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5" r:id="rId2"/>
    <p:sldId id="405" r:id="rId3"/>
    <p:sldId id="406" r:id="rId4"/>
    <p:sldId id="408" r:id="rId5"/>
    <p:sldId id="409" r:id="rId6"/>
    <p:sldId id="423" r:id="rId7"/>
    <p:sldId id="424" r:id="rId8"/>
    <p:sldId id="410" r:id="rId9"/>
    <p:sldId id="427" r:id="rId10"/>
    <p:sldId id="425" r:id="rId11"/>
    <p:sldId id="426" r:id="rId12"/>
    <p:sldId id="430" r:id="rId13"/>
    <p:sldId id="428" r:id="rId14"/>
    <p:sldId id="429" r:id="rId15"/>
    <p:sldId id="413" r:id="rId16"/>
    <p:sldId id="414" r:id="rId17"/>
    <p:sldId id="416" r:id="rId18"/>
    <p:sldId id="417" r:id="rId19"/>
    <p:sldId id="431" r:id="rId20"/>
    <p:sldId id="421" r:id="rId21"/>
    <p:sldId id="407" r:id="rId22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73B"/>
    <a:srgbClr val="A41600"/>
    <a:srgbClr val="00578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3" autoAdjust="0"/>
    <p:restoredTop sz="86443" autoAdjust="0"/>
  </p:normalViewPr>
  <p:slideViewPr>
    <p:cSldViewPr>
      <p:cViewPr>
        <p:scale>
          <a:sx n="80" d="100"/>
          <a:sy n="80" d="100"/>
        </p:scale>
        <p:origin x="-13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bos\projects\AE\AEJ_GSI_FE\TESTS\20140121%20temperature%20control\vlbitemplog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bos\projects\AE\AEJ_GSI_FE\TESTS\20140121%20temperature%20control\vlbitemplo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vlbitemplogA!$B$1:$B$15408</c:f>
              <c:numCache>
                <c:formatCode>General</c:formatCode>
                <c:ptCount val="15408"/>
                <c:pt idx="0">
                  <c:v>0</c:v>
                </c:pt>
                <c:pt idx="1">
                  <c:v>1.68500026067098E-2</c:v>
                </c:pt>
                <c:pt idx="2">
                  <c:v>3.3699997266133624E-2</c:v>
                </c:pt>
                <c:pt idx="3">
                  <c:v>5.0750001271565752E-2</c:v>
                </c:pt>
                <c:pt idx="4">
                  <c:v>6.7599995930989587E-2</c:v>
                </c:pt>
                <c:pt idx="5">
                  <c:v>8.4449998537699383E-2</c:v>
                </c:pt>
                <c:pt idx="6">
                  <c:v>0.10130000114440918</c:v>
                </c:pt>
                <c:pt idx="7">
                  <c:v>0.11846666336059571</c:v>
                </c:pt>
                <c:pt idx="8">
                  <c:v>0.13531666596730549</c:v>
                </c:pt>
                <c:pt idx="9">
                  <c:v>0.152483336130778</c:v>
                </c:pt>
                <c:pt idx="10">
                  <c:v>0.16933333079020182</c:v>
                </c:pt>
                <c:pt idx="11">
                  <c:v>0.18643333117167155</c:v>
                </c:pt>
                <c:pt idx="12">
                  <c:v>0.20328333377838134</c:v>
                </c:pt>
                <c:pt idx="13">
                  <c:v>0.22028333346048992</c:v>
                </c:pt>
                <c:pt idx="14">
                  <c:v>0.23711666266123455</c:v>
                </c:pt>
                <c:pt idx="15">
                  <c:v>0.25396666526794431</c:v>
                </c:pt>
                <c:pt idx="16">
                  <c:v>0.27083333333333331</c:v>
                </c:pt>
                <c:pt idx="17">
                  <c:v>0.28798333009084065</c:v>
                </c:pt>
                <c:pt idx="18">
                  <c:v>0.30483333269755047</c:v>
                </c:pt>
                <c:pt idx="19">
                  <c:v>0.32196666399637858</c:v>
                </c:pt>
                <c:pt idx="20">
                  <c:v>0.33883333206176758</c:v>
                </c:pt>
                <c:pt idx="21">
                  <c:v>0.35591666698455809</c:v>
                </c:pt>
                <c:pt idx="22">
                  <c:v>0.37276666959126792</c:v>
                </c:pt>
                <c:pt idx="23">
                  <c:v>0.38963332970937092</c:v>
                </c:pt>
                <c:pt idx="24">
                  <c:v>0.40671666463216144</c:v>
                </c:pt>
                <c:pt idx="25">
                  <c:v>0.42356666723887126</c:v>
                </c:pt>
                <c:pt idx="26">
                  <c:v>0.44043333530426027</c:v>
                </c:pt>
                <c:pt idx="27">
                  <c:v>0.45729999542236327</c:v>
                </c:pt>
                <c:pt idx="28">
                  <c:v>0.47423333326975503</c:v>
                </c:pt>
                <c:pt idx="29">
                  <c:v>0.49110000133514403</c:v>
                </c:pt>
                <c:pt idx="30">
                  <c:v>0.50794999599456792</c:v>
                </c:pt>
                <c:pt idx="31">
                  <c:v>0.52498333454132085</c:v>
                </c:pt>
                <c:pt idx="32">
                  <c:v>0.54183332920074467</c:v>
                </c:pt>
                <c:pt idx="33">
                  <c:v>0.55869999726613362</c:v>
                </c:pt>
                <c:pt idx="34">
                  <c:v>0.57556666533152268</c:v>
                </c:pt>
                <c:pt idx="35">
                  <c:v>0.5926833311716716</c:v>
                </c:pt>
                <c:pt idx="36">
                  <c:v>0.60954999923706055</c:v>
                </c:pt>
                <c:pt idx="37">
                  <c:v>0.62668333053588865</c:v>
                </c:pt>
                <c:pt idx="38">
                  <c:v>0.64353333314259842</c:v>
                </c:pt>
                <c:pt idx="39">
                  <c:v>0.66063333352406817</c:v>
                </c:pt>
                <c:pt idx="40">
                  <c:v>0.67789999643961585</c:v>
                </c:pt>
                <c:pt idx="41">
                  <c:v>0.69476666450500491</c:v>
                </c:pt>
                <c:pt idx="42">
                  <c:v>0.71163333257039385</c:v>
                </c:pt>
                <c:pt idx="43">
                  <c:v>0.72850000063578291</c:v>
                </c:pt>
                <c:pt idx="44">
                  <c:v>0.74538333415985103</c:v>
                </c:pt>
                <c:pt idx="45">
                  <c:v>0.76225000222524009</c:v>
                </c:pt>
                <c:pt idx="46">
                  <c:v>0.77926666736602779</c:v>
                </c:pt>
                <c:pt idx="47">
                  <c:v>0.79626666704813642</c:v>
                </c:pt>
                <c:pt idx="48">
                  <c:v>0.81326666673024495</c:v>
                </c:pt>
                <c:pt idx="49">
                  <c:v>0.83015000025431318</c:v>
                </c:pt>
                <c:pt idx="50">
                  <c:v>0.84791666666666665</c:v>
                </c:pt>
                <c:pt idx="51">
                  <c:v>0.86478333473205571</c:v>
                </c:pt>
                <c:pt idx="52">
                  <c:v>0.88166666825612383</c:v>
                </c:pt>
                <c:pt idx="53">
                  <c:v>0.89853333632151289</c:v>
                </c:pt>
                <c:pt idx="54">
                  <c:v>0.91539999643961589</c:v>
                </c:pt>
                <c:pt idx="55">
                  <c:v>0.93310000101725266</c:v>
                </c:pt>
                <c:pt idx="56">
                  <c:v>0.95011666615804036</c:v>
                </c:pt>
                <c:pt idx="57">
                  <c:v>0.96781666278839107</c:v>
                </c:pt>
                <c:pt idx="58">
                  <c:v>0.98468333085378013</c:v>
                </c:pt>
                <c:pt idx="59">
                  <c:v>1.0015833298365275</c:v>
                </c:pt>
                <c:pt idx="60">
                  <c:v>1.0184833288192749</c:v>
                </c:pt>
                <c:pt idx="61">
                  <c:v>1.0431499958038331</c:v>
                </c:pt>
                <c:pt idx="62">
                  <c:v>1.0600166638692221</c:v>
                </c:pt>
                <c:pt idx="63">
                  <c:v>1.0768833319346109</c:v>
                </c:pt>
                <c:pt idx="64">
                  <c:v>1.09375</c:v>
                </c:pt>
                <c:pt idx="65">
                  <c:v>1.1107333342234293</c:v>
                </c:pt>
                <c:pt idx="66">
                  <c:v>1.1317333300908408</c:v>
                </c:pt>
                <c:pt idx="67">
                  <c:v>1.1485999981562296</c:v>
                </c:pt>
                <c:pt idx="68">
                  <c:v>1.1658166646957397</c:v>
                </c:pt>
                <c:pt idx="69">
                  <c:v>1.1826833327611288</c:v>
                </c:pt>
                <c:pt idx="70">
                  <c:v>1.1997166633605958</c:v>
                </c:pt>
                <c:pt idx="71">
                  <c:v>1.2165833314259846</c:v>
                </c:pt>
                <c:pt idx="72">
                  <c:v>1.233483330408732</c:v>
                </c:pt>
                <c:pt idx="73">
                  <c:v>1.2503333330154418</c:v>
                </c:pt>
                <c:pt idx="74">
                  <c:v>1.2673333326975504</c:v>
                </c:pt>
                <c:pt idx="75">
                  <c:v>1.2842166662216186</c:v>
                </c:pt>
                <c:pt idx="76">
                  <c:v>1.3010999997456869</c:v>
                </c:pt>
                <c:pt idx="77">
                  <c:v>1.317983333269755</c:v>
                </c:pt>
                <c:pt idx="78">
                  <c:v>1.3349833329518637</c:v>
                </c:pt>
                <c:pt idx="79">
                  <c:v>1.3518666664759318</c:v>
                </c:pt>
                <c:pt idx="80">
                  <c:v>1.3687333345413208</c:v>
                </c:pt>
                <c:pt idx="81">
                  <c:v>1.385616668065389</c:v>
                </c:pt>
                <c:pt idx="82">
                  <c:v>1.402483336130778</c:v>
                </c:pt>
                <c:pt idx="83">
                  <c:v>1.4193833351135254</c:v>
                </c:pt>
                <c:pt idx="84">
                  <c:v>1.4362500031789145</c:v>
                </c:pt>
                <c:pt idx="85">
                  <c:v>1.4531333287556967</c:v>
                </c:pt>
                <c:pt idx="86">
                  <c:v>1.4700166622797648</c:v>
                </c:pt>
                <c:pt idx="87">
                  <c:v>1.4869999965031941</c:v>
                </c:pt>
                <c:pt idx="88">
                  <c:v>1.5038666645685832</c:v>
                </c:pt>
                <c:pt idx="89">
                  <c:v>1.5207333326339723</c:v>
                </c:pt>
                <c:pt idx="90">
                  <c:v>1.5376000006993611</c:v>
                </c:pt>
                <c:pt idx="91">
                  <c:v>1.5544833342234294</c:v>
                </c:pt>
                <c:pt idx="92">
                  <c:v>1.5713999986648559</c:v>
                </c:pt>
                <c:pt idx="93">
                  <c:v>1.5882833321889243</c:v>
                </c:pt>
                <c:pt idx="94">
                  <c:v>1.6052666664123536</c:v>
                </c:pt>
                <c:pt idx="95">
                  <c:v>1.6221499999364217</c:v>
                </c:pt>
                <c:pt idx="96">
                  <c:v>1.6391666650772094</c:v>
                </c:pt>
                <c:pt idx="97">
                  <c:v>1.6560333331425985</c:v>
                </c:pt>
                <c:pt idx="98">
                  <c:v>1.6729000012079875</c:v>
                </c:pt>
                <c:pt idx="99">
                  <c:v>1.6897666692733764</c:v>
                </c:pt>
                <c:pt idx="100">
                  <c:v>1.7066166639328002</c:v>
                </c:pt>
                <c:pt idx="101">
                  <c:v>1.7234833319981893</c:v>
                </c:pt>
                <c:pt idx="102">
                  <c:v>1.7405500014623005</c:v>
                </c:pt>
                <c:pt idx="103">
                  <c:v>1.7574166695276896</c:v>
                </c:pt>
                <c:pt idx="104">
                  <c:v>1.7744166692097982</c:v>
                </c:pt>
                <c:pt idx="105">
                  <c:v>1.7913000027338664</c:v>
                </c:pt>
                <c:pt idx="106">
                  <c:v>1.8081666628519695</c:v>
                </c:pt>
                <c:pt idx="107">
                  <c:v>1.8252499977747598</c:v>
                </c:pt>
                <c:pt idx="108">
                  <c:v>1.8421333312988282</c:v>
                </c:pt>
                <c:pt idx="109">
                  <c:v>1.8590166648228963</c:v>
                </c:pt>
                <c:pt idx="110">
                  <c:v>1.8759166638056437</c:v>
                </c:pt>
                <c:pt idx="111">
                  <c:v>1.8927999973297118</c:v>
                </c:pt>
                <c:pt idx="112">
                  <c:v>1.9096833308537802</c:v>
                </c:pt>
                <c:pt idx="113">
                  <c:v>1.9265666643778483</c:v>
                </c:pt>
                <c:pt idx="114">
                  <c:v>1.9435166676839193</c:v>
                </c:pt>
                <c:pt idx="115">
                  <c:v>1.9603833357493083</c:v>
                </c:pt>
                <c:pt idx="116">
                  <c:v>1.9772833347320558</c:v>
                </c:pt>
                <c:pt idx="117">
                  <c:v>1.9942833344141642</c:v>
                </c:pt>
                <c:pt idx="118">
                  <c:v>2.0111666679382325</c:v>
                </c:pt>
                <c:pt idx="119">
                  <c:v>2.0282166639963788</c:v>
                </c:pt>
                <c:pt idx="120">
                  <c:v>2.0450999975204467</c:v>
                </c:pt>
                <c:pt idx="121">
                  <c:v>2.0620333353678384</c:v>
                </c:pt>
                <c:pt idx="122">
                  <c:v>2.0790333350499473</c:v>
                </c:pt>
                <c:pt idx="123">
                  <c:v>2.0959166685740152</c:v>
                </c:pt>
                <c:pt idx="124">
                  <c:v>2.1127833286921183</c:v>
                </c:pt>
                <c:pt idx="125">
                  <c:v>2.1296666622161866</c:v>
                </c:pt>
                <c:pt idx="126">
                  <c:v>2.1465499957402545</c:v>
                </c:pt>
                <c:pt idx="127">
                  <c:v>2.1634666681289674</c:v>
                </c:pt>
                <c:pt idx="128">
                  <c:v>2.1803333361943564</c:v>
                </c:pt>
                <c:pt idx="129">
                  <c:v>2.1972166697184243</c:v>
                </c:pt>
                <c:pt idx="130">
                  <c:v>2.2142666657765706</c:v>
                </c:pt>
                <c:pt idx="131">
                  <c:v>2.2311666647593182</c:v>
                </c:pt>
                <c:pt idx="132">
                  <c:v>2.248299996058146</c:v>
                </c:pt>
                <c:pt idx="133">
                  <c:v>2.2651666641235351</c:v>
                </c:pt>
                <c:pt idx="134">
                  <c:v>2.2821499983469646</c:v>
                </c:pt>
                <c:pt idx="135">
                  <c:v>2.2990166664123537</c:v>
                </c:pt>
                <c:pt idx="136">
                  <c:v>2.3158999999364216</c:v>
                </c:pt>
                <c:pt idx="137">
                  <c:v>2.3327833334604899</c:v>
                </c:pt>
                <c:pt idx="138">
                  <c:v>2.3496666669845583</c:v>
                </c:pt>
                <c:pt idx="139">
                  <c:v>2.3665500005086262</c:v>
                </c:pt>
                <c:pt idx="140">
                  <c:v>2.3836500008900958</c:v>
                </c:pt>
                <c:pt idx="141">
                  <c:v>2.4005166689554849</c:v>
                </c:pt>
                <c:pt idx="142">
                  <c:v>2.4174000024795532</c:v>
                </c:pt>
                <c:pt idx="143">
                  <c:v>2.4342833360036216</c:v>
                </c:pt>
                <c:pt idx="144">
                  <c:v>2.4511499961217242</c:v>
                </c:pt>
                <c:pt idx="145">
                  <c:v>2.4680333296457926</c:v>
                </c:pt>
                <c:pt idx="146">
                  <c:v>2.4849333286285402</c:v>
                </c:pt>
                <c:pt idx="147">
                  <c:v>2.5018666664759319</c:v>
                </c:pt>
                <c:pt idx="148">
                  <c:v>2.518733334541321</c:v>
                </c:pt>
                <c:pt idx="149">
                  <c:v>2.5358166694641113</c:v>
                </c:pt>
                <c:pt idx="150">
                  <c:v>2.5527000029881797</c:v>
                </c:pt>
                <c:pt idx="151">
                  <c:v>2.5695666631062823</c:v>
                </c:pt>
                <c:pt idx="152">
                  <c:v>2.5864499966303507</c:v>
                </c:pt>
                <c:pt idx="153">
                  <c:v>2.6035333315531415</c:v>
                </c:pt>
                <c:pt idx="154">
                  <c:v>2.6203999996185301</c:v>
                </c:pt>
                <c:pt idx="155">
                  <c:v>2.6374666690826416</c:v>
                </c:pt>
                <c:pt idx="156">
                  <c:v>2.6543500026067099</c:v>
                </c:pt>
                <c:pt idx="157">
                  <c:v>2.6712166627248126</c:v>
                </c:pt>
                <c:pt idx="158">
                  <c:v>2.6880833307902017</c:v>
                </c:pt>
                <c:pt idx="159">
                  <c:v>2.7052333354949951</c:v>
                </c:pt>
                <c:pt idx="160">
                  <c:v>2.7221166690190635</c:v>
                </c:pt>
                <c:pt idx="161">
                  <c:v>2.7392833312352498</c:v>
                </c:pt>
                <c:pt idx="162">
                  <c:v>2.7561833302179974</c:v>
                </c:pt>
                <c:pt idx="163">
                  <c:v>2.7732666651407878</c:v>
                </c:pt>
                <c:pt idx="164">
                  <c:v>2.7901833295822143</c:v>
                </c:pt>
                <c:pt idx="165">
                  <c:v>2.8072833299636839</c:v>
                </c:pt>
                <c:pt idx="166">
                  <c:v>2.8383166631062826</c:v>
                </c:pt>
                <c:pt idx="167">
                  <c:v>2.8551833311716717</c:v>
                </c:pt>
                <c:pt idx="168">
                  <c:v>2.8720499992370607</c:v>
                </c:pt>
                <c:pt idx="169">
                  <c:v>2.8889333327611286</c:v>
                </c:pt>
                <c:pt idx="170">
                  <c:v>2.9122166633605957</c:v>
                </c:pt>
                <c:pt idx="171">
                  <c:v>2.929099996884664</c:v>
                </c:pt>
                <c:pt idx="172">
                  <c:v>2.9459833304087319</c:v>
                </c:pt>
                <c:pt idx="173">
                  <c:v>2.9630333344141642</c:v>
                </c:pt>
                <c:pt idx="174">
                  <c:v>2.9799166679382325</c:v>
                </c:pt>
                <c:pt idx="175">
                  <c:v>2.9969166676203409</c:v>
                </c:pt>
                <c:pt idx="176">
                  <c:v>3.0138000011444093</c:v>
                </c:pt>
                <c:pt idx="177">
                  <c:v>3.0306666692097983</c:v>
                </c:pt>
                <c:pt idx="178">
                  <c:v>3.0477833350499473</c:v>
                </c:pt>
                <c:pt idx="179">
                  <c:v>3.0646833340326944</c:v>
                </c:pt>
                <c:pt idx="180">
                  <c:v>3.0816833337148029</c:v>
                </c:pt>
                <c:pt idx="181">
                  <c:v>3.0985500017801919</c:v>
                </c:pt>
                <c:pt idx="182">
                  <c:v>3.115733329455058</c:v>
                </c:pt>
                <c:pt idx="183">
                  <c:v>3.1325999975204466</c:v>
                </c:pt>
                <c:pt idx="184">
                  <c:v>3.1497333288192748</c:v>
                </c:pt>
                <c:pt idx="185">
                  <c:v>3.1666333357493084</c:v>
                </c:pt>
                <c:pt idx="186">
                  <c:v>3.1834999958674115</c:v>
                </c:pt>
                <c:pt idx="187">
                  <c:v>3.2003666639328001</c:v>
                </c:pt>
                <c:pt idx="188">
                  <c:v>3.2172499974568685</c:v>
                </c:pt>
                <c:pt idx="189">
                  <c:v>3.2341333309809368</c:v>
                </c:pt>
                <c:pt idx="190">
                  <c:v>3.2510166645050047</c:v>
                </c:pt>
                <c:pt idx="191">
                  <c:v>3.2680666685104369</c:v>
                </c:pt>
                <c:pt idx="192">
                  <c:v>3.28493332862854</c:v>
                </c:pt>
                <c:pt idx="193">
                  <c:v>3.3020166635513304</c:v>
                </c:pt>
                <c:pt idx="194">
                  <c:v>3.3188999970753987</c:v>
                </c:pt>
                <c:pt idx="195">
                  <c:v>3.3357833305994671</c:v>
                </c:pt>
                <c:pt idx="196">
                  <c:v>3.3527000029881795</c:v>
                </c:pt>
                <c:pt idx="197">
                  <c:v>3.3697333335876465</c:v>
                </c:pt>
                <c:pt idx="198">
                  <c:v>3.3866000016530355</c:v>
                </c:pt>
                <c:pt idx="199">
                  <c:v>3.4037166674931845</c:v>
                </c:pt>
                <c:pt idx="200">
                  <c:v>3.4205833355585735</c:v>
                </c:pt>
                <c:pt idx="201">
                  <c:v>3.4374499956766766</c:v>
                </c:pt>
                <c:pt idx="202">
                  <c:v>3.4542999982833864</c:v>
                </c:pt>
                <c:pt idx="203">
                  <c:v>3.4712833325068155</c:v>
                </c:pt>
                <c:pt idx="204">
                  <c:v>3.4881500005722046</c:v>
                </c:pt>
                <c:pt idx="205">
                  <c:v>3.5052166620890302</c:v>
                </c:pt>
                <c:pt idx="206">
                  <c:v>3.5220833301544188</c:v>
                </c:pt>
                <c:pt idx="207">
                  <c:v>3.5392166694005329</c:v>
                </c:pt>
                <c:pt idx="208">
                  <c:v>3.556083329518636</c:v>
                </c:pt>
                <c:pt idx="209">
                  <c:v>3.5729499975840251</c:v>
                </c:pt>
                <c:pt idx="210">
                  <c:v>3.5898333311080934</c:v>
                </c:pt>
                <c:pt idx="211">
                  <c:v>3.6066999991734821</c:v>
                </c:pt>
                <c:pt idx="212">
                  <c:v>3.6235666672388711</c:v>
                </c:pt>
                <c:pt idx="213">
                  <c:v>3.6405166625976562</c:v>
                </c:pt>
                <c:pt idx="214">
                  <c:v>3.6573999961217245</c:v>
                </c:pt>
                <c:pt idx="215">
                  <c:v>3.6742666641871136</c:v>
                </c:pt>
                <c:pt idx="216">
                  <c:v>3.6912499984105427</c:v>
                </c:pt>
                <c:pt idx="217">
                  <c:v>3.7081166664759317</c:v>
                </c:pt>
                <c:pt idx="218">
                  <c:v>3.7250000000000001</c:v>
                </c:pt>
                <c:pt idx="219">
                  <c:v>3.7419999996821085</c:v>
                </c:pt>
                <c:pt idx="220">
                  <c:v>3.7588833332061768</c:v>
                </c:pt>
                <c:pt idx="221">
                  <c:v>3.7757666667302447</c:v>
                </c:pt>
                <c:pt idx="222">
                  <c:v>3.7926500002543131</c:v>
                </c:pt>
                <c:pt idx="223">
                  <c:v>3.8096166690190634</c:v>
                </c:pt>
                <c:pt idx="224">
                  <c:v>3.8265000025431317</c:v>
                </c:pt>
                <c:pt idx="225">
                  <c:v>3.8436666647593181</c:v>
                </c:pt>
                <c:pt idx="226">
                  <c:v>3.8605499982833864</c:v>
                </c:pt>
                <c:pt idx="227">
                  <c:v>3.8777000029881794</c:v>
                </c:pt>
                <c:pt idx="228">
                  <c:v>3.8945833365122478</c:v>
                </c:pt>
                <c:pt idx="229">
                  <c:v>3.9114499966303509</c:v>
                </c:pt>
                <c:pt idx="230">
                  <c:v>3.9283166646957399</c:v>
                </c:pt>
                <c:pt idx="231">
                  <c:v>3.9452166636784871</c:v>
                </c:pt>
                <c:pt idx="232">
                  <c:v>3.9622999986012775</c:v>
                </c:pt>
                <c:pt idx="233">
                  <c:v>3.9791833321253458</c:v>
                </c:pt>
                <c:pt idx="234">
                  <c:v>3.996316663424174</c:v>
                </c:pt>
                <c:pt idx="235">
                  <c:v>4.0131999969482424</c:v>
                </c:pt>
                <c:pt idx="236">
                  <c:v>4.0302666664123539</c:v>
                </c:pt>
                <c:pt idx="237">
                  <c:v>4.0471499999364218</c:v>
                </c:pt>
                <c:pt idx="238">
                  <c:v>4.0642666657765707</c:v>
                </c:pt>
                <c:pt idx="239">
                  <c:v>4.0811499993006386</c:v>
                </c:pt>
                <c:pt idx="240">
                  <c:v>4.0981999953587849</c:v>
                </c:pt>
                <c:pt idx="241">
                  <c:v>4.1150833288828528</c:v>
                </c:pt>
                <c:pt idx="242">
                  <c:v>4.1321499983469643</c:v>
                </c:pt>
                <c:pt idx="243">
                  <c:v>4.1490166664123533</c:v>
                </c:pt>
                <c:pt idx="244">
                  <c:v>4.1658999999364221</c:v>
                </c:pt>
                <c:pt idx="245">
                  <c:v>4.1830000003178913</c:v>
                </c:pt>
                <c:pt idx="246">
                  <c:v>4.1998833338419592</c:v>
                </c:pt>
                <c:pt idx="247">
                  <c:v>4.216766667366028</c:v>
                </c:pt>
                <c:pt idx="248">
                  <c:v>4.2336666663487756</c:v>
                </c:pt>
                <c:pt idx="249">
                  <c:v>4.250716662406921</c:v>
                </c:pt>
                <c:pt idx="250">
                  <c:v>4.2675999959309898</c:v>
                </c:pt>
                <c:pt idx="251">
                  <c:v>4.2847666660944617</c:v>
                </c:pt>
                <c:pt idx="252">
                  <c:v>4.3019166628519692</c:v>
                </c:pt>
                <c:pt idx="253">
                  <c:v>4.3188166697820032</c:v>
                </c:pt>
                <c:pt idx="254">
                  <c:v>4.3356833299001059</c:v>
                </c:pt>
                <c:pt idx="255">
                  <c:v>4.3528333346048989</c:v>
                </c:pt>
                <c:pt idx="256">
                  <c:v>4.3697166681289676</c:v>
                </c:pt>
                <c:pt idx="257">
                  <c:v>4.3867166678110756</c:v>
                </c:pt>
                <c:pt idx="258">
                  <c:v>4.4035833358764647</c:v>
                </c:pt>
                <c:pt idx="259">
                  <c:v>4.4204666694005335</c:v>
                </c:pt>
                <c:pt idx="260">
                  <c:v>4.4375166654586788</c:v>
                </c:pt>
                <c:pt idx="261">
                  <c:v>4.4544166644414265</c:v>
                </c:pt>
                <c:pt idx="262">
                  <c:v>4.4712999979654944</c:v>
                </c:pt>
                <c:pt idx="263">
                  <c:v>4.4881833314895632</c:v>
                </c:pt>
                <c:pt idx="264">
                  <c:v>4.5050666650136311</c:v>
                </c:pt>
                <c:pt idx="265">
                  <c:v>4.5221666653951011</c:v>
                </c:pt>
                <c:pt idx="266">
                  <c:v>4.539049998919169</c:v>
                </c:pt>
                <c:pt idx="267">
                  <c:v>4.5559166669845581</c:v>
                </c:pt>
                <c:pt idx="268">
                  <c:v>4.5730166673660282</c:v>
                </c:pt>
                <c:pt idx="269">
                  <c:v>4.5898833354314172</c:v>
                </c:pt>
                <c:pt idx="270">
                  <c:v>4.6067499955495199</c:v>
                </c:pt>
                <c:pt idx="271">
                  <c:v>4.6236333290735878</c:v>
                </c:pt>
                <c:pt idx="272">
                  <c:v>4.6406666676203407</c:v>
                </c:pt>
                <c:pt idx="273">
                  <c:v>4.6575333356857298</c:v>
                </c:pt>
                <c:pt idx="274">
                  <c:v>4.6746999979019161</c:v>
                </c:pt>
                <c:pt idx="275">
                  <c:v>4.6915833314259849</c:v>
                </c:pt>
                <c:pt idx="276">
                  <c:v>4.7087999979654951</c:v>
                </c:pt>
                <c:pt idx="277">
                  <c:v>4.725683331489563</c:v>
                </c:pt>
                <c:pt idx="278">
                  <c:v>4.7427500009536745</c:v>
                </c:pt>
                <c:pt idx="279">
                  <c:v>4.7596333344777424</c:v>
                </c:pt>
                <c:pt idx="280">
                  <c:v>4.7766666650772098</c:v>
                </c:pt>
                <c:pt idx="281">
                  <c:v>4.7935499986012777</c:v>
                </c:pt>
                <c:pt idx="282">
                  <c:v>4.8105333328247069</c:v>
                </c:pt>
                <c:pt idx="283">
                  <c:v>4.8274166663487756</c:v>
                </c:pt>
                <c:pt idx="284">
                  <c:v>4.8445333321889246</c:v>
                </c:pt>
                <c:pt idx="285">
                  <c:v>4.8614166657129925</c:v>
                </c:pt>
                <c:pt idx="286">
                  <c:v>4.8783999999364216</c:v>
                </c:pt>
                <c:pt idx="287">
                  <c:v>4.8952833334604895</c:v>
                </c:pt>
                <c:pt idx="288">
                  <c:v>4.9121333360671997</c:v>
                </c:pt>
                <c:pt idx="289">
                  <c:v>4.9292666673660275</c:v>
                </c:pt>
                <c:pt idx="290">
                  <c:v>4.9461333354314165</c:v>
                </c:pt>
                <c:pt idx="291">
                  <c:v>4.9631999969482425</c:v>
                </c:pt>
                <c:pt idx="292">
                  <c:v>4.9800833304723104</c:v>
                </c:pt>
                <c:pt idx="293">
                  <c:v>4.9969499985376995</c:v>
                </c:pt>
                <c:pt idx="294">
                  <c:v>5.0138333320617674</c:v>
                </c:pt>
                <c:pt idx="295">
                  <c:v>5.0307166655858362</c:v>
                </c:pt>
                <c:pt idx="296">
                  <c:v>5.0477499961853027</c:v>
                </c:pt>
                <c:pt idx="297">
                  <c:v>5.0646666685740156</c:v>
                </c:pt>
                <c:pt idx="298">
                  <c:v>5.0817499955495196</c:v>
                </c:pt>
                <c:pt idx="299">
                  <c:v>5.0986166636149086</c:v>
                </c:pt>
                <c:pt idx="300">
                  <c:v>5.1155166625976563</c:v>
                </c:pt>
                <c:pt idx="301">
                  <c:v>5.1323999961217242</c:v>
                </c:pt>
                <c:pt idx="302">
                  <c:v>5.1495166619618731</c:v>
                </c:pt>
                <c:pt idx="303">
                  <c:v>5.1663833300272621</c:v>
                </c:pt>
                <c:pt idx="304">
                  <c:v>5.1835166692733763</c:v>
                </c:pt>
                <c:pt idx="305">
                  <c:v>5.2003666639328001</c:v>
                </c:pt>
                <c:pt idx="306">
                  <c:v>5.2172499974568689</c:v>
                </c:pt>
                <c:pt idx="307">
                  <c:v>5.2341499964396156</c:v>
                </c:pt>
                <c:pt idx="308">
                  <c:v>5.2510333299636844</c:v>
                </c:pt>
                <c:pt idx="309">
                  <c:v>5.2679333289464312</c:v>
                </c:pt>
                <c:pt idx="310">
                  <c:v>5.28493332862854</c:v>
                </c:pt>
                <c:pt idx="311">
                  <c:v>5.3018333355585732</c:v>
                </c:pt>
                <c:pt idx="312">
                  <c:v>5.3189999977747595</c:v>
                </c:pt>
                <c:pt idx="313">
                  <c:v>5.3358833312988283</c:v>
                </c:pt>
                <c:pt idx="314">
                  <c:v>5.3529999971389772</c:v>
                </c:pt>
                <c:pt idx="315">
                  <c:v>5.3698833306630451</c:v>
                </c:pt>
                <c:pt idx="316">
                  <c:v>5.386766664187113</c:v>
                </c:pt>
                <c:pt idx="317">
                  <c:v>5.4036499977111818</c:v>
                </c:pt>
                <c:pt idx="318">
                  <c:v>5.4205333312352497</c:v>
                </c:pt>
                <c:pt idx="319">
                  <c:v>5.4374166647593176</c:v>
                </c:pt>
                <c:pt idx="320">
                  <c:v>5.4542999982833864</c:v>
                </c:pt>
                <c:pt idx="321">
                  <c:v>5.4711833318074543</c:v>
                </c:pt>
                <c:pt idx="322">
                  <c:v>5.4882666667302447</c:v>
                </c:pt>
                <c:pt idx="323">
                  <c:v>5.5051500002543134</c:v>
                </c:pt>
                <c:pt idx="324">
                  <c:v>5.5222666660944624</c:v>
                </c:pt>
                <c:pt idx="325">
                  <c:v>5.5391499996185303</c:v>
                </c:pt>
                <c:pt idx="326">
                  <c:v>5.5560333331425982</c:v>
                </c:pt>
                <c:pt idx="327">
                  <c:v>5.572916666666667</c:v>
                </c:pt>
                <c:pt idx="328">
                  <c:v>5.5899499972661335</c:v>
                </c:pt>
                <c:pt idx="329">
                  <c:v>5.6068333307902014</c:v>
                </c:pt>
                <c:pt idx="330">
                  <c:v>5.6240333318710327</c:v>
                </c:pt>
                <c:pt idx="331">
                  <c:v>5.6409166653951006</c:v>
                </c:pt>
                <c:pt idx="332">
                  <c:v>5.6580000003178919</c:v>
                </c:pt>
                <c:pt idx="333">
                  <c:v>5.6748833338419598</c:v>
                </c:pt>
                <c:pt idx="334">
                  <c:v>5.6917833328247074</c:v>
                </c:pt>
                <c:pt idx="335">
                  <c:v>5.7086500008900964</c:v>
                </c:pt>
                <c:pt idx="336">
                  <c:v>5.7255333344141643</c:v>
                </c:pt>
                <c:pt idx="337">
                  <c:v>5.7426666657129921</c:v>
                </c:pt>
                <c:pt idx="338">
                  <c:v>5.7595499992370609</c:v>
                </c:pt>
                <c:pt idx="339">
                  <c:v>5.7764000018437702</c:v>
                </c:pt>
                <c:pt idx="340">
                  <c:v>5.7935166676839192</c:v>
                </c:pt>
                <c:pt idx="341">
                  <c:v>5.8104166666666668</c:v>
                </c:pt>
                <c:pt idx="342">
                  <c:v>5.8275000015894571</c:v>
                </c:pt>
                <c:pt idx="343">
                  <c:v>5.844383335113525</c:v>
                </c:pt>
                <c:pt idx="344">
                  <c:v>5.8614333311716713</c:v>
                </c:pt>
                <c:pt idx="345">
                  <c:v>5.8783166646957401</c:v>
                </c:pt>
                <c:pt idx="346">
                  <c:v>5.8951833327611292</c:v>
                </c:pt>
                <c:pt idx="347">
                  <c:v>5.9122999986012781</c:v>
                </c:pt>
                <c:pt idx="348">
                  <c:v>5.9292166630427046</c:v>
                </c:pt>
                <c:pt idx="349">
                  <c:v>5.9462333361307778</c:v>
                </c:pt>
                <c:pt idx="350">
                  <c:v>5.9630999962488813</c:v>
                </c:pt>
                <c:pt idx="351">
                  <c:v>5.9802666664123532</c:v>
                </c:pt>
                <c:pt idx="352">
                  <c:v>5.9971499999364219</c:v>
                </c:pt>
                <c:pt idx="353">
                  <c:v>6.0142833312352497</c:v>
                </c:pt>
                <c:pt idx="354">
                  <c:v>6.0311833302179974</c:v>
                </c:pt>
                <c:pt idx="355">
                  <c:v>6.0482666651407877</c:v>
                </c:pt>
                <c:pt idx="356">
                  <c:v>6.0651666641235353</c:v>
                </c:pt>
                <c:pt idx="357">
                  <c:v>6.0822499990463257</c:v>
                </c:pt>
                <c:pt idx="358">
                  <c:v>6.0991333325703936</c:v>
                </c:pt>
                <c:pt idx="359">
                  <c:v>6.1161499977111813</c:v>
                </c:pt>
                <c:pt idx="360">
                  <c:v>6.1330333312352501</c:v>
                </c:pt>
                <c:pt idx="361">
                  <c:v>6.149916664759318</c:v>
                </c:pt>
                <c:pt idx="362">
                  <c:v>6.1670166651407881</c:v>
                </c:pt>
                <c:pt idx="363">
                  <c:v>6.183899998664856</c:v>
                </c:pt>
                <c:pt idx="364">
                  <c:v>6.2007833321889239</c:v>
                </c:pt>
                <c:pt idx="365">
                  <c:v>6.2176999966303503</c:v>
                </c:pt>
                <c:pt idx="366">
                  <c:v>6.234599995613098</c:v>
                </c:pt>
                <c:pt idx="367">
                  <c:v>6.2514833291371668</c:v>
                </c:pt>
                <c:pt idx="368">
                  <c:v>6.2683833360671999</c:v>
                </c:pt>
                <c:pt idx="369">
                  <c:v>6.2852666695912678</c:v>
                </c:pt>
                <c:pt idx="370">
                  <c:v>6.3024166663487753</c:v>
                </c:pt>
                <c:pt idx="371">
                  <c:v>6.3192999998728432</c:v>
                </c:pt>
                <c:pt idx="372">
                  <c:v>6.336183333396912</c:v>
                </c:pt>
                <c:pt idx="373">
                  <c:v>6.3532166639963785</c:v>
                </c:pt>
                <c:pt idx="374">
                  <c:v>6.3700999975204464</c:v>
                </c:pt>
                <c:pt idx="375">
                  <c:v>6.3869833310445152</c:v>
                </c:pt>
                <c:pt idx="376">
                  <c:v>6.4038666645685831</c:v>
                </c:pt>
                <c:pt idx="377">
                  <c:v>6.420749998092651</c:v>
                </c:pt>
                <c:pt idx="378">
                  <c:v>6.4376333316167198</c:v>
                </c:pt>
                <c:pt idx="379">
                  <c:v>6.4544999996821089</c:v>
                </c:pt>
                <c:pt idx="380">
                  <c:v>6.4713833332061768</c:v>
                </c:pt>
                <c:pt idx="381">
                  <c:v>6.4884999990463257</c:v>
                </c:pt>
                <c:pt idx="382">
                  <c:v>6.5053833325703936</c:v>
                </c:pt>
                <c:pt idx="383">
                  <c:v>6.5224999984105425</c:v>
                </c:pt>
                <c:pt idx="384">
                  <c:v>6.5393833319346113</c:v>
                </c:pt>
                <c:pt idx="385">
                  <c:v>6.5564833323160805</c:v>
                </c:pt>
                <c:pt idx="386">
                  <c:v>6.5733833312988281</c:v>
                </c:pt>
                <c:pt idx="387">
                  <c:v>6.5904166698455811</c:v>
                </c:pt>
                <c:pt idx="388">
                  <c:v>6.6072999954223635</c:v>
                </c:pt>
                <c:pt idx="389">
                  <c:v>6.6241666634877525</c:v>
                </c:pt>
                <c:pt idx="390">
                  <c:v>6.6412833293279014</c:v>
                </c:pt>
                <c:pt idx="391">
                  <c:v>6.6581666628519693</c:v>
                </c:pt>
                <c:pt idx="392">
                  <c:v>6.6752166668574011</c:v>
                </c:pt>
                <c:pt idx="393">
                  <c:v>6.6920833349227902</c:v>
                </c:pt>
                <c:pt idx="394">
                  <c:v>6.7092000007629391</c:v>
                </c:pt>
                <c:pt idx="395">
                  <c:v>6.7260833342870079</c:v>
                </c:pt>
                <c:pt idx="396">
                  <c:v>6.7432499965031942</c:v>
                </c:pt>
                <c:pt idx="397">
                  <c:v>6.7601333300272621</c:v>
                </c:pt>
                <c:pt idx="398">
                  <c:v>6.7772666692733763</c:v>
                </c:pt>
                <c:pt idx="399">
                  <c:v>6.7941333293914798</c:v>
                </c:pt>
                <c:pt idx="400">
                  <c:v>6.811150002479553</c:v>
                </c:pt>
                <c:pt idx="401">
                  <c:v>6.8280333360036218</c:v>
                </c:pt>
                <c:pt idx="402">
                  <c:v>6.8449333349863686</c:v>
                </c:pt>
                <c:pt idx="403">
                  <c:v>6.861966665585836</c:v>
                </c:pt>
                <c:pt idx="404">
                  <c:v>6.8788499991099039</c:v>
                </c:pt>
                <c:pt idx="405">
                  <c:v>6.8957333326339718</c:v>
                </c:pt>
                <c:pt idx="406">
                  <c:v>6.9126000006993609</c:v>
                </c:pt>
                <c:pt idx="407">
                  <c:v>6.9297666629155481</c:v>
                </c:pt>
                <c:pt idx="408">
                  <c:v>6.9466333309809363</c:v>
                </c:pt>
                <c:pt idx="409">
                  <c:v>6.9637666622797649</c:v>
                </c:pt>
                <c:pt idx="410">
                  <c:v>6.9806666692097981</c:v>
                </c:pt>
                <c:pt idx="411">
                  <c:v>6.9977499961853029</c:v>
                </c:pt>
                <c:pt idx="412">
                  <c:v>7.014616664250692</c:v>
                </c:pt>
                <c:pt idx="413">
                  <c:v>7.0316999991734823</c:v>
                </c:pt>
                <c:pt idx="414">
                  <c:v>7.0485833326975502</c:v>
                </c:pt>
                <c:pt idx="415">
                  <c:v>7.0654833316802979</c:v>
                </c:pt>
                <c:pt idx="416">
                  <c:v>7.0824833313624067</c:v>
                </c:pt>
                <c:pt idx="417">
                  <c:v>7.0993666648864746</c:v>
                </c:pt>
                <c:pt idx="418">
                  <c:v>7.1162499984105425</c:v>
                </c:pt>
                <c:pt idx="419">
                  <c:v>7.1331333319346113</c:v>
                </c:pt>
                <c:pt idx="420">
                  <c:v>7.1500166654586792</c:v>
                </c:pt>
                <c:pt idx="421">
                  <c:v>7.1670166651407881</c:v>
                </c:pt>
                <c:pt idx="422">
                  <c:v>7.183899998664856</c:v>
                </c:pt>
                <c:pt idx="423">
                  <c:v>7.2007833321889239</c:v>
                </c:pt>
                <c:pt idx="424">
                  <c:v>7.2176666657129926</c:v>
                </c:pt>
                <c:pt idx="425">
                  <c:v>7.2345666646957394</c:v>
                </c:pt>
                <c:pt idx="426">
                  <c:v>7.2514499982198082</c:v>
                </c:pt>
                <c:pt idx="427">
                  <c:v>7.2683166662851972</c:v>
                </c:pt>
                <c:pt idx="428">
                  <c:v>7.2851999998092651</c:v>
                </c:pt>
                <c:pt idx="429">
                  <c:v>7.3022666692733766</c:v>
                </c:pt>
                <c:pt idx="430">
                  <c:v>7.3191500027974445</c:v>
                </c:pt>
                <c:pt idx="431">
                  <c:v>7.3361999988555908</c:v>
                </c:pt>
                <c:pt idx="432">
                  <c:v>7.3530666669209799</c:v>
                </c:pt>
                <c:pt idx="433">
                  <c:v>7.3699500004450478</c:v>
                </c:pt>
                <c:pt idx="434">
                  <c:v>7.386883330345154</c:v>
                </c:pt>
                <c:pt idx="435">
                  <c:v>7.4037666638692219</c:v>
                </c:pt>
                <c:pt idx="436">
                  <c:v>7.4206499973932898</c:v>
                </c:pt>
                <c:pt idx="437">
                  <c:v>7.4377833286921184</c:v>
                </c:pt>
                <c:pt idx="438">
                  <c:v>7.4548833290735876</c:v>
                </c:pt>
                <c:pt idx="439">
                  <c:v>7.4718000014623005</c:v>
                </c:pt>
                <c:pt idx="440">
                  <c:v>7.4886666695276896</c:v>
                </c:pt>
                <c:pt idx="441">
                  <c:v>7.5057666619618733</c:v>
                </c:pt>
                <c:pt idx="442">
                  <c:v>7.5226333300272623</c:v>
                </c:pt>
                <c:pt idx="443">
                  <c:v>7.5395166635513302</c:v>
                </c:pt>
                <c:pt idx="444">
                  <c:v>7.5564166625340778</c:v>
                </c:pt>
                <c:pt idx="445">
                  <c:v>7.5735166629155479</c:v>
                </c:pt>
                <c:pt idx="446">
                  <c:v>7.5903999964396158</c:v>
                </c:pt>
                <c:pt idx="447">
                  <c:v>7.6074500004450476</c:v>
                </c:pt>
                <c:pt idx="448">
                  <c:v>7.6243333339691164</c:v>
                </c:pt>
                <c:pt idx="449">
                  <c:v>7.6414499998092653</c:v>
                </c:pt>
                <c:pt idx="450">
                  <c:v>7.6583499987920129</c:v>
                </c:pt>
                <c:pt idx="451">
                  <c:v>7.6752333323160808</c:v>
                </c:pt>
                <c:pt idx="452">
                  <c:v>7.6921166658401487</c:v>
                </c:pt>
                <c:pt idx="453">
                  <c:v>7.7092333316802977</c:v>
                </c:pt>
                <c:pt idx="454">
                  <c:v>7.7261166652043665</c:v>
                </c:pt>
                <c:pt idx="455">
                  <c:v>7.7432666619618731</c:v>
                </c:pt>
                <c:pt idx="456">
                  <c:v>7.7601666688919071</c:v>
                </c:pt>
                <c:pt idx="457">
                  <c:v>7.7772333304087322</c:v>
                </c:pt>
                <c:pt idx="458">
                  <c:v>7.7941333293914798</c:v>
                </c:pt>
                <c:pt idx="459">
                  <c:v>7.811233329772949</c:v>
                </c:pt>
                <c:pt idx="460">
                  <c:v>7.8280999978383381</c:v>
                </c:pt>
                <c:pt idx="461">
                  <c:v>7.8449999968210857</c:v>
                </c:pt>
                <c:pt idx="462">
                  <c:v>7.8620166619618734</c:v>
                </c:pt>
                <c:pt idx="463">
                  <c:v>7.8788999954859413</c:v>
                </c:pt>
                <c:pt idx="464">
                  <c:v>7.8959333340326943</c:v>
                </c:pt>
                <c:pt idx="465">
                  <c:v>7.9128333330154419</c:v>
                </c:pt>
                <c:pt idx="466">
                  <c:v>7.929700001080831</c:v>
                </c:pt>
                <c:pt idx="467">
                  <c:v>7.946800001462301</c:v>
                </c:pt>
                <c:pt idx="468">
                  <c:v>7.9636666695276892</c:v>
                </c:pt>
                <c:pt idx="469">
                  <c:v>7.980550003051758</c:v>
                </c:pt>
                <c:pt idx="470">
                  <c:v>7.9974333286285404</c:v>
                </c:pt>
                <c:pt idx="471">
                  <c:v>8.014499998092651</c:v>
                </c:pt>
                <c:pt idx="472">
                  <c:v>8.0313999970753986</c:v>
                </c:pt>
                <c:pt idx="473">
                  <c:v>8.0485166629155476</c:v>
                </c:pt>
                <c:pt idx="474">
                  <c:v>8.0653999964396164</c:v>
                </c:pt>
                <c:pt idx="475">
                  <c:v>8.0824999968210864</c:v>
                </c:pt>
                <c:pt idx="476">
                  <c:v>8.0993833303451535</c:v>
                </c:pt>
                <c:pt idx="477">
                  <c:v>8.1164499998092658</c:v>
                </c:pt>
                <c:pt idx="478">
                  <c:v>8.1333333333333329</c:v>
                </c:pt>
                <c:pt idx="479">
                  <c:v>8.1502000013987228</c:v>
                </c:pt>
                <c:pt idx="480">
                  <c:v>8.1672166665395096</c:v>
                </c:pt>
                <c:pt idx="481">
                  <c:v>8.1841333309809361</c:v>
                </c:pt>
                <c:pt idx="482">
                  <c:v>8.2011833349863696</c:v>
                </c:pt>
                <c:pt idx="483">
                  <c:v>8.2180833339691155</c:v>
                </c:pt>
                <c:pt idx="484">
                  <c:v>8.2351999998092644</c:v>
                </c:pt>
                <c:pt idx="485">
                  <c:v>8.2520833333333332</c:v>
                </c:pt>
                <c:pt idx="486">
                  <c:v>8.269216664632161</c:v>
                </c:pt>
                <c:pt idx="487">
                  <c:v>8.2860999981562298</c:v>
                </c:pt>
                <c:pt idx="488">
                  <c:v>8.3032500028610237</c:v>
                </c:pt>
                <c:pt idx="489">
                  <c:v>8.3201500018437695</c:v>
                </c:pt>
                <c:pt idx="490">
                  <c:v>8.3372500022252396</c:v>
                </c:pt>
                <c:pt idx="491">
                  <c:v>8.3541333357493084</c:v>
                </c:pt>
                <c:pt idx="492">
                  <c:v>8.3711500008900952</c:v>
                </c:pt>
                <c:pt idx="493">
                  <c:v>8.388033334414164</c:v>
                </c:pt>
                <c:pt idx="494">
                  <c:v>8.4049000024795539</c:v>
                </c:pt>
                <c:pt idx="495">
                  <c:v>8.4220000028610222</c:v>
                </c:pt>
                <c:pt idx="496">
                  <c:v>8.438883336385091</c:v>
                </c:pt>
                <c:pt idx="497">
                  <c:v>8.4559166669845585</c:v>
                </c:pt>
                <c:pt idx="498">
                  <c:v>8.4728000005086255</c:v>
                </c:pt>
                <c:pt idx="499">
                  <c:v>8.4899499972661339</c:v>
                </c:pt>
                <c:pt idx="500">
                  <c:v>8.5068333307902027</c:v>
                </c:pt>
                <c:pt idx="501">
                  <c:v>8.5240000009536736</c:v>
                </c:pt>
                <c:pt idx="502">
                  <c:v>8.5408833344777424</c:v>
                </c:pt>
                <c:pt idx="503">
                  <c:v>8.5577999989191689</c:v>
                </c:pt>
                <c:pt idx="504">
                  <c:v>8.5746999979019165</c:v>
                </c:pt>
                <c:pt idx="505">
                  <c:v>8.5915666659673047</c:v>
                </c:pt>
                <c:pt idx="506">
                  <c:v>8.608750001589458</c:v>
                </c:pt>
                <c:pt idx="507">
                  <c:v>8.6256500005722039</c:v>
                </c:pt>
                <c:pt idx="508">
                  <c:v>8.642750000953674</c:v>
                </c:pt>
                <c:pt idx="509">
                  <c:v>8.6596333344777427</c:v>
                </c:pt>
                <c:pt idx="510">
                  <c:v>8.6765000025431309</c:v>
                </c:pt>
                <c:pt idx="511">
                  <c:v>8.6933666626612354</c:v>
                </c:pt>
                <c:pt idx="512">
                  <c:v>8.7105333328247063</c:v>
                </c:pt>
                <c:pt idx="513">
                  <c:v>8.7274000008900963</c:v>
                </c:pt>
                <c:pt idx="514">
                  <c:v>8.744533332188924</c:v>
                </c:pt>
                <c:pt idx="515">
                  <c:v>8.7614333311716717</c:v>
                </c:pt>
                <c:pt idx="516">
                  <c:v>8.7785499970118206</c:v>
                </c:pt>
                <c:pt idx="517">
                  <c:v>8.7954333305358894</c:v>
                </c:pt>
                <c:pt idx="518">
                  <c:v>8.8125333309173577</c:v>
                </c:pt>
                <c:pt idx="519">
                  <c:v>8.8294166644414265</c:v>
                </c:pt>
                <c:pt idx="520">
                  <c:v>8.8463999986648556</c:v>
                </c:pt>
                <c:pt idx="521">
                  <c:v>8.8632666667302455</c:v>
                </c:pt>
                <c:pt idx="522">
                  <c:v>8.8801500002543126</c:v>
                </c:pt>
                <c:pt idx="523">
                  <c:v>8.8972333351771038</c:v>
                </c:pt>
                <c:pt idx="524">
                  <c:v>8.9141166687011726</c:v>
                </c:pt>
                <c:pt idx="525">
                  <c:v>8.9310499986012779</c:v>
                </c:pt>
                <c:pt idx="526">
                  <c:v>8.948033332824707</c:v>
                </c:pt>
                <c:pt idx="527">
                  <c:v>8.9649166663487758</c:v>
                </c:pt>
                <c:pt idx="528">
                  <c:v>8.9819499969482415</c:v>
                </c:pt>
                <c:pt idx="529">
                  <c:v>8.9988333304723103</c:v>
                </c:pt>
                <c:pt idx="530">
                  <c:v>9.0160166660944618</c:v>
                </c:pt>
                <c:pt idx="531">
                  <c:v>9.0328833341598518</c:v>
                </c:pt>
                <c:pt idx="532">
                  <c:v>9.0500166654586796</c:v>
                </c:pt>
                <c:pt idx="533">
                  <c:v>9.0668999989827466</c:v>
                </c:pt>
                <c:pt idx="534">
                  <c:v>9.0840166648228955</c:v>
                </c:pt>
                <c:pt idx="535">
                  <c:v>9.1008999983469643</c:v>
                </c:pt>
                <c:pt idx="536">
                  <c:v>9.1179666678110767</c:v>
                </c:pt>
                <c:pt idx="537">
                  <c:v>9.1348500013351437</c:v>
                </c:pt>
                <c:pt idx="538">
                  <c:v>9.1519999980926521</c:v>
                </c:pt>
                <c:pt idx="539">
                  <c:v>9.1695000012715653</c:v>
                </c:pt>
                <c:pt idx="540">
                  <c:v>9.1867000023523975</c:v>
                </c:pt>
                <c:pt idx="541">
                  <c:v>9.2035833358764645</c:v>
                </c:pt>
                <c:pt idx="542">
                  <c:v>9.2204666694005333</c:v>
                </c:pt>
                <c:pt idx="543">
                  <c:v>9.2373500029246021</c:v>
                </c:pt>
                <c:pt idx="544">
                  <c:v>9.2542166630427047</c:v>
                </c:pt>
                <c:pt idx="545">
                  <c:v>9.2710833311080929</c:v>
                </c:pt>
                <c:pt idx="546">
                  <c:v>9.2879833300908405</c:v>
                </c:pt>
                <c:pt idx="547">
                  <c:v>9.3050166686375935</c:v>
                </c:pt>
                <c:pt idx="548">
                  <c:v>9.3219000021616623</c:v>
                </c:pt>
                <c:pt idx="549">
                  <c:v>9.3389666636784874</c:v>
                </c:pt>
                <c:pt idx="550">
                  <c:v>9.3558333317438755</c:v>
                </c:pt>
                <c:pt idx="551">
                  <c:v>9.3730000019073483</c:v>
                </c:pt>
                <c:pt idx="552">
                  <c:v>9.3898833354314171</c:v>
                </c:pt>
                <c:pt idx="553">
                  <c:v>9.407000001271566</c:v>
                </c:pt>
                <c:pt idx="554">
                  <c:v>9.4238833347956348</c:v>
                </c:pt>
                <c:pt idx="555">
                  <c:v>9.4410000006357837</c:v>
                </c:pt>
                <c:pt idx="556">
                  <c:v>9.4578833341598507</c:v>
                </c:pt>
                <c:pt idx="557">
                  <c:v>9.4749833345413208</c:v>
                </c:pt>
                <c:pt idx="558">
                  <c:v>9.4918833335240684</c:v>
                </c:pt>
                <c:pt idx="559">
                  <c:v>9.5087666670481372</c:v>
                </c:pt>
                <c:pt idx="560">
                  <c:v>9.5256500005722042</c:v>
                </c:pt>
                <c:pt idx="561">
                  <c:v>9.5427666664123532</c:v>
                </c:pt>
                <c:pt idx="562">
                  <c:v>9.5596333344777431</c:v>
                </c:pt>
                <c:pt idx="563">
                  <c:v>9.5767666657765709</c:v>
                </c:pt>
                <c:pt idx="564">
                  <c:v>9.5936499993006397</c:v>
                </c:pt>
                <c:pt idx="565">
                  <c:v>9.6107666651407886</c:v>
                </c:pt>
                <c:pt idx="566">
                  <c:v>9.6276333332061768</c:v>
                </c:pt>
                <c:pt idx="567">
                  <c:v>9.6446666638056442</c:v>
                </c:pt>
                <c:pt idx="568">
                  <c:v>9.6615666627883918</c:v>
                </c:pt>
                <c:pt idx="569">
                  <c:v>9.67843333085378</c:v>
                </c:pt>
                <c:pt idx="570">
                  <c:v>9.6955333312352501</c:v>
                </c:pt>
                <c:pt idx="571">
                  <c:v>9.7124166647593189</c:v>
                </c:pt>
                <c:pt idx="572">
                  <c:v>9.7294499953587845</c:v>
                </c:pt>
                <c:pt idx="573">
                  <c:v>9.7463333288828533</c:v>
                </c:pt>
                <c:pt idx="574">
                  <c:v>9.7632333358128864</c:v>
                </c:pt>
                <c:pt idx="575">
                  <c:v>9.7802333354949944</c:v>
                </c:pt>
                <c:pt idx="576">
                  <c:v>9.7971166690190632</c:v>
                </c:pt>
                <c:pt idx="577">
                  <c:v>9.814000002543132</c:v>
                </c:pt>
                <c:pt idx="578">
                  <c:v>9.830883336067199</c:v>
                </c:pt>
                <c:pt idx="579">
                  <c:v>9.8480166673660285</c:v>
                </c:pt>
                <c:pt idx="580">
                  <c:v>9.8648666620254524</c:v>
                </c:pt>
                <c:pt idx="581">
                  <c:v>9.8820166667302445</c:v>
                </c:pt>
                <c:pt idx="582">
                  <c:v>9.8989000002543133</c:v>
                </c:pt>
                <c:pt idx="583">
                  <c:v>9.9160000006357834</c:v>
                </c:pt>
                <c:pt idx="584">
                  <c:v>9.9328666687011715</c:v>
                </c:pt>
                <c:pt idx="585">
                  <c:v>9.949899999300639</c:v>
                </c:pt>
                <c:pt idx="586">
                  <c:v>9.9667833328247077</c:v>
                </c:pt>
                <c:pt idx="587">
                  <c:v>9.9840166648228958</c:v>
                </c:pt>
                <c:pt idx="588">
                  <c:v>10.000899998346965</c:v>
                </c:pt>
                <c:pt idx="589">
                  <c:v>10.017999998728435</c:v>
                </c:pt>
                <c:pt idx="590">
                  <c:v>10.034866666793823</c:v>
                </c:pt>
                <c:pt idx="591">
                  <c:v>10.051999998092651</c:v>
                </c:pt>
                <c:pt idx="592">
                  <c:v>10.068950001398722</c:v>
                </c:pt>
                <c:pt idx="593">
                  <c:v>10.086033336321513</c:v>
                </c:pt>
                <c:pt idx="594">
                  <c:v>10.10291666984558</c:v>
                </c:pt>
                <c:pt idx="595">
                  <c:v>10.119799995422364</c:v>
                </c:pt>
                <c:pt idx="596">
                  <c:v>10.136666663487752</c:v>
                </c:pt>
                <c:pt idx="597">
                  <c:v>10.153533331553142</c:v>
                </c:pt>
                <c:pt idx="598">
                  <c:v>10.170549996693929</c:v>
                </c:pt>
                <c:pt idx="599">
                  <c:v>10.187416664759319</c:v>
                </c:pt>
                <c:pt idx="600">
                  <c:v>10.204449995358784</c:v>
                </c:pt>
                <c:pt idx="601">
                  <c:v>10.221333328882853</c:v>
                </c:pt>
                <c:pt idx="602">
                  <c:v>10.238233335812886</c:v>
                </c:pt>
                <c:pt idx="603">
                  <c:v>10.255283331871032</c:v>
                </c:pt>
                <c:pt idx="604">
                  <c:v>10.272166665395101</c:v>
                </c:pt>
                <c:pt idx="605">
                  <c:v>10.289166665077209</c:v>
                </c:pt>
                <c:pt idx="606">
                  <c:v>10.306066664059957</c:v>
                </c:pt>
                <c:pt idx="607">
                  <c:v>10.322933332125347</c:v>
                </c:pt>
                <c:pt idx="608">
                  <c:v>10.340000001589457</c:v>
                </c:pt>
                <c:pt idx="609">
                  <c:v>10.356916666030884</c:v>
                </c:pt>
                <c:pt idx="610">
                  <c:v>10.373799999554953</c:v>
                </c:pt>
                <c:pt idx="611">
                  <c:v>10.390666667620341</c:v>
                </c:pt>
                <c:pt idx="612">
                  <c:v>10.407766668001811</c:v>
                </c:pt>
                <c:pt idx="613">
                  <c:v>10.424666666984558</c:v>
                </c:pt>
                <c:pt idx="614">
                  <c:v>10.441750001907348</c:v>
                </c:pt>
                <c:pt idx="615">
                  <c:v>10.458633335431417</c:v>
                </c:pt>
                <c:pt idx="616">
                  <c:v>10.475733335812887</c:v>
                </c:pt>
                <c:pt idx="617">
                  <c:v>10.492616669336956</c:v>
                </c:pt>
                <c:pt idx="618">
                  <c:v>10.509500002861023</c:v>
                </c:pt>
                <c:pt idx="619">
                  <c:v>10.52640000184377</c:v>
                </c:pt>
                <c:pt idx="620">
                  <c:v>10.543266661961873</c:v>
                </c:pt>
                <c:pt idx="621">
                  <c:v>10.560283335049947</c:v>
                </c:pt>
                <c:pt idx="622">
                  <c:v>10.577166668574016</c:v>
                </c:pt>
                <c:pt idx="623">
                  <c:v>10.594183333714803</c:v>
                </c:pt>
                <c:pt idx="624">
                  <c:v>10.611050001780193</c:v>
                </c:pt>
                <c:pt idx="625">
                  <c:v>10.627983331680298</c:v>
                </c:pt>
                <c:pt idx="626">
                  <c:v>10.644866665204367</c:v>
                </c:pt>
                <c:pt idx="627">
                  <c:v>10.661749998728434</c:v>
                </c:pt>
                <c:pt idx="628">
                  <c:v>10.678633332252502</c:v>
                </c:pt>
                <c:pt idx="629">
                  <c:v>10.695516665776571</c:v>
                </c:pt>
                <c:pt idx="630">
                  <c:v>10.712399999300638</c:v>
                </c:pt>
                <c:pt idx="631">
                  <c:v>10.729266667366028</c:v>
                </c:pt>
                <c:pt idx="632">
                  <c:v>10.746133335431416</c:v>
                </c:pt>
                <c:pt idx="633">
                  <c:v>10.762999995549519</c:v>
                </c:pt>
                <c:pt idx="634">
                  <c:v>10.779883329073588</c:v>
                </c:pt>
                <c:pt idx="635">
                  <c:v>10.797000002861022</c:v>
                </c:pt>
                <c:pt idx="636">
                  <c:v>10.813883336385091</c:v>
                </c:pt>
                <c:pt idx="637">
                  <c:v>10.83100000222524</c:v>
                </c:pt>
                <c:pt idx="638">
                  <c:v>10.847883335749309</c:v>
                </c:pt>
                <c:pt idx="639">
                  <c:v>10.865000001589458</c:v>
                </c:pt>
                <c:pt idx="640">
                  <c:v>10.881900000572205</c:v>
                </c:pt>
                <c:pt idx="641">
                  <c:v>10.89896666208903</c:v>
                </c:pt>
                <c:pt idx="642">
                  <c:v>10.915833330154419</c:v>
                </c:pt>
                <c:pt idx="643">
                  <c:v>10.932716663678487</c:v>
                </c:pt>
                <c:pt idx="644">
                  <c:v>10.949766667683919</c:v>
                </c:pt>
                <c:pt idx="645">
                  <c:v>10.966650001207988</c:v>
                </c:pt>
                <c:pt idx="646">
                  <c:v>10.983650000890096</c:v>
                </c:pt>
                <c:pt idx="647">
                  <c:v>11.000533334414165</c:v>
                </c:pt>
                <c:pt idx="648">
                  <c:v>11.017750000953674</c:v>
                </c:pt>
                <c:pt idx="649">
                  <c:v>11.034649999936422</c:v>
                </c:pt>
                <c:pt idx="650">
                  <c:v>11.051766665776571</c:v>
                </c:pt>
                <c:pt idx="651">
                  <c:v>11.068649999300639</c:v>
                </c:pt>
                <c:pt idx="652">
                  <c:v>11.08571666876475</c:v>
                </c:pt>
                <c:pt idx="653">
                  <c:v>11.102600002288819</c:v>
                </c:pt>
                <c:pt idx="654">
                  <c:v>11.119483335812886</c:v>
                </c:pt>
                <c:pt idx="655">
                  <c:v>11.13634999593099</c:v>
                </c:pt>
                <c:pt idx="656">
                  <c:v>11.153216663996378</c:v>
                </c:pt>
                <c:pt idx="657">
                  <c:v>11.170216663678486</c:v>
                </c:pt>
                <c:pt idx="658">
                  <c:v>11.187099997202555</c:v>
                </c:pt>
                <c:pt idx="659">
                  <c:v>11.203966665267945</c:v>
                </c:pt>
                <c:pt idx="660">
                  <c:v>11.220883329709372</c:v>
                </c:pt>
                <c:pt idx="661">
                  <c:v>11.237783328692119</c:v>
                </c:pt>
                <c:pt idx="662">
                  <c:v>11.254666662216186</c:v>
                </c:pt>
                <c:pt idx="663">
                  <c:v>11.271749997138977</c:v>
                </c:pt>
                <c:pt idx="664">
                  <c:v>11.288616665204366</c:v>
                </c:pt>
                <c:pt idx="665">
                  <c:v>11.305766661961874</c:v>
                </c:pt>
                <c:pt idx="666">
                  <c:v>11.322633330027262</c:v>
                </c:pt>
                <c:pt idx="667">
                  <c:v>11.339766669273377</c:v>
                </c:pt>
                <c:pt idx="668">
                  <c:v>11.356683333714804</c:v>
                </c:pt>
                <c:pt idx="669">
                  <c:v>11.373683333396912</c:v>
                </c:pt>
                <c:pt idx="670">
                  <c:v>11.39056666692098</c:v>
                </c:pt>
                <c:pt idx="671">
                  <c:v>11.407433334986369</c:v>
                </c:pt>
                <c:pt idx="672">
                  <c:v>11.424533335367839</c:v>
                </c:pt>
                <c:pt idx="673">
                  <c:v>11.441416668891907</c:v>
                </c:pt>
                <c:pt idx="674">
                  <c:v>11.458300002415974</c:v>
                </c:pt>
                <c:pt idx="675">
                  <c:v>11.475183335940043</c:v>
                </c:pt>
                <c:pt idx="676">
                  <c:v>11.492183335622151</c:v>
                </c:pt>
                <c:pt idx="677">
                  <c:v>11.50906666914622</c:v>
                </c:pt>
                <c:pt idx="678">
                  <c:v>11.526316666603089</c:v>
                </c:pt>
                <c:pt idx="679">
                  <c:v>11.543200000127156</c:v>
                </c:pt>
                <c:pt idx="680">
                  <c:v>11.560300000508626</c:v>
                </c:pt>
                <c:pt idx="681">
                  <c:v>11.577183334032695</c:v>
                </c:pt>
                <c:pt idx="682">
                  <c:v>11.594066667556763</c:v>
                </c:pt>
                <c:pt idx="683">
                  <c:v>11.610933335622152</c:v>
                </c:pt>
                <c:pt idx="684">
                  <c:v>11.627916669845581</c:v>
                </c:pt>
                <c:pt idx="685">
                  <c:v>11.644816668828328</c:v>
                </c:pt>
                <c:pt idx="686">
                  <c:v>11.662016661961873</c:v>
                </c:pt>
                <c:pt idx="687">
                  <c:v>11.678899995485942</c:v>
                </c:pt>
                <c:pt idx="688">
                  <c:v>11.695983330408732</c:v>
                </c:pt>
                <c:pt idx="689">
                  <c:v>11.7128666639328</c:v>
                </c:pt>
                <c:pt idx="690">
                  <c:v>11.729949998855592</c:v>
                </c:pt>
                <c:pt idx="691">
                  <c:v>11.74681666692098</c:v>
                </c:pt>
                <c:pt idx="692">
                  <c:v>11.763700000445048</c:v>
                </c:pt>
                <c:pt idx="693">
                  <c:v>11.780700000127156</c:v>
                </c:pt>
                <c:pt idx="694">
                  <c:v>11.797583333651225</c:v>
                </c:pt>
                <c:pt idx="695">
                  <c:v>11.814666668574015</c:v>
                </c:pt>
                <c:pt idx="696">
                  <c:v>11.831533328692119</c:v>
                </c:pt>
                <c:pt idx="697">
                  <c:v>11.848766668637593</c:v>
                </c:pt>
                <c:pt idx="698">
                  <c:v>11.865650002161662</c:v>
                </c:pt>
                <c:pt idx="699">
                  <c:v>11.882783333460489</c:v>
                </c:pt>
                <c:pt idx="700">
                  <c:v>11.8996333360672</c:v>
                </c:pt>
                <c:pt idx="701">
                  <c:v>11.916766667366028</c:v>
                </c:pt>
                <c:pt idx="702">
                  <c:v>11.933650000890095</c:v>
                </c:pt>
                <c:pt idx="703">
                  <c:v>11.950766666730244</c:v>
                </c:pt>
                <c:pt idx="704">
                  <c:v>11.967633334795634</c:v>
                </c:pt>
                <c:pt idx="705">
                  <c:v>11.984516668319703</c:v>
                </c:pt>
                <c:pt idx="706">
                  <c:v>12.00140000184377</c:v>
                </c:pt>
                <c:pt idx="707">
                  <c:v>12.018283335367839</c:v>
                </c:pt>
                <c:pt idx="708">
                  <c:v>12.035283335049947</c:v>
                </c:pt>
                <c:pt idx="709">
                  <c:v>12.052183334032694</c:v>
                </c:pt>
                <c:pt idx="710">
                  <c:v>12.069066667556763</c:v>
                </c:pt>
                <c:pt idx="711">
                  <c:v>12.08595000108083</c:v>
                </c:pt>
                <c:pt idx="712">
                  <c:v>12.102850000063578</c:v>
                </c:pt>
                <c:pt idx="713">
                  <c:v>12.11991666952769</c:v>
                </c:pt>
                <c:pt idx="714">
                  <c:v>12.136800003051757</c:v>
                </c:pt>
                <c:pt idx="715">
                  <c:v>12.153700002034505</c:v>
                </c:pt>
                <c:pt idx="716">
                  <c:v>12.17076666355133</c:v>
                </c:pt>
                <c:pt idx="717">
                  <c:v>12.187649997075399</c:v>
                </c:pt>
                <c:pt idx="718">
                  <c:v>12.20473333199819</c:v>
                </c:pt>
                <c:pt idx="719">
                  <c:v>12.221600000063578</c:v>
                </c:pt>
                <c:pt idx="720">
                  <c:v>12.238483333587647</c:v>
                </c:pt>
                <c:pt idx="721">
                  <c:v>12.255499998728434</c:v>
                </c:pt>
                <c:pt idx="722">
                  <c:v>12.272383332252502</c:v>
                </c:pt>
                <c:pt idx="723">
                  <c:v>12.289450001716613</c:v>
                </c:pt>
                <c:pt idx="724">
                  <c:v>12.306316669782003</c:v>
                </c:pt>
                <c:pt idx="725">
                  <c:v>12.323499997456869</c:v>
                </c:pt>
                <c:pt idx="726">
                  <c:v>12.340383330980936</c:v>
                </c:pt>
                <c:pt idx="727">
                  <c:v>12.357516662279766</c:v>
                </c:pt>
                <c:pt idx="728">
                  <c:v>12.374399995803833</c:v>
                </c:pt>
                <c:pt idx="729">
                  <c:v>12.391516669591267</c:v>
                </c:pt>
                <c:pt idx="730">
                  <c:v>12.408400003115336</c:v>
                </c:pt>
                <c:pt idx="731">
                  <c:v>12.425283328692119</c:v>
                </c:pt>
                <c:pt idx="732">
                  <c:v>12.442166662216186</c:v>
                </c:pt>
                <c:pt idx="733">
                  <c:v>12.459033330281576</c:v>
                </c:pt>
                <c:pt idx="734">
                  <c:v>12.476133330663044</c:v>
                </c:pt>
                <c:pt idx="735">
                  <c:v>12.493016664187113</c:v>
                </c:pt>
                <c:pt idx="736">
                  <c:v>12.509899997711182</c:v>
                </c:pt>
                <c:pt idx="737">
                  <c:v>12.527016663551331</c:v>
                </c:pt>
                <c:pt idx="738">
                  <c:v>12.543883331616719</c:v>
                </c:pt>
                <c:pt idx="739">
                  <c:v>12.560983331998189</c:v>
                </c:pt>
                <c:pt idx="740">
                  <c:v>12.577933335304261</c:v>
                </c:pt>
                <c:pt idx="741">
                  <c:v>12.594999996821086</c:v>
                </c:pt>
                <c:pt idx="742">
                  <c:v>12.611883330345155</c:v>
                </c:pt>
                <c:pt idx="743">
                  <c:v>12.628766663869222</c:v>
                </c:pt>
                <c:pt idx="744">
                  <c:v>12.64564999739329</c:v>
                </c:pt>
                <c:pt idx="745">
                  <c:v>12.66274999777476</c:v>
                </c:pt>
                <c:pt idx="746">
                  <c:v>12.679633331298827</c:v>
                </c:pt>
                <c:pt idx="747">
                  <c:v>12.696766662597657</c:v>
                </c:pt>
                <c:pt idx="748">
                  <c:v>12.713649996121724</c:v>
                </c:pt>
                <c:pt idx="749">
                  <c:v>12.730733331044515</c:v>
                </c:pt>
                <c:pt idx="750">
                  <c:v>12.747616664568584</c:v>
                </c:pt>
                <c:pt idx="751">
                  <c:v>12.764499998092651</c:v>
                </c:pt>
                <c:pt idx="752">
                  <c:v>12.781416662534077</c:v>
                </c:pt>
                <c:pt idx="753">
                  <c:v>12.798333334922791</c:v>
                </c:pt>
                <c:pt idx="754">
                  <c:v>12.815200002988179</c:v>
                </c:pt>
                <c:pt idx="755">
                  <c:v>12.832083336512248</c:v>
                </c:pt>
                <c:pt idx="756">
                  <c:v>12.84896666208903</c:v>
                </c:pt>
                <c:pt idx="757">
                  <c:v>12.866016666094461</c:v>
                </c:pt>
                <c:pt idx="758">
                  <c:v>12.882883334159851</c:v>
                </c:pt>
                <c:pt idx="759">
                  <c:v>12.899966669082641</c:v>
                </c:pt>
                <c:pt idx="760">
                  <c:v>12.916833329200745</c:v>
                </c:pt>
                <c:pt idx="761">
                  <c:v>12.934016664822897</c:v>
                </c:pt>
                <c:pt idx="762">
                  <c:v>12.950883332888285</c:v>
                </c:pt>
                <c:pt idx="763">
                  <c:v>12.968016664187113</c:v>
                </c:pt>
                <c:pt idx="764">
                  <c:v>12.98491666316986</c:v>
                </c:pt>
                <c:pt idx="765">
                  <c:v>13.002016663551331</c:v>
                </c:pt>
                <c:pt idx="766">
                  <c:v>13.018899997075399</c:v>
                </c:pt>
                <c:pt idx="767">
                  <c:v>13.036050001780191</c:v>
                </c:pt>
                <c:pt idx="768">
                  <c:v>13.052950000762939</c:v>
                </c:pt>
                <c:pt idx="769">
                  <c:v>13.069966665903728</c:v>
                </c:pt>
                <c:pt idx="770">
                  <c:v>13.086849999427795</c:v>
                </c:pt>
                <c:pt idx="771">
                  <c:v>13.103733332951863</c:v>
                </c:pt>
                <c:pt idx="772">
                  <c:v>13.120766663551331</c:v>
                </c:pt>
                <c:pt idx="773">
                  <c:v>13.137683335940043</c:v>
                </c:pt>
                <c:pt idx="774">
                  <c:v>13.154683335622151</c:v>
                </c:pt>
                <c:pt idx="775">
                  <c:v>13.17156666914622</c:v>
                </c:pt>
                <c:pt idx="776">
                  <c:v>13.188700000445047</c:v>
                </c:pt>
                <c:pt idx="777">
                  <c:v>13.205583333969116</c:v>
                </c:pt>
                <c:pt idx="778">
                  <c:v>13.222699999809265</c:v>
                </c:pt>
                <c:pt idx="779">
                  <c:v>13.239583333333334</c:v>
                </c:pt>
                <c:pt idx="780">
                  <c:v>13.256666668256123</c:v>
                </c:pt>
                <c:pt idx="781">
                  <c:v>13.273550001780192</c:v>
                </c:pt>
                <c:pt idx="782">
                  <c:v>13.29041666984558</c:v>
                </c:pt>
                <c:pt idx="783">
                  <c:v>13.307533335685729</c:v>
                </c:pt>
                <c:pt idx="784">
                  <c:v>13.324399995803834</c:v>
                </c:pt>
                <c:pt idx="785">
                  <c:v>13.341516669591268</c:v>
                </c:pt>
                <c:pt idx="786">
                  <c:v>13.358383329709371</c:v>
                </c:pt>
                <c:pt idx="787">
                  <c:v>13.375400002797445</c:v>
                </c:pt>
                <c:pt idx="788">
                  <c:v>13.392266662915548</c:v>
                </c:pt>
                <c:pt idx="789">
                  <c:v>13.409149996439616</c:v>
                </c:pt>
                <c:pt idx="790">
                  <c:v>13.426249996821086</c:v>
                </c:pt>
                <c:pt idx="791">
                  <c:v>13.443133330345153</c:v>
                </c:pt>
                <c:pt idx="792">
                  <c:v>13.460149995485942</c:v>
                </c:pt>
                <c:pt idx="793">
                  <c:v>13.477033329010009</c:v>
                </c:pt>
                <c:pt idx="794">
                  <c:v>13.49424999554952</c:v>
                </c:pt>
                <c:pt idx="795">
                  <c:v>13.511150002479553</c:v>
                </c:pt>
                <c:pt idx="796">
                  <c:v>13.528216663996378</c:v>
                </c:pt>
                <c:pt idx="797">
                  <c:v>13.545116662979126</c:v>
                </c:pt>
                <c:pt idx="798">
                  <c:v>13.562250002225239</c:v>
                </c:pt>
                <c:pt idx="799">
                  <c:v>13.579133335749308</c:v>
                </c:pt>
                <c:pt idx="800">
                  <c:v>13.596166666348775</c:v>
                </c:pt>
                <c:pt idx="801">
                  <c:v>13.613066665331523</c:v>
                </c:pt>
                <c:pt idx="802">
                  <c:v>13.630266666412354</c:v>
                </c:pt>
                <c:pt idx="803">
                  <c:v>13.647133334477742</c:v>
                </c:pt>
                <c:pt idx="804">
                  <c:v>13.664266665776571</c:v>
                </c:pt>
                <c:pt idx="805">
                  <c:v>13.681133333841959</c:v>
                </c:pt>
                <c:pt idx="806">
                  <c:v>13.698016667366028</c:v>
                </c:pt>
                <c:pt idx="807">
                  <c:v>13.714916666348776</c:v>
                </c:pt>
                <c:pt idx="808">
                  <c:v>13.731799999872843</c:v>
                </c:pt>
                <c:pt idx="809">
                  <c:v>13.748666667938233</c:v>
                </c:pt>
                <c:pt idx="810">
                  <c:v>13.765733329455058</c:v>
                </c:pt>
                <c:pt idx="811">
                  <c:v>13.782616662979127</c:v>
                </c:pt>
                <c:pt idx="812">
                  <c:v>13.799499996503194</c:v>
                </c:pt>
                <c:pt idx="813">
                  <c:v>13.816466665267944</c:v>
                </c:pt>
                <c:pt idx="814">
                  <c:v>13.833349998792013</c:v>
                </c:pt>
                <c:pt idx="815">
                  <c:v>13.850283328692118</c:v>
                </c:pt>
                <c:pt idx="816">
                  <c:v>13.867316667238871</c:v>
                </c:pt>
                <c:pt idx="817">
                  <c:v>13.884183335304261</c:v>
                </c:pt>
                <c:pt idx="818">
                  <c:v>13.901066668828328</c:v>
                </c:pt>
                <c:pt idx="819">
                  <c:v>13.917950002352397</c:v>
                </c:pt>
                <c:pt idx="820">
                  <c:v>13.934966667493184</c:v>
                </c:pt>
                <c:pt idx="821">
                  <c:v>13.951833335558574</c:v>
                </c:pt>
                <c:pt idx="822">
                  <c:v>13.96901666323344</c:v>
                </c:pt>
                <c:pt idx="823">
                  <c:v>13.985899996757507</c:v>
                </c:pt>
                <c:pt idx="824">
                  <c:v>14.002999997138977</c:v>
                </c:pt>
                <c:pt idx="825">
                  <c:v>14.019883330663045</c:v>
                </c:pt>
                <c:pt idx="826">
                  <c:v>14.036766664187114</c:v>
                </c:pt>
                <c:pt idx="827">
                  <c:v>14.053649997711181</c:v>
                </c:pt>
                <c:pt idx="828">
                  <c:v>14.070683336257934</c:v>
                </c:pt>
                <c:pt idx="829">
                  <c:v>14.087566669782003</c:v>
                </c:pt>
                <c:pt idx="830">
                  <c:v>14.104700001080831</c:v>
                </c:pt>
                <c:pt idx="831">
                  <c:v>14.121566669146221</c:v>
                </c:pt>
                <c:pt idx="832">
                  <c:v>14.138733331362406</c:v>
                </c:pt>
                <c:pt idx="833">
                  <c:v>14.155633330345154</c:v>
                </c:pt>
                <c:pt idx="834">
                  <c:v>14.172749996185303</c:v>
                </c:pt>
                <c:pt idx="835">
                  <c:v>14.189650003115336</c:v>
                </c:pt>
                <c:pt idx="836">
                  <c:v>14.20673333009084</c:v>
                </c:pt>
                <c:pt idx="837">
                  <c:v>14.22359999815623</c:v>
                </c:pt>
                <c:pt idx="838">
                  <c:v>14.240766668319703</c:v>
                </c:pt>
                <c:pt idx="839">
                  <c:v>14.25765000184377</c:v>
                </c:pt>
                <c:pt idx="840">
                  <c:v>14.274766667683918</c:v>
                </c:pt>
                <c:pt idx="841">
                  <c:v>14.291666666666666</c:v>
                </c:pt>
                <c:pt idx="842">
                  <c:v>14.308716662724812</c:v>
                </c:pt>
                <c:pt idx="843">
                  <c:v>14.325599996248881</c:v>
                </c:pt>
                <c:pt idx="844">
                  <c:v>14.342650000254313</c:v>
                </c:pt>
                <c:pt idx="845">
                  <c:v>14.359533333778382</c:v>
                </c:pt>
                <c:pt idx="846">
                  <c:v>14.37653333346049</c:v>
                </c:pt>
                <c:pt idx="847">
                  <c:v>14.393416666984558</c:v>
                </c:pt>
                <c:pt idx="848">
                  <c:v>14.410300000508625</c:v>
                </c:pt>
                <c:pt idx="849">
                  <c:v>14.427216664950054</c:v>
                </c:pt>
                <c:pt idx="850">
                  <c:v>14.444999996821085</c:v>
                </c:pt>
                <c:pt idx="851">
                  <c:v>14.461883330345154</c:v>
                </c:pt>
                <c:pt idx="852">
                  <c:v>14.478966665267944</c:v>
                </c:pt>
                <c:pt idx="853">
                  <c:v>14.495849998792012</c:v>
                </c:pt>
                <c:pt idx="854">
                  <c:v>14.512716666857402</c:v>
                </c:pt>
                <c:pt idx="855">
                  <c:v>14.529816667238871</c:v>
                </c:pt>
                <c:pt idx="856">
                  <c:v>14.546716666221618</c:v>
                </c:pt>
                <c:pt idx="857">
                  <c:v>14.563766662279765</c:v>
                </c:pt>
                <c:pt idx="858">
                  <c:v>14.580683334668477</c:v>
                </c:pt>
                <c:pt idx="859">
                  <c:v>14.597566668192545</c:v>
                </c:pt>
                <c:pt idx="860">
                  <c:v>14.614433336257935</c:v>
                </c:pt>
                <c:pt idx="861">
                  <c:v>14.631316669782002</c:v>
                </c:pt>
                <c:pt idx="862">
                  <c:v>14.648199995358786</c:v>
                </c:pt>
                <c:pt idx="863">
                  <c:v>14.665083328882853</c:v>
                </c:pt>
                <c:pt idx="864">
                  <c:v>14.682249999046325</c:v>
                </c:pt>
                <c:pt idx="865">
                  <c:v>14.699149998029073</c:v>
                </c:pt>
                <c:pt idx="866">
                  <c:v>14.716266663869222</c:v>
                </c:pt>
                <c:pt idx="867">
                  <c:v>14.733149997393291</c:v>
                </c:pt>
                <c:pt idx="868">
                  <c:v>14.750316667556763</c:v>
                </c:pt>
                <c:pt idx="869">
                  <c:v>14.767216666539509</c:v>
                </c:pt>
                <c:pt idx="870">
                  <c:v>14.784233331680298</c:v>
                </c:pt>
                <c:pt idx="871">
                  <c:v>14.801116665204367</c:v>
                </c:pt>
                <c:pt idx="872">
                  <c:v>14.817983333269755</c:v>
                </c:pt>
                <c:pt idx="873">
                  <c:v>14.834899997711181</c:v>
                </c:pt>
                <c:pt idx="874">
                  <c:v>14.85178333123525</c:v>
                </c:pt>
                <c:pt idx="875">
                  <c:v>14.868799996376037</c:v>
                </c:pt>
                <c:pt idx="876">
                  <c:v>14.885683329900106</c:v>
                </c:pt>
                <c:pt idx="877">
                  <c:v>14.902566663424174</c:v>
                </c:pt>
                <c:pt idx="878">
                  <c:v>14.919449996948241</c:v>
                </c:pt>
                <c:pt idx="879">
                  <c:v>14.936349995930989</c:v>
                </c:pt>
                <c:pt idx="880">
                  <c:v>14.953233329455058</c:v>
                </c:pt>
                <c:pt idx="881">
                  <c:v>14.970099997520446</c:v>
                </c:pt>
                <c:pt idx="882">
                  <c:v>14.986966665585836</c:v>
                </c:pt>
                <c:pt idx="883">
                  <c:v>15.003983330726623</c:v>
                </c:pt>
                <c:pt idx="884">
                  <c:v>15.02088332970937</c:v>
                </c:pt>
                <c:pt idx="885">
                  <c:v>15.037983330090841</c:v>
                </c:pt>
                <c:pt idx="886">
                  <c:v>15.054866663614909</c:v>
                </c:pt>
                <c:pt idx="887">
                  <c:v>15.071766662597657</c:v>
                </c:pt>
                <c:pt idx="888">
                  <c:v>15.08866666952769</c:v>
                </c:pt>
                <c:pt idx="889">
                  <c:v>15.105749996503194</c:v>
                </c:pt>
                <c:pt idx="890">
                  <c:v>15.122616664568584</c:v>
                </c:pt>
                <c:pt idx="891">
                  <c:v>15.139783334732055</c:v>
                </c:pt>
                <c:pt idx="892">
                  <c:v>15.156666668256124</c:v>
                </c:pt>
                <c:pt idx="893">
                  <c:v>15.17371666431427</c:v>
                </c:pt>
                <c:pt idx="894">
                  <c:v>15.190599997838339</c:v>
                </c:pt>
                <c:pt idx="895">
                  <c:v>15.207633336385092</c:v>
                </c:pt>
                <c:pt idx="896">
                  <c:v>15.224516661961873</c:v>
                </c:pt>
                <c:pt idx="897">
                  <c:v>15.241433334350585</c:v>
                </c:pt>
                <c:pt idx="898">
                  <c:v>15.258499995867412</c:v>
                </c:pt>
                <c:pt idx="899">
                  <c:v>15.275400002797445</c:v>
                </c:pt>
                <c:pt idx="900">
                  <c:v>15.29246666431427</c:v>
                </c:pt>
                <c:pt idx="901">
                  <c:v>15.309366663297018</c:v>
                </c:pt>
                <c:pt idx="902">
                  <c:v>15.32651666800181</c:v>
                </c:pt>
                <c:pt idx="903">
                  <c:v>15.343400001525879</c:v>
                </c:pt>
                <c:pt idx="904">
                  <c:v>15.360533332824707</c:v>
                </c:pt>
                <c:pt idx="905">
                  <c:v>15.377433331807454</c:v>
                </c:pt>
                <c:pt idx="906">
                  <c:v>15.394500001271565</c:v>
                </c:pt>
                <c:pt idx="907">
                  <c:v>15.411383334795634</c:v>
                </c:pt>
                <c:pt idx="908">
                  <c:v>15.428466669718425</c:v>
                </c:pt>
                <c:pt idx="909">
                  <c:v>15.445349995295206</c:v>
                </c:pt>
                <c:pt idx="910">
                  <c:v>15.4625</c:v>
                </c:pt>
                <c:pt idx="911">
                  <c:v>15.479383333524067</c:v>
                </c:pt>
                <c:pt idx="912">
                  <c:v>15.496499999364216</c:v>
                </c:pt>
                <c:pt idx="913">
                  <c:v>15.513383332888285</c:v>
                </c:pt>
                <c:pt idx="914">
                  <c:v>15.530483333269755</c:v>
                </c:pt>
                <c:pt idx="915">
                  <c:v>15.547366666793824</c:v>
                </c:pt>
                <c:pt idx="916">
                  <c:v>15.564466667175292</c:v>
                </c:pt>
                <c:pt idx="917">
                  <c:v>15.581333335240682</c:v>
                </c:pt>
                <c:pt idx="918">
                  <c:v>15.59823333422343</c:v>
                </c:pt>
                <c:pt idx="919">
                  <c:v>15.615283330281576</c:v>
                </c:pt>
                <c:pt idx="920">
                  <c:v>15.632166663805643</c:v>
                </c:pt>
                <c:pt idx="921">
                  <c:v>15.649049997329712</c:v>
                </c:pt>
                <c:pt idx="922">
                  <c:v>15.665933330853781</c:v>
                </c:pt>
                <c:pt idx="923">
                  <c:v>15.682816664377848</c:v>
                </c:pt>
                <c:pt idx="924">
                  <c:v>15.699933330217997</c:v>
                </c:pt>
                <c:pt idx="925">
                  <c:v>15.716833329200744</c:v>
                </c:pt>
                <c:pt idx="926">
                  <c:v>15.733933329582214</c:v>
                </c:pt>
                <c:pt idx="927">
                  <c:v>15.750833336512247</c:v>
                </c:pt>
                <c:pt idx="928">
                  <c:v>15.767999998728435</c:v>
                </c:pt>
                <c:pt idx="929">
                  <c:v>15.784883332252502</c:v>
                </c:pt>
                <c:pt idx="930">
                  <c:v>15.801999998092651</c:v>
                </c:pt>
                <c:pt idx="931">
                  <c:v>15.818883331616719</c:v>
                </c:pt>
                <c:pt idx="932">
                  <c:v>15.83598333199819</c:v>
                </c:pt>
                <c:pt idx="933">
                  <c:v>15.852866665522258</c:v>
                </c:pt>
                <c:pt idx="934">
                  <c:v>15.869749999046325</c:v>
                </c:pt>
                <c:pt idx="935">
                  <c:v>15.886683328946431</c:v>
                </c:pt>
                <c:pt idx="936">
                  <c:v>15.903566662470499</c:v>
                </c:pt>
                <c:pt idx="937">
                  <c:v>15.920449995994568</c:v>
                </c:pt>
                <c:pt idx="938">
                  <c:v>15.937433330217997</c:v>
                </c:pt>
                <c:pt idx="939">
                  <c:v>15.954316663742066</c:v>
                </c:pt>
                <c:pt idx="940">
                  <c:v>15.971499999364218</c:v>
                </c:pt>
                <c:pt idx="941">
                  <c:v>15.988383332888285</c:v>
                </c:pt>
                <c:pt idx="942">
                  <c:v>16.005499998728435</c:v>
                </c:pt>
                <c:pt idx="943">
                  <c:v>16.02241666316986</c:v>
                </c:pt>
                <c:pt idx="944">
                  <c:v>16.039299996693931</c:v>
                </c:pt>
                <c:pt idx="945">
                  <c:v>16.056199995676675</c:v>
                </c:pt>
                <c:pt idx="946">
                  <c:v>16.073249999682108</c:v>
                </c:pt>
                <c:pt idx="947">
                  <c:v>16.090133333206175</c:v>
                </c:pt>
                <c:pt idx="948">
                  <c:v>16.107249999046324</c:v>
                </c:pt>
                <c:pt idx="949">
                  <c:v>16.124133332570395</c:v>
                </c:pt>
                <c:pt idx="950">
                  <c:v>16.141200002034505</c:v>
                </c:pt>
                <c:pt idx="951">
                  <c:v>16.158083335558572</c:v>
                </c:pt>
                <c:pt idx="952">
                  <c:v>16.175166662534078</c:v>
                </c:pt>
                <c:pt idx="953">
                  <c:v>16.192033330599468</c:v>
                </c:pt>
                <c:pt idx="954">
                  <c:v>16.208916664123535</c:v>
                </c:pt>
                <c:pt idx="955">
                  <c:v>16.226016664505003</c:v>
                </c:pt>
                <c:pt idx="956">
                  <c:v>16.242899998029074</c:v>
                </c:pt>
                <c:pt idx="957">
                  <c:v>16.259783331553141</c:v>
                </c:pt>
                <c:pt idx="958">
                  <c:v>16.276666665077208</c:v>
                </c:pt>
                <c:pt idx="959">
                  <c:v>16.293716669082642</c:v>
                </c:pt>
                <c:pt idx="960">
                  <c:v>16.310616668065389</c:v>
                </c:pt>
                <c:pt idx="961">
                  <c:v>16.327749999364219</c:v>
                </c:pt>
                <c:pt idx="962">
                  <c:v>16.344649998346963</c:v>
                </c:pt>
                <c:pt idx="963">
                  <c:v>16.361700002352396</c:v>
                </c:pt>
                <c:pt idx="964">
                  <c:v>16.378583335876463</c:v>
                </c:pt>
                <c:pt idx="965">
                  <c:v>16.395649997393289</c:v>
                </c:pt>
                <c:pt idx="966">
                  <c:v>16.412533330917359</c:v>
                </c:pt>
                <c:pt idx="967">
                  <c:v>16.429416664441426</c:v>
                </c:pt>
                <c:pt idx="968">
                  <c:v>16.44646666844686</c:v>
                </c:pt>
                <c:pt idx="969">
                  <c:v>16.463350001970927</c:v>
                </c:pt>
                <c:pt idx="970">
                  <c:v>16.480466667811076</c:v>
                </c:pt>
                <c:pt idx="971">
                  <c:v>16.497366666793823</c:v>
                </c:pt>
                <c:pt idx="972">
                  <c:v>16.514233334859213</c:v>
                </c:pt>
                <c:pt idx="973">
                  <c:v>16.531133333841961</c:v>
                </c:pt>
                <c:pt idx="974">
                  <c:v>16.548266665140787</c:v>
                </c:pt>
                <c:pt idx="975">
                  <c:v>16.565149998664857</c:v>
                </c:pt>
                <c:pt idx="976">
                  <c:v>16.582266664505006</c:v>
                </c:pt>
                <c:pt idx="977">
                  <c:v>16.599149998029073</c:v>
                </c:pt>
                <c:pt idx="978">
                  <c:v>16.616233332951865</c:v>
                </c:pt>
                <c:pt idx="979">
                  <c:v>16.633116666475932</c:v>
                </c:pt>
                <c:pt idx="980">
                  <c:v>16.649999999999999</c:v>
                </c:pt>
                <c:pt idx="981">
                  <c:v>16.666866668065389</c:v>
                </c:pt>
                <c:pt idx="982">
                  <c:v>16.683750001589456</c:v>
                </c:pt>
                <c:pt idx="983">
                  <c:v>16.700750001271565</c:v>
                </c:pt>
                <c:pt idx="984">
                  <c:v>16.717616669336955</c:v>
                </c:pt>
                <c:pt idx="985">
                  <c:v>16.734649999936423</c:v>
                </c:pt>
                <c:pt idx="986">
                  <c:v>16.75153333346049</c:v>
                </c:pt>
                <c:pt idx="987">
                  <c:v>16.768449997901918</c:v>
                </c:pt>
                <c:pt idx="988">
                  <c:v>16.785483336448671</c:v>
                </c:pt>
                <c:pt idx="989">
                  <c:v>16.802366662025452</c:v>
                </c:pt>
                <c:pt idx="990">
                  <c:v>16.819249995549519</c:v>
                </c:pt>
                <c:pt idx="991">
                  <c:v>16.836150002479553</c:v>
                </c:pt>
                <c:pt idx="992">
                  <c:v>16.853016662597657</c:v>
                </c:pt>
                <c:pt idx="993">
                  <c:v>16.869899996121724</c:v>
                </c:pt>
                <c:pt idx="994">
                  <c:v>16.886783329645791</c:v>
                </c:pt>
                <c:pt idx="995">
                  <c:v>16.903816668192544</c:v>
                </c:pt>
                <c:pt idx="996">
                  <c:v>16.920700001716614</c:v>
                </c:pt>
                <c:pt idx="997">
                  <c:v>16.9376499970754</c:v>
                </c:pt>
                <c:pt idx="998">
                  <c:v>16.954533330599467</c:v>
                </c:pt>
                <c:pt idx="999">
                  <c:v>16.971433329582215</c:v>
                </c:pt>
                <c:pt idx="1000">
                  <c:v>16.988516664505006</c:v>
                </c:pt>
                <c:pt idx="1001">
                  <c:v>17.005416663487754</c:v>
                </c:pt>
                <c:pt idx="1002">
                  <c:v>17.022366666793822</c:v>
                </c:pt>
                <c:pt idx="1003">
                  <c:v>17.039250000317892</c:v>
                </c:pt>
                <c:pt idx="1004">
                  <c:v>17.056433335940042</c:v>
                </c:pt>
                <c:pt idx="1005">
                  <c:v>17.073316669464113</c:v>
                </c:pt>
                <c:pt idx="1006">
                  <c:v>17.090466666221619</c:v>
                </c:pt>
                <c:pt idx="1007">
                  <c:v>17.107399996121725</c:v>
                </c:pt>
                <c:pt idx="1008">
                  <c:v>17.124483331044516</c:v>
                </c:pt>
                <c:pt idx="1009">
                  <c:v>17.141349999109902</c:v>
                </c:pt>
                <c:pt idx="1010">
                  <c:v>17.158233332633973</c:v>
                </c:pt>
                <c:pt idx="1011">
                  <c:v>17.17511666615804</c:v>
                </c:pt>
                <c:pt idx="1012">
                  <c:v>17.192249997456869</c:v>
                </c:pt>
                <c:pt idx="1013">
                  <c:v>17.209133330980936</c:v>
                </c:pt>
                <c:pt idx="1014">
                  <c:v>17.226249996821085</c:v>
                </c:pt>
                <c:pt idx="1015">
                  <c:v>17.243133330345152</c:v>
                </c:pt>
                <c:pt idx="1016">
                  <c:v>17.260216665267944</c:v>
                </c:pt>
                <c:pt idx="1017">
                  <c:v>17.277099998792014</c:v>
                </c:pt>
                <c:pt idx="1018">
                  <c:v>17.293983332316081</c:v>
                </c:pt>
                <c:pt idx="1019">
                  <c:v>17.310850000381471</c:v>
                </c:pt>
                <c:pt idx="1020">
                  <c:v>17.327999997138978</c:v>
                </c:pt>
                <c:pt idx="1021">
                  <c:v>17.344899996121725</c:v>
                </c:pt>
                <c:pt idx="1022">
                  <c:v>17.361983331044517</c:v>
                </c:pt>
                <c:pt idx="1023">
                  <c:v>17.378849999109903</c:v>
                </c:pt>
                <c:pt idx="1024">
                  <c:v>17.395766663551331</c:v>
                </c:pt>
                <c:pt idx="1025">
                  <c:v>17.412666662534079</c:v>
                </c:pt>
                <c:pt idx="1026">
                  <c:v>17.42973333199819</c:v>
                </c:pt>
                <c:pt idx="1027">
                  <c:v>17.446616665522257</c:v>
                </c:pt>
                <c:pt idx="1028">
                  <c:v>17.463649996121724</c:v>
                </c:pt>
                <c:pt idx="1029">
                  <c:v>17.480533329645791</c:v>
                </c:pt>
                <c:pt idx="1030">
                  <c:v>17.497416663169862</c:v>
                </c:pt>
                <c:pt idx="1031">
                  <c:v>17.514299996693929</c:v>
                </c:pt>
                <c:pt idx="1032">
                  <c:v>17.531199995676676</c:v>
                </c:pt>
                <c:pt idx="1033">
                  <c:v>17.548083329200743</c:v>
                </c:pt>
                <c:pt idx="1034">
                  <c:v>17.565166664123534</c:v>
                </c:pt>
                <c:pt idx="1035">
                  <c:v>17.582049997647605</c:v>
                </c:pt>
                <c:pt idx="1036">
                  <c:v>17.598933331171672</c:v>
                </c:pt>
                <c:pt idx="1037">
                  <c:v>17.615966669718425</c:v>
                </c:pt>
                <c:pt idx="1038">
                  <c:v>17.632866668701173</c:v>
                </c:pt>
                <c:pt idx="1039">
                  <c:v>17.649966669082641</c:v>
                </c:pt>
                <c:pt idx="1040">
                  <c:v>17.666850002606711</c:v>
                </c:pt>
                <c:pt idx="1041">
                  <c:v>17.683733336130778</c:v>
                </c:pt>
                <c:pt idx="1042">
                  <c:v>17.700616669654845</c:v>
                </c:pt>
                <c:pt idx="1043">
                  <c:v>17.71748332977295</c:v>
                </c:pt>
                <c:pt idx="1044">
                  <c:v>17.734566664695741</c:v>
                </c:pt>
                <c:pt idx="1045">
                  <c:v>17.751449998219808</c:v>
                </c:pt>
                <c:pt idx="1046">
                  <c:v>17.768516667683919</c:v>
                </c:pt>
                <c:pt idx="1047">
                  <c:v>17.785433332125347</c:v>
                </c:pt>
                <c:pt idx="1048">
                  <c:v>17.802383335431418</c:v>
                </c:pt>
                <c:pt idx="1049">
                  <c:v>17.819266668955485</c:v>
                </c:pt>
                <c:pt idx="1050">
                  <c:v>17.836166667938233</c:v>
                </c:pt>
                <c:pt idx="1051">
                  <c:v>17.8530500014623</c:v>
                </c:pt>
                <c:pt idx="1052">
                  <c:v>17.869933334986367</c:v>
                </c:pt>
                <c:pt idx="1053">
                  <c:v>17.886816668510438</c:v>
                </c:pt>
                <c:pt idx="1054">
                  <c:v>17.903883330027263</c:v>
                </c:pt>
                <c:pt idx="1055">
                  <c:v>17.92076666355133</c:v>
                </c:pt>
                <c:pt idx="1056">
                  <c:v>17.937666662534077</c:v>
                </c:pt>
                <c:pt idx="1057">
                  <c:v>17.954766662915549</c:v>
                </c:pt>
                <c:pt idx="1058">
                  <c:v>17.971666669845582</c:v>
                </c:pt>
                <c:pt idx="1059">
                  <c:v>17.988733331362408</c:v>
                </c:pt>
                <c:pt idx="1060">
                  <c:v>18.005616664886475</c:v>
                </c:pt>
                <c:pt idx="1061">
                  <c:v>18.022633330027261</c:v>
                </c:pt>
                <c:pt idx="1062">
                  <c:v>18.039516663551332</c:v>
                </c:pt>
                <c:pt idx="1063">
                  <c:v>18.056399997075399</c:v>
                </c:pt>
                <c:pt idx="1064">
                  <c:v>18.07346666653951</c:v>
                </c:pt>
                <c:pt idx="1065">
                  <c:v>18.090350000063577</c:v>
                </c:pt>
                <c:pt idx="1066">
                  <c:v>18.107233333587647</c:v>
                </c:pt>
                <c:pt idx="1067">
                  <c:v>18.124216667811076</c:v>
                </c:pt>
                <c:pt idx="1068">
                  <c:v>18.141100001335143</c:v>
                </c:pt>
                <c:pt idx="1069">
                  <c:v>18.15811666647593</c:v>
                </c:pt>
                <c:pt idx="1070">
                  <c:v>18.17498333454132</c:v>
                </c:pt>
                <c:pt idx="1071">
                  <c:v>18.191866668065391</c:v>
                </c:pt>
                <c:pt idx="1072">
                  <c:v>18.208750001589458</c:v>
                </c:pt>
                <c:pt idx="1073">
                  <c:v>18.225683331489563</c:v>
                </c:pt>
                <c:pt idx="1074">
                  <c:v>18.24256666501363</c:v>
                </c:pt>
                <c:pt idx="1075">
                  <c:v>18.259733335177103</c:v>
                </c:pt>
                <c:pt idx="1076">
                  <c:v>18.276616668701173</c:v>
                </c:pt>
                <c:pt idx="1077">
                  <c:v>18.293716669082642</c:v>
                </c:pt>
                <c:pt idx="1078">
                  <c:v>18.310583329200746</c:v>
                </c:pt>
                <c:pt idx="1079">
                  <c:v>18.327483336130779</c:v>
                </c:pt>
                <c:pt idx="1080">
                  <c:v>18.344366669654846</c:v>
                </c:pt>
                <c:pt idx="1081">
                  <c:v>18.361566662788391</c:v>
                </c:pt>
                <c:pt idx="1082">
                  <c:v>18.378449996312458</c:v>
                </c:pt>
                <c:pt idx="1083">
                  <c:v>18.395333329836529</c:v>
                </c:pt>
                <c:pt idx="1084">
                  <c:v>18.412216663360596</c:v>
                </c:pt>
                <c:pt idx="1085">
                  <c:v>18.429299998283387</c:v>
                </c:pt>
                <c:pt idx="1086">
                  <c:v>18.446166666348777</c:v>
                </c:pt>
                <c:pt idx="1087">
                  <c:v>18.463049999872844</c:v>
                </c:pt>
                <c:pt idx="1088">
                  <c:v>18.479916667938234</c:v>
                </c:pt>
                <c:pt idx="1089">
                  <c:v>18.496800001462301</c:v>
                </c:pt>
                <c:pt idx="1090">
                  <c:v>18.513949998219807</c:v>
                </c:pt>
                <c:pt idx="1091">
                  <c:v>18.530866662661236</c:v>
                </c:pt>
                <c:pt idx="1092">
                  <c:v>18.547749996185303</c:v>
                </c:pt>
                <c:pt idx="1093">
                  <c:v>18.56463332970937</c:v>
                </c:pt>
                <c:pt idx="1094">
                  <c:v>18.581650002797446</c:v>
                </c:pt>
                <c:pt idx="1095">
                  <c:v>18.598516662915547</c:v>
                </c:pt>
                <c:pt idx="1096">
                  <c:v>18.615750002861024</c:v>
                </c:pt>
                <c:pt idx="1097">
                  <c:v>18.632633336385091</c:v>
                </c:pt>
                <c:pt idx="1098">
                  <c:v>18.64976666768392</c:v>
                </c:pt>
                <c:pt idx="1099">
                  <c:v>18.666650001207987</c:v>
                </c:pt>
                <c:pt idx="1100">
                  <c:v>18.683699997266135</c:v>
                </c:pt>
                <c:pt idx="1101">
                  <c:v>18.700566665331522</c:v>
                </c:pt>
                <c:pt idx="1102">
                  <c:v>18.717533334096274</c:v>
                </c:pt>
                <c:pt idx="1103">
                  <c:v>18.734433333079021</c:v>
                </c:pt>
                <c:pt idx="1104">
                  <c:v>18.75141666730245</c:v>
                </c:pt>
                <c:pt idx="1105">
                  <c:v>18.768300000826518</c:v>
                </c:pt>
                <c:pt idx="1106">
                  <c:v>18.785199999809265</c:v>
                </c:pt>
                <c:pt idx="1107">
                  <c:v>18.802283334732056</c:v>
                </c:pt>
                <c:pt idx="1108">
                  <c:v>18.819166668256123</c:v>
                </c:pt>
                <c:pt idx="1109">
                  <c:v>18.83605000178019</c:v>
                </c:pt>
                <c:pt idx="1110">
                  <c:v>18.852933335304261</c:v>
                </c:pt>
                <c:pt idx="1111">
                  <c:v>18.870033335685729</c:v>
                </c:pt>
                <c:pt idx="1112">
                  <c:v>18.886899995803834</c:v>
                </c:pt>
                <c:pt idx="1113">
                  <c:v>18.904016669591268</c:v>
                </c:pt>
                <c:pt idx="1114">
                  <c:v>18.920900003115335</c:v>
                </c:pt>
                <c:pt idx="1115">
                  <c:v>18.937783328692117</c:v>
                </c:pt>
                <c:pt idx="1116">
                  <c:v>18.95470000108083</c:v>
                </c:pt>
                <c:pt idx="1117">
                  <c:v>18.971716666221617</c:v>
                </c:pt>
                <c:pt idx="1118">
                  <c:v>18.988599999745688</c:v>
                </c:pt>
                <c:pt idx="1119">
                  <c:v>19.005716665585837</c:v>
                </c:pt>
                <c:pt idx="1120">
                  <c:v>19.022583333651223</c:v>
                </c:pt>
                <c:pt idx="1121">
                  <c:v>19.039733330408733</c:v>
                </c:pt>
                <c:pt idx="1122">
                  <c:v>19.056633329391481</c:v>
                </c:pt>
                <c:pt idx="1123">
                  <c:v>19.073516662915548</c:v>
                </c:pt>
                <c:pt idx="1124">
                  <c:v>19.090416669845581</c:v>
                </c:pt>
                <c:pt idx="1125">
                  <c:v>19.107299995422363</c:v>
                </c:pt>
                <c:pt idx="1126">
                  <c:v>19.124450000127158</c:v>
                </c:pt>
                <c:pt idx="1127">
                  <c:v>19.141333333651225</c:v>
                </c:pt>
                <c:pt idx="1128">
                  <c:v>19.158216667175292</c:v>
                </c:pt>
                <c:pt idx="1129">
                  <c:v>19.175083335240682</c:v>
                </c:pt>
                <c:pt idx="1130">
                  <c:v>19.191966668764749</c:v>
                </c:pt>
                <c:pt idx="1131">
                  <c:v>19.208883333206177</c:v>
                </c:pt>
                <c:pt idx="1132">
                  <c:v>19.226016664505003</c:v>
                </c:pt>
                <c:pt idx="1133">
                  <c:v>19.242899998029074</c:v>
                </c:pt>
                <c:pt idx="1134">
                  <c:v>19.259950002034504</c:v>
                </c:pt>
                <c:pt idx="1135">
                  <c:v>19.276850001017252</c:v>
                </c:pt>
                <c:pt idx="1136">
                  <c:v>19.293733334541322</c:v>
                </c:pt>
                <c:pt idx="1137">
                  <c:v>19.31063333352407</c:v>
                </c:pt>
                <c:pt idx="1138">
                  <c:v>19.327516667048137</c:v>
                </c:pt>
                <c:pt idx="1139">
                  <c:v>19.344683329264324</c:v>
                </c:pt>
                <c:pt idx="1140">
                  <c:v>19.36154999732971</c:v>
                </c:pt>
                <c:pt idx="1141">
                  <c:v>19.378666663169859</c:v>
                </c:pt>
                <c:pt idx="1142">
                  <c:v>19.395566662152607</c:v>
                </c:pt>
                <c:pt idx="1143">
                  <c:v>19.412516665458678</c:v>
                </c:pt>
                <c:pt idx="1144">
                  <c:v>19.429416664441426</c:v>
                </c:pt>
                <c:pt idx="1145">
                  <c:v>19.446433329582213</c:v>
                </c:pt>
                <c:pt idx="1146">
                  <c:v>19.463299997647603</c:v>
                </c:pt>
                <c:pt idx="1147">
                  <c:v>19.480166665712993</c:v>
                </c:pt>
                <c:pt idx="1148">
                  <c:v>19.49706666469574</c:v>
                </c:pt>
                <c:pt idx="1149">
                  <c:v>19.513983329137165</c:v>
                </c:pt>
                <c:pt idx="1150">
                  <c:v>19.531233334541319</c:v>
                </c:pt>
                <c:pt idx="1151">
                  <c:v>19.54811666806539</c:v>
                </c:pt>
                <c:pt idx="1152">
                  <c:v>19.565249999364216</c:v>
                </c:pt>
                <c:pt idx="1153">
                  <c:v>19.582133332888287</c:v>
                </c:pt>
                <c:pt idx="1154">
                  <c:v>19.599200002352397</c:v>
                </c:pt>
                <c:pt idx="1155">
                  <c:v>19.616083335876464</c:v>
                </c:pt>
                <c:pt idx="1156">
                  <c:v>19.632966669400535</c:v>
                </c:pt>
                <c:pt idx="1157">
                  <c:v>19.649850002924602</c:v>
                </c:pt>
                <c:pt idx="1158">
                  <c:v>19.666733336448669</c:v>
                </c:pt>
                <c:pt idx="1159">
                  <c:v>19.683783332506817</c:v>
                </c:pt>
                <c:pt idx="1160">
                  <c:v>19.700683331489564</c:v>
                </c:pt>
                <c:pt idx="1161">
                  <c:v>19.717733335494994</c:v>
                </c:pt>
                <c:pt idx="1162">
                  <c:v>19.734633334477742</c:v>
                </c:pt>
                <c:pt idx="1163">
                  <c:v>19.751566664377847</c:v>
                </c:pt>
                <c:pt idx="1164">
                  <c:v>19.768466663360595</c:v>
                </c:pt>
                <c:pt idx="1165">
                  <c:v>19.785333331425985</c:v>
                </c:pt>
                <c:pt idx="1166">
                  <c:v>19.802216664950052</c:v>
                </c:pt>
                <c:pt idx="1167">
                  <c:v>19.819099998474123</c:v>
                </c:pt>
                <c:pt idx="1168">
                  <c:v>19.836250003178915</c:v>
                </c:pt>
                <c:pt idx="1169">
                  <c:v>19.853133328755696</c:v>
                </c:pt>
                <c:pt idx="1170">
                  <c:v>19.870250002543131</c:v>
                </c:pt>
                <c:pt idx="1171">
                  <c:v>19.887133336067201</c:v>
                </c:pt>
                <c:pt idx="1172">
                  <c:v>19.904233336448669</c:v>
                </c:pt>
                <c:pt idx="1173">
                  <c:v>19.921116662025451</c:v>
                </c:pt>
                <c:pt idx="1174">
                  <c:v>19.938199996948242</c:v>
                </c:pt>
                <c:pt idx="1175">
                  <c:v>19.955066665013632</c:v>
                </c:pt>
                <c:pt idx="1176">
                  <c:v>19.97196666399638</c:v>
                </c:pt>
                <c:pt idx="1177">
                  <c:v>19.989083329836529</c:v>
                </c:pt>
                <c:pt idx="1178">
                  <c:v>20.005949997901915</c:v>
                </c:pt>
                <c:pt idx="1179">
                  <c:v>20.023049998283387</c:v>
                </c:pt>
                <c:pt idx="1180">
                  <c:v>20.039949997266135</c:v>
                </c:pt>
                <c:pt idx="1181">
                  <c:v>20.056949996948241</c:v>
                </c:pt>
                <c:pt idx="1182">
                  <c:v>20.073849995930988</c:v>
                </c:pt>
                <c:pt idx="1183">
                  <c:v>20.091016666094461</c:v>
                </c:pt>
                <c:pt idx="1184">
                  <c:v>20.107899999618532</c:v>
                </c:pt>
                <c:pt idx="1185">
                  <c:v>20.124966669082642</c:v>
                </c:pt>
                <c:pt idx="1186">
                  <c:v>20.141850002606709</c:v>
                </c:pt>
                <c:pt idx="1187">
                  <c:v>20.158899998664857</c:v>
                </c:pt>
                <c:pt idx="1188">
                  <c:v>20.175783332188924</c:v>
                </c:pt>
                <c:pt idx="1189">
                  <c:v>20.192750000953673</c:v>
                </c:pt>
                <c:pt idx="1190">
                  <c:v>20.209616669019063</c:v>
                </c:pt>
                <c:pt idx="1191">
                  <c:v>20.226716669400535</c:v>
                </c:pt>
                <c:pt idx="1192">
                  <c:v>20.243600002924602</c:v>
                </c:pt>
                <c:pt idx="1193">
                  <c:v>20.260766665140789</c:v>
                </c:pt>
                <c:pt idx="1194">
                  <c:v>20.277633333206175</c:v>
                </c:pt>
                <c:pt idx="1195">
                  <c:v>20.294766664505005</c:v>
                </c:pt>
                <c:pt idx="1196">
                  <c:v>20.311649998029072</c:v>
                </c:pt>
                <c:pt idx="1197">
                  <c:v>20.328716667493186</c:v>
                </c:pt>
                <c:pt idx="1198">
                  <c:v>20.345600001017253</c:v>
                </c:pt>
                <c:pt idx="1199">
                  <c:v>20.362516665458678</c:v>
                </c:pt>
                <c:pt idx="1200">
                  <c:v>20.379399998982748</c:v>
                </c:pt>
                <c:pt idx="1201">
                  <c:v>20.396533330281574</c:v>
                </c:pt>
                <c:pt idx="1202">
                  <c:v>20.413433329264322</c:v>
                </c:pt>
                <c:pt idx="1203">
                  <c:v>20.430550003051756</c:v>
                </c:pt>
                <c:pt idx="1204">
                  <c:v>20.447416663169861</c:v>
                </c:pt>
                <c:pt idx="1205">
                  <c:v>20.464499998092652</c:v>
                </c:pt>
                <c:pt idx="1206">
                  <c:v>20.481383331616719</c:v>
                </c:pt>
                <c:pt idx="1207">
                  <c:v>20.498383331298829</c:v>
                </c:pt>
                <c:pt idx="1208">
                  <c:v>20.515266664822896</c:v>
                </c:pt>
                <c:pt idx="1209">
                  <c:v>20.532166663805643</c:v>
                </c:pt>
                <c:pt idx="1210">
                  <c:v>20.549266664187112</c:v>
                </c:pt>
                <c:pt idx="1211">
                  <c:v>20.566166663169859</c:v>
                </c:pt>
                <c:pt idx="1212">
                  <c:v>20.583183336257935</c:v>
                </c:pt>
                <c:pt idx="1213">
                  <c:v>20.600066669782002</c:v>
                </c:pt>
                <c:pt idx="1214">
                  <c:v>20.616949995358784</c:v>
                </c:pt>
                <c:pt idx="1215">
                  <c:v>20.633816663424174</c:v>
                </c:pt>
                <c:pt idx="1216">
                  <c:v>20.650699996948241</c:v>
                </c:pt>
                <c:pt idx="1217">
                  <c:v>20.667583330472311</c:v>
                </c:pt>
                <c:pt idx="1218">
                  <c:v>20.684466663996378</c:v>
                </c:pt>
                <c:pt idx="1219">
                  <c:v>20.701349997520445</c:v>
                </c:pt>
                <c:pt idx="1220">
                  <c:v>20.718233331044516</c:v>
                </c:pt>
                <c:pt idx="1221">
                  <c:v>20.735366662343342</c:v>
                </c:pt>
                <c:pt idx="1222">
                  <c:v>20.752249995867412</c:v>
                </c:pt>
                <c:pt idx="1223">
                  <c:v>20.769150002797446</c:v>
                </c:pt>
                <c:pt idx="1224">
                  <c:v>20.786250003178914</c:v>
                </c:pt>
                <c:pt idx="1225">
                  <c:v>20.803150002161662</c:v>
                </c:pt>
                <c:pt idx="1226">
                  <c:v>20.82025000254313</c:v>
                </c:pt>
                <c:pt idx="1227">
                  <c:v>20.837150001525877</c:v>
                </c:pt>
                <c:pt idx="1228">
                  <c:v>20.854250001907349</c:v>
                </c:pt>
                <c:pt idx="1229">
                  <c:v>20.871133335431416</c:v>
                </c:pt>
                <c:pt idx="1230">
                  <c:v>20.888166666030884</c:v>
                </c:pt>
                <c:pt idx="1231">
                  <c:v>20.905049999554951</c:v>
                </c:pt>
                <c:pt idx="1232">
                  <c:v>20.921916667620341</c:v>
                </c:pt>
                <c:pt idx="1233">
                  <c:v>20.939000002543132</c:v>
                </c:pt>
                <c:pt idx="1234">
                  <c:v>20.955916666984557</c:v>
                </c:pt>
                <c:pt idx="1235">
                  <c:v>20.972966663042705</c:v>
                </c:pt>
                <c:pt idx="1236">
                  <c:v>20.989849996566772</c:v>
                </c:pt>
                <c:pt idx="1237">
                  <c:v>21.006949996948244</c:v>
                </c:pt>
                <c:pt idx="1238">
                  <c:v>21.023833330472311</c:v>
                </c:pt>
                <c:pt idx="1239">
                  <c:v>21.040983335177103</c:v>
                </c:pt>
                <c:pt idx="1240">
                  <c:v>21.057866668701173</c:v>
                </c:pt>
                <c:pt idx="1241">
                  <c:v>21.074983334541322</c:v>
                </c:pt>
                <c:pt idx="1242">
                  <c:v>21.09188333352407</c:v>
                </c:pt>
                <c:pt idx="1243">
                  <c:v>21.108916664123534</c:v>
                </c:pt>
                <c:pt idx="1244">
                  <c:v>21.125816663106281</c:v>
                </c:pt>
                <c:pt idx="1245">
                  <c:v>21.143016664187112</c:v>
                </c:pt>
                <c:pt idx="1246">
                  <c:v>21.159899997711182</c:v>
                </c:pt>
                <c:pt idx="1247">
                  <c:v>21.177016663551331</c:v>
                </c:pt>
                <c:pt idx="1248">
                  <c:v>21.193899997075398</c:v>
                </c:pt>
                <c:pt idx="1249">
                  <c:v>21.21099999745687</c:v>
                </c:pt>
                <c:pt idx="1250">
                  <c:v>21.227850000063579</c:v>
                </c:pt>
                <c:pt idx="1251">
                  <c:v>21.244733333587646</c:v>
                </c:pt>
                <c:pt idx="1252">
                  <c:v>21.261633332570394</c:v>
                </c:pt>
                <c:pt idx="1253">
                  <c:v>21.278549997011819</c:v>
                </c:pt>
                <c:pt idx="1254">
                  <c:v>21.295649997393291</c:v>
                </c:pt>
                <c:pt idx="1255">
                  <c:v>21.312533330917358</c:v>
                </c:pt>
                <c:pt idx="1256">
                  <c:v>21.329416664441428</c:v>
                </c:pt>
                <c:pt idx="1257">
                  <c:v>21.346499999364216</c:v>
                </c:pt>
                <c:pt idx="1258">
                  <c:v>21.363383332888287</c:v>
                </c:pt>
                <c:pt idx="1259">
                  <c:v>21.380483333269755</c:v>
                </c:pt>
                <c:pt idx="1260">
                  <c:v>21.397383332252502</c:v>
                </c:pt>
                <c:pt idx="1261">
                  <c:v>21.41441666285197</c:v>
                </c:pt>
                <c:pt idx="1262">
                  <c:v>21.431316669782003</c:v>
                </c:pt>
                <c:pt idx="1263">
                  <c:v>21.448516662915548</c:v>
                </c:pt>
                <c:pt idx="1264">
                  <c:v>21.465399996439615</c:v>
                </c:pt>
                <c:pt idx="1265">
                  <c:v>21.48253333568573</c:v>
                </c:pt>
                <c:pt idx="1266">
                  <c:v>21.499399995803834</c:v>
                </c:pt>
                <c:pt idx="1267">
                  <c:v>21.516483330726622</c:v>
                </c:pt>
                <c:pt idx="1268">
                  <c:v>21.533366664250693</c:v>
                </c:pt>
                <c:pt idx="1269">
                  <c:v>21.550433333714803</c:v>
                </c:pt>
                <c:pt idx="1270">
                  <c:v>21.56731666723887</c:v>
                </c:pt>
                <c:pt idx="1271">
                  <c:v>21.584200000762941</c:v>
                </c:pt>
                <c:pt idx="1272">
                  <c:v>21.601200000445047</c:v>
                </c:pt>
                <c:pt idx="1273">
                  <c:v>21.618083333969118</c:v>
                </c:pt>
                <c:pt idx="1274">
                  <c:v>21.634966667493185</c:v>
                </c:pt>
                <c:pt idx="1275">
                  <c:v>21.651883331934609</c:v>
                </c:pt>
                <c:pt idx="1276">
                  <c:v>21.668999997774758</c:v>
                </c:pt>
                <c:pt idx="1277">
                  <c:v>21.685883331298829</c:v>
                </c:pt>
                <c:pt idx="1278">
                  <c:v>21.702999997138978</c:v>
                </c:pt>
                <c:pt idx="1279">
                  <c:v>21.719899996121725</c:v>
                </c:pt>
                <c:pt idx="1280">
                  <c:v>21.737016661961874</c:v>
                </c:pt>
                <c:pt idx="1281">
                  <c:v>21.753899995485941</c:v>
                </c:pt>
                <c:pt idx="1282">
                  <c:v>21.771016669273376</c:v>
                </c:pt>
                <c:pt idx="1283">
                  <c:v>21.78788332939148</c:v>
                </c:pt>
                <c:pt idx="1284">
                  <c:v>21.80474999745687</c:v>
                </c:pt>
                <c:pt idx="1285">
                  <c:v>21.82166666984558</c:v>
                </c:pt>
                <c:pt idx="1286">
                  <c:v>21.838766662279763</c:v>
                </c:pt>
                <c:pt idx="1287">
                  <c:v>21.855649995803834</c:v>
                </c:pt>
                <c:pt idx="1288">
                  <c:v>21.872699999809264</c:v>
                </c:pt>
                <c:pt idx="1289">
                  <c:v>21.889599998792011</c:v>
                </c:pt>
                <c:pt idx="1290">
                  <c:v>21.90671666463216</c:v>
                </c:pt>
                <c:pt idx="1291">
                  <c:v>21.923616663614908</c:v>
                </c:pt>
                <c:pt idx="1292">
                  <c:v>21.940633328755698</c:v>
                </c:pt>
                <c:pt idx="1293">
                  <c:v>21.957533335685731</c:v>
                </c:pt>
                <c:pt idx="1294">
                  <c:v>21.974416669209798</c:v>
                </c:pt>
                <c:pt idx="1295">
                  <c:v>21.991516669591267</c:v>
                </c:pt>
                <c:pt idx="1296">
                  <c:v>22.008400003115337</c:v>
                </c:pt>
                <c:pt idx="1297">
                  <c:v>22.025283328692119</c:v>
                </c:pt>
                <c:pt idx="1298">
                  <c:v>22.042166662216186</c:v>
                </c:pt>
                <c:pt idx="1299">
                  <c:v>22.059049995740256</c:v>
                </c:pt>
                <c:pt idx="1300">
                  <c:v>22.076149996121725</c:v>
                </c:pt>
                <c:pt idx="1301">
                  <c:v>22.093016664187115</c:v>
                </c:pt>
                <c:pt idx="1302">
                  <c:v>22.109899997711182</c:v>
                </c:pt>
                <c:pt idx="1303">
                  <c:v>22.127016663551331</c:v>
                </c:pt>
                <c:pt idx="1304">
                  <c:v>22.143899997075398</c:v>
                </c:pt>
                <c:pt idx="1305">
                  <c:v>22.160999997456869</c:v>
                </c:pt>
                <c:pt idx="1306">
                  <c:v>22.17791666984558</c:v>
                </c:pt>
                <c:pt idx="1307">
                  <c:v>22.194899996121723</c:v>
                </c:pt>
                <c:pt idx="1308">
                  <c:v>22.211783329645794</c:v>
                </c:pt>
                <c:pt idx="1309">
                  <c:v>22.228666663169861</c:v>
                </c:pt>
                <c:pt idx="1310">
                  <c:v>22.245700001716614</c:v>
                </c:pt>
                <c:pt idx="1311">
                  <c:v>22.262566669782004</c:v>
                </c:pt>
                <c:pt idx="1312">
                  <c:v>22.279449995358785</c:v>
                </c:pt>
                <c:pt idx="1313">
                  <c:v>22.29656666914622</c:v>
                </c:pt>
                <c:pt idx="1314">
                  <c:v>22.313433329264324</c:v>
                </c:pt>
                <c:pt idx="1315">
                  <c:v>22.330533329645792</c:v>
                </c:pt>
                <c:pt idx="1316">
                  <c:v>22.347416663169859</c:v>
                </c:pt>
                <c:pt idx="1317">
                  <c:v>22.36429999669393</c:v>
                </c:pt>
                <c:pt idx="1318">
                  <c:v>22.381166664759316</c:v>
                </c:pt>
                <c:pt idx="1319">
                  <c:v>22.398049998283387</c:v>
                </c:pt>
                <c:pt idx="1320">
                  <c:v>22.415016667048135</c:v>
                </c:pt>
                <c:pt idx="1321">
                  <c:v>22.431900000572206</c:v>
                </c:pt>
                <c:pt idx="1322">
                  <c:v>22.448866669336955</c:v>
                </c:pt>
                <c:pt idx="1323">
                  <c:v>22.465750002861022</c:v>
                </c:pt>
                <c:pt idx="1324">
                  <c:v>22.482633336385092</c:v>
                </c:pt>
                <c:pt idx="1325">
                  <c:v>22.499683332443237</c:v>
                </c:pt>
                <c:pt idx="1326">
                  <c:v>22.516566665967307</c:v>
                </c:pt>
                <c:pt idx="1327">
                  <c:v>22.533449999491374</c:v>
                </c:pt>
                <c:pt idx="1328">
                  <c:v>22.550483330090842</c:v>
                </c:pt>
                <c:pt idx="1329">
                  <c:v>22.567366663614909</c:v>
                </c:pt>
                <c:pt idx="1330">
                  <c:v>22.584283336003622</c:v>
                </c:pt>
                <c:pt idx="1331">
                  <c:v>22.601166669527689</c:v>
                </c:pt>
                <c:pt idx="1332">
                  <c:v>22.618050003051756</c:v>
                </c:pt>
                <c:pt idx="1333">
                  <c:v>22.634933328628541</c:v>
                </c:pt>
                <c:pt idx="1334">
                  <c:v>22.652016663551329</c:v>
                </c:pt>
                <c:pt idx="1335">
                  <c:v>22.6688999970754</c:v>
                </c:pt>
                <c:pt idx="1336">
                  <c:v>22.685999997456868</c:v>
                </c:pt>
                <c:pt idx="1337">
                  <c:v>22.702883330980935</c:v>
                </c:pt>
                <c:pt idx="1338">
                  <c:v>22.719766664505006</c:v>
                </c:pt>
                <c:pt idx="1339">
                  <c:v>22.736666663487753</c:v>
                </c:pt>
                <c:pt idx="1340">
                  <c:v>22.753666663169859</c:v>
                </c:pt>
                <c:pt idx="1341">
                  <c:v>22.770533331235249</c:v>
                </c:pt>
                <c:pt idx="1342">
                  <c:v>22.787700001398722</c:v>
                </c:pt>
                <c:pt idx="1343">
                  <c:v>22.80460000038147</c:v>
                </c:pt>
                <c:pt idx="1344">
                  <c:v>22.821749997138976</c:v>
                </c:pt>
                <c:pt idx="1345">
                  <c:v>22.83866666952769</c:v>
                </c:pt>
                <c:pt idx="1346">
                  <c:v>22.855733331044515</c:v>
                </c:pt>
                <c:pt idx="1347">
                  <c:v>22.872616664568582</c:v>
                </c:pt>
                <c:pt idx="1348">
                  <c:v>22.889666668574016</c:v>
                </c:pt>
                <c:pt idx="1349">
                  <c:v>22.906550002098083</c:v>
                </c:pt>
                <c:pt idx="1350">
                  <c:v>22.923766668637594</c:v>
                </c:pt>
                <c:pt idx="1351">
                  <c:v>22.940650002161661</c:v>
                </c:pt>
                <c:pt idx="1352">
                  <c:v>22.95776666800181</c:v>
                </c:pt>
                <c:pt idx="1353">
                  <c:v>22.9746333360672</c:v>
                </c:pt>
                <c:pt idx="1354">
                  <c:v>22.991766667366029</c:v>
                </c:pt>
                <c:pt idx="1355">
                  <c:v>23.008650000890096</c:v>
                </c:pt>
                <c:pt idx="1356">
                  <c:v>23.025750001271565</c:v>
                </c:pt>
                <c:pt idx="1357">
                  <c:v>23.042633334795635</c:v>
                </c:pt>
                <c:pt idx="1358">
                  <c:v>23.059516668319702</c:v>
                </c:pt>
                <c:pt idx="1359">
                  <c:v>23.076400001843769</c:v>
                </c:pt>
                <c:pt idx="1360">
                  <c:v>23.093516667683918</c:v>
                </c:pt>
                <c:pt idx="1361">
                  <c:v>23.110400001207989</c:v>
                </c:pt>
                <c:pt idx="1362">
                  <c:v>23.127500001589457</c:v>
                </c:pt>
                <c:pt idx="1363">
                  <c:v>23.144633332888287</c:v>
                </c:pt>
                <c:pt idx="1364">
                  <c:v>23.161716667811074</c:v>
                </c:pt>
                <c:pt idx="1365">
                  <c:v>23.178616666793822</c:v>
                </c:pt>
                <c:pt idx="1366">
                  <c:v>23.195500000317892</c:v>
                </c:pt>
                <c:pt idx="1367">
                  <c:v>23.212383333841959</c:v>
                </c:pt>
                <c:pt idx="1368">
                  <c:v>23.229516665140789</c:v>
                </c:pt>
                <c:pt idx="1369">
                  <c:v>23.246399998664856</c:v>
                </c:pt>
                <c:pt idx="1370">
                  <c:v>23.263483333587647</c:v>
                </c:pt>
                <c:pt idx="1371">
                  <c:v>23.280366667111714</c:v>
                </c:pt>
                <c:pt idx="1372">
                  <c:v>23.297516663869221</c:v>
                </c:pt>
                <c:pt idx="1373">
                  <c:v>23.314399997393291</c:v>
                </c:pt>
                <c:pt idx="1374">
                  <c:v>23.331433335940044</c:v>
                </c:pt>
                <c:pt idx="1375">
                  <c:v>23.348350000381469</c:v>
                </c:pt>
                <c:pt idx="1376">
                  <c:v>23.365249999364217</c:v>
                </c:pt>
                <c:pt idx="1377">
                  <c:v>23.382283329963684</c:v>
                </c:pt>
                <c:pt idx="1378">
                  <c:v>23.399166663487751</c:v>
                </c:pt>
                <c:pt idx="1379">
                  <c:v>23.416183328628541</c:v>
                </c:pt>
                <c:pt idx="1380">
                  <c:v>23.433066662152608</c:v>
                </c:pt>
                <c:pt idx="1381">
                  <c:v>23.450249997774758</c:v>
                </c:pt>
                <c:pt idx="1382">
                  <c:v>23.467149996757506</c:v>
                </c:pt>
                <c:pt idx="1383">
                  <c:v>23.484316666920979</c:v>
                </c:pt>
                <c:pt idx="1384">
                  <c:v>23.501200000445049</c:v>
                </c:pt>
                <c:pt idx="1385">
                  <c:v>23.518266661961874</c:v>
                </c:pt>
                <c:pt idx="1386">
                  <c:v>23.535183334350585</c:v>
                </c:pt>
                <c:pt idx="1387">
                  <c:v>23.552050002415974</c:v>
                </c:pt>
                <c:pt idx="1388">
                  <c:v>23.568933335940041</c:v>
                </c:pt>
                <c:pt idx="1389">
                  <c:v>23.58599999745687</c:v>
                </c:pt>
                <c:pt idx="1390">
                  <c:v>23.602883330980937</c:v>
                </c:pt>
                <c:pt idx="1391">
                  <c:v>23.619999996821086</c:v>
                </c:pt>
                <c:pt idx="1392">
                  <c:v>23.6369166692098</c:v>
                </c:pt>
                <c:pt idx="1393">
                  <c:v>23.653983330726625</c:v>
                </c:pt>
                <c:pt idx="1394">
                  <c:v>23.670866664250692</c:v>
                </c:pt>
                <c:pt idx="1395">
                  <c:v>23.687949999173483</c:v>
                </c:pt>
                <c:pt idx="1396">
                  <c:v>23.704849998156231</c:v>
                </c:pt>
                <c:pt idx="1397">
                  <c:v>23.721733331680298</c:v>
                </c:pt>
                <c:pt idx="1398">
                  <c:v>23.738616665204365</c:v>
                </c:pt>
                <c:pt idx="1399">
                  <c:v>23.755766661961875</c:v>
                </c:pt>
                <c:pt idx="1400">
                  <c:v>23.772683334350585</c:v>
                </c:pt>
                <c:pt idx="1401">
                  <c:v>23.789733330408733</c:v>
                </c:pt>
                <c:pt idx="1402">
                  <c:v>23.8066166639328</c:v>
                </c:pt>
                <c:pt idx="1403">
                  <c:v>23.823733329772949</c:v>
                </c:pt>
                <c:pt idx="1404">
                  <c:v>23.840633328755697</c:v>
                </c:pt>
                <c:pt idx="1405">
                  <c:v>23.85768333276113</c:v>
                </c:pt>
                <c:pt idx="1406">
                  <c:v>23.874583331743874</c:v>
                </c:pt>
                <c:pt idx="1407">
                  <c:v>23.891766667366028</c:v>
                </c:pt>
                <c:pt idx="1408">
                  <c:v>23.908650000890095</c:v>
                </c:pt>
                <c:pt idx="1409">
                  <c:v>23.925699996948243</c:v>
                </c:pt>
                <c:pt idx="1410">
                  <c:v>23.94258333047231</c:v>
                </c:pt>
                <c:pt idx="1411">
                  <c:v>23.959483329455058</c:v>
                </c:pt>
                <c:pt idx="1412">
                  <c:v>23.976400001843771</c:v>
                </c:pt>
                <c:pt idx="1413">
                  <c:v>23.993316666285196</c:v>
                </c:pt>
                <c:pt idx="1414">
                  <c:v>24.010483336448669</c:v>
                </c:pt>
                <c:pt idx="1415">
                  <c:v>24.02736666202545</c:v>
                </c:pt>
                <c:pt idx="1416">
                  <c:v>24.044816668828329</c:v>
                </c:pt>
                <c:pt idx="1417">
                  <c:v>24.061733333269753</c:v>
                </c:pt>
                <c:pt idx="1418">
                  <c:v>24.078733332951863</c:v>
                </c:pt>
                <c:pt idx="1419">
                  <c:v>24.09561666647593</c:v>
                </c:pt>
                <c:pt idx="1420">
                  <c:v>24.112783328692117</c:v>
                </c:pt>
                <c:pt idx="1421">
                  <c:v>24.129633331298827</c:v>
                </c:pt>
                <c:pt idx="1422">
                  <c:v>24.146766662597656</c:v>
                </c:pt>
                <c:pt idx="1423">
                  <c:v>24.163649996121723</c:v>
                </c:pt>
                <c:pt idx="1424">
                  <c:v>24.180749996503195</c:v>
                </c:pt>
                <c:pt idx="1425">
                  <c:v>24.197633330027262</c:v>
                </c:pt>
                <c:pt idx="1426">
                  <c:v>24.214716664950053</c:v>
                </c:pt>
                <c:pt idx="1427">
                  <c:v>24.23159999847412</c:v>
                </c:pt>
                <c:pt idx="1428">
                  <c:v>24.248750003178916</c:v>
                </c:pt>
                <c:pt idx="1429">
                  <c:v>24.265633328755698</c:v>
                </c:pt>
                <c:pt idx="1430">
                  <c:v>24.282750002543132</c:v>
                </c:pt>
                <c:pt idx="1431">
                  <c:v>24.299633336067199</c:v>
                </c:pt>
                <c:pt idx="1432">
                  <c:v>24.316750001907348</c:v>
                </c:pt>
                <c:pt idx="1433">
                  <c:v>24.333699997266134</c:v>
                </c:pt>
                <c:pt idx="1434">
                  <c:v>24.350750001271567</c:v>
                </c:pt>
                <c:pt idx="1435">
                  <c:v>24.367666665712992</c:v>
                </c:pt>
                <c:pt idx="1436">
                  <c:v>24.38469999631246</c:v>
                </c:pt>
                <c:pt idx="1437">
                  <c:v>24.401583329836527</c:v>
                </c:pt>
                <c:pt idx="1438">
                  <c:v>24.418516667683921</c:v>
                </c:pt>
                <c:pt idx="1439">
                  <c:v>24.435516667366027</c:v>
                </c:pt>
                <c:pt idx="1440">
                  <c:v>24.452400000890098</c:v>
                </c:pt>
                <c:pt idx="1441">
                  <c:v>24.469416666030884</c:v>
                </c:pt>
                <c:pt idx="1442">
                  <c:v>24.48634999593099</c:v>
                </c:pt>
                <c:pt idx="1443">
                  <c:v>24.503516666094463</c:v>
                </c:pt>
                <c:pt idx="1444">
                  <c:v>24.52039999961853</c:v>
                </c:pt>
                <c:pt idx="1445">
                  <c:v>24.537500000000001</c:v>
                </c:pt>
                <c:pt idx="1446">
                  <c:v>24.554399998982749</c:v>
                </c:pt>
                <c:pt idx="1447">
                  <c:v>24.571483333905537</c:v>
                </c:pt>
                <c:pt idx="1448">
                  <c:v>24.588383332888284</c:v>
                </c:pt>
                <c:pt idx="1449">
                  <c:v>24.605433328946432</c:v>
                </c:pt>
                <c:pt idx="1450">
                  <c:v>24.622316662470499</c:v>
                </c:pt>
                <c:pt idx="1451">
                  <c:v>24.639499998092653</c:v>
                </c:pt>
                <c:pt idx="1452">
                  <c:v>24.65638333161672</c:v>
                </c:pt>
                <c:pt idx="1453">
                  <c:v>24.67356666723887</c:v>
                </c:pt>
                <c:pt idx="1454">
                  <c:v>24.69045000076294</c:v>
                </c:pt>
                <c:pt idx="1455">
                  <c:v>24.707516662279765</c:v>
                </c:pt>
                <c:pt idx="1456">
                  <c:v>24.724416669209798</c:v>
                </c:pt>
                <c:pt idx="1457">
                  <c:v>24.741499996185304</c:v>
                </c:pt>
                <c:pt idx="1458">
                  <c:v>24.758400003115337</c:v>
                </c:pt>
                <c:pt idx="1459">
                  <c:v>24.7753666639328</c:v>
                </c:pt>
                <c:pt idx="1460">
                  <c:v>24.792249997456867</c:v>
                </c:pt>
                <c:pt idx="1461">
                  <c:v>24.809449998537698</c:v>
                </c:pt>
                <c:pt idx="1462">
                  <c:v>24.826366662979126</c:v>
                </c:pt>
                <c:pt idx="1463">
                  <c:v>24.843500002225241</c:v>
                </c:pt>
                <c:pt idx="1464">
                  <c:v>24.860383335749308</c:v>
                </c:pt>
                <c:pt idx="1465">
                  <c:v>24.877283334732056</c:v>
                </c:pt>
                <c:pt idx="1466">
                  <c:v>24.894199999173484</c:v>
                </c:pt>
                <c:pt idx="1467">
                  <c:v>24.911083332697551</c:v>
                </c:pt>
                <c:pt idx="1468">
                  <c:v>24.928299999237062</c:v>
                </c:pt>
                <c:pt idx="1469">
                  <c:v>24.945183332761129</c:v>
                </c:pt>
                <c:pt idx="1470">
                  <c:v>24.962233328819273</c:v>
                </c:pt>
                <c:pt idx="1471">
                  <c:v>24.979133335749307</c:v>
                </c:pt>
                <c:pt idx="1472">
                  <c:v>24.995999995867411</c:v>
                </c:pt>
                <c:pt idx="1473">
                  <c:v>25.012866663932801</c:v>
                </c:pt>
                <c:pt idx="1474">
                  <c:v>25.030033334096274</c:v>
                </c:pt>
                <c:pt idx="1475">
                  <c:v>25.046916667620341</c:v>
                </c:pt>
                <c:pt idx="1476">
                  <c:v>25.064016668001809</c:v>
                </c:pt>
                <c:pt idx="1477">
                  <c:v>25.08090000152588</c:v>
                </c:pt>
                <c:pt idx="1478">
                  <c:v>25.097833331425985</c:v>
                </c:pt>
                <c:pt idx="1479">
                  <c:v>25.114716664950052</c:v>
                </c:pt>
                <c:pt idx="1480">
                  <c:v>25.131599998474123</c:v>
                </c:pt>
                <c:pt idx="1481">
                  <c:v>25.148750003178915</c:v>
                </c:pt>
                <c:pt idx="1482">
                  <c:v>25.165666667620339</c:v>
                </c:pt>
                <c:pt idx="1483">
                  <c:v>25.182750002543131</c:v>
                </c:pt>
                <c:pt idx="1484">
                  <c:v>25.199633336067201</c:v>
                </c:pt>
                <c:pt idx="1485">
                  <c:v>25.216666666666665</c:v>
                </c:pt>
                <c:pt idx="1486">
                  <c:v>25.233550000190736</c:v>
                </c:pt>
                <c:pt idx="1487">
                  <c:v>25.250766666730247</c:v>
                </c:pt>
                <c:pt idx="1488">
                  <c:v>25.267666665712991</c:v>
                </c:pt>
                <c:pt idx="1489">
                  <c:v>25.284750000635782</c:v>
                </c:pt>
                <c:pt idx="1490">
                  <c:v>25.301616668701172</c:v>
                </c:pt>
                <c:pt idx="1491">
                  <c:v>25.318733334541321</c:v>
                </c:pt>
                <c:pt idx="1492">
                  <c:v>25.335633333524068</c:v>
                </c:pt>
                <c:pt idx="1493">
                  <c:v>25.352683329582213</c:v>
                </c:pt>
                <c:pt idx="1494">
                  <c:v>25.369566663106283</c:v>
                </c:pt>
                <c:pt idx="1495">
                  <c:v>25.386466662089031</c:v>
                </c:pt>
                <c:pt idx="1496">
                  <c:v>25.403566662470499</c:v>
                </c:pt>
                <c:pt idx="1497">
                  <c:v>25.420449995994566</c:v>
                </c:pt>
                <c:pt idx="1498">
                  <c:v>25.437333329518637</c:v>
                </c:pt>
                <c:pt idx="1499">
                  <c:v>25.45423333644867</c:v>
                </c:pt>
                <c:pt idx="1500">
                  <c:v>25.471116662025452</c:v>
                </c:pt>
                <c:pt idx="1501">
                  <c:v>25.488199996948243</c:v>
                </c:pt>
                <c:pt idx="1502">
                  <c:v>25.505133334795634</c:v>
                </c:pt>
                <c:pt idx="1503">
                  <c:v>25.522016668319701</c:v>
                </c:pt>
                <c:pt idx="1504">
                  <c:v>25.538883336385091</c:v>
                </c:pt>
                <c:pt idx="1505">
                  <c:v>25.55601666768392</c:v>
                </c:pt>
                <c:pt idx="1506">
                  <c:v>25.572900001207987</c:v>
                </c:pt>
                <c:pt idx="1507">
                  <c:v>25.590000001589456</c:v>
                </c:pt>
                <c:pt idx="1508">
                  <c:v>25.606883335113526</c:v>
                </c:pt>
                <c:pt idx="1509">
                  <c:v>25.624000000953675</c:v>
                </c:pt>
                <c:pt idx="1510">
                  <c:v>25.641000000635781</c:v>
                </c:pt>
                <c:pt idx="1511">
                  <c:v>25.657949995994567</c:v>
                </c:pt>
                <c:pt idx="1512">
                  <c:v>25.674833329518638</c:v>
                </c:pt>
                <c:pt idx="1513">
                  <c:v>25.691999999682107</c:v>
                </c:pt>
                <c:pt idx="1514">
                  <c:v>25.708883333206177</c:v>
                </c:pt>
                <c:pt idx="1515">
                  <c:v>25.726016664505003</c:v>
                </c:pt>
                <c:pt idx="1516">
                  <c:v>25.742916663487751</c:v>
                </c:pt>
                <c:pt idx="1517">
                  <c:v>25.759966667493185</c:v>
                </c:pt>
                <c:pt idx="1518">
                  <c:v>25.776866666475932</c:v>
                </c:pt>
                <c:pt idx="1519">
                  <c:v>25.793983332316081</c:v>
                </c:pt>
                <c:pt idx="1520">
                  <c:v>25.810866665840148</c:v>
                </c:pt>
                <c:pt idx="1521">
                  <c:v>25.828016662597655</c:v>
                </c:pt>
                <c:pt idx="1522">
                  <c:v>25.844899996121725</c:v>
                </c:pt>
                <c:pt idx="1523">
                  <c:v>25.862016661961874</c:v>
                </c:pt>
                <c:pt idx="1524">
                  <c:v>25.878983330726623</c:v>
                </c:pt>
                <c:pt idx="1525">
                  <c:v>25.895866664250693</c:v>
                </c:pt>
                <c:pt idx="1526">
                  <c:v>25.912766663233437</c:v>
                </c:pt>
                <c:pt idx="1527">
                  <c:v>25.92980000178019</c:v>
                </c:pt>
                <c:pt idx="1528">
                  <c:v>25.946716666221619</c:v>
                </c:pt>
                <c:pt idx="1529">
                  <c:v>25.963716665903728</c:v>
                </c:pt>
                <c:pt idx="1530">
                  <c:v>25.980599999427795</c:v>
                </c:pt>
                <c:pt idx="1531">
                  <c:v>25.997749996185302</c:v>
                </c:pt>
                <c:pt idx="1532">
                  <c:v>26.014633329709373</c:v>
                </c:pt>
                <c:pt idx="1533">
                  <c:v>26.031699999173483</c:v>
                </c:pt>
                <c:pt idx="1534">
                  <c:v>26.04858333269755</c:v>
                </c:pt>
                <c:pt idx="1535">
                  <c:v>26.065733329455057</c:v>
                </c:pt>
                <c:pt idx="1536">
                  <c:v>26.08263333638509</c:v>
                </c:pt>
                <c:pt idx="1537">
                  <c:v>26.099716663360596</c:v>
                </c:pt>
                <c:pt idx="1538">
                  <c:v>26.116599996884663</c:v>
                </c:pt>
                <c:pt idx="1539">
                  <c:v>26.133466664950053</c:v>
                </c:pt>
                <c:pt idx="1540">
                  <c:v>26.150583330790202</c:v>
                </c:pt>
                <c:pt idx="1541">
                  <c:v>26.167483329772949</c:v>
                </c:pt>
                <c:pt idx="1542">
                  <c:v>26.184483329455059</c:v>
                </c:pt>
                <c:pt idx="1543">
                  <c:v>26.201400001843769</c:v>
                </c:pt>
                <c:pt idx="1544">
                  <c:v>26.21828333536784</c:v>
                </c:pt>
                <c:pt idx="1545">
                  <c:v>26.235166668891907</c:v>
                </c:pt>
                <c:pt idx="1546">
                  <c:v>26.252083333333335</c:v>
                </c:pt>
                <c:pt idx="1547">
                  <c:v>26.269249995549519</c:v>
                </c:pt>
                <c:pt idx="1548">
                  <c:v>26.286133329073589</c:v>
                </c:pt>
                <c:pt idx="1549">
                  <c:v>26.303250002861024</c:v>
                </c:pt>
                <c:pt idx="1550">
                  <c:v>26.320166667302448</c:v>
                </c:pt>
                <c:pt idx="1551">
                  <c:v>26.33725000222524</c:v>
                </c:pt>
                <c:pt idx="1552">
                  <c:v>26.354150001207987</c:v>
                </c:pt>
                <c:pt idx="1553">
                  <c:v>26.371266667048136</c:v>
                </c:pt>
                <c:pt idx="1554">
                  <c:v>26.388166666030884</c:v>
                </c:pt>
                <c:pt idx="1555">
                  <c:v>26.405233335494994</c:v>
                </c:pt>
                <c:pt idx="1556">
                  <c:v>26.422116669019065</c:v>
                </c:pt>
                <c:pt idx="1557">
                  <c:v>26.439266665776572</c:v>
                </c:pt>
                <c:pt idx="1558">
                  <c:v>26.456149999300639</c:v>
                </c:pt>
                <c:pt idx="1559">
                  <c:v>26.473266665140788</c:v>
                </c:pt>
                <c:pt idx="1560">
                  <c:v>26.490166664123535</c:v>
                </c:pt>
                <c:pt idx="1561">
                  <c:v>26.507266664505003</c:v>
                </c:pt>
                <c:pt idx="1562">
                  <c:v>26.524149998029074</c:v>
                </c:pt>
                <c:pt idx="1563">
                  <c:v>26.541233332951865</c:v>
                </c:pt>
                <c:pt idx="1564">
                  <c:v>26.558116666475932</c:v>
                </c:pt>
                <c:pt idx="1565">
                  <c:v>26.574999999999999</c:v>
                </c:pt>
                <c:pt idx="1566">
                  <c:v>26.59188333352407</c:v>
                </c:pt>
                <c:pt idx="1567">
                  <c:v>26.609016664822896</c:v>
                </c:pt>
                <c:pt idx="1568">
                  <c:v>26.625899998346963</c:v>
                </c:pt>
                <c:pt idx="1569">
                  <c:v>26.643016664187112</c:v>
                </c:pt>
                <c:pt idx="1570">
                  <c:v>26.660016663869222</c:v>
                </c:pt>
                <c:pt idx="1571">
                  <c:v>26.676916662851969</c:v>
                </c:pt>
                <c:pt idx="1572">
                  <c:v>26.693799996376036</c:v>
                </c:pt>
                <c:pt idx="1573">
                  <c:v>26.710766665140788</c:v>
                </c:pt>
                <c:pt idx="1574">
                  <c:v>26.727649998664855</c:v>
                </c:pt>
                <c:pt idx="1575">
                  <c:v>26.744533332188926</c:v>
                </c:pt>
                <c:pt idx="1576">
                  <c:v>26.76143333117167</c:v>
                </c:pt>
                <c:pt idx="1577">
                  <c:v>26.77829999923706</c:v>
                </c:pt>
                <c:pt idx="1578">
                  <c:v>26.79518333276113</c:v>
                </c:pt>
                <c:pt idx="1579">
                  <c:v>26.812250002225241</c:v>
                </c:pt>
                <c:pt idx="1580">
                  <c:v>26.829133335749308</c:v>
                </c:pt>
                <c:pt idx="1581">
                  <c:v>26.846199997266133</c:v>
                </c:pt>
                <c:pt idx="1582">
                  <c:v>26.8630833307902</c:v>
                </c:pt>
                <c:pt idx="1583">
                  <c:v>26.879966664314271</c:v>
                </c:pt>
                <c:pt idx="1584">
                  <c:v>26.896833332379661</c:v>
                </c:pt>
                <c:pt idx="1585">
                  <c:v>26.91400000254313</c:v>
                </c:pt>
                <c:pt idx="1586">
                  <c:v>26.930866662661234</c:v>
                </c:pt>
                <c:pt idx="1587">
                  <c:v>26.947983336448669</c:v>
                </c:pt>
                <c:pt idx="1588">
                  <c:v>26.964883335431416</c:v>
                </c:pt>
                <c:pt idx="1589">
                  <c:v>26.982016666730246</c:v>
                </c:pt>
                <c:pt idx="1590">
                  <c:v>26.998883334795632</c:v>
                </c:pt>
                <c:pt idx="1591">
                  <c:v>27.015766668319703</c:v>
                </c:pt>
                <c:pt idx="1592">
                  <c:v>27.03265000184377</c:v>
                </c:pt>
                <c:pt idx="1593">
                  <c:v>27.049516661961874</c:v>
                </c:pt>
                <c:pt idx="1594">
                  <c:v>27.066399995485941</c:v>
                </c:pt>
                <c:pt idx="1595">
                  <c:v>27.083283329010008</c:v>
                </c:pt>
                <c:pt idx="1596">
                  <c:v>27.100266663233437</c:v>
                </c:pt>
                <c:pt idx="1597">
                  <c:v>27.117166662216185</c:v>
                </c:pt>
                <c:pt idx="1598">
                  <c:v>27.13416666984558</c:v>
                </c:pt>
                <c:pt idx="1599">
                  <c:v>27.151049995422362</c:v>
                </c:pt>
                <c:pt idx="1600">
                  <c:v>27.167950002352395</c:v>
                </c:pt>
                <c:pt idx="1601">
                  <c:v>27.184999998410543</c:v>
                </c:pt>
                <c:pt idx="1602">
                  <c:v>27.201933336257934</c:v>
                </c:pt>
                <c:pt idx="1603">
                  <c:v>27.218950001398721</c:v>
                </c:pt>
                <c:pt idx="1604">
                  <c:v>27.235866665840149</c:v>
                </c:pt>
                <c:pt idx="1605">
                  <c:v>27.253016662597656</c:v>
                </c:pt>
                <c:pt idx="1606">
                  <c:v>27.269899996121726</c:v>
                </c:pt>
                <c:pt idx="1607">
                  <c:v>27.287033335367838</c:v>
                </c:pt>
                <c:pt idx="1608">
                  <c:v>27.303966665267943</c:v>
                </c:pt>
                <c:pt idx="1609">
                  <c:v>27.321050000190734</c:v>
                </c:pt>
                <c:pt idx="1610">
                  <c:v>27.337933333714805</c:v>
                </c:pt>
                <c:pt idx="1611">
                  <c:v>27.354949998855592</c:v>
                </c:pt>
                <c:pt idx="1612">
                  <c:v>27.371849997838339</c:v>
                </c:pt>
                <c:pt idx="1613">
                  <c:v>27.389016668001812</c:v>
                </c:pt>
                <c:pt idx="1614">
                  <c:v>27.405900001525879</c:v>
                </c:pt>
                <c:pt idx="1615">
                  <c:v>27.422966663042704</c:v>
                </c:pt>
                <c:pt idx="1616">
                  <c:v>27.439849996566771</c:v>
                </c:pt>
                <c:pt idx="1617">
                  <c:v>27.456733330090842</c:v>
                </c:pt>
                <c:pt idx="1618">
                  <c:v>27.473616663614909</c:v>
                </c:pt>
                <c:pt idx="1619">
                  <c:v>27.490516662597656</c:v>
                </c:pt>
                <c:pt idx="1620">
                  <c:v>27.507666667302448</c:v>
                </c:pt>
                <c:pt idx="1621">
                  <c:v>27.524566666285196</c:v>
                </c:pt>
                <c:pt idx="1622">
                  <c:v>27.541683332125345</c:v>
                </c:pt>
                <c:pt idx="1623">
                  <c:v>27.558566665649415</c:v>
                </c:pt>
                <c:pt idx="1624">
                  <c:v>27.575533334414164</c:v>
                </c:pt>
                <c:pt idx="1625">
                  <c:v>27.592416667938231</c:v>
                </c:pt>
                <c:pt idx="1626">
                  <c:v>27.609300001462302</c:v>
                </c:pt>
                <c:pt idx="1627">
                  <c:v>27.626166669527688</c:v>
                </c:pt>
                <c:pt idx="1628">
                  <c:v>27.643266661961874</c:v>
                </c:pt>
                <c:pt idx="1629">
                  <c:v>27.660183334350585</c:v>
                </c:pt>
                <c:pt idx="1630">
                  <c:v>27.677266669273376</c:v>
                </c:pt>
                <c:pt idx="1631">
                  <c:v>27.694150002797446</c:v>
                </c:pt>
                <c:pt idx="1632">
                  <c:v>27.711383334795634</c:v>
                </c:pt>
                <c:pt idx="1633">
                  <c:v>27.728266668319701</c:v>
                </c:pt>
                <c:pt idx="1634">
                  <c:v>27.74551666577657</c:v>
                </c:pt>
                <c:pt idx="1635">
                  <c:v>27.76238333384196</c:v>
                </c:pt>
                <c:pt idx="1636">
                  <c:v>27.780066665013631</c:v>
                </c:pt>
                <c:pt idx="1637">
                  <c:v>27.796949998537698</c:v>
                </c:pt>
                <c:pt idx="1638">
                  <c:v>27.814000002543132</c:v>
                </c:pt>
                <c:pt idx="1639">
                  <c:v>27.83090000152588</c:v>
                </c:pt>
                <c:pt idx="1640">
                  <c:v>27.847783335049947</c:v>
                </c:pt>
                <c:pt idx="1641">
                  <c:v>27.864666668574014</c:v>
                </c:pt>
                <c:pt idx="1642">
                  <c:v>27.881550002098084</c:v>
                </c:pt>
                <c:pt idx="1643">
                  <c:v>27.898433335622151</c:v>
                </c:pt>
                <c:pt idx="1644">
                  <c:v>27.915316669146218</c:v>
                </c:pt>
                <c:pt idx="1645">
                  <c:v>27.932183329264323</c:v>
                </c:pt>
                <c:pt idx="1646">
                  <c:v>27.94906666278839</c:v>
                </c:pt>
                <c:pt idx="1647">
                  <c:v>27.966566665967306</c:v>
                </c:pt>
                <c:pt idx="1648">
                  <c:v>27.983449999491373</c:v>
                </c:pt>
                <c:pt idx="1649">
                  <c:v>28.001033329963683</c:v>
                </c:pt>
                <c:pt idx="1650">
                  <c:v>28.01793332894643</c:v>
                </c:pt>
                <c:pt idx="1651">
                  <c:v>28.035183334350585</c:v>
                </c:pt>
                <c:pt idx="1652">
                  <c:v>28.052066667874655</c:v>
                </c:pt>
                <c:pt idx="1653">
                  <c:v>28.06899999777476</c:v>
                </c:pt>
                <c:pt idx="1654">
                  <c:v>28.085883331298827</c:v>
                </c:pt>
                <c:pt idx="1655">
                  <c:v>28.102866665522257</c:v>
                </c:pt>
                <c:pt idx="1656">
                  <c:v>28.119749999046327</c:v>
                </c:pt>
                <c:pt idx="1657">
                  <c:v>28.1369166692098</c:v>
                </c:pt>
                <c:pt idx="1658">
                  <c:v>28.153800002733867</c:v>
                </c:pt>
                <c:pt idx="1659">
                  <c:v>28.170683336257934</c:v>
                </c:pt>
                <c:pt idx="1660">
                  <c:v>28.187566669782004</c:v>
                </c:pt>
                <c:pt idx="1661">
                  <c:v>28.20463333129883</c:v>
                </c:pt>
                <c:pt idx="1662">
                  <c:v>28.22229999701182</c:v>
                </c:pt>
                <c:pt idx="1663">
                  <c:v>28.239199995994568</c:v>
                </c:pt>
                <c:pt idx="1664">
                  <c:v>28.256883335113525</c:v>
                </c:pt>
                <c:pt idx="1665">
                  <c:v>28.273766668637595</c:v>
                </c:pt>
                <c:pt idx="1666">
                  <c:v>28.291466665267944</c:v>
                </c:pt>
                <c:pt idx="1667">
                  <c:v>28.308349998792014</c:v>
                </c:pt>
                <c:pt idx="1668">
                  <c:v>28.325883332888285</c:v>
                </c:pt>
                <c:pt idx="1669">
                  <c:v>28.342766666412352</c:v>
                </c:pt>
                <c:pt idx="1670">
                  <c:v>28.359649999936423</c:v>
                </c:pt>
                <c:pt idx="1671">
                  <c:v>28.376566664377847</c:v>
                </c:pt>
                <c:pt idx="1672">
                  <c:v>28.394216664632161</c:v>
                </c:pt>
                <c:pt idx="1673">
                  <c:v>28.411099998156228</c:v>
                </c:pt>
                <c:pt idx="1674">
                  <c:v>28.428800002733865</c:v>
                </c:pt>
                <c:pt idx="1675">
                  <c:v>28.445683336257936</c:v>
                </c:pt>
                <c:pt idx="1676">
                  <c:v>28.463499999046327</c:v>
                </c:pt>
                <c:pt idx="1677">
                  <c:v>28.480383332570394</c:v>
                </c:pt>
                <c:pt idx="1678">
                  <c:v>28.497666668891906</c:v>
                </c:pt>
                <c:pt idx="1679">
                  <c:v>28.514616664250692</c:v>
                </c:pt>
                <c:pt idx="1680">
                  <c:v>28.53171666463216</c:v>
                </c:pt>
                <c:pt idx="1681">
                  <c:v>28.548599998156231</c:v>
                </c:pt>
                <c:pt idx="1682">
                  <c:v>28.566216667493183</c:v>
                </c:pt>
                <c:pt idx="1683">
                  <c:v>28.583100001017254</c:v>
                </c:pt>
                <c:pt idx="1684">
                  <c:v>28.600516668955485</c:v>
                </c:pt>
                <c:pt idx="1685">
                  <c:v>28.617400002479553</c:v>
                </c:pt>
                <c:pt idx="1686">
                  <c:v>28.634850001335145</c:v>
                </c:pt>
                <c:pt idx="1687">
                  <c:v>28.651733334859212</c:v>
                </c:pt>
                <c:pt idx="1688">
                  <c:v>28.669133329391478</c:v>
                </c:pt>
                <c:pt idx="1689">
                  <c:v>28.686016662915549</c:v>
                </c:pt>
                <c:pt idx="1690">
                  <c:v>28.702916669845582</c:v>
                </c:pt>
                <c:pt idx="1691">
                  <c:v>28.719799995422363</c:v>
                </c:pt>
                <c:pt idx="1692">
                  <c:v>28.73668332894643</c:v>
                </c:pt>
                <c:pt idx="1693">
                  <c:v>28.753833333651226</c:v>
                </c:pt>
                <c:pt idx="1694">
                  <c:v>28.77088332970937</c:v>
                </c:pt>
                <c:pt idx="1695">
                  <c:v>28.78774999777476</c:v>
                </c:pt>
                <c:pt idx="1696">
                  <c:v>28.805316662788393</c:v>
                </c:pt>
                <c:pt idx="1697">
                  <c:v>28.822183330853779</c:v>
                </c:pt>
                <c:pt idx="1698">
                  <c:v>28.840000001589456</c:v>
                </c:pt>
                <c:pt idx="1699">
                  <c:v>28.856883335113526</c:v>
                </c:pt>
                <c:pt idx="1700">
                  <c:v>28.87466666698456</c:v>
                </c:pt>
                <c:pt idx="1701">
                  <c:v>28.891566665967307</c:v>
                </c:pt>
                <c:pt idx="1702">
                  <c:v>28.908866667747496</c:v>
                </c:pt>
                <c:pt idx="1703">
                  <c:v>28.925750001271567</c:v>
                </c:pt>
                <c:pt idx="1704">
                  <c:v>28.942633334795634</c:v>
                </c:pt>
                <c:pt idx="1705">
                  <c:v>28.959516668319701</c:v>
                </c:pt>
                <c:pt idx="1706">
                  <c:v>28.976400001843771</c:v>
                </c:pt>
                <c:pt idx="1707">
                  <c:v>28.993283335367838</c:v>
                </c:pt>
                <c:pt idx="1708">
                  <c:v>29.010183334350586</c:v>
                </c:pt>
                <c:pt idx="1709">
                  <c:v>29.027066667874653</c:v>
                </c:pt>
                <c:pt idx="1710">
                  <c:v>29.044733333587647</c:v>
                </c:pt>
                <c:pt idx="1711">
                  <c:v>29.061600001653037</c:v>
                </c:pt>
                <c:pt idx="1712">
                  <c:v>29.079350002606709</c:v>
                </c:pt>
                <c:pt idx="1713">
                  <c:v>29.096216662724814</c:v>
                </c:pt>
                <c:pt idx="1714">
                  <c:v>29.113266666730244</c:v>
                </c:pt>
                <c:pt idx="1715">
                  <c:v>29.130133334795634</c:v>
                </c:pt>
                <c:pt idx="1716">
                  <c:v>29.147816665967305</c:v>
                </c:pt>
                <c:pt idx="1717">
                  <c:v>29.164699999491372</c:v>
                </c:pt>
                <c:pt idx="1718">
                  <c:v>29.181583333015443</c:v>
                </c:pt>
                <c:pt idx="1719">
                  <c:v>29.19846666653951</c:v>
                </c:pt>
                <c:pt idx="1720">
                  <c:v>29.215350000063577</c:v>
                </c:pt>
                <c:pt idx="1721">
                  <c:v>29.232233333587647</c:v>
                </c:pt>
                <c:pt idx="1722">
                  <c:v>29.249116667111714</c:v>
                </c:pt>
                <c:pt idx="1723">
                  <c:v>29.266000000635781</c:v>
                </c:pt>
                <c:pt idx="1724">
                  <c:v>29.283149997393291</c:v>
                </c:pt>
                <c:pt idx="1725">
                  <c:v>29.300733335812886</c:v>
                </c:pt>
                <c:pt idx="1726">
                  <c:v>29.317616669336953</c:v>
                </c:pt>
                <c:pt idx="1727">
                  <c:v>29.335316665967305</c:v>
                </c:pt>
                <c:pt idx="1728">
                  <c:v>29.352199999491372</c:v>
                </c:pt>
                <c:pt idx="1729">
                  <c:v>29.369616667429607</c:v>
                </c:pt>
                <c:pt idx="1730">
                  <c:v>29.386483335494994</c:v>
                </c:pt>
                <c:pt idx="1731">
                  <c:v>29.40389999548594</c:v>
                </c:pt>
                <c:pt idx="1732">
                  <c:v>29.42078332901001</c:v>
                </c:pt>
                <c:pt idx="1733">
                  <c:v>29.438233335812885</c:v>
                </c:pt>
                <c:pt idx="1734">
                  <c:v>29.455116669336956</c:v>
                </c:pt>
                <c:pt idx="1735">
                  <c:v>29.472000002861023</c:v>
                </c:pt>
                <c:pt idx="1736">
                  <c:v>29.488866662979127</c:v>
                </c:pt>
                <c:pt idx="1737">
                  <c:v>29.505749996503194</c:v>
                </c:pt>
                <c:pt idx="1738">
                  <c:v>29.522633330027261</c:v>
                </c:pt>
                <c:pt idx="1739">
                  <c:v>29.539499998092651</c:v>
                </c:pt>
                <c:pt idx="1740">
                  <c:v>29.557200002670289</c:v>
                </c:pt>
                <c:pt idx="1741">
                  <c:v>29.574083336194356</c:v>
                </c:pt>
                <c:pt idx="1742">
                  <c:v>29.591583331425984</c:v>
                </c:pt>
                <c:pt idx="1743">
                  <c:v>29.608466664950054</c:v>
                </c:pt>
                <c:pt idx="1744">
                  <c:v>29.62533333301544</c:v>
                </c:pt>
                <c:pt idx="1745">
                  <c:v>29.642216666539511</c:v>
                </c:pt>
                <c:pt idx="1746">
                  <c:v>29.659983332951864</c:v>
                </c:pt>
                <c:pt idx="1747">
                  <c:v>29.676850001017254</c:v>
                </c:pt>
                <c:pt idx="1748">
                  <c:v>29.693733334541321</c:v>
                </c:pt>
                <c:pt idx="1749">
                  <c:v>29.710616668065388</c:v>
                </c:pt>
                <c:pt idx="1750">
                  <c:v>29.728349995613097</c:v>
                </c:pt>
                <c:pt idx="1751">
                  <c:v>29.745233329137168</c:v>
                </c:pt>
                <c:pt idx="1752">
                  <c:v>29.76238333384196</c:v>
                </c:pt>
                <c:pt idx="1753">
                  <c:v>29.779366668065389</c:v>
                </c:pt>
                <c:pt idx="1754">
                  <c:v>29.796250001589456</c:v>
                </c:pt>
                <c:pt idx="1755">
                  <c:v>29.813833332061769</c:v>
                </c:pt>
                <c:pt idx="1756">
                  <c:v>29.830700000127155</c:v>
                </c:pt>
                <c:pt idx="1757">
                  <c:v>29.847716665267946</c:v>
                </c:pt>
                <c:pt idx="1758">
                  <c:v>29.864599998792013</c:v>
                </c:pt>
                <c:pt idx="1759">
                  <c:v>29.882183329264322</c:v>
                </c:pt>
                <c:pt idx="1760">
                  <c:v>29.899066662788393</c:v>
                </c:pt>
                <c:pt idx="1761">
                  <c:v>29.916550000508625</c:v>
                </c:pt>
                <c:pt idx="1762">
                  <c:v>29.933433334032696</c:v>
                </c:pt>
                <c:pt idx="1763">
                  <c:v>29.950866667429604</c:v>
                </c:pt>
                <c:pt idx="1764">
                  <c:v>29.967733335494994</c:v>
                </c:pt>
                <c:pt idx="1765">
                  <c:v>29.984766666094462</c:v>
                </c:pt>
                <c:pt idx="1766">
                  <c:v>30.001649999618529</c:v>
                </c:pt>
                <c:pt idx="1767">
                  <c:v>30.018533333142599</c:v>
                </c:pt>
                <c:pt idx="1768">
                  <c:v>30.035416666666666</c:v>
                </c:pt>
                <c:pt idx="1769">
                  <c:v>30.052549997965496</c:v>
                </c:pt>
                <c:pt idx="1770">
                  <c:v>30.069433331489563</c:v>
                </c:pt>
                <c:pt idx="1771">
                  <c:v>30.086866664886475</c:v>
                </c:pt>
                <c:pt idx="1772">
                  <c:v>30.103733332951865</c:v>
                </c:pt>
                <c:pt idx="1773">
                  <c:v>30.121433329582214</c:v>
                </c:pt>
                <c:pt idx="1774">
                  <c:v>30.138283332188923</c:v>
                </c:pt>
                <c:pt idx="1775">
                  <c:v>30.155983328819275</c:v>
                </c:pt>
                <c:pt idx="1776">
                  <c:v>30.172849996884665</c:v>
                </c:pt>
                <c:pt idx="1777">
                  <c:v>30.190149998664857</c:v>
                </c:pt>
                <c:pt idx="1778">
                  <c:v>30.207000001271567</c:v>
                </c:pt>
                <c:pt idx="1779">
                  <c:v>30.223849995930991</c:v>
                </c:pt>
                <c:pt idx="1780">
                  <c:v>30.2406999985377</c:v>
                </c:pt>
                <c:pt idx="1781">
                  <c:v>30.258449999491372</c:v>
                </c:pt>
                <c:pt idx="1782">
                  <c:v>30.275300002098085</c:v>
                </c:pt>
                <c:pt idx="1783">
                  <c:v>30.292516668637592</c:v>
                </c:pt>
                <c:pt idx="1784">
                  <c:v>30.309366663297016</c:v>
                </c:pt>
                <c:pt idx="1785">
                  <c:v>30.32703332901001</c:v>
                </c:pt>
                <c:pt idx="1786">
                  <c:v>30.34388333161672</c:v>
                </c:pt>
                <c:pt idx="1787">
                  <c:v>30.361633332570396</c:v>
                </c:pt>
                <c:pt idx="1788">
                  <c:v>30.378483335177105</c:v>
                </c:pt>
                <c:pt idx="1789">
                  <c:v>30.396050000190733</c:v>
                </c:pt>
                <c:pt idx="1790">
                  <c:v>30.412900002797446</c:v>
                </c:pt>
                <c:pt idx="1791">
                  <c:v>30.42974999745687</c:v>
                </c:pt>
                <c:pt idx="1792">
                  <c:v>30.446600000063579</c:v>
                </c:pt>
                <c:pt idx="1793">
                  <c:v>30.464083329836527</c:v>
                </c:pt>
                <c:pt idx="1794">
                  <c:v>30.480933332443236</c:v>
                </c:pt>
                <c:pt idx="1795">
                  <c:v>30.498516662915549</c:v>
                </c:pt>
                <c:pt idx="1796">
                  <c:v>30.515366665522258</c:v>
                </c:pt>
                <c:pt idx="1797">
                  <c:v>30.532216668128967</c:v>
                </c:pt>
                <c:pt idx="1798">
                  <c:v>30.54904999732971</c:v>
                </c:pt>
                <c:pt idx="1799">
                  <c:v>30.566683332125347</c:v>
                </c:pt>
                <c:pt idx="1800">
                  <c:v>30.583533334732056</c:v>
                </c:pt>
                <c:pt idx="1801">
                  <c:v>30.600733335812887</c:v>
                </c:pt>
                <c:pt idx="1802">
                  <c:v>30.617583330472311</c:v>
                </c:pt>
                <c:pt idx="1803">
                  <c:v>30.63443333307902</c:v>
                </c:pt>
                <c:pt idx="1804">
                  <c:v>30.651283335685729</c:v>
                </c:pt>
                <c:pt idx="1805">
                  <c:v>30.668133330345153</c:v>
                </c:pt>
                <c:pt idx="1806">
                  <c:v>30.685883331298829</c:v>
                </c:pt>
                <c:pt idx="1807">
                  <c:v>30.702733333905538</c:v>
                </c:pt>
                <c:pt idx="1808">
                  <c:v>30.72043333053589</c:v>
                </c:pt>
                <c:pt idx="1809">
                  <c:v>30.737283333142599</c:v>
                </c:pt>
                <c:pt idx="1810">
                  <c:v>30.75494999885559</c:v>
                </c:pt>
                <c:pt idx="1811">
                  <c:v>30.771800001462299</c:v>
                </c:pt>
                <c:pt idx="1812">
                  <c:v>30.789250000317892</c:v>
                </c:pt>
                <c:pt idx="1813">
                  <c:v>30.806100002924602</c:v>
                </c:pt>
                <c:pt idx="1814">
                  <c:v>30.823733329772949</c:v>
                </c:pt>
                <c:pt idx="1815">
                  <c:v>30.840566666920981</c:v>
                </c:pt>
                <c:pt idx="1816">
                  <c:v>30.857483331362406</c:v>
                </c:pt>
                <c:pt idx="1817">
                  <c:v>30.874333333969116</c:v>
                </c:pt>
                <c:pt idx="1818">
                  <c:v>30.891933329900105</c:v>
                </c:pt>
                <c:pt idx="1819">
                  <c:v>30.908783332506815</c:v>
                </c:pt>
                <c:pt idx="1820">
                  <c:v>30.925933329264321</c:v>
                </c:pt>
                <c:pt idx="1821">
                  <c:v>30.942783331871034</c:v>
                </c:pt>
                <c:pt idx="1822">
                  <c:v>30.959633334477743</c:v>
                </c:pt>
                <c:pt idx="1823">
                  <c:v>30.976483329137167</c:v>
                </c:pt>
                <c:pt idx="1824">
                  <c:v>30.994216664632162</c:v>
                </c:pt>
                <c:pt idx="1825">
                  <c:v>31.011066667238872</c:v>
                </c:pt>
                <c:pt idx="1826">
                  <c:v>31.029766662915549</c:v>
                </c:pt>
                <c:pt idx="1827">
                  <c:v>31.046633330980935</c:v>
                </c:pt>
                <c:pt idx="1828">
                  <c:v>31.06418333053589</c:v>
                </c:pt>
                <c:pt idx="1829">
                  <c:v>31.081033333142599</c:v>
                </c:pt>
                <c:pt idx="1830">
                  <c:v>31.098249999682107</c:v>
                </c:pt>
                <c:pt idx="1831">
                  <c:v>31.11510000228882</c:v>
                </c:pt>
                <c:pt idx="1832">
                  <c:v>31.132533335685729</c:v>
                </c:pt>
                <c:pt idx="1833">
                  <c:v>31.149383330345152</c:v>
                </c:pt>
                <c:pt idx="1834">
                  <c:v>31.167116665840148</c:v>
                </c:pt>
                <c:pt idx="1835">
                  <c:v>31.18396666844686</c:v>
                </c:pt>
                <c:pt idx="1836">
                  <c:v>31.200966668128967</c:v>
                </c:pt>
                <c:pt idx="1837">
                  <c:v>31.21781666278839</c:v>
                </c:pt>
                <c:pt idx="1838">
                  <c:v>31.23468333085378</c:v>
                </c:pt>
                <c:pt idx="1839">
                  <c:v>31.252316665649413</c:v>
                </c:pt>
                <c:pt idx="1840">
                  <c:v>31.269166668256123</c:v>
                </c:pt>
                <c:pt idx="1841">
                  <c:v>31.286016662915547</c:v>
                </c:pt>
                <c:pt idx="1842">
                  <c:v>31.302866665522256</c:v>
                </c:pt>
                <c:pt idx="1843">
                  <c:v>31.319716668128969</c:v>
                </c:pt>
                <c:pt idx="1844">
                  <c:v>31.337433330217998</c:v>
                </c:pt>
                <c:pt idx="1845">
                  <c:v>31.354283332824707</c:v>
                </c:pt>
                <c:pt idx="1846">
                  <c:v>31.371949998537698</c:v>
                </c:pt>
                <c:pt idx="1847">
                  <c:v>31.388800001144411</c:v>
                </c:pt>
                <c:pt idx="1848">
                  <c:v>31.406433335940044</c:v>
                </c:pt>
                <c:pt idx="1849">
                  <c:v>31.423266665140787</c:v>
                </c:pt>
                <c:pt idx="1850">
                  <c:v>31.440383330980936</c:v>
                </c:pt>
                <c:pt idx="1851">
                  <c:v>31.457233333587645</c:v>
                </c:pt>
                <c:pt idx="1852">
                  <c:v>31.474083336194358</c:v>
                </c:pt>
                <c:pt idx="1853">
                  <c:v>31.491799998283387</c:v>
                </c:pt>
                <c:pt idx="1854">
                  <c:v>31.508650000890096</c:v>
                </c:pt>
                <c:pt idx="1855">
                  <c:v>31.526349997520448</c:v>
                </c:pt>
                <c:pt idx="1856">
                  <c:v>31.543200000127158</c:v>
                </c:pt>
                <c:pt idx="1857">
                  <c:v>31.560050002733867</c:v>
                </c:pt>
                <c:pt idx="1858">
                  <c:v>31.576899997393291</c:v>
                </c:pt>
                <c:pt idx="1859">
                  <c:v>31.59375</c:v>
                </c:pt>
                <c:pt idx="1860">
                  <c:v>31.610716668764749</c:v>
                </c:pt>
                <c:pt idx="1861">
                  <c:v>31.627583328882853</c:v>
                </c:pt>
                <c:pt idx="1862">
                  <c:v>31.644433331489562</c:v>
                </c:pt>
                <c:pt idx="1863">
                  <c:v>31.662199997901915</c:v>
                </c:pt>
                <c:pt idx="1864">
                  <c:v>31.679050000508628</c:v>
                </c:pt>
                <c:pt idx="1865">
                  <c:v>31.696649996439614</c:v>
                </c:pt>
                <c:pt idx="1866">
                  <c:v>31.713483333587646</c:v>
                </c:pt>
                <c:pt idx="1867">
                  <c:v>31.730399998029075</c:v>
                </c:pt>
                <c:pt idx="1868">
                  <c:v>31.747250000635784</c:v>
                </c:pt>
                <c:pt idx="1869">
                  <c:v>31.764099995295208</c:v>
                </c:pt>
                <c:pt idx="1870">
                  <c:v>31.780949997901917</c:v>
                </c:pt>
                <c:pt idx="1871">
                  <c:v>31.798650002479555</c:v>
                </c:pt>
                <c:pt idx="1872">
                  <c:v>31.815499997138978</c:v>
                </c:pt>
                <c:pt idx="1873">
                  <c:v>31.833133331934611</c:v>
                </c:pt>
                <c:pt idx="1874">
                  <c:v>31.849983334541321</c:v>
                </c:pt>
                <c:pt idx="1875">
                  <c:v>31.866833329200745</c:v>
                </c:pt>
                <c:pt idx="1876">
                  <c:v>31.883683331807454</c:v>
                </c:pt>
                <c:pt idx="1877">
                  <c:v>31.900533334414163</c:v>
                </c:pt>
                <c:pt idx="1878">
                  <c:v>31.917466664314269</c:v>
                </c:pt>
                <c:pt idx="1879">
                  <c:v>31.934316666920981</c:v>
                </c:pt>
                <c:pt idx="1880">
                  <c:v>31.951166669527691</c:v>
                </c:pt>
                <c:pt idx="1881">
                  <c:v>31.968366662661236</c:v>
                </c:pt>
                <c:pt idx="1882">
                  <c:v>31.985216665267945</c:v>
                </c:pt>
                <c:pt idx="1883">
                  <c:v>32.002866665522255</c:v>
                </c:pt>
                <c:pt idx="1884">
                  <c:v>32.019716668128964</c:v>
                </c:pt>
                <c:pt idx="1885">
                  <c:v>32.036566662788388</c:v>
                </c:pt>
                <c:pt idx="1886">
                  <c:v>32.053416665395098</c:v>
                </c:pt>
                <c:pt idx="1887">
                  <c:v>32.071183331807454</c:v>
                </c:pt>
                <c:pt idx="1888">
                  <c:v>32.088033334414163</c:v>
                </c:pt>
                <c:pt idx="1889">
                  <c:v>32.104949998855588</c:v>
                </c:pt>
                <c:pt idx="1890">
                  <c:v>32.121800001462297</c:v>
                </c:pt>
                <c:pt idx="1891">
                  <c:v>32.138666669527687</c:v>
                </c:pt>
                <c:pt idx="1892">
                  <c:v>32.156433335940044</c:v>
                </c:pt>
                <c:pt idx="1893">
                  <c:v>32.173283330599467</c:v>
                </c:pt>
                <c:pt idx="1894">
                  <c:v>32.190933330853781</c:v>
                </c:pt>
                <c:pt idx="1895">
                  <c:v>32.207799998919171</c:v>
                </c:pt>
                <c:pt idx="1896">
                  <c:v>32.22465000152588</c:v>
                </c:pt>
                <c:pt idx="1897">
                  <c:v>32.241499996185304</c:v>
                </c:pt>
                <c:pt idx="1898">
                  <c:v>32.258349998792013</c:v>
                </c:pt>
                <c:pt idx="1899">
                  <c:v>32.275200001398723</c:v>
                </c:pt>
                <c:pt idx="1900">
                  <c:v>32.292950002352399</c:v>
                </c:pt>
                <c:pt idx="1901">
                  <c:v>32.309799997011822</c:v>
                </c:pt>
                <c:pt idx="1902">
                  <c:v>32.326733334859213</c:v>
                </c:pt>
                <c:pt idx="1903">
                  <c:v>32.343583329518637</c:v>
                </c:pt>
                <c:pt idx="1904">
                  <c:v>32.360966666539511</c:v>
                </c:pt>
                <c:pt idx="1905">
                  <c:v>32.37781666914622</c:v>
                </c:pt>
                <c:pt idx="1906">
                  <c:v>32.395399999618533</c:v>
                </c:pt>
                <c:pt idx="1907">
                  <c:v>32.412250002225242</c:v>
                </c:pt>
                <c:pt idx="1908">
                  <c:v>32.429233336448668</c:v>
                </c:pt>
                <c:pt idx="1909">
                  <c:v>32.446083331108092</c:v>
                </c:pt>
                <c:pt idx="1910">
                  <c:v>32.462949999173482</c:v>
                </c:pt>
                <c:pt idx="1911">
                  <c:v>32.480733331044512</c:v>
                </c:pt>
                <c:pt idx="1912">
                  <c:v>32.497599999109902</c:v>
                </c:pt>
                <c:pt idx="1913">
                  <c:v>32.514450001716611</c:v>
                </c:pt>
                <c:pt idx="1914">
                  <c:v>32.531299996376035</c:v>
                </c:pt>
                <c:pt idx="1915">
                  <c:v>32.548883334795633</c:v>
                </c:pt>
                <c:pt idx="1916">
                  <c:v>32.565733329455057</c:v>
                </c:pt>
                <c:pt idx="1917">
                  <c:v>32.582566666603086</c:v>
                </c:pt>
                <c:pt idx="1918">
                  <c:v>32.599416669209795</c:v>
                </c:pt>
                <c:pt idx="1919">
                  <c:v>32.617200001080832</c:v>
                </c:pt>
                <c:pt idx="1920">
                  <c:v>32.634049995740256</c:v>
                </c:pt>
                <c:pt idx="1921">
                  <c:v>32.651233331362405</c:v>
                </c:pt>
                <c:pt idx="1922">
                  <c:v>32.668083333969115</c:v>
                </c:pt>
                <c:pt idx="1923">
                  <c:v>32.68550000190735</c:v>
                </c:pt>
                <c:pt idx="1924">
                  <c:v>32.702349996566774</c:v>
                </c:pt>
                <c:pt idx="1925">
                  <c:v>32.719749999046329</c:v>
                </c:pt>
                <c:pt idx="1926">
                  <c:v>32.736600001653038</c:v>
                </c:pt>
                <c:pt idx="1927">
                  <c:v>32.754216663042705</c:v>
                </c:pt>
                <c:pt idx="1928">
                  <c:v>32.771066665649414</c:v>
                </c:pt>
                <c:pt idx="1929">
                  <c:v>32.787983330090839</c:v>
                </c:pt>
                <c:pt idx="1930">
                  <c:v>32.804833332697548</c:v>
                </c:pt>
                <c:pt idx="1931">
                  <c:v>32.821683335304257</c:v>
                </c:pt>
                <c:pt idx="1932">
                  <c:v>32.839433336257933</c:v>
                </c:pt>
                <c:pt idx="1933">
                  <c:v>32.856283330917357</c:v>
                </c:pt>
                <c:pt idx="1934">
                  <c:v>32.873933331171671</c:v>
                </c:pt>
                <c:pt idx="1935">
                  <c:v>32.89078333377838</c:v>
                </c:pt>
                <c:pt idx="1936">
                  <c:v>32.908383329709373</c:v>
                </c:pt>
                <c:pt idx="1937">
                  <c:v>32.925233332316083</c:v>
                </c:pt>
                <c:pt idx="1938">
                  <c:v>32.942183335622154</c:v>
                </c:pt>
                <c:pt idx="1939">
                  <c:v>32.959033330281578</c:v>
                </c:pt>
                <c:pt idx="1940">
                  <c:v>32.975883332888287</c:v>
                </c:pt>
                <c:pt idx="1941">
                  <c:v>32.993533333142601</c:v>
                </c:pt>
                <c:pt idx="1942">
                  <c:v>33.01038333574931</c:v>
                </c:pt>
                <c:pt idx="1943">
                  <c:v>33.027749999364218</c:v>
                </c:pt>
                <c:pt idx="1944">
                  <c:v>33.044600001970927</c:v>
                </c:pt>
                <c:pt idx="1945">
                  <c:v>33.061899995803834</c:v>
                </c:pt>
                <c:pt idx="1946">
                  <c:v>33.078766663869224</c:v>
                </c:pt>
                <c:pt idx="1947">
                  <c:v>33.096299997965495</c:v>
                </c:pt>
                <c:pt idx="1948">
                  <c:v>33.113150000572205</c:v>
                </c:pt>
                <c:pt idx="1949">
                  <c:v>33.130316662788388</c:v>
                </c:pt>
                <c:pt idx="1950">
                  <c:v>33.147166665395098</c:v>
                </c:pt>
                <c:pt idx="1951">
                  <c:v>33.164000002543133</c:v>
                </c:pt>
                <c:pt idx="1952">
                  <c:v>33.180849997202557</c:v>
                </c:pt>
                <c:pt idx="1953">
                  <c:v>33.197699999809267</c:v>
                </c:pt>
                <c:pt idx="1954">
                  <c:v>33.214733330408734</c:v>
                </c:pt>
                <c:pt idx="1955">
                  <c:v>33.231583333015443</c:v>
                </c:pt>
                <c:pt idx="1956">
                  <c:v>33.248433335622153</c:v>
                </c:pt>
                <c:pt idx="1957">
                  <c:v>33.265283330281576</c:v>
                </c:pt>
                <c:pt idx="1958">
                  <c:v>33.282949995994571</c:v>
                </c:pt>
                <c:pt idx="1959">
                  <c:v>33.29979999860128</c:v>
                </c:pt>
                <c:pt idx="1960">
                  <c:v>33.31726666291555</c:v>
                </c:pt>
                <c:pt idx="1961">
                  <c:v>33.334116665522259</c:v>
                </c:pt>
                <c:pt idx="1962">
                  <c:v>33.351533333460488</c:v>
                </c:pt>
                <c:pt idx="1963">
                  <c:v>33.368400001525877</c:v>
                </c:pt>
                <c:pt idx="1964">
                  <c:v>33.385249996185301</c:v>
                </c:pt>
                <c:pt idx="1965">
                  <c:v>33.402099998792011</c:v>
                </c:pt>
                <c:pt idx="1966">
                  <c:v>33.41895000139872</c:v>
                </c:pt>
                <c:pt idx="1967">
                  <c:v>33.436566662788394</c:v>
                </c:pt>
                <c:pt idx="1968">
                  <c:v>33.453399999936423</c:v>
                </c:pt>
                <c:pt idx="1969">
                  <c:v>33.470250002543132</c:v>
                </c:pt>
                <c:pt idx="1970">
                  <c:v>33.487099997202556</c:v>
                </c:pt>
                <c:pt idx="1971">
                  <c:v>33.504683335622154</c:v>
                </c:pt>
                <c:pt idx="1972">
                  <c:v>33.521533330281578</c:v>
                </c:pt>
                <c:pt idx="1973">
                  <c:v>33.538966663678487</c:v>
                </c:pt>
                <c:pt idx="1974">
                  <c:v>33.555816666285196</c:v>
                </c:pt>
                <c:pt idx="1975">
                  <c:v>33.572666668891905</c:v>
                </c:pt>
                <c:pt idx="1976">
                  <c:v>33.589516663551329</c:v>
                </c:pt>
                <c:pt idx="1977">
                  <c:v>33.607233333587644</c:v>
                </c:pt>
                <c:pt idx="1978">
                  <c:v>33.624100001653034</c:v>
                </c:pt>
                <c:pt idx="1979">
                  <c:v>33.641349999109906</c:v>
                </c:pt>
                <c:pt idx="1980">
                  <c:v>33.658233332633969</c:v>
                </c:pt>
                <c:pt idx="1981">
                  <c:v>33.675233332316083</c:v>
                </c:pt>
                <c:pt idx="1982">
                  <c:v>33.692083334922792</c:v>
                </c:pt>
                <c:pt idx="1983">
                  <c:v>33.708933329582216</c:v>
                </c:pt>
                <c:pt idx="1984">
                  <c:v>33.725783332188925</c:v>
                </c:pt>
                <c:pt idx="1985">
                  <c:v>33.743433332443239</c:v>
                </c:pt>
                <c:pt idx="1986">
                  <c:v>33.760266669591267</c:v>
                </c:pt>
                <c:pt idx="1987">
                  <c:v>33.777866665522261</c:v>
                </c:pt>
                <c:pt idx="1988">
                  <c:v>33.79471666812897</c:v>
                </c:pt>
                <c:pt idx="1989">
                  <c:v>33.81168332894643</c:v>
                </c:pt>
                <c:pt idx="1990">
                  <c:v>33.82854999701182</c:v>
                </c:pt>
                <c:pt idx="1991">
                  <c:v>33.845399999618529</c:v>
                </c:pt>
                <c:pt idx="1992">
                  <c:v>33.862250002225238</c:v>
                </c:pt>
                <c:pt idx="1993">
                  <c:v>33.879916667938232</c:v>
                </c:pt>
                <c:pt idx="1994">
                  <c:v>33.896766662597656</c:v>
                </c:pt>
                <c:pt idx="1995">
                  <c:v>33.914266665776573</c:v>
                </c:pt>
                <c:pt idx="1996">
                  <c:v>33.931366666158041</c:v>
                </c:pt>
                <c:pt idx="1997">
                  <c:v>33.949116667111717</c:v>
                </c:pt>
                <c:pt idx="1998">
                  <c:v>33.965966669718426</c:v>
                </c:pt>
                <c:pt idx="1999">
                  <c:v>33.983650000890094</c:v>
                </c:pt>
                <c:pt idx="2000">
                  <c:v>34.000499995549518</c:v>
                </c:pt>
                <c:pt idx="2001">
                  <c:v>34.018133330345151</c:v>
                </c:pt>
                <c:pt idx="2002">
                  <c:v>34.03498333295186</c:v>
                </c:pt>
                <c:pt idx="2003">
                  <c:v>34.051816662152611</c:v>
                </c:pt>
                <c:pt idx="2004">
                  <c:v>34.06866666475932</c:v>
                </c:pt>
                <c:pt idx="2005">
                  <c:v>34.086416665712996</c:v>
                </c:pt>
                <c:pt idx="2006">
                  <c:v>34.103266668319705</c:v>
                </c:pt>
                <c:pt idx="2007">
                  <c:v>34.120716667175294</c:v>
                </c:pt>
                <c:pt idx="2008">
                  <c:v>34.137566669782004</c:v>
                </c:pt>
                <c:pt idx="2009">
                  <c:v>34.15516666571299</c:v>
                </c:pt>
                <c:pt idx="2010">
                  <c:v>34.172016668319699</c:v>
                </c:pt>
                <c:pt idx="2011">
                  <c:v>34.188866662979123</c:v>
                </c:pt>
                <c:pt idx="2012">
                  <c:v>34.205716665585832</c:v>
                </c:pt>
                <c:pt idx="2013">
                  <c:v>34.222716665267946</c:v>
                </c:pt>
                <c:pt idx="2014">
                  <c:v>34.239583333333336</c:v>
                </c:pt>
                <c:pt idx="2015">
                  <c:v>34.257200002670288</c:v>
                </c:pt>
                <c:pt idx="2016">
                  <c:v>34.274049997329712</c:v>
                </c:pt>
                <c:pt idx="2017">
                  <c:v>34.291616662343344</c:v>
                </c:pt>
                <c:pt idx="2018">
                  <c:v>34.308466664950053</c:v>
                </c:pt>
                <c:pt idx="2019">
                  <c:v>34.325866667429608</c:v>
                </c:pt>
                <c:pt idx="2020">
                  <c:v>34.342699996630351</c:v>
                </c:pt>
                <c:pt idx="2021">
                  <c:v>34.360400001207985</c:v>
                </c:pt>
                <c:pt idx="2022">
                  <c:v>34.377249995867409</c:v>
                </c:pt>
                <c:pt idx="2023">
                  <c:v>34.394766664505006</c:v>
                </c:pt>
                <c:pt idx="2024">
                  <c:v>34.411616667111716</c:v>
                </c:pt>
                <c:pt idx="2025">
                  <c:v>34.42928333282471</c:v>
                </c:pt>
                <c:pt idx="2026">
                  <c:v>34.446133335431419</c:v>
                </c:pt>
                <c:pt idx="2027">
                  <c:v>34.463366667429604</c:v>
                </c:pt>
                <c:pt idx="2028">
                  <c:v>34.480216662089028</c:v>
                </c:pt>
                <c:pt idx="2029">
                  <c:v>34.497966663042703</c:v>
                </c:pt>
                <c:pt idx="2030">
                  <c:v>34.514816665649413</c:v>
                </c:pt>
                <c:pt idx="2031">
                  <c:v>34.532083336512251</c:v>
                </c:pt>
                <c:pt idx="2032">
                  <c:v>34.548933331171675</c:v>
                </c:pt>
                <c:pt idx="2033">
                  <c:v>34.566716663042705</c:v>
                </c:pt>
                <c:pt idx="2034">
                  <c:v>34.583566665649414</c:v>
                </c:pt>
                <c:pt idx="2035">
                  <c:v>34.601133330663046</c:v>
                </c:pt>
                <c:pt idx="2036">
                  <c:v>34.617983333269756</c:v>
                </c:pt>
                <c:pt idx="2037">
                  <c:v>34.634833335876465</c:v>
                </c:pt>
                <c:pt idx="2038">
                  <c:v>34.651683330535889</c:v>
                </c:pt>
                <c:pt idx="2039">
                  <c:v>34.668533333142598</c:v>
                </c:pt>
                <c:pt idx="2040">
                  <c:v>34.686166667938231</c:v>
                </c:pt>
                <c:pt idx="2041">
                  <c:v>34.703016662597655</c:v>
                </c:pt>
                <c:pt idx="2042">
                  <c:v>34.719866665204364</c:v>
                </c:pt>
                <c:pt idx="2043">
                  <c:v>34.736733333269754</c:v>
                </c:pt>
                <c:pt idx="2044">
                  <c:v>34.753583335876463</c:v>
                </c:pt>
                <c:pt idx="2045">
                  <c:v>34.770433330535887</c:v>
                </c:pt>
                <c:pt idx="2046">
                  <c:v>34.787283333142597</c:v>
                </c:pt>
                <c:pt idx="2047">
                  <c:v>34.804133335749306</c:v>
                </c:pt>
                <c:pt idx="2048">
                  <c:v>34.82098333040873</c:v>
                </c:pt>
                <c:pt idx="2049">
                  <c:v>34.83784999847412</c:v>
                </c:pt>
                <c:pt idx="2050">
                  <c:v>34.854700001080829</c:v>
                </c:pt>
                <c:pt idx="2051">
                  <c:v>34.872366666793823</c:v>
                </c:pt>
                <c:pt idx="2052">
                  <c:v>34.889216669400533</c:v>
                </c:pt>
                <c:pt idx="2053">
                  <c:v>34.906699999173483</c:v>
                </c:pt>
                <c:pt idx="2054">
                  <c:v>34.923533336321512</c:v>
                </c:pt>
                <c:pt idx="2055">
                  <c:v>34.94118332862854</c:v>
                </c:pt>
                <c:pt idx="2056">
                  <c:v>34.958033331235249</c:v>
                </c:pt>
                <c:pt idx="2057">
                  <c:v>34.975116666158037</c:v>
                </c:pt>
                <c:pt idx="2058">
                  <c:v>34.991966668764753</c:v>
                </c:pt>
                <c:pt idx="2059">
                  <c:v>35.008833328882851</c:v>
                </c:pt>
                <c:pt idx="2060">
                  <c:v>35.026549998919172</c:v>
                </c:pt>
                <c:pt idx="2061">
                  <c:v>35.043400001525882</c:v>
                </c:pt>
                <c:pt idx="2062">
                  <c:v>35.061050001780195</c:v>
                </c:pt>
                <c:pt idx="2063">
                  <c:v>35.077899996439619</c:v>
                </c:pt>
                <c:pt idx="2064">
                  <c:v>35.094766664505002</c:v>
                </c:pt>
                <c:pt idx="2065">
                  <c:v>35.111633332570392</c:v>
                </c:pt>
                <c:pt idx="2066">
                  <c:v>35.128500000635782</c:v>
                </c:pt>
                <c:pt idx="2067">
                  <c:v>35.145483334859215</c:v>
                </c:pt>
                <c:pt idx="2068">
                  <c:v>35.162350002924605</c:v>
                </c:pt>
                <c:pt idx="2069">
                  <c:v>35.179233336448668</c:v>
                </c:pt>
                <c:pt idx="2070">
                  <c:v>35.196083331108092</c:v>
                </c:pt>
                <c:pt idx="2071">
                  <c:v>35.21333333651225</c:v>
                </c:pt>
                <c:pt idx="2072">
                  <c:v>35.230183331171673</c:v>
                </c:pt>
                <c:pt idx="2073">
                  <c:v>35.247533329327901</c:v>
                </c:pt>
                <c:pt idx="2074">
                  <c:v>35.26438333193461</c:v>
                </c:pt>
                <c:pt idx="2075">
                  <c:v>35.281616663932802</c:v>
                </c:pt>
                <c:pt idx="2076">
                  <c:v>35.298499997456865</c:v>
                </c:pt>
                <c:pt idx="2077">
                  <c:v>35.31618332862854</c:v>
                </c:pt>
                <c:pt idx="2078">
                  <c:v>35.333033331235249</c:v>
                </c:pt>
                <c:pt idx="2079">
                  <c:v>35.350683331489563</c:v>
                </c:pt>
                <c:pt idx="2080">
                  <c:v>35.367533334096272</c:v>
                </c:pt>
                <c:pt idx="2081">
                  <c:v>35.384933328628541</c:v>
                </c:pt>
                <c:pt idx="2082">
                  <c:v>35.401783331235251</c:v>
                </c:pt>
                <c:pt idx="2083">
                  <c:v>35.418733334541322</c:v>
                </c:pt>
                <c:pt idx="2084">
                  <c:v>35.435583329200746</c:v>
                </c:pt>
                <c:pt idx="2085">
                  <c:v>35.452433331807455</c:v>
                </c:pt>
                <c:pt idx="2086">
                  <c:v>35.470133336385089</c:v>
                </c:pt>
                <c:pt idx="2087">
                  <c:v>35.486983331044513</c:v>
                </c:pt>
                <c:pt idx="2088">
                  <c:v>35.504700001080828</c:v>
                </c:pt>
                <c:pt idx="2089">
                  <c:v>35.521549995740251</c:v>
                </c:pt>
                <c:pt idx="2090">
                  <c:v>35.53913333415985</c:v>
                </c:pt>
                <c:pt idx="2091">
                  <c:v>35.555983328819273</c:v>
                </c:pt>
                <c:pt idx="2092">
                  <c:v>35.572833331425983</c:v>
                </c:pt>
                <c:pt idx="2093">
                  <c:v>35.589699999491373</c:v>
                </c:pt>
                <c:pt idx="2094">
                  <c:v>35.606683333714805</c:v>
                </c:pt>
                <c:pt idx="2095">
                  <c:v>35.623533336321515</c:v>
                </c:pt>
                <c:pt idx="2096">
                  <c:v>35.640383330980939</c:v>
                </c:pt>
                <c:pt idx="2097">
                  <c:v>35.658133331934614</c:v>
                </c:pt>
                <c:pt idx="2098">
                  <c:v>35.674999999999997</c:v>
                </c:pt>
                <c:pt idx="2099">
                  <c:v>35.692666665712991</c:v>
                </c:pt>
                <c:pt idx="2100">
                  <c:v>35.709533333778381</c:v>
                </c:pt>
                <c:pt idx="2101">
                  <c:v>35.726899997393289</c:v>
                </c:pt>
                <c:pt idx="2102">
                  <c:v>35.743749999999999</c:v>
                </c:pt>
                <c:pt idx="2103">
                  <c:v>35.760616668065389</c:v>
                </c:pt>
                <c:pt idx="2104">
                  <c:v>35.777466662724812</c:v>
                </c:pt>
                <c:pt idx="2105">
                  <c:v>35.795166667302446</c:v>
                </c:pt>
                <c:pt idx="2106">
                  <c:v>35.81201666196187</c:v>
                </c:pt>
                <c:pt idx="2107">
                  <c:v>35.828983330726622</c:v>
                </c:pt>
                <c:pt idx="2108">
                  <c:v>35.845833333333331</c:v>
                </c:pt>
                <c:pt idx="2109">
                  <c:v>35.862700001398721</c:v>
                </c:pt>
                <c:pt idx="2110">
                  <c:v>35.879700001080828</c:v>
                </c:pt>
                <c:pt idx="2111">
                  <c:v>35.896549995740251</c:v>
                </c:pt>
                <c:pt idx="2112">
                  <c:v>35.913399998346968</c:v>
                </c:pt>
                <c:pt idx="2113">
                  <c:v>35.930816666285196</c:v>
                </c:pt>
                <c:pt idx="2114">
                  <c:v>35.947666668891905</c:v>
                </c:pt>
                <c:pt idx="2115">
                  <c:v>35.965216668446857</c:v>
                </c:pt>
                <c:pt idx="2116">
                  <c:v>35.982066663106281</c:v>
                </c:pt>
                <c:pt idx="2117">
                  <c:v>35.999450000127155</c:v>
                </c:pt>
                <c:pt idx="2118">
                  <c:v>36.016300002733864</c:v>
                </c:pt>
                <c:pt idx="2119">
                  <c:v>36.033149997393288</c:v>
                </c:pt>
                <c:pt idx="2120">
                  <c:v>36.050133331616721</c:v>
                </c:pt>
                <c:pt idx="2121">
                  <c:v>36.06758333047231</c:v>
                </c:pt>
                <c:pt idx="2122">
                  <c:v>36.084416667620339</c:v>
                </c:pt>
                <c:pt idx="2123">
                  <c:v>36.101866666475935</c:v>
                </c:pt>
                <c:pt idx="2124">
                  <c:v>36.118716669082644</c:v>
                </c:pt>
                <c:pt idx="2125">
                  <c:v>36.135699995358785</c:v>
                </c:pt>
                <c:pt idx="2126">
                  <c:v>36.152549997965494</c:v>
                </c:pt>
                <c:pt idx="2127">
                  <c:v>36.169416666030884</c:v>
                </c:pt>
                <c:pt idx="2128">
                  <c:v>36.186266668637593</c:v>
                </c:pt>
                <c:pt idx="2129">
                  <c:v>36.203116663297017</c:v>
                </c:pt>
                <c:pt idx="2130">
                  <c:v>36.219983331362407</c:v>
                </c:pt>
                <c:pt idx="2131">
                  <c:v>36.236933334668478</c:v>
                </c:pt>
                <c:pt idx="2132">
                  <c:v>36.253783329327902</c:v>
                </c:pt>
                <c:pt idx="2133">
                  <c:v>36.270633331934611</c:v>
                </c:pt>
                <c:pt idx="2134">
                  <c:v>36.288183331489563</c:v>
                </c:pt>
                <c:pt idx="2135">
                  <c:v>36.305033334096272</c:v>
                </c:pt>
                <c:pt idx="2136">
                  <c:v>36.321983329455058</c:v>
                </c:pt>
                <c:pt idx="2137">
                  <c:v>36.338833332061768</c:v>
                </c:pt>
                <c:pt idx="2138">
                  <c:v>36.355683334668477</c:v>
                </c:pt>
                <c:pt idx="2139">
                  <c:v>36.373366665840152</c:v>
                </c:pt>
                <c:pt idx="2140">
                  <c:v>36.390216668446861</c:v>
                </c:pt>
                <c:pt idx="2141">
                  <c:v>36.407383330663045</c:v>
                </c:pt>
                <c:pt idx="2142">
                  <c:v>36.424233333269754</c:v>
                </c:pt>
                <c:pt idx="2143">
                  <c:v>36.441833329200747</c:v>
                </c:pt>
                <c:pt idx="2144">
                  <c:v>36.458683331807457</c:v>
                </c:pt>
                <c:pt idx="2145">
                  <c:v>36.476033329963684</c:v>
                </c:pt>
                <c:pt idx="2146">
                  <c:v>36.492883332570393</c:v>
                </c:pt>
                <c:pt idx="2147">
                  <c:v>36.510533332824707</c:v>
                </c:pt>
                <c:pt idx="2148">
                  <c:v>36.527383335431416</c:v>
                </c:pt>
                <c:pt idx="2149">
                  <c:v>36.54423333009084</c:v>
                </c:pt>
                <c:pt idx="2150">
                  <c:v>36.56108333269755</c:v>
                </c:pt>
                <c:pt idx="2151">
                  <c:v>36.578733332951863</c:v>
                </c:pt>
                <c:pt idx="2152">
                  <c:v>36.595583335558572</c:v>
                </c:pt>
                <c:pt idx="2153">
                  <c:v>36.612866663932799</c:v>
                </c:pt>
                <c:pt idx="2154">
                  <c:v>36.629716666539508</c:v>
                </c:pt>
                <c:pt idx="2155">
                  <c:v>36.647116669019063</c:v>
                </c:pt>
                <c:pt idx="2156">
                  <c:v>36.663949998219806</c:v>
                </c:pt>
                <c:pt idx="2157">
                  <c:v>36.681416662534076</c:v>
                </c:pt>
                <c:pt idx="2158">
                  <c:v>36.698266665140785</c:v>
                </c:pt>
                <c:pt idx="2159">
                  <c:v>36.715550001462297</c:v>
                </c:pt>
                <c:pt idx="2160">
                  <c:v>36.732399996121721</c:v>
                </c:pt>
                <c:pt idx="2161">
                  <c:v>36.750033330917361</c:v>
                </c:pt>
                <c:pt idx="2162">
                  <c:v>36.766883333524071</c:v>
                </c:pt>
                <c:pt idx="2163">
                  <c:v>36.784083334604901</c:v>
                </c:pt>
                <c:pt idx="2164">
                  <c:v>36.800933329264325</c:v>
                </c:pt>
                <c:pt idx="2165">
                  <c:v>36.817783331871034</c:v>
                </c:pt>
                <c:pt idx="2166">
                  <c:v>36.834633334477743</c:v>
                </c:pt>
                <c:pt idx="2167">
                  <c:v>36.851483329137167</c:v>
                </c:pt>
                <c:pt idx="2168">
                  <c:v>36.869249995549517</c:v>
                </c:pt>
                <c:pt idx="2169">
                  <c:v>36.886099998156233</c:v>
                </c:pt>
                <c:pt idx="2170">
                  <c:v>36.903983330726625</c:v>
                </c:pt>
                <c:pt idx="2171">
                  <c:v>36.920833333333334</c:v>
                </c:pt>
                <c:pt idx="2172">
                  <c:v>36.938299997647604</c:v>
                </c:pt>
                <c:pt idx="2173">
                  <c:v>36.955133334795633</c:v>
                </c:pt>
                <c:pt idx="2174">
                  <c:v>36.972783335049947</c:v>
                </c:pt>
                <c:pt idx="2175">
                  <c:v>36.98963332970937</c:v>
                </c:pt>
                <c:pt idx="2176">
                  <c:v>37.006666668256123</c:v>
                </c:pt>
                <c:pt idx="2177">
                  <c:v>37.023516662915547</c:v>
                </c:pt>
                <c:pt idx="2178">
                  <c:v>37.0411333322525</c:v>
                </c:pt>
                <c:pt idx="2179">
                  <c:v>37.05800000031789</c:v>
                </c:pt>
                <c:pt idx="2180">
                  <c:v>37.074966669082642</c:v>
                </c:pt>
                <c:pt idx="2181">
                  <c:v>37.091816663742065</c:v>
                </c:pt>
                <c:pt idx="2182">
                  <c:v>37.108650000890094</c:v>
                </c:pt>
                <c:pt idx="2183">
                  <c:v>37.125483330090837</c:v>
                </c:pt>
                <c:pt idx="2184">
                  <c:v>37.142983333269754</c:v>
                </c:pt>
                <c:pt idx="2185">
                  <c:v>37.159866666793825</c:v>
                </c:pt>
                <c:pt idx="2186">
                  <c:v>37.177099998792009</c:v>
                </c:pt>
                <c:pt idx="2187">
                  <c:v>37.193966666857399</c:v>
                </c:pt>
                <c:pt idx="2188">
                  <c:v>37.211033336321513</c:v>
                </c:pt>
                <c:pt idx="2189">
                  <c:v>37.227899996439618</c:v>
                </c:pt>
                <c:pt idx="2190">
                  <c:v>37.244733333587646</c:v>
                </c:pt>
                <c:pt idx="2191">
                  <c:v>37.261583336194356</c:v>
                </c:pt>
                <c:pt idx="2192">
                  <c:v>37.27843333085378</c:v>
                </c:pt>
                <c:pt idx="2193">
                  <c:v>37.295716667175292</c:v>
                </c:pt>
                <c:pt idx="2194">
                  <c:v>37.312566669782001</c:v>
                </c:pt>
                <c:pt idx="2195">
                  <c:v>37.329416664441425</c:v>
                </c:pt>
                <c:pt idx="2196">
                  <c:v>37.346283332506815</c:v>
                </c:pt>
                <c:pt idx="2197">
                  <c:v>37.363816666603086</c:v>
                </c:pt>
                <c:pt idx="2198">
                  <c:v>37.380666669209795</c:v>
                </c:pt>
                <c:pt idx="2199">
                  <c:v>37.398399996757504</c:v>
                </c:pt>
                <c:pt idx="2200">
                  <c:v>37.415249999364214</c:v>
                </c:pt>
                <c:pt idx="2201">
                  <c:v>37.43210000197093</c:v>
                </c:pt>
                <c:pt idx="2202">
                  <c:v>37.448966662089028</c:v>
                </c:pt>
                <c:pt idx="2203">
                  <c:v>37.466699997584023</c:v>
                </c:pt>
                <c:pt idx="2204">
                  <c:v>37.483550000190732</c:v>
                </c:pt>
                <c:pt idx="2205">
                  <c:v>37.501166669527692</c:v>
                </c:pt>
                <c:pt idx="2206">
                  <c:v>37.518016664187115</c:v>
                </c:pt>
                <c:pt idx="2207">
                  <c:v>37.535183334350585</c:v>
                </c:pt>
                <c:pt idx="2208">
                  <c:v>37.552050002415974</c:v>
                </c:pt>
                <c:pt idx="2209">
                  <c:v>37.568899997075398</c:v>
                </c:pt>
                <c:pt idx="2210">
                  <c:v>37.585766665140788</c:v>
                </c:pt>
                <c:pt idx="2211">
                  <c:v>37.603133328755696</c:v>
                </c:pt>
                <c:pt idx="2212">
                  <c:v>37.619983331362405</c:v>
                </c:pt>
                <c:pt idx="2213">
                  <c:v>37.637500000000003</c:v>
                </c:pt>
                <c:pt idx="2214">
                  <c:v>37.654350002606712</c:v>
                </c:pt>
                <c:pt idx="2215">
                  <c:v>37.671933333079018</c:v>
                </c:pt>
                <c:pt idx="2216">
                  <c:v>37.688783335685727</c:v>
                </c:pt>
                <c:pt idx="2217">
                  <c:v>37.705633330345151</c:v>
                </c:pt>
                <c:pt idx="2218">
                  <c:v>37.72248333295186</c:v>
                </c:pt>
                <c:pt idx="2219">
                  <c:v>37.739483332633974</c:v>
                </c:pt>
                <c:pt idx="2220">
                  <c:v>37.756333335240683</c:v>
                </c:pt>
                <c:pt idx="2221">
                  <c:v>37.773816665013634</c:v>
                </c:pt>
                <c:pt idx="2222">
                  <c:v>37.790683333079023</c:v>
                </c:pt>
                <c:pt idx="2223">
                  <c:v>37.808100001017252</c:v>
                </c:pt>
                <c:pt idx="2224">
                  <c:v>37.824949995676675</c:v>
                </c:pt>
                <c:pt idx="2225">
                  <c:v>37.842566665013628</c:v>
                </c:pt>
                <c:pt idx="2226">
                  <c:v>37.859416667620344</c:v>
                </c:pt>
                <c:pt idx="2227">
                  <c:v>37.877116664250693</c:v>
                </c:pt>
                <c:pt idx="2228">
                  <c:v>37.893966666857402</c:v>
                </c:pt>
                <c:pt idx="2229">
                  <c:v>37.910816669464111</c:v>
                </c:pt>
                <c:pt idx="2230">
                  <c:v>37.927666664123535</c:v>
                </c:pt>
                <c:pt idx="2231">
                  <c:v>37.94539999961853</c:v>
                </c:pt>
                <c:pt idx="2232">
                  <c:v>37.96225000222524</c:v>
                </c:pt>
                <c:pt idx="2233">
                  <c:v>37.979183332125345</c:v>
                </c:pt>
                <c:pt idx="2234">
                  <c:v>37.996033334732054</c:v>
                </c:pt>
                <c:pt idx="2235">
                  <c:v>38.012883329391478</c:v>
                </c:pt>
                <c:pt idx="2236">
                  <c:v>38.030616664886473</c:v>
                </c:pt>
                <c:pt idx="2237">
                  <c:v>38.047466667493183</c:v>
                </c:pt>
                <c:pt idx="2238">
                  <c:v>38.064866662025452</c:v>
                </c:pt>
                <c:pt idx="2239">
                  <c:v>38.081716664632161</c:v>
                </c:pt>
                <c:pt idx="2240">
                  <c:v>38.099283329645793</c:v>
                </c:pt>
                <c:pt idx="2241">
                  <c:v>38.116116666793822</c:v>
                </c:pt>
                <c:pt idx="2242">
                  <c:v>38.133716662724815</c:v>
                </c:pt>
                <c:pt idx="2243">
                  <c:v>38.150566665331525</c:v>
                </c:pt>
                <c:pt idx="2244">
                  <c:v>38.167416667938234</c:v>
                </c:pt>
                <c:pt idx="2245">
                  <c:v>38.184283336003624</c:v>
                </c:pt>
                <c:pt idx="2246">
                  <c:v>38.201183334986368</c:v>
                </c:pt>
                <c:pt idx="2247">
                  <c:v>38.218050003051758</c:v>
                </c:pt>
                <c:pt idx="2248">
                  <c:v>38.235416666666666</c:v>
                </c:pt>
                <c:pt idx="2249">
                  <c:v>38.252266669273375</c:v>
                </c:pt>
                <c:pt idx="2250">
                  <c:v>38.269683329264325</c:v>
                </c:pt>
                <c:pt idx="2251">
                  <c:v>38.286533331871034</c:v>
                </c:pt>
                <c:pt idx="2252">
                  <c:v>38.303383334477743</c:v>
                </c:pt>
                <c:pt idx="2253">
                  <c:v>38.320250002543133</c:v>
                </c:pt>
                <c:pt idx="2254">
                  <c:v>38.337933333714801</c:v>
                </c:pt>
                <c:pt idx="2255">
                  <c:v>38.354800001780191</c:v>
                </c:pt>
                <c:pt idx="2256">
                  <c:v>38.37219999631246</c:v>
                </c:pt>
                <c:pt idx="2257">
                  <c:v>38.38904999891917</c:v>
                </c:pt>
                <c:pt idx="2258">
                  <c:v>38.406266665458681</c:v>
                </c:pt>
                <c:pt idx="2259">
                  <c:v>38.42311666806539</c:v>
                </c:pt>
                <c:pt idx="2260">
                  <c:v>38.440799999237058</c:v>
                </c:pt>
                <c:pt idx="2261">
                  <c:v>38.457650001843767</c:v>
                </c:pt>
                <c:pt idx="2262">
                  <c:v>38.474499996503191</c:v>
                </c:pt>
                <c:pt idx="2263">
                  <c:v>38.491349999109907</c:v>
                </c:pt>
                <c:pt idx="2264">
                  <c:v>38.508466664950056</c:v>
                </c:pt>
                <c:pt idx="2265">
                  <c:v>38.525316667556766</c:v>
                </c:pt>
                <c:pt idx="2266">
                  <c:v>38.543016664187114</c:v>
                </c:pt>
                <c:pt idx="2267">
                  <c:v>38.559866666793823</c:v>
                </c:pt>
                <c:pt idx="2268">
                  <c:v>38.577233330408731</c:v>
                </c:pt>
                <c:pt idx="2269">
                  <c:v>38.594099998474121</c:v>
                </c:pt>
                <c:pt idx="2270">
                  <c:v>38.611583336194357</c:v>
                </c:pt>
                <c:pt idx="2271">
                  <c:v>38.628433330853781</c:v>
                </c:pt>
                <c:pt idx="2272">
                  <c:v>38.64528333346049</c:v>
                </c:pt>
                <c:pt idx="2273">
                  <c:v>38.66215000152588</c:v>
                </c:pt>
                <c:pt idx="2274">
                  <c:v>38.679833332697548</c:v>
                </c:pt>
                <c:pt idx="2275">
                  <c:v>38.696683335304257</c:v>
                </c:pt>
                <c:pt idx="2276">
                  <c:v>38.713900001843768</c:v>
                </c:pt>
                <c:pt idx="2277">
                  <c:v>38.730749996503192</c:v>
                </c:pt>
                <c:pt idx="2278">
                  <c:v>38.748433335622153</c:v>
                </c:pt>
                <c:pt idx="2279">
                  <c:v>38.765283330281576</c:v>
                </c:pt>
                <c:pt idx="2280">
                  <c:v>38.782550001144408</c:v>
                </c:pt>
                <c:pt idx="2281">
                  <c:v>38.799399995803832</c:v>
                </c:pt>
                <c:pt idx="2282">
                  <c:v>38.817149996757507</c:v>
                </c:pt>
                <c:pt idx="2283">
                  <c:v>38.833999999364217</c:v>
                </c:pt>
                <c:pt idx="2284">
                  <c:v>38.850966668128969</c:v>
                </c:pt>
                <c:pt idx="2285">
                  <c:v>38.867816662788393</c:v>
                </c:pt>
                <c:pt idx="2286">
                  <c:v>38.884666665395102</c:v>
                </c:pt>
                <c:pt idx="2287">
                  <c:v>38.901983332633975</c:v>
                </c:pt>
                <c:pt idx="2288">
                  <c:v>38.918833335240684</c:v>
                </c:pt>
                <c:pt idx="2289">
                  <c:v>38.935733334223428</c:v>
                </c:pt>
                <c:pt idx="2290">
                  <c:v>38.952583328882852</c:v>
                </c:pt>
                <c:pt idx="2291">
                  <c:v>38.97016666730245</c:v>
                </c:pt>
                <c:pt idx="2292">
                  <c:v>38.987016661961874</c:v>
                </c:pt>
                <c:pt idx="2293">
                  <c:v>39.003849999109903</c:v>
                </c:pt>
                <c:pt idx="2294">
                  <c:v>39.020700001716612</c:v>
                </c:pt>
                <c:pt idx="2295">
                  <c:v>39.037549996376036</c:v>
                </c:pt>
                <c:pt idx="2296">
                  <c:v>39.054800001780194</c:v>
                </c:pt>
                <c:pt idx="2297">
                  <c:v>39.071649996439618</c:v>
                </c:pt>
                <c:pt idx="2298">
                  <c:v>39.089416662851967</c:v>
                </c:pt>
                <c:pt idx="2299">
                  <c:v>39.106266665458676</c:v>
                </c:pt>
                <c:pt idx="2300">
                  <c:v>39.12391666571299</c:v>
                </c:pt>
                <c:pt idx="2301">
                  <c:v>39.140766668319699</c:v>
                </c:pt>
                <c:pt idx="2302">
                  <c:v>39.158166662851968</c:v>
                </c:pt>
                <c:pt idx="2303">
                  <c:v>39.175016665458678</c:v>
                </c:pt>
                <c:pt idx="2304">
                  <c:v>39.192483329772948</c:v>
                </c:pt>
                <c:pt idx="2305">
                  <c:v>39.209633334477743</c:v>
                </c:pt>
                <c:pt idx="2306">
                  <c:v>39.227183334032695</c:v>
                </c:pt>
                <c:pt idx="2307">
                  <c:v>39.244033328692119</c:v>
                </c:pt>
                <c:pt idx="2308">
                  <c:v>39.26098333199819</c:v>
                </c:pt>
                <c:pt idx="2309">
                  <c:v>39.2778333346049</c:v>
                </c:pt>
                <c:pt idx="2310">
                  <c:v>39.295133336385092</c:v>
                </c:pt>
                <c:pt idx="2311">
                  <c:v>39.311983331044516</c:v>
                </c:pt>
                <c:pt idx="2312">
                  <c:v>39.328833333651225</c:v>
                </c:pt>
                <c:pt idx="2313">
                  <c:v>39.345700001716615</c:v>
                </c:pt>
                <c:pt idx="2314">
                  <c:v>39.3629333337148</c:v>
                </c:pt>
                <c:pt idx="2315">
                  <c:v>39.379783336321516</c:v>
                </c:pt>
                <c:pt idx="2316">
                  <c:v>39.396716666221621</c:v>
                </c:pt>
                <c:pt idx="2317">
                  <c:v>39.413566668828331</c:v>
                </c:pt>
                <c:pt idx="2318">
                  <c:v>39.430900001525877</c:v>
                </c:pt>
                <c:pt idx="2319">
                  <c:v>39.447749996185301</c:v>
                </c:pt>
                <c:pt idx="2320">
                  <c:v>39.464883335431416</c:v>
                </c:pt>
                <c:pt idx="2321">
                  <c:v>39.48173333009084</c:v>
                </c:pt>
                <c:pt idx="2322">
                  <c:v>39.49859999815623</c:v>
                </c:pt>
                <c:pt idx="2323">
                  <c:v>39.516249998410544</c:v>
                </c:pt>
                <c:pt idx="2324">
                  <c:v>39.533133331934614</c:v>
                </c:pt>
                <c:pt idx="2325">
                  <c:v>39.550766666730247</c:v>
                </c:pt>
                <c:pt idx="2326">
                  <c:v>39.567616669336957</c:v>
                </c:pt>
                <c:pt idx="2327">
                  <c:v>39.58526666959127</c:v>
                </c:pt>
                <c:pt idx="2328">
                  <c:v>39.602116664250694</c:v>
                </c:pt>
                <c:pt idx="2329">
                  <c:v>39.619833334287009</c:v>
                </c:pt>
                <c:pt idx="2330">
                  <c:v>39.636683328946432</c:v>
                </c:pt>
                <c:pt idx="2331">
                  <c:v>39.654416664441428</c:v>
                </c:pt>
                <c:pt idx="2332">
                  <c:v>39.671283332506817</c:v>
                </c:pt>
                <c:pt idx="2333">
                  <c:v>39.688466668128967</c:v>
                </c:pt>
                <c:pt idx="2334">
                  <c:v>39.705316662788391</c:v>
                </c:pt>
                <c:pt idx="2335">
                  <c:v>39.723016667366025</c:v>
                </c:pt>
                <c:pt idx="2336">
                  <c:v>39.739866662025449</c:v>
                </c:pt>
                <c:pt idx="2337">
                  <c:v>39.757516662279762</c:v>
                </c:pt>
                <c:pt idx="2338">
                  <c:v>39.774366664886472</c:v>
                </c:pt>
                <c:pt idx="2339">
                  <c:v>39.791850002606708</c:v>
                </c:pt>
                <c:pt idx="2340">
                  <c:v>39.808699997266132</c:v>
                </c:pt>
                <c:pt idx="2341">
                  <c:v>39.825549999872841</c:v>
                </c:pt>
                <c:pt idx="2342">
                  <c:v>39.84240000247955</c:v>
                </c:pt>
                <c:pt idx="2343">
                  <c:v>39.859249997138974</c:v>
                </c:pt>
                <c:pt idx="2344">
                  <c:v>39.876216665903726</c:v>
                </c:pt>
                <c:pt idx="2345">
                  <c:v>39.893066668510436</c:v>
                </c:pt>
                <c:pt idx="2346">
                  <c:v>39.90993332862854</c:v>
                </c:pt>
                <c:pt idx="2347">
                  <c:v>39.927333331108095</c:v>
                </c:pt>
                <c:pt idx="2348">
                  <c:v>39.944183333714804</c:v>
                </c:pt>
                <c:pt idx="2349">
                  <c:v>39.961950000127153</c:v>
                </c:pt>
                <c:pt idx="2350">
                  <c:v>39.97880000273387</c:v>
                </c:pt>
                <c:pt idx="2351">
                  <c:v>39.996350002288821</c:v>
                </c:pt>
                <c:pt idx="2352">
                  <c:v>40.013199996948245</c:v>
                </c:pt>
                <c:pt idx="2353">
                  <c:v>40.030049999554954</c:v>
                </c:pt>
                <c:pt idx="2354">
                  <c:v>40.046916667620344</c:v>
                </c:pt>
                <c:pt idx="2355">
                  <c:v>40.064166665077209</c:v>
                </c:pt>
                <c:pt idx="2356">
                  <c:v>40.081033333142599</c:v>
                </c:pt>
                <c:pt idx="2357">
                  <c:v>40.098683333396913</c:v>
                </c:pt>
                <c:pt idx="2358">
                  <c:v>40.115533336003622</c:v>
                </c:pt>
                <c:pt idx="2359">
                  <c:v>40.133149997393289</c:v>
                </c:pt>
                <c:pt idx="2360">
                  <c:v>40.15</c:v>
                </c:pt>
                <c:pt idx="2361">
                  <c:v>40.166833329200742</c:v>
                </c:pt>
                <c:pt idx="2362">
                  <c:v>40.183683331807451</c:v>
                </c:pt>
                <c:pt idx="2363">
                  <c:v>40.200999999046324</c:v>
                </c:pt>
                <c:pt idx="2364">
                  <c:v>40.217850001653034</c:v>
                </c:pt>
                <c:pt idx="2365">
                  <c:v>40.234699996312457</c:v>
                </c:pt>
                <c:pt idx="2366">
                  <c:v>40.251549998919167</c:v>
                </c:pt>
                <c:pt idx="2367">
                  <c:v>40.269233330090842</c:v>
                </c:pt>
                <c:pt idx="2368">
                  <c:v>40.286083332697551</c:v>
                </c:pt>
                <c:pt idx="2369">
                  <c:v>40.303399999936424</c:v>
                </c:pt>
                <c:pt idx="2370">
                  <c:v>40.320250002543133</c:v>
                </c:pt>
                <c:pt idx="2371">
                  <c:v>40.337099997202557</c:v>
                </c:pt>
                <c:pt idx="2372">
                  <c:v>40.353949999809267</c:v>
                </c:pt>
                <c:pt idx="2373">
                  <c:v>40.371383333206175</c:v>
                </c:pt>
                <c:pt idx="2374">
                  <c:v>40.388233335812885</c:v>
                </c:pt>
                <c:pt idx="2375">
                  <c:v>40.405516664187111</c:v>
                </c:pt>
                <c:pt idx="2376">
                  <c:v>40.42236666679382</c:v>
                </c:pt>
                <c:pt idx="2377">
                  <c:v>40.440216668446858</c:v>
                </c:pt>
                <c:pt idx="2378">
                  <c:v>40.457049997647601</c:v>
                </c:pt>
                <c:pt idx="2379">
                  <c:v>40.473900000254311</c:v>
                </c:pt>
                <c:pt idx="2380">
                  <c:v>40.49075000286102</c:v>
                </c:pt>
                <c:pt idx="2381">
                  <c:v>40.508433334032695</c:v>
                </c:pt>
                <c:pt idx="2382">
                  <c:v>40.525283328692119</c:v>
                </c:pt>
                <c:pt idx="2383">
                  <c:v>40.542699996630354</c:v>
                </c:pt>
                <c:pt idx="2384">
                  <c:v>40.559549999237063</c:v>
                </c:pt>
                <c:pt idx="2385">
                  <c:v>40.577050002415973</c:v>
                </c:pt>
                <c:pt idx="2386">
                  <c:v>40.593899997075397</c:v>
                </c:pt>
                <c:pt idx="2387">
                  <c:v>40.611400000254314</c:v>
                </c:pt>
                <c:pt idx="2388">
                  <c:v>40.628250002861023</c:v>
                </c:pt>
                <c:pt idx="2389">
                  <c:v>40.645916668574017</c:v>
                </c:pt>
                <c:pt idx="2390">
                  <c:v>40.662783328692122</c:v>
                </c:pt>
                <c:pt idx="2391">
                  <c:v>40.67993333339691</c:v>
                </c:pt>
                <c:pt idx="2392">
                  <c:v>40.69678333600362</c:v>
                </c:pt>
                <c:pt idx="2393">
                  <c:v>40.713633330663043</c:v>
                </c:pt>
                <c:pt idx="2394">
                  <c:v>40.730483333269753</c:v>
                </c:pt>
                <c:pt idx="2395">
                  <c:v>40.748183329900108</c:v>
                </c:pt>
                <c:pt idx="2396">
                  <c:v>40.765033332506817</c:v>
                </c:pt>
                <c:pt idx="2397">
                  <c:v>40.782683332761131</c:v>
                </c:pt>
                <c:pt idx="2398">
                  <c:v>40.79953333536784</c:v>
                </c:pt>
                <c:pt idx="2399">
                  <c:v>40.817066669464111</c:v>
                </c:pt>
                <c:pt idx="2400">
                  <c:v>40.833916664123535</c:v>
                </c:pt>
                <c:pt idx="2401">
                  <c:v>40.851533333460488</c:v>
                </c:pt>
                <c:pt idx="2402">
                  <c:v>40.868383336067197</c:v>
                </c:pt>
                <c:pt idx="2403">
                  <c:v>40.885233330726621</c:v>
                </c:pt>
                <c:pt idx="2404">
                  <c:v>40.90208333333333</c:v>
                </c:pt>
                <c:pt idx="2405">
                  <c:v>40.919449996948245</c:v>
                </c:pt>
                <c:pt idx="2406">
                  <c:v>40.936299999554954</c:v>
                </c:pt>
                <c:pt idx="2407">
                  <c:v>40.953649997711182</c:v>
                </c:pt>
                <c:pt idx="2408">
                  <c:v>40.970500000317891</c:v>
                </c:pt>
                <c:pt idx="2409">
                  <c:v>40.987449995676677</c:v>
                </c:pt>
                <c:pt idx="2410">
                  <c:v>41.004299998283386</c:v>
                </c:pt>
                <c:pt idx="2411">
                  <c:v>41.021150000890096</c:v>
                </c:pt>
                <c:pt idx="2412">
                  <c:v>41.038683334986366</c:v>
                </c:pt>
                <c:pt idx="2413">
                  <c:v>41.05553332964579</c:v>
                </c:pt>
                <c:pt idx="2414">
                  <c:v>41.072483332951862</c:v>
                </c:pt>
                <c:pt idx="2415">
                  <c:v>41.089333335558571</c:v>
                </c:pt>
                <c:pt idx="2416">
                  <c:v>41.106183330217995</c:v>
                </c:pt>
                <c:pt idx="2417">
                  <c:v>41.123933331171671</c:v>
                </c:pt>
                <c:pt idx="2418">
                  <c:v>41.14078333377838</c:v>
                </c:pt>
                <c:pt idx="2419">
                  <c:v>41.157683332761131</c:v>
                </c:pt>
                <c:pt idx="2420">
                  <c:v>41.174566666285195</c:v>
                </c:pt>
                <c:pt idx="2421">
                  <c:v>41.191416668891904</c:v>
                </c:pt>
                <c:pt idx="2422">
                  <c:v>41.209100000063579</c:v>
                </c:pt>
                <c:pt idx="2423">
                  <c:v>41.225950002670288</c:v>
                </c:pt>
                <c:pt idx="2424">
                  <c:v>41.243699995676678</c:v>
                </c:pt>
                <c:pt idx="2425">
                  <c:v>41.260549998283388</c:v>
                </c:pt>
                <c:pt idx="2426">
                  <c:v>41.278199998537701</c:v>
                </c:pt>
                <c:pt idx="2427">
                  <c:v>41.295050001144411</c:v>
                </c:pt>
                <c:pt idx="2428">
                  <c:v>41.311899995803834</c:v>
                </c:pt>
                <c:pt idx="2429">
                  <c:v>41.328733332951863</c:v>
                </c:pt>
                <c:pt idx="2430">
                  <c:v>41.346366667747496</c:v>
                </c:pt>
                <c:pt idx="2431">
                  <c:v>41.36321666240692</c:v>
                </c:pt>
                <c:pt idx="2432">
                  <c:v>41.380183331171672</c:v>
                </c:pt>
                <c:pt idx="2433">
                  <c:v>41.397033333778381</c:v>
                </c:pt>
                <c:pt idx="2434">
                  <c:v>41.413883336385091</c:v>
                </c:pt>
                <c:pt idx="2435">
                  <c:v>41.43129999637604</c:v>
                </c:pt>
                <c:pt idx="2436">
                  <c:v>41.44814999898275</c:v>
                </c:pt>
                <c:pt idx="2437">
                  <c:v>41.465000001589459</c:v>
                </c:pt>
                <c:pt idx="2438">
                  <c:v>41.482133332888289</c:v>
                </c:pt>
                <c:pt idx="2439">
                  <c:v>41.499833329518637</c:v>
                </c:pt>
                <c:pt idx="2440">
                  <c:v>41.516683332125346</c:v>
                </c:pt>
                <c:pt idx="2441">
                  <c:v>41.533983333905539</c:v>
                </c:pt>
                <c:pt idx="2442">
                  <c:v>41.550850001970929</c:v>
                </c:pt>
                <c:pt idx="2443">
                  <c:v>41.567783331871034</c:v>
                </c:pt>
                <c:pt idx="2444">
                  <c:v>41.584649999936424</c:v>
                </c:pt>
                <c:pt idx="2445">
                  <c:v>41.601933336257936</c:v>
                </c:pt>
                <c:pt idx="2446">
                  <c:v>41.618766665458679</c:v>
                </c:pt>
                <c:pt idx="2447">
                  <c:v>41.635933335622148</c:v>
                </c:pt>
                <c:pt idx="2448">
                  <c:v>41.652783330281572</c:v>
                </c:pt>
                <c:pt idx="2449">
                  <c:v>41.669633332888289</c:v>
                </c:pt>
                <c:pt idx="2450">
                  <c:v>41.686500000953671</c:v>
                </c:pt>
                <c:pt idx="2451">
                  <c:v>41.704166666666666</c:v>
                </c:pt>
                <c:pt idx="2452">
                  <c:v>41.721016669273375</c:v>
                </c:pt>
                <c:pt idx="2453">
                  <c:v>41.738399998346964</c:v>
                </c:pt>
                <c:pt idx="2454">
                  <c:v>41.755250000953673</c:v>
                </c:pt>
                <c:pt idx="2455">
                  <c:v>41.772099995613097</c:v>
                </c:pt>
                <c:pt idx="2456">
                  <c:v>41.788949998219806</c:v>
                </c:pt>
                <c:pt idx="2457">
                  <c:v>41.805949997901919</c:v>
                </c:pt>
                <c:pt idx="2458">
                  <c:v>41.822833331425983</c:v>
                </c:pt>
                <c:pt idx="2459">
                  <c:v>41.839683334032692</c:v>
                </c:pt>
                <c:pt idx="2460">
                  <c:v>41.856533328692116</c:v>
                </c:pt>
                <c:pt idx="2461">
                  <c:v>41.874116667111714</c:v>
                </c:pt>
                <c:pt idx="2462">
                  <c:v>41.890966669718424</c:v>
                </c:pt>
                <c:pt idx="2463">
                  <c:v>41.907799998919167</c:v>
                </c:pt>
                <c:pt idx="2464">
                  <c:v>41.924650001525876</c:v>
                </c:pt>
                <c:pt idx="2465">
                  <c:v>41.942283336321516</c:v>
                </c:pt>
                <c:pt idx="2466">
                  <c:v>41.959149996439614</c:v>
                </c:pt>
                <c:pt idx="2467">
                  <c:v>41.976716669400531</c:v>
                </c:pt>
                <c:pt idx="2468">
                  <c:v>41.993566664059955</c:v>
                </c:pt>
                <c:pt idx="2469">
                  <c:v>42.011250003178915</c:v>
                </c:pt>
                <c:pt idx="2470">
                  <c:v>42.028099997838339</c:v>
                </c:pt>
                <c:pt idx="2471">
                  <c:v>42.045666662851971</c:v>
                </c:pt>
                <c:pt idx="2472">
                  <c:v>42.062516665458681</c:v>
                </c:pt>
                <c:pt idx="2473">
                  <c:v>42.079449995358786</c:v>
                </c:pt>
                <c:pt idx="2474">
                  <c:v>42.096299997965495</c:v>
                </c:pt>
                <c:pt idx="2475">
                  <c:v>42.113233335812886</c:v>
                </c:pt>
                <c:pt idx="2476">
                  <c:v>42.13008333047231</c:v>
                </c:pt>
                <c:pt idx="2477">
                  <c:v>42.147550002733865</c:v>
                </c:pt>
                <c:pt idx="2478">
                  <c:v>42.164399997393289</c:v>
                </c:pt>
                <c:pt idx="2479">
                  <c:v>42.181849996248879</c:v>
                </c:pt>
                <c:pt idx="2480">
                  <c:v>42.198683333396914</c:v>
                </c:pt>
                <c:pt idx="2481">
                  <c:v>42.215799999237063</c:v>
                </c:pt>
                <c:pt idx="2482">
                  <c:v>42.232650001843773</c:v>
                </c:pt>
                <c:pt idx="2483">
                  <c:v>42.25028332869212</c:v>
                </c:pt>
                <c:pt idx="2484">
                  <c:v>42.26713333129883</c:v>
                </c:pt>
                <c:pt idx="2485">
                  <c:v>42.284183335304263</c:v>
                </c:pt>
                <c:pt idx="2486">
                  <c:v>42.301033329963687</c:v>
                </c:pt>
                <c:pt idx="2487">
                  <c:v>42.317883332570396</c:v>
                </c:pt>
                <c:pt idx="2488">
                  <c:v>42.33476666609446</c:v>
                </c:pt>
                <c:pt idx="2489">
                  <c:v>42.35163333415985</c:v>
                </c:pt>
                <c:pt idx="2490">
                  <c:v>42.368866666158041</c:v>
                </c:pt>
                <c:pt idx="2491">
                  <c:v>42.385716668764751</c:v>
                </c:pt>
                <c:pt idx="2492">
                  <c:v>42.402583328882855</c:v>
                </c:pt>
                <c:pt idx="2493">
                  <c:v>42.419449996948245</c:v>
                </c:pt>
                <c:pt idx="2494">
                  <c:v>42.437083331743878</c:v>
                </c:pt>
                <c:pt idx="2495">
                  <c:v>42.453933334350587</c:v>
                </c:pt>
                <c:pt idx="2496">
                  <c:v>42.471299997965495</c:v>
                </c:pt>
                <c:pt idx="2497">
                  <c:v>42.488133335113524</c:v>
                </c:pt>
                <c:pt idx="2498">
                  <c:v>42.504983329772948</c:v>
                </c:pt>
                <c:pt idx="2499">
                  <c:v>42.521866663297018</c:v>
                </c:pt>
                <c:pt idx="2500">
                  <c:v>42.539283331235247</c:v>
                </c:pt>
                <c:pt idx="2501">
                  <c:v>42.556133333841963</c:v>
                </c:pt>
                <c:pt idx="2502">
                  <c:v>42.573616663614906</c:v>
                </c:pt>
                <c:pt idx="2503">
                  <c:v>42.590466666221616</c:v>
                </c:pt>
                <c:pt idx="2504">
                  <c:v>42.608183336257937</c:v>
                </c:pt>
                <c:pt idx="2505">
                  <c:v>42.625033330917361</c:v>
                </c:pt>
                <c:pt idx="2506">
                  <c:v>42.642633334795633</c:v>
                </c:pt>
                <c:pt idx="2507">
                  <c:v>42.659616669019066</c:v>
                </c:pt>
                <c:pt idx="2508">
                  <c:v>42.676816662152611</c:v>
                </c:pt>
                <c:pt idx="2509">
                  <c:v>42.693683330218001</c:v>
                </c:pt>
                <c:pt idx="2510">
                  <c:v>42.711250003178911</c:v>
                </c:pt>
                <c:pt idx="2511">
                  <c:v>42.728099997838335</c:v>
                </c:pt>
                <c:pt idx="2512">
                  <c:v>42.745800002415976</c:v>
                </c:pt>
                <c:pt idx="2513">
                  <c:v>42.7626499970754</c:v>
                </c:pt>
                <c:pt idx="2514">
                  <c:v>42.780383332570395</c:v>
                </c:pt>
                <c:pt idx="2515">
                  <c:v>42.797233335177104</c:v>
                </c:pt>
                <c:pt idx="2516">
                  <c:v>42.814900000890098</c:v>
                </c:pt>
                <c:pt idx="2517">
                  <c:v>42.831749995549522</c:v>
                </c:pt>
                <c:pt idx="2518">
                  <c:v>42.849283329645793</c:v>
                </c:pt>
                <c:pt idx="2519">
                  <c:v>42.866133332252502</c:v>
                </c:pt>
                <c:pt idx="2520">
                  <c:v>42.88348333040873</c:v>
                </c:pt>
                <c:pt idx="2521">
                  <c:v>42.900333333015439</c:v>
                </c:pt>
                <c:pt idx="2522">
                  <c:v>42.917733335494994</c:v>
                </c:pt>
                <c:pt idx="2523">
                  <c:v>42.934583330154418</c:v>
                </c:pt>
                <c:pt idx="2524">
                  <c:v>42.951433332761127</c:v>
                </c:pt>
                <c:pt idx="2525">
                  <c:v>42.968366662661232</c:v>
                </c:pt>
                <c:pt idx="2526">
                  <c:v>42.985233330726622</c:v>
                </c:pt>
                <c:pt idx="2527">
                  <c:v>43.002083333333331</c:v>
                </c:pt>
                <c:pt idx="2528">
                  <c:v>43.019700002670291</c:v>
                </c:pt>
                <c:pt idx="2529">
                  <c:v>43.036549997329715</c:v>
                </c:pt>
                <c:pt idx="2530">
                  <c:v>43.053399999936424</c:v>
                </c:pt>
                <c:pt idx="2531">
                  <c:v>43.070233329137167</c:v>
                </c:pt>
                <c:pt idx="2532">
                  <c:v>43.087933333714801</c:v>
                </c:pt>
                <c:pt idx="2533">
                  <c:v>43.104816667238872</c:v>
                </c:pt>
                <c:pt idx="2534">
                  <c:v>43.121733331680296</c:v>
                </c:pt>
                <c:pt idx="2535">
                  <c:v>43.138599999745686</c:v>
                </c:pt>
                <c:pt idx="2536">
                  <c:v>43.155450002352396</c:v>
                </c:pt>
                <c:pt idx="2537">
                  <c:v>43.173216668764752</c:v>
                </c:pt>
                <c:pt idx="2538">
                  <c:v>43.190066663424176</c:v>
                </c:pt>
                <c:pt idx="2539">
                  <c:v>43.207566666603086</c:v>
                </c:pt>
                <c:pt idx="2540">
                  <c:v>43.224416669209795</c:v>
                </c:pt>
                <c:pt idx="2541">
                  <c:v>43.241566665967305</c:v>
                </c:pt>
                <c:pt idx="2542">
                  <c:v>43.258416668574014</c:v>
                </c:pt>
                <c:pt idx="2543">
                  <c:v>43.275799997647603</c:v>
                </c:pt>
                <c:pt idx="2544">
                  <c:v>43.292650000254312</c:v>
                </c:pt>
                <c:pt idx="2545">
                  <c:v>43.309500002861022</c:v>
                </c:pt>
                <c:pt idx="2546">
                  <c:v>43.326349997520445</c:v>
                </c:pt>
                <c:pt idx="2547">
                  <c:v>43.343583329518637</c:v>
                </c:pt>
                <c:pt idx="2548">
                  <c:v>43.360416666666666</c:v>
                </c:pt>
                <c:pt idx="2549">
                  <c:v>43.378033336003618</c:v>
                </c:pt>
                <c:pt idx="2550">
                  <c:v>43.394883330663042</c:v>
                </c:pt>
                <c:pt idx="2551">
                  <c:v>43.412600000699364</c:v>
                </c:pt>
                <c:pt idx="2552">
                  <c:v>43.429449995358787</c:v>
                </c:pt>
                <c:pt idx="2553">
                  <c:v>43.447183330853782</c:v>
                </c:pt>
                <c:pt idx="2554">
                  <c:v>43.464033333460492</c:v>
                </c:pt>
                <c:pt idx="2555">
                  <c:v>43.480883336067201</c:v>
                </c:pt>
                <c:pt idx="2556">
                  <c:v>43.497733330726625</c:v>
                </c:pt>
                <c:pt idx="2557">
                  <c:v>43.514599998792015</c:v>
                </c:pt>
                <c:pt idx="2558">
                  <c:v>43.531866669654846</c:v>
                </c:pt>
                <c:pt idx="2559">
                  <c:v>43.54871666431427</c:v>
                </c:pt>
                <c:pt idx="2560">
                  <c:v>43.56558333237966</c:v>
                </c:pt>
                <c:pt idx="2561">
                  <c:v>43.582433334986369</c:v>
                </c:pt>
                <c:pt idx="2562">
                  <c:v>43.600133331616718</c:v>
                </c:pt>
                <c:pt idx="2563">
                  <c:v>43.616983334223427</c:v>
                </c:pt>
                <c:pt idx="2564">
                  <c:v>43.634750000635783</c:v>
                </c:pt>
                <c:pt idx="2565">
                  <c:v>43.651583329836527</c:v>
                </c:pt>
                <c:pt idx="2566">
                  <c:v>43.669249995549521</c:v>
                </c:pt>
                <c:pt idx="2567">
                  <c:v>43.68609999815623</c:v>
                </c:pt>
                <c:pt idx="2568">
                  <c:v>43.703816668192545</c:v>
                </c:pt>
                <c:pt idx="2569">
                  <c:v>43.720666662851968</c:v>
                </c:pt>
                <c:pt idx="2570">
                  <c:v>43.737516665458678</c:v>
                </c:pt>
                <c:pt idx="2571">
                  <c:v>43.754366668065387</c:v>
                </c:pt>
                <c:pt idx="2572">
                  <c:v>43.771216662724811</c:v>
                </c:pt>
                <c:pt idx="2573">
                  <c:v>43.788933332761125</c:v>
                </c:pt>
                <c:pt idx="2574">
                  <c:v>43.805783335367842</c:v>
                </c:pt>
                <c:pt idx="2575">
                  <c:v>43.822683334350586</c:v>
                </c:pt>
                <c:pt idx="2576">
                  <c:v>43.83953332901001</c:v>
                </c:pt>
                <c:pt idx="2577">
                  <c:v>43.8563999970754</c:v>
                </c:pt>
                <c:pt idx="2578">
                  <c:v>43.873816665013628</c:v>
                </c:pt>
                <c:pt idx="2579">
                  <c:v>43.890666667620344</c:v>
                </c:pt>
                <c:pt idx="2580">
                  <c:v>43.907516662279768</c:v>
                </c:pt>
                <c:pt idx="2581">
                  <c:v>43.924366664886477</c:v>
                </c:pt>
                <c:pt idx="2582">
                  <c:v>43.941216667493187</c:v>
                </c:pt>
                <c:pt idx="2583">
                  <c:v>43.958216667175293</c:v>
                </c:pt>
                <c:pt idx="2584">
                  <c:v>43.975066669782002</c:v>
                </c:pt>
                <c:pt idx="2585">
                  <c:v>43.991916664441426</c:v>
                </c:pt>
                <c:pt idx="2586">
                  <c:v>44.00956666469574</c:v>
                </c:pt>
                <c:pt idx="2587">
                  <c:v>44.026416667302449</c:v>
                </c:pt>
                <c:pt idx="2588">
                  <c:v>44.043799996376038</c:v>
                </c:pt>
                <c:pt idx="2589">
                  <c:v>44.060649998982747</c:v>
                </c:pt>
                <c:pt idx="2590">
                  <c:v>44.077500001589456</c:v>
                </c:pt>
                <c:pt idx="2591">
                  <c:v>44.09434999624888</c:v>
                </c:pt>
                <c:pt idx="2592">
                  <c:v>44.111500000953676</c:v>
                </c:pt>
                <c:pt idx="2593">
                  <c:v>44.1283499956131</c:v>
                </c:pt>
                <c:pt idx="2594">
                  <c:v>44.145933334032698</c:v>
                </c:pt>
                <c:pt idx="2595">
                  <c:v>44.162800002098081</c:v>
                </c:pt>
                <c:pt idx="2596">
                  <c:v>44.179733331998186</c:v>
                </c:pt>
                <c:pt idx="2597">
                  <c:v>44.196583334604902</c:v>
                </c:pt>
                <c:pt idx="2598">
                  <c:v>44.213450002670285</c:v>
                </c:pt>
                <c:pt idx="2599">
                  <c:v>44.231199995676675</c:v>
                </c:pt>
                <c:pt idx="2600">
                  <c:v>44.248049998283385</c:v>
                </c:pt>
                <c:pt idx="2601">
                  <c:v>44.265683333079018</c:v>
                </c:pt>
                <c:pt idx="2602">
                  <c:v>44.282533335685727</c:v>
                </c:pt>
                <c:pt idx="2603">
                  <c:v>44.299666666984557</c:v>
                </c:pt>
                <c:pt idx="2604">
                  <c:v>44.316533335049947</c:v>
                </c:pt>
                <c:pt idx="2605">
                  <c:v>44.33385000228882</c:v>
                </c:pt>
                <c:pt idx="2606">
                  <c:v>44.350716662406924</c:v>
                </c:pt>
                <c:pt idx="2607">
                  <c:v>44.368416666984558</c:v>
                </c:pt>
                <c:pt idx="2608">
                  <c:v>44.385266669591267</c:v>
                </c:pt>
                <c:pt idx="2609">
                  <c:v>44.402883330980934</c:v>
                </c:pt>
                <c:pt idx="2610">
                  <c:v>44.419733333587644</c:v>
                </c:pt>
                <c:pt idx="2611">
                  <c:v>44.436583336194353</c:v>
                </c:pt>
                <c:pt idx="2612">
                  <c:v>44.453449996312457</c:v>
                </c:pt>
                <c:pt idx="2613">
                  <c:v>44.470716667175296</c:v>
                </c:pt>
                <c:pt idx="2614">
                  <c:v>44.487566669782005</c:v>
                </c:pt>
                <c:pt idx="2615">
                  <c:v>44.504416664441429</c:v>
                </c:pt>
                <c:pt idx="2616">
                  <c:v>44.521266667048138</c:v>
                </c:pt>
                <c:pt idx="2617">
                  <c:v>44.538216662406924</c:v>
                </c:pt>
                <c:pt idx="2618">
                  <c:v>44.555116669336954</c:v>
                </c:pt>
                <c:pt idx="2619">
                  <c:v>44.572533329327904</c:v>
                </c:pt>
                <c:pt idx="2620">
                  <c:v>44.589399997393294</c:v>
                </c:pt>
                <c:pt idx="2621">
                  <c:v>44.606566667556763</c:v>
                </c:pt>
                <c:pt idx="2622">
                  <c:v>44.623416662216187</c:v>
                </c:pt>
                <c:pt idx="2623">
                  <c:v>44.640716663996379</c:v>
                </c:pt>
                <c:pt idx="2624">
                  <c:v>44.657566666603088</c:v>
                </c:pt>
                <c:pt idx="2625">
                  <c:v>44.675033330917358</c:v>
                </c:pt>
                <c:pt idx="2626">
                  <c:v>44.691883333524068</c:v>
                </c:pt>
                <c:pt idx="2627">
                  <c:v>44.709633334477743</c:v>
                </c:pt>
                <c:pt idx="2628">
                  <c:v>44.726483329137167</c:v>
                </c:pt>
                <c:pt idx="2629">
                  <c:v>44.743449997901919</c:v>
                </c:pt>
                <c:pt idx="2630">
                  <c:v>44.760749999682112</c:v>
                </c:pt>
                <c:pt idx="2631">
                  <c:v>44.778133328755693</c:v>
                </c:pt>
                <c:pt idx="2632">
                  <c:v>44.79498333136241</c:v>
                </c:pt>
                <c:pt idx="2633">
                  <c:v>44.81244999567668</c:v>
                </c:pt>
                <c:pt idx="2634">
                  <c:v>44.829283332824708</c:v>
                </c:pt>
                <c:pt idx="2635">
                  <c:v>44.846133335431418</c:v>
                </c:pt>
                <c:pt idx="2636">
                  <c:v>44.862983330090842</c:v>
                </c:pt>
                <c:pt idx="2637">
                  <c:v>44.879833332697551</c:v>
                </c:pt>
                <c:pt idx="2638">
                  <c:v>44.897333335876468</c:v>
                </c:pt>
                <c:pt idx="2639">
                  <c:v>44.914183330535892</c:v>
                </c:pt>
                <c:pt idx="2640">
                  <c:v>44.931966662406921</c:v>
                </c:pt>
                <c:pt idx="2641">
                  <c:v>44.948816665013631</c:v>
                </c:pt>
                <c:pt idx="2642">
                  <c:v>44.965683333079021</c:v>
                </c:pt>
                <c:pt idx="2643">
                  <c:v>44.98253333568573</c:v>
                </c:pt>
                <c:pt idx="2644">
                  <c:v>45.000216666857405</c:v>
                </c:pt>
                <c:pt idx="2645">
                  <c:v>45.017066669464114</c:v>
                </c:pt>
                <c:pt idx="2646">
                  <c:v>45.034783331553143</c:v>
                </c:pt>
                <c:pt idx="2647">
                  <c:v>45.051633334159852</c:v>
                </c:pt>
                <c:pt idx="2648">
                  <c:v>45.069299999872847</c:v>
                </c:pt>
                <c:pt idx="2649">
                  <c:v>45.086150002479556</c:v>
                </c:pt>
                <c:pt idx="2650">
                  <c:v>45.103449996312456</c:v>
                </c:pt>
                <c:pt idx="2651">
                  <c:v>45.120283333460492</c:v>
                </c:pt>
                <c:pt idx="2652">
                  <c:v>45.138150000572203</c:v>
                </c:pt>
                <c:pt idx="2653">
                  <c:v>45.155000003178912</c:v>
                </c:pt>
                <c:pt idx="2654">
                  <c:v>45.171849997838336</c:v>
                </c:pt>
                <c:pt idx="2655">
                  <c:v>45.188716665903726</c:v>
                </c:pt>
                <c:pt idx="2656">
                  <c:v>45.205683334668478</c:v>
                </c:pt>
                <c:pt idx="2657">
                  <c:v>45.222533329327902</c:v>
                </c:pt>
                <c:pt idx="2658">
                  <c:v>45.239399997393292</c:v>
                </c:pt>
                <c:pt idx="2659">
                  <c:v>45.257066663106279</c:v>
                </c:pt>
                <c:pt idx="2660">
                  <c:v>45.273916665712996</c:v>
                </c:pt>
                <c:pt idx="2661">
                  <c:v>45.291166663169861</c:v>
                </c:pt>
                <c:pt idx="2662">
                  <c:v>45.30801666577657</c:v>
                </c:pt>
                <c:pt idx="2663">
                  <c:v>45.325699996948245</c:v>
                </c:pt>
                <c:pt idx="2664">
                  <c:v>45.342549999554954</c:v>
                </c:pt>
                <c:pt idx="2665">
                  <c:v>45.359733335177104</c:v>
                </c:pt>
                <c:pt idx="2666">
                  <c:v>45.376599995295209</c:v>
                </c:pt>
                <c:pt idx="2667">
                  <c:v>45.39419999917348</c:v>
                </c:pt>
                <c:pt idx="2668">
                  <c:v>45.411033336321516</c:v>
                </c:pt>
                <c:pt idx="2669">
                  <c:v>45.427983331680295</c:v>
                </c:pt>
                <c:pt idx="2670">
                  <c:v>45.444833334287004</c:v>
                </c:pt>
                <c:pt idx="2671">
                  <c:v>45.461683328946428</c:v>
                </c:pt>
                <c:pt idx="2672">
                  <c:v>45.479350002606708</c:v>
                </c:pt>
                <c:pt idx="2673">
                  <c:v>45.496199997266132</c:v>
                </c:pt>
                <c:pt idx="2674">
                  <c:v>45.513566668828325</c:v>
                </c:pt>
                <c:pt idx="2675">
                  <c:v>45.53043332894643</c:v>
                </c:pt>
                <c:pt idx="2676">
                  <c:v>45.547783335049949</c:v>
                </c:pt>
                <c:pt idx="2677">
                  <c:v>45.564650003115339</c:v>
                </c:pt>
                <c:pt idx="2678">
                  <c:v>45.582116667429609</c:v>
                </c:pt>
                <c:pt idx="2679">
                  <c:v>45.598966662089033</c:v>
                </c:pt>
                <c:pt idx="2680">
                  <c:v>45.616333333651227</c:v>
                </c:pt>
                <c:pt idx="2681">
                  <c:v>45.633183336257936</c:v>
                </c:pt>
                <c:pt idx="2682">
                  <c:v>45.65003333091736</c:v>
                </c:pt>
                <c:pt idx="2683">
                  <c:v>45.666883333524069</c:v>
                </c:pt>
                <c:pt idx="2684">
                  <c:v>45.683733336130778</c:v>
                </c:pt>
                <c:pt idx="2685">
                  <c:v>45.701333332061765</c:v>
                </c:pt>
                <c:pt idx="2686">
                  <c:v>45.718183334668474</c:v>
                </c:pt>
                <c:pt idx="2687">
                  <c:v>45.735033329327898</c:v>
                </c:pt>
                <c:pt idx="2688">
                  <c:v>45.751883331934614</c:v>
                </c:pt>
                <c:pt idx="2689">
                  <c:v>45.769549997647601</c:v>
                </c:pt>
                <c:pt idx="2690">
                  <c:v>45.786400000254311</c:v>
                </c:pt>
                <c:pt idx="2691">
                  <c:v>45.804099996884666</c:v>
                </c:pt>
                <c:pt idx="2692">
                  <c:v>45.820949999491376</c:v>
                </c:pt>
                <c:pt idx="2693">
                  <c:v>45.83866666952769</c:v>
                </c:pt>
                <c:pt idx="2694">
                  <c:v>45.855516664187114</c:v>
                </c:pt>
                <c:pt idx="2695">
                  <c:v>45.872366666793823</c:v>
                </c:pt>
                <c:pt idx="2696">
                  <c:v>45.889216669400533</c:v>
                </c:pt>
                <c:pt idx="2697">
                  <c:v>45.906083329518637</c:v>
                </c:pt>
                <c:pt idx="2698">
                  <c:v>45.923750003178917</c:v>
                </c:pt>
                <c:pt idx="2699">
                  <c:v>45.940599997838341</c:v>
                </c:pt>
                <c:pt idx="2700">
                  <c:v>45.958300002415974</c:v>
                </c:pt>
                <c:pt idx="2701">
                  <c:v>45.975149997075398</c:v>
                </c:pt>
                <c:pt idx="2702">
                  <c:v>45.99269999663035</c:v>
                </c:pt>
                <c:pt idx="2703">
                  <c:v>46.009549999237059</c:v>
                </c:pt>
                <c:pt idx="2704">
                  <c:v>46.026833335558571</c:v>
                </c:pt>
                <c:pt idx="2705">
                  <c:v>46.043683330217995</c:v>
                </c:pt>
                <c:pt idx="2706">
                  <c:v>46.060533332824704</c:v>
                </c:pt>
                <c:pt idx="2707">
                  <c:v>46.077383335431414</c:v>
                </c:pt>
                <c:pt idx="2708">
                  <c:v>46.094549997647604</c:v>
                </c:pt>
                <c:pt idx="2709">
                  <c:v>46.111400000254314</c:v>
                </c:pt>
                <c:pt idx="2710">
                  <c:v>46.128866664568584</c:v>
                </c:pt>
                <c:pt idx="2711">
                  <c:v>46.145716667175293</c:v>
                </c:pt>
                <c:pt idx="2712">
                  <c:v>46.163116669654848</c:v>
                </c:pt>
                <c:pt idx="2713">
                  <c:v>46.179966664314271</c:v>
                </c:pt>
                <c:pt idx="2714">
                  <c:v>46.197649995485939</c:v>
                </c:pt>
                <c:pt idx="2715">
                  <c:v>46.214499998092649</c:v>
                </c:pt>
                <c:pt idx="2716">
                  <c:v>46.231366666158038</c:v>
                </c:pt>
                <c:pt idx="2717">
                  <c:v>46.248216668764748</c:v>
                </c:pt>
                <c:pt idx="2718">
                  <c:v>46.26520000298818</c:v>
                </c:pt>
                <c:pt idx="2719">
                  <c:v>46.282033332188924</c:v>
                </c:pt>
                <c:pt idx="2720">
                  <c:v>46.298983335494995</c:v>
                </c:pt>
                <c:pt idx="2721">
                  <c:v>46.315833330154419</c:v>
                </c:pt>
                <c:pt idx="2722">
                  <c:v>46.333733336130777</c:v>
                </c:pt>
                <c:pt idx="2723">
                  <c:v>46.350599996248881</c:v>
                </c:pt>
                <c:pt idx="2724">
                  <c:v>46.368116664886472</c:v>
                </c:pt>
                <c:pt idx="2725">
                  <c:v>46.384966667493181</c:v>
                </c:pt>
                <c:pt idx="2726">
                  <c:v>46.402700002988176</c:v>
                </c:pt>
                <c:pt idx="2727">
                  <c:v>46.4195499976476</c:v>
                </c:pt>
                <c:pt idx="2728">
                  <c:v>46.437033335367836</c:v>
                </c:pt>
                <c:pt idx="2729">
                  <c:v>46.45388333002726</c:v>
                </c:pt>
                <c:pt idx="2730">
                  <c:v>46.471199997266133</c:v>
                </c:pt>
                <c:pt idx="2731">
                  <c:v>46.488066665331523</c:v>
                </c:pt>
                <c:pt idx="2732">
                  <c:v>46.504916667938232</c:v>
                </c:pt>
                <c:pt idx="2733">
                  <c:v>46.521766662597656</c:v>
                </c:pt>
                <c:pt idx="2734">
                  <c:v>46.538749996821089</c:v>
                </c:pt>
                <c:pt idx="2735">
                  <c:v>46.555599999427798</c:v>
                </c:pt>
                <c:pt idx="2736">
                  <c:v>46.572433328628541</c:v>
                </c:pt>
                <c:pt idx="2737">
                  <c:v>46.590233333905537</c:v>
                </c:pt>
                <c:pt idx="2738">
                  <c:v>46.607083336512247</c:v>
                </c:pt>
                <c:pt idx="2739">
                  <c:v>46.623966662089032</c:v>
                </c:pt>
                <c:pt idx="2740">
                  <c:v>46.640816664695741</c:v>
                </c:pt>
                <c:pt idx="2741">
                  <c:v>46.658266663551331</c:v>
                </c:pt>
                <c:pt idx="2742">
                  <c:v>46.67511666615804</c:v>
                </c:pt>
                <c:pt idx="2743">
                  <c:v>46.692483329772948</c:v>
                </c:pt>
                <c:pt idx="2744">
                  <c:v>46.709333332379657</c:v>
                </c:pt>
                <c:pt idx="2745">
                  <c:v>46.72691666285197</c:v>
                </c:pt>
                <c:pt idx="2746">
                  <c:v>46.743766665458679</c:v>
                </c:pt>
                <c:pt idx="2747">
                  <c:v>46.761433331171673</c:v>
                </c:pt>
                <c:pt idx="2748">
                  <c:v>46.778299999237063</c:v>
                </c:pt>
                <c:pt idx="2749">
                  <c:v>46.795600001017256</c:v>
                </c:pt>
                <c:pt idx="2750">
                  <c:v>46.812433330217999</c:v>
                </c:pt>
                <c:pt idx="2751">
                  <c:v>46.830216662089029</c:v>
                </c:pt>
                <c:pt idx="2752">
                  <c:v>46.847083330154419</c:v>
                </c:pt>
                <c:pt idx="2753">
                  <c:v>46.863983329137163</c:v>
                </c:pt>
                <c:pt idx="2754">
                  <c:v>46.880833331743879</c:v>
                </c:pt>
                <c:pt idx="2755">
                  <c:v>46.898533336321513</c:v>
                </c:pt>
                <c:pt idx="2756">
                  <c:v>46.915383330980937</c:v>
                </c:pt>
                <c:pt idx="2757">
                  <c:v>46.932833329836527</c:v>
                </c:pt>
                <c:pt idx="2758">
                  <c:v>46.949683332443236</c:v>
                </c:pt>
                <c:pt idx="2759">
                  <c:v>46.967383329073591</c:v>
                </c:pt>
                <c:pt idx="2760">
                  <c:v>46.984233331680301</c:v>
                </c:pt>
                <c:pt idx="2761">
                  <c:v>47.001766665776572</c:v>
                </c:pt>
                <c:pt idx="2762">
                  <c:v>47.018616668383281</c:v>
                </c:pt>
                <c:pt idx="2763">
                  <c:v>47.036349995930991</c:v>
                </c:pt>
                <c:pt idx="2764">
                  <c:v>47.0531999985377</c:v>
                </c:pt>
                <c:pt idx="2765">
                  <c:v>47.070949999491376</c:v>
                </c:pt>
                <c:pt idx="2766">
                  <c:v>47.087800002098085</c:v>
                </c:pt>
                <c:pt idx="2767">
                  <c:v>47.10473333199819</c:v>
                </c:pt>
                <c:pt idx="2768">
                  <c:v>47.1215833346049</c:v>
                </c:pt>
                <c:pt idx="2769">
                  <c:v>47.138433329264323</c:v>
                </c:pt>
                <c:pt idx="2770">
                  <c:v>47.156033333142595</c:v>
                </c:pt>
                <c:pt idx="2771">
                  <c:v>47.172883335749312</c:v>
                </c:pt>
                <c:pt idx="2772">
                  <c:v>47.189733330408735</c:v>
                </c:pt>
                <c:pt idx="2773">
                  <c:v>47.206583333015445</c:v>
                </c:pt>
                <c:pt idx="2774">
                  <c:v>47.224233333269758</c:v>
                </c:pt>
                <c:pt idx="2775">
                  <c:v>47.241083335876468</c:v>
                </c:pt>
                <c:pt idx="2776">
                  <c:v>47.258316667874652</c:v>
                </c:pt>
                <c:pt idx="2777">
                  <c:v>47.275166662534076</c:v>
                </c:pt>
                <c:pt idx="2778">
                  <c:v>47.292883332570391</c:v>
                </c:pt>
                <c:pt idx="2779">
                  <c:v>47.309733335177107</c:v>
                </c:pt>
                <c:pt idx="2780">
                  <c:v>47.327216664950051</c:v>
                </c:pt>
                <c:pt idx="2781">
                  <c:v>47.34406666755676</c:v>
                </c:pt>
                <c:pt idx="2782">
                  <c:v>47.361783329645796</c:v>
                </c:pt>
                <c:pt idx="2783">
                  <c:v>47.378633332252505</c:v>
                </c:pt>
                <c:pt idx="2784">
                  <c:v>47.39635000228882</c:v>
                </c:pt>
                <c:pt idx="2785">
                  <c:v>47.413199996948244</c:v>
                </c:pt>
                <c:pt idx="2786">
                  <c:v>47.430049999554953</c:v>
                </c:pt>
                <c:pt idx="2787">
                  <c:v>47.446900002161662</c:v>
                </c:pt>
                <c:pt idx="2788">
                  <c:v>47.463749996821086</c:v>
                </c:pt>
                <c:pt idx="2789">
                  <c:v>47.480733331044512</c:v>
                </c:pt>
                <c:pt idx="2790">
                  <c:v>47.497583333651228</c:v>
                </c:pt>
                <c:pt idx="2791">
                  <c:v>47.514433336257937</c:v>
                </c:pt>
                <c:pt idx="2792">
                  <c:v>47.532133332888286</c:v>
                </c:pt>
                <c:pt idx="2793">
                  <c:v>47.548983335494995</c:v>
                </c:pt>
                <c:pt idx="2794">
                  <c:v>47.565966669718428</c:v>
                </c:pt>
                <c:pt idx="2795">
                  <c:v>47.582816664377852</c:v>
                </c:pt>
                <c:pt idx="2796">
                  <c:v>47.599666666984561</c:v>
                </c:pt>
                <c:pt idx="2797">
                  <c:v>47.617349998156229</c:v>
                </c:pt>
                <c:pt idx="2798">
                  <c:v>47.634200000762938</c:v>
                </c:pt>
                <c:pt idx="2799">
                  <c:v>47.651300001144406</c:v>
                </c:pt>
                <c:pt idx="2800">
                  <c:v>47.66814999580383</c:v>
                </c:pt>
                <c:pt idx="2801">
                  <c:v>47.685549998283385</c:v>
                </c:pt>
                <c:pt idx="2802">
                  <c:v>47.702400000890094</c:v>
                </c:pt>
                <c:pt idx="2803">
                  <c:v>47.72015000184377</c:v>
                </c:pt>
                <c:pt idx="2804">
                  <c:v>47.736999996503194</c:v>
                </c:pt>
                <c:pt idx="2805">
                  <c:v>47.754399998982748</c:v>
                </c:pt>
                <c:pt idx="2806">
                  <c:v>47.771250001589458</c:v>
                </c:pt>
                <c:pt idx="2807">
                  <c:v>47.788749996821089</c:v>
                </c:pt>
                <c:pt idx="2808">
                  <c:v>47.805599999427798</c:v>
                </c:pt>
                <c:pt idx="2809">
                  <c:v>47.823299996058147</c:v>
                </c:pt>
                <c:pt idx="2810">
                  <c:v>47.840149998664856</c:v>
                </c:pt>
                <c:pt idx="2811">
                  <c:v>47.857616662979126</c:v>
                </c:pt>
                <c:pt idx="2812">
                  <c:v>47.874466665585835</c:v>
                </c:pt>
                <c:pt idx="2813">
                  <c:v>47.89213333129883</c:v>
                </c:pt>
                <c:pt idx="2814">
                  <c:v>47.908983333905539</c:v>
                </c:pt>
                <c:pt idx="2815">
                  <c:v>47.926483329137163</c:v>
                </c:pt>
                <c:pt idx="2816">
                  <c:v>47.943349997202553</c:v>
                </c:pt>
                <c:pt idx="2817">
                  <c:v>47.960199999809262</c:v>
                </c:pt>
                <c:pt idx="2818">
                  <c:v>47.977050002415972</c:v>
                </c:pt>
                <c:pt idx="2819">
                  <c:v>47.993899997075395</c:v>
                </c:pt>
                <c:pt idx="2820">
                  <c:v>48.011466662089028</c:v>
                </c:pt>
                <c:pt idx="2821">
                  <c:v>48.028299999237063</c:v>
                </c:pt>
                <c:pt idx="2822">
                  <c:v>48.045150001843773</c:v>
                </c:pt>
                <c:pt idx="2823">
                  <c:v>48.061999996503197</c:v>
                </c:pt>
                <c:pt idx="2824">
                  <c:v>48.079616665840149</c:v>
                </c:pt>
                <c:pt idx="2825">
                  <c:v>48.096466668446858</c:v>
                </c:pt>
                <c:pt idx="2826">
                  <c:v>48.113383332888283</c:v>
                </c:pt>
                <c:pt idx="2827">
                  <c:v>48.130233335494992</c:v>
                </c:pt>
                <c:pt idx="2828">
                  <c:v>48.147783335049944</c:v>
                </c:pt>
                <c:pt idx="2829">
                  <c:v>48.164633329709368</c:v>
                </c:pt>
                <c:pt idx="2830">
                  <c:v>48.18210000197093</c:v>
                </c:pt>
                <c:pt idx="2831">
                  <c:v>48.198949996630354</c:v>
                </c:pt>
                <c:pt idx="2832">
                  <c:v>48.21626666386922</c:v>
                </c:pt>
                <c:pt idx="2833">
                  <c:v>48.23313333193461</c:v>
                </c:pt>
                <c:pt idx="2834">
                  <c:v>48.250766666730243</c:v>
                </c:pt>
                <c:pt idx="2835">
                  <c:v>48.267616669336952</c:v>
                </c:pt>
                <c:pt idx="2836">
                  <c:v>48.285216665267946</c:v>
                </c:pt>
                <c:pt idx="2837">
                  <c:v>48.302066667874655</c:v>
                </c:pt>
                <c:pt idx="2838">
                  <c:v>48.318899997075398</c:v>
                </c:pt>
                <c:pt idx="2839">
                  <c:v>48.335749999682108</c:v>
                </c:pt>
                <c:pt idx="2840">
                  <c:v>48.35336666901906</c:v>
                </c:pt>
                <c:pt idx="2841">
                  <c:v>48.370216663678484</c:v>
                </c:pt>
                <c:pt idx="2842">
                  <c:v>48.387133336067201</c:v>
                </c:pt>
                <c:pt idx="2843">
                  <c:v>48.403999996185306</c:v>
                </c:pt>
                <c:pt idx="2844">
                  <c:v>48.420849998792015</c:v>
                </c:pt>
                <c:pt idx="2845">
                  <c:v>48.437700001398724</c:v>
                </c:pt>
                <c:pt idx="2846">
                  <c:v>48.455383332570392</c:v>
                </c:pt>
                <c:pt idx="2847">
                  <c:v>48.472233335177101</c:v>
                </c:pt>
                <c:pt idx="2848">
                  <c:v>48.490849995613097</c:v>
                </c:pt>
                <c:pt idx="2849">
                  <c:v>48.507699998219806</c:v>
                </c:pt>
                <c:pt idx="2850">
                  <c:v>48.524566666285196</c:v>
                </c:pt>
                <c:pt idx="2851">
                  <c:v>48.541416668891905</c:v>
                </c:pt>
                <c:pt idx="2852">
                  <c:v>48.559116665522261</c:v>
                </c:pt>
                <c:pt idx="2853">
                  <c:v>48.57596666812897</c:v>
                </c:pt>
                <c:pt idx="2854">
                  <c:v>48.592983333269757</c:v>
                </c:pt>
                <c:pt idx="2855">
                  <c:v>48.6098166624705</c:v>
                </c:pt>
                <c:pt idx="2856">
                  <c:v>48.626666665077209</c:v>
                </c:pt>
                <c:pt idx="2857">
                  <c:v>48.644316665331523</c:v>
                </c:pt>
                <c:pt idx="2858">
                  <c:v>48.661166667938232</c:v>
                </c:pt>
                <c:pt idx="2859">
                  <c:v>48.678016662597656</c:v>
                </c:pt>
                <c:pt idx="2860">
                  <c:v>48.694866665204366</c:v>
                </c:pt>
                <c:pt idx="2861">
                  <c:v>48.712050000826515</c:v>
                </c:pt>
                <c:pt idx="2862">
                  <c:v>48.728899995485939</c:v>
                </c:pt>
                <c:pt idx="2863">
                  <c:v>48.746649996439615</c:v>
                </c:pt>
                <c:pt idx="2864">
                  <c:v>48.763499999046324</c:v>
                </c:pt>
                <c:pt idx="2865">
                  <c:v>48.781166664759319</c:v>
                </c:pt>
                <c:pt idx="2866">
                  <c:v>48.798016667366028</c:v>
                </c:pt>
                <c:pt idx="2867">
                  <c:v>48.815699998537703</c:v>
                </c:pt>
                <c:pt idx="2868">
                  <c:v>48.832550001144412</c:v>
                </c:pt>
                <c:pt idx="2869">
                  <c:v>48.849783333142597</c:v>
                </c:pt>
                <c:pt idx="2870">
                  <c:v>48.866633335749306</c:v>
                </c:pt>
                <c:pt idx="2871">
                  <c:v>48.88348333040873</c:v>
                </c:pt>
                <c:pt idx="2872">
                  <c:v>48.900316667556766</c:v>
                </c:pt>
                <c:pt idx="2873">
                  <c:v>48.917166662216189</c:v>
                </c:pt>
                <c:pt idx="2874">
                  <c:v>48.934833335876462</c:v>
                </c:pt>
                <c:pt idx="2875">
                  <c:v>48.951683330535886</c:v>
                </c:pt>
                <c:pt idx="2876">
                  <c:v>48.968899997075397</c:v>
                </c:pt>
                <c:pt idx="2877">
                  <c:v>48.985749999682106</c:v>
                </c:pt>
                <c:pt idx="2878">
                  <c:v>49.00339999993642</c:v>
                </c:pt>
                <c:pt idx="2879">
                  <c:v>49.020250002543129</c:v>
                </c:pt>
                <c:pt idx="2880">
                  <c:v>49.037099997202553</c:v>
                </c:pt>
                <c:pt idx="2881">
                  <c:v>49.053949999809262</c:v>
                </c:pt>
                <c:pt idx="2882">
                  <c:v>49.070800002415972</c:v>
                </c:pt>
                <c:pt idx="2883">
                  <c:v>49.088083330790205</c:v>
                </c:pt>
                <c:pt idx="2884">
                  <c:v>49.104949998855588</c:v>
                </c:pt>
                <c:pt idx="2885">
                  <c:v>49.121800001462297</c:v>
                </c:pt>
                <c:pt idx="2886">
                  <c:v>49.138649996121721</c:v>
                </c:pt>
                <c:pt idx="2887">
                  <c:v>49.155833331743878</c:v>
                </c:pt>
                <c:pt idx="2888">
                  <c:v>49.172683334350587</c:v>
                </c:pt>
                <c:pt idx="2889">
                  <c:v>49.190116667747496</c:v>
                </c:pt>
                <c:pt idx="2890">
                  <c:v>49.20696666240692</c:v>
                </c:pt>
                <c:pt idx="2891">
                  <c:v>49.223816665013629</c:v>
                </c:pt>
                <c:pt idx="2892">
                  <c:v>49.240666667620339</c:v>
                </c:pt>
                <c:pt idx="2893">
                  <c:v>49.257516662279762</c:v>
                </c:pt>
                <c:pt idx="2894">
                  <c:v>49.275183335940042</c:v>
                </c:pt>
                <c:pt idx="2895">
                  <c:v>49.292049996058147</c:v>
                </c:pt>
                <c:pt idx="2896">
                  <c:v>49.309599995613098</c:v>
                </c:pt>
                <c:pt idx="2897">
                  <c:v>49.327216664950051</c:v>
                </c:pt>
                <c:pt idx="2898">
                  <c:v>49.344249995549518</c:v>
                </c:pt>
                <c:pt idx="2899">
                  <c:v>49.361099998156227</c:v>
                </c:pt>
                <c:pt idx="2900">
                  <c:v>49.378500000635782</c:v>
                </c:pt>
                <c:pt idx="2901">
                  <c:v>49.395366668701172</c:v>
                </c:pt>
                <c:pt idx="2902">
                  <c:v>49.412216663360596</c:v>
                </c:pt>
                <c:pt idx="2903">
                  <c:v>49.429066665967305</c:v>
                </c:pt>
                <c:pt idx="2904">
                  <c:v>49.446700000762938</c:v>
                </c:pt>
                <c:pt idx="2905">
                  <c:v>49.463549995422362</c:v>
                </c:pt>
                <c:pt idx="2906">
                  <c:v>49.480383332570391</c:v>
                </c:pt>
                <c:pt idx="2907">
                  <c:v>49.497233335177107</c:v>
                </c:pt>
                <c:pt idx="2908">
                  <c:v>49.514083329836531</c:v>
                </c:pt>
                <c:pt idx="2909">
                  <c:v>49.531716664632164</c:v>
                </c:pt>
                <c:pt idx="2910">
                  <c:v>49.548566667238873</c:v>
                </c:pt>
                <c:pt idx="2911">
                  <c:v>49.566000000635782</c:v>
                </c:pt>
                <c:pt idx="2912">
                  <c:v>49.582866668701172</c:v>
                </c:pt>
                <c:pt idx="2913">
                  <c:v>49.599716663360596</c:v>
                </c:pt>
                <c:pt idx="2914">
                  <c:v>49.616566665967305</c:v>
                </c:pt>
                <c:pt idx="2915">
                  <c:v>49.633416668574014</c:v>
                </c:pt>
                <c:pt idx="2916">
                  <c:v>49.651133330663043</c:v>
                </c:pt>
                <c:pt idx="2917">
                  <c:v>49.667983333269753</c:v>
                </c:pt>
                <c:pt idx="2918">
                  <c:v>49.685416666666669</c:v>
                </c:pt>
                <c:pt idx="2919">
                  <c:v>49.702266669273378</c:v>
                </c:pt>
                <c:pt idx="2920">
                  <c:v>49.719533332188924</c:v>
                </c:pt>
                <c:pt idx="2921">
                  <c:v>49.736383334795633</c:v>
                </c:pt>
                <c:pt idx="2922">
                  <c:v>49.753583335876463</c:v>
                </c:pt>
                <c:pt idx="2923">
                  <c:v>49.770433330535887</c:v>
                </c:pt>
                <c:pt idx="2924">
                  <c:v>49.788166666030882</c:v>
                </c:pt>
                <c:pt idx="2925">
                  <c:v>49.805016668637592</c:v>
                </c:pt>
                <c:pt idx="2926">
                  <c:v>49.822416663169861</c:v>
                </c:pt>
                <c:pt idx="2927">
                  <c:v>49.83926666577657</c:v>
                </c:pt>
                <c:pt idx="2928">
                  <c:v>49.856816665331522</c:v>
                </c:pt>
                <c:pt idx="2929">
                  <c:v>49.873683333396912</c:v>
                </c:pt>
                <c:pt idx="2930">
                  <c:v>49.891466665267941</c:v>
                </c:pt>
                <c:pt idx="2931">
                  <c:v>49.908316667874651</c:v>
                </c:pt>
                <c:pt idx="2932">
                  <c:v>49.925183335940041</c:v>
                </c:pt>
                <c:pt idx="2933">
                  <c:v>49.942033330599465</c:v>
                </c:pt>
                <c:pt idx="2934">
                  <c:v>49.958883333206174</c:v>
                </c:pt>
                <c:pt idx="2935">
                  <c:v>49.976500002543133</c:v>
                </c:pt>
                <c:pt idx="2936">
                  <c:v>49.993349997202557</c:v>
                </c:pt>
                <c:pt idx="2937">
                  <c:v>50.011950000127158</c:v>
                </c:pt>
                <c:pt idx="2938">
                  <c:v>50.028883330027263</c:v>
                </c:pt>
                <c:pt idx="2939">
                  <c:v>50.046166666348775</c:v>
                </c:pt>
                <c:pt idx="2940">
                  <c:v>50.062999995549518</c:v>
                </c:pt>
                <c:pt idx="2941">
                  <c:v>50.080700000127159</c:v>
                </c:pt>
                <c:pt idx="2942">
                  <c:v>50.097550002733868</c:v>
                </c:pt>
                <c:pt idx="2943">
                  <c:v>50.115233333905536</c:v>
                </c:pt>
                <c:pt idx="2944">
                  <c:v>50.132083336512245</c:v>
                </c:pt>
                <c:pt idx="2945">
                  <c:v>50.149733328819273</c:v>
                </c:pt>
                <c:pt idx="2946">
                  <c:v>50.166583331425983</c:v>
                </c:pt>
                <c:pt idx="2947">
                  <c:v>50.183433334032692</c:v>
                </c:pt>
                <c:pt idx="2948">
                  <c:v>50.200283328692116</c:v>
                </c:pt>
                <c:pt idx="2949">
                  <c:v>50.217133331298825</c:v>
                </c:pt>
                <c:pt idx="2950">
                  <c:v>50.234733335177104</c:v>
                </c:pt>
                <c:pt idx="2951">
                  <c:v>50.251583329836528</c:v>
                </c:pt>
                <c:pt idx="2952">
                  <c:v>50.268449997901918</c:v>
                </c:pt>
                <c:pt idx="2953">
                  <c:v>50.285300000508627</c:v>
                </c:pt>
                <c:pt idx="2954">
                  <c:v>50.302233330408733</c:v>
                </c:pt>
                <c:pt idx="2955">
                  <c:v>50.319083333015442</c:v>
                </c:pt>
                <c:pt idx="2956">
                  <c:v>50.33613332907359</c:v>
                </c:pt>
                <c:pt idx="2957">
                  <c:v>50.353616666793826</c:v>
                </c:pt>
                <c:pt idx="2958">
                  <c:v>50.370466669400535</c:v>
                </c:pt>
                <c:pt idx="2959">
                  <c:v>50.388216662406919</c:v>
                </c:pt>
                <c:pt idx="2960">
                  <c:v>50.405049999554954</c:v>
                </c:pt>
                <c:pt idx="2961">
                  <c:v>50.421900002161664</c:v>
                </c:pt>
                <c:pt idx="2962">
                  <c:v>50.438749996821088</c:v>
                </c:pt>
                <c:pt idx="2963">
                  <c:v>50.455599999427797</c:v>
                </c:pt>
                <c:pt idx="2964">
                  <c:v>50.473066663742067</c:v>
                </c:pt>
                <c:pt idx="2965">
                  <c:v>50.489916666348776</c:v>
                </c:pt>
                <c:pt idx="2966">
                  <c:v>50.507699998219806</c:v>
                </c:pt>
                <c:pt idx="2967">
                  <c:v>50.524550000826515</c:v>
                </c:pt>
                <c:pt idx="2968">
                  <c:v>50.541399995485939</c:v>
                </c:pt>
                <c:pt idx="2969">
                  <c:v>50.558266663551329</c:v>
                </c:pt>
                <c:pt idx="2970">
                  <c:v>50.575249997774762</c:v>
                </c:pt>
                <c:pt idx="2971">
                  <c:v>50.592100000381471</c:v>
                </c:pt>
                <c:pt idx="2972">
                  <c:v>50.60895000298818</c:v>
                </c:pt>
                <c:pt idx="2973">
                  <c:v>50.626649999618529</c:v>
                </c:pt>
                <c:pt idx="2974">
                  <c:v>50.643500002225238</c:v>
                </c:pt>
                <c:pt idx="2975">
                  <c:v>50.661133329073586</c:v>
                </c:pt>
                <c:pt idx="2976">
                  <c:v>50.678016662597656</c:v>
                </c:pt>
                <c:pt idx="2977">
                  <c:v>50.695250002543133</c:v>
                </c:pt>
                <c:pt idx="2978">
                  <c:v>50.712099997202557</c:v>
                </c:pt>
                <c:pt idx="2979">
                  <c:v>50.729683335622148</c:v>
                </c:pt>
                <c:pt idx="2980">
                  <c:v>50.746533330281572</c:v>
                </c:pt>
                <c:pt idx="2981">
                  <c:v>50.764183330535886</c:v>
                </c:pt>
                <c:pt idx="2982">
                  <c:v>50.781033333142595</c:v>
                </c:pt>
                <c:pt idx="2983">
                  <c:v>50.798249999682106</c:v>
                </c:pt>
                <c:pt idx="2984">
                  <c:v>50.815116667747496</c:v>
                </c:pt>
                <c:pt idx="2985">
                  <c:v>50.832333334287007</c:v>
                </c:pt>
                <c:pt idx="2986">
                  <c:v>50.849200002352397</c:v>
                </c:pt>
                <c:pt idx="2987">
                  <c:v>50.86661666234334</c:v>
                </c:pt>
                <c:pt idx="2988">
                  <c:v>50.883466664950056</c:v>
                </c:pt>
                <c:pt idx="2989">
                  <c:v>50.900466664632162</c:v>
                </c:pt>
                <c:pt idx="2990">
                  <c:v>50.917316667238872</c:v>
                </c:pt>
                <c:pt idx="2991">
                  <c:v>50.934166669845581</c:v>
                </c:pt>
                <c:pt idx="2992">
                  <c:v>50.95188333193461</c:v>
                </c:pt>
                <c:pt idx="2993">
                  <c:v>50.968733334541319</c:v>
                </c:pt>
                <c:pt idx="2994">
                  <c:v>50.986099998156227</c:v>
                </c:pt>
                <c:pt idx="2995">
                  <c:v>51.002950000762937</c:v>
                </c:pt>
                <c:pt idx="2996">
                  <c:v>51.01979999542236</c:v>
                </c:pt>
                <c:pt idx="2997">
                  <c:v>51.03666666348775</c:v>
                </c:pt>
                <c:pt idx="2998">
                  <c:v>51.054150001207987</c:v>
                </c:pt>
                <c:pt idx="2999">
                  <c:v>51.07099999586741</c:v>
                </c:pt>
                <c:pt idx="3000">
                  <c:v>51.088733331362405</c:v>
                </c:pt>
                <c:pt idx="3001">
                  <c:v>51.105583333969115</c:v>
                </c:pt>
                <c:pt idx="3002">
                  <c:v>51.12326666514079</c:v>
                </c:pt>
                <c:pt idx="3003">
                  <c:v>51.14013333320618</c:v>
                </c:pt>
                <c:pt idx="3004">
                  <c:v>51.15759999752045</c:v>
                </c:pt>
                <c:pt idx="3005">
                  <c:v>51.174466665585832</c:v>
                </c:pt>
                <c:pt idx="3006">
                  <c:v>51.191750001907351</c:v>
                </c:pt>
                <c:pt idx="3007">
                  <c:v>51.208599996566775</c:v>
                </c:pt>
                <c:pt idx="3008">
                  <c:v>51.225449999173485</c:v>
                </c:pt>
                <c:pt idx="3009">
                  <c:v>51.242283336321513</c:v>
                </c:pt>
                <c:pt idx="3010">
                  <c:v>51.259133330980937</c:v>
                </c:pt>
                <c:pt idx="3011">
                  <c:v>51.275983333587646</c:v>
                </c:pt>
                <c:pt idx="3012">
                  <c:v>51.292833336194356</c:v>
                </c:pt>
                <c:pt idx="3013">
                  <c:v>51.30968333085378</c:v>
                </c:pt>
                <c:pt idx="3014">
                  <c:v>51.327300000190732</c:v>
                </c:pt>
                <c:pt idx="3015">
                  <c:v>51.344150002797441</c:v>
                </c:pt>
                <c:pt idx="3016">
                  <c:v>51.361583336194357</c:v>
                </c:pt>
                <c:pt idx="3017">
                  <c:v>51.378433330853781</c:v>
                </c:pt>
                <c:pt idx="3018">
                  <c:v>51.395299998919171</c:v>
                </c:pt>
                <c:pt idx="3019">
                  <c:v>51.41215000152588</c:v>
                </c:pt>
                <c:pt idx="3020">
                  <c:v>51.42901666959127</c:v>
                </c:pt>
                <c:pt idx="3021">
                  <c:v>51.446700000762938</c:v>
                </c:pt>
                <c:pt idx="3022">
                  <c:v>51.463549995422362</c:v>
                </c:pt>
                <c:pt idx="3023">
                  <c:v>51.481350000699358</c:v>
                </c:pt>
                <c:pt idx="3024">
                  <c:v>51.498199995358782</c:v>
                </c:pt>
                <c:pt idx="3025">
                  <c:v>51.515583332379656</c:v>
                </c:pt>
                <c:pt idx="3026">
                  <c:v>51.533400003115339</c:v>
                </c:pt>
                <c:pt idx="3027">
                  <c:v>51.550249997774763</c:v>
                </c:pt>
                <c:pt idx="3028">
                  <c:v>51.567100000381473</c:v>
                </c:pt>
                <c:pt idx="3029">
                  <c:v>51.58450000286102</c:v>
                </c:pt>
                <c:pt idx="3030">
                  <c:v>51.601383336385091</c:v>
                </c:pt>
                <c:pt idx="3031">
                  <c:v>51.618233331044515</c:v>
                </c:pt>
                <c:pt idx="3032">
                  <c:v>51.635783330599466</c:v>
                </c:pt>
                <c:pt idx="3033">
                  <c:v>51.652633333206175</c:v>
                </c:pt>
                <c:pt idx="3034">
                  <c:v>51.67029999891917</c:v>
                </c:pt>
                <c:pt idx="3035">
                  <c:v>51.687150001525879</c:v>
                </c:pt>
                <c:pt idx="3036">
                  <c:v>51.704849998156227</c:v>
                </c:pt>
                <c:pt idx="3037">
                  <c:v>51.721700000762937</c:v>
                </c:pt>
                <c:pt idx="3038">
                  <c:v>51.738566668828327</c:v>
                </c:pt>
                <c:pt idx="3039">
                  <c:v>51.75541666348775</c:v>
                </c:pt>
                <c:pt idx="3040">
                  <c:v>51.77228333155314</c:v>
                </c:pt>
                <c:pt idx="3041">
                  <c:v>51.789233334859212</c:v>
                </c:pt>
                <c:pt idx="3042">
                  <c:v>51.806100002924602</c:v>
                </c:pt>
                <c:pt idx="3043">
                  <c:v>51.822933332125345</c:v>
                </c:pt>
                <c:pt idx="3044">
                  <c:v>51.840716663996382</c:v>
                </c:pt>
                <c:pt idx="3045">
                  <c:v>51.857566666603091</c:v>
                </c:pt>
                <c:pt idx="3046">
                  <c:v>51.874699997901914</c:v>
                </c:pt>
                <c:pt idx="3047">
                  <c:v>51.891566665967304</c:v>
                </c:pt>
                <c:pt idx="3048">
                  <c:v>51.909149996439616</c:v>
                </c:pt>
                <c:pt idx="3049">
                  <c:v>51.925999999046326</c:v>
                </c:pt>
                <c:pt idx="3050">
                  <c:v>51.943416666984561</c:v>
                </c:pt>
                <c:pt idx="3051">
                  <c:v>51.96026666959127</c:v>
                </c:pt>
                <c:pt idx="3052">
                  <c:v>51.977116664250694</c:v>
                </c:pt>
                <c:pt idx="3053">
                  <c:v>51.993983332316084</c:v>
                </c:pt>
                <c:pt idx="3054">
                  <c:v>52.011400000254312</c:v>
                </c:pt>
                <c:pt idx="3055">
                  <c:v>52.028266668319702</c:v>
                </c:pt>
                <c:pt idx="3056">
                  <c:v>52.045483334859213</c:v>
                </c:pt>
                <c:pt idx="3057">
                  <c:v>52.062333329518637</c:v>
                </c:pt>
                <c:pt idx="3058">
                  <c:v>52.080316662788391</c:v>
                </c:pt>
                <c:pt idx="3059">
                  <c:v>52.0971666653951</c:v>
                </c:pt>
                <c:pt idx="3060">
                  <c:v>52.114833331108095</c:v>
                </c:pt>
                <c:pt idx="3061">
                  <c:v>52.131683333714804</c:v>
                </c:pt>
                <c:pt idx="3062">
                  <c:v>52.149266664187117</c:v>
                </c:pt>
                <c:pt idx="3063">
                  <c:v>52.166116666793826</c:v>
                </c:pt>
                <c:pt idx="3064">
                  <c:v>52.183833328882855</c:v>
                </c:pt>
                <c:pt idx="3065">
                  <c:v>52.200683331489564</c:v>
                </c:pt>
                <c:pt idx="3066">
                  <c:v>52.217766666412352</c:v>
                </c:pt>
                <c:pt idx="3067">
                  <c:v>52.234616669019061</c:v>
                </c:pt>
                <c:pt idx="3068">
                  <c:v>52.251466663678485</c:v>
                </c:pt>
                <c:pt idx="3069">
                  <c:v>52.268316666285195</c:v>
                </c:pt>
                <c:pt idx="3070">
                  <c:v>52.285649998982748</c:v>
                </c:pt>
                <c:pt idx="3071">
                  <c:v>52.302500001589458</c:v>
                </c:pt>
                <c:pt idx="3072">
                  <c:v>52.319366669654848</c:v>
                </c:pt>
                <c:pt idx="3073">
                  <c:v>52.336216664314271</c:v>
                </c:pt>
                <c:pt idx="3074">
                  <c:v>52.353066666920981</c:v>
                </c:pt>
                <c:pt idx="3075">
                  <c:v>52.370666662851967</c:v>
                </c:pt>
                <c:pt idx="3076">
                  <c:v>52.387516665458676</c:v>
                </c:pt>
                <c:pt idx="3077">
                  <c:v>52.404350002606712</c:v>
                </c:pt>
                <c:pt idx="3078">
                  <c:v>52.421199997266136</c:v>
                </c:pt>
                <c:pt idx="3079">
                  <c:v>52.43891666730245</c:v>
                </c:pt>
                <c:pt idx="3080">
                  <c:v>52.455766661961874</c:v>
                </c:pt>
                <c:pt idx="3081">
                  <c:v>52.472683334350585</c:v>
                </c:pt>
                <c:pt idx="3082">
                  <c:v>52.489533329010008</c:v>
                </c:pt>
                <c:pt idx="3083">
                  <c:v>52.506383331616718</c:v>
                </c:pt>
                <c:pt idx="3084">
                  <c:v>52.523233334223427</c:v>
                </c:pt>
                <c:pt idx="3085">
                  <c:v>52.540083328882851</c:v>
                </c:pt>
                <c:pt idx="3086">
                  <c:v>52.55693333148956</c:v>
                </c:pt>
                <c:pt idx="3087">
                  <c:v>52.574699997901917</c:v>
                </c:pt>
                <c:pt idx="3088">
                  <c:v>52.591550000508626</c:v>
                </c:pt>
                <c:pt idx="3089">
                  <c:v>52.608416668574016</c:v>
                </c:pt>
                <c:pt idx="3090">
                  <c:v>52.62526666323344</c:v>
                </c:pt>
                <c:pt idx="3091">
                  <c:v>52.642233331998192</c:v>
                </c:pt>
                <c:pt idx="3092">
                  <c:v>52.659083334604901</c:v>
                </c:pt>
                <c:pt idx="3093">
                  <c:v>52.675933329264325</c:v>
                </c:pt>
                <c:pt idx="3094">
                  <c:v>52.693333331743879</c:v>
                </c:pt>
                <c:pt idx="3095">
                  <c:v>52.710183334350589</c:v>
                </c:pt>
                <c:pt idx="3096">
                  <c:v>52.727549997965497</c:v>
                </c:pt>
                <c:pt idx="3097">
                  <c:v>52.744400000572206</c:v>
                </c:pt>
                <c:pt idx="3098">
                  <c:v>52.761816668510434</c:v>
                </c:pt>
                <c:pt idx="3099">
                  <c:v>52.778666663169858</c:v>
                </c:pt>
                <c:pt idx="3100">
                  <c:v>52.796066665649413</c:v>
                </c:pt>
                <c:pt idx="3101">
                  <c:v>52.812916668256122</c:v>
                </c:pt>
                <c:pt idx="3102">
                  <c:v>52.829766662915546</c:v>
                </c:pt>
                <c:pt idx="3103">
                  <c:v>52.846616665522255</c:v>
                </c:pt>
                <c:pt idx="3104">
                  <c:v>52.863466668128964</c:v>
                </c:pt>
                <c:pt idx="3105">
                  <c:v>52.880316662788388</c:v>
                </c:pt>
                <c:pt idx="3106">
                  <c:v>52.897783335049944</c:v>
                </c:pt>
                <c:pt idx="3107">
                  <c:v>52.914633329709368</c:v>
                </c:pt>
                <c:pt idx="3108">
                  <c:v>52.932049997647603</c:v>
                </c:pt>
                <c:pt idx="3109">
                  <c:v>52.948900000254312</c:v>
                </c:pt>
                <c:pt idx="3110">
                  <c:v>52.966333333651228</c:v>
                </c:pt>
                <c:pt idx="3111">
                  <c:v>52.983166662851971</c:v>
                </c:pt>
                <c:pt idx="3112">
                  <c:v>53.000566665331526</c:v>
                </c:pt>
                <c:pt idx="3113">
                  <c:v>53.017416667938235</c:v>
                </c:pt>
                <c:pt idx="3114">
                  <c:v>53.034833335876463</c:v>
                </c:pt>
                <c:pt idx="3115">
                  <c:v>53.051699995994568</c:v>
                </c:pt>
                <c:pt idx="3116">
                  <c:v>53.068916662534079</c:v>
                </c:pt>
                <c:pt idx="3117">
                  <c:v>53.085766665140788</c:v>
                </c:pt>
                <c:pt idx="3118">
                  <c:v>53.103433330853782</c:v>
                </c:pt>
                <c:pt idx="3119">
                  <c:v>53.120299998919172</c:v>
                </c:pt>
                <c:pt idx="3120">
                  <c:v>53.138649996121721</c:v>
                </c:pt>
                <c:pt idx="3121">
                  <c:v>53.155499998728438</c:v>
                </c:pt>
                <c:pt idx="3122">
                  <c:v>53.17236666679382</c:v>
                </c:pt>
                <c:pt idx="3123">
                  <c:v>53.18923333485921</c:v>
                </c:pt>
                <c:pt idx="3124">
                  <c:v>53.206233334541324</c:v>
                </c:pt>
                <c:pt idx="3125">
                  <c:v>53.223133333524068</c:v>
                </c:pt>
                <c:pt idx="3126">
                  <c:v>53.240016667048138</c:v>
                </c:pt>
                <c:pt idx="3127">
                  <c:v>53.256849996248881</c:v>
                </c:pt>
                <c:pt idx="3128">
                  <c:v>53.27443333466848</c:v>
                </c:pt>
                <c:pt idx="3129">
                  <c:v>53.291283329327904</c:v>
                </c:pt>
                <c:pt idx="3130">
                  <c:v>53.308400003115338</c:v>
                </c:pt>
                <c:pt idx="3131">
                  <c:v>53.325249997774762</c:v>
                </c:pt>
                <c:pt idx="3132">
                  <c:v>53.342716662089032</c:v>
                </c:pt>
                <c:pt idx="3133">
                  <c:v>53.359566664695741</c:v>
                </c:pt>
                <c:pt idx="3134">
                  <c:v>53.376433332761131</c:v>
                </c:pt>
                <c:pt idx="3135">
                  <c:v>53.39328333536784</c:v>
                </c:pt>
                <c:pt idx="3136">
                  <c:v>53.410149995485945</c:v>
                </c:pt>
                <c:pt idx="3137">
                  <c:v>53.427233330408733</c:v>
                </c:pt>
                <c:pt idx="3138">
                  <c:v>53.444083333015442</c:v>
                </c:pt>
                <c:pt idx="3139">
                  <c:v>53.460933335622151</c:v>
                </c:pt>
                <c:pt idx="3140">
                  <c:v>53.4786333322525</c:v>
                </c:pt>
                <c:pt idx="3141">
                  <c:v>53.495483334859209</c:v>
                </c:pt>
                <c:pt idx="3142">
                  <c:v>53.5126499970754</c:v>
                </c:pt>
                <c:pt idx="3143">
                  <c:v>53.529499999682109</c:v>
                </c:pt>
                <c:pt idx="3144">
                  <c:v>53.547133334477742</c:v>
                </c:pt>
                <c:pt idx="3145">
                  <c:v>53.563966663678485</c:v>
                </c:pt>
                <c:pt idx="3146">
                  <c:v>53.580816666285195</c:v>
                </c:pt>
                <c:pt idx="3147">
                  <c:v>53.597666668891904</c:v>
                </c:pt>
                <c:pt idx="3148">
                  <c:v>53.615499997138976</c:v>
                </c:pt>
                <c:pt idx="3149">
                  <c:v>53.632349999745685</c:v>
                </c:pt>
                <c:pt idx="3150">
                  <c:v>53.649200002352394</c:v>
                </c:pt>
                <c:pt idx="3151">
                  <c:v>53.666049997011818</c:v>
                </c:pt>
                <c:pt idx="3152">
                  <c:v>53.683683331807451</c:v>
                </c:pt>
                <c:pt idx="3153">
                  <c:v>53.700549999872841</c:v>
                </c:pt>
                <c:pt idx="3154">
                  <c:v>53.718066668510438</c:v>
                </c:pt>
                <c:pt idx="3155">
                  <c:v>53.734916663169862</c:v>
                </c:pt>
                <c:pt idx="3156">
                  <c:v>53.752566663424176</c:v>
                </c:pt>
                <c:pt idx="3157">
                  <c:v>53.769433331489566</c:v>
                </c:pt>
                <c:pt idx="3158">
                  <c:v>53.787366668383278</c:v>
                </c:pt>
                <c:pt idx="3159">
                  <c:v>53.804216663042702</c:v>
                </c:pt>
                <c:pt idx="3160">
                  <c:v>53.821083331108092</c:v>
                </c:pt>
                <c:pt idx="3161">
                  <c:v>53.837933333714801</c:v>
                </c:pt>
                <c:pt idx="3162">
                  <c:v>53.855599999427795</c:v>
                </c:pt>
                <c:pt idx="3163">
                  <c:v>53.872450002034505</c:v>
                </c:pt>
                <c:pt idx="3164">
                  <c:v>53.890216668446861</c:v>
                </c:pt>
                <c:pt idx="3165">
                  <c:v>53.907066663106285</c:v>
                </c:pt>
                <c:pt idx="3166">
                  <c:v>53.924283329645796</c:v>
                </c:pt>
                <c:pt idx="3167">
                  <c:v>53.941149997711179</c:v>
                </c:pt>
                <c:pt idx="3168">
                  <c:v>53.958750001589458</c:v>
                </c:pt>
                <c:pt idx="3169">
                  <c:v>53.975599996248881</c:v>
                </c:pt>
                <c:pt idx="3170">
                  <c:v>53.992633334795634</c:v>
                </c:pt>
                <c:pt idx="3171">
                  <c:v>54.009483329455058</c:v>
                </c:pt>
                <c:pt idx="3172">
                  <c:v>54.026333332061768</c:v>
                </c:pt>
                <c:pt idx="3173">
                  <c:v>54.043516667683917</c:v>
                </c:pt>
                <c:pt idx="3174">
                  <c:v>54.060383335749307</c:v>
                </c:pt>
                <c:pt idx="3175">
                  <c:v>54.077716668446861</c:v>
                </c:pt>
                <c:pt idx="3176">
                  <c:v>54.094566663106285</c:v>
                </c:pt>
                <c:pt idx="3177">
                  <c:v>54.112233328819272</c:v>
                </c:pt>
                <c:pt idx="3178">
                  <c:v>54.129083331425981</c:v>
                </c:pt>
                <c:pt idx="3179">
                  <c:v>54.146299997965492</c:v>
                </c:pt>
                <c:pt idx="3180">
                  <c:v>54.163150000572202</c:v>
                </c:pt>
                <c:pt idx="3181">
                  <c:v>54.180883336067197</c:v>
                </c:pt>
                <c:pt idx="3182">
                  <c:v>54.197733330726621</c:v>
                </c:pt>
                <c:pt idx="3183">
                  <c:v>54.215399996439615</c:v>
                </c:pt>
                <c:pt idx="3184">
                  <c:v>54.232249999046324</c:v>
                </c:pt>
                <c:pt idx="3185">
                  <c:v>54.249533335367836</c:v>
                </c:pt>
                <c:pt idx="3186">
                  <c:v>54.26638333002726</c:v>
                </c:pt>
                <c:pt idx="3187">
                  <c:v>54.284049995740254</c:v>
                </c:pt>
                <c:pt idx="3188">
                  <c:v>54.300899998346964</c:v>
                </c:pt>
                <c:pt idx="3189">
                  <c:v>54.318316666285199</c:v>
                </c:pt>
                <c:pt idx="3190">
                  <c:v>54.335166668891908</c:v>
                </c:pt>
                <c:pt idx="3191">
                  <c:v>54.352600002288817</c:v>
                </c:pt>
                <c:pt idx="3192">
                  <c:v>54.369449996948241</c:v>
                </c:pt>
                <c:pt idx="3193">
                  <c:v>54.38629999955495</c:v>
                </c:pt>
                <c:pt idx="3194">
                  <c:v>54.403150002161659</c:v>
                </c:pt>
                <c:pt idx="3195">
                  <c:v>54.420616666475929</c:v>
                </c:pt>
                <c:pt idx="3196">
                  <c:v>54.43744999567668</c:v>
                </c:pt>
                <c:pt idx="3197">
                  <c:v>54.455000003178917</c:v>
                </c:pt>
                <c:pt idx="3198">
                  <c:v>54.471849997838341</c:v>
                </c:pt>
                <c:pt idx="3199">
                  <c:v>54.488983329137163</c:v>
                </c:pt>
                <c:pt idx="3200">
                  <c:v>54.505833331743879</c:v>
                </c:pt>
                <c:pt idx="3201">
                  <c:v>54.522949997584028</c:v>
                </c:pt>
                <c:pt idx="3202">
                  <c:v>54.539800000190738</c:v>
                </c:pt>
                <c:pt idx="3203">
                  <c:v>54.55710000197093</c:v>
                </c:pt>
                <c:pt idx="3204">
                  <c:v>54.573949996630354</c:v>
                </c:pt>
                <c:pt idx="3205">
                  <c:v>54.59094999631246</c:v>
                </c:pt>
                <c:pt idx="3206">
                  <c:v>54.60779999891917</c:v>
                </c:pt>
                <c:pt idx="3207">
                  <c:v>54.624650001525879</c:v>
                </c:pt>
                <c:pt idx="3208">
                  <c:v>54.642416667938235</c:v>
                </c:pt>
                <c:pt idx="3209">
                  <c:v>54.659266662597659</c:v>
                </c:pt>
                <c:pt idx="3210">
                  <c:v>54.676233331362404</c:v>
                </c:pt>
                <c:pt idx="3211">
                  <c:v>54.693083333969113</c:v>
                </c:pt>
                <c:pt idx="3212">
                  <c:v>54.710383335749306</c:v>
                </c:pt>
                <c:pt idx="3213">
                  <c:v>54.72723333040873</c:v>
                </c:pt>
                <c:pt idx="3214">
                  <c:v>54.744083333015439</c:v>
                </c:pt>
                <c:pt idx="3215">
                  <c:v>54.760950001080829</c:v>
                </c:pt>
                <c:pt idx="3216">
                  <c:v>54.778616666793823</c:v>
                </c:pt>
                <c:pt idx="3217">
                  <c:v>54.795483334859213</c:v>
                </c:pt>
                <c:pt idx="3218">
                  <c:v>54.812933333714803</c:v>
                </c:pt>
                <c:pt idx="3219">
                  <c:v>54.829783336321512</c:v>
                </c:pt>
                <c:pt idx="3220">
                  <c:v>54.847383332252505</c:v>
                </c:pt>
                <c:pt idx="3221">
                  <c:v>54.864233334859215</c:v>
                </c:pt>
                <c:pt idx="3222">
                  <c:v>54.881083329518638</c:v>
                </c:pt>
                <c:pt idx="3223">
                  <c:v>54.897933332125348</c:v>
                </c:pt>
                <c:pt idx="3224">
                  <c:v>54.915633328755696</c:v>
                </c:pt>
                <c:pt idx="3225">
                  <c:v>54.932499996821086</c:v>
                </c:pt>
                <c:pt idx="3226">
                  <c:v>54.949583331743874</c:v>
                </c:pt>
                <c:pt idx="3227">
                  <c:v>54.966433334350583</c:v>
                </c:pt>
                <c:pt idx="3228">
                  <c:v>54.983283329010007</c:v>
                </c:pt>
                <c:pt idx="3229">
                  <c:v>55.000133331616716</c:v>
                </c:pt>
                <c:pt idx="3230">
                  <c:v>55.01746666431427</c:v>
                </c:pt>
                <c:pt idx="3231">
                  <c:v>55.034316666920979</c:v>
                </c:pt>
                <c:pt idx="3232">
                  <c:v>55.051183334986369</c:v>
                </c:pt>
                <c:pt idx="3233">
                  <c:v>55.068033329645793</c:v>
                </c:pt>
                <c:pt idx="3234">
                  <c:v>55.084950002034503</c:v>
                </c:pt>
                <c:pt idx="3235">
                  <c:v>55.101783331235247</c:v>
                </c:pt>
                <c:pt idx="3236">
                  <c:v>55.118633333841963</c:v>
                </c:pt>
                <c:pt idx="3237">
                  <c:v>55.136099998156233</c:v>
                </c:pt>
                <c:pt idx="3238">
                  <c:v>55.152966666221616</c:v>
                </c:pt>
                <c:pt idx="3239">
                  <c:v>55.169966665903729</c:v>
                </c:pt>
                <c:pt idx="3240">
                  <c:v>55.186816668510438</c:v>
                </c:pt>
                <c:pt idx="3241">
                  <c:v>55.203683328628543</c:v>
                </c:pt>
                <c:pt idx="3242">
                  <c:v>55.220849998792012</c:v>
                </c:pt>
                <c:pt idx="3243">
                  <c:v>55.237700001398721</c:v>
                </c:pt>
                <c:pt idx="3244">
                  <c:v>55.254549996058145</c:v>
                </c:pt>
                <c:pt idx="3245">
                  <c:v>55.271416664123535</c:v>
                </c:pt>
                <c:pt idx="3246">
                  <c:v>55.288283332188925</c:v>
                </c:pt>
                <c:pt idx="3247">
                  <c:v>55.30600000222524</c:v>
                </c:pt>
                <c:pt idx="3248">
                  <c:v>55.322833331425983</c:v>
                </c:pt>
                <c:pt idx="3249">
                  <c:v>55.339733330408734</c:v>
                </c:pt>
                <c:pt idx="3250">
                  <c:v>55.356583333015443</c:v>
                </c:pt>
                <c:pt idx="3251">
                  <c:v>55.373433335622153</c:v>
                </c:pt>
                <c:pt idx="3252">
                  <c:v>55.390966669718424</c:v>
                </c:pt>
                <c:pt idx="3253">
                  <c:v>55.407816664377847</c:v>
                </c:pt>
                <c:pt idx="3254">
                  <c:v>55.425300002098083</c:v>
                </c:pt>
                <c:pt idx="3255">
                  <c:v>55.442166662216188</c:v>
                </c:pt>
                <c:pt idx="3256">
                  <c:v>55.459400002161665</c:v>
                </c:pt>
                <c:pt idx="3257">
                  <c:v>55.476249996821089</c:v>
                </c:pt>
                <c:pt idx="3258">
                  <c:v>55.493216665585834</c:v>
                </c:pt>
                <c:pt idx="3259">
                  <c:v>55.510133330027266</c:v>
                </c:pt>
                <c:pt idx="3260">
                  <c:v>55.527166668574019</c:v>
                </c:pt>
                <c:pt idx="3261">
                  <c:v>55.544016663233442</c:v>
                </c:pt>
                <c:pt idx="3262">
                  <c:v>55.560866665840152</c:v>
                </c:pt>
                <c:pt idx="3263">
                  <c:v>55.577716668446861</c:v>
                </c:pt>
                <c:pt idx="3264">
                  <c:v>55.594566663106285</c:v>
                </c:pt>
                <c:pt idx="3265">
                  <c:v>55.611400000254314</c:v>
                </c:pt>
                <c:pt idx="3266">
                  <c:v>55.628933334350585</c:v>
                </c:pt>
                <c:pt idx="3267">
                  <c:v>55.645783329010008</c:v>
                </c:pt>
                <c:pt idx="3268">
                  <c:v>55.662716666857399</c:v>
                </c:pt>
                <c:pt idx="3269">
                  <c:v>55.679566669464108</c:v>
                </c:pt>
                <c:pt idx="3270">
                  <c:v>55.69646666844686</c:v>
                </c:pt>
                <c:pt idx="3271">
                  <c:v>55.713316663106283</c:v>
                </c:pt>
                <c:pt idx="3272">
                  <c:v>55.730499998728433</c:v>
                </c:pt>
                <c:pt idx="3273">
                  <c:v>55.747350001335143</c:v>
                </c:pt>
                <c:pt idx="3274">
                  <c:v>55.764466667175292</c:v>
                </c:pt>
                <c:pt idx="3275">
                  <c:v>55.781316669782001</c:v>
                </c:pt>
                <c:pt idx="3276">
                  <c:v>55.798183329900105</c:v>
                </c:pt>
                <c:pt idx="3277">
                  <c:v>55.815049997965495</c:v>
                </c:pt>
                <c:pt idx="3278">
                  <c:v>55.831900000572205</c:v>
                </c:pt>
                <c:pt idx="3279">
                  <c:v>55.849000000953673</c:v>
                </c:pt>
                <c:pt idx="3280">
                  <c:v>55.865849995613097</c:v>
                </c:pt>
                <c:pt idx="3281">
                  <c:v>55.882699998219806</c:v>
                </c:pt>
                <c:pt idx="3282">
                  <c:v>55.899550000826515</c:v>
                </c:pt>
                <c:pt idx="3283">
                  <c:v>55.916399995485939</c:v>
                </c:pt>
                <c:pt idx="3284">
                  <c:v>55.933633335431416</c:v>
                </c:pt>
                <c:pt idx="3285">
                  <c:v>55.95048333009084</c:v>
                </c:pt>
                <c:pt idx="3286">
                  <c:v>55.967850001653034</c:v>
                </c:pt>
                <c:pt idx="3287">
                  <c:v>55.984699996312457</c:v>
                </c:pt>
                <c:pt idx="3288">
                  <c:v>56.00168333053589</c:v>
                </c:pt>
                <c:pt idx="3289">
                  <c:v>56.018533333142599</c:v>
                </c:pt>
                <c:pt idx="3290">
                  <c:v>56.035383335749309</c:v>
                </c:pt>
                <c:pt idx="3291">
                  <c:v>56.052233330408733</c:v>
                </c:pt>
                <c:pt idx="3292">
                  <c:v>56.069083333015442</c:v>
                </c:pt>
                <c:pt idx="3293">
                  <c:v>56.085950001080832</c:v>
                </c:pt>
                <c:pt idx="3294">
                  <c:v>56.103449996312456</c:v>
                </c:pt>
                <c:pt idx="3295">
                  <c:v>56.120299998919172</c:v>
                </c:pt>
                <c:pt idx="3296">
                  <c:v>56.137150001525882</c:v>
                </c:pt>
                <c:pt idx="3297">
                  <c:v>56.153999996185306</c:v>
                </c:pt>
                <c:pt idx="3298">
                  <c:v>56.170983330408731</c:v>
                </c:pt>
                <c:pt idx="3299">
                  <c:v>56.18781666755676</c:v>
                </c:pt>
                <c:pt idx="3300">
                  <c:v>56.205033334096271</c:v>
                </c:pt>
                <c:pt idx="3301">
                  <c:v>56.221883328755695</c:v>
                </c:pt>
                <c:pt idx="3302">
                  <c:v>56.23901666800181</c:v>
                </c:pt>
                <c:pt idx="3303">
                  <c:v>56.255866662661234</c:v>
                </c:pt>
                <c:pt idx="3304">
                  <c:v>56.272733330726624</c:v>
                </c:pt>
                <c:pt idx="3305">
                  <c:v>56.289599998792013</c:v>
                </c:pt>
                <c:pt idx="3306">
                  <c:v>56.306450001398723</c:v>
                </c:pt>
                <c:pt idx="3307">
                  <c:v>56.32406666278839</c:v>
                </c:pt>
                <c:pt idx="3308">
                  <c:v>56.340916665395099</c:v>
                </c:pt>
                <c:pt idx="3309">
                  <c:v>56.358400003115335</c:v>
                </c:pt>
                <c:pt idx="3310">
                  <c:v>56.375249997774759</c:v>
                </c:pt>
                <c:pt idx="3311">
                  <c:v>56.392916663487753</c:v>
                </c:pt>
                <c:pt idx="3312">
                  <c:v>56.409766666094463</c:v>
                </c:pt>
                <c:pt idx="3313">
                  <c:v>56.42713332970937</c:v>
                </c:pt>
                <c:pt idx="3314">
                  <c:v>56.444616667429607</c:v>
                </c:pt>
                <c:pt idx="3315">
                  <c:v>56.462066666285196</c:v>
                </c:pt>
                <c:pt idx="3316">
                  <c:v>56.478916668891905</c:v>
                </c:pt>
                <c:pt idx="3317">
                  <c:v>56.495766663551329</c:v>
                </c:pt>
                <c:pt idx="3318">
                  <c:v>56.512616666158038</c:v>
                </c:pt>
                <c:pt idx="3319">
                  <c:v>56.529466668764748</c:v>
                </c:pt>
                <c:pt idx="3320">
                  <c:v>56.546433329582214</c:v>
                </c:pt>
                <c:pt idx="3321">
                  <c:v>56.563283332188924</c:v>
                </c:pt>
                <c:pt idx="3322">
                  <c:v>56.580133334795633</c:v>
                </c:pt>
                <c:pt idx="3323">
                  <c:v>56.597666668891904</c:v>
                </c:pt>
                <c:pt idx="3324">
                  <c:v>56.614516663551328</c:v>
                </c:pt>
                <c:pt idx="3325">
                  <c:v>56.631450001398726</c:v>
                </c:pt>
                <c:pt idx="3326">
                  <c:v>56.648299996058149</c:v>
                </c:pt>
                <c:pt idx="3327">
                  <c:v>56.66521666844686</c:v>
                </c:pt>
                <c:pt idx="3328">
                  <c:v>56.68208333651225</c:v>
                </c:pt>
                <c:pt idx="3329">
                  <c:v>56.699366664886476</c:v>
                </c:pt>
                <c:pt idx="3330">
                  <c:v>56.716216667493185</c:v>
                </c:pt>
                <c:pt idx="3331">
                  <c:v>56.733999999364215</c:v>
                </c:pt>
                <c:pt idx="3332">
                  <c:v>56.750850001970925</c:v>
                </c:pt>
                <c:pt idx="3333">
                  <c:v>56.767683331171675</c:v>
                </c:pt>
                <c:pt idx="3334">
                  <c:v>56.784549999237058</c:v>
                </c:pt>
                <c:pt idx="3335">
                  <c:v>56.801483329137163</c:v>
                </c:pt>
                <c:pt idx="3336">
                  <c:v>56.818333331743879</c:v>
                </c:pt>
                <c:pt idx="3337">
                  <c:v>56.835183334350589</c:v>
                </c:pt>
                <c:pt idx="3338">
                  <c:v>56.852633333206178</c:v>
                </c:pt>
                <c:pt idx="3339">
                  <c:v>56.869483335812888</c:v>
                </c:pt>
                <c:pt idx="3340">
                  <c:v>56.886466662089028</c:v>
                </c:pt>
                <c:pt idx="3341">
                  <c:v>56.903316664695737</c:v>
                </c:pt>
                <c:pt idx="3342">
                  <c:v>56.920166667302446</c:v>
                </c:pt>
                <c:pt idx="3343">
                  <c:v>56.937916668256122</c:v>
                </c:pt>
                <c:pt idx="3344">
                  <c:v>56.954766662915546</c:v>
                </c:pt>
                <c:pt idx="3345">
                  <c:v>56.971983329455057</c:v>
                </c:pt>
                <c:pt idx="3346">
                  <c:v>56.988833332061766</c:v>
                </c:pt>
                <c:pt idx="3347">
                  <c:v>57.006516663233441</c:v>
                </c:pt>
                <c:pt idx="3348">
                  <c:v>57.02336666584015</c:v>
                </c:pt>
                <c:pt idx="3349">
                  <c:v>57.040949996312456</c:v>
                </c:pt>
                <c:pt idx="3350">
                  <c:v>57.057783333460492</c:v>
                </c:pt>
                <c:pt idx="3351">
                  <c:v>57.074733328819278</c:v>
                </c:pt>
                <c:pt idx="3352">
                  <c:v>57.091583331425987</c:v>
                </c:pt>
                <c:pt idx="3353">
                  <c:v>57.109066669146223</c:v>
                </c:pt>
                <c:pt idx="3354">
                  <c:v>57.125916663805647</c:v>
                </c:pt>
                <c:pt idx="3355">
                  <c:v>57.143216665585832</c:v>
                </c:pt>
                <c:pt idx="3356">
                  <c:v>57.160066668192549</c:v>
                </c:pt>
                <c:pt idx="3357">
                  <c:v>57.176916662851973</c:v>
                </c:pt>
                <c:pt idx="3358">
                  <c:v>57.193766665458682</c:v>
                </c:pt>
                <c:pt idx="3359">
                  <c:v>57.210716668764753</c:v>
                </c:pt>
                <c:pt idx="3360">
                  <c:v>57.227566663424177</c:v>
                </c:pt>
                <c:pt idx="3361">
                  <c:v>57.244716668128966</c:v>
                </c:pt>
                <c:pt idx="3362">
                  <c:v>57.261583336194356</c:v>
                </c:pt>
                <c:pt idx="3363">
                  <c:v>57.278733332951866</c:v>
                </c:pt>
                <c:pt idx="3364">
                  <c:v>57.295583335558575</c:v>
                </c:pt>
                <c:pt idx="3365">
                  <c:v>57.31244999567668</c:v>
                </c:pt>
                <c:pt idx="3366">
                  <c:v>57.329299998283389</c:v>
                </c:pt>
                <c:pt idx="3367">
                  <c:v>57.346150000890098</c:v>
                </c:pt>
                <c:pt idx="3368">
                  <c:v>57.363466668128964</c:v>
                </c:pt>
                <c:pt idx="3369">
                  <c:v>57.380316662788388</c:v>
                </c:pt>
                <c:pt idx="3370">
                  <c:v>57.397583333651227</c:v>
                </c:pt>
                <c:pt idx="3371">
                  <c:v>57.414433336257936</c:v>
                </c:pt>
                <c:pt idx="3372">
                  <c:v>57.432183329264326</c:v>
                </c:pt>
                <c:pt idx="3373">
                  <c:v>57.449033331871036</c:v>
                </c:pt>
                <c:pt idx="3374">
                  <c:v>57.466466665267944</c:v>
                </c:pt>
                <c:pt idx="3375">
                  <c:v>57.483316667874654</c:v>
                </c:pt>
                <c:pt idx="3376">
                  <c:v>57.500683331489562</c:v>
                </c:pt>
                <c:pt idx="3377">
                  <c:v>57.517533334096271</c:v>
                </c:pt>
                <c:pt idx="3378">
                  <c:v>57.534433333079022</c:v>
                </c:pt>
                <c:pt idx="3379">
                  <c:v>57.551300001144412</c:v>
                </c:pt>
                <c:pt idx="3380">
                  <c:v>57.568216665585837</c:v>
                </c:pt>
                <c:pt idx="3381">
                  <c:v>57.585066668192546</c:v>
                </c:pt>
                <c:pt idx="3382">
                  <c:v>57.602983331680299</c:v>
                </c:pt>
                <c:pt idx="3383">
                  <c:v>57.619833334287009</c:v>
                </c:pt>
                <c:pt idx="3384">
                  <c:v>57.636966665585838</c:v>
                </c:pt>
                <c:pt idx="3385">
                  <c:v>57.653816668192547</c:v>
                </c:pt>
                <c:pt idx="3386">
                  <c:v>57.670666662851971</c:v>
                </c:pt>
                <c:pt idx="3387">
                  <c:v>57.687516665458681</c:v>
                </c:pt>
                <c:pt idx="3388">
                  <c:v>57.705150000254314</c:v>
                </c:pt>
                <c:pt idx="3389">
                  <c:v>57.722000002861023</c:v>
                </c:pt>
                <c:pt idx="3390">
                  <c:v>57.739533329010008</c:v>
                </c:pt>
                <c:pt idx="3391">
                  <c:v>57.756399997075398</c:v>
                </c:pt>
                <c:pt idx="3392">
                  <c:v>57.774000000953677</c:v>
                </c:pt>
                <c:pt idx="3393">
                  <c:v>57.790849995613101</c:v>
                </c:pt>
                <c:pt idx="3394">
                  <c:v>57.80769999821981</c:v>
                </c:pt>
                <c:pt idx="3395">
                  <c:v>57.82455000082652</c:v>
                </c:pt>
                <c:pt idx="3396">
                  <c:v>57.841466665267944</c:v>
                </c:pt>
                <c:pt idx="3397">
                  <c:v>57.858333333333334</c:v>
                </c:pt>
                <c:pt idx="3398">
                  <c:v>57.875200001398724</c:v>
                </c:pt>
                <c:pt idx="3399">
                  <c:v>57.892850001653038</c:v>
                </c:pt>
                <c:pt idx="3400">
                  <c:v>57.909699996312462</c:v>
                </c:pt>
                <c:pt idx="3401">
                  <c:v>57.926666665077207</c:v>
                </c:pt>
                <c:pt idx="3402">
                  <c:v>57.943500002225242</c:v>
                </c:pt>
                <c:pt idx="3403">
                  <c:v>57.96036666234334</c:v>
                </c:pt>
                <c:pt idx="3404">
                  <c:v>57.977216664950056</c:v>
                </c:pt>
                <c:pt idx="3405">
                  <c:v>57.994066667556766</c:v>
                </c:pt>
                <c:pt idx="3406">
                  <c:v>58.011133329073587</c:v>
                </c:pt>
                <c:pt idx="3407">
                  <c:v>58.027983331680296</c:v>
                </c:pt>
                <c:pt idx="3408">
                  <c:v>58.045516665776567</c:v>
                </c:pt>
                <c:pt idx="3409">
                  <c:v>58.062366668383284</c:v>
                </c:pt>
                <c:pt idx="3410">
                  <c:v>58.080233335494995</c:v>
                </c:pt>
                <c:pt idx="3411">
                  <c:v>58.097083330154419</c:v>
                </c:pt>
                <c:pt idx="3412">
                  <c:v>58.113933332761128</c:v>
                </c:pt>
                <c:pt idx="3413">
                  <c:v>58.130783335367838</c:v>
                </c:pt>
                <c:pt idx="3414">
                  <c:v>58.148466666539512</c:v>
                </c:pt>
                <c:pt idx="3415">
                  <c:v>58.165316669146222</c:v>
                </c:pt>
                <c:pt idx="3416">
                  <c:v>58.183066662152605</c:v>
                </c:pt>
                <c:pt idx="3417">
                  <c:v>58.199916664759321</c:v>
                </c:pt>
                <c:pt idx="3418">
                  <c:v>58.217683331171671</c:v>
                </c:pt>
                <c:pt idx="3419">
                  <c:v>58.234516668319699</c:v>
                </c:pt>
                <c:pt idx="3420">
                  <c:v>58.251950001716615</c:v>
                </c:pt>
                <c:pt idx="3421">
                  <c:v>58.268799996376039</c:v>
                </c:pt>
                <c:pt idx="3422">
                  <c:v>58.286183333396913</c:v>
                </c:pt>
                <c:pt idx="3423">
                  <c:v>58.303033336003622</c:v>
                </c:pt>
                <c:pt idx="3424">
                  <c:v>58.319899996121727</c:v>
                </c:pt>
                <c:pt idx="3425">
                  <c:v>58.336749998728436</c:v>
                </c:pt>
                <c:pt idx="3426">
                  <c:v>58.353866664568585</c:v>
                </c:pt>
                <c:pt idx="3427">
                  <c:v>58.370733332633975</c:v>
                </c:pt>
                <c:pt idx="3428">
                  <c:v>58.387583335240684</c:v>
                </c:pt>
                <c:pt idx="3429">
                  <c:v>58.404433329900108</c:v>
                </c:pt>
                <c:pt idx="3430">
                  <c:v>58.421283332506817</c:v>
                </c:pt>
                <c:pt idx="3431">
                  <c:v>58.438233335812889</c:v>
                </c:pt>
                <c:pt idx="3432">
                  <c:v>58.455099995930986</c:v>
                </c:pt>
                <c:pt idx="3433">
                  <c:v>58.472783335049947</c:v>
                </c:pt>
                <c:pt idx="3434">
                  <c:v>58.489650003115337</c:v>
                </c:pt>
                <c:pt idx="3435">
                  <c:v>58.507083336512245</c:v>
                </c:pt>
                <c:pt idx="3436">
                  <c:v>58.523933331171669</c:v>
                </c:pt>
                <c:pt idx="3437">
                  <c:v>58.541333333651224</c:v>
                </c:pt>
                <c:pt idx="3438">
                  <c:v>58.558200001716614</c:v>
                </c:pt>
                <c:pt idx="3439">
                  <c:v>58.575266663233442</c:v>
                </c:pt>
                <c:pt idx="3440">
                  <c:v>58.592116665840152</c:v>
                </c:pt>
                <c:pt idx="3441">
                  <c:v>58.608966668446861</c:v>
                </c:pt>
                <c:pt idx="3442">
                  <c:v>58.626549998919167</c:v>
                </c:pt>
                <c:pt idx="3443">
                  <c:v>58.643400001525876</c:v>
                </c:pt>
                <c:pt idx="3444">
                  <c:v>58.660283335049947</c:v>
                </c:pt>
                <c:pt idx="3445">
                  <c:v>58.677983331680295</c:v>
                </c:pt>
                <c:pt idx="3446">
                  <c:v>58.694883330663046</c:v>
                </c:pt>
                <c:pt idx="3447">
                  <c:v>58.711733333269756</c:v>
                </c:pt>
                <c:pt idx="3448">
                  <c:v>58.728616666793826</c:v>
                </c:pt>
                <c:pt idx="3449">
                  <c:v>58.745466669400535</c:v>
                </c:pt>
                <c:pt idx="3450">
                  <c:v>58.762483334541322</c:v>
                </c:pt>
                <c:pt idx="3451">
                  <c:v>58.779333329200746</c:v>
                </c:pt>
                <c:pt idx="3452">
                  <c:v>58.796183331807455</c:v>
                </c:pt>
                <c:pt idx="3453">
                  <c:v>58.81384999752045</c:v>
                </c:pt>
                <c:pt idx="3454">
                  <c:v>58.830700000127159</c:v>
                </c:pt>
                <c:pt idx="3455">
                  <c:v>58.848483331998189</c:v>
                </c:pt>
                <c:pt idx="3456">
                  <c:v>58.865333334604898</c:v>
                </c:pt>
                <c:pt idx="3457">
                  <c:v>58.882683332761125</c:v>
                </c:pt>
                <c:pt idx="3458">
                  <c:v>58.899533335367842</c:v>
                </c:pt>
                <c:pt idx="3459">
                  <c:v>58.916983334223431</c:v>
                </c:pt>
                <c:pt idx="3460">
                  <c:v>58.933833328882855</c:v>
                </c:pt>
                <c:pt idx="3461">
                  <c:v>58.950683331489564</c:v>
                </c:pt>
                <c:pt idx="3462">
                  <c:v>58.967549999554954</c:v>
                </c:pt>
                <c:pt idx="3463">
                  <c:v>58.984400002161664</c:v>
                </c:pt>
                <c:pt idx="3464">
                  <c:v>59.002016663551331</c:v>
                </c:pt>
                <c:pt idx="3465">
                  <c:v>59.018883331616721</c:v>
                </c:pt>
                <c:pt idx="3466">
                  <c:v>59.03633333047231</c:v>
                </c:pt>
                <c:pt idx="3467">
                  <c:v>59.053183333079019</c:v>
                </c:pt>
                <c:pt idx="3468">
                  <c:v>59.070050001144409</c:v>
                </c:pt>
                <c:pt idx="3469">
                  <c:v>59.086899995803833</c:v>
                </c:pt>
                <c:pt idx="3470">
                  <c:v>59.103733332951862</c:v>
                </c:pt>
                <c:pt idx="3471">
                  <c:v>59.120733332633975</c:v>
                </c:pt>
                <c:pt idx="3472">
                  <c:v>59.137583335240684</c:v>
                </c:pt>
                <c:pt idx="3473">
                  <c:v>59.154433329900108</c:v>
                </c:pt>
                <c:pt idx="3474">
                  <c:v>59.172083330154422</c:v>
                </c:pt>
                <c:pt idx="3475">
                  <c:v>59.189116668701175</c:v>
                </c:pt>
                <c:pt idx="3476">
                  <c:v>59.205983328819272</c:v>
                </c:pt>
                <c:pt idx="3477">
                  <c:v>59.222833331425981</c:v>
                </c:pt>
                <c:pt idx="3478">
                  <c:v>59.239966662724811</c:v>
                </c:pt>
                <c:pt idx="3479">
                  <c:v>59.256866669654848</c:v>
                </c:pt>
                <c:pt idx="3480">
                  <c:v>59.274166663487755</c:v>
                </c:pt>
                <c:pt idx="3481">
                  <c:v>59.291016666094464</c:v>
                </c:pt>
                <c:pt idx="3482">
                  <c:v>59.307899999618527</c:v>
                </c:pt>
                <c:pt idx="3483">
                  <c:v>59.324750002225237</c:v>
                </c:pt>
                <c:pt idx="3484">
                  <c:v>59.341733336448669</c:v>
                </c:pt>
                <c:pt idx="3485">
                  <c:v>59.358583331108093</c:v>
                </c:pt>
                <c:pt idx="3486">
                  <c:v>59.375449999173483</c:v>
                </c:pt>
                <c:pt idx="3487">
                  <c:v>59.392816662788391</c:v>
                </c:pt>
                <c:pt idx="3488">
                  <c:v>59.4096666653951</c:v>
                </c:pt>
                <c:pt idx="3489">
                  <c:v>59.42651666800181</c:v>
                </c:pt>
                <c:pt idx="3490">
                  <c:v>59.443366662661234</c:v>
                </c:pt>
                <c:pt idx="3491">
                  <c:v>59.460216665267943</c:v>
                </c:pt>
                <c:pt idx="3492">
                  <c:v>59.477216664950056</c:v>
                </c:pt>
                <c:pt idx="3493">
                  <c:v>59.494083333015439</c:v>
                </c:pt>
                <c:pt idx="3494">
                  <c:v>59.510950001080829</c:v>
                </c:pt>
                <c:pt idx="3495">
                  <c:v>59.527799995740253</c:v>
                </c:pt>
                <c:pt idx="3496">
                  <c:v>59.544966665903729</c:v>
                </c:pt>
                <c:pt idx="3497">
                  <c:v>59.561833333969119</c:v>
                </c:pt>
                <c:pt idx="3498">
                  <c:v>59.579316663742063</c:v>
                </c:pt>
                <c:pt idx="3499">
                  <c:v>59.596183331807453</c:v>
                </c:pt>
                <c:pt idx="3500">
                  <c:v>59.613833332061766</c:v>
                </c:pt>
                <c:pt idx="3501">
                  <c:v>59.630683334668475</c:v>
                </c:pt>
                <c:pt idx="3502">
                  <c:v>59.647533329327899</c:v>
                </c:pt>
                <c:pt idx="3503">
                  <c:v>59.664399997393289</c:v>
                </c:pt>
                <c:pt idx="3504">
                  <c:v>59.681266665458679</c:v>
                </c:pt>
                <c:pt idx="3505">
                  <c:v>59.698116668065389</c:v>
                </c:pt>
                <c:pt idx="3506">
                  <c:v>59.714983336130778</c:v>
                </c:pt>
                <c:pt idx="3507">
                  <c:v>59.732399996121721</c:v>
                </c:pt>
                <c:pt idx="3508">
                  <c:v>59.749266664187111</c:v>
                </c:pt>
                <c:pt idx="3509">
                  <c:v>59.76611666679382</c:v>
                </c:pt>
                <c:pt idx="3510">
                  <c:v>59.78296666940053</c:v>
                </c:pt>
                <c:pt idx="3511">
                  <c:v>59.799816664059954</c:v>
                </c:pt>
                <c:pt idx="3512">
                  <c:v>59.816699997584024</c:v>
                </c:pt>
                <c:pt idx="3513">
                  <c:v>59.833550000190733</c:v>
                </c:pt>
                <c:pt idx="3514">
                  <c:v>59.850400002797443</c:v>
                </c:pt>
                <c:pt idx="3515">
                  <c:v>59.868016664187117</c:v>
                </c:pt>
                <c:pt idx="3516">
                  <c:v>59.8848833322525</c:v>
                </c:pt>
                <c:pt idx="3517">
                  <c:v>59.901733334859209</c:v>
                </c:pt>
                <c:pt idx="3518">
                  <c:v>59.918600002924599</c:v>
                </c:pt>
                <c:pt idx="3519">
                  <c:v>59.936299999554954</c:v>
                </c:pt>
                <c:pt idx="3520">
                  <c:v>59.953150002161664</c:v>
                </c:pt>
                <c:pt idx="3521">
                  <c:v>59.970216663678485</c:v>
                </c:pt>
                <c:pt idx="3522">
                  <c:v>59.987066666285195</c:v>
                </c:pt>
                <c:pt idx="3523">
                  <c:v>60.003916668891904</c:v>
                </c:pt>
                <c:pt idx="3524">
                  <c:v>60.020783329010008</c:v>
                </c:pt>
                <c:pt idx="3525">
                  <c:v>60.037716666857399</c:v>
                </c:pt>
                <c:pt idx="3526">
                  <c:v>60.054566669464108</c:v>
                </c:pt>
                <c:pt idx="3527">
                  <c:v>60.071450002988179</c:v>
                </c:pt>
                <c:pt idx="3528">
                  <c:v>60.089016668001811</c:v>
                </c:pt>
                <c:pt idx="3529">
                  <c:v>60.105866662661235</c:v>
                </c:pt>
                <c:pt idx="3530">
                  <c:v>60.122716665267944</c:v>
                </c:pt>
                <c:pt idx="3531">
                  <c:v>60.139566667874654</c:v>
                </c:pt>
                <c:pt idx="3532">
                  <c:v>60.157049997647604</c:v>
                </c:pt>
                <c:pt idx="3533">
                  <c:v>60.173916665712994</c:v>
                </c:pt>
                <c:pt idx="3534">
                  <c:v>60.191399995485945</c:v>
                </c:pt>
                <c:pt idx="3535">
                  <c:v>60.208266663551328</c:v>
                </c:pt>
                <c:pt idx="3536">
                  <c:v>60.22523333231608</c:v>
                </c:pt>
                <c:pt idx="3537">
                  <c:v>60.242083334922789</c:v>
                </c:pt>
                <c:pt idx="3538">
                  <c:v>60.258933329582213</c:v>
                </c:pt>
                <c:pt idx="3539">
                  <c:v>60.276500002543131</c:v>
                </c:pt>
                <c:pt idx="3540">
                  <c:v>60.293349997202554</c:v>
                </c:pt>
                <c:pt idx="3541">
                  <c:v>60.310199999809264</c:v>
                </c:pt>
                <c:pt idx="3542">
                  <c:v>60.327050002415973</c:v>
                </c:pt>
                <c:pt idx="3543">
                  <c:v>60.344516666730243</c:v>
                </c:pt>
                <c:pt idx="3544">
                  <c:v>60.361366669336952</c:v>
                </c:pt>
                <c:pt idx="3545">
                  <c:v>60.3789999961853</c:v>
                </c:pt>
                <c:pt idx="3546">
                  <c:v>60.395849998792009</c:v>
                </c:pt>
                <c:pt idx="3547">
                  <c:v>60.413099996248881</c:v>
                </c:pt>
                <c:pt idx="3548">
                  <c:v>60.42993333339691</c:v>
                </c:pt>
                <c:pt idx="3549">
                  <c:v>60.4468000014623</c:v>
                </c:pt>
                <c:pt idx="3550">
                  <c:v>60.463649996121724</c:v>
                </c:pt>
                <c:pt idx="3551">
                  <c:v>60.480533329645795</c:v>
                </c:pt>
                <c:pt idx="3552">
                  <c:v>60.497416663169858</c:v>
                </c:pt>
                <c:pt idx="3553">
                  <c:v>60.514266665776567</c:v>
                </c:pt>
                <c:pt idx="3554">
                  <c:v>60.531133333841957</c:v>
                </c:pt>
                <c:pt idx="3555">
                  <c:v>60.548983335494995</c:v>
                </c:pt>
                <c:pt idx="3556">
                  <c:v>60.565816664695738</c:v>
                </c:pt>
                <c:pt idx="3557">
                  <c:v>60.582666667302448</c:v>
                </c:pt>
                <c:pt idx="3558">
                  <c:v>60.599516661961871</c:v>
                </c:pt>
                <c:pt idx="3559">
                  <c:v>60.616466665267943</c:v>
                </c:pt>
                <c:pt idx="3560">
                  <c:v>60.633316667874652</c:v>
                </c:pt>
                <c:pt idx="3561">
                  <c:v>60.650183335940042</c:v>
                </c:pt>
                <c:pt idx="3562">
                  <c:v>60.667916663487752</c:v>
                </c:pt>
                <c:pt idx="3563">
                  <c:v>60.684766666094461</c:v>
                </c:pt>
                <c:pt idx="3564">
                  <c:v>60.701999998092653</c:v>
                </c:pt>
                <c:pt idx="3565">
                  <c:v>60.718850000699362</c:v>
                </c:pt>
                <c:pt idx="3566">
                  <c:v>60.73654999732971</c:v>
                </c:pt>
                <c:pt idx="3567">
                  <c:v>60.75339999993642</c:v>
                </c:pt>
                <c:pt idx="3568">
                  <c:v>60.771083331108095</c:v>
                </c:pt>
                <c:pt idx="3569">
                  <c:v>60.787949999173485</c:v>
                </c:pt>
                <c:pt idx="3570">
                  <c:v>60.805416663487755</c:v>
                </c:pt>
                <c:pt idx="3571">
                  <c:v>60.822266666094464</c:v>
                </c:pt>
                <c:pt idx="3572">
                  <c:v>60.840149998664856</c:v>
                </c:pt>
                <c:pt idx="3573">
                  <c:v>60.856983335812885</c:v>
                </c:pt>
                <c:pt idx="3574">
                  <c:v>60.874016666412352</c:v>
                </c:pt>
                <c:pt idx="3575">
                  <c:v>60.890883334477742</c:v>
                </c:pt>
                <c:pt idx="3576">
                  <c:v>60.907899999618529</c:v>
                </c:pt>
                <c:pt idx="3577">
                  <c:v>60.924750002225238</c:v>
                </c:pt>
                <c:pt idx="3578">
                  <c:v>60.941599996884662</c:v>
                </c:pt>
                <c:pt idx="3579">
                  <c:v>60.959200000762941</c:v>
                </c:pt>
                <c:pt idx="3580">
                  <c:v>60.976066668828331</c:v>
                </c:pt>
                <c:pt idx="3581">
                  <c:v>60.992966667811075</c:v>
                </c:pt>
                <c:pt idx="3582">
                  <c:v>61.009816662470499</c:v>
                </c:pt>
                <c:pt idx="3583">
                  <c:v>61.026666665077208</c:v>
                </c:pt>
                <c:pt idx="3584">
                  <c:v>61.044449996948245</c:v>
                </c:pt>
                <c:pt idx="3585">
                  <c:v>61.061333330472308</c:v>
                </c:pt>
                <c:pt idx="3586">
                  <c:v>61.078483335177104</c:v>
                </c:pt>
                <c:pt idx="3587">
                  <c:v>61.095333329836528</c:v>
                </c:pt>
                <c:pt idx="3588">
                  <c:v>61.112649997075401</c:v>
                </c:pt>
                <c:pt idx="3589">
                  <c:v>61.12949999968211</c:v>
                </c:pt>
                <c:pt idx="3590">
                  <c:v>61.14635000228882</c:v>
                </c:pt>
                <c:pt idx="3591">
                  <c:v>61.163216662406924</c:v>
                </c:pt>
                <c:pt idx="3592">
                  <c:v>61.180233335494997</c:v>
                </c:pt>
                <c:pt idx="3593">
                  <c:v>61.19708333015442</c:v>
                </c:pt>
                <c:pt idx="3594">
                  <c:v>61.21393333276113</c:v>
                </c:pt>
                <c:pt idx="3595">
                  <c:v>61.231633329391478</c:v>
                </c:pt>
                <c:pt idx="3596">
                  <c:v>61.248483331998187</c:v>
                </c:pt>
                <c:pt idx="3597">
                  <c:v>61.26546666622162</c:v>
                </c:pt>
                <c:pt idx="3598">
                  <c:v>61.282316668828329</c:v>
                </c:pt>
                <c:pt idx="3599">
                  <c:v>61.299166663487753</c:v>
                </c:pt>
                <c:pt idx="3600">
                  <c:v>61.316650001207989</c:v>
                </c:pt>
                <c:pt idx="3601">
                  <c:v>61.333499995867413</c:v>
                </c:pt>
                <c:pt idx="3602">
                  <c:v>61.350499995549519</c:v>
                </c:pt>
                <c:pt idx="3603">
                  <c:v>61.367349998156229</c:v>
                </c:pt>
                <c:pt idx="3604">
                  <c:v>61.384200000762938</c:v>
                </c:pt>
                <c:pt idx="3605">
                  <c:v>61.401816662152605</c:v>
                </c:pt>
                <c:pt idx="3606">
                  <c:v>61.418666664759321</c:v>
                </c:pt>
                <c:pt idx="3607">
                  <c:v>61.436050001780195</c:v>
                </c:pt>
                <c:pt idx="3608">
                  <c:v>61.452916669845578</c:v>
                </c:pt>
                <c:pt idx="3609">
                  <c:v>61.469799995422363</c:v>
                </c:pt>
                <c:pt idx="3610">
                  <c:v>61.486683328946434</c:v>
                </c:pt>
                <c:pt idx="3611">
                  <c:v>61.504350002606706</c:v>
                </c:pt>
                <c:pt idx="3612">
                  <c:v>61.521233336130777</c:v>
                </c:pt>
                <c:pt idx="3613">
                  <c:v>61.538266666730244</c:v>
                </c:pt>
                <c:pt idx="3614">
                  <c:v>61.555116669336954</c:v>
                </c:pt>
                <c:pt idx="3615">
                  <c:v>61.571966663996378</c:v>
                </c:pt>
                <c:pt idx="3616">
                  <c:v>61.588833332061768</c:v>
                </c:pt>
                <c:pt idx="3617">
                  <c:v>61.605949997901917</c:v>
                </c:pt>
                <c:pt idx="3618">
                  <c:v>61.622816665967306</c:v>
                </c:pt>
                <c:pt idx="3619">
                  <c:v>61.640299995740257</c:v>
                </c:pt>
                <c:pt idx="3620">
                  <c:v>61.657149998346966</c:v>
                </c:pt>
                <c:pt idx="3621">
                  <c:v>61.674366664886477</c:v>
                </c:pt>
                <c:pt idx="3622">
                  <c:v>61.691216667493187</c:v>
                </c:pt>
                <c:pt idx="3623">
                  <c:v>61.708799997965492</c:v>
                </c:pt>
                <c:pt idx="3624">
                  <c:v>61.725650000572202</c:v>
                </c:pt>
                <c:pt idx="3625">
                  <c:v>61.742816662788393</c:v>
                </c:pt>
                <c:pt idx="3626">
                  <c:v>61.759666665395102</c:v>
                </c:pt>
                <c:pt idx="3627">
                  <c:v>61.777400000890097</c:v>
                </c:pt>
                <c:pt idx="3628">
                  <c:v>61.794249995549521</c:v>
                </c:pt>
                <c:pt idx="3629">
                  <c:v>61.811916669209801</c:v>
                </c:pt>
                <c:pt idx="3630">
                  <c:v>61.828783329327898</c:v>
                </c:pt>
                <c:pt idx="3631">
                  <c:v>61.846183331807453</c:v>
                </c:pt>
                <c:pt idx="3632">
                  <c:v>61.863033334414162</c:v>
                </c:pt>
                <c:pt idx="3633">
                  <c:v>61.879883329073586</c:v>
                </c:pt>
                <c:pt idx="3634">
                  <c:v>61.896733331680295</c:v>
                </c:pt>
                <c:pt idx="3635">
                  <c:v>61.913599999745685</c:v>
                </c:pt>
                <c:pt idx="3636">
                  <c:v>61.930633330345152</c:v>
                </c:pt>
                <c:pt idx="3637">
                  <c:v>61.947483332951862</c:v>
                </c:pt>
                <c:pt idx="3638">
                  <c:v>61.964350001017252</c:v>
                </c:pt>
                <c:pt idx="3639">
                  <c:v>61.981199995676675</c:v>
                </c:pt>
                <c:pt idx="3640">
                  <c:v>61.998983335494998</c:v>
                </c:pt>
                <c:pt idx="3641">
                  <c:v>62.015816664695741</c:v>
                </c:pt>
                <c:pt idx="3642">
                  <c:v>62.032733329137166</c:v>
                </c:pt>
                <c:pt idx="3643">
                  <c:v>62.049583331743875</c:v>
                </c:pt>
                <c:pt idx="3644">
                  <c:v>62.066433334350585</c:v>
                </c:pt>
                <c:pt idx="3645">
                  <c:v>62.084149996439614</c:v>
                </c:pt>
                <c:pt idx="3646">
                  <c:v>62.100999999046323</c:v>
                </c:pt>
                <c:pt idx="3647">
                  <c:v>62.117966667811075</c:v>
                </c:pt>
                <c:pt idx="3648">
                  <c:v>62.135300000508629</c:v>
                </c:pt>
                <c:pt idx="3649">
                  <c:v>62.152183334032692</c:v>
                </c:pt>
                <c:pt idx="3650">
                  <c:v>62.169116663932797</c:v>
                </c:pt>
                <c:pt idx="3651">
                  <c:v>62.186316665013628</c:v>
                </c:pt>
                <c:pt idx="3652">
                  <c:v>62.203166667620344</c:v>
                </c:pt>
                <c:pt idx="3653">
                  <c:v>62.220933334032694</c:v>
                </c:pt>
                <c:pt idx="3654">
                  <c:v>62.237800002098083</c:v>
                </c:pt>
                <c:pt idx="3655">
                  <c:v>62.255333336194354</c:v>
                </c:pt>
                <c:pt idx="3656">
                  <c:v>62.272183330853778</c:v>
                </c:pt>
                <c:pt idx="3657">
                  <c:v>62.289983336130781</c:v>
                </c:pt>
                <c:pt idx="3658">
                  <c:v>62.306816665331525</c:v>
                </c:pt>
                <c:pt idx="3659">
                  <c:v>62.323666667938234</c:v>
                </c:pt>
                <c:pt idx="3660">
                  <c:v>62.340516662597658</c:v>
                </c:pt>
                <c:pt idx="3661">
                  <c:v>62.357716663678488</c:v>
                </c:pt>
                <c:pt idx="3662">
                  <c:v>62.374566666285197</c:v>
                </c:pt>
                <c:pt idx="3663">
                  <c:v>62.391750001907347</c:v>
                </c:pt>
                <c:pt idx="3664">
                  <c:v>62.408599996566771</c:v>
                </c:pt>
                <c:pt idx="3665">
                  <c:v>62.426216665903731</c:v>
                </c:pt>
                <c:pt idx="3666">
                  <c:v>62.44306666851044</c:v>
                </c:pt>
                <c:pt idx="3667">
                  <c:v>62.460383335749306</c:v>
                </c:pt>
                <c:pt idx="3668">
                  <c:v>62.47724999586741</c:v>
                </c:pt>
                <c:pt idx="3669">
                  <c:v>62.494933334986371</c:v>
                </c:pt>
                <c:pt idx="3670">
                  <c:v>62.511800003051761</c:v>
                </c:pt>
                <c:pt idx="3671">
                  <c:v>62.529066665967306</c:v>
                </c:pt>
                <c:pt idx="3672">
                  <c:v>62.545916668574016</c:v>
                </c:pt>
                <c:pt idx="3673">
                  <c:v>62.563299997647604</c:v>
                </c:pt>
                <c:pt idx="3674">
                  <c:v>62.580150000254314</c:v>
                </c:pt>
                <c:pt idx="3675">
                  <c:v>62.597533329327902</c:v>
                </c:pt>
                <c:pt idx="3676">
                  <c:v>62.614383331934611</c:v>
                </c:pt>
                <c:pt idx="3677">
                  <c:v>62.631233334541321</c:v>
                </c:pt>
                <c:pt idx="3678">
                  <c:v>62.648083329200745</c:v>
                </c:pt>
                <c:pt idx="3679">
                  <c:v>62.665766668319705</c:v>
                </c:pt>
                <c:pt idx="3680">
                  <c:v>62.682616662979129</c:v>
                </c:pt>
                <c:pt idx="3681">
                  <c:v>62.699916664759321</c:v>
                </c:pt>
                <c:pt idx="3682">
                  <c:v>62.716766667366031</c:v>
                </c:pt>
                <c:pt idx="3683">
                  <c:v>62.733683331807455</c:v>
                </c:pt>
                <c:pt idx="3684">
                  <c:v>62.750549999872845</c:v>
                </c:pt>
                <c:pt idx="3685">
                  <c:v>62.767400002479555</c:v>
                </c:pt>
                <c:pt idx="3686">
                  <c:v>62.785016663869222</c:v>
                </c:pt>
                <c:pt idx="3687">
                  <c:v>62.801883331934611</c:v>
                </c:pt>
                <c:pt idx="3688">
                  <c:v>62.818733334541321</c:v>
                </c:pt>
                <c:pt idx="3689">
                  <c:v>62.835583329200745</c:v>
                </c:pt>
                <c:pt idx="3690">
                  <c:v>62.852433331807454</c:v>
                </c:pt>
                <c:pt idx="3691">
                  <c:v>62.870133336385088</c:v>
                </c:pt>
                <c:pt idx="3692">
                  <c:v>62.886966665585838</c:v>
                </c:pt>
                <c:pt idx="3693">
                  <c:v>62.904033335049945</c:v>
                </c:pt>
                <c:pt idx="3694">
                  <c:v>62.920900003115335</c:v>
                </c:pt>
                <c:pt idx="3695">
                  <c:v>62.937749997774759</c:v>
                </c:pt>
                <c:pt idx="3696">
                  <c:v>62.954600000381468</c:v>
                </c:pt>
                <c:pt idx="3697">
                  <c:v>62.97214999993642</c:v>
                </c:pt>
                <c:pt idx="3698">
                  <c:v>62.98901666800181</c:v>
                </c:pt>
                <c:pt idx="3699">
                  <c:v>63.005866662661234</c:v>
                </c:pt>
                <c:pt idx="3700">
                  <c:v>63.022716665267943</c:v>
                </c:pt>
                <c:pt idx="3701">
                  <c:v>63.040299995740256</c:v>
                </c:pt>
                <c:pt idx="3702">
                  <c:v>63.057149998346965</c:v>
                </c:pt>
                <c:pt idx="3703">
                  <c:v>63.074000000953674</c:v>
                </c:pt>
                <c:pt idx="3704">
                  <c:v>63.090866669019064</c:v>
                </c:pt>
                <c:pt idx="3705">
                  <c:v>63.108016665776567</c:v>
                </c:pt>
                <c:pt idx="3706">
                  <c:v>63.125166662534077</c:v>
                </c:pt>
                <c:pt idx="3707">
                  <c:v>63.142633334795633</c:v>
                </c:pt>
                <c:pt idx="3708">
                  <c:v>63.159483329455057</c:v>
                </c:pt>
                <c:pt idx="3709">
                  <c:v>63.17646666367849</c:v>
                </c:pt>
                <c:pt idx="3710">
                  <c:v>63.193316666285199</c:v>
                </c:pt>
                <c:pt idx="3711">
                  <c:v>63.210183334350589</c:v>
                </c:pt>
                <c:pt idx="3712">
                  <c:v>63.227583328882851</c:v>
                </c:pt>
                <c:pt idx="3713">
                  <c:v>63.24443333148956</c:v>
                </c:pt>
                <c:pt idx="3714">
                  <c:v>63.261966665585838</c:v>
                </c:pt>
                <c:pt idx="3715">
                  <c:v>63.278816668192547</c:v>
                </c:pt>
                <c:pt idx="3716">
                  <c:v>63.296399998664853</c:v>
                </c:pt>
                <c:pt idx="3717">
                  <c:v>63.313266666730243</c:v>
                </c:pt>
                <c:pt idx="3718">
                  <c:v>63.330116669336952</c:v>
                </c:pt>
                <c:pt idx="3719">
                  <c:v>63.346966663996376</c:v>
                </c:pt>
                <c:pt idx="3720">
                  <c:v>63.36396666367849</c:v>
                </c:pt>
                <c:pt idx="3721">
                  <c:v>63.380833331743879</c:v>
                </c:pt>
                <c:pt idx="3722">
                  <c:v>63.397716665267943</c:v>
                </c:pt>
                <c:pt idx="3723">
                  <c:v>63.414566667874652</c:v>
                </c:pt>
                <c:pt idx="3724">
                  <c:v>63.432249999046327</c:v>
                </c:pt>
                <c:pt idx="3725">
                  <c:v>63.449100001653036</c:v>
                </c:pt>
                <c:pt idx="3726">
                  <c:v>63.46641666889191</c:v>
                </c:pt>
                <c:pt idx="3727">
                  <c:v>63.483266663551333</c:v>
                </c:pt>
                <c:pt idx="3728">
                  <c:v>63.50026666323344</c:v>
                </c:pt>
                <c:pt idx="3729">
                  <c:v>63.51713333129883</c:v>
                </c:pt>
                <c:pt idx="3730">
                  <c:v>63.534366663297014</c:v>
                </c:pt>
                <c:pt idx="3731">
                  <c:v>63.551233331362404</c:v>
                </c:pt>
                <c:pt idx="3732">
                  <c:v>63.56871666908264</c:v>
                </c:pt>
                <c:pt idx="3733">
                  <c:v>63.585566663742064</c:v>
                </c:pt>
                <c:pt idx="3734">
                  <c:v>63.602433331807454</c:v>
                </c:pt>
                <c:pt idx="3735">
                  <c:v>63.619299999872844</c:v>
                </c:pt>
                <c:pt idx="3736">
                  <c:v>63.636150002479553</c:v>
                </c:pt>
                <c:pt idx="3737">
                  <c:v>63.653366669019064</c:v>
                </c:pt>
                <c:pt idx="3738">
                  <c:v>63.670250002543135</c:v>
                </c:pt>
                <c:pt idx="3739">
                  <c:v>63.687099997202559</c:v>
                </c:pt>
                <c:pt idx="3740">
                  <c:v>63.703949999809268</c:v>
                </c:pt>
                <c:pt idx="3741">
                  <c:v>63.721316663424176</c:v>
                </c:pt>
                <c:pt idx="3742">
                  <c:v>63.738166666030885</c:v>
                </c:pt>
                <c:pt idx="3743">
                  <c:v>63.755816666285199</c:v>
                </c:pt>
                <c:pt idx="3744">
                  <c:v>63.772633330027261</c:v>
                </c:pt>
                <c:pt idx="3745">
                  <c:v>63.790366665522257</c:v>
                </c:pt>
                <c:pt idx="3746">
                  <c:v>63.807233333587646</c:v>
                </c:pt>
                <c:pt idx="3747">
                  <c:v>63.824666666984555</c:v>
                </c:pt>
                <c:pt idx="3748">
                  <c:v>63.841516669591265</c:v>
                </c:pt>
                <c:pt idx="3749">
                  <c:v>63.85921666622162</c:v>
                </c:pt>
                <c:pt idx="3750">
                  <c:v>63.876066668828329</c:v>
                </c:pt>
                <c:pt idx="3751">
                  <c:v>63.89354999860128</c:v>
                </c:pt>
                <c:pt idx="3752">
                  <c:v>63.910400001207989</c:v>
                </c:pt>
                <c:pt idx="3753">
                  <c:v>63.927866665522259</c:v>
                </c:pt>
                <c:pt idx="3754">
                  <c:v>63.944733333587649</c:v>
                </c:pt>
                <c:pt idx="3755">
                  <c:v>63.961616667111713</c:v>
                </c:pt>
                <c:pt idx="3756">
                  <c:v>63.978466669718422</c:v>
                </c:pt>
                <c:pt idx="3757">
                  <c:v>63.995883329709372</c:v>
                </c:pt>
                <c:pt idx="3758">
                  <c:v>64.012733332316074</c:v>
                </c:pt>
                <c:pt idx="3759">
                  <c:v>64.030183331171671</c:v>
                </c:pt>
                <c:pt idx="3760">
                  <c:v>64.047033333778387</c:v>
                </c:pt>
                <c:pt idx="3761">
                  <c:v>64.064499998092657</c:v>
                </c:pt>
                <c:pt idx="3762">
                  <c:v>64.081350000699359</c:v>
                </c:pt>
                <c:pt idx="3763">
                  <c:v>64.098750003178921</c:v>
                </c:pt>
                <c:pt idx="3764">
                  <c:v>64.115599997838345</c:v>
                </c:pt>
                <c:pt idx="3765">
                  <c:v>64.133283329010013</c:v>
                </c:pt>
                <c:pt idx="3766">
                  <c:v>64.150149997075403</c:v>
                </c:pt>
                <c:pt idx="3767">
                  <c:v>64.167816662788397</c:v>
                </c:pt>
                <c:pt idx="3768">
                  <c:v>64.184666665395099</c:v>
                </c:pt>
                <c:pt idx="3769">
                  <c:v>64.201933336257937</c:v>
                </c:pt>
                <c:pt idx="3770">
                  <c:v>64.218799996376035</c:v>
                </c:pt>
                <c:pt idx="3771">
                  <c:v>64.236033336321512</c:v>
                </c:pt>
                <c:pt idx="3772">
                  <c:v>64.252916669845575</c:v>
                </c:pt>
                <c:pt idx="3773">
                  <c:v>64.269766664504999</c:v>
                </c:pt>
                <c:pt idx="3774">
                  <c:v>64.286616667111716</c:v>
                </c:pt>
                <c:pt idx="3775">
                  <c:v>64.304216663042709</c:v>
                </c:pt>
                <c:pt idx="3776">
                  <c:v>64.321066665649411</c:v>
                </c:pt>
                <c:pt idx="3777">
                  <c:v>64.338216662406921</c:v>
                </c:pt>
                <c:pt idx="3778">
                  <c:v>64.35504999955495</c:v>
                </c:pt>
                <c:pt idx="3779">
                  <c:v>64.371900002161667</c:v>
                </c:pt>
                <c:pt idx="3780">
                  <c:v>64.389049998919162</c:v>
                </c:pt>
                <c:pt idx="3781">
                  <c:v>64.405900001525879</c:v>
                </c:pt>
                <c:pt idx="3782">
                  <c:v>64.423566667238873</c:v>
                </c:pt>
                <c:pt idx="3783">
                  <c:v>64.440416669845575</c:v>
                </c:pt>
                <c:pt idx="3784">
                  <c:v>64.457816664377845</c:v>
                </c:pt>
                <c:pt idx="3785">
                  <c:v>64.474666666984561</c:v>
                </c:pt>
                <c:pt idx="3786">
                  <c:v>64.491516669591263</c:v>
                </c:pt>
                <c:pt idx="3787">
                  <c:v>64.508366664250687</c:v>
                </c:pt>
                <c:pt idx="3788">
                  <c:v>64.526066668828335</c:v>
                </c:pt>
                <c:pt idx="3789">
                  <c:v>64.542916663487759</c:v>
                </c:pt>
                <c:pt idx="3790">
                  <c:v>64.560433332125342</c:v>
                </c:pt>
                <c:pt idx="3791">
                  <c:v>64.577283334732059</c:v>
                </c:pt>
                <c:pt idx="3792">
                  <c:v>64.594933334986365</c:v>
                </c:pt>
                <c:pt idx="3793">
                  <c:v>64.611783329645789</c:v>
                </c:pt>
                <c:pt idx="3794">
                  <c:v>64.629350002606714</c:v>
                </c:pt>
                <c:pt idx="3795">
                  <c:v>64.646199997266137</c:v>
                </c:pt>
                <c:pt idx="3796">
                  <c:v>64.663933332761133</c:v>
                </c:pt>
                <c:pt idx="3797">
                  <c:v>64.680800000826522</c:v>
                </c:pt>
                <c:pt idx="3798">
                  <c:v>64.698416662216189</c:v>
                </c:pt>
                <c:pt idx="3799">
                  <c:v>64.715266664822892</c:v>
                </c:pt>
                <c:pt idx="3800">
                  <c:v>64.732849995295211</c:v>
                </c:pt>
                <c:pt idx="3801">
                  <c:v>64.749699997901914</c:v>
                </c:pt>
                <c:pt idx="3802">
                  <c:v>64.767133331298822</c:v>
                </c:pt>
                <c:pt idx="3803">
                  <c:v>64.783983333905539</c:v>
                </c:pt>
                <c:pt idx="3804">
                  <c:v>64.801733334859208</c:v>
                </c:pt>
                <c:pt idx="3805">
                  <c:v>64.818583329518631</c:v>
                </c:pt>
                <c:pt idx="3806">
                  <c:v>64.835733334223434</c:v>
                </c:pt>
                <c:pt idx="3807">
                  <c:v>64.852616667747498</c:v>
                </c:pt>
                <c:pt idx="3808">
                  <c:v>64.870299998919165</c:v>
                </c:pt>
                <c:pt idx="3809">
                  <c:v>64.887166666984555</c:v>
                </c:pt>
                <c:pt idx="3810">
                  <c:v>64.904483334223428</c:v>
                </c:pt>
                <c:pt idx="3811">
                  <c:v>64.921416664123541</c:v>
                </c:pt>
                <c:pt idx="3812">
                  <c:v>64.938283332188931</c:v>
                </c:pt>
                <c:pt idx="3813">
                  <c:v>64.955133334795633</c:v>
                </c:pt>
                <c:pt idx="3814">
                  <c:v>64.971983329455057</c:v>
                </c:pt>
                <c:pt idx="3815">
                  <c:v>64.98898332913717</c:v>
                </c:pt>
                <c:pt idx="3816">
                  <c:v>65.005833331743872</c:v>
                </c:pt>
                <c:pt idx="3817">
                  <c:v>65.022683334350589</c:v>
                </c:pt>
                <c:pt idx="3818">
                  <c:v>65.040116667747498</c:v>
                </c:pt>
                <c:pt idx="3819">
                  <c:v>65.056966662406921</c:v>
                </c:pt>
                <c:pt idx="3820">
                  <c:v>65.074666666984555</c:v>
                </c:pt>
                <c:pt idx="3821">
                  <c:v>65.091516669591272</c:v>
                </c:pt>
                <c:pt idx="3822">
                  <c:v>65.109116665522251</c:v>
                </c:pt>
                <c:pt idx="3823">
                  <c:v>65.125966668128967</c:v>
                </c:pt>
                <c:pt idx="3824">
                  <c:v>65.142833336194357</c:v>
                </c:pt>
                <c:pt idx="3825">
                  <c:v>65.159699996312455</c:v>
                </c:pt>
                <c:pt idx="3826">
                  <c:v>65.177449997266137</c:v>
                </c:pt>
                <c:pt idx="3827">
                  <c:v>65.19429999987284</c:v>
                </c:pt>
                <c:pt idx="3828">
                  <c:v>65.211233329772952</c:v>
                </c:pt>
                <c:pt idx="3829">
                  <c:v>65.228066666920981</c:v>
                </c:pt>
                <c:pt idx="3830">
                  <c:v>65.244916669527683</c:v>
                </c:pt>
                <c:pt idx="3831">
                  <c:v>65.262166666984555</c:v>
                </c:pt>
                <c:pt idx="3832">
                  <c:v>65.279016669591272</c:v>
                </c:pt>
                <c:pt idx="3833">
                  <c:v>65.296700000762939</c:v>
                </c:pt>
                <c:pt idx="3834">
                  <c:v>65.313549995422363</c:v>
                </c:pt>
                <c:pt idx="3835">
                  <c:v>65.331033333142599</c:v>
                </c:pt>
                <c:pt idx="3836">
                  <c:v>65.347883335749302</c:v>
                </c:pt>
                <c:pt idx="3837">
                  <c:v>65.365366665522259</c:v>
                </c:pt>
                <c:pt idx="3838">
                  <c:v>65.382216668128962</c:v>
                </c:pt>
                <c:pt idx="3839">
                  <c:v>65.399650001525885</c:v>
                </c:pt>
                <c:pt idx="3840">
                  <c:v>65.416499996185308</c:v>
                </c:pt>
                <c:pt idx="3841">
                  <c:v>65.434083334604892</c:v>
                </c:pt>
                <c:pt idx="3842">
                  <c:v>65.450933329264316</c:v>
                </c:pt>
                <c:pt idx="3843">
                  <c:v>65.467983333269757</c:v>
                </c:pt>
                <c:pt idx="3844">
                  <c:v>65.484833335876459</c:v>
                </c:pt>
                <c:pt idx="3845">
                  <c:v>65.501683330535883</c:v>
                </c:pt>
                <c:pt idx="3846">
                  <c:v>65.518516667683926</c:v>
                </c:pt>
                <c:pt idx="3847">
                  <c:v>65.53536666234335</c:v>
                </c:pt>
                <c:pt idx="3848">
                  <c:v>65.553083332379657</c:v>
                </c:pt>
                <c:pt idx="3849">
                  <c:v>65.569933334986374</c:v>
                </c:pt>
                <c:pt idx="3850">
                  <c:v>65.587399999300644</c:v>
                </c:pt>
                <c:pt idx="3851">
                  <c:v>65.604266667366034</c:v>
                </c:pt>
                <c:pt idx="3852">
                  <c:v>65.62116666634877</c:v>
                </c:pt>
                <c:pt idx="3853">
                  <c:v>65.638016668955487</c:v>
                </c:pt>
                <c:pt idx="3854">
                  <c:v>65.654883329073584</c:v>
                </c:pt>
                <c:pt idx="3855">
                  <c:v>65.671733331680301</c:v>
                </c:pt>
                <c:pt idx="3856">
                  <c:v>65.688583334287003</c:v>
                </c:pt>
                <c:pt idx="3857">
                  <c:v>65.705450002352393</c:v>
                </c:pt>
                <c:pt idx="3858">
                  <c:v>65.722916666666663</c:v>
                </c:pt>
                <c:pt idx="3859">
                  <c:v>65.739766669273379</c:v>
                </c:pt>
                <c:pt idx="3860">
                  <c:v>65.756733330090839</c:v>
                </c:pt>
                <c:pt idx="3861">
                  <c:v>65.773583332697555</c:v>
                </c:pt>
                <c:pt idx="3862">
                  <c:v>65.790466666221619</c:v>
                </c:pt>
                <c:pt idx="3863">
                  <c:v>65.807466665903732</c:v>
                </c:pt>
                <c:pt idx="3864">
                  <c:v>65.824333333969122</c:v>
                </c:pt>
                <c:pt idx="3865">
                  <c:v>65.841200002034512</c:v>
                </c:pt>
                <c:pt idx="3866">
                  <c:v>65.858466664950058</c:v>
                </c:pt>
                <c:pt idx="3867">
                  <c:v>65.87531666755676</c:v>
                </c:pt>
                <c:pt idx="3868">
                  <c:v>65.892166662216184</c:v>
                </c:pt>
                <c:pt idx="3869">
                  <c:v>65.909033330281574</c:v>
                </c:pt>
                <c:pt idx="3870">
                  <c:v>65.925950002670291</c:v>
                </c:pt>
                <c:pt idx="3871">
                  <c:v>65.942799997329715</c:v>
                </c:pt>
                <c:pt idx="3872">
                  <c:v>65.959649999936417</c:v>
                </c:pt>
                <c:pt idx="3873">
                  <c:v>65.97708333333334</c:v>
                </c:pt>
                <c:pt idx="3874">
                  <c:v>65.993950001398716</c:v>
                </c:pt>
                <c:pt idx="3875">
                  <c:v>66.011233329772949</c:v>
                </c:pt>
                <c:pt idx="3876">
                  <c:v>66.028083332379666</c:v>
                </c:pt>
                <c:pt idx="3877">
                  <c:v>66.045333329836524</c:v>
                </c:pt>
                <c:pt idx="3878">
                  <c:v>66.062199997901914</c:v>
                </c:pt>
                <c:pt idx="3879">
                  <c:v>66.079900002479548</c:v>
                </c:pt>
                <c:pt idx="3880">
                  <c:v>66.096749997138971</c:v>
                </c:pt>
                <c:pt idx="3881">
                  <c:v>66.114466667175293</c:v>
                </c:pt>
                <c:pt idx="3882">
                  <c:v>66.131333335240683</c:v>
                </c:pt>
                <c:pt idx="3883">
                  <c:v>66.148716664314264</c:v>
                </c:pt>
                <c:pt idx="3884">
                  <c:v>66.165566666920981</c:v>
                </c:pt>
                <c:pt idx="3885">
                  <c:v>66.182733329137164</c:v>
                </c:pt>
                <c:pt idx="3886">
                  <c:v>66.199583331743881</c:v>
                </c:pt>
                <c:pt idx="3887">
                  <c:v>66.216999999682102</c:v>
                </c:pt>
                <c:pt idx="3888">
                  <c:v>66.233850002288818</c:v>
                </c:pt>
                <c:pt idx="3889">
                  <c:v>66.250699996948242</c:v>
                </c:pt>
                <c:pt idx="3890">
                  <c:v>66.267549999554959</c:v>
                </c:pt>
                <c:pt idx="3891">
                  <c:v>66.284799997011817</c:v>
                </c:pt>
                <c:pt idx="3892">
                  <c:v>66.301666665077207</c:v>
                </c:pt>
                <c:pt idx="3893">
                  <c:v>66.319050002098081</c:v>
                </c:pt>
                <c:pt idx="3894">
                  <c:v>66.335916662216192</c:v>
                </c:pt>
                <c:pt idx="3895">
                  <c:v>66.353199998537704</c:v>
                </c:pt>
                <c:pt idx="3896">
                  <c:v>66.370066666603094</c:v>
                </c:pt>
                <c:pt idx="3897">
                  <c:v>66.386933334668484</c:v>
                </c:pt>
                <c:pt idx="3898">
                  <c:v>66.403783329327908</c:v>
                </c:pt>
                <c:pt idx="3899">
                  <c:v>66.42063333193461</c:v>
                </c:pt>
                <c:pt idx="3900">
                  <c:v>66.437483334541326</c:v>
                </c:pt>
                <c:pt idx="3901">
                  <c:v>66.45433332920075</c:v>
                </c:pt>
                <c:pt idx="3902">
                  <c:v>66.471333328882849</c:v>
                </c:pt>
                <c:pt idx="3903">
                  <c:v>66.488183331489566</c:v>
                </c:pt>
                <c:pt idx="3904">
                  <c:v>66.505033334096268</c:v>
                </c:pt>
                <c:pt idx="3905">
                  <c:v>66.521883328755692</c:v>
                </c:pt>
                <c:pt idx="3906">
                  <c:v>66.53876666227977</c:v>
                </c:pt>
                <c:pt idx="3907">
                  <c:v>66.555666669209799</c:v>
                </c:pt>
                <c:pt idx="3908">
                  <c:v>66.572516663869223</c:v>
                </c:pt>
                <c:pt idx="3909">
                  <c:v>66.589383331934613</c:v>
                </c:pt>
                <c:pt idx="3910">
                  <c:v>66.606233334541315</c:v>
                </c:pt>
                <c:pt idx="3911">
                  <c:v>66.623083329200739</c:v>
                </c:pt>
                <c:pt idx="3912">
                  <c:v>66.639933331807455</c:v>
                </c:pt>
                <c:pt idx="3913">
                  <c:v>66.656983335812882</c:v>
                </c:pt>
                <c:pt idx="3914">
                  <c:v>66.673833330472306</c:v>
                </c:pt>
                <c:pt idx="3915">
                  <c:v>66.691266663869229</c:v>
                </c:pt>
                <c:pt idx="3916">
                  <c:v>66.708116666475931</c:v>
                </c:pt>
                <c:pt idx="3917">
                  <c:v>66.725249997774753</c:v>
                </c:pt>
                <c:pt idx="3918">
                  <c:v>66.74210000038147</c:v>
                </c:pt>
                <c:pt idx="3919">
                  <c:v>66.759449998537704</c:v>
                </c:pt>
                <c:pt idx="3920">
                  <c:v>66.776300001144406</c:v>
                </c:pt>
                <c:pt idx="3921">
                  <c:v>66.793966666857401</c:v>
                </c:pt>
                <c:pt idx="3922">
                  <c:v>66.810816669464117</c:v>
                </c:pt>
                <c:pt idx="3923">
                  <c:v>66.827666664123541</c:v>
                </c:pt>
                <c:pt idx="3924">
                  <c:v>66.844516666730243</c:v>
                </c:pt>
                <c:pt idx="3925">
                  <c:v>66.862166666984564</c:v>
                </c:pt>
                <c:pt idx="3926">
                  <c:v>66.879033335049954</c:v>
                </c:pt>
                <c:pt idx="3927">
                  <c:v>66.896616665522259</c:v>
                </c:pt>
                <c:pt idx="3928">
                  <c:v>66.913466668128962</c:v>
                </c:pt>
                <c:pt idx="3929">
                  <c:v>66.930749996503195</c:v>
                </c:pt>
                <c:pt idx="3930">
                  <c:v>66.947599999109897</c:v>
                </c:pt>
                <c:pt idx="3931">
                  <c:v>66.96443333625794</c:v>
                </c:pt>
                <c:pt idx="3932">
                  <c:v>66.981283330917364</c:v>
                </c:pt>
                <c:pt idx="3933">
                  <c:v>66.998149998982754</c:v>
                </c:pt>
                <c:pt idx="3934">
                  <c:v>67.015983335177097</c:v>
                </c:pt>
                <c:pt idx="3935">
                  <c:v>67.032833329836521</c:v>
                </c:pt>
                <c:pt idx="3936">
                  <c:v>67.049699997901911</c:v>
                </c:pt>
                <c:pt idx="3937">
                  <c:v>67.066566665967301</c:v>
                </c:pt>
                <c:pt idx="3938">
                  <c:v>67.084233331680295</c:v>
                </c:pt>
                <c:pt idx="3939">
                  <c:v>67.101099999745685</c:v>
                </c:pt>
                <c:pt idx="3940">
                  <c:v>67.118300000826522</c:v>
                </c:pt>
                <c:pt idx="3941">
                  <c:v>67.135166668891912</c:v>
                </c:pt>
                <c:pt idx="3942">
                  <c:v>67.152516667048133</c:v>
                </c:pt>
                <c:pt idx="3943">
                  <c:v>67.16940000057221</c:v>
                </c:pt>
                <c:pt idx="3944">
                  <c:v>67.186250003178912</c:v>
                </c:pt>
                <c:pt idx="3945">
                  <c:v>67.203116663297024</c:v>
                </c:pt>
                <c:pt idx="3946">
                  <c:v>67.219966665903726</c:v>
                </c:pt>
                <c:pt idx="3947">
                  <c:v>67.237050000826514</c:v>
                </c:pt>
                <c:pt idx="3948">
                  <c:v>67.253899995485938</c:v>
                </c:pt>
                <c:pt idx="3949">
                  <c:v>67.270749998092654</c:v>
                </c:pt>
                <c:pt idx="3950">
                  <c:v>67.287600000699356</c:v>
                </c:pt>
                <c:pt idx="3951">
                  <c:v>67.30444999535878</c:v>
                </c:pt>
                <c:pt idx="3952">
                  <c:v>67.32146666844686</c:v>
                </c:pt>
                <c:pt idx="3953">
                  <c:v>67.338316663106283</c:v>
                </c:pt>
                <c:pt idx="3954">
                  <c:v>67.355216662089035</c:v>
                </c:pt>
                <c:pt idx="3955">
                  <c:v>67.372083330154425</c:v>
                </c:pt>
                <c:pt idx="3956">
                  <c:v>67.389683334032696</c:v>
                </c:pt>
                <c:pt idx="3957">
                  <c:v>67.40653332869212</c:v>
                </c:pt>
                <c:pt idx="3958">
                  <c:v>67.42414999802908</c:v>
                </c:pt>
                <c:pt idx="3959">
                  <c:v>67.441016666094455</c:v>
                </c:pt>
                <c:pt idx="3960">
                  <c:v>67.45868333180745</c:v>
                </c:pt>
                <c:pt idx="3961">
                  <c:v>67.47554999987284</c:v>
                </c:pt>
                <c:pt idx="3962">
                  <c:v>67.493116664886472</c:v>
                </c:pt>
                <c:pt idx="3963">
                  <c:v>67.509983332951862</c:v>
                </c:pt>
                <c:pt idx="3964">
                  <c:v>67.526850001017252</c:v>
                </c:pt>
                <c:pt idx="3965">
                  <c:v>67.543699995676675</c:v>
                </c:pt>
                <c:pt idx="3966">
                  <c:v>67.560549998283392</c:v>
                </c:pt>
                <c:pt idx="3967">
                  <c:v>67.578033336003628</c:v>
                </c:pt>
                <c:pt idx="3968">
                  <c:v>67.594899996121725</c:v>
                </c:pt>
                <c:pt idx="3969">
                  <c:v>67.612549996376032</c:v>
                </c:pt>
                <c:pt idx="3970">
                  <c:v>67.629399998982748</c:v>
                </c:pt>
                <c:pt idx="3971">
                  <c:v>67.647099995613104</c:v>
                </c:pt>
                <c:pt idx="3972">
                  <c:v>67.663949998219806</c:v>
                </c:pt>
                <c:pt idx="3973">
                  <c:v>67.680800000826522</c:v>
                </c:pt>
                <c:pt idx="3974">
                  <c:v>67.697649995485946</c:v>
                </c:pt>
                <c:pt idx="3975">
                  <c:v>67.714499998092649</c:v>
                </c:pt>
                <c:pt idx="3976">
                  <c:v>67.731350000699365</c:v>
                </c:pt>
                <c:pt idx="3977">
                  <c:v>67.748983335494998</c:v>
                </c:pt>
                <c:pt idx="3978">
                  <c:v>67.765849995613095</c:v>
                </c:pt>
                <c:pt idx="3979">
                  <c:v>67.783516669273382</c:v>
                </c:pt>
                <c:pt idx="3980">
                  <c:v>67.800366663932806</c:v>
                </c:pt>
                <c:pt idx="3981">
                  <c:v>67.817233331998196</c:v>
                </c:pt>
                <c:pt idx="3982">
                  <c:v>67.834083334604898</c:v>
                </c:pt>
                <c:pt idx="3983">
                  <c:v>67.851349997520444</c:v>
                </c:pt>
                <c:pt idx="3984">
                  <c:v>67.86820000012716</c:v>
                </c:pt>
                <c:pt idx="3985">
                  <c:v>67.885600002606708</c:v>
                </c:pt>
                <c:pt idx="3986">
                  <c:v>67.902449997266132</c:v>
                </c:pt>
                <c:pt idx="3987">
                  <c:v>67.919899996121728</c:v>
                </c:pt>
                <c:pt idx="3988">
                  <c:v>67.93674999872843</c:v>
                </c:pt>
                <c:pt idx="3989">
                  <c:v>67.953633332252508</c:v>
                </c:pt>
                <c:pt idx="3990">
                  <c:v>67.970466669400537</c:v>
                </c:pt>
                <c:pt idx="3991">
                  <c:v>67.987316664059961</c:v>
                </c:pt>
                <c:pt idx="3992">
                  <c:v>68.004166666666663</c:v>
                </c:pt>
                <c:pt idx="3993">
                  <c:v>68.021033334732053</c:v>
                </c:pt>
                <c:pt idx="3994">
                  <c:v>68.037983330090839</c:v>
                </c:pt>
                <c:pt idx="3995">
                  <c:v>68.054849998156229</c:v>
                </c:pt>
                <c:pt idx="3996">
                  <c:v>68.07256666819255</c:v>
                </c:pt>
                <c:pt idx="3997">
                  <c:v>68.089416662851974</c:v>
                </c:pt>
                <c:pt idx="3998">
                  <c:v>68.10671666463216</c:v>
                </c:pt>
                <c:pt idx="3999">
                  <c:v>68.123633329073584</c:v>
                </c:pt>
                <c:pt idx="4000">
                  <c:v>68.141166663169855</c:v>
                </c:pt>
                <c:pt idx="4001">
                  <c:v>68.158016665776572</c:v>
                </c:pt>
                <c:pt idx="4002">
                  <c:v>68.175566665331516</c:v>
                </c:pt>
                <c:pt idx="4003">
                  <c:v>68.192416667938232</c:v>
                </c:pt>
                <c:pt idx="4004">
                  <c:v>68.210183334350589</c:v>
                </c:pt>
                <c:pt idx="4005">
                  <c:v>68.227033329010013</c:v>
                </c:pt>
                <c:pt idx="4006">
                  <c:v>68.243883331616715</c:v>
                </c:pt>
                <c:pt idx="4007">
                  <c:v>68.260733334223431</c:v>
                </c:pt>
                <c:pt idx="4008">
                  <c:v>68.278433330853787</c:v>
                </c:pt>
                <c:pt idx="4009">
                  <c:v>68.295283333460489</c:v>
                </c:pt>
                <c:pt idx="4010">
                  <c:v>68.312649997075397</c:v>
                </c:pt>
                <c:pt idx="4011">
                  <c:v>68.329499999682113</c:v>
                </c:pt>
                <c:pt idx="4012">
                  <c:v>68.346366667747503</c:v>
                </c:pt>
                <c:pt idx="4013">
                  <c:v>68.363216662406927</c:v>
                </c:pt>
                <c:pt idx="4014">
                  <c:v>68.380583333969113</c:v>
                </c:pt>
                <c:pt idx="4015">
                  <c:v>68.397450002034503</c:v>
                </c:pt>
                <c:pt idx="4016">
                  <c:v>68.414816665649411</c:v>
                </c:pt>
                <c:pt idx="4017">
                  <c:v>68.43165000279744</c:v>
                </c:pt>
                <c:pt idx="4018">
                  <c:v>68.448499997456864</c:v>
                </c:pt>
                <c:pt idx="4019">
                  <c:v>68.46535000006358</c:v>
                </c:pt>
                <c:pt idx="4020">
                  <c:v>68.483066662152609</c:v>
                </c:pt>
                <c:pt idx="4021">
                  <c:v>68.499933330217999</c:v>
                </c:pt>
                <c:pt idx="4022">
                  <c:v>68.517300001780185</c:v>
                </c:pt>
                <c:pt idx="4023">
                  <c:v>68.534149996439609</c:v>
                </c:pt>
                <c:pt idx="4024">
                  <c:v>68.551783331235256</c:v>
                </c:pt>
                <c:pt idx="4025">
                  <c:v>68.568649999300632</c:v>
                </c:pt>
                <c:pt idx="4026">
                  <c:v>68.586033336321506</c:v>
                </c:pt>
                <c:pt idx="4027">
                  <c:v>68.60288333098093</c:v>
                </c:pt>
                <c:pt idx="4028">
                  <c:v>68.620633331934613</c:v>
                </c:pt>
                <c:pt idx="4029">
                  <c:v>68.637516665458676</c:v>
                </c:pt>
                <c:pt idx="4030">
                  <c:v>68.654883329073584</c:v>
                </c:pt>
                <c:pt idx="4031">
                  <c:v>68.671733331680301</c:v>
                </c:pt>
                <c:pt idx="4032">
                  <c:v>68.688700000445053</c:v>
                </c:pt>
                <c:pt idx="4033">
                  <c:v>68.705566668510443</c:v>
                </c:pt>
                <c:pt idx="4034">
                  <c:v>68.722983336448664</c:v>
                </c:pt>
                <c:pt idx="4035">
                  <c:v>68.739833331108088</c:v>
                </c:pt>
                <c:pt idx="4036">
                  <c:v>68.756683333714804</c:v>
                </c:pt>
                <c:pt idx="4037">
                  <c:v>68.773533336321506</c:v>
                </c:pt>
                <c:pt idx="4038">
                  <c:v>68.79038333098093</c:v>
                </c:pt>
                <c:pt idx="4039">
                  <c:v>68.808116666475925</c:v>
                </c:pt>
                <c:pt idx="4040">
                  <c:v>68.824966669082642</c:v>
                </c:pt>
                <c:pt idx="4041">
                  <c:v>68.842549999554947</c:v>
                </c:pt>
                <c:pt idx="4042">
                  <c:v>68.859400002161664</c:v>
                </c:pt>
                <c:pt idx="4043">
                  <c:v>68.876249996821088</c:v>
                </c:pt>
                <c:pt idx="4044">
                  <c:v>68.89309999942779</c:v>
                </c:pt>
                <c:pt idx="4045">
                  <c:v>68.909950002034506</c:v>
                </c:pt>
                <c:pt idx="4046">
                  <c:v>68.927716668446863</c:v>
                </c:pt>
                <c:pt idx="4047">
                  <c:v>68.944566663106286</c:v>
                </c:pt>
                <c:pt idx="4048">
                  <c:v>68.962166666984558</c:v>
                </c:pt>
                <c:pt idx="4049">
                  <c:v>68.979016669591275</c:v>
                </c:pt>
                <c:pt idx="4050">
                  <c:v>68.995866664250698</c:v>
                </c:pt>
                <c:pt idx="4051">
                  <c:v>69.012716666857401</c:v>
                </c:pt>
                <c:pt idx="4052">
                  <c:v>69.029566669464117</c:v>
                </c:pt>
                <c:pt idx="4053">
                  <c:v>69.047183330853784</c:v>
                </c:pt>
                <c:pt idx="4054">
                  <c:v>69.064049998919174</c:v>
                </c:pt>
                <c:pt idx="4055">
                  <c:v>69.080900001525876</c:v>
                </c:pt>
                <c:pt idx="4056">
                  <c:v>69.0977499961853</c:v>
                </c:pt>
                <c:pt idx="4057">
                  <c:v>69.114599998792016</c:v>
                </c:pt>
                <c:pt idx="4058">
                  <c:v>69.132100001970926</c:v>
                </c:pt>
                <c:pt idx="4059">
                  <c:v>69.149149998029074</c:v>
                </c:pt>
                <c:pt idx="4060">
                  <c:v>69.166033331553137</c:v>
                </c:pt>
                <c:pt idx="4061">
                  <c:v>69.182883334159854</c:v>
                </c:pt>
                <c:pt idx="4062">
                  <c:v>69.199733328819278</c:v>
                </c:pt>
                <c:pt idx="4063">
                  <c:v>69.216599996884668</c:v>
                </c:pt>
                <c:pt idx="4064">
                  <c:v>69.23344999949137</c:v>
                </c:pt>
                <c:pt idx="4065">
                  <c:v>69.250566665331519</c:v>
                </c:pt>
                <c:pt idx="4066">
                  <c:v>69.267416667938235</c:v>
                </c:pt>
                <c:pt idx="4067">
                  <c:v>69.284866666793818</c:v>
                </c:pt>
                <c:pt idx="4068">
                  <c:v>69.301699995994568</c:v>
                </c:pt>
                <c:pt idx="4069">
                  <c:v>69.318549998601284</c:v>
                </c:pt>
                <c:pt idx="4070">
                  <c:v>69.335400001207987</c:v>
                </c:pt>
                <c:pt idx="4071">
                  <c:v>69.35224999586741</c:v>
                </c:pt>
                <c:pt idx="4072">
                  <c:v>69.369099998474127</c:v>
                </c:pt>
                <c:pt idx="4073">
                  <c:v>69.386816668510434</c:v>
                </c:pt>
                <c:pt idx="4074">
                  <c:v>69.403683328628546</c:v>
                </c:pt>
                <c:pt idx="4075">
                  <c:v>69.421116662025455</c:v>
                </c:pt>
                <c:pt idx="4076">
                  <c:v>69.437966664632157</c:v>
                </c:pt>
                <c:pt idx="4077">
                  <c:v>69.455350001653031</c:v>
                </c:pt>
                <c:pt idx="4078">
                  <c:v>69.472199996312455</c:v>
                </c:pt>
                <c:pt idx="4079">
                  <c:v>69.489049998919171</c:v>
                </c:pt>
                <c:pt idx="4080">
                  <c:v>69.505916666984561</c:v>
                </c:pt>
                <c:pt idx="4081">
                  <c:v>69.523650002479556</c:v>
                </c:pt>
                <c:pt idx="4082">
                  <c:v>69.540516662597653</c:v>
                </c:pt>
                <c:pt idx="4083">
                  <c:v>69.55818333625794</c:v>
                </c:pt>
                <c:pt idx="4084">
                  <c:v>69.575066669782004</c:v>
                </c:pt>
                <c:pt idx="4085">
                  <c:v>69.592666665712997</c:v>
                </c:pt>
                <c:pt idx="4086">
                  <c:v>69.609516668319699</c:v>
                </c:pt>
                <c:pt idx="4087">
                  <c:v>69.626366662979123</c:v>
                </c:pt>
                <c:pt idx="4088">
                  <c:v>69.64321666558584</c:v>
                </c:pt>
                <c:pt idx="4089">
                  <c:v>69.66008333365123</c:v>
                </c:pt>
                <c:pt idx="4090">
                  <c:v>69.677300000190741</c:v>
                </c:pt>
                <c:pt idx="4091">
                  <c:v>69.694150002797443</c:v>
                </c:pt>
                <c:pt idx="4092">
                  <c:v>69.711233329772952</c:v>
                </c:pt>
                <c:pt idx="4093">
                  <c:v>69.728083332379654</c:v>
                </c:pt>
                <c:pt idx="4094">
                  <c:v>69.745133336385095</c:v>
                </c:pt>
                <c:pt idx="4095">
                  <c:v>69.76201666196188</c:v>
                </c:pt>
                <c:pt idx="4096">
                  <c:v>69.779683335622153</c:v>
                </c:pt>
                <c:pt idx="4097">
                  <c:v>69.79654999574025</c:v>
                </c:pt>
                <c:pt idx="4098">
                  <c:v>69.814199995994571</c:v>
                </c:pt>
                <c:pt idx="4099">
                  <c:v>69.831049998601273</c:v>
                </c:pt>
                <c:pt idx="4100">
                  <c:v>69.847900001207989</c:v>
                </c:pt>
                <c:pt idx="4101">
                  <c:v>69.864749995867413</c:v>
                </c:pt>
                <c:pt idx="4102">
                  <c:v>69.881616663932803</c:v>
                </c:pt>
                <c:pt idx="4103">
                  <c:v>69.898799999554953</c:v>
                </c:pt>
                <c:pt idx="4104">
                  <c:v>69.915650002161655</c:v>
                </c:pt>
                <c:pt idx="4105">
                  <c:v>69.933366664250698</c:v>
                </c:pt>
                <c:pt idx="4106">
                  <c:v>69.950216666857401</c:v>
                </c:pt>
                <c:pt idx="4107">
                  <c:v>69.967349998156223</c:v>
                </c:pt>
                <c:pt idx="4108">
                  <c:v>69.984200000762939</c:v>
                </c:pt>
                <c:pt idx="4109">
                  <c:v>70.001049995422363</c:v>
                </c:pt>
                <c:pt idx="4110">
                  <c:v>70.01789999802908</c:v>
                </c:pt>
                <c:pt idx="4111">
                  <c:v>70.034750000635782</c:v>
                </c:pt>
                <c:pt idx="4112">
                  <c:v>70.052400000890103</c:v>
                </c:pt>
                <c:pt idx="4113">
                  <c:v>70.069249995549526</c:v>
                </c:pt>
                <c:pt idx="4114">
                  <c:v>70.086916669209799</c:v>
                </c:pt>
                <c:pt idx="4115">
                  <c:v>70.103766663869223</c:v>
                </c:pt>
                <c:pt idx="4116">
                  <c:v>70.121199997266132</c:v>
                </c:pt>
                <c:pt idx="4117">
                  <c:v>70.138049999872848</c:v>
                </c:pt>
                <c:pt idx="4118">
                  <c:v>70.15490000247955</c:v>
                </c:pt>
                <c:pt idx="4119">
                  <c:v>70.171733331680301</c:v>
                </c:pt>
                <c:pt idx="4120">
                  <c:v>70.189133334159848</c:v>
                </c:pt>
                <c:pt idx="4121">
                  <c:v>70.205983328819272</c:v>
                </c:pt>
                <c:pt idx="4122">
                  <c:v>70.223699998855594</c:v>
                </c:pt>
                <c:pt idx="4123">
                  <c:v>70.240550001462296</c:v>
                </c:pt>
                <c:pt idx="4124">
                  <c:v>70.258383329709375</c:v>
                </c:pt>
                <c:pt idx="4125">
                  <c:v>70.275249997774765</c:v>
                </c:pt>
                <c:pt idx="4126">
                  <c:v>70.292633334795639</c:v>
                </c:pt>
                <c:pt idx="4127">
                  <c:v>70.309483329455063</c:v>
                </c:pt>
                <c:pt idx="4128">
                  <c:v>70.327016663551333</c:v>
                </c:pt>
                <c:pt idx="4129">
                  <c:v>70.343866666158036</c:v>
                </c:pt>
                <c:pt idx="4130">
                  <c:v>70.361099998156234</c:v>
                </c:pt>
                <c:pt idx="4131">
                  <c:v>70.377966666221624</c:v>
                </c:pt>
                <c:pt idx="4132">
                  <c:v>70.395166667302448</c:v>
                </c:pt>
                <c:pt idx="4133">
                  <c:v>70.412016661961871</c:v>
                </c:pt>
                <c:pt idx="4134">
                  <c:v>70.429749997456867</c:v>
                </c:pt>
                <c:pt idx="4135">
                  <c:v>70.446600000063583</c:v>
                </c:pt>
                <c:pt idx="4136">
                  <c:v>70.464233334859216</c:v>
                </c:pt>
                <c:pt idx="4137">
                  <c:v>70.48108332951864</c:v>
                </c:pt>
                <c:pt idx="4138">
                  <c:v>70.498699998855585</c:v>
                </c:pt>
                <c:pt idx="4139">
                  <c:v>70.515550001462302</c:v>
                </c:pt>
                <c:pt idx="4140">
                  <c:v>70.532416669527692</c:v>
                </c:pt>
                <c:pt idx="4141">
                  <c:v>70.549283329645789</c:v>
                </c:pt>
                <c:pt idx="4142">
                  <c:v>70.566483330726626</c:v>
                </c:pt>
                <c:pt idx="4143">
                  <c:v>70.583349998792016</c:v>
                </c:pt>
                <c:pt idx="4144">
                  <c:v>70.600783332188925</c:v>
                </c:pt>
                <c:pt idx="4145">
                  <c:v>70.617650000254315</c:v>
                </c:pt>
                <c:pt idx="4146">
                  <c:v>70.63506666819255</c:v>
                </c:pt>
                <c:pt idx="4147">
                  <c:v>70.651916662851974</c:v>
                </c:pt>
                <c:pt idx="4148">
                  <c:v>70.669633332888282</c:v>
                </c:pt>
                <c:pt idx="4149">
                  <c:v>70.686483335494998</c:v>
                </c:pt>
                <c:pt idx="4150">
                  <c:v>70.704199997584027</c:v>
                </c:pt>
                <c:pt idx="4151">
                  <c:v>70.721050000190729</c:v>
                </c:pt>
                <c:pt idx="4152">
                  <c:v>70.738683334986362</c:v>
                </c:pt>
                <c:pt idx="4153">
                  <c:v>70.755516664187112</c:v>
                </c:pt>
                <c:pt idx="4154">
                  <c:v>70.772366666793829</c:v>
                </c:pt>
                <c:pt idx="4155">
                  <c:v>70.789233334859219</c:v>
                </c:pt>
                <c:pt idx="4156">
                  <c:v>70.806966662406921</c:v>
                </c:pt>
                <c:pt idx="4157">
                  <c:v>70.823816665013638</c:v>
                </c:pt>
                <c:pt idx="4158">
                  <c:v>70.841066662470496</c:v>
                </c:pt>
                <c:pt idx="4159">
                  <c:v>70.857933330535886</c:v>
                </c:pt>
                <c:pt idx="4160">
                  <c:v>70.875200001398724</c:v>
                </c:pt>
                <c:pt idx="4161">
                  <c:v>70.892049996058148</c:v>
                </c:pt>
                <c:pt idx="4162">
                  <c:v>70.90889999866485</c:v>
                </c:pt>
                <c:pt idx="4163">
                  <c:v>70.925783332188928</c:v>
                </c:pt>
                <c:pt idx="4164">
                  <c:v>70.942716662089026</c:v>
                </c:pt>
                <c:pt idx="4165">
                  <c:v>70.959583330154416</c:v>
                </c:pt>
                <c:pt idx="4166">
                  <c:v>70.976733334859219</c:v>
                </c:pt>
                <c:pt idx="4167">
                  <c:v>70.993583329518643</c:v>
                </c:pt>
                <c:pt idx="4168">
                  <c:v>71.011283334096277</c:v>
                </c:pt>
                <c:pt idx="4169">
                  <c:v>71.0281333287557</c:v>
                </c:pt>
                <c:pt idx="4170">
                  <c:v>71.045933334032696</c:v>
                </c:pt>
                <c:pt idx="4171">
                  <c:v>71.06278332869212</c:v>
                </c:pt>
                <c:pt idx="4172">
                  <c:v>71.080099995930993</c:v>
                </c:pt>
                <c:pt idx="4173">
                  <c:v>71.096949998537696</c:v>
                </c:pt>
                <c:pt idx="4174">
                  <c:v>71.113800001144412</c:v>
                </c:pt>
                <c:pt idx="4175">
                  <c:v>71.130666669209802</c:v>
                </c:pt>
                <c:pt idx="4176">
                  <c:v>71.148100002606711</c:v>
                </c:pt>
                <c:pt idx="4177">
                  <c:v>71.164966662724808</c:v>
                </c:pt>
                <c:pt idx="4178">
                  <c:v>71.182183329264319</c:v>
                </c:pt>
                <c:pt idx="4179">
                  <c:v>71.199033331871036</c:v>
                </c:pt>
                <c:pt idx="4180">
                  <c:v>71.215966669718426</c:v>
                </c:pt>
                <c:pt idx="4181">
                  <c:v>71.23281666437785</c:v>
                </c:pt>
                <c:pt idx="4182">
                  <c:v>71.250516668955484</c:v>
                </c:pt>
                <c:pt idx="4183">
                  <c:v>71.267383329073581</c:v>
                </c:pt>
                <c:pt idx="4184">
                  <c:v>71.284850001335144</c:v>
                </c:pt>
                <c:pt idx="4185">
                  <c:v>71.301699995994568</c:v>
                </c:pt>
                <c:pt idx="4186">
                  <c:v>71.318566664059958</c:v>
                </c:pt>
                <c:pt idx="4187">
                  <c:v>71.335400001207987</c:v>
                </c:pt>
                <c:pt idx="4188">
                  <c:v>71.35224999586741</c:v>
                </c:pt>
                <c:pt idx="4189">
                  <c:v>71.369099998474127</c:v>
                </c:pt>
                <c:pt idx="4190">
                  <c:v>71.385950001080829</c:v>
                </c:pt>
                <c:pt idx="4191">
                  <c:v>71.402933335304255</c:v>
                </c:pt>
                <c:pt idx="4192">
                  <c:v>71.419799995422366</c:v>
                </c:pt>
                <c:pt idx="4193">
                  <c:v>71.436649998029068</c:v>
                </c:pt>
                <c:pt idx="4194">
                  <c:v>71.454416664441425</c:v>
                </c:pt>
                <c:pt idx="4195">
                  <c:v>71.471266667048141</c:v>
                </c:pt>
                <c:pt idx="4196">
                  <c:v>71.488183331489566</c:v>
                </c:pt>
                <c:pt idx="4197">
                  <c:v>71.505033334096268</c:v>
                </c:pt>
                <c:pt idx="4198">
                  <c:v>71.521883328755692</c:v>
                </c:pt>
                <c:pt idx="4199">
                  <c:v>71.539000002543133</c:v>
                </c:pt>
                <c:pt idx="4200">
                  <c:v>71.555866662661231</c:v>
                </c:pt>
                <c:pt idx="4201">
                  <c:v>71.572716665267947</c:v>
                </c:pt>
                <c:pt idx="4202">
                  <c:v>71.589566667874649</c:v>
                </c:pt>
                <c:pt idx="4203">
                  <c:v>71.607149998346969</c:v>
                </c:pt>
                <c:pt idx="4204">
                  <c:v>71.624000000953671</c:v>
                </c:pt>
                <c:pt idx="4205">
                  <c:v>71.641650001207992</c:v>
                </c:pt>
                <c:pt idx="4206">
                  <c:v>71.658499995867416</c:v>
                </c:pt>
                <c:pt idx="4207">
                  <c:v>71.675483330090842</c:v>
                </c:pt>
                <c:pt idx="4208">
                  <c:v>71.692333332697544</c:v>
                </c:pt>
                <c:pt idx="4209">
                  <c:v>71.70918333530426</c:v>
                </c:pt>
                <c:pt idx="4210">
                  <c:v>71.726049995422358</c:v>
                </c:pt>
                <c:pt idx="4211">
                  <c:v>71.743233331044522</c:v>
                </c:pt>
                <c:pt idx="4212">
                  <c:v>71.760083333651224</c:v>
                </c:pt>
                <c:pt idx="4213">
                  <c:v>71.777633333206182</c:v>
                </c:pt>
                <c:pt idx="4214">
                  <c:v>71.794500001271572</c:v>
                </c:pt>
                <c:pt idx="4215">
                  <c:v>71.81174999872843</c:v>
                </c:pt>
                <c:pt idx="4216">
                  <c:v>71.828600001335147</c:v>
                </c:pt>
                <c:pt idx="4217">
                  <c:v>71.845649997393295</c:v>
                </c:pt>
                <c:pt idx="4218">
                  <c:v>71.862499999999997</c:v>
                </c:pt>
                <c:pt idx="4219">
                  <c:v>71.879350002606714</c:v>
                </c:pt>
                <c:pt idx="4220">
                  <c:v>71.896199997266137</c:v>
                </c:pt>
                <c:pt idx="4221">
                  <c:v>71.91304999987284</c:v>
                </c:pt>
                <c:pt idx="4222">
                  <c:v>71.929900002479556</c:v>
                </c:pt>
                <c:pt idx="4223">
                  <c:v>71.947199996312463</c:v>
                </c:pt>
                <c:pt idx="4224">
                  <c:v>71.964049998919165</c:v>
                </c:pt>
                <c:pt idx="4225">
                  <c:v>71.980900001525882</c:v>
                </c:pt>
                <c:pt idx="4226">
                  <c:v>71.997749996185306</c:v>
                </c:pt>
                <c:pt idx="4227">
                  <c:v>72.014716664950058</c:v>
                </c:pt>
                <c:pt idx="4228">
                  <c:v>72.031583333015448</c:v>
                </c:pt>
                <c:pt idx="4229">
                  <c:v>72.048483331998185</c:v>
                </c:pt>
                <c:pt idx="4230">
                  <c:v>72.065433335304263</c:v>
                </c:pt>
                <c:pt idx="4231">
                  <c:v>72.082283329963687</c:v>
                </c:pt>
                <c:pt idx="4232">
                  <c:v>72.099133332570389</c:v>
                </c:pt>
                <c:pt idx="4233">
                  <c:v>72.116850002606711</c:v>
                </c:pt>
                <c:pt idx="4234">
                  <c:v>72.133899998664859</c:v>
                </c:pt>
                <c:pt idx="4235">
                  <c:v>72.150783332188922</c:v>
                </c:pt>
                <c:pt idx="4236">
                  <c:v>72.167650000254312</c:v>
                </c:pt>
                <c:pt idx="4237">
                  <c:v>72.184500002861029</c:v>
                </c:pt>
                <c:pt idx="4238">
                  <c:v>72.201349997520452</c:v>
                </c:pt>
                <c:pt idx="4239">
                  <c:v>72.218616668383277</c:v>
                </c:pt>
                <c:pt idx="4240">
                  <c:v>72.2354666630427</c:v>
                </c:pt>
                <c:pt idx="4241">
                  <c:v>72.25233333110809</c:v>
                </c:pt>
                <c:pt idx="4242">
                  <c:v>72.269183333714807</c:v>
                </c:pt>
                <c:pt idx="4243">
                  <c:v>72.286583336194354</c:v>
                </c:pt>
                <c:pt idx="4244">
                  <c:v>72.303433330853778</c:v>
                </c:pt>
                <c:pt idx="4245">
                  <c:v>72.320849998792013</c:v>
                </c:pt>
                <c:pt idx="4246">
                  <c:v>72.337700001398716</c:v>
                </c:pt>
                <c:pt idx="4247">
                  <c:v>72.354616665840155</c:v>
                </c:pt>
                <c:pt idx="4248">
                  <c:v>72.371466668446857</c:v>
                </c:pt>
                <c:pt idx="4249">
                  <c:v>72.38835000197092</c:v>
                </c:pt>
                <c:pt idx="4250">
                  <c:v>72.405233335494998</c:v>
                </c:pt>
                <c:pt idx="4251">
                  <c:v>72.422116669019061</c:v>
                </c:pt>
                <c:pt idx="4252">
                  <c:v>72.438983329137173</c:v>
                </c:pt>
                <c:pt idx="4253">
                  <c:v>72.455983328819272</c:v>
                </c:pt>
                <c:pt idx="4254">
                  <c:v>72.472833331425988</c:v>
                </c:pt>
                <c:pt idx="4255">
                  <c:v>72.489683334032691</c:v>
                </c:pt>
                <c:pt idx="4256">
                  <c:v>72.507433334986374</c:v>
                </c:pt>
                <c:pt idx="4257">
                  <c:v>72.524283329645797</c:v>
                </c:pt>
                <c:pt idx="4258">
                  <c:v>72.541933329900104</c:v>
                </c:pt>
                <c:pt idx="4259">
                  <c:v>72.55878333250682</c:v>
                </c:pt>
                <c:pt idx="4260">
                  <c:v>72.576383336385092</c:v>
                </c:pt>
                <c:pt idx="4261">
                  <c:v>72.593233331044516</c:v>
                </c:pt>
                <c:pt idx="4262">
                  <c:v>72.610083333651218</c:v>
                </c:pt>
                <c:pt idx="4263">
                  <c:v>72.626933336257935</c:v>
                </c:pt>
                <c:pt idx="4264">
                  <c:v>72.64419999917348</c:v>
                </c:pt>
                <c:pt idx="4265">
                  <c:v>72.661050001780197</c:v>
                </c:pt>
                <c:pt idx="4266">
                  <c:v>72.677966666221621</c:v>
                </c:pt>
                <c:pt idx="4267">
                  <c:v>72.694816668828324</c:v>
                </c:pt>
                <c:pt idx="4268">
                  <c:v>72.711683328946435</c:v>
                </c:pt>
                <c:pt idx="4269">
                  <c:v>72.729449995358792</c:v>
                </c:pt>
                <c:pt idx="4270">
                  <c:v>72.746299997965494</c:v>
                </c:pt>
                <c:pt idx="4271">
                  <c:v>72.763849997520452</c:v>
                </c:pt>
                <c:pt idx="4272">
                  <c:v>72.780700000127155</c:v>
                </c:pt>
                <c:pt idx="4273">
                  <c:v>72.797533329327905</c:v>
                </c:pt>
                <c:pt idx="4274">
                  <c:v>72.814383331934607</c:v>
                </c:pt>
                <c:pt idx="4275">
                  <c:v>72.831616663932806</c:v>
                </c:pt>
                <c:pt idx="4276">
                  <c:v>72.848466666539508</c:v>
                </c:pt>
                <c:pt idx="4277">
                  <c:v>72.865466666221621</c:v>
                </c:pt>
                <c:pt idx="4278">
                  <c:v>72.882316668828324</c:v>
                </c:pt>
                <c:pt idx="4279">
                  <c:v>72.899200002352401</c:v>
                </c:pt>
                <c:pt idx="4280">
                  <c:v>72.916049997011825</c:v>
                </c:pt>
                <c:pt idx="4281">
                  <c:v>72.933200001716614</c:v>
                </c:pt>
                <c:pt idx="4282">
                  <c:v>72.950049996376038</c:v>
                </c:pt>
                <c:pt idx="4283">
                  <c:v>72.967650000254309</c:v>
                </c:pt>
                <c:pt idx="4284">
                  <c:v>72.984500002861026</c:v>
                </c:pt>
                <c:pt idx="4285">
                  <c:v>73.002199999491367</c:v>
                </c:pt>
                <c:pt idx="4286">
                  <c:v>73.019050002098083</c:v>
                </c:pt>
                <c:pt idx="4287">
                  <c:v>73.036683328946438</c:v>
                </c:pt>
                <c:pt idx="4288">
                  <c:v>73.05353333155314</c:v>
                </c:pt>
                <c:pt idx="4289">
                  <c:v>73.071116662025446</c:v>
                </c:pt>
                <c:pt idx="4290">
                  <c:v>73.087949999173489</c:v>
                </c:pt>
                <c:pt idx="4291">
                  <c:v>73.105199996630347</c:v>
                </c:pt>
                <c:pt idx="4292">
                  <c:v>73.122049999237063</c:v>
                </c:pt>
                <c:pt idx="4293">
                  <c:v>73.138983329137162</c:v>
                </c:pt>
                <c:pt idx="4294">
                  <c:v>73.155833331743878</c:v>
                </c:pt>
                <c:pt idx="4295">
                  <c:v>73.17268333435058</c:v>
                </c:pt>
                <c:pt idx="4296">
                  <c:v>73.190383330980936</c:v>
                </c:pt>
                <c:pt idx="4297">
                  <c:v>73.207233333587652</c:v>
                </c:pt>
                <c:pt idx="4298">
                  <c:v>73.224850002924597</c:v>
                </c:pt>
                <c:pt idx="4299">
                  <c:v>73.241699997584021</c:v>
                </c:pt>
                <c:pt idx="4300">
                  <c:v>73.258550000190738</c:v>
                </c:pt>
                <c:pt idx="4301">
                  <c:v>73.27540000279744</c:v>
                </c:pt>
                <c:pt idx="4302">
                  <c:v>73.29314999580383</c:v>
                </c:pt>
                <c:pt idx="4303">
                  <c:v>73.309999998410547</c:v>
                </c:pt>
                <c:pt idx="4304">
                  <c:v>73.326966667175299</c:v>
                </c:pt>
                <c:pt idx="4305">
                  <c:v>73.343816669782001</c:v>
                </c:pt>
                <c:pt idx="4306">
                  <c:v>73.361433331171668</c:v>
                </c:pt>
                <c:pt idx="4307">
                  <c:v>73.378250002861023</c:v>
                </c:pt>
                <c:pt idx="4308">
                  <c:v>73.395099997520447</c:v>
                </c:pt>
                <c:pt idx="4309">
                  <c:v>73.411950000127163</c:v>
                </c:pt>
                <c:pt idx="4310">
                  <c:v>73.428816668192539</c:v>
                </c:pt>
                <c:pt idx="4311">
                  <c:v>73.446383333206171</c:v>
                </c:pt>
                <c:pt idx="4312">
                  <c:v>73.463233335812888</c:v>
                </c:pt>
                <c:pt idx="4313">
                  <c:v>73.480083330472311</c:v>
                </c:pt>
                <c:pt idx="4314">
                  <c:v>73.496933333079014</c:v>
                </c:pt>
                <c:pt idx="4315">
                  <c:v>73.51378333568573</c:v>
                </c:pt>
                <c:pt idx="4316">
                  <c:v>73.531299996376035</c:v>
                </c:pt>
                <c:pt idx="4317">
                  <c:v>73.548149998982751</c:v>
                </c:pt>
                <c:pt idx="4318">
                  <c:v>73.565599997838333</c:v>
                </c:pt>
                <c:pt idx="4319">
                  <c:v>73.582483331362411</c:v>
                </c:pt>
                <c:pt idx="4320">
                  <c:v>73.600149997075405</c:v>
                </c:pt>
                <c:pt idx="4321">
                  <c:v>73.616999999682108</c:v>
                </c:pt>
                <c:pt idx="4322">
                  <c:v>73.634633334477741</c:v>
                </c:pt>
                <c:pt idx="4323">
                  <c:v>73.651483329137164</c:v>
                </c:pt>
                <c:pt idx="4324">
                  <c:v>73.668383336067194</c:v>
                </c:pt>
                <c:pt idx="4325">
                  <c:v>73.685233330726618</c:v>
                </c:pt>
                <c:pt idx="4326">
                  <c:v>73.702083333333334</c:v>
                </c:pt>
                <c:pt idx="4327">
                  <c:v>73.71966666380564</c:v>
                </c:pt>
                <c:pt idx="4328">
                  <c:v>73.736516666412356</c:v>
                </c:pt>
                <c:pt idx="4329">
                  <c:v>73.753366669019059</c:v>
                </c:pt>
                <c:pt idx="4330">
                  <c:v>73.770216663678482</c:v>
                </c:pt>
                <c:pt idx="4331">
                  <c:v>73.787066666285199</c:v>
                </c:pt>
                <c:pt idx="4332">
                  <c:v>73.804716666539505</c:v>
                </c:pt>
                <c:pt idx="4333">
                  <c:v>73.821566669146222</c:v>
                </c:pt>
                <c:pt idx="4334">
                  <c:v>73.838849997520441</c:v>
                </c:pt>
                <c:pt idx="4335">
                  <c:v>73.855700000127158</c:v>
                </c:pt>
                <c:pt idx="4336">
                  <c:v>73.873499997456875</c:v>
                </c:pt>
                <c:pt idx="4337">
                  <c:v>73.890350000063577</c:v>
                </c:pt>
                <c:pt idx="4338">
                  <c:v>73.907583332061762</c:v>
                </c:pt>
                <c:pt idx="4339">
                  <c:v>73.924433334668478</c:v>
                </c:pt>
                <c:pt idx="4340">
                  <c:v>73.941283329327902</c:v>
                </c:pt>
                <c:pt idx="4341">
                  <c:v>73.958116666475931</c:v>
                </c:pt>
                <c:pt idx="4342">
                  <c:v>73.975300002098081</c:v>
                </c:pt>
                <c:pt idx="4343">
                  <c:v>73.992149996757504</c:v>
                </c:pt>
                <c:pt idx="4344">
                  <c:v>74.00924999713898</c:v>
                </c:pt>
                <c:pt idx="4345">
                  <c:v>74.026099999745682</c:v>
                </c:pt>
                <c:pt idx="4346">
                  <c:v>74.042950002352399</c:v>
                </c:pt>
                <c:pt idx="4347">
                  <c:v>74.059799997011822</c:v>
                </c:pt>
                <c:pt idx="4348">
                  <c:v>74.077483336130783</c:v>
                </c:pt>
                <c:pt idx="4349">
                  <c:v>74.094333330790207</c:v>
                </c:pt>
                <c:pt idx="4350">
                  <c:v>74.111633332570392</c:v>
                </c:pt>
                <c:pt idx="4351">
                  <c:v>74.128483335177108</c:v>
                </c:pt>
                <c:pt idx="4352">
                  <c:v>74.146150000890103</c:v>
                </c:pt>
                <c:pt idx="4353">
                  <c:v>74.163016668955478</c:v>
                </c:pt>
                <c:pt idx="4354">
                  <c:v>74.180399998029074</c:v>
                </c:pt>
                <c:pt idx="4355">
                  <c:v>74.197250000635776</c:v>
                </c:pt>
                <c:pt idx="4356">
                  <c:v>74.214666668574012</c:v>
                </c:pt>
                <c:pt idx="4357">
                  <c:v>74.231516663233435</c:v>
                </c:pt>
                <c:pt idx="4358">
                  <c:v>74.248350000381464</c:v>
                </c:pt>
                <c:pt idx="4359">
                  <c:v>74.26520000298818</c:v>
                </c:pt>
                <c:pt idx="4360">
                  <c:v>74.282966669400537</c:v>
                </c:pt>
                <c:pt idx="4361">
                  <c:v>74.299816664059961</c:v>
                </c:pt>
                <c:pt idx="4362">
                  <c:v>74.317500003178921</c:v>
                </c:pt>
                <c:pt idx="4363">
                  <c:v>74.334349997838345</c:v>
                </c:pt>
                <c:pt idx="4364">
                  <c:v>74.35208333333334</c:v>
                </c:pt>
                <c:pt idx="4365">
                  <c:v>74.368933335940042</c:v>
                </c:pt>
                <c:pt idx="4366">
                  <c:v>74.386549997329709</c:v>
                </c:pt>
                <c:pt idx="4367">
                  <c:v>74.403399999936426</c:v>
                </c:pt>
                <c:pt idx="4368">
                  <c:v>74.420250002543128</c:v>
                </c:pt>
                <c:pt idx="4369">
                  <c:v>74.437099997202552</c:v>
                </c:pt>
                <c:pt idx="4370">
                  <c:v>74.454833332697547</c:v>
                </c:pt>
                <c:pt idx="4371">
                  <c:v>74.471683335304263</c:v>
                </c:pt>
                <c:pt idx="4372">
                  <c:v>74.489149999618533</c:v>
                </c:pt>
                <c:pt idx="4373">
                  <c:v>74.506000002225235</c:v>
                </c:pt>
                <c:pt idx="4374">
                  <c:v>74.522983336448675</c:v>
                </c:pt>
                <c:pt idx="4375">
                  <c:v>74.539816665649411</c:v>
                </c:pt>
                <c:pt idx="4376">
                  <c:v>74.556666668256128</c:v>
                </c:pt>
                <c:pt idx="4377">
                  <c:v>74.574416669209796</c:v>
                </c:pt>
                <c:pt idx="4378">
                  <c:v>74.59126666386922</c:v>
                </c:pt>
                <c:pt idx="4379">
                  <c:v>74.608966668446854</c:v>
                </c:pt>
                <c:pt idx="4380">
                  <c:v>74.625816663106278</c:v>
                </c:pt>
                <c:pt idx="4381">
                  <c:v>74.643166669209805</c:v>
                </c:pt>
                <c:pt idx="4382">
                  <c:v>74.660016663869229</c:v>
                </c:pt>
                <c:pt idx="4383">
                  <c:v>74.676866666475931</c:v>
                </c:pt>
                <c:pt idx="4384">
                  <c:v>74.693716669082647</c:v>
                </c:pt>
                <c:pt idx="4385">
                  <c:v>74.711433331171676</c:v>
                </c:pt>
                <c:pt idx="4386">
                  <c:v>74.728283333778379</c:v>
                </c:pt>
                <c:pt idx="4387">
                  <c:v>74.745516665776577</c:v>
                </c:pt>
                <c:pt idx="4388">
                  <c:v>74.762366668383279</c:v>
                </c:pt>
                <c:pt idx="4389">
                  <c:v>74.779666662216187</c:v>
                </c:pt>
                <c:pt idx="4390">
                  <c:v>74.796516664822903</c:v>
                </c:pt>
                <c:pt idx="4391">
                  <c:v>74.813366667429605</c:v>
                </c:pt>
                <c:pt idx="4392">
                  <c:v>74.830199996630355</c:v>
                </c:pt>
                <c:pt idx="4393">
                  <c:v>74.847616664568577</c:v>
                </c:pt>
                <c:pt idx="4394">
                  <c:v>74.864466667175293</c:v>
                </c:pt>
                <c:pt idx="4395">
                  <c:v>74.882149998346961</c:v>
                </c:pt>
                <c:pt idx="4396">
                  <c:v>74.899000000953677</c:v>
                </c:pt>
                <c:pt idx="4397">
                  <c:v>74.915849995613101</c:v>
                </c:pt>
                <c:pt idx="4398">
                  <c:v>74.932699998219803</c:v>
                </c:pt>
                <c:pt idx="4399">
                  <c:v>74.94955000082652</c:v>
                </c:pt>
                <c:pt idx="4400">
                  <c:v>74.966783332824704</c:v>
                </c:pt>
                <c:pt idx="4401">
                  <c:v>74.983633335431421</c:v>
                </c:pt>
                <c:pt idx="4402">
                  <c:v>75.001316666603088</c:v>
                </c:pt>
                <c:pt idx="4403">
                  <c:v>75.018166669209805</c:v>
                </c:pt>
                <c:pt idx="4404">
                  <c:v>75.035449997584024</c:v>
                </c:pt>
                <c:pt idx="4405">
                  <c:v>75.052300000190741</c:v>
                </c:pt>
                <c:pt idx="4406">
                  <c:v>75.069233330090839</c:v>
                </c:pt>
                <c:pt idx="4407">
                  <c:v>75.086083332697555</c:v>
                </c:pt>
                <c:pt idx="4408">
                  <c:v>75.103133328755703</c:v>
                </c:pt>
                <c:pt idx="4409">
                  <c:v>75.120733332633975</c:v>
                </c:pt>
                <c:pt idx="4410">
                  <c:v>75.137566669782004</c:v>
                </c:pt>
                <c:pt idx="4411">
                  <c:v>75.154483334223428</c:v>
                </c:pt>
                <c:pt idx="4412">
                  <c:v>75.171333328882852</c:v>
                </c:pt>
                <c:pt idx="4413">
                  <c:v>75.188183331489569</c:v>
                </c:pt>
                <c:pt idx="4414">
                  <c:v>75.205633330345151</c:v>
                </c:pt>
                <c:pt idx="4415">
                  <c:v>75.222616664568577</c:v>
                </c:pt>
                <c:pt idx="4416">
                  <c:v>75.239466667175293</c:v>
                </c:pt>
                <c:pt idx="4417">
                  <c:v>75.256316669782009</c:v>
                </c:pt>
                <c:pt idx="4418">
                  <c:v>75.274216667811075</c:v>
                </c:pt>
                <c:pt idx="4419">
                  <c:v>75.291066662470499</c:v>
                </c:pt>
                <c:pt idx="4420">
                  <c:v>75.308233332633975</c:v>
                </c:pt>
                <c:pt idx="4421">
                  <c:v>75.325083335240677</c:v>
                </c:pt>
                <c:pt idx="4422">
                  <c:v>75.341949995358789</c:v>
                </c:pt>
                <c:pt idx="4423">
                  <c:v>75.358799997965491</c:v>
                </c:pt>
                <c:pt idx="4424">
                  <c:v>75.37641666730245</c:v>
                </c:pt>
                <c:pt idx="4425">
                  <c:v>75.393266661961874</c:v>
                </c:pt>
                <c:pt idx="4426">
                  <c:v>75.410116664568577</c:v>
                </c:pt>
                <c:pt idx="4427">
                  <c:v>75.426950001716619</c:v>
                </c:pt>
                <c:pt idx="4428">
                  <c:v>75.443799996376043</c:v>
                </c:pt>
                <c:pt idx="4429">
                  <c:v>75.461033336321506</c:v>
                </c:pt>
                <c:pt idx="4430">
                  <c:v>75.47788333098093</c:v>
                </c:pt>
                <c:pt idx="4431">
                  <c:v>75.495299998919165</c:v>
                </c:pt>
                <c:pt idx="4432">
                  <c:v>75.512366668383279</c:v>
                </c:pt>
                <c:pt idx="4433">
                  <c:v>75.529216663042703</c:v>
                </c:pt>
                <c:pt idx="4434">
                  <c:v>75.54606666564942</c:v>
                </c:pt>
                <c:pt idx="4435">
                  <c:v>75.562916668256122</c:v>
                </c:pt>
                <c:pt idx="4436">
                  <c:v>75.57996666431427</c:v>
                </c:pt>
                <c:pt idx="4437">
                  <c:v>75.596816666920986</c:v>
                </c:pt>
                <c:pt idx="4438">
                  <c:v>75.613666669527689</c:v>
                </c:pt>
                <c:pt idx="4439">
                  <c:v>75.630533329645786</c:v>
                </c:pt>
                <c:pt idx="4440">
                  <c:v>75.647399997711176</c:v>
                </c:pt>
                <c:pt idx="4441">
                  <c:v>75.665000001589462</c:v>
                </c:pt>
                <c:pt idx="4442">
                  <c:v>75.681849996248886</c:v>
                </c:pt>
                <c:pt idx="4443">
                  <c:v>75.699499996503192</c:v>
                </c:pt>
                <c:pt idx="4444">
                  <c:v>75.716333333651221</c:v>
                </c:pt>
                <c:pt idx="4445">
                  <c:v>75.733599996566767</c:v>
                </c:pt>
                <c:pt idx="4446">
                  <c:v>75.750449999173483</c:v>
                </c:pt>
                <c:pt idx="4447">
                  <c:v>75.767300001780185</c:v>
                </c:pt>
                <c:pt idx="4448">
                  <c:v>75.784149996439609</c:v>
                </c:pt>
                <c:pt idx="4449">
                  <c:v>75.801733334859208</c:v>
                </c:pt>
                <c:pt idx="4450">
                  <c:v>75.818583329518631</c:v>
                </c:pt>
                <c:pt idx="4451">
                  <c:v>75.835433332125348</c:v>
                </c:pt>
                <c:pt idx="4452">
                  <c:v>75.85228333473205</c:v>
                </c:pt>
                <c:pt idx="4453">
                  <c:v>75.869183333714801</c:v>
                </c:pt>
                <c:pt idx="4454">
                  <c:v>75.886033336321518</c:v>
                </c:pt>
                <c:pt idx="4455">
                  <c:v>75.903383334477738</c:v>
                </c:pt>
                <c:pt idx="4456">
                  <c:v>75.920250002543128</c:v>
                </c:pt>
                <c:pt idx="4457">
                  <c:v>75.937099997202552</c:v>
                </c:pt>
                <c:pt idx="4458">
                  <c:v>75.953966665267941</c:v>
                </c:pt>
                <c:pt idx="4459">
                  <c:v>75.971666669845575</c:v>
                </c:pt>
                <c:pt idx="4460">
                  <c:v>75.988533329963687</c:v>
                </c:pt>
                <c:pt idx="4461">
                  <c:v>76.00545000235239</c:v>
                </c:pt>
                <c:pt idx="4462">
                  <c:v>76.022299997011814</c:v>
                </c:pt>
                <c:pt idx="4463">
                  <c:v>76.03914999961853</c:v>
                </c:pt>
                <c:pt idx="4464">
                  <c:v>76.056799999872837</c:v>
                </c:pt>
                <c:pt idx="4465">
                  <c:v>76.073650002479553</c:v>
                </c:pt>
                <c:pt idx="4466">
                  <c:v>76.090499997138977</c:v>
                </c:pt>
                <c:pt idx="4467">
                  <c:v>76.107366665204367</c:v>
                </c:pt>
                <c:pt idx="4468">
                  <c:v>76.124750002225241</c:v>
                </c:pt>
                <c:pt idx="4469">
                  <c:v>76.141599996884665</c:v>
                </c:pt>
                <c:pt idx="4470">
                  <c:v>76.159233331680298</c:v>
                </c:pt>
                <c:pt idx="4471">
                  <c:v>76.176083334287014</c:v>
                </c:pt>
                <c:pt idx="4472">
                  <c:v>76.192933328946438</c:v>
                </c:pt>
                <c:pt idx="4473">
                  <c:v>76.209816662470502</c:v>
                </c:pt>
                <c:pt idx="4474">
                  <c:v>76.226733334859219</c:v>
                </c:pt>
                <c:pt idx="4475">
                  <c:v>76.243600002924595</c:v>
                </c:pt>
                <c:pt idx="4476">
                  <c:v>76.260866665840155</c:v>
                </c:pt>
                <c:pt idx="4477">
                  <c:v>76.277716668446857</c:v>
                </c:pt>
                <c:pt idx="4478">
                  <c:v>76.294549997647607</c:v>
                </c:pt>
                <c:pt idx="4479">
                  <c:v>76.311400000254309</c:v>
                </c:pt>
                <c:pt idx="4480">
                  <c:v>76.329150001207992</c:v>
                </c:pt>
                <c:pt idx="4481">
                  <c:v>76.345999995867416</c:v>
                </c:pt>
                <c:pt idx="4482">
                  <c:v>76.362933333714807</c:v>
                </c:pt>
                <c:pt idx="4483">
                  <c:v>76.379783336321509</c:v>
                </c:pt>
                <c:pt idx="4484">
                  <c:v>76.396633330980933</c:v>
                </c:pt>
                <c:pt idx="4485">
                  <c:v>76.414199995994565</c:v>
                </c:pt>
                <c:pt idx="4486">
                  <c:v>76.431049998601281</c:v>
                </c:pt>
                <c:pt idx="4487">
                  <c:v>76.448233334223431</c:v>
                </c:pt>
                <c:pt idx="4488">
                  <c:v>76.465083328882855</c:v>
                </c:pt>
                <c:pt idx="4489">
                  <c:v>76.482799998919162</c:v>
                </c:pt>
                <c:pt idx="4490">
                  <c:v>76.499666666984552</c:v>
                </c:pt>
                <c:pt idx="4491">
                  <c:v>76.517100000381475</c:v>
                </c:pt>
                <c:pt idx="4492">
                  <c:v>76.533950002988178</c:v>
                </c:pt>
                <c:pt idx="4493">
                  <c:v>76.551633334159845</c:v>
                </c:pt>
                <c:pt idx="4494">
                  <c:v>76.568483328819269</c:v>
                </c:pt>
                <c:pt idx="4495">
                  <c:v>76.58613332907359</c:v>
                </c:pt>
                <c:pt idx="4496">
                  <c:v>76.602983331680292</c:v>
                </c:pt>
                <c:pt idx="4497">
                  <c:v>76.619833334287009</c:v>
                </c:pt>
                <c:pt idx="4498">
                  <c:v>76.636683328946432</c:v>
                </c:pt>
                <c:pt idx="4499">
                  <c:v>76.654466668764755</c:v>
                </c:pt>
                <c:pt idx="4500">
                  <c:v>76.671350002288818</c:v>
                </c:pt>
                <c:pt idx="4501">
                  <c:v>76.688766662279761</c:v>
                </c:pt>
                <c:pt idx="4502">
                  <c:v>76.705616664886477</c:v>
                </c:pt>
                <c:pt idx="4503">
                  <c:v>76.722883335749302</c:v>
                </c:pt>
                <c:pt idx="4504">
                  <c:v>76.739733330408725</c:v>
                </c:pt>
                <c:pt idx="4505">
                  <c:v>76.756599998474115</c:v>
                </c:pt>
                <c:pt idx="4506">
                  <c:v>76.773466666539505</c:v>
                </c:pt>
                <c:pt idx="4507">
                  <c:v>76.791216667493188</c:v>
                </c:pt>
                <c:pt idx="4508">
                  <c:v>76.808066662152612</c:v>
                </c:pt>
                <c:pt idx="4509">
                  <c:v>76.824966669082642</c:v>
                </c:pt>
                <c:pt idx="4510">
                  <c:v>76.841816663742065</c:v>
                </c:pt>
                <c:pt idx="4511">
                  <c:v>76.859266662597662</c:v>
                </c:pt>
                <c:pt idx="4512">
                  <c:v>76.876099999745691</c:v>
                </c:pt>
                <c:pt idx="4513">
                  <c:v>76.893616668383274</c:v>
                </c:pt>
                <c:pt idx="4514">
                  <c:v>76.910466663042698</c:v>
                </c:pt>
                <c:pt idx="4515">
                  <c:v>76.927483336130777</c:v>
                </c:pt>
                <c:pt idx="4516">
                  <c:v>76.944700002670288</c:v>
                </c:pt>
                <c:pt idx="4517">
                  <c:v>76.962416664759317</c:v>
                </c:pt>
                <c:pt idx="4518">
                  <c:v>76.979266667366034</c:v>
                </c:pt>
                <c:pt idx="4519">
                  <c:v>76.996749997138977</c:v>
                </c:pt>
                <c:pt idx="4520">
                  <c:v>77.013599999745693</c:v>
                </c:pt>
                <c:pt idx="4521">
                  <c:v>77.031283330917361</c:v>
                </c:pt>
                <c:pt idx="4522">
                  <c:v>77.048133333524063</c:v>
                </c:pt>
                <c:pt idx="4523">
                  <c:v>77.065550001462299</c:v>
                </c:pt>
                <c:pt idx="4524">
                  <c:v>77.082416669527689</c:v>
                </c:pt>
                <c:pt idx="4525">
                  <c:v>77.099266664187112</c:v>
                </c:pt>
                <c:pt idx="4526">
                  <c:v>77.116116666793829</c:v>
                </c:pt>
                <c:pt idx="4527">
                  <c:v>77.133383329709375</c:v>
                </c:pt>
                <c:pt idx="4528">
                  <c:v>77.150233332316077</c:v>
                </c:pt>
                <c:pt idx="4529">
                  <c:v>77.167200001080829</c:v>
                </c:pt>
                <c:pt idx="4530">
                  <c:v>77.184049995740253</c:v>
                </c:pt>
                <c:pt idx="4531">
                  <c:v>77.200899998346969</c:v>
                </c:pt>
                <c:pt idx="4532">
                  <c:v>77.218366662661239</c:v>
                </c:pt>
                <c:pt idx="4533">
                  <c:v>77.235216665267941</c:v>
                </c:pt>
                <c:pt idx="4534">
                  <c:v>77.252966666221624</c:v>
                </c:pt>
                <c:pt idx="4535">
                  <c:v>77.269816668828327</c:v>
                </c:pt>
                <c:pt idx="4536">
                  <c:v>77.287266667683923</c:v>
                </c:pt>
                <c:pt idx="4537">
                  <c:v>77.304116662343347</c:v>
                </c:pt>
                <c:pt idx="4538">
                  <c:v>77.321816666920981</c:v>
                </c:pt>
                <c:pt idx="4539">
                  <c:v>77.338666669527683</c:v>
                </c:pt>
                <c:pt idx="4540">
                  <c:v>77.356450001398727</c:v>
                </c:pt>
                <c:pt idx="4541">
                  <c:v>77.373316669464117</c:v>
                </c:pt>
                <c:pt idx="4542">
                  <c:v>77.391016666094458</c:v>
                </c:pt>
                <c:pt idx="4543">
                  <c:v>77.407866668701175</c:v>
                </c:pt>
                <c:pt idx="4544">
                  <c:v>77.425616669654843</c:v>
                </c:pt>
                <c:pt idx="4545">
                  <c:v>77.442466664314267</c:v>
                </c:pt>
                <c:pt idx="4546">
                  <c:v>77.4600999991099</c:v>
                </c:pt>
                <c:pt idx="4547">
                  <c:v>77.476950001716617</c:v>
                </c:pt>
                <c:pt idx="4548">
                  <c:v>77.494633332888284</c:v>
                </c:pt>
                <c:pt idx="4549">
                  <c:v>77.511483335495001</c:v>
                </c:pt>
                <c:pt idx="4550">
                  <c:v>77.529016669591272</c:v>
                </c:pt>
                <c:pt idx="4551">
                  <c:v>77.546116662025455</c:v>
                </c:pt>
                <c:pt idx="4552">
                  <c:v>77.563816666603088</c:v>
                </c:pt>
                <c:pt idx="4553">
                  <c:v>77.580666669209805</c:v>
                </c:pt>
                <c:pt idx="4554">
                  <c:v>77.598149998982748</c:v>
                </c:pt>
                <c:pt idx="4555">
                  <c:v>77.615000001589451</c:v>
                </c:pt>
                <c:pt idx="4556">
                  <c:v>77.631849996248874</c:v>
                </c:pt>
                <c:pt idx="4557">
                  <c:v>77.648699998855591</c:v>
                </c:pt>
                <c:pt idx="4558">
                  <c:v>77.665566666920981</c:v>
                </c:pt>
                <c:pt idx="4559">
                  <c:v>77.682483331362405</c:v>
                </c:pt>
                <c:pt idx="4560">
                  <c:v>77.699333333969122</c:v>
                </c:pt>
                <c:pt idx="4561">
                  <c:v>77.716766667366031</c:v>
                </c:pt>
                <c:pt idx="4562">
                  <c:v>77.733616662025455</c:v>
                </c:pt>
                <c:pt idx="4563">
                  <c:v>77.751366662979123</c:v>
                </c:pt>
                <c:pt idx="4564">
                  <c:v>77.76821666558584</c:v>
                </c:pt>
                <c:pt idx="4565">
                  <c:v>77.785983331998196</c:v>
                </c:pt>
                <c:pt idx="4566">
                  <c:v>77.802833334604898</c:v>
                </c:pt>
                <c:pt idx="4567">
                  <c:v>77.820133336385098</c:v>
                </c:pt>
                <c:pt idx="4568">
                  <c:v>77.836983331044522</c:v>
                </c:pt>
                <c:pt idx="4569">
                  <c:v>77.853833333651224</c:v>
                </c:pt>
                <c:pt idx="4570">
                  <c:v>77.87068333625794</c:v>
                </c:pt>
                <c:pt idx="4571">
                  <c:v>77.888049999872848</c:v>
                </c:pt>
                <c:pt idx="4572">
                  <c:v>77.90490000247955</c:v>
                </c:pt>
                <c:pt idx="4573">
                  <c:v>77.922049999237061</c:v>
                </c:pt>
                <c:pt idx="4574">
                  <c:v>77.938900001843777</c:v>
                </c:pt>
                <c:pt idx="4575">
                  <c:v>77.955766661961874</c:v>
                </c:pt>
                <c:pt idx="4576">
                  <c:v>77.972616664568577</c:v>
                </c:pt>
                <c:pt idx="4577">
                  <c:v>77.990266664822897</c:v>
                </c:pt>
                <c:pt idx="4578">
                  <c:v>78.007383330663046</c:v>
                </c:pt>
                <c:pt idx="4579">
                  <c:v>78.02504999637604</c:v>
                </c:pt>
                <c:pt idx="4580">
                  <c:v>78.041883333524069</c:v>
                </c:pt>
                <c:pt idx="4581">
                  <c:v>78.05941666762034</c:v>
                </c:pt>
                <c:pt idx="4582">
                  <c:v>78.076266662279764</c:v>
                </c:pt>
                <c:pt idx="4583">
                  <c:v>78.093899997075397</c:v>
                </c:pt>
                <c:pt idx="4584">
                  <c:v>78.11121666431427</c:v>
                </c:pt>
                <c:pt idx="4585">
                  <c:v>78.128916668891904</c:v>
                </c:pt>
                <c:pt idx="4586">
                  <c:v>78.145766663551328</c:v>
                </c:pt>
                <c:pt idx="4587">
                  <c:v>78.163350001970926</c:v>
                </c:pt>
                <c:pt idx="4588">
                  <c:v>78.18019999663035</c:v>
                </c:pt>
                <c:pt idx="4589">
                  <c:v>78.197049999237066</c:v>
                </c:pt>
                <c:pt idx="4590">
                  <c:v>78.213900001843768</c:v>
                </c:pt>
                <c:pt idx="4591">
                  <c:v>78.230749996503192</c:v>
                </c:pt>
                <c:pt idx="4592">
                  <c:v>78.247733330726618</c:v>
                </c:pt>
                <c:pt idx="4593">
                  <c:v>78.264583333333334</c:v>
                </c:pt>
                <c:pt idx="4594">
                  <c:v>78.281433335940036</c:v>
                </c:pt>
                <c:pt idx="4595">
                  <c:v>78.298699998855597</c:v>
                </c:pt>
                <c:pt idx="4596">
                  <c:v>78.315550001462299</c:v>
                </c:pt>
                <c:pt idx="4597">
                  <c:v>78.333200001716619</c:v>
                </c:pt>
                <c:pt idx="4598">
                  <c:v>78.350049996376043</c:v>
                </c:pt>
                <c:pt idx="4599">
                  <c:v>78.367750000953677</c:v>
                </c:pt>
                <c:pt idx="4600">
                  <c:v>78.384599995613101</c:v>
                </c:pt>
                <c:pt idx="4601">
                  <c:v>78.401449998219803</c:v>
                </c:pt>
                <c:pt idx="4602">
                  <c:v>78.41830000082652</c:v>
                </c:pt>
                <c:pt idx="4603">
                  <c:v>78.435149995485943</c:v>
                </c:pt>
                <c:pt idx="4604">
                  <c:v>78.451999998092646</c:v>
                </c:pt>
                <c:pt idx="4605">
                  <c:v>78.468966666857398</c:v>
                </c:pt>
                <c:pt idx="4606">
                  <c:v>78.485816669464114</c:v>
                </c:pt>
                <c:pt idx="4607">
                  <c:v>78.502666664123538</c:v>
                </c:pt>
                <c:pt idx="4608">
                  <c:v>78.520383334159845</c:v>
                </c:pt>
                <c:pt idx="4609">
                  <c:v>78.537250002225235</c:v>
                </c:pt>
                <c:pt idx="4610">
                  <c:v>78.554516665140781</c:v>
                </c:pt>
                <c:pt idx="4611">
                  <c:v>78.571366667747498</c:v>
                </c:pt>
                <c:pt idx="4612">
                  <c:v>78.588833332061768</c:v>
                </c:pt>
                <c:pt idx="4613">
                  <c:v>78.605683334668484</c:v>
                </c:pt>
                <c:pt idx="4614">
                  <c:v>78.623299996058151</c:v>
                </c:pt>
                <c:pt idx="4615">
                  <c:v>78.640149998664853</c:v>
                </c:pt>
                <c:pt idx="4616">
                  <c:v>78.65700000127157</c:v>
                </c:pt>
                <c:pt idx="4617">
                  <c:v>78.673866669336959</c:v>
                </c:pt>
                <c:pt idx="4618">
                  <c:v>78.690716663996383</c:v>
                </c:pt>
                <c:pt idx="4619">
                  <c:v>78.708433334032691</c:v>
                </c:pt>
                <c:pt idx="4620">
                  <c:v>78.725283328692115</c:v>
                </c:pt>
                <c:pt idx="4621">
                  <c:v>78.742200001080832</c:v>
                </c:pt>
                <c:pt idx="4622">
                  <c:v>78.759049995740256</c:v>
                </c:pt>
                <c:pt idx="4623">
                  <c:v>78.776216665903732</c:v>
                </c:pt>
                <c:pt idx="4624">
                  <c:v>78.793066668510434</c:v>
                </c:pt>
                <c:pt idx="4625">
                  <c:v>78.810249996185306</c:v>
                </c:pt>
                <c:pt idx="4626">
                  <c:v>78.827116664250696</c:v>
                </c:pt>
                <c:pt idx="4627">
                  <c:v>78.844566663106278</c:v>
                </c:pt>
                <c:pt idx="4628">
                  <c:v>78.861433331171668</c:v>
                </c:pt>
                <c:pt idx="4629">
                  <c:v>78.878283333778384</c:v>
                </c:pt>
                <c:pt idx="4630">
                  <c:v>78.895150001843774</c:v>
                </c:pt>
                <c:pt idx="4631">
                  <c:v>78.91198333104451</c:v>
                </c:pt>
                <c:pt idx="4632">
                  <c:v>78.929716666539505</c:v>
                </c:pt>
                <c:pt idx="4633">
                  <c:v>78.946566669146222</c:v>
                </c:pt>
                <c:pt idx="4634">
                  <c:v>78.964183330535889</c:v>
                </c:pt>
                <c:pt idx="4635">
                  <c:v>78.981033333142605</c:v>
                </c:pt>
                <c:pt idx="4636">
                  <c:v>78.997883335749307</c:v>
                </c:pt>
                <c:pt idx="4637">
                  <c:v>79.014733330408731</c:v>
                </c:pt>
                <c:pt idx="4638">
                  <c:v>79.031583333015448</c:v>
                </c:pt>
                <c:pt idx="4639">
                  <c:v>79.049116667111718</c:v>
                </c:pt>
                <c:pt idx="4640">
                  <c:v>79.065966669718421</c:v>
                </c:pt>
                <c:pt idx="4641">
                  <c:v>79.082816664377845</c:v>
                </c:pt>
                <c:pt idx="4642">
                  <c:v>79.099666666984561</c:v>
                </c:pt>
                <c:pt idx="4643">
                  <c:v>79.117366663614902</c:v>
                </c:pt>
                <c:pt idx="4644">
                  <c:v>79.134216666221619</c:v>
                </c:pt>
                <c:pt idx="4645">
                  <c:v>79.151699995994562</c:v>
                </c:pt>
                <c:pt idx="4646">
                  <c:v>79.168549998601279</c:v>
                </c:pt>
                <c:pt idx="4647">
                  <c:v>79.186233329772946</c:v>
                </c:pt>
                <c:pt idx="4648">
                  <c:v>79.203066666920975</c:v>
                </c:pt>
                <c:pt idx="4649">
                  <c:v>79.219916669527692</c:v>
                </c:pt>
                <c:pt idx="4650">
                  <c:v>79.236783329645789</c:v>
                </c:pt>
                <c:pt idx="4651">
                  <c:v>79.253633332252505</c:v>
                </c:pt>
                <c:pt idx="4652">
                  <c:v>79.271016669273379</c:v>
                </c:pt>
                <c:pt idx="4653">
                  <c:v>79.287866663932803</c:v>
                </c:pt>
                <c:pt idx="4654">
                  <c:v>79.304983329772952</c:v>
                </c:pt>
                <c:pt idx="4655">
                  <c:v>79.321849997838342</c:v>
                </c:pt>
                <c:pt idx="4656">
                  <c:v>79.338700000445044</c:v>
                </c:pt>
                <c:pt idx="4657">
                  <c:v>79.355550003051761</c:v>
                </c:pt>
                <c:pt idx="4658">
                  <c:v>79.373166664441428</c:v>
                </c:pt>
                <c:pt idx="4659">
                  <c:v>79.39001666704813</c:v>
                </c:pt>
                <c:pt idx="4660">
                  <c:v>79.407566666603088</c:v>
                </c:pt>
                <c:pt idx="4661">
                  <c:v>79.424416669209805</c:v>
                </c:pt>
                <c:pt idx="4662">
                  <c:v>79.442100000381473</c:v>
                </c:pt>
                <c:pt idx="4663">
                  <c:v>79.458950002988175</c:v>
                </c:pt>
                <c:pt idx="4664">
                  <c:v>79.475799997647599</c:v>
                </c:pt>
                <c:pt idx="4665">
                  <c:v>79.492633334795627</c:v>
                </c:pt>
                <c:pt idx="4666">
                  <c:v>79.509483329455051</c:v>
                </c:pt>
                <c:pt idx="4667">
                  <c:v>79.526483329137164</c:v>
                </c:pt>
                <c:pt idx="4668">
                  <c:v>79.543333331743881</c:v>
                </c:pt>
                <c:pt idx="4669">
                  <c:v>79.560199999809271</c:v>
                </c:pt>
                <c:pt idx="4670">
                  <c:v>79.577050002415973</c:v>
                </c:pt>
                <c:pt idx="4671">
                  <c:v>79.594933334986365</c:v>
                </c:pt>
                <c:pt idx="4672">
                  <c:v>79.611783329645789</c:v>
                </c:pt>
                <c:pt idx="4673">
                  <c:v>79.629299998283386</c:v>
                </c:pt>
                <c:pt idx="4674">
                  <c:v>79.646150000890103</c:v>
                </c:pt>
                <c:pt idx="4675">
                  <c:v>79.663883336385098</c:v>
                </c:pt>
                <c:pt idx="4676">
                  <c:v>79.680733331044522</c:v>
                </c:pt>
                <c:pt idx="4677">
                  <c:v>79.698350000381467</c:v>
                </c:pt>
                <c:pt idx="4678">
                  <c:v>79.715200002988183</c:v>
                </c:pt>
                <c:pt idx="4679">
                  <c:v>79.732049997647607</c:v>
                </c:pt>
                <c:pt idx="4680">
                  <c:v>79.748916665712997</c:v>
                </c:pt>
                <c:pt idx="4681">
                  <c:v>79.766349999109906</c:v>
                </c:pt>
                <c:pt idx="4682">
                  <c:v>79.783200001716608</c:v>
                </c:pt>
                <c:pt idx="4683">
                  <c:v>79.800433333714807</c:v>
                </c:pt>
                <c:pt idx="4684">
                  <c:v>79.817300001780197</c:v>
                </c:pt>
                <c:pt idx="4685">
                  <c:v>79.834249997138983</c:v>
                </c:pt>
                <c:pt idx="4686">
                  <c:v>79.851099999745685</c:v>
                </c:pt>
                <c:pt idx="4687">
                  <c:v>79.867966667811075</c:v>
                </c:pt>
                <c:pt idx="4688">
                  <c:v>79.885333331425983</c:v>
                </c:pt>
                <c:pt idx="4689">
                  <c:v>79.902183334032699</c:v>
                </c:pt>
                <c:pt idx="4690">
                  <c:v>79.919633332888282</c:v>
                </c:pt>
                <c:pt idx="4691">
                  <c:v>79.936483335494998</c:v>
                </c:pt>
                <c:pt idx="4692">
                  <c:v>79.953333330154422</c:v>
                </c:pt>
                <c:pt idx="4693">
                  <c:v>79.970183332761124</c:v>
                </c:pt>
                <c:pt idx="4694">
                  <c:v>79.987866663932806</c:v>
                </c:pt>
                <c:pt idx="4695">
                  <c:v>80.004733331998196</c:v>
                </c:pt>
                <c:pt idx="4696">
                  <c:v>80.02335000038147</c:v>
                </c:pt>
                <c:pt idx="4697">
                  <c:v>80.040200002988186</c:v>
                </c:pt>
                <c:pt idx="4698">
                  <c:v>80.05704999764761</c:v>
                </c:pt>
                <c:pt idx="4699">
                  <c:v>80.074316668510434</c:v>
                </c:pt>
                <c:pt idx="4700">
                  <c:v>80.091333333651221</c:v>
                </c:pt>
                <c:pt idx="4701">
                  <c:v>80.108183336257937</c:v>
                </c:pt>
                <c:pt idx="4702">
                  <c:v>80.125966668128967</c:v>
                </c:pt>
                <c:pt idx="4703">
                  <c:v>80.142816662788391</c:v>
                </c:pt>
                <c:pt idx="4704">
                  <c:v>80.160333331425988</c:v>
                </c:pt>
                <c:pt idx="4705">
                  <c:v>80.177183334032691</c:v>
                </c:pt>
                <c:pt idx="4706">
                  <c:v>80.194249995549526</c:v>
                </c:pt>
                <c:pt idx="4707">
                  <c:v>80.211099998156229</c:v>
                </c:pt>
                <c:pt idx="4708">
                  <c:v>80.228533331553137</c:v>
                </c:pt>
                <c:pt idx="4709">
                  <c:v>80.245383334159854</c:v>
                </c:pt>
                <c:pt idx="4710">
                  <c:v>80.262233328819278</c:v>
                </c:pt>
                <c:pt idx="4711">
                  <c:v>80.27908333142598</c:v>
                </c:pt>
                <c:pt idx="4712">
                  <c:v>80.295966664950058</c:v>
                </c:pt>
                <c:pt idx="4713">
                  <c:v>80.312949999173483</c:v>
                </c:pt>
                <c:pt idx="4714">
                  <c:v>80.329800001780185</c:v>
                </c:pt>
                <c:pt idx="4715">
                  <c:v>80.346733331680298</c:v>
                </c:pt>
                <c:pt idx="4716">
                  <c:v>80.363599999745688</c:v>
                </c:pt>
                <c:pt idx="4717">
                  <c:v>80.380433328946438</c:v>
                </c:pt>
                <c:pt idx="4718">
                  <c:v>80.39819999535878</c:v>
                </c:pt>
                <c:pt idx="4719">
                  <c:v>80.415049997965497</c:v>
                </c:pt>
                <c:pt idx="4720">
                  <c:v>80.432599997520441</c:v>
                </c:pt>
                <c:pt idx="4721">
                  <c:v>80.449450000127158</c:v>
                </c:pt>
                <c:pt idx="4722">
                  <c:v>80.46630000273386</c:v>
                </c:pt>
                <c:pt idx="4723">
                  <c:v>80.483149997393284</c:v>
                </c:pt>
                <c:pt idx="4724">
                  <c:v>80.500833336512244</c:v>
                </c:pt>
                <c:pt idx="4725">
                  <c:v>80.517683331171668</c:v>
                </c:pt>
                <c:pt idx="4726">
                  <c:v>80.535383335749302</c:v>
                </c:pt>
                <c:pt idx="4727">
                  <c:v>80.552233330408725</c:v>
                </c:pt>
                <c:pt idx="4728">
                  <c:v>80.569700002670288</c:v>
                </c:pt>
                <c:pt idx="4729">
                  <c:v>80.586566662788385</c:v>
                </c:pt>
                <c:pt idx="4730">
                  <c:v>80.604183332125345</c:v>
                </c:pt>
                <c:pt idx="4731">
                  <c:v>80.621033334732061</c:v>
                </c:pt>
                <c:pt idx="4732">
                  <c:v>80.637983330090847</c:v>
                </c:pt>
                <c:pt idx="4733">
                  <c:v>80.65483333269755</c:v>
                </c:pt>
                <c:pt idx="4734">
                  <c:v>80.671683335304266</c:v>
                </c:pt>
                <c:pt idx="4735">
                  <c:v>80.688966663678485</c:v>
                </c:pt>
                <c:pt idx="4736">
                  <c:v>80.705816666285202</c:v>
                </c:pt>
                <c:pt idx="4737">
                  <c:v>80.722666668891904</c:v>
                </c:pt>
                <c:pt idx="4738">
                  <c:v>80.739516663551328</c:v>
                </c:pt>
                <c:pt idx="4739">
                  <c:v>80.756466666857406</c:v>
                </c:pt>
                <c:pt idx="4740">
                  <c:v>80.773316669464108</c:v>
                </c:pt>
                <c:pt idx="4741">
                  <c:v>80.79081666469574</c:v>
                </c:pt>
                <c:pt idx="4742">
                  <c:v>80.807666667302456</c:v>
                </c:pt>
                <c:pt idx="4743">
                  <c:v>80.825483330090847</c:v>
                </c:pt>
                <c:pt idx="4744">
                  <c:v>80.84233333269755</c:v>
                </c:pt>
                <c:pt idx="4745">
                  <c:v>80.859183335304266</c:v>
                </c:pt>
                <c:pt idx="4746">
                  <c:v>80.876049995422363</c:v>
                </c:pt>
                <c:pt idx="4747">
                  <c:v>80.89369999567667</c:v>
                </c:pt>
                <c:pt idx="4748">
                  <c:v>80.91056666374206</c:v>
                </c:pt>
                <c:pt idx="4749">
                  <c:v>80.928116663297018</c:v>
                </c:pt>
                <c:pt idx="4750">
                  <c:v>80.944966665903721</c:v>
                </c:pt>
                <c:pt idx="4751">
                  <c:v>80.962700001398716</c:v>
                </c:pt>
                <c:pt idx="4752">
                  <c:v>80.97954999605814</c:v>
                </c:pt>
                <c:pt idx="4753">
                  <c:v>80.996483333905545</c:v>
                </c:pt>
                <c:pt idx="4754">
                  <c:v>81.013333336512247</c:v>
                </c:pt>
                <c:pt idx="4755">
                  <c:v>81.030916666984552</c:v>
                </c:pt>
                <c:pt idx="4756">
                  <c:v>81.047766669591269</c:v>
                </c:pt>
                <c:pt idx="4757">
                  <c:v>81.064616664250693</c:v>
                </c:pt>
                <c:pt idx="4758">
                  <c:v>81.081466666857395</c:v>
                </c:pt>
                <c:pt idx="4759">
                  <c:v>81.098316669464111</c:v>
                </c:pt>
                <c:pt idx="4760">
                  <c:v>81.116000000635779</c:v>
                </c:pt>
                <c:pt idx="4761">
                  <c:v>81.133116666475928</c:v>
                </c:pt>
                <c:pt idx="4762">
                  <c:v>81.150850001970923</c:v>
                </c:pt>
                <c:pt idx="4763">
                  <c:v>81.167750000953674</c:v>
                </c:pt>
                <c:pt idx="4764">
                  <c:v>81.184866666793823</c:v>
                </c:pt>
                <c:pt idx="4765">
                  <c:v>81.20171666940054</c:v>
                </c:pt>
                <c:pt idx="4766">
                  <c:v>81.219433331489569</c:v>
                </c:pt>
                <c:pt idx="4767">
                  <c:v>81.236283334096271</c:v>
                </c:pt>
                <c:pt idx="4768">
                  <c:v>81.253733332951867</c:v>
                </c:pt>
                <c:pt idx="4769">
                  <c:v>81.27058333555857</c:v>
                </c:pt>
                <c:pt idx="4770">
                  <c:v>81.287883329391477</c:v>
                </c:pt>
                <c:pt idx="4771">
                  <c:v>81.304749997456867</c:v>
                </c:pt>
                <c:pt idx="4772">
                  <c:v>81.322433328628534</c:v>
                </c:pt>
                <c:pt idx="4773">
                  <c:v>81.339283331235251</c:v>
                </c:pt>
                <c:pt idx="4774">
                  <c:v>81.356949996948245</c:v>
                </c:pt>
                <c:pt idx="4775">
                  <c:v>81.373799999554947</c:v>
                </c:pt>
                <c:pt idx="4776">
                  <c:v>81.390883334477749</c:v>
                </c:pt>
                <c:pt idx="4777">
                  <c:v>81.407733329137173</c:v>
                </c:pt>
                <c:pt idx="4778">
                  <c:v>81.424583331743875</c:v>
                </c:pt>
                <c:pt idx="4779">
                  <c:v>81.442300001780197</c:v>
                </c:pt>
                <c:pt idx="4780">
                  <c:v>81.45918333530426</c:v>
                </c:pt>
                <c:pt idx="4781">
                  <c:v>81.47664999961853</c:v>
                </c:pt>
                <c:pt idx="4782">
                  <c:v>81.493500002225247</c:v>
                </c:pt>
                <c:pt idx="4783">
                  <c:v>81.511233329772949</c:v>
                </c:pt>
                <c:pt idx="4784">
                  <c:v>81.528083332379666</c:v>
                </c:pt>
                <c:pt idx="4785">
                  <c:v>81.545366668701178</c:v>
                </c:pt>
                <c:pt idx="4786">
                  <c:v>81.562216663360601</c:v>
                </c:pt>
                <c:pt idx="4787">
                  <c:v>81.579233336448667</c:v>
                </c:pt>
                <c:pt idx="4788">
                  <c:v>81.59608333110809</c:v>
                </c:pt>
                <c:pt idx="4789">
                  <c:v>81.612933333714807</c:v>
                </c:pt>
                <c:pt idx="4790">
                  <c:v>81.629783336321509</c:v>
                </c:pt>
                <c:pt idx="4791">
                  <c:v>81.646700000762934</c:v>
                </c:pt>
                <c:pt idx="4792">
                  <c:v>81.663549995422358</c:v>
                </c:pt>
                <c:pt idx="4793">
                  <c:v>81.680416663487748</c:v>
                </c:pt>
                <c:pt idx="4794">
                  <c:v>81.698116668065396</c:v>
                </c:pt>
                <c:pt idx="4795">
                  <c:v>81.714966662724819</c:v>
                </c:pt>
                <c:pt idx="4796">
                  <c:v>81.731816665331522</c:v>
                </c:pt>
                <c:pt idx="4797">
                  <c:v>81.748683333396912</c:v>
                </c:pt>
                <c:pt idx="4798">
                  <c:v>81.765533336003628</c:v>
                </c:pt>
                <c:pt idx="4799">
                  <c:v>81.783200001716608</c:v>
                </c:pt>
                <c:pt idx="4800">
                  <c:v>81.800049996376032</c:v>
                </c:pt>
                <c:pt idx="4801">
                  <c:v>81.81731666723887</c:v>
                </c:pt>
                <c:pt idx="4802">
                  <c:v>81.834149996439621</c:v>
                </c:pt>
                <c:pt idx="4803">
                  <c:v>81.851616668701169</c:v>
                </c:pt>
                <c:pt idx="4804">
                  <c:v>81.868466663360593</c:v>
                </c:pt>
                <c:pt idx="4805">
                  <c:v>81.886166667938227</c:v>
                </c:pt>
                <c:pt idx="4806">
                  <c:v>81.903016662597651</c:v>
                </c:pt>
                <c:pt idx="4807">
                  <c:v>81.920566662152609</c:v>
                </c:pt>
                <c:pt idx="4808">
                  <c:v>81.937416664759311</c:v>
                </c:pt>
                <c:pt idx="4809">
                  <c:v>81.954266667366028</c:v>
                </c:pt>
                <c:pt idx="4810">
                  <c:v>81.971116662025452</c:v>
                </c:pt>
                <c:pt idx="4811">
                  <c:v>81.988666669527689</c:v>
                </c:pt>
                <c:pt idx="4812">
                  <c:v>82.005516664187112</c:v>
                </c:pt>
                <c:pt idx="4813">
                  <c:v>82.022466667493191</c:v>
                </c:pt>
                <c:pt idx="4814">
                  <c:v>82.039333335558567</c:v>
                </c:pt>
                <c:pt idx="4815">
                  <c:v>82.056183330217991</c:v>
                </c:pt>
                <c:pt idx="4816">
                  <c:v>82.073033332824707</c:v>
                </c:pt>
                <c:pt idx="4817">
                  <c:v>82.09066666762034</c:v>
                </c:pt>
                <c:pt idx="4818">
                  <c:v>82.107516662279764</c:v>
                </c:pt>
                <c:pt idx="4819">
                  <c:v>82.124349999427793</c:v>
                </c:pt>
                <c:pt idx="4820">
                  <c:v>82.141200002034509</c:v>
                </c:pt>
                <c:pt idx="4821">
                  <c:v>82.158049996693933</c:v>
                </c:pt>
                <c:pt idx="4822">
                  <c:v>82.174916664759323</c:v>
                </c:pt>
                <c:pt idx="4823">
                  <c:v>82.191766667366025</c:v>
                </c:pt>
                <c:pt idx="4824">
                  <c:v>82.2088666677475</c:v>
                </c:pt>
                <c:pt idx="4825">
                  <c:v>82.225716662406924</c:v>
                </c:pt>
                <c:pt idx="4826">
                  <c:v>82.243416666984558</c:v>
                </c:pt>
                <c:pt idx="4827">
                  <c:v>82.260266669591275</c:v>
                </c:pt>
                <c:pt idx="4828">
                  <c:v>82.277933335304255</c:v>
                </c:pt>
                <c:pt idx="4829">
                  <c:v>82.294783329963678</c:v>
                </c:pt>
                <c:pt idx="4830">
                  <c:v>82.312116662661239</c:v>
                </c:pt>
                <c:pt idx="4831">
                  <c:v>82.328999996185303</c:v>
                </c:pt>
                <c:pt idx="4832">
                  <c:v>82.346700000762937</c:v>
                </c:pt>
                <c:pt idx="4833">
                  <c:v>82.36354999542236</c:v>
                </c:pt>
                <c:pt idx="4834">
                  <c:v>82.380483333269751</c:v>
                </c:pt>
                <c:pt idx="4835">
                  <c:v>82.397333335876468</c:v>
                </c:pt>
                <c:pt idx="4836">
                  <c:v>82.415016667048135</c:v>
                </c:pt>
                <c:pt idx="4837">
                  <c:v>82.431866669654852</c:v>
                </c:pt>
                <c:pt idx="4838">
                  <c:v>82.449066662788397</c:v>
                </c:pt>
                <c:pt idx="4839">
                  <c:v>82.465916665395099</c:v>
                </c:pt>
                <c:pt idx="4840">
                  <c:v>82.483516669273371</c:v>
                </c:pt>
                <c:pt idx="4841">
                  <c:v>82.500366663932795</c:v>
                </c:pt>
                <c:pt idx="4842">
                  <c:v>82.517216666539511</c:v>
                </c:pt>
                <c:pt idx="4843">
                  <c:v>82.534066669146213</c:v>
                </c:pt>
                <c:pt idx="4844">
                  <c:v>82.551233331362411</c:v>
                </c:pt>
                <c:pt idx="4845">
                  <c:v>82.568083333969113</c:v>
                </c:pt>
                <c:pt idx="4846">
                  <c:v>82.58521666526795</c:v>
                </c:pt>
                <c:pt idx="4847">
                  <c:v>82.602116664250687</c:v>
                </c:pt>
                <c:pt idx="4848">
                  <c:v>82.61974999904632</c:v>
                </c:pt>
                <c:pt idx="4849">
                  <c:v>82.636600001653036</c:v>
                </c:pt>
                <c:pt idx="4850">
                  <c:v>82.65344999631246</c:v>
                </c:pt>
                <c:pt idx="4851">
                  <c:v>82.670299998919162</c:v>
                </c:pt>
                <c:pt idx="4852">
                  <c:v>82.687583335240689</c:v>
                </c:pt>
                <c:pt idx="4853">
                  <c:v>82.704433329900112</c:v>
                </c:pt>
                <c:pt idx="4854">
                  <c:v>82.721283332506815</c:v>
                </c:pt>
                <c:pt idx="4855">
                  <c:v>82.738150000572205</c:v>
                </c:pt>
                <c:pt idx="4856">
                  <c:v>82.755550003051752</c:v>
                </c:pt>
                <c:pt idx="4857">
                  <c:v>82.772399997711176</c:v>
                </c:pt>
                <c:pt idx="4858">
                  <c:v>82.79006666342417</c:v>
                </c:pt>
                <c:pt idx="4859">
                  <c:v>82.80693333148956</c:v>
                </c:pt>
                <c:pt idx="4860">
                  <c:v>82.82455000082652</c:v>
                </c:pt>
                <c:pt idx="4861">
                  <c:v>82.841399995485943</c:v>
                </c:pt>
                <c:pt idx="4862">
                  <c:v>82.858466664950058</c:v>
                </c:pt>
                <c:pt idx="4863">
                  <c:v>82.87531666755676</c:v>
                </c:pt>
                <c:pt idx="4864">
                  <c:v>82.892966667811081</c:v>
                </c:pt>
                <c:pt idx="4865">
                  <c:v>82.909833335876471</c:v>
                </c:pt>
                <c:pt idx="4866">
                  <c:v>82.926683330535894</c:v>
                </c:pt>
                <c:pt idx="4867">
                  <c:v>82.943533333142597</c:v>
                </c:pt>
                <c:pt idx="4868">
                  <c:v>82.961199998855591</c:v>
                </c:pt>
                <c:pt idx="4869">
                  <c:v>82.978050001462307</c:v>
                </c:pt>
                <c:pt idx="4870">
                  <c:v>82.994883330663043</c:v>
                </c:pt>
                <c:pt idx="4871">
                  <c:v>83.01173333326976</c:v>
                </c:pt>
                <c:pt idx="4872">
                  <c:v>83.028583335876462</c:v>
                </c:pt>
                <c:pt idx="4873">
                  <c:v>83.045883329709369</c:v>
                </c:pt>
                <c:pt idx="4874">
                  <c:v>83.062733332316085</c:v>
                </c:pt>
                <c:pt idx="4875">
                  <c:v>83.079583334922788</c:v>
                </c:pt>
                <c:pt idx="4876">
                  <c:v>83.096433329582212</c:v>
                </c:pt>
                <c:pt idx="4877">
                  <c:v>83.114133334159845</c:v>
                </c:pt>
                <c:pt idx="4878">
                  <c:v>83.130983328819269</c:v>
                </c:pt>
                <c:pt idx="4879">
                  <c:v>83.148650002479556</c:v>
                </c:pt>
                <c:pt idx="4880">
                  <c:v>83.16549999713898</c:v>
                </c:pt>
                <c:pt idx="4881">
                  <c:v>83.18268333276113</c:v>
                </c:pt>
                <c:pt idx="4882">
                  <c:v>83.19955000082652</c:v>
                </c:pt>
                <c:pt idx="4883">
                  <c:v>83.216916664441428</c:v>
                </c:pt>
                <c:pt idx="4884">
                  <c:v>83.23376666704813</c:v>
                </c:pt>
                <c:pt idx="4885">
                  <c:v>83.251500002543125</c:v>
                </c:pt>
                <c:pt idx="4886">
                  <c:v>83.268349997202549</c:v>
                </c:pt>
                <c:pt idx="4887">
                  <c:v>83.285616668065387</c:v>
                </c:pt>
                <c:pt idx="4888">
                  <c:v>83.302466662724811</c:v>
                </c:pt>
                <c:pt idx="4889">
                  <c:v>83.319316665331527</c:v>
                </c:pt>
                <c:pt idx="4890">
                  <c:v>83.33616666793823</c:v>
                </c:pt>
                <c:pt idx="4891">
                  <c:v>83.353899995485946</c:v>
                </c:pt>
                <c:pt idx="4892">
                  <c:v>83.370749998092649</c:v>
                </c:pt>
                <c:pt idx="4893">
                  <c:v>83.387666662534073</c:v>
                </c:pt>
                <c:pt idx="4894">
                  <c:v>83.40451666514079</c:v>
                </c:pt>
                <c:pt idx="4895">
                  <c:v>83.421433329582214</c:v>
                </c:pt>
                <c:pt idx="4896">
                  <c:v>83.438283332188931</c:v>
                </c:pt>
                <c:pt idx="4897">
                  <c:v>83.455866662661236</c:v>
                </c:pt>
                <c:pt idx="4898">
                  <c:v>83.472716665267939</c:v>
                </c:pt>
                <c:pt idx="4899">
                  <c:v>83.489733330408725</c:v>
                </c:pt>
                <c:pt idx="4900">
                  <c:v>83.506583333015442</c:v>
                </c:pt>
                <c:pt idx="4901">
                  <c:v>83.523450001080832</c:v>
                </c:pt>
                <c:pt idx="4902">
                  <c:v>83.540299995740256</c:v>
                </c:pt>
                <c:pt idx="4903">
                  <c:v>83.557983334859216</c:v>
                </c:pt>
                <c:pt idx="4904">
                  <c:v>83.574816664059952</c:v>
                </c:pt>
                <c:pt idx="4905">
                  <c:v>83.592500003178912</c:v>
                </c:pt>
                <c:pt idx="4906">
                  <c:v>83.609349997838336</c:v>
                </c:pt>
                <c:pt idx="4907">
                  <c:v>83.626816662152606</c:v>
                </c:pt>
                <c:pt idx="4908">
                  <c:v>83.643666664759323</c:v>
                </c:pt>
                <c:pt idx="4909">
                  <c:v>83.661133329073593</c:v>
                </c:pt>
                <c:pt idx="4910">
                  <c:v>83.677983331680295</c:v>
                </c:pt>
                <c:pt idx="4911">
                  <c:v>83.695533331235254</c:v>
                </c:pt>
                <c:pt idx="4912">
                  <c:v>83.712383333841956</c:v>
                </c:pt>
                <c:pt idx="4913">
                  <c:v>83.730133334795639</c:v>
                </c:pt>
                <c:pt idx="4914">
                  <c:v>83.746983329455063</c:v>
                </c:pt>
                <c:pt idx="4915">
                  <c:v>83.764683334032696</c:v>
                </c:pt>
                <c:pt idx="4916">
                  <c:v>83.781550002098086</c:v>
                </c:pt>
                <c:pt idx="4917">
                  <c:v>83.799100001653031</c:v>
                </c:pt>
                <c:pt idx="4918">
                  <c:v>83.815949996312455</c:v>
                </c:pt>
                <c:pt idx="4919">
                  <c:v>83.832799998919171</c:v>
                </c:pt>
                <c:pt idx="4920">
                  <c:v>83.84991666475932</c:v>
                </c:pt>
                <c:pt idx="4921">
                  <c:v>83.86741666793823</c:v>
                </c:pt>
                <c:pt idx="4922">
                  <c:v>83.884266662597653</c:v>
                </c:pt>
                <c:pt idx="4923">
                  <c:v>83.901200000445044</c:v>
                </c:pt>
                <c:pt idx="4924">
                  <c:v>83.918050003051761</c:v>
                </c:pt>
                <c:pt idx="4925">
                  <c:v>83.935699995358789</c:v>
                </c:pt>
                <c:pt idx="4926">
                  <c:v>83.952549997965491</c:v>
                </c:pt>
                <c:pt idx="4927">
                  <c:v>83.970199998219812</c:v>
                </c:pt>
                <c:pt idx="4928">
                  <c:v>83.987050000826514</c:v>
                </c:pt>
                <c:pt idx="4929">
                  <c:v>84.003899995485938</c:v>
                </c:pt>
                <c:pt idx="4930">
                  <c:v>84.020749998092654</c:v>
                </c:pt>
                <c:pt idx="4931">
                  <c:v>84.037683335940045</c:v>
                </c:pt>
                <c:pt idx="4932">
                  <c:v>84.054533330599469</c:v>
                </c:pt>
                <c:pt idx="4933">
                  <c:v>84.071399998664859</c:v>
                </c:pt>
                <c:pt idx="4934">
                  <c:v>84.088916667302456</c:v>
                </c:pt>
                <c:pt idx="4935">
                  <c:v>84.10576666196188</c:v>
                </c:pt>
                <c:pt idx="4936">
                  <c:v>84.122699999809271</c:v>
                </c:pt>
                <c:pt idx="4937">
                  <c:v>84.139550002415973</c:v>
                </c:pt>
                <c:pt idx="4938">
                  <c:v>84.156383331616723</c:v>
                </c:pt>
                <c:pt idx="4939">
                  <c:v>84.173233334223426</c:v>
                </c:pt>
                <c:pt idx="4940">
                  <c:v>84.190083328882849</c:v>
                </c:pt>
                <c:pt idx="4941">
                  <c:v>84.206933331489566</c:v>
                </c:pt>
                <c:pt idx="4942">
                  <c:v>84.224366664886475</c:v>
                </c:pt>
                <c:pt idx="4943">
                  <c:v>84.241233332951865</c:v>
                </c:pt>
                <c:pt idx="4944">
                  <c:v>84.258899998664859</c:v>
                </c:pt>
                <c:pt idx="4945">
                  <c:v>84.275733335812888</c:v>
                </c:pt>
                <c:pt idx="4946">
                  <c:v>84.29326666196188</c:v>
                </c:pt>
                <c:pt idx="4947">
                  <c:v>84.310133330027256</c:v>
                </c:pt>
                <c:pt idx="4948">
                  <c:v>84.327500001589456</c:v>
                </c:pt>
                <c:pt idx="4949">
                  <c:v>84.34434999624888</c:v>
                </c:pt>
                <c:pt idx="4950">
                  <c:v>84.361800003051755</c:v>
                </c:pt>
                <c:pt idx="4951">
                  <c:v>84.378649997711179</c:v>
                </c:pt>
                <c:pt idx="4952">
                  <c:v>84.396283332506812</c:v>
                </c:pt>
                <c:pt idx="4953">
                  <c:v>84.413133335113528</c:v>
                </c:pt>
                <c:pt idx="4954">
                  <c:v>84.430233335494989</c:v>
                </c:pt>
                <c:pt idx="4955">
                  <c:v>84.44706666469574</c:v>
                </c:pt>
                <c:pt idx="4956">
                  <c:v>84.463916667302456</c:v>
                </c:pt>
                <c:pt idx="4957">
                  <c:v>84.48076666196188</c:v>
                </c:pt>
                <c:pt idx="4958">
                  <c:v>84.497616664568582</c:v>
                </c:pt>
                <c:pt idx="4959">
                  <c:v>84.515249999364215</c:v>
                </c:pt>
                <c:pt idx="4960">
                  <c:v>84.532116667429605</c:v>
                </c:pt>
                <c:pt idx="4961">
                  <c:v>84.549799998601273</c:v>
                </c:pt>
                <c:pt idx="4962">
                  <c:v>84.566650001207989</c:v>
                </c:pt>
                <c:pt idx="4963">
                  <c:v>84.583816663424173</c:v>
                </c:pt>
                <c:pt idx="4964">
                  <c:v>84.600666666030889</c:v>
                </c:pt>
                <c:pt idx="4965">
                  <c:v>84.617516668637592</c:v>
                </c:pt>
                <c:pt idx="4966">
                  <c:v>84.634649999936428</c:v>
                </c:pt>
                <c:pt idx="4967">
                  <c:v>84.652183334032699</c:v>
                </c:pt>
                <c:pt idx="4968">
                  <c:v>84.669050002098089</c:v>
                </c:pt>
                <c:pt idx="4969">
                  <c:v>84.685899996757513</c:v>
                </c:pt>
                <c:pt idx="4970">
                  <c:v>84.702766664822903</c:v>
                </c:pt>
                <c:pt idx="4971">
                  <c:v>84.719733333587641</c:v>
                </c:pt>
                <c:pt idx="4972">
                  <c:v>84.736583336194357</c:v>
                </c:pt>
                <c:pt idx="4973">
                  <c:v>84.753416665395108</c:v>
                </c:pt>
                <c:pt idx="4974">
                  <c:v>84.77118333180745</c:v>
                </c:pt>
                <c:pt idx="4975">
                  <c:v>84.788133335113528</c:v>
                </c:pt>
                <c:pt idx="4976">
                  <c:v>84.805016668637592</c:v>
                </c:pt>
                <c:pt idx="4977">
                  <c:v>84.821866663297016</c:v>
                </c:pt>
                <c:pt idx="4978">
                  <c:v>84.839566667874649</c:v>
                </c:pt>
                <c:pt idx="4979">
                  <c:v>84.856416662534073</c:v>
                </c:pt>
                <c:pt idx="4980">
                  <c:v>84.873783334096274</c:v>
                </c:pt>
                <c:pt idx="4981">
                  <c:v>84.890633328755698</c:v>
                </c:pt>
                <c:pt idx="4982">
                  <c:v>84.9074833313624</c:v>
                </c:pt>
                <c:pt idx="4983">
                  <c:v>84.924333333969116</c:v>
                </c:pt>
                <c:pt idx="4984">
                  <c:v>84.94118332862854</c:v>
                </c:pt>
                <c:pt idx="4985">
                  <c:v>84.958066662152603</c:v>
                </c:pt>
                <c:pt idx="4986">
                  <c:v>84.975200001398719</c:v>
                </c:pt>
                <c:pt idx="4987">
                  <c:v>84.992049996058142</c:v>
                </c:pt>
                <c:pt idx="4988">
                  <c:v>85.009633334477741</c:v>
                </c:pt>
                <c:pt idx="4989">
                  <c:v>85.026500002543131</c:v>
                </c:pt>
                <c:pt idx="4990">
                  <c:v>85.044199999173486</c:v>
                </c:pt>
                <c:pt idx="4991">
                  <c:v>85.061050001780188</c:v>
                </c:pt>
                <c:pt idx="4992">
                  <c:v>85.077966666221613</c:v>
                </c:pt>
                <c:pt idx="4993">
                  <c:v>85.094816668828329</c:v>
                </c:pt>
                <c:pt idx="4994">
                  <c:v>85.111700002352393</c:v>
                </c:pt>
                <c:pt idx="4995">
                  <c:v>85.129150001207989</c:v>
                </c:pt>
                <c:pt idx="4996">
                  <c:v>85.146016669273379</c:v>
                </c:pt>
                <c:pt idx="4997">
                  <c:v>85.163616665204373</c:v>
                </c:pt>
                <c:pt idx="4998">
                  <c:v>85.180483333269748</c:v>
                </c:pt>
                <c:pt idx="4999">
                  <c:v>85.197366666793826</c:v>
                </c:pt>
                <c:pt idx="5000">
                  <c:v>85.214216669400528</c:v>
                </c:pt>
                <c:pt idx="5001">
                  <c:v>85.23108332951864</c:v>
                </c:pt>
                <c:pt idx="5002">
                  <c:v>85.248750003178912</c:v>
                </c:pt>
                <c:pt idx="5003">
                  <c:v>85.265599997838336</c:v>
                </c:pt>
                <c:pt idx="5004">
                  <c:v>85.283166662851968</c:v>
                </c:pt>
                <c:pt idx="5005">
                  <c:v>85.300016665458685</c:v>
                </c:pt>
                <c:pt idx="5006">
                  <c:v>85.317733335494992</c:v>
                </c:pt>
                <c:pt idx="5007">
                  <c:v>85.334566664695743</c:v>
                </c:pt>
                <c:pt idx="5008">
                  <c:v>85.351449998219806</c:v>
                </c:pt>
                <c:pt idx="5009">
                  <c:v>85.368300000826522</c:v>
                </c:pt>
                <c:pt idx="5010">
                  <c:v>85.385149995485946</c:v>
                </c:pt>
                <c:pt idx="5011">
                  <c:v>85.402816669146219</c:v>
                </c:pt>
                <c:pt idx="5012">
                  <c:v>85.419666663805643</c:v>
                </c:pt>
                <c:pt idx="5013">
                  <c:v>85.436516666412359</c:v>
                </c:pt>
                <c:pt idx="5014">
                  <c:v>85.453366669019061</c:v>
                </c:pt>
                <c:pt idx="5015">
                  <c:v>85.471066665649417</c:v>
                </c:pt>
                <c:pt idx="5016">
                  <c:v>85.487916668256119</c:v>
                </c:pt>
                <c:pt idx="5017">
                  <c:v>85.505083330472317</c:v>
                </c:pt>
                <c:pt idx="5018">
                  <c:v>85.521933333079019</c:v>
                </c:pt>
                <c:pt idx="5019">
                  <c:v>85.538966663678494</c:v>
                </c:pt>
                <c:pt idx="5020">
                  <c:v>85.555816666285196</c:v>
                </c:pt>
                <c:pt idx="5021">
                  <c:v>85.572666668891912</c:v>
                </c:pt>
                <c:pt idx="5022">
                  <c:v>85.590333334604892</c:v>
                </c:pt>
                <c:pt idx="5023">
                  <c:v>85.607183329264316</c:v>
                </c:pt>
                <c:pt idx="5024">
                  <c:v>85.624016666412359</c:v>
                </c:pt>
                <c:pt idx="5025">
                  <c:v>85.640866669019061</c:v>
                </c:pt>
                <c:pt idx="5026">
                  <c:v>85.657716663678485</c:v>
                </c:pt>
                <c:pt idx="5027">
                  <c:v>85.675366663932806</c:v>
                </c:pt>
                <c:pt idx="5028">
                  <c:v>85.692216666539508</c:v>
                </c:pt>
                <c:pt idx="5029">
                  <c:v>85.709066669146225</c:v>
                </c:pt>
                <c:pt idx="5030">
                  <c:v>85.725916663805648</c:v>
                </c:pt>
                <c:pt idx="5031">
                  <c:v>85.742766666412351</c:v>
                </c:pt>
                <c:pt idx="5032">
                  <c:v>85.759683330853775</c:v>
                </c:pt>
                <c:pt idx="5033">
                  <c:v>85.776533333460492</c:v>
                </c:pt>
                <c:pt idx="5034">
                  <c:v>85.793383336067194</c:v>
                </c:pt>
                <c:pt idx="5035">
                  <c:v>85.811116663614911</c:v>
                </c:pt>
                <c:pt idx="5036">
                  <c:v>85.827983331680301</c:v>
                </c:pt>
                <c:pt idx="5037">
                  <c:v>85.845600001017246</c:v>
                </c:pt>
                <c:pt idx="5038">
                  <c:v>85.86244999567667</c:v>
                </c:pt>
                <c:pt idx="5039">
                  <c:v>85.879299998283386</c:v>
                </c:pt>
                <c:pt idx="5040">
                  <c:v>85.896166666348776</c:v>
                </c:pt>
                <c:pt idx="5041">
                  <c:v>85.91383333206177</c:v>
                </c:pt>
                <c:pt idx="5042">
                  <c:v>85.930683334668473</c:v>
                </c:pt>
                <c:pt idx="5043">
                  <c:v>85.948450001080829</c:v>
                </c:pt>
                <c:pt idx="5044">
                  <c:v>85.965299995740253</c:v>
                </c:pt>
                <c:pt idx="5045">
                  <c:v>85.982799998919162</c:v>
                </c:pt>
                <c:pt idx="5046">
                  <c:v>85.999650001525879</c:v>
                </c:pt>
                <c:pt idx="5047">
                  <c:v>86.017300001780185</c:v>
                </c:pt>
                <c:pt idx="5048">
                  <c:v>86.034149996439609</c:v>
                </c:pt>
                <c:pt idx="5049">
                  <c:v>86.05179999669393</c:v>
                </c:pt>
                <c:pt idx="5050">
                  <c:v>86.068649999300632</c:v>
                </c:pt>
                <c:pt idx="5051">
                  <c:v>86.086299999554953</c:v>
                </c:pt>
                <c:pt idx="5052">
                  <c:v>86.103150002161655</c:v>
                </c:pt>
                <c:pt idx="5053">
                  <c:v>86.120933334032699</c:v>
                </c:pt>
                <c:pt idx="5054">
                  <c:v>86.137783328692123</c:v>
                </c:pt>
                <c:pt idx="5055">
                  <c:v>86.154633331298825</c:v>
                </c:pt>
                <c:pt idx="5056">
                  <c:v>86.171483333905542</c:v>
                </c:pt>
                <c:pt idx="5057">
                  <c:v>86.189183330535883</c:v>
                </c:pt>
                <c:pt idx="5058">
                  <c:v>86.206016667683926</c:v>
                </c:pt>
                <c:pt idx="5059">
                  <c:v>86.223683333396906</c:v>
                </c:pt>
                <c:pt idx="5060">
                  <c:v>86.240533336003622</c:v>
                </c:pt>
                <c:pt idx="5061">
                  <c:v>86.257683332761133</c:v>
                </c:pt>
                <c:pt idx="5062">
                  <c:v>86.274533335367835</c:v>
                </c:pt>
                <c:pt idx="5063">
                  <c:v>86.291383330027259</c:v>
                </c:pt>
                <c:pt idx="5064">
                  <c:v>86.308249998092649</c:v>
                </c:pt>
                <c:pt idx="5065">
                  <c:v>86.325566665331522</c:v>
                </c:pt>
                <c:pt idx="5066">
                  <c:v>86.342416667938238</c:v>
                </c:pt>
                <c:pt idx="5067">
                  <c:v>86.359833335876459</c:v>
                </c:pt>
                <c:pt idx="5068">
                  <c:v>86.376683330535883</c:v>
                </c:pt>
                <c:pt idx="5069">
                  <c:v>86.393533333142599</c:v>
                </c:pt>
                <c:pt idx="5070">
                  <c:v>86.410400001207989</c:v>
                </c:pt>
                <c:pt idx="5071">
                  <c:v>86.427700002988175</c:v>
                </c:pt>
                <c:pt idx="5072">
                  <c:v>86.444933334986374</c:v>
                </c:pt>
                <c:pt idx="5073">
                  <c:v>86.462700001398716</c:v>
                </c:pt>
                <c:pt idx="5074">
                  <c:v>86.47954999605814</c:v>
                </c:pt>
                <c:pt idx="5075">
                  <c:v>86.497000002861029</c:v>
                </c:pt>
                <c:pt idx="5076">
                  <c:v>86.513849997520452</c:v>
                </c:pt>
                <c:pt idx="5077">
                  <c:v>86.531283330917361</c:v>
                </c:pt>
                <c:pt idx="5078">
                  <c:v>86.548133333524063</c:v>
                </c:pt>
                <c:pt idx="5079">
                  <c:v>86.565516662597659</c:v>
                </c:pt>
                <c:pt idx="5080">
                  <c:v>86.582366665204361</c:v>
                </c:pt>
                <c:pt idx="5081">
                  <c:v>86.599216667811078</c:v>
                </c:pt>
                <c:pt idx="5082">
                  <c:v>86.616066662470502</c:v>
                </c:pt>
                <c:pt idx="5083">
                  <c:v>86.633633335431412</c:v>
                </c:pt>
                <c:pt idx="5084">
                  <c:v>86.650483330090836</c:v>
                </c:pt>
                <c:pt idx="5085">
                  <c:v>86.667333332697552</c:v>
                </c:pt>
                <c:pt idx="5086">
                  <c:v>86.684183335304255</c:v>
                </c:pt>
                <c:pt idx="5087">
                  <c:v>86.701616668701178</c:v>
                </c:pt>
                <c:pt idx="5088">
                  <c:v>86.718466663360601</c:v>
                </c:pt>
                <c:pt idx="5089">
                  <c:v>86.735866665840149</c:v>
                </c:pt>
                <c:pt idx="5090">
                  <c:v>86.752716668446865</c:v>
                </c:pt>
                <c:pt idx="5091">
                  <c:v>86.769566663106289</c:v>
                </c:pt>
                <c:pt idx="5092">
                  <c:v>86.786400000254318</c:v>
                </c:pt>
                <c:pt idx="5093">
                  <c:v>86.804250001907349</c:v>
                </c:pt>
                <c:pt idx="5094">
                  <c:v>86.821116662025446</c:v>
                </c:pt>
                <c:pt idx="5095">
                  <c:v>86.837983330090836</c:v>
                </c:pt>
                <c:pt idx="5096">
                  <c:v>86.854833332697552</c:v>
                </c:pt>
                <c:pt idx="5097">
                  <c:v>86.871683335304255</c:v>
                </c:pt>
                <c:pt idx="5098">
                  <c:v>86.888533329963678</c:v>
                </c:pt>
                <c:pt idx="5099">
                  <c:v>86.906100002924603</c:v>
                </c:pt>
                <c:pt idx="5100">
                  <c:v>86.922949997584027</c:v>
                </c:pt>
                <c:pt idx="5101">
                  <c:v>86.939800000190729</c:v>
                </c:pt>
                <c:pt idx="5102">
                  <c:v>86.956666668256119</c:v>
                </c:pt>
                <c:pt idx="5103">
                  <c:v>86.974083336194354</c:v>
                </c:pt>
                <c:pt idx="5104">
                  <c:v>86.990966669718418</c:v>
                </c:pt>
                <c:pt idx="5105">
                  <c:v>87.008683331807461</c:v>
                </c:pt>
                <c:pt idx="5106">
                  <c:v>87.025549999872837</c:v>
                </c:pt>
                <c:pt idx="5107">
                  <c:v>87.043133330345157</c:v>
                </c:pt>
                <c:pt idx="5108">
                  <c:v>87.059983332951859</c:v>
                </c:pt>
                <c:pt idx="5109">
                  <c:v>87.076816662152609</c:v>
                </c:pt>
                <c:pt idx="5110">
                  <c:v>87.093666664759311</c:v>
                </c:pt>
                <c:pt idx="5111">
                  <c:v>87.111316665013632</c:v>
                </c:pt>
                <c:pt idx="5112">
                  <c:v>87.128166667620334</c:v>
                </c:pt>
                <c:pt idx="5113">
                  <c:v>87.145900003115329</c:v>
                </c:pt>
                <c:pt idx="5114">
                  <c:v>87.162766663233441</c:v>
                </c:pt>
                <c:pt idx="5115">
                  <c:v>87.180016668637592</c:v>
                </c:pt>
                <c:pt idx="5116">
                  <c:v>87.196883328755703</c:v>
                </c:pt>
                <c:pt idx="5117">
                  <c:v>87.2140999952952</c:v>
                </c:pt>
                <c:pt idx="5118">
                  <c:v>87.230949997901917</c:v>
                </c:pt>
                <c:pt idx="5119">
                  <c:v>87.248166664441428</c:v>
                </c:pt>
                <c:pt idx="5120">
                  <c:v>87.26501666704813</c:v>
                </c:pt>
                <c:pt idx="5121">
                  <c:v>87.282699998219812</c:v>
                </c:pt>
                <c:pt idx="5122">
                  <c:v>87.299550000826514</c:v>
                </c:pt>
                <c:pt idx="5123">
                  <c:v>87.316683332125351</c:v>
                </c:pt>
                <c:pt idx="5124">
                  <c:v>87.333533334732053</c:v>
                </c:pt>
                <c:pt idx="5125">
                  <c:v>87.350383329391477</c:v>
                </c:pt>
                <c:pt idx="5126">
                  <c:v>87.367233331998193</c:v>
                </c:pt>
                <c:pt idx="5127">
                  <c:v>87.384233331680292</c:v>
                </c:pt>
                <c:pt idx="5128">
                  <c:v>87.401083334287009</c:v>
                </c:pt>
                <c:pt idx="5129">
                  <c:v>87.41846666336059</c:v>
                </c:pt>
                <c:pt idx="5130">
                  <c:v>87.43533333142598</c:v>
                </c:pt>
                <c:pt idx="5131">
                  <c:v>87.452983331680301</c:v>
                </c:pt>
                <c:pt idx="5132">
                  <c:v>87.469833334287003</c:v>
                </c:pt>
                <c:pt idx="5133">
                  <c:v>87.487016661961874</c:v>
                </c:pt>
                <c:pt idx="5134">
                  <c:v>87.503883330027264</c:v>
                </c:pt>
                <c:pt idx="5135">
                  <c:v>87.521533330281571</c:v>
                </c:pt>
                <c:pt idx="5136">
                  <c:v>87.538633330663046</c:v>
                </c:pt>
                <c:pt idx="5137">
                  <c:v>87.55583333174387</c:v>
                </c:pt>
                <c:pt idx="5138">
                  <c:v>87.572699999809259</c:v>
                </c:pt>
                <c:pt idx="5139">
                  <c:v>87.590483331680304</c:v>
                </c:pt>
                <c:pt idx="5140">
                  <c:v>87.607349999745693</c:v>
                </c:pt>
                <c:pt idx="5141">
                  <c:v>87.624899999300638</c:v>
                </c:pt>
                <c:pt idx="5142">
                  <c:v>87.641750001907354</c:v>
                </c:pt>
                <c:pt idx="5143">
                  <c:v>87.659133330980936</c:v>
                </c:pt>
                <c:pt idx="5144">
                  <c:v>87.675983333587652</c:v>
                </c:pt>
                <c:pt idx="5145">
                  <c:v>87.692833336194354</c:v>
                </c:pt>
                <c:pt idx="5146">
                  <c:v>87.709683330853778</c:v>
                </c:pt>
                <c:pt idx="5147">
                  <c:v>87.726549998919168</c:v>
                </c:pt>
                <c:pt idx="5148">
                  <c:v>87.744016663233438</c:v>
                </c:pt>
                <c:pt idx="5149">
                  <c:v>87.760866665840155</c:v>
                </c:pt>
                <c:pt idx="5150">
                  <c:v>87.778016662597651</c:v>
                </c:pt>
                <c:pt idx="5151">
                  <c:v>87.794883330663041</c:v>
                </c:pt>
                <c:pt idx="5152">
                  <c:v>87.812616666158036</c:v>
                </c:pt>
                <c:pt idx="5153">
                  <c:v>87.829466668764752</c:v>
                </c:pt>
                <c:pt idx="5154">
                  <c:v>87.847183330853781</c:v>
                </c:pt>
                <c:pt idx="5155">
                  <c:v>87.864066664377845</c:v>
                </c:pt>
                <c:pt idx="5156">
                  <c:v>87.881733330090839</c:v>
                </c:pt>
                <c:pt idx="5157">
                  <c:v>87.898583332697555</c:v>
                </c:pt>
                <c:pt idx="5158">
                  <c:v>87.91581666469574</c:v>
                </c:pt>
                <c:pt idx="5159">
                  <c:v>87.932666667302456</c:v>
                </c:pt>
                <c:pt idx="5160">
                  <c:v>87.950316667556763</c:v>
                </c:pt>
                <c:pt idx="5161">
                  <c:v>87.967166662216187</c:v>
                </c:pt>
                <c:pt idx="5162">
                  <c:v>87.984016664822903</c:v>
                </c:pt>
                <c:pt idx="5163">
                  <c:v>88.000866667429605</c:v>
                </c:pt>
                <c:pt idx="5164">
                  <c:v>88.0186000029246</c:v>
                </c:pt>
                <c:pt idx="5165">
                  <c:v>88.035449997584024</c:v>
                </c:pt>
                <c:pt idx="5166">
                  <c:v>88.052466662724811</c:v>
                </c:pt>
                <c:pt idx="5167">
                  <c:v>88.069316665331527</c:v>
                </c:pt>
                <c:pt idx="5168">
                  <c:v>88.08616666793823</c:v>
                </c:pt>
                <c:pt idx="5169">
                  <c:v>88.103016662597653</c:v>
                </c:pt>
                <c:pt idx="5170">
                  <c:v>88.119933334986371</c:v>
                </c:pt>
                <c:pt idx="5171">
                  <c:v>88.136783329645795</c:v>
                </c:pt>
                <c:pt idx="5172">
                  <c:v>88.153649997711184</c:v>
                </c:pt>
                <c:pt idx="5173">
                  <c:v>88.17138333320618</c:v>
                </c:pt>
                <c:pt idx="5174">
                  <c:v>88.188233335812882</c:v>
                </c:pt>
                <c:pt idx="5175">
                  <c:v>88.205966663360599</c:v>
                </c:pt>
                <c:pt idx="5176">
                  <c:v>88.222816665967301</c:v>
                </c:pt>
                <c:pt idx="5177">
                  <c:v>88.240216668446863</c:v>
                </c:pt>
                <c:pt idx="5178">
                  <c:v>88.257083336512252</c:v>
                </c:pt>
                <c:pt idx="5179">
                  <c:v>88.273933331171676</c:v>
                </c:pt>
                <c:pt idx="5180">
                  <c:v>88.290783333778379</c:v>
                </c:pt>
                <c:pt idx="5181">
                  <c:v>88.30768333276113</c:v>
                </c:pt>
                <c:pt idx="5182">
                  <c:v>88.324533335367832</c:v>
                </c:pt>
                <c:pt idx="5183">
                  <c:v>88.341383330027256</c:v>
                </c:pt>
                <c:pt idx="5184">
                  <c:v>88.358850002288818</c:v>
                </c:pt>
                <c:pt idx="5185">
                  <c:v>88.375699996948242</c:v>
                </c:pt>
                <c:pt idx="5186">
                  <c:v>88.392683331171668</c:v>
                </c:pt>
                <c:pt idx="5187">
                  <c:v>88.409533333778384</c:v>
                </c:pt>
                <c:pt idx="5188">
                  <c:v>88.426750000317895</c:v>
                </c:pt>
                <c:pt idx="5189">
                  <c:v>88.443616668383285</c:v>
                </c:pt>
                <c:pt idx="5190">
                  <c:v>88.461333330472314</c:v>
                </c:pt>
                <c:pt idx="5191">
                  <c:v>88.478183333079016</c:v>
                </c:pt>
                <c:pt idx="5192">
                  <c:v>88.495949999491373</c:v>
                </c:pt>
                <c:pt idx="5193">
                  <c:v>88.512800002098089</c:v>
                </c:pt>
                <c:pt idx="5194">
                  <c:v>88.530399998029068</c:v>
                </c:pt>
                <c:pt idx="5195">
                  <c:v>88.547250000635785</c:v>
                </c:pt>
                <c:pt idx="5196">
                  <c:v>88.564099995295209</c:v>
                </c:pt>
                <c:pt idx="5197">
                  <c:v>88.580949997901911</c:v>
                </c:pt>
                <c:pt idx="5198">
                  <c:v>88.597800000508627</c:v>
                </c:pt>
                <c:pt idx="5199">
                  <c:v>88.615483331680295</c:v>
                </c:pt>
                <c:pt idx="5200">
                  <c:v>88.632333334287011</c:v>
                </c:pt>
                <c:pt idx="5201">
                  <c:v>88.649799998601281</c:v>
                </c:pt>
                <c:pt idx="5202">
                  <c:v>88.666650001207984</c:v>
                </c:pt>
                <c:pt idx="5203">
                  <c:v>88.68410000006358</c:v>
                </c:pt>
                <c:pt idx="5204">
                  <c:v>88.700950002670282</c:v>
                </c:pt>
                <c:pt idx="5205">
                  <c:v>88.718683330217999</c:v>
                </c:pt>
                <c:pt idx="5206">
                  <c:v>88.735549998283389</c:v>
                </c:pt>
                <c:pt idx="5207">
                  <c:v>88.752783330281574</c:v>
                </c:pt>
                <c:pt idx="5208">
                  <c:v>88.76963333288829</c:v>
                </c:pt>
                <c:pt idx="5209">
                  <c:v>88.787283333142597</c:v>
                </c:pt>
                <c:pt idx="5210">
                  <c:v>88.804133335749313</c:v>
                </c:pt>
                <c:pt idx="5211">
                  <c:v>88.82131666342417</c:v>
                </c:pt>
                <c:pt idx="5212">
                  <c:v>88.838166666030887</c:v>
                </c:pt>
                <c:pt idx="5213">
                  <c:v>88.855016668637589</c:v>
                </c:pt>
                <c:pt idx="5214">
                  <c:v>88.871866663297013</c:v>
                </c:pt>
                <c:pt idx="5215">
                  <c:v>88.889599998792008</c:v>
                </c:pt>
                <c:pt idx="5216">
                  <c:v>88.906450001398724</c:v>
                </c:pt>
                <c:pt idx="5217">
                  <c:v>88.924083336194357</c:v>
                </c:pt>
                <c:pt idx="5218">
                  <c:v>88.940933330853781</c:v>
                </c:pt>
                <c:pt idx="5219">
                  <c:v>88.95868333180745</c:v>
                </c:pt>
                <c:pt idx="5220">
                  <c:v>88.975533334414166</c:v>
                </c:pt>
                <c:pt idx="5221">
                  <c:v>88.992966667811075</c:v>
                </c:pt>
                <c:pt idx="5222">
                  <c:v>89.009816662470499</c:v>
                </c:pt>
                <c:pt idx="5223">
                  <c:v>89.027150003115338</c:v>
                </c:pt>
                <c:pt idx="5224">
                  <c:v>89.043999997774762</c:v>
                </c:pt>
                <c:pt idx="5225">
                  <c:v>89.061733333269757</c:v>
                </c:pt>
                <c:pt idx="5226">
                  <c:v>89.078583335876459</c:v>
                </c:pt>
                <c:pt idx="5227">
                  <c:v>89.096166666348779</c:v>
                </c:pt>
                <c:pt idx="5228">
                  <c:v>89.112999995549515</c:v>
                </c:pt>
                <c:pt idx="5229">
                  <c:v>89.13025000095368</c:v>
                </c:pt>
                <c:pt idx="5230">
                  <c:v>89.147099995613104</c:v>
                </c:pt>
                <c:pt idx="5231">
                  <c:v>89.164183330535892</c:v>
                </c:pt>
                <c:pt idx="5232">
                  <c:v>89.181033333142594</c:v>
                </c:pt>
                <c:pt idx="5233">
                  <c:v>89.19788333574931</c:v>
                </c:pt>
                <c:pt idx="5234">
                  <c:v>89.21535000006358</c:v>
                </c:pt>
                <c:pt idx="5235">
                  <c:v>89.232200002670282</c:v>
                </c:pt>
                <c:pt idx="5236">
                  <c:v>89.24918332894643</c:v>
                </c:pt>
                <c:pt idx="5237">
                  <c:v>89.266033331553146</c:v>
                </c:pt>
                <c:pt idx="5238">
                  <c:v>89.282883334159848</c:v>
                </c:pt>
                <c:pt idx="5239">
                  <c:v>89.300483330090842</c:v>
                </c:pt>
                <c:pt idx="5240">
                  <c:v>89.317349998156232</c:v>
                </c:pt>
                <c:pt idx="5241">
                  <c:v>89.334200000762934</c:v>
                </c:pt>
                <c:pt idx="5242">
                  <c:v>89.351049995422358</c:v>
                </c:pt>
                <c:pt idx="5243">
                  <c:v>89.368716669082644</c:v>
                </c:pt>
                <c:pt idx="5244">
                  <c:v>89.385566663742068</c:v>
                </c:pt>
                <c:pt idx="5245">
                  <c:v>89.402950000762942</c:v>
                </c:pt>
                <c:pt idx="5246">
                  <c:v>89.419799995422366</c:v>
                </c:pt>
                <c:pt idx="5247">
                  <c:v>89.436649998029068</c:v>
                </c:pt>
                <c:pt idx="5248">
                  <c:v>89.453633332252508</c:v>
                </c:pt>
                <c:pt idx="5249">
                  <c:v>89.470949999491367</c:v>
                </c:pt>
                <c:pt idx="5250">
                  <c:v>89.487800002098083</c:v>
                </c:pt>
                <c:pt idx="5251">
                  <c:v>89.505399998029077</c:v>
                </c:pt>
                <c:pt idx="5252">
                  <c:v>89.522250000635779</c:v>
                </c:pt>
                <c:pt idx="5253">
                  <c:v>89.539683334032688</c:v>
                </c:pt>
                <c:pt idx="5254">
                  <c:v>89.556533328692112</c:v>
                </c:pt>
                <c:pt idx="5255">
                  <c:v>89.573383331298828</c:v>
                </c:pt>
                <c:pt idx="5256">
                  <c:v>89.590233333905545</c:v>
                </c:pt>
                <c:pt idx="5257">
                  <c:v>89.607983334859213</c:v>
                </c:pt>
                <c:pt idx="5258">
                  <c:v>89.624833329518637</c:v>
                </c:pt>
                <c:pt idx="5259">
                  <c:v>89.642533334096271</c:v>
                </c:pt>
                <c:pt idx="5260">
                  <c:v>89.659383328755695</c:v>
                </c:pt>
                <c:pt idx="5261">
                  <c:v>89.676666665077207</c:v>
                </c:pt>
                <c:pt idx="5262">
                  <c:v>89.693500002225235</c:v>
                </c:pt>
                <c:pt idx="5263">
                  <c:v>89.711233329772952</c:v>
                </c:pt>
                <c:pt idx="5264">
                  <c:v>89.728083332379654</c:v>
                </c:pt>
                <c:pt idx="5265">
                  <c:v>89.744983331362405</c:v>
                </c:pt>
                <c:pt idx="5266">
                  <c:v>89.761833333969122</c:v>
                </c:pt>
                <c:pt idx="5267">
                  <c:v>89.779299998283392</c:v>
                </c:pt>
                <c:pt idx="5268">
                  <c:v>89.796150000890094</c:v>
                </c:pt>
                <c:pt idx="5269">
                  <c:v>89.813583334287003</c:v>
                </c:pt>
                <c:pt idx="5270">
                  <c:v>89.830433328946427</c:v>
                </c:pt>
                <c:pt idx="5271">
                  <c:v>89.848000001907351</c:v>
                </c:pt>
                <c:pt idx="5272">
                  <c:v>89.864849996566775</c:v>
                </c:pt>
                <c:pt idx="5273">
                  <c:v>89.882416669527686</c:v>
                </c:pt>
                <c:pt idx="5274">
                  <c:v>89.899283329645797</c:v>
                </c:pt>
                <c:pt idx="5275">
                  <c:v>89.916483330726621</c:v>
                </c:pt>
                <c:pt idx="5276">
                  <c:v>89.933333333333337</c:v>
                </c:pt>
                <c:pt idx="5277">
                  <c:v>89.950633335113523</c:v>
                </c:pt>
                <c:pt idx="5278">
                  <c:v>89.967483329772946</c:v>
                </c:pt>
                <c:pt idx="5279">
                  <c:v>89.985199999809268</c:v>
                </c:pt>
                <c:pt idx="5280">
                  <c:v>90.00205000241597</c:v>
                </c:pt>
                <c:pt idx="5281">
                  <c:v>90.019449996948239</c:v>
                </c:pt>
                <c:pt idx="5282">
                  <c:v>90.036299999554956</c:v>
                </c:pt>
                <c:pt idx="5283">
                  <c:v>90.053749998410538</c:v>
                </c:pt>
                <c:pt idx="5284">
                  <c:v>90.070616666475928</c:v>
                </c:pt>
                <c:pt idx="5285">
                  <c:v>90.087466669082644</c:v>
                </c:pt>
                <c:pt idx="5286">
                  <c:v>90.104316663742068</c:v>
                </c:pt>
                <c:pt idx="5287">
                  <c:v>90.12116666634877</c:v>
                </c:pt>
                <c:pt idx="5288">
                  <c:v>90.138949998219815</c:v>
                </c:pt>
                <c:pt idx="5289">
                  <c:v>90.155800000826517</c:v>
                </c:pt>
                <c:pt idx="5290">
                  <c:v>90.172716665267941</c:v>
                </c:pt>
                <c:pt idx="5291">
                  <c:v>90.189583333333331</c:v>
                </c:pt>
                <c:pt idx="5292">
                  <c:v>90.207216668128964</c:v>
                </c:pt>
                <c:pt idx="5293">
                  <c:v>90.224066662788388</c:v>
                </c:pt>
                <c:pt idx="5294">
                  <c:v>90.241750001907349</c:v>
                </c:pt>
                <c:pt idx="5295">
                  <c:v>90.258599996566772</c:v>
                </c:pt>
                <c:pt idx="5296">
                  <c:v>90.276233331362405</c:v>
                </c:pt>
                <c:pt idx="5297">
                  <c:v>90.293083333969122</c:v>
                </c:pt>
                <c:pt idx="5298">
                  <c:v>90.310749999682102</c:v>
                </c:pt>
                <c:pt idx="5299">
                  <c:v>90.327600002288818</c:v>
                </c:pt>
                <c:pt idx="5300">
                  <c:v>90.344833334287003</c:v>
                </c:pt>
                <c:pt idx="5301">
                  <c:v>90.361683328946427</c:v>
                </c:pt>
                <c:pt idx="5302">
                  <c:v>90.379066665967301</c:v>
                </c:pt>
                <c:pt idx="5303">
                  <c:v>90.395916668574017</c:v>
                </c:pt>
                <c:pt idx="5304">
                  <c:v>90.413383332888287</c:v>
                </c:pt>
                <c:pt idx="5305">
                  <c:v>90.430233335494989</c:v>
                </c:pt>
                <c:pt idx="5306">
                  <c:v>90.447666668891912</c:v>
                </c:pt>
                <c:pt idx="5307">
                  <c:v>90.464516663551336</c:v>
                </c:pt>
                <c:pt idx="5308">
                  <c:v>90.482416669527694</c:v>
                </c:pt>
                <c:pt idx="5309">
                  <c:v>90.499300003051758</c:v>
                </c:pt>
                <c:pt idx="5310">
                  <c:v>90.516216667493183</c:v>
                </c:pt>
                <c:pt idx="5311">
                  <c:v>90.533066662152606</c:v>
                </c:pt>
                <c:pt idx="5312">
                  <c:v>90.549983334541324</c:v>
                </c:pt>
                <c:pt idx="5313">
                  <c:v>90.56681666374206</c:v>
                </c:pt>
                <c:pt idx="5314">
                  <c:v>90.584383328755692</c:v>
                </c:pt>
                <c:pt idx="5315">
                  <c:v>90.601249996821082</c:v>
                </c:pt>
                <c:pt idx="5316">
                  <c:v>90.618133330345159</c:v>
                </c:pt>
                <c:pt idx="5317">
                  <c:v>90.634983332951862</c:v>
                </c:pt>
                <c:pt idx="5318">
                  <c:v>90.651833335558578</c:v>
                </c:pt>
                <c:pt idx="5319">
                  <c:v>90.669349996248883</c:v>
                </c:pt>
                <c:pt idx="5320">
                  <c:v>90.686199998855585</c:v>
                </c:pt>
                <c:pt idx="5321">
                  <c:v>90.703199998537698</c:v>
                </c:pt>
                <c:pt idx="5322">
                  <c:v>90.720050001144415</c:v>
                </c:pt>
                <c:pt idx="5323">
                  <c:v>90.736899995803839</c:v>
                </c:pt>
                <c:pt idx="5324">
                  <c:v>90.753749998410541</c:v>
                </c:pt>
                <c:pt idx="5325">
                  <c:v>90.771450002988175</c:v>
                </c:pt>
                <c:pt idx="5326">
                  <c:v>90.788299997647599</c:v>
                </c:pt>
                <c:pt idx="5327">
                  <c:v>90.805883336067197</c:v>
                </c:pt>
                <c:pt idx="5328">
                  <c:v>90.822733330726621</c:v>
                </c:pt>
                <c:pt idx="5329">
                  <c:v>90.839583333333337</c:v>
                </c:pt>
                <c:pt idx="5330">
                  <c:v>90.856466666857401</c:v>
                </c:pt>
                <c:pt idx="5331">
                  <c:v>90.873516662915549</c:v>
                </c:pt>
                <c:pt idx="5332">
                  <c:v>90.890366665522251</c:v>
                </c:pt>
                <c:pt idx="5333">
                  <c:v>90.907216668128967</c:v>
                </c:pt>
                <c:pt idx="5334">
                  <c:v>90.924066662788391</c:v>
                </c:pt>
                <c:pt idx="5335">
                  <c:v>90.941349999109903</c:v>
                </c:pt>
                <c:pt idx="5336">
                  <c:v>90.958200001716619</c:v>
                </c:pt>
                <c:pt idx="5337">
                  <c:v>90.975049996376043</c:v>
                </c:pt>
                <c:pt idx="5338">
                  <c:v>90.991899998982746</c:v>
                </c:pt>
                <c:pt idx="5339">
                  <c:v>91.009599995613101</c:v>
                </c:pt>
                <c:pt idx="5340">
                  <c:v>91.026449998219803</c:v>
                </c:pt>
                <c:pt idx="5341">
                  <c:v>91.044183333714798</c:v>
                </c:pt>
                <c:pt idx="5342">
                  <c:v>91.061050001780188</c:v>
                </c:pt>
                <c:pt idx="5343">
                  <c:v>91.078533331553146</c:v>
                </c:pt>
                <c:pt idx="5344">
                  <c:v>91.095383334159848</c:v>
                </c:pt>
                <c:pt idx="5345">
                  <c:v>91.113033334414169</c:v>
                </c:pt>
                <c:pt idx="5346">
                  <c:v>91.129883329073593</c:v>
                </c:pt>
                <c:pt idx="5347">
                  <c:v>91.146733331680295</c:v>
                </c:pt>
                <c:pt idx="5348">
                  <c:v>91.163566668828324</c:v>
                </c:pt>
                <c:pt idx="5349">
                  <c:v>91.180416663487748</c:v>
                </c:pt>
                <c:pt idx="5350">
                  <c:v>91.197483332951862</c:v>
                </c:pt>
                <c:pt idx="5351">
                  <c:v>91.214333335558578</c:v>
                </c:pt>
                <c:pt idx="5352">
                  <c:v>91.23190000057221</c:v>
                </c:pt>
                <c:pt idx="5353">
                  <c:v>91.248750003178912</c:v>
                </c:pt>
                <c:pt idx="5354">
                  <c:v>91.265683333079025</c:v>
                </c:pt>
                <c:pt idx="5355">
                  <c:v>91.282533335685727</c:v>
                </c:pt>
                <c:pt idx="5356">
                  <c:v>91.3</c:v>
                </c:pt>
                <c:pt idx="5357">
                  <c:v>91.316850002606714</c:v>
                </c:pt>
                <c:pt idx="5358">
                  <c:v>91.334516668319708</c:v>
                </c:pt>
                <c:pt idx="5359">
                  <c:v>91.351383336385098</c:v>
                </c:pt>
                <c:pt idx="5360">
                  <c:v>91.368533333142594</c:v>
                </c:pt>
                <c:pt idx="5361">
                  <c:v>91.385400001207984</c:v>
                </c:pt>
                <c:pt idx="5362">
                  <c:v>91.402249995867408</c:v>
                </c:pt>
                <c:pt idx="5363">
                  <c:v>91.419099998474124</c:v>
                </c:pt>
                <c:pt idx="5364">
                  <c:v>91.43668332894643</c:v>
                </c:pt>
                <c:pt idx="5365">
                  <c:v>91.453516666094458</c:v>
                </c:pt>
                <c:pt idx="5366">
                  <c:v>91.470366668701175</c:v>
                </c:pt>
                <c:pt idx="5367">
                  <c:v>91.487233328819272</c:v>
                </c:pt>
                <c:pt idx="5368">
                  <c:v>91.504216663042698</c:v>
                </c:pt>
                <c:pt idx="5369">
                  <c:v>91.521066665649414</c:v>
                </c:pt>
                <c:pt idx="5370">
                  <c:v>91.53791666825613</c:v>
                </c:pt>
                <c:pt idx="5371">
                  <c:v>91.55570000012716</c:v>
                </c:pt>
                <c:pt idx="5372">
                  <c:v>91.572550002733863</c:v>
                </c:pt>
                <c:pt idx="5373">
                  <c:v>91.590133333206182</c:v>
                </c:pt>
                <c:pt idx="5374">
                  <c:v>91.606983335812885</c:v>
                </c:pt>
                <c:pt idx="5375">
                  <c:v>91.624533335367843</c:v>
                </c:pt>
                <c:pt idx="5376">
                  <c:v>91.641399995485941</c:v>
                </c:pt>
                <c:pt idx="5377">
                  <c:v>91.659166669845575</c:v>
                </c:pt>
                <c:pt idx="5378">
                  <c:v>91.676016664504999</c:v>
                </c:pt>
                <c:pt idx="5379">
                  <c:v>91.692983333269751</c:v>
                </c:pt>
                <c:pt idx="5380">
                  <c:v>91.709833335876468</c:v>
                </c:pt>
                <c:pt idx="5381">
                  <c:v>91.726733334859219</c:v>
                </c:pt>
                <c:pt idx="5382">
                  <c:v>91.743566664059955</c:v>
                </c:pt>
                <c:pt idx="5383">
                  <c:v>91.761250003178915</c:v>
                </c:pt>
                <c:pt idx="5384">
                  <c:v>91.7781333287557</c:v>
                </c:pt>
                <c:pt idx="5385">
                  <c:v>91.795933334032696</c:v>
                </c:pt>
                <c:pt idx="5386">
                  <c:v>91.81278332869212</c:v>
                </c:pt>
                <c:pt idx="5387">
                  <c:v>91.829666662216184</c:v>
                </c:pt>
                <c:pt idx="5388">
                  <c:v>91.8465166648229</c:v>
                </c:pt>
                <c:pt idx="5389">
                  <c:v>91.863366667429602</c:v>
                </c:pt>
                <c:pt idx="5390">
                  <c:v>91.880516664187112</c:v>
                </c:pt>
                <c:pt idx="5391">
                  <c:v>91.897366666793829</c:v>
                </c:pt>
                <c:pt idx="5392">
                  <c:v>91.914216669400531</c:v>
                </c:pt>
                <c:pt idx="5393">
                  <c:v>91.931066664059955</c:v>
                </c:pt>
                <c:pt idx="5394">
                  <c:v>91.947949997584018</c:v>
                </c:pt>
                <c:pt idx="5395">
                  <c:v>91.965683333079014</c:v>
                </c:pt>
                <c:pt idx="5396">
                  <c:v>91.982550001144403</c:v>
                </c:pt>
                <c:pt idx="5397">
                  <c:v>91.999466665585842</c:v>
                </c:pt>
                <c:pt idx="5398">
                  <c:v>92.016316668192545</c:v>
                </c:pt>
                <c:pt idx="5399">
                  <c:v>92.033149997393295</c:v>
                </c:pt>
                <c:pt idx="5400">
                  <c:v>92.050899998346964</c:v>
                </c:pt>
                <c:pt idx="5401">
                  <c:v>92.06775000095368</c:v>
                </c:pt>
                <c:pt idx="5402">
                  <c:v>92.084983332951865</c:v>
                </c:pt>
                <c:pt idx="5403">
                  <c:v>92.101850001017254</c:v>
                </c:pt>
                <c:pt idx="5404">
                  <c:v>92.119616667429611</c:v>
                </c:pt>
                <c:pt idx="5405">
                  <c:v>92.136466662089035</c:v>
                </c:pt>
                <c:pt idx="5406">
                  <c:v>92.154150001207981</c:v>
                </c:pt>
                <c:pt idx="5407">
                  <c:v>92.171016669273371</c:v>
                </c:pt>
                <c:pt idx="5408">
                  <c:v>92.187966664632157</c:v>
                </c:pt>
                <c:pt idx="5409">
                  <c:v>92.204816667238873</c:v>
                </c:pt>
                <c:pt idx="5410">
                  <c:v>92.221683335304263</c:v>
                </c:pt>
                <c:pt idx="5411">
                  <c:v>92.23933333555857</c:v>
                </c:pt>
                <c:pt idx="5412">
                  <c:v>92.256183330217993</c:v>
                </c:pt>
                <c:pt idx="5413">
                  <c:v>92.27303333282471</c:v>
                </c:pt>
                <c:pt idx="5414">
                  <c:v>92.289883335431412</c:v>
                </c:pt>
                <c:pt idx="5415">
                  <c:v>92.306733330090836</c:v>
                </c:pt>
                <c:pt idx="5416">
                  <c:v>92.324466665585831</c:v>
                </c:pt>
                <c:pt idx="5417">
                  <c:v>92.341316668192547</c:v>
                </c:pt>
                <c:pt idx="5418">
                  <c:v>92.358899998664853</c:v>
                </c:pt>
                <c:pt idx="5419">
                  <c:v>92.37575000127157</c:v>
                </c:pt>
                <c:pt idx="5420">
                  <c:v>92.392599995930993</c:v>
                </c:pt>
                <c:pt idx="5421">
                  <c:v>92.409449998537696</c:v>
                </c:pt>
                <c:pt idx="5422">
                  <c:v>92.427050002415982</c:v>
                </c:pt>
                <c:pt idx="5423">
                  <c:v>92.443899997075405</c:v>
                </c:pt>
                <c:pt idx="5424">
                  <c:v>92.461566662788385</c:v>
                </c:pt>
                <c:pt idx="5425">
                  <c:v>92.478416665395102</c:v>
                </c:pt>
                <c:pt idx="5426">
                  <c:v>92.495266668001804</c:v>
                </c:pt>
                <c:pt idx="5427">
                  <c:v>92.512133336067194</c:v>
                </c:pt>
                <c:pt idx="5428">
                  <c:v>92.529766662915549</c:v>
                </c:pt>
                <c:pt idx="5429">
                  <c:v>92.546616665522251</c:v>
                </c:pt>
                <c:pt idx="5430">
                  <c:v>92.563883336385089</c:v>
                </c:pt>
                <c:pt idx="5431">
                  <c:v>92.580733331044513</c:v>
                </c:pt>
                <c:pt idx="5432">
                  <c:v>92.597733330726626</c:v>
                </c:pt>
                <c:pt idx="5433">
                  <c:v>92.614566667874655</c:v>
                </c:pt>
                <c:pt idx="5434">
                  <c:v>92.631416662534079</c:v>
                </c:pt>
                <c:pt idx="5435">
                  <c:v>92.649033331871038</c:v>
                </c:pt>
                <c:pt idx="5436">
                  <c:v>92.665883334477741</c:v>
                </c:pt>
                <c:pt idx="5437">
                  <c:v>92.682733329137164</c:v>
                </c:pt>
                <c:pt idx="5438">
                  <c:v>92.699583331743881</c:v>
                </c:pt>
                <c:pt idx="5439">
                  <c:v>92.716850002606705</c:v>
                </c:pt>
                <c:pt idx="5440">
                  <c:v>92.733699997266129</c:v>
                </c:pt>
                <c:pt idx="5441">
                  <c:v>92.750699996948242</c:v>
                </c:pt>
                <c:pt idx="5442">
                  <c:v>92.767549999554959</c:v>
                </c:pt>
                <c:pt idx="5443">
                  <c:v>92.784400002161661</c:v>
                </c:pt>
                <c:pt idx="5444">
                  <c:v>92.801249996821085</c:v>
                </c:pt>
                <c:pt idx="5445">
                  <c:v>92.818999997774753</c:v>
                </c:pt>
                <c:pt idx="5446">
                  <c:v>92.83585000038147</c:v>
                </c:pt>
                <c:pt idx="5447">
                  <c:v>92.853549997011825</c:v>
                </c:pt>
                <c:pt idx="5448">
                  <c:v>92.870399999618527</c:v>
                </c:pt>
                <c:pt idx="5449">
                  <c:v>92.88815000057221</c:v>
                </c:pt>
                <c:pt idx="5450">
                  <c:v>92.904983329772946</c:v>
                </c:pt>
                <c:pt idx="5451">
                  <c:v>92.921833332379663</c:v>
                </c:pt>
                <c:pt idx="5452">
                  <c:v>92.938683334986365</c:v>
                </c:pt>
                <c:pt idx="5453">
                  <c:v>92.955533329645789</c:v>
                </c:pt>
                <c:pt idx="5454">
                  <c:v>92.972383332252505</c:v>
                </c:pt>
                <c:pt idx="5455">
                  <c:v>92.989250000317895</c:v>
                </c:pt>
                <c:pt idx="5456">
                  <c:v>93.006883335113528</c:v>
                </c:pt>
                <c:pt idx="5457">
                  <c:v>93.023733329772952</c:v>
                </c:pt>
                <c:pt idx="5458">
                  <c:v>93.040583332379654</c:v>
                </c:pt>
                <c:pt idx="5459">
                  <c:v>93.057433334986371</c:v>
                </c:pt>
                <c:pt idx="5460">
                  <c:v>93.074283329645795</c:v>
                </c:pt>
                <c:pt idx="5461">
                  <c:v>93.091133332252497</c:v>
                </c:pt>
                <c:pt idx="5462">
                  <c:v>93.108833328882852</c:v>
                </c:pt>
                <c:pt idx="5463">
                  <c:v>93.125683331489569</c:v>
                </c:pt>
                <c:pt idx="5464">
                  <c:v>93.143149995803839</c:v>
                </c:pt>
                <c:pt idx="5465">
                  <c:v>93.159999998410541</c:v>
                </c:pt>
                <c:pt idx="5466">
                  <c:v>93.177400000890103</c:v>
                </c:pt>
                <c:pt idx="5467">
                  <c:v>93.194233330090839</c:v>
                </c:pt>
                <c:pt idx="5468">
                  <c:v>93.211083332697555</c:v>
                </c:pt>
                <c:pt idx="5469">
                  <c:v>93.227933335304257</c:v>
                </c:pt>
                <c:pt idx="5470">
                  <c:v>93.24568333625794</c:v>
                </c:pt>
                <c:pt idx="5471">
                  <c:v>93.262566669782004</c:v>
                </c:pt>
                <c:pt idx="5472">
                  <c:v>93.279449995358789</c:v>
                </c:pt>
                <c:pt idx="5473">
                  <c:v>93.296316663424179</c:v>
                </c:pt>
                <c:pt idx="5474">
                  <c:v>93.313183331489569</c:v>
                </c:pt>
                <c:pt idx="5475">
                  <c:v>93.33059999942779</c:v>
                </c:pt>
                <c:pt idx="5476">
                  <c:v>93.347450002034506</c:v>
                </c:pt>
                <c:pt idx="5477">
                  <c:v>93.365133333206174</c:v>
                </c:pt>
                <c:pt idx="5478">
                  <c:v>93.38198333581289</c:v>
                </c:pt>
                <c:pt idx="5479">
                  <c:v>93.399566666285196</c:v>
                </c:pt>
                <c:pt idx="5480">
                  <c:v>93.416433334350586</c:v>
                </c:pt>
                <c:pt idx="5481">
                  <c:v>93.434033330281579</c:v>
                </c:pt>
                <c:pt idx="5482">
                  <c:v>93.450883332888282</c:v>
                </c:pt>
                <c:pt idx="5483">
                  <c:v>93.46811666488648</c:v>
                </c:pt>
                <c:pt idx="5484">
                  <c:v>93.484950002034509</c:v>
                </c:pt>
                <c:pt idx="5485">
                  <c:v>93.502600002288816</c:v>
                </c:pt>
                <c:pt idx="5486">
                  <c:v>93.519466662406927</c:v>
                </c:pt>
                <c:pt idx="5487">
                  <c:v>93.536483335494992</c:v>
                </c:pt>
                <c:pt idx="5488">
                  <c:v>93.553333330154416</c:v>
                </c:pt>
                <c:pt idx="5489">
                  <c:v>93.57099999586741</c:v>
                </c:pt>
                <c:pt idx="5490">
                  <c:v>93.587849998474127</c:v>
                </c:pt>
                <c:pt idx="5491">
                  <c:v>93.604700001080829</c:v>
                </c:pt>
                <c:pt idx="5492">
                  <c:v>93.621566669146219</c:v>
                </c:pt>
                <c:pt idx="5493">
                  <c:v>93.63906666437785</c:v>
                </c:pt>
                <c:pt idx="5494">
                  <c:v>93.655916666984552</c:v>
                </c:pt>
                <c:pt idx="5495">
                  <c:v>93.673599998156234</c:v>
                </c:pt>
                <c:pt idx="5496">
                  <c:v>93.690466666221624</c:v>
                </c:pt>
                <c:pt idx="5497">
                  <c:v>93.70804999669393</c:v>
                </c:pt>
                <c:pt idx="5498">
                  <c:v>93.72491666475932</c:v>
                </c:pt>
                <c:pt idx="5499">
                  <c:v>93.741766667366022</c:v>
                </c:pt>
                <c:pt idx="5500">
                  <c:v>93.758616662025446</c:v>
                </c:pt>
                <c:pt idx="5501">
                  <c:v>93.777166668574012</c:v>
                </c:pt>
                <c:pt idx="5502">
                  <c:v>93.794016663233435</c:v>
                </c:pt>
                <c:pt idx="5503">
                  <c:v>93.810866665840152</c:v>
                </c:pt>
                <c:pt idx="5504">
                  <c:v>93.827716668446854</c:v>
                </c:pt>
                <c:pt idx="5505">
                  <c:v>93.846350002288816</c:v>
                </c:pt>
                <c:pt idx="5506">
                  <c:v>93.863199996948239</c:v>
                </c:pt>
                <c:pt idx="5507">
                  <c:v>93.880049999554956</c:v>
                </c:pt>
                <c:pt idx="5508">
                  <c:v>93.896900002161658</c:v>
                </c:pt>
                <c:pt idx="5509">
                  <c:v>93.914166665077204</c:v>
                </c:pt>
                <c:pt idx="5510">
                  <c:v>93.93101666768392</c:v>
                </c:pt>
                <c:pt idx="5511">
                  <c:v>93.947966663042706</c:v>
                </c:pt>
                <c:pt idx="5512">
                  <c:v>93.964816665649408</c:v>
                </c:pt>
                <c:pt idx="5513">
                  <c:v>93.981683333714798</c:v>
                </c:pt>
                <c:pt idx="5514">
                  <c:v>93.999399995803827</c:v>
                </c:pt>
                <c:pt idx="5515">
                  <c:v>94.01623333295187</c:v>
                </c:pt>
                <c:pt idx="5516">
                  <c:v>94.03358333110809</c:v>
                </c:pt>
                <c:pt idx="5517">
                  <c:v>94.050433333714807</c:v>
                </c:pt>
                <c:pt idx="5518">
                  <c:v>94.067966667811078</c:v>
                </c:pt>
                <c:pt idx="5519">
                  <c:v>94.084816662470502</c:v>
                </c:pt>
                <c:pt idx="5520">
                  <c:v>94.102449997266135</c:v>
                </c:pt>
                <c:pt idx="5521">
                  <c:v>94.119299999872837</c:v>
                </c:pt>
                <c:pt idx="5522">
                  <c:v>94.136150002479553</c:v>
                </c:pt>
                <c:pt idx="5523">
                  <c:v>94.152999997138977</c:v>
                </c:pt>
                <c:pt idx="5524">
                  <c:v>94.170700001716611</c:v>
                </c:pt>
                <c:pt idx="5525">
                  <c:v>94.187549996376035</c:v>
                </c:pt>
                <c:pt idx="5526">
                  <c:v>94.205199996630355</c:v>
                </c:pt>
                <c:pt idx="5527">
                  <c:v>94.222049999237058</c:v>
                </c:pt>
                <c:pt idx="5528">
                  <c:v>94.238900001843774</c:v>
                </c:pt>
                <c:pt idx="5529">
                  <c:v>94.255749996503198</c:v>
                </c:pt>
                <c:pt idx="5530">
                  <c:v>94.272616664568588</c:v>
                </c:pt>
                <c:pt idx="5531">
                  <c:v>94.290299995740256</c:v>
                </c:pt>
                <c:pt idx="5532">
                  <c:v>94.307149998346958</c:v>
                </c:pt>
                <c:pt idx="5533">
                  <c:v>94.324783333142605</c:v>
                </c:pt>
                <c:pt idx="5534">
                  <c:v>94.341633335749307</c:v>
                </c:pt>
                <c:pt idx="5535">
                  <c:v>94.358999999364215</c:v>
                </c:pt>
                <c:pt idx="5536">
                  <c:v>94.375850001970932</c:v>
                </c:pt>
                <c:pt idx="5537">
                  <c:v>94.393200000127152</c:v>
                </c:pt>
                <c:pt idx="5538">
                  <c:v>94.410050002733868</c:v>
                </c:pt>
                <c:pt idx="5539">
                  <c:v>94.427150003115329</c:v>
                </c:pt>
                <c:pt idx="5540">
                  <c:v>94.444666663805648</c:v>
                </c:pt>
                <c:pt idx="5541">
                  <c:v>94.461516666412351</c:v>
                </c:pt>
                <c:pt idx="5542">
                  <c:v>94.478366669019067</c:v>
                </c:pt>
                <c:pt idx="5543">
                  <c:v>94.495216663678491</c:v>
                </c:pt>
                <c:pt idx="5544">
                  <c:v>94.512233328819278</c:v>
                </c:pt>
                <c:pt idx="5545">
                  <c:v>94.52908333142598</c:v>
                </c:pt>
                <c:pt idx="5546">
                  <c:v>94.54645000298818</c:v>
                </c:pt>
                <c:pt idx="5547">
                  <c:v>94.563316663106278</c:v>
                </c:pt>
                <c:pt idx="5548">
                  <c:v>94.580499998728428</c:v>
                </c:pt>
                <c:pt idx="5549">
                  <c:v>94.597366666793818</c:v>
                </c:pt>
                <c:pt idx="5550">
                  <c:v>94.615033332506812</c:v>
                </c:pt>
                <c:pt idx="5551">
                  <c:v>94.631883335113528</c:v>
                </c:pt>
                <c:pt idx="5552">
                  <c:v>94.649550000826522</c:v>
                </c:pt>
                <c:pt idx="5553">
                  <c:v>94.666416668891912</c:v>
                </c:pt>
                <c:pt idx="5554">
                  <c:v>94.683799997965494</c:v>
                </c:pt>
                <c:pt idx="5555">
                  <c:v>94.70065000057221</c:v>
                </c:pt>
                <c:pt idx="5556">
                  <c:v>94.717500003178912</c:v>
                </c:pt>
                <c:pt idx="5557">
                  <c:v>94.734349997838336</c:v>
                </c:pt>
                <c:pt idx="5558">
                  <c:v>94.752066667874658</c:v>
                </c:pt>
                <c:pt idx="5559">
                  <c:v>94.768916662534082</c:v>
                </c:pt>
                <c:pt idx="5560">
                  <c:v>94.786416665712991</c:v>
                </c:pt>
                <c:pt idx="5561">
                  <c:v>94.803266668319708</c:v>
                </c:pt>
                <c:pt idx="5562">
                  <c:v>94.820216663678494</c:v>
                </c:pt>
                <c:pt idx="5563">
                  <c:v>94.837066666285196</c:v>
                </c:pt>
                <c:pt idx="5564">
                  <c:v>94.854366668065396</c:v>
                </c:pt>
                <c:pt idx="5565">
                  <c:v>94.871216662724819</c:v>
                </c:pt>
                <c:pt idx="5566">
                  <c:v>94.888066665331522</c:v>
                </c:pt>
                <c:pt idx="5567">
                  <c:v>94.904916667938238</c:v>
                </c:pt>
                <c:pt idx="5568">
                  <c:v>94.922649995485941</c:v>
                </c:pt>
                <c:pt idx="5569">
                  <c:v>94.939483332633969</c:v>
                </c:pt>
                <c:pt idx="5570">
                  <c:v>94.95713333288829</c:v>
                </c:pt>
                <c:pt idx="5571">
                  <c:v>94.973983335494992</c:v>
                </c:pt>
                <c:pt idx="5572">
                  <c:v>94.990833330154416</c:v>
                </c:pt>
                <c:pt idx="5573">
                  <c:v>95.007683332761133</c:v>
                </c:pt>
                <c:pt idx="5574">
                  <c:v>95.024550000826522</c:v>
                </c:pt>
                <c:pt idx="5575">
                  <c:v>95.041433334350586</c:v>
                </c:pt>
                <c:pt idx="5576">
                  <c:v>95.05828332901001</c:v>
                </c:pt>
                <c:pt idx="5577">
                  <c:v>95.075133331616726</c:v>
                </c:pt>
                <c:pt idx="5578">
                  <c:v>95.092716662089032</c:v>
                </c:pt>
                <c:pt idx="5579">
                  <c:v>95.109566664695734</c:v>
                </c:pt>
                <c:pt idx="5580">
                  <c:v>95.127266669273382</c:v>
                </c:pt>
                <c:pt idx="5581">
                  <c:v>95.144183333714807</c:v>
                </c:pt>
                <c:pt idx="5582">
                  <c:v>95.161616667111716</c:v>
                </c:pt>
                <c:pt idx="5583">
                  <c:v>95.178466669718418</c:v>
                </c:pt>
                <c:pt idx="5584">
                  <c:v>95.195483334859219</c:v>
                </c:pt>
                <c:pt idx="5585">
                  <c:v>95.212366668383282</c:v>
                </c:pt>
                <c:pt idx="5586">
                  <c:v>95.229199997584018</c:v>
                </c:pt>
                <c:pt idx="5587">
                  <c:v>95.246050000190735</c:v>
                </c:pt>
                <c:pt idx="5588">
                  <c:v>95.263633330663041</c:v>
                </c:pt>
                <c:pt idx="5589">
                  <c:v>95.280483333269757</c:v>
                </c:pt>
                <c:pt idx="5590">
                  <c:v>95.297333335876459</c:v>
                </c:pt>
                <c:pt idx="5591">
                  <c:v>95.314183330535883</c:v>
                </c:pt>
                <c:pt idx="5592">
                  <c:v>95.331833330790204</c:v>
                </c:pt>
                <c:pt idx="5593">
                  <c:v>95.348683333396906</c:v>
                </c:pt>
                <c:pt idx="5594">
                  <c:v>95.366183328628537</c:v>
                </c:pt>
                <c:pt idx="5595">
                  <c:v>95.383033331235254</c:v>
                </c:pt>
                <c:pt idx="5596">
                  <c:v>95.40068333148956</c:v>
                </c:pt>
                <c:pt idx="5597">
                  <c:v>95.417533334096277</c:v>
                </c:pt>
                <c:pt idx="5598">
                  <c:v>95.434400002161667</c:v>
                </c:pt>
                <c:pt idx="5599">
                  <c:v>95.45124999682109</c:v>
                </c:pt>
                <c:pt idx="5600">
                  <c:v>95.468099999427793</c:v>
                </c:pt>
                <c:pt idx="5601">
                  <c:v>95.485716668764752</c:v>
                </c:pt>
                <c:pt idx="5602">
                  <c:v>95.502566663424176</c:v>
                </c:pt>
                <c:pt idx="5603">
                  <c:v>95.519400000572205</c:v>
                </c:pt>
                <c:pt idx="5604">
                  <c:v>95.536250003178921</c:v>
                </c:pt>
                <c:pt idx="5605">
                  <c:v>95.553099997838345</c:v>
                </c:pt>
                <c:pt idx="5606">
                  <c:v>95.570766663551325</c:v>
                </c:pt>
                <c:pt idx="5607">
                  <c:v>95.587633331616715</c:v>
                </c:pt>
                <c:pt idx="5608">
                  <c:v>95.604833332697552</c:v>
                </c:pt>
                <c:pt idx="5609">
                  <c:v>95.621666669845581</c:v>
                </c:pt>
                <c:pt idx="5610">
                  <c:v>95.638549995422366</c:v>
                </c:pt>
                <c:pt idx="5611">
                  <c:v>95.655399998029068</c:v>
                </c:pt>
                <c:pt idx="5612">
                  <c:v>95.672250000635785</c:v>
                </c:pt>
                <c:pt idx="5613">
                  <c:v>95.689116668701175</c:v>
                </c:pt>
                <c:pt idx="5614">
                  <c:v>95.706533328692117</c:v>
                </c:pt>
                <c:pt idx="5615">
                  <c:v>95.723399996757507</c:v>
                </c:pt>
                <c:pt idx="5616">
                  <c:v>95.741049997011814</c:v>
                </c:pt>
                <c:pt idx="5617">
                  <c:v>95.758133331934616</c:v>
                </c:pt>
                <c:pt idx="5618">
                  <c:v>95.775483330090836</c:v>
                </c:pt>
                <c:pt idx="5619">
                  <c:v>95.792333332697552</c:v>
                </c:pt>
                <c:pt idx="5620">
                  <c:v>95.809766666094461</c:v>
                </c:pt>
                <c:pt idx="5621">
                  <c:v>95.826616668701178</c:v>
                </c:pt>
                <c:pt idx="5622">
                  <c:v>95.843816669782001</c:v>
                </c:pt>
                <c:pt idx="5623">
                  <c:v>95.86089999675751</c:v>
                </c:pt>
                <c:pt idx="5624">
                  <c:v>95.878416665395108</c:v>
                </c:pt>
                <c:pt idx="5625">
                  <c:v>95.89526666800181</c:v>
                </c:pt>
                <c:pt idx="5626">
                  <c:v>95.912866663932803</c:v>
                </c:pt>
                <c:pt idx="5627">
                  <c:v>95.929716666539505</c:v>
                </c:pt>
                <c:pt idx="5628">
                  <c:v>95.946616665522257</c:v>
                </c:pt>
                <c:pt idx="5629">
                  <c:v>95.963466668128973</c:v>
                </c:pt>
                <c:pt idx="5630">
                  <c:v>95.980316662788397</c:v>
                </c:pt>
                <c:pt idx="5631">
                  <c:v>95.9972333351771</c:v>
                </c:pt>
                <c:pt idx="5632">
                  <c:v>96.014083329836524</c:v>
                </c:pt>
                <c:pt idx="5633">
                  <c:v>96.030949997901914</c:v>
                </c:pt>
                <c:pt idx="5634">
                  <c:v>96.048249999682113</c:v>
                </c:pt>
                <c:pt idx="5635">
                  <c:v>96.065100002288816</c:v>
                </c:pt>
                <c:pt idx="5636">
                  <c:v>96.082266664504999</c:v>
                </c:pt>
                <c:pt idx="5637">
                  <c:v>96.099116667111716</c:v>
                </c:pt>
                <c:pt idx="5638">
                  <c:v>96.116699997584021</c:v>
                </c:pt>
                <c:pt idx="5639">
                  <c:v>96.133550000190738</c:v>
                </c:pt>
                <c:pt idx="5640">
                  <c:v>96.15040000279744</c:v>
                </c:pt>
                <c:pt idx="5641">
                  <c:v>96.167249997456864</c:v>
                </c:pt>
                <c:pt idx="5642">
                  <c:v>96.184183335304255</c:v>
                </c:pt>
                <c:pt idx="5643">
                  <c:v>96.201033329963678</c:v>
                </c:pt>
                <c:pt idx="5644">
                  <c:v>96.218666664759311</c:v>
                </c:pt>
                <c:pt idx="5645">
                  <c:v>96.235516667366028</c:v>
                </c:pt>
                <c:pt idx="5646">
                  <c:v>96.252366662025452</c:v>
                </c:pt>
                <c:pt idx="5647">
                  <c:v>96.269216664632168</c:v>
                </c:pt>
                <c:pt idx="5648">
                  <c:v>96.28606666723887</c:v>
                </c:pt>
                <c:pt idx="5649">
                  <c:v>96.303783329327899</c:v>
                </c:pt>
                <c:pt idx="5650">
                  <c:v>96.320633331934616</c:v>
                </c:pt>
                <c:pt idx="5651">
                  <c:v>96.338366667429611</c:v>
                </c:pt>
                <c:pt idx="5652">
                  <c:v>96.355216662089035</c:v>
                </c:pt>
                <c:pt idx="5653">
                  <c:v>96.3722333351771</c:v>
                </c:pt>
                <c:pt idx="5654">
                  <c:v>96.389083329836524</c:v>
                </c:pt>
                <c:pt idx="5655">
                  <c:v>96.405966663360601</c:v>
                </c:pt>
                <c:pt idx="5656">
                  <c:v>96.422816665967304</c:v>
                </c:pt>
                <c:pt idx="5657">
                  <c:v>96.440499997138971</c:v>
                </c:pt>
                <c:pt idx="5658">
                  <c:v>96.457366665204361</c:v>
                </c:pt>
                <c:pt idx="5659">
                  <c:v>96.474550000826511</c:v>
                </c:pt>
                <c:pt idx="5660">
                  <c:v>96.491399995485935</c:v>
                </c:pt>
                <c:pt idx="5661">
                  <c:v>96.508249998092651</c:v>
                </c:pt>
                <c:pt idx="5662">
                  <c:v>96.525100000699368</c:v>
                </c:pt>
                <c:pt idx="5663">
                  <c:v>96.541966668764744</c:v>
                </c:pt>
                <c:pt idx="5664">
                  <c:v>96.559666665395099</c:v>
                </c:pt>
                <c:pt idx="5665">
                  <c:v>96.576516668001815</c:v>
                </c:pt>
                <c:pt idx="5666">
                  <c:v>96.593466663360601</c:v>
                </c:pt>
                <c:pt idx="5667">
                  <c:v>96.610333331425991</c:v>
                </c:pt>
                <c:pt idx="5668">
                  <c:v>96.627199999491367</c:v>
                </c:pt>
                <c:pt idx="5669">
                  <c:v>96.644316665331516</c:v>
                </c:pt>
                <c:pt idx="5670">
                  <c:v>96.661166667938232</c:v>
                </c:pt>
                <c:pt idx="5671">
                  <c:v>96.678616666793829</c:v>
                </c:pt>
                <c:pt idx="5672">
                  <c:v>96.695449995994565</c:v>
                </c:pt>
                <c:pt idx="5673">
                  <c:v>96.712299998601281</c:v>
                </c:pt>
                <c:pt idx="5674">
                  <c:v>96.729150001207984</c:v>
                </c:pt>
                <c:pt idx="5675">
                  <c:v>96.745999995867408</c:v>
                </c:pt>
                <c:pt idx="5676">
                  <c:v>96.76296666463216</c:v>
                </c:pt>
                <c:pt idx="5677">
                  <c:v>96.779816667238876</c:v>
                </c:pt>
                <c:pt idx="5678">
                  <c:v>96.797083330154422</c:v>
                </c:pt>
                <c:pt idx="5679">
                  <c:v>96.813933332761124</c:v>
                </c:pt>
                <c:pt idx="5680">
                  <c:v>96.83078333536784</c:v>
                </c:pt>
                <c:pt idx="5681">
                  <c:v>96.847633330027264</c:v>
                </c:pt>
                <c:pt idx="5682">
                  <c:v>96.864866662025449</c:v>
                </c:pt>
                <c:pt idx="5683">
                  <c:v>96.881749995549526</c:v>
                </c:pt>
                <c:pt idx="5684">
                  <c:v>96.899433334668473</c:v>
                </c:pt>
                <c:pt idx="5685">
                  <c:v>96.916283329327896</c:v>
                </c:pt>
                <c:pt idx="5686">
                  <c:v>96.933950002988183</c:v>
                </c:pt>
                <c:pt idx="5687">
                  <c:v>96.950799997647607</c:v>
                </c:pt>
                <c:pt idx="5688">
                  <c:v>96.968233331044516</c:v>
                </c:pt>
                <c:pt idx="5689">
                  <c:v>96.985066668192545</c:v>
                </c:pt>
                <c:pt idx="5690">
                  <c:v>97.001916662851968</c:v>
                </c:pt>
                <c:pt idx="5691">
                  <c:v>97.018766665458685</c:v>
                </c:pt>
                <c:pt idx="5692">
                  <c:v>97.03650000095368</c:v>
                </c:pt>
                <c:pt idx="5693">
                  <c:v>97.053349995613104</c:v>
                </c:pt>
                <c:pt idx="5694">
                  <c:v>97.070649997393289</c:v>
                </c:pt>
                <c:pt idx="5695">
                  <c:v>97.087500000000006</c:v>
                </c:pt>
                <c:pt idx="5696">
                  <c:v>97.104350002606708</c:v>
                </c:pt>
                <c:pt idx="5697">
                  <c:v>97.121199997266132</c:v>
                </c:pt>
                <c:pt idx="5698">
                  <c:v>97.138916667302453</c:v>
                </c:pt>
                <c:pt idx="5699">
                  <c:v>97.155766661961877</c:v>
                </c:pt>
                <c:pt idx="5700">
                  <c:v>97.173316669464114</c:v>
                </c:pt>
                <c:pt idx="5701">
                  <c:v>97.190183329582212</c:v>
                </c:pt>
                <c:pt idx="5702">
                  <c:v>97.207033332188928</c:v>
                </c:pt>
                <c:pt idx="5703">
                  <c:v>97.22388333479563</c:v>
                </c:pt>
                <c:pt idx="5704">
                  <c:v>97.241366664568588</c:v>
                </c:pt>
                <c:pt idx="5705">
                  <c:v>97.25821666717529</c:v>
                </c:pt>
                <c:pt idx="5706">
                  <c:v>97.275599996248886</c:v>
                </c:pt>
                <c:pt idx="5707">
                  <c:v>97.292449998855588</c:v>
                </c:pt>
                <c:pt idx="5708">
                  <c:v>97.310183334350583</c:v>
                </c:pt>
                <c:pt idx="5709">
                  <c:v>97.327033329010007</c:v>
                </c:pt>
                <c:pt idx="5710">
                  <c:v>97.343883331616723</c:v>
                </c:pt>
                <c:pt idx="5711">
                  <c:v>97.360733334223426</c:v>
                </c:pt>
                <c:pt idx="5712">
                  <c:v>97.377583328882849</c:v>
                </c:pt>
                <c:pt idx="5713">
                  <c:v>97.394433331489566</c:v>
                </c:pt>
                <c:pt idx="5714">
                  <c:v>97.41209999720256</c:v>
                </c:pt>
                <c:pt idx="5715">
                  <c:v>97.428949999809262</c:v>
                </c:pt>
                <c:pt idx="5716">
                  <c:v>97.446666669845584</c:v>
                </c:pt>
                <c:pt idx="5717">
                  <c:v>97.463516664505008</c:v>
                </c:pt>
                <c:pt idx="5718">
                  <c:v>97.480383332570398</c:v>
                </c:pt>
                <c:pt idx="5719">
                  <c:v>97.4972333351771</c:v>
                </c:pt>
                <c:pt idx="5720">
                  <c:v>97.514083329836524</c:v>
                </c:pt>
                <c:pt idx="5721">
                  <c:v>97.531333335240689</c:v>
                </c:pt>
                <c:pt idx="5722">
                  <c:v>97.548183329900112</c:v>
                </c:pt>
                <c:pt idx="5723">
                  <c:v>97.565016667048141</c:v>
                </c:pt>
                <c:pt idx="5724">
                  <c:v>97.581866669654843</c:v>
                </c:pt>
                <c:pt idx="5725">
                  <c:v>97.599300003051752</c:v>
                </c:pt>
                <c:pt idx="5726">
                  <c:v>97.616149997711176</c:v>
                </c:pt>
                <c:pt idx="5727">
                  <c:v>97.633750001589462</c:v>
                </c:pt>
                <c:pt idx="5728">
                  <c:v>97.650616669654852</c:v>
                </c:pt>
                <c:pt idx="5729">
                  <c:v>97.668016664187107</c:v>
                </c:pt>
                <c:pt idx="5730">
                  <c:v>97.684866666793823</c:v>
                </c:pt>
                <c:pt idx="5731">
                  <c:v>97.702133329709369</c:v>
                </c:pt>
                <c:pt idx="5732">
                  <c:v>97.718983332316085</c:v>
                </c:pt>
                <c:pt idx="5733">
                  <c:v>97.735950001080838</c:v>
                </c:pt>
                <c:pt idx="5734">
                  <c:v>97.752816669146213</c:v>
                </c:pt>
                <c:pt idx="5735">
                  <c:v>97.769683329264325</c:v>
                </c:pt>
                <c:pt idx="5736">
                  <c:v>97.786533331871027</c:v>
                </c:pt>
                <c:pt idx="5737">
                  <c:v>97.80416666666666</c:v>
                </c:pt>
                <c:pt idx="5738">
                  <c:v>97.821016669273376</c:v>
                </c:pt>
                <c:pt idx="5739">
                  <c:v>97.838966663678491</c:v>
                </c:pt>
                <c:pt idx="5740">
                  <c:v>97.855783335367832</c:v>
                </c:pt>
                <c:pt idx="5741">
                  <c:v>97.872633330027256</c:v>
                </c:pt>
                <c:pt idx="5742">
                  <c:v>97.889483332633972</c:v>
                </c:pt>
                <c:pt idx="5743">
                  <c:v>97.906333335240689</c:v>
                </c:pt>
                <c:pt idx="5744">
                  <c:v>97.923183329900112</c:v>
                </c:pt>
                <c:pt idx="5745">
                  <c:v>97.940049997965488</c:v>
                </c:pt>
                <c:pt idx="5746">
                  <c:v>97.956900000572205</c:v>
                </c:pt>
                <c:pt idx="5747">
                  <c:v>97.973750003178921</c:v>
                </c:pt>
                <c:pt idx="5748">
                  <c:v>97.99071666399638</c:v>
                </c:pt>
                <c:pt idx="5749">
                  <c:v>98.007566666603083</c:v>
                </c:pt>
                <c:pt idx="5750">
                  <c:v>98.024416669209799</c:v>
                </c:pt>
                <c:pt idx="5751">
                  <c:v>98.041833329200742</c:v>
                </c:pt>
                <c:pt idx="5752">
                  <c:v>98.058699997266132</c:v>
                </c:pt>
                <c:pt idx="5753">
                  <c:v>98.076149996121728</c:v>
                </c:pt>
                <c:pt idx="5754">
                  <c:v>98.09299999872843</c:v>
                </c:pt>
                <c:pt idx="5755">
                  <c:v>98.110233330726629</c:v>
                </c:pt>
                <c:pt idx="5756">
                  <c:v>98.127083333333331</c:v>
                </c:pt>
                <c:pt idx="5757">
                  <c:v>98.14451666673024</c:v>
                </c:pt>
                <c:pt idx="5758">
                  <c:v>98.161366669336957</c:v>
                </c:pt>
                <c:pt idx="5759">
                  <c:v>98.179050000508624</c:v>
                </c:pt>
                <c:pt idx="5760">
                  <c:v>98.195916668574014</c:v>
                </c:pt>
                <c:pt idx="5761">
                  <c:v>98.212766663233438</c:v>
                </c:pt>
                <c:pt idx="5762">
                  <c:v>98.229633331298828</c:v>
                </c:pt>
                <c:pt idx="5763">
                  <c:v>98.246499999364218</c:v>
                </c:pt>
                <c:pt idx="5764">
                  <c:v>98.263450002670282</c:v>
                </c:pt>
                <c:pt idx="5765">
                  <c:v>98.280299997329706</c:v>
                </c:pt>
                <c:pt idx="5766">
                  <c:v>98.297216669718424</c:v>
                </c:pt>
                <c:pt idx="5767">
                  <c:v>98.314066664377847</c:v>
                </c:pt>
                <c:pt idx="5768">
                  <c:v>98.331583333015445</c:v>
                </c:pt>
                <c:pt idx="5769">
                  <c:v>98.348450001080835</c:v>
                </c:pt>
                <c:pt idx="5770">
                  <c:v>98.365550001462296</c:v>
                </c:pt>
                <c:pt idx="5771">
                  <c:v>98.38239999612172</c:v>
                </c:pt>
                <c:pt idx="5772">
                  <c:v>98.400100000699368</c:v>
                </c:pt>
                <c:pt idx="5773">
                  <c:v>98.416949995358792</c:v>
                </c:pt>
                <c:pt idx="5774">
                  <c:v>98.434316666920978</c:v>
                </c:pt>
                <c:pt idx="5775">
                  <c:v>98.451166669527694</c:v>
                </c:pt>
                <c:pt idx="5776">
                  <c:v>98.468016664187118</c:v>
                </c:pt>
                <c:pt idx="5777">
                  <c:v>98.48486666679382</c:v>
                </c:pt>
                <c:pt idx="5778">
                  <c:v>98.502216664950055</c:v>
                </c:pt>
                <c:pt idx="5779">
                  <c:v>98.519066667556757</c:v>
                </c:pt>
                <c:pt idx="5780">
                  <c:v>98.536516666412354</c:v>
                </c:pt>
                <c:pt idx="5781">
                  <c:v>98.553383334477743</c:v>
                </c:pt>
                <c:pt idx="5782">
                  <c:v>98.570233329137167</c:v>
                </c:pt>
                <c:pt idx="5783">
                  <c:v>98.58708333174387</c:v>
                </c:pt>
                <c:pt idx="5784">
                  <c:v>98.604183332125345</c:v>
                </c:pt>
                <c:pt idx="5785">
                  <c:v>98.621033334732061</c:v>
                </c:pt>
                <c:pt idx="5786">
                  <c:v>98.638599999745693</c:v>
                </c:pt>
                <c:pt idx="5787">
                  <c:v>98.655466667811069</c:v>
                </c:pt>
                <c:pt idx="5788">
                  <c:v>98.672499998410544</c:v>
                </c:pt>
                <c:pt idx="5789">
                  <c:v>98.689350001017246</c:v>
                </c:pt>
                <c:pt idx="5790">
                  <c:v>98.706216669082636</c:v>
                </c:pt>
                <c:pt idx="5791">
                  <c:v>98.72306666374206</c:v>
                </c:pt>
                <c:pt idx="5792">
                  <c:v>98.740200002988175</c:v>
                </c:pt>
                <c:pt idx="5793">
                  <c:v>98.757049997647599</c:v>
                </c:pt>
                <c:pt idx="5794">
                  <c:v>98.774633336067197</c:v>
                </c:pt>
                <c:pt idx="5795">
                  <c:v>98.791483330726621</c:v>
                </c:pt>
                <c:pt idx="5796">
                  <c:v>98.809183335304255</c:v>
                </c:pt>
                <c:pt idx="5797">
                  <c:v>98.826033329963678</c:v>
                </c:pt>
                <c:pt idx="5798">
                  <c:v>98.842916663487756</c:v>
                </c:pt>
                <c:pt idx="5799">
                  <c:v>98.859766666094458</c:v>
                </c:pt>
                <c:pt idx="5800">
                  <c:v>98.876616668701175</c:v>
                </c:pt>
                <c:pt idx="5801">
                  <c:v>98.893466663360599</c:v>
                </c:pt>
                <c:pt idx="5802">
                  <c:v>98.910316665967301</c:v>
                </c:pt>
                <c:pt idx="5803">
                  <c:v>98.927166668574017</c:v>
                </c:pt>
                <c:pt idx="5804">
                  <c:v>98.944266668955478</c:v>
                </c:pt>
                <c:pt idx="5805">
                  <c:v>98.961116663614902</c:v>
                </c:pt>
                <c:pt idx="5806">
                  <c:v>98.978399999936428</c:v>
                </c:pt>
                <c:pt idx="5807">
                  <c:v>98.995250002543131</c:v>
                </c:pt>
                <c:pt idx="5808">
                  <c:v>99.012250002225244</c:v>
                </c:pt>
                <c:pt idx="5809">
                  <c:v>99.02908333142598</c:v>
                </c:pt>
                <c:pt idx="5810">
                  <c:v>99.04594999949137</c:v>
                </c:pt>
                <c:pt idx="5811">
                  <c:v>99.062966664632157</c:v>
                </c:pt>
                <c:pt idx="5812">
                  <c:v>99.079816667238873</c:v>
                </c:pt>
                <c:pt idx="5813">
                  <c:v>99.096666669845575</c:v>
                </c:pt>
                <c:pt idx="5814">
                  <c:v>99.113733331362411</c:v>
                </c:pt>
                <c:pt idx="5815">
                  <c:v>99.130583333969113</c:v>
                </c:pt>
                <c:pt idx="5816">
                  <c:v>99.147433328628537</c:v>
                </c:pt>
                <c:pt idx="5817">
                  <c:v>99.164316662152615</c:v>
                </c:pt>
                <c:pt idx="5818">
                  <c:v>99.181216669082644</c:v>
                </c:pt>
                <c:pt idx="5819">
                  <c:v>99.198066663742068</c:v>
                </c:pt>
                <c:pt idx="5820">
                  <c:v>99.21491666634877</c:v>
                </c:pt>
                <c:pt idx="5821">
                  <c:v>99.232200002670282</c:v>
                </c:pt>
                <c:pt idx="5822">
                  <c:v>99.24908333619436</c:v>
                </c:pt>
                <c:pt idx="5823">
                  <c:v>99.265983335177097</c:v>
                </c:pt>
                <c:pt idx="5824">
                  <c:v>99.282849995295209</c:v>
                </c:pt>
                <c:pt idx="5825">
                  <c:v>99.300533334414169</c:v>
                </c:pt>
                <c:pt idx="5826">
                  <c:v>99.317383329073593</c:v>
                </c:pt>
                <c:pt idx="5827">
                  <c:v>99.33446666399638</c:v>
                </c:pt>
                <c:pt idx="5828">
                  <c:v>99.351316666603083</c:v>
                </c:pt>
                <c:pt idx="5829">
                  <c:v>99.368183334668473</c:v>
                </c:pt>
                <c:pt idx="5830">
                  <c:v>99.385016663869223</c:v>
                </c:pt>
                <c:pt idx="5831">
                  <c:v>99.401950001716614</c:v>
                </c:pt>
                <c:pt idx="5832">
                  <c:v>99.418799996376038</c:v>
                </c:pt>
                <c:pt idx="5833">
                  <c:v>99.436349995930996</c:v>
                </c:pt>
                <c:pt idx="5834">
                  <c:v>99.453199998537698</c:v>
                </c:pt>
                <c:pt idx="5835">
                  <c:v>99.470216663678485</c:v>
                </c:pt>
                <c:pt idx="5836">
                  <c:v>99.487066666285202</c:v>
                </c:pt>
                <c:pt idx="5837">
                  <c:v>99.50411666234335</c:v>
                </c:pt>
                <c:pt idx="5838">
                  <c:v>99.520983330408725</c:v>
                </c:pt>
                <c:pt idx="5839">
                  <c:v>99.537833333015442</c:v>
                </c:pt>
                <c:pt idx="5840">
                  <c:v>99.555299997329712</c:v>
                </c:pt>
                <c:pt idx="5841">
                  <c:v>99.572166665395102</c:v>
                </c:pt>
                <c:pt idx="5842">
                  <c:v>99.58925000031789</c:v>
                </c:pt>
                <c:pt idx="5843">
                  <c:v>99.606100002924606</c:v>
                </c:pt>
                <c:pt idx="5844">
                  <c:v>99.62294999758403</c:v>
                </c:pt>
                <c:pt idx="5845">
                  <c:v>99.639800000190732</c:v>
                </c:pt>
                <c:pt idx="5846">
                  <c:v>99.657466665903726</c:v>
                </c:pt>
                <c:pt idx="5847">
                  <c:v>99.674316668510443</c:v>
                </c:pt>
                <c:pt idx="5848">
                  <c:v>99.691833329200747</c:v>
                </c:pt>
                <c:pt idx="5849">
                  <c:v>99.70868333180745</c:v>
                </c:pt>
                <c:pt idx="5850">
                  <c:v>99.726133330663046</c:v>
                </c:pt>
                <c:pt idx="5851">
                  <c:v>99.742983333269748</c:v>
                </c:pt>
                <c:pt idx="5852">
                  <c:v>99.760533332824707</c:v>
                </c:pt>
                <c:pt idx="5853">
                  <c:v>99.778050001462304</c:v>
                </c:pt>
                <c:pt idx="5854">
                  <c:v>99.795566662152609</c:v>
                </c:pt>
                <c:pt idx="5855">
                  <c:v>99.812449995676673</c:v>
                </c:pt>
                <c:pt idx="5856">
                  <c:v>99.830099995930993</c:v>
                </c:pt>
                <c:pt idx="5857">
                  <c:v>99.846949998537696</c:v>
                </c:pt>
                <c:pt idx="5858">
                  <c:v>99.864533329010015</c:v>
                </c:pt>
                <c:pt idx="5859">
                  <c:v>99.881399997075405</c:v>
                </c:pt>
                <c:pt idx="5860">
                  <c:v>99.898866669336954</c:v>
                </c:pt>
                <c:pt idx="5861">
                  <c:v>99.915716663996378</c:v>
                </c:pt>
                <c:pt idx="5862">
                  <c:v>99.933433334032699</c:v>
                </c:pt>
                <c:pt idx="5863">
                  <c:v>99.950283328692123</c:v>
                </c:pt>
                <c:pt idx="5864">
                  <c:v>99.967233331998187</c:v>
                </c:pt>
                <c:pt idx="5865">
                  <c:v>99.984083334604904</c:v>
                </c:pt>
                <c:pt idx="5866">
                  <c:v>100.00096666812897</c:v>
                </c:pt>
                <c:pt idx="5867">
                  <c:v>100.01796666781108</c:v>
                </c:pt>
                <c:pt idx="5868">
                  <c:v>100.0348166624705</c:v>
                </c:pt>
                <c:pt idx="5869">
                  <c:v>100.05168333053589</c:v>
                </c:pt>
                <c:pt idx="5870">
                  <c:v>100.06868333021799</c:v>
                </c:pt>
                <c:pt idx="5871">
                  <c:v>100.08553333282471</c:v>
                </c:pt>
                <c:pt idx="5872">
                  <c:v>100.1024000008901</c:v>
                </c:pt>
                <c:pt idx="5873">
                  <c:v>100.11926666895549</c:v>
                </c:pt>
                <c:pt idx="5874">
                  <c:v>100.13623332977295</c:v>
                </c:pt>
                <c:pt idx="5875">
                  <c:v>100.15308333237967</c:v>
                </c:pt>
                <c:pt idx="5876">
                  <c:v>100.16993333498637</c:v>
                </c:pt>
                <c:pt idx="5877">
                  <c:v>100.18761666615804</c:v>
                </c:pt>
                <c:pt idx="5878">
                  <c:v>100.20446666876475</c:v>
                </c:pt>
                <c:pt idx="5879">
                  <c:v>100.22148333390554</c:v>
                </c:pt>
                <c:pt idx="5880">
                  <c:v>100.23833333651224</c:v>
                </c:pt>
                <c:pt idx="5881">
                  <c:v>100.25518333117166</c:v>
                </c:pt>
                <c:pt idx="5882">
                  <c:v>100.27263333002726</c:v>
                </c:pt>
                <c:pt idx="5883">
                  <c:v>100.28948333263398</c:v>
                </c:pt>
                <c:pt idx="5884">
                  <c:v>100.30721666812897</c:v>
                </c:pt>
                <c:pt idx="5885">
                  <c:v>100.3240666627884</c:v>
                </c:pt>
                <c:pt idx="5886">
                  <c:v>100.34126666386922</c:v>
                </c:pt>
                <c:pt idx="5887">
                  <c:v>100.35811666647594</c:v>
                </c:pt>
                <c:pt idx="5888">
                  <c:v>100.37554999987285</c:v>
                </c:pt>
                <c:pt idx="5889">
                  <c:v>100.39241666793824</c:v>
                </c:pt>
                <c:pt idx="5890">
                  <c:v>100.40926666259766</c:v>
                </c:pt>
                <c:pt idx="5891">
                  <c:v>100.42611666520436</c:v>
                </c:pt>
                <c:pt idx="5892">
                  <c:v>100.44298333326975</c:v>
                </c:pt>
                <c:pt idx="5893">
                  <c:v>100.45998333295186</c:v>
                </c:pt>
                <c:pt idx="5894">
                  <c:v>100.47683333555857</c:v>
                </c:pt>
                <c:pt idx="5895">
                  <c:v>100.49368333021799</c:v>
                </c:pt>
                <c:pt idx="5896">
                  <c:v>100.51128333409628</c:v>
                </c:pt>
                <c:pt idx="5897">
                  <c:v>100.5281333287557</c:v>
                </c:pt>
                <c:pt idx="5898">
                  <c:v>100.54551666577657</c:v>
                </c:pt>
                <c:pt idx="5899">
                  <c:v>100.56238333384196</c:v>
                </c:pt>
                <c:pt idx="5900">
                  <c:v>100.57923333644867</c:v>
                </c:pt>
                <c:pt idx="5901">
                  <c:v>100.59608333110809</c:v>
                </c:pt>
                <c:pt idx="5902">
                  <c:v>100.61323333581289</c:v>
                </c:pt>
                <c:pt idx="5903">
                  <c:v>100.63008333047232</c:v>
                </c:pt>
                <c:pt idx="5904">
                  <c:v>100.64749999841054</c:v>
                </c:pt>
                <c:pt idx="5905">
                  <c:v>100.66435000101725</c:v>
                </c:pt>
                <c:pt idx="5906">
                  <c:v>100.68121666908264</c:v>
                </c:pt>
                <c:pt idx="5907">
                  <c:v>100.69806666374207</c:v>
                </c:pt>
                <c:pt idx="5908">
                  <c:v>100.71493333180746</c:v>
                </c:pt>
                <c:pt idx="5909">
                  <c:v>100.73266666730245</c:v>
                </c:pt>
                <c:pt idx="5910">
                  <c:v>100.74951666196188</c:v>
                </c:pt>
                <c:pt idx="5911">
                  <c:v>100.76644999980927</c:v>
                </c:pt>
                <c:pt idx="5912">
                  <c:v>100.78330000241597</c:v>
                </c:pt>
                <c:pt idx="5913">
                  <c:v>100.80014999707539</c:v>
                </c:pt>
                <c:pt idx="5914">
                  <c:v>100.81751666863759</c:v>
                </c:pt>
                <c:pt idx="5915">
                  <c:v>100.83438332875569</c:v>
                </c:pt>
                <c:pt idx="5916">
                  <c:v>100.85123333136241</c:v>
                </c:pt>
                <c:pt idx="5917">
                  <c:v>100.86808333396911</c:v>
                </c:pt>
                <c:pt idx="5918">
                  <c:v>100.88526666959127</c:v>
                </c:pt>
                <c:pt idx="5919">
                  <c:v>100.90213332970937</c:v>
                </c:pt>
                <c:pt idx="5920">
                  <c:v>100.91960000197092</c:v>
                </c:pt>
                <c:pt idx="5921">
                  <c:v>100.93646666208903</c:v>
                </c:pt>
                <c:pt idx="5922">
                  <c:v>100.95363333225251</c:v>
                </c:pt>
                <c:pt idx="5923">
                  <c:v>100.9705000003179</c:v>
                </c:pt>
                <c:pt idx="5924">
                  <c:v>100.98738333384196</c:v>
                </c:pt>
                <c:pt idx="5925">
                  <c:v>101.00423333644866</c:v>
                </c:pt>
                <c:pt idx="5926">
                  <c:v>101.02108333110809</c:v>
                </c:pt>
                <c:pt idx="5927">
                  <c:v>101.0381500005722</c:v>
                </c:pt>
                <c:pt idx="5928">
                  <c:v>101.05500000317892</c:v>
                </c:pt>
                <c:pt idx="5929">
                  <c:v>101.07183333237965</c:v>
                </c:pt>
                <c:pt idx="5930">
                  <c:v>101.08925000031789</c:v>
                </c:pt>
                <c:pt idx="5931">
                  <c:v>101.10611666838328</c:v>
                </c:pt>
                <c:pt idx="5932">
                  <c:v>101.12355000178019</c:v>
                </c:pt>
                <c:pt idx="5933">
                  <c:v>101.14039999643961</c:v>
                </c:pt>
                <c:pt idx="5934">
                  <c:v>101.15724999904633</c:v>
                </c:pt>
                <c:pt idx="5935">
                  <c:v>101.17410000165303</c:v>
                </c:pt>
                <c:pt idx="5936">
                  <c:v>101.19178333282471</c:v>
                </c:pt>
                <c:pt idx="5937">
                  <c:v>101.20866666634878</c:v>
                </c:pt>
                <c:pt idx="5938">
                  <c:v>101.22611666520437</c:v>
                </c:pt>
                <c:pt idx="5939">
                  <c:v>101.24296666781107</c:v>
                </c:pt>
                <c:pt idx="5940">
                  <c:v>101.2606166680654</c:v>
                </c:pt>
                <c:pt idx="5941">
                  <c:v>101.27746666272482</c:v>
                </c:pt>
                <c:pt idx="5942">
                  <c:v>101.29483333428701</c:v>
                </c:pt>
                <c:pt idx="5943">
                  <c:v>101.3117000023524</c:v>
                </c:pt>
                <c:pt idx="5944">
                  <c:v>101.3289999961853</c:v>
                </c:pt>
                <c:pt idx="5945">
                  <c:v>101.34584999879202</c:v>
                </c:pt>
                <c:pt idx="5946">
                  <c:v>101.36291666825612</c:v>
                </c:pt>
                <c:pt idx="5947">
                  <c:v>101.37976666291554</c:v>
                </c:pt>
                <c:pt idx="5948">
                  <c:v>101.3967333316803</c:v>
                </c:pt>
                <c:pt idx="5949">
                  <c:v>101.41358333428701</c:v>
                </c:pt>
                <c:pt idx="5950">
                  <c:v>101.43071666558583</c:v>
                </c:pt>
                <c:pt idx="5951">
                  <c:v>101.44758333365122</c:v>
                </c:pt>
                <c:pt idx="5952">
                  <c:v>101.46506666342417</c:v>
                </c:pt>
                <c:pt idx="5953">
                  <c:v>101.48191666603088</c:v>
                </c:pt>
                <c:pt idx="5954">
                  <c:v>101.49945000012715</c:v>
                </c:pt>
                <c:pt idx="5955">
                  <c:v>101.51630000273387</c:v>
                </c:pt>
                <c:pt idx="5956">
                  <c:v>101.5332166671753</c:v>
                </c:pt>
                <c:pt idx="5957">
                  <c:v>101.550066669782</c:v>
                </c:pt>
                <c:pt idx="5958">
                  <c:v>101.56776666641235</c:v>
                </c:pt>
                <c:pt idx="5959">
                  <c:v>101.58461666901907</c:v>
                </c:pt>
                <c:pt idx="5960">
                  <c:v>101.60179999669393</c:v>
                </c:pt>
                <c:pt idx="5961">
                  <c:v>101.61866666475932</c:v>
                </c:pt>
                <c:pt idx="5962">
                  <c:v>101.63628333409628</c:v>
                </c:pt>
                <c:pt idx="5963">
                  <c:v>101.6531333287557</c:v>
                </c:pt>
                <c:pt idx="5964">
                  <c:v>101.66996666590373</c:v>
                </c:pt>
                <c:pt idx="5965">
                  <c:v>101.68683333396912</c:v>
                </c:pt>
                <c:pt idx="5966">
                  <c:v>101.7042833328247</c:v>
                </c:pt>
                <c:pt idx="5967">
                  <c:v>101.72113333543142</c:v>
                </c:pt>
                <c:pt idx="5968">
                  <c:v>101.73835000197093</c:v>
                </c:pt>
                <c:pt idx="5969">
                  <c:v>101.75521666208903</c:v>
                </c:pt>
                <c:pt idx="5970">
                  <c:v>101.77291666666666</c:v>
                </c:pt>
                <c:pt idx="5971">
                  <c:v>101.78976666927338</c:v>
                </c:pt>
                <c:pt idx="5972">
                  <c:v>101.80669999917349</c:v>
                </c:pt>
                <c:pt idx="5973">
                  <c:v>101.82355000178019</c:v>
                </c:pt>
                <c:pt idx="5974">
                  <c:v>101.84039999643961</c:v>
                </c:pt>
                <c:pt idx="5975">
                  <c:v>101.85789999961852</c:v>
                </c:pt>
                <c:pt idx="5976">
                  <c:v>101.87475000222524</c:v>
                </c:pt>
                <c:pt idx="5977">
                  <c:v>101.89218333562215</c:v>
                </c:pt>
                <c:pt idx="5978">
                  <c:v>101.90903333028157</c:v>
                </c:pt>
                <c:pt idx="5979">
                  <c:v>101.92588333288829</c:v>
                </c:pt>
                <c:pt idx="5980">
                  <c:v>101.94271666208903</c:v>
                </c:pt>
                <c:pt idx="5981">
                  <c:v>101.95958333015442</c:v>
                </c:pt>
                <c:pt idx="5982">
                  <c:v>101.97703332901001</c:v>
                </c:pt>
                <c:pt idx="5983">
                  <c:v>101.9938999970754</c:v>
                </c:pt>
                <c:pt idx="5984">
                  <c:v>102.01151666641235</c:v>
                </c:pt>
                <c:pt idx="5985">
                  <c:v>102.02836666901906</c:v>
                </c:pt>
                <c:pt idx="5986">
                  <c:v>102.04560000101725</c:v>
                </c:pt>
                <c:pt idx="5987">
                  <c:v>102.06244999567667</c:v>
                </c:pt>
                <c:pt idx="5988">
                  <c:v>102.07946666876475</c:v>
                </c:pt>
                <c:pt idx="5989">
                  <c:v>102.09631666342418</c:v>
                </c:pt>
                <c:pt idx="5990">
                  <c:v>102.11316666603088</c:v>
                </c:pt>
                <c:pt idx="5991">
                  <c:v>102.13093333244323</c:v>
                </c:pt>
                <c:pt idx="5992">
                  <c:v>102.14781666596731</c:v>
                </c:pt>
                <c:pt idx="5993">
                  <c:v>102.16496666272481</c:v>
                </c:pt>
                <c:pt idx="5994">
                  <c:v>102.1818333307902</c:v>
                </c:pt>
                <c:pt idx="5995">
                  <c:v>102.19916666348776</c:v>
                </c:pt>
                <c:pt idx="5996">
                  <c:v>102.21601666609446</c:v>
                </c:pt>
                <c:pt idx="5997">
                  <c:v>102.23284999529521</c:v>
                </c:pt>
                <c:pt idx="5998">
                  <c:v>102.24969999790191</c:v>
                </c:pt>
                <c:pt idx="5999">
                  <c:v>102.2667833328247</c:v>
                </c:pt>
                <c:pt idx="6000">
                  <c:v>102.28363333543142</c:v>
                </c:pt>
                <c:pt idx="6001">
                  <c:v>102.30048333009084</c:v>
                </c:pt>
                <c:pt idx="6002">
                  <c:v>102.31733333269754</c:v>
                </c:pt>
                <c:pt idx="6003">
                  <c:v>102.33448332945505</c:v>
                </c:pt>
                <c:pt idx="6004">
                  <c:v>102.35133333206177</c:v>
                </c:pt>
                <c:pt idx="6005">
                  <c:v>102.36846666336059</c:v>
                </c:pt>
                <c:pt idx="6006">
                  <c:v>102.38533333142598</c:v>
                </c:pt>
                <c:pt idx="6007">
                  <c:v>102.40291666984558</c:v>
                </c:pt>
                <c:pt idx="6008">
                  <c:v>102.419766664505</c:v>
                </c:pt>
                <c:pt idx="6009">
                  <c:v>102.43673333326976</c:v>
                </c:pt>
                <c:pt idx="6010">
                  <c:v>102.45358333587646</c:v>
                </c:pt>
                <c:pt idx="6011">
                  <c:v>102.47044999599457</c:v>
                </c:pt>
                <c:pt idx="6012">
                  <c:v>102.48786666393281</c:v>
                </c:pt>
                <c:pt idx="6013">
                  <c:v>102.50471666653951</c:v>
                </c:pt>
                <c:pt idx="6014">
                  <c:v>102.52211666901907</c:v>
                </c:pt>
                <c:pt idx="6015">
                  <c:v>102.53898332913717</c:v>
                </c:pt>
                <c:pt idx="6016">
                  <c:v>102.55591666698456</c:v>
                </c:pt>
                <c:pt idx="6017">
                  <c:v>102.57276666959127</c:v>
                </c:pt>
                <c:pt idx="6018">
                  <c:v>102.5896166642507</c:v>
                </c:pt>
                <c:pt idx="6019">
                  <c:v>102.6064666668574</c:v>
                </c:pt>
                <c:pt idx="6020">
                  <c:v>102.62331666946412</c:v>
                </c:pt>
                <c:pt idx="6021">
                  <c:v>102.64089999993642</c:v>
                </c:pt>
                <c:pt idx="6022">
                  <c:v>102.65775000254312</c:v>
                </c:pt>
                <c:pt idx="6023">
                  <c:v>102.67459999720255</c:v>
                </c:pt>
                <c:pt idx="6024">
                  <c:v>102.69144999980927</c:v>
                </c:pt>
                <c:pt idx="6025">
                  <c:v>102.70846666495005</c:v>
                </c:pt>
                <c:pt idx="6026">
                  <c:v>102.72533333301544</c:v>
                </c:pt>
                <c:pt idx="6027">
                  <c:v>102.74218333562216</c:v>
                </c:pt>
                <c:pt idx="6028">
                  <c:v>102.75983333587646</c:v>
                </c:pt>
                <c:pt idx="6029">
                  <c:v>102.77668333053589</c:v>
                </c:pt>
                <c:pt idx="6030">
                  <c:v>102.79443333148956</c:v>
                </c:pt>
                <c:pt idx="6031">
                  <c:v>102.8112666686376</c:v>
                </c:pt>
                <c:pt idx="6032">
                  <c:v>102.82860000133515</c:v>
                </c:pt>
                <c:pt idx="6033">
                  <c:v>102.84546666940054</c:v>
                </c:pt>
                <c:pt idx="6034">
                  <c:v>102.86231666405996</c:v>
                </c:pt>
                <c:pt idx="6035">
                  <c:v>102.87916666666666</c:v>
                </c:pt>
                <c:pt idx="6036">
                  <c:v>102.8962999979655</c:v>
                </c:pt>
                <c:pt idx="6037">
                  <c:v>102.9131500005722</c:v>
                </c:pt>
                <c:pt idx="6038">
                  <c:v>102.93051666418711</c:v>
                </c:pt>
                <c:pt idx="6039">
                  <c:v>102.9473833322525</c:v>
                </c:pt>
                <c:pt idx="6040">
                  <c:v>102.96423333485922</c:v>
                </c:pt>
                <c:pt idx="6041">
                  <c:v>102.98108332951864</c:v>
                </c:pt>
                <c:pt idx="6042">
                  <c:v>102.99869999885559</c:v>
                </c:pt>
                <c:pt idx="6043">
                  <c:v>103.01556666692098</c:v>
                </c:pt>
                <c:pt idx="6044">
                  <c:v>103.03298333485921</c:v>
                </c:pt>
                <c:pt idx="6045">
                  <c:v>103.04983332951863</c:v>
                </c:pt>
                <c:pt idx="6046">
                  <c:v>103.06668333212535</c:v>
                </c:pt>
                <c:pt idx="6047">
                  <c:v>103.08353333473205</c:v>
                </c:pt>
                <c:pt idx="6048">
                  <c:v>103.10073333581289</c:v>
                </c:pt>
                <c:pt idx="6049">
                  <c:v>103.11758333047231</c:v>
                </c:pt>
                <c:pt idx="6050">
                  <c:v>103.13524999618531</c:v>
                </c:pt>
                <c:pt idx="6051">
                  <c:v>103.15209999879201</c:v>
                </c:pt>
                <c:pt idx="6052">
                  <c:v>103.16943333148956</c:v>
                </c:pt>
                <c:pt idx="6053">
                  <c:v>103.18628333409627</c:v>
                </c:pt>
                <c:pt idx="6054">
                  <c:v>103.2031999985377</c:v>
                </c:pt>
                <c:pt idx="6055">
                  <c:v>103.22005000114441</c:v>
                </c:pt>
                <c:pt idx="6056">
                  <c:v>103.23689999580384</c:v>
                </c:pt>
                <c:pt idx="6057">
                  <c:v>103.25418333212535</c:v>
                </c:pt>
                <c:pt idx="6058">
                  <c:v>103.27103333473205</c:v>
                </c:pt>
                <c:pt idx="6059">
                  <c:v>103.28796666463217</c:v>
                </c:pt>
                <c:pt idx="6060">
                  <c:v>103.30483333269756</c:v>
                </c:pt>
                <c:pt idx="6061">
                  <c:v>103.3220166683197</c:v>
                </c:pt>
                <c:pt idx="6062">
                  <c:v>103.33886666297913</c:v>
                </c:pt>
                <c:pt idx="6063">
                  <c:v>103.35603333314261</c:v>
                </c:pt>
                <c:pt idx="6064">
                  <c:v>103.37288333574931</c:v>
                </c:pt>
                <c:pt idx="6065">
                  <c:v>103.3905500014623</c:v>
                </c:pt>
                <c:pt idx="6066">
                  <c:v>103.40739999612173</c:v>
                </c:pt>
                <c:pt idx="6067">
                  <c:v>103.42443333466848</c:v>
                </c:pt>
                <c:pt idx="6068">
                  <c:v>103.4412833293279</c:v>
                </c:pt>
                <c:pt idx="6069">
                  <c:v>103.4587999979655</c:v>
                </c:pt>
                <c:pt idx="6070">
                  <c:v>103.4756500005722</c:v>
                </c:pt>
                <c:pt idx="6071">
                  <c:v>103.49314999580383</c:v>
                </c:pt>
                <c:pt idx="6072">
                  <c:v>103.50999999841055</c:v>
                </c:pt>
                <c:pt idx="6073">
                  <c:v>103.52695000171661</c:v>
                </c:pt>
                <c:pt idx="6074">
                  <c:v>103.54379999637604</c:v>
                </c:pt>
                <c:pt idx="6075">
                  <c:v>103.56064999898275</c:v>
                </c:pt>
                <c:pt idx="6076">
                  <c:v>103.5781333287557</c:v>
                </c:pt>
                <c:pt idx="6077">
                  <c:v>103.59499999682109</c:v>
                </c:pt>
                <c:pt idx="6078">
                  <c:v>103.61274999777476</c:v>
                </c:pt>
                <c:pt idx="6079">
                  <c:v>103.62960000038147</c:v>
                </c:pt>
                <c:pt idx="6080">
                  <c:v>103.64703333377838</c:v>
                </c:pt>
                <c:pt idx="6081">
                  <c:v>103.6638833363851</c:v>
                </c:pt>
                <c:pt idx="6082">
                  <c:v>103.68133333524068</c:v>
                </c:pt>
                <c:pt idx="6083">
                  <c:v>103.6981833299001</c:v>
                </c:pt>
                <c:pt idx="6084">
                  <c:v>103.71561666329701</c:v>
                </c:pt>
                <c:pt idx="6085">
                  <c:v>103.7324833313624</c:v>
                </c:pt>
                <c:pt idx="6086">
                  <c:v>103.74983332951864</c:v>
                </c:pt>
                <c:pt idx="6087">
                  <c:v>103.76668333212534</c:v>
                </c:pt>
                <c:pt idx="6088">
                  <c:v>103.78353333473206</c:v>
                </c:pt>
                <c:pt idx="6089">
                  <c:v>103.80040000279745</c:v>
                </c:pt>
                <c:pt idx="6090">
                  <c:v>103.81778333187103</c:v>
                </c:pt>
                <c:pt idx="6091">
                  <c:v>103.83463333447774</c:v>
                </c:pt>
                <c:pt idx="6092">
                  <c:v>103.85209999879201</c:v>
                </c:pt>
                <c:pt idx="6093">
                  <c:v>103.86895000139872</c:v>
                </c:pt>
                <c:pt idx="6094">
                  <c:v>103.88638333479564</c:v>
                </c:pt>
                <c:pt idx="6095">
                  <c:v>103.90325000286103</c:v>
                </c:pt>
                <c:pt idx="6096">
                  <c:v>103.92013333638509</c:v>
                </c:pt>
                <c:pt idx="6097">
                  <c:v>103.93698333104452</c:v>
                </c:pt>
                <c:pt idx="6098">
                  <c:v>103.95384999910991</c:v>
                </c:pt>
                <c:pt idx="6099">
                  <c:v>103.9707166671753</c:v>
                </c:pt>
                <c:pt idx="6100">
                  <c:v>103.987566669782</c:v>
                </c:pt>
                <c:pt idx="6101">
                  <c:v>104.00474999745687</c:v>
                </c:pt>
                <c:pt idx="6102">
                  <c:v>104.02160000006357</c:v>
                </c:pt>
                <c:pt idx="6103">
                  <c:v>104.0391666650772</c:v>
                </c:pt>
                <c:pt idx="6104">
                  <c:v>104.05601666768392</c:v>
                </c:pt>
                <c:pt idx="6105">
                  <c:v>104.07296666304271</c:v>
                </c:pt>
                <c:pt idx="6106">
                  <c:v>104.08981666564941</c:v>
                </c:pt>
                <c:pt idx="6107">
                  <c:v>104.10666666825612</c:v>
                </c:pt>
                <c:pt idx="6108">
                  <c:v>104.12426666418712</c:v>
                </c:pt>
                <c:pt idx="6109">
                  <c:v>104.14111666679382</c:v>
                </c:pt>
                <c:pt idx="6110">
                  <c:v>104.15828332901</c:v>
                </c:pt>
                <c:pt idx="6111">
                  <c:v>104.17514999707539</c:v>
                </c:pt>
                <c:pt idx="6112">
                  <c:v>104.19201666514078</c:v>
                </c:pt>
                <c:pt idx="6113">
                  <c:v>104.2088666677475</c:v>
                </c:pt>
                <c:pt idx="6114">
                  <c:v>104.22633333206177</c:v>
                </c:pt>
                <c:pt idx="6115">
                  <c:v>104.24323333104452</c:v>
                </c:pt>
                <c:pt idx="6116">
                  <c:v>104.26023333072662</c:v>
                </c:pt>
                <c:pt idx="6117">
                  <c:v>104.27706666787465</c:v>
                </c:pt>
                <c:pt idx="6118">
                  <c:v>104.29391666253407</c:v>
                </c:pt>
                <c:pt idx="6119">
                  <c:v>104.31076666514079</c:v>
                </c:pt>
                <c:pt idx="6120">
                  <c:v>104.32771666844685</c:v>
                </c:pt>
                <c:pt idx="6121">
                  <c:v>104.34456666310628</c:v>
                </c:pt>
                <c:pt idx="6122">
                  <c:v>104.36198333104451</c:v>
                </c:pt>
                <c:pt idx="6123">
                  <c:v>104.3788499991099</c:v>
                </c:pt>
                <c:pt idx="6124">
                  <c:v>104.39646666844686</c:v>
                </c:pt>
                <c:pt idx="6125">
                  <c:v>104.41331666310629</c:v>
                </c:pt>
                <c:pt idx="6126">
                  <c:v>104.4304500023524</c:v>
                </c:pt>
                <c:pt idx="6127">
                  <c:v>104.4473166624705</c:v>
                </c:pt>
                <c:pt idx="6128">
                  <c:v>104.46421666940053</c:v>
                </c:pt>
                <c:pt idx="6129">
                  <c:v>104.48108332951864</c:v>
                </c:pt>
                <c:pt idx="6130">
                  <c:v>104.4987666686376</c:v>
                </c:pt>
                <c:pt idx="6131">
                  <c:v>104.51561666329702</c:v>
                </c:pt>
                <c:pt idx="6132">
                  <c:v>104.53275000254312</c:v>
                </c:pt>
                <c:pt idx="6133">
                  <c:v>104.54959999720255</c:v>
                </c:pt>
                <c:pt idx="6134">
                  <c:v>104.56724999745687</c:v>
                </c:pt>
                <c:pt idx="6135">
                  <c:v>104.58410000006357</c:v>
                </c:pt>
                <c:pt idx="6136">
                  <c:v>104.60095000267029</c:v>
                </c:pt>
                <c:pt idx="6137">
                  <c:v>104.61779999732971</c:v>
                </c:pt>
                <c:pt idx="6138">
                  <c:v>104.63533333142598</c:v>
                </c:pt>
                <c:pt idx="6139">
                  <c:v>104.6521833340327</c:v>
                </c:pt>
                <c:pt idx="6140">
                  <c:v>104.66983333428701</c:v>
                </c:pt>
                <c:pt idx="6141">
                  <c:v>104.68668332894643</c:v>
                </c:pt>
                <c:pt idx="6142">
                  <c:v>104.70411666234334</c:v>
                </c:pt>
                <c:pt idx="6143">
                  <c:v>104.72096666495005</c:v>
                </c:pt>
                <c:pt idx="6144">
                  <c:v>104.73825000127157</c:v>
                </c:pt>
                <c:pt idx="6145">
                  <c:v>104.75509999593099</c:v>
                </c:pt>
                <c:pt idx="6146">
                  <c:v>104.77201666831971</c:v>
                </c:pt>
                <c:pt idx="6147">
                  <c:v>104.78886666297913</c:v>
                </c:pt>
                <c:pt idx="6148">
                  <c:v>104.80571666558583</c:v>
                </c:pt>
                <c:pt idx="6149">
                  <c:v>104.82258333365122</c:v>
                </c:pt>
                <c:pt idx="6150">
                  <c:v>104.83943333625794</c:v>
                </c:pt>
                <c:pt idx="6151">
                  <c:v>104.85636666615804</c:v>
                </c:pt>
                <c:pt idx="6152">
                  <c:v>104.87323333422343</c:v>
                </c:pt>
                <c:pt idx="6153">
                  <c:v>104.89006666342418</c:v>
                </c:pt>
                <c:pt idx="6154">
                  <c:v>104.90693333148957</c:v>
                </c:pt>
                <c:pt idx="6155">
                  <c:v>104.92466666698456</c:v>
                </c:pt>
                <c:pt idx="6156">
                  <c:v>104.94153333504995</c:v>
                </c:pt>
                <c:pt idx="6157">
                  <c:v>104.95843333403269</c:v>
                </c:pt>
                <c:pt idx="6158">
                  <c:v>104.97528332869211</c:v>
                </c:pt>
                <c:pt idx="6159">
                  <c:v>104.99213333129883</c:v>
                </c:pt>
                <c:pt idx="6160">
                  <c:v>105.00899999936422</c:v>
                </c:pt>
                <c:pt idx="6161">
                  <c:v>105.02585000197092</c:v>
                </c:pt>
                <c:pt idx="6162">
                  <c:v>105.04269999663035</c:v>
                </c:pt>
                <c:pt idx="6163">
                  <c:v>105.0597333351771</c:v>
                </c:pt>
                <c:pt idx="6164">
                  <c:v>105.07658332983652</c:v>
                </c:pt>
                <c:pt idx="6165">
                  <c:v>105.09413332939148</c:v>
                </c:pt>
                <c:pt idx="6166">
                  <c:v>105.11150000095367</c:v>
                </c:pt>
                <c:pt idx="6167">
                  <c:v>105.12876666386923</c:v>
                </c:pt>
                <c:pt idx="6168">
                  <c:v>105.14560000101726</c:v>
                </c:pt>
                <c:pt idx="6169">
                  <c:v>105.1632999976476</c:v>
                </c:pt>
                <c:pt idx="6170">
                  <c:v>105.18016666571299</c:v>
                </c:pt>
                <c:pt idx="6171">
                  <c:v>105.19761666456859</c:v>
                </c:pt>
                <c:pt idx="6172">
                  <c:v>105.21446666717529</c:v>
                </c:pt>
                <c:pt idx="6173">
                  <c:v>105.2314666668574</c:v>
                </c:pt>
                <c:pt idx="6174">
                  <c:v>105.24831666946412</c:v>
                </c:pt>
                <c:pt idx="6175">
                  <c:v>105.26520000298818</c:v>
                </c:pt>
                <c:pt idx="6176">
                  <c:v>105.28221666812897</c:v>
                </c:pt>
                <c:pt idx="6177">
                  <c:v>105.29906666278839</c:v>
                </c:pt>
                <c:pt idx="6178">
                  <c:v>105.31591666539511</c:v>
                </c:pt>
                <c:pt idx="6179">
                  <c:v>105.33296666940053</c:v>
                </c:pt>
                <c:pt idx="6180">
                  <c:v>105.34983332951863</c:v>
                </c:pt>
                <c:pt idx="6181">
                  <c:v>105.36668333212535</c:v>
                </c:pt>
                <c:pt idx="6182">
                  <c:v>105.38356666564941</c:v>
                </c:pt>
                <c:pt idx="6183">
                  <c:v>105.40048333009084</c:v>
                </c:pt>
                <c:pt idx="6184">
                  <c:v>105.41733333269755</c:v>
                </c:pt>
                <c:pt idx="6185">
                  <c:v>105.43448332945506</c:v>
                </c:pt>
                <c:pt idx="6186">
                  <c:v>105.45133333206176</c:v>
                </c:pt>
                <c:pt idx="6187">
                  <c:v>105.46861666838328</c:v>
                </c:pt>
                <c:pt idx="6188">
                  <c:v>105.4854666630427</c:v>
                </c:pt>
                <c:pt idx="6189">
                  <c:v>105.50288333098094</c:v>
                </c:pt>
                <c:pt idx="6190">
                  <c:v>105.51973333358765</c:v>
                </c:pt>
                <c:pt idx="6191">
                  <c:v>105.5371333360672</c:v>
                </c:pt>
                <c:pt idx="6192">
                  <c:v>105.55398333072662</c:v>
                </c:pt>
                <c:pt idx="6193">
                  <c:v>105.57138333320617</c:v>
                </c:pt>
                <c:pt idx="6194">
                  <c:v>105.58823333581289</c:v>
                </c:pt>
                <c:pt idx="6195">
                  <c:v>105.60508333047231</c:v>
                </c:pt>
                <c:pt idx="6196">
                  <c:v>105.6219499985377</c:v>
                </c:pt>
                <c:pt idx="6197">
                  <c:v>105.63918333053589</c:v>
                </c:pt>
                <c:pt idx="6198">
                  <c:v>105.6560333331426</c:v>
                </c:pt>
                <c:pt idx="6199">
                  <c:v>105.67331666946411</c:v>
                </c:pt>
                <c:pt idx="6200">
                  <c:v>105.69016666412354</c:v>
                </c:pt>
                <c:pt idx="6201">
                  <c:v>105.70701666673024</c:v>
                </c:pt>
                <c:pt idx="6202">
                  <c:v>105.72388333479563</c:v>
                </c:pt>
                <c:pt idx="6203">
                  <c:v>105.74133333365123</c:v>
                </c:pt>
                <c:pt idx="6204">
                  <c:v>105.75820000171662</c:v>
                </c:pt>
                <c:pt idx="6205">
                  <c:v>105.77520000139872</c:v>
                </c:pt>
                <c:pt idx="6206">
                  <c:v>105.79204999605814</c:v>
                </c:pt>
                <c:pt idx="6207">
                  <c:v>105.80889999866486</c:v>
                </c:pt>
                <c:pt idx="6208">
                  <c:v>105.82636666297913</c:v>
                </c:pt>
                <c:pt idx="6209">
                  <c:v>105.84321666558584</c:v>
                </c:pt>
                <c:pt idx="6210">
                  <c:v>105.86018333435058</c:v>
                </c:pt>
                <c:pt idx="6211">
                  <c:v>105.87703332901</c:v>
                </c:pt>
                <c:pt idx="6212">
                  <c:v>105.89396666685739</c:v>
                </c:pt>
                <c:pt idx="6213">
                  <c:v>105.91081666946411</c:v>
                </c:pt>
                <c:pt idx="6214">
                  <c:v>105.92799999713898</c:v>
                </c:pt>
                <c:pt idx="6215">
                  <c:v>105.94484999974568</c:v>
                </c:pt>
                <c:pt idx="6216">
                  <c:v>105.96226666768392</c:v>
                </c:pt>
                <c:pt idx="6217">
                  <c:v>105.97911666234334</c:v>
                </c:pt>
                <c:pt idx="6218">
                  <c:v>105.99623333613077</c:v>
                </c:pt>
                <c:pt idx="6219">
                  <c:v>106.0130833307902</c:v>
                </c:pt>
                <c:pt idx="6220">
                  <c:v>106.02993333339691</c:v>
                </c:pt>
                <c:pt idx="6221">
                  <c:v>106.04678333600363</c:v>
                </c:pt>
                <c:pt idx="6222">
                  <c:v>106.0637333313624</c:v>
                </c:pt>
                <c:pt idx="6223">
                  <c:v>106.08058333396912</c:v>
                </c:pt>
                <c:pt idx="6224">
                  <c:v>106.09743332862854</c:v>
                </c:pt>
                <c:pt idx="6225">
                  <c:v>106.11514999866486</c:v>
                </c:pt>
                <c:pt idx="6226">
                  <c:v>106.13200000127156</c:v>
                </c:pt>
                <c:pt idx="6227">
                  <c:v>106.14921666781107</c:v>
                </c:pt>
                <c:pt idx="6228">
                  <c:v>106.1660666624705</c:v>
                </c:pt>
                <c:pt idx="6229">
                  <c:v>106.18368333180746</c:v>
                </c:pt>
                <c:pt idx="6230">
                  <c:v>106.20051666895549</c:v>
                </c:pt>
                <c:pt idx="6231">
                  <c:v>106.21738332907358</c:v>
                </c:pt>
                <c:pt idx="6232">
                  <c:v>106.2342333316803</c:v>
                </c:pt>
                <c:pt idx="6233">
                  <c:v>106.25164999961854</c:v>
                </c:pt>
                <c:pt idx="6234">
                  <c:v>106.26850000222524</c:v>
                </c:pt>
                <c:pt idx="6235">
                  <c:v>106.28599999745687</c:v>
                </c:pt>
                <c:pt idx="6236">
                  <c:v>106.3028333346049</c:v>
                </c:pt>
                <c:pt idx="6237">
                  <c:v>106.3204166650772</c:v>
                </c:pt>
                <c:pt idx="6238">
                  <c:v>106.33726666768392</c:v>
                </c:pt>
                <c:pt idx="6239">
                  <c:v>106.35426666736603</c:v>
                </c:pt>
                <c:pt idx="6240">
                  <c:v>106.37111666202546</c:v>
                </c:pt>
                <c:pt idx="6241">
                  <c:v>106.38796666463216</c:v>
                </c:pt>
                <c:pt idx="6242">
                  <c:v>106.40481666723888</c:v>
                </c:pt>
                <c:pt idx="6243">
                  <c:v>106.42249999841054</c:v>
                </c:pt>
                <c:pt idx="6244">
                  <c:v>106.43935000101725</c:v>
                </c:pt>
                <c:pt idx="6245">
                  <c:v>106.45661666393281</c:v>
                </c:pt>
                <c:pt idx="6246">
                  <c:v>106.4734833319982</c:v>
                </c:pt>
                <c:pt idx="6247">
                  <c:v>106.49046666622162</c:v>
                </c:pt>
                <c:pt idx="6248">
                  <c:v>106.50733333428701</c:v>
                </c:pt>
                <c:pt idx="6249">
                  <c:v>106.52418332894644</c:v>
                </c:pt>
                <c:pt idx="6250">
                  <c:v>106.54103333155314</c:v>
                </c:pt>
                <c:pt idx="6251">
                  <c:v>106.55861666202546</c:v>
                </c:pt>
                <c:pt idx="6252">
                  <c:v>106.57546666463216</c:v>
                </c:pt>
                <c:pt idx="6253">
                  <c:v>106.59230000178019</c:v>
                </c:pt>
                <c:pt idx="6254">
                  <c:v>106.60914999643961</c:v>
                </c:pt>
                <c:pt idx="6255">
                  <c:v>106.62644999821981</c:v>
                </c:pt>
                <c:pt idx="6256">
                  <c:v>106.64330000082651</c:v>
                </c:pt>
                <c:pt idx="6257">
                  <c:v>106.66014999548594</c:v>
                </c:pt>
                <c:pt idx="6258">
                  <c:v>106.67699999809265</c:v>
                </c:pt>
                <c:pt idx="6259">
                  <c:v>106.69436666965484</c:v>
                </c:pt>
                <c:pt idx="6260">
                  <c:v>106.71126666863759</c:v>
                </c:pt>
                <c:pt idx="6261">
                  <c:v>106.72874999841055</c:v>
                </c:pt>
                <c:pt idx="6262">
                  <c:v>106.74560000101725</c:v>
                </c:pt>
                <c:pt idx="6263">
                  <c:v>106.76325000127157</c:v>
                </c:pt>
                <c:pt idx="6264">
                  <c:v>106.780099995931</c:v>
                </c:pt>
                <c:pt idx="6265">
                  <c:v>106.79696666399637</c:v>
                </c:pt>
                <c:pt idx="6266">
                  <c:v>106.81383333206176</c:v>
                </c:pt>
                <c:pt idx="6267">
                  <c:v>106.83073333104451</c:v>
                </c:pt>
                <c:pt idx="6268">
                  <c:v>106.84758333365123</c:v>
                </c:pt>
                <c:pt idx="6269">
                  <c:v>106.86503333250681</c:v>
                </c:pt>
                <c:pt idx="6270">
                  <c:v>106.8819000005722</c:v>
                </c:pt>
                <c:pt idx="6271">
                  <c:v>106.89898333549499</c:v>
                </c:pt>
                <c:pt idx="6272">
                  <c:v>106.91583333015441</c:v>
                </c:pt>
                <c:pt idx="6273">
                  <c:v>106.93326666355134</c:v>
                </c:pt>
                <c:pt idx="6274">
                  <c:v>106.95011666615804</c:v>
                </c:pt>
                <c:pt idx="6275">
                  <c:v>106.96696666876475</c:v>
                </c:pt>
                <c:pt idx="6276">
                  <c:v>106.98383332888285</c:v>
                </c:pt>
                <c:pt idx="6277">
                  <c:v>107.00096666812897</c:v>
                </c:pt>
                <c:pt idx="6278">
                  <c:v>107.01781666278839</c:v>
                </c:pt>
                <c:pt idx="6279">
                  <c:v>107.03543333212535</c:v>
                </c:pt>
                <c:pt idx="6280">
                  <c:v>107.05236666202545</c:v>
                </c:pt>
                <c:pt idx="6281">
                  <c:v>107.06981666882832</c:v>
                </c:pt>
                <c:pt idx="6282">
                  <c:v>107.08666666348775</c:v>
                </c:pt>
                <c:pt idx="6283">
                  <c:v>107.10426666736603</c:v>
                </c:pt>
                <c:pt idx="6284">
                  <c:v>107.1211500008901</c:v>
                </c:pt>
                <c:pt idx="6285">
                  <c:v>107.13831666310628</c:v>
                </c:pt>
                <c:pt idx="6286">
                  <c:v>107.15518333117167</c:v>
                </c:pt>
                <c:pt idx="6287">
                  <c:v>107.17228333155315</c:v>
                </c:pt>
                <c:pt idx="6288">
                  <c:v>107.18911666870117</c:v>
                </c:pt>
                <c:pt idx="6289">
                  <c:v>107.20663332939148</c:v>
                </c:pt>
                <c:pt idx="6290">
                  <c:v>107.22349999745687</c:v>
                </c:pt>
                <c:pt idx="6291">
                  <c:v>107.24071666399638</c:v>
                </c:pt>
                <c:pt idx="6292">
                  <c:v>107.25756666660308</c:v>
                </c:pt>
                <c:pt idx="6293">
                  <c:v>107.2751499970754</c:v>
                </c:pt>
                <c:pt idx="6294">
                  <c:v>107.2919999996821</c:v>
                </c:pt>
                <c:pt idx="6295">
                  <c:v>107.30886666774749</c:v>
                </c:pt>
                <c:pt idx="6296">
                  <c:v>107.32571666240692</c:v>
                </c:pt>
                <c:pt idx="6297">
                  <c:v>107.34330000082652</c:v>
                </c:pt>
                <c:pt idx="6298">
                  <c:v>107.36014999548594</c:v>
                </c:pt>
                <c:pt idx="6299">
                  <c:v>107.37699999809266</c:v>
                </c:pt>
                <c:pt idx="6300">
                  <c:v>107.39386666615805</c:v>
                </c:pt>
                <c:pt idx="6301">
                  <c:v>107.41109999815623</c:v>
                </c:pt>
                <c:pt idx="6302">
                  <c:v>107.42795000076293</c:v>
                </c:pt>
                <c:pt idx="6303">
                  <c:v>107.44553333123525</c:v>
                </c:pt>
                <c:pt idx="6304">
                  <c:v>107.46238333384196</c:v>
                </c:pt>
                <c:pt idx="6305">
                  <c:v>107.47923333644867</c:v>
                </c:pt>
                <c:pt idx="6306">
                  <c:v>107.4960833311081</c:v>
                </c:pt>
                <c:pt idx="6307">
                  <c:v>107.5129333337148</c:v>
                </c:pt>
                <c:pt idx="6308">
                  <c:v>107.53058333396912</c:v>
                </c:pt>
                <c:pt idx="6309">
                  <c:v>107.54743332862854</c:v>
                </c:pt>
                <c:pt idx="6310">
                  <c:v>107.56459999879202</c:v>
                </c:pt>
                <c:pt idx="6311">
                  <c:v>107.58146666685739</c:v>
                </c:pt>
                <c:pt idx="6312">
                  <c:v>107.59890000025432</c:v>
                </c:pt>
                <c:pt idx="6313">
                  <c:v>107.61575000286102</c:v>
                </c:pt>
                <c:pt idx="6314">
                  <c:v>107.6326333363851</c:v>
                </c:pt>
                <c:pt idx="6315">
                  <c:v>107.64948333104452</c:v>
                </c:pt>
                <c:pt idx="6316">
                  <c:v>107.66646666526795</c:v>
                </c:pt>
                <c:pt idx="6317">
                  <c:v>107.68334999879201</c:v>
                </c:pt>
                <c:pt idx="6318">
                  <c:v>107.70020000139873</c:v>
                </c:pt>
                <c:pt idx="6319">
                  <c:v>107.71706666946412</c:v>
                </c:pt>
                <c:pt idx="6320">
                  <c:v>107.73399999936422</c:v>
                </c:pt>
                <c:pt idx="6321">
                  <c:v>107.75086666742961</c:v>
                </c:pt>
                <c:pt idx="6322">
                  <c:v>107.76768333117167</c:v>
                </c:pt>
                <c:pt idx="6323">
                  <c:v>107.78505000273387</c:v>
                </c:pt>
                <c:pt idx="6324">
                  <c:v>107.80189999739329</c:v>
                </c:pt>
                <c:pt idx="6325">
                  <c:v>107.81874999999999</c:v>
                </c:pt>
                <c:pt idx="6326">
                  <c:v>107.83560000260671</c:v>
                </c:pt>
                <c:pt idx="6327">
                  <c:v>107.85318333307902</c:v>
                </c:pt>
                <c:pt idx="6328">
                  <c:v>107.87003333568573</c:v>
                </c:pt>
                <c:pt idx="6329">
                  <c:v>107.88746666908264</c:v>
                </c:pt>
                <c:pt idx="6330">
                  <c:v>107.90431666374207</c:v>
                </c:pt>
                <c:pt idx="6331">
                  <c:v>107.92116666634878</c:v>
                </c:pt>
                <c:pt idx="6332">
                  <c:v>107.93801666895548</c:v>
                </c:pt>
                <c:pt idx="6333">
                  <c:v>107.95496666431427</c:v>
                </c:pt>
                <c:pt idx="6334">
                  <c:v>107.97183333237966</c:v>
                </c:pt>
                <c:pt idx="6335">
                  <c:v>107.98958333333333</c:v>
                </c:pt>
                <c:pt idx="6336">
                  <c:v>108.00643333594005</c:v>
                </c:pt>
                <c:pt idx="6337">
                  <c:v>108.02369999885559</c:v>
                </c:pt>
                <c:pt idx="6338">
                  <c:v>108.04055000146231</c:v>
                </c:pt>
                <c:pt idx="6339">
                  <c:v>108.05738333066304</c:v>
                </c:pt>
                <c:pt idx="6340">
                  <c:v>108.07423333326976</c:v>
                </c:pt>
                <c:pt idx="6341">
                  <c:v>108.09194999535879</c:v>
                </c:pt>
                <c:pt idx="6342">
                  <c:v>108.10879999796549</c:v>
                </c:pt>
                <c:pt idx="6343">
                  <c:v>108.12646666367849</c:v>
                </c:pt>
                <c:pt idx="6344">
                  <c:v>108.1433166662852</c:v>
                </c:pt>
                <c:pt idx="6345">
                  <c:v>108.16069999535878</c:v>
                </c:pt>
                <c:pt idx="6346">
                  <c:v>108.1775499979655</c:v>
                </c:pt>
                <c:pt idx="6347">
                  <c:v>108.19446666240692</c:v>
                </c:pt>
                <c:pt idx="6348">
                  <c:v>108.21131666501363</c:v>
                </c:pt>
                <c:pt idx="6349">
                  <c:v>108.22816666762034</c:v>
                </c:pt>
                <c:pt idx="6350">
                  <c:v>108.24563333193461</c:v>
                </c:pt>
                <c:pt idx="6351">
                  <c:v>108.2625</c:v>
                </c:pt>
                <c:pt idx="6352">
                  <c:v>108.27956666946412</c:v>
                </c:pt>
                <c:pt idx="6353">
                  <c:v>108.29643332958221</c:v>
                </c:pt>
                <c:pt idx="6354">
                  <c:v>108.31328333218893</c:v>
                </c:pt>
                <c:pt idx="6355">
                  <c:v>108.33013333479563</c:v>
                </c:pt>
                <c:pt idx="6356">
                  <c:v>108.34773333072663</c:v>
                </c:pt>
                <c:pt idx="6357">
                  <c:v>108.36458333333333</c:v>
                </c:pt>
                <c:pt idx="6358">
                  <c:v>108.38216666380565</c:v>
                </c:pt>
                <c:pt idx="6359">
                  <c:v>108.39901666641235</c:v>
                </c:pt>
                <c:pt idx="6360">
                  <c:v>108.41596666971843</c:v>
                </c:pt>
                <c:pt idx="6361">
                  <c:v>108.43281666437785</c:v>
                </c:pt>
                <c:pt idx="6362">
                  <c:v>108.44998333454132</c:v>
                </c:pt>
                <c:pt idx="6363">
                  <c:v>108.46683332920074</c:v>
                </c:pt>
                <c:pt idx="6364">
                  <c:v>108.4843000014623</c:v>
                </c:pt>
                <c:pt idx="6365">
                  <c:v>108.50114999612173</c:v>
                </c:pt>
                <c:pt idx="6366">
                  <c:v>108.51889999707539</c:v>
                </c:pt>
                <c:pt idx="6367">
                  <c:v>108.53574999968211</c:v>
                </c:pt>
                <c:pt idx="6368">
                  <c:v>108.55273333390554</c:v>
                </c:pt>
                <c:pt idx="6369">
                  <c:v>108.56958333651225</c:v>
                </c:pt>
                <c:pt idx="6370">
                  <c:v>108.58643333117168</c:v>
                </c:pt>
                <c:pt idx="6371">
                  <c:v>108.60413333574931</c:v>
                </c:pt>
                <c:pt idx="6372">
                  <c:v>108.62098333040873</c:v>
                </c:pt>
                <c:pt idx="6373">
                  <c:v>108.63796666463216</c:v>
                </c:pt>
                <c:pt idx="6374">
                  <c:v>108.65481666723888</c:v>
                </c:pt>
                <c:pt idx="6375">
                  <c:v>108.67166666984558</c:v>
                </c:pt>
                <c:pt idx="6376">
                  <c:v>108.68871666590373</c:v>
                </c:pt>
                <c:pt idx="6377">
                  <c:v>108.70556666851044</c:v>
                </c:pt>
                <c:pt idx="6378">
                  <c:v>108.72241666316987</c:v>
                </c:pt>
                <c:pt idx="6379">
                  <c:v>108.74101666609447</c:v>
                </c:pt>
                <c:pt idx="6380">
                  <c:v>108.75786666870117</c:v>
                </c:pt>
                <c:pt idx="6381">
                  <c:v>108.77513333161671</c:v>
                </c:pt>
                <c:pt idx="6382">
                  <c:v>108.79198333422343</c:v>
                </c:pt>
                <c:pt idx="6383">
                  <c:v>108.80883332888286</c:v>
                </c:pt>
                <c:pt idx="6384">
                  <c:v>108.82568333148956</c:v>
                </c:pt>
                <c:pt idx="6385">
                  <c:v>108.84308333396912</c:v>
                </c:pt>
                <c:pt idx="6386">
                  <c:v>108.85993332862854</c:v>
                </c:pt>
                <c:pt idx="6387">
                  <c:v>108.87746666272481</c:v>
                </c:pt>
                <c:pt idx="6388">
                  <c:v>108.89431666533152</c:v>
                </c:pt>
                <c:pt idx="6389">
                  <c:v>108.91201666196187</c:v>
                </c:pt>
                <c:pt idx="6390">
                  <c:v>108.9288499991099</c:v>
                </c:pt>
                <c:pt idx="6391">
                  <c:v>108.94631666342417</c:v>
                </c:pt>
                <c:pt idx="6392">
                  <c:v>108.96316666603089</c:v>
                </c:pt>
                <c:pt idx="6393">
                  <c:v>108.98091666698456</c:v>
                </c:pt>
                <c:pt idx="6394">
                  <c:v>108.99776666959127</c:v>
                </c:pt>
                <c:pt idx="6395">
                  <c:v>109.01513333320618</c:v>
                </c:pt>
                <c:pt idx="6396">
                  <c:v>109.03198333581288</c:v>
                </c:pt>
                <c:pt idx="6397">
                  <c:v>109.04883333047231</c:v>
                </c:pt>
                <c:pt idx="6398">
                  <c:v>109.0656999985377</c:v>
                </c:pt>
                <c:pt idx="6399">
                  <c:v>109.08340000311533</c:v>
                </c:pt>
                <c:pt idx="6400">
                  <c:v>109.10026666323344</c:v>
                </c:pt>
                <c:pt idx="6401">
                  <c:v>109.11723333199819</c:v>
                </c:pt>
                <c:pt idx="6402">
                  <c:v>109.13410000006358</c:v>
                </c:pt>
                <c:pt idx="6403">
                  <c:v>109.15096666812897</c:v>
                </c:pt>
                <c:pt idx="6404">
                  <c:v>109.16831666628519</c:v>
                </c:pt>
                <c:pt idx="6405">
                  <c:v>109.18519999980927</c:v>
                </c:pt>
                <c:pt idx="6406">
                  <c:v>109.20295000076294</c:v>
                </c:pt>
                <c:pt idx="6407">
                  <c:v>109.21978332996369</c:v>
                </c:pt>
                <c:pt idx="6408">
                  <c:v>109.23698333104451</c:v>
                </c:pt>
                <c:pt idx="6409">
                  <c:v>109.25386666456858</c:v>
                </c:pt>
                <c:pt idx="6410">
                  <c:v>109.27121666272481</c:v>
                </c:pt>
                <c:pt idx="6411">
                  <c:v>109.28806666533153</c:v>
                </c:pt>
                <c:pt idx="6412">
                  <c:v>109.30491666793823</c:v>
                </c:pt>
                <c:pt idx="6413">
                  <c:v>109.32176666259765</c:v>
                </c:pt>
                <c:pt idx="6414">
                  <c:v>109.33941666285197</c:v>
                </c:pt>
                <c:pt idx="6415">
                  <c:v>109.35626666545868</c:v>
                </c:pt>
                <c:pt idx="6416">
                  <c:v>109.37366666793824</c:v>
                </c:pt>
                <c:pt idx="6417">
                  <c:v>109.39051666259766</c:v>
                </c:pt>
                <c:pt idx="6418">
                  <c:v>109.40738333066305</c:v>
                </c:pt>
                <c:pt idx="6419">
                  <c:v>109.42426666418712</c:v>
                </c:pt>
                <c:pt idx="6420">
                  <c:v>109.44124999841054</c:v>
                </c:pt>
                <c:pt idx="6421">
                  <c:v>109.45808333555857</c:v>
                </c:pt>
                <c:pt idx="6422">
                  <c:v>109.47493333021799</c:v>
                </c:pt>
                <c:pt idx="6423">
                  <c:v>109.49178333282471</c:v>
                </c:pt>
                <c:pt idx="6424">
                  <c:v>109.50906666914622</c:v>
                </c:pt>
                <c:pt idx="6425">
                  <c:v>109.52591666380565</c:v>
                </c:pt>
                <c:pt idx="6426">
                  <c:v>109.54343333244324</c:v>
                </c:pt>
                <c:pt idx="6427">
                  <c:v>109.56028333504995</c:v>
                </c:pt>
                <c:pt idx="6428">
                  <c:v>109.57713332970937</c:v>
                </c:pt>
                <c:pt idx="6429">
                  <c:v>109.59398333231609</c:v>
                </c:pt>
                <c:pt idx="6430">
                  <c:v>109.61095000108084</c:v>
                </c:pt>
                <c:pt idx="6431">
                  <c:v>109.62779999574026</c:v>
                </c:pt>
                <c:pt idx="6432">
                  <c:v>109.64508333206177</c:v>
                </c:pt>
                <c:pt idx="6433">
                  <c:v>109.66195000012716</c:v>
                </c:pt>
                <c:pt idx="6434">
                  <c:v>109.67880000273387</c:v>
                </c:pt>
                <c:pt idx="6435">
                  <c:v>109.69564999739329</c:v>
                </c:pt>
                <c:pt idx="6436">
                  <c:v>109.71341666380565</c:v>
                </c:pt>
                <c:pt idx="6437">
                  <c:v>109.73026666641235</c:v>
                </c:pt>
                <c:pt idx="6438">
                  <c:v>109.7472333351771</c:v>
                </c:pt>
                <c:pt idx="6439">
                  <c:v>109.76408332983652</c:v>
                </c:pt>
                <c:pt idx="6440">
                  <c:v>109.78093333244324</c:v>
                </c:pt>
                <c:pt idx="6441">
                  <c:v>109.79843333562215</c:v>
                </c:pt>
                <c:pt idx="6442">
                  <c:v>109.81528333028157</c:v>
                </c:pt>
                <c:pt idx="6443">
                  <c:v>109.8330000003179</c:v>
                </c:pt>
                <c:pt idx="6444">
                  <c:v>109.8498500029246</c:v>
                </c:pt>
                <c:pt idx="6445">
                  <c:v>109.86703333059947</c:v>
                </c:pt>
                <c:pt idx="6446">
                  <c:v>109.88388333320617</c:v>
                </c:pt>
                <c:pt idx="6447">
                  <c:v>109.90108333428701</c:v>
                </c:pt>
                <c:pt idx="6448">
                  <c:v>109.91793332894643</c:v>
                </c:pt>
                <c:pt idx="6449">
                  <c:v>109.93524999618531</c:v>
                </c:pt>
                <c:pt idx="6450">
                  <c:v>109.95209999879201</c:v>
                </c:pt>
                <c:pt idx="6451">
                  <c:v>109.96895000139872</c:v>
                </c:pt>
                <c:pt idx="6452">
                  <c:v>109.98579999605815</c:v>
                </c:pt>
                <c:pt idx="6453">
                  <c:v>110.0030500014623</c:v>
                </c:pt>
                <c:pt idx="6454">
                  <c:v>110.01989999612172</c:v>
                </c:pt>
                <c:pt idx="6455">
                  <c:v>110.03723332881927</c:v>
                </c:pt>
                <c:pt idx="6456">
                  <c:v>110.05408333142599</c:v>
                </c:pt>
                <c:pt idx="6457">
                  <c:v>110.07094999949138</c:v>
                </c:pt>
                <c:pt idx="6458">
                  <c:v>110.08780000209808</c:v>
                </c:pt>
                <c:pt idx="6459">
                  <c:v>110.10463333129883</c:v>
                </c:pt>
                <c:pt idx="6460">
                  <c:v>110.1219499985377</c:v>
                </c:pt>
                <c:pt idx="6461">
                  <c:v>110.1388000011444</c:v>
                </c:pt>
                <c:pt idx="6462">
                  <c:v>110.15564999580383</c:v>
                </c:pt>
                <c:pt idx="6463">
                  <c:v>110.17251666386922</c:v>
                </c:pt>
                <c:pt idx="6464">
                  <c:v>110.1894666671753</c:v>
                </c:pt>
                <c:pt idx="6465">
                  <c:v>110.206316669782</c:v>
                </c:pt>
                <c:pt idx="6466">
                  <c:v>110.22400000095368</c:v>
                </c:pt>
                <c:pt idx="6467">
                  <c:v>110.2408499956131</c:v>
                </c:pt>
                <c:pt idx="6468">
                  <c:v>110.25800000031789</c:v>
                </c:pt>
                <c:pt idx="6469">
                  <c:v>110.27486666838328</c:v>
                </c:pt>
                <c:pt idx="6470">
                  <c:v>110.29221666653952</c:v>
                </c:pt>
                <c:pt idx="6471">
                  <c:v>110.30908333460489</c:v>
                </c:pt>
                <c:pt idx="6472">
                  <c:v>110.32593332926432</c:v>
                </c:pt>
                <c:pt idx="6473">
                  <c:v>110.34278333187103</c:v>
                </c:pt>
                <c:pt idx="6474">
                  <c:v>110.36048333644867</c:v>
                </c:pt>
                <c:pt idx="6475">
                  <c:v>110.37733333110809</c:v>
                </c:pt>
                <c:pt idx="6476">
                  <c:v>110.39463333288829</c:v>
                </c:pt>
                <c:pt idx="6477">
                  <c:v>110.41148333549499</c:v>
                </c:pt>
                <c:pt idx="6478">
                  <c:v>110.42951666514078</c:v>
                </c:pt>
                <c:pt idx="6479">
                  <c:v>110.4463666677475</c:v>
                </c:pt>
                <c:pt idx="6480">
                  <c:v>110.46325000127156</c:v>
                </c:pt>
                <c:pt idx="6481">
                  <c:v>110.48009999593098</c:v>
                </c:pt>
                <c:pt idx="6482">
                  <c:v>110.49774999618531</c:v>
                </c:pt>
                <c:pt idx="6483">
                  <c:v>110.5146166642507</c:v>
                </c:pt>
                <c:pt idx="6484">
                  <c:v>110.53196666240692</c:v>
                </c:pt>
                <c:pt idx="6485">
                  <c:v>110.54883333047231</c:v>
                </c:pt>
                <c:pt idx="6486">
                  <c:v>110.56568333307902</c:v>
                </c:pt>
                <c:pt idx="6487">
                  <c:v>110.58253333568572</c:v>
                </c:pt>
                <c:pt idx="6488">
                  <c:v>110.59969999790192</c:v>
                </c:pt>
                <c:pt idx="6489">
                  <c:v>110.61655000050862</c:v>
                </c:pt>
                <c:pt idx="6490">
                  <c:v>110.63414999643962</c:v>
                </c:pt>
                <c:pt idx="6491">
                  <c:v>110.65099999904632</c:v>
                </c:pt>
                <c:pt idx="6492">
                  <c:v>110.66785000165304</c:v>
                </c:pt>
                <c:pt idx="6493">
                  <c:v>110.68468333085379</c:v>
                </c:pt>
                <c:pt idx="6494">
                  <c:v>110.70233333110809</c:v>
                </c:pt>
                <c:pt idx="6495">
                  <c:v>110.71918333371481</c:v>
                </c:pt>
                <c:pt idx="6496">
                  <c:v>110.73638333479563</c:v>
                </c:pt>
                <c:pt idx="6497">
                  <c:v>110.75323332945506</c:v>
                </c:pt>
                <c:pt idx="6498">
                  <c:v>110.77008333206177</c:v>
                </c:pt>
                <c:pt idx="6499">
                  <c:v>110.78693333466848</c:v>
                </c:pt>
                <c:pt idx="6500">
                  <c:v>110.80380000273387</c:v>
                </c:pt>
                <c:pt idx="6501">
                  <c:v>110.82076666355132</c:v>
                </c:pt>
                <c:pt idx="6502">
                  <c:v>110.83763333161671</c:v>
                </c:pt>
                <c:pt idx="6503">
                  <c:v>110.85533333619436</c:v>
                </c:pt>
                <c:pt idx="6504">
                  <c:v>110.87221666971843</c:v>
                </c:pt>
                <c:pt idx="6505">
                  <c:v>110.88921666940054</c:v>
                </c:pt>
                <c:pt idx="6506">
                  <c:v>110.90608332951864</c:v>
                </c:pt>
                <c:pt idx="6507">
                  <c:v>110.92291666666667</c:v>
                </c:pt>
                <c:pt idx="6508">
                  <c:v>110.93976666927338</c:v>
                </c:pt>
                <c:pt idx="6509">
                  <c:v>110.95673333009084</c:v>
                </c:pt>
                <c:pt idx="6510">
                  <c:v>110.97356666723887</c:v>
                </c:pt>
                <c:pt idx="6511">
                  <c:v>110.99103333155314</c:v>
                </c:pt>
                <c:pt idx="6512">
                  <c:v>111.00788333415986</c:v>
                </c:pt>
                <c:pt idx="6513">
                  <c:v>111.02573333581289</c:v>
                </c:pt>
                <c:pt idx="6514">
                  <c:v>111.04258333047231</c:v>
                </c:pt>
                <c:pt idx="6515">
                  <c:v>111.05963333447774</c:v>
                </c:pt>
                <c:pt idx="6516">
                  <c:v>111.07648332913716</c:v>
                </c:pt>
                <c:pt idx="6517">
                  <c:v>111.09333333174388</c:v>
                </c:pt>
                <c:pt idx="6518">
                  <c:v>111.11069999535879</c:v>
                </c:pt>
                <c:pt idx="6519">
                  <c:v>111.12756666342418</c:v>
                </c:pt>
                <c:pt idx="6520">
                  <c:v>111.14441666603088</c:v>
                </c:pt>
                <c:pt idx="6521">
                  <c:v>111.16128333409627</c:v>
                </c:pt>
                <c:pt idx="6522">
                  <c:v>111.17896666526795</c:v>
                </c:pt>
                <c:pt idx="6523">
                  <c:v>111.19581666787465</c:v>
                </c:pt>
                <c:pt idx="6524">
                  <c:v>111.21296666463216</c:v>
                </c:pt>
                <c:pt idx="6525">
                  <c:v>111.22981666723886</c:v>
                </c:pt>
                <c:pt idx="6526">
                  <c:v>111.24711666901906</c:v>
                </c:pt>
                <c:pt idx="6527">
                  <c:v>111.26394999821981</c:v>
                </c:pt>
                <c:pt idx="6528">
                  <c:v>111.28173333009084</c:v>
                </c:pt>
                <c:pt idx="6529">
                  <c:v>111.29859999815623</c:v>
                </c:pt>
                <c:pt idx="6530">
                  <c:v>111.31586666901906</c:v>
                </c:pt>
                <c:pt idx="6531">
                  <c:v>111.33273332913717</c:v>
                </c:pt>
                <c:pt idx="6532">
                  <c:v>111.3495666662852</c:v>
                </c:pt>
                <c:pt idx="6533">
                  <c:v>111.3664166688919</c:v>
                </c:pt>
                <c:pt idx="6534">
                  <c:v>111.38375000158946</c:v>
                </c:pt>
                <c:pt idx="6535">
                  <c:v>111.40059999624889</c:v>
                </c:pt>
                <c:pt idx="6536">
                  <c:v>111.41744999885559</c:v>
                </c:pt>
                <c:pt idx="6537">
                  <c:v>111.4343000014623</c:v>
                </c:pt>
                <c:pt idx="6538">
                  <c:v>111.45114999612173</c:v>
                </c:pt>
                <c:pt idx="6539">
                  <c:v>111.46851666768391</c:v>
                </c:pt>
                <c:pt idx="6540">
                  <c:v>111.4853833357493</c:v>
                </c:pt>
                <c:pt idx="6541">
                  <c:v>111.50223333040873</c:v>
                </c:pt>
                <c:pt idx="6542">
                  <c:v>111.51908333301544</c:v>
                </c:pt>
                <c:pt idx="6543">
                  <c:v>111.53606666723887</c:v>
                </c:pt>
                <c:pt idx="6544">
                  <c:v>111.55321666399638</c:v>
                </c:pt>
                <c:pt idx="6545">
                  <c:v>111.57006666660308</c:v>
                </c:pt>
                <c:pt idx="6546">
                  <c:v>111.5869166692098</c:v>
                </c:pt>
                <c:pt idx="6547">
                  <c:v>111.60438333352407</c:v>
                </c:pt>
                <c:pt idx="6548">
                  <c:v>111.62123333613077</c:v>
                </c:pt>
                <c:pt idx="6549">
                  <c:v>111.63818333148956</c:v>
                </c:pt>
                <c:pt idx="6550">
                  <c:v>111.65503333409627</c:v>
                </c:pt>
                <c:pt idx="6551">
                  <c:v>111.67196666399637</c:v>
                </c:pt>
                <c:pt idx="6552">
                  <c:v>111.68881666660309</c:v>
                </c:pt>
                <c:pt idx="6553">
                  <c:v>111.70645000139872</c:v>
                </c:pt>
                <c:pt idx="6554">
                  <c:v>111.72329999605815</c:v>
                </c:pt>
                <c:pt idx="6555">
                  <c:v>111.74073332945505</c:v>
                </c:pt>
                <c:pt idx="6556">
                  <c:v>111.75759999752044</c:v>
                </c:pt>
                <c:pt idx="6557">
                  <c:v>111.77445000012716</c:v>
                </c:pt>
                <c:pt idx="6558">
                  <c:v>111.79130000273386</c:v>
                </c:pt>
                <c:pt idx="6559">
                  <c:v>111.80838332970937</c:v>
                </c:pt>
                <c:pt idx="6560">
                  <c:v>111.82611666520437</c:v>
                </c:pt>
                <c:pt idx="6561">
                  <c:v>111.8429500023524</c:v>
                </c:pt>
                <c:pt idx="6562">
                  <c:v>111.86074999968211</c:v>
                </c:pt>
                <c:pt idx="6563">
                  <c:v>111.87760000228882</c:v>
                </c:pt>
                <c:pt idx="6564">
                  <c:v>111.89503333568572</c:v>
                </c:pt>
                <c:pt idx="6565">
                  <c:v>111.91189999580384</c:v>
                </c:pt>
                <c:pt idx="6566">
                  <c:v>111.92966666221619</c:v>
                </c:pt>
                <c:pt idx="6567">
                  <c:v>111.94651666482289</c:v>
                </c:pt>
                <c:pt idx="6568">
                  <c:v>111.96346666812897</c:v>
                </c:pt>
                <c:pt idx="6569">
                  <c:v>111.9803166627884</c:v>
                </c:pt>
                <c:pt idx="6570">
                  <c:v>111.9971666653951</c:v>
                </c:pt>
                <c:pt idx="6571">
                  <c:v>112.01448333263397</c:v>
                </c:pt>
                <c:pt idx="6572">
                  <c:v>112.03133333524069</c:v>
                </c:pt>
                <c:pt idx="6573">
                  <c:v>112.04819999535879</c:v>
                </c:pt>
                <c:pt idx="6574">
                  <c:v>112.06504999796549</c:v>
                </c:pt>
                <c:pt idx="6575">
                  <c:v>112.08198333581289</c:v>
                </c:pt>
                <c:pt idx="6576">
                  <c:v>112.09883333047232</c:v>
                </c:pt>
                <c:pt idx="6577">
                  <c:v>112.11568333307902</c:v>
                </c:pt>
                <c:pt idx="6578">
                  <c:v>112.13316666285196</c:v>
                </c:pt>
                <c:pt idx="6579">
                  <c:v>112.15003333091735</c:v>
                </c:pt>
                <c:pt idx="6580">
                  <c:v>112.16761666933695</c:v>
                </c:pt>
                <c:pt idx="6581">
                  <c:v>112.18446666399637</c:v>
                </c:pt>
                <c:pt idx="6582">
                  <c:v>112.20131666660309</c:v>
                </c:pt>
                <c:pt idx="6583">
                  <c:v>112.21816666920979</c:v>
                </c:pt>
                <c:pt idx="6584">
                  <c:v>112.23560000260672</c:v>
                </c:pt>
                <c:pt idx="6585">
                  <c:v>112.25244999726614</c:v>
                </c:pt>
                <c:pt idx="6586">
                  <c:v>112.27015000184377</c:v>
                </c:pt>
                <c:pt idx="6587">
                  <c:v>112.2869999965032</c:v>
                </c:pt>
                <c:pt idx="6588">
                  <c:v>112.30386666456859</c:v>
                </c:pt>
                <c:pt idx="6589">
                  <c:v>112.32071666717529</c:v>
                </c:pt>
                <c:pt idx="6590">
                  <c:v>112.33758333524068</c:v>
                </c:pt>
                <c:pt idx="6591">
                  <c:v>112.35448333422343</c:v>
                </c:pt>
                <c:pt idx="6592">
                  <c:v>112.37133332888286</c:v>
                </c:pt>
                <c:pt idx="6593">
                  <c:v>112.38859999974569</c:v>
                </c:pt>
                <c:pt idx="6594">
                  <c:v>112.4054500023524</c:v>
                </c:pt>
                <c:pt idx="6595">
                  <c:v>112.42283333142599</c:v>
                </c:pt>
                <c:pt idx="6596">
                  <c:v>112.43968333403269</c:v>
                </c:pt>
                <c:pt idx="6597">
                  <c:v>112.45673333009084</c:v>
                </c:pt>
                <c:pt idx="6598">
                  <c:v>112.47359999815623</c:v>
                </c:pt>
                <c:pt idx="6599">
                  <c:v>112.49045000076293</c:v>
                </c:pt>
                <c:pt idx="6600">
                  <c:v>112.50729999542236</c:v>
                </c:pt>
                <c:pt idx="6601">
                  <c:v>112.52446666558583</c:v>
                </c:pt>
                <c:pt idx="6602">
                  <c:v>112.54131666819255</c:v>
                </c:pt>
                <c:pt idx="6603">
                  <c:v>112.55901666482289</c:v>
                </c:pt>
                <c:pt idx="6604">
                  <c:v>112.57588333288828</c:v>
                </c:pt>
                <c:pt idx="6605">
                  <c:v>112.59308333396912</c:v>
                </c:pt>
                <c:pt idx="6606">
                  <c:v>112.60993332862854</c:v>
                </c:pt>
                <c:pt idx="6607">
                  <c:v>112.62760000228882</c:v>
                </c:pt>
                <c:pt idx="6608">
                  <c:v>112.64444999694824</c:v>
                </c:pt>
                <c:pt idx="6609">
                  <c:v>112.66129999955496</c:v>
                </c:pt>
                <c:pt idx="6610">
                  <c:v>112.67815000216166</c:v>
                </c:pt>
                <c:pt idx="6611">
                  <c:v>112.69570000171662</c:v>
                </c:pt>
                <c:pt idx="6612">
                  <c:v>112.71253333091735</c:v>
                </c:pt>
                <c:pt idx="6613">
                  <c:v>112.72938333352407</c:v>
                </c:pt>
                <c:pt idx="6614">
                  <c:v>112.74623333613077</c:v>
                </c:pt>
                <c:pt idx="6615">
                  <c:v>112.76384999752045</c:v>
                </c:pt>
                <c:pt idx="6616">
                  <c:v>112.78070000012715</c:v>
                </c:pt>
                <c:pt idx="6617">
                  <c:v>112.79755000273387</c:v>
                </c:pt>
                <c:pt idx="6618">
                  <c:v>112.81439999739329</c:v>
                </c:pt>
                <c:pt idx="6619">
                  <c:v>112.83125</c:v>
                </c:pt>
                <c:pt idx="6620">
                  <c:v>112.84818332990011</c:v>
                </c:pt>
                <c:pt idx="6621">
                  <c:v>112.86503333250681</c:v>
                </c:pt>
                <c:pt idx="6622">
                  <c:v>112.88188333511353</c:v>
                </c:pt>
                <c:pt idx="6623">
                  <c:v>112.89875000317892</c:v>
                </c:pt>
                <c:pt idx="6624">
                  <c:v>112.91561666329702</c:v>
                </c:pt>
                <c:pt idx="6625">
                  <c:v>112.93246666590373</c:v>
                </c:pt>
                <c:pt idx="6626">
                  <c:v>112.94948333104452</c:v>
                </c:pt>
                <c:pt idx="6627">
                  <c:v>112.96633333365122</c:v>
                </c:pt>
                <c:pt idx="6628">
                  <c:v>112.98338332970937</c:v>
                </c:pt>
                <c:pt idx="6629">
                  <c:v>113.00023333231609</c:v>
                </c:pt>
                <c:pt idx="6630">
                  <c:v>113.01706666946411</c:v>
                </c:pt>
                <c:pt idx="6631">
                  <c:v>113.03393332958221</c:v>
                </c:pt>
                <c:pt idx="6632">
                  <c:v>113.05078333218893</c:v>
                </c:pt>
                <c:pt idx="6633">
                  <c:v>113.06763333479563</c:v>
                </c:pt>
                <c:pt idx="6634">
                  <c:v>113.08528333504995</c:v>
                </c:pt>
                <c:pt idx="6635">
                  <c:v>113.10213332970937</c:v>
                </c:pt>
                <c:pt idx="6636">
                  <c:v>113.11899999777476</c:v>
                </c:pt>
                <c:pt idx="6637">
                  <c:v>113.13585000038147</c:v>
                </c:pt>
                <c:pt idx="6638">
                  <c:v>113.15288333098094</c:v>
                </c:pt>
                <c:pt idx="6639">
                  <c:v>113.16973333358764</c:v>
                </c:pt>
                <c:pt idx="6640">
                  <c:v>113.18739999930064</c:v>
                </c:pt>
                <c:pt idx="6641">
                  <c:v>113.20425000190735</c:v>
                </c:pt>
                <c:pt idx="6642">
                  <c:v>113.22188332875569</c:v>
                </c:pt>
                <c:pt idx="6643">
                  <c:v>113.23871666590372</c:v>
                </c:pt>
                <c:pt idx="6644">
                  <c:v>113.25573333104451</c:v>
                </c:pt>
                <c:pt idx="6645">
                  <c:v>113.27258333365123</c:v>
                </c:pt>
                <c:pt idx="6646">
                  <c:v>113.28943333625793</c:v>
                </c:pt>
                <c:pt idx="6647">
                  <c:v>113.30626666545868</c:v>
                </c:pt>
                <c:pt idx="6648">
                  <c:v>113.32369999885559</c:v>
                </c:pt>
                <c:pt idx="6649">
                  <c:v>113.3405500014623</c:v>
                </c:pt>
                <c:pt idx="6650">
                  <c:v>113.35789999961852</c:v>
                </c:pt>
                <c:pt idx="6651">
                  <c:v>113.37475000222524</c:v>
                </c:pt>
                <c:pt idx="6652">
                  <c:v>113.39159999688466</c:v>
                </c:pt>
                <c:pt idx="6653">
                  <c:v>113.40844999949137</c:v>
                </c:pt>
                <c:pt idx="6654">
                  <c:v>113.42546666463217</c:v>
                </c:pt>
                <c:pt idx="6655">
                  <c:v>113.44231666723887</c:v>
                </c:pt>
                <c:pt idx="6656">
                  <c:v>113.45918333530426</c:v>
                </c:pt>
                <c:pt idx="6657">
                  <c:v>113.47603332996368</c:v>
                </c:pt>
                <c:pt idx="6658">
                  <c:v>113.49371666908264</c:v>
                </c:pt>
                <c:pt idx="6659">
                  <c:v>113.51058332920074</c:v>
                </c:pt>
                <c:pt idx="6660">
                  <c:v>113.52743333180746</c:v>
                </c:pt>
                <c:pt idx="6661">
                  <c:v>113.54428333441416</c:v>
                </c:pt>
                <c:pt idx="6662">
                  <c:v>113.56113332907358</c:v>
                </c:pt>
                <c:pt idx="6663">
                  <c:v>113.57860000133515</c:v>
                </c:pt>
                <c:pt idx="6664">
                  <c:v>113.59544999599457</c:v>
                </c:pt>
                <c:pt idx="6665">
                  <c:v>113.6155500014623</c:v>
                </c:pt>
                <c:pt idx="6666">
                  <c:v>113.63239999612172</c:v>
                </c:pt>
                <c:pt idx="6667">
                  <c:v>113.65006666978201</c:v>
                </c:pt>
                <c:pt idx="6668">
                  <c:v>113.66691666444143</c:v>
                </c:pt>
                <c:pt idx="6669">
                  <c:v>113.6843000014623</c:v>
                </c:pt>
                <c:pt idx="6670">
                  <c:v>113.70116666952769</c:v>
                </c:pt>
                <c:pt idx="6671">
                  <c:v>113.71864999930064</c:v>
                </c:pt>
                <c:pt idx="6672">
                  <c:v>113.73550000190735</c:v>
                </c:pt>
                <c:pt idx="6673">
                  <c:v>113.75311666329702</c:v>
                </c:pt>
                <c:pt idx="6674">
                  <c:v>113.76996666590372</c:v>
                </c:pt>
                <c:pt idx="6675">
                  <c:v>113.78681666851044</c:v>
                </c:pt>
                <c:pt idx="6676">
                  <c:v>113.80368332862854</c:v>
                </c:pt>
                <c:pt idx="6677">
                  <c:v>113.82096666495005</c:v>
                </c:pt>
                <c:pt idx="6678">
                  <c:v>113.83781666755677</c:v>
                </c:pt>
                <c:pt idx="6679">
                  <c:v>113.85466666221619</c:v>
                </c:pt>
                <c:pt idx="6680">
                  <c:v>113.87153333028158</c:v>
                </c:pt>
                <c:pt idx="6681">
                  <c:v>113.88919999599457</c:v>
                </c:pt>
                <c:pt idx="6682">
                  <c:v>113.90604999860128</c:v>
                </c:pt>
                <c:pt idx="6683">
                  <c:v>113.92343333562215</c:v>
                </c:pt>
                <c:pt idx="6684">
                  <c:v>113.94028333028157</c:v>
                </c:pt>
                <c:pt idx="6685">
                  <c:v>113.95713333288829</c:v>
                </c:pt>
                <c:pt idx="6686">
                  <c:v>113.97400000095368</c:v>
                </c:pt>
                <c:pt idx="6687">
                  <c:v>113.99096666971842</c:v>
                </c:pt>
                <c:pt idx="6688">
                  <c:v>114.00781666437784</c:v>
                </c:pt>
                <c:pt idx="6689">
                  <c:v>114.0253666639328</c:v>
                </c:pt>
                <c:pt idx="6690">
                  <c:v>114.04221666653952</c:v>
                </c:pt>
                <c:pt idx="6691">
                  <c:v>114.05986666679382</c:v>
                </c:pt>
                <c:pt idx="6692">
                  <c:v>114.07671666940054</c:v>
                </c:pt>
                <c:pt idx="6693">
                  <c:v>114.09373333454133</c:v>
                </c:pt>
                <c:pt idx="6694">
                  <c:v>114.11058332920075</c:v>
                </c:pt>
                <c:pt idx="6695">
                  <c:v>114.12743333180745</c:v>
                </c:pt>
                <c:pt idx="6696">
                  <c:v>114.14429999987284</c:v>
                </c:pt>
                <c:pt idx="6697">
                  <c:v>114.16123332977295</c:v>
                </c:pt>
                <c:pt idx="6698">
                  <c:v>114.17806666692098</c:v>
                </c:pt>
                <c:pt idx="6699">
                  <c:v>114.19493333498637</c:v>
                </c:pt>
                <c:pt idx="6700">
                  <c:v>114.21236666838328</c:v>
                </c:pt>
                <c:pt idx="6701">
                  <c:v>114.22921666304271</c:v>
                </c:pt>
                <c:pt idx="6702">
                  <c:v>114.24619999726613</c:v>
                </c:pt>
                <c:pt idx="6703">
                  <c:v>114.26304999987285</c:v>
                </c:pt>
                <c:pt idx="6704">
                  <c:v>114.27991666793824</c:v>
                </c:pt>
                <c:pt idx="6705">
                  <c:v>114.29735000133515</c:v>
                </c:pt>
                <c:pt idx="6706">
                  <c:v>114.31419999599457</c:v>
                </c:pt>
                <c:pt idx="6707">
                  <c:v>114.33126666545868</c:v>
                </c:pt>
                <c:pt idx="6708">
                  <c:v>114.34811666806539</c:v>
                </c:pt>
                <c:pt idx="6709">
                  <c:v>114.36496666272481</c:v>
                </c:pt>
                <c:pt idx="6710">
                  <c:v>114.38198333581289</c:v>
                </c:pt>
                <c:pt idx="6711">
                  <c:v>114.39883333047231</c:v>
                </c:pt>
                <c:pt idx="6712">
                  <c:v>114.41568333307902</c:v>
                </c:pt>
                <c:pt idx="6713">
                  <c:v>114.4327666680018</c:v>
                </c:pt>
                <c:pt idx="6714">
                  <c:v>114.44963333606719</c:v>
                </c:pt>
                <c:pt idx="6715">
                  <c:v>114.46646666526794</c:v>
                </c:pt>
                <c:pt idx="6716">
                  <c:v>114.48333333333333</c:v>
                </c:pt>
                <c:pt idx="6717">
                  <c:v>114.50048333009084</c:v>
                </c:pt>
                <c:pt idx="6718">
                  <c:v>114.51734999815623</c:v>
                </c:pt>
                <c:pt idx="6719">
                  <c:v>114.53506666819254</c:v>
                </c:pt>
                <c:pt idx="6720">
                  <c:v>114.55191666285197</c:v>
                </c:pt>
                <c:pt idx="6721">
                  <c:v>114.56938333511353</c:v>
                </c:pt>
                <c:pt idx="6722">
                  <c:v>114.58621666431426</c:v>
                </c:pt>
                <c:pt idx="6723">
                  <c:v>114.60318333307902</c:v>
                </c:pt>
                <c:pt idx="6724">
                  <c:v>114.62003333568573</c:v>
                </c:pt>
                <c:pt idx="6725">
                  <c:v>114.63689999580383</c:v>
                </c:pt>
                <c:pt idx="6726">
                  <c:v>114.65438333352407</c:v>
                </c:pt>
                <c:pt idx="6727">
                  <c:v>114.67125000158946</c:v>
                </c:pt>
                <c:pt idx="6728">
                  <c:v>114.68823333581288</c:v>
                </c:pt>
                <c:pt idx="6729">
                  <c:v>114.70508333047231</c:v>
                </c:pt>
                <c:pt idx="6730">
                  <c:v>114.72193333307902</c:v>
                </c:pt>
                <c:pt idx="6731">
                  <c:v>114.73963332970938</c:v>
                </c:pt>
                <c:pt idx="6732">
                  <c:v>114.75646666685741</c:v>
                </c:pt>
                <c:pt idx="6733">
                  <c:v>114.77341666221619</c:v>
                </c:pt>
                <c:pt idx="6734">
                  <c:v>114.79026666482289</c:v>
                </c:pt>
                <c:pt idx="6735">
                  <c:v>114.80711666742961</c:v>
                </c:pt>
                <c:pt idx="6736">
                  <c:v>114.823983335495</c:v>
                </c:pt>
                <c:pt idx="6737">
                  <c:v>114.84083333015442</c:v>
                </c:pt>
                <c:pt idx="6738">
                  <c:v>114.85848333040873</c:v>
                </c:pt>
                <c:pt idx="6739">
                  <c:v>114.87534999847412</c:v>
                </c:pt>
                <c:pt idx="6740">
                  <c:v>114.89279999732972</c:v>
                </c:pt>
                <c:pt idx="6741">
                  <c:v>114.90964999993642</c:v>
                </c:pt>
                <c:pt idx="6742">
                  <c:v>114.92679999669393</c:v>
                </c:pt>
                <c:pt idx="6743">
                  <c:v>114.94364999930063</c:v>
                </c:pt>
                <c:pt idx="6744">
                  <c:v>114.96134999593099</c:v>
                </c:pt>
                <c:pt idx="6745">
                  <c:v>114.9781999985377</c:v>
                </c:pt>
                <c:pt idx="6746">
                  <c:v>114.99506666660309</c:v>
                </c:pt>
                <c:pt idx="6747">
                  <c:v>115.0119166692098</c:v>
                </c:pt>
                <c:pt idx="6748">
                  <c:v>115.02899999618531</c:v>
                </c:pt>
                <c:pt idx="6749">
                  <c:v>115.04583333333333</c:v>
                </c:pt>
                <c:pt idx="6750">
                  <c:v>115.06290000279745</c:v>
                </c:pt>
                <c:pt idx="6751">
                  <c:v>115.07988332907358</c:v>
                </c:pt>
                <c:pt idx="6752">
                  <c:v>115.0973166624705</c:v>
                </c:pt>
                <c:pt idx="6753">
                  <c:v>115.11418333053589</c:v>
                </c:pt>
                <c:pt idx="6754">
                  <c:v>115.1310333331426</c:v>
                </c:pt>
                <c:pt idx="6755">
                  <c:v>115.14790000120799</c:v>
                </c:pt>
                <c:pt idx="6756">
                  <c:v>115.16531666914622</c:v>
                </c:pt>
                <c:pt idx="6757">
                  <c:v>115.18216666380565</c:v>
                </c:pt>
                <c:pt idx="6758">
                  <c:v>115.1994166692098</c:v>
                </c:pt>
                <c:pt idx="6759">
                  <c:v>115.21626666386922</c:v>
                </c:pt>
                <c:pt idx="6760">
                  <c:v>115.2332166671753</c:v>
                </c:pt>
                <c:pt idx="6761">
                  <c:v>115.25011666615804</c:v>
                </c:pt>
                <c:pt idx="6762">
                  <c:v>115.26696666876475</c:v>
                </c:pt>
                <c:pt idx="6763">
                  <c:v>115.28421666622162</c:v>
                </c:pt>
                <c:pt idx="6764">
                  <c:v>115.30106666882833</c:v>
                </c:pt>
                <c:pt idx="6765">
                  <c:v>115.31795000235239</c:v>
                </c:pt>
                <c:pt idx="6766">
                  <c:v>115.33478333155314</c:v>
                </c:pt>
                <c:pt idx="6767">
                  <c:v>115.35168333053589</c:v>
                </c:pt>
                <c:pt idx="6768">
                  <c:v>115.36853333314259</c:v>
                </c:pt>
                <c:pt idx="6769">
                  <c:v>115.38591666221619</c:v>
                </c:pt>
                <c:pt idx="6770">
                  <c:v>115.40276666482289</c:v>
                </c:pt>
                <c:pt idx="6771">
                  <c:v>115.41963333288828</c:v>
                </c:pt>
                <c:pt idx="6772">
                  <c:v>115.436483335495</c:v>
                </c:pt>
                <c:pt idx="6773">
                  <c:v>115.45346666971842</c:v>
                </c:pt>
                <c:pt idx="6774">
                  <c:v>115.47031666437785</c:v>
                </c:pt>
                <c:pt idx="6775">
                  <c:v>115.48718333244324</c:v>
                </c:pt>
                <c:pt idx="6776">
                  <c:v>115.50494999885559</c:v>
                </c:pt>
                <c:pt idx="6777">
                  <c:v>115.52181666692098</c:v>
                </c:pt>
                <c:pt idx="6778">
                  <c:v>115.53873333136241</c:v>
                </c:pt>
                <c:pt idx="6779">
                  <c:v>115.55558333396911</c:v>
                </c:pt>
                <c:pt idx="6780">
                  <c:v>115.57243332862853</c:v>
                </c:pt>
                <c:pt idx="6781">
                  <c:v>115.5896166642507</c:v>
                </c:pt>
                <c:pt idx="6782">
                  <c:v>115.6064666668574</c:v>
                </c:pt>
                <c:pt idx="6783">
                  <c:v>115.62416666348776</c:v>
                </c:pt>
                <c:pt idx="6784">
                  <c:v>115.64100000063578</c:v>
                </c:pt>
                <c:pt idx="6785">
                  <c:v>115.65830000241597</c:v>
                </c:pt>
                <c:pt idx="6786">
                  <c:v>115.67514999707539</c:v>
                </c:pt>
                <c:pt idx="6787">
                  <c:v>115.69275000095368</c:v>
                </c:pt>
                <c:pt idx="6788">
                  <c:v>115.7095999956131</c:v>
                </c:pt>
                <c:pt idx="6789">
                  <c:v>115.72646666367849</c:v>
                </c:pt>
                <c:pt idx="6790">
                  <c:v>115.74330000082652</c:v>
                </c:pt>
                <c:pt idx="6791">
                  <c:v>115.76019999980926</c:v>
                </c:pt>
                <c:pt idx="6792">
                  <c:v>115.77703332901001</c:v>
                </c:pt>
                <c:pt idx="6793">
                  <c:v>115.79444999694825</c:v>
                </c:pt>
                <c:pt idx="6794">
                  <c:v>115.811349995931</c:v>
                </c:pt>
                <c:pt idx="6795">
                  <c:v>115.82858333587646</c:v>
                </c:pt>
                <c:pt idx="6796">
                  <c:v>115.84546666940054</c:v>
                </c:pt>
                <c:pt idx="6797">
                  <c:v>115.86248333454132</c:v>
                </c:pt>
                <c:pt idx="6798">
                  <c:v>115.87933332920075</c:v>
                </c:pt>
                <c:pt idx="6799">
                  <c:v>115.89618333180745</c:v>
                </c:pt>
                <c:pt idx="6800">
                  <c:v>115.91380000114441</c:v>
                </c:pt>
                <c:pt idx="6801">
                  <c:v>115.93063333034516</c:v>
                </c:pt>
                <c:pt idx="6802">
                  <c:v>115.94821666876474</c:v>
                </c:pt>
                <c:pt idx="6803">
                  <c:v>115.96506666342417</c:v>
                </c:pt>
                <c:pt idx="6804">
                  <c:v>115.98238333066304</c:v>
                </c:pt>
                <c:pt idx="6805">
                  <c:v>115.99923333326976</c:v>
                </c:pt>
                <c:pt idx="6806">
                  <c:v>116.01610000133515</c:v>
                </c:pt>
                <c:pt idx="6807">
                  <c:v>116.03294999599457</c:v>
                </c:pt>
                <c:pt idx="6808">
                  <c:v>116.04979999860127</c:v>
                </c:pt>
                <c:pt idx="6809">
                  <c:v>116.06738332907359</c:v>
                </c:pt>
                <c:pt idx="6810">
                  <c:v>116.0842333316803</c:v>
                </c:pt>
                <c:pt idx="6811">
                  <c:v>116.10109999974568</c:v>
                </c:pt>
                <c:pt idx="6812">
                  <c:v>116.11796666781107</c:v>
                </c:pt>
                <c:pt idx="6813">
                  <c:v>116.13573333422343</c:v>
                </c:pt>
                <c:pt idx="6814">
                  <c:v>116.15258332888286</c:v>
                </c:pt>
                <c:pt idx="6815">
                  <c:v>116.16948333581288</c:v>
                </c:pt>
                <c:pt idx="6816">
                  <c:v>116.18633333047231</c:v>
                </c:pt>
                <c:pt idx="6817">
                  <c:v>116.20318333307902</c:v>
                </c:pt>
                <c:pt idx="6818">
                  <c:v>116.22063333193461</c:v>
                </c:pt>
                <c:pt idx="6819">
                  <c:v>116.2375</c:v>
                </c:pt>
                <c:pt idx="6820">
                  <c:v>116.25493333339691</c:v>
                </c:pt>
                <c:pt idx="6821">
                  <c:v>116.27178333600362</c:v>
                </c:pt>
                <c:pt idx="6822">
                  <c:v>116.28904999891917</c:v>
                </c:pt>
                <c:pt idx="6823">
                  <c:v>116.30590000152588</c:v>
                </c:pt>
                <c:pt idx="6824">
                  <c:v>116.32355000178019</c:v>
                </c:pt>
                <c:pt idx="6825">
                  <c:v>116.34039999643961</c:v>
                </c:pt>
                <c:pt idx="6826">
                  <c:v>116.3575500011444</c:v>
                </c:pt>
                <c:pt idx="6827">
                  <c:v>116.37439999580383</c:v>
                </c:pt>
                <c:pt idx="6828">
                  <c:v>116.39124999841054</c:v>
                </c:pt>
                <c:pt idx="6829">
                  <c:v>116.40811666647593</c:v>
                </c:pt>
                <c:pt idx="6830">
                  <c:v>116.4258666674296</c:v>
                </c:pt>
                <c:pt idx="6831">
                  <c:v>116.44271666208903</c:v>
                </c:pt>
                <c:pt idx="6832">
                  <c:v>116.46048333644868</c:v>
                </c:pt>
                <c:pt idx="6833">
                  <c:v>116.47734999656677</c:v>
                </c:pt>
                <c:pt idx="6834">
                  <c:v>116.49421666463216</c:v>
                </c:pt>
                <c:pt idx="6835">
                  <c:v>116.51106666723886</c:v>
                </c:pt>
                <c:pt idx="6836">
                  <c:v>116.52838333447774</c:v>
                </c:pt>
                <c:pt idx="6837">
                  <c:v>116.54523332913716</c:v>
                </c:pt>
                <c:pt idx="6838">
                  <c:v>116.56208333174388</c:v>
                </c:pt>
                <c:pt idx="6839">
                  <c:v>116.57893333435058</c:v>
                </c:pt>
                <c:pt idx="6840">
                  <c:v>116.59628333250681</c:v>
                </c:pt>
                <c:pt idx="6841">
                  <c:v>116.6131500005722</c:v>
                </c:pt>
                <c:pt idx="6842">
                  <c:v>116.63000000317892</c:v>
                </c:pt>
                <c:pt idx="6843">
                  <c:v>116.64684999783834</c:v>
                </c:pt>
                <c:pt idx="6844">
                  <c:v>116.66371666590372</c:v>
                </c:pt>
                <c:pt idx="6845">
                  <c:v>116.68143333594004</c:v>
                </c:pt>
                <c:pt idx="6846">
                  <c:v>116.69828333059947</c:v>
                </c:pt>
                <c:pt idx="6847">
                  <c:v>116.71523333390554</c:v>
                </c:pt>
                <c:pt idx="6848">
                  <c:v>116.73208333651225</c:v>
                </c:pt>
                <c:pt idx="6849">
                  <c:v>116.74926666418712</c:v>
                </c:pt>
                <c:pt idx="6850">
                  <c:v>116.76613333225251</c:v>
                </c:pt>
                <c:pt idx="6851">
                  <c:v>116.78369999726614</c:v>
                </c:pt>
                <c:pt idx="6852">
                  <c:v>116.80056666533152</c:v>
                </c:pt>
                <c:pt idx="6853">
                  <c:v>116.81741666793823</c:v>
                </c:pt>
                <c:pt idx="6854">
                  <c:v>116.83428333600362</c:v>
                </c:pt>
                <c:pt idx="6855">
                  <c:v>116.85123333136241</c:v>
                </c:pt>
                <c:pt idx="6856">
                  <c:v>116.86808333396911</c:v>
                </c:pt>
                <c:pt idx="6857">
                  <c:v>116.88533333142598</c:v>
                </c:pt>
                <c:pt idx="6858">
                  <c:v>116.9021833340327</c:v>
                </c:pt>
                <c:pt idx="6859">
                  <c:v>116.91903332869212</c:v>
                </c:pt>
                <c:pt idx="6860">
                  <c:v>116.93589999675751</c:v>
                </c:pt>
                <c:pt idx="6861">
                  <c:v>116.95311666329702</c:v>
                </c:pt>
                <c:pt idx="6862">
                  <c:v>116.96996666590373</c:v>
                </c:pt>
                <c:pt idx="6863">
                  <c:v>116.9873500029246</c:v>
                </c:pt>
                <c:pt idx="6864">
                  <c:v>117.0042166630427</c:v>
                </c:pt>
                <c:pt idx="6865">
                  <c:v>117.02106666564941</c:v>
                </c:pt>
                <c:pt idx="6866">
                  <c:v>117.03791666825613</c:v>
                </c:pt>
                <c:pt idx="6867">
                  <c:v>117.05476666291555</c:v>
                </c:pt>
                <c:pt idx="6868">
                  <c:v>117.07170000076295</c:v>
                </c:pt>
                <c:pt idx="6869">
                  <c:v>117.08853332996368</c:v>
                </c:pt>
                <c:pt idx="6870">
                  <c:v>117.1053833325704</c:v>
                </c:pt>
                <c:pt idx="6871">
                  <c:v>117.12313333352407</c:v>
                </c:pt>
                <c:pt idx="6872">
                  <c:v>117.14000000158946</c:v>
                </c:pt>
                <c:pt idx="6873">
                  <c:v>117.15768333276112</c:v>
                </c:pt>
                <c:pt idx="6874">
                  <c:v>117.17453333536784</c:v>
                </c:pt>
                <c:pt idx="6875">
                  <c:v>117.19194999535878</c:v>
                </c:pt>
                <c:pt idx="6876">
                  <c:v>117.2087999979655</c:v>
                </c:pt>
                <c:pt idx="6877">
                  <c:v>117.22566666603089</c:v>
                </c:pt>
                <c:pt idx="6878">
                  <c:v>117.24251666863759</c:v>
                </c:pt>
                <c:pt idx="6879">
                  <c:v>117.2593833287557</c:v>
                </c:pt>
                <c:pt idx="6880">
                  <c:v>117.27713332970937</c:v>
                </c:pt>
                <c:pt idx="6881">
                  <c:v>117.29401666323344</c:v>
                </c:pt>
                <c:pt idx="6882">
                  <c:v>117.31098333199819</c:v>
                </c:pt>
                <c:pt idx="6883">
                  <c:v>117.3278333346049</c:v>
                </c:pt>
                <c:pt idx="6884">
                  <c:v>117.34468332926433</c:v>
                </c:pt>
                <c:pt idx="6885">
                  <c:v>117.36153333187103</c:v>
                </c:pt>
                <c:pt idx="6886">
                  <c:v>117.37846666971842</c:v>
                </c:pt>
                <c:pt idx="6887">
                  <c:v>117.39534999529521</c:v>
                </c:pt>
                <c:pt idx="6888">
                  <c:v>117.41261666615804</c:v>
                </c:pt>
                <c:pt idx="6889">
                  <c:v>117.42946666876475</c:v>
                </c:pt>
                <c:pt idx="6890">
                  <c:v>117.44631666342417</c:v>
                </c:pt>
                <c:pt idx="6891">
                  <c:v>117.46318333148956</c:v>
                </c:pt>
                <c:pt idx="6892">
                  <c:v>117.4806666692098</c:v>
                </c:pt>
                <c:pt idx="6893">
                  <c:v>117.49753332932791</c:v>
                </c:pt>
                <c:pt idx="6894">
                  <c:v>117.5144666671753</c:v>
                </c:pt>
                <c:pt idx="6895">
                  <c:v>117.531316669782</c:v>
                </c:pt>
                <c:pt idx="6896">
                  <c:v>117.54818332990011</c:v>
                </c:pt>
                <c:pt idx="6897">
                  <c:v>117.56559999783833</c:v>
                </c:pt>
                <c:pt idx="6898">
                  <c:v>117.58246666590372</c:v>
                </c:pt>
                <c:pt idx="6899">
                  <c:v>117.59948333104451</c:v>
                </c:pt>
                <c:pt idx="6900">
                  <c:v>117.61633333365123</c:v>
                </c:pt>
                <c:pt idx="6901">
                  <c:v>117.63348333040874</c:v>
                </c:pt>
                <c:pt idx="6902">
                  <c:v>117.65034999847413</c:v>
                </c:pt>
                <c:pt idx="6903">
                  <c:v>117.66789999802907</c:v>
                </c:pt>
                <c:pt idx="6904">
                  <c:v>117.68475000063579</c:v>
                </c:pt>
                <c:pt idx="6905">
                  <c:v>117.70250000158946</c:v>
                </c:pt>
                <c:pt idx="6906">
                  <c:v>117.71934999624888</c:v>
                </c:pt>
                <c:pt idx="6907">
                  <c:v>117.7369999965032</c:v>
                </c:pt>
                <c:pt idx="6908">
                  <c:v>117.7538499991099</c:v>
                </c:pt>
                <c:pt idx="6909">
                  <c:v>117.77111666202545</c:v>
                </c:pt>
                <c:pt idx="6910">
                  <c:v>117.78796666463217</c:v>
                </c:pt>
                <c:pt idx="6911">
                  <c:v>117.80568333466847</c:v>
                </c:pt>
                <c:pt idx="6912">
                  <c:v>117.82255000273386</c:v>
                </c:pt>
                <c:pt idx="6913">
                  <c:v>117.83948333263398</c:v>
                </c:pt>
                <c:pt idx="6914">
                  <c:v>117.85635000069936</c:v>
                </c:pt>
                <c:pt idx="6915">
                  <c:v>117.87394999663034</c:v>
                </c:pt>
                <c:pt idx="6916">
                  <c:v>117.89079999923706</c:v>
                </c:pt>
                <c:pt idx="6917">
                  <c:v>117.90843333403269</c:v>
                </c:pt>
                <c:pt idx="6918">
                  <c:v>117.92578333218893</c:v>
                </c:pt>
                <c:pt idx="6919">
                  <c:v>117.94298333326975</c:v>
                </c:pt>
                <c:pt idx="6920">
                  <c:v>117.9598166624705</c:v>
                </c:pt>
                <c:pt idx="6921">
                  <c:v>117.97673333485922</c:v>
                </c:pt>
                <c:pt idx="6922">
                  <c:v>117.99358332951864</c:v>
                </c:pt>
                <c:pt idx="6923">
                  <c:v>118.01043333212534</c:v>
                </c:pt>
                <c:pt idx="6924">
                  <c:v>118.02793333530425</c:v>
                </c:pt>
                <c:pt idx="6925">
                  <c:v>118.04479999542237</c:v>
                </c:pt>
                <c:pt idx="6926">
                  <c:v>118.06223332881927</c:v>
                </c:pt>
                <c:pt idx="6927">
                  <c:v>118.07908333142599</c:v>
                </c:pt>
                <c:pt idx="6928">
                  <c:v>118.09623333613078</c:v>
                </c:pt>
                <c:pt idx="6929">
                  <c:v>118.11306666533152</c:v>
                </c:pt>
                <c:pt idx="6930">
                  <c:v>118.13064999580384</c:v>
                </c:pt>
                <c:pt idx="6931">
                  <c:v>118.14749999841054</c:v>
                </c:pt>
                <c:pt idx="6932">
                  <c:v>118.16448333263398</c:v>
                </c:pt>
                <c:pt idx="6933">
                  <c:v>118.18133333524068</c:v>
                </c:pt>
                <c:pt idx="6934">
                  <c:v>118.19848333199819</c:v>
                </c:pt>
                <c:pt idx="6935">
                  <c:v>118.21533333460489</c:v>
                </c:pt>
                <c:pt idx="6936">
                  <c:v>118.23286666870118</c:v>
                </c:pt>
                <c:pt idx="6937">
                  <c:v>118.24969999790191</c:v>
                </c:pt>
                <c:pt idx="6938">
                  <c:v>118.26713333129882</c:v>
                </c:pt>
                <c:pt idx="6939">
                  <c:v>118.28398333390554</c:v>
                </c:pt>
                <c:pt idx="6940">
                  <c:v>118.30099999904633</c:v>
                </c:pt>
                <c:pt idx="6941">
                  <c:v>118.31783333619435</c:v>
                </c:pt>
                <c:pt idx="6942">
                  <c:v>118.3352499961853</c:v>
                </c:pt>
                <c:pt idx="6943">
                  <c:v>118.35209999879201</c:v>
                </c:pt>
                <c:pt idx="6944">
                  <c:v>118.36983333428701</c:v>
                </c:pt>
                <c:pt idx="6945">
                  <c:v>118.38668332894643</c:v>
                </c:pt>
                <c:pt idx="6946">
                  <c:v>118.40386666456858</c:v>
                </c:pt>
                <c:pt idx="6947">
                  <c:v>118.4207166671753</c:v>
                </c:pt>
                <c:pt idx="6948">
                  <c:v>118.4377166668574</c:v>
                </c:pt>
                <c:pt idx="6949">
                  <c:v>118.45458333492279</c:v>
                </c:pt>
                <c:pt idx="6950">
                  <c:v>118.47143332958221</c:v>
                </c:pt>
                <c:pt idx="6951">
                  <c:v>118.48901666800181</c:v>
                </c:pt>
                <c:pt idx="6952">
                  <c:v>118.50586666266123</c:v>
                </c:pt>
                <c:pt idx="6953">
                  <c:v>118.52351666291555</c:v>
                </c:pt>
                <c:pt idx="6954">
                  <c:v>118.54035000006358</c:v>
                </c:pt>
                <c:pt idx="6955">
                  <c:v>118.55753333568573</c:v>
                </c:pt>
                <c:pt idx="6956">
                  <c:v>118.57439999580383</c:v>
                </c:pt>
                <c:pt idx="6957">
                  <c:v>118.59186666806539</c:v>
                </c:pt>
                <c:pt idx="6958">
                  <c:v>118.60871666272482</c:v>
                </c:pt>
                <c:pt idx="6959">
                  <c:v>118.62571666240692</c:v>
                </c:pt>
                <c:pt idx="6960">
                  <c:v>118.64256666501363</c:v>
                </c:pt>
                <c:pt idx="6961">
                  <c:v>118.65943333307902</c:v>
                </c:pt>
                <c:pt idx="6962">
                  <c:v>118.67701666355133</c:v>
                </c:pt>
                <c:pt idx="6963">
                  <c:v>118.69386666615804</c:v>
                </c:pt>
                <c:pt idx="6964">
                  <c:v>118.71071666876475</c:v>
                </c:pt>
                <c:pt idx="6965">
                  <c:v>118.72756666342417</c:v>
                </c:pt>
                <c:pt idx="6966">
                  <c:v>118.74528333346049</c:v>
                </c:pt>
                <c:pt idx="6967">
                  <c:v>118.76239999930064</c:v>
                </c:pt>
                <c:pt idx="6968">
                  <c:v>118.78015000025431</c:v>
                </c:pt>
                <c:pt idx="6969">
                  <c:v>118.79703333377839</c:v>
                </c:pt>
                <c:pt idx="6970">
                  <c:v>118.8144666671753</c:v>
                </c:pt>
                <c:pt idx="6971">
                  <c:v>118.83129999637603</c:v>
                </c:pt>
                <c:pt idx="6972">
                  <c:v>118.84886666933696</c:v>
                </c:pt>
                <c:pt idx="6973">
                  <c:v>118.86571666399638</c:v>
                </c:pt>
                <c:pt idx="6974">
                  <c:v>118.88256666660308</c:v>
                </c:pt>
                <c:pt idx="6975">
                  <c:v>118.8994166692098</c:v>
                </c:pt>
                <c:pt idx="6976">
                  <c:v>118.91718333562216</c:v>
                </c:pt>
                <c:pt idx="6977">
                  <c:v>118.93403333028158</c:v>
                </c:pt>
                <c:pt idx="6978">
                  <c:v>118.95168333053589</c:v>
                </c:pt>
                <c:pt idx="6979">
                  <c:v>118.9685333331426</c:v>
                </c:pt>
                <c:pt idx="6980">
                  <c:v>118.98598333199818</c:v>
                </c:pt>
                <c:pt idx="6981">
                  <c:v>119.0028333346049</c:v>
                </c:pt>
                <c:pt idx="6982">
                  <c:v>119.02048333485921</c:v>
                </c:pt>
                <c:pt idx="6983">
                  <c:v>119.0373500029246</c:v>
                </c:pt>
                <c:pt idx="6984">
                  <c:v>119.05421666304271</c:v>
                </c:pt>
                <c:pt idx="6985">
                  <c:v>119.07106666564941</c:v>
                </c:pt>
                <c:pt idx="6986">
                  <c:v>119.08849999904632</c:v>
                </c:pt>
                <c:pt idx="6987">
                  <c:v>119.10535000165304</c:v>
                </c:pt>
                <c:pt idx="6988">
                  <c:v>119.12276666959127</c:v>
                </c:pt>
                <c:pt idx="6989">
                  <c:v>119.1396166642507</c:v>
                </c:pt>
                <c:pt idx="6990">
                  <c:v>119.15678333441416</c:v>
                </c:pt>
                <c:pt idx="6991">
                  <c:v>119.17363332907358</c:v>
                </c:pt>
                <c:pt idx="6992">
                  <c:v>119.19131666819254</c:v>
                </c:pt>
                <c:pt idx="6993">
                  <c:v>119.20816666285197</c:v>
                </c:pt>
                <c:pt idx="6994">
                  <c:v>119.22501666545868</c:v>
                </c:pt>
                <c:pt idx="6995">
                  <c:v>119.24186666806538</c:v>
                </c:pt>
                <c:pt idx="6996">
                  <c:v>119.25961666901907</c:v>
                </c:pt>
                <c:pt idx="6997">
                  <c:v>119.27646666367849</c:v>
                </c:pt>
                <c:pt idx="6998">
                  <c:v>119.29344999790192</c:v>
                </c:pt>
                <c:pt idx="6999">
                  <c:v>119.31030000050863</c:v>
                </c:pt>
                <c:pt idx="7000">
                  <c:v>119.32716666857401</c:v>
                </c:pt>
                <c:pt idx="7001">
                  <c:v>119.34488333066305</c:v>
                </c:pt>
                <c:pt idx="7002">
                  <c:v>119.36173333326975</c:v>
                </c:pt>
                <c:pt idx="7003">
                  <c:v>119.37941666444142</c:v>
                </c:pt>
                <c:pt idx="7004">
                  <c:v>119.39628333250681</c:v>
                </c:pt>
                <c:pt idx="7005">
                  <c:v>119.41384999752044</c:v>
                </c:pt>
                <c:pt idx="7006">
                  <c:v>119.43071666558583</c:v>
                </c:pt>
                <c:pt idx="7007">
                  <c:v>119.44828333059947</c:v>
                </c:pt>
                <c:pt idx="7008">
                  <c:v>119.46513333320618</c:v>
                </c:pt>
                <c:pt idx="7009">
                  <c:v>119.48279999891916</c:v>
                </c:pt>
                <c:pt idx="7010">
                  <c:v>119.49965000152588</c:v>
                </c:pt>
                <c:pt idx="7011">
                  <c:v>119.5164999961853</c:v>
                </c:pt>
                <c:pt idx="7012">
                  <c:v>119.53334999879202</c:v>
                </c:pt>
                <c:pt idx="7013">
                  <c:v>119.5505833307902</c:v>
                </c:pt>
                <c:pt idx="7014">
                  <c:v>119.56743333339691</c:v>
                </c:pt>
                <c:pt idx="7015">
                  <c:v>119.58513333002726</c:v>
                </c:pt>
                <c:pt idx="7016">
                  <c:v>119.60198333263398</c:v>
                </c:pt>
                <c:pt idx="7017">
                  <c:v>119.61973333358765</c:v>
                </c:pt>
                <c:pt idx="7018">
                  <c:v>119.63658333619436</c:v>
                </c:pt>
                <c:pt idx="7019">
                  <c:v>119.6534833351771</c:v>
                </c:pt>
                <c:pt idx="7020">
                  <c:v>119.67033332983652</c:v>
                </c:pt>
                <c:pt idx="7021">
                  <c:v>119.68719999790191</c:v>
                </c:pt>
                <c:pt idx="7022">
                  <c:v>119.70480000178019</c:v>
                </c:pt>
                <c:pt idx="7023">
                  <c:v>119.72164999643961</c:v>
                </c:pt>
                <c:pt idx="7024">
                  <c:v>119.73849999904633</c:v>
                </c:pt>
                <c:pt idx="7025">
                  <c:v>119.75536666711172</c:v>
                </c:pt>
                <c:pt idx="7026">
                  <c:v>119.7727499961853</c:v>
                </c:pt>
                <c:pt idx="7027">
                  <c:v>119.78959999879201</c:v>
                </c:pt>
                <c:pt idx="7028">
                  <c:v>119.80713333288828</c:v>
                </c:pt>
                <c:pt idx="7029">
                  <c:v>119.823983335495</c:v>
                </c:pt>
                <c:pt idx="7030">
                  <c:v>119.84168333212534</c:v>
                </c:pt>
                <c:pt idx="7031">
                  <c:v>119.85853333473206</c:v>
                </c:pt>
                <c:pt idx="7032">
                  <c:v>119.87620000044505</c:v>
                </c:pt>
                <c:pt idx="7033">
                  <c:v>119.89305000305175</c:v>
                </c:pt>
                <c:pt idx="7034">
                  <c:v>119.9101666688919</c:v>
                </c:pt>
                <c:pt idx="7035">
                  <c:v>119.92701666355133</c:v>
                </c:pt>
                <c:pt idx="7036">
                  <c:v>119.94398333231608</c:v>
                </c:pt>
                <c:pt idx="7037">
                  <c:v>119.9608333349228</c:v>
                </c:pt>
                <c:pt idx="7038">
                  <c:v>119.97770000298819</c:v>
                </c:pt>
                <c:pt idx="7039">
                  <c:v>119.99454999764761</c:v>
                </c:pt>
                <c:pt idx="7040">
                  <c:v>120.01186666488647</c:v>
                </c:pt>
                <c:pt idx="7041">
                  <c:v>120.02871666749319</c:v>
                </c:pt>
                <c:pt idx="7042">
                  <c:v>120.04556666215261</c:v>
                </c:pt>
                <c:pt idx="7043">
                  <c:v>120.06241666475931</c:v>
                </c:pt>
                <c:pt idx="7044">
                  <c:v>120.07988332907358</c:v>
                </c:pt>
                <c:pt idx="7045">
                  <c:v>120.0967333316803</c:v>
                </c:pt>
                <c:pt idx="7046">
                  <c:v>120.11370000044505</c:v>
                </c:pt>
                <c:pt idx="7047">
                  <c:v>120.13056666851044</c:v>
                </c:pt>
                <c:pt idx="7048">
                  <c:v>120.14813333352407</c:v>
                </c:pt>
                <c:pt idx="7049">
                  <c:v>120.16498333613077</c:v>
                </c:pt>
                <c:pt idx="7050">
                  <c:v>120.1818333307902</c:v>
                </c:pt>
                <c:pt idx="7051">
                  <c:v>120.19868333339691</c:v>
                </c:pt>
                <c:pt idx="7052">
                  <c:v>120.2159833351771</c:v>
                </c:pt>
                <c:pt idx="7053">
                  <c:v>120.23284999529521</c:v>
                </c:pt>
                <c:pt idx="7054">
                  <c:v>120.24969999790191</c:v>
                </c:pt>
                <c:pt idx="7055">
                  <c:v>120.26655000050863</c:v>
                </c:pt>
                <c:pt idx="7056">
                  <c:v>120.28344999949137</c:v>
                </c:pt>
                <c:pt idx="7057">
                  <c:v>120.30036666393281</c:v>
                </c:pt>
                <c:pt idx="7058">
                  <c:v>120.3172333319982</c:v>
                </c:pt>
                <c:pt idx="7059">
                  <c:v>120.3342333316803</c:v>
                </c:pt>
                <c:pt idx="7060">
                  <c:v>120.35108333428701</c:v>
                </c:pt>
                <c:pt idx="7061">
                  <c:v>120.36793332894644</c:v>
                </c:pt>
                <c:pt idx="7062">
                  <c:v>120.38554999828338</c:v>
                </c:pt>
                <c:pt idx="7063">
                  <c:v>120.4024000008901</c:v>
                </c:pt>
                <c:pt idx="7064">
                  <c:v>120.41981666882833</c:v>
                </c:pt>
                <c:pt idx="7065">
                  <c:v>120.43666666348776</c:v>
                </c:pt>
                <c:pt idx="7066">
                  <c:v>120.45351666609446</c:v>
                </c:pt>
                <c:pt idx="7067">
                  <c:v>120.47038333415985</c:v>
                </c:pt>
                <c:pt idx="7068">
                  <c:v>120.48784999847412</c:v>
                </c:pt>
                <c:pt idx="7069">
                  <c:v>120.50471666653951</c:v>
                </c:pt>
                <c:pt idx="7070">
                  <c:v>120.52191666762035</c:v>
                </c:pt>
                <c:pt idx="7071">
                  <c:v>120.53878333568574</c:v>
                </c:pt>
                <c:pt idx="7072">
                  <c:v>120.55573333104452</c:v>
                </c:pt>
                <c:pt idx="7073">
                  <c:v>120.57258333365122</c:v>
                </c:pt>
                <c:pt idx="7074">
                  <c:v>120.58986666202546</c:v>
                </c:pt>
                <c:pt idx="7075">
                  <c:v>120.60671666463216</c:v>
                </c:pt>
                <c:pt idx="7076">
                  <c:v>120.62356666723888</c:v>
                </c:pt>
                <c:pt idx="7077">
                  <c:v>120.64043333530427</c:v>
                </c:pt>
                <c:pt idx="7078">
                  <c:v>120.65784999529521</c:v>
                </c:pt>
                <c:pt idx="7079">
                  <c:v>120.67469999790191</c:v>
                </c:pt>
                <c:pt idx="7080">
                  <c:v>120.69203333059947</c:v>
                </c:pt>
                <c:pt idx="7081">
                  <c:v>120.70888333320617</c:v>
                </c:pt>
                <c:pt idx="7082">
                  <c:v>120.72575000127156</c:v>
                </c:pt>
                <c:pt idx="7083">
                  <c:v>120.74259999593099</c:v>
                </c:pt>
                <c:pt idx="7084">
                  <c:v>120.76033333142598</c:v>
                </c:pt>
                <c:pt idx="7085">
                  <c:v>120.7771833340327</c:v>
                </c:pt>
                <c:pt idx="7086">
                  <c:v>120.79454999764761</c:v>
                </c:pt>
                <c:pt idx="7087">
                  <c:v>120.81140000025431</c:v>
                </c:pt>
                <c:pt idx="7088">
                  <c:v>120.82825000286103</c:v>
                </c:pt>
                <c:pt idx="7089">
                  <c:v>120.84509999752045</c:v>
                </c:pt>
                <c:pt idx="7090">
                  <c:v>120.86196666558584</c:v>
                </c:pt>
                <c:pt idx="7091">
                  <c:v>120.87971666653951</c:v>
                </c:pt>
                <c:pt idx="7092">
                  <c:v>120.89656666914622</c:v>
                </c:pt>
                <c:pt idx="7093">
                  <c:v>120.91349999904632</c:v>
                </c:pt>
                <c:pt idx="7094">
                  <c:v>120.93035000165304</c:v>
                </c:pt>
                <c:pt idx="7095">
                  <c:v>120.94778333504995</c:v>
                </c:pt>
                <c:pt idx="7096">
                  <c:v>120.96465000311534</c:v>
                </c:pt>
                <c:pt idx="7097">
                  <c:v>120.98184999624888</c:v>
                </c:pt>
                <c:pt idx="7098">
                  <c:v>120.99869999885559</c:v>
                </c:pt>
                <c:pt idx="7099">
                  <c:v>121.01571666399637</c:v>
                </c:pt>
                <c:pt idx="7100">
                  <c:v>121.03256666660309</c:v>
                </c:pt>
                <c:pt idx="7101">
                  <c:v>121.0494166692098</c:v>
                </c:pt>
                <c:pt idx="7102">
                  <c:v>121.06626666386923</c:v>
                </c:pt>
                <c:pt idx="7103">
                  <c:v>121.08351666927338</c:v>
                </c:pt>
                <c:pt idx="7104">
                  <c:v>121.10038332939148</c:v>
                </c:pt>
                <c:pt idx="7105">
                  <c:v>121.11799999872844</c:v>
                </c:pt>
                <c:pt idx="7106">
                  <c:v>121.13485000133514</c:v>
                </c:pt>
                <c:pt idx="7107">
                  <c:v>121.15230000019073</c:v>
                </c:pt>
                <c:pt idx="7108">
                  <c:v>121.16913332939149</c:v>
                </c:pt>
                <c:pt idx="7109">
                  <c:v>121.18598333199819</c:v>
                </c:pt>
                <c:pt idx="7110">
                  <c:v>121.2028333346049</c:v>
                </c:pt>
                <c:pt idx="7111">
                  <c:v>121.21970000267029</c:v>
                </c:pt>
                <c:pt idx="7112">
                  <c:v>121.23671666781108</c:v>
                </c:pt>
                <c:pt idx="7113">
                  <c:v>121.2535666624705</c:v>
                </c:pt>
                <c:pt idx="7114">
                  <c:v>121.27041666507721</c:v>
                </c:pt>
                <c:pt idx="7115">
                  <c:v>121.28763333161672</c:v>
                </c:pt>
                <c:pt idx="7116">
                  <c:v>121.30448333422343</c:v>
                </c:pt>
                <c:pt idx="7117">
                  <c:v>121.32221666971843</c:v>
                </c:pt>
                <c:pt idx="7118">
                  <c:v>121.33913333415985</c:v>
                </c:pt>
                <c:pt idx="7119">
                  <c:v>121.35598332881928</c:v>
                </c:pt>
                <c:pt idx="7120">
                  <c:v>121.37284999688467</c:v>
                </c:pt>
                <c:pt idx="7121">
                  <c:v>121.3902666648229</c:v>
                </c:pt>
                <c:pt idx="7122">
                  <c:v>121.40711666742961</c:v>
                </c:pt>
                <c:pt idx="7123">
                  <c:v>121.42483332951863</c:v>
                </c:pt>
                <c:pt idx="7124">
                  <c:v>121.44168333212535</c:v>
                </c:pt>
                <c:pt idx="7125">
                  <c:v>121.45944999853769</c:v>
                </c:pt>
                <c:pt idx="7126">
                  <c:v>121.47630000114441</c:v>
                </c:pt>
                <c:pt idx="7127">
                  <c:v>121.49363333384196</c:v>
                </c:pt>
                <c:pt idx="7128">
                  <c:v>121.51048333644867</c:v>
                </c:pt>
                <c:pt idx="7129">
                  <c:v>121.5273333311081</c:v>
                </c:pt>
                <c:pt idx="7130">
                  <c:v>121.5441833337148</c:v>
                </c:pt>
                <c:pt idx="7131">
                  <c:v>121.56146666208903</c:v>
                </c:pt>
                <c:pt idx="7132">
                  <c:v>121.57831666469573</c:v>
                </c:pt>
                <c:pt idx="7133">
                  <c:v>121.59516666730245</c:v>
                </c:pt>
                <c:pt idx="7134">
                  <c:v>121.61201666196187</c:v>
                </c:pt>
                <c:pt idx="7135">
                  <c:v>121.62960000038147</c:v>
                </c:pt>
                <c:pt idx="7136">
                  <c:v>121.64645000298817</c:v>
                </c:pt>
                <c:pt idx="7137">
                  <c:v>121.66331666310629</c:v>
                </c:pt>
                <c:pt idx="7138">
                  <c:v>121.68016666571299</c:v>
                </c:pt>
                <c:pt idx="7139">
                  <c:v>121.69786666234334</c:v>
                </c:pt>
                <c:pt idx="7140">
                  <c:v>121.71469999949137</c:v>
                </c:pt>
                <c:pt idx="7141">
                  <c:v>121.7324833313624</c:v>
                </c:pt>
                <c:pt idx="7142">
                  <c:v>121.74933333396912</c:v>
                </c:pt>
                <c:pt idx="7143">
                  <c:v>121.7667166630427</c:v>
                </c:pt>
                <c:pt idx="7144">
                  <c:v>121.78356666564942</c:v>
                </c:pt>
                <c:pt idx="7145">
                  <c:v>121.80088333288829</c:v>
                </c:pt>
                <c:pt idx="7146">
                  <c:v>121.81773333549499</c:v>
                </c:pt>
                <c:pt idx="7147">
                  <c:v>121.83471666971842</c:v>
                </c:pt>
                <c:pt idx="7148">
                  <c:v>121.85158332983653</c:v>
                </c:pt>
                <c:pt idx="7149">
                  <c:v>121.86846666336059</c:v>
                </c:pt>
                <c:pt idx="7150">
                  <c:v>121.88533333142598</c:v>
                </c:pt>
                <c:pt idx="7151">
                  <c:v>121.90253333250682</c:v>
                </c:pt>
                <c:pt idx="7152">
                  <c:v>121.91938333511352</c:v>
                </c:pt>
                <c:pt idx="7153">
                  <c:v>121.93696666558584</c:v>
                </c:pt>
                <c:pt idx="7154">
                  <c:v>121.95383333365122</c:v>
                </c:pt>
                <c:pt idx="7155">
                  <c:v>121.97139999866485</c:v>
                </c:pt>
                <c:pt idx="7156">
                  <c:v>121.98825000127157</c:v>
                </c:pt>
                <c:pt idx="7157">
                  <c:v>122.00519999663035</c:v>
                </c:pt>
                <c:pt idx="7158">
                  <c:v>122.02204999923705</c:v>
                </c:pt>
                <c:pt idx="7159">
                  <c:v>122.0388833363851</c:v>
                </c:pt>
                <c:pt idx="7160">
                  <c:v>122.0557499965032</c:v>
                </c:pt>
                <c:pt idx="7161">
                  <c:v>122.0725999991099</c:v>
                </c:pt>
                <c:pt idx="7162">
                  <c:v>122.08945000171661</c:v>
                </c:pt>
                <c:pt idx="7163">
                  <c:v>122.10696666240692</c:v>
                </c:pt>
                <c:pt idx="7164">
                  <c:v>122.12381666501363</c:v>
                </c:pt>
                <c:pt idx="7165">
                  <c:v>122.14066666762034</c:v>
                </c:pt>
                <c:pt idx="7166">
                  <c:v>122.15751666227976</c:v>
                </c:pt>
                <c:pt idx="7167">
                  <c:v>122.17445000012715</c:v>
                </c:pt>
                <c:pt idx="7168">
                  <c:v>122.19130000273387</c:v>
                </c:pt>
                <c:pt idx="7169">
                  <c:v>122.20814999739329</c:v>
                </c:pt>
                <c:pt idx="7170">
                  <c:v>122.22589999834696</c:v>
                </c:pt>
                <c:pt idx="7171">
                  <c:v>122.24276666641235</c:v>
                </c:pt>
                <c:pt idx="7172">
                  <c:v>122.25998333295186</c:v>
                </c:pt>
                <c:pt idx="7173">
                  <c:v>122.27683333555858</c:v>
                </c:pt>
                <c:pt idx="7174">
                  <c:v>122.29446666240692</c:v>
                </c:pt>
                <c:pt idx="7175">
                  <c:v>122.31131666501363</c:v>
                </c:pt>
                <c:pt idx="7176">
                  <c:v>122.32815000216166</c:v>
                </c:pt>
                <c:pt idx="7177">
                  <c:v>122.34501666227976</c:v>
                </c:pt>
                <c:pt idx="7178">
                  <c:v>122.36198333104451</c:v>
                </c:pt>
                <c:pt idx="7179">
                  <c:v>122.3788499991099</c:v>
                </c:pt>
                <c:pt idx="7180">
                  <c:v>122.39628333250681</c:v>
                </c:pt>
                <c:pt idx="7181">
                  <c:v>122.41313333511353</c:v>
                </c:pt>
                <c:pt idx="7182">
                  <c:v>122.43098332881928</c:v>
                </c:pt>
                <c:pt idx="7183">
                  <c:v>122.44783333142598</c:v>
                </c:pt>
                <c:pt idx="7184">
                  <c:v>122.46508332888286</c:v>
                </c:pt>
                <c:pt idx="7185">
                  <c:v>122.48194999694825</c:v>
                </c:pt>
                <c:pt idx="7186">
                  <c:v>122.49965000152588</c:v>
                </c:pt>
                <c:pt idx="7187">
                  <c:v>122.5164999961853</c:v>
                </c:pt>
                <c:pt idx="7188">
                  <c:v>122.53389999866485</c:v>
                </c:pt>
                <c:pt idx="7189">
                  <c:v>122.55075000127157</c:v>
                </c:pt>
                <c:pt idx="7190">
                  <c:v>122.56759999593099</c:v>
                </c:pt>
                <c:pt idx="7191">
                  <c:v>122.58446666399638</c:v>
                </c:pt>
                <c:pt idx="7192">
                  <c:v>122.60213332970937</c:v>
                </c:pt>
                <c:pt idx="7193">
                  <c:v>122.6189666668574</c:v>
                </c:pt>
                <c:pt idx="7194">
                  <c:v>122.63581666946411</c:v>
                </c:pt>
                <c:pt idx="7195">
                  <c:v>122.65266666412353</c:v>
                </c:pt>
                <c:pt idx="7196">
                  <c:v>122.66951666673025</c:v>
                </c:pt>
                <c:pt idx="7197">
                  <c:v>122.68651666641236</c:v>
                </c:pt>
                <c:pt idx="7198">
                  <c:v>122.70338333447775</c:v>
                </c:pt>
                <c:pt idx="7199">
                  <c:v>122.72023332913717</c:v>
                </c:pt>
                <c:pt idx="7200">
                  <c:v>122.7373500029246</c:v>
                </c:pt>
                <c:pt idx="7201">
                  <c:v>122.75436666806539</c:v>
                </c:pt>
                <c:pt idx="7202">
                  <c:v>122.77121666272481</c:v>
                </c:pt>
                <c:pt idx="7203">
                  <c:v>122.78806666533153</c:v>
                </c:pt>
                <c:pt idx="7204">
                  <c:v>122.80491666793823</c:v>
                </c:pt>
                <c:pt idx="7205">
                  <c:v>122.82263333002726</c:v>
                </c:pt>
                <c:pt idx="7206">
                  <c:v>122.83949999809265</c:v>
                </c:pt>
                <c:pt idx="7207">
                  <c:v>122.85648333231607</c:v>
                </c:pt>
                <c:pt idx="7208">
                  <c:v>122.87333333492279</c:v>
                </c:pt>
                <c:pt idx="7209">
                  <c:v>122.89018332958221</c:v>
                </c:pt>
                <c:pt idx="7210">
                  <c:v>122.90755000114441</c:v>
                </c:pt>
                <c:pt idx="7211">
                  <c:v>122.92439999580384</c:v>
                </c:pt>
                <c:pt idx="7212">
                  <c:v>122.94123333295187</c:v>
                </c:pt>
                <c:pt idx="7213">
                  <c:v>122.95808333555857</c:v>
                </c:pt>
                <c:pt idx="7214">
                  <c:v>122.97538332939148</c:v>
                </c:pt>
                <c:pt idx="7215">
                  <c:v>122.99223333199819</c:v>
                </c:pt>
                <c:pt idx="7216">
                  <c:v>123.0090833346049</c:v>
                </c:pt>
                <c:pt idx="7217">
                  <c:v>123.02593332926432</c:v>
                </c:pt>
                <c:pt idx="7218">
                  <c:v>123.04299999872843</c:v>
                </c:pt>
                <c:pt idx="7219">
                  <c:v>123.05986666679382</c:v>
                </c:pt>
                <c:pt idx="7220">
                  <c:v>123.07671666940054</c:v>
                </c:pt>
                <c:pt idx="7221">
                  <c:v>123.09356666405996</c:v>
                </c:pt>
                <c:pt idx="7222">
                  <c:v>123.11044999758403</c:v>
                </c:pt>
                <c:pt idx="7223">
                  <c:v>123.1276166677475</c:v>
                </c:pt>
                <c:pt idx="7224">
                  <c:v>123.14446666240693</c:v>
                </c:pt>
                <c:pt idx="7225">
                  <c:v>123.16148333549499</c:v>
                </c:pt>
                <c:pt idx="7226">
                  <c:v>123.17833333015442</c:v>
                </c:pt>
                <c:pt idx="7227">
                  <c:v>123.19518333276113</c:v>
                </c:pt>
                <c:pt idx="7228">
                  <c:v>123.21251666545868</c:v>
                </c:pt>
                <c:pt idx="7229">
                  <c:v>123.2293666680654</c:v>
                </c:pt>
                <c:pt idx="7230">
                  <c:v>123.24621666272482</c:v>
                </c:pt>
                <c:pt idx="7231">
                  <c:v>123.26306666533152</c:v>
                </c:pt>
                <c:pt idx="7232">
                  <c:v>123.28070000012715</c:v>
                </c:pt>
                <c:pt idx="7233">
                  <c:v>123.29755000273387</c:v>
                </c:pt>
                <c:pt idx="7234">
                  <c:v>123.31469999949137</c:v>
                </c:pt>
                <c:pt idx="7235">
                  <c:v>123.33161666393281</c:v>
                </c:pt>
                <c:pt idx="7236">
                  <c:v>123.34921666781108</c:v>
                </c:pt>
                <c:pt idx="7237">
                  <c:v>123.3660666624705</c:v>
                </c:pt>
                <c:pt idx="7238">
                  <c:v>123.38296666940053</c:v>
                </c:pt>
                <c:pt idx="7239">
                  <c:v>123.39981666405995</c:v>
                </c:pt>
                <c:pt idx="7240">
                  <c:v>123.41668333212534</c:v>
                </c:pt>
                <c:pt idx="7241">
                  <c:v>123.43436666329701</c:v>
                </c:pt>
                <c:pt idx="7242">
                  <c:v>123.45121666590373</c:v>
                </c:pt>
                <c:pt idx="7243">
                  <c:v>123.46826666196188</c:v>
                </c:pt>
                <c:pt idx="7244">
                  <c:v>123.48511666456858</c:v>
                </c:pt>
                <c:pt idx="7245">
                  <c:v>123.50195000171661</c:v>
                </c:pt>
                <c:pt idx="7246">
                  <c:v>123.51916666825612</c:v>
                </c:pt>
                <c:pt idx="7247">
                  <c:v>123.53599999745687</c:v>
                </c:pt>
                <c:pt idx="7248">
                  <c:v>123.55364999771118</c:v>
                </c:pt>
                <c:pt idx="7249">
                  <c:v>123.57050000031789</c:v>
                </c:pt>
                <c:pt idx="7250">
                  <c:v>123.58806666533152</c:v>
                </c:pt>
                <c:pt idx="7251">
                  <c:v>123.60491666793823</c:v>
                </c:pt>
                <c:pt idx="7252">
                  <c:v>123.62255000273386</c:v>
                </c:pt>
                <c:pt idx="7253">
                  <c:v>123.63939999739328</c:v>
                </c:pt>
                <c:pt idx="7254">
                  <c:v>123.65700000127157</c:v>
                </c:pt>
                <c:pt idx="7255">
                  <c:v>123.67384999593099</c:v>
                </c:pt>
                <c:pt idx="7256">
                  <c:v>123.69130000273387</c:v>
                </c:pt>
                <c:pt idx="7257">
                  <c:v>123.70818333625793</c:v>
                </c:pt>
                <c:pt idx="7258">
                  <c:v>123.72541666825613</c:v>
                </c:pt>
                <c:pt idx="7259">
                  <c:v>123.74226666291555</c:v>
                </c:pt>
                <c:pt idx="7260">
                  <c:v>123.7599500020345</c:v>
                </c:pt>
                <c:pt idx="7261">
                  <c:v>123.77679999669392</c:v>
                </c:pt>
                <c:pt idx="7262">
                  <c:v>123.79428333441416</c:v>
                </c:pt>
                <c:pt idx="7263">
                  <c:v>123.81146666208903</c:v>
                </c:pt>
                <c:pt idx="7264">
                  <c:v>123.82851666609446</c:v>
                </c:pt>
                <c:pt idx="7265">
                  <c:v>123.84536666870117</c:v>
                </c:pt>
                <c:pt idx="7266">
                  <c:v>123.86264999707539</c:v>
                </c:pt>
                <c:pt idx="7267">
                  <c:v>123.87949999968211</c:v>
                </c:pt>
                <c:pt idx="7268">
                  <c:v>123.89646666844686</c:v>
                </c:pt>
                <c:pt idx="7269">
                  <c:v>123.91331666310629</c:v>
                </c:pt>
                <c:pt idx="7270">
                  <c:v>123.93016666571299</c:v>
                </c:pt>
                <c:pt idx="7271">
                  <c:v>123.94763333002726</c:v>
                </c:pt>
                <c:pt idx="7272">
                  <c:v>123.96448333263398</c:v>
                </c:pt>
                <c:pt idx="7273">
                  <c:v>123.9814666668574</c:v>
                </c:pt>
                <c:pt idx="7274">
                  <c:v>123.99833333492279</c:v>
                </c:pt>
                <c:pt idx="7275">
                  <c:v>124.01603333155315</c:v>
                </c:pt>
                <c:pt idx="7276">
                  <c:v>124.03289999961854</c:v>
                </c:pt>
                <c:pt idx="7277">
                  <c:v>124.04998333454132</c:v>
                </c:pt>
                <c:pt idx="7278">
                  <c:v>124.06683332920075</c:v>
                </c:pt>
                <c:pt idx="7279">
                  <c:v>124.08368333180745</c:v>
                </c:pt>
                <c:pt idx="7280">
                  <c:v>124.10053333441417</c:v>
                </c:pt>
                <c:pt idx="7281">
                  <c:v>124.1182499965032</c:v>
                </c:pt>
                <c:pt idx="7282">
                  <c:v>124.13560000260671</c:v>
                </c:pt>
                <c:pt idx="7283">
                  <c:v>124.15268332958222</c:v>
                </c:pt>
                <c:pt idx="7284">
                  <c:v>124.16951666673025</c:v>
                </c:pt>
                <c:pt idx="7285">
                  <c:v>124.18636666933695</c:v>
                </c:pt>
                <c:pt idx="7286">
                  <c:v>124.20321666399637</c:v>
                </c:pt>
                <c:pt idx="7287">
                  <c:v>124.22018333276112</c:v>
                </c:pt>
                <c:pt idx="7288">
                  <c:v>124.23703333536784</c:v>
                </c:pt>
                <c:pt idx="7289">
                  <c:v>124.25398333072663</c:v>
                </c:pt>
                <c:pt idx="7290">
                  <c:v>124.2713666677475</c:v>
                </c:pt>
                <c:pt idx="7291">
                  <c:v>124.28828333218893</c:v>
                </c:pt>
                <c:pt idx="7292">
                  <c:v>124.30515000025432</c:v>
                </c:pt>
                <c:pt idx="7293">
                  <c:v>124.3222333351771</c:v>
                </c:pt>
                <c:pt idx="7294">
                  <c:v>124.33908332983653</c:v>
                </c:pt>
                <c:pt idx="7295">
                  <c:v>124.35674999554952</c:v>
                </c:pt>
                <c:pt idx="7296">
                  <c:v>124.37358333269755</c:v>
                </c:pt>
                <c:pt idx="7297">
                  <c:v>124.39065000216166</c:v>
                </c:pt>
                <c:pt idx="7298">
                  <c:v>124.40749999682109</c:v>
                </c:pt>
                <c:pt idx="7299">
                  <c:v>124.42434999942779</c:v>
                </c:pt>
                <c:pt idx="7300">
                  <c:v>124.44120000203451</c:v>
                </c:pt>
                <c:pt idx="7301">
                  <c:v>124.45804999669393</c:v>
                </c:pt>
                <c:pt idx="7302">
                  <c:v>124.47494999567668</c:v>
                </c:pt>
                <c:pt idx="7303">
                  <c:v>124.49179999828338</c:v>
                </c:pt>
                <c:pt idx="7304">
                  <c:v>124.50940000216166</c:v>
                </c:pt>
                <c:pt idx="7305">
                  <c:v>124.52624999682108</c:v>
                </c:pt>
                <c:pt idx="7306">
                  <c:v>124.5430999994278</c:v>
                </c:pt>
                <c:pt idx="7307">
                  <c:v>124.55995000203451</c:v>
                </c:pt>
                <c:pt idx="7308">
                  <c:v>124.5769666671753</c:v>
                </c:pt>
                <c:pt idx="7309">
                  <c:v>124.593816669782</c:v>
                </c:pt>
                <c:pt idx="7310">
                  <c:v>124.61129999955496</c:v>
                </c:pt>
                <c:pt idx="7311">
                  <c:v>124.62870000203451</c:v>
                </c:pt>
                <c:pt idx="7312">
                  <c:v>124.64554999669393</c:v>
                </c:pt>
                <c:pt idx="7313">
                  <c:v>124.66246666908265</c:v>
                </c:pt>
                <c:pt idx="7314">
                  <c:v>124.67931666374207</c:v>
                </c:pt>
                <c:pt idx="7315">
                  <c:v>124.69616666634877</c:v>
                </c:pt>
                <c:pt idx="7316">
                  <c:v>124.71359999974568</c:v>
                </c:pt>
                <c:pt idx="7317">
                  <c:v>124.7304500023524</c:v>
                </c:pt>
                <c:pt idx="7318">
                  <c:v>124.74746666749319</c:v>
                </c:pt>
                <c:pt idx="7319">
                  <c:v>124.76431666215261</c:v>
                </c:pt>
                <c:pt idx="7320">
                  <c:v>124.78121666908264</c:v>
                </c:pt>
                <c:pt idx="7321">
                  <c:v>124.79806666374206</c:v>
                </c:pt>
                <c:pt idx="7322">
                  <c:v>124.81553333600363</c:v>
                </c:pt>
                <c:pt idx="7323">
                  <c:v>124.83239999612172</c:v>
                </c:pt>
                <c:pt idx="7324">
                  <c:v>124.84946666558584</c:v>
                </c:pt>
                <c:pt idx="7325">
                  <c:v>124.86633333365123</c:v>
                </c:pt>
                <c:pt idx="7326">
                  <c:v>124.88318333625793</c:v>
                </c:pt>
                <c:pt idx="7327">
                  <c:v>124.90003333091735</c:v>
                </c:pt>
                <c:pt idx="7328">
                  <c:v>124.91696666876474</c:v>
                </c:pt>
                <c:pt idx="7329">
                  <c:v>124.93383332888286</c:v>
                </c:pt>
                <c:pt idx="7330">
                  <c:v>124.95128333568573</c:v>
                </c:pt>
                <c:pt idx="7331">
                  <c:v>124.96813333034515</c:v>
                </c:pt>
                <c:pt idx="7332">
                  <c:v>124.98544999758403</c:v>
                </c:pt>
                <c:pt idx="7333">
                  <c:v>125.00230000019073</c:v>
                </c:pt>
                <c:pt idx="7334">
                  <c:v>125.01916666825612</c:v>
                </c:pt>
                <c:pt idx="7335">
                  <c:v>125.03603333632151</c:v>
                </c:pt>
                <c:pt idx="7336">
                  <c:v>125.05344999631247</c:v>
                </c:pt>
                <c:pt idx="7337">
                  <c:v>125.07029999891917</c:v>
                </c:pt>
                <c:pt idx="7338">
                  <c:v>125.08758333524068</c:v>
                </c:pt>
                <c:pt idx="7339">
                  <c:v>125.10444999535879</c:v>
                </c:pt>
                <c:pt idx="7340">
                  <c:v>125.12129999796549</c:v>
                </c:pt>
                <c:pt idx="7341">
                  <c:v>125.13815000057221</c:v>
                </c:pt>
                <c:pt idx="7342">
                  <c:v>125.15564999580383</c:v>
                </c:pt>
                <c:pt idx="7343">
                  <c:v>125.17249999841054</c:v>
                </c:pt>
                <c:pt idx="7344">
                  <c:v>125.18990000089009</c:v>
                </c:pt>
                <c:pt idx="7345">
                  <c:v>125.20676666895548</c:v>
                </c:pt>
                <c:pt idx="7346">
                  <c:v>125.22408333619435</c:v>
                </c:pt>
                <c:pt idx="7347">
                  <c:v>125.2409166653951</c:v>
                </c:pt>
                <c:pt idx="7348">
                  <c:v>125.25861666202545</c:v>
                </c:pt>
                <c:pt idx="7349">
                  <c:v>125.27546666463216</c:v>
                </c:pt>
                <c:pt idx="7350">
                  <c:v>125.29258333047231</c:v>
                </c:pt>
                <c:pt idx="7351">
                  <c:v>125.30943333307901</c:v>
                </c:pt>
                <c:pt idx="7352">
                  <c:v>125.32703332901001</c:v>
                </c:pt>
                <c:pt idx="7353">
                  <c:v>125.34388333161672</c:v>
                </c:pt>
                <c:pt idx="7354">
                  <c:v>125.36109999815623</c:v>
                </c:pt>
                <c:pt idx="7355">
                  <c:v>125.37795000076294</c:v>
                </c:pt>
                <c:pt idx="7356">
                  <c:v>125.39496666590372</c:v>
                </c:pt>
                <c:pt idx="7357">
                  <c:v>125.41181666851044</c:v>
                </c:pt>
                <c:pt idx="7358">
                  <c:v>125.42866666316986</c:v>
                </c:pt>
                <c:pt idx="7359">
                  <c:v>125.44553333123525</c:v>
                </c:pt>
                <c:pt idx="7360">
                  <c:v>125.46248333454132</c:v>
                </c:pt>
                <c:pt idx="7361">
                  <c:v>125.47935000260671</c:v>
                </c:pt>
                <c:pt idx="7362">
                  <c:v>125.4970166683197</c:v>
                </c:pt>
                <c:pt idx="7363">
                  <c:v>125.51386666297913</c:v>
                </c:pt>
                <c:pt idx="7364">
                  <c:v>125.531316669782</c:v>
                </c:pt>
                <c:pt idx="7365">
                  <c:v>125.54816666444142</c:v>
                </c:pt>
                <c:pt idx="7366">
                  <c:v>125.56573332945506</c:v>
                </c:pt>
                <c:pt idx="7367">
                  <c:v>125.58258333206177</c:v>
                </c:pt>
                <c:pt idx="7368">
                  <c:v>125.59981666405996</c:v>
                </c:pt>
                <c:pt idx="7369">
                  <c:v>125.61666666666666</c:v>
                </c:pt>
                <c:pt idx="7370">
                  <c:v>125.63351666927338</c:v>
                </c:pt>
                <c:pt idx="7371">
                  <c:v>125.6503666639328</c:v>
                </c:pt>
                <c:pt idx="7372">
                  <c:v>125.66778333187104</c:v>
                </c:pt>
                <c:pt idx="7373">
                  <c:v>125.68464999993643</c:v>
                </c:pt>
                <c:pt idx="7374">
                  <c:v>125.70236666202545</c:v>
                </c:pt>
                <c:pt idx="7375">
                  <c:v>125.71921666463216</c:v>
                </c:pt>
                <c:pt idx="7376">
                  <c:v>125.7361999988556</c:v>
                </c:pt>
                <c:pt idx="7377">
                  <c:v>125.75306666692099</c:v>
                </c:pt>
                <c:pt idx="7378">
                  <c:v>125.77033332983653</c:v>
                </c:pt>
                <c:pt idx="7379">
                  <c:v>125.78718333244323</c:v>
                </c:pt>
                <c:pt idx="7380">
                  <c:v>125.80490000247956</c:v>
                </c:pt>
                <c:pt idx="7381">
                  <c:v>125.82174999713898</c:v>
                </c:pt>
                <c:pt idx="7382">
                  <c:v>125.83911666870117</c:v>
                </c:pt>
                <c:pt idx="7383">
                  <c:v>125.85596666336059</c:v>
                </c:pt>
                <c:pt idx="7384">
                  <c:v>125.87281666596731</c:v>
                </c:pt>
                <c:pt idx="7385">
                  <c:v>125.8896833340327</c:v>
                </c:pt>
                <c:pt idx="7386">
                  <c:v>125.90653332869212</c:v>
                </c:pt>
                <c:pt idx="7387">
                  <c:v>125.92346666653951</c:v>
                </c:pt>
                <c:pt idx="7388">
                  <c:v>125.94031666914621</c:v>
                </c:pt>
                <c:pt idx="7389">
                  <c:v>125.95788333415985</c:v>
                </c:pt>
                <c:pt idx="7390">
                  <c:v>125.97473332881927</c:v>
                </c:pt>
                <c:pt idx="7391">
                  <c:v>125.99161666234335</c:v>
                </c:pt>
                <c:pt idx="7392">
                  <c:v>126.00846666495005</c:v>
                </c:pt>
                <c:pt idx="7393">
                  <c:v>126.02533333301544</c:v>
                </c:pt>
                <c:pt idx="7394">
                  <c:v>126.04248332977295</c:v>
                </c:pt>
                <c:pt idx="7395">
                  <c:v>126.05933333237967</c:v>
                </c:pt>
                <c:pt idx="7396">
                  <c:v>126.07703332901001</c:v>
                </c:pt>
                <c:pt idx="7397">
                  <c:v>126.09393333594004</c:v>
                </c:pt>
                <c:pt idx="7398">
                  <c:v>126.11125000317891</c:v>
                </c:pt>
                <c:pt idx="7399">
                  <c:v>126.12808333237966</c:v>
                </c:pt>
                <c:pt idx="7400">
                  <c:v>126.14493333498636</c:v>
                </c:pt>
                <c:pt idx="7401">
                  <c:v>126.16180000305175</c:v>
                </c:pt>
                <c:pt idx="7402">
                  <c:v>126.17926666736602</c:v>
                </c:pt>
                <c:pt idx="7403">
                  <c:v>126.19611666202545</c:v>
                </c:pt>
                <c:pt idx="7404">
                  <c:v>126.21338333288828</c:v>
                </c:pt>
                <c:pt idx="7405">
                  <c:v>126.230233335495</c:v>
                </c:pt>
                <c:pt idx="7406">
                  <c:v>126.24759999910991</c:v>
                </c:pt>
                <c:pt idx="7407">
                  <c:v>126.26449999809265</c:v>
                </c:pt>
                <c:pt idx="7408">
                  <c:v>126.28158333301545</c:v>
                </c:pt>
                <c:pt idx="7409">
                  <c:v>126.29843333562215</c:v>
                </c:pt>
                <c:pt idx="7410">
                  <c:v>126.3163499991099</c:v>
                </c:pt>
                <c:pt idx="7411">
                  <c:v>126.33324999809265</c:v>
                </c:pt>
                <c:pt idx="7412">
                  <c:v>126.35041666825613</c:v>
                </c:pt>
                <c:pt idx="7413">
                  <c:v>126.36728333632151</c:v>
                </c:pt>
                <c:pt idx="7414">
                  <c:v>126.38423333168029</c:v>
                </c:pt>
                <c:pt idx="7415">
                  <c:v>126.40108333428701</c:v>
                </c:pt>
                <c:pt idx="7416">
                  <c:v>126.41791666348776</c:v>
                </c:pt>
                <c:pt idx="7417">
                  <c:v>126.43550000190734</c:v>
                </c:pt>
                <c:pt idx="7418">
                  <c:v>126.45234999656677</c:v>
                </c:pt>
                <c:pt idx="7419">
                  <c:v>126.46919999917348</c:v>
                </c:pt>
                <c:pt idx="7420">
                  <c:v>126.48605000178019</c:v>
                </c:pt>
                <c:pt idx="7421">
                  <c:v>126.50296666622162</c:v>
                </c:pt>
                <c:pt idx="7422">
                  <c:v>126.51981666882833</c:v>
                </c:pt>
                <c:pt idx="7423">
                  <c:v>126.53666666348775</c:v>
                </c:pt>
                <c:pt idx="7424">
                  <c:v>126.55405000050862</c:v>
                </c:pt>
                <c:pt idx="7425">
                  <c:v>126.57090000311534</c:v>
                </c:pt>
                <c:pt idx="7426">
                  <c:v>126.58774999777476</c:v>
                </c:pt>
                <c:pt idx="7427">
                  <c:v>126.60460000038147</c:v>
                </c:pt>
                <c:pt idx="7428">
                  <c:v>126.62221666971843</c:v>
                </c:pt>
                <c:pt idx="7429">
                  <c:v>126.63906666437785</c:v>
                </c:pt>
                <c:pt idx="7430">
                  <c:v>126.65665000279745</c:v>
                </c:pt>
                <c:pt idx="7431">
                  <c:v>126.67349999745687</c:v>
                </c:pt>
                <c:pt idx="7432">
                  <c:v>126.69118332862854</c:v>
                </c:pt>
                <c:pt idx="7433">
                  <c:v>126.70801666577657</c:v>
                </c:pt>
                <c:pt idx="7434">
                  <c:v>126.72538332939148</c:v>
                </c:pt>
                <c:pt idx="7435">
                  <c:v>126.74223333199819</c:v>
                </c:pt>
                <c:pt idx="7436">
                  <c:v>126.7590833346049</c:v>
                </c:pt>
                <c:pt idx="7437">
                  <c:v>126.77595000267029</c:v>
                </c:pt>
                <c:pt idx="7438">
                  <c:v>126.79336666266123</c:v>
                </c:pt>
                <c:pt idx="7439">
                  <c:v>126.81021666526794</c:v>
                </c:pt>
                <c:pt idx="7440">
                  <c:v>126.8271166642507</c:v>
                </c:pt>
                <c:pt idx="7441">
                  <c:v>126.8439666668574</c:v>
                </c:pt>
                <c:pt idx="7442">
                  <c:v>126.86093333562215</c:v>
                </c:pt>
                <c:pt idx="7443">
                  <c:v>126.87778333028157</c:v>
                </c:pt>
                <c:pt idx="7444">
                  <c:v>126.89519999821981</c:v>
                </c:pt>
                <c:pt idx="7445">
                  <c:v>126.9120666662852</c:v>
                </c:pt>
                <c:pt idx="7446">
                  <c:v>126.9289166688919</c:v>
                </c:pt>
                <c:pt idx="7447">
                  <c:v>126.94576666355132</c:v>
                </c:pt>
                <c:pt idx="7448">
                  <c:v>126.96261666615804</c:v>
                </c:pt>
                <c:pt idx="7449">
                  <c:v>126.97971666653952</c:v>
                </c:pt>
                <c:pt idx="7450">
                  <c:v>126.99654999574025</c:v>
                </c:pt>
                <c:pt idx="7451">
                  <c:v>127.01411666870118</c:v>
                </c:pt>
                <c:pt idx="7452">
                  <c:v>127.03094999790191</c:v>
                </c:pt>
                <c:pt idx="7453">
                  <c:v>127.04868333339691</c:v>
                </c:pt>
                <c:pt idx="7454">
                  <c:v>127.06553333600363</c:v>
                </c:pt>
                <c:pt idx="7455">
                  <c:v>127.08241666952769</c:v>
                </c:pt>
                <c:pt idx="7456">
                  <c:v>127.09926666418711</c:v>
                </c:pt>
                <c:pt idx="7457">
                  <c:v>127.11611666679383</c:v>
                </c:pt>
                <c:pt idx="7458">
                  <c:v>127.13298333485922</c:v>
                </c:pt>
                <c:pt idx="7459">
                  <c:v>127.14983332951864</c:v>
                </c:pt>
                <c:pt idx="7460">
                  <c:v>127.16734999815623</c:v>
                </c:pt>
                <c:pt idx="7461">
                  <c:v>127.18420000076294</c:v>
                </c:pt>
                <c:pt idx="7462">
                  <c:v>127.2012333313624</c:v>
                </c:pt>
                <c:pt idx="7463">
                  <c:v>127.21808333396912</c:v>
                </c:pt>
                <c:pt idx="7464">
                  <c:v>127.23493332862854</c:v>
                </c:pt>
                <c:pt idx="7465">
                  <c:v>127.25178333123525</c:v>
                </c:pt>
                <c:pt idx="7466">
                  <c:v>127.26864999930064</c:v>
                </c:pt>
                <c:pt idx="7467">
                  <c:v>127.28634999593099</c:v>
                </c:pt>
                <c:pt idx="7468">
                  <c:v>127.30321666399638</c:v>
                </c:pt>
                <c:pt idx="7469">
                  <c:v>127.32066666285196</c:v>
                </c:pt>
                <c:pt idx="7470">
                  <c:v>127.33753333091735</c:v>
                </c:pt>
                <c:pt idx="7471">
                  <c:v>127.35486666361491</c:v>
                </c:pt>
                <c:pt idx="7472">
                  <c:v>127.37171666622162</c:v>
                </c:pt>
                <c:pt idx="7473">
                  <c:v>127.38856666882833</c:v>
                </c:pt>
                <c:pt idx="7474">
                  <c:v>127.40543332894643</c:v>
                </c:pt>
                <c:pt idx="7475">
                  <c:v>127.42268333435058</c:v>
                </c:pt>
                <c:pt idx="7476">
                  <c:v>127.43953332901</c:v>
                </c:pt>
                <c:pt idx="7477">
                  <c:v>127.45638333161672</c:v>
                </c:pt>
                <c:pt idx="7478">
                  <c:v>127.47323333422342</c:v>
                </c:pt>
                <c:pt idx="7479">
                  <c:v>127.49023333390554</c:v>
                </c:pt>
                <c:pt idx="7480">
                  <c:v>127.50708333651225</c:v>
                </c:pt>
                <c:pt idx="7481">
                  <c:v>127.52394999663035</c:v>
                </c:pt>
                <c:pt idx="7482">
                  <c:v>127.54136666456859</c:v>
                </c:pt>
                <c:pt idx="7483">
                  <c:v>127.55821666717529</c:v>
                </c:pt>
                <c:pt idx="7484">
                  <c:v>127.57568333148956</c:v>
                </c:pt>
                <c:pt idx="7485">
                  <c:v>127.59254999955495</c:v>
                </c:pt>
                <c:pt idx="7486">
                  <c:v>127.60971666971842</c:v>
                </c:pt>
                <c:pt idx="7487">
                  <c:v>127.62656666437785</c:v>
                </c:pt>
                <c:pt idx="7488">
                  <c:v>127.64486666520436</c:v>
                </c:pt>
                <c:pt idx="7489">
                  <c:v>127.66171666781108</c:v>
                </c:pt>
                <c:pt idx="7490">
                  <c:v>127.67881666819254</c:v>
                </c:pt>
                <c:pt idx="7491">
                  <c:v>127.69566666285196</c:v>
                </c:pt>
                <c:pt idx="7492">
                  <c:v>127.71251666545868</c:v>
                </c:pt>
                <c:pt idx="7493">
                  <c:v>127.7293666680654</c:v>
                </c:pt>
                <c:pt idx="7494">
                  <c:v>127.74721666971843</c:v>
                </c:pt>
                <c:pt idx="7495">
                  <c:v>127.76406666437785</c:v>
                </c:pt>
                <c:pt idx="7496">
                  <c:v>127.78119999567667</c:v>
                </c:pt>
                <c:pt idx="7497">
                  <c:v>127.79806666374206</c:v>
                </c:pt>
                <c:pt idx="7498">
                  <c:v>127.81496666272481</c:v>
                </c:pt>
                <c:pt idx="7499">
                  <c:v>127.8318333307902</c:v>
                </c:pt>
                <c:pt idx="7500">
                  <c:v>127.8494999965032</c:v>
                </c:pt>
                <c:pt idx="7501">
                  <c:v>127.86633333365123</c:v>
                </c:pt>
                <c:pt idx="7502">
                  <c:v>127.88375000158946</c:v>
                </c:pt>
                <c:pt idx="7503">
                  <c:v>127.90088333288828</c:v>
                </c:pt>
                <c:pt idx="7504">
                  <c:v>127.91834999720255</c:v>
                </c:pt>
                <c:pt idx="7505">
                  <c:v>127.93519999980927</c:v>
                </c:pt>
                <c:pt idx="7506">
                  <c:v>127.95219999949137</c:v>
                </c:pt>
                <c:pt idx="7507">
                  <c:v>127.96905000209809</c:v>
                </c:pt>
                <c:pt idx="7508">
                  <c:v>127.98589999675751</c:v>
                </c:pt>
                <c:pt idx="7509">
                  <c:v>128.00371666749319</c:v>
                </c:pt>
                <c:pt idx="7510">
                  <c:v>128.02060000101724</c:v>
                </c:pt>
                <c:pt idx="7511">
                  <c:v>128.03778332869211</c:v>
                </c:pt>
                <c:pt idx="7512">
                  <c:v>128.05463333129882</c:v>
                </c:pt>
                <c:pt idx="7513">
                  <c:v>128.07238333225251</c:v>
                </c:pt>
                <c:pt idx="7514">
                  <c:v>128.08925000031789</c:v>
                </c:pt>
                <c:pt idx="7515">
                  <c:v>128.10626666545869</c:v>
                </c:pt>
                <c:pt idx="7516">
                  <c:v>128.12311666806539</c:v>
                </c:pt>
                <c:pt idx="7517">
                  <c:v>128.13996666272482</c:v>
                </c:pt>
                <c:pt idx="7518">
                  <c:v>128.15681666533152</c:v>
                </c:pt>
                <c:pt idx="7519">
                  <c:v>128.17449999650319</c:v>
                </c:pt>
                <c:pt idx="7520">
                  <c:v>128.19134999910992</c:v>
                </c:pt>
                <c:pt idx="7521">
                  <c:v>128.20906666914621</c:v>
                </c:pt>
                <c:pt idx="7522">
                  <c:v>128.22591666380563</c:v>
                </c:pt>
                <c:pt idx="7523">
                  <c:v>128.24334999720256</c:v>
                </c:pt>
                <c:pt idx="7524">
                  <c:v>128.26021666526793</c:v>
                </c:pt>
                <c:pt idx="7525">
                  <c:v>128.27721666495006</c:v>
                </c:pt>
                <c:pt idx="7526">
                  <c:v>128.29406666755676</c:v>
                </c:pt>
                <c:pt idx="7527">
                  <c:v>128.3117666641871</c:v>
                </c:pt>
                <c:pt idx="7528">
                  <c:v>128.32861666679383</c:v>
                </c:pt>
                <c:pt idx="7529">
                  <c:v>128.34628333250683</c:v>
                </c:pt>
                <c:pt idx="7530">
                  <c:v>128.36318333148955</c:v>
                </c:pt>
                <c:pt idx="7531">
                  <c:v>128.38058333396913</c:v>
                </c:pt>
                <c:pt idx="7532">
                  <c:v>128.3974500020345</c:v>
                </c:pt>
                <c:pt idx="7533">
                  <c:v>128.41443333625793</c:v>
                </c:pt>
                <c:pt idx="7534">
                  <c:v>128.43128333091735</c:v>
                </c:pt>
                <c:pt idx="7535">
                  <c:v>128.44838333129883</c:v>
                </c:pt>
                <c:pt idx="7536">
                  <c:v>128.4652499993642</c:v>
                </c:pt>
                <c:pt idx="7537">
                  <c:v>128.48210000197093</c:v>
                </c:pt>
                <c:pt idx="7538">
                  <c:v>128.49923333326976</c:v>
                </c:pt>
                <c:pt idx="7539">
                  <c:v>128.51608333587646</c:v>
                </c:pt>
                <c:pt idx="7540">
                  <c:v>128.53369999726613</c:v>
                </c:pt>
                <c:pt idx="7541">
                  <c:v>128.55056666533153</c:v>
                </c:pt>
                <c:pt idx="7542">
                  <c:v>128.56741666793823</c:v>
                </c:pt>
                <c:pt idx="7543">
                  <c:v>128.58426666259766</c:v>
                </c:pt>
                <c:pt idx="7544">
                  <c:v>128.60118333498636</c:v>
                </c:pt>
                <c:pt idx="7545">
                  <c:v>128.61803332964578</c:v>
                </c:pt>
                <c:pt idx="7546">
                  <c:v>128.63488333225251</c:v>
                </c:pt>
                <c:pt idx="7547">
                  <c:v>128.65256666342418</c:v>
                </c:pt>
                <c:pt idx="7548">
                  <c:v>128.66941666603088</c:v>
                </c:pt>
                <c:pt idx="7549">
                  <c:v>128.68705000082653</c:v>
                </c:pt>
                <c:pt idx="7550">
                  <c:v>128.70391666889191</c:v>
                </c:pt>
                <c:pt idx="7551">
                  <c:v>128.72098333040873</c:v>
                </c:pt>
                <c:pt idx="7552">
                  <c:v>128.73783333301543</c:v>
                </c:pt>
                <c:pt idx="7553">
                  <c:v>128.75523333549501</c:v>
                </c:pt>
                <c:pt idx="7554">
                  <c:v>128.77208333015443</c:v>
                </c:pt>
                <c:pt idx="7555">
                  <c:v>128.78893333276113</c:v>
                </c:pt>
                <c:pt idx="7556">
                  <c:v>128.80578333536783</c:v>
                </c:pt>
                <c:pt idx="7557">
                  <c:v>128.82271666526793</c:v>
                </c:pt>
                <c:pt idx="7558">
                  <c:v>128.83958333333334</c:v>
                </c:pt>
                <c:pt idx="7559">
                  <c:v>128.85684999624888</c:v>
                </c:pt>
                <c:pt idx="7560">
                  <c:v>128.87369999885559</c:v>
                </c:pt>
                <c:pt idx="7561">
                  <c:v>128.89055000146229</c:v>
                </c:pt>
                <c:pt idx="7562">
                  <c:v>128.90739999612171</c:v>
                </c:pt>
                <c:pt idx="7563">
                  <c:v>128.92514999707541</c:v>
                </c:pt>
                <c:pt idx="7564">
                  <c:v>128.94201666514078</c:v>
                </c:pt>
                <c:pt idx="7565">
                  <c:v>128.95973333517711</c:v>
                </c:pt>
                <c:pt idx="7566">
                  <c:v>128.97658332983653</c:v>
                </c:pt>
                <c:pt idx="7567">
                  <c:v>128.99388333161673</c:v>
                </c:pt>
                <c:pt idx="7568">
                  <c:v>129.01123332977295</c:v>
                </c:pt>
                <c:pt idx="7569">
                  <c:v>129.02821666399637</c:v>
                </c:pt>
                <c:pt idx="7570">
                  <c:v>129.0450500011444</c:v>
                </c:pt>
                <c:pt idx="7571">
                  <c:v>129.06189999580383</c:v>
                </c:pt>
                <c:pt idx="7572">
                  <c:v>129.07874999841053</c:v>
                </c:pt>
                <c:pt idx="7573">
                  <c:v>129.09571666717528</c:v>
                </c:pt>
                <c:pt idx="7574">
                  <c:v>129.11258333524069</c:v>
                </c:pt>
                <c:pt idx="7575">
                  <c:v>129.12974999745686</c:v>
                </c:pt>
                <c:pt idx="7576">
                  <c:v>129.14660000006359</c:v>
                </c:pt>
                <c:pt idx="7577">
                  <c:v>129.16414999961853</c:v>
                </c:pt>
                <c:pt idx="7578">
                  <c:v>129.18101666768391</c:v>
                </c:pt>
                <c:pt idx="7579">
                  <c:v>129.1986999988556</c:v>
                </c:pt>
                <c:pt idx="7580">
                  <c:v>129.21556666692098</c:v>
                </c:pt>
                <c:pt idx="7581">
                  <c:v>129.23245000044506</c:v>
                </c:pt>
                <c:pt idx="7582">
                  <c:v>129.24931666851043</c:v>
                </c:pt>
                <c:pt idx="7583">
                  <c:v>129.26616666316986</c:v>
                </c:pt>
                <c:pt idx="7584">
                  <c:v>129.28355000019073</c:v>
                </c:pt>
                <c:pt idx="7585">
                  <c:v>129.30040000279743</c:v>
                </c:pt>
                <c:pt idx="7586">
                  <c:v>129.31724999745686</c:v>
                </c:pt>
                <c:pt idx="7587">
                  <c:v>129.33408333460491</c:v>
                </c:pt>
                <c:pt idx="7588">
                  <c:v>129.35178333123525</c:v>
                </c:pt>
                <c:pt idx="7589">
                  <c:v>129.36863333384196</c:v>
                </c:pt>
                <c:pt idx="7590">
                  <c:v>129.38606666723888</c:v>
                </c:pt>
                <c:pt idx="7591">
                  <c:v>129.40293333530425</c:v>
                </c:pt>
                <c:pt idx="7592">
                  <c:v>129.42038333415985</c:v>
                </c:pt>
                <c:pt idx="7593">
                  <c:v>129.43723332881927</c:v>
                </c:pt>
                <c:pt idx="7594">
                  <c:v>129.4547333319982</c:v>
                </c:pt>
                <c:pt idx="7595">
                  <c:v>129.47161666552225</c:v>
                </c:pt>
                <c:pt idx="7596">
                  <c:v>129.48921666940052</c:v>
                </c:pt>
                <c:pt idx="7597">
                  <c:v>129.50606666405994</c:v>
                </c:pt>
                <c:pt idx="7598">
                  <c:v>129.52291666666667</c:v>
                </c:pt>
                <c:pt idx="7599">
                  <c:v>129.53978333473205</c:v>
                </c:pt>
                <c:pt idx="7600">
                  <c:v>129.55673333009085</c:v>
                </c:pt>
                <c:pt idx="7601">
                  <c:v>129.57359999815623</c:v>
                </c:pt>
                <c:pt idx="7602">
                  <c:v>129.59073332945505</c:v>
                </c:pt>
                <c:pt idx="7603">
                  <c:v>129.60758333206178</c:v>
                </c:pt>
                <c:pt idx="7604">
                  <c:v>129.62511666615805</c:v>
                </c:pt>
                <c:pt idx="7605">
                  <c:v>129.64196666876475</c:v>
                </c:pt>
                <c:pt idx="7606">
                  <c:v>129.65896666844685</c:v>
                </c:pt>
                <c:pt idx="7607">
                  <c:v>129.67581666310627</c:v>
                </c:pt>
                <c:pt idx="7608">
                  <c:v>129.69266666571301</c:v>
                </c:pt>
                <c:pt idx="7609">
                  <c:v>129.70951666831971</c:v>
                </c:pt>
                <c:pt idx="7610">
                  <c:v>129.72646666367848</c:v>
                </c:pt>
                <c:pt idx="7611">
                  <c:v>129.74331666628521</c:v>
                </c:pt>
                <c:pt idx="7612">
                  <c:v>129.76016666889191</c:v>
                </c:pt>
                <c:pt idx="7613">
                  <c:v>129.77754999796551</c:v>
                </c:pt>
                <c:pt idx="7614">
                  <c:v>129.79440000057221</c:v>
                </c:pt>
                <c:pt idx="7615">
                  <c:v>129.81125000317891</c:v>
                </c:pt>
                <c:pt idx="7616">
                  <c:v>129.82811666329701</c:v>
                </c:pt>
                <c:pt idx="7617">
                  <c:v>129.84548333485921</c:v>
                </c:pt>
                <c:pt idx="7618">
                  <c:v>129.86233332951863</c:v>
                </c:pt>
                <c:pt idx="7619">
                  <c:v>129.87953333059946</c:v>
                </c:pt>
                <c:pt idx="7620">
                  <c:v>129.89638333320619</c:v>
                </c:pt>
                <c:pt idx="7621">
                  <c:v>129.91321666240691</c:v>
                </c:pt>
                <c:pt idx="7622">
                  <c:v>129.93006666501364</c:v>
                </c:pt>
                <c:pt idx="7623">
                  <c:v>129.94691666762034</c:v>
                </c:pt>
                <c:pt idx="7624">
                  <c:v>129.96433333555856</c:v>
                </c:pt>
                <c:pt idx="7625">
                  <c:v>129.98118333021799</c:v>
                </c:pt>
                <c:pt idx="7626">
                  <c:v>129.99894999663036</c:v>
                </c:pt>
                <c:pt idx="7627">
                  <c:v>130.01581666469573</c:v>
                </c:pt>
                <c:pt idx="7628">
                  <c:v>130.03340000311533</c:v>
                </c:pt>
                <c:pt idx="7629">
                  <c:v>130.05024999777476</c:v>
                </c:pt>
                <c:pt idx="7630">
                  <c:v>130.06710000038146</c:v>
                </c:pt>
                <c:pt idx="7631">
                  <c:v>130.08396666844686</c:v>
                </c:pt>
                <c:pt idx="7632">
                  <c:v>130.10096666812896</c:v>
                </c:pt>
                <c:pt idx="7633">
                  <c:v>130.11783333619437</c:v>
                </c:pt>
                <c:pt idx="7634">
                  <c:v>130.13468333085379</c:v>
                </c:pt>
                <c:pt idx="7635">
                  <c:v>130.15153333346049</c:v>
                </c:pt>
                <c:pt idx="7636">
                  <c:v>130.16848332881926</c:v>
                </c:pt>
                <c:pt idx="7637">
                  <c:v>130.18534999688467</c:v>
                </c:pt>
                <c:pt idx="7638">
                  <c:v>130.20298333168029</c:v>
                </c:pt>
                <c:pt idx="7639">
                  <c:v>130.21983333428702</c:v>
                </c:pt>
                <c:pt idx="7640">
                  <c:v>130.23705000082651</c:v>
                </c:pt>
                <c:pt idx="7641">
                  <c:v>130.25389999548594</c:v>
                </c:pt>
                <c:pt idx="7642">
                  <c:v>130.27109999656676</c:v>
                </c:pt>
                <c:pt idx="7643">
                  <c:v>130.28796666463217</c:v>
                </c:pt>
                <c:pt idx="7644">
                  <c:v>130.30498332977294</c:v>
                </c:pt>
                <c:pt idx="7645">
                  <c:v>130.32183333237967</c:v>
                </c:pt>
                <c:pt idx="7646">
                  <c:v>130.33913333415984</c:v>
                </c:pt>
                <c:pt idx="7647">
                  <c:v>130.35598332881926</c:v>
                </c:pt>
                <c:pt idx="7648">
                  <c:v>130.37283333142599</c:v>
                </c:pt>
                <c:pt idx="7649">
                  <c:v>130.3896833340327</c:v>
                </c:pt>
                <c:pt idx="7650">
                  <c:v>130.40711666742962</c:v>
                </c:pt>
                <c:pt idx="7651">
                  <c:v>130.42396666208904</c:v>
                </c:pt>
                <c:pt idx="7652">
                  <c:v>130.44165000120799</c:v>
                </c:pt>
                <c:pt idx="7653">
                  <c:v>130.45851666927337</c:v>
                </c:pt>
                <c:pt idx="7654">
                  <c:v>130.47534999847412</c:v>
                </c:pt>
                <c:pt idx="7655">
                  <c:v>130.49218333562214</c:v>
                </c:pt>
                <c:pt idx="7656">
                  <c:v>130.50903333028157</c:v>
                </c:pt>
                <c:pt idx="7657">
                  <c:v>130.52598333358765</c:v>
                </c:pt>
                <c:pt idx="7658">
                  <c:v>130.54283333619435</c:v>
                </c:pt>
                <c:pt idx="7659">
                  <c:v>130.56030000050862</c:v>
                </c:pt>
                <c:pt idx="7660">
                  <c:v>130.57716666857402</c:v>
                </c:pt>
                <c:pt idx="7661">
                  <c:v>130.59473333358764</c:v>
                </c:pt>
                <c:pt idx="7662">
                  <c:v>130.61158333619434</c:v>
                </c:pt>
                <c:pt idx="7663">
                  <c:v>130.62843333085377</c:v>
                </c:pt>
                <c:pt idx="7664">
                  <c:v>130.6452833334605</c:v>
                </c:pt>
                <c:pt idx="7665">
                  <c:v>130.66294999917349</c:v>
                </c:pt>
                <c:pt idx="7666">
                  <c:v>130.67980000178019</c:v>
                </c:pt>
                <c:pt idx="7667">
                  <c:v>130.69725000063579</c:v>
                </c:pt>
                <c:pt idx="7668">
                  <c:v>130.71409999529521</c:v>
                </c:pt>
                <c:pt idx="7669">
                  <c:v>130.73149999777476</c:v>
                </c:pt>
                <c:pt idx="7670">
                  <c:v>130.74835000038146</c:v>
                </c:pt>
                <c:pt idx="7671">
                  <c:v>130.76520000298817</c:v>
                </c:pt>
                <c:pt idx="7672">
                  <c:v>130.78203333218892</c:v>
                </c:pt>
                <c:pt idx="7673">
                  <c:v>130.79896666208904</c:v>
                </c:pt>
                <c:pt idx="7674">
                  <c:v>130.81581666469575</c:v>
                </c:pt>
                <c:pt idx="7675">
                  <c:v>130.83266666730245</c:v>
                </c:pt>
                <c:pt idx="7676">
                  <c:v>130.85036666393279</c:v>
                </c:pt>
                <c:pt idx="7677">
                  <c:v>130.86723333199819</c:v>
                </c:pt>
                <c:pt idx="7678">
                  <c:v>130.88488333225251</c:v>
                </c:pt>
                <c:pt idx="7679">
                  <c:v>130.90173333485922</c:v>
                </c:pt>
                <c:pt idx="7680">
                  <c:v>130.91860000292459</c:v>
                </c:pt>
                <c:pt idx="7681">
                  <c:v>130.93544999758402</c:v>
                </c:pt>
                <c:pt idx="7682">
                  <c:v>130.95288333098094</c:v>
                </c:pt>
                <c:pt idx="7683">
                  <c:v>130.96973333358764</c:v>
                </c:pt>
                <c:pt idx="7684">
                  <c:v>130.98670000235239</c:v>
                </c:pt>
                <c:pt idx="7685">
                  <c:v>131.00354999701182</c:v>
                </c:pt>
                <c:pt idx="7686">
                  <c:v>131.02063333193462</c:v>
                </c:pt>
                <c:pt idx="7687">
                  <c:v>131.03749999999999</c:v>
                </c:pt>
                <c:pt idx="7688">
                  <c:v>131.05433332920074</c:v>
                </c:pt>
                <c:pt idx="7689">
                  <c:v>131.07116666634877</c:v>
                </c:pt>
                <c:pt idx="7690">
                  <c:v>131.08861666520437</c:v>
                </c:pt>
                <c:pt idx="7691">
                  <c:v>131.10546666781107</c:v>
                </c:pt>
                <c:pt idx="7692">
                  <c:v>131.12248333295187</c:v>
                </c:pt>
                <c:pt idx="7693">
                  <c:v>131.13933333555858</c:v>
                </c:pt>
                <c:pt idx="7694">
                  <c:v>131.156183330218</c:v>
                </c:pt>
                <c:pt idx="7695">
                  <c:v>131.17388333479565</c:v>
                </c:pt>
                <c:pt idx="7696">
                  <c:v>131.19075000286102</c:v>
                </c:pt>
                <c:pt idx="7697">
                  <c:v>131.20814999739329</c:v>
                </c:pt>
                <c:pt idx="7698">
                  <c:v>131.22499999999999</c:v>
                </c:pt>
                <c:pt idx="7699">
                  <c:v>131.24221666653952</c:v>
                </c:pt>
                <c:pt idx="7700">
                  <c:v>131.25906666914622</c:v>
                </c:pt>
                <c:pt idx="7701">
                  <c:v>131.27623333136242</c:v>
                </c:pt>
                <c:pt idx="7702">
                  <c:v>131.29308333396912</c:v>
                </c:pt>
                <c:pt idx="7703">
                  <c:v>131.30993332862855</c:v>
                </c:pt>
                <c:pt idx="7704">
                  <c:v>131.32678333123525</c:v>
                </c:pt>
                <c:pt idx="7705">
                  <c:v>131.34363333384195</c:v>
                </c:pt>
                <c:pt idx="7706">
                  <c:v>131.3610500017802</c:v>
                </c:pt>
                <c:pt idx="7707">
                  <c:v>131.37793333530425</c:v>
                </c:pt>
                <c:pt idx="7708">
                  <c:v>131.39496666590372</c:v>
                </c:pt>
                <c:pt idx="7709">
                  <c:v>131.41181666851043</c:v>
                </c:pt>
                <c:pt idx="7710">
                  <c:v>131.4288499991099</c:v>
                </c:pt>
                <c:pt idx="7711">
                  <c:v>131.44574999809265</c:v>
                </c:pt>
                <c:pt idx="7712">
                  <c:v>131.46260000069935</c:v>
                </c:pt>
                <c:pt idx="7713">
                  <c:v>131.47944999535878</c:v>
                </c:pt>
                <c:pt idx="7714">
                  <c:v>131.49629999796551</c:v>
                </c:pt>
                <c:pt idx="7715">
                  <c:v>131.51316666603088</c:v>
                </c:pt>
                <c:pt idx="7716">
                  <c:v>131.53035000165303</c:v>
                </c:pt>
                <c:pt idx="7717">
                  <c:v>131.54719999631246</c:v>
                </c:pt>
                <c:pt idx="7718">
                  <c:v>131.56421666940054</c:v>
                </c:pt>
                <c:pt idx="7719">
                  <c:v>131.58108332951863</c:v>
                </c:pt>
                <c:pt idx="7720">
                  <c:v>131.59793333212534</c:v>
                </c:pt>
                <c:pt idx="7721">
                  <c:v>131.61503333250681</c:v>
                </c:pt>
                <c:pt idx="7722">
                  <c:v>131.63188333511351</c:v>
                </c:pt>
                <c:pt idx="7723">
                  <c:v>131.64945000012716</c:v>
                </c:pt>
                <c:pt idx="7724">
                  <c:v>131.66631666819254</c:v>
                </c:pt>
                <c:pt idx="7725">
                  <c:v>131.68410000006358</c:v>
                </c:pt>
                <c:pt idx="7726">
                  <c:v>131.70095000267028</c:v>
                </c:pt>
                <c:pt idx="7727">
                  <c:v>131.71821666558583</c:v>
                </c:pt>
                <c:pt idx="7728">
                  <c:v>131.73506666819256</c:v>
                </c:pt>
                <c:pt idx="7729">
                  <c:v>131.75191666285198</c:v>
                </c:pt>
                <c:pt idx="7730">
                  <c:v>131.76876666545868</c:v>
                </c:pt>
                <c:pt idx="7731">
                  <c:v>131.78568332990011</c:v>
                </c:pt>
                <c:pt idx="7732">
                  <c:v>131.80253333250681</c:v>
                </c:pt>
                <c:pt idx="7733">
                  <c:v>131.81938333511351</c:v>
                </c:pt>
                <c:pt idx="7734">
                  <c:v>131.83693333466849</c:v>
                </c:pt>
                <c:pt idx="7735">
                  <c:v>131.85378332932791</c:v>
                </c:pt>
                <c:pt idx="7736">
                  <c:v>131.87073333263396</c:v>
                </c:pt>
                <c:pt idx="7737">
                  <c:v>131.88758333524069</c:v>
                </c:pt>
                <c:pt idx="7738">
                  <c:v>131.90515000025431</c:v>
                </c:pt>
                <c:pt idx="7739">
                  <c:v>131.92200000286101</c:v>
                </c:pt>
                <c:pt idx="7740">
                  <c:v>131.93886666297914</c:v>
                </c:pt>
                <c:pt idx="7741">
                  <c:v>131.95570000012717</c:v>
                </c:pt>
                <c:pt idx="7742">
                  <c:v>131.97255000273387</c:v>
                </c:pt>
                <c:pt idx="7743">
                  <c:v>131.99020000298819</c:v>
                </c:pt>
                <c:pt idx="7744">
                  <c:v>132.00704999764761</c:v>
                </c:pt>
                <c:pt idx="7745">
                  <c:v>132.02443333466849</c:v>
                </c:pt>
                <c:pt idx="7746">
                  <c:v>132.04130000273386</c:v>
                </c:pt>
                <c:pt idx="7747">
                  <c:v>132.05814999739329</c:v>
                </c:pt>
                <c:pt idx="7748">
                  <c:v>132.07499999999999</c:v>
                </c:pt>
                <c:pt idx="7749">
                  <c:v>132.09196666876474</c:v>
                </c:pt>
                <c:pt idx="7750">
                  <c:v>132.10881666342416</c:v>
                </c:pt>
                <c:pt idx="7751">
                  <c:v>132.12568333148957</c:v>
                </c:pt>
                <c:pt idx="7752">
                  <c:v>132.14311666488646</c:v>
                </c:pt>
                <c:pt idx="7753">
                  <c:v>132.15999999841054</c:v>
                </c:pt>
                <c:pt idx="7754">
                  <c:v>132.17698333263397</c:v>
                </c:pt>
                <c:pt idx="7755">
                  <c:v>132.19383333524067</c:v>
                </c:pt>
                <c:pt idx="7756">
                  <c:v>132.21068332990009</c:v>
                </c:pt>
                <c:pt idx="7757">
                  <c:v>132.22844999631246</c:v>
                </c:pt>
                <c:pt idx="7758">
                  <c:v>132.24528333346049</c:v>
                </c:pt>
                <c:pt idx="7759">
                  <c:v>132.26266666253409</c:v>
                </c:pt>
                <c:pt idx="7760">
                  <c:v>132.27951666514079</c:v>
                </c:pt>
                <c:pt idx="7761">
                  <c:v>132.29636666774749</c:v>
                </c:pt>
                <c:pt idx="7762">
                  <c:v>132.31321666240692</c:v>
                </c:pt>
                <c:pt idx="7763">
                  <c:v>132.33006666501362</c:v>
                </c:pt>
                <c:pt idx="7764">
                  <c:v>132.34771666526794</c:v>
                </c:pt>
                <c:pt idx="7765">
                  <c:v>132.36456666787464</c:v>
                </c:pt>
                <c:pt idx="7766">
                  <c:v>132.38168333371479</c:v>
                </c:pt>
                <c:pt idx="7767">
                  <c:v>132.39853333632152</c:v>
                </c:pt>
                <c:pt idx="7768">
                  <c:v>132.41545000076295</c:v>
                </c:pt>
                <c:pt idx="7769">
                  <c:v>132.43231666882832</c:v>
                </c:pt>
                <c:pt idx="7770">
                  <c:v>132.44923333326975</c:v>
                </c:pt>
                <c:pt idx="7771">
                  <c:v>132.4663666645686</c:v>
                </c:pt>
                <c:pt idx="7772">
                  <c:v>132.48324999809265</c:v>
                </c:pt>
                <c:pt idx="7773">
                  <c:v>132.50013333161672</c:v>
                </c:pt>
                <c:pt idx="7774">
                  <c:v>132.51748332977294</c:v>
                </c:pt>
                <c:pt idx="7775">
                  <c:v>132.53431666692097</c:v>
                </c:pt>
                <c:pt idx="7776">
                  <c:v>132.55188333193462</c:v>
                </c:pt>
                <c:pt idx="7777">
                  <c:v>132.56873333454132</c:v>
                </c:pt>
                <c:pt idx="7778">
                  <c:v>132.58648333549499</c:v>
                </c:pt>
                <c:pt idx="7779">
                  <c:v>132.60333333015441</c:v>
                </c:pt>
                <c:pt idx="7780">
                  <c:v>132.62096666495006</c:v>
                </c:pt>
                <c:pt idx="7781">
                  <c:v>132.63781666755676</c:v>
                </c:pt>
                <c:pt idx="7782">
                  <c:v>132.65538333257038</c:v>
                </c:pt>
                <c:pt idx="7783">
                  <c:v>132.67223333517711</c:v>
                </c:pt>
                <c:pt idx="7784">
                  <c:v>132.68990000089011</c:v>
                </c:pt>
                <c:pt idx="7785">
                  <c:v>132.70674999554953</c:v>
                </c:pt>
                <c:pt idx="7786">
                  <c:v>132.72359999815623</c:v>
                </c:pt>
                <c:pt idx="7787">
                  <c:v>132.74046666622161</c:v>
                </c:pt>
                <c:pt idx="7788">
                  <c:v>132.75733333428701</c:v>
                </c:pt>
                <c:pt idx="7789">
                  <c:v>132.77481666405995</c:v>
                </c:pt>
                <c:pt idx="7790">
                  <c:v>132.79168333212536</c:v>
                </c:pt>
                <c:pt idx="7791">
                  <c:v>132.80853333473206</c:v>
                </c:pt>
                <c:pt idx="7792">
                  <c:v>132.82538332939149</c:v>
                </c:pt>
                <c:pt idx="7793">
                  <c:v>132.84306666851043</c:v>
                </c:pt>
                <c:pt idx="7794">
                  <c:v>132.85993332862853</c:v>
                </c:pt>
                <c:pt idx="7795">
                  <c:v>132.87705000241598</c:v>
                </c:pt>
                <c:pt idx="7796">
                  <c:v>132.89391666253408</c:v>
                </c:pt>
                <c:pt idx="7797">
                  <c:v>132.91151666641235</c:v>
                </c:pt>
                <c:pt idx="7798">
                  <c:v>132.92836666901906</c:v>
                </c:pt>
                <c:pt idx="7799">
                  <c:v>132.94609999656677</c:v>
                </c:pt>
                <c:pt idx="7800">
                  <c:v>132.96296666463215</c:v>
                </c:pt>
                <c:pt idx="7801">
                  <c:v>132.98046666781107</c:v>
                </c:pt>
                <c:pt idx="7802">
                  <c:v>132.9973166624705</c:v>
                </c:pt>
                <c:pt idx="7803">
                  <c:v>133.0141833305359</c:v>
                </c:pt>
                <c:pt idx="7804">
                  <c:v>133.03106666405995</c:v>
                </c:pt>
                <c:pt idx="7805">
                  <c:v>133.0482499996821</c:v>
                </c:pt>
                <c:pt idx="7806">
                  <c:v>133.06510000228883</c:v>
                </c:pt>
                <c:pt idx="7807">
                  <c:v>133.0825500011444</c:v>
                </c:pt>
                <c:pt idx="7808">
                  <c:v>133.0994166692098</c:v>
                </c:pt>
                <c:pt idx="7809">
                  <c:v>133.1168666680654</c:v>
                </c:pt>
                <c:pt idx="7810">
                  <c:v>133.13371666272482</c:v>
                </c:pt>
                <c:pt idx="7811">
                  <c:v>133.15091666380565</c:v>
                </c:pt>
                <c:pt idx="7812">
                  <c:v>133.16778333187102</c:v>
                </c:pt>
                <c:pt idx="7813">
                  <c:v>133.18548333644867</c:v>
                </c:pt>
                <c:pt idx="7814">
                  <c:v>133.20233333110809</c:v>
                </c:pt>
                <c:pt idx="7815">
                  <c:v>133.21946666240692</c:v>
                </c:pt>
                <c:pt idx="7816">
                  <c:v>133.23631666501362</c:v>
                </c:pt>
                <c:pt idx="7817">
                  <c:v>133.25316666762035</c:v>
                </c:pt>
                <c:pt idx="7818">
                  <c:v>133.27001666227977</c:v>
                </c:pt>
                <c:pt idx="7819">
                  <c:v>133.28696666558582</c:v>
                </c:pt>
                <c:pt idx="7820">
                  <c:v>133.30381666819255</c:v>
                </c:pt>
                <c:pt idx="7821">
                  <c:v>133.32068333625793</c:v>
                </c:pt>
                <c:pt idx="7822">
                  <c:v>133.33790000279745</c:v>
                </c:pt>
                <c:pt idx="7823">
                  <c:v>133.35474999745688</c:v>
                </c:pt>
                <c:pt idx="7824">
                  <c:v>133.37178333600363</c:v>
                </c:pt>
                <c:pt idx="7825">
                  <c:v>133.38863333066305</c:v>
                </c:pt>
                <c:pt idx="7826">
                  <c:v>133.40546666781108</c:v>
                </c:pt>
                <c:pt idx="7827">
                  <c:v>133.42231666247051</c:v>
                </c:pt>
                <c:pt idx="7828">
                  <c:v>133.44000000158945</c:v>
                </c:pt>
                <c:pt idx="7829">
                  <c:v>133.45684999624888</c:v>
                </c:pt>
                <c:pt idx="7830">
                  <c:v>133.47394999663035</c:v>
                </c:pt>
                <c:pt idx="7831">
                  <c:v>133.49079999923705</c:v>
                </c:pt>
                <c:pt idx="7832">
                  <c:v>133.50769999821981</c:v>
                </c:pt>
                <c:pt idx="7833">
                  <c:v>133.52455000082651</c:v>
                </c:pt>
                <c:pt idx="7834">
                  <c:v>133.54176666736603</c:v>
                </c:pt>
                <c:pt idx="7835">
                  <c:v>133.55861666202546</c:v>
                </c:pt>
                <c:pt idx="7836">
                  <c:v>133.57611666520435</c:v>
                </c:pt>
                <c:pt idx="7837">
                  <c:v>133.59295000235241</c:v>
                </c:pt>
                <c:pt idx="7838">
                  <c:v>133.61056666374208</c:v>
                </c:pt>
                <c:pt idx="7839">
                  <c:v>133.62741666634878</c:v>
                </c:pt>
                <c:pt idx="7840">
                  <c:v>133.64488333066305</c:v>
                </c:pt>
                <c:pt idx="7841">
                  <c:v>133.66173333326975</c:v>
                </c:pt>
                <c:pt idx="7842">
                  <c:v>133.6789166688919</c:v>
                </c:pt>
                <c:pt idx="7843">
                  <c:v>133.69574999809265</c:v>
                </c:pt>
                <c:pt idx="7844">
                  <c:v>133.71261666615803</c:v>
                </c:pt>
                <c:pt idx="7845">
                  <c:v>133.72946666876476</c:v>
                </c:pt>
                <c:pt idx="7846">
                  <c:v>133.74631666342418</c:v>
                </c:pt>
                <c:pt idx="7847">
                  <c:v>133.76368333498638</c:v>
                </c:pt>
                <c:pt idx="7848">
                  <c:v>133.78053332964581</c:v>
                </c:pt>
                <c:pt idx="7849">
                  <c:v>133.79808332920075</c:v>
                </c:pt>
                <c:pt idx="7850">
                  <c:v>133.81493333180745</c:v>
                </c:pt>
                <c:pt idx="7851">
                  <c:v>133.83236666520438</c:v>
                </c:pt>
                <c:pt idx="7852">
                  <c:v>133.84923333326975</c:v>
                </c:pt>
                <c:pt idx="7853">
                  <c:v>133.8663499991099</c:v>
                </c:pt>
                <c:pt idx="7854">
                  <c:v>133.8832166671753</c:v>
                </c:pt>
                <c:pt idx="7855">
                  <c:v>133.9001499970754</c:v>
                </c:pt>
                <c:pt idx="7856">
                  <c:v>133.9169999996821</c:v>
                </c:pt>
                <c:pt idx="7857">
                  <c:v>133.93385000228881</c:v>
                </c:pt>
                <c:pt idx="7858">
                  <c:v>133.95071666240693</c:v>
                </c:pt>
                <c:pt idx="7859">
                  <c:v>133.96756666501363</c:v>
                </c:pt>
                <c:pt idx="7860">
                  <c:v>133.98440000216166</c:v>
                </c:pt>
                <c:pt idx="7861">
                  <c:v>134.00208333333333</c:v>
                </c:pt>
                <c:pt idx="7862">
                  <c:v>134.01893333594003</c:v>
                </c:pt>
                <c:pt idx="7863">
                  <c:v>134.03578333059946</c:v>
                </c:pt>
                <c:pt idx="7864">
                  <c:v>134.05263333320619</c:v>
                </c:pt>
                <c:pt idx="7865">
                  <c:v>134.07015000184376</c:v>
                </c:pt>
                <c:pt idx="7866">
                  <c:v>134.08699999650318</c:v>
                </c:pt>
                <c:pt idx="7867">
                  <c:v>134.10384999910991</c:v>
                </c:pt>
                <c:pt idx="7868">
                  <c:v>134.12071666717529</c:v>
                </c:pt>
                <c:pt idx="7869">
                  <c:v>134.13846666812896</c:v>
                </c:pt>
                <c:pt idx="7870">
                  <c:v>134.15531666278838</c:v>
                </c:pt>
                <c:pt idx="7871">
                  <c:v>134.17261666456858</c:v>
                </c:pt>
                <c:pt idx="7872">
                  <c:v>134.18948333263398</c:v>
                </c:pt>
                <c:pt idx="7873">
                  <c:v>134.20636666615803</c:v>
                </c:pt>
                <c:pt idx="7874">
                  <c:v>134.22323333422344</c:v>
                </c:pt>
                <c:pt idx="7875">
                  <c:v>134.24008332888286</c:v>
                </c:pt>
                <c:pt idx="7876">
                  <c:v>134.25753333568574</c:v>
                </c:pt>
                <c:pt idx="7877">
                  <c:v>134.27438333034516</c:v>
                </c:pt>
                <c:pt idx="7878">
                  <c:v>134.29185000260671</c:v>
                </c:pt>
                <c:pt idx="7879">
                  <c:v>134.30869999726613</c:v>
                </c:pt>
                <c:pt idx="7880">
                  <c:v>134.32609999974568</c:v>
                </c:pt>
                <c:pt idx="7881">
                  <c:v>134.34296666781108</c:v>
                </c:pt>
                <c:pt idx="7882">
                  <c:v>134.36073333422343</c:v>
                </c:pt>
                <c:pt idx="7883">
                  <c:v>134.37758332888285</c:v>
                </c:pt>
                <c:pt idx="7884">
                  <c:v>134.39473333358765</c:v>
                </c:pt>
                <c:pt idx="7885">
                  <c:v>134.41160000165303</c:v>
                </c:pt>
                <c:pt idx="7886">
                  <c:v>134.42901666959128</c:v>
                </c:pt>
                <c:pt idx="7887">
                  <c:v>134.4458666642507</c:v>
                </c:pt>
                <c:pt idx="7888">
                  <c:v>134.46346666812897</c:v>
                </c:pt>
                <c:pt idx="7889">
                  <c:v>134.48033333619435</c:v>
                </c:pt>
                <c:pt idx="7890">
                  <c:v>134.4976166645686</c:v>
                </c:pt>
                <c:pt idx="7891">
                  <c:v>134.5144666671753</c:v>
                </c:pt>
                <c:pt idx="7892">
                  <c:v>134.531316669782</c:v>
                </c:pt>
                <c:pt idx="7893">
                  <c:v>134.54816666444142</c:v>
                </c:pt>
                <c:pt idx="7894">
                  <c:v>134.56584999561309</c:v>
                </c:pt>
                <c:pt idx="7895">
                  <c:v>134.58269999821979</c:v>
                </c:pt>
                <c:pt idx="7896">
                  <c:v>134.60043333371479</c:v>
                </c:pt>
                <c:pt idx="7897">
                  <c:v>134.61731666723887</c:v>
                </c:pt>
                <c:pt idx="7898">
                  <c:v>134.63468333085379</c:v>
                </c:pt>
                <c:pt idx="7899">
                  <c:v>134.65153333346049</c:v>
                </c:pt>
                <c:pt idx="7900">
                  <c:v>134.66891666253409</c:v>
                </c:pt>
                <c:pt idx="7901">
                  <c:v>134.68576666514079</c:v>
                </c:pt>
                <c:pt idx="7902">
                  <c:v>134.70268332958221</c:v>
                </c:pt>
                <c:pt idx="7903">
                  <c:v>134.71953333218892</c:v>
                </c:pt>
                <c:pt idx="7904">
                  <c:v>134.73646666208904</c:v>
                </c:pt>
                <c:pt idx="7905">
                  <c:v>134.75333333015442</c:v>
                </c:pt>
                <c:pt idx="7906">
                  <c:v>134.77108333110809</c:v>
                </c:pt>
                <c:pt idx="7907">
                  <c:v>134.78793333371479</c:v>
                </c:pt>
                <c:pt idx="7908">
                  <c:v>134.80536666711171</c:v>
                </c:pt>
                <c:pt idx="7909">
                  <c:v>134.82221666971842</c:v>
                </c:pt>
                <c:pt idx="7910">
                  <c:v>134.83996666272481</c:v>
                </c:pt>
                <c:pt idx="7911">
                  <c:v>134.85681666533154</c:v>
                </c:pt>
                <c:pt idx="7912">
                  <c:v>134.87436666488648</c:v>
                </c:pt>
                <c:pt idx="7913">
                  <c:v>134.89121666749318</c:v>
                </c:pt>
                <c:pt idx="7914">
                  <c:v>134.90806666215261</c:v>
                </c:pt>
                <c:pt idx="7915">
                  <c:v>134.92491666475931</c:v>
                </c:pt>
                <c:pt idx="7916">
                  <c:v>134.94261666933696</c:v>
                </c:pt>
                <c:pt idx="7917">
                  <c:v>134.95946666399638</c:v>
                </c:pt>
                <c:pt idx="7918">
                  <c:v>134.97646666367848</c:v>
                </c:pt>
                <c:pt idx="7919">
                  <c:v>134.99331666628521</c:v>
                </c:pt>
                <c:pt idx="7920">
                  <c:v>135.01086666584015</c:v>
                </c:pt>
                <c:pt idx="7921">
                  <c:v>135.02771666844686</c:v>
                </c:pt>
                <c:pt idx="7922">
                  <c:v>135.04456666310628</c:v>
                </c:pt>
                <c:pt idx="7923">
                  <c:v>135.06143333117168</c:v>
                </c:pt>
                <c:pt idx="7924">
                  <c:v>135.07861666679383</c:v>
                </c:pt>
                <c:pt idx="7925">
                  <c:v>135.09546666940054</c:v>
                </c:pt>
                <c:pt idx="7926">
                  <c:v>135.11266666253408</c:v>
                </c:pt>
                <c:pt idx="7927">
                  <c:v>135.12951666514078</c:v>
                </c:pt>
                <c:pt idx="7928">
                  <c:v>135.14648333390554</c:v>
                </c:pt>
                <c:pt idx="7929">
                  <c:v>135.16333333651224</c:v>
                </c:pt>
                <c:pt idx="7930">
                  <c:v>135.18018333117166</c:v>
                </c:pt>
                <c:pt idx="7931">
                  <c:v>135.19781666596731</c:v>
                </c:pt>
                <c:pt idx="7932">
                  <c:v>135.21466666857401</c:v>
                </c:pt>
                <c:pt idx="7933">
                  <c:v>135.23151666323344</c:v>
                </c:pt>
                <c:pt idx="7934">
                  <c:v>135.24836666584014</c:v>
                </c:pt>
                <c:pt idx="7935">
                  <c:v>135.26610000133513</c:v>
                </c:pt>
                <c:pt idx="7936">
                  <c:v>135.28298333485921</c:v>
                </c:pt>
                <c:pt idx="7937">
                  <c:v>135.30069999694825</c:v>
                </c:pt>
                <c:pt idx="7938">
                  <c:v>135.31754999955496</c:v>
                </c:pt>
                <c:pt idx="7939">
                  <c:v>135.33446666399638</c:v>
                </c:pt>
                <c:pt idx="7940">
                  <c:v>135.35131666660308</c:v>
                </c:pt>
                <c:pt idx="7941">
                  <c:v>135.36818333466849</c:v>
                </c:pt>
                <c:pt idx="7942">
                  <c:v>135.38583333492278</c:v>
                </c:pt>
                <c:pt idx="7943">
                  <c:v>135.40270000298818</c:v>
                </c:pt>
                <c:pt idx="7944">
                  <c:v>135.41954999764761</c:v>
                </c:pt>
                <c:pt idx="7945">
                  <c:v>135.43640000025431</c:v>
                </c:pt>
                <c:pt idx="7946">
                  <c:v>135.45323332945506</c:v>
                </c:pt>
                <c:pt idx="7947">
                  <c:v>135.47023332913716</c:v>
                </c:pt>
                <c:pt idx="7948">
                  <c:v>135.48708333174389</c:v>
                </c:pt>
                <c:pt idx="7949">
                  <c:v>135.50393333435059</c:v>
                </c:pt>
                <c:pt idx="7950">
                  <c:v>135.52164999643961</c:v>
                </c:pt>
                <c:pt idx="7951">
                  <c:v>135.53849999904634</c:v>
                </c:pt>
                <c:pt idx="7952">
                  <c:v>135.55576666196188</c:v>
                </c:pt>
                <c:pt idx="7953">
                  <c:v>135.57261666456859</c:v>
                </c:pt>
                <c:pt idx="7954">
                  <c:v>135.58974999586741</c:v>
                </c:pt>
                <c:pt idx="7955">
                  <c:v>135.60659999847411</c:v>
                </c:pt>
                <c:pt idx="7956">
                  <c:v>135.62408333619436</c:v>
                </c:pt>
                <c:pt idx="7957">
                  <c:v>135.64093333085378</c:v>
                </c:pt>
                <c:pt idx="7958">
                  <c:v>135.65833333333333</c:v>
                </c:pt>
                <c:pt idx="7959">
                  <c:v>135.67518333594003</c:v>
                </c:pt>
                <c:pt idx="7960">
                  <c:v>135.69256666501363</c:v>
                </c:pt>
                <c:pt idx="7961">
                  <c:v>135.70943333307903</c:v>
                </c:pt>
                <c:pt idx="7962">
                  <c:v>135.72628333568574</c:v>
                </c:pt>
                <c:pt idx="7963">
                  <c:v>135.74311666488649</c:v>
                </c:pt>
                <c:pt idx="7964">
                  <c:v>135.76053333282471</c:v>
                </c:pt>
                <c:pt idx="7965">
                  <c:v>135.77738333543141</c:v>
                </c:pt>
                <c:pt idx="7966">
                  <c:v>135.79454999764761</c:v>
                </c:pt>
                <c:pt idx="7967">
                  <c:v>135.81140000025431</c:v>
                </c:pt>
                <c:pt idx="7968">
                  <c:v>135.82825000286101</c:v>
                </c:pt>
                <c:pt idx="7969">
                  <c:v>135.84509999752044</c:v>
                </c:pt>
                <c:pt idx="7970">
                  <c:v>135.86196666558584</c:v>
                </c:pt>
                <c:pt idx="7971">
                  <c:v>135.87968333562216</c:v>
                </c:pt>
                <c:pt idx="7972">
                  <c:v>135.89653333028158</c:v>
                </c:pt>
                <c:pt idx="7973">
                  <c:v>135.9141666650772</c:v>
                </c:pt>
                <c:pt idx="7974">
                  <c:v>135.93101666768391</c:v>
                </c:pt>
                <c:pt idx="7975">
                  <c:v>135.94848333199818</c:v>
                </c:pt>
                <c:pt idx="7976">
                  <c:v>135.96533333460491</c:v>
                </c:pt>
                <c:pt idx="7977">
                  <c:v>135.9829166650772</c:v>
                </c:pt>
                <c:pt idx="7978">
                  <c:v>135.99989999930065</c:v>
                </c:pt>
                <c:pt idx="7979">
                  <c:v>136.0172333319982</c:v>
                </c:pt>
                <c:pt idx="7980">
                  <c:v>136.03406666914623</c:v>
                </c:pt>
                <c:pt idx="7981">
                  <c:v>136.05133333206177</c:v>
                </c:pt>
                <c:pt idx="7982">
                  <c:v>136.06818333466848</c:v>
                </c:pt>
                <c:pt idx="7983">
                  <c:v>136.08596666653952</c:v>
                </c:pt>
                <c:pt idx="7984">
                  <c:v>136.10281666914622</c:v>
                </c:pt>
                <c:pt idx="7985">
                  <c:v>136.11966666380565</c:v>
                </c:pt>
                <c:pt idx="7986">
                  <c:v>136.13653333187102</c:v>
                </c:pt>
                <c:pt idx="7987">
                  <c:v>136.15343333085377</c:v>
                </c:pt>
                <c:pt idx="7988">
                  <c:v>136.17031666437785</c:v>
                </c:pt>
                <c:pt idx="7989">
                  <c:v>136.18716666698455</c:v>
                </c:pt>
                <c:pt idx="7990">
                  <c:v>136.2047166665395</c:v>
                </c:pt>
                <c:pt idx="7991">
                  <c:v>136.22156666914623</c:v>
                </c:pt>
                <c:pt idx="7992">
                  <c:v>136.2388833363851</c:v>
                </c:pt>
                <c:pt idx="7993">
                  <c:v>136.2557499965032</c:v>
                </c:pt>
                <c:pt idx="7994">
                  <c:v>136.27291666666667</c:v>
                </c:pt>
                <c:pt idx="7995">
                  <c:v>136.28976666927338</c:v>
                </c:pt>
                <c:pt idx="7996">
                  <c:v>136.3066166639328</c:v>
                </c:pt>
                <c:pt idx="7997">
                  <c:v>136.32345000108083</c:v>
                </c:pt>
                <c:pt idx="7998">
                  <c:v>136.34088333447775</c:v>
                </c:pt>
                <c:pt idx="7999">
                  <c:v>136.35773332913718</c:v>
                </c:pt>
                <c:pt idx="8000">
                  <c:v>136.3747166633606</c:v>
                </c:pt>
                <c:pt idx="8001">
                  <c:v>136.3915666659673</c:v>
                </c:pt>
                <c:pt idx="8002">
                  <c:v>136.40841666857401</c:v>
                </c:pt>
                <c:pt idx="8003">
                  <c:v>136.42620000044505</c:v>
                </c:pt>
                <c:pt idx="8004">
                  <c:v>136.44305000305175</c:v>
                </c:pt>
                <c:pt idx="8005">
                  <c:v>136.46073333422342</c:v>
                </c:pt>
                <c:pt idx="8006">
                  <c:v>136.47758332888284</c:v>
                </c:pt>
                <c:pt idx="8007">
                  <c:v>136.49511666297911</c:v>
                </c:pt>
                <c:pt idx="8008">
                  <c:v>136.51196666558585</c:v>
                </c:pt>
                <c:pt idx="8009">
                  <c:v>136.529150001208</c:v>
                </c:pt>
                <c:pt idx="8010">
                  <c:v>136.54599999586742</c:v>
                </c:pt>
                <c:pt idx="8011">
                  <c:v>136.56374999682109</c:v>
                </c:pt>
                <c:pt idx="8012">
                  <c:v>136.58059999942779</c:v>
                </c:pt>
                <c:pt idx="8013">
                  <c:v>136.59791666666666</c:v>
                </c:pt>
                <c:pt idx="8014">
                  <c:v>136.61474999586741</c:v>
                </c:pt>
                <c:pt idx="8015">
                  <c:v>136.63161666393279</c:v>
                </c:pt>
                <c:pt idx="8016">
                  <c:v>136.64846666653952</c:v>
                </c:pt>
                <c:pt idx="8017">
                  <c:v>136.66546666622162</c:v>
                </c:pt>
                <c:pt idx="8018">
                  <c:v>136.68231666882832</c:v>
                </c:pt>
                <c:pt idx="8019">
                  <c:v>136.69916666348774</c:v>
                </c:pt>
                <c:pt idx="8020">
                  <c:v>136.7164333343506</c:v>
                </c:pt>
                <c:pt idx="8021">
                  <c:v>136.73328332901002</c:v>
                </c:pt>
                <c:pt idx="8022">
                  <c:v>136.75024999777477</c:v>
                </c:pt>
                <c:pt idx="8023">
                  <c:v>136.76710000038148</c:v>
                </c:pt>
                <c:pt idx="8024">
                  <c:v>136.78395000298818</c:v>
                </c:pt>
                <c:pt idx="8025">
                  <c:v>136.8007999976476</c:v>
                </c:pt>
                <c:pt idx="8026">
                  <c:v>136.81850000222525</c:v>
                </c:pt>
                <c:pt idx="8027">
                  <c:v>136.83536666234335</c:v>
                </c:pt>
                <c:pt idx="8028">
                  <c:v>136.85273333390555</c:v>
                </c:pt>
                <c:pt idx="8029">
                  <c:v>136.86958333651225</c:v>
                </c:pt>
                <c:pt idx="8030">
                  <c:v>136.88643333117167</c:v>
                </c:pt>
                <c:pt idx="8031">
                  <c:v>136.90328333377838</c:v>
                </c:pt>
                <c:pt idx="8032">
                  <c:v>136.92023332913718</c:v>
                </c:pt>
                <c:pt idx="8033">
                  <c:v>136.93708333174388</c:v>
                </c:pt>
                <c:pt idx="8034">
                  <c:v>136.95393333435058</c:v>
                </c:pt>
                <c:pt idx="8035">
                  <c:v>136.97170000076295</c:v>
                </c:pt>
                <c:pt idx="8036">
                  <c:v>136.98854999542237</c:v>
                </c:pt>
                <c:pt idx="8037">
                  <c:v>137.00571666558582</c:v>
                </c:pt>
                <c:pt idx="8038">
                  <c:v>137.02261666456857</c:v>
                </c:pt>
                <c:pt idx="8039">
                  <c:v>137.04029999574024</c:v>
                </c:pt>
                <c:pt idx="8040">
                  <c:v>137.05714999834697</c:v>
                </c:pt>
                <c:pt idx="8041">
                  <c:v>137.07481666405997</c:v>
                </c:pt>
                <c:pt idx="8042">
                  <c:v>137.09166666666667</c:v>
                </c:pt>
                <c:pt idx="8043">
                  <c:v>137.10853333473204</c:v>
                </c:pt>
                <c:pt idx="8044">
                  <c:v>137.12538332939147</c:v>
                </c:pt>
                <c:pt idx="8045">
                  <c:v>137.14224999745687</c:v>
                </c:pt>
                <c:pt idx="8046">
                  <c:v>137.1592333316803</c:v>
                </c:pt>
                <c:pt idx="8047">
                  <c:v>137.176083334287</c:v>
                </c:pt>
                <c:pt idx="8048">
                  <c:v>137.19291666348775</c:v>
                </c:pt>
                <c:pt idx="8049">
                  <c:v>137.20976666609445</c:v>
                </c:pt>
                <c:pt idx="8050">
                  <c:v>137.22669999599458</c:v>
                </c:pt>
                <c:pt idx="8051">
                  <c:v>137.24354999860128</c:v>
                </c:pt>
                <c:pt idx="8052">
                  <c:v>137.2612666686376</c:v>
                </c:pt>
                <c:pt idx="8053">
                  <c:v>137.27811666329703</c:v>
                </c:pt>
                <c:pt idx="8054">
                  <c:v>137.29538333415985</c:v>
                </c:pt>
                <c:pt idx="8055">
                  <c:v>137.31225000222523</c:v>
                </c:pt>
                <c:pt idx="8056">
                  <c:v>137.3292166630427</c:v>
                </c:pt>
                <c:pt idx="8057">
                  <c:v>137.3460666656494</c:v>
                </c:pt>
                <c:pt idx="8058">
                  <c:v>137.36291666825613</c:v>
                </c:pt>
                <c:pt idx="8059">
                  <c:v>137.3803833325704</c:v>
                </c:pt>
                <c:pt idx="8060">
                  <c:v>137.39739999771118</c:v>
                </c:pt>
                <c:pt idx="8061">
                  <c:v>137.41425000031788</c:v>
                </c:pt>
                <c:pt idx="8062">
                  <c:v>137.43110000292461</c:v>
                </c:pt>
                <c:pt idx="8063">
                  <c:v>137.44849999745688</c:v>
                </c:pt>
                <c:pt idx="8064">
                  <c:v>137.46535000006358</c:v>
                </c:pt>
                <c:pt idx="8065">
                  <c:v>137.48288333415985</c:v>
                </c:pt>
                <c:pt idx="8066">
                  <c:v>137.49973332881927</c:v>
                </c:pt>
                <c:pt idx="8067">
                  <c:v>137.5174499988556</c:v>
                </c:pt>
                <c:pt idx="8068">
                  <c:v>137.5343000014623</c:v>
                </c:pt>
                <c:pt idx="8069">
                  <c:v>137.55120000044505</c:v>
                </c:pt>
                <c:pt idx="8070">
                  <c:v>137.56805000305175</c:v>
                </c:pt>
                <c:pt idx="8071">
                  <c:v>137.58571666876475</c:v>
                </c:pt>
                <c:pt idx="8072">
                  <c:v>137.60256666342417</c:v>
                </c:pt>
                <c:pt idx="8073">
                  <c:v>137.61941666603087</c:v>
                </c:pt>
                <c:pt idx="8074">
                  <c:v>137.6362666686376</c:v>
                </c:pt>
                <c:pt idx="8075">
                  <c:v>137.65311666329703</c:v>
                </c:pt>
                <c:pt idx="8076">
                  <c:v>137.6702833334605</c:v>
                </c:pt>
                <c:pt idx="8077">
                  <c:v>137.68715000152588</c:v>
                </c:pt>
                <c:pt idx="8078">
                  <c:v>137.70463333129882</c:v>
                </c:pt>
                <c:pt idx="8079">
                  <c:v>137.72148333390552</c:v>
                </c:pt>
                <c:pt idx="8080">
                  <c:v>137.73848333358765</c:v>
                </c:pt>
                <c:pt idx="8081">
                  <c:v>137.75533333619435</c:v>
                </c:pt>
                <c:pt idx="8082">
                  <c:v>137.77219999631245</c:v>
                </c:pt>
                <c:pt idx="8083">
                  <c:v>137.78906666437786</c:v>
                </c:pt>
                <c:pt idx="8084">
                  <c:v>137.80641666253408</c:v>
                </c:pt>
                <c:pt idx="8085">
                  <c:v>137.82326666514078</c:v>
                </c:pt>
                <c:pt idx="8086">
                  <c:v>137.84038333098093</c:v>
                </c:pt>
                <c:pt idx="8087">
                  <c:v>137.85723333358766</c:v>
                </c:pt>
                <c:pt idx="8088">
                  <c:v>137.87486666838328</c:v>
                </c:pt>
                <c:pt idx="8089">
                  <c:v>137.8917166630427</c:v>
                </c:pt>
                <c:pt idx="8090">
                  <c:v>137.90914999643962</c:v>
                </c:pt>
                <c:pt idx="8091">
                  <c:v>137.92599999904633</c:v>
                </c:pt>
                <c:pt idx="8092">
                  <c:v>137.9433833360672</c:v>
                </c:pt>
                <c:pt idx="8093">
                  <c:v>137.9602499961853</c:v>
                </c:pt>
                <c:pt idx="8094">
                  <c:v>137.9771166642507</c:v>
                </c:pt>
                <c:pt idx="8095">
                  <c:v>137.9939666668574</c:v>
                </c:pt>
                <c:pt idx="8096">
                  <c:v>138.01098333199818</c:v>
                </c:pt>
                <c:pt idx="8097">
                  <c:v>138.02783333460491</c:v>
                </c:pt>
                <c:pt idx="8098">
                  <c:v>138.04470000267028</c:v>
                </c:pt>
                <c:pt idx="8099">
                  <c:v>138.0620666662852</c:v>
                </c:pt>
                <c:pt idx="8100">
                  <c:v>138.07891666889191</c:v>
                </c:pt>
                <c:pt idx="8101">
                  <c:v>138.09649999936423</c:v>
                </c:pt>
                <c:pt idx="8102">
                  <c:v>138.11335000197093</c:v>
                </c:pt>
                <c:pt idx="8103">
                  <c:v>138.13046666781108</c:v>
                </c:pt>
                <c:pt idx="8104">
                  <c:v>138.1473166624705</c:v>
                </c:pt>
                <c:pt idx="8105">
                  <c:v>138.1646833340327</c:v>
                </c:pt>
                <c:pt idx="8106">
                  <c:v>138.18153332869213</c:v>
                </c:pt>
                <c:pt idx="8107">
                  <c:v>138.19838333129883</c:v>
                </c:pt>
                <c:pt idx="8108">
                  <c:v>138.2152499993642</c:v>
                </c:pt>
                <c:pt idx="8109">
                  <c:v>138.23294999599457</c:v>
                </c:pt>
                <c:pt idx="8110">
                  <c:v>138.24983332951862</c:v>
                </c:pt>
                <c:pt idx="8111">
                  <c:v>138.26711666584015</c:v>
                </c:pt>
                <c:pt idx="8112">
                  <c:v>138.28398333390552</c:v>
                </c:pt>
                <c:pt idx="8113">
                  <c:v>138.30083333651226</c:v>
                </c:pt>
                <c:pt idx="8114">
                  <c:v>138.31768333117168</c:v>
                </c:pt>
                <c:pt idx="8115">
                  <c:v>138.33493332862855</c:v>
                </c:pt>
                <c:pt idx="8116">
                  <c:v>138.35178333123525</c:v>
                </c:pt>
                <c:pt idx="8117">
                  <c:v>138.36948333581287</c:v>
                </c:pt>
                <c:pt idx="8118">
                  <c:v>138.386349995931</c:v>
                </c:pt>
                <c:pt idx="8119">
                  <c:v>138.40346666971843</c:v>
                </c:pt>
                <c:pt idx="8120">
                  <c:v>138.42033332983652</c:v>
                </c:pt>
                <c:pt idx="8121">
                  <c:v>138.43786666393279</c:v>
                </c:pt>
                <c:pt idx="8122">
                  <c:v>138.4547333319982</c:v>
                </c:pt>
                <c:pt idx="8123">
                  <c:v>138.47233333587647</c:v>
                </c:pt>
                <c:pt idx="8124">
                  <c:v>138.48918333053589</c:v>
                </c:pt>
                <c:pt idx="8125">
                  <c:v>138.5060333331426</c:v>
                </c:pt>
                <c:pt idx="8126">
                  <c:v>138.5228833357493</c:v>
                </c:pt>
                <c:pt idx="8127">
                  <c:v>138.53973333040872</c:v>
                </c:pt>
                <c:pt idx="8128">
                  <c:v>138.55659999847413</c:v>
                </c:pt>
                <c:pt idx="8129">
                  <c:v>138.57436666488647</c:v>
                </c:pt>
                <c:pt idx="8130">
                  <c:v>138.59123333295187</c:v>
                </c:pt>
                <c:pt idx="8131">
                  <c:v>138.60896666844687</c:v>
                </c:pt>
                <c:pt idx="8132">
                  <c:v>138.62581666310629</c:v>
                </c:pt>
                <c:pt idx="8133">
                  <c:v>138.642733335495</c:v>
                </c:pt>
                <c:pt idx="8134">
                  <c:v>138.65958333015442</c:v>
                </c:pt>
                <c:pt idx="8135">
                  <c:v>138.67693333625795</c:v>
                </c:pt>
                <c:pt idx="8136">
                  <c:v>138.69378333091737</c:v>
                </c:pt>
                <c:pt idx="8137">
                  <c:v>138.71146666208904</c:v>
                </c:pt>
                <c:pt idx="8138">
                  <c:v>138.72831666469574</c:v>
                </c:pt>
                <c:pt idx="8139">
                  <c:v>138.74516666730244</c:v>
                </c:pt>
                <c:pt idx="8140">
                  <c:v>138.76201666196187</c:v>
                </c:pt>
                <c:pt idx="8141">
                  <c:v>138.77936666806539</c:v>
                </c:pt>
                <c:pt idx="8142">
                  <c:v>138.79621666272482</c:v>
                </c:pt>
                <c:pt idx="8143">
                  <c:v>138.81390000184376</c:v>
                </c:pt>
                <c:pt idx="8144">
                  <c:v>138.83074999650319</c:v>
                </c:pt>
                <c:pt idx="8145">
                  <c:v>138.84759999910992</c:v>
                </c:pt>
                <c:pt idx="8146">
                  <c:v>138.86448333263397</c:v>
                </c:pt>
                <c:pt idx="8147">
                  <c:v>138.88148333231609</c:v>
                </c:pt>
                <c:pt idx="8148">
                  <c:v>138.8983333349228</c:v>
                </c:pt>
                <c:pt idx="8149">
                  <c:v>138.91518332958222</c:v>
                </c:pt>
                <c:pt idx="8150">
                  <c:v>138.9320499976476</c:v>
                </c:pt>
                <c:pt idx="8151">
                  <c:v>138.94896666208902</c:v>
                </c:pt>
                <c:pt idx="8152">
                  <c:v>138.96581666469575</c:v>
                </c:pt>
                <c:pt idx="8153">
                  <c:v>138.98340000311535</c:v>
                </c:pt>
                <c:pt idx="8154">
                  <c:v>139.00024999777477</c:v>
                </c:pt>
                <c:pt idx="8155">
                  <c:v>139.01711666584015</c:v>
                </c:pt>
                <c:pt idx="8156">
                  <c:v>139.03396666844685</c:v>
                </c:pt>
                <c:pt idx="8157">
                  <c:v>139.05134999752045</c:v>
                </c:pt>
                <c:pt idx="8158">
                  <c:v>139.06821666558582</c:v>
                </c:pt>
                <c:pt idx="8159">
                  <c:v>139.08506666819255</c:v>
                </c:pt>
                <c:pt idx="8160">
                  <c:v>139.10191666285198</c:v>
                </c:pt>
                <c:pt idx="8161">
                  <c:v>139.11876666545868</c:v>
                </c:pt>
                <c:pt idx="8162">
                  <c:v>139.13650000095367</c:v>
                </c:pt>
                <c:pt idx="8163">
                  <c:v>139.15338333447775</c:v>
                </c:pt>
                <c:pt idx="8164">
                  <c:v>139.17081666787465</c:v>
                </c:pt>
                <c:pt idx="8165">
                  <c:v>139.18766666253407</c:v>
                </c:pt>
                <c:pt idx="8166">
                  <c:v>139.20526666641234</c:v>
                </c:pt>
                <c:pt idx="8167">
                  <c:v>139.22211666901907</c:v>
                </c:pt>
                <c:pt idx="8168">
                  <c:v>139.23894999821979</c:v>
                </c:pt>
                <c:pt idx="8169">
                  <c:v>139.2558166662852</c:v>
                </c:pt>
                <c:pt idx="8170">
                  <c:v>139.2726666688919</c:v>
                </c:pt>
                <c:pt idx="8171">
                  <c:v>139.29041666984557</c:v>
                </c:pt>
                <c:pt idx="8172">
                  <c:v>139.30729999542237</c:v>
                </c:pt>
                <c:pt idx="8173">
                  <c:v>139.3242000023524</c:v>
                </c:pt>
                <c:pt idx="8174">
                  <c:v>139.3410666624705</c:v>
                </c:pt>
                <c:pt idx="8175">
                  <c:v>139.35796666940053</c:v>
                </c:pt>
                <c:pt idx="8176">
                  <c:v>139.3748500029246</c:v>
                </c:pt>
                <c:pt idx="8177">
                  <c:v>139.39254999955494</c:v>
                </c:pt>
                <c:pt idx="8178">
                  <c:v>139.40940000216168</c:v>
                </c:pt>
                <c:pt idx="8179">
                  <c:v>139.42711666425069</c:v>
                </c:pt>
                <c:pt idx="8180">
                  <c:v>139.44415000279744</c:v>
                </c:pt>
                <c:pt idx="8181">
                  <c:v>139.46178332964578</c:v>
                </c:pt>
                <c:pt idx="8182">
                  <c:v>139.47864999771119</c:v>
                </c:pt>
                <c:pt idx="8183">
                  <c:v>139.49573333263396</c:v>
                </c:pt>
                <c:pt idx="8184">
                  <c:v>139.51258333524069</c:v>
                </c:pt>
                <c:pt idx="8185">
                  <c:v>139.53018333117168</c:v>
                </c:pt>
                <c:pt idx="8186">
                  <c:v>139.54703333377839</c:v>
                </c:pt>
                <c:pt idx="8187">
                  <c:v>139.56390000184376</c:v>
                </c:pt>
                <c:pt idx="8188">
                  <c:v>139.58074999650319</c:v>
                </c:pt>
                <c:pt idx="8189">
                  <c:v>139.59808332920073</c:v>
                </c:pt>
                <c:pt idx="8190">
                  <c:v>139.61493333180746</c:v>
                </c:pt>
                <c:pt idx="8191">
                  <c:v>139.63178333441417</c:v>
                </c:pt>
                <c:pt idx="8192">
                  <c:v>139.64866666793824</c:v>
                </c:pt>
                <c:pt idx="8193">
                  <c:v>139.66568333307902</c:v>
                </c:pt>
                <c:pt idx="8194">
                  <c:v>139.68255000114442</c:v>
                </c:pt>
                <c:pt idx="8195">
                  <c:v>139.69939999580384</c:v>
                </c:pt>
                <c:pt idx="8196">
                  <c:v>139.71624999841055</c:v>
                </c:pt>
                <c:pt idx="8197">
                  <c:v>139.73311666647592</c:v>
                </c:pt>
                <c:pt idx="8198">
                  <c:v>139.75075000127157</c:v>
                </c:pt>
                <c:pt idx="8199">
                  <c:v>139.76759999593099</c:v>
                </c:pt>
                <c:pt idx="8200">
                  <c:v>139.78499999841054</c:v>
                </c:pt>
                <c:pt idx="8201">
                  <c:v>139.80186666647595</c:v>
                </c:pt>
                <c:pt idx="8202">
                  <c:v>139.81868333021799</c:v>
                </c:pt>
                <c:pt idx="8203">
                  <c:v>139.8355333328247</c:v>
                </c:pt>
                <c:pt idx="8204">
                  <c:v>139.85248333613077</c:v>
                </c:pt>
                <c:pt idx="8205">
                  <c:v>139.8693333307902</c:v>
                </c:pt>
                <c:pt idx="8206">
                  <c:v>139.8861833333969</c:v>
                </c:pt>
                <c:pt idx="8207">
                  <c:v>139.9039166688919</c:v>
                </c:pt>
                <c:pt idx="8208">
                  <c:v>139.92076666355132</c:v>
                </c:pt>
                <c:pt idx="8209">
                  <c:v>139.93819999694824</c:v>
                </c:pt>
                <c:pt idx="8210">
                  <c:v>139.95504999955494</c:v>
                </c:pt>
                <c:pt idx="8211">
                  <c:v>139.97219999631247</c:v>
                </c:pt>
                <c:pt idx="8212">
                  <c:v>139.98904999891917</c:v>
                </c:pt>
                <c:pt idx="8213">
                  <c:v>140.00590000152587</c:v>
                </c:pt>
                <c:pt idx="8214">
                  <c:v>140.02276666959128</c:v>
                </c:pt>
                <c:pt idx="8215">
                  <c:v>140.03971666495005</c:v>
                </c:pt>
                <c:pt idx="8216">
                  <c:v>140.05656666755675</c:v>
                </c:pt>
                <c:pt idx="8217">
                  <c:v>140.07341666221618</c:v>
                </c:pt>
                <c:pt idx="8218">
                  <c:v>140.09045000076293</c:v>
                </c:pt>
                <c:pt idx="8219">
                  <c:v>140.10729999542235</c:v>
                </c:pt>
                <c:pt idx="8220">
                  <c:v>140.12414999802908</c:v>
                </c:pt>
                <c:pt idx="8221">
                  <c:v>140.14191666444142</c:v>
                </c:pt>
                <c:pt idx="8222">
                  <c:v>140.15878333250683</c:v>
                </c:pt>
                <c:pt idx="8223">
                  <c:v>140.17569999694825</c:v>
                </c:pt>
                <c:pt idx="8224">
                  <c:v>140.19254999955496</c:v>
                </c:pt>
                <c:pt idx="8225">
                  <c:v>140.20940000216166</c:v>
                </c:pt>
                <c:pt idx="8226">
                  <c:v>140.22716666857403</c:v>
                </c:pt>
                <c:pt idx="8227">
                  <c:v>140.24403332869213</c:v>
                </c:pt>
                <c:pt idx="8228">
                  <c:v>140.2609666665395</c:v>
                </c:pt>
                <c:pt idx="8229">
                  <c:v>140.27783333460491</c:v>
                </c:pt>
                <c:pt idx="8230">
                  <c:v>140.29513333638508</c:v>
                </c:pt>
                <c:pt idx="8231">
                  <c:v>140.3119999965032</c:v>
                </c:pt>
                <c:pt idx="8232">
                  <c:v>140.32884999910991</c:v>
                </c:pt>
                <c:pt idx="8233">
                  <c:v>140.34571666717528</c:v>
                </c:pt>
                <c:pt idx="8234">
                  <c:v>140.36273333231608</c:v>
                </c:pt>
                <c:pt idx="8235">
                  <c:v>140.37958333492278</c:v>
                </c:pt>
                <c:pt idx="8236">
                  <c:v>140.39641666412354</c:v>
                </c:pt>
                <c:pt idx="8237">
                  <c:v>140.41338333288829</c:v>
                </c:pt>
                <c:pt idx="8238">
                  <c:v>140.43033333619437</c:v>
                </c:pt>
                <c:pt idx="8239">
                  <c:v>140.44718333085379</c:v>
                </c:pt>
                <c:pt idx="8240">
                  <c:v>140.46403333346049</c:v>
                </c:pt>
                <c:pt idx="8241">
                  <c:v>140.48088333606719</c:v>
                </c:pt>
                <c:pt idx="8242">
                  <c:v>140.49816666444141</c:v>
                </c:pt>
                <c:pt idx="8243">
                  <c:v>140.51501666704814</c:v>
                </c:pt>
                <c:pt idx="8244">
                  <c:v>140.53188333511352</c:v>
                </c:pt>
                <c:pt idx="8245">
                  <c:v>140.54875000317892</c:v>
                </c:pt>
                <c:pt idx="8246">
                  <c:v>140.56571666399637</c:v>
                </c:pt>
                <c:pt idx="8247">
                  <c:v>140.5825666666031</c:v>
                </c:pt>
                <c:pt idx="8248">
                  <c:v>140.59943333466848</c:v>
                </c:pt>
                <c:pt idx="8249">
                  <c:v>140.61689999898275</c:v>
                </c:pt>
                <c:pt idx="8250">
                  <c:v>140.63375000158945</c:v>
                </c:pt>
                <c:pt idx="8251">
                  <c:v>140.65099999904632</c:v>
                </c:pt>
                <c:pt idx="8252">
                  <c:v>140.66785000165302</c:v>
                </c:pt>
                <c:pt idx="8253">
                  <c:v>140.68551666736602</c:v>
                </c:pt>
                <c:pt idx="8254">
                  <c:v>140.70234999656677</c:v>
                </c:pt>
                <c:pt idx="8255">
                  <c:v>140.71974999904631</c:v>
                </c:pt>
                <c:pt idx="8256">
                  <c:v>140.73660000165304</c:v>
                </c:pt>
                <c:pt idx="8257">
                  <c:v>140.75373333295187</c:v>
                </c:pt>
                <c:pt idx="8258">
                  <c:v>140.77060000101724</c:v>
                </c:pt>
                <c:pt idx="8259">
                  <c:v>140.78744999567667</c:v>
                </c:pt>
                <c:pt idx="8260">
                  <c:v>140.80444999535879</c:v>
                </c:pt>
                <c:pt idx="8261">
                  <c:v>140.8212999979655</c:v>
                </c:pt>
                <c:pt idx="8262">
                  <c:v>140.8381500005722</c:v>
                </c:pt>
                <c:pt idx="8263">
                  <c:v>140.8550166686376</c:v>
                </c:pt>
                <c:pt idx="8264">
                  <c:v>140.8719499985377</c:v>
                </c:pt>
                <c:pt idx="8265">
                  <c:v>140.8888000011444</c:v>
                </c:pt>
                <c:pt idx="8266">
                  <c:v>140.90566666920981</c:v>
                </c:pt>
                <c:pt idx="8267">
                  <c:v>140.92263333002725</c:v>
                </c:pt>
                <c:pt idx="8268">
                  <c:v>140.93948333263398</c:v>
                </c:pt>
                <c:pt idx="8269">
                  <c:v>140.95633333524069</c:v>
                </c:pt>
                <c:pt idx="8270">
                  <c:v>140.97398333549501</c:v>
                </c:pt>
                <c:pt idx="8271">
                  <c:v>140.9908499956131</c:v>
                </c:pt>
                <c:pt idx="8272">
                  <c:v>141.00769999821981</c:v>
                </c:pt>
                <c:pt idx="8273">
                  <c:v>141.02456666628521</c:v>
                </c:pt>
                <c:pt idx="8274">
                  <c:v>141.04176666736603</c:v>
                </c:pt>
                <c:pt idx="8275">
                  <c:v>141.05861666202546</c:v>
                </c:pt>
                <c:pt idx="8276">
                  <c:v>141.07604999542235</c:v>
                </c:pt>
                <c:pt idx="8277">
                  <c:v>141.09289999802908</c:v>
                </c:pt>
                <c:pt idx="8278">
                  <c:v>141.11011666456858</c:v>
                </c:pt>
                <c:pt idx="8279">
                  <c:v>141.12699999809266</c:v>
                </c:pt>
                <c:pt idx="8280">
                  <c:v>141.14398333231608</c:v>
                </c:pt>
                <c:pt idx="8281">
                  <c:v>141.16083333492278</c:v>
                </c:pt>
                <c:pt idx="8282">
                  <c:v>141.17853333155315</c:v>
                </c:pt>
                <c:pt idx="8283">
                  <c:v>141.19539999961853</c:v>
                </c:pt>
                <c:pt idx="8284">
                  <c:v>141.21270000139873</c:v>
                </c:pt>
                <c:pt idx="8285">
                  <c:v>141.22956666946411</c:v>
                </c:pt>
                <c:pt idx="8286">
                  <c:v>141.24641666412353</c:v>
                </c:pt>
                <c:pt idx="8287">
                  <c:v>141.26326666673023</c:v>
                </c:pt>
                <c:pt idx="8288">
                  <c:v>141.28009999593098</c:v>
                </c:pt>
                <c:pt idx="8289">
                  <c:v>141.29758333365123</c:v>
                </c:pt>
                <c:pt idx="8290">
                  <c:v>141.31443333625793</c:v>
                </c:pt>
                <c:pt idx="8291">
                  <c:v>141.3321166674296</c:v>
                </c:pt>
                <c:pt idx="8292">
                  <c:v>141.34896666208903</c:v>
                </c:pt>
                <c:pt idx="8293">
                  <c:v>141.36596666971843</c:v>
                </c:pt>
                <c:pt idx="8294">
                  <c:v>141.38281666437786</c:v>
                </c:pt>
                <c:pt idx="8295">
                  <c:v>141.39966666698456</c:v>
                </c:pt>
                <c:pt idx="8296">
                  <c:v>141.41685000260671</c:v>
                </c:pt>
                <c:pt idx="8297">
                  <c:v>141.43371666272481</c:v>
                </c:pt>
                <c:pt idx="8298">
                  <c:v>141.45071666240693</c:v>
                </c:pt>
                <c:pt idx="8299">
                  <c:v>141.46756666501363</c:v>
                </c:pt>
                <c:pt idx="8300">
                  <c:v>141.48475000063578</c:v>
                </c:pt>
                <c:pt idx="8301">
                  <c:v>141.50159999529521</c:v>
                </c:pt>
                <c:pt idx="8302">
                  <c:v>141.51873333454131</c:v>
                </c:pt>
                <c:pt idx="8303">
                  <c:v>141.53558332920073</c:v>
                </c:pt>
                <c:pt idx="8304">
                  <c:v>141.55243333180746</c:v>
                </c:pt>
                <c:pt idx="8305">
                  <c:v>141.56926666895549</c:v>
                </c:pt>
                <c:pt idx="8306">
                  <c:v>141.58613332907359</c:v>
                </c:pt>
                <c:pt idx="8307">
                  <c:v>141.60358333587646</c:v>
                </c:pt>
                <c:pt idx="8308">
                  <c:v>141.62044999599456</c:v>
                </c:pt>
                <c:pt idx="8309">
                  <c:v>141.63786666393281</c:v>
                </c:pt>
                <c:pt idx="8310">
                  <c:v>141.65486666361491</c:v>
                </c:pt>
                <c:pt idx="8311">
                  <c:v>141.67171666622161</c:v>
                </c:pt>
                <c:pt idx="8312">
                  <c:v>141.68856666882832</c:v>
                </c:pt>
                <c:pt idx="8313">
                  <c:v>141.70604999860129</c:v>
                </c:pt>
                <c:pt idx="8314">
                  <c:v>141.72290000120799</c:v>
                </c:pt>
                <c:pt idx="8315">
                  <c:v>141.74003333250681</c:v>
                </c:pt>
                <c:pt idx="8316">
                  <c:v>141.75688333511351</c:v>
                </c:pt>
                <c:pt idx="8317">
                  <c:v>141.77375000317892</c:v>
                </c:pt>
                <c:pt idx="8318">
                  <c:v>141.79059999783834</c:v>
                </c:pt>
                <c:pt idx="8319">
                  <c:v>141.80746666590372</c:v>
                </c:pt>
                <c:pt idx="8320">
                  <c:v>141.82513333161671</c:v>
                </c:pt>
                <c:pt idx="8321">
                  <c:v>141.84198333422344</c:v>
                </c:pt>
                <c:pt idx="8322">
                  <c:v>141.85901666482289</c:v>
                </c:pt>
                <c:pt idx="8323">
                  <c:v>141.87586666742962</c:v>
                </c:pt>
                <c:pt idx="8324">
                  <c:v>141.892733335495</c:v>
                </c:pt>
                <c:pt idx="8325">
                  <c:v>141.90959999561309</c:v>
                </c:pt>
                <c:pt idx="8326">
                  <c:v>141.92703332901002</c:v>
                </c:pt>
                <c:pt idx="8327">
                  <c:v>141.94388333161672</c:v>
                </c:pt>
                <c:pt idx="8328">
                  <c:v>141.96144999663036</c:v>
                </c:pt>
                <c:pt idx="8329">
                  <c:v>141.97829999923707</c:v>
                </c:pt>
                <c:pt idx="8330">
                  <c:v>141.99515000184377</c:v>
                </c:pt>
                <c:pt idx="8331">
                  <c:v>142.01199999650319</c:v>
                </c:pt>
                <c:pt idx="8332">
                  <c:v>142.02896666526794</c:v>
                </c:pt>
                <c:pt idx="8333">
                  <c:v>142.04581666787465</c:v>
                </c:pt>
                <c:pt idx="8334">
                  <c:v>142.06268333594005</c:v>
                </c:pt>
                <c:pt idx="8335">
                  <c:v>142.08015000025432</c:v>
                </c:pt>
                <c:pt idx="8336">
                  <c:v>142.09700000286102</c:v>
                </c:pt>
                <c:pt idx="8337">
                  <c:v>142.11451666355134</c:v>
                </c:pt>
                <c:pt idx="8338">
                  <c:v>142.13138333161672</c:v>
                </c:pt>
                <c:pt idx="8339">
                  <c:v>142.14910000165304</c:v>
                </c:pt>
                <c:pt idx="8340">
                  <c:v>142.16596666971842</c:v>
                </c:pt>
                <c:pt idx="8341">
                  <c:v>142.18326666355134</c:v>
                </c:pt>
                <c:pt idx="8342">
                  <c:v>142.20011666615804</c:v>
                </c:pt>
                <c:pt idx="8343">
                  <c:v>142.21696666876474</c:v>
                </c:pt>
                <c:pt idx="8344">
                  <c:v>142.23385000228882</c:v>
                </c:pt>
                <c:pt idx="8345">
                  <c:v>142.25114999612171</c:v>
                </c:pt>
                <c:pt idx="8346">
                  <c:v>142.26799999872844</c:v>
                </c:pt>
                <c:pt idx="8347">
                  <c:v>142.28524999618531</c:v>
                </c:pt>
                <c:pt idx="8348">
                  <c:v>142.30209999879202</c:v>
                </c:pt>
                <c:pt idx="8349">
                  <c:v>142.31895000139872</c:v>
                </c:pt>
                <c:pt idx="8350">
                  <c:v>142.33579999605814</c:v>
                </c:pt>
                <c:pt idx="8351">
                  <c:v>142.35266666412355</c:v>
                </c:pt>
                <c:pt idx="8352">
                  <c:v>142.37008333206177</c:v>
                </c:pt>
                <c:pt idx="8353">
                  <c:v>142.38695000012714</c:v>
                </c:pt>
                <c:pt idx="8354">
                  <c:v>142.40413333574932</c:v>
                </c:pt>
                <c:pt idx="8355">
                  <c:v>142.42098333040875</c:v>
                </c:pt>
                <c:pt idx="8356">
                  <c:v>142.43845000267029</c:v>
                </c:pt>
                <c:pt idx="8357">
                  <c:v>142.45529999732972</c:v>
                </c:pt>
                <c:pt idx="8358">
                  <c:v>142.47216666539509</c:v>
                </c:pt>
                <c:pt idx="8359">
                  <c:v>142.4890333334605</c:v>
                </c:pt>
                <c:pt idx="8360">
                  <c:v>142.50619999567667</c:v>
                </c:pt>
                <c:pt idx="8361">
                  <c:v>142.5230333328247</c:v>
                </c:pt>
                <c:pt idx="8362">
                  <c:v>142.53988333543143</c:v>
                </c:pt>
                <c:pt idx="8363">
                  <c:v>142.55673333009085</c:v>
                </c:pt>
                <c:pt idx="8364">
                  <c:v>142.573916665713</c:v>
                </c:pt>
                <c:pt idx="8365">
                  <c:v>142.5907666683197</c:v>
                </c:pt>
                <c:pt idx="8366">
                  <c:v>142.6082166671753</c:v>
                </c:pt>
                <c:pt idx="8367">
                  <c:v>142.625066669782</c:v>
                </c:pt>
                <c:pt idx="8368">
                  <c:v>142.64243333339692</c:v>
                </c:pt>
                <c:pt idx="8369">
                  <c:v>142.65928333600363</c:v>
                </c:pt>
                <c:pt idx="8370">
                  <c:v>142.67613333066305</c:v>
                </c:pt>
                <c:pt idx="8371">
                  <c:v>142.69298333326975</c:v>
                </c:pt>
                <c:pt idx="8372">
                  <c:v>142.7103833357493</c:v>
                </c:pt>
                <c:pt idx="8373">
                  <c:v>142.72721666495005</c:v>
                </c:pt>
                <c:pt idx="8374">
                  <c:v>142.74406666755675</c:v>
                </c:pt>
                <c:pt idx="8375">
                  <c:v>142.76093333562216</c:v>
                </c:pt>
                <c:pt idx="8376">
                  <c:v>142.77821666399637</c:v>
                </c:pt>
                <c:pt idx="8377">
                  <c:v>142.7951999982198</c:v>
                </c:pt>
                <c:pt idx="8378">
                  <c:v>142.81205000082653</c:v>
                </c:pt>
                <c:pt idx="8379">
                  <c:v>142.82889999548595</c:v>
                </c:pt>
                <c:pt idx="8380">
                  <c:v>142.84638333320618</c:v>
                </c:pt>
                <c:pt idx="8381">
                  <c:v>142.86325000127155</c:v>
                </c:pt>
                <c:pt idx="8382">
                  <c:v>142.8804500023524</c:v>
                </c:pt>
                <c:pt idx="8383">
                  <c:v>142.89729999701183</c:v>
                </c:pt>
                <c:pt idx="8384">
                  <c:v>142.9146833340327</c:v>
                </c:pt>
                <c:pt idx="8385">
                  <c:v>142.93156666755675</c:v>
                </c:pt>
                <c:pt idx="8386">
                  <c:v>142.9486833333969</c:v>
                </c:pt>
                <c:pt idx="8387">
                  <c:v>142.96553333600363</c:v>
                </c:pt>
                <c:pt idx="8388">
                  <c:v>142.98239999612173</c:v>
                </c:pt>
                <c:pt idx="8389">
                  <c:v>142.99976666768393</c:v>
                </c:pt>
                <c:pt idx="8390">
                  <c:v>143.01659999688465</c:v>
                </c:pt>
                <c:pt idx="8391">
                  <c:v>143.03344999949138</c:v>
                </c:pt>
                <c:pt idx="8392">
                  <c:v>143.05030000209808</c:v>
                </c:pt>
                <c:pt idx="8393">
                  <c:v>143.06714999675751</c:v>
                </c:pt>
                <c:pt idx="8394">
                  <c:v>143.08443333307903</c:v>
                </c:pt>
                <c:pt idx="8395">
                  <c:v>143.10128333568574</c:v>
                </c:pt>
                <c:pt idx="8396">
                  <c:v>143.11813333034516</c:v>
                </c:pt>
                <c:pt idx="8397">
                  <c:v>143.13499999841054</c:v>
                </c:pt>
                <c:pt idx="8398">
                  <c:v>143.15196666717529</c:v>
                </c:pt>
                <c:pt idx="8399">
                  <c:v>143.16881666978199</c:v>
                </c:pt>
                <c:pt idx="8400">
                  <c:v>143.18566666444141</c:v>
                </c:pt>
                <c:pt idx="8401">
                  <c:v>143.20273333390554</c:v>
                </c:pt>
                <c:pt idx="8402">
                  <c:v>143.21958333651224</c:v>
                </c:pt>
                <c:pt idx="8403">
                  <c:v>143.23644999663034</c:v>
                </c:pt>
                <c:pt idx="8404">
                  <c:v>143.25331666469575</c:v>
                </c:pt>
                <c:pt idx="8405">
                  <c:v>143.27023332913717</c:v>
                </c:pt>
                <c:pt idx="8406">
                  <c:v>143.28708333174387</c:v>
                </c:pt>
                <c:pt idx="8407">
                  <c:v>143.30393333435057</c:v>
                </c:pt>
                <c:pt idx="8408">
                  <c:v>143.32156666914622</c:v>
                </c:pt>
                <c:pt idx="8409">
                  <c:v>143.33841666380565</c:v>
                </c:pt>
                <c:pt idx="8410">
                  <c:v>143.35526666641235</c:v>
                </c:pt>
                <c:pt idx="8411">
                  <c:v>143.37211666901905</c:v>
                </c:pt>
                <c:pt idx="8412">
                  <c:v>143.38926666577657</c:v>
                </c:pt>
                <c:pt idx="8413">
                  <c:v>143.40611666838328</c:v>
                </c:pt>
                <c:pt idx="8414">
                  <c:v>143.42375000317892</c:v>
                </c:pt>
                <c:pt idx="8415">
                  <c:v>143.44059999783835</c:v>
                </c:pt>
                <c:pt idx="8416">
                  <c:v>143.45821666717529</c:v>
                </c:pt>
                <c:pt idx="8417">
                  <c:v>143.47510000069937</c:v>
                </c:pt>
                <c:pt idx="8418">
                  <c:v>143.49251666863759</c:v>
                </c:pt>
                <c:pt idx="8419">
                  <c:v>143.50936666329702</c:v>
                </c:pt>
                <c:pt idx="8420">
                  <c:v>143.52686666647594</c:v>
                </c:pt>
                <c:pt idx="8421">
                  <c:v>143.54371666908264</c:v>
                </c:pt>
                <c:pt idx="8422">
                  <c:v>143.56111666361491</c:v>
                </c:pt>
                <c:pt idx="8423">
                  <c:v>143.57796666622161</c:v>
                </c:pt>
                <c:pt idx="8424">
                  <c:v>143.59564999739328</c:v>
                </c:pt>
                <c:pt idx="8425">
                  <c:v>143.61248333454131</c:v>
                </c:pt>
                <c:pt idx="8426">
                  <c:v>143.62941666444144</c:v>
                </c:pt>
                <c:pt idx="8427">
                  <c:v>143.64626666704814</c:v>
                </c:pt>
                <c:pt idx="8428">
                  <c:v>143.66311666965484</c:v>
                </c:pt>
                <c:pt idx="8429">
                  <c:v>143.67996666431426</c:v>
                </c:pt>
                <c:pt idx="8430">
                  <c:v>143.69681666692097</c:v>
                </c:pt>
                <c:pt idx="8431">
                  <c:v>143.71396666367849</c:v>
                </c:pt>
                <c:pt idx="8432">
                  <c:v>143.73083333174387</c:v>
                </c:pt>
                <c:pt idx="8433">
                  <c:v>143.74831666946412</c:v>
                </c:pt>
                <c:pt idx="8434">
                  <c:v>143.76516666412354</c:v>
                </c:pt>
                <c:pt idx="8435">
                  <c:v>143.78283332983654</c:v>
                </c:pt>
                <c:pt idx="8436">
                  <c:v>143.79968333244324</c:v>
                </c:pt>
                <c:pt idx="8437">
                  <c:v>143.81708333492278</c:v>
                </c:pt>
                <c:pt idx="8438">
                  <c:v>143.83393332958221</c:v>
                </c:pt>
                <c:pt idx="8439">
                  <c:v>143.85098333358764</c:v>
                </c:pt>
                <c:pt idx="8440">
                  <c:v>143.86783333619437</c:v>
                </c:pt>
                <c:pt idx="8441">
                  <c:v>143.88468333085379</c:v>
                </c:pt>
                <c:pt idx="8442">
                  <c:v>143.90153333346049</c:v>
                </c:pt>
                <c:pt idx="8443">
                  <c:v>143.91838333606719</c:v>
                </c:pt>
                <c:pt idx="8444">
                  <c:v>143.93576666514079</c:v>
                </c:pt>
                <c:pt idx="8445">
                  <c:v>143.95261666774749</c:v>
                </c:pt>
                <c:pt idx="8446">
                  <c:v>143.9694833358129</c:v>
                </c:pt>
                <c:pt idx="8447">
                  <c:v>143.98633333047232</c:v>
                </c:pt>
                <c:pt idx="8448">
                  <c:v>144.00318333307902</c:v>
                </c:pt>
                <c:pt idx="8449">
                  <c:v>144.02003333568572</c:v>
                </c:pt>
                <c:pt idx="8450">
                  <c:v>144.03695000012715</c:v>
                </c:pt>
                <c:pt idx="8451">
                  <c:v>144.05381666819255</c:v>
                </c:pt>
                <c:pt idx="8452">
                  <c:v>144.07066666285198</c:v>
                </c:pt>
                <c:pt idx="8453">
                  <c:v>144.08816666603087</c:v>
                </c:pt>
                <c:pt idx="8454">
                  <c:v>144.10503333409628</c:v>
                </c:pt>
                <c:pt idx="8455">
                  <c:v>144.12193333307903</c:v>
                </c:pt>
                <c:pt idx="8456">
                  <c:v>144.13878333568573</c:v>
                </c:pt>
                <c:pt idx="8457">
                  <c:v>144.15563333034515</c:v>
                </c:pt>
                <c:pt idx="8458">
                  <c:v>144.17321666876475</c:v>
                </c:pt>
                <c:pt idx="8459">
                  <c:v>144.1900499979655</c:v>
                </c:pt>
                <c:pt idx="8460">
                  <c:v>144.20753333568572</c:v>
                </c:pt>
                <c:pt idx="8461">
                  <c:v>144.22461666266125</c:v>
                </c:pt>
                <c:pt idx="8462">
                  <c:v>144.24151666959128</c:v>
                </c:pt>
                <c:pt idx="8463">
                  <c:v>144.25838332970937</c:v>
                </c:pt>
                <c:pt idx="8464">
                  <c:v>144.27523333231608</c:v>
                </c:pt>
                <c:pt idx="8465">
                  <c:v>144.29208333492278</c:v>
                </c:pt>
                <c:pt idx="8466">
                  <c:v>144.3089333295822</c:v>
                </c:pt>
                <c:pt idx="8467">
                  <c:v>144.3263000011444</c:v>
                </c:pt>
                <c:pt idx="8468">
                  <c:v>144.34314999580383</c:v>
                </c:pt>
                <c:pt idx="8469">
                  <c:v>144.36019999980925</c:v>
                </c:pt>
                <c:pt idx="8470">
                  <c:v>144.37705000241598</c:v>
                </c:pt>
                <c:pt idx="8471">
                  <c:v>144.39415000279743</c:v>
                </c:pt>
                <c:pt idx="8472">
                  <c:v>144.41111666361491</c:v>
                </c:pt>
                <c:pt idx="8473">
                  <c:v>144.42796666622161</c:v>
                </c:pt>
                <c:pt idx="8474">
                  <c:v>144.44499999682108</c:v>
                </c:pt>
                <c:pt idx="8475">
                  <c:v>144.46184999942778</c:v>
                </c:pt>
                <c:pt idx="8476">
                  <c:v>144.47868332862853</c:v>
                </c:pt>
                <c:pt idx="8477">
                  <c:v>144.49554999669394</c:v>
                </c:pt>
                <c:pt idx="8478">
                  <c:v>144.51308333079021</c:v>
                </c:pt>
                <c:pt idx="8479">
                  <c:v>144.52994999885559</c:v>
                </c:pt>
                <c:pt idx="8480">
                  <c:v>144.54696666399639</c:v>
                </c:pt>
                <c:pt idx="8481">
                  <c:v>144.56381666660309</c:v>
                </c:pt>
                <c:pt idx="8482">
                  <c:v>144.58145000139874</c:v>
                </c:pt>
                <c:pt idx="8483">
                  <c:v>144.59829999605816</c:v>
                </c:pt>
                <c:pt idx="8484">
                  <c:v>144.61521666844686</c:v>
                </c:pt>
                <c:pt idx="8485">
                  <c:v>144.63206666310629</c:v>
                </c:pt>
                <c:pt idx="8486">
                  <c:v>144.64936666488649</c:v>
                </c:pt>
                <c:pt idx="8487">
                  <c:v>144.66621666749319</c:v>
                </c:pt>
                <c:pt idx="8488">
                  <c:v>144.68308333555856</c:v>
                </c:pt>
                <c:pt idx="8489">
                  <c:v>144.69993333021799</c:v>
                </c:pt>
                <c:pt idx="8490">
                  <c:v>144.71761666933696</c:v>
                </c:pt>
                <c:pt idx="8491">
                  <c:v>144.73446666399639</c:v>
                </c:pt>
                <c:pt idx="8492">
                  <c:v>144.75153333346049</c:v>
                </c:pt>
                <c:pt idx="8493">
                  <c:v>144.76838333606719</c:v>
                </c:pt>
                <c:pt idx="8494">
                  <c:v>144.78523333072661</c:v>
                </c:pt>
                <c:pt idx="8495">
                  <c:v>144.80208333333334</c:v>
                </c:pt>
                <c:pt idx="8496">
                  <c:v>144.81968332926434</c:v>
                </c:pt>
                <c:pt idx="8497">
                  <c:v>144.83653333187104</c:v>
                </c:pt>
                <c:pt idx="8498">
                  <c:v>144.85339999993641</c:v>
                </c:pt>
                <c:pt idx="8499">
                  <c:v>144.87025000254314</c:v>
                </c:pt>
                <c:pt idx="8500">
                  <c:v>144.88721666336059</c:v>
                </c:pt>
                <c:pt idx="8501">
                  <c:v>144.90406666596729</c:v>
                </c:pt>
                <c:pt idx="8502">
                  <c:v>144.9209333340327</c:v>
                </c:pt>
                <c:pt idx="8503">
                  <c:v>144.93821666240692</c:v>
                </c:pt>
                <c:pt idx="8504">
                  <c:v>144.95506666501362</c:v>
                </c:pt>
                <c:pt idx="8505">
                  <c:v>144.97193333307902</c:v>
                </c:pt>
                <c:pt idx="8506">
                  <c:v>144.98878333568572</c:v>
                </c:pt>
                <c:pt idx="8507">
                  <c:v>145.00571666558582</c:v>
                </c:pt>
                <c:pt idx="8508">
                  <c:v>145.02256666819255</c:v>
                </c:pt>
                <c:pt idx="8509">
                  <c:v>145.03941666285198</c:v>
                </c:pt>
                <c:pt idx="8510">
                  <c:v>145.05625000000001</c:v>
                </c:pt>
                <c:pt idx="8511">
                  <c:v>145.07310000260671</c:v>
                </c:pt>
                <c:pt idx="8512">
                  <c:v>145.08994999726613</c:v>
                </c:pt>
                <c:pt idx="8513">
                  <c:v>145.10773332913718</c:v>
                </c:pt>
                <c:pt idx="8514">
                  <c:v>145.12459999720255</c:v>
                </c:pt>
                <c:pt idx="8515">
                  <c:v>145.14144999980925</c:v>
                </c:pt>
                <c:pt idx="8516">
                  <c:v>145.15830000241598</c:v>
                </c:pt>
                <c:pt idx="8517">
                  <c:v>145.17588333288828</c:v>
                </c:pt>
                <c:pt idx="8518">
                  <c:v>145.19273333549501</c:v>
                </c:pt>
                <c:pt idx="8519">
                  <c:v>145.2095999956131</c:v>
                </c:pt>
                <c:pt idx="8520">
                  <c:v>145.22646666367848</c:v>
                </c:pt>
                <c:pt idx="8521">
                  <c:v>145.24346666336061</c:v>
                </c:pt>
                <c:pt idx="8522">
                  <c:v>145.26033333142598</c:v>
                </c:pt>
                <c:pt idx="8523">
                  <c:v>145.27718333403269</c:v>
                </c:pt>
                <c:pt idx="8524">
                  <c:v>145.29403332869211</c:v>
                </c:pt>
                <c:pt idx="8525">
                  <c:v>145.31098333199819</c:v>
                </c:pt>
                <c:pt idx="8526">
                  <c:v>145.32783333460489</c:v>
                </c:pt>
                <c:pt idx="8527">
                  <c:v>145.34470000267029</c:v>
                </c:pt>
                <c:pt idx="8528">
                  <c:v>145.36213333606719</c:v>
                </c:pt>
                <c:pt idx="8529">
                  <c:v>145.37899999618531</c:v>
                </c:pt>
                <c:pt idx="8530">
                  <c:v>145.39636666774749</c:v>
                </c:pt>
                <c:pt idx="8531">
                  <c:v>145.41323333581289</c:v>
                </c:pt>
                <c:pt idx="8532">
                  <c:v>145.43008333047231</c:v>
                </c:pt>
                <c:pt idx="8533">
                  <c:v>145.44693333307902</c:v>
                </c:pt>
                <c:pt idx="8534">
                  <c:v>145.46463332970936</c:v>
                </c:pt>
                <c:pt idx="8535">
                  <c:v>145.48148333231609</c:v>
                </c:pt>
                <c:pt idx="8536">
                  <c:v>145.49918332894643</c:v>
                </c:pt>
                <c:pt idx="8537">
                  <c:v>145.51603333155313</c:v>
                </c:pt>
                <c:pt idx="8538">
                  <c:v>145.53338332970938</c:v>
                </c:pt>
                <c:pt idx="8539">
                  <c:v>145.55023333231608</c:v>
                </c:pt>
                <c:pt idx="8540">
                  <c:v>145.56711666584016</c:v>
                </c:pt>
                <c:pt idx="8541">
                  <c:v>145.58396666844686</c:v>
                </c:pt>
                <c:pt idx="8542">
                  <c:v>145.60098333358764</c:v>
                </c:pt>
                <c:pt idx="8543">
                  <c:v>145.61783333619437</c:v>
                </c:pt>
                <c:pt idx="8544">
                  <c:v>145.63468333085379</c:v>
                </c:pt>
                <c:pt idx="8545">
                  <c:v>145.65151666800182</c:v>
                </c:pt>
                <c:pt idx="8546">
                  <c:v>145.66911666393281</c:v>
                </c:pt>
                <c:pt idx="8547">
                  <c:v>145.68596666653951</c:v>
                </c:pt>
                <c:pt idx="8548">
                  <c:v>145.70281666914622</c:v>
                </c:pt>
                <c:pt idx="8549">
                  <c:v>145.71968332926431</c:v>
                </c:pt>
                <c:pt idx="8550">
                  <c:v>145.73705000082651</c:v>
                </c:pt>
                <c:pt idx="8551">
                  <c:v>145.75389999548594</c:v>
                </c:pt>
                <c:pt idx="8552">
                  <c:v>145.77164999643961</c:v>
                </c:pt>
                <c:pt idx="8553">
                  <c:v>145.78851666450501</c:v>
                </c:pt>
                <c:pt idx="8554">
                  <c:v>145.80568333466849</c:v>
                </c:pt>
                <c:pt idx="8555">
                  <c:v>145.82253332932791</c:v>
                </c:pt>
                <c:pt idx="8556">
                  <c:v>145.8401833295822</c:v>
                </c:pt>
                <c:pt idx="8557">
                  <c:v>145.85704999764761</c:v>
                </c:pt>
                <c:pt idx="8558">
                  <c:v>145.87414999802908</c:v>
                </c:pt>
                <c:pt idx="8559">
                  <c:v>145.89100000063578</c:v>
                </c:pt>
                <c:pt idx="8560">
                  <c:v>145.90784999529521</c:v>
                </c:pt>
                <c:pt idx="8561">
                  <c:v>145.92510000069936</c:v>
                </c:pt>
                <c:pt idx="8562">
                  <c:v>145.94194999535878</c:v>
                </c:pt>
                <c:pt idx="8563">
                  <c:v>145.959366663297</c:v>
                </c:pt>
                <c:pt idx="8564">
                  <c:v>145.97621666590373</c:v>
                </c:pt>
                <c:pt idx="8565">
                  <c:v>145.99386666615803</c:v>
                </c:pt>
                <c:pt idx="8566">
                  <c:v>146.01071666876476</c:v>
                </c:pt>
                <c:pt idx="8567">
                  <c:v>146.02756666342418</c:v>
                </c:pt>
                <c:pt idx="8568">
                  <c:v>146.04461666742961</c:v>
                </c:pt>
                <c:pt idx="8569">
                  <c:v>146.06233332951862</c:v>
                </c:pt>
                <c:pt idx="8570">
                  <c:v>146.07939999898275</c:v>
                </c:pt>
                <c:pt idx="8571">
                  <c:v>146.09625000158945</c:v>
                </c:pt>
                <c:pt idx="8572">
                  <c:v>146.11338333288828</c:v>
                </c:pt>
                <c:pt idx="8573">
                  <c:v>146.1303666671117</c:v>
                </c:pt>
                <c:pt idx="8574">
                  <c:v>146.1473833322525</c:v>
                </c:pt>
                <c:pt idx="8575">
                  <c:v>146.1643999973933</c:v>
                </c:pt>
                <c:pt idx="8576">
                  <c:v>146.18126666545868</c:v>
                </c:pt>
                <c:pt idx="8577">
                  <c:v>146.19813333352405</c:v>
                </c:pt>
                <c:pt idx="8578">
                  <c:v>146.21498333613079</c:v>
                </c:pt>
                <c:pt idx="8579">
                  <c:v>146.23181666533154</c:v>
                </c:pt>
                <c:pt idx="8580">
                  <c:v>146.24866666793824</c:v>
                </c:pt>
                <c:pt idx="8581">
                  <c:v>146.26551666259766</c:v>
                </c:pt>
                <c:pt idx="8582">
                  <c:v>146.28263333638509</c:v>
                </c:pt>
                <c:pt idx="8583">
                  <c:v>146.29949999650319</c:v>
                </c:pt>
                <c:pt idx="8584">
                  <c:v>146.31663333574932</c:v>
                </c:pt>
                <c:pt idx="8585">
                  <c:v>146.33395000298819</c:v>
                </c:pt>
                <c:pt idx="8586">
                  <c:v>146.35079999764761</c:v>
                </c:pt>
                <c:pt idx="8587">
                  <c:v>146.36765000025432</c:v>
                </c:pt>
                <c:pt idx="8588">
                  <c:v>146.38463333447774</c:v>
                </c:pt>
                <c:pt idx="8589">
                  <c:v>146.40164999961854</c:v>
                </c:pt>
                <c:pt idx="8590">
                  <c:v>146.41861666838329</c:v>
                </c:pt>
                <c:pt idx="8591">
                  <c:v>146.43563333352407</c:v>
                </c:pt>
                <c:pt idx="8592">
                  <c:v>146.45248333613077</c:v>
                </c:pt>
                <c:pt idx="8593">
                  <c:v>146.46940000057219</c:v>
                </c:pt>
                <c:pt idx="8594">
                  <c:v>146.48640000025432</c:v>
                </c:pt>
                <c:pt idx="8595">
                  <c:v>146.50368332862854</c:v>
                </c:pt>
                <c:pt idx="8596">
                  <c:v>146.52051666577657</c:v>
                </c:pt>
                <c:pt idx="8597">
                  <c:v>146.53748333454132</c:v>
                </c:pt>
                <c:pt idx="8598">
                  <c:v>146.55433332920074</c:v>
                </c:pt>
                <c:pt idx="8599">
                  <c:v>146.57118333180745</c:v>
                </c:pt>
                <c:pt idx="8600">
                  <c:v>146.58851666450499</c:v>
                </c:pt>
                <c:pt idx="8601">
                  <c:v>146.60563333034514</c:v>
                </c:pt>
                <c:pt idx="8602">
                  <c:v>146.62248333295187</c:v>
                </c:pt>
                <c:pt idx="8603">
                  <c:v>146.63963332970937</c:v>
                </c:pt>
                <c:pt idx="8604">
                  <c:v>146.65648333231607</c:v>
                </c:pt>
                <c:pt idx="8605">
                  <c:v>146.6733333349228</c:v>
                </c:pt>
                <c:pt idx="8606">
                  <c:v>146.6907666683197</c:v>
                </c:pt>
                <c:pt idx="8607">
                  <c:v>146.70788333415985</c:v>
                </c:pt>
                <c:pt idx="8608">
                  <c:v>146.72511666615804</c:v>
                </c:pt>
                <c:pt idx="8609">
                  <c:v>146.74214999675752</c:v>
                </c:pt>
                <c:pt idx="8610">
                  <c:v>146.75971666971842</c:v>
                </c:pt>
                <c:pt idx="8611">
                  <c:v>146.77663333415984</c:v>
                </c:pt>
                <c:pt idx="8612">
                  <c:v>146.79419999917349</c:v>
                </c:pt>
                <c:pt idx="8613">
                  <c:v>146.81105000178019</c:v>
                </c:pt>
                <c:pt idx="8614">
                  <c:v>146.82846666971844</c:v>
                </c:pt>
                <c:pt idx="8615">
                  <c:v>146.84538333415986</c:v>
                </c:pt>
                <c:pt idx="8616">
                  <c:v>146.86294999917348</c:v>
                </c:pt>
                <c:pt idx="8617">
                  <c:v>146.87981666723888</c:v>
                </c:pt>
                <c:pt idx="8618">
                  <c:v>146.89700000286103</c:v>
                </c:pt>
                <c:pt idx="8619">
                  <c:v>146.91386666297913</c:v>
                </c:pt>
                <c:pt idx="8620">
                  <c:v>146.93159999847413</c:v>
                </c:pt>
                <c:pt idx="8621">
                  <c:v>146.94845000108083</c:v>
                </c:pt>
                <c:pt idx="8622">
                  <c:v>146.9660666624705</c:v>
                </c:pt>
                <c:pt idx="8623">
                  <c:v>146.98313333193462</c:v>
                </c:pt>
                <c:pt idx="8624">
                  <c:v>147.00016666253407</c:v>
                </c:pt>
                <c:pt idx="8625">
                  <c:v>147.01703333059947</c:v>
                </c:pt>
                <c:pt idx="8626">
                  <c:v>147.03416666984558</c:v>
                </c:pt>
                <c:pt idx="8627">
                  <c:v>147.05164999961852</c:v>
                </c:pt>
                <c:pt idx="8628">
                  <c:v>147.06863333384197</c:v>
                </c:pt>
                <c:pt idx="8629">
                  <c:v>147.08564999898275</c:v>
                </c:pt>
                <c:pt idx="8630">
                  <c:v>147.10263333320617</c:v>
                </c:pt>
                <c:pt idx="8631">
                  <c:v>147.11974999904632</c:v>
                </c:pt>
                <c:pt idx="8632">
                  <c:v>147.13660000165302</c:v>
                </c:pt>
                <c:pt idx="8633">
                  <c:v>147.15376666386922</c:v>
                </c:pt>
                <c:pt idx="8634">
                  <c:v>147.17063333193462</c:v>
                </c:pt>
                <c:pt idx="8635">
                  <c:v>147.18833333651224</c:v>
                </c:pt>
                <c:pt idx="8636">
                  <c:v>147.20536666711172</c:v>
                </c:pt>
                <c:pt idx="8637">
                  <c:v>147.22298333644866</c:v>
                </c:pt>
                <c:pt idx="8638">
                  <c:v>147.23988333543141</c:v>
                </c:pt>
                <c:pt idx="8639">
                  <c:v>147.25720000267029</c:v>
                </c:pt>
                <c:pt idx="8640">
                  <c:v>147.27411666711171</c:v>
                </c:pt>
                <c:pt idx="8641">
                  <c:v>147.29096666971842</c:v>
                </c:pt>
                <c:pt idx="8642">
                  <c:v>147.30789999961854</c:v>
                </c:pt>
                <c:pt idx="8643">
                  <c:v>147.32504999637604</c:v>
                </c:pt>
                <c:pt idx="8644">
                  <c:v>147.34213333129884</c:v>
                </c:pt>
                <c:pt idx="8645">
                  <c:v>147.35959999561311</c:v>
                </c:pt>
                <c:pt idx="8646">
                  <c:v>147.37644999821981</c:v>
                </c:pt>
                <c:pt idx="8647">
                  <c:v>147.39366666475931</c:v>
                </c:pt>
                <c:pt idx="8648">
                  <c:v>147.41051666736604</c:v>
                </c:pt>
                <c:pt idx="8649">
                  <c:v>147.42746666272481</c:v>
                </c:pt>
                <c:pt idx="8650">
                  <c:v>147.44431666533151</c:v>
                </c:pt>
                <c:pt idx="8651">
                  <c:v>147.46118333339692</c:v>
                </c:pt>
                <c:pt idx="8652">
                  <c:v>147.47886666456859</c:v>
                </c:pt>
                <c:pt idx="8653">
                  <c:v>147.49571666717529</c:v>
                </c:pt>
                <c:pt idx="8654">
                  <c:v>147.51336666742961</c:v>
                </c:pt>
                <c:pt idx="8655">
                  <c:v>147.53036666711171</c:v>
                </c:pt>
                <c:pt idx="8656">
                  <c:v>147.54749999841053</c:v>
                </c:pt>
                <c:pt idx="8657">
                  <c:v>147.56461666425068</c:v>
                </c:pt>
                <c:pt idx="8658">
                  <c:v>147.582333334287</c:v>
                </c:pt>
                <c:pt idx="8659">
                  <c:v>147.59938333034515</c:v>
                </c:pt>
                <c:pt idx="8660">
                  <c:v>147.61644999980928</c:v>
                </c:pt>
                <c:pt idx="8661">
                  <c:v>147.63341666857403</c:v>
                </c:pt>
                <c:pt idx="8662">
                  <c:v>147.6504333337148</c:v>
                </c:pt>
                <c:pt idx="8663">
                  <c:v>147.66740000247955</c:v>
                </c:pt>
                <c:pt idx="8664">
                  <c:v>147.68436666329703</c:v>
                </c:pt>
                <c:pt idx="8665">
                  <c:v>147.70141666730245</c:v>
                </c:pt>
                <c:pt idx="8666">
                  <c:v>147.71826666196188</c:v>
                </c:pt>
                <c:pt idx="8667">
                  <c:v>147.73564999898275</c:v>
                </c:pt>
                <c:pt idx="8668">
                  <c:v>147.75263333320618</c:v>
                </c:pt>
                <c:pt idx="8669">
                  <c:v>147.77011666297912</c:v>
                </c:pt>
                <c:pt idx="8670">
                  <c:v>147.78698333104452</c:v>
                </c:pt>
                <c:pt idx="8671">
                  <c:v>147.8043500026067</c:v>
                </c:pt>
                <c:pt idx="8672">
                  <c:v>147.8213666677475</c:v>
                </c:pt>
                <c:pt idx="8673">
                  <c:v>147.83843332926432</c:v>
                </c:pt>
                <c:pt idx="8674">
                  <c:v>147.85539999802907</c:v>
                </c:pt>
                <c:pt idx="8675">
                  <c:v>147.87239999771117</c:v>
                </c:pt>
                <c:pt idx="8676">
                  <c:v>147.88974999586742</c:v>
                </c:pt>
                <c:pt idx="8677">
                  <c:v>147.90736666520436</c:v>
                </c:pt>
                <c:pt idx="8678">
                  <c:v>147.92421666781107</c:v>
                </c:pt>
                <c:pt idx="8679">
                  <c:v>147.94106666247049</c:v>
                </c:pt>
                <c:pt idx="8680">
                  <c:v>147.95798333485922</c:v>
                </c:pt>
                <c:pt idx="8681">
                  <c:v>147.97486666838327</c:v>
                </c:pt>
                <c:pt idx="8682">
                  <c:v>147.99236666361492</c:v>
                </c:pt>
                <c:pt idx="8683">
                  <c:v>148.00940000216167</c:v>
                </c:pt>
                <c:pt idx="8684">
                  <c:v>148.02624999682109</c:v>
                </c:pt>
                <c:pt idx="8685">
                  <c:v>148.04336666266124</c:v>
                </c:pt>
                <c:pt idx="8686">
                  <c:v>148.060400001208</c:v>
                </c:pt>
                <c:pt idx="8687">
                  <c:v>148.07736666202544</c:v>
                </c:pt>
                <c:pt idx="8688">
                  <c:v>148.09496666590374</c:v>
                </c:pt>
                <c:pt idx="8689">
                  <c:v>148.11181666851044</c:v>
                </c:pt>
                <c:pt idx="8690">
                  <c:v>148.12891666889192</c:v>
                </c:pt>
                <c:pt idx="8691">
                  <c:v>148.14576666355134</c:v>
                </c:pt>
                <c:pt idx="8692">
                  <c:v>148.16261666615804</c:v>
                </c:pt>
                <c:pt idx="8693">
                  <c:v>148.18013333479564</c:v>
                </c:pt>
                <c:pt idx="8694">
                  <c:v>148.19713333447774</c:v>
                </c:pt>
                <c:pt idx="8695">
                  <c:v>148.21398332913716</c:v>
                </c:pt>
                <c:pt idx="8696">
                  <c:v>148.23088333606719</c:v>
                </c:pt>
                <c:pt idx="8697">
                  <c:v>148.24773333072662</c:v>
                </c:pt>
                <c:pt idx="8698">
                  <c:v>148.26456666787465</c:v>
                </c:pt>
                <c:pt idx="8699">
                  <c:v>148.28141666253407</c:v>
                </c:pt>
                <c:pt idx="8700">
                  <c:v>148.29903333187104</c:v>
                </c:pt>
                <c:pt idx="8701">
                  <c:v>148.31613333225249</c:v>
                </c:pt>
                <c:pt idx="8702">
                  <c:v>148.33298333485922</c:v>
                </c:pt>
                <c:pt idx="8703">
                  <c:v>148.35010000069937</c:v>
                </c:pt>
                <c:pt idx="8704">
                  <c:v>148.36766666571299</c:v>
                </c:pt>
                <c:pt idx="8705">
                  <c:v>148.38451666831969</c:v>
                </c:pt>
                <c:pt idx="8706">
                  <c:v>148.40136666297911</c:v>
                </c:pt>
                <c:pt idx="8707">
                  <c:v>148.41823333104452</c:v>
                </c:pt>
                <c:pt idx="8708">
                  <c:v>148.43596666653951</c:v>
                </c:pt>
                <c:pt idx="8709">
                  <c:v>148.45281666914622</c:v>
                </c:pt>
                <c:pt idx="8710">
                  <c:v>148.47046666940054</c:v>
                </c:pt>
                <c:pt idx="8711">
                  <c:v>148.48739999930064</c:v>
                </c:pt>
                <c:pt idx="8712">
                  <c:v>148.50491666793823</c:v>
                </c:pt>
                <c:pt idx="8713">
                  <c:v>148.52176666259766</c:v>
                </c:pt>
                <c:pt idx="8714">
                  <c:v>148.53949999809265</c:v>
                </c:pt>
                <c:pt idx="8715">
                  <c:v>148.55633333524068</c:v>
                </c:pt>
                <c:pt idx="8716">
                  <c:v>148.57341666221618</c:v>
                </c:pt>
                <c:pt idx="8717">
                  <c:v>148.59038333098093</c:v>
                </c:pt>
                <c:pt idx="8718">
                  <c:v>148.60813333193462</c:v>
                </c:pt>
                <c:pt idx="8719">
                  <c:v>148.62511666615805</c:v>
                </c:pt>
                <c:pt idx="8720">
                  <c:v>148.64254999955494</c:v>
                </c:pt>
                <c:pt idx="8721">
                  <c:v>148.65940000216168</c:v>
                </c:pt>
                <c:pt idx="8722">
                  <c:v>148.67676666577657</c:v>
                </c:pt>
                <c:pt idx="8723">
                  <c:v>148.69386666615804</c:v>
                </c:pt>
                <c:pt idx="8724">
                  <c:v>148.71089999675752</c:v>
                </c:pt>
                <c:pt idx="8725">
                  <c:v>148.72774999936422</c:v>
                </c:pt>
                <c:pt idx="8726">
                  <c:v>148.74460000197092</c:v>
                </c:pt>
                <c:pt idx="8727">
                  <c:v>148.76146666208902</c:v>
                </c:pt>
                <c:pt idx="8728">
                  <c:v>148.77839999993643</c:v>
                </c:pt>
                <c:pt idx="8729">
                  <c:v>148.79525000254313</c:v>
                </c:pt>
                <c:pt idx="8730">
                  <c:v>148.81261666615805</c:v>
                </c:pt>
                <c:pt idx="8731">
                  <c:v>148.82946666876475</c:v>
                </c:pt>
                <c:pt idx="8732">
                  <c:v>148.8463666677475</c:v>
                </c:pt>
                <c:pt idx="8733">
                  <c:v>148.86391666730245</c:v>
                </c:pt>
                <c:pt idx="8734">
                  <c:v>148.88076666196187</c:v>
                </c:pt>
                <c:pt idx="8735">
                  <c:v>148.89798333644868</c:v>
                </c:pt>
                <c:pt idx="8736">
                  <c:v>148.9148333311081</c:v>
                </c:pt>
                <c:pt idx="8737">
                  <c:v>148.93271666367849</c:v>
                </c:pt>
                <c:pt idx="8738">
                  <c:v>148.94956666628519</c:v>
                </c:pt>
                <c:pt idx="8739">
                  <c:v>148.96711666584014</c:v>
                </c:pt>
                <c:pt idx="8740">
                  <c:v>148.98396666844687</c:v>
                </c:pt>
                <c:pt idx="8741">
                  <c:v>149.00096666812897</c:v>
                </c:pt>
                <c:pt idx="8742">
                  <c:v>149.01781666278839</c:v>
                </c:pt>
                <c:pt idx="8743">
                  <c:v>149.03466666539509</c:v>
                </c:pt>
                <c:pt idx="8744">
                  <c:v>149.05238333543141</c:v>
                </c:pt>
                <c:pt idx="8745">
                  <c:v>149.06924999554951</c:v>
                </c:pt>
                <c:pt idx="8746">
                  <c:v>149.08695000012716</c:v>
                </c:pt>
                <c:pt idx="8747">
                  <c:v>149.10380000273386</c:v>
                </c:pt>
                <c:pt idx="8748">
                  <c:v>149.12170000076293</c:v>
                </c:pt>
                <c:pt idx="8749">
                  <c:v>149.13853332996368</c:v>
                </c:pt>
                <c:pt idx="8750">
                  <c:v>149.15538333257038</c:v>
                </c:pt>
                <c:pt idx="8751">
                  <c:v>149.17223333517711</c:v>
                </c:pt>
                <c:pt idx="8752">
                  <c:v>149.18923333485921</c:v>
                </c:pt>
                <c:pt idx="8753">
                  <c:v>149.20636666615803</c:v>
                </c:pt>
                <c:pt idx="8754">
                  <c:v>149.22321666876476</c:v>
                </c:pt>
                <c:pt idx="8755">
                  <c:v>149.24006666342419</c:v>
                </c:pt>
                <c:pt idx="8756">
                  <c:v>149.25731666882834</c:v>
                </c:pt>
                <c:pt idx="8757">
                  <c:v>149.27438333034516</c:v>
                </c:pt>
                <c:pt idx="8758">
                  <c:v>149.29123333295186</c:v>
                </c:pt>
                <c:pt idx="8759">
                  <c:v>149.30808333555856</c:v>
                </c:pt>
                <c:pt idx="8760">
                  <c:v>149.32520000139871</c:v>
                </c:pt>
                <c:pt idx="8761">
                  <c:v>149.34206666946412</c:v>
                </c:pt>
                <c:pt idx="8762">
                  <c:v>149.35911666552227</c:v>
                </c:pt>
                <c:pt idx="8763">
                  <c:v>149.37598333358764</c:v>
                </c:pt>
                <c:pt idx="8764">
                  <c:v>149.39283333619434</c:v>
                </c:pt>
                <c:pt idx="8765">
                  <c:v>149.41001666386921</c:v>
                </c:pt>
                <c:pt idx="8766">
                  <c:v>149.42685000101724</c:v>
                </c:pt>
                <c:pt idx="8767">
                  <c:v>149.44369999567667</c:v>
                </c:pt>
                <c:pt idx="8768">
                  <c:v>149.4605499982834</c:v>
                </c:pt>
                <c:pt idx="8769">
                  <c:v>149.47773333390555</c:v>
                </c:pt>
                <c:pt idx="8770">
                  <c:v>149.49458333651225</c:v>
                </c:pt>
                <c:pt idx="8771">
                  <c:v>149.51174999872845</c:v>
                </c:pt>
                <c:pt idx="8772">
                  <c:v>149.52860000133515</c:v>
                </c:pt>
                <c:pt idx="8773">
                  <c:v>149.54544999599457</c:v>
                </c:pt>
                <c:pt idx="8774">
                  <c:v>149.56229999860128</c:v>
                </c:pt>
                <c:pt idx="8775">
                  <c:v>149.57915000120798</c:v>
                </c:pt>
                <c:pt idx="8776">
                  <c:v>149.59653333028157</c:v>
                </c:pt>
                <c:pt idx="8777">
                  <c:v>149.61338333288828</c:v>
                </c:pt>
                <c:pt idx="8778">
                  <c:v>149.63078333536785</c:v>
                </c:pt>
                <c:pt idx="8779">
                  <c:v>149.64763333002728</c:v>
                </c:pt>
                <c:pt idx="8780">
                  <c:v>149.66448333263398</c:v>
                </c:pt>
                <c:pt idx="8781">
                  <c:v>149.68138333161673</c:v>
                </c:pt>
                <c:pt idx="8782">
                  <c:v>149.69823333422343</c:v>
                </c:pt>
                <c:pt idx="8783">
                  <c:v>149.71586666901905</c:v>
                </c:pt>
                <c:pt idx="8784">
                  <c:v>149.7326999982198</c:v>
                </c:pt>
                <c:pt idx="8785">
                  <c:v>149.74955000082653</c:v>
                </c:pt>
                <c:pt idx="8786">
                  <c:v>149.76639999548595</c:v>
                </c:pt>
                <c:pt idx="8787">
                  <c:v>149.78324999809266</c:v>
                </c:pt>
                <c:pt idx="8788">
                  <c:v>149.80083333651226</c:v>
                </c:pt>
                <c:pt idx="8789">
                  <c:v>149.81768333117168</c:v>
                </c:pt>
                <c:pt idx="8790">
                  <c:v>149.8353833357493</c:v>
                </c:pt>
                <c:pt idx="8791">
                  <c:v>149.85223333040872</c:v>
                </c:pt>
                <c:pt idx="8792">
                  <c:v>149.86908333301545</c:v>
                </c:pt>
                <c:pt idx="8793">
                  <c:v>149.8861833333969</c:v>
                </c:pt>
                <c:pt idx="8794">
                  <c:v>149.9037000020345</c:v>
                </c:pt>
                <c:pt idx="8795">
                  <c:v>149.92054999669392</c:v>
                </c:pt>
                <c:pt idx="8796">
                  <c:v>149.93748333454133</c:v>
                </c:pt>
                <c:pt idx="8797">
                  <c:v>149.95433332920075</c:v>
                </c:pt>
                <c:pt idx="8798">
                  <c:v>149.97148333390552</c:v>
                </c:pt>
                <c:pt idx="8799">
                  <c:v>149.98838333288828</c:v>
                </c:pt>
                <c:pt idx="8800">
                  <c:v>150.00590000152587</c:v>
                </c:pt>
                <c:pt idx="8801">
                  <c:v>150.02273333072662</c:v>
                </c:pt>
                <c:pt idx="8802">
                  <c:v>150.04038333098094</c:v>
                </c:pt>
                <c:pt idx="8803">
                  <c:v>150.05723333358765</c:v>
                </c:pt>
                <c:pt idx="8804">
                  <c:v>150.07418332894642</c:v>
                </c:pt>
                <c:pt idx="8805">
                  <c:v>150.09103333155315</c:v>
                </c:pt>
                <c:pt idx="8806">
                  <c:v>150.10788333415985</c:v>
                </c:pt>
                <c:pt idx="8807">
                  <c:v>150.12473332881927</c:v>
                </c:pt>
                <c:pt idx="8808">
                  <c:v>150.14158333142598</c:v>
                </c:pt>
                <c:pt idx="8809">
                  <c:v>150.15843333403271</c:v>
                </c:pt>
                <c:pt idx="8810">
                  <c:v>150.17549999554953</c:v>
                </c:pt>
                <c:pt idx="8811">
                  <c:v>150.19234999815623</c:v>
                </c:pt>
                <c:pt idx="8812">
                  <c:v>150.20920000076293</c:v>
                </c:pt>
                <c:pt idx="8813">
                  <c:v>150.22606666882834</c:v>
                </c:pt>
                <c:pt idx="8814">
                  <c:v>150.24291666348776</c:v>
                </c:pt>
                <c:pt idx="8815">
                  <c:v>150.2606833299001</c:v>
                </c:pt>
                <c:pt idx="8816">
                  <c:v>150.27753333250681</c:v>
                </c:pt>
                <c:pt idx="8817">
                  <c:v>150.29448333581288</c:v>
                </c:pt>
                <c:pt idx="8818">
                  <c:v>150.31131666501363</c:v>
                </c:pt>
                <c:pt idx="8819">
                  <c:v>150.32823332945506</c:v>
                </c:pt>
                <c:pt idx="8820">
                  <c:v>150.34508333206176</c:v>
                </c:pt>
                <c:pt idx="8821">
                  <c:v>150.36298333009083</c:v>
                </c:pt>
                <c:pt idx="8822">
                  <c:v>150.37983333269756</c:v>
                </c:pt>
                <c:pt idx="8823">
                  <c:v>150.39758333365123</c:v>
                </c:pt>
                <c:pt idx="8824">
                  <c:v>150.41443333625793</c:v>
                </c:pt>
                <c:pt idx="8825">
                  <c:v>150.43216666380565</c:v>
                </c:pt>
                <c:pt idx="8826">
                  <c:v>150.44901666641235</c:v>
                </c:pt>
                <c:pt idx="8827">
                  <c:v>150.46663333574932</c:v>
                </c:pt>
                <c:pt idx="8828">
                  <c:v>150.48348333040875</c:v>
                </c:pt>
                <c:pt idx="8829">
                  <c:v>150.50033333301545</c:v>
                </c:pt>
                <c:pt idx="8830">
                  <c:v>150.51720000108082</c:v>
                </c:pt>
                <c:pt idx="8831">
                  <c:v>150.53426666259764</c:v>
                </c:pt>
                <c:pt idx="8832">
                  <c:v>150.55111666520438</c:v>
                </c:pt>
                <c:pt idx="8833">
                  <c:v>150.56796666781108</c:v>
                </c:pt>
                <c:pt idx="8834">
                  <c:v>150.58513333002728</c:v>
                </c:pt>
                <c:pt idx="8835">
                  <c:v>150.60199999809265</c:v>
                </c:pt>
                <c:pt idx="8836">
                  <c:v>150.6191166639328</c:v>
                </c:pt>
                <c:pt idx="8837">
                  <c:v>150.63599999745688</c:v>
                </c:pt>
                <c:pt idx="8838">
                  <c:v>150.6531333287557</c:v>
                </c:pt>
                <c:pt idx="8839">
                  <c:v>150.67078332901002</c:v>
                </c:pt>
                <c:pt idx="8840">
                  <c:v>150.68763333161672</c:v>
                </c:pt>
                <c:pt idx="8841">
                  <c:v>150.70535000165304</c:v>
                </c:pt>
                <c:pt idx="8842">
                  <c:v>150.72219999631247</c:v>
                </c:pt>
                <c:pt idx="8843">
                  <c:v>150.73904999891917</c:v>
                </c:pt>
                <c:pt idx="8844">
                  <c:v>150.75590000152587</c:v>
                </c:pt>
                <c:pt idx="8845">
                  <c:v>150.77351666291554</c:v>
                </c:pt>
                <c:pt idx="8846">
                  <c:v>150.79036666552227</c:v>
                </c:pt>
                <c:pt idx="8847">
                  <c:v>150.80801666577656</c:v>
                </c:pt>
                <c:pt idx="8848">
                  <c:v>150.82486666838329</c:v>
                </c:pt>
                <c:pt idx="8849">
                  <c:v>150.84198333422344</c:v>
                </c:pt>
                <c:pt idx="8850">
                  <c:v>150.85883332888287</c:v>
                </c:pt>
                <c:pt idx="8851">
                  <c:v>150.87598333358764</c:v>
                </c:pt>
                <c:pt idx="8852">
                  <c:v>150.89281666278839</c:v>
                </c:pt>
                <c:pt idx="8853">
                  <c:v>150.91158333619435</c:v>
                </c:pt>
                <c:pt idx="8854">
                  <c:v>150.92843333085378</c:v>
                </c:pt>
                <c:pt idx="8855">
                  <c:v>150.94528333346048</c:v>
                </c:pt>
                <c:pt idx="8856">
                  <c:v>150.96213333606721</c:v>
                </c:pt>
                <c:pt idx="8857">
                  <c:v>150.97898333072663</c:v>
                </c:pt>
                <c:pt idx="8858">
                  <c:v>150.99666666984558</c:v>
                </c:pt>
                <c:pt idx="8859">
                  <c:v>151.013516664505</c:v>
                </c:pt>
                <c:pt idx="8860">
                  <c:v>151.03138333161672</c:v>
                </c:pt>
                <c:pt idx="8861">
                  <c:v>151.04823333422343</c:v>
                </c:pt>
                <c:pt idx="8862">
                  <c:v>151.06508332888285</c:v>
                </c:pt>
                <c:pt idx="8863">
                  <c:v>151.08193333148955</c:v>
                </c:pt>
                <c:pt idx="8864">
                  <c:v>151.09900000095368</c:v>
                </c:pt>
                <c:pt idx="8865">
                  <c:v>151.1158499956131</c:v>
                </c:pt>
                <c:pt idx="8866">
                  <c:v>151.13269999821981</c:v>
                </c:pt>
                <c:pt idx="8867">
                  <c:v>151.14955000082651</c:v>
                </c:pt>
                <c:pt idx="8868">
                  <c:v>151.16648333072663</c:v>
                </c:pt>
                <c:pt idx="8869">
                  <c:v>151.18331666787466</c:v>
                </c:pt>
                <c:pt idx="8870">
                  <c:v>151.20016666253409</c:v>
                </c:pt>
                <c:pt idx="8871">
                  <c:v>151.21724999745686</c:v>
                </c:pt>
                <c:pt idx="8872">
                  <c:v>151.23410000006359</c:v>
                </c:pt>
                <c:pt idx="8873">
                  <c:v>151.25095000267029</c:v>
                </c:pt>
                <c:pt idx="8874">
                  <c:v>151.26836666266124</c:v>
                </c:pt>
                <c:pt idx="8875">
                  <c:v>151.28521666526794</c:v>
                </c:pt>
                <c:pt idx="8876">
                  <c:v>151.30256666342419</c:v>
                </c:pt>
                <c:pt idx="8877">
                  <c:v>151.31941666603089</c:v>
                </c:pt>
                <c:pt idx="8878">
                  <c:v>151.33626666863759</c:v>
                </c:pt>
                <c:pt idx="8879">
                  <c:v>151.35311666329702</c:v>
                </c:pt>
                <c:pt idx="8880">
                  <c:v>151.37083333333334</c:v>
                </c:pt>
                <c:pt idx="8881">
                  <c:v>151.38770000139871</c:v>
                </c:pt>
                <c:pt idx="8882">
                  <c:v>151.40536666711171</c:v>
                </c:pt>
                <c:pt idx="8883">
                  <c:v>151.42221666971844</c:v>
                </c:pt>
                <c:pt idx="8884">
                  <c:v>151.43906666437786</c:v>
                </c:pt>
                <c:pt idx="8885">
                  <c:v>151.45591666698456</c:v>
                </c:pt>
                <c:pt idx="8886">
                  <c:v>151.47274999618531</c:v>
                </c:pt>
                <c:pt idx="8887">
                  <c:v>151.48986666202546</c:v>
                </c:pt>
                <c:pt idx="8888">
                  <c:v>151.50674999554951</c:v>
                </c:pt>
                <c:pt idx="8889">
                  <c:v>151.52359999815624</c:v>
                </c:pt>
                <c:pt idx="8890">
                  <c:v>151.54084999561309</c:v>
                </c:pt>
                <c:pt idx="8891">
                  <c:v>151.55769999821982</c:v>
                </c:pt>
                <c:pt idx="8892">
                  <c:v>151.57468333244324</c:v>
                </c:pt>
                <c:pt idx="8893">
                  <c:v>151.59153333504995</c:v>
                </c:pt>
                <c:pt idx="8894">
                  <c:v>151.60838332970937</c:v>
                </c:pt>
                <c:pt idx="8895">
                  <c:v>151.62556666533152</c:v>
                </c:pt>
                <c:pt idx="8896">
                  <c:v>151.64241666793822</c:v>
                </c:pt>
                <c:pt idx="8897">
                  <c:v>151.66018333435059</c:v>
                </c:pt>
                <c:pt idx="8898">
                  <c:v>151.67705000241597</c:v>
                </c:pt>
                <c:pt idx="8899">
                  <c:v>151.69423333009084</c:v>
                </c:pt>
                <c:pt idx="8900">
                  <c:v>151.71108333269754</c:v>
                </c:pt>
                <c:pt idx="8901">
                  <c:v>151.72874999841054</c:v>
                </c:pt>
                <c:pt idx="8902">
                  <c:v>151.74560000101727</c:v>
                </c:pt>
                <c:pt idx="8903">
                  <c:v>151.76313333511354</c:v>
                </c:pt>
                <c:pt idx="8904">
                  <c:v>151.77998332977296</c:v>
                </c:pt>
                <c:pt idx="8905">
                  <c:v>151.79733333587646</c:v>
                </c:pt>
                <c:pt idx="8906">
                  <c:v>151.81418333053588</c:v>
                </c:pt>
                <c:pt idx="8907">
                  <c:v>151.83103333314259</c:v>
                </c:pt>
                <c:pt idx="8908">
                  <c:v>151.84788333574932</c:v>
                </c:pt>
                <c:pt idx="8909">
                  <c:v>151.86496666272481</c:v>
                </c:pt>
                <c:pt idx="8910">
                  <c:v>151.88181666533151</c:v>
                </c:pt>
                <c:pt idx="8911">
                  <c:v>151.89866666793824</c:v>
                </c:pt>
                <c:pt idx="8912">
                  <c:v>151.91551666259767</c:v>
                </c:pt>
                <c:pt idx="8913">
                  <c:v>151.93320000171661</c:v>
                </c:pt>
                <c:pt idx="8914">
                  <c:v>151.95004999637604</c:v>
                </c:pt>
                <c:pt idx="8915">
                  <c:v>151.96723333199819</c:v>
                </c:pt>
                <c:pt idx="8916">
                  <c:v>151.98413333098094</c:v>
                </c:pt>
                <c:pt idx="8917">
                  <c:v>152.00151666800181</c:v>
                </c:pt>
                <c:pt idx="8918">
                  <c:v>152.01836666266124</c:v>
                </c:pt>
                <c:pt idx="8919">
                  <c:v>152.03606666723888</c:v>
                </c:pt>
                <c:pt idx="8920">
                  <c:v>152.05289999643961</c:v>
                </c:pt>
                <c:pt idx="8921">
                  <c:v>152.06974999904634</c:v>
                </c:pt>
                <c:pt idx="8922">
                  <c:v>152.08660000165304</c:v>
                </c:pt>
                <c:pt idx="8923">
                  <c:v>152.10373333295186</c:v>
                </c:pt>
                <c:pt idx="8924">
                  <c:v>152.12058333555856</c:v>
                </c:pt>
                <c:pt idx="8925">
                  <c:v>152.13815000057221</c:v>
                </c:pt>
                <c:pt idx="8926">
                  <c:v>152.15500000317891</c:v>
                </c:pt>
                <c:pt idx="8927">
                  <c:v>152.17268333435058</c:v>
                </c:pt>
                <c:pt idx="8928">
                  <c:v>152.18953332901</c:v>
                </c:pt>
                <c:pt idx="8929">
                  <c:v>152.2070499976476</c:v>
                </c:pt>
                <c:pt idx="8930">
                  <c:v>152.2239000002543</c:v>
                </c:pt>
                <c:pt idx="8931">
                  <c:v>152.24096666971843</c:v>
                </c:pt>
                <c:pt idx="8932">
                  <c:v>152.25783332983653</c:v>
                </c:pt>
                <c:pt idx="8933">
                  <c:v>152.27540000279745</c:v>
                </c:pt>
                <c:pt idx="8934">
                  <c:v>152.29224999745688</c:v>
                </c:pt>
                <c:pt idx="8935">
                  <c:v>152.30963333447775</c:v>
                </c:pt>
                <c:pt idx="8936">
                  <c:v>152.32648332913718</c:v>
                </c:pt>
                <c:pt idx="8937">
                  <c:v>152.343816669782</c:v>
                </c:pt>
                <c:pt idx="8938">
                  <c:v>152.36066666444142</c:v>
                </c:pt>
                <c:pt idx="8939">
                  <c:v>152.37773333390552</c:v>
                </c:pt>
                <c:pt idx="8940">
                  <c:v>152.39458333651226</c:v>
                </c:pt>
                <c:pt idx="8941">
                  <c:v>152.41223332881927</c:v>
                </c:pt>
                <c:pt idx="8942">
                  <c:v>152.42908333142597</c:v>
                </c:pt>
                <c:pt idx="8943">
                  <c:v>152.4459333340327</c:v>
                </c:pt>
                <c:pt idx="8944">
                  <c:v>152.46278332869213</c:v>
                </c:pt>
                <c:pt idx="8945">
                  <c:v>152.47996666431428</c:v>
                </c:pt>
                <c:pt idx="8946">
                  <c:v>152.49681666692098</c:v>
                </c:pt>
                <c:pt idx="8947">
                  <c:v>152.51449999809265</c:v>
                </c:pt>
                <c:pt idx="8948">
                  <c:v>152.53135000069935</c:v>
                </c:pt>
                <c:pt idx="8949">
                  <c:v>152.54821666876475</c:v>
                </c:pt>
                <c:pt idx="8950">
                  <c:v>152.56506666342418</c:v>
                </c:pt>
                <c:pt idx="8951">
                  <c:v>152.58191666603088</c:v>
                </c:pt>
                <c:pt idx="8952">
                  <c:v>152.59876666863758</c:v>
                </c:pt>
                <c:pt idx="8953">
                  <c:v>152.61573332945505</c:v>
                </c:pt>
                <c:pt idx="8954">
                  <c:v>152.63256666660308</c:v>
                </c:pt>
                <c:pt idx="8955">
                  <c:v>152.64941666920978</c:v>
                </c:pt>
                <c:pt idx="8956">
                  <c:v>152.66673333644866</c:v>
                </c:pt>
                <c:pt idx="8957">
                  <c:v>152.68358333110808</c:v>
                </c:pt>
                <c:pt idx="8958">
                  <c:v>152.70071666240693</c:v>
                </c:pt>
                <c:pt idx="8959">
                  <c:v>152.71756666501363</c:v>
                </c:pt>
                <c:pt idx="8960">
                  <c:v>152.73485000133513</c:v>
                </c:pt>
                <c:pt idx="8961">
                  <c:v>152.75169999599456</c:v>
                </c:pt>
                <c:pt idx="8962">
                  <c:v>152.76868333021801</c:v>
                </c:pt>
                <c:pt idx="8963">
                  <c:v>152.78553333282471</c:v>
                </c:pt>
                <c:pt idx="8964">
                  <c:v>152.80238333543141</c:v>
                </c:pt>
                <c:pt idx="8965">
                  <c:v>152.81923333009084</c:v>
                </c:pt>
                <c:pt idx="8966">
                  <c:v>152.83695000012716</c:v>
                </c:pt>
                <c:pt idx="8967">
                  <c:v>152.85380000273386</c:v>
                </c:pt>
                <c:pt idx="8968">
                  <c:v>152.87121666272481</c:v>
                </c:pt>
                <c:pt idx="8969">
                  <c:v>152.88806666533154</c:v>
                </c:pt>
                <c:pt idx="8970">
                  <c:v>152.90543332894643</c:v>
                </c:pt>
                <c:pt idx="8971">
                  <c:v>152.92228333155313</c:v>
                </c:pt>
                <c:pt idx="8972">
                  <c:v>152.93921666940054</c:v>
                </c:pt>
                <c:pt idx="8973">
                  <c:v>152.95606666405996</c:v>
                </c:pt>
                <c:pt idx="8974">
                  <c:v>152.97323333422344</c:v>
                </c:pt>
                <c:pt idx="8975">
                  <c:v>152.99008332888286</c:v>
                </c:pt>
                <c:pt idx="8976">
                  <c:v>153.00775000254313</c:v>
                </c:pt>
                <c:pt idx="8977">
                  <c:v>153.02459999720256</c:v>
                </c:pt>
                <c:pt idx="8978">
                  <c:v>153.04218333562216</c:v>
                </c:pt>
                <c:pt idx="8979">
                  <c:v>153.05903333028158</c:v>
                </c:pt>
                <c:pt idx="8980">
                  <c:v>153.07596666812896</c:v>
                </c:pt>
                <c:pt idx="8981">
                  <c:v>153.09281666278838</c:v>
                </c:pt>
                <c:pt idx="8982">
                  <c:v>153.10966666539511</c:v>
                </c:pt>
                <c:pt idx="8983">
                  <c:v>153.12711666425068</c:v>
                </c:pt>
                <c:pt idx="8984">
                  <c:v>153.14458333651226</c:v>
                </c:pt>
                <c:pt idx="8985">
                  <c:v>153.1622833331426</c:v>
                </c:pt>
                <c:pt idx="8986">
                  <c:v>153.1791333357493</c:v>
                </c:pt>
                <c:pt idx="8987">
                  <c:v>153.19681666692097</c:v>
                </c:pt>
                <c:pt idx="8988">
                  <c:v>153.2136666695277</c:v>
                </c:pt>
                <c:pt idx="8989">
                  <c:v>153.23138333161671</c:v>
                </c:pt>
                <c:pt idx="8990">
                  <c:v>153.24823333422344</c:v>
                </c:pt>
                <c:pt idx="8991">
                  <c:v>153.26549999713899</c:v>
                </c:pt>
                <c:pt idx="8992">
                  <c:v>153.28234999974569</c:v>
                </c:pt>
                <c:pt idx="8993">
                  <c:v>153.29998333454131</c:v>
                </c:pt>
                <c:pt idx="8994">
                  <c:v>153.31683332920073</c:v>
                </c:pt>
                <c:pt idx="8995">
                  <c:v>153.33456666469573</c:v>
                </c:pt>
                <c:pt idx="8996">
                  <c:v>153.35141666730246</c:v>
                </c:pt>
                <c:pt idx="8997">
                  <c:v>153.36886666615803</c:v>
                </c:pt>
                <c:pt idx="8998">
                  <c:v>153.38571666876476</c:v>
                </c:pt>
                <c:pt idx="8999">
                  <c:v>153.40311666329703</c:v>
                </c:pt>
                <c:pt idx="9000">
                  <c:v>153.4199833313624</c:v>
                </c:pt>
                <c:pt idx="9001">
                  <c:v>153.4368333339691</c:v>
                </c:pt>
                <c:pt idx="9002">
                  <c:v>153.45368332862853</c:v>
                </c:pt>
                <c:pt idx="9003">
                  <c:v>153.47081666787466</c:v>
                </c:pt>
                <c:pt idx="9004">
                  <c:v>153.48766666253408</c:v>
                </c:pt>
                <c:pt idx="9005">
                  <c:v>153.5052999973297</c:v>
                </c:pt>
                <c:pt idx="9006">
                  <c:v>153.52213333447773</c:v>
                </c:pt>
                <c:pt idx="9007">
                  <c:v>153.53898332913715</c:v>
                </c:pt>
                <c:pt idx="9008">
                  <c:v>153.55583333174388</c:v>
                </c:pt>
                <c:pt idx="9009">
                  <c:v>153.5735333363215</c:v>
                </c:pt>
                <c:pt idx="9010">
                  <c:v>153.59038333098093</c:v>
                </c:pt>
                <c:pt idx="9011">
                  <c:v>153.60765000184378</c:v>
                </c:pt>
                <c:pt idx="9012">
                  <c:v>153.6244999965032</c:v>
                </c:pt>
                <c:pt idx="9013">
                  <c:v>153.64218333562215</c:v>
                </c:pt>
                <c:pt idx="9014">
                  <c:v>153.65903333028157</c:v>
                </c:pt>
                <c:pt idx="9015">
                  <c:v>153.67633333206177</c:v>
                </c:pt>
                <c:pt idx="9016">
                  <c:v>153.69318333466848</c:v>
                </c:pt>
                <c:pt idx="9017">
                  <c:v>153.71091666221619</c:v>
                </c:pt>
                <c:pt idx="9018">
                  <c:v>153.72776666482289</c:v>
                </c:pt>
                <c:pt idx="9019">
                  <c:v>153.74543333053589</c:v>
                </c:pt>
                <c:pt idx="9020">
                  <c:v>153.76228333314259</c:v>
                </c:pt>
                <c:pt idx="9021">
                  <c:v>153.77994999885559</c:v>
                </c:pt>
                <c:pt idx="9022">
                  <c:v>153.79680000146229</c:v>
                </c:pt>
                <c:pt idx="9023">
                  <c:v>153.81439999739328</c:v>
                </c:pt>
                <c:pt idx="9024">
                  <c:v>153.83126666545868</c:v>
                </c:pt>
                <c:pt idx="9025">
                  <c:v>153.84811666806539</c:v>
                </c:pt>
                <c:pt idx="9026">
                  <c:v>153.86496666272481</c:v>
                </c:pt>
                <c:pt idx="9027">
                  <c:v>153.88216666380563</c:v>
                </c:pt>
                <c:pt idx="9028">
                  <c:v>153.89903333187104</c:v>
                </c:pt>
                <c:pt idx="9029">
                  <c:v>153.91638333002726</c:v>
                </c:pt>
                <c:pt idx="9030">
                  <c:v>153.93323333263396</c:v>
                </c:pt>
                <c:pt idx="9031">
                  <c:v>153.95109999974568</c:v>
                </c:pt>
                <c:pt idx="9032">
                  <c:v>153.96796666781108</c:v>
                </c:pt>
                <c:pt idx="9033">
                  <c:v>153.98566666444142</c:v>
                </c:pt>
                <c:pt idx="9034">
                  <c:v>154.00253333250683</c:v>
                </c:pt>
                <c:pt idx="9035">
                  <c:v>154.0200500011444</c:v>
                </c:pt>
                <c:pt idx="9036">
                  <c:v>154.03689999580382</c:v>
                </c:pt>
                <c:pt idx="9037">
                  <c:v>154.05473333199819</c:v>
                </c:pt>
                <c:pt idx="9038">
                  <c:v>154.0715833346049</c:v>
                </c:pt>
                <c:pt idx="9039">
                  <c:v>154.08914999961854</c:v>
                </c:pt>
                <c:pt idx="9040">
                  <c:v>154.10600000222524</c:v>
                </c:pt>
                <c:pt idx="9041">
                  <c:v>154.12298333644867</c:v>
                </c:pt>
                <c:pt idx="9042">
                  <c:v>154.13983333110809</c:v>
                </c:pt>
                <c:pt idx="9043">
                  <c:v>154.1566833337148</c:v>
                </c:pt>
                <c:pt idx="9044">
                  <c:v>154.17445000012717</c:v>
                </c:pt>
                <c:pt idx="9045">
                  <c:v>154.19130000273387</c:v>
                </c:pt>
                <c:pt idx="9046">
                  <c:v>154.20883332888286</c:v>
                </c:pt>
                <c:pt idx="9047">
                  <c:v>154.22568333148956</c:v>
                </c:pt>
                <c:pt idx="9048">
                  <c:v>154.24253333409627</c:v>
                </c:pt>
                <c:pt idx="9049">
                  <c:v>154.25938332875569</c:v>
                </c:pt>
                <c:pt idx="9050">
                  <c:v>154.27675000031789</c:v>
                </c:pt>
                <c:pt idx="9051">
                  <c:v>154.29361666838329</c:v>
                </c:pt>
                <c:pt idx="9052">
                  <c:v>154.31118333339691</c:v>
                </c:pt>
                <c:pt idx="9053">
                  <c:v>154.32803333600361</c:v>
                </c:pt>
                <c:pt idx="9054">
                  <c:v>154.34570000171661</c:v>
                </c:pt>
                <c:pt idx="9055">
                  <c:v>154.36254999637603</c:v>
                </c:pt>
                <c:pt idx="9056">
                  <c:v>154.38019999663035</c:v>
                </c:pt>
                <c:pt idx="9057">
                  <c:v>154.39704999923705</c:v>
                </c:pt>
                <c:pt idx="9058">
                  <c:v>154.41390000184376</c:v>
                </c:pt>
                <c:pt idx="9059">
                  <c:v>154.43074999650318</c:v>
                </c:pt>
                <c:pt idx="9060">
                  <c:v>154.44843333562216</c:v>
                </c:pt>
                <c:pt idx="9061">
                  <c:v>154.46528333028158</c:v>
                </c:pt>
                <c:pt idx="9062">
                  <c:v>154.48261666297913</c:v>
                </c:pt>
                <c:pt idx="9063">
                  <c:v>154.49946666558583</c:v>
                </c:pt>
                <c:pt idx="9064">
                  <c:v>154.51631666819256</c:v>
                </c:pt>
                <c:pt idx="9065">
                  <c:v>154.53316666285198</c:v>
                </c:pt>
                <c:pt idx="9066">
                  <c:v>154.55071666240693</c:v>
                </c:pt>
                <c:pt idx="9067">
                  <c:v>154.5675833304723</c:v>
                </c:pt>
                <c:pt idx="9068">
                  <c:v>154.58444999853771</c:v>
                </c:pt>
                <c:pt idx="9069">
                  <c:v>154.60130000114441</c:v>
                </c:pt>
                <c:pt idx="9070">
                  <c:v>154.61891666253408</c:v>
                </c:pt>
                <c:pt idx="9071">
                  <c:v>154.63576666514078</c:v>
                </c:pt>
                <c:pt idx="9072">
                  <c:v>154.65261666774751</c:v>
                </c:pt>
                <c:pt idx="9073">
                  <c:v>154.66946666240693</c:v>
                </c:pt>
                <c:pt idx="9074">
                  <c:v>154.68629999955496</c:v>
                </c:pt>
                <c:pt idx="9075">
                  <c:v>154.70393333435058</c:v>
                </c:pt>
                <c:pt idx="9076">
                  <c:v>154.72078332901</c:v>
                </c:pt>
                <c:pt idx="9077">
                  <c:v>154.7382999976476</c:v>
                </c:pt>
                <c:pt idx="9078">
                  <c:v>154.7551500002543</c:v>
                </c:pt>
                <c:pt idx="9079">
                  <c:v>154.77280000050862</c:v>
                </c:pt>
                <c:pt idx="9080">
                  <c:v>154.78965000311533</c:v>
                </c:pt>
                <c:pt idx="9081">
                  <c:v>154.80649999777475</c:v>
                </c:pt>
                <c:pt idx="9082">
                  <c:v>154.82335000038148</c:v>
                </c:pt>
                <c:pt idx="9083">
                  <c:v>154.84075000286103</c:v>
                </c:pt>
                <c:pt idx="9084">
                  <c:v>154.85759999752045</c:v>
                </c:pt>
                <c:pt idx="9085">
                  <c:v>154.87528332869212</c:v>
                </c:pt>
                <c:pt idx="9086">
                  <c:v>154.8921499967575</c:v>
                </c:pt>
                <c:pt idx="9087">
                  <c:v>154.90899999936423</c:v>
                </c:pt>
                <c:pt idx="9088">
                  <c:v>154.92585000197093</c:v>
                </c:pt>
                <c:pt idx="9089">
                  <c:v>154.94269999663035</c:v>
                </c:pt>
                <c:pt idx="9090">
                  <c:v>154.960400001208</c:v>
                </c:pt>
                <c:pt idx="9091">
                  <c:v>154.97723333040872</c:v>
                </c:pt>
                <c:pt idx="9092">
                  <c:v>154.99421666463215</c:v>
                </c:pt>
                <c:pt idx="9093">
                  <c:v>155.01106666723888</c:v>
                </c:pt>
                <c:pt idx="9094">
                  <c:v>155.02791666984558</c:v>
                </c:pt>
                <c:pt idx="9095">
                  <c:v>155.0455000003179</c:v>
                </c:pt>
                <c:pt idx="9096">
                  <c:v>155.0623500029246</c:v>
                </c:pt>
                <c:pt idx="9097">
                  <c:v>155.0800166686376</c:v>
                </c:pt>
                <c:pt idx="9098">
                  <c:v>155.09686666329702</c:v>
                </c:pt>
                <c:pt idx="9099">
                  <c:v>155.11431666215262</c:v>
                </c:pt>
                <c:pt idx="9100">
                  <c:v>155.13116666475932</c:v>
                </c:pt>
                <c:pt idx="9101">
                  <c:v>155.14875000317892</c:v>
                </c:pt>
                <c:pt idx="9102">
                  <c:v>155.16559999783834</c:v>
                </c:pt>
                <c:pt idx="9103">
                  <c:v>155.18246666590372</c:v>
                </c:pt>
                <c:pt idx="9104">
                  <c:v>155.19931666851045</c:v>
                </c:pt>
                <c:pt idx="9105">
                  <c:v>155.21661666234334</c:v>
                </c:pt>
                <c:pt idx="9106">
                  <c:v>155.23346666495004</c:v>
                </c:pt>
                <c:pt idx="9107">
                  <c:v>155.25031666755677</c:v>
                </c:pt>
                <c:pt idx="9108">
                  <c:v>155.2671666622162</c:v>
                </c:pt>
                <c:pt idx="9109">
                  <c:v>155.28479999701182</c:v>
                </c:pt>
                <c:pt idx="9110">
                  <c:v>155.30164999961852</c:v>
                </c:pt>
                <c:pt idx="9111">
                  <c:v>155.31924999554951</c:v>
                </c:pt>
                <c:pt idx="9112">
                  <c:v>155.33609999815624</c:v>
                </c:pt>
                <c:pt idx="9113">
                  <c:v>155.35336666901907</c:v>
                </c:pt>
                <c:pt idx="9114">
                  <c:v>155.37021666367849</c:v>
                </c:pt>
                <c:pt idx="9115">
                  <c:v>155.38706666628519</c:v>
                </c:pt>
                <c:pt idx="9116">
                  <c:v>155.4039166688919</c:v>
                </c:pt>
                <c:pt idx="9117">
                  <c:v>155.42156666914622</c:v>
                </c:pt>
                <c:pt idx="9118">
                  <c:v>155.43841666380564</c:v>
                </c:pt>
                <c:pt idx="9119">
                  <c:v>155.45526666641234</c:v>
                </c:pt>
                <c:pt idx="9120">
                  <c:v>155.47213333447775</c:v>
                </c:pt>
                <c:pt idx="9121">
                  <c:v>155.48898332913717</c:v>
                </c:pt>
                <c:pt idx="9122">
                  <c:v>155.50673333009084</c:v>
                </c:pt>
                <c:pt idx="9123">
                  <c:v>155.52358333269754</c:v>
                </c:pt>
                <c:pt idx="9124">
                  <c:v>155.54101666609446</c:v>
                </c:pt>
                <c:pt idx="9125">
                  <c:v>155.55784999529521</c:v>
                </c:pt>
                <c:pt idx="9126">
                  <c:v>155.57543333371481</c:v>
                </c:pt>
                <c:pt idx="9127">
                  <c:v>155.59228333632151</c:v>
                </c:pt>
                <c:pt idx="9128">
                  <c:v>155.60913333098094</c:v>
                </c:pt>
                <c:pt idx="9129">
                  <c:v>155.62598333358764</c:v>
                </c:pt>
                <c:pt idx="9130">
                  <c:v>155.64296666781107</c:v>
                </c:pt>
                <c:pt idx="9131">
                  <c:v>155.65981666247049</c:v>
                </c:pt>
                <c:pt idx="9132">
                  <c:v>155.67666666507722</c:v>
                </c:pt>
                <c:pt idx="9133">
                  <c:v>155.69421666463217</c:v>
                </c:pt>
                <c:pt idx="9134">
                  <c:v>155.71106666723887</c:v>
                </c:pt>
                <c:pt idx="9135">
                  <c:v>155.72791666984557</c:v>
                </c:pt>
                <c:pt idx="9136">
                  <c:v>155.74476666450499</c:v>
                </c:pt>
                <c:pt idx="9137">
                  <c:v>155.76241666475931</c:v>
                </c:pt>
                <c:pt idx="9138">
                  <c:v>155.77926666736602</c:v>
                </c:pt>
                <c:pt idx="9139">
                  <c:v>155.79668333530427</c:v>
                </c:pt>
                <c:pt idx="9140">
                  <c:v>155.81353332996369</c:v>
                </c:pt>
                <c:pt idx="9141">
                  <c:v>155.83038333257039</c:v>
                </c:pt>
                <c:pt idx="9142">
                  <c:v>155.84721666971842</c:v>
                </c:pt>
                <c:pt idx="9143">
                  <c:v>155.86419999599457</c:v>
                </c:pt>
                <c:pt idx="9144">
                  <c:v>155.88104999860127</c:v>
                </c:pt>
                <c:pt idx="9145">
                  <c:v>155.897900001208</c:v>
                </c:pt>
                <c:pt idx="9146">
                  <c:v>155.91559999783834</c:v>
                </c:pt>
                <c:pt idx="9147">
                  <c:v>155.93245000044504</c:v>
                </c:pt>
                <c:pt idx="9148">
                  <c:v>155.94943333466847</c:v>
                </c:pt>
                <c:pt idx="9149">
                  <c:v>155.96628332932789</c:v>
                </c:pt>
                <c:pt idx="9150">
                  <c:v>155.98420000076294</c:v>
                </c:pt>
                <c:pt idx="9151">
                  <c:v>156.00104999542236</c:v>
                </c:pt>
                <c:pt idx="9152">
                  <c:v>156.01850000222524</c:v>
                </c:pt>
                <c:pt idx="9153">
                  <c:v>156.03534999688466</c:v>
                </c:pt>
                <c:pt idx="9154">
                  <c:v>156.05223333040874</c:v>
                </c:pt>
                <c:pt idx="9155">
                  <c:v>156.06906666755677</c:v>
                </c:pt>
                <c:pt idx="9156">
                  <c:v>156.08591666221619</c:v>
                </c:pt>
                <c:pt idx="9157">
                  <c:v>156.10368332862853</c:v>
                </c:pt>
                <c:pt idx="9158">
                  <c:v>156.12053333123524</c:v>
                </c:pt>
                <c:pt idx="9159">
                  <c:v>156.13746666908264</c:v>
                </c:pt>
                <c:pt idx="9160">
                  <c:v>156.15431666374207</c:v>
                </c:pt>
                <c:pt idx="9161">
                  <c:v>156.17191666762034</c:v>
                </c:pt>
                <c:pt idx="9162">
                  <c:v>156.18876666227976</c:v>
                </c:pt>
                <c:pt idx="9163">
                  <c:v>156.20561666488646</c:v>
                </c:pt>
                <c:pt idx="9164">
                  <c:v>156.22246666749319</c:v>
                </c:pt>
                <c:pt idx="9165">
                  <c:v>156.23931666215262</c:v>
                </c:pt>
                <c:pt idx="9166">
                  <c:v>156.25688333511351</c:v>
                </c:pt>
                <c:pt idx="9167">
                  <c:v>156.27373332977294</c:v>
                </c:pt>
                <c:pt idx="9168">
                  <c:v>156.29058333237967</c:v>
                </c:pt>
                <c:pt idx="9169">
                  <c:v>156.30743333498637</c:v>
                </c:pt>
                <c:pt idx="9170">
                  <c:v>156.32514999707539</c:v>
                </c:pt>
                <c:pt idx="9171">
                  <c:v>156.34201666514079</c:v>
                </c:pt>
                <c:pt idx="9172">
                  <c:v>156.35898333390554</c:v>
                </c:pt>
                <c:pt idx="9173">
                  <c:v>156.37583333651224</c:v>
                </c:pt>
                <c:pt idx="9174">
                  <c:v>156.39268333117167</c:v>
                </c:pt>
                <c:pt idx="9175">
                  <c:v>156.40993332862854</c:v>
                </c:pt>
                <c:pt idx="9176">
                  <c:v>156.42676666577657</c:v>
                </c:pt>
                <c:pt idx="9177">
                  <c:v>156.44440000057222</c:v>
                </c:pt>
                <c:pt idx="9178">
                  <c:v>156.46125000317892</c:v>
                </c:pt>
                <c:pt idx="9179">
                  <c:v>156.47841666539509</c:v>
                </c:pt>
                <c:pt idx="9180">
                  <c:v>156.49526666800182</c:v>
                </c:pt>
                <c:pt idx="9181">
                  <c:v>156.51211666266124</c:v>
                </c:pt>
                <c:pt idx="9182">
                  <c:v>156.52896666526794</c:v>
                </c:pt>
                <c:pt idx="9183">
                  <c:v>156.54596666495004</c:v>
                </c:pt>
                <c:pt idx="9184">
                  <c:v>156.56281666755677</c:v>
                </c:pt>
                <c:pt idx="9185">
                  <c:v>156.5796666622162</c:v>
                </c:pt>
                <c:pt idx="9186">
                  <c:v>156.59739999771119</c:v>
                </c:pt>
                <c:pt idx="9187">
                  <c:v>156.6142500003179</c:v>
                </c:pt>
                <c:pt idx="9188">
                  <c:v>156.63123333454132</c:v>
                </c:pt>
                <c:pt idx="9189">
                  <c:v>156.64808332920074</c:v>
                </c:pt>
                <c:pt idx="9190">
                  <c:v>156.66493333180745</c:v>
                </c:pt>
                <c:pt idx="9191">
                  <c:v>156.68221666812897</c:v>
                </c:pt>
                <c:pt idx="9192">
                  <c:v>156.6990666627884</c:v>
                </c:pt>
                <c:pt idx="9193">
                  <c:v>156.71596666971843</c:v>
                </c:pt>
                <c:pt idx="9194">
                  <c:v>156.73281666437785</c:v>
                </c:pt>
                <c:pt idx="9195">
                  <c:v>156.75001666545867</c:v>
                </c:pt>
                <c:pt idx="9196">
                  <c:v>156.76686666806538</c:v>
                </c:pt>
                <c:pt idx="9197">
                  <c:v>156.78458333015442</c:v>
                </c:pt>
                <c:pt idx="9198">
                  <c:v>156.80143333276112</c:v>
                </c:pt>
                <c:pt idx="9199">
                  <c:v>156.81876666545867</c:v>
                </c:pt>
                <c:pt idx="9200">
                  <c:v>156.8356166680654</c:v>
                </c:pt>
                <c:pt idx="9201">
                  <c:v>156.85246666272482</c:v>
                </c:pt>
                <c:pt idx="9202">
                  <c:v>156.86931666533152</c:v>
                </c:pt>
                <c:pt idx="9203">
                  <c:v>156.88676666418712</c:v>
                </c:pt>
                <c:pt idx="9204">
                  <c:v>156.90361666679382</c:v>
                </c:pt>
                <c:pt idx="9205">
                  <c:v>156.92090000311535</c:v>
                </c:pt>
                <c:pt idx="9206">
                  <c:v>156.93774999777477</c:v>
                </c:pt>
                <c:pt idx="9207">
                  <c:v>156.9547333319982</c:v>
                </c:pt>
                <c:pt idx="9208">
                  <c:v>156.9715833346049</c:v>
                </c:pt>
                <c:pt idx="9209">
                  <c:v>156.98843332926432</c:v>
                </c:pt>
                <c:pt idx="9210">
                  <c:v>157.00526666641235</c:v>
                </c:pt>
                <c:pt idx="9211">
                  <c:v>157.02213333447773</c:v>
                </c:pt>
                <c:pt idx="9212">
                  <c:v>157.03898332913715</c:v>
                </c:pt>
                <c:pt idx="9213">
                  <c:v>157.05590000152588</c:v>
                </c:pt>
                <c:pt idx="9214">
                  <c:v>157.07274999618531</c:v>
                </c:pt>
                <c:pt idx="9215">
                  <c:v>157.08959999879201</c:v>
                </c:pt>
                <c:pt idx="9216">
                  <c:v>157.10645000139871</c:v>
                </c:pt>
                <c:pt idx="9217">
                  <c:v>157.12406666278838</c:v>
                </c:pt>
                <c:pt idx="9218">
                  <c:v>157.14093333085378</c:v>
                </c:pt>
                <c:pt idx="9219">
                  <c:v>157.15865000089011</c:v>
                </c:pt>
                <c:pt idx="9220">
                  <c:v>157.17549999554953</c:v>
                </c:pt>
                <c:pt idx="9221">
                  <c:v>157.19234999815623</c:v>
                </c:pt>
                <c:pt idx="9222">
                  <c:v>157.20921666622161</c:v>
                </c:pt>
                <c:pt idx="9223">
                  <c:v>157.22606666882834</c:v>
                </c:pt>
                <c:pt idx="9224">
                  <c:v>157.24298333326976</c:v>
                </c:pt>
                <c:pt idx="9225">
                  <c:v>157.25983333587646</c:v>
                </c:pt>
                <c:pt idx="9226">
                  <c:v>157.27668333053589</c:v>
                </c:pt>
                <c:pt idx="9227">
                  <c:v>157.29429999987283</c:v>
                </c:pt>
                <c:pt idx="9228">
                  <c:v>157.31115000247956</c:v>
                </c:pt>
                <c:pt idx="9229">
                  <c:v>157.32799999713899</c:v>
                </c:pt>
                <c:pt idx="9230">
                  <c:v>157.34484999974569</c:v>
                </c:pt>
                <c:pt idx="9231">
                  <c:v>157.36250000000001</c:v>
                </c:pt>
                <c:pt idx="9232">
                  <c:v>157.37935000260671</c:v>
                </c:pt>
                <c:pt idx="9233">
                  <c:v>157.39696666399638</c:v>
                </c:pt>
                <c:pt idx="9234">
                  <c:v>157.41381666660308</c:v>
                </c:pt>
                <c:pt idx="9235">
                  <c:v>157.43071666558583</c:v>
                </c:pt>
                <c:pt idx="9236">
                  <c:v>157.44756666819254</c:v>
                </c:pt>
                <c:pt idx="9237">
                  <c:v>157.46513333320618</c:v>
                </c:pt>
                <c:pt idx="9238">
                  <c:v>157.48198333581288</c:v>
                </c:pt>
                <c:pt idx="9239">
                  <c:v>157.49884999593098</c:v>
                </c:pt>
                <c:pt idx="9240">
                  <c:v>157.51569999853771</c:v>
                </c:pt>
                <c:pt idx="9241">
                  <c:v>157.53314999739328</c:v>
                </c:pt>
                <c:pt idx="9242">
                  <c:v>157.55000000000001</c:v>
                </c:pt>
                <c:pt idx="9243">
                  <c:v>157.56698333422344</c:v>
                </c:pt>
                <c:pt idx="9244">
                  <c:v>157.58383332888286</c:v>
                </c:pt>
                <c:pt idx="9245">
                  <c:v>157.60066666603089</c:v>
                </c:pt>
                <c:pt idx="9246">
                  <c:v>157.61836666266123</c:v>
                </c:pt>
                <c:pt idx="9247">
                  <c:v>157.63521666526793</c:v>
                </c:pt>
                <c:pt idx="9248">
                  <c:v>157.65221666495006</c:v>
                </c:pt>
                <c:pt idx="9249">
                  <c:v>157.66906666755676</c:v>
                </c:pt>
                <c:pt idx="9250">
                  <c:v>157.68674999872843</c:v>
                </c:pt>
                <c:pt idx="9251">
                  <c:v>157.70360000133513</c:v>
                </c:pt>
                <c:pt idx="9252">
                  <c:v>157.7212166627248</c:v>
                </c:pt>
                <c:pt idx="9253">
                  <c:v>157.73806666533153</c:v>
                </c:pt>
                <c:pt idx="9254">
                  <c:v>157.75491666793823</c:v>
                </c:pt>
                <c:pt idx="9255">
                  <c:v>157.77176666259766</c:v>
                </c:pt>
                <c:pt idx="9256">
                  <c:v>157.78936666647593</c:v>
                </c:pt>
                <c:pt idx="9257">
                  <c:v>157.80623333454133</c:v>
                </c:pt>
                <c:pt idx="9258">
                  <c:v>157.82308332920076</c:v>
                </c:pt>
                <c:pt idx="9259">
                  <c:v>157.83993333180746</c:v>
                </c:pt>
                <c:pt idx="9260">
                  <c:v>157.85678333441416</c:v>
                </c:pt>
                <c:pt idx="9261">
                  <c:v>157.87436666488648</c:v>
                </c:pt>
                <c:pt idx="9262">
                  <c:v>157.89120000203451</c:v>
                </c:pt>
                <c:pt idx="9263">
                  <c:v>157.90804999669393</c:v>
                </c:pt>
                <c:pt idx="9264">
                  <c:v>157.92489999930064</c:v>
                </c:pt>
                <c:pt idx="9265">
                  <c:v>157.94236666361491</c:v>
                </c:pt>
                <c:pt idx="9266">
                  <c:v>157.95921666622161</c:v>
                </c:pt>
                <c:pt idx="9267">
                  <c:v>157.97618333498636</c:v>
                </c:pt>
                <c:pt idx="9268">
                  <c:v>157.99303332964578</c:v>
                </c:pt>
                <c:pt idx="9269">
                  <c:v>158.01078333059948</c:v>
                </c:pt>
                <c:pt idx="9270">
                  <c:v>158.02763333320618</c:v>
                </c:pt>
                <c:pt idx="9271">
                  <c:v>158.0454166650772</c:v>
                </c:pt>
                <c:pt idx="9272">
                  <c:v>158.06226666768393</c:v>
                </c:pt>
                <c:pt idx="9273">
                  <c:v>158.07911666234335</c:v>
                </c:pt>
                <c:pt idx="9274">
                  <c:v>158.09598333040873</c:v>
                </c:pt>
                <c:pt idx="9275">
                  <c:v>158.11361666520438</c:v>
                </c:pt>
                <c:pt idx="9276">
                  <c:v>158.13046666781108</c:v>
                </c:pt>
                <c:pt idx="9277">
                  <c:v>158.1480333328247</c:v>
                </c:pt>
                <c:pt idx="9278">
                  <c:v>158.16488333543143</c:v>
                </c:pt>
                <c:pt idx="9279">
                  <c:v>158.18231666882832</c:v>
                </c:pt>
                <c:pt idx="9280">
                  <c:v>158.19916666348774</c:v>
                </c:pt>
                <c:pt idx="9281">
                  <c:v>158.21685000260672</c:v>
                </c:pt>
                <c:pt idx="9282">
                  <c:v>158.23388333320617</c:v>
                </c:pt>
                <c:pt idx="9283">
                  <c:v>158.2507333358129</c:v>
                </c:pt>
                <c:pt idx="9284">
                  <c:v>158.26758333047232</c:v>
                </c:pt>
                <c:pt idx="9285">
                  <c:v>158.28526666959127</c:v>
                </c:pt>
                <c:pt idx="9286">
                  <c:v>158.30211666425069</c:v>
                </c:pt>
                <c:pt idx="9287">
                  <c:v>158.31941666603089</c:v>
                </c:pt>
                <c:pt idx="9288">
                  <c:v>158.33626666863759</c:v>
                </c:pt>
                <c:pt idx="9289">
                  <c:v>158.35393333435059</c:v>
                </c:pt>
                <c:pt idx="9290">
                  <c:v>158.37078332901001</c:v>
                </c:pt>
                <c:pt idx="9291">
                  <c:v>158.38841666380566</c:v>
                </c:pt>
                <c:pt idx="9292">
                  <c:v>158.40526666641236</c:v>
                </c:pt>
                <c:pt idx="9293">
                  <c:v>158.42239999771118</c:v>
                </c:pt>
                <c:pt idx="9294">
                  <c:v>158.43925000031788</c:v>
                </c:pt>
                <c:pt idx="9295">
                  <c:v>158.45610000292461</c:v>
                </c:pt>
                <c:pt idx="9296">
                  <c:v>158.47368333339691</c:v>
                </c:pt>
                <c:pt idx="9297">
                  <c:v>158.49053333600361</c:v>
                </c:pt>
                <c:pt idx="9298">
                  <c:v>158.50739999612173</c:v>
                </c:pt>
                <c:pt idx="9299">
                  <c:v>158.52424999872844</c:v>
                </c:pt>
                <c:pt idx="9300">
                  <c:v>158.54196666876476</c:v>
                </c:pt>
                <c:pt idx="9301">
                  <c:v>158.55881666342418</c:v>
                </c:pt>
                <c:pt idx="9302">
                  <c:v>158.57648332913718</c:v>
                </c:pt>
                <c:pt idx="9303">
                  <c:v>158.59333333174388</c:v>
                </c:pt>
                <c:pt idx="9304">
                  <c:v>158.6110500017802</c:v>
                </c:pt>
                <c:pt idx="9305">
                  <c:v>158.62789999643962</c:v>
                </c:pt>
                <c:pt idx="9306">
                  <c:v>158.64564999739329</c:v>
                </c:pt>
                <c:pt idx="9307">
                  <c:v>158.66249999999999</c:v>
                </c:pt>
                <c:pt idx="9308">
                  <c:v>158.68021666208904</c:v>
                </c:pt>
                <c:pt idx="9309">
                  <c:v>158.69706666469574</c:v>
                </c:pt>
                <c:pt idx="9310">
                  <c:v>158.71473333040873</c:v>
                </c:pt>
                <c:pt idx="9311">
                  <c:v>158.73158333301544</c:v>
                </c:pt>
                <c:pt idx="9312">
                  <c:v>158.74843333562214</c:v>
                </c:pt>
                <c:pt idx="9313">
                  <c:v>158.76526666482289</c:v>
                </c:pt>
                <c:pt idx="9314">
                  <c:v>158.78211666742962</c:v>
                </c:pt>
                <c:pt idx="9315">
                  <c:v>158.79969999790191</c:v>
                </c:pt>
                <c:pt idx="9316">
                  <c:v>158.81655000050861</c:v>
                </c:pt>
                <c:pt idx="9317">
                  <c:v>158.83340000311534</c:v>
                </c:pt>
                <c:pt idx="9318">
                  <c:v>158.85024999777477</c:v>
                </c:pt>
                <c:pt idx="9319">
                  <c:v>158.86793332894644</c:v>
                </c:pt>
                <c:pt idx="9320">
                  <c:v>158.88478333155314</c:v>
                </c:pt>
                <c:pt idx="9321">
                  <c:v>158.90238333543141</c:v>
                </c:pt>
                <c:pt idx="9322">
                  <c:v>158.91923333009083</c:v>
                </c:pt>
                <c:pt idx="9323">
                  <c:v>158.93638333479564</c:v>
                </c:pt>
                <c:pt idx="9324">
                  <c:v>158.95323332945506</c:v>
                </c:pt>
                <c:pt idx="9325">
                  <c:v>158.97023332913716</c:v>
                </c:pt>
                <c:pt idx="9326">
                  <c:v>158.98708333174389</c:v>
                </c:pt>
                <c:pt idx="9327">
                  <c:v>159.00394999980927</c:v>
                </c:pt>
                <c:pt idx="9328">
                  <c:v>159.02080000241597</c:v>
                </c:pt>
                <c:pt idx="9329">
                  <c:v>159.03821666240691</c:v>
                </c:pt>
                <c:pt idx="9330">
                  <c:v>159.05504999955494</c:v>
                </c:pt>
                <c:pt idx="9331">
                  <c:v>159.07253332932791</c:v>
                </c:pt>
                <c:pt idx="9332">
                  <c:v>159.08938333193461</c:v>
                </c:pt>
                <c:pt idx="9333">
                  <c:v>159.10623333454132</c:v>
                </c:pt>
                <c:pt idx="9334">
                  <c:v>159.12308332920074</c:v>
                </c:pt>
                <c:pt idx="9335">
                  <c:v>159.13993333180744</c:v>
                </c:pt>
                <c:pt idx="9336">
                  <c:v>159.15771666367849</c:v>
                </c:pt>
                <c:pt idx="9337">
                  <c:v>159.17456666628519</c:v>
                </c:pt>
                <c:pt idx="9338">
                  <c:v>159.19141666889192</c:v>
                </c:pt>
                <c:pt idx="9339">
                  <c:v>159.20826666355134</c:v>
                </c:pt>
                <c:pt idx="9340">
                  <c:v>159.22583333651224</c:v>
                </c:pt>
                <c:pt idx="9341">
                  <c:v>159.24268333117166</c:v>
                </c:pt>
                <c:pt idx="9342">
                  <c:v>159.25954999923707</c:v>
                </c:pt>
                <c:pt idx="9343">
                  <c:v>159.27640000184377</c:v>
                </c:pt>
                <c:pt idx="9344">
                  <c:v>159.29405000209809</c:v>
                </c:pt>
                <c:pt idx="9345">
                  <c:v>159.31089999675751</c:v>
                </c:pt>
                <c:pt idx="9346">
                  <c:v>159.32870000203451</c:v>
                </c:pt>
                <c:pt idx="9347">
                  <c:v>159.34553333123526</c:v>
                </c:pt>
                <c:pt idx="9348">
                  <c:v>159.36281666755676</c:v>
                </c:pt>
                <c:pt idx="9349">
                  <c:v>159.37966666221618</c:v>
                </c:pt>
                <c:pt idx="9350">
                  <c:v>159.39711666901906</c:v>
                </c:pt>
                <c:pt idx="9351">
                  <c:v>159.41396666367848</c:v>
                </c:pt>
                <c:pt idx="9352">
                  <c:v>159.43163332939147</c:v>
                </c:pt>
                <c:pt idx="9353">
                  <c:v>159.44848333199818</c:v>
                </c:pt>
                <c:pt idx="9354">
                  <c:v>159.46546666622163</c:v>
                </c:pt>
                <c:pt idx="9355">
                  <c:v>159.48231666882833</c:v>
                </c:pt>
                <c:pt idx="9356">
                  <c:v>159.49916666348776</c:v>
                </c:pt>
                <c:pt idx="9357">
                  <c:v>159.51621666749318</c:v>
                </c:pt>
                <c:pt idx="9358">
                  <c:v>159.53306666215261</c:v>
                </c:pt>
                <c:pt idx="9359">
                  <c:v>159.55013333161671</c:v>
                </c:pt>
                <c:pt idx="9360">
                  <c:v>159.56776666641235</c:v>
                </c:pt>
                <c:pt idx="9361">
                  <c:v>159.5845999956131</c:v>
                </c:pt>
                <c:pt idx="9362">
                  <c:v>159.60144999821981</c:v>
                </c:pt>
                <c:pt idx="9363">
                  <c:v>159.61830000082651</c:v>
                </c:pt>
                <c:pt idx="9364">
                  <c:v>159.63543333212536</c:v>
                </c:pt>
                <c:pt idx="9365">
                  <c:v>159.65228333473206</c:v>
                </c:pt>
                <c:pt idx="9366">
                  <c:v>159.66953333218893</c:v>
                </c:pt>
                <c:pt idx="9367">
                  <c:v>159.68638333479564</c:v>
                </c:pt>
                <c:pt idx="9368">
                  <c:v>159.70401666959125</c:v>
                </c:pt>
                <c:pt idx="9369">
                  <c:v>159.72086666425068</c:v>
                </c:pt>
                <c:pt idx="9370">
                  <c:v>159.73771666685741</c:v>
                </c:pt>
                <c:pt idx="9371">
                  <c:v>159.75456666946411</c:v>
                </c:pt>
                <c:pt idx="9372">
                  <c:v>159.7720999956131</c:v>
                </c:pt>
                <c:pt idx="9373">
                  <c:v>159.78894999821981</c:v>
                </c:pt>
                <c:pt idx="9374">
                  <c:v>159.80580000082651</c:v>
                </c:pt>
                <c:pt idx="9375">
                  <c:v>159.82264999548593</c:v>
                </c:pt>
                <c:pt idx="9376">
                  <c:v>159.84031666914623</c:v>
                </c:pt>
                <c:pt idx="9377">
                  <c:v>159.85716666380566</c:v>
                </c:pt>
                <c:pt idx="9378">
                  <c:v>159.87475000222523</c:v>
                </c:pt>
                <c:pt idx="9379">
                  <c:v>159.89159999688465</c:v>
                </c:pt>
                <c:pt idx="9380">
                  <c:v>159.90889999866485</c:v>
                </c:pt>
                <c:pt idx="9381">
                  <c:v>159.92573333581288</c:v>
                </c:pt>
                <c:pt idx="9382">
                  <c:v>159.9425833304723</c:v>
                </c:pt>
                <c:pt idx="9383">
                  <c:v>159.95943333307903</c:v>
                </c:pt>
                <c:pt idx="9384">
                  <c:v>159.97651666800181</c:v>
                </c:pt>
                <c:pt idx="9385">
                  <c:v>159.99336666266123</c:v>
                </c:pt>
                <c:pt idx="9386">
                  <c:v>160.01076666514078</c:v>
                </c:pt>
                <c:pt idx="9387">
                  <c:v>160.02761666774751</c:v>
                </c:pt>
                <c:pt idx="9388">
                  <c:v>160.04460000197093</c:v>
                </c:pt>
                <c:pt idx="9389">
                  <c:v>160.06144999663036</c:v>
                </c:pt>
                <c:pt idx="9390">
                  <c:v>160.07829999923706</c:v>
                </c:pt>
                <c:pt idx="9391">
                  <c:v>160.09521666367849</c:v>
                </c:pt>
                <c:pt idx="9392">
                  <c:v>160.11206666628519</c:v>
                </c:pt>
                <c:pt idx="9393">
                  <c:v>160.12893333435059</c:v>
                </c:pt>
                <c:pt idx="9394">
                  <c:v>160.14671666622161</c:v>
                </c:pt>
                <c:pt idx="9395">
                  <c:v>160.16364999612173</c:v>
                </c:pt>
                <c:pt idx="9396">
                  <c:v>160.18053332964578</c:v>
                </c:pt>
                <c:pt idx="9397">
                  <c:v>160.19738333225251</c:v>
                </c:pt>
                <c:pt idx="9398">
                  <c:v>160.21421666940054</c:v>
                </c:pt>
                <c:pt idx="9399">
                  <c:v>160.23198333581288</c:v>
                </c:pt>
                <c:pt idx="9400">
                  <c:v>160.24883333047231</c:v>
                </c:pt>
                <c:pt idx="9401">
                  <c:v>160.26613333225251</c:v>
                </c:pt>
                <c:pt idx="9402">
                  <c:v>160.28298333485921</c:v>
                </c:pt>
                <c:pt idx="9403">
                  <c:v>160.29983332951863</c:v>
                </c:pt>
                <c:pt idx="9404">
                  <c:v>160.31668333212534</c:v>
                </c:pt>
                <c:pt idx="9405">
                  <c:v>160.33444999853771</c:v>
                </c:pt>
                <c:pt idx="9406">
                  <c:v>160.35130000114441</c:v>
                </c:pt>
                <c:pt idx="9407">
                  <c:v>160.36816666920978</c:v>
                </c:pt>
                <c:pt idx="9408">
                  <c:v>160.38501666386921</c:v>
                </c:pt>
                <c:pt idx="9409">
                  <c:v>160.40186666647594</c:v>
                </c:pt>
                <c:pt idx="9410">
                  <c:v>160.41958333651226</c:v>
                </c:pt>
                <c:pt idx="9411">
                  <c:v>160.43643333117168</c:v>
                </c:pt>
                <c:pt idx="9412">
                  <c:v>160.45411666234335</c:v>
                </c:pt>
                <c:pt idx="9413">
                  <c:v>160.47096666495005</c:v>
                </c:pt>
                <c:pt idx="9414">
                  <c:v>160.48781666755676</c:v>
                </c:pt>
                <c:pt idx="9415">
                  <c:v>160.50464999675751</c:v>
                </c:pt>
                <c:pt idx="9416">
                  <c:v>160.52229999701183</c:v>
                </c:pt>
                <c:pt idx="9417">
                  <c:v>160.53914999961853</c:v>
                </c:pt>
                <c:pt idx="9418">
                  <c:v>160.55649999777475</c:v>
                </c:pt>
                <c:pt idx="9419">
                  <c:v>160.57335000038148</c:v>
                </c:pt>
                <c:pt idx="9420">
                  <c:v>160.59046666622163</c:v>
                </c:pt>
                <c:pt idx="9421">
                  <c:v>160.60731666882833</c:v>
                </c:pt>
                <c:pt idx="9422">
                  <c:v>160.62498333454133</c:v>
                </c:pt>
                <c:pt idx="9423">
                  <c:v>160.64183332920075</c:v>
                </c:pt>
                <c:pt idx="9424">
                  <c:v>160.65868333180745</c:v>
                </c:pt>
                <c:pt idx="9425">
                  <c:v>160.67553333441415</c:v>
                </c:pt>
                <c:pt idx="9426">
                  <c:v>160.69238332907358</c:v>
                </c:pt>
                <c:pt idx="9427">
                  <c:v>160.70979999701183</c:v>
                </c:pt>
                <c:pt idx="9428">
                  <c:v>160.72664999961853</c:v>
                </c:pt>
                <c:pt idx="9429">
                  <c:v>160.74473333358765</c:v>
                </c:pt>
                <c:pt idx="9430">
                  <c:v>160.76158333619435</c:v>
                </c:pt>
                <c:pt idx="9431">
                  <c:v>160.77844999631245</c:v>
                </c:pt>
                <c:pt idx="9432">
                  <c:v>160.7952833334605</c:v>
                </c:pt>
                <c:pt idx="9433">
                  <c:v>160.81213333606721</c:v>
                </c:pt>
                <c:pt idx="9434">
                  <c:v>160.82970000108082</c:v>
                </c:pt>
                <c:pt idx="9435">
                  <c:v>160.84654999574025</c:v>
                </c:pt>
                <c:pt idx="9436">
                  <c:v>160.86419999599457</c:v>
                </c:pt>
                <c:pt idx="9437">
                  <c:v>160.88104999860127</c:v>
                </c:pt>
                <c:pt idx="9438">
                  <c:v>160.897900001208</c:v>
                </c:pt>
                <c:pt idx="9439">
                  <c:v>160.91474999586742</c:v>
                </c:pt>
                <c:pt idx="9440">
                  <c:v>160.93159999847413</c:v>
                </c:pt>
                <c:pt idx="9441">
                  <c:v>160.94924999872845</c:v>
                </c:pt>
                <c:pt idx="9442">
                  <c:v>160.96610000133515</c:v>
                </c:pt>
                <c:pt idx="9443">
                  <c:v>160.9834333340327</c:v>
                </c:pt>
                <c:pt idx="9444">
                  <c:v>161.00030000209807</c:v>
                </c:pt>
                <c:pt idx="9445">
                  <c:v>161.0171666622162</c:v>
                </c:pt>
                <c:pt idx="9446">
                  <c:v>161.0340166648229</c:v>
                </c:pt>
                <c:pt idx="9447">
                  <c:v>161.05098333358765</c:v>
                </c:pt>
                <c:pt idx="9448">
                  <c:v>161.06783333619435</c:v>
                </c:pt>
                <c:pt idx="9449">
                  <c:v>161.0846666653951</c:v>
                </c:pt>
                <c:pt idx="9450">
                  <c:v>161.10228333473205</c:v>
                </c:pt>
                <c:pt idx="9451">
                  <c:v>161.11913332939147</c:v>
                </c:pt>
                <c:pt idx="9452">
                  <c:v>161.13598333199818</c:v>
                </c:pt>
                <c:pt idx="9453">
                  <c:v>161.15285000006358</c:v>
                </c:pt>
                <c:pt idx="9454">
                  <c:v>161.1704833348592</c:v>
                </c:pt>
                <c:pt idx="9455">
                  <c:v>161.18733332951862</c:v>
                </c:pt>
                <c:pt idx="9456">
                  <c:v>161.2045666694641</c:v>
                </c:pt>
                <c:pt idx="9457">
                  <c:v>161.22141666412352</c:v>
                </c:pt>
                <c:pt idx="9458">
                  <c:v>161.23828333218893</c:v>
                </c:pt>
                <c:pt idx="9459">
                  <c:v>161.2551500002543</c:v>
                </c:pt>
                <c:pt idx="9460">
                  <c:v>161.27198332945505</c:v>
                </c:pt>
                <c:pt idx="9461">
                  <c:v>161.28884999752046</c:v>
                </c:pt>
                <c:pt idx="9462">
                  <c:v>161.30586666266123</c:v>
                </c:pt>
                <c:pt idx="9463">
                  <c:v>161.32273333072663</c:v>
                </c:pt>
                <c:pt idx="9464">
                  <c:v>161.33958333333334</c:v>
                </c:pt>
                <c:pt idx="9465">
                  <c:v>161.35643333594004</c:v>
                </c:pt>
                <c:pt idx="9466">
                  <c:v>161.37414999802908</c:v>
                </c:pt>
                <c:pt idx="9467">
                  <c:v>161.39100000063578</c:v>
                </c:pt>
                <c:pt idx="9468">
                  <c:v>161.40820000171661</c:v>
                </c:pt>
                <c:pt idx="9469">
                  <c:v>161.42504999637603</c:v>
                </c:pt>
                <c:pt idx="9470">
                  <c:v>161.44250000317891</c:v>
                </c:pt>
                <c:pt idx="9471">
                  <c:v>161.45934999783833</c:v>
                </c:pt>
                <c:pt idx="9472">
                  <c:v>161.47671666940053</c:v>
                </c:pt>
                <c:pt idx="9473">
                  <c:v>161.49356666405995</c:v>
                </c:pt>
                <c:pt idx="9474">
                  <c:v>161.51063333352405</c:v>
                </c:pt>
                <c:pt idx="9475">
                  <c:v>161.52748333613079</c:v>
                </c:pt>
                <c:pt idx="9476">
                  <c:v>161.54433333079021</c:v>
                </c:pt>
                <c:pt idx="9477">
                  <c:v>161.56189999580383</c:v>
                </c:pt>
                <c:pt idx="9478">
                  <c:v>161.57876666386923</c:v>
                </c:pt>
                <c:pt idx="9479">
                  <c:v>161.59573333263398</c:v>
                </c:pt>
                <c:pt idx="9480">
                  <c:v>161.61258333524069</c:v>
                </c:pt>
                <c:pt idx="9481">
                  <c:v>161.62948333422344</c:v>
                </c:pt>
                <c:pt idx="9482">
                  <c:v>161.64633332888286</c:v>
                </c:pt>
                <c:pt idx="9483">
                  <c:v>161.66378333568574</c:v>
                </c:pt>
                <c:pt idx="9484">
                  <c:v>161.68061666488649</c:v>
                </c:pt>
                <c:pt idx="9485">
                  <c:v>161.69833333492278</c:v>
                </c:pt>
                <c:pt idx="9486">
                  <c:v>161.7151833295822</c:v>
                </c:pt>
                <c:pt idx="9487">
                  <c:v>161.73288333415985</c:v>
                </c:pt>
                <c:pt idx="9488">
                  <c:v>161.74973332881927</c:v>
                </c:pt>
                <c:pt idx="9489">
                  <c:v>161.7673000017802</c:v>
                </c:pt>
                <c:pt idx="9490">
                  <c:v>161.78414999643962</c:v>
                </c:pt>
                <c:pt idx="9491">
                  <c:v>161.80186666647595</c:v>
                </c:pt>
                <c:pt idx="9492">
                  <c:v>161.81871666908265</c:v>
                </c:pt>
                <c:pt idx="9493">
                  <c:v>161.83568332990009</c:v>
                </c:pt>
                <c:pt idx="9494">
                  <c:v>161.85253333250682</c:v>
                </c:pt>
                <c:pt idx="9495">
                  <c:v>161.8694000005722</c:v>
                </c:pt>
                <c:pt idx="9496">
                  <c:v>161.88711666266124</c:v>
                </c:pt>
                <c:pt idx="9497">
                  <c:v>161.90398333072662</c:v>
                </c:pt>
                <c:pt idx="9498">
                  <c:v>161.92171666622161</c:v>
                </c:pt>
                <c:pt idx="9499">
                  <c:v>161.93856666882832</c:v>
                </c:pt>
                <c:pt idx="9500">
                  <c:v>161.95574999650319</c:v>
                </c:pt>
                <c:pt idx="9501">
                  <c:v>161.97259999910992</c:v>
                </c:pt>
                <c:pt idx="9502">
                  <c:v>161.99016666412354</c:v>
                </c:pt>
                <c:pt idx="9503">
                  <c:v>162.00701666673024</c:v>
                </c:pt>
                <c:pt idx="9504">
                  <c:v>162.02386666933697</c:v>
                </c:pt>
                <c:pt idx="9505">
                  <c:v>162.04071666399639</c:v>
                </c:pt>
                <c:pt idx="9506">
                  <c:v>162.05830000241596</c:v>
                </c:pt>
                <c:pt idx="9507">
                  <c:v>162.07514999707539</c:v>
                </c:pt>
                <c:pt idx="9508">
                  <c:v>162.09199999968212</c:v>
                </c:pt>
                <c:pt idx="9509">
                  <c:v>162.10885000228882</c:v>
                </c:pt>
                <c:pt idx="9510">
                  <c:v>162.12643333276114</c:v>
                </c:pt>
                <c:pt idx="9511">
                  <c:v>162.14328333536784</c:v>
                </c:pt>
                <c:pt idx="9512">
                  <c:v>162.16013333002726</c:v>
                </c:pt>
                <c:pt idx="9513">
                  <c:v>162.17699999809264</c:v>
                </c:pt>
                <c:pt idx="9514">
                  <c:v>162.19419999917349</c:v>
                </c:pt>
                <c:pt idx="9515">
                  <c:v>162.21105000178019</c:v>
                </c:pt>
                <c:pt idx="9516">
                  <c:v>162.22821666399639</c:v>
                </c:pt>
                <c:pt idx="9517">
                  <c:v>162.24506666660309</c:v>
                </c:pt>
                <c:pt idx="9518">
                  <c:v>162.26226666768392</c:v>
                </c:pt>
                <c:pt idx="9519">
                  <c:v>162.27938333352407</c:v>
                </c:pt>
                <c:pt idx="9520">
                  <c:v>162.29690000216166</c:v>
                </c:pt>
                <c:pt idx="9521">
                  <c:v>162.31374999682109</c:v>
                </c:pt>
                <c:pt idx="9522">
                  <c:v>162.33145000139874</c:v>
                </c:pt>
                <c:pt idx="9523">
                  <c:v>162.34829999605816</c:v>
                </c:pt>
                <c:pt idx="9524">
                  <c:v>162.36594999631245</c:v>
                </c:pt>
                <c:pt idx="9525">
                  <c:v>162.38279999891918</c:v>
                </c:pt>
                <c:pt idx="9526">
                  <c:v>162.39971666336061</c:v>
                </c:pt>
                <c:pt idx="9527">
                  <c:v>162.41656666596731</c:v>
                </c:pt>
                <c:pt idx="9528">
                  <c:v>162.43341666857401</c:v>
                </c:pt>
                <c:pt idx="9529">
                  <c:v>162.45026666323344</c:v>
                </c:pt>
                <c:pt idx="9530">
                  <c:v>162.46713333129884</c:v>
                </c:pt>
                <c:pt idx="9531">
                  <c:v>162.48453333377839</c:v>
                </c:pt>
                <c:pt idx="9532">
                  <c:v>162.50138333638509</c:v>
                </c:pt>
                <c:pt idx="9533">
                  <c:v>162.51883333524069</c:v>
                </c:pt>
                <c:pt idx="9534">
                  <c:v>162.53568332990011</c:v>
                </c:pt>
                <c:pt idx="9535">
                  <c:v>162.553116663297</c:v>
                </c:pt>
                <c:pt idx="9536">
                  <c:v>162.56996666590373</c:v>
                </c:pt>
                <c:pt idx="9537">
                  <c:v>162.58763333161673</c:v>
                </c:pt>
                <c:pt idx="9538">
                  <c:v>162.60448333422343</c:v>
                </c:pt>
                <c:pt idx="9539">
                  <c:v>162.62146666844686</c:v>
                </c:pt>
                <c:pt idx="9540">
                  <c:v>162.63831666310628</c:v>
                </c:pt>
                <c:pt idx="9541">
                  <c:v>162.65516666571298</c:v>
                </c:pt>
                <c:pt idx="9542">
                  <c:v>162.67201666831971</c:v>
                </c:pt>
                <c:pt idx="9543">
                  <c:v>162.68886666297914</c:v>
                </c:pt>
                <c:pt idx="9544">
                  <c:v>162.70571666558584</c:v>
                </c:pt>
                <c:pt idx="9545">
                  <c:v>162.72256666819254</c:v>
                </c:pt>
                <c:pt idx="9546">
                  <c:v>162.73941666285197</c:v>
                </c:pt>
                <c:pt idx="9547">
                  <c:v>162.75628333091737</c:v>
                </c:pt>
                <c:pt idx="9548">
                  <c:v>162.77323333422342</c:v>
                </c:pt>
                <c:pt idx="9549">
                  <c:v>162.79008332888284</c:v>
                </c:pt>
                <c:pt idx="9550">
                  <c:v>162.80693333148957</c:v>
                </c:pt>
                <c:pt idx="9551">
                  <c:v>162.82430000305175</c:v>
                </c:pt>
                <c:pt idx="9552">
                  <c:v>162.8411333322525</c:v>
                </c:pt>
                <c:pt idx="9553">
                  <c:v>162.85801666577657</c:v>
                </c:pt>
                <c:pt idx="9554">
                  <c:v>162.87486666838328</c:v>
                </c:pt>
                <c:pt idx="9555">
                  <c:v>162.8917166630427</c:v>
                </c:pt>
                <c:pt idx="9556">
                  <c:v>162.90875000158945</c:v>
                </c:pt>
                <c:pt idx="9557">
                  <c:v>162.92561666965486</c:v>
                </c:pt>
                <c:pt idx="9558">
                  <c:v>162.94246666431428</c:v>
                </c:pt>
                <c:pt idx="9559">
                  <c:v>162.95931666692098</c:v>
                </c:pt>
                <c:pt idx="9560">
                  <c:v>162.9771166642507</c:v>
                </c:pt>
                <c:pt idx="9561">
                  <c:v>162.99398333231608</c:v>
                </c:pt>
                <c:pt idx="9562">
                  <c:v>163.01151666641235</c:v>
                </c:pt>
                <c:pt idx="9563">
                  <c:v>163.02838333447775</c:v>
                </c:pt>
                <c:pt idx="9564">
                  <c:v>163.04525000254313</c:v>
                </c:pt>
                <c:pt idx="9565">
                  <c:v>163.06209999720255</c:v>
                </c:pt>
                <c:pt idx="9566">
                  <c:v>163.07894999980925</c:v>
                </c:pt>
                <c:pt idx="9567">
                  <c:v>163.09670000076295</c:v>
                </c:pt>
                <c:pt idx="9568">
                  <c:v>163.11354999542237</c:v>
                </c:pt>
                <c:pt idx="9569">
                  <c:v>163.13049999872842</c:v>
                </c:pt>
                <c:pt idx="9570">
                  <c:v>163.14735000133516</c:v>
                </c:pt>
                <c:pt idx="9571">
                  <c:v>163.16419999599458</c:v>
                </c:pt>
                <c:pt idx="9572">
                  <c:v>163.18138333161673</c:v>
                </c:pt>
                <c:pt idx="9573">
                  <c:v>163.19823333422343</c:v>
                </c:pt>
                <c:pt idx="9574">
                  <c:v>163.2151833295822</c:v>
                </c:pt>
                <c:pt idx="9575">
                  <c:v>163.23203333218893</c:v>
                </c:pt>
                <c:pt idx="9576">
                  <c:v>163.24924999872843</c:v>
                </c:pt>
                <c:pt idx="9577">
                  <c:v>163.26610000133513</c:v>
                </c:pt>
                <c:pt idx="9578">
                  <c:v>163.28369999726613</c:v>
                </c:pt>
                <c:pt idx="9579">
                  <c:v>163.30054999987286</c:v>
                </c:pt>
                <c:pt idx="9580">
                  <c:v>163.31740000247956</c:v>
                </c:pt>
                <c:pt idx="9581">
                  <c:v>163.33426666259766</c:v>
                </c:pt>
                <c:pt idx="9582">
                  <c:v>163.3519500017166</c:v>
                </c:pt>
                <c:pt idx="9583">
                  <c:v>163.36879999637603</c:v>
                </c:pt>
                <c:pt idx="9584">
                  <c:v>163.3862666686376</c:v>
                </c:pt>
                <c:pt idx="9585">
                  <c:v>163.40311666329703</c:v>
                </c:pt>
                <c:pt idx="9586">
                  <c:v>163.42083333333332</c:v>
                </c:pt>
                <c:pt idx="9587">
                  <c:v>163.43768333594005</c:v>
                </c:pt>
                <c:pt idx="9588">
                  <c:v>163.45539999802907</c:v>
                </c:pt>
                <c:pt idx="9589">
                  <c:v>163.4722500006358</c:v>
                </c:pt>
                <c:pt idx="9590">
                  <c:v>163.48969999949136</c:v>
                </c:pt>
                <c:pt idx="9591">
                  <c:v>163.50655000209809</c:v>
                </c:pt>
                <c:pt idx="9592">
                  <c:v>163.52420000235239</c:v>
                </c:pt>
                <c:pt idx="9593">
                  <c:v>163.54104999701181</c:v>
                </c:pt>
                <c:pt idx="9594">
                  <c:v>163.55789999961854</c:v>
                </c:pt>
                <c:pt idx="9595">
                  <c:v>163.57475000222524</c:v>
                </c:pt>
                <c:pt idx="9596">
                  <c:v>163.59168333212534</c:v>
                </c:pt>
                <c:pt idx="9597">
                  <c:v>163.60853333473204</c:v>
                </c:pt>
                <c:pt idx="9598">
                  <c:v>163.62576666673024</c:v>
                </c:pt>
                <c:pt idx="9599">
                  <c:v>163.64261666933695</c:v>
                </c:pt>
                <c:pt idx="9600">
                  <c:v>163.66001666386921</c:v>
                </c:pt>
                <c:pt idx="9601">
                  <c:v>163.67686666647595</c:v>
                </c:pt>
                <c:pt idx="9602">
                  <c:v>163.69431666533151</c:v>
                </c:pt>
                <c:pt idx="9603">
                  <c:v>163.71115000247954</c:v>
                </c:pt>
                <c:pt idx="9604">
                  <c:v>163.72858333587646</c:v>
                </c:pt>
                <c:pt idx="9605">
                  <c:v>163.74543333053589</c:v>
                </c:pt>
                <c:pt idx="9606">
                  <c:v>163.76308333079021</c:v>
                </c:pt>
                <c:pt idx="9607">
                  <c:v>163.77994999885559</c:v>
                </c:pt>
                <c:pt idx="9608">
                  <c:v>163.79696666399639</c:v>
                </c:pt>
                <c:pt idx="9609">
                  <c:v>163.81381666660309</c:v>
                </c:pt>
                <c:pt idx="9610">
                  <c:v>163.83066666920979</c:v>
                </c:pt>
                <c:pt idx="9611">
                  <c:v>163.84751666386921</c:v>
                </c:pt>
                <c:pt idx="9612">
                  <c:v>163.86436666647595</c:v>
                </c:pt>
                <c:pt idx="9613">
                  <c:v>163.88183333079022</c:v>
                </c:pt>
                <c:pt idx="9614">
                  <c:v>163.89868333339692</c:v>
                </c:pt>
                <c:pt idx="9615">
                  <c:v>163.91589999993641</c:v>
                </c:pt>
                <c:pt idx="9616">
                  <c:v>163.93275000254314</c:v>
                </c:pt>
                <c:pt idx="9617">
                  <c:v>163.95040000279744</c:v>
                </c:pt>
                <c:pt idx="9618">
                  <c:v>163.96724999745686</c:v>
                </c:pt>
                <c:pt idx="9619">
                  <c:v>163.98410000006359</c:v>
                </c:pt>
                <c:pt idx="9620">
                  <c:v>164.00093332926431</c:v>
                </c:pt>
                <c:pt idx="9621">
                  <c:v>164.01778333187104</c:v>
                </c:pt>
                <c:pt idx="9622">
                  <c:v>164.03563333352406</c:v>
                </c:pt>
                <c:pt idx="9623">
                  <c:v>164.05248333613079</c:v>
                </c:pt>
                <c:pt idx="9624">
                  <c:v>164.06933333079022</c:v>
                </c:pt>
                <c:pt idx="9625">
                  <c:v>164.08618333339692</c:v>
                </c:pt>
                <c:pt idx="9626">
                  <c:v>164.10384999910991</c:v>
                </c:pt>
                <c:pt idx="9627">
                  <c:v>164.12070000171661</c:v>
                </c:pt>
                <c:pt idx="9628">
                  <c:v>164.13848333358766</c:v>
                </c:pt>
                <c:pt idx="9629">
                  <c:v>164.15533333619436</c:v>
                </c:pt>
                <c:pt idx="9630">
                  <c:v>164.17306666374208</c:v>
                </c:pt>
                <c:pt idx="9631">
                  <c:v>164.18991666634878</c:v>
                </c:pt>
                <c:pt idx="9632">
                  <c:v>164.20729999542237</c:v>
                </c:pt>
                <c:pt idx="9633">
                  <c:v>164.22414999802908</c:v>
                </c:pt>
                <c:pt idx="9634">
                  <c:v>164.24159999688467</c:v>
                </c:pt>
                <c:pt idx="9635">
                  <c:v>164.25844999949138</c:v>
                </c:pt>
                <c:pt idx="9636">
                  <c:v>164.27611666520437</c:v>
                </c:pt>
                <c:pt idx="9637">
                  <c:v>164.2929500023524</c:v>
                </c:pt>
                <c:pt idx="9638">
                  <c:v>164.30979999701182</c:v>
                </c:pt>
                <c:pt idx="9639">
                  <c:v>164.32664999961852</c:v>
                </c:pt>
                <c:pt idx="9640">
                  <c:v>164.3444833358129</c:v>
                </c:pt>
                <c:pt idx="9641">
                  <c:v>164.36161666711172</c:v>
                </c:pt>
                <c:pt idx="9642">
                  <c:v>164.37846666971842</c:v>
                </c:pt>
                <c:pt idx="9643">
                  <c:v>164.39531666437784</c:v>
                </c:pt>
                <c:pt idx="9644">
                  <c:v>164.41274999777477</c:v>
                </c:pt>
                <c:pt idx="9645">
                  <c:v>164.4295833349228</c:v>
                </c:pt>
                <c:pt idx="9646">
                  <c:v>164.44678333600362</c:v>
                </c:pt>
                <c:pt idx="9647">
                  <c:v>164.46363333066304</c:v>
                </c:pt>
                <c:pt idx="9648">
                  <c:v>164.48126666545869</c:v>
                </c:pt>
                <c:pt idx="9649">
                  <c:v>164.49813333352407</c:v>
                </c:pt>
                <c:pt idx="9650">
                  <c:v>164.51498333613077</c:v>
                </c:pt>
                <c:pt idx="9651">
                  <c:v>164.53183333079019</c:v>
                </c:pt>
                <c:pt idx="9652">
                  <c:v>164.54948333104451</c:v>
                </c:pt>
                <c:pt idx="9653">
                  <c:v>164.56633333365122</c:v>
                </c:pt>
                <c:pt idx="9654">
                  <c:v>164.58399999936421</c:v>
                </c:pt>
                <c:pt idx="9655">
                  <c:v>164.60085000197094</c:v>
                </c:pt>
                <c:pt idx="9656">
                  <c:v>164.61769999663036</c:v>
                </c:pt>
                <c:pt idx="9657">
                  <c:v>164.63454999923707</c:v>
                </c:pt>
                <c:pt idx="9658">
                  <c:v>164.65146666367849</c:v>
                </c:pt>
                <c:pt idx="9659">
                  <c:v>164.66831666628519</c:v>
                </c:pt>
                <c:pt idx="9660">
                  <c:v>164.68601666291553</c:v>
                </c:pt>
                <c:pt idx="9661">
                  <c:v>164.70286666552227</c:v>
                </c:pt>
                <c:pt idx="9662">
                  <c:v>164.72060000101726</c:v>
                </c:pt>
                <c:pt idx="9663">
                  <c:v>164.73744999567668</c:v>
                </c:pt>
                <c:pt idx="9664">
                  <c:v>164.75519999663035</c:v>
                </c:pt>
                <c:pt idx="9665">
                  <c:v>164.77204999923705</c:v>
                </c:pt>
                <c:pt idx="9666">
                  <c:v>164.78971666495005</c:v>
                </c:pt>
                <c:pt idx="9667">
                  <c:v>164.80656666755675</c:v>
                </c:pt>
                <c:pt idx="9668">
                  <c:v>164.82386666933695</c:v>
                </c:pt>
                <c:pt idx="9669">
                  <c:v>164.84071666399637</c:v>
                </c:pt>
                <c:pt idx="9670">
                  <c:v>164.85848333040875</c:v>
                </c:pt>
                <c:pt idx="9671">
                  <c:v>164.87531666755677</c:v>
                </c:pt>
                <c:pt idx="9672">
                  <c:v>164.8922333319982</c:v>
                </c:pt>
                <c:pt idx="9673">
                  <c:v>164.9090833346049</c:v>
                </c:pt>
                <c:pt idx="9674">
                  <c:v>164.92593332926432</c:v>
                </c:pt>
                <c:pt idx="9675">
                  <c:v>164.94364999930065</c:v>
                </c:pt>
                <c:pt idx="9676">
                  <c:v>164.9606166680654</c:v>
                </c:pt>
                <c:pt idx="9677">
                  <c:v>164.97746666272482</c:v>
                </c:pt>
                <c:pt idx="9678">
                  <c:v>164.99438333511353</c:v>
                </c:pt>
                <c:pt idx="9679">
                  <c:v>165.01206666628519</c:v>
                </c:pt>
                <c:pt idx="9680">
                  <c:v>165.0289166688919</c:v>
                </c:pt>
                <c:pt idx="9681">
                  <c:v>165.04670000076294</c:v>
                </c:pt>
                <c:pt idx="9682">
                  <c:v>165.06354999542236</c:v>
                </c:pt>
                <c:pt idx="9683">
                  <c:v>165.08049999872844</c:v>
                </c:pt>
                <c:pt idx="9684">
                  <c:v>165.09735000133514</c:v>
                </c:pt>
                <c:pt idx="9685">
                  <c:v>165.11473333040874</c:v>
                </c:pt>
                <c:pt idx="9686">
                  <c:v>165.13158333301544</c:v>
                </c:pt>
                <c:pt idx="9687">
                  <c:v>165.14943333466849</c:v>
                </c:pt>
                <c:pt idx="9688">
                  <c:v>165.16626666386921</c:v>
                </c:pt>
                <c:pt idx="9689">
                  <c:v>165.18395000298818</c:v>
                </c:pt>
                <c:pt idx="9690">
                  <c:v>165.20079999764761</c:v>
                </c:pt>
                <c:pt idx="9691">
                  <c:v>165.21799999872843</c:v>
                </c:pt>
                <c:pt idx="9692">
                  <c:v>165.23485000133513</c:v>
                </c:pt>
                <c:pt idx="9693">
                  <c:v>165.25266666412352</c:v>
                </c:pt>
                <c:pt idx="9694">
                  <c:v>165.26953333218893</c:v>
                </c:pt>
                <c:pt idx="9695">
                  <c:v>165.28638333479563</c:v>
                </c:pt>
                <c:pt idx="9696">
                  <c:v>165.30323332945505</c:v>
                </c:pt>
                <c:pt idx="9697">
                  <c:v>165.32018333276113</c:v>
                </c:pt>
                <c:pt idx="9698">
                  <c:v>165.33703333536783</c:v>
                </c:pt>
                <c:pt idx="9699">
                  <c:v>165.35388333002726</c:v>
                </c:pt>
                <c:pt idx="9700">
                  <c:v>165.37164999643963</c:v>
                </c:pt>
                <c:pt idx="9701">
                  <c:v>165.38849999904633</c:v>
                </c:pt>
                <c:pt idx="9702">
                  <c:v>165.40606666405995</c:v>
                </c:pt>
                <c:pt idx="9703">
                  <c:v>165.42291666666668</c:v>
                </c:pt>
                <c:pt idx="9704">
                  <c:v>165.4403333346049</c:v>
                </c:pt>
                <c:pt idx="9705">
                  <c:v>165.45714999834698</c:v>
                </c:pt>
                <c:pt idx="9706">
                  <c:v>165.47489999930065</c:v>
                </c:pt>
                <c:pt idx="9707">
                  <c:v>165.49175000190735</c:v>
                </c:pt>
                <c:pt idx="9708">
                  <c:v>165.50888333320617</c:v>
                </c:pt>
                <c:pt idx="9709">
                  <c:v>165.52573333581287</c:v>
                </c:pt>
                <c:pt idx="9710">
                  <c:v>165.54331666628519</c:v>
                </c:pt>
                <c:pt idx="9711">
                  <c:v>165.5601666688919</c:v>
                </c:pt>
                <c:pt idx="9712">
                  <c:v>165.57789999643961</c:v>
                </c:pt>
                <c:pt idx="9713">
                  <c:v>165.59474999904631</c:v>
                </c:pt>
                <c:pt idx="9714">
                  <c:v>165.61168332894644</c:v>
                </c:pt>
                <c:pt idx="9715">
                  <c:v>165.62853333155314</c:v>
                </c:pt>
                <c:pt idx="9716">
                  <c:v>165.64546666940052</c:v>
                </c:pt>
                <c:pt idx="9717">
                  <c:v>165.66233332951865</c:v>
                </c:pt>
                <c:pt idx="9718">
                  <c:v>165.67963333129882</c:v>
                </c:pt>
                <c:pt idx="9719">
                  <c:v>165.69648333390555</c:v>
                </c:pt>
                <c:pt idx="9720">
                  <c:v>165.71333333651225</c:v>
                </c:pt>
                <c:pt idx="9721">
                  <c:v>165.73018333117167</c:v>
                </c:pt>
                <c:pt idx="9722">
                  <c:v>165.74751666386922</c:v>
                </c:pt>
                <c:pt idx="9723">
                  <c:v>165.76436666647592</c:v>
                </c:pt>
                <c:pt idx="9724">
                  <c:v>165.78121666908265</c:v>
                </c:pt>
                <c:pt idx="9725">
                  <c:v>165.79806666374208</c:v>
                </c:pt>
                <c:pt idx="9726">
                  <c:v>165.81491666634878</c:v>
                </c:pt>
                <c:pt idx="9727">
                  <c:v>165.83259999752045</c:v>
                </c:pt>
                <c:pt idx="9728">
                  <c:v>165.84945000012715</c:v>
                </c:pt>
                <c:pt idx="9729">
                  <c:v>165.86721666653952</c:v>
                </c:pt>
                <c:pt idx="9730">
                  <c:v>165.88406666914622</c:v>
                </c:pt>
                <c:pt idx="9731">
                  <c:v>165.90166666507722</c:v>
                </c:pt>
                <c:pt idx="9732">
                  <c:v>165.91851666768392</c:v>
                </c:pt>
                <c:pt idx="9733">
                  <c:v>165.93536666234334</c:v>
                </c:pt>
                <c:pt idx="9734">
                  <c:v>165.95223333040875</c:v>
                </c:pt>
                <c:pt idx="9735">
                  <c:v>165.96989999612171</c:v>
                </c:pt>
                <c:pt idx="9736">
                  <c:v>165.98688333034517</c:v>
                </c:pt>
                <c:pt idx="9737">
                  <c:v>166.00373333295187</c:v>
                </c:pt>
                <c:pt idx="9738">
                  <c:v>166.02060000101724</c:v>
                </c:pt>
                <c:pt idx="9739">
                  <c:v>166.03793333371479</c:v>
                </c:pt>
                <c:pt idx="9740">
                  <c:v>166.05478333632152</c:v>
                </c:pt>
                <c:pt idx="9741">
                  <c:v>166.07164999643962</c:v>
                </c:pt>
                <c:pt idx="9742">
                  <c:v>166.08849999904632</c:v>
                </c:pt>
                <c:pt idx="9743">
                  <c:v>166.10535000165302</c:v>
                </c:pt>
                <c:pt idx="9744">
                  <c:v>166.12304999828339</c:v>
                </c:pt>
                <c:pt idx="9745">
                  <c:v>166.13990000089009</c:v>
                </c:pt>
                <c:pt idx="9746">
                  <c:v>166.15758333206176</c:v>
                </c:pt>
                <c:pt idx="9747">
                  <c:v>166.17443333466846</c:v>
                </c:pt>
                <c:pt idx="9748">
                  <c:v>166.19218333562216</c:v>
                </c:pt>
                <c:pt idx="9749">
                  <c:v>166.20903333028158</c:v>
                </c:pt>
                <c:pt idx="9750">
                  <c:v>166.22663333415986</c:v>
                </c:pt>
                <c:pt idx="9751">
                  <c:v>166.24350000222523</c:v>
                </c:pt>
                <c:pt idx="9752">
                  <c:v>166.26034999688466</c:v>
                </c:pt>
                <c:pt idx="9753">
                  <c:v>166.27719999949139</c:v>
                </c:pt>
                <c:pt idx="9754">
                  <c:v>166.29491666952768</c:v>
                </c:pt>
                <c:pt idx="9755">
                  <c:v>166.3117666641871</c:v>
                </c:pt>
                <c:pt idx="9756">
                  <c:v>166.32936666806538</c:v>
                </c:pt>
                <c:pt idx="9757">
                  <c:v>166.3462166627248</c:v>
                </c:pt>
                <c:pt idx="9758">
                  <c:v>166.36306666533153</c:v>
                </c:pt>
                <c:pt idx="9759">
                  <c:v>166.37991666793823</c:v>
                </c:pt>
                <c:pt idx="9760">
                  <c:v>166.39771666526795</c:v>
                </c:pt>
                <c:pt idx="9761">
                  <c:v>166.41456666787465</c:v>
                </c:pt>
                <c:pt idx="9762">
                  <c:v>166.43141666253408</c:v>
                </c:pt>
                <c:pt idx="9763">
                  <c:v>166.44826666514078</c:v>
                </c:pt>
                <c:pt idx="9764">
                  <c:v>166.4658499956131</c:v>
                </c:pt>
                <c:pt idx="9765">
                  <c:v>166.4826999982198</c:v>
                </c:pt>
                <c:pt idx="9766">
                  <c:v>166.49955000082653</c:v>
                </c:pt>
                <c:pt idx="9767">
                  <c:v>166.51639999548595</c:v>
                </c:pt>
                <c:pt idx="9768">
                  <c:v>166.53418333530425</c:v>
                </c:pt>
                <c:pt idx="9769">
                  <c:v>166.55103332996367</c:v>
                </c:pt>
                <c:pt idx="9770">
                  <c:v>166.56798333326975</c:v>
                </c:pt>
                <c:pt idx="9771">
                  <c:v>166.58483333587645</c:v>
                </c:pt>
                <c:pt idx="9772">
                  <c:v>166.602099998792</c:v>
                </c:pt>
                <c:pt idx="9773">
                  <c:v>166.61893333594006</c:v>
                </c:pt>
                <c:pt idx="9774">
                  <c:v>166.63578333059948</c:v>
                </c:pt>
                <c:pt idx="9775">
                  <c:v>166.65263333320618</c:v>
                </c:pt>
                <c:pt idx="9776">
                  <c:v>166.67029999891918</c:v>
                </c:pt>
                <c:pt idx="9777">
                  <c:v>166.68715000152588</c:v>
                </c:pt>
                <c:pt idx="9778">
                  <c:v>166.7048833290736</c:v>
                </c:pt>
                <c:pt idx="9779">
                  <c:v>166.7217333316803</c:v>
                </c:pt>
                <c:pt idx="9780">
                  <c:v>166.73929999669392</c:v>
                </c:pt>
                <c:pt idx="9781">
                  <c:v>166.75614999930065</c:v>
                </c:pt>
                <c:pt idx="9782">
                  <c:v>166.77361666361492</c:v>
                </c:pt>
                <c:pt idx="9783">
                  <c:v>166.79046666622162</c:v>
                </c:pt>
                <c:pt idx="9784">
                  <c:v>166.80818333625794</c:v>
                </c:pt>
                <c:pt idx="9785">
                  <c:v>166.82504999637604</c:v>
                </c:pt>
                <c:pt idx="9786">
                  <c:v>166.84198333422344</c:v>
                </c:pt>
                <c:pt idx="9787">
                  <c:v>166.85883332888287</c:v>
                </c:pt>
                <c:pt idx="9788">
                  <c:v>166.87568333148957</c:v>
                </c:pt>
                <c:pt idx="9789">
                  <c:v>166.89346666336058</c:v>
                </c:pt>
                <c:pt idx="9790">
                  <c:v>166.91030000050861</c:v>
                </c:pt>
                <c:pt idx="9791">
                  <c:v>166.92798333168031</c:v>
                </c:pt>
                <c:pt idx="9792">
                  <c:v>166.94483333428701</c:v>
                </c:pt>
                <c:pt idx="9793">
                  <c:v>166.96229999860128</c:v>
                </c:pt>
                <c:pt idx="9794">
                  <c:v>166.97936666806538</c:v>
                </c:pt>
                <c:pt idx="9795">
                  <c:v>166.99718333085377</c:v>
                </c:pt>
                <c:pt idx="9796">
                  <c:v>167.0140333334605</c:v>
                </c:pt>
                <c:pt idx="9797">
                  <c:v>167.0316833337148</c:v>
                </c:pt>
                <c:pt idx="9798">
                  <c:v>167.0485500017802</c:v>
                </c:pt>
                <c:pt idx="9799">
                  <c:v>167.06539999643962</c:v>
                </c:pt>
                <c:pt idx="9800">
                  <c:v>167.08224999904633</c:v>
                </c:pt>
                <c:pt idx="9801">
                  <c:v>167.09910000165303</c:v>
                </c:pt>
                <c:pt idx="9802">
                  <c:v>167.11671666304269</c:v>
                </c:pt>
                <c:pt idx="9803">
                  <c:v>167.13356666564943</c:v>
                </c:pt>
                <c:pt idx="9804">
                  <c:v>167.15093332926432</c:v>
                </c:pt>
                <c:pt idx="9805">
                  <c:v>167.16778333187102</c:v>
                </c:pt>
                <c:pt idx="9806">
                  <c:v>167.1847333351771</c:v>
                </c:pt>
                <c:pt idx="9807">
                  <c:v>167.20156666437785</c:v>
                </c:pt>
                <c:pt idx="9808">
                  <c:v>167.21841666698455</c:v>
                </c:pt>
                <c:pt idx="9809">
                  <c:v>167.23615000247955</c:v>
                </c:pt>
                <c:pt idx="9810">
                  <c:v>167.25299999713897</c:v>
                </c:pt>
                <c:pt idx="9811">
                  <c:v>167.26996666590372</c:v>
                </c:pt>
                <c:pt idx="9812">
                  <c:v>167.28681666851043</c:v>
                </c:pt>
                <c:pt idx="9813">
                  <c:v>167.30366666316985</c:v>
                </c:pt>
                <c:pt idx="9814">
                  <c:v>167.32118333180745</c:v>
                </c:pt>
                <c:pt idx="9815">
                  <c:v>167.33803333441418</c:v>
                </c:pt>
                <c:pt idx="9816">
                  <c:v>167.35498332977295</c:v>
                </c:pt>
                <c:pt idx="9817">
                  <c:v>167.37183333237965</c:v>
                </c:pt>
                <c:pt idx="9818">
                  <c:v>167.38868333498638</c:v>
                </c:pt>
                <c:pt idx="9819">
                  <c:v>167.40648333231607</c:v>
                </c:pt>
                <c:pt idx="9820">
                  <c:v>167.4233333349228</c:v>
                </c:pt>
                <c:pt idx="9821">
                  <c:v>167.44059999783835</c:v>
                </c:pt>
                <c:pt idx="9822">
                  <c:v>167.45745000044505</c:v>
                </c:pt>
                <c:pt idx="9823">
                  <c:v>167.47430000305175</c:v>
                </c:pt>
                <c:pt idx="9824">
                  <c:v>167.49116666316985</c:v>
                </c:pt>
                <c:pt idx="9825">
                  <c:v>167.50863333543143</c:v>
                </c:pt>
                <c:pt idx="9826">
                  <c:v>167.52548333009085</c:v>
                </c:pt>
                <c:pt idx="9827">
                  <c:v>167.54320000012714</c:v>
                </c:pt>
                <c:pt idx="9828">
                  <c:v>167.56005000273387</c:v>
                </c:pt>
                <c:pt idx="9829">
                  <c:v>167.57758332888287</c:v>
                </c:pt>
                <c:pt idx="9830">
                  <c:v>167.59443333148957</c:v>
                </c:pt>
                <c:pt idx="9831">
                  <c:v>167.61223332881929</c:v>
                </c:pt>
                <c:pt idx="9832">
                  <c:v>167.62908333142599</c:v>
                </c:pt>
                <c:pt idx="9833">
                  <c:v>167.64593333403269</c:v>
                </c:pt>
                <c:pt idx="9834">
                  <c:v>167.66278332869211</c:v>
                </c:pt>
                <c:pt idx="9835">
                  <c:v>167.67963333129882</c:v>
                </c:pt>
                <c:pt idx="9836">
                  <c:v>167.69725000063579</c:v>
                </c:pt>
                <c:pt idx="9837">
                  <c:v>167.71409999529521</c:v>
                </c:pt>
                <c:pt idx="9838">
                  <c:v>167.73094999790192</c:v>
                </c:pt>
                <c:pt idx="9839">
                  <c:v>167.74780000050862</c:v>
                </c:pt>
                <c:pt idx="9840">
                  <c:v>167.76473333040875</c:v>
                </c:pt>
                <c:pt idx="9841">
                  <c:v>167.78158333301545</c:v>
                </c:pt>
                <c:pt idx="9842">
                  <c:v>167.7984166622162</c:v>
                </c:pt>
                <c:pt idx="9843">
                  <c:v>167.81586666901907</c:v>
                </c:pt>
                <c:pt idx="9844">
                  <c:v>167.8327166636785</c:v>
                </c:pt>
                <c:pt idx="9845">
                  <c:v>167.84968333244325</c:v>
                </c:pt>
                <c:pt idx="9846">
                  <c:v>167.86653333504995</c:v>
                </c:pt>
                <c:pt idx="9847">
                  <c:v>167.88338332970937</c:v>
                </c:pt>
                <c:pt idx="9848">
                  <c:v>167.90089999834697</c:v>
                </c:pt>
                <c:pt idx="9849">
                  <c:v>167.91775000095367</c:v>
                </c:pt>
                <c:pt idx="9850">
                  <c:v>167.93564999898274</c:v>
                </c:pt>
                <c:pt idx="9851">
                  <c:v>167.95250000158947</c:v>
                </c:pt>
                <c:pt idx="9852">
                  <c:v>167.96934999624889</c:v>
                </c:pt>
                <c:pt idx="9853">
                  <c:v>167.9861999988556</c:v>
                </c:pt>
                <c:pt idx="9854">
                  <c:v>168.00356666247049</c:v>
                </c:pt>
                <c:pt idx="9855">
                  <c:v>168.02041666507722</c:v>
                </c:pt>
                <c:pt idx="9856">
                  <c:v>168.03726666768392</c:v>
                </c:pt>
                <c:pt idx="9857">
                  <c:v>168.05411666234335</c:v>
                </c:pt>
                <c:pt idx="9858">
                  <c:v>168.07096666495005</c:v>
                </c:pt>
                <c:pt idx="9859">
                  <c:v>168.08856666882832</c:v>
                </c:pt>
                <c:pt idx="9860">
                  <c:v>168.10541666348774</c:v>
                </c:pt>
                <c:pt idx="9861">
                  <c:v>168.12226666609448</c:v>
                </c:pt>
                <c:pt idx="9862">
                  <c:v>168.13911666870118</c:v>
                </c:pt>
                <c:pt idx="9863">
                  <c:v>168.15673333009084</c:v>
                </c:pt>
                <c:pt idx="9864">
                  <c:v>168.17358333269755</c:v>
                </c:pt>
                <c:pt idx="9865">
                  <c:v>168.19126666386921</c:v>
                </c:pt>
                <c:pt idx="9866">
                  <c:v>168.20811666647595</c:v>
                </c:pt>
                <c:pt idx="9867">
                  <c:v>168.22496666908265</c:v>
                </c:pt>
                <c:pt idx="9868">
                  <c:v>168.24181666374207</c:v>
                </c:pt>
                <c:pt idx="9869">
                  <c:v>168.25866666634877</c:v>
                </c:pt>
                <c:pt idx="9870">
                  <c:v>168.27571666240692</c:v>
                </c:pt>
                <c:pt idx="9871">
                  <c:v>168.2925833304723</c:v>
                </c:pt>
                <c:pt idx="9872">
                  <c:v>168.30943333307903</c:v>
                </c:pt>
                <c:pt idx="9873">
                  <c:v>168.32628333568573</c:v>
                </c:pt>
                <c:pt idx="9874">
                  <c:v>168.34399999777477</c:v>
                </c:pt>
                <c:pt idx="9875">
                  <c:v>168.36085000038148</c:v>
                </c:pt>
                <c:pt idx="9876">
                  <c:v>168.37799999713897</c:v>
                </c:pt>
                <c:pt idx="9877">
                  <c:v>168.39484999974567</c:v>
                </c:pt>
                <c:pt idx="9878">
                  <c:v>168.4117000023524</c:v>
                </c:pt>
                <c:pt idx="9879">
                  <c:v>168.42854999701183</c:v>
                </c:pt>
                <c:pt idx="9880">
                  <c:v>168.44539999961853</c:v>
                </c:pt>
                <c:pt idx="9881">
                  <c:v>168.46225000222523</c:v>
                </c:pt>
                <c:pt idx="9882">
                  <c:v>168.47990000247955</c:v>
                </c:pt>
                <c:pt idx="9883">
                  <c:v>168.49674999713898</c:v>
                </c:pt>
                <c:pt idx="9884">
                  <c:v>168.51466666857402</c:v>
                </c:pt>
                <c:pt idx="9885">
                  <c:v>168.53151666323345</c:v>
                </c:pt>
                <c:pt idx="9886">
                  <c:v>168.54836666584015</c:v>
                </c:pt>
                <c:pt idx="9887">
                  <c:v>168.56521666844685</c:v>
                </c:pt>
                <c:pt idx="9888">
                  <c:v>168.5825500011444</c:v>
                </c:pt>
                <c:pt idx="9889">
                  <c:v>168.59939999580382</c:v>
                </c:pt>
                <c:pt idx="9890">
                  <c:v>168.61624999841055</c:v>
                </c:pt>
                <c:pt idx="9891">
                  <c:v>168.63310000101725</c:v>
                </c:pt>
                <c:pt idx="9892">
                  <c:v>168.65040000279745</c:v>
                </c:pt>
                <c:pt idx="9893">
                  <c:v>168.66723333199818</c:v>
                </c:pt>
                <c:pt idx="9894">
                  <c:v>168.68408333460491</c:v>
                </c:pt>
                <c:pt idx="9895">
                  <c:v>168.70093332926433</c:v>
                </c:pt>
                <c:pt idx="9896">
                  <c:v>168.7182499965032</c:v>
                </c:pt>
                <c:pt idx="9897">
                  <c:v>168.73509999910991</c:v>
                </c:pt>
                <c:pt idx="9898">
                  <c:v>168.75195000171661</c:v>
                </c:pt>
                <c:pt idx="9899">
                  <c:v>168.76879999637603</c:v>
                </c:pt>
                <c:pt idx="9900">
                  <c:v>168.78653333187103</c:v>
                </c:pt>
                <c:pt idx="9901">
                  <c:v>168.80338333447773</c:v>
                </c:pt>
                <c:pt idx="9902">
                  <c:v>168.82080000241598</c:v>
                </c:pt>
                <c:pt idx="9903">
                  <c:v>168.8376499970754</c:v>
                </c:pt>
                <c:pt idx="9904">
                  <c:v>168.85529999732972</c:v>
                </c:pt>
                <c:pt idx="9905">
                  <c:v>168.8721666653951</c:v>
                </c:pt>
                <c:pt idx="9906">
                  <c:v>168.88976666927337</c:v>
                </c:pt>
                <c:pt idx="9907">
                  <c:v>168.90661666393279</c:v>
                </c:pt>
                <c:pt idx="9908">
                  <c:v>168.92388333479565</c:v>
                </c:pt>
                <c:pt idx="9909">
                  <c:v>168.94073332945507</c:v>
                </c:pt>
                <c:pt idx="9910">
                  <c:v>168.9577166636785</c:v>
                </c:pt>
                <c:pt idx="9911">
                  <c:v>168.9745666662852</c:v>
                </c:pt>
                <c:pt idx="9912">
                  <c:v>168.9914166688919</c:v>
                </c:pt>
                <c:pt idx="9913">
                  <c:v>169.00826666355132</c:v>
                </c:pt>
                <c:pt idx="9914">
                  <c:v>169.02518333594006</c:v>
                </c:pt>
                <c:pt idx="9915">
                  <c:v>169.04203333059948</c:v>
                </c:pt>
                <c:pt idx="9916">
                  <c:v>169.05888333320618</c:v>
                </c:pt>
                <c:pt idx="9917">
                  <c:v>169.07573333581288</c:v>
                </c:pt>
                <c:pt idx="9918">
                  <c:v>169.09258333047231</c:v>
                </c:pt>
                <c:pt idx="9919">
                  <c:v>169.10943333307901</c:v>
                </c:pt>
                <c:pt idx="9920">
                  <c:v>169.12723333040873</c:v>
                </c:pt>
                <c:pt idx="9921">
                  <c:v>169.14408333301543</c:v>
                </c:pt>
                <c:pt idx="9922">
                  <c:v>169.16095000108083</c:v>
                </c:pt>
                <c:pt idx="9923">
                  <c:v>169.17779999574026</c:v>
                </c:pt>
                <c:pt idx="9924">
                  <c:v>169.19539999961853</c:v>
                </c:pt>
                <c:pt idx="9925">
                  <c:v>169.21225000222523</c:v>
                </c:pt>
                <c:pt idx="9926">
                  <c:v>169.22909999688466</c:v>
                </c:pt>
                <c:pt idx="9927">
                  <c:v>169.24593333403269</c:v>
                </c:pt>
                <c:pt idx="9928">
                  <c:v>169.26278332869211</c:v>
                </c:pt>
                <c:pt idx="9929">
                  <c:v>169.2807333310445</c:v>
                </c:pt>
                <c:pt idx="9930">
                  <c:v>169.29758333365123</c:v>
                </c:pt>
                <c:pt idx="9931">
                  <c:v>169.31541666984558</c:v>
                </c:pt>
                <c:pt idx="9932">
                  <c:v>169.332266664505</c:v>
                </c:pt>
                <c:pt idx="9933">
                  <c:v>169.34996666908265</c:v>
                </c:pt>
                <c:pt idx="9934">
                  <c:v>169.36681666374207</c:v>
                </c:pt>
                <c:pt idx="9935">
                  <c:v>169.38433333237967</c:v>
                </c:pt>
                <c:pt idx="9936">
                  <c:v>169.40118333498637</c:v>
                </c:pt>
                <c:pt idx="9937">
                  <c:v>169.41860000292459</c:v>
                </c:pt>
                <c:pt idx="9938">
                  <c:v>169.43544999758402</c:v>
                </c:pt>
                <c:pt idx="9939">
                  <c:v>169.45319999853771</c:v>
                </c:pt>
                <c:pt idx="9940">
                  <c:v>169.47005000114441</c:v>
                </c:pt>
                <c:pt idx="9941">
                  <c:v>169.48723332881929</c:v>
                </c:pt>
                <c:pt idx="9942">
                  <c:v>169.50408333142599</c:v>
                </c:pt>
                <c:pt idx="9943">
                  <c:v>169.52151666482288</c:v>
                </c:pt>
                <c:pt idx="9944">
                  <c:v>169.53835000197094</c:v>
                </c:pt>
                <c:pt idx="9945">
                  <c:v>169.55600000222523</c:v>
                </c:pt>
                <c:pt idx="9946">
                  <c:v>169.57286666234333</c:v>
                </c:pt>
                <c:pt idx="9947">
                  <c:v>169.58971666495006</c:v>
                </c:pt>
                <c:pt idx="9948">
                  <c:v>169.60658333301544</c:v>
                </c:pt>
                <c:pt idx="9949">
                  <c:v>169.62418332894643</c:v>
                </c:pt>
                <c:pt idx="9950">
                  <c:v>169.64103333155313</c:v>
                </c:pt>
                <c:pt idx="9951">
                  <c:v>169.65848333040873</c:v>
                </c:pt>
                <c:pt idx="9952">
                  <c:v>169.67533333301543</c:v>
                </c:pt>
                <c:pt idx="9953">
                  <c:v>169.69301666418713</c:v>
                </c:pt>
                <c:pt idx="9954">
                  <c:v>169.70986666679383</c:v>
                </c:pt>
                <c:pt idx="9955">
                  <c:v>169.72728333473205</c:v>
                </c:pt>
                <c:pt idx="9956">
                  <c:v>169.74415000279745</c:v>
                </c:pt>
                <c:pt idx="9957">
                  <c:v>169.76099999745688</c:v>
                </c:pt>
                <c:pt idx="9958">
                  <c:v>169.77785000006358</c:v>
                </c:pt>
                <c:pt idx="9959">
                  <c:v>169.79511666297913</c:v>
                </c:pt>
                <c:pt idx="9960">
                  <c:v>169.81196666558583</c:v>
                </c:pt>
                <c:pt idx="9961">
                  <c:v>169.8297333319982</c:v>
                </c:pt>
                <c:pt idx="9962">
                  <c:v>169.84660000006357</c:v>
                </c:pt>
                <c:pt idx="9963">
                  <c:v>169.86346666812898</c:v>
                </c:pt>
                <c:pt idx="9964">
                  <c:v>169.8803166627884</c:v>
                </c:pt>
                <c:pt idx="9965">
                  <c:v>169.8971666653951</c:v>
                </c:pt>
                <c:pt idx="9966">
                  <c:v>169.9142333348592</c:v>
                </c:pt>
                <c:pt idx="9967">
                  <c:v>169.93108332951863</c:v>
                </c:pt>
                <c:pt idx="9968">
                  <c:v>169.94793333212536</c:v>
                </c:pt>
                <c:pt idx="9969">
                  <c:v>169.96478333473206</c:v>
                </c:pt>
                <c:pt idx="9970">
                  <c:v>169.98246666590373</c:v>
                </c:pt>
                <c:pt idx="9971">
                  <c:v>169.99931666851043</c:v>
                </c:pt>
                <c:pt idx="9972">
                  <c:v>170.0170166651408</c:v>
                </c:pt>
                <c:pt idx="9973">
                  <c:v>170.03389999866485</c:v>
                </c:pt>
                <c:pt idx="9974">
                  <c:v>170.05075000127155</c:v>
                </c:pt>
                <c:pt idx="9975">
                  <c:v>170.06759999593098</c:v>
                </c:pt>
                <c:pt idx="9976">
                  <c:v>170.08444999853771</c:v>
                </c:pt>
                <c:pt idx="9977">
                  <c:v>170.10216666857403</c:v>
                </c:pt>
                <c:pt idx="9978">
                  <c:v>170.11899999777475</c:v>
                </c:pt>
                <c:pt idx="9979">
                  <c:v>170.1367000023524</c:v>
                </c:pt>
                <c:pt idx="9980">
                  <c:v>170.15354999701182</c:v>
                </c:pt>
                <c:pt idx="9981">
                  <c:v>170.17116666634877</c:v>
                </c:pt>
                <c:pt idx="9982">
                  <c:v>170.1880166689555</c:v>
                </c:pt>
                <c:pt idx="9983">
                  <c:v>170.20558333396912</c:v>
                </c:pt>
                <c:pt idx="9984">
                  <c:v>170.22243332862854</c:v>
                </c:pt>
                <c:pt idx="9985">
                  <c:v>170.23981666564941</c:v>
                </c:pt>
                <c:pt idx="9986">
                  <c:v>170.25686666965484</c:v>
                </c:pt>
                <c:pt idx="9987">
                  <c:v>170.27371666431426</c:v>
                </c:pt>
                <c:pt idx="9988">
                  <c:v>170.29056666692097</c:v>
                </c:pt>
                <c:pt idx="9989">
                  <c:v>170.30813333193461</c:v>
                </c:pt>
                <c:pt idx="9990">
                  <c:v>170.32499999999999</c:v>
                </c:pt>
                <c:pt idx="9991">
                  <c:v>170.34185000260672</c:v>
                </c:pt>
                <c:pt idx="9992">
                  <c:v>170.35869999726614</c:v>
                </c:pt>
                <c:pt idx="9993">
                  <c:v>170.37648332913716</c:v>
                </c:pt>
                <c:pt idx="9994">
                  <c:v>170.39333333174389</c:v>
                </c:pt>
                <c:pt idx="9995">
                  <c:v>170.41046666304271</c:v>
                </c:pt>
                <c:pt idx="9996">
                  <c:v>170.42731666564941</c:v>
                </c:pt>
                <c:pt idx="9997">
                  <c:v>170.44519999821981</c:v>
                </c:pt>
                <c:pt idx="9998">
                  <c:v>170.46205000082651</c:v>
                </c:pt>
                <c:pt idx="9999">
                  <c:v>170.47889999548593</c:v>
                </c:pt>
                <c:pt idx="10000">
                  <c:v>170.49574999809266</c:v>
                </c:pt>
                <c:pt idx="10001">
                  <c:v>170.51343332926433</c:v>
                </c:pt>
                <c:pt idx="10002">
                  <c:v>170.53028333187103</c:v>
                </c:pt>
                <c:pt idx="10003">
                  <c:v>170.5479666630427</c:v>
                </c:pt>
                <c:pt idx="10004">
                  <c:v>170.5648166656494</c:v>
                </c:pt>
                <c:pt idx="10005">
                  <c:v>170.5824999968211</c:v>
                </c:pt>
                <c:pt idx="10006">
                  <c:v>170.5993499994278</c:v>
                </c:pt>
                <c:pt idx="10007">
                  <c:v>170.61621666749318</c:v>
                </c:pt>
                <c:pt idx="10008">
                  <c:v>170.6330666621526</c:v>
                </c:pt>
                <c:pt idx="10009">
                  <c:v>170.64991666475933</c:v>
                </c:pt>
                <c:pt idx="10010">
                  <c:v>170.66753333409628</c:v>
                </c:pt>
                <c:pt idx="10011">
                  <c:v>170.6843833287557</c:v>
                </c:pt>
                <c:pt idx="10012">
                  <c:v>170.70150000254313</c:v>
                </c:pt>
                <c:pt idx="10013">
                  <c:v>170.71834999720255</c:v>
                </c:pt>
                <c:pt idx="10014">
                  <c:v>170.73519999980925</c:v>
                </c:pt>
                <c:pt idx="10015">
                  <c:v>170.75295000076295</c:v>
                </c:pt>
                <c:pt idx="10016">
                  <c:v>170.76979999542237</c:v>
                </c:pt>
                <c:pt idx="10017">
                  <c:v>170.78744999567667</c:v>
                </c:pt>
                <c:pt idx="10018">
                  <c:v>170.8042999982834</c:v>
                </c:pt>
                <c:pt idx="10019">
                  <c:v>170.82186666329702</c:v>
                </c:pt>
                <c:pt idx="10020">
                  <c:v>170.83871666590372</c:v>
                </c:pt>
                <c:pt idx="10021">
                  <c:v>170.85643333594004</c:v>
                </c:pt>
                <c:pt idx="10022">
                  <c:v>170.87328333059946</c:v>
                </c:pt>
                <c:pt idx="10023">
                  <c:v>170.89023333390554</c:v>
                </c:pt>
                <c:pt idx="10024">
                  <c:v>170.90710000197092</c:v>
                </c:pt>
                <c:pt idx="10025">
                  <c:v>170.92394999663034</c:v>
                </c:pt>
                <c:pt idx="10026">
                  <c:v>170.94169999758404</c:v>
                </c:pt>
                <c:pt idx="10027">
                  <c:v>170.95855000019074</c:v>
                </c:pt>
                <c:pt idx="10028">
                  <c:v>170.97614999612173</c:v>
                </c:pt>
                <c:pt idx="10029">
                  <c:v>170.99298333326976</c:v>
                </c:pt>
                <c:pt idx="10030">
                  <c:v>171.00983333587646</c:v>
                </c:pt>
                <c:pt idx="10031">
                  <c:v>171.02668333053589</c:v>
                </c:pt>
                <c:pt idx="10032">
                  <c:v>171.04353333314259</c:v>
                </c:pt>
                <c:pt idx="10033">
                  <c:v>171.06088333129884</c:v>
                </c:pt>
                <c:pt idx="10034">
                  <c:v>171.07773333390554</c:v>
                </c:pt>
                <c:pt idx="10035">
                  <c:v>171.09458333651224</c:v>
                </c:pt>
                <c:pt idx="10036">
                  <c:v>171.11144999663034</c:v>
                </c:pt>
                <c:pt idx="10037">
                  <c:v>171.12843333085377</c:v>
                </c:pt>
                <c:pt idx="10038">
                  <c:v>171.14529999891917</c:v>
                </c:pt>
                <c:pt idx="10039">
                  <c:v>171.16218333244325</c:v>
                </c:pt>
                <c:pt idx="10040">
                  <c:v>171.17903333504995</c:v>
                </c:pt>
                <c:pt idx="10041">
                  <c:v>171.19598333040872</c:v>
                </c:pt>
                <c:pt idx="10042">
                  <c:v>171.21283333301545</c:v>
                </c:pt>
                <c:pt idx="10043">
                  <c:v>171.23053332964579</c:v>
                </c:pt>
                <c:pt idx="10044">
                  <c:v>171.2473833322525</c:v>
                </c:pt>
                <c:pt idx="10045">
                  <c:v>171.26480000019075</c:v>
                </c:pt>
                <c:pt idx="10046">
                  <c:v>171.28163332939147</c:v>
                </c:pt>
                <c:pt idx="10047">
                  <c:v>171.29914999802907</c:v>
                </c:pt>
                <c:pt idx="10048">
                  <c:v>171.3160000006358</c:v>
                </c:pt>
                <c:pt idx="10049">
                  <c:v>171.33341666857402</c:v>
                </c:pt>
                <c:pt idx="10050">
                  <c:v>171.35026666323344</c:v>
                </c:pt>
                <c:pt idx="10051">
                  <c:v>171.36711666584014</c:v>
                </c:pt>
                <c:pt idx="10052">
                  <c:v>171.38396666844685</c:v>
                </c:pt>
                <c:pt idx="10053">
                  <c:v>171.40081666310627</c:v>
                </c:pt>
                <c:pt idx="10054">
                  <c:v>171.41844999790192</c:v>
                </c:pt>
                <c:pt idx="10055">
                  <c:v>171.43530000050862</c:v>
                </c:pt>
                <c:pt idx="10056">
                  <c:v>171.45298333168029</c:v>
                </c:pt>
                <c:pt idx="10057">
                  <c:v>171.46983333428702</c:v>
                </c:pt>
                <c:pt idx="10058">
                  <c:v>171.48748333454131</c:v>
                </c:pt>
                <c:pt idx="10059">
                  <c:v>171.50433332920073</c:v>
                </c:pt>
                <c:pt idx="10060">
                  <c:v>171.52123333613079</c:v>
                </c:pt>
                <c:pt idx="10061">
                  <c:v>171.53808333079022</c:v>
                </c:pt>
                <c:pt idx="10062">
                  <c:v>171.55493333339692</c:v>
                </c:pt>
                <c:pt idx="10063">
                  <c:v>171.57268333435059</c:v>
                </c:pt>
                <c:pt idx="10064">
                  <c:v>171.58953332901001</c:v>
                </c:pt>
                <c:pt idx="10065">
                  <c:v>171.60710000197093</c:v>
                </c:pt>
                <c:pt idx="10066">
                  <c:v>171.62394999663036</c:v>
                </c:pt>
                <c:pt idx="10067">
                  <c:v>171.64096666971844</c:v>
                </c:pt>
                <c:pt idx="10068">
                  <c:v>171.65781666437786</c:v>
                </c:pt>
                <c:pt idx="10069">
                  <c:v>171.67466666698456</c:v>
                </c:pt>
                <c:pt idx="10070">
                  <c:v>171.69153333504994</c:v>
                </c:pt>
                <c:pt idx="10071">
                  <c:v>171.70848333040874</c:v>
                </c:pt>
                <c:pt idx="10072">
                  <c:v>171.72533333301544</c:v>
                </c:pt>
                <c:pt idx="10073">
                  <c:v>171.74218333562214</c:v>
                </c:pt>
                <c:pt idx="10074">
                  <c:v>171.75999999841054</c:v>
                </c:pt>
                <c:pt idx="10075">
                  <c:v>171.77686666647594</c:v>
                </c:pt>
                <c:pt idx="10076">
                  <c:v>171.79371666908264</c:v>
                </c:pt>
                <c:pt idx="10077">
                  <c:v>171.81056666374207</c:v>
                </c:pt>
                <c:pt idx="10078">
                  <c:v>171.82826666831971</c:v>
                </c:pt>
                <c:pt idx="10079">
                  <c:v>171.84511666297914</c:v>
                </c:pt>
                <c:pt idx="10080">
                  <c:v>171.86238333384196</c:v>
                </c:pt>
                <c:pt idx="10081">
                  <c:v>171.87921666304271</c:v>
                </c:pt>
                <c:pt idx="10082">
                  <c:v>171.89688332875571</c:v>
                </c:pt>
                <c:pt idx="10083">
                  <c:v>171.91373333136241</c:v>
                </c:pt>
                <c:pt idx="10084">
                  <c:v>171.93143333594006</c:v>
                </c:pt>
                <c:pt idx="10085">
                  <c:v>171.94828333059948</c:v>
                </c:pt>
                <c:pt idx="10086">
                  <c:v>171.96546666622163</c:v>
                </c:pt>
                <c:pt idx="10087">
                  <c:v>171.98231666882833</c:v>
                </c:pt>
                <c:pt idx="10088">
                  <c:v>171.99996666908265</c:v>
                </c:pt>
                <c:pt idx="10089">
                  <c:v>172.01681666374208</c:v>
                </c:pt>
                <c:pt idx="10090">
                  <c:v>172.03366666634878</c:v>
                </c:pt>
                <c:pt idx="10091">
                  <c:v>172.05051666895548</c:v>
                </c:pt>
                <c:pt idx="10092">
                  <c:v>172.06773333549501</c:v>
                </c:pt>
                <c:pt idx="10093">
                  <c:v>172.0845999956131</c:v>
                </c:pt>
                <c:pt idx="10094">
                  <c:v>172.10224999586742</c:v>
                </c:pt>
                <c:pt idx="10095">
                  <c:v>172.11909999847413</c:v>
                </c:pt>
                <c:pt idx="10096">
                  <c:v>172.13668332894642</c:v>
                </c:pt>
                <c:pt idx="10097">
                  <c:v>172.15353333155315</c:v>
                </c:pt>
                <c:pt idx="10098">
                  <c:v>172.17046666940053</c:v>
                </c:pt>
                <c:pt idx="10099">
                  <c:v>172.18731666405995</c:v>
                </c:pt>
                <c:pt idx="10100">
                  <c:v>172.2049499988556</c:v>
                </c:pt>
                <c:pt idx="10101">
                  <c:v>172.22181666692097</c:v>
                </c:pt>
                <c:pt idx="10102">
                  <c:v>172.23864999612172</c:v>
                </c:pt>
                <c:pt idx="10103">
                  <c:v>172.25563333034515</c:v>
                </c:pt>
                <c:pt idx="10104">
                  <c:v>172.27329999605814</c:v>
                </c:pt>
                <c:pt idx="10105">
                  <c:v>172.29014999866484</c:v>
                </c:pt>
                <c:pt idx="10106">
                  <c:v>172.30729999542237</c:v>
                </c:pt>
                <c:pt idx="10107">
                  <c:v>172.32414999802907</c:v>
                </c:pt>
                <c:pt idx="10108">
                  <c:v>172.34100000063577</c:v>
                </c:pt>
                <c:pt idx="10109">
                  <c:v>172.3578499952952</c:v>
                </c:pt>
                <c:pt idx="10110">
                  <c:v>172.37546666463217</c:v>
                </c:pt>
                <c:pt idx="10111">
                  <c:v>172.39231666723887</c:v>
                </c:pt>
                <c:pt idx="10112">
                  <c:v>172.40916666984558</c:v>
                </c:pt>
                <c:pt idx="10113">
                  <c:v>172.426016664505</c:v>
                </c:pt>
                <c:pt idx="10114">
                  <c:v>172.4428666671117</c:v>
                </c:pt>
                <c:pt idx="10115">
                  <c:v>172.46011666456857</c:v>
                </c:pt>
                <c:pt idx="10116">
                  <c:v>172.4769666671753</c:v>
                </c:pt>
                <c:pt idx="10117">
                  <c:v>172.49473333358765</c:v>
                </c:pt>
                <c:pt idx="10118">
                  <c:v>172.51158333619435</c:v>
                </c:pt>
                <c:pt idx="10119">
                  <c:v>172.52923333644867</c:v>
                </c:pt>
                <c:pt idx="10120">
                  <c:v>172.54608333110809</c:v>
                </c:pt>
                <c:pt idx="10121">
                  <c:v>172.56359999974569</c:v>
                </c:pt>
                <c:pt idx="10122">
                  <c:v>172.58045000235239</c:v>
                </c:pt>
                <c:pt idx="10123">
                  <c:v>172.59786666234334</c:v>
                </c:pt>
                <c:pt idx="10124">
                  <c:v>172.61471666495007</c:v>
                </c:pt>
                <c:pt idx="10125">
                  <c:v>172.63233333428701</c:v>
                </c:pt>
                <c:pt idx="10126">
                  <c:v>172.64920000235239</c:v>
                </c:pt>
                <c:pt idx="10127">
                  <c:v>172.66606666247051</c:v>
                </c:pt>
                <c:pt idx="10128">
                  <c:v>172.68291666507722</c:v>
                </c:pt>
                <c:pt idx="10129">
                  <c:v>172.69976666768392</c:v>
                </c:pt>
                <c:pt idx="10130">
                  <c:v>172.71699999968212</c:v>
                </c:pt>
                <c:pt idx="10131">
                  <c:v>172.73385000228882</c:v>
                </c:pt>
                <c:pt idx="10132">
                  <c:v>172.75154999891916</c:v>
                </c:pt>
                <c:pt idx="10133">
                  <c:v>172.76840000152589</c:v>
                </c:pt>
                <c:pt idx="10134">
                  <c:v>172.78619999885558</c:v>
                </c:pt>
                <c:pt idx="10135">
                  <c:v>172.80305000146231</c:v>
                </c:pt>
                <c:pt idx="10136">
                  <c:v>172.81996666590373</c:v>
                </c:pt>
                <c:pt idx="10137">
                  <c:v>172.83681666851044</c:v>
                </c:pt>
                <c:pt idx="10138">
                  <c:v>172.8547166665395</c:v>
                </c:pt>
                <c:pt idx="10139">
                  <c:v>172.87156666914623</c:v>
                </c:pt>
                <c:pt idx="10140">
                  <c:v>172.88921666940053</c:v>
                </c:pt>
                <c:pt idx="10141">
                  <c:v>172.90606666405995</c:v>
                </c:pt>
                <c:pt idx="10142">
                  <c:v>172.92291666666668</c:v>
                </c:pt>
                <c:pt idx="10143">
                  <c:v>172.93976666927338</c:v>
                </c:pt>
                <c:pt idx="10144">
                  <c:v>172.95673333009083</c:v>
                </c:pt>
                <c:pt idx="10145">
                  <c:v>172.97358333269756</c:v>
                </c:pt>
                <c:pt idx="10146">
                  <c:v>172.9914166688919</c:v>
                </c:pt>
                <c:pt idx="10147">
                  <c:v>173.00826666355132</c:v>
                </c:pt>
                <c:pt idx="10148">
                  <c:v>173.02583333651225</c:v>
                </c:pt>
                <c:pt idx="10149">
                  <c:v>173.042666665713</c:v>
                </c:pt>
                <c:pt idx="10150">
                  <c:v>173.06021666526794</c:v>
                </c:pt>
                <c:pt idx="10151">
                  <c:v>173.07708333333332</c:v>
                </c:pt>
                <c:pt idx="10152">
                  <c:v>173.09466666380564</c:v>
                </c:pt>
                <c:pt idx="10153">
                  <c:v>173.11151666641234</c:v>
                </c:pt>
                <c:pt idx="10154">
                  <c:v>173.12836666901907</c:v>
                </c:pt>
                <c:pt idx="10155">
                  <c:v>173.1452166636785</c:v>
                </c:pt>
                <c:pt idx="10156">
                  <c:v>173.1620666662852</c:v>
                </c:pt>
                <c:pt idx="10157">
                  <c:v>173.1795833349228</c:v>
                </c:pt>
                <c:pt idx="10158">
                  <c:v>173.19643332958222</c:v>
                </c:pt>
                <c:pt idx="10159">
                  <c:v>173.21416666507722</c:v>
                </c:pt>
                <c:pt idx="10160">
                  <c:v>173.23101666768392</c:v>
                </c:pt>
                <c:pt idx="10161">
                  <c:v>173.247900001208</c:v>
                </c:pt>
                <c:pt idx="10162">
                  <c:v>173.26474999586742</c:v>
                </c:pt>
                <c:pt idx="10163">
                  <c:v>173.28221666812897</c:v>
                </c:pt>
                <c:pt idx="10164">
                  <c:v>173.29906666278839</c:v>
                </c:pt>
                <c:pt idx="10165">
                  <c:v>173.31631666819254</c:v>
                </c:pt>
                <c:pt idx="10166">
                  <c:v>173.33314999739329</c:v>
                </c:pt>
                <c:pt idx="10167">
                  <c:v>173.35041666825612</c:v>
                </c:pt>
                <c:pt idx="10168">
                  <c:v>173.36728333632152</c:v>
                </c:pt>
                <c:pt idx="10169">
                  <c:v>173.38413333098094</c:v>
                </c:pt>
                <c:pt idx="10170">
                  <c:v>173.40098333358765</c:v>
                </c:pt>
                <c:pt idx="10171">
                  <c:v>173.41796666781107</c:v>
                </c:pt>
                <c:pt idx="10172">
                  <c:v>173.4348166624705</c:v>
                </c:pt>
                <c:pt idx="10173">
                  <c:v>173.4516666650772</c:v>
                </c:pt>
                <c:pt idx="10174">
                  <c:v>173.46906666755677</c:v>
                </c:pt>
                <c:pt idx="10175">
                  <c:v>173.4859166622162</c:v>
                </c:pt>
                <c:pt idx="10176">
                  <c:v>173.50334999561309</c:v>
                </c:pt>
                <c:pt idx="10177">
                  <c:v>173.52019999821979</c:v>
                </c:pt>
                <c:pt idx="10178">
                  <c:v>173.53778332869211</c:v>
                </c:pt>
                <c:pt idx="10179">
                  <c:v>173.55464999675752</c:v>
                </c:pt>
                <c:pt idx="10180">
                  <c:v>173.57228333155314</c:v>
                </c:pt>
                <c:pt idx="10181">
                  <c:v>173.58913333415984</c:v>
                </c:pt>
                <c:pt idx="10182">
                  <c:v>173.607266664505</c:v>
                </c:pt>
                <c:pt idx="10183">
                  <c:v>173.62411666711171</c:v>
                </c:pt>
                <c:pt idx="10184">
                  <c:v>173.64173333644868</c:v>
                </c:pt>
                <c:pt idx="10185">
                  <c:v>173.6585833311081</c:v>
                </c:pt>
                <c:pt idx="10186">
                  <c:v>173.67626666227977</c:v>
                </c:pt>
                <c:pt idx="10187">
                  <c:v>173.69311666488647</c:v>
                </c:pt>
                <c:pt idx="10188">
                  <c:v>173.71051666736602</c:v>
                </c:pt>
                <c:pt idx="10189">
                  <c:v>173.72738333543143</c:v>
                </c:pt>
                <c:pt idx="10190">
                  <c:v>173.74423333009085</c:v>
                </c:pt>
                <c:pt idx="10191">
                  <c:v>173.76108333269755</c:v>
                </c:pt>
                <c:pt idx="10192">
                  <c:v>173.7787000020345</c:v>
                </c:pt>
                <c:pt idx="10193">
                  <c:v>173.79554999669392</c:v>
                </c:pt>
                <c:pt idx="10194">
                  <c:v>173.81291666825612</c:v>
                </c:pt>
                <c:pt idx="10195">
                  <c:v>173.82978333632153</c:v>
                </c:pt>
                <c:pt idx="10196">
                  <c:v>173.84746666749319</c:v>
                </c:pt>
                <c:pt idx="10197">
                  <c:v>173.86431666215262</c:v>
                </c:pt>
                <c:pt idx="10198">
                  <c:v>173.88148333231609</c:v>
                </c:pt>
                <c:pt idx="10199">
                  <c:v>173.8983333349228</c:v>
                </c:pt>
                <c:pt idx="10200">
                  <c:v>173.91571666399639</c:v>
                </c:pt>
                <c:pt idx="10201">
                  <c:v>173.93256666660309</c:v>
                </c:pt>
                <c:pt idx="10202">
                  <c:v>173.94965000152587</c:v>
                </c:pt>
                <c:pt idx="10203">
                  <c:v>173.96651666959127</c:v>
                </c:pt>
                <c:pt idx="10204">
                  <c:v>173.98338332970937</c:v>
                </c:pt>
                <c:pt idx="10205">
                  <c:v>174.00085000197092</c:v>
                </c:pt>
                <c:pt idx="10206">
                  <c:v>174.017733335495</c:v>
                </c:pt>
                <c:pt idx="10207">
                  <c:v>174.03468333085377</c:v>
                </c:pt>
                <c:pt idx="10208">
                  <c:v>174.0515333334605</c:v>
                </c:pt>
                <c:pt idx="10209">
                  <c:v>174.0684666633606</c:v>
                </c:pt>
                <c:pt idx="10210">
                  <c:v>174.08533333142597</c:v>
                </c:pt>
                <c:pt idx="10211">
                  <c:v>174.10271666844685</c:v>
                </c:pt>
                <c:pt idx="10212">
                  <c:v>174.11958333651225</c:v>
                </c:pt>
                <c:pt idx="10213">
                  <c:v>174.13715000152587</c:v>
                </c:pt>
                <c:pt idx="10214">
                  <c:v>174.15399999618529</c:v>
                </c:pt>
                <c:pt idx="10215">
                  <c:v>174.17173333168029</c:v>
                </c:pt>
                <c:pt idx="10216">
                  <c:v>174.18858333428702</c:v>
                </c:pt>
                <c:pt idx="10217">
                  <c:v>174.20616666475931</c:v>
                </c:pt>
                <c:pt idx="10218">
                  <c:v>174.22301666736604</c:v>
                </c:pt>
                <c:pt idx="10219">
                  <c:v>174.23986666202546</c:v>
                </c:pt>
                <c:pt idx="10220">
                  <c:v>174.25671666463217</c:v>
                </c:pt>
                <c:pt idx="10221">
                  <c:v>174.27356666723887</c:v>
                </c:pt>
                <c:pt idx="10222">
                  <c:v>174.29096666971842</c:v>
                </c:pt>
                <c:pt idx="10223">
                  <c:v>174.30781666437784</c:v>
                </c:pt>
                <c:pt idx="10224">
                  <c:v>174.32466666698457</c:v>
                </c:pt>
                <c:pt idx="10225">
                  <c:v>174.34151666959127</c:v>
                </c:pt>
                <c:pt idx="10226">
                  <c:v>174.35838332970937</c:v>
                </c:pt>
                <c:pt idx="10227">
                  <c:v>174.37593332926431</c:v>
                </c:pt>
                <c:pt idx="10228">
                  <c:v>174.39278333187104</c:v>
                </c:pt>
                <c:pt idx="10229">
                  <c:v>174.41038333574932</c:v>
                </c:pt>
                <c:pt idx="10230">
                  <c:v>174.42723333040874</c:v>
                </c:pt>
                <c:pt idx="10231">
                  <c:v>174.44489999612173</c:v>
                </c:pt>
                <c:pt idx="10232">
                  <c:v>174.46174999872844</c:v>
                </c:pt>
                <c:pt idx="10233">
                  <c:v>174.47908333142598</c:v>
                </c:pt>
                <c:pt idx="10234">
                  <c:v>174.49593333403269</c:v>
                </c:pt>
                <c:pt idx="10235">
                  <c:v>174.51278332869211</c:v>
                </c:pt>
                <c:pt idx="10236">
                  <c:v>174.52963333129884</c:v>
                </c:pt>
                <c:pt idx="10237">
                  <c:v>174.54731666247051</c:v>
                </c:pt>
                <c:pt idx="10238">
                  <c:v>174.56418333053588</c:v>
                </c:pt>
                <c:pt idx="10239">
                  <c:v>174.58173333009083</c:v>
                </c:pt>
                <c:pt idx="10240">
                  <c:v>174.59858333269756</c:v>
                </c:pt>
                <c:pt idx="10241">
                  <c:v>174.61578333377838</c:v>
                </c:pt>
                <c:pt idx="10242">
                  <c:v>174.63263333638508</c:v>
                </c:pt>
                <c:pt idx="10243">
                  <c:v>174.64976666768391</c:v>
                </c:pt>
                <c:pt idx="10244">
                  <c:v>174.66661666234333</c:v>
                </c:pt>
                <c:pt idx="10245">
                  <c:v>174.68408333460491</c:v>
                </c:pt>
                <c:pt idx="10246">
                  <c:v>174.70095000267028</c:v>
                </c:pt>
                <c:pt idx="10247">
                  <c:v>174.71871666908265</c:v>
                </c:pt>
                <c:pt idx="10248">
                  <c:v>174.73556666374208</c:v>
                </c:pt>
                <c:pt idx="10249">
                  <c:v>174.7524666627248</c:v>
                </c:pt>
                <c:pt idx="10250">
                  <c:v>174.76931666533153</c:v>
                </c:pt>
                <c:pt idx="10251">
                  <c:v>174.78615000247956</c:v>
                </c:pt>
                <c:pt idx="10252">
                  <c:v>174.80381666819255</c:v>
                </c:pt>
                <c:pt idx="10253">
                  <c:v>174.82066666285198</c:v>
                </c:pt>
                <c:pt idx="10254">
                  <c:v>174.8383666674296</c:v>
                </c:pt>
                <c:pt idx="10255">
                  <c:v>174.85521666208902</c:v>
                </c:pt>
                <c:pt idx="10256">
                  <c:v>174.87218333085377</c:v>
                </c:pt>
                <c:pt idx="10257">
                  <c:v>174.8890333334605</c:v>
                </c:pt>
                <c:pt idx="10258">
                  <c:v>174.90588333606721</c:v>
                </c:pt>
                <c:pt idx="10259">
                  <c:v>174.92351666291555</c:v>
                </c:pt>
                <c:pt idx="10260">
                  <c:v>174.94036666552225</c:v>
                </c:pt>
                <c:pt idx="10261">
                  <c:v>174.95798333485922</c:v>
                </c:pt>
                <c:pt idx="10262">
                  <c:v>174.97483332951865</c:v>
                </c:pt>
                <c:pt idx="10263">
                  <c:v>174.99173333644868</c:v>
                </c:pt>
                <c:pt idx="10264">
                  <c:v>175.0085833311081</c:v>
                </c:pt>
                <c:pt idx="10265">
                  <c:v>175.0258833328883</c:v>
                </c:pt>
                <c:pt idx="10266">
                  <c:v>175.042733335495</c:v>
                </c:pt>
                <c:pt idx="10267">
                  <c:v>175.05958333015442</c:v>
                </c:pt>
                <c:pt idx="10268">
                  <c:v>175.07641666730245</c:v>
                </c:pt>
                <c:pt idx="10269">
                  <c:v>175.0936000029246</c:v>
                </c:pt>
                <c:pt idx="10270">
                  <c:v>175.11044999758403</c:v>
                </c:pt>
                <c:pt idx="10271">
                  <c:v>175.12773333390552</c:v>
                </c:pt>
                <c:pt idx="10272">
                  <c:v>175.14458333651226</c:v>
                </c:pt>
                <c:pt idx="10273">
                  <c:v>175.16244999567667</c:v>
                </c:pt>
                <c:pt idx="10274">
                  <c:v>175.1792999982834</c:v>
                </c:pt>
                <c:pt idx="10275">
                  <c:v>175.19694999853769</c:v>
                </c:pt>
                <c:pt idx="10276">
                  <c:v>175.21380000114442</c:v>
                </c:pt>
                <c:pt idx="10277">
                  <c:v>175.2306666692098</c:v>
                </c:pt>
                <c:pt idx="10278">
                  <c:v>175.24751666386922</c:v>
                </c:pt>
                <c:pt idx="10279">
                  <c:v>175.26521666844687</c:v>
                </c:pt>
                <c:pt idx="10280">
                  <c:v>175.28208333651224</c:v>
                </c:pt>
                <c:pt idx="10281">
                  <c:v>175.29979999860129</c:v>
                </c:pt>
                <c:pt idx="10282">
                  <c:v>175.31665000120799</c:v>
                </c:pt>
                <c:pt idx="10283">
                  <c:v>175.33398333390554</c:v>
                </c:pt>
                <c:pt idx="10284">
                  <c:v>175.35085000197094</c:v>
                </c:pt>
                <c:pt idx="10285">
                  <c:v>175.36768333117166</c:v>
                </c:pt>
                <c:pt idx="10286">
                  <c:v>175.38453333377839</c:v>
                </c:pt>
                <c:pt idx="10287">
                  <c:v>175.40188333193461</c:v>
                </c:pt>
                <c:pt idx="10288">
                  <c:v>175.41873333454132</c:v>
                </c:pt>
                <c:pt idx="10289">
                  <c:v>175.43558332920074</c:v>
                </c:pt>
                <c:pt idx="10290">
                  <c:v>175.45243333180744</c:v>
                </c:pt>
                <c:pt idx="10291">
                  <c:v>175.46928333441417</c:v>
                </c:pt>
                <c:pt idx="10292">
                  <c:v>175.48693333466846</c:v>
                </c:pt>
                <c:pt idx="10293">
                  <c:v>175.50378332932789</c:v>
                </c:pt>
                <c:pt idx="10294">
                  <c:v>175.52064999739329</c:v>
                </c:pt>
                <c:pt idx="10295">
                  <c:v>175.53749999999999</c:v>
                </c:pt>
                <c:pt idx="10296">
                  <c:v>175.55463333129882</c:v>
                </c:pt>
                <c:pt idx="10297">
                  <c:v>175.57206666469574</c:v>
                </c:pt>
                <c:pt idx="10298">
                  <c:v>175.58891666730244</c:v>
                </c:pt>
                <c:pt idx="10299">
                  <c:v>175.60665000279744</c:v>
                </c:pt>
                <c:pt idx="10300">
                  <c:v>175.62349999745686</c:v>
                </c:pt>
                <c:pt idx="10301">
                  <c:v>175.64123333295186</c:v>
                </c:pt>
                <c:pt idx="10302">
                  <c:v>175.65806666215261</c:v>
                </c:pt>
                <c:pt idx="10303">
                  <c:v>175.67524999777476</c:v>
                </c:pt>
                <c:pt idx="10304">
                  <c:v>175.69210000038146</c:v>
                </c:pt>
                <c:pt idx="10305">
                  <c:v>175.7096666653951</c:v>
                </c:pt>
                <c:pt idx="10306">
                  <c:v>175.72651666800181</c:v>
                </c:pt>
                <c:pt idx="10307">
                  <c:v>175.74346666336061</c:v>
                </c:pt>
                <c:pt idx="10308">
                  <c:v>175.76031666596731</c:v>
                </c:pt>
                <c:pt idx="10309">
                  <c:v>175.77716666857401</c:v>
                </c:pt>
                <c:pt idx="10310">
                  <c:v>175.79491666952768</c:v>
                </c:pt>
                <c:pt idx="10311">
                  <c:v>175.8117666641871</c:v>
                </c:pt>
                <c:pt idx="10312">
                  <c:v>175.82868332862853</c:v>
                </c:pt>
                <c:pt idx="10313">
                  <c:v>175.84553333123526</c:v>
                </c:pt>
                <c:pt idx="10314">
                  <c:v>175.86239999930064</c:v>
                </c:pt>
                <c:pt idx="10315">
                  <c:v>175.88009999593098</c:v>
                </c:pt>
                <c:pt idx="10316">
                  <c:v>175.89694999853771</c:v>
                </c:pt>
                <c:pt idx="10317">
                  <c:v>175.9146833340327</c:v>
                </c:pt>
                <c:pt idx="10318">
                  <c:v>175.93153332869213</c:v>
                </c:pt>
                <c:pt idx="10319">
                  <c:v>175.9494166692098</c:v>
                </c:pt>
                <c:pt idx="10320">
                  <c:v>175.96638333002727</c:v>
                </c:pt>
                <c:pt idx="10321">
                  <c:v>175.98379999796549</c:v>
                </c:pt>
                <c:pt idx="10322">
                  <c:v>176.00065000057219</c:v>
                </c:pt>
                <c:pt idx="10323">
                  <c:v>176.01836666266124</c:v>
                </c:pt>
                <c:pt idx="10324">
                  <c:v>176.03521666526794</c:v>
                </c:pt>
                <c:pt idx="10325">
                  <c:v>176.05233333110809</c:v>
                </c:pt>
                <c:pt idx="10326">
                  <c:v>176.06918333371479</c:v>
                </c:pt>
                <c:pt idx="10327">
                  <c:v>176.08605000178019</c:v>
                </c:pt>
                <c:pt idx="10328">
                  <c:v>176.10296666622162</c:v>
                </c:pt>
                <c:pt idx="10329">
                  <c:v>176.11981666882832</c:v>
                </c:pt>
                <c:pt idx="10330">
                  <c:v>176.13666666348774</c:v>
                </c:pt>
                <c:pt idx="10331">
                  <c:v>176.15443332990012</c:v>
                </c:pt>
                <c:pt idx="10332">
                  <c:v>176.17128333250682</c:v>
                </c:pt>
                <c:pt idx="10333">
                  <c:v>176.18894999821981</c:v>
                </c:pt>
                <c:pt idx="10334">
                  <c:v>176.20580000082651</c:v>
                </c:pt>
                <c:pt idx="10335">
                  <c:v>176.22345000108083</c:v>
                </c:pt>
                <c:pt idx="10336">
                  <c:v>176.24028333028158</c:v>
                </c:pt>
                <c:pt idx="10337">
                  <c:v>176.25713333288829</c:v>
                </c:pt>
                <c:pt idx="10338">
                  <c:v>176.27398333549499</c:v>
                </c:pt>
                <c:pt idx="10339">
                  <c:v>176.29098333517712</c:v>
                </c:pt>
                <c:pt idx="10340">
                  <c:v>176.30783332983654</c:v>
                </c:pt>
                <c:pt idx="10341">
                  <c:v>176.32468333244324</c:v>
                </c:pt>
                <c:pt idx="10342">
                  <c:v>176.34234999815624</c:v>
                </c:pt>
                <c:pt idx="10343">
                  <c:v>176.35920000076294</c:v>
                </c:pt>
                <c:pt idx="10344">
                  <c:v>176.37631666660309</c:v>
                </c:pt>
                <c:pt idx="10345">
                  <c:v>176.39318333466846</c:v>
                </c:pt>
                <c:pt idx="10346">
                  <c:v>176.41003332932789</c:v>
                </c:pt>
                <c:pt idx="10347">
                  <c:v>176.42688333193462</c:v>
                </c:pt>
                <c:pt idx="10348">
                  <c:v>176.44464999834696</c:v>
                </c:pt>
                <c:pt idx="10349">
                  <c:v>176.46150000095366</c:v>
                </c:pt>
                <c:pt idx="10350">
                  <c:v>176.47909999688466</c:v>
                </c:pt>
                <c:pt idx="10351">
                  <c:v>176.49594999949139</c:v>
                </c:pt>
                <c:pt idx="10352">
                  <c:v>176.51366666952768</c:v>
                </c:pt>
                <c:pt idx="10353">
                  <c:v>176.53049999872843</c:v>
                </c:pt>
                <c:pt idx="10354">
                  <c:v>176.54793333212535</c:v>
                </c:pt>
                <c:pt idx="10355">
                  <c:v>176.56478333473206</c:v>
                </c:pt>
                <c:pt idx="10356">
                  <c:v>176.58163332939148</c:v>
                </c:pt>
                <c:pt idx="10357">
                  <c:v>176.59848333199818</c:v>
                </c:pt>
                <c:pt idx="10358">
                  <c:v>176.61543333530426</c:v>
                </c:pt>
                <c:pt idx="10359">
                  <c:v>176.63228332996368</c:v>
                </c:pt>
                <c:pt idx="10360">
                  <c:v>176.64913333257039</c:v>
                </c:pt>
                <c:pt idx="10361">
                  <c:v>176.66689999898276</c:v>
                </c:pt>
                <c:pt idx="10362">
                  <c:v>176.68376666704813</c:v>
                </c:pt>
                <c:pt idx="10363">
                  <c:v>176.70068333148956</c:v>
                </c:pt>
                <c:pt idx="10364">
                  <c:v>176.71753333409626</c:v>
                </c:pt>
                <c:pt idx="10365">
                  <c:v>176.73441666762034</c:v>
                </c:pt>
                <c:pt idx="10366">
                  <c:v>176.75161666870116</c:v>
                </c:pt>
                <c:pt idx="10367">
                  <c:v>176.76846666336058</c:v>
                </c:pt>
                <c:pt idx="10368">
                  <c:v>176.78626666863758</c:v>
                </c:pt>
                <c:pt idx="10369">
                  <c:v>176.803116663297</c:v>
                </c:pt>
                <c:pt idx="10370">
                  <c:v>176.82083333333333</c:v>
                </c:pt>
                <c:pt idx="10371">
                  <c:v>176.83768333594006</c:v>
                </c:pt>
                <c:pt idx="10372">
                  <c:v>176.85541666348774</c:v>
                </c:pt>
                <c:pt idx="10373">
                  <c:v>176.87226666609448</c:v>
                </c:pt>
                <c:pt idx="10374">
                  <c:v>176.88980000019075</c:v>
                </c:pt>
                <c:pt idx="10375">
                  <c:v>176.90665000279745</c:v>
                </c:pt>
                <c:pt idx="10376">
                  <c:v>176.92426666418712</c:v>
                </c:pt>
                <c:pt idx="10377">
                  <c:v>176.94111666679382</c:v>
                </c:pt>
                <c:pt idx="10378">
                  <c:v>176.95831666787464</c:v>
                </c:pt>
                <c:pt idx="10379">
                  <c:v>176.97516666253406</c:v>
                </c:pt>
                <c:pt idx="10380">
                  <c:v>176.99258333047231</c:v>
                </c:pt>
                <c:pt idx="10381">
                  <c:v>177.00943333307902</c:v>
                </c:pt>
                <c:pt idx="10382">
                  <c:v>177.02708333333334</c:v>
                </c:pt>
                <c:pt idx="10383">
                  <c:v>177.04393333594004</c:v>
                </c:pt>
                <c:pt idx="10384">
                  <c:v>177.06108333269756</c:v>
                </c:pt>
                <c:pt idx="10385">
                  <c:v>177.07793333530427</c:v>
                </c:pt>
                <c:pt idx="10386">
                  <c:v>177.09571666717528</c:v>
                </c:pt>
                <c:pt idx="10387">
                  <c:v>177.11254999637603</c:v>
                </c:pt>
                <c:pt idx="10388">
                  <c:v>177.13013333479563</c:v>
                </c:pt>
                <c:pt idx="10389">
                  <c:v>177.14698332945505</c:v>
                </c:pt>
                <c:pt idx="10390">
                  <c:v>177.16465000311533</c:v>
                </c:pt>
                <c:pt idx="10391">
                  <c:v>177.18149999777475</c:v>
                </c:pt>
                <c:pt idx="10392">
                  <c:v>177.19835000038148</c:v>
                </c:pt>
                <c:pt idx="10393">
                  <c:v>177.21523333390553</c:v>
                </c:pt>
                <c:pt idx="10394">
                  <c:v>177.23221666812896</c:v>
                </c:pt>
                <c:pt idx="10395">
                  <c:v>177.24906666278838</c:v>
                </c:pt>
                <c:pt idx="10396">
                  <c:v>177.26596666971844</c:v>
                </c:pt>
                <c:pt idx="10397">
                  <c:v>177.28281666437786</c:v>
                </c:pt>
                <c:pt idx="10398">
                  <c:v>177.30053333441415</c:v>
                </c:pt>
                <c:pt idx="10399">
                  <c:v>177.31740000247956</c:v>
                </c:pt>
                <c:pt idx="10400">
                  <c:v>177.33475000063578</c:v>
                </c:pt>
                <c:pt idx="10401">
                  <c:v>177.35161666870118</c:v>
                </c:pt>
                <c:pt idx="10402">
                  <c:v>177.36926666895548</c:v>
                </c:pt>
                <c:pt idx="10403">
                  <c:v>177.3861166636149</c:v>
                </c:pt>
                <c:pt idx="10404">
                  <c:v>177.40295000076293</c:v>
                </c:pt>
                <c:pt idx="10405">
                  <c:v>177.41979999542235</c:v>
                </c:pt>
                <c:pt idx="10406">
                  <c:v>177.43768333594005</c:v>
                </c:pt>
                <c:pt idx="10407">
                  <c:v>177.45453333059947</c:v>
                </c:pt>
                <c:pt idx="10408">
                  <c:v>177.47139999866485</c:v>
                </c:pt>
                <c:pt idx="10409">
                  <c:v>177.48825000127155</c:v>
                </c:pt>
                <c:pt idx="10410">
                  <c:v>177.50521666208903</c:v>
                </c:pt>
                <c:pt idx="10411">
                  <c:v>177.52206666469573</c:v>
                </c:pt>
                <c:pt idx="10412">
                  <c:v>177.53898332913715</c:v>
                </c:pt>
                <c:pt idx="10413">
                  <c:v>177.55583333174388</c:v>
                </c:pt>
                <c:pt idx="10414">
                  <c:v>177.57343333562216</c:v>
                </c:pt>
                <c:pt idx="10415">
                  <c:v>177.59028333028158</c:v>
                </c:pt>
                <c:pt idx="10416">
                  <c:v>177.6078499952952</c:v>
                </c:pt>
                <c:pt idx="10417">
                  <c:v>177.62469999790193</c:v>
                </c:pt>
                <c:pt idx="10418">
                  <c:v>177.64211666584015</c:v>
                </c:pt>
                <c:pt idx="10419">
                  <c:v>177.65896666844685</c:v>
                </c:pt>
                <c:pt idx="10420">
                  <c:v>177.67581666310627</c:v>
                </c:pt>
                <c:pt idx="10421">
                  <c:v>177.6926500002543</c:v>
                </c:pt>
                <c:pt idx="10422">
                  <c:v>177.70950000286103</c:v>
                </c:pt>
                <c:pt idx="10423">
                  <c:v>177.72648332913715</c:v>
                </c:pt>
                <c:pt idx="10424">
                  <c:v>177.74333333174388</c:v>
                </c:pt>
                <c:pt idx="10425">
                  <c:v>177.76018333435059</c:v>
                </c:pt>
                <c:pt idx="10426">
                  <c:v>177.77796666622163</c:v>
                </c:pt>
                <c:pt idx="10427">
                  <c:v>177.79481666882833</c:v>
                </c:pt>
                <c:pt idx="10428">
                  <c:v>177.81236666838328</c:v>
                </c:pt>
                <c:pt idx="10429">
                  <c:v>177.8292166630427</c:v>
                </c:pt>
                <c:pt idx="10430">
                  <c:v>177.84611666202545</c:v>
                </c:pt>
                <c:pt idx="10431">
                  <c:v>177.86296666463215</c:v>
                </c:pt>
                <c:pt idx="10432">
                  <c:v>177.87981666723888</c:v>
                </c:pt>
                <c:pt idx="10433">
                  <c:v>177.8974500020345</c:v>
                </c:pt>
                <c:pt idx="10434">
                  <c:v>177.91429999669393</c:v>
                </c:pt>
                <c:pt idx="10435">
                  <c:v>177.93114999930063</c:v>
                </c:pt>
                <c:pt idx="10436">
                  <c:v>177.94800000190736</c:v>
                </c:pt>
                <c:pt idx="10437">
                  <c:v>177.96484999656678</c:v>
                </c:pt>
                <c:pt idx="10438">
                  <c:v>177.98231666882833</c:v>
                </c:pt>
                <c:pt idx="10439">
                  <c:v>177.99914999802908</c:v>
                </c:pt>
                <c:pt idx="10440">
                  <c:v>178.01658333142598</c:v>
                </c:pt>
                <c:pt idx="10441">
                  <c:v>178.03343333403271</c:v>
                </c:pt>
                <c:pt idx="10442">
                  <c:v>178.05113333066305</c:v>
                </c:pt>
                <c:pt idx="10443">
                  <c:v>178.06798333326975</c:v>
                </c:pt>
                <c:pt idx="10444">
                  <c:v>178.08493332862855</c:v>
                </c:pt>
                <c:pt idx="10445">
                  <c:v>178.10178333123525</c:v>
                </c:pt>
                <c:pt idx="10446">
                  <c:v>178.11936666965485</c:v>
                </c:pt>
                <c:pt idx="10447">
                  <c:v>178.13621666431428</c:v>
                </c:pt>
                <c:pt idx="10448">
                  <c:v>178.15306666692098</c:v>
                </c:pt>
                <c:pt idx="10449">
                  <c:v>178.16991666952768</c:v>
                </c:pt>
                <c:pt idx="10450">
                  <c:v>178.18695000012715</c:v>
                </c:pt>
                <c:pt idx="10451">
                  <c:v>178.20381666819256</c:v>
                </c:pt>
                <c:pt idx="10452">
                  <c:v>178.22066666285198</c:v>
                </c:pt>
                <c:pt idx="10453">
                  <c:v>178.23843332926432</c:v>
                </c:pt>
                <c:pt idx="10454">
                  <c:v>178.25528333187103</c:v>
                </c:pt>
                <c:pt idx="10455">
                  <c:v>178.2728833357493</c:v>
                </c:pt>
                <c:pt idx="10456">
                  <c:v>178.28971666495005</c:v>
                </c:pt>
                <c:pt idx="10457">
                  <c:v>178.30691666603087</c:v>
                </c:pt>
                <c:pt idx="10458">
                  <c:v>178.3237666686376</c:v>
                </c:pt>
                <c:pt idx="10459">
                  <c:v>178.34061666329703</c:v>
                </c:pt>
                <c:pt idx="10460">
                  <c:v>178.35746666590373</c:v>
                </c:pt>
                <c:pt idx="10461">
                  <c:v>178.37431666851043</c:v>
                </c:pt>
                <c:pt idx="10462">
                  <c:v>178.39196666876475</c:v>
                </c:pt>
                <c:pt idx="10463">
                  <c:v>178.40881666342418</c:v>
                </c:pt>
                <c:pt idx="10464">
                  <c:v>178.42648332913717</c:v>
                </c:pt>
                <c:pt idx="10465">
                  <c:v>178.44333333174387</c:v>
                </c:pt>
                <c:pt idx="10466">
                  <c:v>178.46018333435057</c:v>
                </c:pt>
                <c:pt idx="10467">
                  <c:v>178.47703332901</c:v>
                </c:pt>
                <c:pt idx="10468">
                  <c:v>178.4938999970754</c:v>
                </c:pt>
                <c:pt idx="10469">
                  <c:v>178.5116333325704</c:v>
                </c:pt>
                <c:pt idx="10470">
                  <c:v>178.5284833351771</c:v>
                </c:pt>
                <c:pt idx="10471">
                  <c:v>178.54561666647592</c:v>
                </c:pt>
                <c:pt idx="10472">
                  <c:v>178.56246666908265</c:v>
                </c:pt>
                <c:pt idx="10473">
                  <c:v>178.57941666444142</c:v>
                </c:pt>
                <c:pt idx="10474">
                  <c:v>178.59626666704813</c:v>
                </c:pt>
                <c:pt idx="10475">
                  <c:v>178.61311666965486</c:v>
                </c:pt>
                <c:pt idx="10476">
                  <c:v>178.63078333536785</c:v>
                </c:pt>
                <c:pt idx="10477">
                  <c:v>178.64764999548595</c:v>
                </c:pt>
                <c:pt idx="10478">
                  <c:v>178.66471666495005</c:v>
                </c:pt>
                <c:pt idx="10479">
                  <c:v>178.68156666755675</c:v>
                </c:pt>
                <c:pt idx="10480">
                  <c:v>178.69903333187102</c:v>
                </c:pt>
                <c:pt idx="10481">
                  <c:v>178.71588333447775</c:v>
                </c:pt>
                <c:pt idx="10482">
                  <c:v>178.73353333473204</c:v>
                </c:pt>
                <c:pt idx="10483">
                  <c:v>178.75038332939147</c:v>
                </c:pt>
                <c:pt idx="10484">
                  <c:v>178.76724999745687</c:v>
                </c:pt>
                <c:pt idx="10485">
                  <c:v>178.78411666552225</c:v>
                </c:pt>
                <c:pt idx="10486">
                  <c:v>178.80096666812898</c:v>
                </c:pt>
                <c:pt idx="10487">
                  <c:v>178.81798333326975</c:v>
                </c:pt>
                <c:pt idx="10488">
                  <c:v>178.83483333587645</c:v>
                </c:pt>
                <c:pt idx="10489">
                  <c:v>178.8517333348592</c:v>
                </c:pt>
                <c:pt idx="10490">
                  <c:v>178.86856666405995</c:v>
                </c:pt>
                <c:pt idx="10491">
                  <c:v>178.88573333422343</c:v>
                </c:pt>
                <c:pt idx="10492">
                  <c:v>178.90258332888286</c:v>
                </c:pt>
                <c:pt idx="10493">
                  <c:v>178.9202833334605</c:v>
                </c:pt>
                <c:pt idx="10494">
                  <c:v>178.93738333384195</c:v>
                </c:pt>
                <c:pt idx="10495">
                  <c:v>178.95423333644868</c:v>
                </c:pt>
                <c:pt idx="10496">
                  <c:v>178.9710833311081</c:v>
                </c:pt>
                <c:pt idx="10497">
                  <c:v>178.98793333371481</c:v>
                </c:pt>
                <c:pt idx="10498">
                  <c:v>179.00478333632151</c:v>
                </c:pt>
                <c:pt idx="10499">
                  <c:v>179.0221666653951</c:v>
                </c:pt>
                <c:pt idx="10500">
                  <c:v>179.03901666800181</c:v>
                </c:pt>
                <c:pt idx="10501">
                  <c:v>179.05586666266123</c:v>
                </c:pt>
                <c:pt idx="10502">
                  <c:v>179.07273333072663</c:v>
                </c:pt>
                <c:pt idx="10503">
                  <c:v>179.08959999879201</c:v>
                </c:pt>
                <c:pt idx="10504">
                  <c:v>179.10775000254313</c:v>
                </c:pt>
                <c:pt idx="10505">
                  <c:v>179.12459999720255</c:v>
                </c:pt>
                <c:pt idx="10506">
                  <c:v>179.14144999980925</c:v>
                </c:pt>
                <c:pt idx="10507">
                  <c:v>179.15828332901</c:v>
                </c:pt>
                <c:pt idx="10508">
                  <c:v>179.17513333161671</c:v>
                </c:pt>
                <c:pt idx="10509">
                  <c:v>179.19198333422344</c:v>
                </c:pt>
                <c:pt idx="10510">
                  <c:v>179.20969999631245</c:v>
                </c:pt>
                <c:pt idx="10511">
                  <c:v>179.22654999891918</c:v>
                </c:pt>
                <c:pt idx="10512">
                  <c:v>179.24424999554952</c:v>
                </c:pt>
                <c:pt idx="10513">
                  <c:v>179.26109999815623</c:v>
                </c:pt>
                <c:pt idx="10514">
                  <c:v>179.27878332932789</c:v>
                </c:pt>
                <c:pt idx="10515">
                  <c:v>179.29563333193462</c:v>
                </c:pt>
                <c:pt idx="10516">
                  <c:v>179.31308333079019</c:v>
                </c:pt>
                <c:pt idx="10517">
                  <c:v>179.32993333339692</c:v>
                </c:pt>
                <c:pt idx="10518">
                  <c:v>179.34678333600363</c:v>
                </c:pt>
                <c:pt idx="10519">
                  <c:v>179.36364999612172</c:v>
                </c:pt>
                <c:pt idx="10520">
                  <c:v>179.38070000012715</c:v>
                </c:pt>
                <c:pt idx="10521">
                  <c:v>179.39756666819255</c:v>
                </c:pt>
                <c:pt idx="10522">
                  <c:v>179.41466666857403</c:v>
                </c:pt>
                <c:pt idx="10523">
                  <c:v>179.43151666323345</c:v>
                </c:pt>
                <c:pt idx="10524">
                  <c:v>179.44923333326975</c:v>
                </c:pt>
                <c:pt idx="10525">
                  <c:v>179.46608333587648</c:v>
                </c:pt>
                <c:pt idx="10526">
                  <c:v>179.4829833348592</c:v>
                </c:pt>
                <c:pt idx="10527">
                  <c:v>179.49983332951862</c:v>
                </c:pt>
                <c:pt idx="10528">
                  <c:v>179.51696666876475</c:v>
                </c:pt>
                <c:pt idx="10529">
                  <c:v>179.53398333390552</c:v>
                </c:pt>
                <c:pt idx="10530">
                  <c:v>179.5511666695277</c:v>
                </c:pt>
                <c:pt idx="10531">
                  <c:v>179.56801666418713</c:v>
                </c:pt>
                <c:pt idx="10532">
                  <c:v>179.60506666501362</c:v>
                </c:pt>
                <c:pt idx="10533">
                  <c:v>179.62191666762035</c:v>
                </c:pt>
                <c:pt idx="10534">
                  <c:v>179.63876666227978</c:v>
                </c:pt>
                <c:pt idx="10535">
                  <c:v>179.66895000139871</c:v>
                </c:pt>
                <c:pt idx="10536">
                  <c:v>179.68581666946412</c:v>
                </c:pt>
                <c:pt idx="10537">
                  <c:v>179.70274999936422</c:v>
                </c:pt>
                <c:pt idx="10538">
                  <c:v>179.71961666742962</c:v>
                </c:pt>
                <c:pt idx="10539">
                  <c:v>179.75251666704813</c:v>
                </c:pt>
                <c:pt idx="10540">
                  <c:v>179.76936666965486</c:v>
                </c:pt>
                <c:pt idx="10541">
                  <c:v>179.78621666431428</c:v>
                </c:pt>
                <c:pt idx="10542">
                  <c:v>179.80306666692098</c:v>
                </c:pt>
                <c:pt idx="10543">
                  <c:v>179.81991666952769</c:v>
                </c:pt>
                <c:pt idx="10544">
                  <c:v>179.83696666558583</c:v>
                </c:pt>
                <c:pt idx="10545">
                  <c:v>179.85381666819254</c:v>
                </c:pt>
                <c:pt idx="10546">
                  <c:v>179.87066666285196</c:v>
                </c:pt>
                <c:pt idx="10547">
                  <c:v>179.88751666545869</c:v>
                </c:pt>
                <c:pt idx="10548">
                  <c:v>179.90449999968212</c:v>
                </c:pt>
                <c:pt idx="10549">
                  <c:v>179.92135000228882</c:v>
                </c:pt>
                <c:pt idx="10550">
                  <c:v>179.93821666240692</c:v>
                </c:pt>
                <c:pt idx="10551">
                  <c:v>179.955233335495</c:v>
                </c:pt>
                <c:pt idx="10552">
                  <c:v>179.97208333015442</c:v>
                </c:pt>
                <c:pt idx="10553">
                  <c:v>179.98893333276112</c:v>
                </c:pt>
                <c:pt idx="10554">
                  <c:v>180.00598332881927</c:v>
                </c:pt>
                <c:pt idx="10555">
                  <c:v>180.0228166659673</c:v>
                </c:pt>
                <c:pt idx="10556">
                  <c:v>180.03966666857403</c:v>
                </c:pt>
                <c:pt idx="10557">
                  <c:v>180.05651666323345</c:v>
                </c:pt>
                <c:pt idx="10558">
                  <c:v>180.07351666291555</c:v>
                </c:pt>
                <c:pt idx="10559">
                  <c:v>180.09036666552225</c:v>
                </c:pt>
                <c:pt idx="10560">
                  <c:v>180.10721666812896</c:v>
                </c:pt>
                <c:pt idx="10561">
                  <c:v>180.12424999872843</c:v>
                </c:pt>
                <c:pt idx="10562">
                  <c:v>180.14111666679383</c:v>
                </c:pt>
                <c:pt idx="10563">
                  <c:v>180.15798333485921</c:v>
                </c:pt>
                <c:pt idx="10564">
                  <c:v>180.17483332951863</c:v>
                </c:pt>
                <c:pt idx="10565">
                  <c:v>180.19196666876476</c:v>
                </c:pt>
                <c:pt idx="10566">
                  <c:v>180.20881666342419</c:v>
                </c:pt>
                <c:pt idx="10567">
                  <c:v>180.22596666812896</c:v>
                </c:pt>
                <c:pt idx="10568">
                  <c:v>180.24283333619437</c:v>
                </c:pt>
                <c:pt idx="10569">
                  <c:v>180.25969999631246</c:v>
                </c:pt>
                <c:pt idx="10570">
                  <c:v>180.27654999891917</c:v>
                </c:pt>
                <c:pt idx="10571">
                  <c:v>180.29340000152587</c:v>
                </c:pt>
                <c:pt idx="10572">
                  <c:v>180.31069999535879</c:v>
                </c:pt>
                <c:pt idx="10573">
                  <c:v>180.32753333250682</c:v>
                </c:pt>
                <c:pt idx="10574">
                  <c:v>180.34474999904631</c:v>
                </c:pt>
                <c:pt idx="10575">
                  <c:v>180.36164999802907</c:v>
                </c:pt>
                <c:pt idx="10576">
                  <c:v>180.3785000006358</c:v>
                </c:pt>
                <c:pt idx="10577">
                  <c:v>180.39534999529522</c:v>
                </c:pt>
                <c:pt idx="10578">
                  <c:v>180.41225000222525</c:v>
                </c:pt>
                <c:pt idx="10579">
                  <c:v>180.42998332977294</c:v>
                </c:pt>
                <c:pt idx="10580">
                  <c:v>180.44683333237967</c:v>
                </c:pt>
                <c:pt idx="10581">
                  <c:v>180.46429999669394</c:v>
                </c:pt>
                <c:pt idx="10582">
                  <c:v>180.48114999930064</c:v>
                </c:pt>
                <c:pt idx="10583">
                  <c:v>180.49871666431426</c:v>
                </c:pt>
                <c:pt idx="10584">
                  <c:v>180.51556666692099</c:v>
                </c:pt>
                <c:pt idx="10585">
                  <c:v>180.53281666437786</c:v>
                </c:pt>
                <c:pt idx="10586">
                  <c:v>180.54966666698456</c:v>
                </c:pt>
                <c:pt idx="10587">
                  <c:v>180.56743333339691</c:v>
                </c:pt>
                <c:pt idx="10588">
                  <c:v>180.58430000146231</c:v>
                </c:pt>
                <c:pt idx="10589">
                  <c:v>180.60539999802907</c:v>
                </c:pt>
                <c:pt idx="10590">
                  <c:v>180.62554999987285</c:v>
                </c:pt>
                <c:pt idx="10591">
                  <c:v>180.64241666793822</c:v>
                </c:pt>
                <c:pt idx="10592">
                  <c:v>180.65926666259764</c:v>
                </c:pt>
                <c:pt idx="10593">
                  <c:v>180.67618333498638</c:v>
                </c:pt>
                <c:pt idx="10594">
                  <c:v>180.6930333296458</c:v>
                </c:pt>
                <c:pt idx="10595">
                  <c:v>180.7100999991099</c:v>
                </c:pt>
                <c:pt idx="10596">
                  <c:v>180.7271833340327</c:v>
                </c:pt>
                <c:pt idx="10597">
                  <c:v>180.74403332869213</c:v>
                </c:pt>
                <c:pt idx="10598">
                  <c:v>180.76088333129883</c:v>
                </c:pt>
                <c:pt idx="10599">
                  <c:v>180.77773333390553</c:v>
                </c:pt>
                <c:pt idx="10600">
                  <c:v>180.79544999599457</c:v>
                </c:pt>
                <c:pt idx="10601">
                  <c:v>180.81233332951862</c:v>
                </c:pt>
                <c:pt idx="10602">
                  <c:v>180.8295666694641</c:v>
                </c:pt>
                <c:pt idx="10603">
                  <c:v>180.84641666412352</c:v>
                </c:pt>
                <c:pt idx="10604">
                  <c:v>180.86423333485922</c:v>
                </c:pt>
                <c:pt idx="10605">
                  <c:v>180.88108332951865</c:v>
                </c:pt>
                <c:pt idx="10606">
                  <c:v>180.89791666666667</c:v>
                </c:pt>
                <c:pt idx="10607">
                  <c:v>180.91476666927338</c:v>
                </c:pt>
                <c:pt idx="10608">
                  <c:v>180.93173333009085</c:v>
                </c:pt>
                <c:pt idx="10609">
                  <c:v>180.94858333269755</c:v>
                </c:pt>
                <c:pt idx="10610">
                  <c:v>180.96543333530425</c:v>
                </c:pt>
                <c:pt idx="10611">
                  <c:v>180.98313333193462</c:v>
                </c:pt>
                <c:pt idx="10612">
                  <c:v>180.99998333454133</c:v>
                </c:pt>
                <c:pt idx="10613">
                  <c:v>181.01793332894644</c:v>
                </c:pt>
                <c:pt idx="10614">
                  <c:v>181.03478333155314</c:v>
                </c:pt>
                <c:pt idx="10615">
                  <c:v>181.05261666774749</c:v>
                </c:pt>
                <c:pt idx="10616">
                  <c:v>181.06946666240691</c:v>
                </c:pt>
                <c:pt idx="10617">
                  <c:v>181.08648333549499</c:v>
                </c:pt>
                <c:pt idx="10618">
                  <c:v>181.10333333015441</c:v>
                </c:pt>
                <c:pt idx="10619">
                  <c:v>181.12018333276112</c:v>
                </c:pt>
                <c:pt idx="10620">
                  <c:v>181.13719999790192</c:v>
                </c:pt>
                <c:pt idx="10621">
                  <c:v>181.15405000050862</c:v>
                </c:pt>
                <c:pt idx="10622">
                  <c:v>181.17091666857402</c:v>
                </c:pt>
                <c:pt idx="10623">
                  <c:v>181.18856666882832</c:v>
                </c:pt>
                <c:pt idx="10624">
                  <c:v>181.20541666348774</c:v>
                </c:pt>
                <c:pt idx="10625">
                  <c:v>181.22310000260671</c:v>
                </c:pt>
                <c:pt idx="10626">
                  <c:v>181.23994999726614</c:v>
                </c:pt>
                <c:pt idx="10627">
                  <c:v>181.25759999752046</c:v>
                </c:pt>
                <c:pt idx="10628">
                  <c:v>181.27445000012716</c:v>
                </c:pt>
                <c:pt idx="10629">
                  <c:v>181.29130000273386</c:v>
                </c:pt>
                <c:pt idx="10630">
                  <c:v>181.30814999739329</c:v>
                </c:pt>
                <c:pt idx="10631">
                  <c:v>181.32565000057221</c:v>
                </c:pt>
                <c:pt idx="10632">
                  <c:v>181.34250000317891</c:v>
                </c:pt>
                <c:pt idx="10633">
                  <c:v>181.35989999771118</c:v>
                </c:pt>
                <c:pt idx="10634">
                  <c:v>181.37675000031788</c:v>
                </c:pt>
                <c:pt idx="10635">
                  <c:v>181.39409999847413</c:v>
                </c:pt>
                <c:pt idx="10636">
                  <c:v>181.41148333549501</c:v>
                </c:pt>
                <c:pt idx="10637">
                  <c:v>181.42833333015443</c:v>
                </c:pt>
                <c:pt idx="10638">
                  <c:v>181.44518333276113</c:v>
                </c:pt>
                <c:pt idx="10639">
                  <c:v>181.46296666463215</c:v>
                </c:pt>
                <c:pt idx="10640">
                  <c:v>181.47980000178021</c:v>
                </c:pt>
                <c:pt idx="10641">
                  <c:v>181.4967333316803</c:v>
                </c:pt>
                <c:pt idx="10642">
                  <c:v>181.51358333428701</c:v>
                </c:pt>
                <c:pt idx="10643">
                  <c:v>181.53043332894643</c:v>
                </c:pt>
                <c:pt idx="10644">
                  <c:v>181.54749999841053</c:v>
                </c:pt>
                <c:pt idx="10645">
                  <c:v>181.56436666647593</c:v>
                </c:pt>
                <c:pt idx="10646">
                  <c:v>181.58121666908264</c:v>
                </c:pt>
                <c:pt idx="10647">
                  <c:v>181.59806666374206</c:v>
                </c:pt>
                <c:pt idx="10648">
                  <c:v>181.61565000216166</c:v>
                </c:pt>
                <c:pt idx="10649">
                  <c:v>181.63261666297913</c:v>
                </c:pt>
                <c:pt idx="10650">
                  <c:v>181.65028332869213</c:v>
                </c:pt>
                <c:pt idx="10651">
                  <c:v>181.66713333129883</c:v>
                </c:pt>
                <c:pt idx="10652">
                  <c:v>181.68486666679382</c:v>
                </c:pt>
                <c:pt idx="10653">
                  <c:v>181.70171666940053</c:v>
                </c:pt>
                <c:pt idx="10654">
                  <c:v>181.71856666405995</c:v>
                </c:pt>
                <c:pt idx="10655">
                  <c:v>181.73541666666668</c:v>
                </c:pt>
                <c:pt idx="10656">
                  <c:v>181.75226666927338</c:v>
                </c:pt>
                <c:pt idx="10657">
                  <c:v>181.76924999554953</c:v>
                </c:pt>
                <c:pt idx="10658">
                  <c:v>181.78606666723888</c:v>
                </c:pt>
                <c:pt idx="10659">
                  <c:v>181.80291666984559</c:v>
                </c:pt>
                <c:pt idx="10660">
                  <c:v>181.8207000017166</c:v>
                </c:pt>
                <c:pt idx="10661">
                  <c:v>181.89590000311534</c:v>
                </c:pt>
                <c:pt idx="10662">
                  <c:v>181.92978333632152</c:v>
                </c:pt>
                <c:pt idx="10663">
                  <c:v>181.94664999643962</c:v>
                </c:pt>
                <c:pt idx="10664">
                  <c:v>181.9850333293279</c:v>
                </c:pt>
                <c:pt idx="10665">
                  <c:v>182.00188333193461</c:v>
                </c:pt>
                <c:pt idx="10666">
                  <c:v>182.01875000000001</c:v>
                </c:pt>
                <c:pt idx="10667">
                  <c:v>182.03560000260671</c:v>
                </c:pt>
                <c:pt idx="10668">
                  <c:v>182.05246666272481</c:v>
                </c:pt>
                <c:pt idx="10669">
                  <c:v>182.06929999987284</c:v>
                </c:pt>
                <c:pt idx="10670">
                  <c:v>182.08615000247954</c:v>
                </c:pt>
                <c:pt idx="10671">
                  <c:v>182.10299999713897</c:v>
                </c:pt>
                <c:pt idx="10672">
                  <c:v>182.12060000101727</c:v>
                </c:pt>
                <c:pt idx="10673">
                  <c:v>182.27123333613079</c:v>
                </c:pt>
                <c:pt idx="10674">
                  <c:v>182.28809999624889</c:v>
                </c:pt>
                <c:pt idx="10675">
                  <c:v>182.30498332977294</c:v>
                </c:pt>
                <c:pt idx="10676">
                  <c:v>182.32183333237967</c:v>
                </c:pt>
                <c:pt idx="10677">
                  <c:v>182.33870000044504</c:v>
                </c:pt>
                <c:pt idx="10678">
                  <c:v>182.35555000305175</c:v>
                </c:pt>
                <c:pt idx="10679">
                  <c:v>182.4548000017802</c:v>
                </c:pt>
                <c:pt idx="10680">
                  <c:v>182.47164999643962</c:v>
                </c:pt>
                <c:pt idx="10681">
                  <c:v>182.57599999904633</c:v>
                </c:pt>
                <c:pt idx="10682">
                  <c:v>182.69444999694824</c:v>
                </c:pt>
                <c:pt idx="10683">
                  <c:v>182.71131666501364</c:v>
                </c:pt>
                <c:pt idx="10684">
                  <c:v>182.72819999853769</c:v>
                </c:pt>
                <c:pt idx="10685">
                  <c:v>182.74505000114442</c:v>
                </c:pt>
                <c:pt idx="10686">
                  <c:v>182.76189999580384</c:v>
                </c:pt>
                <c:pt idx="10687">
                  <c:v>182.77901666959127</c:v>
                </c:pt>
                <c:pt idx="10688">
                  <c:v>182.7958666642507</c:v>
                </c:pt>
                <c:pt idx="10689">
                  <c:v>182.81345000267029</c:v>
                </c:pt>
                <c:pt idx="10690">
                  <c:v>182.83029999732972</c:v>
                </c:pt>
                <c:pt idx="10691">
                  <c:v>182.84716666539509</c:v>
                </c:pt>
                <c:pt idx="10692">
                  <c:v>182.86411666870117</c:v>
                </c:pt>
                <c:pt idx="10693">
                  <c:v>182.88101666768392</c:v>
                </c:pt>
                <c:pt idx="10694">
                  <c:v>182.8978833357493</c:v>
                </c:pt>
                <c:pt idx="10695">
                  <c:v>182.91486666202545</c:v>
                </c:pt>
                <c:pt idx="10696">
                  <c:v>182.93176666895548</c:v>
                </c:pt>
                <c:pt idx="10697">
                  <c:v>182.9486166636149</c:v>
                </c:pt>
                <c:pt idx="10698">
                  <c:v>182.96546666622163</c:v>
                </c:pt>
                <c:pt idx="10699">
                  <c:v>182.98326666355132</c:v>
                </c:pt>
                <c:pt idx="10700">
                  <c:v>183.0001499970754</c:v>
                </c:pt>
                <c:pt idx="10701">
                  <c:v>183.0169999996821</c:v>
                </c:pt>
                <c:pt idx="10702">
                  <c:v>183.03385000228883</c:v>
                </c:pt>
                <c:pt idx="10703">
                  <c:v>183.05069999694825</c:v>
                </c:pt>
                <c:pt idx="10704">
                  <c:v>183.06854999860127</c:v>
                </c:pt>
                <c:pt idx="10705">
                  <c:v>183.085400001208</c:v>
                </c:pt>
                <c:pt idx="10706">
                  <c:v>183.10226666927338</c:v>
                </c:pt>
                <c:pt idx="10707">
                  <c:v>183.1191166639328</c:v>
                </c:pt>
                <c:pt idx="10708">
                  <c:v>183.1359666665395</c:v>
                </c:pt>
                <c:pt idx="10709">
                  <c:v>183.15371666749317</c:v>
                </c:pt>
                <c:pt idx="10710">
                  <c:v>183.17056666215259</c:v>
                </c:pt>
                <c:pt idx="10711">
                  <c:v>183.18821666240692</c:v>
                </c:pt>
                <c:pt idx="10712">
                  <c:v>183.20506666501362</c:v>
                </c:pt>
                <c:pt idx="10713">
                  <c:v>183.22271666526794</c:v>
                </c:pt>
                <c:pt idx="10714">
                  <c:v>183.23955000241597</c:v>
                </c:pt>
                <c:pt idx="10715">
                  <c:v>183.25641666253406</c:v>
                </c:pt>
                <c:pt idx="10716">
                  <c:v>183.27338333129882</c:v>
                </c:pt>
                <c:pt idx="10717">
                  <c:v>183.29026666482289</c:v>
                </c:pt>
                <c:pt idx="10718">
                  <c:v>183.3071166674296</c:v>
                </c:pt>
                <c:pt idx="10719">
                  <c:v>183.32466666698457</c:v>
                </c:pt>
                <c:pt idx="10720">
                  <c:v>183.34153333504995</c:v>
                </c:pt>
                <c:pt idx="10721">
                  <c:v>183.35840000311535</c:v>
                </c:pt>
                <c:pt idx="10722">
                  <c:v>183.37524999777477</c:v>
                </c:pt>
                <c:pt idx="10723">
                  <c:v>183.39211666584015</c:v>
                </c:pt>
                <c:pt idx="10724">
                  <c:v>183.4092333316803</c:v>
                </c:pt>
                <c:pt idx="10725">
                  <c:v>183.42609999974567</c:v>
                </c:pt>
                <c:pt idx="10726">
                  <c:v>183.44386666615804</c:v>
                </c:pt>
                <c:pt idx="10727">
                  <c:v>183.46073333422342</c:v>
                </c:pt>
                <c:pt idx="10728">
                  <c:v>183.47838333447774</c:v>
                </c:pt>
                <c:pt idx="10729">
                  <c:v>183.49523332913716</c:v>
                </c:pt>
                <c:pt idx="10730">
                  <c:v>183.51291666825611</c:v>
                </c:pt>
                <c:pt idx="10731">
                  <c:v>183.52976666291553</c:v>
                </c:pt>
                <c:pt idx="10732">
                  <c:v>183.54688332875568</c:v>
                </c:pt>
                <c:pt idx="10733">
                  <c:v>183.56373333136241</c:v>
                </c:pt>
                <c:pt idx="10734">
                  <c:v>183.58058333396912</c:v>
                </c:pt>
                <c:pt idx="10735">
                  <c:v>183.59868333339691</c:v>
                </c:pt>
                <c:pt idx="10736">
                  <c:v>183.6162833293279</c:v>
                </c:pt>
                <c:pt idx="10737">
                  <c:v>183.63340000311533</c:v>
                </c:pt>
                <c:pt idx="10738">
                  <c:v>183.65024999777475</c:v>
                </c:pt>
                <c:pt idx="10739">
                  <c:v>183.66710000038148</c:v>
                </c:pt>
                <c:pt idx="10740">
                  <c:v>183.68486666679382</c:v>
                </c:pt>
                <c:pt idx="10741">
                  <c:v>183.7017333348592</c:v>
                </c:pt>
                <c:pt idx="10742">
                  <c:v>183.71875</c:v>
                </c:pt>
                <c:pt idx="10743">
                  <c:v>183.73564999898275</c:v>
                </c:pt>
                <c:pt idx="10744">
                  <c:v>183.75250000158945</c:v>
                </c:pt>
                <c:pt idx="10745">
                  <c:v>183.76938333511353</c:v>
                </c:pt>
                <c:pt idx="10746">
                  <c:v>183.78628333409628</c:v>
                </c:pt>
                <c:pt idx="10747">
                  <c:v>183.80316666762033</c:v>
                </c:pt>
                <c:pt idx="10748">
                  <c:v>183.82090000311533</c:v>
                </c:pt>
                <c:pt idx="10749">
                  <c:v>183.83951666355134</c:v>
                </c:pt>
                <c:pt idx="10750">
                  <c:v>183.87276666959127</c:v>
                </c:pt>
                <c:pt idx="10751">
                  <c:v>183.9003666639328</c:v>
                </c:pt>
                <c:pt idx="10752">
                  <c:v>184.00274999936423</c:v>
                </c:pt>
                <c:pt idx="10753">
                  <c:v>184.01963333288828</c:v>
                </c:pt>
                <c:pt idx="10754">
                  <c:v>184.03651666641235</c:v>
                </c:pt>
                <c:pt idx="10755">
                  <c:v>184.05336666901906</c:v>
                </c:pt>
                <c:pt idx="10756">
                  <c:v>184.07021666367848</c:v>
                </c:pt>
                <c:pt idx="10757">
                  <c:v>184.08706666628521</c:v>
                </c:pt>
                <c:pt idx="10758">
                  <c:v>184.10551666418712</c:v>
                </c:pt>
                <c:pt idx="10759">
                  <c:v>184.1223833322525</c:v>
                </c:pt>
                <c:pt idx="10760">
                  <c:v>184.14631666342419</c:v>
                </c:pt>
                <c:pt idx="10761">
                  <c:v>184.16321666240691</c:v>
                </c:pt>
                <c:pt idx="10762">
                  <c:v>184.18104999860128</c:v>
                </c:pt>
                <c:pt idx="10763">
                  <c:v>184.19790000120798</c:v>
                </c:pt>
                <c:pt idx="10764">
                  <c:v>184.21478333473206</c:v>
                </c:pt>
                <c:pt idx="10765">
                  <c:v>184.23166666825611</c:v>
                </c:pt>
                <c:pt idx="10766">
                  <c:v>184.24873332977296</c:v>
                </c:pt>
                <c:pt idx="10767">
                  <c:v>184.2665666659673</c:v>
                </c:pt>
                <c:pt idx="10768">
                  <c:v>184.28343333403271</c:v>
                </c:pt>
                <c:pt idx="10769">
                  <c:v>184.30028332869213</c:v>
                </c:pt>
                <c:pt idx="10770">
                  <c:v>184.31723333199818</c:v>
                </c:pt>
                <c:pt idx="10771">
                  <c:v>184.33408333460491</c:v>
                </c:pt>
                <c:pt idx="10772">
                  <c:v>184.35095000267029</c:v>
                </c:pt>
                <c:pt idx="10773">
                  <c:v>184.36795000235239</c:v>
                </c:pt>
                <c:pt idx="10774">
                  <c:v>184.38481666247051</c:v>
                </c:pt>
                <c:pt idx="10775">
                  <c:v>184.40164999961854</c:v>
                </c:pt>
                <c:pt idx="10776">
                  <c:v>184.41874999999999</c:v>
                </c:pt>
                <c:pt idx="10777">
                  <c:v>184.43561666806539</c:v>
                </c:pt>
                <c:pt idx="10778">
                  <c:v>184.46346666812897</c:v>
                </c:pt>
                <c:pt idx="10779">
                  <c:v>184.48033333619435</c:v>
                </c:pt>
                <c:pt idx="10780">
                  <c:v>184.50101666450502</c:v>
                </c:pt>
                <c:pt idx="10781">
                  <c:v>184.51786666711172</c:v>
                </c:pt>
                <c:pt idx="10782">
                  <c:v>184.53496666749319</c:v>
                </c:pt>
                <c:pt idx="10783">
                  <c:v>184.55181666215262</c:v>
                </c:pt>
                <c:pt idx="10784">
                  <c:v>184.58006666501362</c:v>
                </c:pt>
                <c:pt idx="10785">
                  <c:v>184.59871666431428</c:v>
                </c:pt>
                <c:pt idx="10786">
                  <c:v>184.61558333237966</c:v>
                </c:pt>
                <c:pt idx="10787">
                  <c:v>184.63243333498636</c:v>
                </c:pt>
                <c:pt idx="10788">
                  <c:v>184.64928332964578</c:v>
                </c:pt>
                <c:pt idx="10789">
                  <c:v>184.66613333225251</c:v>
                </c:pt>
                <c:pt idx="10790">
                  <c:v>184.68298333485922</c:v>
                </c:pt>
                <c:pt idx="10791">
                  <c:v>184.69994999567669</c:v>
                </c:pt>
                <c:pt idx="10792">
                  <c:v>184.71679999828339</c:v>
                </c:pt>
                <c:pt idx="10793">
                  <c:v>184.73423333168029</c:v>
                </c:pt>
                <c:pt idx="10794">
                  <c:v>184.75109999974569</c:v>
                </c:pt>
                <c:pt idx="10795">
                  <c:v>184.76823333104451</c:v>
                </c:pt>
                <c:pt idx="10796">
                  <c:v>184.78509999910992</c:v>
                </c:pt>
                <c:pt idx="10797">
                  <c:v>184.80219999949136</c:v>
                </c:pt>
                <c:pt idx="10798">
                  <c:v>184.81906666755677</c:v>
                </c:pt>
                <c:pt idx="10799">
                  <c:v>184.83591666221619</c:v>
                </c:pt>
                <c:pt idx="10800">
                  <c:v>184.85276666482289</c:v>
                </c:pt>
                <c:pt idx="10801">
                  <c:v>184.8697000026703</c:v>
                </c:pt>
                <c:pt idx="10802">
                  <c:v>184.8865666627884</c:v>
                </c:pt>
                <c:pt idx="10803">
                  <c:v>184.90371666749317</c:v>
                </c:pt>
                <c:pt idx="10804">
                  <c:v>184.92056666215259</c:v>
                </c:pt>
                <c:pt idx="10805">
                  <c:v>184.937433330218</c:v>
                </c:pt>
                <c:pt idx="10806">
                  <c:v>184.9542833328247</c:v>
                </c:pt>
                <c:pt idx="10807">
                  <c:v>184.97115000089011</c:v>
                </c:pt>
                <c:pt idx="10808">
                  <c:v>184.98798333009083</c:v>
                </c:pt>
                <c:pt idx="10809">
                  <c:v>185.00484999815623</c:v>
                </c:pt>
                <c:pt idx="10810">
                  <c:v>185.02196666399638</c:v>
                </c:pt>
                <c:pt idx="10811">
                  <c:v>185.03881666660308</c:v>
                </c:pt>
                <c:pt idx="10812">
                  <c:v>185.05568333466849</c:v>
                </c:pt>
                <c:pt idx="10813">
                  <c:v>185.07255000273386</c:v>
                </c:pt>
                <c:pt idx="10814">
                  <c:v>185.08939999739329</c:v>
                </c:pt>
                <c:pt idx="10815">
                  <c:v>185.10648333231609</c:v>
                </c:pt>
                <c:pt idx="10816">
                  <c:v>185.12333333492279</c:v>
                </c:pt>
                <c:pt idx="10817">
                  <c:v>185.14041666984559</c:v>
                </c:pt>
                <c:pt idx="10818">
                  <c:v>185.15728332996369</c:v>
                </c:pt>
                <c:pt idx="10819">
                  <c:v>185.17413333257039</c:v>
                </c:pt>
                <c:pt idx="10820">
                  <c:v>185.19121666749319</c:v>
                </c:pt>
                <c:pt idx="10821">
                  <c:v>185.20808333555857</c:v>
                </c:pt>
                <c:pt idx="10822">
                  <c:v>185.22494999567667</c:v>
                </c:pt>
                <c:pt idx="10823">
                  <c:v>185.24181666374207</c:v>
                </c:pt>
                <c:pt idx="10824">
                  <c:v>185.25866666634877</c:v>
                </c:pt>
                <c:pt idx="10825">
                  <c:v>185.27569999694825</c:v>
                </c:pt>
                <c:pt idx="10826">
                  <c:v>185.29256666501362</c:v>
                </c:pt>
                <c:pt idx="10827">
                  <c:v>185.30941666762035</c:v>
                </c:pt>
                <c:pt idx="10828">
                  <c:v>185.32628333568573</c:v>
                </c:pt>
                <c:pt idx="10829">
                  <c:v>185.34313333034515</c:v>
                </c:pt>
                <c:pt idx="10830">
                  <c:v>185.36023333072663</c:v>
                </c:pt>
                <c:pt idx="10831">
                  <c:v>185.37708333333333</c:v>
                </c:pt>
                <c:pt idx="10832">
                  <c:v>185.39421666463215</c:v>
                </c:pt>
                <c:pt idx="10833">
                  <c:v>185.41106666723888</c:v>
                </c:pt>
                <c:pt idx="10834">
                  <c:v>185.4397499958674</c:v>
                </c:pt>
                <c:pt idx="10835">
                  <c:v>185.45659999847413</c:v>
                </c:pt>
                <c:pt idx="10836">
                  <c:v>185.47349999745686</c:v>
                </c:pt>
                <c:pt idx="10837">
                  <c:v>185.49035000006359</c:v>
                </c:pt>
                <c:pt idx="10838">
                  <c:v>185.50720000267029</c:v>
                </c:pt>
                <c:pt idx="10839">
                  <c:v>185.5255833307902</c:v>
                </c:pt>
                <c:pt idx="10840">
                  <c:v>185.5424499988556</c:v>
                </c:pt>
                <c:pt idx="10841">
                  <c:v>185.55928333600363</c:v>
                </c:pt>
                <c:pt idx="10842">
                  <c:v>185.57613333066305</c:v>
                </c:pt>
                <c:pt idx="10843">
                  <c:v>185.59299999872843</c:v>
                </c:pt>
                <c:pt idx="10844">
                  <c:v>185.60995000203451</c:v>
                </c:pt>
                <c:pt idx="10845">
                  <c:v>185.62679999669393</c:v>
                </c:pt>
                <c:pt idx="10846">
                  <c:v>185.64366666475931</c:v>
                </c:pt>
                <c:pt idx="10847">
                  <c:v>185.66073333422344</c:v>
                </c:pt>
                <c:pt idx="10848">
                  <c:v>185.67798333168031</c:v>
                </c:pt>
                <c:pt idx="10849">
                  <c:v>185.69495000044506</c:v>
                </c:pt>
                <c:pt idx="10850">
                  <c:v>185.71180000305176</c:v>
                </c:pt>
                <c:pt idx="10851">
                  <c:v>185.73825000127155</c:v>
                </c:pt>
                <c:pt idx="10852">
                  <c:v>185.75513333479563</c:v>
                </c:pt>
                <c:pt idx="10853">
                  <c:v>185.77200000286103</c:v>
                </c:pt>
                <c:pt idx="10854">
                  <c:v>185.78884999752046</c:v>
                </c:pt>
                <c:pt idx="10855">
                  <c:v>185.80570000012716</c:v>
                </c:pt>
                <c:pt idx="10856">
                  <c:v>185.82276666959126</c:v>
                </c:pt>
                <c:pt idx="10857">
                  <c:v>185.83961666425068</c:v>
                </c:pt>
                <c:pt idx="10858">
                  <c:v>185.85666666825611</c:v>
                </c:pt>
                <c:pt idx="10859">
                  <c:v>185.87353333632151</c:v>
                </c:pt>
                <c:pt idx="10860">
                  <c:v>185.89038333098094</c:v>
                </c:pt>
                <c:pt idx="10861">
                  <c:v>185.90745000044504</c:v>
                </c:pt>
                <c:pt idx="10862">
                  <c:v>185.92430000305177</c:v>
                </c:pt>
                <c:pt idx="10863">
                  <c:v>185.94114999771119</c:v>
                </c:pt>
                <c:pt idx="10864">
                  <c:v>185.95820000171662</c:v>
                </c:pt>
                <c:pt idx="10865">
                  <c:v>185.975066669782</c:v>
                </c:pt>
                <c:pt idx="10866">
                  <c:v>185.99191666444142</c:v>
                </c:pt>
                <c:pt idx="10867">
                  <c:v>186.00876666704815</c:v>
                </c:pt>
                <c:pt idx="10868">
                  <c:v>186.02561666965485</c:v>
                </c:pt>
                <c:pt idx="10869">
                  <c:v>186.04276666641235</c:v>
                </c:pt>
                <c:pt idx="10870">
                  <c:v>186.05963333447775</c:v>
                </c:pt>
                <c:pt idx="10871">
                  <c:v>186.0767333348592</c:v>
                </c:pt>
                <c:pt idx="10872">
                  <c:v>186.0936000029246</c:v>
                </c:pt>
                <c:pt idx="10873">
                  <c:v>186.1104666630427</c:v>
                </c:pt>
                <c:pt idx="10874">
                  <c:v>186.1273333311081</c:v>
                </c:pt>
                <c:pt idx="10875">
                  <c:v>186.14419999917348</c:v>
                </c:pt>
                <c:pt idx="10876">
                  <c:v>186.16105000178018</c:v>
                </c:pt>
                <c:pt idx="10877">
                  <c:v>186.17795000076293</c:v>
                </c:pt>
                <c:pt idx="10878">
                  <c:v>186.19501666227976</c:v>
                </c:pt>
                <c:pt idx="10879">
                  <c:v>186.21195000012716</c:v>
                </c:pt>
                <c:pt idx="10880">
                  <c:v>186.22880000273386</c:v>
                </c:pt>
                <c:pt idx="10881">
                  <c:v>186.24566666285196</c:v>
                </c:pt>
                <c:pt idx="10882">
                  <c:v>186.26251666545869</c:v>
                </c:pt>
                <c:pt idx="10883">
                  <c:v>186.27943332990012</c:v>
                </c:pt>
                <c:pt idx="10884">
                  <c:v>186.29628333250682</c:v>
                </c:pt>
                <c:pt idx="10885">
                  <c:v>186.31315000057219</c:v>
                </c:pt>
                <c:pt idx="10886">
                  <c:v>186.33003333409627</c:v>
                </c:pt>
                <c:pt idx="10887">
                  <c:v>186.34690000216168</c:v>
                </c:pt>
                <c:pt idx="10888">
                  <c:v>186.3637499968211</c:v>
                </c:pt>
                <c:pt idx="10889">
                  <c:v>186.3805999994278</c:v>
                </c:pt>
                <c:pt idx="10890">
                  <c:v>186.39746666749318</c:v>
                </c:pt>
                <c:pt idx="10891">
                  <c:v>186.41448333263398</c:v>
                </c:pt>
                <c:pt idx="10892">
                  <c:v>186.43135000069935</c:v>
                </c:pt>
                <c:pt idx="10893">
                  <c:v>186.4481833299001</c:v>
                </c:pt>
                <c:pt idx="10894">
                  <c:v>186.46503333250681</c:v>
                </c:pt>
                <c:pt idx="10895">
                  <c:v>186.48196666240693</c:v>
                </c:pt>
                <c:pt idx="10896">
                  <c:v>186.49881666501363</c:v>
                </c:pt>
                <c:pt idx="10897">
                  <c:v>186.51651666959125</c:v>
                </c:pt>
                <c:pt idx="10898">
                  <c:v>186.53336666425068</c:v>
                </c:pt>
                <c:pt idx="10899">
                  <c:v>186.55085000197093</c:v>
                </c:pt>
                <c:pt idx="10900">
                  <c:v>186.56769999663035</c:v>
                </c:pt>
                <c:pt idx="10901">
                  <c:v>186.58519999980928</c:v>
                </c:pt>
                <c:pt idx="10902">
                  <c:v>186.60205000241598</c:v>
                </c:pt>
                <c:pt idx="10903">
                  <c:v>186.61948333581287</c:v>
                </c:pt>
                <c:pt idx="10904">
                  <c:v>186.6363333304723</c:v>
                </c:pt>
                <c:pt idx="10905">
                  <c:v>186.65394999980927</c:v>
                </c:pt>
                <c:pt idx="10906">
                  <c:v>186.67080000241597</c:v>
                </c:pt>
                <c:pt idx="10907">
                  <c:v>186.6876499970754</c:v>
                </c:pt>
                <c:pt idx="10908">
                  <c:v>186.7044999996821</c:v>
                </c:pt>
                <c:pt idx="10909">
                  <c:v>186.72221666971842</c:v>
                </c:pt>
                <c:pt idx="10910">
                  <c:v>186.73906666437784</c:v>
                </c:pt>
                <c:pt idx="10911">
                  <c:v>186.75651666323344</c:v>
                </c:pt>
                <c:pt idx="10912">
                  <c:v>186.77336666584014</c:v>
                </c:pt>
                <c:pt idx="10913">
                  <c:v>186.79110000133514</c:v>
                </c:pt>
                <c:pt idx="10914">
                  <c:v>186.80810000101727</c:v>
                </c:pt>
                <c:pt idx="10915">
                  <c:v>186.82568333148956</c:v>
                </c:pt>
                <c:pt idx="10916">
                  <c:v>186.84254999955496</c:v>
                </c:pt>
                <c:pt idx="10917">
                  <c:v>186.86019999980925</c:v>
                </c:pt>
                <c:pt idx="10918">
                  <c:v>186.87705000241598</c:v>
                </c:pt>
                <c:pt idx="10919">
                  <c:v>186.8946166674296</c:v>
                </c:pt>
                <c:pt idx="10920">
                  <c:v>186.91223332881927</c:v>
                </c:pt>
                <c:pt idx="10921">
                  <c:v>186.93025000095366</c:v>
                </c:pt>
                <c:pt idx="10922">
                  <c:v>186.94709999561309</c:v>
                </c:pt>
                <c:pt idx="10923">
                  <c:v>186.96396666367849</c:v>
                </c:pt>
                <c:pt idx="10924">
                  <c:v>186.98081666628519</c:v>
                </c:pt>
                <c:pt idx="10925">
                  <c:v>186.9976666688919</c:v>
                </c:pt>
                <c:pt idx="10926">
                  <c:v>187.01455000241597</c:v>
                </c:pt>
                <c:pt idx="10927">
                  <c:v>187.03138333161672</c:v>
                </c:pt>
                <c:pt idx="10928">
                  <c:v>187.04823333422343</c:v>
                </c:pt>
                <c:pt idx="10929">
                  <c:v>187.06510000228883</c:v>
                </c:pt>
                <c:pt idx="10930">
                  <c:v>187.08194999694825</c:v>
                </c:pt>
                <c:pt idx="10931">
                  <c:v>187.09968333244325</c:v>
                </c:pt>
                <c:pt idx="10932">
                  <c:v>187.11653333504995</c:v>
                </c:pt>
                <c:pt idx="10933">
                  <c:v>187.13410000006357</c:v>
                </c:pt>
                <c:pt idx="10934">
                  <c:v>187.1509500026703</c:v>
                </c:pt>
                <c:pt idx="10935">
                  <c:v>187.16871666908264</c:v>
                </c:pt>
                <c:pt idx="10936">
                  <c:v>187.18558332920074</c:v>
                </c:pt>
                <c:pt idx="10937">
                  <c:v>187.20243333180744</c:v>
                </c:pt>
                <c:pt idx="10938">
                  <c:v>187.21928333441417</c:v>
                </c:pt>
                <c:pt idx="10939">
                  <c:v>187.23671666781107</c:v>
                </c:pt>
                <c:pt idx="10940">
                  <c:v>187.25358333587647</c:v>
                </c:pt>
                <c:pt idx="10941">
                  <c:v>187.27125000158946</c:v>
                </c:pt>
                <c:pt idx="10942">
                  <c:v>187.28809999624889</c:v>
                </c:pt>
                <c:pt idx="10943">
                  <c:v>187.30498332977294</c:v>
                </c:pt>
                <c:pt idx="10944">
                  <c:v>187.32181666692097</c:v>
                </c:pt>
                <c:pt idx="10945">
                  <c:v>187.3386666695277</c:v>
                </c:pt>
                <c:pt idx="10946">
                  <c:v>187.35551666418712</c:v>
                </c:pt>
                <c:pt idx="10947">
                  <c:v>187.37306666374207</c:v>
                </c:pt>
                <c:pt idx="10948">
                  <c:v>187.38991666634877</c:v>
                </c:pt>
                <c:pt idx="10949">
                  <c:v>187.40696666240692</c:v>
                </c:pt>
                <c:pt idx="10950">
                  <c:v>187.42381666501362</c:v>
                </c:pt>
                <c:pt idx="10951">
                  <c:v>187.44068333307902</c:v>
                </c:pt>
                <c:pt idx="10952">
                  <c:v>187.45753333568572</c:v>
                </c:pt>
                <c:pt idx="10953">
                  <c:v>187.47439999580382</c:v>
                </c:pt>
                <c:pt idx="10954">
                  <c:v>187.49213333129882</c:v>
                </c:pt>
                <c:pt idx="10955">
                  <c:v>187.50899999936422</c:v>
                </c:pt>
                <c:pt idx="10956">
                  <c:v>187.52601666450499</c:v>
                </c:pt>
                <c:pt idx="10957">
                  <c:v>187.5428833325704</c:v>
                </c:pt>
                <c:pt idx="10958">
                  <c:v>187.5597333351771</c:v>
                </c:pt>
                <c:pt idx="10959">
                  <c:v>187.57658332983652</c:v>
                </c:pt>
                <c:pt idx="10960">
                  <c:v>187.59344999790193</c:v>
                </c:pt>
                <c:pt idx="10961">
                  <c:v>187.61121666431427</c:v>
                </c:pt>
                <c:pt idx="10962">
                  <c:v>187.62815000216168</c:v>
                </c:pt>
                <c:pt idx="10963">
                  <c:v>187.64503333568572</c:v>
                </c:pt>
                <c:pt idx="10964">
                  <c:v>187.66188333034515</c:v>
                </c:pt>
                <c:pt idx="10965">
                  <c:v>187.67873333295185</c:v>
                </c:pt>
                <c:pt idx="10966">
                  <c:v>187.69603333473205</c:v>
                </c:pt>
                <c:pt idx="10967">
                  <c:v>187.71290000279745</c:v>
                </c:pt>
                <c:pt idx="10968">
                  <c:v>187.72974999745688</c:v>
                </c:pt>
                <c:pt idx="10969">
                  <c:v>187.74661666552225</c:v>
                </c:pt>
                <c:pt idx="10970">
                  <c:v>187.76433333555858</c:v>
                </c:pt>
                <c:pt idx="10971">
                  <c:v>187.781183330218</c:v>
                </c:pt>
                <c:pt idx="10972">
                  <c:v>187.79886666933695</c:v>
                </c:pt>
                <c:pt idx="10973">
                  <c:v>187.81573332945507</c:v>
                </c:pt>
                <c:pt idx="10974">
                  <c:v>187.83275000254312</c:v>
                </c:pt>
                <c:pt idx="10975">
                  <c:v>187.84961666266125</c:v>
                </c:pt>
                <c:pt idx="10976">
                  <c:v>187.86648333072662</c:v>
                </c:pt>
                <c:pt idx="10977">
                  <c:v>187.88499999841054</c:v>
                </c:pt>
                <c:pt idx="10978">
                  <c:v>187.90183333555856</c:v>
                </c:pt>
                <c:pt idx="10979">
                  <c:v>187.91996666590373</c:v>
                </c:pt>
                <c:pt idx="10980">
                  <c:v>187.93684999942781</c:v>
                </c:pt>
                <c:pt idx="10981">
                  <c:v>187.9545666694641</c:v>
                </c:pt>
                <c:pt idx="10982">
                  <c:v>187.97163333098095</c:v>
                </c:pt>
                <c:pt idx="10983">
                  <c:v>187.988516664505</c:v>
                </c:pt>
                <c:pt idx="10984">
                  <c:v>188.0053833325704</c:v>
                </c:pt>
                <c:pt idx="10985">
                  <c:v>188.02223333517711</c:v>
                </c:pt>
                <c:pt idx="10986">
                  <c:v>188.03991666634877</c:v>
                </c:pt>
                <c:pt idx="10987">
                  <c:v>188.05681666533152</c:v>
                </c:pt>
                <c:pt idx="10988">
                  <c:v>188.07373332977295</c:v>
                </c:pt>
                <c:pt idx="10989">
                  <c:v>188.09061666329703</c:v>
                </c:pt>
                <c:pt idx="10990">
                  <c:v>188.10753333568573</c:v>
                </c:pt>
                <c:pt idx="10991">
                  <c:v>188.12439999580383</c:v>
                </c:pt>
                <c:pt idx="10992">
                  <c:v>188.1421499967575</c:v>
                </c:pt>
                <c:pt idx="10993">
                  <c:v>188.15899999936423</c:v>
                </c:pt>
                <c:pt idx="10994">
                  <c:v>188.17634999752045</c:v>
                </c:pt>
                <c:pt idx="10995">
                  <c:v>188.19320000012715</c:v>
                </c:pt>
                <c:pt idx="10996">
                  <c:v>188.21095000108082</c:v>
                </c:pt>
                <c:pt idx="10997">
                  <c:v>188.22779999574024</c:v>
                </c:pt>
                <c:pt idx="10998">
                  <c:v>188.24473333358765</c:v>
                </c:pt>
                <c:pt idx="10999">
                  <c:v>188.26160000165302</c:v>
                </c:pt>
                <c:pt idx="11000">
                  <c:v>188.27844999631245</c:v>
                </c:pt>
                <c:pt idx="11001">
                  <c:v>188.29536666870118</c:v>
                </c:pt>
                <c:pt idx="11002">
                  <c:v>188.31223332881927</c:v>
                </c:pt>
                <c:pt idx="11003">
                  <c:v>188.3291333357493</c:v>
                </c:pt>
                <c:pt idx="11004">
                  <c:v>188.34618333180745</c:v>
                </c:pt>
                <c:pt idx="11005">
                  <c:v>188.36304999987286</c:v>
                </c:pt>
                <c:pt idx="11006">
                  <c:v>188.37990000247956</c:v>
                </c:pt>
                <c:pt idx="11007">
                  <c:v>188.39680000146231</c:v>
                </c:pt>
                <c:pt idx="11008">
                  <c:v>188.41368333498636</c:v>
                </c:pt>
                <c:pt idx="11009">
                  <c:v>188.43056666851044</c:v>
                </c:pt>
                <c:pt idx="11010">
                  <c:v>188.44790000120798</c:v>
                </c:pt>
                <c:pt idx="11011">
                  <c:v>188.46474999586741</c:v>
                </c:pt>
                <c:pt idx="11012">
                  <c:v>188.48163332939149</c:v>
                </c:pt>
                <c:pt idx="11013">
                  <c:v>188.49849999745686</c:v>
                </c:pt>
                <c:pt idx="11014">
                  <c:v>188.51538333098094</c:v>
                </c:pt>
                <c:pt idx="11015">
                  <c:v>188.53226666450502</c:v>
                </c:pt>
                <c:pt idx="11016">
                  <c:v>188.54916666348774</c:v>
                </c:pt>
                <c:pt idx="11017">
                  <c:v>188.56603333155314</c:v>
                </c:pt>
                <c:pt idx="11018">
                  <c:v>188.58293333053589</c:v>
                </c:pt>
                <c:pt idx="11019">
                  <c:v>188.59981666405994</c:v>
                </c:pt>
                <c:pt idx="11020">
                  <c:v>188.61669999758402</c:v>
                </c:pt>
                <c:pt idx="11021">
                  <c:v>188.6335833311081</c:v>
                </c:pt>
                <c:pt idx="11022">
                  <c:v>188.65046666463215</c:v>
                </c:pt>
                <c:pt idx="11023">
                  <c:v>188.66734999815623</c:v>
                </c:pt>
                <c:pt idx="11024">
                  <c:v>188.6842333316803</c:v>
                </c:pt>
                <c:pt idx="11025">
                  <c:v>188.70111666520435</c:v>
                </c:pt>
                <c:pt idx="11026">
                  <c:v>188.7180166641871</c:v>
                </c:pt>
                <c:pt idx="11027">
                  <c:v>188.73488333225251</c:v>
                </c:pt>
                <c:pt idx="11028">
                  <c:v>188.75178333123526</c:v>
                </c:pt>
                <c:pt idx="11029">
                  <c:v>188.76863333384196</c:v>
                </c:pt>
                <c:pt idx="11030">
                  <c:v>188.78554999828339</c:v>
                </c:pt>
                <c:pt idx="11031">
                  <c:v>188.80240000089009</c:v>
                </c:pt>
                <c:pt idx="11032">
                  <c:v>188.81936666965484</c:v>
                </c:pt>
                <c:pt idx="11033">
                  <c:v>188.83621666431426</c:v>
                </c:pt>
                <c:pt idx="11034">
                  <c:v>188.85311666329702</c:v>
                </c:pt>
                <c:pt idx="11035">
                  <c:v>188.86996666590372</c:v>
                </c:pt>
                <c:pt idx="11036">
                  <c:v>188.88696666558585</c:v>
                </c:pt>
                <c:pt idx="11037">
                  <c:v>188.90383333365122</c:v>
                </c:pt>
                <c:pt idx="11038">
                  <c:v>188.92070000171663</c:v>
                </c:pt>
                <c:pt idx="11039">
                  <c:v>188.937566669782</c:v>
                </c:pt>
                <c:pt idx="11040">
                  <c:v>188.95460000038148</c:v>
                </c:pt>
                <c:pt idx="11041">
                  <c:v>188.97148333390552</c:v>
                </c:pt>
                <c:pt idx="11042">
                  <c:v>188.98835000197093</c:v>
                </c:pt>
                <c:pt idx="11043">
                  <c:v>189.00523333549501</c:v>
                </c:pt>
                <c:pt idx="11044">
                  <c:v>189.02221666971843</c:v>
                </c:pt>
                <c:pt idx="11045">
                  <c:v>189.03908332983653</c:v>
                </c:pt>
                <c:pt idx="11046">
                  <c:v>189.05591666698456</c:v>
                </c:pt>
                <c:pt idx="11047">
                  <c:v>189.07278333504993</c:v>
                </c:pt>
                <c:pt idx="11048">
                  <c:v>189.08968333403269</c:v>
                </c:pt>
                <c:pt idx="11049">
                  <c:v>189.10655000209809</c:v>
                </c:pt>
                <c:pt idx="11050">
                  <c:v>189.12343333562214</c:v>
                </c:pt>
                <c:pt idx="11051">
                  <c:v>189.14029999574026</c:v>
                </c:pt>
                <c:pt idx="11052">
                  <c:v>189.15716666380564</c:v>
                </c:pt>
                <c:pt idx="11053">
                  <c:v>189.17404999732972</c:v>
                </c:pt>
                <c:pt idx="11054">
                  <c:v>189.19093333085377</c:v>
                </c:pt>
                <c:pt idx="11055">
                  <c:v>189.20804999669392</c:v>
                </c:pt>
                <c:pt idx="11056">
                  <c:v>189.22489999930065</c:v>
                </c:pt>
                <c:pt idx="11057">
                  <c:v>189.2417999982834</c:v>
                </c:pt>
                <c:pt idx="11058">
                  <c:v>189.25866666634877</c:v>
                </c:pt>
                <c:pt idx="11059">
                  <c:v>189.27559999624887</c:v>
                </c:pt>
                <c:pt idx="11060">
                  <c:v>189.29246666431428</c:v>
                </c:pt>
                <c:pt idx="11061">
                  <c:v>189.30931666692098</c:v>
                </c:pt>
                <c:pt idx="11062">
                  <c:v>189.32620000044506</c:v>
                </c:pt>
                <c:pt idx="11063">
                  <c:v>189.34309999942781</c:v>
                </c:pt>
                <c:pt idx="11064">
                  <c:v>189.35995000203451</c:v>
                </c:pt>
                <c:pt idx="11065">
                  <c:v>189.37685000101726</c:v>
                </c:pt>
                <c:pt idx="11066">
                  <c:v>189.39371666908264</c:v>
                </c:pt>
                <c:pt idx="11067">
                  <c:v>189.41174999872842</c:v>
                </c:pt>
                <c:pt idx="11068">
                  <c:v>189.42974999745687</c:v>
                </c:pt>
                <c:pt idx="11069">
                  <c:v>189.44660000006357</c:v>
                </c:pt>
                <c:pt idx="11070">
                  <c:v>189.4634500026703</c:v>
                </c:pt>
                <c:pt idx="11071">
                  <c:v>189.4803166627884</c:v>
                </c:pt>
                <c:pt idx="11072">
                  <c:v>189.49718333085377</c:v>
                </c:pt>
                <c:pt idx="11073">
                  <c:v>189.51539999643961</c:v>
                </c:pt>
                <c:pt idx="11074">
                  <c:v>189.53228332996369</c:v>
                </c:pt>
                <c:pt idx="11075">
                  <c:v>189.54971666336058</c:v>
                </c:pt>
                <c:pt idx="11076">
                  <c:v>189.56661666234334</c:v>
                </c:pt>
                <c:pt idx="11077">
                  <c:v>189.58450000286103</c:v>
                </c:pt>
                <c:pt idx="11078">
                  <c:v>189.60134999752046</c:v>
                </c:pt>
                <c:pt idx="11079">
                  <c:v>189.61820000012716</c:v>
                </c:pt>
                <c:pt idx="11080">
                  <c:v>189.63506666819254</c:v>
                </c:pt>
                <c:pt idx="11081">
                  <c:v>189.65189999739329</c:v>
                </c:pt>
                <c:pt idx="11082">
                  <c:v>189.66874999999999</c:v>
                </c:pt>
                <c:pt idx="11083">
                  <c:v>189.68689999580383</c:v>
                </c:pt>
                <c:pt idx="11084">
                  <c:v>189.7037833293279</c:v>
                </c:pt>
                <c:pt idx="11085">
                  <c:v>189.72063333193461</c:v>
                </c:pt>
                <c:pt idx="11086">
                  <c:v>189.73748333454131</c:v>
                </c:pt>
                <c:pt idx="11087">
                  <c:v>189.75433332920073</c:v>
                </c:pt>
                <c:pt idx="11088">
                  <c:v>189.77248333295185</c:v>
                </c:pt>
                <c:pt idx="11089">
                  <c:v>189.78933333555858</c:v>
                </c:pt>
                <c:pt idx="11090">
                  <c:v>189.80619999567668</c:v>
                </c:pt>
                <c:pt idx="11091">
                  <c:v>189.82306666374205</c:v>
                </c:pt>
                <c:pt idx="11092">
                  <c:v>189.83991666634878</c:v>
                </c:pt>
                <c:pt idx="11093">
                  <c:v>189.85681666533154</c:v>
                </c:pt>
                <c:pt idx="11094">
                  <c:v>189.87373332977296</c:v>
                </c:pt>
                <c:pt idx="11095">
                  <c:v>189.89059999783834</c:v>
                </c:pt>
                <c:pt idx="11096">
                  <c:v>189.93543333212534</c:v>
                </c:pt>
                <c:pt idx="11097">
                  <c:v>189.95325000286101</c:v>
                </c:pt>
                <c:pt idx="11098">
                  <c:v>190.03904999891918</c:v>
                </c:pt>
                <c:pt idx="11099">
                  <c:v>190.06201666196188</c:v>
                </c:pt>
                <c:pt idx="11100">
                  <c:v>190.07888333002725</c:v>
                </c:pt>
                <c:pt idx="11101">
                  <c:v>190.0962166627248</c:v>
                </c:pt>
                <c:pt idx="11102">
                  <c:v>190.11361666520438</c:v>
                </c:pt>
                <c:pt idx="11103">
                  <c:v>190.13046666781108</c:v>
                </c:pt>
                <c:pt idx="11104">
                  <c:v>190.14736666679383</c:v>
                </c:pt>
                <c:pt idx="11105">
                  <c:v>190.16441666285198</c:v>
                </c:pt>
                <c:pt idx="11106">
                  <c:v>190.18126666545868</c:v>
                </c:pt>
                <c:pt idx="11107">
                  <c:v>190.19894999663035</c:v>
                </c:pt>
                <c:pt idx="11108">
                  <c:v>190.31181666851043</c:v>
                </c:pt>
                <c:pt idx="11109">
                  <c:v>190.4316833337148</c:v>
                </c:pt>
                <c:pt idx="11110">
                  <c:v>190.4485333363215</c:v>
                </c:pt>
                <c:pt idx="11111">
                  <c:v>190.60646666685741</c:v>
                </c:pt>
                <c:pt idx="11112">
                  <c:v>190.62331666946412</c:v>
                </c:pt>
                <c:pt idx="11113">
                  <c:v>190.64018332958221</c:v>
                </c:pt>
                <c:pt idx="11114">
                  <c:v>190.65704999764759</c:v>
                </c:pt>
                <c:pt idx="11115">
                  <c:v>190.67496666908264</c:v>
                </c:pt>
                <c:pt idx="11116">
                  <c:v>190.69181666374206</c:v>
                </c:pt>
                <c:pt idx="11117">
                  <c:v>190.70983333587645</c:v>
                </c:pt>
                <c:pt idx="11118">
                  <c:v>190.72671666940053</c:v>
                </c:pt>
                <c:pt idx="11119">
                  <c:v>190.7441166639328</c:v>
                </c:pt>
                <c:pt idx="11120">
                  <c:v>190.7609666665395</c:v>
                </c:pt>
                <c:pt idx="11121">
                  <c:v>190.77791666984558</c:v>
                </c:pt>
                <c:pt idx="11122">
                  <c:v>190.794766664505</c:v>
                </c:pt>
                <c:pt idx="11123">
                  <c:v>190.81161666711171</c:v>
                </c:pt>
                <c:pt idx="11124">
                  <c:v>190.82846666971844</c:v>
                </c:pt>
                <c:pt idx="11125">
                  <c:v>190.84531666437786</c:v>
                </c:pt>
                <c:pt idx="11126">
                  <c:v>190.86216666698456</c:v>
                </c:pt>
                <c:pt idx="11127">
                  <c:v>190.8800833304723</c:v>
                </c:pt>
                <c:pt idx="11128">
                  <c:v>190.89694999853771</c:v>
                </c:pt>
                <c:pt idx="11129">
                  <c:v>190.91380000114441</c:v>
                </c:pt>
                <c:pt idx="11130">
                  <c:v>190.93064999580383</c:v>
                </c:pt>
                <c:pt idx="11131">
                  <c:v>190.94749999841054</c:v>
                </c:pt>
                <c:pt idx="11132">
                  <c:v>190.96445000171661</c:v>
                </c:pt>
                <c:pt idx="11133">
                  <c:v>190.98129999637604</c:v>
                </c:pt>
                <c:pt idx="11134">
                  <c:v>190.99818332990012</c:v>
                </c:pt>
                <c:pt idx="11135">
                  <c:v>191.01614999771118</c:v>
                </c:pt>
                <c:pt idx="11136">
                  <c:v>191.03301666577656</c:v>
                </c:pt>
                <c:pt idx="11137">
                  <c:v>191.04998333454131</c:v>
                </c:pt>
                <c:pt idx="11138">
                  <c:v>191.06683332920073</c:v>
                </c:pt>
                <c:pt idx="11139">
                  <c:v>191.08498333295185</c:v>
                </c:pt>
                <c:pt idx="11140">
                  <c:v>191.1018166621526</c:v>
                </c:pt>
                <c:pt idx="11141">
                  <c:v>191.11869999567668</c:v>
                </c:pt>
                <c:pt idx="11142">
                  <c:v>191.13556666374205</c:v>
                </c:pt>
                <c:pt idx="11143">
                  <c:v>191.15241666634878</c:v>
                </c:pt>
                <c:pt idx="11144">
                  <c:v>191.17056666215259</c:v>
                </c:pt>
                <c:pt idx="11145">
                  <c:v>191.187433330218</c:v>
                </c:pt>
                <c:pt idx="11146">
                  <c:v>191.20606666405996</c:v>
                </c:pt>
                <c:pt idx="11147">
                  <c:v>191.22296666304271</c:v>
                </c:pt>
                <c:pt idx="11148">
                  <c:v>191.23984999656676</c:v>
                </c:pt>
                <c:pt idx="11149">
                  <c:v>191.25669999917349</c:v>
                </c:pt>
                <c:pt idx="11150">
                  <c:v>191.27355000178019</c:v>
                </c:pt>
                <c:pt idx="11151">
                  <c:v>191.29041666984557</c:v>
                </c:pt>
                <c:pt idx="11152">
                  <c:v>191.30846666495006</c:v>
                </c:pt>
                <c:pt idx="11153">
                  <c:v>191.32533333301544</c:v>
                </c:pt>
                <c:pt idx="11154">
                  <c:v>191.34220000108084</c:v>
                </c:pt>
                <c:pt idx="11155">
                  <c:v>191.35908333460489</c:v>
                </c:pt>
                <c:pt idx="11156">
                  <c:v>191.37703332901</c:v>
                </c:pt>
                <c:pt idx="11157">
                  <c:v>191.39388333161671</c:v>
                </c:pt>
                <c:pt idx="11158">
                  <c:v>191.41146666208903</c:v>
                </c:pt>
                <c:pt idx="11159">
                  <c:v>191.42833333015443</c:v>
                </c:pt>
                <c:pt idx="11160">
                  <c:v>191.44518333276113</c:v>
                </c:pt>
                <c:pt idx="11161">
                  <c:v>191.46203333536783</c:v>
                </c:pt>
                <c:pt idx="11162">
                  <c:v>191.47889999548593</c:v>
                </c:pt>
                <c:pt idx="11163">
                  <c:v>191.4968833287557</c:v>
                </c:pt>
                <c:pt idx="11164">
                  <c:v>191.5137333313624</c:v>
                </c:pt>
                <c:pt idx="11165">
                  <c:v>191.53071666558583</c:v>
                </c:pt>
                <c:pt idx="11166">
                  <c:v>191.54756666819256</c:v>
                </c:pt>
                <c:pt idx="11167">
                  <c:v>191.56441666285198</c:v>
                </c:pt>
                <c:pt idx="11168">
                  <c:v>191.5826333363851</c:v>
                </c:pt>
                <c:pt idx="11169">
                  <c:v>191.5994999965032</c:v>
                </c:pt>
                <c:pt idx="11170">
                  <c:v>191.61744999885559</c:v>
                </c:pt>
                <c:pt idx="11171">
                  <c:v>191.63430000146229</c:v>
                </c:pt>
                <c:pt idx="11172">
                  <c:v>191.65144999821982</c:v>
                </c:pt>
                <c:pt idx="11173">
                  <c:v>191.66831666628519</c:v>
                </c:pt>
                <c:pt idx="11174">
                  <c:v>191.68514999548594</c:v>
                </c:pt>
                <c:pt idx="11175">
                  <c:v>191.70199999809265</c:v>
                </c:pt>
                <c:pt idx="11176">
                  <c:v>191.71888333161672</c:v>
                </c:pt>
                <c:pt idx="11177">
                  <c:v>191.73689999580384</c:v>
                </c:pt>
                <c:pt idx="11178">
                  <c:v>191.75374999841054</c:v>
                </c:pt>
                <c:pt idx="11179">
                  <c:v>191.77068333625795</c:v>
                </c:pt>
                <c:pt idx="11180">
                  <c:v>191.78753333091737</c:v>
                </c:pt>
                <c:pt idx="11181">
                  <c:v>191.80441666444142</c:v>
                </c:pt>
                <c:pt idx="11182">
                  <c:v>191.82245000203451</c:v>
                </c:pt>
                <c:pt idx="11183">
                  <c:v>191.83931666215261</c:v>
                </c:pt>
                <c:pt idx="11184">
                  <c:v>191.85621666908264</c:v>
                </c:pt>
                <c:pt idx="11185">
                  <c:v>191.87308332920074</c:v>
                </c:pt>
                <c:pt idx="11186">
                  <c:v>191.89000000158947</c:v>
                </c:pt>
                <c:pt idx="11187">
                  <c:v>191.90686666965485</c:v>
                </c:pt>
                <c:pt idx="11188">
                  <c:v>191.92485000292461</c:v>
                </c:pt>
                <c:pt idx="11189">
                  <c:v>191.94173333644866</c:v>
                </c:pt>
                <c:pt idx="11190">
                  <c:v>191.95873333613079</c:v>
                </c:pt>
                <c:pt idx="11191">
                  <c:v>191.97558333079022</c:v>
                </c:pt>
                <c:pt idx="11192">
                  <c:v>191.99246666431426</c:v>
                </c:pt>
                <c:pt idx="11193">
                  <c:v>192.00954999923707</c:v>
                </c:pt>
                <c:pt idx="11194">
                  <c:v>192.02640000184377</c:v>
                </c:pt>
                <c:pt idx="11195">
                  <c:v>192.04429999987283</c:v>
                </c:pt>
                <c:pt idx="11196">
                  <c:v>192.06118333339691</c:v>
                </c:pt>
                <c:pt idx="11197">
                  <c:v>192.07876666386923</c:v>
                </c:pt>
                <c:pt idx="11198">
                  <c:v>192.09563333193461</c:v>
                </c:pt>
                <c:pt idx="11199">
                  <c:v>192.11325000127155</c:v>
                </c:pt>
                <c:pt idx="11200">
                  <c:v>192.13009999593098</c:v>
                </c:pt>
                <c:pt idx="11201">
                  <c:v>192.14768333435057</c:v>
                </c:pt>
                <c:pt idx="11202">
                  <c:v>192.16456666787465</c:v>
                </c:pt>
                <c:pt idx="11203">
                  <c:v>192.18148333231608</c:v>
                </c:pt>
                <c:pt idx="11204">
                  <c:v>192.19836666584015</c:v>
                </c:pt>
                <c:pt idx="11205">
                  <c:v>192.2152499993642</c:v>
                </c:pt>
                <c:pt idx="11206">
                  <c:v>192.23213333288828</c:v>
                </c:pt>
                <c:pt idx="11207">
                  <c:v>192.24923333326976</c:v>
                </c:pt>
                <c:pt idx="11208">
                  <c:v>192.26610000133513</c:v>
                </c:pt>
                <c:pt idx="11209">
                  <c:v>192.2837999979655</c:v>
                </c:pt>
                <c:pt idx="11210">
                  <c:v>192.30068333148955</c:v>
                </c:pt>
                <c:pt idx="11211">
                  <c:v>192.31756666501363</c:v>
                </c:pt>
                <c:pt idx="11212">
                  <c:v>192.33444999853771</c:v>
                </c:pt>
                <c:pt idx="11213">
                  <c:v>192.35131666660308</c:v>
                </c:pt>
                <c:pt idx="11214">
                  <c:v>192.36818333466849</c:v>
                </c:pt>
                <c:pt idx="11215">
                  <c:v>192.38505000273386</c:v>
                </c:pt>
                <c:pt idx="11216">
                  <c:v>192.40195000171661</c:v>
                </c:pt>
                <c:pt idx="11217">
                  <c:v>192.41883333524069</c:v>
                </c:pt>
                <c:pt idx="11218">
                  <c:v>192.43571666876474</c:v>
                </c:pt>
                <c:pt idx="11219">
                  <c:v>192.45261666774749</c:v>
                </c:pt>
                <c:pt idx="11220">
                  <c:v>192.46951666673024</c:v>
                </c:pt>
                <c:pt idx="11221">
                  <c:v>192.48638333479565</c:v>
                </c:pt>
                <c:pt idx="11222">
                  <c:v>192.50378332932789</c:v>
                </c:pt>
                <c:pt idx="11223">
                  <c:v>192.52063333193462</c:v>
                </c:pt>
                <c:pt idx="11224">
                  <c:v>192.53749999999999</c:v>
                </c:pt>
                <c:pt idx="11225">
                  <c:v>192.5543666680654</c:v>
                </c:pt>
                <c:pt idx="11226">
                  <c:v>192.57126666704815</c:v>
                </c:pt>
                <c:pt idx="11227">
                  <c:v>192.5881500005722</c:v>
                </c:pt>
                <c:pt idx="11228">
                  <c:v>192.6050166686376</c:v>
                </c:pt>
                <c:pt idx="11229">
                  <c:v>192.62190000216165</c:v>
                </c:pt>
                <c:pt idx="11230">
                  <c:v>192.6388000011444</c:v>
                </c:pt>
                <c:pt idx="11231">
                  <c:v>192.65568333466848</c:v>
                </c:pt>
                <c:pt idx="11232">
                  <c:v>192.67256666819256</c:v>
                </c:pt>
                <c:pt idx="11233">
                  <c:v>192.68946666717528</c:v>
                </c:pt>
                <c:pt idx="11234">
                  <c:v>192.70635000069936</c:v>
                </c:pt>
                <c:pt idx="11235">
                  <c:v>192.72319999535878</c:v>
                </c:pt>
                <c:pt idx="11236">
                  <c:v>192.74008332888286</c:v>
                </c:pt>
                <c:pt idx="11237">
                  <c:v>192.75698333581289</c:v>
                </c:pt>
                <c:pt idx="11238">
                  <c:v>192.77386666933697</c:v>
                </c:pt>
                <c:pt idx="11239">
                  <c:v>192.79078333377839</c:v>
                </c:pt>
                <c:pt idx="11240">
                  <c:v>192.80766666730244</c:v>
                </c:pt>
                <c:pt idx="11241">
                  <c:v>192.82455000082652</c:v>
                </c:pt>
                <c:pt idx="11242">
                  <c:v>192.8414333343506</c:v>
                </c:pt>
                <c:pt idx="11243">
                  <c:v>192.85828332901002</c:v>
                </c:pt>
                <c:pt idx="11244">
                  <c:v>192.87516666253407</c:v>
                </c:pt>
                <c:pt idx="11245">
                  <c:v>192.8920666694641</c:v>
                </c:pt>
                <c:pt idx="11246">
                  <c:v>192.90896666844685</c:v>
                </c:pt>
                <c:pt idx="11247">
                  <c:v>192.9258666674296</c:v>
                </c:pt>
                <c:pt idx="11248">
                  <c:v>192.94275000095368</c:v>
                </c:pt>
                <c:pt idx="11249">
                  <c:v>192.9596666653951</c:v>
                </c:pt>
                <c:pt idx="11250">
                  <c:v>192.97654999891918</c:v>
                </c:pt>
                <c:pt idx="11251">
                  <c:v>192.99343333244323</c:v>
                </c:pt>
                <c:pt idx="11252">
                  <c:v>193.01030000050864</c:v>
                </c:pt>
                <c:pt idx="11253">
                  <c:v>193.02719999949139</c:v>
                </c:pt>
                <c:pt idx="11254">
                  <c:v>193.04408333301544</c:v>
                </c:pt>
                <c:pt idx="11255">
                  <c:v>193.06099999745686</c:v>
                </c:pt>
                <c:pt idx="11256">
                  <c:v>193.07786666552227</c:v>
                </c:pt>
                <c:pt idx="11257">
                  <c:v>193.09474999904631</c:v>
                </c:pt>
                <c:pt idx="11258">
                  <c:v>193.11163333257039</c:v>
                </c:pt>
                <c:pt idx="11259">
                  <c:v>193.12853333155314</c:v>
                </c:pt>
                <c:pt idx="11260">
                  <c:v>193.14536666870117</c:v>
                </c:pt>
                <c:pt idx="11261">
                  <c:v>193.16225000222525</c:v>
                </c:pt>
                <c:pt idx="11262">
                  <c:v>193.17909999688467</c:v>
                </c:pt>
                <c:pt idx="11263">
                  <c:v>193.19598333040872</c:v>
                </c:pt>
                <c:pt idx="11264">
                  <c:v>193.21288332939147</c:v>
                </c:pt>
                <c:pt idx="11265">
                  <c:v>193.22976666291555</c:v>
                </c:pt>
                <c:pt idx="11266">
                  <c:v>193.24666666984558</c:v>
                </c:pt>
                <c:pt idx="11267">
                  <c:v>193.26356666882833</c:v>
                </c:pt>
                <c:pt idx="11268">
                  <c:v>193.28043332894643</c:v>
                </c:pt>
                <c:pt idx="11269">
                  <c:v>193.29729999701183</c:v>
                </c:pt>
                <c:pt idx="11270">
                  <c:v>193.31419999599456</c:v>
                </c:pt>
                <c:pt idx="11271">
                  <c:v>193.33106666405996</c:v>
                </c:pt>
                <c:pt idx="11272">
                  <c:v>193.34796666304271</c:v>
                </c:pt>
                <c:pt idx="11273">
                  <c:v>193.36484999656676</c:v>
                </c:pt>
                <c:pt idx="11274">
                  <c:v>193.38173333009084</c:v>
                </c:pt>
                <c:pt idx="11275">
                  <c:v>193.39858333269754</c:v>
                </c:pt>
                <c:pt idx="11276">
                  <c:v>193.41545000076295</c:v>
                </c:pt>
                <c:pt idx="11277">
                  <c:v>193.43231666882832</c:v>
                </c:pt>
                <c:pt idx="11278">
                  <c:v>193.4492000023524</c:v>
                </c:pt>
                <c:pt idx="11279">
                  <c:v>193.4660666624705</c:v>
                </c:pt>
                <c:pt idx="11280">
                  <c:v>193.48296666940053</c:v>
                </c:pt>
                <c:pt idx="11281">
                  <c:v>193.4998500029246</c:v>
                </c:pt>
                <c:pt idx="11282">
                  <c:v>193.51675000190735</c:v>
                </c:pt>
                <c:pt idx="11283">
                  <c:v>193.5336333354314</c:v>
                </c:pt>
                <c:pt idx="11284">
                  <c:v>193.55053333441415</c:v>
                </c:pt>
                <c:pt idx="11285">
                  <c:v>193.56740000247956</c:v>
                </c:pt>
                <c:pt idx="11286">
                  <c:v>193.58430000146231</c:v>
                </c:pt>
                <c:pt idx="11287">
                  <c:v>193.60118333498636</c:v>
                </c:pt>
                <c:pt idx="11288">
                  <c:v>193.61806666851044</c:v>
                </c:pt>
                <c:pt idx="11289">
                  <c:v>193.63496666749319</c:v>
                </c:pt>
                <c:pt idx="11290">
                  <c:v>193.65185000101727</c:v>
                </c:pt>
                <c:pt idx="11291">
                  <c:v>193.66873333454132</c:v>
                </c:pt>
                <c:pt idx="11292">
                  <c:v>193.68558332920074</c:v>
                </c:pt>
                <c:pt idx="11293">
                  <c:v>193.70246666272482</c:v>
                </c:pt>
                <c:pt idx="11294">
                  <c:v>193.71934999624889</c:v>
                </c:pt>
                <c:pt idx="11295">
                  <c:v>193.73621666431427</c:v>
                </c:pt>
                <c:pt idx="11296">
                  <c:v>193.75309999783835</c:v>
                </c:pt>
                <c:pt idx="11297">
                  <c:v>193.77001666227977</c:v>
                </c:pt>
                <c:pt idx="11298">
                  <c:v>193.78689999580382</c:v>
                </c:pt>
                <c:pt idx="11299">
                  <c:v>193.80376666386923</c:v>
                </c:pt>
                <c:pt idx="11300">
                  <c:v>193.82116666634877</c:v>
                </c:pt>
                <c:pt idx="11301">
                  <c:v>193.83803333441418</c:v>
                </c:pt>
                <c:pt idx="11302">
                  <c:v>193.8549333333969</c:v>
                </c:pt>
                <c:pt idx="11303">
                  <c:v>193.8718000014623</c:v>
                </c:pt>
                <c:pt idx="11304">
                  <c:v>193.88868333498638</c:v>
                </c:pt>
                <c:pt idx="11305">
                  <c:v>193.90556666851043</c:v>
                </c:pt>
                <c:pt idx="11306">
                  <c:v>193.92248333295186</c:v>
                </c:pt>
                <c:pt idx="11307">
                  <c:v>193.93936666647593</c:v>
                </c:pt>
                <c:pt idx="11308">
                  <c:v>193.95623333454131</c:v>
                </c:pt>
                <c:pt idx="11309">
                  <c:v>193.97351666291556</c:v>
                </c:pt>
                <c:pt idx="11310">
                  <c:v>193.99039999643961</c:v>
                </c:pt>
                <c:pt idx="11311">
                  <c:v>194.00728332996368</c:v>
                </c:pt>
                <c:pt idx="11312">
                  <c:v>194.02413333257039</c:v>
                </c:pt>
                <c:pt idx="11313">
                  <c:v>194.04100000063579</c:v>
                </c:pt>
                <c:pt idx="11314">
                  <c:v>194.05789999961854</c:v>
                </c:pt>
                <c:pt idx="11315">
                  <c:v>194.07478333314259</c:v>
                </c:pt>
                <c:pt idx="11316">
                  <c:v>194.09166666666667</c:v>
                </c:pt>
                <c:pt idx="11317">
                  <c:v>194.10856666564942</c:v>
                </c:pt>
                <c:pt idx="11318">
                  <c:v>194.12544999917347</c:v>
                </c:pt>
                <c:pt idx="11319">
                  <c:v>194.14231666723887</c:v>
                </c:pt>
                <c:pt idx="11320">
                  <c:v>194.1592333316803</c:v>
                </c:pt>
                <c:pt idx="11321">
                  <c:v>194.17611666520438</c:v>
                </c:pt>
                <c:pt idx="11322">
                  <c:v>194.19299999872842</c:v>
                </c:pt>
                <c:pt idx="11323">
                  <c:v>194.20991666316985</c:v>
                </c:pt>
                <c:pt idx="11324">
                  <c:v>194.22679999669393</c:v>
                </c:pt>
                <c:pt idx="11325">
                  <c:v>194.243683330218</c:v>
                </c:pt>
                <c:pt idx="11326">
                  <c:v>194.26058332920076</c:v>
                </c:pt>
                <c:pt idx="11327">
                  <c:v>194.27748333613079</c:v>
                </c:pt>
                <c:pt idx="11328">
                  <c:v>194.29438333511354</c:v>
                </c:pt>
                <c:pt idx="11329">
                  <c:v>194.31125000317891</c:v>
                </c:pt>
                <c:pt idx="11330">
                  <c:v>194.32811666329701</c:v>
                </c:pt>
                <c:pt idx="11331">
                  <c:v>194.34499999682109</c:v>
                </c:pt>
                <c:pt idx="11332">
                  <c:v>194.36184999942779</c:v>
                </c:pt>
                <c:pt idx="11333">
                  <c:v>194.37873333295187</c:v>
                </c:pt>
                <c:pt idx="11334">
                  <c:v>194.39563333193462</c:v>
                </c:pt>
                <c:pt idx="11335">
                  <c:v>194.41251666545867</c:v>
                </c:pt>
                <c:pt idx="11336">
                  <c:v>194.42939999898275</c:v>
                </c:pt>
                <c:pt idx="11337">
                  <c:v>194.44631666342417</c:v>
                </c:pt>
                <c:pt idx="11338">
                  <c:v>194.46319999694825</c:v>
                </c:pt>
                <c:pt idx="11339">
                  <c:v>194.4800833304723</c:v>
                </c:pt>
                <c:pt idx="11340">
                  <c:v>194.49698332945505</c:v>
                </c:pt>
                <c:pt idx="11341">
                  <c:v>194.51384999752045</c:v>
                </c:pt>
                <c:pt idx="11342">
                  <c:v>194.5307333310445</c:v>
                </c:pt>
                <c:pt idx="11343">
                  <c:v>194.54763333002725</c:v>
                </c:pt>
                <c:pt idx="11344">
                  <c:v>194.56449999809266</c:v>
                </c:pt>
                <c:pt idx="11345">
                  <c:v>194.58138333161671</c:v>
                </c:pt>
                <c:pt idx="11346">
                  <c:v>194.59824999968211</c:v>
                </c:pt>
                <c:pt idx="11347">
                  <c:v>194.61513333320619</c:v>
                </c:pt>
                <c:pt idx="11348">
                  <c:v>194.63201666673024</c:v>
                </c:pt>
                <c:pt idx="11349">
                  <c:v>194.64891666571299</c:v>
                </c:pt>
                <c:pt idx="11350">
                  <c:v>194.66579999923707</c:v>
                </c:pt>
                <c:pt idx="11351">
                  <c:v>194.68266666730244</c:v>
                </c:pt>
                <c:pt idx="11352">
                  <c:v>194.69956666628519</c:v>
                </c:pt>
                <c:pt idx="11353">
                  <c:v>194.7164333343506</c:v>
                </c:pt>
                <c:pt idx="11354">
                  <c:v>194.73331666787465</c:v>
                </c:pt>
                <c:pt idx="11355">
                  <c:v>194.75020000139872</c:v>
                </c:pt>
                <c:pt idx="11356">
                  <c:v>194.7670666694641</c:v>
                </c:pt>
                <c:pt idx="11357">
                  <c:v>194.78395000298818</c:v>
                </c:pt>
                <c:pt idx="11358">
                  <c:v>194.80164999961852</c:v>
                </c:pt>
                <c:pt idx="11359">
                  <c:v>194.81850000222525</c:v>
                </c:pt>
                <c:pt idx="11360">
                  <c:v>194.8353833357493</c:v>
                </c:pt>
                <c:pt idx="11361">
                  <c:v>194.85223333040872</c:v>
                </c:pt>
                <c:pt idx="11362">
                  <c:v>194.86909999847413</c:v>
                </c:pt>
                <c:pt idx="11363">
                  <c:v>194.88598333199818</c:v>
                </c:pt>
                <c:pt idx="11364">
                  <c:v>194.90286666552225</c:v>
                </c:pt>
                <c:pt idx="11365">
                  <c:v>194.919766664505</c:v>
                </c:pt>
                <c:pt idx="11366">
                  <c:v>194.93663333257038</c:v>
                </c:pt>
                <c:pt idx="11367">
                  <c:v>194.95354999701183</c:v>
                </c:pt>
                <c:pt idx="11368">
                  <c:v>194.97041666507721</c:v>
                </c:pt>
                <c:pt idx="11369">
                  <c:v>194.98731666405996</c:v>
                </c:pt>
                <c:pt idx="11370">
                  <c:v>195.00419999758404</c:v>
                </c:pt>
                <c:pt idx="11371">
                  <c:v>195.02109999656676</c:v>
                </c:pt>
                <c:pt idx="11372">
                  <c:v>195.03799999554951</c:v>
                </c:pt>
                <c:pt idx="11373">
                  <c:v>195.05488332907359</c:v>
                </c:pt>
                <c:pt idx="11374">
                  <c:v>195.07176666259767</c:v>
                </c:pt>
                <c:pt idx="11375">
                  <c:v>195.08864999612172</c:v>
                </c:pt>
                <c:pt idx="11376">
                  <c:v>195.10553332964579</c:v>
                </c:pt>
                <c:pt idx="11377">
                  <c:v>195.12243332862855</c:v>
                </c:pt>
                <c:pt idx="11378">
                  <c:v>195.13931666215259</c:v>
                </c:pt>
                <c:pt idx="11379">
                  <c:v>195.15619999567667</c:v>
                </c:pt>
                <c:pt idx="11380">
                  <c:v>195.17308332920075</c:v>
                </c:pt>
                <c:pt idx="11381">
                  <c:v>195.1899666627248</c:v>
                </c:pt>
                <c:pt idx="11382">
                  <c:v>195.20684999624888</c:v>
                </c:pt>
                <c:pt idx="11383">
                  <c:v>195.22371666431428</c:v>
                </c:pt>
                <c:pt idx="11384">
                  <c:v>195.24130000273388</c:v>
                </c:pt>
                <c:pt idx="11385">
                  <c:v>195.25818333625793</c:v>
                </c:pt>
                <c:pt idx="11386">
                  <c:v>195.27508333524068</c:v>
                </c:pt>
                <c:pt idx="11387">
                  <c:v>195.29194999535878</c:v>
                </c:pt>
                <c:pt idx="11388">
                  <c:v>195.30885000228881</c:v>
                </c:pt>
                <c:pt idx="11389">
                  <c:v>195.32576666673023</c:v>
                </c:pt>
                <c:pt idx="11390">
                  <c:v>195.34263333479564</c:v>
                </c:pt>
                <c:pt idx="11391">
                  <c:v>195.56478333473206</c:v>
                </c:pt>
                <c:pt idx="11392">
                  <c:v>195.65196666717529</c:v>
                </c:pt>
                <c:pt idx="11393">
                  <c:v>195.66881666978199</c:v>
                </c:pt>
                <c:pt idx="11394">
                  <c:v>195.72156666914623</c:v>
                </c:pt>
                <c:pt idx="11395">
                  <c:v>195.73843332926432</c:v>
                </c:pt>
                <c:pt idx="11396">
                  <c:v>195.7553166627884</c:v>
                </c:pt>
                <c:pt idx="11397">
                  <c:v>195.77214999993643</c:v>
                </c:pt>
                <c:pt idx="11398">
                  <c:v>195.78901666800181</c:v>
                </c:pt>
                <c:pt idx="11399">
                  <c:v>195.80598332881928</c:v>
                </c:pt>
                <c:pt idx="11400">
                  <c:v>195.82284999688466</c:v>
                </c:pt>
                <c:pt idx="11401">
                  <c:v>195.83990000089008</c:v>
                </c:pt>
                <c:pt idx="11402">
                  <c:v>195.85674999554951</c:v>
                </c:pt>
                <c:pt idx="11403">
                  <c:v>195.87428332964581</c:v>
                </c:pt>
                <c:pt idx="11404">
                  <c:v>195.89114999771118</c:v>
                </c:pt>
                <c:pt idx="11405">
                  <c:v>195.90865000089011</c:v>
                </c:pt>
                <c:pt idx="11406">
                  <c:v>195.92553333441415</c:v>
                </c:pt>
                <c:pt idx="11407">
                  <c:v>195.9433833360672</c:v>
                </c:pt>
                <c:pt idx="11408">
                  <c:v>195.96023333072662</c:v>
                </c:pt>
                <c:pt idx="11409">
                  <c:v>195.97773333390555</c:v>
                </c:pt>
                <c:pt idx="11410">
                  <c:v>195.9946166674296</c:v>
                </c:pt>
                <c:pt idx="11411">
                  <c:v>196.01244999567669</c:v>
                </c:pt>
                <c:pt idx="11412">
                  <c:v>196.02931666374207</c:v>
                </c:pt>
                <c:pt idx="11413">
                  <c:v>196.04651666482289</c:v>
                </c:pt>
                <c:pt idx="11414">
                  <c:v>196.06336666742962</c:v>
                </c:pt>
                <c:pt idx="11415">
                  <c:v>196.08021666208904</c:v>
                </c:pt>
                <c:pt idx="11416">
                  <c:v>196.09708333015442</c:v>
                </c:pt>
                <c:pt idx="11417">
                  <c:v>196.11503333250681</c:v>
                </c:pt>
                <c:pt idx="11418">
                  <c:v>196.13190000057222</c:v>
                </c:pt>
                <c:pt idx="11419">
                  <c:v>196.1501499970754</c:v>
                </c:pt>
                <c:pt idx="11420">
                  <c:v>196.16701666514078</c:v>
                </c:pt>
                <c:pt idx="11421">
                  <c:v>196.1849500020345</c:v>
                </c:pt>
                <c:pt idx="11422">
                  <c:v>196.20181666215259</c:v>
                </c:pt>
                <c:pt idx="11423">
                  <c:v>196.22056666215261</c:v>
                </c:pt>
                <c:pt idx="11424">
                  <c:v>196.23744999567668</c:v>
                </c:pt>
                <c:pt idx="11425">
                  <c:v>196.25561666488647</c:v>
                </c:pt>
                <c:pt idx="11426">
                  <c:v>196.27246666749318</c:v>
                </c:pt>
                <c:pt idx="11427">
                  <c:v>196.2893166621526</c:v>
                </c:pt>
                <c:pt idx="11428">
                  <c:v>196.306183330218</c:v>
                </c:pt>
                <c:pt idx="11429">
                  <c:v>196.32303333282471</c:v>
                </c:pt>
                <c:pt idx="11430">
                  <c:v>196.33994999726613</c:v>
                </c:pt>
                <c:pt idx="11431">
                  <c:v>196.35678333441416</c:v>
                </c:pt>
                <c:pt idx="11432">
                  <c:v>196.37483332951862</c:v>
                </c:pt>
                <c:pt idx="11433">
                  <c:v>196.39168333212535</c:v>
                </c:pt>
                <c:pt idx="11434">
                  <c:v>196.40991666316987</c:v>
                </c:pt>
                <c:pt idx="11435">
                  <c:v>196.42676666577657</c:v>
                </c:pt>
                <c:pt idx="11436">
                  <c:v>196.44401666323344</c:v>
                </c:pt>
                <c:pt idx="11437">
                  <c:v>196.46088333129882</c:v>
                </c:pt>
                <c:pt idx="11438">
                  <c:v>196.47871666749319</c:v>
                </c:pt>
                <c:pt idx="11439">
                  <c:v>196.49558333555856</c:v>
                </c:pt>
                <c:pt idx="11440">
                  <c:v>196.51291666825611</c:v>
                </c:pt>
                <c:pt idx="11441">
                  <c:v>196.52978333632151</c:v>
                </c:pt>
                <c:pt idx="11442">
                  <c:v>196.54664999643961</c:v>
                </c:pt>
                <c:pt idx="11443">
                  <c:v>196.56349999904631</c:v>
                </c:pt>
                <c:pt idx="11444">
                  <c:v>196.58166666825613</c:v>
                </c:pt>
                <c:pt idx="11445">
                  <c:v>196.59853333632151</c:v>
                </c:pt>
                <c:pt idx="11446">
                  <c:v>196.61538333098093</c:v>
                </c:pt>
                <c:pt idx="11447">
                  <c:v>196.63223333358764</c:v>
                </c:pt>
                <c:pt idx="11448">
                  <c:v>196.64908333619437</c:v>
                </c:pt>
                <c:pt idx="11449">
                  <c:v>196.66594999631246</c:v>
                </c:pt>
                <c:pt idx="11450">
                  <c:v>196.68454999923705</c:v>
                </c:pt>
                <c:pt idx="11451">
                  <c:v>196.70143333276113</c:v>
                </c:pt>
                <c:pt idx="11452">
                  <c:v>196.71924999554952</c:v>
                </c:pt>
                <c:pt idx="11453">
                  <c:v>196.73609999815622</c:v>
                </c:pt>
                <c:pt idx="11454">
                  <c:v>196.75384999910992</c:v>
                </c:pt>
                <c:pt idx="11455">
                  <c:v>196.77073333263397</c:v>
                </c:pt>
                <c:pt idx="11456">
                  <c:v>196.78861666520436</c:v>
                </c:pt>
                <c:pt idx="11457">
                  <c:v>196.80548333326976</c:v>
                </c:pt>
                <c:pt idx="11458">
                  <c:v>196.82236666679381</c:v>
                </c:pt>
                <c:pt idx="11459">
                  <c:v>196.83923333485922</c:v>
                </c:pt>
                <c:pt idx="11460">
                  <c:v>196.85610000292459</c:v>
                </c:pt>
                <c:pt idx="11461">
                  <c:v>196.87296666304272</c:v>
                </c:pt>
                <c:pt idx="11462">
                  <c:v>196.88983333110809</c:v>
                </c:pt>
                <c:pt idx="11463">
                  <c:v>196.90791666507721</c:v>
                </c:pt>
                <c:pt idx="11464">
                  <c:v>196.92476666768391</c:v>
                </c:pt>
                <c:pt idx="11465">
                  <c:v>196.94161666234334</c:v>
                </c:pt>
                <c:pt idx="11466">
                  <c:v>196.95846666495007</c:v>
                </c:pt>
                <c:pt idx="11467">
                  <c:v>196.97544999917349</c:v>
                </c:pt>
                <c:pt idx="11468">
                  <c:v>196.99230000178019</c:v>
                </c:pt>
                <c:pt idx="11469">
                  <c:v>197.00914999643962</c:v>
                </c:pt>
                <c:pt idx="11470">
                  <c:v>197.02623333136242</c:v>
                </c:pt>
                <c:pt idx="11471">
                  <c:v>197.04308333396912</c:v>
                </c:pt>
                <c:pt idx="11472">
                  <c:v>197.0599500020345</c:v>
                </c:pt>
                <c:pt idx="11473">
                  <c:v>197.07681666215259</c:v>
                </c:pt>
                <c:pt idx="11474">
                  <c:v>197.09366666475933</c:v>
                </c:pt>
                <c:pt idx="11475">
                  <c:v>197.11189999580384</c:v>
                </c:pt>
                <c:pt idx="11476">
                  <c:v>197.12876666386921</c:v>
                </c:pt>
                <c:pt idx="11477">
                  <c:v>197.14571666717529</c:v>
                </c:pt>
                <c:pt idx="11478">
                  <c:v>197.162566669782</c:v>
                </c:pt>
                <c:pt idx="11479">
                  <c:v>197.17941666444142</c:v>
                </c:pt>
                <c:pt idx="11480">
                  <c:v>197.19761666456859</c:v>
                </c:pt>
                <c:pt idx="11481">
                  <c:v>197.21446666717529</c:v>
                </c:pt>
                <c:pt idx="11482">
                  <c:v>197.23129999637604</c:v>
                </c:pt>
                <c:pt idx="11483">
                  <c:v>197.24814999898274</c:v>
                </c:pt>
                <c:pt idx="11484">
                  <c:v>197.26500000158947</c:v>
                </c:pt>
                <c:pt idx="11485">
                  <c:v>197.28194999694824</c:v>
                </c:pt>
                <c:pt idx="11486">
                  <c:v>197.29879999955494</c:v>
                </c:pt>
                <c:pt idx="11487">
                  <c:v>197.31633333365122</c:v>
                </c:pt>
                <c:pt idx="11488">
                  <c:v>197.33320000171662</c:v>
                </c:pt>
                <c:pt idx="11489">
                  <c:v>197.35004999637604</c:v>
                </c:pt>
                <c:pt idx="11490">
                  <c:v>197.36691666444142</c:v>
                </c:pt>
                <c:pt idx="11491">
                  <c:v>197.38451666831969</c:v>
                </c:pt>
                <c:pt idx="11492">
                  <c:v>197.40141666730244</c:v>
                </c:pt>
                <c:pt idx="11493">
                  <c:v>197.41934999624888</c:v>
                </c:pt>
                <c:pt idx="11494">
                  <c:v>197.43621666431426</c:v>
                </c:pt>
                <c:pt idx="11495">
                  <c:v>197.45306666692099</c:v>
                </c:pt>
                <c:pt idx="11496">
                  <c:v>197.46991666952769</c:v>
                </c:pt>
                <c:pt idx="11497">
                  <c:v>197.48680000305177</c:v>
                </c:pt>
                <c:pt idx="11498">
                  <c:v>197.50373333295187</c:v>
                </c:pt>
                <c:pt idx="11499">
                  <c:v>197.52058333555857</c:v>
                </c:pt>
                <c:pt idx="11500">
                  <c:v>197.53748333454132</c:v>
                </c:pt>
                <c:pt idx="11501">
                  <c:v>197.55433332920074</c:v>
                </c:pt>
                <c:pt idx="11502">
                  <c:v>197.57248333295186</c:v>
                </c:pt>
                <c:pt idx="11503">
                  <c:v>197.58935000101727</c:v>
                </c:pt>
                <c:pt idx="11504">
                  <c:v>197.60759999752045</c:v>
                </c:pt>
                <c:pt idx="11505">
                  <c:v>197.62446666558583</c:v>
                </c:pt>
                <c:pt idx="11506">
                  <c:v>197.64134999910991</c:v>
                </c:pt>
                <c:pt idx="11507">
                  <c:v>197.65823333263398</c:v>
                </c:pt>
                <c:pt idx="11508">
                  <c:v>197.67518333594003</c:v>
                </c:pt>
                <c:pt idx="11509">
                  <c:v>197.69206666946411</c:v>
                </c:pt>
                <c:pt idx="11510">
                  <c:v>197.70963333447773</c:v>
                </c:pt>
                <c:pt idx="11511">
                  <c:v>197.72650000254313</c:v>
                </c:pt>
                <c:pt idx="11512">
                  <c:v>197.74348332881928</c:v>
                </c:pt>
                <c:pt idx="11513">
                  <c:v>197.76036666234333</c:v>
                </c:pt>
                <c:pt idx="11514">
                  <c:v>197.77724999586741</c:v>
                </c:pt>
                <c:pt idx="11515">
                  <c:v>197.79409999847411</c:v>
                </c:pt>
                <c:pt idx="11516">
                  <c:v>197.81098333199819</c:v>
                </c:pt>
                <c:pt idx="11517">
                  <c:v>197.82819999853771</c:v>
                </c:pt>
                <c:pt idx="11518">
                  <c:v>197.84628333250683</c:v>
                </c:pt>
                <c:pt idx="11519">
                  <c:v>197.86316666603088</c:v>
                </c:pt>
                <c:pt idx="11520">
                  <c:v>197.88006666501363</c:v>
                </c:pt>
                <c:pt idx="11521">
                  <c:v>197.89693333307903</c:v>
                </c:pt>
                <c:pt idx="11522">
                  <c:v>197.91381666660308</c:v>
                </c:pt>
                <c:pt idx="11523">
                  <c:v>197.93068333466849</c:v>
                </c:pt>
                <c:pt idx="11524">
                  <c:v>197.94755000273386</c:v>
                </c:pt>
                <c:pt idx="11525">
                  <c:v>197.96441666285196</c:v>
                </c:pt>
                <c:pt idx="11526">
                  <c:v>197.98131666978199</c:v>
                </c:pt>
                <c:pt idx="11527">
                  <c:v>197.99819999535879</c:v>
                </c:pt>
                <c:pt idx="11528">
                  <c:v>198.01510000228882</c:v>
                </c:pt>
                <c:pt idx="11529">
                  <c:v>198.03200000127157</c:v>
                </c:pt>
                <c:pt idx="11530">
                  <c:v>198.04888333479565</c:v>
                </c:pt>
                <c:pt idx="11531">
                  <c:v>198.06575000286102</c:v>
                </c:pt>
                <c:pt idx="11532">
                  <c:v>198.08265000184377</c:v>
                </c:pt>
                <c:pt idx="11533">
                  <c:v>198.09953333536785</c:v>
                </c:pt>
                <c:pt idx="11534">
                  <c:v>198.11638333002728</c:v>
                </c:pt>
                <c:pt idx="11535">
                  <c:v>198.13328332901</c:v>
                </c:pt>
                <c:pt idx="11536">
                  <c:v>198.1501499970754</c:v>
                </c:pt>
                <c:pt idx="11537">
                  <c:v>198.1669999996821</c:v>
                </c:pt>
                <c:pt idx="11538">
                  <c:v>198.18391666412353</c:v>
                </c:pt>
                <c:pt idx="11539">
                  <c:v>198.20079999764761</c:v>
                </c:pt>
                <c:pt idx="11540">
                  <c:v>198.21768333117168</c:v>
                </c:pt>
                <c:pt idx="11541">
                  <c:v>198.23458333015441</c:v>
                </c:pt>
                <c:pt idx="11542">
                  <c:v>198.25143333276114</c:v>
                </c:pt>
                <c:pt idx="11543">
                  <c:v>198.26831666628519</c:v>
                </c:pt>
                <c:pt idx="11544">
                  <c:v>198.28521666526794</c:v>
                </c:pt>
                <c:pt idx="11545">
                  <c:v>198.30211666425069</c:v>
                </c:pt>
                <c:pt idx="11546">
                  <c:v>198.31898333231609</c:v>
                </c:pt>
                <c:pt idx="11547">
                  <c:v>198.33588333129882</c:v>
                </c:pt>
                <c:pt idx="11548">
                  <c:v>198.35276666482289</c:v>
                </c:pt>
                <c:pt idx="11549">
                  <c:v>198.36964999834697</c:v>
                </c:pt>
                <c:pt idx="11550">
                  <c:v>198.38653333187102</c:v>
                </c:pt>
                <c:pt idx="11551">
                  <c:v>198.40399999618529</c:v>
                </c:pt>
                <c:pt idx="11552">
                  <c:v>198.42088332970937</c:v>
                </c:pt>
                <c:pt idx="11553">
                  <c:v>198.43774999777477</c:v>
                </c:pt>
                <c:pt idx="11554">
                  <c:v>198.45468333562215</c:v>
                </c:pt>
                <c:pt idx="11555">
                  <c:v>198.47156666914623</c:v>
                </c:pt>
                <c:pt idx="11556">
                  <c:v>198.48868333498638</c:v>
                </c:pt>
                <c:pt idx="11557">
                  <c:v>198.50561666488647</c:v>
                </c:pt>
                <c:pt idx="11558">
                  <c:v>198.52269999980928</c:v>
                </c:pt>
                <c:pt idx="11559">
                  <c:v>198.53958333333333</c:v>
                </c:pt>
                <c:pt idx="11560">
                  <c:v>198.55658333301545</c:v>
                </c:pt>
                <c:pt idx="11561">
                  <c:v>198.57518333594004</c:v>
                </c:pt>
                <c:pt idx="11562">
                  <c:v>198.59210000038146</c:v>
                </c:pt>
                <c:pt idx="11563">
                  <c:v>198.62504999637605</c:v>
                </c:pt>
                <c:pt idx="11564">
                  <c:v>198.64191666444142</c:v>
                </c:pt>
                <c:pt idx="11565">
                  <c:v>198.66016666889192</c:v>
                </c:pt>
                <c:pt idx="11566">
                  <c:v>198.67699999809264</c:v>
                </c:pt>
                <c:pt idx="11567">
                  <c:v>198.69421666463217</c:v>
                </c:pt>
                <c:pt idx="11568">
                  <c:v>198.71106666723887</c:v>
                </c:pt>
                <c:pt idx="11569">
                  <c:v>198.72819999853769</c:v>
                </c:pt>
                <c:pt idx="11570">
                  <c:v>198.74505000114442</c:v>
                </c:pt>
                <c:pt idx="11571">
                  <c:v>198.76189999580384</c:v>
                </c:pt>
                <c:pt idx="11572">
                  <c:v>198.77874999841055</c:v>
                </c:pt>
                <c:pt idx="11573">
                  <c:v>198.79561666647592</c:v>
                </c:pt>
                <c:pt idx="11574">
                  <c:v>198.81268333594005</c:v>
                </c:pt>
                <c:pt idx="11575">
                  <c:v>198.82953333059947</c:v>
                </c:pt>
                <c:pt idx="11576">
                  <c:v>198.84639999866485</c:v>
                </c:pt>
                <c:pt idx="11577">
                  <c:v>198.86326666673025</c:v>
                </c:pt>
                <c:pt idx="11578">
                  <c:v>198.88019999663035</c:v>
                </c:pt>
                <c:pt idx="11579">
                  <c:v>198.89706666469573</c:v>
                </c:pt>
                <c:pt idx="11580">
                  <c:v>198.91393333276113</c:v>
                </c:pt>
                <c:pt idx="11581">
                  <c:v>198.93094999790191</c:v>
                </c:pt>
                <c:pt idx="11582">
                  <c:v>198.94780000050864</c:v>
                </c:pt>
                <c:pt idx="11583">
                  <c:v>198.96463332970936</c:v>
                </c:pt>
                <c:pt idx="11584">
                  <c:v>198.98148333231609</c:v>
                </c:pt>
                <c:pt idx="11585">
                  <c:v>198.99846666653951</c:v>
                </c:pt>
                <c:pt idx="11586">
                  <c:v>199.01531666914622</c:v>
                </c:pt>
                <c:pt idx="11587">
                  <c:v>199.03243333498637</c:v>
                </c:pt>
                <c:pt idx="11588">
                  <c:v>199.04930000305177</c:v>
                </c:pt>
                <c:pt idx="11589">
                  <c:v>199.06614999771119</c:v>
                </c:pt>
                <c:pt idx="11590">
                  <c:v>199.08301666577657</c:v>
                </c:pt>
                <c:pt idx="11591">
                  <c:v>199.09986666838327</c:v>
                </c:pt>
                <c:pt idx="11592">
                  <c:v>199.11693332990009</c:v>
                </c:pt>
                <c:pt idx="11593">
                  <c:v>199.1337999979655</c:v>
                </c:pt>
                <c:pt idx="11594">
                  <c:v>199.15093332926432</c:v>
                </c:pt>
                <c:pt idx="11595">
                  <c:v>199.16779999732972</c:v>
                </c:pt>
                <c:pt idx="11596">
                  <c:v>199.18464999993643</c:v>
                </c:pt>
                <c:pt idx="11597">
                  <c:v>199.20150000254313</c:v>
                </c:pt>
                <c:pt idx="11598">
                  <c:v>199.2184666633606</c:v>
                </c:pt>
                <c:pt idx="11599">
                  <c:v>199.2353166659673</c:v>
                </c:pt>
                <c:pt idx="11600">
                  <c:v>199.25219999949138</c:v>
                </c:pt>
                <c:pt idx="11601">
                  <c:v>199.26918333371481</c:v>
                </c:pt>
                <c:pt idx="11602">
                  <c:v>199.28605000178018</c:v>
                </c:pt>
                <c:pt idx="11603">
                  <c:v>199.30291666984559</c:v>
                </c:pt>
                <c:pt idx="11604">
                  <c:v>199.31995000044506</c:v>
                </c:pt>
                <c:pt idx="11605">
                  <c:v>199.33681666851044</c:v>
                </c:pt>
                <c:pt idx="11606">
                  <c:v>199.35391666889191</c:v>
                </c:pt>
                <c:pt idx="11607">
                  <c:v>199.37076666355134</c:v>
                </c:pt>
                <c:pt idx="11608">
                  <c:v>199.38776666323344</c:v>
                </c:pt>
                <c:pt idx="11609">
                  <c:v>199.40463333129884</c:v>
                </c:pt>
                <c:pt idx="11610">
                  <c:v>199.42149999936422</c:v>
                </c:pt>
                <c:pt idx="11611">
                  <c:v>199.43836666742962</c:v>
                </c:pt>
                <c:pt idx="11612">
                  <c:v>199.45543332894644</c:v>
                </c:pt>
                <c:pt idx="11613">
                  <c:v>199.47231666247049</c:v>
                </c:pt>
                <c:pt idx="11614">
                  <c:v>199.48916666507722</c:v>
                </c:pt>
                <c:pt idx="11615">
                  <c:v>199.5060333331426</c:v>
                </c:pt>
                <c:pt idx="11616">
                  <c:v>199.5228833357493</c:v>
                </c:pt>
                <c:pt idx="11617">
                  <c:v>199.53973333040872</c:v>
                </c:pt>
                <c:pt idx="11618">
                  <c:v>199.5566833337148</c:v>
                </c:pt>
                <c:pt idx="11619">
                  <c:v>199.5735333363215</c:v>
                </c:pt>
                <c:pt idx="11620">
                  <c:v>199.59039999643963</c:v>
                </c:pt>
                <c:pt idx="11621">
                  <c:v>199.60745000044506</c:v>
                </c:pt>
                <c:pt idx="11622">
                  <c:v>199.62430000305176</c:v>
                </c:pt>
                <c:pt idx="11623">
                  <c:v>199.64114999771118</c:v>
                </c:pt>
                <c:pt idx="11624">
                  <c:v>199.65818333625793</c:v>
                </c:pt>
                <c:pt idx="11625">
                  <c:v>199.67503333091736</c:v>
                </c:pt>
                <c:pt idx="11626">
                  <c:v>199.69189999898273</c:v>
                </c:pt>
                <c:pt idx="11627">
                  <c:v>199.70876666704814</c:v>
                </c:pt>
                <c:pt idx="11628">
                  <c:v>199.72571666240691</c:v>
                </c:pt>
                <c:pt idx="11629">
                  <c:v>199.74258333047231</c:v>
                </c:pt>
                <c:pt idx="11630">
                  <c:v>199.75946666399639</c:v>
                </c:pt>
                <c:pt idx="11631">
                  <c:v>199.77644999821982</c:v>
                </c:pt>
                <c:pt idx="11632">
                  <c:v>199.79330000082652</c:v>
                </c:pt>
                <c:pt idx="11633">
                  <c:v>199.81014999548594</c:v>
                </c:pt>
                <c:pt idx="11634">
                  <c:v>199.82719999949137</c:v>
                </c:pt>
                <c:pt idx="11635">
                  <c:v>199.84406666755677</c:v>
                </c:pt>
                <c:pt idx="11636">
                  <c:v>199.8609166622162</c:v>
                </c:pt>
                <c:pt idx="11637">
                  <c:v>199.8777666648229</c:v>
                </c:pt>
                <c:pt idx="11638">
                  <c:v>199.8946166674296</c:v>
                </c:pt>
                <c:pt idx="11639">
                  <c:v>199.91168332894642</c:v>
                </c:pt>
                <c:pt idx="11640">
                  <c:v>199.92854999701183</c:v>
                </c:pt>
                <c:pt idx="11641">
                  <c:v>199.94539999961853</c:v>
                </c:pt>
                <c:pt idx="11642">
                  <c:v>199.96228333314261</c:v>
                </c:pt>
                <c:pt idx="11643">
                  <c:v>199.97925000190736</c:v>
                </c:pt>
                <c:pt idx="11644">
                  <c:v>199.99609999656678</c:v>
                </c:pt>
                <c:pt idx="11645">
                  <c:v>200.01294999917349</c:v>
                </c:pt>
                <c:pt idx="11646">
                  <c:v>200.02993333339691</c:v>
                </c:pt>
                <c:pt idx="11647">
                  <c:v>200.04680000146229</c:v>
                </c:pt>
                <c:pt idx="11648">
                  <c:v>200.06386666297914</c:v>
                </c:pt>
                <c:pt idx="11649">
                  <c:v>200.08074999650319</c:v>
                </c:pt>
                <c:pt idx="11650">
                  <c:v>200.09761666456859</c:v>
                </c:pt>
                <c:pt idx="11651">
                  <c:v>200.11469999949136</c:v>
                </c:pt>
                <c:pt idx="11652">
                  <c:v>200.13153332869211</c:v>
                </c:pt>
                <c:pt idx="11653">
                  <c:v>200.14848333199819</c:v>
                </c:pt>
                <c:pt idx="11654">
                  <c:v>200.16535000006357</c:v>
                </c:pt>
                <c:pt idx="11655">
                  <c:v>200.18245000044504</c:v>
                </c:pt>
                <c:pt idx="11656">
                  <c:v>200.19930000305175</c:v>
                </c:pt>
                <c:pt idx="11657">
                  <c:v>200.21646666526794</c:v>
                </c:pt>
                <c:pt idx="11658">
                  <c:v>200.23331666787465</c:v>
                </c:pt>
                <c:pt idx="11659">
                  <c:v>200.25041666825612</c:v>
                </c:pt>
                <c:pt idx="11660">
                  <c:v>200.26728333632153</c:v>
                </c:pt>
                <c:pt idx="11661">
                  <c:v>200.28413333098095</c:v>
                </c:pt>
                <c:pt idx="11662">
                  <c:v>200.30121666590372</c:v>
                </c:pt>
                <c:pt idx="11663">
                  <c:v>200.3180999994278</c:v>
                </c:pt>
                <c:pt idx="11664">
                  <c:v>200.33499999841055</c:v>
                </c:pt>
                <c:pt idx="11665">
                  <c:v>200.35186666647593</c:v>
                </c:pt>
                <c:pt idx="11666">
                  <c:v>200.36871666908263</c:v>
                </c:pt>
                <c:pt idx="11667">
                  <c:v>200.38558332920076</c:v>
                </c:pt>
                <c:pt idx="11668">
                  <c:v>200.40244999726613</c:v>
                </c:pt>
                <c:pt idx="11669">
                  <c:v>200.42066666285197</c:v>
                </c:pt>
                <c:pt idx="11670">
                  <c:v>200.437566669782</c:v>
                </c:pt>
                <c:pt idx="11671">
                  <c:v>200.4545166651408</c:v>
                </c:pt>
                <c:pt idx="11672">
                  <c:v>200.4713666677475</c:v>
                </c:pt>
                <c:pt idx="11673">
                  <c:v>200.48825000127155</c:v>
                </c:pt>
                <c:pt idx="11674">
                  <c:v>200.50546666781108</c:v>
                </c:pt>
                <c:pt idx="11675">
                  <c:v>200.5223166624705</c:v>
                </c:pt>
                <c:pt idx="11676">
                  <c:v>200.53925000031788</c:v>
                </c:pt>
                <c:pt idx="11677">
                  <c:v>200.55613333384196</c:v>
                </c:pt>
                <c:pt idx="11678">
                  <c:v>200.57323333422343</c:v>
                </c:pt>
                <c:pt idx="11679">
                  <c:v>200.59010000228881</c:v>
                </c:pt>
                <c:pt idx="11680">
                  <c:v>200.60723333358766</c:v>
                </c:pt>
                <c:pt idx="11681">
                  <c:v>200.62410000165303</c:v>
                </c:pt>
                <c:pt idx="11682">
                  <c:v>200.64101666609446</c:v>
                </c:pt>
                <c:pt idx="11683">
                  <c:v>200.65786666870116</c:v>
                </c:pt>
                <c:pt idx="11684">
                  <c:v>200.67473332881929</c:v>
                </c:pt>
                <c:pt idx="11685">
                  <c:v>200.69173333644866</c:v>
                </c:pt>
                <c:pt idx="11686">
                  <c:v>200.70865000089009</c:v>
                </c:pt>
                <c:pt idx="11687">
                  <c:v>200.72571666240691</c:v>
                </c:pt>
                <c:pt idx="11688">
                  <c:v>200.74258333047231</c:v>
                </c:pt>
                <c:pt idx="11689">
                  <c:v>200.75946666399639</c:v>
                </c:pt>
                <c:pt idx="11690">
                  <c:v>200.77648332913716</c:v>
                </c:pt>
                <c:pt idx="11691">
                  <c:v>200.79338333606719</c:v>
                </c:pt>
                <c:pt idx="11692">
                  <c:v>200.81033333142599</c:v>
                </c:pt>
                <c:pt idx="11693">
                  <c:v>200.8271833340327</c:v>
                </c:pt>
                <c:pt idx="11694">
                  <c:v>200.84413332939147</c:v>
                </c:pt>
                <c:pt idx="11695">
                  <c:v>200.86101666291555</c:v>
                </c:pt>
                <c:pt idx="11696">
                  <c:v>200.87799999713897</c:v>
                </c:pt>
                <c:pt idx="11697">
                  <c:v>200.89488333066305</c:v>
                </c:pt>
                <c:pt idx="11698">
                  <c:v>200.91198333104452</c:v>
                </c:pt>
                <c:pt idx="11699">
                  <c:v>200.92888333002728</c:v>
                </c:pt>
                <c:pt idx="11700">
                  <c:v>200.94578332901</c:v>
                </c:pt>
                <c:pt idx="11701">
                  <c:v>200.9626499970754</c:v>
                </c:pt>
                <c:pt idx="11702">
                  <c:v>200.97951666514078</c:v>
                </c:pt>
                <c:pt idx="11703">
                  <c:v>200.99639999866486</c:v>
                </c:pt>
                <c:pt idx="11704">
                  <c:v>201.01326666673023</c:v>
                </c:pt>
                <c:pt idx="11705">
                  <c:v>201.03011666933696</c:v>
                </c:pt>
                <c:pt idx="11706">
                  <c:v>201.04725000063578</c:v>
                </c:pt>
                <c:pt idx="11707">
                  <c:v>201.06409999529521</c:v>
                </c:pt>
                <c:pt idx="11708">
                  <c:v>201.08316666285197</c:v>
                </c:pt>
                <c:pt idx="11709">
                  <c:v>201.10003333091737</c:v>
                </c:pt>
                <c:pt idx="11710">
                  <c:v>201.12935000260671</c:v>
                </c:pt>
                <c:pt idx="11711">
                  <c:v>201.16496666272482</c:v>
                </c:pt>
                <c:pt idx="11712">
                  <c:v>201.1818333307902</c:v>
                </c:pt>
                <c:pt idx="11713">
                  <c:v>201.36856666405995</c:v>
                </c:pt>
                <c:pt idx="11714">
                  <c:v>201.51869999567668</c:v>
                </c:pt>
                <c:pt idx="11715">
                  <c:v>201.53554999828339</c:v>
                </c:pt>
                <c:pt idx="11716">
                  <c:v>201.55244999726614</c:v>
                </c:pt>
                <c:pt idx="11717">
                  <c:v>201.56938333511351</c:v>
                </c:pt>
                <c:pt idx="11718">
                  <c:v>201.58623332977294</c:v>
                </c:pt>
                <c:pt idx="11719">
                  <c:v>201.60401666959126</c:v>
                </c:pt>
                <c:pt idx="11720">
                  <c:v>201.62088332970936</c:v>
                </c:pt>
                <c:pt idx="11721">
                  <c:v>201.63888333638508</c:v>
                </c:pt>
                <c:pt idx="11722">
                  <c:v>201.6557333310445</c:v>
                </c:pt>
                <c:pt idx="11723">
                  <c:v>201.67259999910991</c:v>
                </c:pt>
                <c:pt idx="11724">
                  <c:v>201.68945000171661</c:v>
                </c:pt>
                <c:pt idx="11725">
                  <c:v>201.70643333594003</c:v>
                </c:pt>
                <c:pt idx="11726">
                  <c:v>201.72328333059946</c:v>
                </c:pt>
                <c:pt idx="11727">
                  <c:v>201.74116666316985</c:v>
                </c:pt>
                <c:pt idx="11728">
                  <c:v>201.75803333123525</c:v>
                </c:pt>
                <c:pt idx="11729">
                  <c:v>201.77593332926432</c:v>
                </c:pt>
                <c:pt idx="11730">
                  <c:v>201.79279999732972</c:v>
                </c:pt>
                <c:pt idx="11731">
                  <c:v>201.81060000260672</c:v>
                </c:pt>
                <c:pt idx="11732">
                  <c:v>201.82744999726614</c:v>
                </c:pt>
                <c:pt idx="11733">
                  <c:v>201.84528333346049</c:v>
                </c:pt>
                <c:pt idx="11734">
                  <c:v>201.86213333606719</c:v>
                </c:pt>
                <c:pt idx="11735">
                  <c:v>201.87991666793823</c:v>
                </c:pt>
                <c:pt idx="11736">
                  <c:v>201.89678333600361</c:v>
                </c:pt>
                <c:pt idx="11737">
                  <c:v>201.91393333276113</c:v>
                </c:pt>
                <c:pt idx="11738">
                  <c:v>201.93078333536783</c:v>
                </c:pt>
                <c:pt idx="11739">
                  <c:v>201.94763333002726</c:v>
                </c:pt>
                <c:pt idx="11740">
                  <c:v>201.9656333287557</c:v>
                </c:pt>
                <c:pt idx="11741">
                  <c:v>201.9824833313624</c:v>
                </c:pt>
                <c:pt idx="11742">
                  <c:v>201.99946666558583</c:v>
                </c:pt>
                <c:pt idx="11743">
                  <c:v>202.01633333365123</c:v>
                </c:pt>
                <c:pt idx="11744">
                  <c:v>202.03318333625793</c:v>
                </c:pt>
                <c:pt idx="11745">
                  <c:v>202.05003333091736</c:v>
                </c:pt>
                <c:pt idx="11746">
                  <c:v>202.06783333619435</c:v>
                </c:pt>
                <c:pt idx="11747">
                  <c:v>202.08471666971843</c:v>
                </c:pt>
                <c:pt idx="11748">
                  <c:v>202.10326666831969</c:v>
                </c:pt>
                <c:pt idx="11749">
                  <c:v>202.12011666297911</c:v>
                </c:pt>
                <c:pt idx="11750">
                  <c:v>202.13825000127156</c:v>
                </c:pt>
                <c:pt idx="11751">
                  <c:v>202.15513333479564</c:v>
                </c:pt>
                <c:pt idx="11752">
                  <c:v>202.17314999898275</c:v>
                </c:pt>
                <c:pt idx="11753">
                  <c:v>202.19013333320618</c:v>
                </c:pt>
                <c:pt idx="11754">
                  <c:v>202.20765000184377</c:v>
                </c:pt>
                <c:pt idx="11755">
                  <c:v>202.2244999965032</c:v>
                </c:pt>
                <c:pt idx="11756">
                  <c:v>202.24143333435057</c:v>
                </c:pt>
                <c:pt idx="11757">
                  <c:v>202.25828332901</c:v>
                </c:pt>
                <c:pt idx="11758">
                  <c:v>202.27631666660309</c:v>
                </c:pt>
                <c:pt idx="11759">
                  <c:v>202.29318333466847</c:v>
                </c:pt>
                <c:pt idx="11760">
                  <c:v>202.31141666571298</c:v>
                </c:pt>
                <c:pt idx="11761">
                  <c:v>202.32826666831971</c:v>
                </c:pt>
                <c:pt idx="11762">
                  <c:v>202.34518333276114</c:v>
                </c:pt>
                <c:pt idx="11763">
                  <c:v>202.36205000082651</c:v>
                </c:pt>
                <c:pt idx="11764">
                  <c:v>202.37893333435059</c:v>
                </c:pt>
                <c:pt idx="11765">
                  <c:v>202.39696666399638</c:v>
                </c:pt>
                <c:pt idx="11766">
                  <c:v>202.41381666660308</c:v>
                </c:pt>
                <c:pt idx="11767">
                  <c:v>202.43184999624887</c:v>
                </c:pt>
                <c:pt idx="11768">
                  <c:v>202.4486999988556</c:v>
                </c:pt>
                <c:pt idx="11769">
                  <c:v>202.46686666806539</c:v>
                </c:pt>
                <c:pt idx="11770">
                  <c:v>202.48375000158947</c:v>
                </c:pt>
                <c:pt idx="11771">
                  <c:v>202.50236666202545</c:v>
                </c:pt>
                <c:pt idx="11772">
                  <c:v>202.51923333009083</c:v>
                </c:pt>
                <c:pt idx="11773">
                  <c:v>202.53608333269756</c:v>
                </c:pt>
                <c:pt idx="11774">
                  <c:v>202.55295000076293</c:v>
                </c:pt>
                <c:pt idx="11775">
                  <c:v>202.56979999542236</c:v>
                </c:pt>
                <c:pt idx="11776">
                  <c:v>202.58698333104451</c:v>
                </c:pt>
                <c:pt idx="11777">
                  <c:v>202.60384999910991</c:v>
                </c:pt>
                <c:pt idx="11778">
                  <c:v>202.62203333377838</c:v>
                </c:pt>
                <c:pt idx="11779">
                  <c:v>202.63890000184378</c:v>
                </c:pt>
                <c:pt idx="11780">
                  <c:v>202.65701666673024</c:v>
                </c:pt>
                <c:pt idx="11781">
                  <c:v>202.67390000025432</c:v>
                </c:pt>
                <c:pt idx="11782">
                  <c:v>202.69075000286102</c:v>
                </c:pt>
                <c:pt idx="11783">
                  <c:v>202.70761666297912</c:v>
                </c:pt>
                <c:pt idx="11784">
                  <c:v>202.72530000209809</c:v>
                </c:pt>
                <c:pt idx="11785">
                  <c:v>202.74216666221619</c:v>
                </c:pt>
                <c:pt idx="11786">
                  <c:v>202.76036666234333</c:v>
                </c:pt>
                <c:pt idx="11787">
                  <c:v>202.77721666495006</c:v>
                </c:pt>
                <c:pt idx="11788">
                  <c:v>202.79488333066305</c:v>
                </c:pt>
                <c:pt idx="11789">
                  <c:v>202.81173333326976</c:v>
                </c:pt>
                <c:pt idx="11790">
                  <c:v>202.8295666694641</c:v>
                </c:pt>
                <c:pt idx="11791">
                  <c:v>202.84641666412352</c:v>
                </c:pt>
                <c:pt idx="11792">
                  <c:v>202.86469999949136</c:v>
                </c:pt>
                <c:pt idx="11793">
                  <c:v>202.88158333301544</c:v>
                </c:pt>
                <c:pt idx="11794">
                  <c:v>202.90024999777475</c:v>
                </c:pt>
                <c:pt idx="11795">
                  <c:v>202.91708333492278</c:v>
                </c:pt>
                <c:pt idx="11796">
                  <c:v>202.93398333390553</c:v>
                </c:pt>
                <c:pt idx="11797">
                  <c:v>202.95086666742961</c:v>
                </c:pt>
                <c:pt idx="11798">
                  <c:v>202.96773333549498</c:v>
                </c:pt>
                <c:pt idx="11799">
                  <c:v>202.98466666539511</c:v>
                </c:pt>
                <c:pt idx="11800">
                  <c:v>203.00151666800181</c:v>
                </c:pt>
                <c:pt idx="11801">
                  <c:v>203.01836666266124</c:v>
                </c:pt>
                <c:pt idx="11802">
                  <c:v>203.03524999618531</c:v>
                </c:pt>
                <c:pt idx="11803">
                  <c:v>203.05211666425069</c:v>
                </c:pt>
                <c:pt idx="11804">
                  <c:v>203.07028333346048</c:v>
                </c:pt>
                <c:pt idx="11805">
                  <c:v>203.08715000152588</c:v>
                </c:pt>
                <c:pt idx="11806">
                  <c:v>203.10403333504993</c:v>
                </c:pt>
                <c:pt idx="11807">
                  <c:v>203.12091666857401</c:v>
                </c:pt>
                <c:pt idx="11808">
                  <c:v>203.13904999891918</c:v>
                </c:pt>
                <c:pt idx="11809">
                  <c:v>203.15590000152588</c:v>
                </c:pt>
                <c:pt idx="11810">
                  <c:v>203.17396666208904</c:v>
                </c:pt>
                <c:pt idx="11811">
                  <c:v>203.19081666469575</c:v>
                </c:pt>
                <c:pt idx="11812">
                  <c:v>203.20769999821979</c:v>
                </c:pt>
                <c:pt idx="11813">
                  <c:v>203.2245666662852</c:v>
                </c:pt>
                <c:pt idx="11814">
                  <c:v>203.24144999980928</c:v>
                </c:pt>
                <c:pt idx="11815">
                  <c:v>203.258349998792</c:v>
                </c:pt>
                <c:pt idx="11816">
                  <c:v>203.27523333231608</c:v>
                </c:pt>
                <c:pt idx="11817">
                  <c:v>203.29223333199818</c:v>
                </c:pt>
                <c:pt idx="11818">
                  <c:v>203.30911666552225</c:v>
                </c:pt>
                <c:pt idx="11819">
                  <c:v>203.32599999904633</c:v>
                </c:pt>
                <c:pt idx="11820">
                  <c:v>203.34288333257038</c:v>
                </c:pt>
                <c:pt idx="11821">
                  <c:v>203.35978333155313</c:v>
                </c:pt>
                <c:pt idx="11822">
                  <c:v>203.37664999961854</c:v>
                </c:pt>
                <c:pt idx="11823">
                  <c:v>203.39351666768391</c:v>
                </c:pt>
                <c:pt idx="11824">
                  <c:v>203.41046666304271</c:v>
                </c:pt>
                <c:pt idx="11825">
                  <c:v>203.42736666202546</c:v>
                </c:pt>
                <c:pt idx="11826">
                  <c:v>203.44424999554951</c:v>
                </c:pt>
                <c:pt idx="11827">
                  <c:v>203.46113332907359</c:v>
                </c:pt>
                <c:pt idx="11828">
                  <c:v>203.47803333600362</c:v>
                </c:pt>
                <c:pt idx="11829">
                  <c:v>203.49488333066304</c:v>
                </c:pt>
                <c:pt idx="11830">
                  <c:v>203.51284999847411</c:v>
                </c:pt>
                <c:pt idx="11831">
                  <c:v>203.52973333199819</c:v>
                </c:pt>
                <c:pt idx="11832">
                  <c:v>203.54664999643961</c:v>
                </c:pt>
                <c:pt idx="11833">
                  <c:v>203.56351666450502</c:v>
                </c:pt>
                <c:pt idx="11834">
                  <c:v>203.58038333257039</c:v>
                </c:pt>
                <c:pt idx="11835">
                  <c:v>203.59729999701182</c:v>
                </c:pt>
                <c:pt idx="11836">
                  <c:v>203.61418333053589</c:v>
                </c:pt>
                <c:pt idx="11837">
                  <c:v>203.6310333331426</c:v>
                </c:pt>
                <c:pt idx="11838">
                  <c:v>203.64791666666667</c:v>
                </c:pt>
                <c:pt idx="11839">
                  <c:v>203.66478333473205</c:v>
                </c:pt>
                <c:pt idx="11840">
                  <c:v>203.68165000279745</c:v>
                </c:pt>
                <c:pt idx="11841">
                  <c:v>203.6985333363215</c:v>
                </c:pt>
                <c:pt idx="11842">
                  <c:v>203.71541666984558</c:v>
                </c:pt>
                <c:pt idx="11843">
                  <c:v>203.73229999542235</c:v>
                </c:pt>
                <c:pt idx="11844">
                  <c:v>203.74918332894643</c:v>
                </c:pt>
                <c:pt idx="11845">
                  <c:v>203.76608333587646</c:v>
                </c:pt>
                <c:pt idx="11846">
                  <c:v>203.78294999599456</c:v>
                </c:pt>
                <c:pt idx="11847">
                  <c:v>203.79985000292461</c:v>
                </c:pt>
                <c:pt idx="11848">
                  <c:v>203.81673333644866</c:v>
                </c:pt>
                <c:pt idx="11849">
                  <c:v>203.83365000089009</c:v>
                </c:pt>
                <c:pt idx="11850">
                  <c:v>203.85051666895549</c:v>
                </c:pt>
                <c:pt idx="11851">
                  <c:v>203.86741666793824</c:v>
                </c:pt>
                <c:pt idx="11852">
                  <c:v>203.88426666259767</c:v>
                </c:pt>
                <c:pt idx="11853">
                  <c:v>203.9011666695277</c:v>
                </c:pt>
                <c:pt idx="11854">
                  <c:v>203.91801666418712</c:v>
                </c:pt>
                <c:pt idx="11855">
                  <c:v>203.93489999771117</c:v>
                </c:pt>
                <c:pt idx="11856">
                  <c:v>203.95176666577657</c:v>
                </c:pt>
                <c:pt idx="11857">
                  <c:v>203.96863333384195</c:v>
                </c:pt>
                <c:pt idx="11858">
                  <c:v>203.9855333328247</c:v>
                </c:pt>
                <c:pt idx="11859">
                  <c:v>204.00241666634878</c:v>
                </c:pt>
                <c:pt idx="11860">
                  <c:v>204.01929999987286</c:v>
                </c:pt>
                <c:pt idx="11861">
                  <c:v>204.03619999885558</c:v>
                </c:pt>
                <c:pt idx="11862">
                  <c:v>204.05308333237966</c:v>
                </c:pt>
                <c:pt idx="11863">
                  <c:v>204.06996666590373</c:v>
                </c:pt>
                <c:pt idx="11864">
                  <c:v>204.08684999942778</c:v>
                </c:pt>
                <c:pt idx="11865">
                  <c:v>204.10373333295186</c:v>
                </c:pt>
                <c:pt idx="11866">
                  <c:v>204.12058333555856</c:v>
                </c:pt>
                <c:pt idx="11867">
                  <c:v>204.13751666545869</c:v>
                </c:pt>
                <c:pt idx="11868">
                  <c:v>204.15439999898274</c:v>
                </c:pt>
                <c:pt idx="11869">
                  <c:v>204.17128333250682</c:v>
                </c:pt>
                <c:pt idx="11870">
                  <c:v>204.18813333511352</c:v>
                </c:pt>
                <c:pt idx="11871">
                  <c:v>204.2050166686376</c:v>
                </c:pt>
                <c:pt idx="11872">
                  <c:v>204.22190000216168</c:v>
                </c:pt>
                <c:pt idx="11873">
                  <c:v>204.23878333568572</c:v>
                </c:pt>
                <c:pt idx="11874">
                  <c:v>204.25564999580382</c:v>
                </c:pt>
                <c:pt idx="11875">
                  <c:v>204.27255000273388</c:v>
                </c:pt>
                <c:pt idx="11876">
                  <c:v>204.28943333625793</c:v>
                </c:pt>
                <c:pt idx="11877">
                  <c:v>204.30633333524068</c:v>
                </c:pt>
                <c:pt idx="11878">
                  <c:v>204.32321666876476</c:v>
                </c:pt>
                <c:pt idx="11879">
                  <c:v>204.34011666774751</c:v>
                </c:pt>
                <c:pt idx="11880">
                  <c:v>204.35698333581288</c:v>
                </c:pt>
                <c:pt idx="11881">
                  <c:v>204.37388333479564</c:v>
                </c:pt>
                <c:pt idx="11882">
                  <c:v>204.39076666831971</c:v>
                </c:pt>
                <c:pt idx="11883">
                  <c:v>204.40820000171661</c:v>
                </c:pt>
                <c:pt idx="11884">
                  <c:v>204.42510000069936</c:v>
                </c:pt>
                <c:pt idx="11885">
                  <c:v>204.44199999968211</c:v>
                </c:pt>
                <c:pt idx="11886">
                  <c:v>204.45888333320619</c:v>
                </c:pt>
                <c:pt idx="11887">
                  <c:v>204.47578333218891</c:v>
                </c:pt>
                <c:pt idx="11888">
                  <c:v>204.49265000025432</c:v>
                </c:pt>
                <c:pt idx="11889">
                  <c:v>204.50953333377839</c:v>
                </c:pt>
                <c:pt idx="11890">
                  <c:v>204.52641666730244</c:v>
                </c:pt>
                <c:pt idx="11891">
                  <c:v>204.54326666196187</c:v>
                </c:pt>
                <c:pt idx="11892">
                  <c:v>204.56014999548594</c:v>
                </c:pt>
                <c:pt idx="11893">
                  <c:v>204.57703332901002</c:v>
                </c:pt>
                <c:pt idx="11894">
                  <c:v>204.59391666253407</c:v>
                </c:pt>
                <c:pt idx="11895">
                  <c:v>204.61079999605815</c:v>
                </c:pt>
                <c:pt idx="11896">
                  <c:v>204.62770000298818</c:v>
                </c:pt>
                <c:pt idx="11897">
                  <c:v>204.64458333651226</c:v>
                </c:pt>
                <c:pt idx="11898">
                  <c:v>204.66146666208903</c:v>
                </c:pt>
                <c:pt idx="11899">
                  <c:v>204.67836666901906</c:v>
                </c:pt>
                <c:pt idx="11900">
                  <c:v>204.69525000254313</c:v>
                </c:pt>
                <c:pt idx="11901">
                  <c:v>204.71213333606721</c:v>
                </c:pt>
                <c:pt idx="11902">
                  <c:v>204.72901666959126</c:v>
                </c:pt>
                <c:pt idx="11903">
                  <c:v>204.74590000311534</c:v>
                </c:pt>
                <c:pt idx="11904">
                  <c:v>204.76278332869211</c:v>
                </c:pt>
                <c:pt idx="11905">
                  <c:v>204.77968333562214</c:v>
                </c:pt>
                <c:pt idx="11906">
                  <c:v>204.79653333028156</c:v>
                </c:pt>
                <c:pt idx="11907">
                  <c:v>204.81341666380564</c:v>
                </c:pt>
                <c:pt idx="11908">
                  <c:v>204.83029999732972</c:v>
                </c:pt>
                <c:pt idx="11909">
                  <c:v>204.84716666539509</c:v>
                </c:pt>
                <c:pt idx="11910">
                  <c:v>204.86404999891917</c:v>
                </c:pt>
                <c:pt idx="11911">
                  <c:v>204.88090000152587</c:v>
                </c:pt>
                <c:pt idx="11912">
                  <c:v>204.8978166659673</c:v>
                </c:pt>
                <c:pt idx="11913">
                  <c:v>204.91469999949138</c:v>
                </c:pt>
                <c:pt idx="11914">
                  <c:v>204.93158333301545</c:v>
                </c:pt>
                <c:pt idx="11915">
                  <c:v>204.9484666665395</c:v>
                </c:pt>
                <c:pt idx="11916">
                  <c:v>204.96536666552225</c:v>
                </c:pt>
                <c:pt idx="11917">
                  <c:v>204.98223333358766</c:v>
                </c:pt>
                <c:pt idx="11918">
                  <c:v>204.99914999802908</c:v>
                </c:pt>
                <c:pt idx="11919">
                  <c:v>205.01601666609446</c:v>
                </c:pt>
                <c:pt idx="11920">
                  <c:v>205.03286666870116</c:v>
                </c:pt>
                <c:pt idx="11921">
                  <c:v>205.04976666768391</c:v>
                </c:pt>
                <c:pt idx="11922">
                  <c:v>205.06665000120799</c:v>
                </c:pt>
                <c:pt idx="11923">
                  <c:v>205.08351666927337</c:v>
                </c:pt>
                <c:pt idx="11924">
                  <c:v>205.10040000279744</c:v>
                </c:pt>
                <c:pt idx="11925">
                  <c:v>205.11730000178019</c:v>
                </c:pt>
                <c:pt idx="11926">
                  <c:v>205.13418333530427</c:v>
                </c:pt>
                <c:pt idx="11927">
                  <c:v>205.15104999542237</c:v>
                </c:pt>
                <c:pt idx="11928">
                  <c:v>205.16796666781107</c:v>
                </c:pt>
                <c:pt idx="11929">
                  <c:v>205.18485000133515</c:v>
                </c:pt>
                <c:pt idx="11930">
                  <c:v>205.20169999599457</c:v>
                </c:pt>
                <c:pt idx="11931">
                  <c:v>205.21861666838328</c:v>
                </c:pt>
                <c:pt idx="11932">
                  <c:v>205.23548333644868</c:v>
                </c:pt>
                <c:pt idx="11933">
                  <c:v>205.25236666202545</c:v>
                </c:pt>
                <c:pt idx="11934">
                  <c:v>205.26924999554953</c:v>
                </c:pt>
                <c:pt idx="11935">
                  <c:v>205.28611666361491</c:v>
                </c:pt>
                <c:pt idx="11936">
                  <c:v>205.30301666259766</c:v>
                </c:pt>
                <c:pt idx="11937">
                  <c:v>205.31989999612173</c:v>
                </c:pt>
                <c:pt idx="11938">
                  <c:v>205.33678332964578</c:v>
                </c:pt>
                <c:pt idx="11939">
                  <c:v>205.35366666316986</c:v>
                </c:pt>
                <c:pt idx="11940">
                  <c:v>205.37054999669394</c:v>
                </c:pt>
                <c:pt idx="11941">
                  <c:v>205.38743333021799</c:v>
                </c:pt>
                <c:pt idx="11942">
                  <c:v>205.40431666374207</c:v>
                </c:pt>
                <c:pt idx="11943">
                  <c:v>205.42121666272482</c:v>
                </c:pt>
                <c:pt idx="11944">
                  <c:v>205.43809999624889</c:v>
                </c:pt>
                <c:pt idx="11945">
                  <c:v>205.4550166686376</c:v>
                </c:pt>
                <c:pt idx="11946">
                  <c:v>205.47188332875569</c:v>
                </c:pt>
                <c:pt idx="11947">
                  <c:v>205.48878333568572</c:v>
                </c:pt>
                <c:pt idx="11948">
                  <c:v>205.5056666692098</c:v>
                </c:pt>
                <c:pt idx="11949">
                  <c:v>205.52255000273388</c:v>
                </c:pt>
                <c:pt idx="11950">
                  <c:v>205.53943333625793</c:v>
                </c:pt>
                <c:pt idx="11951">
                  <c:v>205.55631666978201</c:v>
                </c:pt>
                <c:pt idx="11952">
                  <c:v>205.57319999535878</c:v>
                </c:pt>
                <c:pt idx="11953">
                  <c:v>205.59010000228881</c:v>
                </c:pt>
                <c:pt idx="11954">
                  <c:v>205.60698333581288</c:v>
                </c:pt>
                <c:pt idx="11955">
                  <c:v>205.62386666933696</c:v>
                </c:pt>
                <c:pt idx="11956">
                  <c:v>205.64075000286101</c:v>
                </c:pt>
                <c:pt idx="11957">
                  <c:v>205.65765000184376</c:v>
                </c:pt>
                <c:pt idx="11958">
                  <c:v>205.67449999650319</c:v>
                </c:pt>
                <c:pt idx="11959">
                  <c:v>205.69138333002726</c:v>
                </c:pt>
                <c:pt idx="11960">
                  <c:v>205.70828332901002</c:v>
                </c:pt>
                <c:pt idx="11961">
                  <c:v>205.72518333594005</c:v>
                </c:pt>
                <c:pt idx="11962">
                  <c:v>205.74203333059947</c:v>
                </c:pt>
                <c:pt idx="11963">
                  <c:v>205.75895000298817</c:v>
                </c:pt>
                <c:pt idx="11964">
                  <c:v>205.77583333651225</c:v>
                </c:pt>
                <c:pt idx="11965">
                  <c:v>205.79275000095367</c:v>
                </c:pt>
                <c:pt idx="11966">
                  <c:v>205.80963333447775</c:v>
                </c:pt>
                <c:pt idx="11967">
                  <c:v>205.8265166680018</c:v>
                </c:pt>
                <c:pt idx="11968">
                  <c:v>205.84338333606721</c:v>
                </c:pt>
                <c:pt idx="11969">
                  <c:v>205.86026666959125</c:v>
                </c:pt>
                <c:pt idx="11970">
                  <c:v>205.87716666857401</c:v>
                </c:pt>
                <c:pt idx="11971">
                  <c:v>205.89406666755676</c:v>
                </c:pt>
                <c:pt idx="11972">
                  <c:v>205.91095000108083</c:v>
                </c:pt>
                <c:pt idx="11973">
                  <c:v>205.92781666914621</c:v>
                </c:pt>
                <c:pt idx="11974">
                  <c:v>205.94470000267029</c:v>
                </c:pt>
                <c:pt idx="11975">
                  <c:v>205.96156666278839</c:v>
                </c:pt>
                <c:pt idx="11976">
                  <c:v>205.97844999631246</c:v>
                </c:pt>
                <c:pt idx="11977">
                  <c:v>205.99534999529521</c:v>
                </c:pt>
                <c:pt idx="11978">
                  <c:v>206.01223332881926</c:v>
                </c:pt>
                <c:pt idx="11979">
                  <c:v>206.02911666234334</c:v>
                </c:pt>
                <c:pt idx="11980">
                  <c:v>206.04599999586742</c:v>
                </c:pt>
                <c:pt idx="11981">
                  <c:v>206.06290000279745</c:v>
                </c:pt>
                <c:pt idx="11982">
                  <c:v>206.07976666291555</c:v>
                </c:pt>
                <c:pt idx="11983">
                  <c:v>206.09668333530425</c:v>
                </c:pt>
                <c:pt idx="11984">
                  <c:v>206.11353332996367</c:v>
                </c:pt>
                <c:pt idx="11985">
                  <c:v>206.13043332894642</c:v>
                </c:pt>
                <c:pt idx="11986">
                  <c:v>206.14729999701183</c:v>
                </c:pt>
                <c:pt idx="11987">
                  <c:v>206.16418333053588</c:v>
                </c:pt>
                <c:pt idx="11988">
                  <c:v>206.18103333314261</c:v>
                </c:pt>
                <c:pt idx="11989">
                  <c:v>206.19793333212536</c:v>
                </c:pt>
                <c:pt idx="11990">
                  <c:v>206.21516666412353</c:v>
                </c:pt>
                <c:pt idx="11991">
                  <c:v>206.23204999764761</c:v>
                </c:pt>
                <c:pt idx="11992">
                  <c:v>206.24890000025431</c:v>
                </c:pt>
                <c:pt idx="11993">
                  <c:v>206.26578333377839</c:v>
                </c:pt>
                <c:pt idx="11994">
                  <c:v>206.28266666730244</c:v>
                </c:pt>
                <c:pt idx="11995">
                  <c:v>206.29956666628519</c:v>
                </c:pt>
                <c:pt idx="11996">
                  <c:v>206.31644999980927</c:v>
                </c:pt>
                <c:pt idx="11997">
                  <c:v>206.33333333333334</c:v>
                </c:pt>
                <c:pt idx="11998">
                  <c:v>206.35023333231609</c:v>
                </c:pt>
                <c:pt idx="11999">
                  <c:v>206.36711666584014</c:v>
                </c:pt>
                <c:pt idx="12000">
                  <c:v>206.38398333390555</c:v>
                </c:pt>
                <c:pt idx="12001">
                  <c:v>206.40089999834697</c:v>
                </c:pt>
                <c:pt idx="12002">
                  <c:v>206.41778333187102</c:v>
                </c:pt>
                <c:pt idx="12003">
                  <c:v>206.43463333447775</c:v>
                </c:pt>
                <c:pt idx="12004">
                  <c:v>206.4515333334605</c:v>
                </c:pt>
                <c:pt idx="12005">
                  <c:v>206.46841666698455</c:v>
                </c:pt>
                <c:pt idx="12006">
                  <c:v>206.48526666959125</c:v>
                </c:pt>
                <c:pt idx="12007">
                  <c:v>206.50211666425068</c:v>
                </c:pt>
                <c:pt idx="12008">
                  <c:v>206.51896666685741</c:v>
                </c:pt>
                <c:pt idx="12009">
                  <c:v>206.53586666584016</c:v>
                </c:pt>
                <c:pt idx="12010">
                  <c:v>206.55273333390554</c:v>
                </c:pt>
                <c:pt idx="12011">
                  <c:v>206.56960000197094</c:v>
                </c:pt>
                <c:pt idx="12012">
                  <c:v>206.58650000095366</c:v>
                </c:pt>
                <c:pt idx="12013">
                  <c:v>206.60336666901907</c:v>
                </c:pt>
                <c:pt idx="12014">
                  <c:v>206.62025000254314</c:v>
                </c:pt>
                <c:pt idx="12015">
                  <c:v>206.63713333606719</c:v>
                </c:pt>
                <c:pt idx="12016">
                  <c:v>206.65401666959127</c:v>
                </c:pt>
                <c:pt idx="12017">
                  <c:v>206.67131666342416</c:v>
                </c:pt>
                <c:pt idx="12018">
                  <c:v>206.68821666240692</c:v>
                </c:pt>
                <c:pt idx="12019">
                  <c:v>206.70509999593099</c:v>
                </c:pt>
                <c:pt idx="12020">
                  <c:v>206.72198332945507</c:v>
                </c:pt>
                <c:pt idx="12021">
                  <c:v>206.73890000184377</c:v>
                </c:pt>
                <c:pt idx="12022">
                  <c:v>206.75576666196187</c:v>
                </c:pt>
                <c:pt idx="12023">
                  <c:v>206.77264999548595</c:v>
                </c:pt>
                <c:pt idx="12024">
                  <c:v>206.78953332901</c:v>
                </c:pt>
                <c:pt idx="12025">
                  <c:v>206.8063999970754</c:v>
                </c:pt>
                <c:pt idx="12026">
                  <c:v>206.82328333059948</c:v>
                </c:pt>
                <c:pt idx="12027">
                  <c:v>206.84016666412353</c:v>
                </c:pt>
                <c:pt idx="12028">
                  <c:v>206.85704999764761</c:v>
                </c:pt>
                <c:pt idx="12029">
                  <c:v>206.87393333117168</c:v>
                </c:pt>
                <c:pt idx="12030">
                  <c:v>206.89083333015441</c:v>
                </c:pt>
                <c:pt idx="12031">
                  <c:v>206.90771666367849</c:v>
                </c:pt>
                <c:pt idx="12032">
                  <c:v>206.92461666266124</c:v>
                </c:pt>
                <c:pt idx="12033">
                  <c:v>206.94149999618531</c:v>
                </c:pt>
                <c:pt idx="12034">
                  <c:v>206.95840000311534</c:v>
                </c:pt>
                <c:pt idx="12035">
                  <c:v>206.97528332869211</c:v>
                </c:pt>
                <c:pt idx="12036">
                  <c:v>206.99218333562214</c:v>
                </c:pt>
                <c:pt idx="12037">
                  <c:v>207.0090833346049</c:v>
                </c:pt>
                <c:pt idx="12038">
                  <c:v>207.02634999752044</c:v>
                </c:pt>
                <c:pt idx="12039">
                  <c:v>207.04323333104452</c:v>
                </c:pt>
                <c:pt idx="12040">
                  <c:v>207.06013333002727</c:v>
                </c:pt>
                <c:pt idx="12041">
                  <c:v>207.07701666355132</c:v>
                </c:pt>
                <c:pt idx="12042">
                  <c:v>207.09391666253407</c:v>
                </c:pt>
                <c:pt idx="12043">
                  <c:v>207.1107666651408</c:v>
                </c:pt>
                <c:pt idx="12044">
                  <c:v>207.12764999866485</c:v>
                </c:pt>
                <c:pt idx="12045">
                  <c:v>207.14453333218893</c:v>
                </c:pt>
                <c:pt idx="12046">
                  <c:v>207.1614000002543</c:v>
                </c:pt>
                <c:pt idx="12047">
                  <c:v>207.17828333377838</c:v>
                </c:pt>
                <c:pt idx="12048">
                  <c:v>207.19516666730246</c:v>
                </c:pt>
                <c:pt idx="12049">
                  <c:v>207.21205000082651</c:v>
                </c:pt>
                <c:pt idx="12050">
                  <c:v>207.22896666526793</c:v>
                </c:pt>
                <c:pt idx="12051">
                  <c:v>207.24584999879201</c:v>
                </c:pt>
                <c:pt idx="12052">
                  <c:v>207.26273333231609</c:v>
                </c:pt>
                <c:pt idx="12053">
                  <c:v>207.28038333257038</c:v>
                </c:pt>
                <c:pt idx="12054">
                  <c:v>207.29726666609446</c:v>
                </c:pt>
                <c:pt idx="12055">
                  <c:v>207.31414999961854</c:v>
                </c:pt>
                <c:pt idx="12056">
                  <c:v>207.33104999860129</c:v>
                </c:pt>
                <c:pt idx="12057">
                  <c:v>207.34791666666666</c:v>
                </c:pt>
                <c:pt idx="12058">
                  <c:v>207.36481666564941</c:v>
                </c:pt>
                <c:pt idx="12059">
                  <c:v>207.38169999917349</c:v>
                </c:pt>
                <c:pt idx="12060">
                  <c:v>207.39859999815624</c:v>
                </c:pt>
                <c:pt idx="12061">
                  <c:v>207.41545000076295</c:v>
                </c:pt>
                <c:pt idx="12062">
                  <c:v>207.43233333428699</c:v>
                </c:pt>
                <c:pt idx="12063">
                  <c:v>207.4492000023524</c:v>
                </c:pt>
                <c:pt idx="12064">
                  <c:v>207.46611666679382</c:v>
                </c:pt>
                <c:pt idx="12065">
                  <c:v>207.4830000003179</c:v>
                </c:pt>
                <c:pt idx="12066">
                  <c:v>207.49989999930065</c:v>
                </c:pt>
                <c:pt idx="12067">
                  <c:v>207.5167833328247</c:v>
                </c:pt>
                <c:pt idx="12068">
                  <c:v>207.53368333180745</c:v>
                </c:pt>
                <c:pt idx="12069">
                  <c:v>207.55056666533153</c:v>
                </c:pt>
                <c:pt idx="12070">
                  <c:v>207.56744999885558</c:v>
                </c:pt>
                <c:pt idx="12071">
                  <c:v>207.58431666692098</c:v>
                </c:pt>
                <c:pt idx="12072">
                  <c:v>207.60118333498636</c:v>
                </c:pt>
                <c:pt idx="12073">
                  <c:v>207.61805000305176</c:v>
                </c:pt>
                <c:pt idx="12074">
                  <c:v>207.63493332862853</c:v>
                </c:pt>
                <c:pt idx="12075">
                  <c:v>207.65183333555856</c:v>
                </c:pt>
                <c:pt idx="12076">
                  <c:v>207.66868333021799</c:v>
                </c:pt>
                <c:pt idx="12077">
                  <c:v>207.68553333282472</c:v>
                </c:pt>
                <c:pt idx="12078">
                  <c:v>207.70241666634877</c:v>
                </c:pt>
                <c:pt idx="12079">
                  <c:v>207.71928333441417</c:v>
                </c:pt>
                <c:pt idx="12080">
                  <c:v>207.73616666793822</c:v>
                </c:pt>
                <c:pt idx="12081">
                  <c:v>207.75303333600363</c:v>
                </c:pt>
                <c:pt idx="12082">
                  <c:v>207.7699166695277</c:v>
                </c:pt>
                <c:pt idx="12083">
                  <c:v>207.7867833296458</c:v>
                </c:pt>
                <c:pt idx="12084">
                  <c:v>207.80368332862855</c:v>
                </c:pt>
                <c:pt idx="12085">
                  <c:v>207.8205666621526</c:v>
                </c:pt>
                <c:pt idx="12086">
                  <c:v>207.83746666908263</c:v>
                </c:pt>
                <c:pt idx="12087">
                  <c:v>207.85435000260671</c:v>
                </c:pt>
                <c:pt idx="12088">
                  <c:v>207.87125000158946</c:v>
                </c:pt>
                <c:pt idx="12089">
                  <c:v>207.88815000057221</c:v>
                </c:pt>
                <c:pt idx="12090">
                  <c:v>207.90504999955496</c:v>
                </c:pt>
                <c:pt idx="12091">
                  <c:v>207.92194999853771</c:v>
                </c:pt>
                <c:pt idx="12092">
                  <c:v>207.93884999752044</c:v>
                </c:pt>
                <c:pt idx="12093">
                  <c:v>207.95573333104451</c:v>
                </c:pt>
                <c:pt idx="12094">
                  <c:v>207.97263333002726</c:v>
                </c:pt>
                <c:pt idx="12095">
                  <c:v>207.98951666355134</c:v>
                </c:pt>
                <c:pt idx="12096">
                  <c:v>208.00638333161672</c:v>
                </c:pt>
                <c:pt idx="12097">
                  <c:v>208.02323333422342</c:v>
                </c:pt>
                <c:pt idx="12098">
                  <c:v>208.0401166677475</c:v>
                </c:pt>
                <c:pt idx="12099">
                  <c:v>208.05698333581287</c:v>
                </c:pt>
                <c:pt idx="12100">
                  <c:v>208.073849995931</c:v>
                </c:pt>
                <c:pt idx="12101">
                  <c:v>208.09073332945505</c:v>
                </c:pt>
                <c:pt idx="12102">
                  <c:v>208.10761666297913</c:v>
                </c:pt>
                <c:pt idx="12103">
                  <c:v>208.12451666196188</c:v>
                </c:pt>
                <c:pt idx="12104">
                  <c:v>208.14136666456858</c:v>
                </c:pt>
                <c:pt idx="12105">
                  <c:v>208.15824999809266</c:v>
                </c:pt>
                <c:pt idx="12106">
                  <c:v>208.17514999707541</c:v>
                </c:pt>
                <c:pt idx="12107">
                  <c:v>208.19199999968211</c:v>
                </c:pt>
                <c:pt idx="12108">
                  <c:v>208.20888333320619</c:v>
                </c:pt>
                <c:pt idx="12109">
                  <c:v>208.22578333218891</c:v>
                </c:pt>
                <c:pt idx="12110">
                  <c:v>208.24266666571299</c:v>
                </c:pt>
                <c:pt idx="12111">
                  <c:v>208.25954999923707</c:v>
                </c:pt>
                <c:pt idx="12112">
                  <c:v>208.27643333276112</c:v>
                </c:pt>
                <c:pt idx="12113">
                  <c:v>208.29328333536785</c:v>
                </c:pt>
                <c:pt idx="12114">
                  <c:v>208.3101666688919</c:v>
                </c:pt>
                <c:pt idx="12115">
                  <c:v>208.32706666787465</c:v>
                </c:pt>
                <c:pt idx="12116">
                  <c:v>208.34395000139872</c:v>
                </c:pt>
                <c:pt idx="12117">
                  <c:v>208.36085000038148</c:v>
                </c:pt>
                <c:pt idx="12118">
                  <c:v>208.37773333390552</c:v>
                </c:pt>
                <c:pt idx="12119">
                  <c:v>208.39463333288828</c:v>
                </c:pt>
                <c:pt idx="12120">
                  <c:v>208.41151666641235</c:v>
                </c:pt>
                <c:pt idx="12121">
                  <c:v>208.4284166653951</c:v>
                </c:pt>
                <c:pt idx="12122">
                  <c:v>208.44529999891918</c:v>
                </c:pt>
                <c:pt idx="12123">
                  <c:v>208.46219999790191</c:v>
                </c:pt>
                <c:pt idx="12124">
                  <c:v>208.47909999688466</c:v>
                </c:pt>
                <c:pt idx="12125">
                  <c:v>208.49601666927339</c:v>
                </c:pt>
                <c:pt idx="12126">
                  <c:v>208.51288332939149</c:v>
                </c:pt>
                <c:pt idx="12127">
                  <c:v>208.52978333632151</c:v>
                </c:pt>
                <c:pt idx="12128">
                  <c:v>208.54663333098094</c:v>
                </c:pt>
                <c:pt idx="12129">
                  <c:v>208.56353332996369</c:v>
                </c:pt>
                <c:pt idx="12130">
                  <c:v>208.58039999802907</c:v>
                </c:pt>
                <c:pt idx="12131">
                  <c:v>208.59728333155314</c:v>
                </c:pt>
                <c:pt idx="12132">
                  <c:v>208.61416666507722</c:v>
                </c:pt>
                <c:pt idx="12133">
                  <c:v>208.63104999860127</c:v>
                </c:pt>
                <c:pt idx="12134">
                  <c:v>208.64793333212535</c:v>
                </c:pt>
                <c:pt idx="12135">
                  <c:v>208.66481666564943</c:v>
                </c:pt>
                <c:pt idx="12136">
                  <c:v>208.68171666463215</c:v>
                </c:pt>
                <c:pt idx="12137">
                  <c:v>208.69859999815623</c:v>
                </c:pt>
                <c:pt idx="12138">
                  <c:v>208.7154833316803</c:v>
                </c:pt>
                <c:pt idx="12139">
                  <c:v>208.73238333066305</c:v>
                </c:pt>
                <c:pt idx="12140">
                  <c:v>208.74924999872843</c:v>
                </c:pt>
                <c:pt idx="12141">
                  <c:v>208.76613333225251</c:v>
                </c:pt>
                <c:pt idx="12142">
                  <c:v>208.78303333123526</c:v>
                </c:pt>
                <c:pt idx="12143">
                  <c:v>208.79993333021801</c:v>
                </c:pt>
                <c:pt idx="12144">
                  <c:v>208.81679999828339</c:v>
                </c:pt>
                <c:pt idx="12145">
                  <c:v>208.83368333180746</c:v>
                </c:pt>
                <c:pt idx="12146">
                  <c:v>208.85053333441417</c:v>
                </c:pt>
                <c:pt idx="12147">
                  <c:v>208.86741666793824</c:v>
                </c:pt>
                <c:pt idx="12148">
                  <c:v>208.88428333600362</c:v>
                </c:pt>
                <c:pt idx="12149">
                  <c:v>208.90114999612172</c:v>
                </c:pt>
                <c:pt idx="12150">
                  <c:v>208.91803332964579</c:v>
                </c:pt>
                <c:pt idx="12151">
                  <c:v>208.93493332862855</c:v>
                </c:pt>
                <c:pt idx="12152">
                  <c:v>208.95181666215259</c:v>
                </c:pt>
                <c:pt idx="12153">
                  <c:v>208.96871666908265</c:v>
                </c:pt>
                <c:pt idx="12154">
                  <c:v>208.9856000026067</c:v>
                </c:pt>
                <c:pt idx="12155">
                  <c:v>209.00250000158945</c:v>
                </c:pt>
                <c:pt idx="12156">
                  <c:v>209.01938333511353</c:v>
                </c:pt>
                <c:pt idx="12157">
                  <c:v>209.03628333409628</c:v>
                </c:pt>
                <c:pt idx="12158">
                  <c:v>209.05316666762033</c:v>
                </c:pt>
                <c:pt idx="12159">
                  <c:v>209.07006666660308</c:v>
                </c:pt>
                <c:pt idx="12160">
                  <c:v>209.08696666558583</c:v>
                </c:pt>
                <c:pt idx="12161">
                  <c:v>209.10386666456859</c:v>
                </c:pt>
                <c:pt idx="12162">
                  <c:v>209.12074999809266</c:v>
                </c:pt>
                <c:pt idx="12163">
                  <c:v>209.13763333161671</c:v>
                </c:pt>
                <c:pt idx="12164">
                  <c:v>209.15449999968212</c:v>
                </c:pt>
                <c:pt idx="12165">
                  <c:v>209.17136666774749</c:v>
                </c:pt>
                <c:pt idx="12166">
                  <c:v>209.1882333358129</c:v>
                </c:pt>
                <c:pt idx="12167">
                  <c:v>209.20515000025432</c:v>
                </c:pt>
                <c:pt idx="12168">
                  <c:v>209.22203333377837</c:v>
                </c:pt>
                <c:pt idx="12169">
                  <c:v>209.2388833363851</c:v>
                </c:pt>
                <c:pt idx="12170">
                  <c:v>209.25576666196187</c:v>
                </c:pt>
                <c:pt idx="12171">
                  <c:v>209.2726666688919</c:v>
                </c:pt>
                <c:pt idx="12172">
                  <c:v>209.28951666355132</c:v>
                </c:pt>
                <c:pt idx="12173">
                  <c:v>209.3063999970754</c:v>
                </c:pt>
                <c:pt idx="12174">
                  <c:v>209.32329999605815</c:v>
                </c:pt>
                <c:pt idx="12175">
                  <c:v>209.3401833295822</c:v>
                </c:pt>
                <c:pt idx="12176">
                  <c:v>209.35704999764761</c:v>
                </c:pt>
                <c:pt idx="12177">
                  <c:v>209.37398333549498</c:v>
                </c:pt>
                <c:pt idx="12178">
                  <c:v>209.39086666901906</c:v>
                </c:pt>
                <c:pt idx="12179">
                  <c:v>209.40773332913716</c:v>
                </c:pt>
                <c:pt idx="12180">
                  <c:v>209.42463333606719</c:v>
                </c:pt>
                <c:pt idx="12181">
                  <c:v>209.44149999618531</c:v>
                </c:pt>
                <c:pt idx="12182">
                  <c:v>209.45833333333334</c:v>
                </c:pt>
                <c:pt idx="12183">
                  <c:v>209.47523333231609</c:v>
                </c:pt>
                <c:pt idx="12184">
                  <c:v>209.49213333129882</c:v>
                </c:pt>
                <c:pt idx="12185">
                  <c:v>209.50903333028157</c:v>
                </c:pt>
                <c:pt idx="12186">
                  <c:v>209.5258833328883</c:v>
                </c:pt>
                <c:pt idx="12187">
                  <c:v>209.54278333187102</c:v>
                </c:pt>
                <c:pt idx="12188">
                  <c:v>209.55963333447775</c:v>
                </c:pt>
                <c:pt idx="12189">
                  <c:v>209.5765333334605</c:v>
                </c:pt>
                <c:pt idx="12190">
                  <c:v>209.59341666698455</c:v>
                </c:pt>
                <c:pt idx="12191">
                  <c:v>209.61030000050863</c:v>
                </c:pt>
                <c:pt idx="12192">
                  <c:v>209.62718333403271</c:v>
                </c:pt>
                <c:pt idx="12193">
                  <c:v>209.64408333301543</c:v>
                </c:pt>
                <c:pt idx="12194">
                  <c:v>209.66096666653951</c:v>
                </c:pt>
                <c:pt idx="12195">
                  <c:v>209.67785000006359</c:v>
                </c:pt>
                <c:pt idx="12196">
                  <c:v>209.69473333358764</c:v>
                </c:pt>
                <c:pt idx="12197">
                  <c:v>209.71158333619437</c:v>
                </c:pt>
                <c:pt idx="12198">
                  <c:v>209.72846666971842</c:v>
                </c:pt>
                <c:pt idx="12199">
                  <c:v>209.74534999529521</c:v>
                </c:pt>
                <c:pt idx="12200">
                  <c:v>209.76223332881926</c:v>
                </c:pt>
                <c:pt idx="12201">
                  <c:v>209.77909999688467</c:v>
                </c:pt>
                <c:pt idx="12202">
                  <c:v>209.79599999586742</c:v>
                </c:pt>
                <c:pt idx="12203">
                  <c:v>209.81286666393279</c:v>
                </c:pt>
                <c:pt idx="12204">
                  <c:v>209.82974999745687</c:v>
                </c:pt>
                <c:pt idx="12205">
                  <c:v>209.84664999643962</c:v>
                </c:pt>
                <c:pt idx="12206">
                  <c:v>209.863516664505</c:v>
                </c:pt>
                <c:pt idx="12207">
                  <c:v>209.8803666671117</c:v>
                </c:pt>
                <c:pt idx="12208">
                  <c:v>209.89721666971843</c:v>
                </c:pt>
                <c:pt idx="12209">
                  <c:v>209.9140999952952</c:v>
                </c:pt>
                <c:pt idx="12210">
                  <c:v>209.93136666615803</c:v>
                </c:pt>
                <c:pt idx="12211">
                  <c:v>209.9482499996821</c:v>
                </c:pt>
                <c:pt idx="12212">
                  <c:v>209.96511666774751</c:v>
                </c:pt>
                <c:pt idx="12213">
                  <c:v>209.98200000127156</c:v>
                </c:pt>
                <c:pt idx="12214">
                  <c:v>209.99888333479564</c:v>
                </c:pt>
                <c:pt idx="12215">
                  <c:v>210.01578333377839</c:v>
                </c:pt>
                <c:pt idx="12216">
                  <c:v>210.03265000184376</c:v>
                </c:pt>
                <c:pt idx="12217">
                  <c:v>210.04949999650319</c:v>
                </c:pt>
                <c:pt idx="12218">
                  <c:v>210.06639999548594</c:v>
                </c:pt>
                <c:pt idx="12219">
                  <c:v>210.08328332901002</c:v>
                </c:pt>
                <c:pt idx="12220">
                  <c:v>210.10014999707539</c:v>
                </c:pt>
                <c:pt idx="12221">
                  <c:v>210.11703333059947</c:v>
                </c:pt>
                <c:pt idx="12222">
                  <c:v>210.13389999866484</c:v>
                </c:pt>
                <c:pt idx="12223">
                  <c:v>210.15076666673025</c:v>
                </c:pt>
                <c:pt idx="12224">
                  <c:v>210.16761666933695</c:v>
                </c:pt>
                <c:pt idx="12225">
                  <c:v>210.1845166683197</c:v>
                </c:pt>
                <c:pt idx="12226">
                  <c:v>210.20141666730245</c:v>
                </c:pt>
                <c:pt idx="12227">
                  <c:v>210.21828333536783</c:v>
                </c:pt>
                <c:pt idx="12228">
                  <c:v>210.23518333435058</c:v>
                </c:pt>
                <c:pt idx="12229">
                  <c:v>210.25208333333333</c:v>
                </c:pt>
                <c:pt idx="12230">
                  <c:v>210.26898333231608</c:v>
                </c:pt>
                <c:pt idx="12231">
                  <c:v>210.28591666221618</c:v>
                </c:pt>
                <c:pt idx="12232">
                  <c:v>210.30281666914621</c:v>
                </c:pt>
                <c:pt idx="12233">
                  <c:v>210.31970000267029</c:v>
                </c:pt>
                <c:pt idx="12234">
                  <c:v>210.33656666278839</c:v>
                </c:pt>
                <c:pt idx="12235">
                  <c:v>210.35344999631246</c:v>
                </c:pt>
                <c:pt idx="12236">
                  <c:v>210.37034999529521</c:v>
                </c:pt>
                <c:pt idx="12237">
                  <c:v>210.38723332881926</c:v>
                </c:pt>
                <c:pt idx="12238">
                  <c:v>210.40413333574932</c:v>
                </c:pt>
                <c:pt idx="12239">
                  <c:v>210.42101666927337</c:v>
                </c:pt>
                <c:pt idx="12240">
                  <c:v>210.43791666825612</c:v>
                </c:pt>
                <c:pt idx="12241">
                  <c:v>210.45478333632153</c:v>
                </c:pt>
                <c:pt idx="12242">
                  <c:v>210.47166666984558</c:v>
                </c:pt>
                <c:pt idx="12243">
                  <c:v>210.48854999542237</c:v>
                </c:pt>
                <c:pt idx="12244">
                  <c:v>210.5054500023524</c:v>
                </c:pt>
                <c:pt idx="12245">
                  <c:v>210.5223166624705</c:v>
                </c:pt>
                <c:pt idx="12246">
                  <c:v>210.53918333053588</c:v>
                </c:pt>
                <c:pt idx="12247">
                  <c:v>210.55604999860128</c:v>
                </c:pt>
                <c:pt idx="12248">
                  <c:v>210.57294999758403</c:v>
                </c:pt>
                <c:pt idx="12249">
                  <c:v>210.58980000019073</c:v>
                </c:pt>
                <c:pt idx="12250">
                  <c:v>210.60668333371481</c:v>
                </c:pt>
                <c:pt idx="12251">
                  <c:v>210.62355000178019</c:v>
                </c:pt>
                <c:pt idx="12252">
                  <c:v>210.64041666984559</c:v>
                </c:pt>
                <c:pt idx="12253">
                  <c:v>210.65729999542236</c:v>
                </c:pt>
                <c:pt idx="12254">
                  <c:v>210.67420000235239</c:v>
                </c:pt>
                <c:pt idx="12255">
                  <c:v>210.69108333587647</c:v>
                </c:pt>
                <c:pt idx="12256">
                  <c:v>210.70796666940052</c:v>
                </c:pt>
                <c:pt idx="12257">
                  <c:v>210.72486666838327</c:v>
                </c:pt>
                <c:pt idx="12258">
                  <c:v>210.74175000190735</c:v>
                </c:pt>
                <c:pt idx="12259">
                  <c:v>210.75863333543143</c:v>
                </c:pt>
                <c:pt idx="12260">
                  <c:v>210.77551666895548</c:v>
                </c:pt>
                <c:pt idx="12261">
                  <c:v>210.79241666793823</c:v>
                </c:pt>
                <c:pt idx="12262">
                  <c:v>210.8093000014623</c:v>
                </c:pt>
                <c:pt idx="12263">
                  <c:v>210.82620000044506</c:v>
                </c:pt>
                <c:pt idx="12264">
                  <c:v>210.84309999942781</c:v>
                </c:pt>
                <c:pt idx="12265">
                  <c:v>210.85996666749318</c:v>
                </c:pt>
                <c:pt idx="12266">
                  <c:v>210.87686666647593</c:v>
                </c:pt>
                <c:pt idx="12267">
                  <c:v>210.89375000000001</c:v>
                </c:pt>
                <c:pt idx="12268">
                  <c:v>210.91064999898273</c:v>
                </c:pt>
                <c:pt idx="12269">
                  <c:v>210.92753333250681</c:v>
                </c:pt>
                <c:pt idx="12270">
                  <c:v>210.94443333148956</c:v>
                </c:pt>
                <c:pt idx="12271">
                  <c:v>210.96131666501364</c:v>
                </c:pt>
                <c:pt idx="12272">
                  <c:v>210.97821666399639</c:v>
                </c:pt>
                <c:pt idx="12273">
                  <c:v>210.99508333206177</c:v>
                </c:pt>
                <c:pt idx="12274">
                  <c:v>211.01198333104452</c:v>
                </c:pt>
                <c:pt idx="12275">
                  <c:v>211.02884999910989</c:v>
                </c:pt>
                <c:pt idx="12276">
                  <c:v>211.04573333263397</c:v>
                </c:pt>
                <c:pt idx="12277">
                  <c:v>211.06261666615805</c:v>
                </c:pt>
                <c:pt idx="12278">
                  <c:v>211.0795166651408</c:v>
                </c:pt>
                <c:pt idx="12279">
                  <c:v>211.09639999866485</c:v>
                </c:pt>
                <c:pt idx="12280">
                  <c:v>211.11331666310627</c:v>
                </c:pt>
                <c:pt idx="12281">
                  <c:v>211.13021666208903</c:v>
                </c:pt>
                <c:pt idx="12282">
                  <c:v>211.14711666901906</c:v>
                </c:pt>
                <c:pt idx="12283">
                  <c:v>211.16400000254313</c:v>
                </c:pt>
                <c:pt idx="12284">
                  <c:v>211.18088333606721</c:v>
                </c:pt>
                <c:pt idx="12285">
                  <c:v>211.19776666959126</c:v>
                </c:pt>
                <c:pt idx="12286">
                  <c:v>211.21463332970936</c:v>
                </c:pt>
                <c:pt idx="12287">
                  <c:v>211.23153332869211</c:v>
                </c:pt>
                <c:pt idx="12288">
                  <c:v>211.24841666221619</c:v>
                </c:pt>
                <c:pt idx="12289">
                  <c:v>211.26528333028156</c:v>
                </c:pt>
                <c:pt idx="12290">
                  <c:v>211.28218332926431</c:v>
                </c:pt>
                <c:pt idx="12291">
                  <c:v>211.29906666278839</c:v>
                </c:pt>
                <c:pt idx="12292">
                  <c:v>211.31594999631247</c:v>
                </c:pt>
                <c:pt idx="12293">
                  <c:v>211.33284999529522</c:v>
                </c:pt>
                <c:pt idx="12294">
                  <c:v>211.34973332881927</c:v>
                </c:pt>
                <c:pt idx="12295">
                  <c:v>211.36658333142597</c:v>
                </c:pt>
                <c:pt idx="12296">
                  <c:v>211.38349999586742</c:v>
                </c:pt>
                <c:pt idx="12297">
                  <c:v>211.40038332939147</c:v>
                </c:pt>
                <c:pt idx="12298">
                  <c:v>211.41730000178021</c:v>
                </c:pt>
                <c:pt idx="12299">
                  <c:v>211.43418333530425</c:v>
                </c:pt>
                <c:pt idx="12300">
                  <c:v>211.45103332996368</c:v>
                </c:pt>
                <c:pt idx="12301">
                  <c:v>211.46791666348776</c:v>
                </c:pt>
                <c:pt idx="12302">
                  <c:v>211.48476666609446</c:v>
                </c:pt>
                <c:pt idx="12303">
                  <c:v>211.50161666870116</c:v>
                </c:pt>
                <c:pt idx="12304">
                  <c:v>211.51853333314259</c:v>
                </c:pt>
                <c:pt idx="12305">
                  <c:v>211.53541666666666</c:v>
                </c:pt>
                <c:pt idx="12306">
                  <c:v>211.55231666564941</c:v>
                </c:pt>
                <c:pt idx="12307">
                  <c:v>211.56919999917349</c:v>
                </c:pt>
                <c:pt idx="12308">
                  <c:v>211.58778332869213</c:v>
                </c:pt>
                <c:pt idx="12309">
                  <c:v>211.60466666221618</c:v>
                </c:pt>
                <c:pt idx="12310">
                  <c:v>211.62153333028158</c:v>
                </c:pt>
                <c:pt idx="12311">
                  <c:v>211.63838333288828</c:v>
                </c:pt>
                <c:pt idx="12312">
                  <c:v>211.65661666393279</c:v>
                </c:pt>
                <c:pt idx="12313">
                  <c:v>211.6734833319982</c:v>
                </c:pt>
                <c:pt idx="12314">
                  <c:v>211.69043333530425</c:v>
                </c:pt>
                <c:pt idx="12315">
                  <c:v>211.70729999542237</c:v>
                </c:pt>
                <c:pt idx="12316">
                  <c:v>211.72416666348775</c:v>
                </c:pt>
                <c:pt idx="12317">
                  <c:v>211.74226666291554</c:v>
                </c:pt>
                <c:pt idx="12318">
                  <c:v>211.75913333098094</c:v>
                </c:pt>
                <c:pt idx="12319">
                  <c:v>211.77598333358765</c:v>
                </c:pt>
                <c:pt idx="12320">
                  <c:v>211.7928166627884</c:v>
                </c:pt>
                <c:pt idx="12321">
                  <c:v>211.81095000108084</c:v>
                </c:pt>
                <c:pt idx="12322">
                  <c:v>211.82781666914622</c:v>
                </c:pt>
                <c:pt idx="12323">
                  <c:v>211.84466666380564</c:v>
                </c:pt>
                <c:pt idx="12324">
                  <c:v>211.86153333187104</c:v>
                </c:pt>
                <c:pt idx="12325">
                  <c:v>211.87844999631247</c:v>
                </c:pt>
                <c:pt idx="12326">
                  <c:v>211.89529999891917</c:v>
                </c:pt>
                <c:pt idx="12327">
                  <c:v>211.91215000152587</c:v>
                </c:pt>
                <c:pt idx="12328">
                  <c:v>211.93025000095366</c:v>
                </c:pt>
                <c:pt idx="12329">
                  <c:v>211.94711666901907</c:v>
                </c:pt>
                <c:pt idx="12330">
                  <c:v>211.96396666367849</c:v>
                </c:pt>
                <c:pt idx="12331">
                  <c:v>211.98081666628519</c:v>
                </c:pt>
                <c:pt idx="12332">
                  <c:v>211.99888333479564</c:v>
                </c:pt>
                <c:pt idx="12333">
                  <c:v>212.01575000286101</c:v>
                </c:pt>
                <c:pt idx="12334">
                  <c:v>212.03261666297914</c:v>
                </c:pt>
                <c:pt idx="12335">
                  <c:v>212.04948333104451</c:v>
                </c:pt>
                <c:pt idx="12336">
                  <c:v>212.06644999980927</c:v>
                </c:pt>
                <c:pt idx="12337">
                  <c:v>212.08330000241597</c:v>
                </c:pt>
                <c:pt idx="12338">
                  <c:v>212.10016666253406</c:v>
                </c:pt>
                <c:pt idx="12339">
                  <c:v>212.11844999790191</c:v>
                </c:pt>
                <c:pt idx="12340">
                  <c:v>212.13530000050864</c:v>
                </c:pt>
                <c:pt idx="12341">
                  <c:v>212.15384999910989</c:v>
                </c:pt>
                <c:pt idx="12342">
                  <c:v>212.17148333390554</c:v>
                </c:pt>
                <c:pt idx="12343">
                  <c:v>212.18918333053588</c:v>
                </c:pt>
                <c:pt idx="12344">
                  <c:v>212.20606666405996</c:v>
                </c:pt>
                <c:pt idx="12345">
                  <c:v>212.22293333212534</c:v>
                </c:pt>
                <c:pt idx="12346">
                  <c:v>212.23978333473207</c:v>
                </c:pt>
                <c:pt idx="12347">
                  <c:v>212.25674999554951</c:v>
                </c:pt>
                <c:pt idx="12348">
                  <c:v>212.27363332907359</c:v>
                </c:pt>
                <c:pt idx="12349">
                  <c:v>212.29053333600362</c:v>
                </c:pt>
                <c:pt idx="12350">
                  <c:v>212.30748333136242</c:v>
                </c:pt>
                <c:pt idx="12351">
                  <c:v>212.32438333034514</c:v>
                </c:pt>
                <c:pt idx="12352">
                  <c:v>212.34124999841055</c:v>
                </c:pt>
                <c:pt idx="12353">
                  <c:v>212.35810000101725</c:v>
                </c:pt>
                <c:pt idx="12354">
                  <c:v>212.37626666227976</c:v>
                </c:pt>
                <c:pt idx="12355">
                  <c:v>212.39313333034517</c:v>
                </c:pt>
                <c:pt idx="12356">
                  <c:v>212.41126666863758</c:v>
                </c:pt>
                <c:pt idx="12357">
                  <c:v>212.428116663297</c:v>
                </c:pt>
                <c:pt idx="12358">
                  <c:v>212.44498333136241</c:v>
                </c:pt>
                <c:pt idx="12359">
                  <c:v>212.46183333396911</c:v>
                </c:pt>
                <c:pt idx="12360">
                  <c:v>212.47928333282471</c:v>
                </c:pt>
                <c:pt idx="12361">
                  <c:v>212.49616666634878</c:v>
                </c:pt>
                <c:pt idx="12362">
                  <c:v>212.51404999891918</c:v>
                </c:pt>
                <c:pt idx="12363">
                  <c:v>212.53090000152588</c:v>
                </c:pt>
                <c:pt idx="12364">
                  <c:v>212.54813333352408</c:v>
                </c:pt>
                <c:pt idx="12365">
                  <c:v>212.56500000158945</c:v>
                </c:pt>
                <c:pt idx="12366">
                  <c:v>212.58198333581288</c:v>
                </c:pt>
                <c:pt idx="12367">
                  <c:v>212.59888333479563</c:v>
                </c:pt>
                <c:pt idx="12368">
                  <c:v>212.61576666831971</c:v>
                </c:pt>
                <c:pt idx="12369">
                  <c:v>212.63300000031788</c:v>
                </c:pt>
                <c:pt idx="12370">
                  <c:v>212.64985000292461</c:v>
                </c:pt>
                <c:pt idx="12371">
                  <c:v>212.66671666304271</c:v>
                </c:pt>
                <c:pt idx="12372">
                  <c:v>212.68359999656678</c:v>
                </c:pt>
                <c:pt idx="12373">
                  <c:v>212.70178333123525</c:v>
                </c:pt>
                <c:pt idx="12374">
                  <c:v>212.71863333384195</c:v>
                </c:pt>
                <c:pt idx="12375">
                  <c:v>212.73646666208904</c:v>
                </c:pt>
                <c:pt idx="12376">
                  <c:v>212.75334999561309</c:v>
                </c:pt>
                <c:pt idx="12377">
                  <c:v>212.77026666800182</c:v>
                </c:pt>
                <c:pt idx="12378">
                  <c:v>212.78715000152587</c:v>
                </c:pt>
                <c:pt idx="12379">
                  <c:v>212.80403333504995</c:v>
                </c:pt>
                <c:pt idx="12380">
                  <c:v>212.82088332970937</c:v>
                </c:pt>
                <c:pt idx="12381">
                  <c:v>212.83870000044504</c:v>
                </c:pt>
                <c:pt idx="12382">
                  <c:v>212.85558333396912</c:v>
                </c:pt>
                <c:pt idx="12383">
                  <c:v>212.8724500020345</c:v>
                </c:pt>
                <c:pt idx="12384">
                  <c:v>212.88933333555858</c:v>
                </c:pt>
                <c:pt idx="12385">
                  <c:v>212.90623333454133</c:v>
                </c:pt>
                <c:pt idx="12386">
                  <c:v>212.92311666806538</c:v>
                </c:pt>
                <c:pt idx="12387">
                  <c:v>212.93998333613078</c:v>
                </c:pt>
                <c:pt idx="12388">
                  <c:v>212.95696666240693</c:v>
                </c:pt>
                <c:pt idx="12389">
                  <c:v>212.97384999593098</c:v>
                </c:pt>
                <c:pt idx="12390">
                  <c:v>212.99073332945505</c:v>
                </c:pt>
                <c:pt idx="12391">
                  <c:v>213.00758333206176</c:v>
                </c:pt>
                <c:pt idx="12392">
                  <c:v>213.02448333104451</c:v>
                </c:pt>
                <c:pt idx="12393">
                  <c:v>213.04136666456859</c:v>
                </c:pt>
                <c:pt idx="12394">
                  <c:v>213.0595166683197</c:v>
                </c:pt>
                <c:pt idx="12395">
                  <c:v>213.07638333638508</c:v>
                </c:pt>
                <c:pt idx="12396">
                  <c:v>213.09326666196188</c:v>
                </c:pt>
                <c:pt idx="12397">
                  <c:v>213.11013333002725</c:v>
                </c:pt>
                <c:pt idx="12398">
                  <c:v>213.12701666355133</c:v>
                </c:pt>
                <c:pt idx="12399">
                  <c:v>213.14388333161671</c:v>
                </c:pt>
                <c:pt idx="12400">
                  <c:v>213.16078333059946</c:v>
                </c:pt>
                <c:pt idx="12401">
                  <c:v>213.17768332958221</c:v>
                </c:pt>
                <c:pt idx="12402">
                  <c:v>213.19454999764761</c:v>
                </c:pt>
                <c:pt idx="12403">
                  <c:v>213.21143333117166</c:v>
                </c:pt>
                <c:pt idx="12404">
                  <c:v>213.22833333015441</c:v>
                </c:pt>
                <c:pt idx="12405">
                  <c:v>213.24519999821982</c:v>
                </c:pt>
                <c:pt idx="12406">
                  <c:v>213.26208333174387</c:v>
                </c:pt>
                <c:pt idx="12407">
                  <c:v>213.27896666526794</c:v>
                </c:pt>
                <c:pt idx="12408">
                  <c:v>213.29584999879202</c:v>
                </c:pt>
                <c:pt idx="12409">
                  <c:v>213.31273333231607</c:v>
                </c:pt>
                <c:pt idx="12410">
                  <c:v>213.3296499967575</c:v>
                </c:pt>
                <c:pt idx="12411">
                  <c:v>213.34653333028157</c:v>
                </c:pt>
                <c:pt idx="12412">
                  <c:v>213.36339999834698</c:v>
                </c:pt>
                <c:pt idx="12413">
                  <c:v>213.38028333187103</c:v>
                </c:pt>
                <c:pt idx="12414">
                  <c:v>213.39714999993643</c:v>
                </c:pt>
                <c:pt idx="12415">
                  <c:v>213.41403333346048</c:v>
                </c:pt>
                <c:pt idx="12416">
                  <c:v>213.43090000152588</c:v>
                </c:pt>
                <c:pt idx="12417">
                  <c:v>213.44780000050864</c:v>
                </c:pt>
                <c:pt idx="12418">
                  <c:v>213.46469999949139</c:v>
                </c:pt>
                <c:pt idx="12419">
                  <c:v>213.48158333301544</c:v>
                </c:pt>
                <c:pt idx="12420">
                  <c:v>213.49845000108084</c:v>
                </c:pt>
                <c:pt idx="12421">
                  <c:v>213.51535000006359</c:v>
                </c:pt>
                <c:pt idx="12422">
                  <c:v>213.53221666812897</c:v>
                </c:pt>
                <c:pt idx="12423">
                  <c:v>213.54910000165304</c:v>
                </c:pt>
                <c:pt idx="12424">
                  <c:v>213.56596666971842</c:v>
                </c:pt>
                <c:pt idx="12425">
                  <c:v>213.58355000019074</c:v>
                </c:pt>
                <c:pt idx="12426">
                  <c:v>213.60043333371479</c:v>
                </c:pt>
                <c:pt idx="12427">
                  <c:v>213.61733333269754</c:v>
                </c:pt>
                <c:pt idx="12428">
                  <c:v>213.63421666622162</c:v>
                </c:pt>
                <c:pt idx="12429">
                  <c:v>213.65146666367849</c:v>
                </c:pt>
                <c:pt idx="12430">
                  <c:v>213.66833333174387</c:v>
                </c:pt>
                <c:pt idx="12431">
                  <c:v>213.68519999980927</c:v>
                </c:pt>
                <c:pt idx="12432">
                  <c:v>213.70208333333332</c:v>
                </c:pt>
                <c:pt idx="12433">
                  <c:v>213.71898333231607</c:v>
                </c:pt>
                <c:pt idx="12434">
                  <c:v>213.73585000038148</c:v>
                </c:pt>
                <c:pt idx="12435">
                  <c:v>213.75273333390552</c:v>
                </c:pt>
                <c:pt idx="12436">
                  <c:v>213.76963333288828</c:v>
                </c:pt>
                <c:pt idx="12437">
                  <c:v>213.78651666641235</c:v>
                </c:pt>
                <c:pt idx="12438">
                  <c:v>213.80338333447773</c:v>
                </c:pt>
                <c:pt idx="12439">
                  <c:v>213.82028333346048</c:v>
                </c:pt>
                <c:pt idx="12440">
                  <c:v>213.83715000152588</c:v>
                </c:pt>
                <c:pt idx="12441">
                  <c:v>213.85403333504993</c:v>
                </c:pt>
                <c:pt idx="12442">
                  <c:v>213.87091666857401</c:v>
                </c:pt>
                <c:pt idx="12443">
                  <c:v>213.88780000209809</c:v>
                </c:pt>
                <c:pt idx="12444">
                  <c:v>213.90468333562214</c:v>
                </c:pt>
                <c:pt idx="12445">
                  <c:v>213.92156666914622</c:v>
                </c:pt>
                <c:pt idx="12446">
                  <c:v>213.93843332926431</c:v>
                </c:pt>
                <c:pt idx="12447">
                  <c:v>213.95531666278839</c:v>
                </c:pt>
                <c:pt idx="12448">
                  <c:v>213.97219999631247</c:v>
                </c:pt>
                <c:pt idx="12449">
                  <c:v>213.98906666437784</c:v>
                </c:pt>
                <c:pt idx="12450">
                  <c:v>214.00598332881927</c:v>
                </c:pt>
                <c:pt idx="12451">
                  <c:v>214.02286666234335</c:v>
                </c:pt>
                <c:pt idx="12452">
                  <c:v>214.03976666927338</c:v>
                </c:pt>
                <c:pt idx="12453">
                  <c:v>214.05698333581287</c:v>
                </c:pt>
                <c:pt idx="12454">
                  <c:v>214.073849995931</c:v>
                </c:pt>
                <c:pt idx="12455">
                  <c:v>214.09075000286103</c:v>
                </c:pt>
                <c:pt idx="12456">
                  <c:v>214.10763333638508</c:v>
                </c:pt>
                <c:pt idx="12457">
                  <c:v>214.1244999965032</c:v>
                </c:pt>
                <c:pt idx="12458">
                  <c:v>214.14138333002725</c:v>
                </c:pt>
                <c:pt idx="12459">
                  <c:v>214.15828332901</c:v>
                </c:pt>
                <c:pt idx="12460">
                  <c:v>214.17516666253408</c:v>
                </c:pt>
                <c:pt idx="12461">
                  <c:v>214.19204999605816</c:v>
                </c:pt>
                <c:pt idx="12462">
                  <c:v>214.20891666412354</c:v>
                </c:pt>
                <c:pt idx="12463">
                  <c:v>214.22618333498636</c:v>
                </c:pt>
                <c:pt idx="12464">
                  <c:v>214.24306666851044</c:v>
                </c:pt>
                <c:pt idx="12465">
                  <c:v>214.25996666749319</c:v>
                </c:pt>
                <c:pt idx="12466">
                  <c:v>214.27685000101727</c:v>
                </c:pt>
                <c:pt idx="12467">
                  <c:v>214.29373333454132</c:v>
                </c:pt>
                <c:pt idx="12468">
                  <c:v>214.31064999898274</c:v>
                </c:pt>
                <c:pt idx="12469">
                  <c:v>214.32753333250682</c:v>
                </c:pt>
                <c:pt idx="12470">
                  <c:v>214.34470000267029</c:v>
                </c:pt>
                <c:pt idx="12471">
                  <c:v>214.36158333619434</c:v>
                </c:pt>
                <c:pt idx="12472">
                  <c:v>214.37844999631247</c:v>
                </c:pt>
                <c:pt idx="12473">
                  <c:v>214.39533332983652</c:v>
                </c:pt>
                <c:pt idx="12474">
                  <c:v>214.41219999790192</c:v>
                </c:pt>
                <c:pt idx="12475">
                  <c:v>214.42908333142597</c:v>
                </c:pt>
                <c:pt idx="12476">
                  <c:v>214.44594999949138</c:v>
                </c:pt>
                <c:pt idx="12477">
                  <c:v>214.46281666755675</c:v>
                </c:pt>
                <c:pt idx="12478">
                  <c:v>214.480099995931</c:v>
                </c:pt>
                <c:pt idx="12479">
                  <c:v>214.49698332945505</c:v>
                </c:pt>
                <c:pt idx="12480">
                  <c:v>214.51388333638508</c:v>
                </c:pt>
                <c:pt idx="12481">
                  <c:v>214.53076666196188</c:v>
                </c:pt>
                <c:pt idx="12482">
                  <c:v>214.54764999548595</c:v>
                </c:pt>
                <c:pt idx="12483">
                  <c:v>214.56453332901</c:v>
                </c:pt>
                <c:pt idx="12484">
                  <c:v>214.58141666253408</c:v>
                </c:pt>
                <c:pt idx="12485">
                  <c:v>214.59829999605816</c:v>
                </c:pt>
                <c:pt idx="12486">
                  <c:v>214.61521666844686</c:v>
                </c:pt>
                <c:pt idx="12487">
                  <c:v>214.63210000197094</c:v>
                </c:pt>
                <c:pt idx="12488">
                  <c:v>214.64898333549499</c:v>
                </c:pt>
                <c:pt idx="12489">
                  <c:v>214.66586666901907</c:v>
                </c:pt>
                <c:pt idx="12490">
                  <c:v>214.68271666367849</c:v>
                </c:pt>
                <c:pt idx="12491">
                  <c:v>214.69958333174387</c:v>
                </c:pt>
                <c:pt idx="12492">
                  <c:v>214.71646666526794</c:v>
                </c:pt>
                <c:pt idx="12493">
                  <c:v>214.73334999879202</c:v>
                </c:pt>
                <c:pt idx="12494">
                  <c:v>214.75023333231607</c:v>
                </c:pt>
                <c:pt idx="12495">
                  <c:v>214.76713333129882</c:v>
                </c:pt>
                <c:pt idx="12496">
                  <c:v>214.7840166648229</c:v>
                </c:pt>
                <c:pt idx="12497">
                  <c:v>214.80089999834698</c:v>
                </c:pt>
                <c:pt idx="12498">
                  <c:v>214.8178166627884</c:v>
                </c:pt>
                <c:pt idx="12499">
                  <c:v>214.83469999631245</c:v>
                </c:pt>
                <c:pt idx="12500">
                  <c:v>214.85158332983653</c:v>
                </c:pt>
                <c:pt idx="12501">
                  <c:v>214.86846666336061</c:v>
                </c:pt>
                <c:pt idx="12502">
                  <c:v>214.88534999688466</c:v>
                </c:pt>
                <c:pt idx="12503">
                  <c:v>214.90224999586741</c:v>
                </c:pt>
                <c:pt idx="12504">
                  <c:v>214.91913332939149</c:v>
                </c:pt>
                <c:pt idx="12505">
                  <c:v>214.93601666291553</c:v>
                </c:pt>
                <c:pt idx="12506">
                  <c:v>214.95291666984559</c:v>
                </c:pt>
                <c:pt idx="12507">
                  <c:v>214.96979999542236</c:v>
                </c:pt>
                <c:pt idx="12508">
                  <c:v>214.98668332894644</c:v>
                </c:pt>
                <c:pt idx="12509">
                  <c:v>215.00356666247049</c:v>
                </c:pt>
                <c:pt idx="12510">
                  <c:v>215.02044999599457</c:v>
                </c:pt>
                <c:pt idx="12511">
                  <c:v>215.03731666405994</c:v>
                </c:pt>
                <c:pt idx="12512">
                  <c:v>215.05419999758402</c:v>
                </c:pt>
                <c:pt idx="12513">
                  <c:v>215.0710833311081</c:v>
                </c:pt>
                <c:pt idx="12514">
                  <c:v>215.08796666463215</c:v>
                </c:pt>
                <c:pt idx="12515">
                  <c:v>215.10483333269755</c:v>
                </c:pt>
                <c:pt idx="12516">
                  <c:v>215.12171666622163</c:v>
                </c:pt>
                <c:pt idx="12517">
                  <c:v>215.13858333428701</c:v>
                </c:pt>
                <c:pt idx="12518">
                  <c:v>215.15548333326976</c:v>
                </c:pt>
                <c:pt idx="12519">
                  <c:v>215.17236666679383</c:v>
                </c:pt>
                <c:pt idx="12520">
                  <c:v>215.18925000031788</c:v>
                </c:pt>
                <c:pt idx="12521">
                  <c:v>215.20614999930064</c:v>
                </c:pt>
                <c:pt idx="12522">
                  <c:v>215.22303333282471</c:v>
                </c:pt>
                <c:pt idx="12523">
                  <c:v>215.23991666634876</c:v>
                </c:pt>
                <c:pt idx="12524">
                  <c:v>215.25676666895549</c:v>
                </c:pt>
                <c:pt idx="12525">
                  <c:v>215.27366666793824</c:v>
                </c:pt>
                <c:pt idx="12526">
                  <c:v>215.29051666259767</c:v>
                </c:pt>
                <c:pt idx="12527">
                  <c:v>215.30739999612172</c:v>
                </c:pt>
                <c:pt idx="12528">
                  <c:v>215.32426666418712</c:v>
                </c:pt>
                <c:pt idx="12529">
                  <c:v>215.34114999771117</c:v>
                </c:pt>
                <c:pt idx="12530">
                  <c:v>215.35804999669392</c:v>
                </c:pt>
                <c:pt idx="12531">
                  <c:v>215.374933330218</c:v>
                </c:pt>
                <c:pt idx="12532">
                  <c:v>215.39181666374208</c:v>
                </c:pt>
                <c:pt idx="12533">
                  <c:v>215.4087166627248</c:v>
                </c:pt>
                <c:pt idx="12534">
                  <c:v>215.42559999624888</c:v>
                </c:pt>
                <c:pt idx="12535">
                  <c:v>215.44248332977295</c:v>
                </c:pt>
                <c:pt idx="12536">
                  <c:v>215.45946666399638</c:v>
                </c:pt>
                <c:pt idx="12537">
                  <c:v>215.47634999752046</c:v>
                </c:pt>
                <c:pt idx="12538">
                  <c:v>215.49321666558583</c:v>
                </c:pt>
                <c:pt idx="12539">
                  <c:v>215.51008333365124</c:v>
                </c:pt>
                <c:pt idx="12540">
                  <c:v>215.52721666495006</c:v>
                </c:pt>
                <c:pt idx="12541">
                  <c:v>215.54408333301544</c:v>
                </c:pt>
                <c:pt idx="12542">
                  <c:v>215.56098333199819</c:v>
                </c:pt>
                <c:pt idx="12543">
                  <c:v>215.57785000006359</c:v>
                </c:pt>
                <c:pt idx="12544">
                  <c:v>215.59470000267029</c:v>
                </c:pt>
                <c:pt idx="12545">
                  <c:v>215.61158333619434</c:v>
                </c:pt>
                <c:pt idx="12546">
                  <c:v>215.62846666971842</c:v>
                </c:pt>
                <c:pt idx="12547">
                  <c:v>215.64534999529522</c:v>
                </c:pt>
                <c:pt idx="12548">
                  <c:v>215.66225000222525</c:v>
                </c:pt>
                <c:pt idx="12549">
                  <c:v>215.6791333357493</c:v>
                </c:pt>
                <c:pt idx="12550">
                  <c:v>215.69603333473205</c:v>
                </c:pt>
                <c:pt idx="12551">
                  <c:v>215.71291666825613</c:v>
                </c:pt>
                <c:pt idx="12552">
                  <c:v>215.72981666723888</c:v>
                </c:pt>
                <c:pt idx="12553">
                  <c:v>215.74670000076293</c:v>
                </c:pt>
                <c:pt idx="12554">
                  <c:v>215.76359999974568</c:v>
                </c:pt>
                <c:pt idx="12555">
                  <c:v>215.78049999872843</c:v>
                </c:pt>
                <c:pt idx="12556">
                  <c:v>215.79739999771118</c:v>
                </c:pt>
                <c:pt idx="12557">
                  <c:v>215.81428333123526</c:v>
                </c:pt>
                <c:pt idx="12558">
                  <c:v>215.83118333021801</c:v>
                </c:pt>
                <c:pt idx="12559">
                  <c:v>215.84803333282471</c:v>
                </c:pt>
                <c:pt idx="12560">
                  <c:v>215.86490000089009</c:v>
                </c:pt>
                <c:pt idx="12561">
                  <c:v>215.88176666895549</c:v>
                </c:pt>
                <c:pt idx="12562">
                  <c:v>215.89865000247954</c:v>
                </c:pt>
                <c:pt idx="12563">
                  <c:v>215.91551666259767</c:v>
                </c:pt>
                <c:pt idx="12564">
                  <c:v>215.93236666520437</c:v>
                </c:pt>
                <c:pt idx="12565">
                  <c:v>215.94923333326975</c:v>
                </c:pt>
                <c:pt idx="12566">
                  <c:v>215.96656666596729</c:v>
                </c:pt>
                <c:pt idx="12567">
                  <c:v>215.98344999949137</c:v>
                </c:pt>
                <c:pt idx="12568">
                  <c:v>216.00034999847412</c:v>
                </c:pt>
                <c:pt idx="12569">
                  <c:v>216.0172166665395</c:v>
                </c:pt>
                <c:pt idx="12570">
                  <c:v>216.0340833346049</c:v>
                </c:pt>
                <c:pt idx="12571">
                  <c:v>216.05095000267028</c:v>
                </c:pt>
                <c:pt idx="12572">
                  <c:v>216.06783333619435</c:v>
                </c:pt>
                <c:pt idx="12573">
                  <c:v>216.08475000063578</c:v>
                </c:pt>
                <c:pt idx="12574">
                  <c:v>216.1015999952952</c:v>
                </c:pt>
                <c:pt idx="12575">
                  <c:v>216.11850000222523</c:v>
                </c:pt>
                <c:pt idx="12576">
                  <c:v>216.13534999688466</c:v>
                </c:pt>
                <c:pt idx="12577">
                  <c:v>216.15224999586741</c:v>
                </c:pt>
                <c:pt idx="12578">
                  <c:v>216.16909999847411</c:v>
                </c:pt>
                <c:pt idx="12579">
                  <c:v>216.18598333199819</c:v>
                </c:pt>
                <c:pt idx="12580">
                  <c:v>216.20285000006359</c:v>
                </c:pt>
                <c:pt idx="12581">
                  <c:v>216.21973333358764</c:v>
                </c:pt>
                <c:pt idx="12582">
                  <c:v>216.23660000165304</c:v>
                </c:pt>
                <c:pt idx="12583">
                  <c:v>216.25346666971842</c:v>
                </c:pt>
                <c:pt idx="12584">
                  <c:v>216.27036666870117</c:v>
                </c:pt>
                <c:pt idx="12585">
                  <c:v>216.28725000222525</c:v>
                </c:pt>
                <c:pt idx="12586">
                  <c:v>216.30411666234335</c:v>
                </c:pt>
                <c:pt idx="12587">
                  <c:v>216.32101666927338</c:v>
                </c:pt>
                <c:pt idx="12588">
                  <c:v>216.33788332939147</c:v>
                </c:pt>
                <c:pt idx="12589">
                  <c:v>216.35473333199818</c:v>
                </c:pt>
                <c:pt idx="12590">
                  <c:v>216.37163333098093</c:v>
                </c:pt>
                <c:pt idx="12591">
                  <c:v>216.388516664505</c:v>
                </c:pt>
                <c:pt idx="12592">
                  <c:v>216.40539999802908</c:v>
                </c:pt>
                <c:pt idx="12593">
                  <c:v>216.42228333155313</c:v>
                </c:pt>
                <c:pt idx="12594">
                  <c:v>216.43914999961854</c:v>
                </c:pt>
                <c:pt idx="12595">
                  <c:v>216.45601666768391</c:v>
                </c:pt>
                <c:pt idx="12596">
                  <c:v>216.47291666666666</c:v>
                </c:pt>
                <c:pt idx="12597">
                  <c:v>216.48976666927337</c:v>
                </c:pt>
                <c:pt idx="12598">
                  <c:v>216.50666666825612</c:v>
                </c:pt>
                <c:pt idx="12599">
                  <c:v>216.52355000178019</c:v>
                </c:pt>
                <c:pt idx="12600">
                  <c:v>216.54045000076295</c:v>
                </c:pt>
                <c:pt idx="12601">
                  <c:v>216.55733333428699</c:v>
                </c:pt>
                <c:pt idx="12602">
                  <c:v>216.57423333326975</c:v>
                </c:pt>
                <c:pt idx="12603">
                  <c:v>216.59110000133515</c:v>
                </c:pt>
                <c:pt idx="12604">
                  <c:v>216.6079833348592</c:v>
                </c:pt>
                <c:pt idx="12605">
                  <c:v>216.6248500029246</c:v>
                </c:pt>
                <c:pt idx="12606">
                  <c:v>216.64173333644868</c:v>
                </c:pt>
                <c:pt idx="12607">
                  <c:v>216.6586333354314</c:v>
                </c:pt>
                <c:pt idx="12608">
                  <c:v>216.67554999987286</c:v>
                </c:pt>
                <c:pt idx="12609">
                  <c:v>216.69244999885558</c:v>
                </c:pt>
                <c:pt idx="12610">
                  <c:v>216.70933333237966</c:v>
                </c:pt>
                <c:pt idx="12611">
                  <c:v>216.72621666590373</c:v>
                </c:pt>
                <c:pt idx="12612">
                  <c:v>216.74308333396911</c:v>
                </c:pt>
                <c:pt idx="12613">
                  <c:v>216.75998333295186</c:v>
                </c:pt>
                <c:pt idx="12614">
                  <c:v>216.77685000101727</c:v>
                </c:pt>
                <c:pt idx="12615">
                  <c:v>216.79374999999999</c:v>
                </c:pt>
                <c:pt idx="12616">
                  <c:v>216.81063333352407</c:v>
                </c:pt>
                <c:pt idx="12617">
                  <c:v>216.82751666704814</c:v>
                </c:pt>
                <c:pt idx="12618">
                  <c:v>216.8444166660309</c:v>
                </c:pt>
                <c:pt idx="12619">
                  <c:v>216.86129999955494</c:v>
                </c:pt>
                <c:pt idx="12620">
                  <c:v>216.87818333307902</c:v>
                </c:pt>
                <c:pt idx="12621">
                  <c:v>216.89551666577657</c:v>
                </c:pt>
                <c:pt idx="12622">
                  <c:v>216.91239999930065</c:v>
                </c:pt>
                <c:pt idx="12623">
                  <c:v>216.9292999982834</c:v>
                </c:pt>
                <c:pt idx="12624">
                  <c:v>216.94619999726612</c:v>
                </c:pt>
                <c:pt idx="12625">
                  <c:v>216.9630833307902</c:v>
                </c:pt>
                <c:pt idx="12626">
                  <c:v>216.97996666431428</c:v>
                </c:pt>
                <c:pt idx="12627">
                  <c:v>216.99684999783832</c:v>
                </c:pt>
                <c:pt idx="12628">
                  <c:v>217.01370000044506</c:v>
                </c:pt>
                <c:pt idx="12629">
                  <c:v>217.0305833339691</c:v>
                </c:pt>
                <c:pt idx="12630">
                  <c:v>217.04745000203451</c:v>
                </c:pt>
                <c:pt idx="12631">
                  <c:v>217.06433333555859</c:v>
                </c:pt>
                <c:pt idx="12632">
                  <c:v>217.08121666908264</c:v>
                </c:pt>
                <c:pt idx="12633">
                  <c:v>217.09810000260671</c:v>
                </c:pt>
                <c:pt idx="12634">
                  <c:v>217.11498333613079</c:v>
                </c:pt>
                <c:pt idx="12635">
                  <c:v>217.13188333511351</c:v>
                </c:pt>
                <c:pt idx="12636">
                  <c:v>217.14876666863759</c:v>
                </c:pt>
                <c:pt idx="12637">
                  <c:v>217.16561666329702</c:v>
                </c:pt>
                <c:pt idx="12638">
                  <c:v>217.18249999682109</c:v>
                </c:pt>
                <c:pt idx="12639">
                  <c:v>217.19938333034514</c:v>
                </c:pt>
                <c:pt idx="12640">
                  <c:v>217.21623333295187</c:v>
                </c:pt>
                <c:pt idx="12641">
                  <c:v>217.23313333193462</c:v>
                </c:pt>
                <c:pt idx="12642">
                  <c:v>217.25003333091735</c:v>
                </c:pt>
                <c:pt idx="12643">
                  <c:v>217.2669333299001</c:v>
                </c:pt>
                <c:pt idx="12644">
                  <c:v>217.28383332888285</c:v>
                </c:pt>
                <c:pt idx="12645">
                  <c:v>217.30071666240693</c:v>
                </c:pt>
                <c:pt idx="12646">
                  <c:v>217.64411666393281</c:v>
                </c:pt>
                <c:pt idx="12647">
                  <c:v>217.66098333199818</c:v>
                </c:pt>
                <c:pt idx="12648">
                  <c:v>217.67786666552226</c:v>
                </c:pt>
                <c:pt idx="12649">
                  <c:v>217.69471666812896</c:v>
                </c:pt>
                <c:pt idx="12650">
                  <c:v>217.71158333619437</c:v>
                </c:pt>
                <c:pt idx="12651">
                  <c:v>217.72996666431428</c:v>
                </c:pt>
                <c:pt idx="12652">
                  <c:v>217.74681666692098</c:v>
                </c:pt>
                <c:pt idx="12653">
                  <c:v>217.76484999656677</c:v>
                </c:pt>
                <c:pt idx="12654">
                  <c:v>217.78171666463217</c:v>
                </c:pt>
                <c:pt idx="12655">
                  <c:v>217.79871666431427</c:v>
                </c:pt>
                <c:pt idx="12656">
                  <c:v>217.81558333237965</c:v>
                </c:pt>
                <c:pt idx="12657">
                  <c:v>217.83355000019074</c:v>
                </c:pt>
                <c:pt idx="12658">
                  <c:v>217.85041666825612</c:v>
                </c:pt>
                <c:pt idx="12659">
                  <c:v>217.86791666348776</c:v>
                </c:pt>
                <c:pt idx="12660">
                  <c:v>217.88476666609446</c:v>
                </c:pt>
                <c:pt idx="12661">
                  <c:v>217.90161666870117</c:v>
                </c:pt>
                <c:pt idx="12662">
                  <c:v>217.91846666336059</c:v>
                </c:pt>
                <c:pt idx="12663">
                  <c:v>217.93646666208903</c:v>
                </c:pt>
                <c:pt idx="12664">
                  <c:v>217.95360000133513</c:v>
                </c:pt>
                <c:pt idx="12665">
                  <c:v>217.97125000158945</c:v>
                </c:pt>
                <c:pt idx="12666">
                  <c:v>217.99488333066304</c:v>
                </c:pt>
                <c:pt idx="12667">
                  <c:v>218.01178332964579</c:v>
                </c:pt>
                <c:pt idx="12668">
                  <c:v>218.0286333322525</c:v>
                </c:pt>
                <c:pt idx="12669">
                  <c:v>218.0455000003179</c:v>
                </c:pt>
                <c:pt idx="12670">
                  <c:v>218.0623500029246</c:v>
                </c:pt>
                <c:pt idx="12671">
                  <c:v>218.07919999758403</c:v>
                </c:pt>
                <c:pt idx="12672">
                  <c:v>218.0960833311081</c:v>
                </c:pt>
                <c:pt idx="12673">
                  <c:v>218.11323333581288</c:v>
                </c:pt>
                <c:pt idx="12674">
                  <c:v>218.13009999593098</c:v>
                </c:pt>
                <c:pt idx="12675">
                  <c:v>218.16333333651224</c:v>
                </c:pt>
                <c:pt idx="12676">
                  <c:v>218.18153332869213</c:v>
                </c:pt>
                <c:pt idx="12677">
                  <c:v>218.1983999967575</c:v>
                </c:pt>
                <c:pt idx="12678">
                  <c:v>218.2152499993642</c:v>
                </c:pt>
                <c:pt idx="12679">
                  <c:v>218.23210000197093</c:v>
                </c:pt>
                <c:pt idx="12680">
                  <c:v>218.25856666564943</c:v>
                </c:pt>
                <c:pt idx="12681">
                  <c:v>218.27546666463215</c:v>
                </c:pt>
                <c:pt idx="12682">
                  <c:v>218.2923833290736</c:v>
                </c:pt>
                <c:pt idx="12683">
                  <c:v>218.3092333316803</c:v>
                </c:pt>
                <c:pt idx="12684">
                  <c:v>218.32609999974568</c:v>
                </c:pt>
                <c:pt idx="12685">
                  <c:v>218.34321666558583</c:v>
                </c:pt>
                <c:pt idx="12686">
                  <c:v>218.37673333485921</c:v>
                </c:pt>
                <c:pt idx="12687">
                  <c:v>218.39358332951863</c:v>
                </c:pt>
                <c:pt idx="12688">
                  <c:v>218.41044999758404</c:v>
                </c:pt>
                <c:pt idx="12689">
                  <c:v>218.42961666584014</c:v>
                </c:pt>
                <c:pt idx="12690">
                  <c:v>218.44646666844685</c:v>
                </c:pt>
                <c:pt idx="12691">
                  <c:v>218.47928333282471</c:v>
                </c:pt>
                <c:pt idx="12692">
                  <c:v>218.49611666202546</c:v>
                </c:pt>
                <c:pt idx="12693">
                  <c:v>218.51316666603088</c:v>
                </c:pt>
                <c:pt idx="12694">
                  <c:v>218.53011666933696</c:v>
                </c:pt>
                <c:pt idx="12695">
                  <c:v>218.54700000286101</c:v>
                </c:pt>
                <c:pt idx="12696">
                  <c:v>218.56436666647593</c:v>
                </c:pt>
                <c:pt idx="12697">
                  <c:v>218.58706666628521</c:v>
                </c:pt>
                <c:pt idx="12698">
                  <c:v>218.60761666297913</c:v>
                </c:pt>
                <c:pt idx="12699">
                  <c:v>218.6244999965032</c:v>
                </c:pt>
                <c:pt idx="12700">
                  <c:v>218.64136666456858</c:v>
                </c:pt>
                <c:pt idx="12701">
                  <c:v>218.65821666717528</c:v>
                </c:pt>
                <c:pt idx="12702">
                  <c:v>218.67510000069936</c:v>
                </c:pt>
                <c:pt idx="12703">
                  <c:v>218.69220000108083</c:v>
                </c:pt>
                <c:pt idx="12704">
                  <c:v>218.70906666914621</c:v>
                </c:pt>
                <c:pt idx="12705">
                  <c:v>218.72593332926434</c:v>
                </c:pt>
                <c:pt idx="12706">
                  <c:v>218.74278333187104</c:v>
                </c:pt>
                <c:pt idx="12707">
                  <c:v>218.75964999993641</c:v>
                </c:pt>
                <c:pt idx="12708">
                  <c:v>218.78104999860128</c:v>
                </c:pt>
                <c:pt idx="12709">
                  <c:v>218.79790000120798</c:v>
                </c:pt>
                <c:pt idx="12710">
                  <c:v>218.81476666927338</c:v>
                </c:pt>
                <c:pt idx="12711">
                  <c:v>218.83184999624888</c:v>
                </c:pt>
                <c:pt idx="12712">
                  <c:v>218.98991666634876</c:v>
                </c:pt>
                <c:pt idx="12713">
                  <c:v>219.00679999987284</c:v>
                </c:pt>
                <c:pt idx="12714">
                  <c:v>219.0511666695277</c:v>
                </c:pt>
                <c:pt idx="12715">
                  <c:v>219.20878333250681</c:v>
                </c:pt>
                <c:pt idx="12716">
                  <c:v>219.23541666666668</c:v>
                </c:pt>
                <c:pt idx="12717">
                  <c:v>219.25234999656678</c:v>
                </c:pt>
                <c:pt idx="12718">
                  <c:v>219.26923333009083</c:v>
                </c:pt>
                <c:pt idx="12719">
                  <c:v>219.28613332907358</c:v>
                </c:pt>
                <c:pt idx="12720">
                  <c:v>219.30301666259766</c:v>
                </c:pt>
                <c:pt idx="12721">
                  <c:v>219.32021666367848</c:v>
                </c:pt>
                <c:pt idx="12722">
                  <c:v>219.33719999790191</c:v>
                </c:pt>
                <c:pt idx="12723">
                  <c:v>219.35405000050864</c:v>
                </c:pt>
                <c:pt idx="12724">
                  <c:v>219.37091666857401</c:v>
                </c:pt>
                <c:pt idx="12725">
                  <c:v>219.38786666393281</c:v>
                </c:pt>
                <c:pt idx="12726">
                  <c:v>219.40474999745686</c:v>
                </c:pt>
                <c:pt idx="12727">
                  <c:v>219.42163333098094</c:v>
                </c:pt>
                <c:pt idx="12728">
                  <c:v>219.43851666450502</c:v>
                </c:pt>
                <c:pt idx="12729">
                  <c:v>219.45559999942779</c:v>
                </c:pt>
                <c:pt idx="12730">
                  <c:v>219.47351666291556</c:v>
                </c:pt>
                <c:pt idx="12731">
                  <c:v>219.49038333098093</c:v>
                </c:pt>
                <c:pt idx="12732">
                  <c:v>219.50841666857403</c:v>
                </c:pt>
                <c:pt idx="12733">
                  <c:v>219.52526666323345</c:v>
                </c:pt>
                <c:pt idx="12734">
                  <c:v>219.54285000165302</c:v>
                </c:pt>
                <c:pt idx="12735">
                  <c:v>219.55969999631245</c:v>
                </c:pt>
                <c:pt idx="12736">
                  <c:v>219.57656666437785</c:v>
                </c:pt>
                <c:pt idx="12737">
                  <c:v>219.59371666908265</c:v>
                </c:pt>
                <c:pt idx="12738">
                  <c:v>219.61058332920075</c:v>
                </c:pt>
                <c:pt idx="12739">
                  <c:v>219.62743333180745</c:v>
                </c:pt>
                <c:pt idx="12740">
                  <c:v>219.64503333568572</c:v>
                </c:pt>
                <c:pt idx="12741">
                  <c:v>219.66188333034515</c:v>
                </c:pt>
                <c:pt idx="12742">
                  <c:v>219.67874999841055</c:v>
                </c:pt>
                <c:pt idx="12743">
                  <c:v>219.69561666647593</c:v>
                </c:pt>
                <c:pt idx="12744">
                  <c:v>219.71361666520437</c:v>
                </c:pt>
                <c:pt idx="12745">
                  <c:v>219.73063333034514</c:v>
                </c:pt>
                <c:pt idx="12746">
                  <c:v>219.74753332932789</c:v>
                </c:pt>
                <c:pt idx="12747">
                  <c:v>219.7643999973933</c:v>
                </c:pt>
                <c:pt idx="12748">
                  <c:v>219.78153332869212</c:v>
                </c:pt>
                <c:pt idx="12749">
                  <c:v>219.7983999967575</c:v>
                </c:pt>
                <c:pt idx="12750">
                  <c:v>219.81539999643962</c:v>
                </c:pt>
                <c:pt idx="12751">
                  <c:v>219.8324166695277</c:v>
                </c:pt>
                <c:pt idx="12752">
                  <c:v>219.8498500029246</c:v>
                </c:pt>
                <c:pt idx="12753">
                  <c:v>219.86671666304269</c:v>
                </c:pt>
                <c:pt idx="12754">
                  <c:v>219.88369999726612</c:v>
                </c:pt>
                <c:pt idx="12755">
                  <c:v>219.90056666533152</c:v>
                </c:pt>
                <c:pt idx="12756">
                  <c:v>219.91741666793823</c:v>
                </c:pt>
                <c:pt idx="12757">
                  <c:v>219.93428333600363</c:v>
                </c:pt>
                <c:pt idx="12758">
                  <c:v>219.95221666495004</c:v>
                </c:pt>
                <c:pt idx="12759">
                  <c:v>219.96906666755677</c:v>
                </c:pt>
                <c:pt idx="12760">
                  <c:v>219.98705000082651</c:v>
                </c:pt>
                <c:pt idx="12761">
                  <c:v>220.00393333435059</c:v>
                </c:pt>
                <c:pt idx="12762">
                  <c:v>220.02249999841055</c:v>
                </c:pt>
                <c:pt idx="12763">
                  <c:v>220.0393833319346</c:v>
                </c:pt>
                <c:pt idx="12764">
                  <c:v>220.05623333454133</c:v>
                </c:pt>
                <c:pt idx="12765">
                  <c:v>220.07308332920076</c:v>
                </c:pt>
                <c:pt idx="12766">
                  <c:v>220.09186666806539</c:v>
                </c:pt>
                <c:pt idx="12767">
                  <c:v>220.10875000158947</c:v>
                </c:pt>
                <c:pt idx="12768">
                  <c:v>220.12598333358764</c:v>
                </c:pt>
                <c:pt idx="12769">
                  <c:v>220.14360000292461</c:v>
                </c:pt>
                <c:pt idx="12770">
                  <c:v>220.16053333282471</c:v>
                </c:pt>
                <c:pt idx="12771">
                  <c:v>220.17761666774749</c:v>
                </c:pt>
                <c:pt idx="12772">
                  <c:v>220.19531666437786</c:v>
                </c:pt>
                <c:pt idx="12773">
                  <c:v>220.21218333244323</c:v>
                </c:pt>
                <c:pt idx="12774">
                  <c:v>220.2297833363215</c:v>
                </c:pt>
                <c:pt idx="12775">
                  <c:v>220.24663333098093</c:v>
                </c:pt>
                <c:pt idx="12776">
                  <c:v>220.26348333358766</c:v>
                </c:pt>
                <c:pt idx="12777">
                  <c:v>220.28061666488648</c:v>
                </c:pt>
                <c:pt idx="12778">
                  <c:v>220.2982499996821</c:v>
                </c:pt>
                <c:pt idx="12779">
                  <c:v>220.3151166677475</c:v>
                </c:pt>
                <c:pt idx="12780">
                  <c:v>220.33293333053589</c:v>
                </c:pt>
                <c:pt idx="12781">
                  <c:v>220.3497833331426</c:v>
                </c:pt>
                <c:pt idx="12782">
                  <c:v>220.36768333117166</c:v>
                </c:pt>
                <c:pt idx="12783">
                  <c:v>220.38453333377839</c:v>
                </c:pt>
                <c:pt idx="12784">
                  <c:v>220.40218333403269</c:v>
                </c:pt>
                <c:pt idx="12785">
                  <c:v>220.41903332869211</c:v>
                </c:pt>
                <c:pt idx="12786">
                  <c:v>220.43588333129884</c:v>
                </c:pt>
                <c:pt idx="12787">
                  <c:v>220.45289999643961</c:v>
                </c:pt>
                <c:pt idx="12788">
                  <c:v>220.46979999542236</c:v>
                </c:pt>
                <c:pt idx="12789">
                  <c:v>220.48666666348774</c:v>
                </c:pt>
                <c:pt idx="12790">
                  <c:v>220.50351666609447</c:v>
                </c:pt>
                <c:pt idx="12791">
                  <c:v>220.52038333415985</c:v>
                </c:pt>
                <c:pt idx="12792">
                  <c:v>220.53736666838327</c:v>
                </c:pt>
                <c:pt idx="12793">
                  <c:v>220.55515000025432</c:v>
                </c:pt>
                <c:pt idx="12794">
                  <c:v>220.57201666831969</c:v>
                </c:pt>
                <c:pt idx="12795">
                  <c:v>220.58891666730244</c:v>
                </c:pt>
                <c:pt idx="12796">
                  <c:v>220.60576666196187</c:v>
                </c:pt>
                <c:pt idx="12797">
                  <c:v>220.62286666234334</c:v>
                </c:pt>
                <c:pt idx="12798">
                  <c:v>220.64018332958221</c:v>
                </c:pt>
                <c:pt idx="12799">
                  <c:v>220.65794999599456</c:v>
                </c:pt>
                <c:pt idx="12800">
                  <c:v>220.67531666755676</c:v>
                </c:pt>
                <c:pt idx="12801">
                  <c:v>220.69285000165303</c:v>
                </c:pt>
                <c:pt idx="12802">
                  <c:v>220.70969999631245</c:v>
                </c:pt>
                <c:pt idx="12803">
                  <c:v>220.72654999891918</c:v>
                </c:pt>
                <c:pt idx="12804">
                  <c:v>220.74364999930063</c:v>
                </c:pt>
                <c:pt idx="12805">
                  <c:v>220.76154999732972</c:v>
                </c:pt>
                <c:pt idx="12806">
                  <c:v>220.7784166653951</c:v>
                </c:pt>
                <c:pt idx="12807">
                  <c:v>220.79533332983652</c:v>
                </c:pt>
                <c:pt idx="12808">
                  <c:v>220.8122166633606</c:v>
                </c:pt>
                <c:pt idx="12809">
                  <c:v>220.82909999688465</c:v>
                </c:pt>
                <c:pt idx="12810">
                  <c:v>220.84596666495005</c:v>
                </c:pt>
                <c:pt idx="12811">
                  <c:v>220.86281666755676</c:v>
                </c:pt>
                <c:pt idx="12812">
                  <c:v>220.87988332907358</c:v>
                </c:pt>
                <c:pt idx="12813">
                  <c:v>220.89773333072662</c:v>
                </c:pt>
                <c:pt idx="12814">
                  <c:v>220.91458333333333</c:v>
                </c:pt>
                <c:pt idx="12815">
                  <c:v>220.93145000139873</c:v>
                </c:pt>
                <c:pt idx="12816">
                  <c:v>220.94833333492278</c:v>
                </c:pt>
                <c:pt idx="12817">
                  <c:v>220.96566666762035</c:v>
                </c:pt>
                <c:pt idx="12818">
                  <c:v>220.98340000311535</c:v>
                </c:pt>
                <c:pt idx="12819">
                  <c:v>221.00041666825612</c:v>
                </c:pt>
                <c:pt idx="12820">
                  <c:v>221.01728333632153</c:v>
                </c:pt>
                <c:pt idx="12821">
                  <c:v>221.03418333530425</c:v>
                </c:pt>
                <c:pt idx="12822">
                  <c:v>221.05106666882833</c:v>
                </c:pt>
                <c:pt idx="12823">
                  <c:v>221.06791666348775</c:v>
                </c:pt>
                <c:pt idx="12824">
                  <c:v>221.08486666679383</c:v>
                </c:pt>
                <c:pt idx="12825">
                  <c:v>221.10175000031788</c:v>
                </c:pt>
                <c:pt idx="12826">
                  <c:v>221.11861666838328</c:v>
                </c:pt>
                <c:pt idx="12827">
                  <c:v>221.13551666736603</c:v>
                </c:pt>
                <c:pt idx="12828">
                  <c:v>221.15279999574025</c:v>
                </c:pt>
                <c:pt idx="12829">
                  <c:v>221.16966666380566</c:v>
                </c:pt>
                <c:pt idx="12830">
                  <c:v>221.18653333187103</c:v>
                </c:pt>
                <c:pt idx="12831">
                  <c:v>221.20338333447773</c:v>
                </c:pt>
                <c:pt idx="12832">
                  <c:v>221.22026666800181</c:v>
                </c:pt>
                <c:pt idx="12833">
                  <c:v>221.23721666336058</c:v>
                </c:pt>
                <c:pt idx="12834">
                  <c:v>221.25441666444144</c:v>
                </c:pt>
                <c:pt idx="12835">
                  <c:v>221.27126666704814</c:v>
                </c:pt>
                <c:pt idx="12836">
                  <c:v>221.28861666520436</c:v>
                </c:pt>
                <c:pt idx="12837">
                  <c:v>221.30643333594006</c:v>
                </c:pt>
                <c:pt idx="12838">
                  <c:v>221.32329999605815</c:v>
                </c:pt>
                <c:pt idx="12839">
                  <c:v>221.34014999866486</c:v>
                </c:pt>
                <c:pt idx="12840">
                  <c:v>221.35753333568573</c:v>
                </c:pt>
                <c:pt idx="12841">
                  <c:v>221.37473332881927</c:v>
                </c:pt>
                <c:pt idx="12842">
                  <c:v>221.39161666234335</c:v>
                </c:pt>
                <c:pt idx="12843">
                  <c:v>221.40848333040873</c:v>
                </c:pt>
                <c:pt idx="12844">
                  <c:v>221.42536666393281</c:v>
                </c:pt>
                <c:pt idx="12845">
                  <c:v>221.44221666653951</c:v>
                </c:pt>
                <c:pt idx="12846">
                  <c:v>221.459366663297</c:v>
                </c:pt>
                <c:pt idx="12847">
                  <c:v>221.47624999682108</c:v>
                </c:pt>
                <c:pt idx="12848">
                  <c:v>221.49311666488649</c:v>
                </c:pt>
                <c:pt idx="12849">
                  <c:v>221.50998333295186</c:v>
                </c:pt>
                <c:pt idx="12850">
                  <c:v>221.52688333193461</c:v>
                </c:pt>
                <c:pt idx="12851">
                  <c:v>221.54378333091736</c:v>
                </c:pt>
                <c:pt idx="12852">
                  <c:v>221.56066666444141</c:v>
                </c:pt>
                <c:pt idx="12853">
                  <c:v>221.57753333250682</c:v>
                </c:pt>
                <c:pt idx="12854">
                  <c:v>221.5944166660309</c:v>
                </c:pt>
                <c:pt idx="12855">
                  <c:v>221.61150000095367</c:v>
                </c:pt>
                <c:pt idx="12856">
                  <c:v>221.62838333447775</c:v>
                </c:pt>
                <c:pt idx="12857">
                  <c:v>221.64526666800182</c:v>
                </c:pt>
                <c:pt idx="12858">
                  <c:v>221.6621333360672</c:v>
                </c:pt>
                <c:pt idx="12859">
                  <c:v>221.67901666959128</c:v>
                </c:pt>
                <c:pt idx="12860">
                  <c:v>221.695849998792</c:v>
                </c:pt>
                <c:pt idx="12861">
                  <c:v>221.7127166668574</c:v>
                </c:pt>
                <c:pt idx="12862">
                  <c:v>221.72960000038148</c:v>
                </c:pt>
                <c:pt idx="12863">
                  <c:v>221.74648333390553</c:v>
                </c:pt>
                <c:pt idx="12864">
                  <c:v>221.76336666742961</c:v>
                </c:pt>
                <c:pt idx="12865">
                  <c:v>221.78023333549498</c:v>
                </c:pt>
                <c:pt idx="12866">
                  <c:v>221.79719999631246</c:v>
                </c:pt>
                <c:pt idx="12867">
                  <c:v>221.81409999529521</c:v>
                </c:pt>
                <c:pt idx="12868">
                  <c:v>221.83138333161671</c:v>
                </c:pt>
                <c:pt idx="12869">
                  <c:v>221.84826666514078</c:v>
                </c:pt>
                <c:pt idx="12870">
                  <c:v>221.86518332958221</c:v>
                </c:pt>
                <c:pt idx="12871">
                  <c:v>221.88208333651224</c:v>
                </c:pt>
                <c:pt idx="12872">
                  <c:v>221.89896666208904</c:v>
                </c:pt>
                <c:pt idx="12873">
                  <c:v>221.91584999561309</c:v>
                </c:pt>
                <c:pt idx="12874">
                  <c:v>221.93273332913716</c:v>
                </c:pt>
                <c:pt idx="12875">
                  <c:v>221.94961666266124</c:v>
                </c:pt>
                <c:pt idx="12876">
                  <c:v>221.96651666959127</c:v>
                </c:pt>
                <c:pt idx="12877">
                  <c:v>221.98338332970937</c:v>
                </c:pt>
                <c:pt idx="12878">
                  <c:v>222.00024999777477</c:v>
                </c:pt>
                <c:pt idx="12879">
                  <c:v>222.0172166665395</c:v>
                </c:pt>
                <c:pt idx="12880">
                  <c:v>222.0340833346049</c:v>
                </c:pt>
                <c:pt idx="12881">
                  <c:v>222.05096666812898</c:v>
                </c:pt>
                <c:pt idx="12882">
                  <c:v>222.0678666671117</c:v>
                </c:pt>
                <c:pt idx="12883">
                  <c:v>222.08475000063578</c:v>
                </c:pt>
                <c:pt idx="12884">
                  <c:v>222.10161666870118</c:v>
                </c:pt>
                <c:pt idx="12885">
                  <c:v>222.11851666768391</c:v>
                </c:pt>
                <c:pt idx="12886">
                  <c:v>222.13536666234333</c:v>
                </c:pt>
                <c:pt idx="12887">
                  <c:v>222.15224999586741</c:v>
                </c:pt>
                <c:pt idx="12888">
                  <c:v>222.16915000279744</c:v>
                </c:pt>
                <c:pt idx="12889">
                  <c:v>222.18603333632151</c:v>
                </c:pt>
                <c:pt idx="12890">
                  <c:v>222.20293333530427</c:v>
                </c:pt>
                <c:pt idx="12891">
                  <c:v>222.21981666882832</c:v>
                </c:pt>
                <c:pt idx="12892">
                  <c:v>222.23670000235239</c:v>
                </c:pt>
                <c:pt idx="12893">
                  <c:v>222.25358333587647</c:v>
                </c:pt>
                <c:pt idx="12894">
                  <c:v>222.27046666940052</c:v>
                </c:pt>
                <c:pt idx="12895">
                  <c:v>222.28731666405994</c:v>
                </c:pt>
                <c:pt idx="12896">
                  <c:v>222.30421666304269</c:v>
                </c:pt>
                <c:pt idx="12897">
                  <c:v>222.32106666564943</c:v>
                </c:pt>
                <c:pt idx="12898">
                  <c:v>222.33796666463215</c:v>
                </c:pt>
                <c:pt idx="12899">
                  <c:v>222.35484999815623</c:v>
                </c:pt>
                <c:pt idx="12900">
                  <c:v>222.37219999631245</c:v>
                </c:pt>
                <c:pt idx="12901">
                  <c:v>222.38908332983652</c:v>
                </c:pt>
                <c:pt idx="12902">
                  <c:v>222.40600000222523</c:v>
                </c:pt>
                <c:pt idx="12903">
                  <c:v>222.42286666234335</c:v>
                </c:pt>
                <c:pt idx="12904">
                  <c:v>222.43971666495005</c:v>
                </c:pt>
                <c:pt idx="12905">
                  <c:v>222.45659999847413</c:v>
                </c:pt>
                <c:pt idx="12906">
                  <c:v>222.47346666653951</c:v>
                </c:pt>
                <c:pt idx="12907">
                  <c:v>222.49036666552226</c:v>
                </c:pt>
                <c:pt idx="12908">
                  <c:v>222.50723333358764</c:v>
                </c:pt>
                <c:pt idx="12909">
                  <c:v>222.52411666711171</c:v>
                </c:pt>
                <c:pt idx="12910">
                  <c:v>222.54103333155314</c:v>
                </c:pt>
                <c:pt idx="12911">
                  <c:v>222.55791666507722</c:v>
                </c:pt>
                <c:pt idx="12912">
                  <c:v>222.57475000222524</c:v>
                </c:pt>
                <c:pt idx="12913">
                  <c:v>222.591650001208</c:v>
                </c:pt>
                <c:pt idx="12914">
                  <c:v>222.60853333473204</c:v>
                </c:pt>
                <c:pt idx="12915">
                  <c:v>222.62541666825612</c:v>
                </c:pt>
                <c:pt idx="12916">
                  <c:v>222.64226666291555</c:v>
                </c:pt>
                <c:pt idx="12917">
                  <c:v>222.65914999643962</c:v>
                </c:pt>
                <c:pt idx="12918">
                  <c:v>222.676016664505</c:v>
                </c:pt>
                <c:pt idx="12919">
                  <c:v>222.69291666348775</c:v>
                </c:pt>
                <c:pt idx="12920">
                  <c:v>222.70976666609445</c:v>
                </c:pt>
                <c:pt idx="12921">
                  <c:v>222.7266666650772</c:v>
                </c:pt>
                <c:pt idx="12922">
                  <c:v>222.74354999860128</c:v>
                </c:pt>
                <c:pt idx="12923">
                  <c:v>222.76046666304271</c:v>
                </c:pt>
                <c:pt idx="12924">
                  <c:v>222.77738333543141</c:v>
                </c:pt>
                <c:pt idx="12925">
                  <c:v>222.79429999987283</c:v>
                </c:pt>
                <c:pt idx="12926">
                  <c:v>222.81115000247956</c:v>
                </c:pt>
                <c:pt idx="12927">
                  <c:v>222.82850000063578</c:v>
                </c:pt>
                <c:pt idx="12928">
                  <c:v>222.84538333415986</c:v>
                </c:pt>
                <c:pt idx="12929">
                  <c:v>222.86225000222524</c:v>
                </c:pt>
                <c:pt idx="12930">
                  <c:v>222.87911666234334</c:v>
                </c:pt>
                <c:pt idx="12931">
                  <c:v>222.89601666927337</c:v>
                </c:pt>
                <c:pt idx="12932">
                  <c:v>222.91291666825612</c:v>
                </c:pt>
                <c:pt idx="12933">
                  <c:v>222.92980000178019</c:v>
                </c:pt>
                <c:pt idx="12934">
                  <c:v>222.94703333377839</c:v>
                </c:pt>
                <c:pt idx="12935">
                  <c:v>222.96391666730244</c:v>
                </c:pt>
                <c:pt idx="12936">
                  <c:v>222.98076666196187</c:v>
                </c:pt>
                <c:pt idx="12937">
                  <c:v>222.99763333002727</c:v>
                </c:pt>
                <c:pt idx="12938">
                  <c:v>223.01453332901002</c:v>
                </c:pt>
                <c:pt idx="12939">
                  <c:v>223.03141666253407</c:v>
                </c:pt>
                <c:pt idx="12940">
                  <c:v>223.04829999605815</c:v>
                </c:pt>
                <c:pt idx="12941">
                  <c:v>223.06523333390552</c:v>
                </c:pt>
                <c:pt idx="12942">
                  <c:v>223.0821166674296</c:v>
                </c:pt>
                <c:pt idx="12943">
                  <c:v>223.09900000095368</c:v>
                </c:pt>
                <c:pt idx="12944">
                  <c:v>223.11588333447773</c:v>
                </c:pt>
                <c:pt idx="12945">
                  <c:v>223.13276666800181</c:v>
                </c:pt>
                <c:pt idx="12946">
                  <c:v>223.14963333606721</c:v>
                </c:pt>
                <c:pt idx="12947">
                  <c:v>223.16653333504993</c:v>
                </c:pt>
                <c:pt idx="12948">
                  <c:v>223.18341666857401</c:v>
                </c:pt>
                <c:pt idx="12949">
                  <c:v>223.20030000209809</c:v>
                </c:pt>
                <c:pt idx="12950">
                  <c:v>223.21718333562214</c:v>
                </c:pt>
                <c:pt idx="12951">
                  <c:v>223.23403333028156</c:v>
                </c:pt>
                <c:pt idx="12952">
                  <c:v>223.25091666380564</c:v>
                </c:pt>
                <c:pt idx="12953">
                  <c:v>223.26781666278839</c:v>
                </c:pt>
                <c:pt idx="12954">
                  <c:v>223.28468333085377</c:v>
                </c:pt>
                <c:pt idx="12955">
                  <c:v>223.30193333625795</c:v>
                </c:pt>
                <c:pt idx="12956">
                  <c:v>223.31879999637604</c:v>
                </c:pt>
                <c:pt idx="12957">
                  <c:v>223.33566666444142</c:v>
                </c:pt>
                <c:pt idx="12958">
                  <c:v>223.3525499979655</c:v>
                </c:pt>
                <c:pt idx="12959">
                  <c:v>223.36946666240692</c:v>
                </c:pt>
                <c:pt idx="12960">
                  <c:v>223.386349995931</c:v>
                </c:pt>
                <c:pt idx="12961">
                  <c:v>223.40323332945505</c:v>
                </c:pt>
                <c:pt idx="12962">
                  <c:v>223.42013333638508</c:v>
                </c:pt>
                <c:pt idx="12963">
                  <c:v>223.43701666196188</c:v>
                </c:pt>
                <c:pt idx="12964">
                  <c:v>223.45388333002725</c:v>
                </c:pt>
                <c:pt idx="12965">
                  <c:v>223.47078332901</c:v>
                </c:pt>
                <c:pt idx="12966">
                  <c:v>223.48766666253408</c:v>
                </c:pt>
                <c:pt idx="12967">
                  <c:v>223.50454999605816</c:v>
                </c:pt>
                <c:pt idx="12968">
                  <c:v>223.52191666762033</c:v>
                </c:pt>
                <c:pt idx="12969">
                  <c:v>223.53880000114441</c:v>
                </c:pt>
                <c:pt idx="12970">
                  <c:v>223.55568333466849</c:v>
                </c:pt>
                <c:pt idx="12971">
                  <c:v>223.57253332932791</c:v>
                </c:pt>
                <c:pt idx="12972">
                  <c:v>223.58939999739329</c:v>
                </c:pt>
                <c:pt idx="12973">
                  <c:v>223.60629999637604</c:v>
                </c:pt>
                <c:pt idx="12974">
                  <c:v>223.62318332990012</c:v>
                </c:pt>
                <c:pt idx="12975">
                  <c:v>223.64003333250682</c:v>
                </c:pt>
                <c:pt idx="12976">
                  <c:v>223.65694999694824</c:v>
                </c:pt>
                <c:pt idx="12977">
                  <c:v>223.67381666501362</c:v>
                </c:pt>
                <c:pt idx="12978">
                  <c:v>223.6906999985377</c:v>
                </c:pt>
                <c:pt idx="12979">
                  <c:v>223.70761666297912</c:v>
                </c:pt>
                <c:pt idx="12980">
                  <c:v>223.72448333104452</c:v>
                </c:pt>
                <c:pt idx="12981">
                  <c:v>223.7413499991099</c:v>
                </c:pt>
                <c:pt idx="12982">
                  <c:v>223.75823333263398</c:v>
                </c:pt>
                <c:pt idx="12983">
                  <c:v>223.77511666615803</c:v>
                </c:pt>
                <c:pt idx="12984">
                  <c:v>223.79201666514078</c:v>
                </c:pt>
                <c:pt idx="12985">
                  <c:v>223.80886666774751</c:v>
                </c:pt>
                <c:pt idx="12986">
                  <c:v>223.82575000127156</c:v>
                </c:pt>
                <c:pt idx="12987">
                  <c:v>223.84266666571298</c:v>
                </c:pt>
                <c:pt idx="12988">
                  <c:v>223.85954999923706</c:v>
                </c:pt>
                <c:pt idx="12989">
                  <c:v>223.87643333276114</c:v>
                </c:pt>
                <c:pt idx="12990">
                  <c:v>223.89331666628519</c:v>
                </c:pt>
                <c:pt idx="12991">
                  <c:v>223.91019999980927</c:v>
                </c:pt>
                <c:pt idx="12992">
                  <c:v>223.92711666425069</c:v>
                </c:pt>
                <c:pt idx="12993">
                  <c:v>223.94401666323344</c:v>
                </c:pt>
                <c:pt idx="12994">
                  <c:v>223.96091666221619</c:v>
                </c:pt>
                <c:pt idx="12995">
                  <c:v>223.97779999574024</c:v>
                </c:pt>
                <c:pt idx="12996">
                  <c:v>223.99513333638509</c:v>
                </c:pt>
                <c:pt idx="12997">
                  <c:v>224.01199999650319</c:v>
                </c:pt>
                <c:pt idx="12998">
                  <c:v>224.02883333365122</c:v>
                </c:pt>
                <c:pt idx="12999">
                  <c:v>224.04570000171663</c:v>
                </c:pt>
                <c:pt idx="13000">
                  <c:v>224.06260000069935</c:v>
                </c:pt>
                <c:pt idx="13001">
                  <c:v>224.0794999996821</c:v>
                </c:pt>
                <c:pt idx="13002">
                  <c:v>224.09635000228883</c:v>
                </c:pt>
                <c:pt idx="13003">
                  <c:v>224.11370000044505</c:v>
                </c:pt>
                <c:pt idx="13004">
                  <c:v>224.13058333396913</c:v>
                </c:pt>
                <c:pt idx="13005">
                  <c:v>224.14829999605814</c:v>
                </c:pt>
                <c:pt idx="13006">
                  <c:v>224.16518332958222</c:v>
                </c:pt>
                <c:pt idx="13007">
                  <c:v>224.18208333651225</c:v>
                </c:pt>
                <c:pt idx="13008">
                  <c:v>224.19896666208902</c:v>
                </c:pt>
                <c:pt idx="13009">
                  <c:v>224.2158499956131</c:v>
                </c:pt>
                <c:pt idx="13010">
                  <c:v>224.23275000254313</c:v>
                </c:pt>
                <c:pt idx="13011">
                  <c:v>224.24963333606721</c:v>
                </c:pt>
                <c:pt idx="13012">
                  <c:v>224.26651666959125</c:v>
                </c:pt>
                <c:pt idx="13013">
                  <c:v>224.28340000311533</c:v>
                </c:pt>
                <c:pt idx="13014">
                  <c:v>224.30030000209808</c:v>
                </c:pt>
                <c:pt idx="13015">
                  <c:v>224.31718333562216</c:v>
                </c:pt>
                <c:pt idx="13016">
                  <c:v>224.33406666914621</c:v>
                </c:pt>
                <c:pt idx="13017">
                  <c:v>224.35096666812896</c:v>
                </c:pt>
                <c:pt idx="13018">
                  <c:v>224.36785000165304</c:v>
                </c:pt>
                <c:pt idx="13019">
                  <c:v>224.38475000063579</c:v>
                </c:pt>
                <c:pt idx="13020">
                  <c:v>224.40163333415984</c:v>
                </c:pt>
                <c:pt idx="13021">
                  <c:v>224.41853333314259</c:v>
                </c:pt>
                <c:pt idx="13022">
                  <c:v>224.43541666666667</c:v>
                </c:pt>
                <c:pt idx="13023">
                  <c:v>224.45306666692099</c:v>
                </c:pt>
                <c:pt idx="13024">
                  <c:v>224.46995000044504</c:v>
                </c:pt>
                <c:pt idx="13025">
                  <c:v>224.48719999790191</c:v>
                </c:pt>
                <c:pt idx="13026">
                  <c:v>224.50408333142599</c:v>
                </c:pt>
                <c:pt idx="13027">
                  <c:v>224.52099999586741</c:v>
                </c:pt>
                <c:pt idx="13028">
                  <c:v>224.53788332939149</c:v>
                </c:pt>
                <c:pt idx="13029">
                  <c:v>224.55476666291554</c:v>
                </c:pt>
                <c:pt idx="13030">
                  <c:v>224.57166666984557</c:v>
                </c:pt>
                <c:pt idx="13031">
                  <c:v>224.58851666450499</c:v>
                </c:pt>
                <c:pt idx="13032">
                  <c:v>224.60539999802907</c:v>
                </c:pt>
                <c:pt idx="13033">
                  <c:v>224.62229999701182</c:v>
                </c:pt>
                <c:pt idx="13034">
                  <c:v>224.6391833305359</c:v>
                </c:pt>
                <c:pt idx="13035">
                  <c:v>224.65604999860128</c:v>
                </c:pt>
                <c:pt idx="13036">
                  <c:v>224.6734833319982</c:v>
                </c:pt>
                <c:pt idx="13037">
                  <c:v>224.69036666552225</c:v>
                </c:pt>
                <c:pt idx="13038">
                  <c:v>224.70724999904633</c:v>
                </c:pt>
                <c:pt idx="13039">
                  <c:v>224.72410000165303</c:v>
                </c:pt>
                <c:pt idx="13040">
                  <c:v>224.74096666971843</c:v>
                </c:pt>
                <c:pt idx="13041">
                  <c:v>224.75786666870118</c:v>
                </c:pt>
                <c:pt idx="13042">
                  <c:v>224.77475000222523</c:v>
                </c:pt>
                <c:pt idx="13043">
                  <c:v>224.79163333574931</c:v>
                </c:pt>
                <c:pt idx="13044">
                  <c:v>224.80853333473206</c:v>
                </c:pt>
                <c:pt idx="13045">
                  <c:v>224.82581666310628</c:v>
                </c:pt>
                <c:pt idx="13046">
                  <c:v>224.84269999663036</c:v>
                </c:pt>
                <c:pt idx="13047">
                  <c:v>224.85958333015441</c:v>
                </c:pt>
                <c:pt idx="13048">
                  <c:v>224.87643333276114</c:v>
                </c:pt>
                <c:pt idx="13049">
                  <c:v>224.89333333174389</c:v>
                </c:pt>
                <c:pt idx="13050">
                  <c:v>224.91019999980927</c:v>
                </c:pt>
                <c:pt idx="13051">
                  <c:v>224.92708333333334</c:v>
                </c:pt>
                <c:pt idx="13052">
                  <c:v>224.94395000139872</c:v>
                </c:pt>
                <c:pt idx="13053">
                  <c:v>224.96086666584014</c:v>
                </c:pt>
                <c:pt idx="13054">
                  <c:v>224.97771666844685</c:v>
                </c:pt>
                <c:pt idx="13055">
                  <c:v>224.99508333206177</c:v>
                </c:pt>
                <c:pt idx="13056">
                  <c:v>225.01196666558585</c:v>
                </c:pt>
                <c:pt idx="13057">
                  <c:v>225.02884999910989</c:v>
                </c:pt>
                <c:pt idx="13058">
                  <c:v>225.04573333263397</c:v>
                </c:pt>
                <c:pt idx="13059">
                  <c:v>225.06261666615805</c:v>
                </c:pt>
                <c:pt idx="13060">
                  <c:v>225.07948333422343</c:v>
                </c:pt>
                <c:pt idx="13061">
                  <c:v>225.09638333320618</c:v>
                </c:pt>
                <c:pt idx="13062">
                  <c:v>225.11325000127155</c:v>
                </c:pt>
                <c:pt idx="13063">
                  <c:v>225.1301500002543</c:v>
                </c:pt>
                <c:pt idx="13064">
                  <c:v>225.14721666971843</c:v>
                </c:pt>
                <c:pt idx="13065">
                  <c:v>225.1640999952952</c:v>
                </c:pt>
                <c:pt idx="13066">
                  <c:v>225.18098332881928</c:v>
                </c:pt>
                <c:pt idx="13067">
                  <c:v>225.19784999688466</c:v>
                </c:pt>
                <c:pt idx="13068">
                  <c:v>225.21471666495006</c:v>
                </c:pt>
                <c:pt idx="13069">
                  <c:v>225.23161666393281</c:v>
                </c:pt>
                <c:pt idx="13070">
                  <c:v>225.24851666291553</c:v>
                </c:pt>
                <c:pt idx="13071">
                  <c:v>225.26539999643961</c:v>
                </c:pt>
                <c:pt idx="13072">
                  <c:v>225.28228332996369</c:v>
                </c:pt>
                <c:pt idx="13073">
                  <c:v>225.29918332894644</c:v>
                </c:pt>
                <c:pt idx="13074">
                  <c:v>225.31606666247049</c:v>
                </c:pt>
                <c:pt idx="13075">
                  <c:v>225.33296666940052</c:v>
                </c:pt>
                <c:pt idx="13076">
                  <c:v>225.3498500029246</c:v>
                </c:pt>
                <c:pt idx="13077">
                  <c:v>225.36669999758402</c:v>
                </c:pt>
                <c:pt idx="13078">
                  <c:v>225.38356666564943</c:v>
                </c:pt>
                <c:pt idx="13079">
                  <c:v>225.40049999554952</c:v>
                </c:pt>
                <c:pt idx="13080">
                  <c:v>225.41740000247955</c:v>
                </c:pt>
                <c:pt idx="13081">
                  <c:v>225.4343000014623</c:v>
                </c:pt>
                <c:pt idx="13082">
                  <c:v>225.45163333415985</c:v>
                </c:pt>
                <c:pt idx="13083">
                  <c:v>225.46851666768393</c:v>
                </c:pt>
                <c:pt idx="13084">
                  <c:v>225.48536666234335</c:v>
                </c:pt>
                <c:pt idx="13085">
                  <c:v>225.50223333040873</c:v>
                </c:pt>
                <c:pt idx="13086">
                  <c:v>225.51911666393281</c:v>
                </c:pt>
                <c:pt idx="13087">
                  <c:v>225.53599999745686</c:v>
                </c:pt>
                <c:pt idx="13088">
                  <c:v>225.55288333098093</c:v>
                </c:pt>
                <c:pt idx="13089">
                  <c:v>225.56978332996368</c:v>
                </c:pt>
                <c:pt idx="13090">
                  <c:v>225.58664999802906</c:v>
                </c:pt>
                <c:pt idx="13091">
                  <c:v>225.60353333155314</c:v>
                </c:pt>
                <c:pt idx="13092">
                  <c:v>225.62115000089008</c:v>
                </c:pt>
                <c:pt idx="13093">
                  <c:v>225.63803333441416</c:v>
                </c:pt>
                <c:pt idx="13094">
                  <c:v>225.65491666793824</c:v>
                </c:pt>
                <c:pt idx="13095">
                  <c:v>225.67178333600361</c:v>
                </c:pt>
                <c:pt idx="13096">
                  <c:v>225.68868333498637</c:v>
                </c:pt>
                <c:pt idx="13097">
                  <c:v>225.70558333396912</c:v>
                </c:pt>
                <c:pt idx="13098">
                  <c:v>225.72246666749319</c:v>
                </c:pt>
                <c:pt idx="13099">
                  <c:v>225.73935000101724</c:v>
                </c:pt>
                <c:pt idx="13100">
                  <c:v>225.75626666545867</c:v>
                </c:pt>
                <c:pt idx="13101">
                  <c:v>225.7731166680654</c:v>
                </c:pt>
                <c:pt idx="13102">
                  <c:v>225.79000000158945</c:v>
                </c:pt>
                <c:pt idx="13103">
                  <c:v>225.80691666603087</c:v>
                </c:pt>
                <c:pt idx="13104">
                  <c:v>225.82378333409628</c:v>
                </c:pt>
                <c:pt idx="13105">
                  <c:v>225.84066666762035</c:v>
                </c:pt>
                <c:pt idx="13106">
                  <c:v>225.85756666660308</c:v>
                </c:pt>
                <c:pt idx="13107">
                  <c:v>225.87443333466848</c:v>
                </c:pt>
                <c:pt idx="13108">
                  <c:v>225.89130000273386</c:v>
                </c:pt>
                <c:pt idx="13109">
                  <c:v>225.90820000171661</c:v>
                </c:pt>
                <c:pt idx="13110">
                  <c:v>225.92506666978201</c:v>
                </c:pt>
                <c:pt idx="13111">
                  <c:v>225.94194999535878</c:v>
                </c:pt>
                <c:pt idx="13112">
                  <c:v>225.95883332888286</c:v>
                </c:pt>
                <c:pt idx="13113">
                  <c:v>225.97573333581289</c:v>
                </c:pt>
                <c:pt idx="13114">
                  <c:v>225.99263333479564</c:v>
                </c:pt>
                <c:pt idx="13115">
                  <c:v>226.00951666831969</c:v>
                </c:pt>
                <c:pt idx="13116">
                  <c:v>226.02641666730244</c:v>
                </c:pt>
                <c:pt idx="13117">
                  <c:v>226.04326666196187</c:v>
                </c:pt>
                <c:pt idx="13118">
                  <c:v>226.0601833343506</c:v>
                </c:pt>
                <c:pt idx="13119">
                  <c:v>226.07706666787465</c:v>
                </c:pt>
                <c:pt idx="13120">
                  <c:v>226.09395000139872</c:v>
                </c:pt>
                <c:pt idx="13121">
                  <c:v>226.1108166694641</c:v>
                </c:pt>
                <c:pt idx="13122">
                  <c:v>226.12773333390552</c:v>
                </c:pt>
                <c:pt idx="13123">
                  <c:v>226.14460000197093</c:v>
                </c:pt>
                <c:pt idx="13124">
                  <c:v>226.16198333104452</c:v>
                </c:pt>
                <c:pt idx="13125">
                  <c:v>226.1788499991099</c:v>
                </c:pt>
                <c:pt idx="13126">
                  <c:v>226.19574999809265</c:v>
                </c:pt>
                <c:pt idx="13127">
                  <c:v>226.21260000069935</c:v>
                </c:pt>
                <c:pt idx="13128">
                  <c:v>226.2294999996821</c:v>
                </c:pt>
                <c:pt idx="13129">
                  <c:v>226.24638333320618</c:v>
                </c:pt>
                <c:pt idx="13130">
                  <c:v>226.26326666673023</c:v>
                </c:pt>
                <c:pt idx="13131">
                  <c:v>226.28015000025431</c:v>
                </c:pt>
                <c:pt idx="13132">
                  <c:v>226.29704999923706</c:v>
                </c:pt>
                <c:pt idx="13133">
                  <c:v>226.31393333276114</c:v>
                </c:pt>
                <c:pt idx="13134">
                  <c:v>226.33078333536784</c:v>
                </c:pt>
                <c:pt idx="13135">
                  <c:v>226.34769999980927</c:v>
                </c:pt>
                <c:pt idx="13136">
                  <c:v>226.36456666787464</c:v>
                </c:pt>
                <c:pt idx="13137">
                  <c:v>226.38141666253406</c:v>
                </c:pt>
                <c:pt idx="13138">
                  <c:v>226.39829999605814</c:v>
                </c:pt>
                <c:pt idx="13139">
                  <c:v>226.41518332958222</c:v>
                </c:pt>
                <c:pt idx="13140">
                  <c:v>226.43206666310627</c:v>
                </c:pt>
                <c:pt idx="13141">
                  <c:v>226.44894999663035</c:v>
                </c:pt>
                <c:pt idx="13142">
                  <c:v>226.46583333015442</c:v>
                </c:pt>
                <c:pt idx="13143">
                  <c:v>226.48271666367847</c:v>
                </c:pt>
                <c:pt idx="13144">
                  <c:v>226.49961666266123</c:v>
                </c:pt>
                <c:pt idx="13145">
                  <c:v>226.51646666526796</c:v>
                </c:pt>
                <c:pt idx="13146">
                  <c:v>226.533349998792</c:v>
                </c:pt>
                <c:pt idx="13147">
                  <c:v>226.55024999777476</c:v>
                </c:pt>
                <c:pt idx="13148">
                  <c:v>226.56714999675751</c:v>
                </c:pt>
                <c:pt idx="13149">
                  <c:v>226.58403333028158</c:v>
                </c:pt>
                <c:pt idx="13150">
                  <c:v>226.60140000184376</c:v>
                </c:pt>
                <c:pt idx="13151">
                  <c:v>226.61828333536783</c:v>
                </c:pt>
                <c:pt idx="13152">
                  <c:v>226.63516666889191</c:v>
                </c:pt>
                <c:pt idx="13153">
                  <c:v>226.65203332901001</c:v>
                </c:pt>
                <c:pt idx="13154">
                  <c:v>226.66889999707539</c:v>
                </c:pt>
                <c:pt idx="13155">
                  <c:v>226.68578333059946</c:v>
                </c:pt>
                <c:pt idx="13156">
                  <c:v>226.70266666412354</c:v>
                </c:pt>
                <c:pt idx="13157">
                  <c:v>226.71991666952769</c:v>
                </c:pt>
                <c:pt idx="13158">
                  <c:v>226.73678332964579</c:v>
                </c:pt>
                <c:pt idx="13159">
                  <c:v>226.75363333225249</c:v>
                </c:pt>
                <c:pt idx="13160">
                  <c:v>226.77053333123524</c:v>
                </c:pt>
                <c:pt idx="13161">
                  <c:v>226.78743333021799</c:v>
                </c:pt>
                <c:pt idx="13162">
                  <c:v>226.80431666374207</c:v>
                </c:pt>
                <c:pt idx="13163">
                  <c:v>226.82119999726612</c:v>
                </c:pt>
                <c:pt idx="13164">
                  <c:v>226.8380833307902</c:v>
                </c:pt>
                <c:pt idx="13165">
                  <c:v>226.85496666431428</c:v>
                </c:pt>
                <c:pt idx="13166">
                  <c:v>226.87183333237965</c:v>
                </c:pt>
                <c:pt idx="13167">
                  <c:v>226.8887333313624</c:v>
                </c:pt>
                <c:pt idx="13168">
                  <c:v>226.90561666488648</c:v>
                </c:pt>
                <c:pt idx="13169">
                  <c:v>226.92249999841053</c:v>
                </c:pt>
                <c:pt idx="13170">
                  <c:v>226.93938333193461</c:v>
                </c:pt>
                <c:pt idx="13171">
                  <c:v>226.95625000000001</c:v>
                </c:pt>
                <c:pt idx="13172">
                  <c:v>226.97313333352406</c:v>
                </c:pt>
                <c:pt idx="13173">
                  <c:v>226.99001666704814</c:v>
                </c:pt>
                <c:pt idx="13174">
                  <c:v>227.00690000057222</c:v>
                </c:pt>
                <c:pt idx="13175">
                  <c:v>227.02378333409627</c:v>
                </c:pt>
                <c:pt idx="13176">
                  <c:v>227.04068333307902</c:v>
                </c:pt>
                <c:pt idx="13177">
                  <c:v>227.05755000114442</c:v>
                </c:pt>
                <c:pt idx="13178">
                  <c:v>227.07481666405997</c:v>
                </c:pt>
                <c:pt idx="13179">
                  <c:v>227.09168333212534</c:v>
                </c:pt>
                <c:pt idx="13180">
                  <c:v>227.10856666564942</c:v>
                </c:pt>
                <c:pt idx="13181">
                  <c:v>227.12544999917347</c:v>
                </c:pt>
                <c:pt idx="13182">
                  <c:v>227.14234999815622</c:v>
                </c:pt>
                <c:pt idx="13183">
                  <c:v>227.15959999561309</c:v>
                </c:pt>
                <c:pt idx="13184">
                  <c:v>227.1764666636785</c:v>
                </c:pt>
                <c:pt idx="13185">
                  <c:v>227.19333333174387</c:v>
                </c:pt>
                <c:pt idx="13186">
                  <c:v>227.21023333072662</c:v>
                </c:pt>
                <c:pt idx="13187">
                  <c:v>227.22713332970937</c:v>
                </c:pt>
                <c:pt idx="13188">
                  <c:v>227.24399999777475</c:v>
                </c:pt>
                <c:pt idx="13189">
                  <c:v>227.26088333129883</c:v>
                </c:pt>
                <c:pt idx="13190">
                  <c:v>227.27906666596729</c:v>
                </c:pt>
                <c:pt idx="13191">
                  <c:v>227.29594999949137</c:v>
                </c:pt>
                <c:pt idx="13192">
                  <c:v>227.31326666673024</c:v>
                </c:pt>
                <c:pt idx="13193">
                  <c:v>227.33015000025432</c:v>
                </c:pt>
                <c:pt idx="13194">
                  <c:v>227.34704999923707</c:v>
                </c:pt>
                <c:pt idx="13195">
                  <c:v>227.36390000184377</c:v>
                </c:pt>
                <c:pt idx="13196">
                  <c:v>227.38078333536785</c:v>
                </c:pt>
                <c:pt idx="13197">
                  <c:v>227.39768333435057</c:v>
                </c:pt>
                <c:pt idx="13198">
                  <c:v>227.41456666787465</c:v>
                </c:pt>
                <c:pt idx="13199">
                  <c:v>227.4314666668574</c:v>
                </c:pt>
                <c:pt idx="13200">
                  <c:v>227.44836666584015</c:v>
                </c:pt>
                <c:pt idx="13201">
                  <c:v>227.46526666482291</c:v>
                </c:pt>
                <c:pt idx="13202">
                  <c:v>227.48214999834696</c:v>
                </c:pt>
                <c:pt idx="13203">
                  <c:v>227.49904999732971</c:v>
                </c:pt>
                <c:pt idx="13204">
                  <c:v>227.51596666971844</c:v>
                </c:pt>
                <c:pt idx="13205">
                  <c:v>227.53318333625793</c:v>
                </c:pt>
                <c:pt idx="13206">
                  <c:v>227.55006666978201</c:v>
                </c:pt>
                <c:pt idx="13207">
                  <c:v>227.56693332990011</c:v>
                </c:pt>
                <c:pt idx="13208">
                  <c:v>227.58383332888286</c:v>
                </c:pt>
                <c:pt idx="13209">
                  <c:v>227.60071666240691</c:v>
                </c:pt>
                <c:pt idx="13210">
                  <c:v>227.61756666501364</c:v>
                </c:pt>
                <c:pt idx="13211">
                  <c:v>227.63441666762034</c:v>
                </c:pt>
                <c:pt idx="13212">
                  <c:v>227.65211666425068</c:v>
                </c:pt>
                <c:pt idx="13213">
                  <c:v>227.66898333231609</c:v>
                </c:pt>
                <c:pt idx="13214">
                  <c:v>227.68589999675751</c:v>
                </c:pt>
                <c:pt idx="13215">
                  <c:v>227.70278333028156</c:v>
                </c:pt>
                <c:pt idx="13216">
                  <c:v>227.71966666380564</c:v>
                </c:pt>
                <c:pt idx="13217">
                  <c:v>227.73699999650319</c:v>
                </c:pt>
                <c:pt idx="13218">
                  <c:v>227.75388333002726</c:v>
                </c:pt>
                <c:pt idx="13219">
                  <c:v>227.77078332901002</c:v>
                </c:pt>
                <c:pt idx="13220">
                  <c:v>227.78766666253406</c:v>
                </c:pt>
                <c:pt idx="13221">
                  <c:v>227.80456666946412</c:v>
                </c:pt>
                <c:pt idx="13222">
                  <c:v>227.82143332958222</c:v>
                </c:pt>
                <c:pt idx="13223">
                  <c:v>227.83833333651225</c:v>
                </c:pt>
                <c:pt idx="13224">
                  <c:v>227.85521666208902</c:v>
                </c:pt>
                <c:pt idx="13225">
                  <c:v>227.87213333447775</c:v>
                </c:pt>
                <c:pt idx="13226">
                  <c:v>227.8890166680018</c:v>
                </c:pt>
                <c:pt idx="13227">
                  <c:v>227.90591666698455</c:v>
                </c:pt>
                <c:pt idx="13228">
                  <c:v>227.92280000050863</c:v>
                </c:pt>
                <c:pt idx="13229">
                  <c:v>227.93969999949138</c:v>
                </c:pt>
                <c:pt idx="13230">
                  <c:v>227.95658333301543</c:v>
                </c:pt>
                <c:pt idx="13231">
                  <c:v>227.97349999745686</c:v>
                </c:pt>
                <c:pt idx="13232">
                  <c:v>227.99036666552226</c:v>
                </c:pt>
                <c:pt idx="13233">
                  <c:v>228.00771666367848</c:v>
                </c:pt>
                <c:pt idx="13234">
                  <c:v>228.02461666266123</c:v>
                </c:pt>
                <c:pt idx="13235">
                  <c:v>228.04149999618531</c:v>
                </c:pt>
                <c:pt idx="13236">
                  <c:v>228.05838332970936</c:v>
                </c:pt>
                <c:pt idx="13237">
                  <c:v>228.07526666323344</c:v>
                </c:pt>
                <c:pt idx="13238">
                  <c:v>228.09214999675751</c:v>
                </c:pt>
                <c:pt idx="13239">
                  <c:v>228.10899999936422</c:v>
                </c:pt>
                <c:pt idx="13240">
                  <c:v>228.12589999834697</c:v>
                </c:pt>
                <c:pt idx="13241">
                  <c:v>228.14279999732972</c:v>
                </c:pt>
                <c:pt idx="13242">
                  <c:v>228.16009999910992</c:v>
                </c:pt>
                <c:pt idx="13243">
                  <c:v>228.17698333263397</c:v>
                </c:pt>
                <c:pt idx="13244">
                  <c:v>228.19386666615804</c:v>
                </c:pt>
                <c:pt idx="13245">
                  <c:v>228.21074999968212</c:v>
                </c:pt>
                <c:pt idx="13246">
                  <c:v>228.2276166677475</c:v>
                </c:pt>
                <c:pt idx="13247">
                  <c:v>228.24450000127158</c:v>
                </c:pt>
                <c:pt idx="13248">
                  <c:v>228.26140000025433</c:v>
                </c:pt>
                <c:pt idx="13249">
                  <c:v>228.27828333377838</c:v>
                </c:pt>
                <c:pt idx="13250">
                  <c:v>228.29516666730245</c:v>
                </c:pt>
                <c:pt idx="13251">
                  <c:v>228.31246666908265</c:v>
                </c:pt>
                <c:pt idx="13252">
                  <c:v>228.3293500026067</c:v>
                </c:pt>
                <c:pt idx="13253">
                  <c:v>228.34626666704813</c:v>
                </c:pt>
                <c:pt idx="13254">
                  <c:v>228.3631500005722</c:v>
                </c:pt>
                <c:pt idx="13255">
                  <c:v>228.38001666863758</c:v>
                </c:pt>
                <c:pt idx="13256">
                  <c:v>228.39688332875571</c:v>
                </c:pt>
                <c:pt idx="13257">
                  <c:v>228.41373333136241</c:v>
                </c:pt>
                <c:pt idx="13258">
                  <c:v>228.43063333034516</c:v>
                </c:pt>
                <c:pt idx="13259">
                  <c:v>228.44751666386921</c:v>
                </c:pt>
                <c:pt idx="13260">
                  <c:v>228.46439999739329</c:v>
                </c:pt>
                <c:pt idx="13261">
                  <c:v>228.48171666463216</c:v>
                </c:pt>
                <c:pt idx="13262">
                  <c:v>228.49859999815624</c:v>
                </c:pt>
                <c:pt idx="13263">
                  <c:v>228.51549999713899</c:v>
                </c:pt>
                <c:pt idx="13264">
                  <c:v>228.53236666520436</c:v>
                </c:pt>
                <c:pt idx="13265">
                  <c:v>228.54923333326977</c:v>
                </c:pt>
                <c:pt idx="13266">
                  <c:v>228.56608333587647</c:v>
                </c:pt>
                <c:pt idx="13267">
                  <c:v>228.58298333485922</c:v>
                </c:pt>
                <c:pt idx="13268">
                  <c:v>228.59989999930065</c:v>
                </c:pt>
                <c:pt idx="13269">
                  <c:v>228.61676666736602</c:v>
                </c:pt>
                <c:pt idx="13270">
                  <c:v>228.63403333028157</c:v>
                </c:pt>
                <c:pt idx="13271">
                  <c:v>228.65089999834697</c:v>
                </c:pt>
                <c:pt idx="13272">
                  <c:v>228.66779999732972</c:v>
                </c:pt>
                <c:pt idx="13273">
                  <c:v>228.6846666653951</c:v>
                </c:pt>
                <c:pt idx="13274">
                  <c:v>228.7015333334605</c:v>
                </c:pt>
                <c:pt idx="13275">
                  <c:v>228.71843333244323</c:v>
                </c:pt>
                <c:pt idx="13276">
                  <c:v>228.7353166659673</c:v>
                </c:pt>
                <c:pt idx="13277">
                  <c:v>228.75219999949138</c:v>
                </c:pt>
                <c:pt idx="13278">
                  <c:v>228.76950000127155</c:v>
                </c:pt>
                <c:pt idx="13279">
                  <c:v>228.78636666933696</c:v>
                </c:pt>
                <c:pt idx="13280">
                  <c:v>228.80325000286103</c:v>
                </c:pt>
                <c:pt idx="13281">
                  <c:v>228.82013333638508</c:v>
                </c:pt>
                <c:pt idx="13282">
                  <c:v>228.83713333606721</c:v>
                </c:pt>
                <c:pt idx="13283">
                  <c:v>228.85401666959126</c:v>
                </c:pt>
                <c:pt idx="13284">
                  <c:v>228.87090000311534</c:v>
                </c:pt>
                <c:pt idx="13285">
                  <c:v>228.88778332869211</c:v>
                </c:pt>
                <c:pt idx="13286">
                  <c:v>228.90468333562214</c:v>
                </c:pt>
                <c:pt idx="13287">
                  <c:v>228.92156666914622</c:v>
                </c:pt>
                <c:pt idx="13288">
                  <c:v>228.93843332926431</c:v>
                </c:pt>
                <c:pt idx="13289">
                  <c:v>228.95531666278839</c:v>
                </c:pt>
                <c:pt idx="13290">
                  <c:v>228.97218333085377</c:v>
                </c:pt>
                <c:pt idx="13291">
                  <c:v>228.98908332983652</c:v>
                </c:pt>
                <c:pt idx="13292">
                  <c:v>229.0059666633606</c:v>
                </c:pt>
                <c:pt idx="13293">
                  <c:v>229.02286666234335</c:v>
                </c:pt>
                <c:pt idx="13294">
                  <c:v>229.03973333040872</c:v>
                </c:pt>
                <c:pt idx="13295">
                  <c:v>229.0571166674296</c:v>
                </c:pt>
                <c:pt idx="13296">
                  <c:v>229.07400000095367</c:v>
                </c:pt>
                <c:pt idx="13297">
                  <c:v>229.09088333447775</c:v>
                </c:pt>
                <c:pt idx="13298">
                  <c:v>229.10775000254313</c:v>
                </c:pt>
                <c:pt idx="13299">
                  <c:v>229.12463333606721</c:v>
                </c:pt>
                <c:pt idx="13300">
                  <c:v>229.1414999961853</c:v>
                </c:pt>
                <c:pt idx="13301">
                  <c:v>229.15838332970938</c:v>
                </c:pt>
                <c:pt idx="13302">
                  <c:v>229.17528332869213</c:v>
                </c:pt>
                <c:pt idx="13303">
                  <c:v>229.19218333562216</c:v>
                </c:pt>
                <c:pt idx="13304">
                  <c:v>229.20908333460491</c:v>
                </c:pt>
                <c:pt idx="13305">
                  <c:v>229.22593332926434</c:v>
                </c:pt>
                <c:pt idx="13306">
                  <c:v>229.24283333619437</c:v>
                </c:pt>
                <c:pt idx="13307">
                  <c:v>229.25968333085379</c:v>
                </c:pt>
                <c:pt idx="13308">
                  <c:v>229.27656666437784</c:v>
                </c:pt>
                <c:pt idx="13309">
                  <c:v>229.29343333244324</c:v>
                </c:pt>
                <c:pt idx="13310">
                  <c:v>229.31031666596729</c:v>
                </c:pt>
                <c:pt idx="13311">
                  <c:v>229.32719999949137</c:v>
                </c:pt>
                <c:pt idx="13312">
                  <c:v>229.34409999847412</c:v>
                </c:pt>
                <c:pt idx="13313">
                  <c:v>229.3609666665395</c:v>
                </c:pt>
                <c:pt idx="13314">
                  <c:v>229.37785000006357</c:v>
                </c:pt>
                <c:pt idx="13315">
                  <c:v>229.39473333358765</c:v>
                </c:pt>
                <c:pt idx="13316">
                  <c:v>229.4116333325704</c:v>
                </c:pt>
                <c:pt idx="13317">
                  <c:v>229.42851666609445</c:v>
                </c:pt>
                <c:pt idx="13318">
                  <c:v>229.44536666870118</c:v>
                </c:pt>
                <c:pt idx="13319">
                  <c:v>229.46228333314261</c:v>
                </c:pt>
                <c:pt idx="13320">
                  <c:v>229.47916666666666</c:v>
                </c:pt>
                <c:pt idx="13321">
                  <c:v>229.49605000019073</c:v>
                </c:pt>
                <c:pt idx="13322">
                  <c:v>229.51294999917349</c:v>
                </c:pt>
                <c:pt idx="13323">
                  <c:v>229.52981666723886</c:v>
                </c:pt>
                <c:pt idx="13324">
                  <c:v>229.54670000076294</c:v>
                </c:pt>
                <c:pt idx="13325">
                  <c:v>229.56359999974569</c:v>
                </c:pt>
                <c:pt idx="13326">
                  <c:v>229.58046666781107</c:v>
                </c:pt>
                <c:pt idx="13327">
                  <c:v>229.59735000133514</c:v>
                </c:pt>
                <c:pt idx="13328">
                  <c:v>229.61423333485922</c:v>
                </c:pt>
                <c:pt idx="13329">
                  <c:v>229.63111666838327</c:v>
                </c:pt>
                <c:pt idx="13330">
                  <c:v>229.64798333644868</c:v>
                </c:pt>
                <c:pt idx="13331">
                  <c:v>229.6649000008901</c:v>
                </c:pt>
                <c:pt idx="13332">
                  <c:v>229.68178333441418</c:v>
                </c:pt>
                <c:pt idx="13333">
                  <c:v>229.6986833333969</c:v>
                </c:pt>
                <c:pt idx="13334">
                  <c:v>229.7155500014623</c:v>
                </c:pt>
                <c:pt idx="13335">
                  <c:v>229.73245000044506</c:v>
                </c:pt>
                <c:pt idx="13336">
                  <c:v>229.74934999942781</c:v>
                </c:pt>
                <c:pt idx="13337">
                  <c:v>229.76665000120798</c:v>
                </c:pt>
                <c:pt idx="13338">
                  <c:v>229.78353333473206</c:v>
                </c:pt>
                <c:pt idx="13339">
                  <c:v>229.80040000279743</c:v>
                </c:pt>
                <c:pt idx="13340">
                  <c:v>229.81728333632151</c:v>
                </c:pt>
                <c:pt idx="13341">
                  <c:v>229.83416666984559</c:v>
                </c:pt>
                <c:pt idx="13342">
                  <c:v>229.85140000184376</c:v>
                </c:pt>
                <c:pt idx="13343">
                  <c:v>229.86826666196188</c:v>
                </c:pt>
                <c:pt idx="13344">
                  <c:v>229.88514999548593</c:v>
                </c:pt>
                <c:pt idx="13345">
                  <c:v>229.90201666355134</c:v>
                </c:pt>
                <c:pt idx="13346">
                  <c:v>229.91891666253409</c:v>
                </c:pt>
                <c:pt idx="13347">
                  <c:v>229.93606666723886</c:v>
                </c:pt>
                <c:pt idx="13348">
                  <c:v>229.95293333530427</c:v>
                </c:pt>
                <c:pt idx="13349">
                  <c:v>229.96983333428702</c:v>
                </c:pt>
                <c:pt idx="13350">
                  <c:v>229.98671666781107</c:v>
                </c:pt>
                <c:pt idx="13351">
                  <c:v>230.00358333587647</c:v>
                </c:pt>
                <c:pt idx="13352">
                  <c:v>230.0205000003179</c:v>
                </c:pt>
                <c:pt idx="13353">
                  <c:v>230.03738333384197</c:v>
                </c:pt>
                <c:pt idx="13354">
                  <c:v>230.05426666736602</c:v>
                </c:pt>
                <c:pt idx="13355">
                  <c:v>230.07164999643962</c:v>
                </c:pt>
                <c:pt idx="13356">
                  <c:v>230.08851666450499</c:v>
                </c:pt>
                <c:pt idx="13357">
                  <c:v>230.10543332894642</c:v>
                </c:pt>
                <c:pt idx="13358">
                  <c:v>230.1223166624705</c:v>
                </c:pt>
                <c:pt idx="13359">
                  <c:v>230.13921666940053</c:v>
                </c:pt>
                <c:pt idx="13360">
                  <c:v>230.15608332951862</c:v>
                </c:pt>
                <c:pt idx="13361">
                  <c:v>230.17294999758403</c:v>
                </c:pt>
                <c:pt idx="13362">
                  <c:v>230.18980000019073</c:v>
                </c:pt>
                <c:pt idx="13363">
                  <c:v>230.20671666463215</c:v>
                </c:pt>
                <c:pt idx="13364">
                  <c:v>230.22359999815623</c:v>
                </c:pt>
                <c:pt idx="13365">
                  <c:v>230.24049999713898</c:v>
                </c:pt>
                <c:pt idx="13366">
                  <c:v>230.25739999612173</c:v>
                </c:pt>
                <c:pt idx="13367">
                  <c:v>230.27428332964578</c:v>
                </c:pt>
                <c:pt idx="13368">
                  <c:v>230.29116666316986</c:v>
                </c:pt>
                <c:pt idx="13369">
                  <c:v>230.30848333040873</c:v>
                </c:pt>
                <c:pt idx="13370">
                  <c:v>230.32538332939149</c:v>
                </c:pt>
                <c:pt idx="13371">
                  <c:v>230.34226666291553</c:v>
                </c:pt>
                <c:pt idx="13372">
                  <c:v>230.35914999643961</c:v>
                </c:pt>
                <c:pt idx="13373">
                  <c:v>230.37603332996369</c:v>
                </c:pt>
                <c:pt idx="13374">
                  <c:v>230.39293332894644</c:v>
                </c:pt>
                <c:pt idx="13375">
                  <c:v>230.40981666247049</c:v>
                </c:pt>
                <c:pt idx="13376">
                  <c:v>230.42671666940052</c:v>
                </c:pt>
                <c:pt idx="13377">
                  <c:v>230.4436000029246</c:v>
                </c:pt>
                <c:pt idx="13378">
                  <c:v>230.46048333644868</c:v>
                </c:pt>
                <c:pt idx="13379">
                  <c:v>230.47843333085379</c:v>
                </c:pt>
                <c:pt idx="13380">
                  <c:v>230.49528333346049</c:v>
                </c:pt>
                <c:pt idx="13381">
                  <c:v>230.51218333244324</c:v>
                </c:pt>
                <c:pt idx="13382">
                  <c:v>230.52906666596729</c:v>
                </c:pt>
                <c:pt idx="13383">
                  <c:v>230.54596666495004</c:v>
                </c:pt>
                <c:pt idx="13384">
                  <c:v>230.56286666393279</c:v>
                </c:pt>
                <c:pt idx="13385">
                  <c:v>230.57974999745687</c:v>
                </c:pt>
                <c:pt idx="13386">
                  <c:v>230.59663333098095</c:v>
                </c:pt>
                <c:pt idx="13387">
                  <c:v>230.61353332996367</c:v>
                </c:pt>
                <c:pt idx="13388">
                  <c:v>230.63039999802908</c:v>
                </c:pt>
                <c:pt idx="13389">
                  <c:v>230.6473166624705</c:v>
                </c:pt>
                <c:pt idx="13390">
                  <c:v>230.66448333263398</c:v>
                </c:pt>
                <c:pt idx="13391">
                  <c:v>230.68135000069935</c:v>
                </c:pt>
                <c:pt idx="13392">
                  <c:v>230.6982499996821</c:v>
                </c:pt>
                <c:pt idx="13393">
                  <c:v>230.71513333320618</c:v>
                </c:pt>
                <c:pt idx="13394">
                  <c:v>230.73201666673023</c:v>
                </c:pt>
                <c:pt idx="13395">
                  <c:v>230.74890000025431</c:v>
                </c:pt>
                <c:pt idx="13396">
                  <c:v>230.76578333377839</c:v>
                </c:pt>
                <c:pt idx="13397">
                  <c:v>230.78265000184376</c:v>
                </c:pt>
                <c:pt idx="13398">
                  <c:v>230.79956666628519</c:v>
                </c:pt>
                <c:pt idx="13399">
                  <c:v>230.81646666526794</c:v>
                </c:pt>
                <c:pt idx="13400">
                  <c:v>230.83336666425069</c:v>
                </c:pt>
                <c:pt idx="13401">
                  <c:v>230.85023333231609</c:v>
                </c:pt>
                <c:pt idx="13402">
                  <c:v>230.86713333129882</c:v>
                </c:pt>
                <c:pt idx="13403">
                  <c:v>230.88401666482289</c:v>
                </c:pt>
                <c:pt idx="13404">
                  <c:v>230.90091666380565</c:v>
                </c:pt>
                <c:pt idx="13405">
                  <c:v>230.9178166627884</c:v>
                </c:pt>
                <c:pt idx="13406">
                  <c:v>230.9347333351771</c:v>
                </c:pt>
                <c:pt idx="13407">
                  <c:v>230.95161666870118</c:v>
                </c:pt>
                <c:pt idx="13408">
                  <c:v>230.9685333331426</c:v>
                </c:pt>
                <c:pt idx="13409">
                  <c:v>230.98541666666668</c:v>
                </c:pt>
                <c:pt idx="13410">
                  <c:v>231.00228333473206</c:v>
                </c:pt>
                <c:pt idx="13411">
                  <c:v>231.01918333371481</c:v>
                </c:pt>
                <c:pt idx="13412">
                  <c:v>231.03605000178018</c:v>
                </c:pt>
                <c:pt idx="13413">
                  <c:v>231.05293333530426</c:v>
                </c:pt>
                <c:pt idx="13414">
                  <c:v>231.06984999974568</c:v>
                </c:pt>
                <c:pt idx="13415">
                  <c:v>231.08673333326976</c:v>
                </c:pt>
                <c:pt idx="13416">
                  <c:v>231.10360000133514</c:v>
                </c:pt>
                <c:pt idx="13417">
                  <c:v>231.12051666577656</c:v>
                </c:pt>
                <c:pt idx="13418">
                  <c:v>231.13743333021799</c:v>
                </c:pt>
                <c:pt idx="13419">
                  <c:v>231.15429999828339</c:v>
                </c:pt>
                <c:pt idx="13420">
                  <c:v>231.17119999726614</c:v>
                </c:pt>
                <c:pt idx="13421">
                  <c:v>231.18808333079019</c:v>
                </c:pt>
                <c:pt idx="13422">
                  <c:v>231.20498332977294</c:v>
                </c:pt>
                <c:pt idx="13423">
                  <c:v>231.22188332875569</c:v>
                </c:pt>
                <c:pt idx="13424">
                  <c:v>231.2388000011444</c:v>
                </c:pt>
                <c:pt idx="13425">
                  <c:v>231.25570000012715</c:v>
                </c:pt>
                <c:pt idx="13426">
                  <c:v>231.2725999991099</c:v>
                </c:pt>
                <c:pt idx="13427">
                  <c:v>231.2894666671753</c:v>
                </c:pt>
                <c:pt idx="13428">
                  <c:v>231.30638333161673</c:v>
                </c:pt>
                <c:pt idx="13429">
                  <c:v>231.3232499996821</c:v>
                </c:pt>
                <c:pt idx="13430">
                  <c:v>231.34011666774751</c:v>
                </c:pt>
                <c:pt idx="13431">
                  <c:v>231.35700000127156</c:v>
                </c:pt>
                <c:pt idx="13432">
                  <c:v>231.37390000025431</c:v>
                </c:pt>
                <c:pt idx="13433">
                  <c:v>231.39076666831971</c:v>
                </c:pt>
                <c:pt idx="13434">
                  <c:v>231.40766666730244</c:v>
                </c:pt>
                <c:pt idx="13435">
                  <c:v>231.42455000082651</c:v>
                </c:pt>
                <c:pt idx="13436">
                  <c:v>231.44141666889192</c:v>
                </c:pt>
                <c:pt idx="13437">
                  <c:v>231.45833333333334</c:v>
                </c:pt>
                <c:pt idx="13438">
                  <c:v>231.47521666685739</c:v>
                </c:pt>
                <c:pt idx="13439">
                  <c:v>231.4920833349228</c:v>
                </c:pt>
                <c:pt idx="13440">
                  <c:v>231.50899999936422</c:v>
                </c:pt>
                <c:pt idx="13441">
                  <c:v>231.5258833328883</c:v>
                </c:pt>
                <c:pt idx="13442">
                  <c:v>231.54278333187102</c:v>
                </c:pt>
                <c:pt idx="13443">
                  <c:v>231.55971666971843</c:v>
                </c:pt>
                <c:pt idx="13444">
                  <c:v>231.57658332983652</c:v>
                </c:pt>
                <c:pt idx="13445">
                  <c:v>231.59343333244323</c:v>
                </c:pt>
                <c:pt idx="13446">
                  <c:v>231.61033333142598</c:v>
                </c:pt>
                <c:pt idx="13447">
                  <c:v>231.62721666495005</c:v>
                </c:pt>
                <c:pt idx="13448">
                  <c:v>231.64411666393281</c:v>
                </c:pt>
                <c:pt idx="13449">
                  <c:v>231.66101666291556</c:v>
                </c:pt>
                <c:pt idx="13450">
                  <c:v>231.67788333098093</c:v>
                </c:pt>
                <c:pt idx="13451">
                  <c:v>231.69474999904634</c:v>
                </c:pt>
                <c:pt idx="13452">
                  <c:v>231.71164999802906</c:v>
                </c:pt>
                <c:pt idx="13453">
                  <c:v>231.72856666247051</c:v>
                </c:pt>
                <c:pt idx="13454">
                  <c:v>231.74546666940054</c:v>
                </c:pt>
                <c:pt idx="13455">
                  <c:v>231.76233332951864</c:v>
                </c:pt>
                <c:pt idx="13456">
                  <c:v>231.77923333644867</c:v>
                </c:pt>
                <c:pt idx="13457">
                  <c:v>231.79609999656677</c:v>
                </c:pt>
                <c:pt idx="13458">
                  <c:v>231.81336666742962</c:v>
                </c:pt>
                <c:pt idx="13459">
                  <c:v>231.83026666641234</c:v>
                </c:pt>
                <c:pt idx="13460">
                  <c:v>231.84719999631247</c:v>
                </c:pt>
                <c:pt idx="13461">
                  <c:v>231.86406666437784</c:v>
                </c:pt>
                <c:pt idx="13462">
                  <c:v>231.88093333244325</c:v>
                </c:pt>
                <c:pt idx="13463">
                  <c:v>231.89778333504995</c:v>
                </c:pt>
                <c:pt idx="13464">
                  <c:v>231.91466666857403</c:v>
                </c:pt>
                <c:pt idx="13465">
                  <c:v>231.93193333148957</c:v>
                </c:pt>
                <c:pt idx="13466">
                  <c:v>231.94881666501362</c:v>
                </c:pt>
                <c:pt idx="13467">
                  <c:v>231.9656999985377</c:v>
                </c:pt>
                <c:pt idx="13468">
                  <c:v>231.98256666660308</c:v>
                </c:pt>
                <c:pt idx="13469">
                  <c:v>231.99943333466848</c:v>
                </c:pt>
                <c:pt idx="13470">
                  <c:v>232.01634999910991</c:v>
                </c:pt>
                <c:pt idx="13471">
                  <c:v>232.03324999809266</c:v>
                </c:pt>
                <c:pt idx="13472">
                  <c:v>232.05016666253408</c:v>
                </c:pt>
                <c:pt idx="13473">
                  <c:v>232.06706666946411</c:v>
                </c:pt>
                <c:pt idx="13474">
                  <c:v>232.08396666844686</c:v>
                </c:pt>
                <c:pt idx="13475">
                  <c:v>232.10088333288829</c:v>
                </c:pt>
                <c:pt idx="13476">
                  <c:v>232.11779999732971</c:v>
                </c:pt>
                <c:pt idx="13477">
                  <c:v>232.13468333085379</c:v>
                </c:pt>
                <c:pt idx="13478">
                  <c:v>232.15154999891917</c:v>
                </c:pt>
                <c:pt idx="13479">
                  <c:v>232.16843333244324</c:v>
                </c:pt>
                <c:pt idx="13480">
                  <c:v>232.18533333142599</c:v>
                </c:pt>
                <c:pt idx="13481">
                  <c:v>232.20223333040875</c:v>
                </c:pt>
                <c:pt idx="13482">
                  <c:v>232.21911666393279</c:v>
                </c:pt>
                <c:pt idx="13483">
                  <c:v>232.23599999745687</c:v>
                </c:pt>
                <c:pt idx="13484">
                  <c:v>232.25288333098095</c:v>
                </c:pt>
                <c:pt idx="13485">
                  <c:v>232.269766664505</c:v>
                </c:pt>
                <c:pt idx="13486">
                  <c:v>232.2866333325704</c:v>
                </c:pt>
                <c:pt idx="13487">
                  <c:v>232.30351666609445</c:v>
                </c:pt>
                <c:pt idx="13488">
                  <c:v>232.3204166650772</c:v>
                </c:pt>
                <c:pt idx="13489">
                  <c:v>232.33729999860128</c:v>
                </c:pt>
                <c:pt idx="13490">
                  <c:v>232.35418333212536</c:v>
                </c:pt>
                <c:pt idx="13491">
                  <c:v>232.37106666564941</c:v>
                </c:pt>
                <c:pt idx="13492">
                  <c:v>232.38796666463216</c:v>
                </c:pt>
                <c:pt idx="13493">
                  <c:v>232.40483333269756</c:v>
                </c:pt>
                <c:pt idx="13494">
                  <c:v>232.42171666622161</c:v>
                </c:pt>
                <c:pt idx="13495">
                  <c:v>232.43858333428702</c:v>
                </c:pt>
                <c:pt idx="13496">
                  <c:v>232.45546666781107</c:v>
                </c:pt>
                <c:pt idx="13497">
                  <c:v>232.47236666679382</c:v>
                </c:pt>
                <c:pt idx="13498">
                  <c:v>232.48921666940052</c:v>
                </c:pt>
                <c:pt idx="13499">
                  <c:v>232.50608332951865</c:v>
                </c:pt>
                <c:pt idx="13500">
                  <c:v>232.52343333562214</c:v>
                </c:pt>
                <c:pt idx="13501">
                  <c:v>232.54031666914622</c:v>
                </c:pt>
                <c:pt idx="13502">
                  <c:v>232.5572000026703</c:v>
                </c:pt>
                <c:pt idx="13503">
                  <c:v>232.57410000165302</c:v>
                </c:pt>
                <c:pt idx="13504">
                  <c:v>232.5909833351771</c:v>
                </c:pt>
                <c:pt idx="13505">
                  <c:v>232.60786666870118</c:v>
                </c:pt>
                <c:pt idx="13506">
                  <c:v>232.62475000222523</c:v>
                </c:pt>
                <c:pt idx="13507">
                  <c:v>232.64165000120798</c:v>
                </c:pt>
                <c:pt idx="13508">
                  <c:v>232.65889999866485</c:v>
                </c:pt>
                <c:pt idx="13509">
                  <c:v>232.6757999976476</c:v>
                </c:pt>
                <c:pt idx="13510">
                  <c:v>232.6932499965032</c:v>
                </c:pt>
                <c:pt idx="13511">
                  <c:v>232.71013333002728</c:v>
                </c:pt>
                <c:pt idx="13512">
                  <c:v>232.72786666552227</c:v>
                </c:pt>
                <c:pt idx="13513">
                  <c:v>232.74473333358765</c:v>
                </c:pt>
                <c:pt idx="13514">
                  <c:v>232.76164999802907</c:v>
                </c:pt>
                <c:pt idx="13515">
                  <c:v>232.77853333155315</c:v>
                </c:pt>
                <c:pt idx="13516">
                  <c:v>232.79539999961852</c:v>
                </c:pt>
                <c:pt idx="13517">
                  <c:v>232.81231666405995</c:v>
                </c:pt>
                <c:pt idx="13518">
                  <c:v>232.82919999758403</c:v>
                </c:pt>
                <c:pt idx="13519">
                  <c:v>232.84609999656678</c:v>
                </c:pt>
                <c:pt idx="13520">
                  <c:v>232.86299999554953</c:v>
                </c:pt>
                <c:pt idx="13521">
                  <c:v>232.87988332907358</c:v>
                </c:pt>
                <c:pt idx="13522">
                  <c:v>232.89676666259766</c:v>
                </c:pt>
                <c:pt idx="13523">
                  <c:v>232.91363333066303</c:v>
                </c:pt>
                <c:pt idx="13524">
                  <c:v>232.93049999872844</c:v>
                </c:pt>
                <c:pt idx="13525">
                  <c:v>232.94739999771119</c:v>
                </c:pt>
                <c:pt idx="13526">
                  <c:v>232.96429999669394</c:v>
                </c:pt>
                <c:pt idx="13527">
                  <c:v>232.98119999567669</c:v>
                </c:pt>
                <c:pt idx="13528">
                  <c:v>232.99813333352407</c:v>
                </c:pt>
                <c:pt idx="13529">
                  <c:v>233.01501666704814</c:v>
                </c:pt>
                <c:pt idx="13530">
                  <c:v>233.0319166660309</c:v>
                </c:pt>
                <c:pt idx="13531">
                  <c:v>233.04878333409627</c:v>
                </c:pt>
                <c:pt idx="13532">
                  <c:v>233.06566666762035</c:v>
                </c:pt>
                <c:pt idx="13533">
                  <c:v>233.0825666666031</c:v>
                </c:pt>
                <c:pt idx="13534">
                  <c:v>233.0994999965032</c:v>
                </c:pt>
                <c:pt idx="13535">
                  <c:v>233.11639999548595</c:v>
                </c:pt>
                <c:pt idx="13536">
                  <c:v>233.13328332901</c:v>
                </c:pt>
                <c:pt idx="13537">
                  <c:v>233.1501499970754</c:v>
                </c:pt>
                <c:pt idx="13538">
                  <c:v>233.16706666946411</c:v>
                </c:pt>
                <c:pt idx="13539">
                  <c:v>233.1839333295822</c:v>
                </c:pt>
                <c:pt idx="13540">
                  <c:v>233.20085000197093</c:v>
                </c:pt>
                <c:pt idx="13541">
                  <c:v>233.21775000095369</c:v>
                </c:pt>
                <c:pt idx="13542">
                  <c:v>233.23464999993641</c:v>
                </c:pt>
                <c:pt idx="13543">
                  <c:v>233.25154999891916</c:v>
                </c:pt>
                <c:pt idx="13544">
                  <c:v>233.26846666336058</c:v>
                </c:pt>
                <c:pt idx="13545">
                  <c:v>233.28533333142599</c:v>
                </c:pt>
                <c:pt idx="13546">
                  <c:v>233.30221666495007</c:v>
                </c:pt>
                <c:pt idx="13547">
                  <c:v>233.31944999694824</c:v>
                </c:pt>
                <c:pt idx="13548">
                  <c:v>233.33633333047231</c:v>
                </c:pt>
                <c:pt idx="13549">
                  <c:v>233.35321666399639</c:v>
                </c:pt>
                <c:pt idx="13550">
                  <c:v>233.37009999752044</c:v>
                </c:pt>
                <c:pt idx="13551">
                  <c:v>233.38699999650319</c:v>
                </c:pt>
                <c:pt idx="13552">
                  <c:v>233.40388333002727</c:v>
                </c:pt>
                <c:pt idx="13553">
                  <c:v>233.42078332901002</c:v>
                </c:pt>
                <c:pt idx="13554">
                  <c:v>233.4376499970754</c:v>
                </c:pt>
                <c:pt idx="13555">
                  <c:v>233.45454999605815</c:v>
                </c:pt>
                <c:pt idx="13556">
                  <c:v>233.47143332958223</c:v>
                </c:pt>
                <c:pt idx="13557">
                  <c:v>233.48833333651226</c:v>
                </c:pt>
                <c:pt idx="13558">
                  <c:v>233.50523333549501</c:v>
                </c:pt>
                <c:pt idx="13559">
                  <c:v>233.52213333447773</c:v>
                </c:pt>
                <c:pt idx="13560">
                  <c:v>233.53901666800181</c:v>
                </c:pt>
                <c:pt idx="13561">
                  <c:v>233.55593333244323</c:v>
                </c:pt>
                <c:pt idx="13562">
                  <c:v>233.57280000050864</c:v>
                </c:pt>
                <c:pt idx="13563">
                  <c:v>233.58969999949139</c:v>
                </c:pt>
                <c:pt idx="13564">
                  <c:v>233.60658333301544</c:v>
                </c:pt>
                <c:pt idx="13565">
                  <c:v>233.62346666653951</c:v>
                </c:pt>
                <c:pt idx="13566">
                  <c:v>233.64035000006359</c:v>
                </c:pt>
                <c:pt idx="13567">
                  <c:v>233.65721666812897</c:v>
                </c:pt>
                <c:pt idx="13568">
                  <c:v>233.67411666711172</c:v>
                </c:pt>
                <c:pt idx="13569">
                  <c:v>233.69101666609447</c:v>
                </c:pt>
                <c:pt idx="13570">
                  <c:v>233.70789999961852</c:v>
                </c:pt>
                <c:pt idx="13571">
                  <c:v>233.7247833331426</c:v>
                </c:pt>
                <c:pt idx="13572">
                  <c:v>233.74169999758402</c:v>
                </c:pt>
                <c:pt idx="13573">
                  <c:v>233.75856666564943</c:v>
                </c:pt>
                <c:pt idx="13574">
                  <c:v>233.7754333337148</c:v>
                </c:pt>
                <c:pt idx="13575">
                  <c:v>233.79234999815623</c:v>
                </c:pt>
                <c:pt idx="13576">
                  <c:v>233.8092333316803</c:v>
                </c:pt>
                <c:pt idx="13577">
                  <c:v>233.82613333066305</c:v>
                </c:pt>
                <c:pt idx="13578">
                  <c:v>233.84306666851043</c:v>
                </c:pt>
                <c:pt idx="13579">
                  <c:v>233.85995000203451</c:v>
                </c:pt>
                <c:pt idx="13580">
                  <c:v>233.87681666215261</c:v>
                </c:pt>
                <c:pt idx="13581">
                  <c:v>233.89371666908264</c:v>
                </c:pt>
                <c:pt idx="13582">
                  <c:v>233.91060000260671</c:v>
                </c:pt>
                <c:pt idx="13583">
                  <c:v>233.92750000158946</c:v>
                </c:pt>
                <c:pt idx="13584">
                  <c:v>233.94438333511351</c:v>
                </c:pt>
                <c:pt idx="13585">
                  <c:v>233.96128333409627</c:v>
                </c:pt>
                <c:pt idx="13586">
                  <c:v>233.97815000216167</c:v>
                </c:pt>
                <c:pt idx="13587">
                  <c:v>233.99505000114442</c:v>
                </c:pt>
                <c:pt idx="13588">
                  <c:v>234.01193333466847</c:v>
                </c:pt>
                <c:pt idx="13589">
                  <c:v>234.02878332932789</c:v>
                </c:pt>
                <c:pt idx="13590">
                  <c:v>234.0456499973933</c:v>
                </c:pt>
                <c:pt idx="13591">
                  <c:v>234.06251666545867</c:v>
                </c:pt>
                <c:pt idx="13592">
                  <c:v>234.0794333299001</c:v>
                </c:pt>
                <c:pt idx="13593">
                  <c:v>234.0962999979655</c:v>
                </c:pt>
                <c:pt idx="13594">
                  <c:v>234.11321666240693</c:v>
                </c:pt>
                <c:pt idx="13595">
                  <c:v>234.1300833304723</c:v>
                </c:pt>
                <c:pt idx="13596">
                  <c:v>234.14701666831971</c:v>
                </c:pt>
                <c:pt idx="13597">
                  <c:v>234.16388333638508</c:v>
                </c:pt>
                <c:pt idx="13598">
                  <c:v>234.18123333454133</c:v>
                </c:pt>
                <c:pt idx="13599">
                  <c:v>234.19811666806538</c:v>
                </c:pt>
                <c:pt idx="13600">
                  <c:v>234.21501666704813</c:v>
                </c:pt>
                <c:pt idx="13601">
                  <c:v>234.23186666965483</c:v>
                </c:pt>
                <c:pt idx="13602">
                  <c:v>234.24873332977296</c:v>
                </c:pt>
                <c:pt idx="13603">
                  <c:v>234.26561666329701</c:v>
                </c:pt>
                <c:pt idx="13604">
                  <c:v>234.28251666227976</c:v>
                </c:pt>
                <c:pt idx="13605">
                  <c:v>234.29941666920979</c:v>
                </c:pt>
                <c:pt idx="13606">
                  <c:v>234.31626666386921</c:v>
                </c:pt>
                <c:pt idx="13607">
                  <c:v>234.33316666285197</c:v>
                </c:pt>
                <c:pt idx="13608">
                  <c:v>234.350066669782</c:v>
                </c:pt>
                <c:pt idx="13609">
                  <c:v>234.36694999535879</c:v>
                </c:pt>
                <c:pt idx="13610">
                  <c:v>234.38388333320617</c:v>
                </c:pt>
                <c:pt idx="13611">
                  <c:v>234.40075000127158</c:v>
                </c:pt>
                <c:pt idx="13612">
                  <c:v>234.41761666933695</c:v>
                </c:pt>
                <c:pt idx="13613">
                  <c:v>234.43454999923705</c:v>
                </c:pt>
                <c:pt idx="13614">
                  <c:v>234.45141666730245</c:v>
                </c:pt>
                <c:pt idx="13615">
                  <c:v>234.46830000082653</c:v>
                </c:pt>
                <c:pt idx="13616">
                  <c:v>234.48519999980925</c:v>
                </c:pt>
                <c:pt idx="13617">
                  <c:v>234.50208333333333</c:v>
                </c:pt>
                <c:pt idx="13618">
                  <c:v>234.51896666685741</c:v>
                </c:pt>
                <c:pt idx="13619">
                  <c:v>234.53586666584016</c:v>
                </c:pt>
                <c:pt idx="13620">
                  <c:v>234.55273333390554</c:v>
                </c:pt>
                <c:pt idx="13621">
                  <c:v>234.56961666742961</c:v>
                </c:pt>
                <c:pt idx="13622">
                  <c:v>234.58648333549499</c:v>
                </c:pt>
                <c:pt idx="13623">
                  <c:v>234.60338333447774</c:v>
                </c:pt>
                <c:pt idx="13624">
                  <c:v>234.62028333346049</c:v>
                </c:pt>
                <c:pt idx="13625">
                  <c:v>234.63718333244324</c:v>
                </c:pt>
                <c:pt idx="13626">
                  <c:v>234.65406666596729</c:v>
                </c:pt>
                <c:pt idx="13627">
                  <c:v>234.67098333040875</c:v>
                </c:pt>
                <c:pt idx="13628">
                  <c:v>234.68784999847412</c:v>
                </c:pt>
                <c:pt idx="13629">
                  <c:v>234.70474999745687</c:v>
                </c:pt>
                <c:pt idx="13630">
                  <c:v>234.72166666984558</c:v>
                </c:pt>
                <c:pt idx="13631">
                  <c:v>234.73856666882833</c:v>
                </c:pt>
                <c:pt idx="13632">
                  <c:v>234.7554500023524</c:v>
                </c:pt>
                <c:pt idx="13633">
                  <c:v>234.77235000133516</c:v>
                </c:pt>
                <c:pt idx="13634">
                  <c:v>234.78919999599458</c:v>
                </c:pt>
                <c:pt idx="13635">
                  <c:v>234.80653332869213</c:v>
                </c:pt>
                <c:pt idx="13636">
                  <c:v>234.82341666221618</c:v>
                </c:pt>
                <c:pt idx="13637">
                  <c:v>234.84031666914623</c:v>
                </c:pt>
                <c:pt idx="13638">
                  <c:v>234.85720000267028</c:v>
                </c:pt>
                <c:pt idx="13639">
                  <c:v>234.87410000165303</c:v>
                </c:pt>
                <c:pt idx="13640">
                  <c:v>234.89098333517711</c:v>
                </c:pt>
                <c:pt idx="13641">
                  <c:v>234.90786666870116</c:v>
                </c:pt>
                <c:pt idx="13642">
                  <c:v>234.92476666768391</c:v>
                </c:pt>
                <c:pt idx="13643">
                  <c:v>234.94165000120799</c:v>
                </c:pt>
                <c:pt idx="13644">
                  <c:v>234.95853333473207</c:v>
                </c:pt>
                <c:pt idx="13645">
                  <c:v>234.97543333371479</c:v>
                </c:pt>
                <c:pt idx="13646">
                  <c:v>234.99230000178019</c:v>
                </c:pt>
                <c:pt idx="13647">
                  <c:v>235.00921666622162</c:v>
                </c:pt>
                <c:pt idx="13648">
                  <c:v>235.02608333428699</c:v>
                </c:pt>
                <c:pt idx="13649">
                  <c:v>235.04298333326975</c:v>
                </c:pt>
                <c:pt idx="13650">
                  <c:v>235.05986666679382</c:v>
                </c:pt>
                <c:pt idx="13651">
                  <c:v>235.07676666577657</c:v>
                </c:pt>
                <c:pt idx="13652">
                  <c:v>235.09363333384195</c:v>
                </c:pt>
                <c:pt idx="13653">
                  <c:v>235.1105333328247</c:v>
                </c:pt>
                <c:pt idx="13654">
                  <c:v>235.12740000089011</c:v>
                </c:pt>
                <c:pt idx="13655">
                  <c:v>235.14473333358765</c:v>
                </c:pt>
                <c:pt idx="13656">
                  <c:v>235.1616333325704</c:v>
                </c:pt>
                <c:pt idx="13657">
                  <c:v>235.17854999701183</c:v>
                </c:pt>
                <c:pt idx="13658">
                  <c:v>235.1954166650772</c:v>
                </c:pt>
                <c:pt idx="13659">
                  <c:v>235.21231666405995</c:v>
                </c:pt>
                <c:pt idx="13660">
                  <c:v>235.22954999605815</c:v>
                </c:pt>
                <c:pt idx="13661">
                  <c:v>235.2464333295822</c:v>
                </c:pt>
                <c:pt idx="13662">
                  <c:v>235.26356666882833</c:v>
                </c:pt>
                <c:pt idx="13663">
                  <c:v>235.28045000235241</c:v>
                </c:pt>
                <c:pt idx="13664">
                  <c:v>235.29733333587646</c:v>
                </c:pt>
                <c:pt idx="13665">
                  <c:v>235.31423333485921</c:v>
                </c:pt>
                <c:pt idx="13666">
                  <c:v>235.33114999930064</c:v>
                </c:pt>
                <c:pt idx="13667">
                  <c:v>235.34804999828339</c:v>
                </c:pt>
                <c:pt idx="13668">
                  <c:v>235.36493333180746</c:v>
                </c:pt>
                <c:pt idx="13669">
                  <c:v>235.38181666533151</c:v>
                </c:pt>
                <c:pt idx="13670">
                  <c:v>235.39869999885559</c:v>
                </c:pt>
                <c:pt idx="13671">
                  <c:v>235.41559999783834</c:v>
                </c:pt>
                <c:pt idx="13672">
                  <c:v>235.43249999682109</c:v>
                </c:pt>
                <c:pt idx="13673">
                  <c:v>235.44939999580384</c:v>
                </c:pt>
                <c:pt idx="13674">
                  <c:v>235.46630000273387</c:v>
                </c:pt>
                <c:pt idx="13675">
                  <c:v>235.48316666285197</c:v>
                </c:pt>
                <c:pt idx="13676">
                  <c:v>235.50008333524067</c:v>
                </c:pt>
                <c:pt idx="13677">
                  <c:v>235.51696666876475</c:v>
                </c:pt>
                <c:pt idx="13678">
                  <c:v>235.53388333320618</c:v>
                </c:pt>
                <c:pt idx="13679">
                  <c:v>235.55078333218893</c:v>
                </c:pt>
                <c:pt idx="13680">
                  <c:v>235.56768333117168</c:v>
                </c:pt>
                <c:pt idx="13681">
                  <c:v>235.58456666469573</c:v>
                </c:pt>
                <c:pt idx="13682">
                  <c:v>235.60148332913715</c:v>
                </c:pt>
                <c:pt idx="13683">
                  <c:v>235.61838333606721</c:v>
                </c:pt>
                <c:pt idx="13684">
                  <c:v>235.63530000050864</c:v>
                </c:pt>
                <c:pt idx="13685">
                  <c:v>235.65216666857401</c:v>
                </c:pt>
                <c:pt idx="13686">
                  <c:v>235.66909999847411</c:v>
                </c:pt>
                <c:pt idx="13687">
                  <c:v>235.68596666653951</c:v>
                </c:pt>
                <c:pt idx="13688">
                  <c:v>235.70325000286101</c:v>
                </c:pt>
                <c:pt idx="13689">
                  <c:v>235.72011666297914</c:v>
                </c:pt>
                <c:pt idx="13690">
                  <c:v>235.73701666196186</c:v>
                </c:pt>
                <c:pt idx="13691">
                  <c:v>235.75389999548594</c:v>
                </c:pt>
                <c:pt idx="13692">
                  <c:v>235.77078332901002</c:v>
                </c:pt>
                <c:pt idx="13693">
                  <c:v>235.78768333594005</c:v>
                </c:pt>
                <c:pt idx="13694">
                  <c:v>235.80454999605814</c:v>
                </c:pt>
                <c:pt idx="13695">
                  <c:v>235.82143332958222</c:v>
                </c:pt>
                <c:pt idx="13696">
                  <c:v>235.83833333651225</c:v>
                </c:pt>
                <c:pt idx="13697">
                  <c:v>235.85521666208902</c:v>
                </c:pt>
                <c:pt idx="13698">
                  <c:v>235.87208333015442</c:v>
                </c:pt>
                <c:pt idx="13699">
                  <c:v>235.8890333334605</c:v>
                </c:pt>
                <c:pt idx="13700">
                  <c:v>235.90591666698455</c:v>
                </c:pt>
                <c:pt idx="13701">
                  <c:v>235.92280000050863</c:v>
                </c:pt>
                <c:pt idx="13702">
                  <c:v>235.93971666495005</c:v>
                </c:pt>
                <c:pt idx="13703">
                  <c:v>235.95659999847413</c:v>
                </c:pt>
                <c:pt idx="13704">
                  <c:v>235.97345000108083</c:v>
                </c:pt>
                <c:pt idx="13705">
                  <c:v>235.99055000146231</c:v>
                </c:pt>
                <c:pt idx="13706">
                  <c:v>236.00745000044506</c:v>
                </c:pt>
                <c:pt idx="13707">
                  <c:v>236.02441666920978</c:v>
                </c:pt>
                <c:pt idx="13708">
                  <c:v>236.04128332932791</c:v>
                </c:pt>
                <c:pt idx="13709">
                  <c:v>236.05816666285196</c:v>
                </c:pt>
                <c:pt idx="13710">
                  <c:v>236.07506666978199</c:v>
                </c:pt>
                <c:pt idx="13711">
                  <c:v>236.09196666876474</c:v>
                </c:pt>
                <c:pt idx="13712">
                  <c:v>236.10885000228882</c:v>
                </c:pt>
                <c:pt idx="13713">
                  <c:v>236.12575000127157</c:v>
                </c:pt>
                <c:pt idx="13714">
                  <c:v>236.14259999593099</c:v>
                </c:pt>
                <c:pt idx="13715">
                  <c:v>236.15946666399637</c:v>
                </c:pt>
                <c:pt idx="13716">
                  <c:v>236.17640000184377</c:v>
                </c:pt>
                <c:pt idx="13717">
                  <c:v>236.19328333536785</c:v>
                </c:pt>
                <c:pt idx="13718">
                  <c:v>236.2101666688919</c:v>
                </c:pt>
                <c:pt idx="13719">
                  <c:v>236.22706666787465</c:v>
                </c:pt>
                <c:pt idx="13720">
                  <c:v>236.24458333651225</c:v>
                </c:pt>
                <c:pt idx="13721">
                  <c:v>236.26144999663035</c:v>
                </c:pt>
                <c:pt idx="13722">
                  <c:v>236.27831666469575</c:v>
                </c:pt>
                <c:pt idx="13723">
                  <c:v>236.29521666367847</c:v>
                </c:pt>
                <c:pt idx="13724">
                  <c:v>236.31211666266123</c:v>
                </c:pt>
                <c:pt idx="13725">
                  <c:v>236.32901666959125</c:v>
                </c:pt>
                <c:pt idx="13726">
                  <c:v>236.34590000311533</c:v>
                </c:pt>
                <c:pt idx="13727">
                  <c:v>236.36278332869213</c:v>
                </c:pt>
                <c:pt idx="13728">
                  <c:v>236.37970000108083</c:v>
                </c:pt>
                <c:pt idx="13729">
                  <c:v>236.39656666914621</c:v>
                </c:pt>
                <c:pt idx="13730">
                  <c:v>236.41346666812896</c:v>
                </c:pt>
                <c:pt idx="13731">
                  <c:v>236.43036666711171</c:v>
                </c:pt>
                <c:pt idx="13732">
                  <c:v>236.44726666609446</c:v>
                </c:pt>
                <c:pt idx="13733">
                  <c:v>236.46416666507722</c:v>
                </c:pt>
                <c:pt idx="13734">
                  <c:v>236.48110000292459</c:v>
                </c:pt>
                <c:pt idx="13735">
                  <c:v>236.49798333644867</c:v>
                </c:pt>
                <c:pt idx="13736">
                  <c:v>236.51526666482289</c:v>
                </c:pt>
                <c:pt idx="13737">
                  <c:v>236.53214999834697</c:v>
                </c:pt>
                <c:pt idx="13738">
                  <c:v>236.54903333187104</c:v>
                </c:pt>
                <c:pt idx="13739">
                  <c:v>236.56589999993642</c:v>
                </c:pt>
                <c:pt idx="13740">
                  <c:v>236.58276666800182</c:v>
                </c:pt>
                <c:pt idx="13741">
                  <c:v>236.59966666698455</c:v>
                </c:pt>
                <c:pt idx="13742">
                  <c:v>236.61655000050862</c:v>
                </c:pt>
                <c:pt idx="13743">
                  <c:v>236.63346666495005</c:v>
                </c:pt>
                <c:pt idx="13744">
                  <c:v>236.6503666639328</c:v>
                </c:pt>
                <c:pt idx="13745">
                  <c:v>236.66724999745688</c:v>
                </c:pt>
                <c:pt idx="13746">
                  <c:v>236.68411666552225</c:v>
                </c:pt>
                <c:pt idx="13747">
                  <c:v>236.701016664505</c:v>
                </c:pt>
                <c:pt idx="13748">
                  <c:v>236.71788333257038</c:v>
                </c:pt>
                <c:pt idx="13749">
                  <c:v>236.73476666609446</c:v>
                </c:pt>
                <c:pt idx="13750">
                  <c:v>236.75169999599456</c:v>
                </c:pt>
                <c:pt idx="13751">
                  <c:v>236.76858332951863</c:v>
                </c:pt>
                <c:pt idx="13752">
                  <c:v>236.78546666304271</c:v>
                </c:pt>
                <c:pt idx="13753">
                  <c:v>236.80236666202546</c:v>
                </c:pt>
                <c:pt idx="13754">
                  <c:v>236.81923333009084</c:v>
                </c:pt>
                <c:pt idx="13755">
                  <c:v>236.83609999815624</c:v>
                </c:pt>
                <c:pt idx="13756">
                  <c:v>236.85298333168029</c:v>
                </c:pt>
                <c:pt idx="13757">
                  <c:v>236.86986666520437</c:v>
                </c:pt>
                <c:pt idx="13758">
                  <c:v>236.88674999872845</c:v>
                </c:pt>
                <c:pt idx="13759">
                  <c:v>236.90364999771117</c:v>
                </c:pt>
                <c:pt idx="13760">
                  <c:v>236.92053333123525</c:v>
                </c:pt>
                <c:pt idx="13761">
                  <c:v>236.93741666475933</c:v>
                </c:pt>
                <c:pt idx="13762">
                  <c:v>236.9542833328247</c:v>
                </c:pt>
                <c:pt idx="13763">
                  <c:v>236.97116666634878</c:v>
                </c:pt>
                <c:pt idx="13764">
                  <c:v>236.98806666533153</c:v>
                </c:pt>
                <c:pt idx="13765">
                  <c:v>237.00494999885558</c:v>
                </c:pt>
                <c:pt idx="13766">
                  <c:v>237.021866663297</c:v>
                </c:pt>
                <c:pt idx="13767">
                  <c:v>237.03874999682108</c:v>
                </c:pt>
                <c:pt idx="13768">
                  <c:v>237.05566666920978</c:v>
                </c:pt>
                <c:pt idx="13769">
                  <c:v>237.07256666819254</c:v>
                </c:pt>
                <c:pt idx="13770">
                  <c:v>237.08984999656678</c:v>
                </c:pt>
                <c:pt idx="13771">
                  <c:v>237.10673333009083</c:v>
                </c:pt>
                <c:pt idx="13772">
                  <c:v>237.12363332907358</c:v>
                </c:pt>
                <c:pt idx="13773">
                  <c:v>237.14049999713899</c:v>
                </c:pt>
                <c:pt idx="13774">
                  <c:v>237.15739999612171</c:v>
                </c:pt>
                <c:pt idx="13775">
                  <c:v>237.17428332964579</c:v>
                </c:pt>
                <c:pt idx="13776">
                  <c:v>237.19116666316987</c:v>
                </c:pt>
                <c:pt idx="13777">
                  <c:v>237.20806666215262</c:v>
                </c:pt>
                <c:pt idx="13778">
                  <c:v>237.22494999567667</c:v>
                </c:pt>
                <c:pt idx="13779">
                  <c:v>237.24196666876475</c:v>
                </c:pt>
                <c:pt idx="13780">
                  <c:v>237.2588666677475</c:v>
                </c:pt>
                <c:pt idx="13781">
                  <c:v>237.27576666673025</c:v>
                </c:pt>
                <c:pt idx="13782">
                  <c:v>237.292666665713</c:v>
                </c:pt>
                <c:pt idx="13783">
                  <c:v>237.30956666469575</c:v>
                </c:pt>
                <c:pt idx="13784">
                  <c:v>237.32648332913718</c:v>
                </c:pt>
                <c:pt idx="13785">
                  <c:v>237.34338333606721</c:v>
                </c:pt>
                <c:pt idx="13786">
                  <c:v>237.3602499961853</c:v>
                </c:pt>
                <c:pt idx="13787">
                  <c:v>237.37711666425068</c:v>
                </c:pt>
                <c:pt idx="13788">
                  <c:v>237.39401666323343</c:v>
                </c:pt>
                <c:pt idx="13789">
                  <c:v>237.4113333304723</c:v>
                </c:pt>
                <c:pt idx="13790">
                  <c:v>237.42821666399638</c:v>
                </c:pt>
                <c:pt idx="13791">
                  <c:v>237.44509999752046</c:v>
                </c:pt>
                <c:pt idx="13792">
                  <c:v>237.46196666558583</c:v>
                </c:pt>
                <c:pt idx="13793">
                  <c:v>237.47886666456859</c:v>
                </c:pt>
                <c:pt idx="13794">
                  <c:v>237.49573333263396</c:v>
                </c:pt>
                <c:pt idx="13795">
                  <c:v>237.51261666615804</c:v>
                </c:pt>
                <c:pt idx="13796">
                  <c:v>237.52951666514079</c:v>
                </c:pt>
                <c:pt idx="13797">
                  <c:v>237.54639999866487</c:v>
                </c:pt>
                <c:pt idx="13798">
                  <c:v>237.56328333218892</c:v>
                </c:pt>
                <c:pt idx="13799">
                  <c:v>237.58016666571299</c:v>
                </c:pt>
                <c:pt idx="13800">
                  <c:v>237.59703333377837</c:v>
                </c:pt>
                <c:pt idx="13801">
                  <c:v>237.61393333276112</c:v>
                </c:pt>
                <c:pt idx="13802">
                  <c:v>237.63083333174387</c:v>
                </c:pt>
                <c:pt idx="13803">
                  <c:v>237.64773333072662</c:v>
                </c:pt>
                <c:pt idx="13804">
                  <c:v>237.66465000311533</c:v>
                </c:pt>
                <c:pt idx="13805">
                  <c:v>237.68153332869213</c:v>
                </c:pt>
                <c:pt idx="13806">
                  <c:v>237.6983999967575</c:v>
                </c:pt>
                <c:pt idx="13807">
                  <c:v>237.71526666482291</c:v>
                </c:pt>
                <c:pt idx="13808">
                  <c:v>237.73214999834696</c:v>
                </c:pt>
                <c:pt idx="13809">
                  <c:v>237.74903333187103</c:v>
                </c:pt>
                <c:pt idx="13810">
                  <c:v>237.76588333447773</c:v>
                </c:pt>
                <c:pt idx="13811">
                  <c:v>237.78278333346049</c:v>
                </c:pt>
                <c:pt idx="13812">
                  <c:v>237.79965000152589</c:v>
                </c:pt>
                <c:pt idx="13813">
                  <c:v>237.81653333504994</c:v>
                </c:pt>
                <c:pt idx="13814">
                  <c:v>237.83376666704814</c:v>
                </c:pt>
                <c:pt idx="13815">
                  <c:v>237.85065000057222</c:v>
                </c:pt>
                <c:pt idx="13816">
                  <c:v>237.86793332894644</c:v>
                </c:pt>
                <c:pt idx="13817">
                  <c:v>237.88479999701181</c:v>
                </c:pt>
                <c:pt idx="13818">
                  <c:v>237.90169999599456</c:v>
                </c:pt>
                <c:pt idx="13819">
                  <c:v>237.91860000292459</c:v>
                </c:pt>
                <c:pt idx="13820">
                  <c:v>237.93591666221619</c:v>
                </c:pt>
                <c:pt idx="13821">
                  <c:v>237.95278333028156</c:v>
                </c:pt>
                <c:pt idx="13822">
                  <c:v>237.96968332926431</c:v>
                </c:pt>
                <c:pt idx="13823">
                  <c:v>237.98654999732972</c:v>
                </c:pt>
                <c:pt idx="13824">
                  <c:v>238.00344999631247</c:v>
                </c:pt>
                <c:pt idx="13825">
                  <c:v>238.02031666437784</c:v>
                </c:pt>
                <c:pt idx="13826">
                  <c:v>238.03719999790192</c:v>
                </c:pt>
                <c:pt idx="13827">
                  <c:v>238.05408333142597</c:v>
                </c:pt>
                <c:pt idx="13828">
                  <c:v>238.07098333040872</c:v>
                </c:pt>
                <c:pt idx="13829">
                  <c:v>238.0878666639328</c:v>
                </c:pt>
                <c:pt idx="13830">
                  <c:v>238.10473333199818</c:v>
                </c:pt>
                <c:pt idx="13831">
                  <c:v>238.12164999643963</c:v>
                </c:pt>
                <c:pt idx="13832">
                  <c:v>238.13853332996368</c:v>
                </c:pt>
                <c:pt idx="13833">
                  <c:v>238.15539999802908</c:v>
                </c:pt>
                <c:pt idx="13834">
                  <c:v>238.17231666247051</c:v>
                </c:pt>
                <c:pt idx="13835">
                  <c:v>238.18919999599456</c:v>
                </c:pt>
                <c:pt idx="13836">
                  <c:v>238.20606666405996</c:v>
                </c:pt>
                <c:pt idx="13837">
                  <c:v>238.22298333644866</c:v>
                </c:pt>
                <c:pt idx="13838">
                  <c:v>238.23988333543141</c:v>
                </c:pt>
                <c:pt idx="13839">
                  <c:v>238.25678333441417</c:v>
                </c:pt>
                <c:pt idx="13840">
                  <c:v>238.27368333339692</c:v>
                </c:pt>
                <c:pt idx="13841">
                  <c:v>238.29056666692097</c:v>
                </c:pt>
                <c:pt idx="13842">
                  <c:v>238.30745000044504</c:v>
                </c:pt>
                <c:pt idx="13843">
                  <c:v>238.32433333396912</c:v>
                </c:pt>
                <c:pt idx="13844">
                  <c:v>238.3412000020345</c:v>
                </c:pt>
                <c:pt idx="13845">
                  <c:v>238.35806666215259</c:v>
                </c:pt>
                <c:pt idx="13846">
                  <c:v>238.374933330218</c:v>
                </c:pt>
                <c:pt idx="13847">
                  <c:v>238.39181666374208</c:v>
                </c:pt>
                <c:pt idx="13848">
                  <c:v>238.40873333613078</c:v>
                </c:pt>
                <c:pt idx="13849">
                  <c:v>238.42559999624888</c:v>
                </c:pt>
                <c:pt idx="13850">
                  <c:v>238.44250000317891</c:v>
                </c:pt>
                <c:pt idx="13851">
                  <c:v>238.45938332875571</c:v>
                </c:pt>
                <c:pt idx="13852">
                  <c:v>238.47626666227976</c:v>
                </c:pt>
                <c:pt idx="13853">
                  <c:v>238.49316666920978</c:v>
                </c:pt>
                <c:pt idx="13854">
                  <c:v>238.51008333365124</c:v>
                </c:pt>
                <c:pt idx="13855">
                  <c:v>238.52696666717529</c:v>
                </c:pt>
                <c:pt idx="13856">
                  <c:v>238.54386666615804</c:v>
                </c:pt>
                <c:pt idx="13857">
                  <c:v>238.56074999968212</c:v>
                </c:pt>
                <c:pt idx="13858">
                  <c:v>238.57796666622161</c:v>
                </c:pt>
                <c:pt idx="13859">
                  <c:v>238.59484999974569</c:v>
                </c:pt>
                <c:pt idx="13860">
                  <c:v>238.61173333326977</c:v>
                </c:pt>
                <c:pt idx="13861">
                  <c:v>238.62864999771119</c:v>
                </c:pt>
                <c:pt idx="13862">
                  <c:v>238.64553333123524</c:v>
                </c:pt>
                <c:pt idx="13863">
                  <c:v>238.66284999847412</c:v>
                </c:pt>
                <c:pt idx="13864">
                  <c:v>238.67973333199819</c:v>
                </c:pt>
                <c:pt idx="13865">
                  <c:v>238.69661666552227</c:v>
                </c:pt>
                <c:pt idx="13866">
                  <c:v>238.71349999904632</c:v>
                </c:pt>
                <c:pt idx="13867">
                  <c:v>238.7303833325704</c:v>
                </c:pt>
                <c:pt idx="13868">
                  <c:v>238.74725000063577</c:v>
                </c:pt>
                <c:pt idx="13869">
                  <c:v>238.76411666870118</c:v>
                </c:pt>
                <c:pt idx="13870">
                  <c:v>238.7810333331426</c:v>
                </c:pt>
                <c:pt idx="13871">
                  <c:v>238.79793333212535</c:v>
                </c:pt>
                <c:pt idx="13872">
                  <c:v>238.81480000019073</c:v>
                </c:pt>
                <c:pt idx="13873">
                  <c:v>238.83169999917348</c:v>
                </c:pt>
                <c:pt idx="13874">
                  <c:v>238.84858333269756</c:v>
                </c:pt>
                <c:pt idx="13875">
                  <c:v>238.86548333168031</c:v>
                </c:pt>
                <c:pt idx="13876">
                  <c:v>238.88239999612173</c:v>
                </c:pt>
                <c:pt idx="13877">
                  <c:v>238.89928332964578</c:v>
                </c:pt>
                <c:pt idx="13878">
                  <c:v>238.91614999771119</c:v>
                </c:pt>
                <c:pt idx="13879">
                  <c:v>238.93306666215261</c:v>
                </c:pt>
                <c:pt idx="13880">
                  <c:v>238.94994999567669</c:v>
                </c:pt>
                <c:pt idx="13881">
                  <c:v>238.96686666806539</c:v>
                </c:pt>
                <c:pt idx="13882">
                  <c:v>238.98378333250682</c:v>
                </c:pt>
                <c:pt idx="13883">
                  <c:v>239.00065000057219</c:v>
                </c:pt>
                <c:pt idx="13884">
                  <c:v>239.01753333409627</c:v>
                </c:pt>
                <c:pt idx="13885">
                  <c:v>239.0344499985377</c:v>
                </c:pt>
                <c:pt idx="13886">
                  <c:v>239.0513166666031</c:v>
                </c:pt>
                <c:pt idx="13887">
                  <c:v>239.06821666558582</c:v>
                </c:pt>
                <c:pt idx="13888">
                  <c:v>239.0850999991099</c:v>
                </c:pt>
                <c:pt idx="13889">
                  <c:v>239.10201666355132</c:v>
                </c:pt>
                <c:pt idx="13890">
                  <c:v>239.1188999970754</c:v>
                </c:pt>
                <c:pt idx="13891">
                  <c:v>239.13579999605815</c:v>
                </c:pt>
                <c:pt idx="13892">
                  <c:v>239.15266666412353</c:v>
                </c:pt>
                <c:pt idx="13893">
                  <c:v>239.16954999764761</c:v>
                </c:pt>
                <c:pt idx="13894">
                  <c:v>239.18643333117168</c:v>
                </c:pt>
                <c:pt idx="13895">
                  <c:v>239.20329999923706</c:v>
                </c:pt>
                <c:pt idx="13896">
                  <c:v>239.22018333276114</c:v>
                </c:pt>
                <c:pt idx="13897">
                  <c:v>239.23708333174389</c:v>
                </c:pt>
                <c:pt idx="13898">
                  <c:v>239.25396666526794</c:v>
                </c:pt>
                <c:pt idx="13899">
                  <c:v>239.27088332970936</c:v>
                </c:pt>
                <c:pt idx="13900">
                  <c:v>239.28773333231609</c:v>
                </c:pt>
                <c:pt idx="13901">
                  <c:v>239.30508333047231</c:v>
                </c:pt>
                <c:pt idx="13902">
                  <c:v>239.32194999853769</c:v>
                </c:pt>
                <c:pt idx="13903">
                  <c:v>239.33883333206177</c:v>
                </c:pt>
                <c:pt idx="13904">
                  <c:v>239.35570000012714</c:v>
                </c:pt>
                <c:pt idx="13905">
                  <c:v>239.37258333365122</c:v>
                </c:pt>
                <c:pt idx="13906">
                  <c:v>239.3894666671753</c:v>
                </c:pt>
                <c:pt idx="13907">
                  <c:v>239.40635000069935</c:v>
                </c:pt>
                <c:pt idx="13908">
                  <c:v>239.4232499996821</c:v>
                </c:pt>
                <c:pt idx="13909">
                  <c:v>239.44013333320618</c:v>
                </c:pt>
                <c:pt idx="13910">
                  <c:v>239.45703333218893</c:v>
                </c:pt>
                <c:pt idx="13911">
                  <c:v>239.4739000002543</c:v>
                </c:pt>
                <c:pt idx="13912">
                  <c:v>239.49078333377838</c:v>
                </c:pt>
                <c:pt idx="13913">
                  <c:v>239.50766666730246</c:v>
                </c:pt>
                <c:pt idx="13914">
                  <c:v>239.52501666545868</c:v>
                </c:pt>
                <c:pt idx="13915">
                  <c:v>239.54188333352405</c:v>
                </c:pt>
                <c:pt idx="13916">
                  <c:v>239.55876666704813</c:v>
                </c:pt>
                <c:pt idx="13917">
                  <c:v>239.57568333148956</c:v>
                </c:pt>
                <c:pt idx="13918">
                  <c:v>239.59253333409626</c:v>
                </c:pt>
                <c:pt idx="13919">
                  <c:v>239.60943333307901</c:v>
                </c:pt>
                <c:pt idx="13920">
                  <c:v>239.62630000114441</c:v>
                </c:pt>
                <c:pt idx="13921">
                  <c:v>239.64318333466846</c:v>
                </c:pt>
                <c:pt idx="13922">
                  <c:v>239.66021666526794</c:v>
                </c:pt>
                <c:pt idx="13923">
                  <c:v>239.67713332970936</c:v>
                </c:pt>
                <c:pt idx="13924">
                  <c:v>239.69401666323344</c:v>
                </c:pt>
                <c:pt idx="13925">
                  <c:v>239.71088333129882</c:v>
                </c:pt>
                <c:pt idx="13926">
                  <c:v>239.72774999936422</c:v>
                </c:pt>
                <c:pt idx="13927">
                  <c:v>239.74466666380565</c:v>
                </c:pt>
                <c:pt idx="13928">
                  <c:v>239.76153333187102</c:v>
                </c:pt>
                <c:pt idx="13929">
                  <c:v>239.7784166653951</c:v>
                </c:pt>
                <c:pt idx="13930">
                  <c:v>239.79531666437785</c:v>
                </c:pt>
                <c:pt idx="13931">
                  <c:v>239.81219999790193</c:v>
                </c:pt>
                <c:pt idx="13932">
                  <c:v>239.8290666659673</c:v>
                </c:pt>
                <c:pt idx="13933">
                  <c:v>239.84596666495005</c:v>
                </c:pt>
                <c:pt idx="13934">
                  <c:v>239.86284999847413</c:v>
                </c:pt>
                <c:pt idx="13935">
                  <c:v>239.87973333199818</c:v>
                </c:pt>
                <c:pt idx="13936">
                  <c:v>239.89663333098093</c:v>
                </c:pt>
                <c:pt idx="13937">
                  <c:v>239.91349999904634</c:v>
                </c:pt>
                <c:pt idx="13938">
                  <c:v>239.93038333257039</c:v>
                </c:pt>
                <c:pt idx="13939">
                  <c:v>239.94726666609446</c:v>
                </c:pt>
                <c:pt idx="13940">
                  <c:v>239.96416666507722</c:v>
                </c:pt>
                <c:pt idx="13941">
                  <c:v>239.98106666405997</c:v>
                </c:pt>
                <c:pt idx="13942">
                  <c:v>239.99796666304272</c:v>
                </c:pt>
                <c:pt idx="13943">
                  <c:v>240.01484999656677</c:v>
                </c:pt>
                <c:pt idx="13944">
                  <c:v>240.03173333009084</c:v>
                </c:pt>
                <c:pt idx="13945">
                  <c:v>240.04861666361492</c:v>
                </c:pt>
                <c:pt idx="13946">
                  <c:v>240.0654833316803</c:v>
                </c:pt>
                <c:pt idx="13947">
                  <c:v>240.08236666520438</c:v>
                </c:pt>
                <c:pt idx="13948">
                  <c:v>240.09926666418713</c:v>
                </c:pt>
                <c:pt idx="13949">
                  <c:v>240.11614999771118</c:v>
                </c:pt>
                <c:pt idx="13950">
                  <c:v>240.13304999669393</c:v>
                </c:pt>
                <c:pt idx="13951">
                  <c:v>240.14991666475933</c:v>
                </c:pt>
                <c:pt idx="13952">
                  <c:v>240.16681666374205</c:v>
                </c:pt>
                <c:pt idx="13953">
                  <c:v>240.18369999726613</c:v>
                </c:pt>
                <c:pt idx="13954">
                  <c:v>240.20059999624888</c:v>
                </c:pt>
                <c:pt idx="13955">
                  <c:v>240.21746666431426</c:v>
                </c:pt>
                <c:pt idx="13956">
                  <c:v>240.23438332875568</c:v>
                </c:pt>
                <c:pt idx="13957">
                  <c:v>240.25126666227976</c:v>
                </c:pt>
                <c:pt idx="13958">
                  <c:v>240.26818333466846</c:v>
                </c:pt>
                <c:pt idx="13959">
                  <c:v>240.28508333365122</c:v>
                </c:pt>
                <c:pt idx="13960">
                  <c:v>240.30198333263397</c:v>
                </c:pt>
                <c:pt idx="13961">
                  <c:v>240.31885000069937</c:v>
                </c:pt>
                <c:pt idx="13962">
                  <c:v>240.3357666651408</c:v>
                </c:pt>
                <c:pt idx="13963">
                  <c:v>240.3526166677475</c:v>
                </c:pt>
                <c:pt idx="13964">
                  <c:v>240.36950000127158</c:v>
                </c:pt>
                <c:pt idx="13965">
                  <c:v>240.38638333479562</c:v>
                </c:pt>
                <c:pt idx="13966">
                  <c:v>240.40329999923705</c:v>
                </c:pt>
                <c:pt idx="13967">
                  <c:v>240.42018333276113</c:v>
                </c:pt>
                <c:pt idx="13968">
                  <c:v>240.4370666662852</c:v>
                </c:pt>
                <c:pt idx="13969">
                  <c:v>240.45394999980925</c:v>
                </c:pt>
                <c:pt idx="13970">
                  <c:v>240.47080000241598</c:v>
                </c:pt>
                <c:pt idx="13971">
                  <c:v>240.48770000139874</c:v>
                </c:pt>
                <c:pt idx="13972">
                  <c:v>240.50458333492278</c:v>
                </c:pt>
                <c:pt idx="13973">
                  <c:v>240.52145000298819</c:v>
                </c:pt>
                <c:pt idx="13974">
                  <c:v>240.53835000197094</c:v>
                </c:pt>
                <c:pt idx="13975">
                  <c:v>240.55525000095366</c:v>
                </c:pt>
                <c:pt idx="13976">
                  <c:v>240.57209999561309</c:v>
                </c:pt>
                <c:pt idx="13977">
                  <c:v>240.58900000254314</c:v>
                </c:pt>
                <c:pt idx="13978">
                  <c:v>240.60588333606719</c:v>
                </c:pt>
                <c:pt idx="13979">
                  <c:v>240.62276666959127</c:v>
                </c:pt>
                <c:pt idx="13980">
                  <c:v>240.63965000311535</c:v>
                </c:pt>
                <c:pt idx="13981">
                  <c:v>240.65653332869212</c:v>
                </c:pt>
                <c:pt idx="13982">
                  <c:v>240.6734166622162</c:v>
                </c:pt>
                <c:pt idx="13983">
                  <c:v>240.69031666914623</c:v>
                </c:pt>
                <c:pt idx="13984">
                  <c:v>240.70721666812898</c:v>
                </c:pt>
                <c:pt idx="13985">
                  <c:v>240.72410000165303</c:v>
                </c:pt>
                <c:pt idx="13986">
                  <c:v>240.74096666971843</c:v>
                </c:pt>
                <c:pt idx="13987">
                  <c:v>240.7578499952952</c:v>
                </c:pt>
                <c:pt idx="13988">
                  <c:v>240.77475000222523</c:v>
                </c:pt>
                <c:pt idx="13989">
                  <c:v>240.79161666234333</c:v>
                </c:pt>
                <c:pt idx="13990">
                  <c:v>240.80853333473206</c:v>
                </c:pt>
                <c:pt idx="13991">
                  <c:v>240.82540000279744</c:v>
                </c:pt>
                <c:pt idx="13992">
                  <c:v>240.84231666723886</c:v>
                </c:pt>
                <c:pt idx="13993">
                  <c:v>240.85923333168029</c:v>
                </c:pt>
                <c:pt idx="13994">
                  <c:v>240.87613333066304</c:v>
                </c:pt>
                <c:pt idx="13995">
                  <c:v>240.89303332964579</c:v>
                </c:pt>
                <c:pt idx="13996">
                  <c:v>240.90995000203449</c:v>
                </c:pt>
                <c:pt idx="13997">
                  <c:v>240.92681666215262</c:v>
                </c:pt>
                <c:pt idx="13998">
                  <c:v>240.94371666908265</c:v>
                </c:pt>
                <c:pt idx="13999">
                  <c:v>240.9606166680654</c:v>
                </c:pt>
                <c:pt idx="14000">
                  <c:v>240.97751666704815</c:v>
                </c:pt>
                <c:pt idx="14001">
                  <c:v>240.9944000005722</c:v>
                </c:pt>
                <c:pt idx="14002">
                  <c:v>241.01131666501362</c:v>
                </c:pt>
                <c:pt idx="14003">
                  <c:v>241.0281999985377</c:v>
                </c:pt>
                <c:pt idx="14004">
                  <c:v>241.04513333638508</c:v>
                </c:pt>
                <c:pt idx="14005">
                  <c:v>241.06201666196188</c:v>
                </c:pt>
                <c:pt idx="14006">
                  <c:v>241.07888333002725</c:v>
                </c:pt>
                <c:pt idx="14007">
                  <c:v>241.09580000241598</c:v>
                </c:pt>
                <c:pt idx="14008">
                  <c:v>241.11268333594003</c:v>
                </c:pt>
                <c:pt idx="14009">
                  <c:v>241.12956666946411</c:v>
                </c:pt>
                <c:pt idx="14010">
                  <c:v>241.14646666844686</c:v>
                </c:pt>
                <c:pt idx="14011">
                  <c:v>241.16335000197094</c:v>
                </c:pt>
                <c:pt idx="14012">
                  <c:v>241.18023333549499</c:v>
                </c:pt>
                <c:pt idx="14013">
                  <c:v>241.19713333447774</c:v>
                </c:pt>
                <c:pt idx="14014">
                  <c:v>241.21400000254314</c:v>
                </c:pt>
                <c:pt idx="14015">
                  <c:v>241.23086666266124</c:v>
                </c:pt>
                <c:pt idx="14016">
                  <c:v>241.24776666959127</c:v>
                </c:pt>
                <c:pt idx="14017">
                  <c:v>241.26465000311535</c:v>
                </c:pt>
                <c:pt idx="14018">
                  <c:v>241.28153332869212</c:v>
                </c:pt>
                <c:pt idx="14019">
                  <c:v>241.2984166622162</c:v>
                </c:pt>
                <c:pt idx="14020">
                  <c:v>241.31529999574025</c:v>
                </c:pt>
                <c:pt idx="14021">
                  <c:v>241.33220000267028</c:v>
                </c:pt>
                <c:pt idx="14022">
                  <c:v>241.3491166671117</c:v>
                </c:pt>
                <c:pt idx="14023">
                  <c:v>241.36598333517711</c:v>
                </c:pt>
                <c:pt idx="14024">
                  <c:v>241.3828499952952</c:v>
                </c:pt>
                <c:pt idx="14025">
                  <c:v>241.39975000222523</c:v>
                </c:pt>
                <c:pt idx="14026">
                  <c:v>241.41665000120798</c:v>
                </c:pt>
                <c:pt idx="14027">
                  <c:v>241.43355000019073</c:v>
                </c:pt>
                <c:pt idx="14028">
                  <c:v>241.45044999917349</c:v>
                </c:pt>
                <c:pt idx="14029">
                  <c:v>241.46734999815624</c:v>
                </c:pt>
                <c:pt idx="14030">
                  <c:v>241.48423333168029</c:v>
                </c:pt>
                <c:pt idx="14031">
                  <c:v>241.50114999612171</c:v>
                </c:pt>
                <c:pt idx="14032">
                  <c:v>241.51801666418712</c:v>
                </c:pt>
                <c:pt idx="14033">
                  <c:v>241.53489999771119</c:v>
                </c:pt>
                <c:pt idx="14034">
                  <c:v>241.55181666215262</c:v>
                </c:pt>
                <c:pt idx="14035">
                  <c:v>241.56868333021799</c:v>
                </c:pt>
                <c:pt idx="14036">
                  <c:v>241.58558332920074</c:v>
                </c:pt>
                <c:pt idx="14037">
                  <c:v>241.60296666622162</c:v>
                </c:pt>
                <c:pt idx="14038">
                  <c:v>241.61983333428699</c:v>
                </c:pt>
                <c:pt idx="14039">
                  <c:v>241.63671666781107</c:v>
                </c:pt>
                <c:pt idx="14040">
                  <c:v>241.6535666624705</c:v>
                </c:pt>
                <c:pt idx="14041">
                  <c:v>241.6704333305359</c:v>
                </c:pt>
                <c:pt idx="14042">
                  <c:v>241.68893333276114</c:v>
                </c:pt>
                <c:pt idx="14043">
                  <c:v>241.70583333174389</c:v>
                </c:pt>
                <c:pt idx="14044">
                  <c:v>241.72274999618531</c:v>
                </c:pt>
                <c:pt idx="14045">
                  <c:v>241.73963332970936</c:v>
                </c:pt>
                <c:pt idx="14046">
                  <c:v>241.75651666323344</c:v>
                </c:pt>
                <c:pt idx="14047">
                  <c:v>241.77339999675752</c:v>
                </c:pt>
                <c:pt idx="14048">
                  <c:v>241.79055000146229</c:v>
                </c:pt>
                <c:pt idx="14049">
                  <c:v>241.80743333498637</c:v>
                </c:pt>
                <c:pt idx="14050">
                  <c:v>241.82433333396912</c:v>
                </c:pt>
                <c:pt idx="14051">
                  <c:v>241.84121666749317</c:v>
                </c:pt>
                <c:pt idx="14052">
                  <c:v>241.85810000101725</c:v>
                </c:pt>
                <c:pt idx="14053">
                  <c:v>241.87498333454133</c:v>
                </c:pt>
                <c:pt idx="14054">
                  <c:v>241.8918500026067</c:v>
                </c:pt>
                <c:pt idx="14055">
                  <c:v>241.90873333613078</c:v>
                </c:pt>
                <c:pt idx="14056">
                  <c:v>241.9256500005722</c:v>
                </c:pt>
                <c:pt idx="14057">
                  <c:v>241.94251666863758</c:v>
                </c:pt>
                <c:pt idx="14058">
                  <c:v>241.95938332875571</c:v>
                </c:pt>
                <c:pt idx="14059">
                  <c:v>241.97628333568574</c:v>
                </c:pt>
                <c:pt idx="14060">
                  <c:v>241.99314999580383</c:v>
                </c:pt>
                <c:pt idx="14061">
                  <c:v>242.01003332932791</c:v>
                </c:pt>
                <c:pt idx="14062">
                  <c:v>242.02693333625794</c:v>
                </c:pt>
                <c:pt idx="14063">
                  <c:v>242.04389999707539</c:v>
                </c:pt>
                <c:pt idx="14064">
                  <c:v>242.06078333059946</c:v>
                </c:pt>
                <c:pt idx="14065">
                  <c:v>242.07764999866487</c:v>
                </c:pt>
                <c:pt idx="14066">
                  <c:v>242.0944833358129</c:v>
                </c:pt>
                <c:pt idx="14067">
                  <c:v>242.11136666933695</c:v>
                </c:pt>
                <c:pt idx="14068">
                  <c:v>242.1282666683197</c:v>
                </c:pt>
                <c:pt idx="14069">
                  <c:v>242.14515000184377</c:v>
                </c:pt>
                <c:pt idx="14070">
                  <c:v>242.16201666196187</c:v>
                </c:pt>
                <c:pt idx="14071">
                  <c:v>242.17893333435057</c:v>
                </c:pt>
                <c:pt idx="14072">
                  <c:v>242.19581666787465</c:v>
                </c:pt>
                <c:pt idx="14073">
                  <c:v>242.21270000139873</c:v>
                </c:pt>
                <c:pt idx="14074">
                  <c:v>242.22963333129883</c:v>
                </c:pt>
                <c:pt idx="14075">
                  <c:v>242.24651666482291</c:v>
                </c:pt>
                <c:pt idx="14076">
                  <c:v>242.26341666380566</c:v>
                </c:pt>
                <c:pt idx="14077">
                  <c:v>242.2811000029246</c:v>
                </c:pt>
                <c:pt idx="14078">
                  <c:v>242.29800000190735</c:v>
                </c:pt>
                <c:pt idx="14079">
                  <c:v>242.31490000089011</c:v>
                </c:pt>
                <c:pt idx="14080">
                  <c:v>242.33176666895548</c:v>
                </c:pt>
                <c:pt idx="14081">
                  <c:v>242.34865000247956</c:v>
                </c:pt>
                <c:pt idx="14082">
                  <c:v>242.36551666259766</c:v>
                </c:pt>
                <c:pt idx="14083">
                  <c:v>242.38238333066303</c:v>
                </c:pt>
                <c:pt idx="14084">
                  <c:v>242.39926666418711</c:v>
                </c:pt>
                <c:pt idx="14085">
                  <c:v>242.41616666316986</c:v>
                </c:pt>
                <c:pt idx="14086">
                  <c:v>242.43306666215261</c:v>
                </c:pt>
                <c:pt idx="14087">
                  <c:v>242.44993333021799</c:v>
                </c:pt>
                <c:pt idx="14088">
                  <c:v>242.46679999828339</c:v>
                </c:pt>
                <c:pt idx="14089">
                  <c:v>242.48369999726614</c:v>
                </c:pt>
                <c:pt idx="14090">
                  <c:v>242.50058333079019</c:v>
                </c:pt>
                <c:pt idx="14091">
                  <c:v>242.5174499988556</c:v>
                </c:pt>
                <c:pt idx="14092">
                  <c:v>242.53509999910992</c:v>
                </c:pt>
                <c:pt idx="14093">
                  <c:v>242.55196666717529</c:v>
                </c:pt>
                <c:pt idx="14094">
                  <c:v>242.56940000057222</c:v>
                </c:pt>
                <c:pt idx="14095">
                  <c:v>242.58628333409627</c:v>
                </c:pt>
                <c:pt idx="14096">
                  <c:v>242.60316666762034</c:v>
                </c:pt>
                <c:pt idx="14097">
                  <c:v>242.62005000114442</c:v>
                </c:pt>
                <c:pt idx="14098">
                  <c:v>242.63693333466847</c:v>
                </c:pt>
                <c:pt idx="14099">
                  <c:v>242.65378332932789</c:v>
                </c:pt>
                <c:pt idx="14100">
                  <c:v>242.6706499973933</c:v>
                </c:pt>
                <c:pt idx="14101">
                  <c:v>242.68753333091735</c:v>
                </c:pt>
                <c:pt idx="14102">
                  <c:v>242.70441666444142</c:v>
                </c:pt>
                <c:pt idx="14103">
                  <c:v>242.7215166648229</c:v>
                </c:pt>
                <c:pt idx="14104">
                  <c:v>242.73839999834698</c:v>
                </c:pt>
                <c:pt idx="14105">
                  <c:v>242.7553666671117</c:v>
                </c:pt>
                <c:pt idx="14106">
                  <c:v>242.77226666609445</c:v>
                </c:pt>
                <c:pt idx="14107">
                  <c:v>242.78914999961853</c:v>
                </c:pt>
                <c:pt idx="14108">
                  <c:v>242.80649999777475</c:v>
                </c:pt>
                <c:pt idx="14109">
                  <c:v>242.8233999967575</c:v>
                </c:pt>
                <c:pt idx="14110">
                  <c:v>242.84028333028158</c:v>
                </c:pt>
                <c:pt idx="14111">
                  <c:v>242.85714999834696</c:v>
                </c:pt>
                <c:pt idx="14112">
                  <c:v>242.87401666641236</c:v>
                </c:pt>
                <c:pt idx="14113">
                  <c:v>242.89089999993641</c:v>
                </c:pt>
                <c:pt idx="14114">
                  <c:v>242.90779999891916</c:v>
                </c:pt>
                <c:pt idx="14115">
                  <c:v>242.92468333244324</c:v>
                </c:pt>
                <c:pt idx="14116">
                  <c:v>242.94155000050861</c:v>
                </c:pt>
                <c:pt idx="14117">
                  <c:v>242.95844999949136</c:v>
                </c:pt>
                <c:pt idx="14118">
                  <c:v>242.97531666755677</c:v>
                </c:pt>
                <c:pt idx="14119">
                  <c:v>242.99220000108082</c:v>
                </c:pt>
                <c:pt idx="14120">
                  <c:v>243.00958333015441</c:v>
                </c:pt>
                <c:pt idx="14121">
                  <c:v>243.02644999821982</c:v>
                </c:pt>
                <c:pt idx="14122">
                  <c:v>243.04333333174387</c:v>
                </c:pt>
                <c:pt idx="14123">
                  <c:v>243.06019999980927</c:v>
                </c:pt>
                <c:pt idx="14124">
                  <c:v>243.07708333333332</c:v>
                </c:pt>
                <c:pt idx="14125">
                  <c:v>243.09399999777477</c:v>
                </c:pt>
                <c:pt idx="14126">
                  <c:v>243.1108999967575</c:v>
                </c:pt>
                <c:pt idx="14127">
                  <c:v>243.12779999574025</c:v>
                </c:pt>
                <c:pt idx="14128">
                  <c:v>243.14466666380565</c:v>
                </c:pt>
                <c:pt idx="14129">
                  <c:v>243.1615666627884</c:v>
                </c:pt>
                <c:pt idx="14130">
                  <c:v>243.17848333517711</c:v>
                </c:pt>
                <c:pt idx="14131">
                  <c:v>243.19539999961853</c:v>
                </c:pt>
                <c:pt idx="14132">
                  <c:v>243.21226666768391</c:v>
                </c:pt>
                <c:pt idx="14133">
                  <c:v>243.22918333212536</c:v>
                </c:pt>
                <c:pt idx="14134">
                  <c:v>243.24605000019073</c:v>
                </c:pt>
                <c:pt idx="14135">
                  <c:v>243.26291666825611</c:v>
                </c:pt>
                <c:pt idx="14136">
                  <c:v>243.27981666723886</c:v>
                </c:pt>
                <c:pt idx="14137">
                  <c:v>243.29673333168029</c:v>
                </c:pt>
                <c:pt idx="14138">
                  <c:v>243.31359999974569</c:v>
                </c:pt>
                <c:pt idx="14139">
                  <c:v>243.33051666418712</c:v>
                </c:pt>
                <c:pt idx="14140">
                  <c:v>243.34739999771119</c:v>
                </c:pt>
                <c:pt idx="14141">
                  <c:v>243.36429999669392</c:v>
                </c:pt>
                <c:pt idx="14142">
                  <c:v>243.38118333021799</c:v>
                </c:pt>
                <c:pt idx="14143">
                  <c:v>243.39808332920074</c:v>
                </c:pt>
                <c:pt idx="14144">
                  <c:v>243.41496666272482</c:v>
                </c:pt>
                <c:pt idx="14145">
                  <c:v>243.43188333511353</c:v>
                </c:pt>
                <c:pt idx="14146">
                  <c:v>243.4487500031789</c:v>
                </c:pt>
                <c:pt idx="14147">
                  <c:v>243.4657666683197</c:v>
                </c:pt>
                <c:pt idx="14148">
                  <c:v>243.48263333638508</c:v>
                </c:pt>
                <c:pt idx="14149">
                  <c:v>243.49955000082653</c:v>
                </c:pt>
                <c:pt idx="14150">
                  <c:v>243.51639999548595</c:v>
                </c:pt>
                <c:pt idx="14151">
                  <c:v>243.53330000241598</c:v>
                </c:pt>
                <c:pt idx="14152">
                  <c:v>243.55018333594003</c:v>
                </c:pt>
                <c:pt idx="14153">
                  <c:v>243.56708333492278</c:v>
                </c:pt>
                <c:pt idx="14154">
                  <c:v>243.58395000298819</c:v>
                </c:pt>
                <c:pt idx="14155">
                  <c:v>243.60134999752046</c:v>
                </c:pt>
                <c:pt idx="14156">
                  <c:v>243.61821666558583</c:v>
                </c:pt>
                <c:pt idx="14157">
                  <c:v>243.63509999910991</c:v>
                </c:pt>
                <c:pt idx="14158">
                  <c:v>243.65196666717529</c:v>
                </c:pt>
                <c:pt idx="14159">
                  <c:v>243.66885000069936</c:v>
                </c:pt>
                <c:pt idx="14160">
                  <c:v>243.68574999968212</c:v>
                </c:pt>
                <c:pt idx="14161">
                  <c:v>243.70260000228882</c:v>
                </c:pt>
                <c:pt idx="14162">
                  <c:v>243.7194833358129</c:v>
                </c:pt>
                <c:pt idx="14163">
                  <c:v>243.73636666933695</c:v>
                </c:pt>
                <c:pt idx="14164">
                  <c:v>243.75328333377837</c:v>
                </c:pt>
                <c:pt idx="14165">
                  <c:v>243.77016666730245</c:v>
                </c:pt>
                <c:pt idx="14166">
                  <c:v>243.7870666662852</c:v>
                </c:pt>
                <c:pt idx="14167">
                  <c:v>243.80394999980928</c:v>
                </c:pt>
                <c:pt idx="14168">
                  <c:v>243.82106666564943</c:v>
                </c:pt>
                <c:pt idx="14169">
                  <c:v>243.83791666825613</c:v>
                </c:pt>
                <c:pt idx="14170">
                  <c:v>243.85555000305175</c:v>
                </c:pt>
                <c:pt idx="14171">
                  <c:v>243.87243332862855</c:v>
                </c:pt>
                <c:pt idx="14172">
                  <c:v>243.88936666647592</c:v>
                </c:pt>
                <c:pt idx="14173">
                  <c:v>243.90623333454133</c:v>
                </c:pt>
                <c:pt idx="14174">
                  <c:v>243.92311666806538</c:v>
                </c:pt>
                <c:pt idx="14175">
                  <c:v>243.94001666704813</c:v>
                </c:pt>
                <c:pt idx="14176">
                  <c:v>243.95688333511353</c:v>
                </c:pt>
                <c:pt idx="14177">
                  <c:v>243.97376666863758</c:v>
                </c:pt>
                <c:pt idx="14178">
                  <c:v>243.99066666762033</c:v>
                </c:pt>
                <c:pt idx="14179">
                  <c:v>244.00753333568574</c:v>
                </c:pt>
                <c:pt idx="14180">
                  <c:v>244.02439999580383</c:v>
                </c:pt>
                <c:pt idx="14181">
                  <c:v>244.04131666819254</c:v>
                </c:pt>
                <c:pt idx="14182">
                  <c:v>244.05821666717529</c:v>
                </c:pt>
                <c:pt idx="14183">
                  <c:v>244.07510000069936</c:v>
                </c:pt>
                <c:pt idx="14184">
                  <c:v>244.09198333422344</c:v>
                </c:pt>
                <c:pt idx="14185">
                  <c:v>244.10886666774749</c:v>
                </c:pt>
                <c:pt idx="14186">
                  <c:v>244.1257333358129</c:v>
                </c:pt>
                <c:pt idx="14187">
                  <c:v>244.14259999593099</c:v>
                </c:pt>
                <c:pt idx="14188">
                  <c:v>244.15948332945507</c:v>
                </c:pt>
                <c:pt idx="14189">
                  <c:v>244.17636666297912</c:v>
                </c:pt>
                <c:pt idx="14190">
                  <c:v>244.1932499965032</c:v>
                </c:pt>
                <c:pt idx="14191">
                  <c:v>244.21013333002728</c:v>
                </c:pt>
                <c:pt idx="14192">
                  <c:v>244.22699999809265</c:v>
                </c:pt>
                <c:pt idx="14193">
                  <c:v>244.24391666253408</c:v>
                </c:pt>
                <c:pt idx="14194">
                  <c:v>244.26078333059948</c:v>
                </c:pt>
                <c:pt idx="14195">
                  <c:v>244.27764999866486</c:v>
                </c:pt>
                <c:pt idx="14196">
                  <c:v>244.29454999764761</c:v>
                </c:pt>
                <c:pt idx="14197">
                  <c:v>244.31141666571298</c:v>
                </c:pt>
                <c:pt idx="14198">
                  <c:v>244.32829999923706</c:v>
                </c:pt>
                <c:pt idx="14199">
                  <c:v>244.34523332913716</c:v>
                </c:pt>
                <c:pt idx="14200">
                  <c:v>244.36209999720256</c:v>
                </c:pt>
                <c:pt idx="14201">
                  <c:v>244.37896666526794</c:v>
                </c:pt>
                <c:pt idx="14202">
                  <c:v>244.39588332970936</c:v>
                </c:pt>
                <c:pt idx="14203">
                  <c:v>244.41274999777477</c:v>
                </c:pt>
                <c:pt idx="14204">
                  <c:v>244.42960000038147</c:v>
                </c:pt>
                <c:pt idx="14205">
                  <c:v>244.44651666482289</c:v>
                </c:pt>
                <c:pt idx="14206">
                  <c:v>244.46339999834697</c:v>
                </c:pt>
                <c:pt idx="14207">
                  <c:v>244.48026666641235</c:v>
                </c:pt>
                <c:pt idx="14208">
                  <c:v>244.4971666653951</c:v>
                </c:pt>
                <c:pt idx="14209">
                  <c:v>244.5140333334605</c:v>
                </c:pt>
                <c:pt idx="14210">
                  <c:v>244.53091666698455</c:v>
                </c:pt>
                <c:pt idx="14211">
                  <c:v>244.54783333142598</c:v>
                </c:pt>
                <c:pt idx="14212">
                  <c:v>244.56469999949138</c:v>
                </c:pt>
                <c:pt idx="14213">
                  <c:v>244.58158333301543</c:v>
                </c:pt>
                <c:pt idx="14214">
                  <c:v>244.59848333199818</c:v>
                </c:pt>
                <c:pt idx="14215">
                  <c:v>244.61536666552226</c:v>
                </c:pt>
                <c:pt idx="14216">
                  <c:v>244.63228332996368</c:v>
                </c:pt>
                <c:pt idx="14217">
                  <c:v>244.64916666348776</c:v>
                </c:pt>
                <c:pt idx="14218">
                  <c:v>244.66603333155314</c:v>
                </c:pt>
                <c:pt idx="14219">
                  <c:v>244.68289999961854</c:v>
                </c:pt>
                <c:pt idx="14220">
                  <c:v>244.69976666768392</c:v>
                </c:pt>
                <c:pt idx="14221">
                  <c:v>244.71663333574932</c:v>
                </c:pt>
                <c:pt idx="14222">
                  <c:v>244.73349999586742</c:v>
                </c:pt>
                <c:pt idx="14223">
                  <c:v>244.75041666825612</c:v>
                </c:pt>
                <c:pt idx="14224">
                  <c:v>244.76728333632153</c:v>
                </c:pt>
                <c:pt idx="14225">
                  <c:v>244.78414999643962</c:v>
                </c:pt>
                <c:pt idx="14226">
                  <c:v>244.80106666882833</c:v>
                </c:pt>
                <c:pt idx="14227">
                  <c:v>244.8179500023524</c:v>
                </c:pt>
                <c:pt idx="14228">
                  <c:v>244.83483333587645</c:v>
                </c:pt>
                <c:pt idx="14229">
                  <c:v>244.85171666940053</c:v>
                </c:pt>
                <c:pt idx="14230">
                  <c:v>244.86860000292461</c:v>
                </c:pt>
                <c:pt idx="14231">
                  <c:v>244.88548333644866</c:v>
                </c:pt>
                <c:pt idx="14232">
                  <c:v>244.90238333543141</c:v>
                </c:pt>
                <c:pt idx="14233">
                  <c:v>244.91924999554951</c:v>
                </c:pt>
                <c:pt idx="14234">
                  <c:v>244.93613332907358</c:v>
                </c:pt>
                <c:pt idx="14235">
                  <c:v>244.95303333600361</c:v>
                </c:pt>
                <c:pt idx="14236">
                  <c:v>244.96991666952769</c:v>
                </c:pt>
                <c:pt idx="14237">
                  <c:v>244.98680000305177</c:v>
                </c:pt>
                <c:pt idx="14238">
                  <c:v>245.00364999771119</c:v>
                </c:pt>
                <c:pt idx="14239">
                  <c:v>245.02054999669392</c:v>
                </c:pt>
                <c:pt idx="14240">
                  <c:v>245.03746666908265</c:v>
                </c:pt>
                <c:pt idx="14241">
                  <c:v>245.0543500026067</c:v>
                </c:pt>
                <c:pt idx="14242">
                  <c:v>245.07123333613077</c:v>
                </c:pt>
                <c:pt idx="14243">
                  <c:v>245.08813333511353</c:v>
                </c:pt>
                <c:pt idx="14244">
                  <c:v>245.1050000031789</c:v>
                </c:pt>
                <c:pt idx="14245">
                  <c:v>245.1218833287557</c:v>
                </c:pt>
                <c:pt idx="14246">
                  <c:v>245.13878333568573</c:v>
                </c:pt>
                <c:pt idx="14247">
                  <c:v>245.15563333034515</c:v>
                </c:pt>
                <c:pt idx="14248">
                  <c:v>245.17251666386923</c:v>
                </c:pt>
                <c:pt idx="14249">
                  <c:v>245.18968333403271</c:v>
                </c:pt>
                <c:pt idx="14250">
                  <c:v>245.20656666755676</c:v>
                </c:pt>
                <c:pt idx="14251">
                  <c:v>245.22346666653951</c:v>
                </c:pt>
                <c:pt idx="14252">
                  <c:v>245.24033333460491</c:v>
                </c:pt>
                <c:pt idx="14253">
                  <c:v>245.25721666812896</c:v>
                </c:pt>
                <c:pt idx="14254">
                  <c:v>245.27410000165304</c:v>
                </c:pt>
                <c:pt idx="14255">
                  <c:v>245.29100000063579</c:v>
                </c:pt>
                <c:pt idx="14256">
                  <c:v>245.30786666870117</c:v>
                </c:pt>
                <c:pt idx="14257">
                  <c:v>245.32475000222524</c:v>
                </c:pt>
                <c:pt idx="14258">
                  <c:v>245.34166666666667</c:v>
                </c:pt>
                <c:pt idx="14259">
                  <c:v>245.35855000019075</c:v>
                </c:pt>
                <c:pt idx="14260">
                  <c:v>245.37544999917347</c:v>
                </c:pt>
                <c:pt idx="14261">
                  <c:v>245.39233333269755</c:v>
                </c:pt>
                <c:pt idx="14262">
                  <c:v>245.40921666622162</c:v>
                </c:pt>
                <c:pt idx="14263">
                  <c:v>245.426083334287</c:v>
                </c:pt>
                <c:pt idx="14264">
                  <c:v>245.4434666633606</c:v>
                </c:pt>
                <c:pt idx="14265">
                  <c:v>245.4603166659673</c:v>
                </c:pt>
                <c:pt idx="14266">
                  <c:v>245.4771833340327</c:v>
                </c:pt>
                <c:pt idx="14267">
                  <c:v>245.49406666755675</c:v>
                </c:pt>
                <c:pt idx="14268">
                  <c:v>245.51095000108083</c:v>
                </c:pt>
                <c:pt idx="14269">
                  <c:v>245.52880000273387</c:v>
                </c:pt>
                <c:pt idx="14270">
                  <c:v>245.54568333625792</c:v>
                </c:pt>
                <c:pt idx="14271">
                  <c:v>245.56258333524067</c:v>
                </c:pt>
                <c:pt idx="14272">
                  <c:v>245.57944999535877</c:v>
                </c:pt>
                <c:pt idx="14273">
                  <c:v>245.59628333250683</c:v>
                </c:pt>
                <c:pt idx="14274">
                  <c:v>245.61313333511353</c:v>
                </c:pt>
                <c:pt idx="14275">
                  <c:v>245.62998332977295</c:v>
                </c:pt>
                <c:pt idx="14276">
                  <c:v>245.64696666399638</c:v>
                </c:pt>
                <c:pt idx="14277">
                  <c:v>245.66381666660308</c:v>
                </c:pt>
                <c:pt idx="14278">
                  <c:v>245.68084999720256</c:v>
                </c:pt>
                <c:pt idx="14279">
                  <c:v>245.69773333072663</c:v>
                </c:pt>
                <c:pt idx="14280">
                  <c:v>245.71458333333334</c:v>
                </c:pt>
                <c:pt idx="14281">
                  <c:v>245.73145000139871</c:v>
                </c:pt>
                <c:pt idx="14282">
                  <c:v>245.74829999605814</c:v>
                </c:pt>
                <c:pt idx="14283">
                  <c:v>245.76518332958221</c:v>
                </c:pt>
                <c:pt idx="14284">
                  <c:v>245.78203333218892</c:v>
                </c:pt>
                <c:pt idx="14285">
                  <c:v>245.79890000025432</c:v>
                </c:pt>
                <c:pt idx="14286">
                  <c:v>245.81591666539509</c:v>
                </c:pt>
                <c:pt idx="14287">
                  <c:v>245.8327833334605</c:v>
                </c:pt>
                <c:pt idx="14288">
                  <c:v>245.8496333360672</c:v>
                </c:pt>
                <c:pt idx="14289">
                  <c:v>245.86781666278839</c:v>
                </c:pt>
                <c:pt idx="14290">
                  <c:v>245.88464999993641</c:v>
                </c:pt>
                <c:pt idx="14291">
                  <c:v>245.90150000254314</c:v>
                </c:pt>
                <c:pt idx="14292">
                  <c:v>245.91834999720257</c:v>
                </c:pt>
                <c:pt idx="14293">
                  <c:v>245.93521666526794</c:v>
                </c:pt>
                <c:pt idx="14294">
                  <c:v>245.9521833340327</c:v>
                </c:pt>
                <c:pt idx="14295">
                  <c:v>245.96903332869212</c:v>
                </c:pt>
                <c:pt idx="14296">
                  <c:v>245.98588333129882</c:v>
                </c:pt>
                <c:pt idx="14297">
                  <c:v>246.00273333390552</c:v>
                </c:pt>
                <c:pt idx="14298">
                  <c:v>246.01989999612172</c:v>
                </c:pt>
                <c:pt idx="14299">
                  <c:v>246.03676666418713</c:v>
                </c:pt>
                <c:pt idx="14300">
                  <c:v>246.05361666679383</c:v>
                </c:pt>
                <c:pt idx="14301">
                  <c:v>246.07046666940053</c:v>
                </c:pt>
                <c:pt idx="14302">
                  <c:v>246.08733332951863</c:v>
                </c:pt>
                <c:pt idx="14303">
                  <c:v>246.10528333187102</c:v>
                </c:pt>
                <c:pt idx="14304">
                  <c:v>246.12213333447775</c:v>
                </c:pt>
                <c:pt idx="14305">
                  <c:v>246.14018332958221</c:v>
                </c:pt>
                <c:pt idx="14306">
                  <c:v>246.15706666310629</c:v>
                </c:pt>
                <c:pt idx="14307">
                  <c:v>246.17393333117167</c:v>
                </c:pt>
                <c:pt idx="14308">
                  <c:v>246.19078333377837</c:v>
                </c:pt>
                <c:pt idx="14309">
                  <c:v>246.2076333363851</c:v>
                </c:pt>
                <c:pt idx="14310">
                  <c:v>246.22565000057222</c:v>
                </c:pt>
                <c:pt idx="14311">
                  <c:v>246.24250000317892</c:v>
                </c:pt>
                <c:pt idx="14312">
                  <c:v>246.25944999853769</c:v>
                </c:pt>
                <c:pt idx="14313">
                  <c:v>246.27630000114442</c:v>
                </c:pt>
                <c:pt idx="14314">
                  <c:v>246.29314999580384</c:v>
                </c:pt>
                <c:pt idx="14315">
                  <c:v>246.31014999548594</c:v>
                </c:pt>
                <c:pt idx="14316">
                  <c:v>246.32701666355132</c:v>
                </c:pt>
                <c:pt idx="14317">
                  <c:v>246.34386666615805</c:v>
                </c:pt>
                <c:pt idx="14318">
                  <c:v>246.36088333129882</c:v>
                </c:pt>
                <c:pt idx="14319">
                  <c:v>246.37774999936423</c:v>
                </c:pt>
                <c:pt idx="14320">
                  <c:v>246.3946166674296</c:v>
                </c:pt>
                <c:pt idx="14321">
                  <c:v>246.41248333454132</c:v>
                </c:pt>
                <c:pt idx="14322">
                  <c:v>246.4293500026067</c:v>
                </c:pt>
                <c:pt idx="14323">
                  <c:v>246.44619999726612</c:v>
                </c:pt>
                <c:pt idx="14324">
                  <c:v>246.46381666660309</c:v>
                </c:pt>
                <c:pt idx="14325">
                  <c:v>246.48073333104452</c:v>
                </c:pt>
                <c:pt idx="14326">
                  <c:v>246.49758333365122</c:v>
                </c:pt>
                <c:pt idx="14327">
                  <c:v>246.51449999809265</c:v>
                </c:pt>
                <c:pt idx="14328">
                  <c:v>246.53138333161672</c:v>
                </c:pt>
                <c:pt idx="14329">
                  <c:v>246.5484666665395</c:v>
                </c:pt>
                <c:pt idx="14330">
                  <c:v>246.56531666914623</c:v>
                </c:pt>
                <c:pt idx="14331">
                  <c:v>246.58294999599457</c:v>
                </c:pt>
                <c:pt idx="14332">
                  <c:v>246.59983332951865</c:v>
                </c:pt>
                <c:pt idx="14333">
                  <c:v>246.61671666304269</c:v>
                </c:pt>
                <c:pt idx="14334">
                  <c:v>246.63359999656677</c:v>
                </c:pt>
                <c:pt idx="14335">
                  <c:v>246.65049999554952</c:v>
                </c:pt>
                <c:pt idx="14336">
                  <c:v>246.66783333619435</c:v>
                </c:pt>
                <c:pt idx="14337">
                  <c:v>246.68468333085377</c:v>
                </c:pt>
                <c:pt idx="14338">
                  <c:v>246.70156666437785</c:v>
                </c:pt>
                <c:pt idx="14339">
                  <c:v>246.71843333244323</c:v>
                </c:pt>
                <c:pt idx="14340">
                  <c:v>246.73528333504996</c:v>
                </c:pt>
                <c:pt idx="14341">
                  <c:v>246.75221666495005</c:v>
                </c:pt>
                <c:pt idx="14342">
                  <c:v>246.76911666393281</c:v>
                </c:pt>
                <c:pt idx="14343">
                  <c:v>246.78599999745686</c:v>
                </c:pt>
                <c:pt idx="14344">
                  <c:v>246.80298333168031</c:v>
                </c:pt>
                <c:pt idx="14345">
                  <c:v>246.81986666520436</c:v>
                </c:pt>
                <c:pt idx="14346">
                  <c:v>246.83671666781109</c:v>
                </c:pt>
                <c:pt idx="14347">
                  <c:v>246.85360000133514</c:v>
                </c:pt>
                <c:pt idx="14348">
                  <c:v>246.87060000101727</c:v>
                </c:pt>
                <c:pt idx="14349">
                  <c:v>246.88748333454132</c:v>
                </c:pt>
                <c:pt idx="14350">
                  <c:v>246.90433332920074</c:v>
                </c:pt>
                <c:pt idx="14351">
                  <c:v>246.92121666272482</c:v>
                </c:pt>
                <c:pt idx="14352">
                  <c:v>246.93809999624889</c:v>
                </c:pt>
                <c:pt idx="14353">
                  <c:v>246.95498332977294</c:v>
                </c:pt>
                <c:pt idx="14354">
                  <c:v>246.97188332875569</c:v>
                </c:pt>
                <c:pt idx="14355">
                  <c:v>246.98876666227977</c:v>
                </c:pt>
                <c:pt idx="14356">
                  <c:v>247.0056666692098</c:v>
                </c:pt>
                <c:pt idx="14357">
                  <c:v>247.0225333293279</c:v>
                </c:pt>
                <c:pt idx="14358">
                  <c:v>247.0393999973933</c:v>
                </c:pt>
                <c:pt idx="14359">
                  <c:v>247.05629999637603</c:v>
                </c:pt>
                <c:pt idx="14360">
                  <c:v>247.0731833299001</c:v>
                </c:pt>
                <c:pt idx="14361">
                  <c:v>247.09004999796551</c:v>
                </c:pt>
                <c:pt idx="14362">
                  <c:v>247.10720000267028</c:v>
                </c:pt>
                <c:pt idx="14363">
                  <c:v>247.12406666278838</c:v>
                </c:pt>
                <c:pt idx="14364">
                  <c:v>247.1414999961853</c:v>
                </c:pt>
                <c:pt idx="14365">
                  <c:v>247.158349998792</c:v>
                </c:pt>
                <c:pt idx="14366">
                  <c:v>247.17523333231608</c:v>
                </c:pt>
                <c:pt idx="14367">
                  <c:v>247.19211666584016</c:v>
                </c:pt>
                <c:pt idx="14368">
                  <c:v>247.20899999936421</c:v>
                </c:pt>
                <c:pt idx="14369">
                  <c:v>247.22586666742961</c:v>
                </c:pt>
                <c:pt idx="14370">
                  <c:v>247.24273333549499</c:v>
                </c:pt>
                <c:pt idx="14371">
                  <c:v>247.26009999910991</c:v>
                </c:pt>
                <c:pt idx="14372">
                  <c:v>247.27698333263396</c:v>
                </c:pt>
                <c:pt idx="14373">
                  <c:v>247.29385000069936</c:v>
                </c:pt>
                <c:pt idx="14374">
                  <c:v>247.31189999580383</c:v>
                </c:pt>
                <c:pt idx="14375">
                  <c:v>247.3287833293279</c:v>
                </c:pt>
                <c:pt idx="14376">
                  <c:v>247.34563333193461</c:v>
                </c:pt>
                <c:pt idx="14377">
                  <c:v>247.36250000000001</c:v>
                </c:pt>
                <c:pt idx="14378">
                  <c:v>247.37938333352406</c:v>
                </c:pt>
                <c:pt idx="14379">
                  <c:v>247.39626666704814</c:v>
                </c:pt>
                <c:pt idx="14380">
                  <c:v>247.41315000057222</c:v>
                </c:pt>
                <c:pt idx="14381">
                  <c:v>247.43003333409627</c:v>
                </c:pt>
                <c:pt idx="14382">
                  <c:v>247.44691666762034</c:v>
                </c:pt>
                <c:pt idx="14383">
                  <c:v>247.46381666660309</c:v>
                </c:pt>
                <c:pt idx="14384">
                  <c:v>247.48070000012714</c:v>
                </c:pt>
                <c:pt idx="14385">
                  <c:v>247.49758333365122</c:v>
                </c:pt>
                <c:pt idx="14386">
                  <c:v>247.51448333263397</c:v>
                </c:pt>
                <c:pt idx="14387">
                  <c:v>247.53136666615805</c:v>
                </c:pt>
                <c:pt idx="14388">
                  <c:v>247.5482666651408</c:v>
                </c:pt>
                <c:pt idx="14389">
                  <c:v>247.56516666412352</c:v>
                </c:pt>
                <c:pt idx="14390">
                  <c:v>247.5820499976476</c:v>
                </c:pt>
                <c:pt idx="14391">
                  <c:v>247.59938333034515</c:v>
                </c:pt>
                <c:pt idx="14392">
                  <c:v>247.61623333295185</c:v>
                </c:pt>
                <c:pt idx="14393">
                  <c:v>247.63310000101725</c:v>
                </c:pt>
                <c:pt idx="14394">
                  <c:v>247.64996666908263</c:v>
                </c:pt>
                <c:pt idx="14395">
                  <c:v>247.66685000260671</c:v>
                </c:pt>
                <c:pt idx="14396">
                  <c:v>247.68388333320618</c:v>
                </c:pt>
                <c:pt idx="14397">
                  <c:v>247.70075000127156</c:v>
                </c:pt>
                <c:pt idx="14398">
                  <c:v>247.71763333479564</c:v>
                </c:pt>
                <c:pt idx="14399">
                  <c:v>247.73451666831971</c:v>
                </c:pt>
                <c:pt idx="14400">
                  <c:v>247.75136666297914</c:v>
                </c:pt>
                <c:pt idx="14401">
                  <c:v>247.76824999650319</c:v>
                </c:pt>
                <c:pt idx="14402">
                  <c:v>247.78513333002726</c:v>
                </c:pt>
                <c:pt idx="14403">
                  <c:v>247.80199999809264</c:v>
                </c:pt>
                <c:pt idx="14404">
                  <c:v>247.81886666615804</c:v>
                </c:pt>
                <c:pt idx="14405">
                  <c:v>247.83579999605814</c:v>
                </c:pt>
                <c:pt idx="14406">
                  <c:v>247.85268332958222</c:v>
                </c:pt>
                <c:pt idx="14407">
                  <c:v>247.8695499976476</c:v>
                </c:pt>
                <c:pt idx="14408">
                  <c:v>247.88678332964579</c:v>
                </c:pt>
                <c:pt idx="14409">
                  <c:v>247.90366666316987</c:v>
                </c:pt>
                <c:pt idx="14410">
                  <c:v>247.92056666215259</c:v>
                </c:pt>
                <c:pt idx="14411">
                  <c:v>247.93744999567667</c:v>
                </c:pt>
                <c:pt idx="14412">
                  <c:v>247.95431666374208</c:v>
                </c:pt>
                <c:pt idx="14413">
                  <c:v>247.9712166627248</c:v>
                </c:pt>
                <c:pt idx="14414">
                  <c:v>247.98809999624888</c:v>
                </c:pt>
                <c:pt idx="14415">
                  <c:v>248.00496666431428</c:v>
                </c:pt>
                <c:pt idx="14416">
                  <c:v>248.02183333237966</c:v>
                </c:pt>
                <c:pt idx="14417">
                  <c:v>248.03871666590373</c:v>
                </c:pt>
                <c:pt idx="14418">
                  <c:v>248.05559999942778</c:v>
                </c:pt>
                <c:pt idx="14419">
                  <c:v>248.07246666749319</c:v>
                </c:pt>
                <c:pt idx="14420">
                  <c:v>248.08935000101727</c:v>
                </c:pt>
                <c:pt idx="14421">
                  <c:v>248.10623333454132</c:v>
                </c:pt>
                <c:pt idx="14422">
                  <c:v>248.12313333352407</c:v>
                </c:pt>
                <c:pt idx="14423">
                  <c:v>248.14004999796549</c:v>
                </c:pt>
                <c:pt idx="14424">
                  <c:v>248.15693333148957</c:v>
                </c:pt>
                <c:pt idx="14425">
                  <c:v>248.17379999955494</c:v>
                </c:pt>
                <c:pt idx="14426">
                  <c:v>248.1906999985377</c:v>
                </c:pt>
                <c:pt idx="14427">
                  <c:v>248.20758333206177</c:v>
                </c:pt>
                <c:pt idx="14428">
                  <c:v>248.22443333466848</c:v>
                </c:pt>
                <c:pt idx="14429">
                  <c:v>248.24133333365123</c:v>
                </c:pt>
                <c:pt idx="14430">
                  <c:v>248.2582166671753</c:v>
                </c:pt>
                <c:pt idx="14431">
                  <c:v>248.27510000069935</c:v>
                </c:pt>
                <c:pt idx="14432">
                  <c:v>248.29194999535878</c:v>
                </c:pt>
                <c:pt idx="14433">
                  <c:v>248.30881666342418</c:v>
                </c:pt>
                <c:pt idx="14434">
                  <c:v>248.32571666240693</c:v>
                </c:pt>
                <c:pt idx="14435">
                  <c:v>248.34285000165303</c:v>
                </c:pt>
                <c:pt idx="14436">
                  <c:v>248.35969999631246</c:v>
                </c:pt>
                <c:pt idx="14437">
                  <c:v>248.37659999529521</c:v>
                </c:pt>
                <c:pt idx="14438">
                  <c:v>248.39348332881929</c:v>
                </c:pt>
                <c:pt idx="14439">
                  <c:v>248.41040000120799</c:v>
                </c:pt>
                <c:pt idx="14440">
                  <c:v>248.42730000019074</c:v>
                </c:pt>
                <c:pt idx="14441">
                  <c:v>248.44419999917349</c:v>
                </c:pt>
                <c:pt idx="14442">
                  <c:v>248.46106666723887</c:v>
                </c:pt>
                <c:pt idx="14443">
                  <c:v>248.47836666901907</c:v>
                </c:pt>
                <c:pt idx="14444">
                  <c:v>248.49523332913716</c:v>
                </c:pt>
                <c:pt idx="14445">
                  <c:v>248.51211666266124</c:v>
                </c:pt>
                <c:pt idx="14446">
                  <c:v>248.52899999618529</c:v>
                </c:pt>
                <c:pt idx="14447">
                  <c:v>248.54588332970937</c:v>
                </c:pt>
                <c:pt idx="14448">
                  <c:v>248.56278332869212</c:v>
                </c:pt>
                <c:pt idx="14449">
                  <c:v>248.57963333129882</c:v>
                </c:pt>
                <c:pt idx="14450">
                  <c:v>248.5965166648229</c:v>
                </c:pt>
                <c:pt idx="14451">
                  <c:v>248.61339999834698</c:v>
                </c:pt>
                <c:pt idx="14452">
                  <c:v>248.63026666641235</c:v>
                </c:pt>
                <c:pt idx="14453">
                  <c:v>248.64714999993643</c:v>
                </c:pt>
                <c:pt idx="14454">
                  <c:v>248.66404999891918</c:v>
                </c:pt>
                <c:pt idx="14455">
                  <c:v>248.68091666698456</c:v>
                </c:pt>
                <c:pt idx="14456">
                  <c:v>248.69780000050864</c:v>
                </c:pt>
                <c:pt idx="14457">
                  <c:v>248.71469999949139</c:v>
                </c:pt>
                <c:pt idx="14458">
                  <c:v>248.73158333301544</c:v>
                </c:pt>
                <c:pt idx="14459">
                  <c:v>248.74848333199819</c:v>
                </c:pt>
                <c:pt idx="14460">
                  <c:v>248.76533333460489</c:v>
                </c:pt>
                <c:pt idx="14461">
                  <c:v>248.78224999904631</c:v>
                </c:pt>
                <c:pt idx="14462">
                  <c:v>248.79908333619434</c:v>
                </c:pt>
                <c:pt idx="14463">
                  <c:v>248.81643333435059</c:v>
                </c:pt>
                <c:pt idx="14464">
                  <c:v>248.83330000241597</c:v>
                </c:pt>
                <c:pt idx="14465">
                  <c:v>248.85016666253406</c:v>
                </c:pt>
                <c:pt idx="14466">
                  <c:v>248.86706666946412</c:v>
                </c:pt>
                <c:pt idx="14467">
                  <c:v>248.88396666844685</c:v>
                </c:pt>
                <c:pt idx="14468">
                  <c:v>248.90085000197092</c:v>
                </c:pt>
                <c:pt idx="14469">
                  <c:v>248.917733335495</c:v>
                </c:pt>
                <c:pt idx="14470">
                  <c:v>248.93463333447775</c:v>
                </c:pt>
                <c:pt idx="14471">
                  <c:v>248.9515166680018</c:v>
                </c:pt>
                <c:pt idx="14472">
                  <c:v>248.96841666698455</c:v>
                </c:pt>
                <c:pt idx="14473">
                  <c:v>248.9853166659673</c:v>
                </c:pt>
                <c:pt idx="14474">
                  <c:v>249.00218333403271</c:v>
                </c:pt>
                <c:pt idx="14475">
                  <c:v>249.01906666755676</c:v>
                </c:pt>
                <c:pt idx="14476">
                  <c:v>249.03641666571301</c:v>
                </c:pt>
                <c:pt idx="14477">
                  <c:v>249.05328333377838</c:v>
                </c:pt>
                <c:pt idx="14478">
                  <c:v>249.07015000184376</c:v>
                </c:pt>
                <c:pt idx="14479">
                  <c:v>249.08701666196188</c:v>
                </c:pt>
                <c:pt idx="14480">
                  <c:v>249.10389999548593</c:v>
                </c:pt>
                <c:pt idx="14481">
                  <c:v>249.12076666355134</c:v>
                </c:pt>
                <c:pt idx="14482">
                  <c:v>249.13764999707539</c:v>
                </c:pt>
                <c:pt idx="14483">
                  <c:v>249.15453333059946</c:v>
                </c:pt>
                <c:pt idx="14484">
                  <c:v>249.17141666412354</c:v>
                </c:pt>
                <c:pt idx="14485">
                  <c:v>249.18914999961854</c:v>
                </c:pt>
                <c:pt idx="14486">
                  <c:v>249.20603333314259</c:v>
                </c:pt>
                <c:pt idx="14487">
                  <c:v>249.22291666666666</c:v>
                </c:pt>
                <c:pt idx="14488">
                  <c:v>249.23980000019074</c:v>
                </c:pt>
                <c:pt idx="14489">
                  <c:v>249.25669999917349</c:v>
                </c:pt>
                <c:pt idx="14490">
                  <c:v>249.27356666723887</c:v>
                </c:pt>
                <c:pt idx="14491">
                  <c:v>249.29046666622162</c:v>
                </c:pt>
                <c:pt idx="14492">
                  <c:v>249.3073499997457</c:v>
                </c:pt>
                <c:pt idx="14493">
                  <c:v>249.32423333326975</c:v>
                </c:pt>
                <c:pt idx="14494">
                  <c:v>249.34110000133515</c:v>
                </c:pt>
                <c:pt idx="14495">
                  <c:v>249.3579833348592</c:v>
                </c:pt>
                <c:pt idx="14496">
                  <c:v>249.3748500029246</c:v>
                </c:pt>
                <c:pt idx="14497">
                  <c:v>249.39169999758403</c:v>
                </c:pt>
                <c:pt idx="14498">
                  <c:v>249.4085666656494</c:v>
                </c:pt>
                <c:pt idx="14499">
                  <c:v>249.42546666463215</c:v>
                </c:pt>
                <c:pt idx="14500">
                  <c:v>249.44233333269756</c:v>
                </c:pt>
                <c:pt idx="14501">
                  <c:v>249.45921666622161</c:v>
                </c:pt>
                <c:pt idx="14502">
                  <c:v>249.47613333066303</c:v>
                </c:pt>
                <c:pt idx="14503">
                  <c:v>249.49299999872844</c:v>
                </c:pt>
                <c:pt idx="14504">
                  <c:v>249.50986666679381</c:v>
                </c:pt>
                <c:pt idx="14505">
                  <c:v>249.52675000031789</c:v>
                </c:pt>
                <c:pt idx="14506">
                  <c:v>249.54363333384197</c:v>
                </c:pt>
                <c:pt idx="14507">
                  <c:v>249.56050000190734</c:v>
                </c:pt>
                <c:pt idx="14508">
                  <c:v>249.57736666202544</c:v>
                </c:pt>
                <c:pt idx="14509">
                  <c:v>249.59424999554952</c:v>
                </c:pt>
                <c:pt idx="14510">
                  <c:v>249.6111333290736</c:v>
                </c:pt>
                <c:pt idx="14511">
                  <c:v>249.62801666259764</c:v>
                </c:pt>
                <c:pt idx="14512">
                  <c:v>249.6449166695277</c:v>
                </c:pt>
                <c:pt idx="14513">
                  <c:v>249.66180000305175</c:v>
                </c:pt>
                <c:pt idx="14514">
                  <c:v>249.67889999548595</c:v>
                </c:pt>
                <c:pt idx="14515">
                  <c:v>249.69576666355132</c:v>
                </c:pt>
                <c:pt idx="14516">
                  <c:v>249.71263333161673</c:v>
                </c:pt>
                <c:pt idx="14517">
                  <c:v>249.7294999996821</c:v>
                </c:pt>
                <c:pt idx="14518">
                  <c:v>249.74635000228881</c:v>
                </c:pt>
                <c:pt idx="14519">
                  <c:v>249.76325000127156</c:v>
                </c:pt>
                <c:pt idx="14520">
                  <c:v>249.78013333479564</c:v>
                </c:pt>
                <c:pt idx="14521">
                  <c:v>249.79703333377839</c:v>
                </c:pt>
                <c:pt idx="14522">
                  <c:v>249.81391666730244</c:v>
                </c:pt>
                <c:pt idx="14523">
                  <c:v>249.83081666628519</c:v>
                </c:pt>
                <c:pt idx="14524">
                  <c:v>249.84769999980927</c:v>
                </c:pt>
                <c:pt idx="14525">
                  <c:v>249.86459999879202</c:v>
                </c:pt>
                <c:pt idx="14526">
                  <c:v>249.88149999777477</c:v>
                </c:pt>
                <c:pt idx="14527">
                  <c:v>249.89839999675752</c:v>
                </c:pt>
                <c:pt idx="14528">
                  <c:v>249.91528333028157</c:v>
                </c:pt>
                <c:pt idx="14529">
                  <c:v>249.9321333328883</c:v>
                </c:pt>
                <c:pt idx="14530">
                  <c:v>249.94901666641235</c:v>
                </c:pt>
                <c:pt idx="14531">
                  <c:v>249.96588333447775</c:v>
                </c:pt>
                <c:pt idx="14532">
                  <c:v>249.9827666680018</c:v>
                </c:pt>
                <c:pt idx="14533">
                  <c:v>249.99963333606721</c:v>
                </c:pt>
                <c:pt idx="14534">
                  <c:v>250.0164999961853</c:v>
                </c:pt>
                <c:pt idx="14535">
                  <c:v>250.03340000311533</c:v>
                </c:pt>
                <c:pt idx="14536">
                  <c:v>250.05024999777476</c:v>
                </c:pt>
                <c:pt idx="14537">
                  <c:v>250.06713333129883</c:v>
                </c:pt>
                <c:pt idx="14538">
                  <c:v>250.08403333028158</c:v>
                </c:pt>
                <c:pt idx="14539">
                  <c:v>250.10091666380563</c:v>
                </c:pt>
                <c:pt idx="14540">
                  <c:v>250.11779999732971</c:v>
                </c:pt>
                <c:pt idx="14541">
                  <c:v>250.13469999631246</c:v>
                </c:pt>
                <c:pt idx="14542">
                  <c:v>250.15158332983654</c:v>
                </c:pt>
                <c:pt idx="14543">
                  <c:v>250.16848332881926</c:v>
                </c:pt>
                <c:pt idx="14544">
                  <c:v>250.18536666234334</c:v>
                </c:pt>
                <c:pt idx="14545">
                  <c:v>250.20223333040875</c:v>
                </c:pt>
                <c:pt idx="14546">
                  <c:v>250.21911666393279</c:v>
                </c:pt>
                <c:pt idx="14547">
                  <c:v>250.23599999745687</c:v>
                </c:pt>
                <c:pt idx="14548">
                  <c:v>250.25285000006357</c:v>
                </c:pt>
                <c:pt idx="14549">
                  <c:v>250.26973333358765</c:v>
                </c:pt>
                <c:pt idx="14550">
                  <c:v>250.2866166671117</c:v>
                </c:pt>
                <c:pt idx="14551">
                  <c:v>250.30350000063578</c:v>
                </c:pt>
                <c:pt idx="14552">
                  <c:v>250.32039999961853</c:v>
                </c:pt>
                <c:pt idx="14553">
                  <c:v>250.33728333314261</c:v>
                </c:pt>
                <c:pt idx="14554">
                  <c:v>250.35460000038148</c:v>
                </c:pt>
                <c:pt idx="14555">
                  <c:v>250.37148333390553</c:v>
                </c:pt>
                <c:pt idx="14556">
                  <c:v>250.38836666742961</c:v>
                </c:pt>
                <c:pt idx="14557">
                  <c:v>250.40521666208903</c:v>
                </c:pt>
                <c:pt idx="14558">
                  <c:v>250.42211666901906</c:v>
                </c:pt>
                <c:pt idx="14559">
                  <c:v>250.43926666577656</c:v>
                </c:pt>
                <c:pt idx="14560">
                  <c:v>250.45613333384196</c:v>
                </c:pt>
                <c:pt idx="14561">
                  <c:v>250.47303333282471</c:v>
                </c:pt>
                <c:pt idx="14562">
                  <c:v>250.48991666634876</c:v>
                </c:pt>
                <c:pt idx="14563">
                  <c:v>250.50679999987284</c:v>
                </c:pt>
                <c:pt idx="14564">
                  <c:v>250.52369999885559</c:v>
                </c:pt>
                <c:pt idx="14565">
                  <c:v>250.54056666692097</c:v>
                </c:pt>
                <c:pt idx="14566">
                  <c:v>250.55745000044504</c:v>
                </c:pt>
                <c:pt idx="14567">
                  <c:v>250.57433333396912</c:v>
                </c:pt>
                <c:pt idx="14568">
                  <c:v>250.59121666749317</c:v>
                </c:pt>
                <c:pt idx="14569">
                  <c:v>250.60811666647592</c:v>
                </c:pt>
                <c:pt idx="14570">
                  <c:v>250.62498333454133</c:v>
                </c:pt>
                <c:pt idx="14571">
                  <c:v>250.64186666806538</c:v>
                </c:pt>
                <c:pt idx="14572">
                  <c:v>250.6587166627248</c:v>
                </c:pt>
                <c:pt idx="14573">
                  <c:v>250.67559999624888</c:v>
                </c:pt>
                <c:pt idx="14574">
                  <c:v>250.69248332977295</c:v>
                </c:pt>
                <c:pt idx="14575">
                  <c:v>250.70938332875571</c:v>
                </c:pt>
                <c:pt idx="14576">
                  <c:v>250.72628333568574</c:v>
                </c:pt>
                <c:pt idx="14577">
                  <c:v>250.74316666920978</c:v>
                </c:pt>
                <c:pt idx="14578">
                  <c:v>250.76003332932791</c:v>
                </c:pt>
                <c:pt idx="14579">
                  <c:v>250.77693333625794</c:v>
                </c:pt>
                <c:pt idx="14580">
                  <c:v>250.79378333091736</c:v>
                </c:pt>
                <c:pt idx="14581">
                  <c:v>250.81071666876474</c:v>
                </c:pt>
                <c:pt idx="14582">
                  <c:v>250.82760000228882</c:v>
                </c:pt>
                <c:pt idx="14583">
                  <c:v>250.84446666240692</c:v>
                </c:pt>
                <c:pt idx="14584">
                  <c:v>250.86133333047232</c:v>
                </c:pt>
                <c:pt idx="14585">
                  <c:v>250.87821666399637</c:v>
                </c:pt>
                <c:pt idx="14586">
                  <c:v>250.89509999752045</c:v>
                </c:pt>
                <c:pt idx="14587">
                  <c:v>250.91196666558582</c:v>
                </c:pt>
                <c:pt idx="14588">
                  <c:v>250.92883333365123</c:v>
                </c:pt>
                <c:pt idx="14589">
                  <c:v>250.94573333263398</c:v>
                </c:pt>
                <c:pt idx="14590">
                  <c:v>250.96258333524068</c:v>
                </c:pt>
                <c:pt idx="14591">
                  <c:v>250.97944999535878</c:v>
                </c:pt>
                <c:pt idx="14592">
                  <c:v>250.99708333015442</c:v>
                </c:pt>
                <c:pt idx="14593">
                  <c:v>251.01396666367847</c:v>
                </c:pt>
                <c:pt idx="14594">
                  <c:v>251.03083333174388</c:v>
                </c:pt>
                <c:pt idx="14595">
                  <c:v>251.04769999980925</c:v>
                </c:pt>
                <c:pt idx="14596">
                  <c:v>251.06456666787466</c:v>
                </c:pt>
                <c:pt idx="14597">
                  <c:v>251.08146666685741</c:v>
                </c:pt>
                <c:pt idx="14598">
                  <c:v>251.09835000038146</c:v>
                </c:pt>
                <c:pt idx="14599">
                  <c:v>251.11523333390554</c:v>
                </c:pt>
                <c:pt idx="14600">
                  <c:v>251.13210000197094</c:v>
                </c:pt>
                <c:pt idx="14601">
                  <c:v>251.14898333549499</c:v>
                </c:pt>
                <c:pt idx="14602">
                  <c:v>251.16584999561309</c:v>
                </c:pt>
                <c:pt idx="14603">
                  <c:v>251.18273332913716</c:v>
                </c:pt>
                <c:pt idx="14604">
                  <c:v>251.19961666266124</c:v>
                </c:pt>
                <c:pt idx="14605">
                  <c:v>251.21646666526794</c:v>
                </c:pt>
                <c:pt idx="14606">
                  <c:v>251.23334999879202</c:v>
                </c:pt>
                <c:pt idx="14607">
                  <c:v>251.25023333231607</c:v>
                </c:pt>
                <c:pt idx="14608">
                  <c:v>251.26713333129882</c:v>
                </c:pt>
                <c:pt idx="14609">
                  <c:v>251.28403333028157</c:v>
                </c:pt>
                <c:pt idx="14610">
                  <c:v>251.30091666380565</c:v>
                </c:pt>
                <c:pt idx="14611">
                  <c:v>251.3177999973297</c:v>
                </c:pt>
                <c:pt idx="14612">
                  <c:v>251.33471666971843</c:v>
                </c:pt>
                <c:pt idx="14613">
                  <c:v>251.3515999952952</c:v>
                </c:pt>
                <c:pt idx="14614">
                  <c:v>251.36850000222523</c:v>
                </c:pt>
                <c:pt idx="14615">
                  <c:v>251.38538333574931</c:v>
                </c:pt>
                <c:pt idx="14616">
                  <c:v>251.40243333180746</c:v>
                </c:pt>
                <c:pt idx="14617">
                  <c:v>251.41929999987283</c:v>
                </c:pt>
                <c:pt idx="14618">
                  <c:v>251.43618333339691</c:v>
                </c:pt>
                <c:pt idx="14619">
                  <c:v>251.45306666692099</c:v>
                </c:pt>
                <c:pt idx="14620">
                  <c:v>251.46993333498637</c:v>
                </c:pt>
                <c:pt idx="14621">
                  <c:v>251.48681666851044</c:v>
                </c:pt>
                <c:pt idx="14622">
                  <c:v>251.50366666316987</c:v>
                </c:pt>
                <c:pt idx="14623">
                  <c:v>251.52053333123524</c:v>
                </c:pt>
                <c:pt idx="14624">
                  <c:v>251.53743333021799</c:v>
                </c:pt>
                <c:pt idx="14625">
                  <c:v>251.55431666374207</c:v>
                </c:pt>
                <c:pt idx="14626">
                  <c:v>251.57116666634877</c:v>
                </c:pt>
                <c:pt idx="14627">
                  <c:v>251.58804999987285</c:v>
                </c:pt>
                <c:pt idx="14628">
                  <c:v>251.6049333333969</c:v>
                </c:pt>
                <c:pt idx="14629">
                  <c:v>251.62183333237965</c:v>
                </c:pt>
                <c:pt idx="14630">
                  <c:v>251.63868333498638</c:v>
                </c:pt>
                <c:pt idx="14631">
                  <c:v>251.65555000305176</c:v>
                </c:pt>
                <c:pt idx="14632">
                  <c:v>251.67245000203451</c:v>
                </c:pt>
                <c:pt idx="14633">
                  <c:v>251.68935000101726</c:v>
                </c:pt>
                <c:pt idx="14634">
                  <c:v>251.70623333454131</c:v>
                </c:pt>
                <c:pt idx="14635">
                  <c:v>251.72311666806539</c:v>
                </c:pt>
                <c:pt idx="14636">
                  <c:v>251.73998333613079</c:v>
                </c:pt>
                <c:pt idx="14637">
                  <c:v>251.75686666965484</c:v>
                </c:pt>
                <c:pt idx="14638">
                  <c:v>251.77386666933697</c:v>
                </c:pt>
                <c:pt idx="14639">
                  <c:v>251.79075000286102</c:v>
                </c:pt>
                <c:pt idx="14640">
                  <c:v>251.80763333638509</c:v>
                </c:pt>
                <c:pt idx="14641">
                  <c:v>251.82453333536785</c:v>
                </c:pt>
                <c:pt idx="14642">
                  <c:v>251.8414166688919</c:v>
                </c:pt>
                <c:pt idx="14643">
                  <c:v>251.85830000241597</c:v>
                </c:pt>
                <c:pt idx="14644">
                  <c:v>251.87546666463217</c:v>
                </c:pt>
                <c:pt idx="14645">
                  <c:v>251.89234999815622</c:v>
                </c:pt>
                <c:pt idx="14646">
                  <c:v>251.90926666259764</c:v>
                </c:pt>
                <c:pt idx="14647">
                  <c:v>251.92614999612172</c:v>
                </c:pt>
                <c:pt idx="14648">
                  <c:v>251.94301666418713</c:v>
                </c:pt>
                <c:pt idx="14649">
                  <c:v>251.96028333504995</c:v>
                </c:pt>
                <c:pt idx="14650">
                  <c:v>251.97716666857403</c:v>
                </c:pt>
                <c:pt idx="14651">
                  <c:v>251.99406666755675</c:v>
                </c:pt>
                <c:pt idx="14652">
                  <c:v>252.01093333562216</c:v>
                </c:pt>
                <c:pt idx="14653">
                  <c:v>252.02783333460491</c:v>
                </c:pt>
                <c:pt idx="14654">
                  <c:v>252.04468332926433</c:v>
                </c:pt>
                <c:pt idx="14655">
                  <c:v>252.06158333619436</c:v>
                </c:pt>
                <c:pt idx="14656">
                  <c:v>252.07846666971844</c:v>
                </c:pt>
                <c:pt idx="14657">
                  <c:v>252.09534999529521</c:v>
                </c:pt>
                <c:pt idx="14658">
                  <c:v>252.11223332881929</c:v>
                </c:pt>
                <c:pt idx="14659">
                  <c:v>252.12994999885558</c:v>
                </c:pt>
                <c:pt idx="14660">
                  <c:v>252.14683333237966</c:v>
                </c:pt>
                <c:pt idx="14661">
                  <c:v>252.16374999682108</c:v>
                </c:pt>
                <c:pt idx="14662">
                  <c:v>252.18063333034516</c:v>
                </c:pt>
                <c:pt idx="14663">
                  <c:v>252.19753332932791</c:v>
                </c:pt>
                <c:pt idx="14664">
                  <c:v>252.21443333625794</c:v>
                </c:pt>
                <c:pt idx="14665">
                  <c:v>252.23181666533154</c:v>
                </c:pt>
                <c:pt idx="14666">
                  <c:v>252.24869999885559</c:v>
                </c:pt>
                <c:pt idx="14667">
                  <c:v>252.26558333237966</c:v>
                </c:pt>
                <c:pt idx="14668">
                  <c:v>252.28246666590374</c:v>
                </c:pt>
                <c:pt idx="14669">
                  <c:v>252.29931666851044</c:v>
                </c:pt>
                <c:pt idx="14670">
                  <c:v>252.31621666749319</c:v>
                </c:pt>
                <c:pt idx="14671">
                  <c:v>252.33310000101724</c:v>
                </c:pt>
                <c:pt idx="14672">
                  <c:v>252.34996666908265</c:v>
                </c:pt>
                <c:pt idx="14673">
                  <c:v>252.3668666680654</c:v>
                </c:pt>
                <c:pt idx="14674">
                  <c:v>252.38375000158945</c:v>
                </c:pt>
                <c:pt idx="14675">
                  <c:v>252.40063333511353</c:v>
                </c:pt>
                <c:pt idx="14676">
                  <c:v>252.4175166686376</c:v>
                </c:pt>
                <c:pt idx="14677">
                  <c:v>252.4343833287557</c:v>
                </c:pt>
                <c:pt idx="14678">
                  <c:v>252.45124999682108</c:v>
                </c:pt>
                <c:pt idx="14679">
                  <c:v>252.46809999942781</c:v>
                </c:pt>
                <c:pt idx="14680">
                  <c:v>252.48498333295186</c:v>
                </c:pt>
                <c:pt idx="14681">
                  <c:v>252.50186666647593</c:v>
                </c:pt>
                <c:pt idx="14682">
                  <c:v>252.51876666545868</c:v>
                </c:pt>
                <c:pt idx="14683">
                  <c:v>252.53561666806539</c:v>
                </c:pt>
                <c:pt idx="14684">
                  <c:v>252.55253333250681</c:v>
                </c:pt>
                <c:pt idx="14685">
                  <c:v>252.56940000057222</c:v>
                </c:pt>
                <c:pt idx="14686">
                  <c:v>252.58629999955494</c:v>
                </c:pt>
                <c:pt idx="14687">
                  <c:v>252.60318333307902</c:v>
                </c:pt>
                <c:pt idx="14688">
                  <c:v>252.62009999752044</c:v>
                </c:pt>
                <c:pt idx="14689">
                  <c:v>252.63698333104452</c:v>
                </c:pt>
                <c:pt idx="14690">
                  <c:v>252.65490000247956</c:v>
                </c:pt>
                <c:pt idx="14691">
                  <c:v>252.67178333600361</c:v>
                </c:pt>
                <c:pt idx="14692">
                  <c:v>252.68918333053588</c:v>
                </c:pt>
                <c:pt idx="14693">
                  <c:v>252.70603333314259</c:v>
                </c:pt>
                <c:pt idx="14694">
                  <c:v>252.72288333574932</c:v>
                </c:pt>
                <c:pt idx="14695">
                  <c:v>252.73978333473207</c:v>
                </c:pt>
                <c:pt idx="14696">
                  <c:v>252.75668333371479</c:v>
                </c:pt>
                <c:pt idx="14697">
                  <c:v>252.77356666723887</c:v>
                </c:pt>
                <c:pt idx="14698">
                  <c:v>252.79048333168029</c:v>
                </c:pt>
                <c:pt idx="14699">
                  <c:v>252.8073499997457</c:v>
                </c:pt>
                <c:pt idx="14700">
                  <c:v>252.82423333326975</c:v>
                </c:pt>
                <c:pt idx="14701">
                  <c:v>252.84111666679382</c:v>
                </c:pt>
                <c:pt idx="14702">
                  <c:v>252.8580000003179</c:v>
                </c:pt>
                <c:pt idx="14703">
                  <c:v>252.87486666838328</c:v>
                </c:pt>
                <c:pt idx="14704">
                  <c:v>252.89176666736603</c:v>
                </c:pt>
                <c:pt idx="14705">
                  <c:v>252.9086333354314</c:v>
                </c:pt>
                <c:pt idx="14706">
                  <c:v>252.92604999542237</c:v>
                </c:pt>
                <c:pt idx="14707">
                  <c:v>252.94291666348775</c:v>
                </c:pt>
                <c:pt idx="14708">
                  <c:v>252.95978333155315</c:v>
                </c:pt>
                <c:pt idx="14709">
                  <c:v>252.9766666650772</c:v>
                </c:pt>
                <c:pt idx="14710">
                  <c:v>252.99351666768391</c:v>
                </c:pt>
                <c:pt idx="14711">
                  <c:v>253.01041666666666</c:v>
                </c:pt>
                <c:pt idx="14712">
                  <c:v>253.02730000019073</c:v>
                </c:pt>
                <c:pt idx="14713">
                  <c:v>253.04418333371481</c:v>
                </c:pt>
                <c:pt idx="14714">
                  <c:v>253.06103333632151</c:v>
                </c:pt>
                <c:pt idx="14715">
                  <c:v>253.07796666622161</c:v>
                </c:pt>
                <c:pt idx="14716">
                  <c:v>253.09484999974569</c:v>
                </c:pt>
                <c:pt idx="14717">
                  <c:v>253.11174999872844</c:v>
                </c:pt>
                <c:pt idx="14718">
                  <c:v>253.12861666679382</c:v>
                </c:pt>
                <c:pt idx="14719">
                  <c:v>253.14599999586741</c:v>
                </c:pt>
                <c:pt idx="14720">
                  <c:v>253.16286666393279</c:v>
                </c:pt>
                <c:pt idx="14721">
                  <c:v>253.17978333632152</c:v>
                </c:pt>
                <c:pt idx="14722">
                  <c:v>253.19664999643962</c:v>
                </c:pt>
                <c:pt idx="14723">
                  <c:v>253.2135333299637</c:v>
                </c:pt>
                <c:pt idx="14724">
                  <c:v>253.23041666348774</c:v>
                </c:pt>
                <c:pt idx="14725">
                  <c:v>253.24729999701182</c:v>
                </c:pt>
                <c:pt idx="14726">
                  <c:v>253.26419999599457</c:v>
                </c:pt>
                <c:pt idx="14727">
                  <c:v>253.28106666405995</c:v>
                </c:pt>
                <c:pt idx="14728">
                  <c:v>253.29791666666668</c:v>
                </c:pt>
                <c:pt idx="14729">
                  <c:v>253.31484999656678</c:v>
                </c:pt>
                <c:pt idx="14730">
                  <c:v>253.33173333009083</c:v>
                </c:pt>
                <c:pt idx="14731">
                  <c:v>253.34858333269756</c:v>
                </c:pt>
                <c:pt idx="14732">
                  <c:v>253.36548333168031</c:v>
                </c:pt>
                <c:pt idx="14733">
                  <c:v>253.38236666520436</c:v>
                </c:pt>
                <c:pt idx="14734">
                  <c:v>253.39924999872844</c:v>
                </c:pt>
                <c:pt idx="14735">
                  <c:v>253.41613333225251</c:v>
                </c:pt>
                <c:pt idx="14736">
                  <c:v>253.43300000031789</c:v>
                </c:pt>
                <c:pt idx="14737">
                  <c:v>253.44988333384197</c:v>
                </c:pt>
                <c:pt idx="14738">
                  <c:v>253.46675000190734</c:v>
                </c:pt>
                <c:pt idx="14739">
                  <c:v>253.48363333543142</c:v>
                </c:pt>
                <c:pt idx="14740">
                  <c:v>253.50053333441417</c:v>
                </c:pt>
                <c:pt idx="14741">
                  <c:v>253.51741666793822</c:v>
                </c:pt>
                <c:pt idx="14742">
                  <c:v>253.5343000014623</c:v>
                </c:pt>
                <c:pt idx="14743">
                  <c:v>253.5511666695277</c:v>
                </c:pt>
                <c:pt idx="14744">
                  <c:v>253.56805000305175</c:v>
                </c:pt>
                <c:pt idx="14745">
                  <c:v>253.58493332862855</c:v>
                </c:pt>
                <c:pt idx="14746">
                  <c:v>253.60185000101725</c:v>
                </c:pt>
                <c:pt idx="14747">
                  <c:v>253.61871666908263</c:v>
                </c:pt>
                <c:pt idx="14748">
                  <c:v>253.63560000260671</c:v>
                </c:pt>
                <c:pt idx="14749">
                  <c:v>253.65246666272481</c:v>
                </c:pt>
                <c:pt idx="14750">
                  <c:v>253.66938333511354</c:v>
                </c:pt>
                <c:pt idx="14751">
                  <c:v>253.68626666863759</c:v>
                </c:pt>
                <c:pt idx="14752">
                  <c:v>253.70315000216166</c:v>
                </c:pt>
                <c:pt idx="14753">
                  <c:v>253.72001666227976</c:v>
                </c:pt>
                <c:pt idx="14754">
                  <c:v>253.73686666488646</c:v>
                </c:pt>
                <c:pt idx="14755">
                  <c:v>253.75374999841054</c:v>
                </c:pt>
                <c:pt idx="14756">
                  <c:v>253.77064999739329</c:v>
                </c:pt>
                <c:pt idx="14757">
                  <c:v>253.78753333091737</c:v>
                </c:pt>
                <c:pt idx="14758">
                  <c:v>253.80441666444142</c:v>
                </c:pt>
                <c:pt idx="14759">
                  <c:v>253.82131666342417</c:v>
                </c:pt>
                <c:pt idx="14760">
                  <c:v>253.83819999694825</c:v>
                </c:pt>
                <c:pt idx="14761">
                  <c:v>253.8550833304723</c:v>
                </c:pt>
                <c:pt idx="14762">
                  <c:v>253.87200000286103</c:v>
                </c:pt>
                <c:pt idx="14763">
                  <c:v>253.88886666297913</c:v>
                </c:pt>
                <c:pt idx="14764">
                  <c:v>253.9057333310445</c:v>
                </c:pt>
                <c:pt idx="14765">
                  <c:v>253.92263333002725</c:v>
                </c:pt>
                <c:pt idx="14766">
                  <c:v>253.93951666355133</c:v>
                </c:pt>
                <c:pt idx="14767">
                  <c:v>253.95638333161671</c:v>
                </c:pt>
                <c:pt idx="14768">
                  <c:v>253.97323333422344</c:v>
                </c:pt>
                <c:pt idx="14769">
                  <c:v>253.99011666774749</c:v>
                </c:pt>
                <c:pt idx="14770">
                  <c:v>254.00700000127156</c:v>
                </c:pt>
                <c:pt idx="14771">
                  <c:v>254.02390000025432</c:v>
                </c:pt>
                <c:pt idx="14772">
                  <c:v>254.04076666831969</c:v>
                </c:pt>
                <c:pt idx="14773">
                  <c:v>254.05763333638509</c:v>
                </c:pt>
                <c:pt idx="14774">
                  <c:v>254.07453333536785</c:v>
                </c:pt>
                <c:pt idx="14775">
                  <c:v>254.0914166688919</c:v>
                </c:pt>
                <c:pt idx="14776">
                  <c:v>254.10876666704814</c:v>
                </c:pt>
                <c:pt idx="14777">
                  <c:v>254.12561666965485</c:v>
                </c:pt>
                <c:pt idx="14778">
                  <c:v>254.14250000317892</c:v>
                </c:pt>
                <c:pt idx="14779">
                  <c:v>254.15938332875569</c:v>
                </c:pt>
                <c:pt idx="14780">
                  <c:v>254.17628333568572</c:v>
                </c:pt>
                <c:pt idx="14781">
                  <c:v>254.1931666692098</c:v>
                </c:pt>
                <c:pt idx="14782">
                  <c:v>254.2100333293279</c:v>
                </c:pt>
                <c:pt idx="14783">
                  <c:v>254.22691666285198</c:v>
                </c:pt>
                <c:pt idx="14784">
                  <c:v>254.24378333091735</c:v>
                </c:pt>
                <c:pt idx="14785">
                  <c:v>254.26066666444143</c:v>
                </c:pt>
                <c:pt idx="14786">
                  <c:v>254.27803333600363</c:v>
                </c:pt>
                <c:pt idx="14787">
                  <c:v>254.29489999612173</c:v>
                </c:pt>
                <c:pt idx="14788">
                  <c:v>254.31180000305176</c:v>
                </c:pt>
                <c:pt idx="14789">
                  <c:v>254.32866666316986</c:v>
                </c:pt>
                <c:pt idx="14790">
                  <c:v>254.34554999669393</c:v>
                </c:pt>
                <c:pt idx="14791">
                  <c:v>254.36243333021801</c:v>
                </c:pt>
                <c:pt idx="14792">
                  <c:v>254.37933332920073</c:v>
                </c:pt>
                <c:pt idx="14793">
                  <c:v>254.39621666272481</c:v>
                </c:pt>
                <c:pt idx="14794">
                  <c:v>254.41309999624889</c:v>
                </c:pt>
                <c:pt idx="14795">
                  <c:v>254.42998332977294</c:v>
                </c:pt>
                <c:pt idx="14796">
                  <c:v>254.44686666329702</c:v>
                </c:pt>
                <c:pt idx="14797">
                  <c:v>254.46374999682109</c:v>
                </c:pt>
                <c:pt idx="14798">
                  <c:v>254.4806666692098</c:v>
                </c:pt>
                <c:pt idx="14799">
                  <c:v>254.49753332932789</c:v>
                </c:pt>
                <c:pt idx="14800">
                  <c:v>254.51441666285197</c:v>
                </c:pt>
                <c:pt idx="14801">
                  <c:v>254.53213333288829</c:v>
                </c:pt>
                <c:pt idx="14802">
                  <c:v>254.54901666641234</c:v>
                </c:pt>
                <c:pt idx="14803">
                  <c:v>254.56591666539509</c:v>
                </c:pt>
                <c:pt idx="14804">
                  <c:v>254.58279999891917</c:v>
                </c:pt>
                <c:pt idx="14805">
                  <c:v>254.59968333244325</c:v>
                </c:pt>
                <c:pt idx="14806">
                  <c:v>254.61738332907359</c:v>
                </c:pt>
                <c:pt idx="14807">
                  <c:v>254.63424999713897</c:v>
                </c:pt>
                <c:pt idx="14808">
                  <c:v>254.65113333066304</c:v>
                </c:pt>
                <c:pt idx="14809">
                  <c:v>254.66799999872845</c:v>
                </c:pt>
                <c:pt idx="14810">
                  <c:v>254.6848833322525</c:v>
                </c:pt>
                <c:pt idx="14811">
                  <c:v>254.7017333348592</c:v>
                </c:pt>
                <c:pt idx="14812">
                  <c:v>254.71858332951862</c:v>
                </c:pt>
                <c:pt idx="14813">
                  <c:v>254.73548333644868</c:v>
                </c:pt>
                <c:pt idx="14814">
                  <c:v>254.75234999656678</c:v>
                </c:pt>
                <c:pt idx="14815">
                  <c:v>254.76921666463215</c:v>
                </c:pt>
                <c:pt idx="14816">
                  <c:v>254.78611666361491</c:v>
                </c:pt>
                <c:pt idx="14817">
                  <c:v>254.80298333168031</c:v>
                </c:pt>
                <c:pt idx="14818">
                  <c:v>254.81986666520436</c:v>
                </c:pt>
                <c:pt idx="14819">
                  <c:v>254.83676666418711</c:v>
                </c:pt>
                <c:pt idx="14820">
                  <c:v>254.85364999771119</c:v>
                </c:pt>
                <c:pt idx="14821">
                  <c:v>254.87051666577656</c:v>
                </c:pt>
                <c:pt idx="14822">
                  <c:v>254.88739999930064</c:v>
                </c:pt>
                <c:pt idx="14823">
                  <c:v>254.90428333282472</c:v>
                </c:pt>
                <c:pt idx="14824">
                  <c:v>254.92143332958221</c:v>
                </c:pt>
                <c:pt idx="14825">
                  <c:v>254.93833333651224</c:v>
                </c:pt>
                <c:pt idx="14826">
                  <c:v>254.955233335495</c:v>
                </c:pt>
                <c:pt idx="14827">
                  <c:v>254.97209999561309</c:v>
                </c:pt>
                <c:pt idx="14828">
                  <c:v>254.9889666636785</c:v>
                </c:pt>
                <c:pt idx="14829">
                  <c:v>255.00586666266125</c:v>
                </c:pt>
                <c:pt idx="14830">
                  <c:v>255.02271666526795</c:v>
                </c:pt>
                <c:pt idx="14831">
                  <c:v>255.039599998792</c:v>
                </c:pt>
                <c:pt idx="14832">
                  <c:v>255.05648333231608</c:v>
                </c:pt>
                <c:pt idx="14833">
                  <c:v>255.07335000038148</c:v>
                </c:pt>
                <c:pt idx="14834">
                  <c:v>255.09023333390553</c:v>
                </c:pt>
                <c:pt idx="14835">
                  <c:v>255.10711666742961</c:v>
                </c:pt>
                <c:pt idx="14836">
                  <c:v>255.12400000095369</c:v>
                </c:pt>
                <c:pt idx="14837">
                  <c:v>255.14088333447773</c:v>
                </c:pt>
                <c:pt idx="14838">
                  <c:v>255.15778333346049</c:v>
                </c:pt>
                <c:pt idx="14839">
                  <c:v>255.17468333244324</c:v>
                </c:pt>
                <c:pt idx="14840">
                  <c:v>255.19191666444144</c:v>
                </c:pt>
                <c:pt idx="14841">
                  <c:v>255.20878333250681</c:v>
                </c:pt>
                <c:pt idx="14842">
                  <c:v>255.22565000057222</c:v>
                </c:pt>
                <c:pt idx="14843">
                  <c:v>255.24253333409627</c:v>
                </c:pt>
                <c:pt idx="14844">
                  <c:v>255.25943333307902</c:v>
                </c:pt>
                <c:pt idx="14845">
                  <c:v>255.27628333568572</c:v>
                </c:pt>
                <c:pt idx="14846">
                  <c:v>255.2931666692098</c:v>
                </c:pt>
                <c:pt idx="14847">
                  <c:v>255.31051666736602</c:v>
                </c:pt>
                <c:pt idx="14848">
                  <c:v>255.32738333543142</c:v>
                </c:pt>
                <c:pt idx="14849">
                  <c:v>255.3442666689555</c:v>
                </c:pt>
                <c:pt idx="14850">
                  <c:v>255.36111666361492</c:v>
                </c:pt>
                <c:pt idx="14851">
                  <c:v>255.37799999713897</c:v>
                </c:pt>
                <c:pt idx="14852">
                  <c:v>255.39488333066305</c:v>
                </c:pt>
                <c:pt idx="14853">
                  <c:v>255.41174999872842</c:v>
                </c:pt>
                <c:pt idx="14854">
                  <c:v>255.4286333322525</c:v>
                </c:pt>
                <c:pt idx="14855">
                  <c:v>255.44554999669393</c:v>
                </c:pt>
                <c:pt idx="14856">
                  <c:v>255.462433330218</c:v>
                </c:pt>
                <c:pt idx="14857">
                  <c:v>255.47933332920076</c:v>
                </c:pt>
                <c:pt idx="14858">
                  <c:v>255.49623333613079</c:v>
                </c:pt>
                <c:pt idx="14859">
                  <c:v>255.51311666965483</c:v>
                </c:pt>
                <c:pt idx="14860">
                  <c:v>255.53000000317891</c:v>
                </c:pt>
                <c:pt idx="14861">
                  <c:v>255.54688332875568</c:v>
                </c:pt>
                <c:pt idx="14862">
                  <c:v>255.56374999682109</c:v>
                </c:pt>
                <c:pt idx="14863">
                  <c:v>255.58063333034517</c:v>
                </c:pt>
                <c:pt idx="14864">
                  <c:v>255.59749999841054</c:v>
                </c:pt>
                <c:pt idx="14865">
                  <c:v>255.61438333193462</c:v>
                </c:pt>
                <c:pt idx="14866">
                  <c:v>255.63126666545867</c:v>
                </c:pt>
                <c:pt idx="14867">
                  <c:v>255.64818332990009</c:v>
                </c:pt>
                <c:pt idx="14868">
                  <c:v>255.66506666342417</c:v>
                </c:pt>
                <c:pt idx="14869">
                  <c:v>255.68194999694825</c:v>
                </c:pt>
                <c:pt idx="14870">
                  <c:v>255.698849995931</c:v>
                </c:pt>
                <c:pt idx="14871">
                  <c:v>255.71575000286103</c:v>
                </c:pt>
                <c:pt idx="14872">
                  <c:v>255.73263333638508</c:v>
                </c:pt>
                <c:pt idx="14873">
                  <c:v>255.74953333536783</c:v>
                </c:pt>
                <c:pt idx="14874">
                  <c:v>255.76641666889191</c:v>
                </c:pt>
                <c:pt idx="14875">
                  <c:v>255.78331666787466</c:v>
                </c:pt>
                <c:pt idx="14876">
                  <c:v>255.80018333594003</c:v>
                </c:pt>
                <c:pt idx="14877">
                  <c:v>255.81710000038146</c:v>
                </c:pt>
                <c:pt idx="14878">
                  <c:v>255.83399999936421</c:v>
                </c:pt>
                <c:pt idx="14879">
                  <c:v>255.85089999834696</c:v>
                </c:pt>
                <c:pt idx="14880">
                  <c:v>255.86776666641236</c:v>
                </c:pt>
                <c:pt idx="14881">
                  <c:v>255.88466666539509</c:v>
                </c:pt>
                <c:pt idx="14882">
                  <c:v>255.90154999891917</c:v>
                </c:pt>
                <c:pt idx="14883">
                  <c:v>255.91846666336059</c:v>
                </c:pt>
                <c:pt idx="14884">
                  <c:v>255.93534999688467</c:v>
                </c:pt>
                <c:pt idx="14885">
                  <c:v>255.95226666927337</c:v>
                </c:pt>
                <c:pt idx="14886">
                  <c:v>255.96913332939147</c:v>
                </c:pt>
                <c:pt idx="14887">
                  <c:v>255.98603333632153</c:v>
                </c:pt>
                <c:pt idx="14888">
                  <c:v>256.0029166698456</c:v>
                </c:pt>
                <c:pt idx="14889">
                  <c:v>256.01981666882835</c:v>
                </c:pt>
                <c:pt idx="14890">
                  <c:v>256.0367000023524</c:v>
                </c:pt>
                <c:pt idx="14891">
                  <c:v>256.05356666247047</c:v>
                </c:pt>
                <c:pt idx="14892">
                  <c:v>256.07044999599458</c:v>
                </c:pt>
                <c:pt idx="14893">
                  <c:v>256.08729999860128</c:v>
                </c:pt>
                <c:pt idx="14894">
                  <c:v>256.10416666666669</c:v>
                </c:pt>
                <c:pt idx="14895">
                  <c:v>256.12108333110808</c:v>
                </c:pt>
                <c:pt idx="14896">
                  <c:v>256.13798333009083</c:v>
                </c:pt>
                <c:pt idx="14897">
                  <c:v>256.15484999815624</c:v>
                </c:pt>
                <c:pt idx="14898">
                  <c:v>256.17174999713899</c:v>
                </c:pt>
                <c:pt idx="14899">
                  <c:v>256.18863333066304</c:v>
                </c:pt>
                <c:pt idx="14900">
                  <c:v>256.20551666418709</c:v>
                </c:pt>
                <c:pt idx="14901">
                  <c:v>256.22243332862854</c:v>
                </c:pt>
                <c:pt idx="14902">
                  <c:v>256.23929999669394</c:v>
                </c:pt>
                <c:pt idx="14903">
                  <c:v>256.25616666475929</c:v>
                </c:pt>
                <c:pt idx="14904">
                  <c:v>256.27306666374204</c:v>
                </c:pt>
                <c:pt idx="14905">
                  <c:v>256.28994999726615</c:v>
                </c:pt>
                <c:pt idx="14906">
                  <c:v>256.3068333307902</c:v>
                </c:pt>
                <c:pt idx="14907">
                  <c:v>256.32455000082649</c:v>
                </c:pt>
                <c:pt idx="14908">
                  <c:v>256.34139999548592</c:v>
                </c:pt>
                <c:pt idx="14909">
                  <c:v>256.358300002416</c:v>
                </c:pt>
                <c:pt idx="14910">
                  <c:v>256.37514999707543</c:v>
                </c:pt>
                <c:pt idx="14911">
                  <c:v>256.39203333059947</c:v>
                </c:pt>
                <c:pt idx="14912">
                  <c:v>256.40893332958223</c:v>
                </c:pt>
                <c:pt idx="14913">
                  <c:v>256.42581666310627</c:v>
                </c:pt>
                <c:pt idx="14914">
                  <c:v>256.44268333117168</c:v>
                </c:pt>
                <c:pt idx="14915">
                  <c:v>256.45996666749318</c:v>
                </c:pt>
                <c:pt idx="14916">
                  <c:v>256.47685000101723</c:v>
                </c:pt>
                <c:pt idx="14917">
                  <c:v>256.49374999999998</c:v>
                </c:pt>
                <c:pt idx="14918">
                  <c:v>256.51061666806538</c:v>
                </c:pt>
                <c:pt idx="14919">
                  <c:v>256.52750000158943</c:v>
                </c:pt>
                <c:pt idx="14920">
                  <c:v>256.54466666380563</c:v>
                </c:pt>
                <c:pt idx="14921">
                  <c:v>256.56154999732973</c:v>
                </c:pt>
                <c:pt idx="14922">
                  <c:v>256.57841666539508</c:v>
                </c:pt>
                <c:pt idx="14923">
                  <c:v>256.59531666437783</c:v>
                </c:pt>
                <c:pt idx="14924">
                  <c:v>256.61219999790194</c:v>
                </c:pt>
                <c:pt idx="14925">
                  <c:v>256.62909999688469</c:v>
                </c:pt>
                <c:pt idx="14926">
                  <c:v>256.64598333040874</c:v>
                </c:pt>
                <c:pt idx="14927">
                  <c:v>256.66284999847414</c:v>
                </c:pt>
                <c:pt idx="14928">
                  <c:v>256.67973333199819</c:v>
                </c:pt>
                <c:pt idx="14929">
                  <c:v>256.69666666984557</c:v>
                </c:pt>
                <c:pt idx="14930">
                  <c:v>256.7135333299637</c:v>
                </c:pt>
                <c:pt idx="14931">
                  <c:v>256.73053332964577</c:v>
                </c:pt>
                <c:pt idx="14932">
                  <c:v>256.74739999771117</c:v>
                </c:pt>
                <c:pt idx="14933">
                  <c:v>256.764550002416</c:v>
                </c:pt>
                <c:pt idx="14934">
                  <c:v>256.78143333594005</c:v>
                </c:pt>
                <c:pt idx="14935">
                  <c:v>256.7983333349228</c:v>
                </c:pt>
                <c:pt idx="14936">
                  <c:v>256.81520000298821</c:v>
                </c:pt>
                <c:pt idx="14937">
                  <c:v>256.83208333651226</c:v>
                </c:pt>
                <c:pt idx="14938">
                  <c:v>256.84946666558585</c:v>
                </c:pt>
                <c:pt idx="14939">
                  <c:v>256.8663499991099</c:v>
                </c:pt>
                <c:pt idx="14940">
                  <c:v>256.88324999809265</c:v>
                </c:pt>
                <c:pt idx="14941">
                  <c:v>256.9001333316167</c:v>
                </c:pt>
                <c:pt idx="14942">
                  <c:v>256.91703333059945</c:v>
                </c:pt>
                <c:pt idx="14943">
                  <c:v>256.9339333295822</c:v>
                </c:pt>
                <c:pt idx="14944">
                  <c:v>256.95079999764761</c:v>
                </c:pt>
                <c:pt idx="14945">
                  <c:v>256.96766666571301</c:v>
                </c:pt>
                <c:pt idx="14946">
                  <c:v>256.98453333377836</c:v>
                </c:pt>
                <c:pt idx="14947">
                  <c:v>257.00144999821981</c:v>
                </c:pt>
                <c:pt idx="14948">
                  <c:v>257.01833333174386</c:v>
                </c:pt>
                <c:pt idx="14949">
                  <c:v>257.03519999980927</c:v>
                </c:pt>
                <c:pt idx="14950">
                  <c:v>257.05209999879202</c:v>
                </c:pt>
                <c:pt idx="14951">
                  <c:v>257.06896666685742</c:v>
                </c:pt>
                <c:pt idx="14952">
                  <c:v>257.08585000038147</c:v>
                </c:pt>
                <c:pt idx="14953">
                  <c:v>257.10321666399636</c:v>
                </c:pt>
                <c:pt idx="14954">
                  <c:v>257.12008333206177</c:v>
                </c:pt>
                <c:pt idx="14955">
                  <c:v>257.13695000012717</c:v>
                </c:pt>
                <c:pt idx="14956">
                  <c:v>257.15383333365122</c:v>
                </c:pt>
                <c:pt idx="14957">
                  <c:v>257.17076666355132</c:v>
                </c:pt>
                <c:pt idx="14958">
                  <c:v>257.18763333161672</c:v>
                </c:pt>
                <c:pt idx="14959">
                  <c:v>257.20453333059947</c:v>
                </c:pt>
                <c:pt idx="14960">
                  <c:v>257.22139999866488</c:v>
                </c:pt>
                <c:pt idx="14961">
                  <c:v>257.23829999764763</c:v>
                </c:pt>
                <c:pt idx="14962">
                  <c:v>257.25515000025433</c:v>
                </c:pt>
                <c:pt idx="14963">
                  <c:v>257.27204999923708</c:v>
                </c:pt>
                <c:pt idx="14964">
                  <c:v>257.28890000184379</c:v>
                </c:pt>
                <c:pt idx="14965">
                  <c:v>257.30580000082654</c:v>
                </c:pt>
                <c:pt idx="14966">
                  <c:v>257.32266666889188</c:v>
                </c:pt>
                <c:pt idx="14967">
                  <c:v>257.33955000241599</c:v>
                </c:pt>
                <c:pt idx="14968">
                  <c:v>257.35643333594004</c:v>
                </c:pt>
                <c:pt idx="14969">
                  <c:v>257.37331666946409</c:v>
                </c:pt>
                <c:pt idx="14970">
                  <c:v>257.39018332958221</c:v>
                </c:pt>
                <c:pt idx="14971">
                  <c:v>257.40706666310626</c:v>
                </c:pt>
                <c:pt idx="14972">
                  <c:v>257.42396666208901</c:v>
                </c:pt>
                <c:pt idx="14973">
                  <c:v>257.44084999561312</c:v>
                </c:pt>
                <c:pt idx="14974">
                  <c:v>257.45773332913717</c:v>
                </c:pt>
                <c:pt idx="14975">
                  <c:v>257.4746500015259</c:v>
                </c:pt>
                <c:pt idx="14976">
                  <c:v>257.49153333504995</c:v>
                </c:pt>
                <c:pt idx="14977">
                  <c:v>257.5084333340327</c:v>
                </c:pt>
                <c:pt idx="14978">
                  <c:v>257.52533333301545</c:v>
                </c:pt>
                <c:pt idx="14979">
                  <c:v>257.54220000108086</c:v>
                </c:pt>
                <c:pt idx="14980">
                  <c:v>257.55908333460491</c:v>
                </c:pt>
                <c:pt idx="14981">
                  <c:v>257.576016664505</c:v>
                </c:pt>
                <c:pt idx="14982">
                  <c:v>257.59288333257041</c:v>
                </c:pt>
                <c:pt idx="14983">
                  <c:v>257.60976666609446</c:v>
                </c:pt>
                <c:pt idx="14984">
                  <c:v>257.62668333053591</c:v>
                </c:pt>
                <c:pt idx="14985">
                  <c:v>257.64354999860126</c:v>
                </c:pt>
                <c:pt idx="14986">
                  <c:v>257.66043333212536</c:v>
                </c:pt>
                <c:pt idx="14987">
                  <c:v>257.67783333460488</c:v>
                </c:pt>
                <c:pt idx="14988">
                  <c:v>257.69470000267029</c:v>
                </c:pt>
                <c:pt idx="14989">
                  <c:v>257.71156666278841</c:v>
                </c:pt>
                <c:pt idx="14990">
                  <c:v>257.72844999631246</c:v>
                </c:pt>
                <c:pt idx="14991">
                  <c:v>257.74534999529521</c:v>
                </c:pt>
                <c:pt idx="14992">
                  <c:v>257.76221666336062</c:v>
                </c:pt>
                <c:pt idx="14993">
                  <c:v>257.77911666234337</c:v>
                </c:pt>
                <c:pt idx="14994">
                  <c:v>257.79598333040872</c:v>
                </c:pt>
                <c:pt idx="14995">
                  <c:v>257.81286666393282</c:v>
                </c:pt>
                <c:pt idx="14996">
                  <c:v>257.82976666291557</c:v>
                </c:pt>
                <c:pt idx="14997">
                  <c:v>257.84664999643962</c:v>
                </c:pt>
                <c:pt idx="14998">
                  <c:v>257.86351666450503</c:v>
                </c:pt>
                <c:pt idx="14999">
                  <c:v>257.88043332894642</c:v>
                </c:pt>
                <c:pt idx="15000">
                  <c:v>257.89731666247047</c:v>
                </c:pt>
                <c:pt idx="15001">
                  <c:v>257.91418333053588</c:v>
                </c:pt>
                <c:pt idx="15002">
                  <c:v>257.93106666405998</c:v>
                </c:pt>
                <c:pt idx="15003">
                  <c:v>257.94794999758403</c:v>
                </c:pt>
                <c:pt idx="15004">
                  <c:v>257.96483333110808</c:v>
                </c:pt>
                <c:pt idx="15005">
                  <c:v>257.98171666463219</c:v>
                </c:pt>
                <c:pt idx="15006">
                  <c:v>257.99859999815624</c:v>
                </c:pt>
                <c:pt idx="15007">
                  <c:v>258.01548333168029</c:v>
                </c:pt>
                <c:pt idx="15008">
                  <c:v>258.03238333066304</c:v>
                </c:pt>
                <c:pt idx="15009">
                  <c:v>258.04926666418709</c:v>
                </c:pt>
                <c:pt idx="15010">
                  <c:v>258.06616666316984</c:v>
                </c:pt>
                <c:pt idx="15011">
                  <c:v>258.08304999669394</c:v>
                </c:pt>
                <c:pt idx="15012">
                  <c:v>258.09993333021799</c:v>
                </c:pt>
                <c:pt idx="15013">
                  <c:v>258.11681666374204</c:v>
                </c:pt>
                <c:pt idx="15014">
                  <c:v>258.13369999726615</c:v>
                </c:pt>
                <c:pt idx="15015">
                  <c:v>258.1505999962489</c:v>
                </c:pt>
                <c:pt idx="15016">
                  <c:v>258.16750000317893</c:v>
                </c:pt>
                <c:pt idx="15017">
                  <c:v>258.18434999783835</c:v>
                </c:pt>
                <c:pt idx="15018">
                  <c:v>258.2012499968211</c:v>
                </c:pt>
                <c:pt idx="15019">
                  <c:v>258.21814999580386</c:v>
                </c:pt>
                <c:pt idx="15020">
                  <c:v>258.2350166638692</c:v>
                </c:pt>
                <c:pt idx="15021">
                  <c:v>258.25191666285195</c:v>
                </c:pt>
                <c:pt idx="15022">
                  <c:v>258.26878333091736</c:v>
                </c:pt>
                <c:pt idx="15023">
                  <c:v>258.28568332990011</c:v>
                </c:pt>
                <c:pt idx="15024">
                  <c:v>258.30254999796551</c:v>
                </c:pt>
                <c:pt idx="15025">
                  <c:v>258.31943333148956</c:v>
                </c:pt>
                <c:pt idx="15026">
                  <c:v>258.33634999593102</c:v>
                </c:pt>
                <c:pt idx="15027">
                  <c:v>258.35321666399636</c:v>
                </c:pt>
                <c:pt idx="15028">
                  <c:v>258.37011666297911</c:v>
                </c:pt>
                <c:pt idx="15029">
                  <c:v>258.38698333104452</c:v>
                </c:pt>
                <c:pt idx="15030">
                  <c:v>258.40386666456857</c:v>
                </c:pt>
                <c:pt idx="15031">
                  <c:v>258.42074999809267</c:v>
                </c:pt>
                <c:pt idx="15032">
                  <c:v>258.43761666615802</c:v>
                </c:pt>
                <c:pt idx="15033">
                  <c:v>258.45449999968213</c:v>
                </c:pt>
                <c:pt idx="15034">
                  <c:v>258.47139999866488</c:v>
                </c:pt>
                <c:pt idx="15035">
                  <c:v>258.48826666673023</c:v>
                </c:pt>
                <c:pt idx="15036">
                  <c:v>258.50513333479563</c:v>
                </c:pt>
                <c:pt idx="15037">
                  <c:v>258.52203333377838</c:v>
                </c:pt>
                <c:pt idx="15038">
                  <c:v>258.53891666730243</c:v>
                </c:pt>
                <c:pt idx="15039">
                  <c:v>258.55580000082654</c:v>
                </c:pt>
                <c:pt idx="15040">
                  <c:v>258.57266666889188</c:v>
                </c:pt>
                <c:pt idx="15041">
                  <c:v>258.58953332901001</c:v>
                </c:pt>
                <c:pt idx="15042">
                  <c:v>258.60645000139874</c:v>
                </c:pt>
                <c:pt idx="15043">
                  <c:v>258.62335000038149</c:v>
                </c:pt>
                <c:pt idx="15044">
                  <c:v>258.64023333390554</c:v>
                </c:pt>
                <c:pt idx="15045">
                  <c:v>258.65713333288829</c:v>
                </c:pt>
                <c:pt idx="15046">
                  <c:v>258.67401666641234</c:v>
                </c:pt>
                <c:pt idx="15047">
                  <c:v>258.69089999993645</c:v>
                </c:pt>
                <c:pt idx="15048">
                  <c:v>258.7077833334605</c:v>
                </c:pt>
                <c:pt idx="15049">
                  <c:v>258.72466666698455</c:v>
                </c:pt>
                <c:pt idx="15050">
                  <c:v>258.74155000050865</c:v>
                </c:pt>
                <c:pt idx="15051">
                  <c:v>258.75881666342417</c:v>
                </c:pt>
                <c:pt idx="15052">
                  <c:v>258.77568333148957</c:v>
                </c:pt>
                <c:pt idx="15053">
                  <c:v>258.79258333047233</c:v>
                </c:pt>
                <c:pt idx="15054">
                  <c:v>258.80946666399637</c:v>
                </c:pt>
                <c:pt idx="15055">
                  <c:v>258.82634999752042</c:v>
                </c:pt>
                <c:pt idx="15056">
                  <c:v>258.84326666196188</c:v>
                </c:pt>
                <c:pt idx="15057">
                  <c:v>258.86014999548593</c:v>
                </c:pt>
                <c:pt idx="15058">
                  <c:v>258.87703332901003</c:v>
                </c:pt>
                <c:pt idx="15059">
                  <c:v>258.89393333594006</c:v>
                </c:pt>
                <c:pt idx="15060">
                  <c:v>258.91081666946411</c:v>
                </c:pt>
                <c:pt idx="15061">
                  <c:v>258.92770000298816</c:v>
                </c:pt>
                <c:pt idx="15062">
                  <c:v>258.94458333651227</c:v>
                </c:pt>
                <c:pt idx="15063">
                  <c:v>258.96143333117169</c:v>
                </c:pt>
                <c:pt idx="15064">
                  <c:v>258.97831666469574</c:v>
                </c:pt>
                <c:pt idx="15065">
                  <c:v>258.99516666730244</c:v>
                </c:pt>
                <c:pt idx="15066">
                  <c:v>259.01205000082649</c:v>
                </c:pt>
                <c:pt idx="15067">
                  <c:v>259.0289166688919</c:v>
                </c:pt>
                <c:pt idx="15068">
                  <c:v>259.04581666787465</c:v>
                </c:pt>
                <c:pt idx="15069">
                  <c:v>259.06268333594005</c:v>
                </c:pt>
                <c:pt idx="15070">
                  <c:v>259.0795833349228</c:v>
                </c:pt>
                <c:pt idx="15071">
                  <c:v>259.09646666844685</c:v>
                </c:pt>
                <c:pt idx="15072">
                  <c:v>259.1133833328883</c:v>
                </c:pt>
                <c:pt idx="15073">
                  <c:v>259.13026666641235</c:v>
                </c:pt>
                <c:pt idx="15074">
                  <c:v>259.14719999631245</c:v>
                </c:pt>
                <c:pt idx="15075">
                  <c:v>259.16406666437786</c:v>
                </c:pt>
                <c:pt idx="15076">
                  <c:v>259.18096666336061</c:v>
                </c:pt>
                <c:pt idx="15077">
                  <c:v>259.19784999688466</c:v>
                </c:pt>
                <c:pt idx="15078">
                  <c:v>259.21474999586741</c:v>
                </c:pt>
                <c:pt idx="15079">
                  <c:v>259.23165000279744</c:v>
                </c:pt>
                <c:pt idx="15080">
                  <c:v>259.24855000178019</c:v>
                </c:pt>
                <c:pt idx="15081">
                  <c:v>259.26543333530424</c:v>
                </c:pt>
                <c:pt idx="15082">
                  <c:v>259.28234999974569</c:v>
                </c:pt>
                <c:pt idx="15083">
                  <c:v>259.29923333326974</c:v>
                </c:pt>
                <c:pt idx="15084">
                  <c:v>259.31661666234334</c:v>
                </c:pt>
                <c:pt idx="15085">
                  <c:v>259.33348333040874</c:v>
                </c:pt>
                <c:pt idx="15086">
                  <c:v>259.35034999847414</c:v>
                </c:pt>
                <c:pt idx="15087">
                  <c:v>259.36723333199819</c:v>
                </c:pt>
                <c:pt idx="15088">
                  <c:v>259.38448332945507</c:v>
                </c:pt>
                <c:pt idx="15089">
                  <c:v>259.40136666297911</c:v>
                </c:pt>
                <c:pt idx="15090">
                  <c:v>259.41878333091734</c:v>
                </c:pt>
                <c:pt idx="15091">
                  <c:v>259.43566666444144</c:v>
                </c:pt>
                <c:pt idx="15092">
                  <c:v>259.45256666342419</c:v>
                </c:pt>
                <c:pt idx="15093">
                  <c:v>259.46944999694824</c:v>
                </c:pt>
                <c:pt idx="15094">
                  <c:v>259.48634999593099</c:v>
                </c:pt>
                <c:pt idx="15095">
                  <c:v>259.50323332945504</c:v>
                </c:pt>
                <c:pt idx="15096">
                  <c:v>259.52011666297915</c:v>
                </c:pt>
                <c:pt idx="15097">
                  <c:v>259.53703333536782</c:v>
                </c:pt>
                <c:pt idx="15098">
                  <c:v>259.55391666889193</c:v>
                </c:pt>
                <c:pt idx="15099">
                  <c:v>259.57083333333333</c:v>
                </c:pt>
                <c:pt idx="15100">
                  <c:v>259.58770000139873</c:v>
                </c:pt>
                <c:pt idx="15101">
                  <c:v>259.60458333492278</c:v>
                </c:pt>
                <c:pt idx="15102">
                  <c:v>259.62146666844689</c:v>
                </c:pt>
                <c:pt idx="15103">
                  <c:v>259.63835000197093</c:v>
                </c:pt>
                <c:pt idx="15104">
                  <c:v>259.655216662089</c:v>
                </c:pt>
                <c:pt idx="15105">
                  <c:v>259.67208333015441</c:v>
                </c:pt>
                <c:pt idx="15106">
                  <c:v>259.68900000254314</c:v>
                </c:pt>
                <c:pt idx="15107">
                  <c:v>259.70588333606719</c:v>
                </c:pt>
                <c:pt idx="15108">
                  <c:v>259.72276666959129</c:v>
                </c:pt>
                <c:pt idx="15109">
                  <c:v>259.73968333403269</c:v>
                </c:pt>
                <c:pt idx="15110">
                  <c:v>259.75656666755674</c:v>
                </c:pt>
                <c:pt idx="15111">
                  <c:v>259.77345000108085</c:v>
                </c:pt>
                <c:pt idx="15112">
                  <c:v>259.79068333307902</c:v>
                </c:pt>
                <c:pt idx="15113">
                  <c:v>259.80755000114442</c:v>
                </c:pt>
                <c:pt idx="15114">
                  <c:v>259.82491666475931</c:v>
                </c:pt>
                <c:pt idx="15115">
                  <c:v>259.84179999828336</c:v>
                </c:pt>
                <c:pt idx="15116">
                  <c:v>259.85866666634877</c:v>
                </c:pt>
                <c:pt idx="15117">
                  <c:v>259.87553333441417</c:v>
                </c:pt>
                <c:pt idx="15118">
                  <c:v>259.89240000247958</c:v>
                </c:pt>
                <c:pt idx="15119">
                  <c:v>259.90930000146233</c:v>
                </c:pt>
                <c:pt idx="15120">
                  <c:v>259.92618333498638</c:v>
                </c:pt>
                <c:pt idx="15121">
                  <c:v>259.94308333396913</c:v>
                </c:pt>
                <c:pt idx="15122">
                  <c:v>259.95995000203453</c:v>
                </c:pt>
                <c:pt idx="15123">
                  <c:v>259.97686666647593</c:v>
                </c:pt>
                <c:pt idx="15124">
                  <c:v>259.99373333454133</c:v>
                </c:pt>
                <c:pt idx="15125">
                  <c:v>260.01064999898273</c:v>
                </c:pt>
                <c:pt idx="15126">
                  <c:v>260.02753333250683</c:v>
                </c:pt>
                <c:pt idx="15127">
                  <c:v>260.04444999694823</c:v>
                </c:pt>
                <c:pt idx="15128">
                  <c:v>260.06129999955493</c:v>
                </c:pt>
                <c:pt idx="15129">
                  <c:v>260.07880000273389</c:v>
                </c:pt>
                <c:pt idx="15130">
                  <c:v>260.09570000171664</c:v>
                </c:pt>
                <c:pt idx="15131">
                  <c:v>260.11260000069939</c:v>
                </c:pt>
                <c:pt idx="15132">
                  <c:v>260.12948333422344</c:v>
                </c:pt>
                <c:pt idx="15133">
                  <c:v>260.14638333320619</c:v>
                </c:pt>
                <c:pt idx="15134">
                  <c:v>260.16325000127159</c:v>
                </c:pt>
                <c:pt idx="15135">
                  <c:v>260.18018333117169</c:v>
                </c:pt>
                <c:pt idx="15136">
                  <c:v>260.19703333377839</c:v>
                </c:pt>
                <c:pt idx="15137">
                  <c:v>260.21393333276114</c:v>
                </c:pt>
                <c:pt idx="15138">
                  <c:v>260.23080000082649</c:v>
                </c:pt>
                <c:pt idx="15139">
                  <c:v>260.24814999898274</c:v>
                </c:pt>
                <c:pt idx="15140">
                  <c:v>260.26503333250679</c:v>
                </c:pt>
                <c:pt idx="15141">
                  <c:v>260.28190000057219</c:v>
                </c:pt>
                <c:pt idx="15142">
                  <c:v>260.2987833340963</c:v>
                </c:pt>
                <c:pt idx="15143">
                  <c:v>260.31568333307899</c:v>
                </c:pt>
                <c:pt idx="15144">
                  <c:v>260.3325500011444</c:v>
                </c:pt>
                <c:pt idx="15145">
                  <c:v>260.34945000012715</c:v>
                </c:pt>
                <c:pt idx="15146">
                  <c:v>260.3663333336512</c:v>
                </c:pt>
                <c:pt idx="15147">
                  <c:v>260.38323333263395</c:v>
                </c:pt>
                <c:pt idx="15148">
                  <c:v>260.40010000069935</c:v>
                </c:pt>
                <c:pt idx="15149">
                  <c:v>260.4169833342234</c:v>
                </c:pt>
                <c:pt idx="15150">
                  <c:v>260.43388333320615</c:v>
                </c:pt>
                <c:pt idx="15151">
                  <c:v>260.45076666673026</c:v>
                </c:pt>
                <c:pt idx="15152">
                  <c:v>260.46763333479561</c:v>
                </c:pt>
                <c:pt idx="15153">
                  <c:v>260.48451666831971</c:v>
                </c:pt>
                <c:pt idx="15154">
                  <c:v>260.50138333638512</c:v>
                </c:pt>
                <c:pt idx="15155">
                  <c:v>260.51826666196189</c:v>
                </c:pt>
                <c:pt idx="15156">
                  <c:v>260.53514999548594</c:v>
                </c:pt>
                <c:pt idx="15157">
                  <c:v>260.55201666355134</c:v>
                </c:pt>
                <c:pt idx="15158">
                  <c:v>260.56891666253409</c:v>
                </c:pt>
                <c:pt idx="15159">
                  <c:v>260.58578333059944</c:v>
                </c:pt>
                <c:pt idx="15160">
                  <c:v>260.60264999866484</c:v>
                </c:pt>
                <c:pt idx="15161">
                  <c:v>260.61999999682109</c:v>
                </c:pt>
                <c:pt idx="15162">
                  <c:v>260.6368666648865</c:v>
                </c:pt>
                <c:pt idx="15163">
                  <c:v>260.65378332932789</c:v>
                </c:pt>
                <c:pt idx="15164">
                  <c:v>260.67066666285194</c:v>
                </c:pt>
                <c:pt idx="15165">
                  <c:v>260.68753333091735</c:v>
                </c:pt>
                <c:pt idx="15166">
                  <c:v>260.70441666444145</c:v>
                </c:pt>
                <c:pt idx="15167">
                  <c:v>260.72131666342415</c:v>
                </c:pt>
                <c:pt idx="15168">
                  <c:v>260.73839999834695</c:v>
                </c:pt>
                <c:pt idx="15169">
                  <c:v>260.75526666641235</c:v>
                </c:pt>
                <c:pt idx="15170">
                  <c:v>260.77231666247047</c:v>
                </c:pt>
                <c:pt idx="15171">
                  <c:v>260.78919999599458</c:v>
                </c:pt>
                <c:pt idx="15172">
                  <c:v>260.80608332951863</c:v>
                </c:pt>
                <c:pt idx="15173">
                  <c:v>260.82294999758403</c:v>
                </c:pt>
                <c:pt idx="15174">
                  <c:v>260.83986666202543</c:v>
                </c:pt>
                <c:pt idx="15175">
                  <c:v>260.85676666895546</c:v>
                </c:pt>
                <c:pt idx="15176">
                  <c:v>260.87366666793821</c:v>
                </c:pt>
                <c:pt idx="15177">
                  <c:v>260.89056666692096</c:v>
                </c:pt>
                <c:pt idx="15178">
                  <c:v>260.90745000044507</c:v>
                </c:pt>
                <c:pt idx="15179">
                  <c:v>260.92433333396912</c:v>
                </c:pt>
                <c:pt idx="15180">
                  <c:v>260.94123333295187</c:v>
                </c:pt>
                <c:pt idx="15181">
                  <c:v>260.95813333193462</c:v>
                </c:pt>
                <c:pt idx="15182">
                  <c:v>260.97503333091737</c:v>
                </c:pt>
                <c:pt idx="15183">
                  <c:v>260.99193332990012</c:v>
                </c:pt>
                <c:pt idx="15184">
                  <c:v>261.00881666342417</c:v>
                </c:pt>
                <c:pt idx="15185">
                  <c:v>261.02569999694822</c:v>
                </c:pt>
                <c:pt idx="15186">
                  <c:v>261.04256666501362</c:v>
                </c:pt>
                <c:pt idx="15187">
                  <c:v>261.05944999853767</c:v>
                </c:pt>
                <c:pt idx="15188">
                  <c:v>261.07631666660308</c:v>
                </c:pt>
                <c:pt idx="15189">
                  <c:v>261.09320000012718</c:v>
                </c:pt>
                <c:pt idx="15190">
                  <c:v>261.11006666819253</c:v>
                </c:pt>
                <c:pt idx="15191">
                  <c:v>261.12693333625793</c:v>
                </c:pt>
                <c:pt idx="15192">
                  <c:v>261.14381666978198</c:v>
                </c:pt>
                <c:pt idx="15193">
                  <c:v>261.16069999535881</c:v>
                </c:pt>
                <c:pt idx="15194">
                  <c:v>261.17760000228884</c:v>
                </c:pt>
                <c:pt idx="15195">
                  <c:v>261.19444999694826</c:v>
                </c:pt>
                <c:pt idx="15196">
                  <c:v>261.21134999593102</c:v>
                </c:pt>
                <c:pt idx="15197">
                  <c:v>261.22821666399636</c:v>
                </c:pt>
                <c:pt idx="15198">
                  <c:v>261.24558333555859</c:v>
                </c:pt>
                <c:pt idx="15199">
                  <c:v>261.26248333454134</c:v>
                </c:pt>
                <c:pt idx="15200">
                  <c:v>261.27990000247956</c:v>
                </c:pt>
                <c:pt idx="15201">
                  <c:v>261.29678333600361</c:v>
                </c:pt>
                <c:pt idx="15202">
                  <c:v>261.31366666952766</c:v>
                </c:pt>
                <c:pt idx="15203">
                  <c:v>261.33053332964579</c:v>
                </c:pt>
                <c:pt idx="15204">
                  <c:v>261.34743332862854</c:v>
                </c:pt>
                <c:pt idx="15205">
                  <c:v>261.36431666215259</c:v>
                </c:pt>
                <c:pt idx="15206">
                  <c:v>261.38116666475929</c:v>
                </c:pt>
                <c:pt idx="15207">
                  <c:v>261.39806666374204</c:v>
                </c:pt>
                <c:pt idx="15208">
                  <c:v>261.41494999726615</c:v>
                </c:pt>
                <c:pt idx="15209">
                  <c:v>261.4318499962489</c:v>
                </c:pt>
                <c:pt idx="15210">
                  <c:v>261.44871666431425</c:v>
                </c:pt>
                <c:pt idx="15211">
                  <c:v>261.465616663297</c:v>
                </c:pt>
                <c:pt idx="15212">
                  <c:v>261.4824833313624</c:v>
                </c:pt>
                <c:pt idx="15213">
                  <c:v>261.49938333034515</c:v>
                </c:pt>
                <c:pt idx="15214">
                  <c:v>261.5162666638692</c:v>
                </c:pt>
                <c:pt idx="15215">
                  <c:v>261.53320000171664</c:v>
                </c:pt>
                <c:pt idx="15216">
                  <c:v>261.55006666978198</c:v>
                </c:pt>
                <c:pt idx="15217">
                  <c:v>261.56721666653954</c:v>
                </c:pt>
                <c:pt idx="15218">
                  <c:v>261.58406666914624</c:v>
                </c:pt>
                <c:pt idx="15219">
                  <c:v>261.60095000267029</c:v>
                </c:pt>
                <c:pt idx="15220">
                  <c:v>261.61781666278841</c:v>
                </c:pt>
                <c:pt idx="15221">
                  <c:v>261.63469999631246</c:v>
                </c:pt>
                <c:pt idx="15222">
                  <c:v>261.65158332983651</c:v>
                </c:pt>
                <c:pt idx="15223">
                  <c:v>261.66846666336062</c:v>
                </c:pt>
                <c:pt idx="15224">
                  <c:v>261.68538333574929</c:v>
                </c:pt>
                <c:pt idx="15225">
                  <c:v>261.7022666692734</c:v>
                </c:pt>
                <c:pt idx="15226">
                  <c:v>261.71915000279745</c:v>
                </c:pt>
                <c:pt idx="15227">
                  <c:v>261.73599999745687</c:v>
                </c:pt>
                <c:pt idx="15228">
                  <c:v>261.75289999643962</c:v>
                </c:pt>
                <c:pt idx="15229">
                  <c:v>261.76979999542237</c:v>
                </c:pt>
                <c:pt idx="15230">
                  <c:v>261.7871500015259</c:v>
                </c:pt>
                <c:pt idx="15231">
                  <c:v>261.80401666959125</c:v>
                </c:pt>
                <c:pt idx="15232">
                  <c:v>261.82088332970937</c:v>
                </c:pt>
                <c:pt idx="15233">
                  <c:v>261.83778332869213</c:v>
                </c:pt>
                <c:pt idx="15234">
                  <c:v>261.85501666863757</c:v>
                </c:pt>
                <c:pt idx="15235">
                  <c:v>261.87190000216168</c:v>
                </c:pt>
                <c:pt idx="15236">
                  <c:v>261.88881666660308</c:v>
                </c:pt>
                <c:pt idx="15237">
                  <c:v>261.90568333466848</c:v>
                </c:pt>
                <c:pt idx="15238">
                  <c:v>261.92255000273389</c:v>
                </c:pt>
                <c:pt idx="15239">
                  <c:v>261.93941666285195</c:v>
                </c:pt>
                <c:pt idx="15240">
                  <c:v>261.95626666545866</c:v>
                </c:pt>
                <c:pt idx="15241">
                  <c:v>261.97316666444141</c:v>
                </c:pt>
                <c:pt idx="15242">
                  <c:v>261.99004999796551</c:v>
                </c:pt>
                <c:pt idx="15243">
                  <c:v>262.00693333148956</c:v>
                </c:pt>
                <c:pt idx="15244">
                  <c:v>262.02426666418711</c:v>
                </c:pt>
                <c:pt idx="15245">
                  <c:v>262.04114999771116</c:v>
                </c:pt>
                <c:pt idx="15246">
                  <c:v>262.05803333123526</c:v>
                </c:pt>
                <c:pt idx="15247">
                  <c:v>262.07491666475931</c:v>
                </c:pt>
                <c:pt idx="15248">
                  <c:v>262.09179999828336</c:v>
                </c:pt>
                <c:pt idx="15249">
                  <c:v>262.10869999726611</c:v>
                </c:pt>
                <c:pt idx="15250">
                  <c:v>262.12554999987282</c:v>
                </c:pt>
                <c:pt idx="15251">
                  <c:v>262.14244999885557</c:v>
                </c:pt>
                <c:pt idx="15252">
                  <c:v>262.15931666692097</c:v>
                </c:pt>
                <c:pt idx="15253">
                  <c:v>262.17620000044502</c:v>
                </c:pt>
                <c:pt idx="15254">
                  <c:v>262.19306666851043</c:v>
                </c:pt>
                <c:pt idx="15255">
                  <c:v>262.21041666666667</c:v>
                </c:pt>
                <c:pt idx="15256">
                  <c:v>262.22730000019072</c:v>
                </c:pt>
                <c:pt idx="15257">
                  <c:v>262.24418333371483</c:v>
                </c:pt>
                <c:pt idx="15258">
                  <c:v>262.26105000178018</c:v>
                </c:pt>
                <c:pt idx="15259">
                  <c:v>262.27793333530428</c:v>
                </c:pt>
                <c:pt idx="15260">
                  <c:v>262.29483333428703</c:v>
                </c:pt>
                <c:pt idx="15261">
                  <c:v>262.31171666781108</c:v>
                </c:pt>
                <c:pt idx="15262">
                  <c:v>262.32858333587649</c:v>
                </c:pt>
                <c:pt idx="15263">
                  <c:v>262.34548333485924</c:v>
                </c:pt>
                <c:pt idx="15264">
                  <c:v>262.36235000292459</c:v>
                </c:pt>
                <c:pt idx="15265">
                  <c:v>262.37921666304271</c:v>
                </c:pt>
                <c:pt idx="15266">
                  <c:v>262.39660000006359</c:v>
                </c:pt>
                <c:pt idx="15267">
                  <c:v>262.41348333358764</c:v>
                </c:pt>
                <c:pt idx="15268">
                  <c:v>262.43036666711174</c:v>
                </c:pt>
                <c:pt idx="15269">
                  <c:v>262.44723333517709</c:v>
                </c:pt>
                <c:pt idx="15270">
                  <c:v>262.46411666870119</c:v>
                </c:pt>
                <c:pt idx="15271">
                  <c:v>262.48096666336062</c:v>
                </c:pt>
                <c:pt idx="15272">
                  <c:v>262.49784999688467</c:v>
                </c:pt>
                <c:pt idx="15273">
                  <c:v>262.51473333040872</c:v>
                </c:pt>
                <c:pt idx="15274">
                  <c:v>262.53161666393282</c:v>
                </c:pt>
                <c:pt idx="15275">
                  <c:v>262.54933333396912</c:v>
                </c:pt>
                <c:pt idx="15276">
                  <c:v>262.56621666749317</c:v>
                </c:pt>
                <c:pt idx="15277">
                  <c:v>262.58311666647592</c:v>
                </c:pt>
                <c:pt idx="15278">
                  <c:v>262.60000000000002</c:v>
                </c:pt>
                <c:pt idx="15279">
                  <c:v>262.61689999898277</c:v>
                </c:pt>
                <c:pt idx="15280">
                  <c:v>262.63381666342417</c:v>
                </c:pt>
                <c:pt idx="15281">
                  <c:v>262.65069999694822</c:v>
                </c:pt>
                <c:pt idx="15282">
                  <c:v>262.66756666501362</c:v>
                </c:pt>
                <c:pt idx="15283">
                  <c:v>262.68446666399637</c:v>
                </c:pt>
                <c:pt idx="15284">
                  <c:v>262.70134999752042</c:v>
                </c:pt>
                <c:pt idx="15285">
                  <c:v>262.71821666558583</c:v>
                </c:pt>
                <c:pt idx="15286">
                  <c:v>262.73511666456858</c:v>
                </c:pt>
                <c:pt idx="15287">
                  <c:v>262.75199999809263</c:v>
                </c:pt>
                <c:pt idx="15288">
                  <c:v>262.76888333161673</c:v>
                </c:pt>
                <c:pt idx="15289">
                  <c:v>262.78571666876474</c:v>
                </c:pt>
                <c:pt idx="15290">
                  <c:v>262.80260000228884</c:v>
                </c:pt>
                <c:pt idx="15291">
                  <c:v>262.81950000127159</c:v>
                </c:pt>
                <c:pt idx="15292">
                  <c:v>262.83636666933694</c:v>
                </c:pt>
                <c:pt idx="15293">
                  <c:v>262.85325000286105</c:v>
                </c:pt>
                <c:pt idx="15294">
                  <c:v>262.87013333638509</c:v>
                </c:pt>
                <c:pt idx="15295">
                  <c:v>262.88701666196187</c:v>
                </c:pt>
                <c:pt idx="15296">
                  <c:v>262.90388333002727</c:v>
                </c:pt>
                <c:pt idx="15297">
                  <c:v>262.92128333250679</c:v>
                </c:pt>
                <c:pt idx="15298">
                  <c:v>262.93815000057219</c:v>
                </c:pt>
                <c:pt idx="15299">
                  <c:v>262.95504999955494</c:v>
                </c:pt>
                <c:pt idx="15300">
                  <c:v>262.97191666762035</c:v>
                </c:pt>
                <c:pt idx="15301">
                  <c:v>262.9888166666031</c:v>
                </c:pt>
                <c:pt idx="15302">
                  <c:v>263.00570000012715</c:v>
                </c:pt>
                <c:pt idx="15303">
                  <c:v>263.0225999991099</c:v>
                </c:pt>
                <c:pt idx="15304">
                  <c:v>263.03948333263395</c:v>
                </c:pt>
                <c:pt idx="15305">
                  <c:v>263.0563999970754</c:v>
                </c:pt>
                <c:pt idx="15306">
                  <c:v>263.07329999605815</c:v>
                </c:pt>
                <c:pt idx="15307">
                  <c:v>263.09014999866486</c:v>
                </c:pt>
                <c:pt idx="15308">
                  <c:v>263.10701666673026</c:v>
                </c:pt>
                <c:pt idx="15309">
                  <c:v>263.12436666488645</c:v>
                </c:pt>
                <c:pt idx="15310">
                  <c:v>263.14123333295186</c:v>
                </c:pt>
                <c:pt idx="15311">
                  <c:v>263.15810000101726</c:v>
                </c:pt>
                <c:pt idx="15312">
                  <c:v>263.17498333454131</c:v>
                </c:pt>
                <c:pt idx="15313">
                  <c:v>263.19186666806542</c:v>
                </c:pt>
                <c:pt idx="15314">
                  <c:v>263.20875000158946</c:v>
                </c:pt>
                <c:pt idx="15315">
                  <c:v>263.22561666965487</c:v>
                </c:pt>
                <c:pt idx="15316">
                  <c:v>263.24251666863762</c:v>
                </c:pt>
                <c:pt idx="15317">
                  <c:v>263.25938332875569</c:v>
                </c:pt>
                <c:pt idx="15318">
                  <c:v>263.27631666660307</c:v>
                </c:pt>
                <c:pt idx="15319">
                  <c:v>263.29321666558582</c:v>
                </c:pt>
                <c:pt idx="15320">
                  <c:v>263.31013333002727</c:v>
                </c:pt>
                <c:pt idx="15321">
                  <c:v>263.32701666355132</c:v>
                </c:pt>
                <c:pt idx="15322">
                  <c:v>263.34513333638512</c:v>
                </c:pt>
                <c:pt idx="15323">
                  <c:v>263.36196666558584</c:v>
                </c:pt>
                <c:pt idx="15324">
                  <c:v>263.37884999910989</c:v>
                </c:pt>
                <c:pt idx="15325">
                  <c:v>263.39571666717529</c:v>
                </c:pt>
                <c:pt idx="15326">
                  <c:v>263.4125833352407</c:v>
                </c:pt>
                <c:pt idx="15327">
                  <c:v>263.42946666876475</c:v>
                </c:pt>
                <c:pt idx="15328">
                  <c:v>263.4463833332062</c:v>
                </c:pt>
                <c:pt idx="15329">
                  <c:v>263.4632999976476</c:v>
                </c:pt>
                <c:pt idx="15330">
                  <c:v>263.48018333117165</c:v>
                </c:pt>
                <c:pt idx="15331">
                  <c:v>263.49706666469575</c:v>
                </c:pt>
                <c:pt idx="15332">
                  <c:v>263.51398332913715</c:v>
                </c:pt>
                <c:pt idx="15333">
                  <c:v>263.53088333606718</c:v>
                </c:pt>
                <c:pt idx="15334">
                  <c:v>263.5477499961853</c:v>
                </c:pt>
                <c:pt idx="15335">
                  <c:v>263.5650499979655</c:v>
                </c:pt>
                <c:pt idx="15336">
                  <c:v>263.58193333148955</c:v>
                </c:pt>
                <c:pt idx="15337">
                  <c:v>263.59881666501366</c:v>
                </c:pt>
                <c:pt idx="15338">
                  <c:v>263.61569999853771</c:v>
                </c:pt>
                <c:pt idx="15339">
                  <c:v>263.63258333206176</c:v>
                </c:pt>
                <c:pt idx="15340">
                  <c:v>263.64945000012716</c:v>
                </c:pt>
                <c:pt idx="15341">
                  <c:v>263.66631666819256</c:v>
                </c:pt>
                <c:pt idx="15342">
                  <c:v>263.68321666717532</c:v>
                </c:pt>
                <c:pt idx="15343">
                  <c:v>263.70010000069936</c:v>
                </c:pt>
                <c:pt idx="15344">
                  <c:v>263.71696666876477</c:v>
                </c:pt>
                <c:pt idx="15345">
                  <c:v>263.73389999866487</c:v>
                </c:pt>
                <c:pt idx="15346">
                  <c:v>263.75076666673027</c:v>
                </c:pt>
                <c:pt idx="15347">
                  <c:v>263.76765000025432</c:v>
                </c:pt>
                <c:pt idx="15348">
                  <c:v>263.78499999841057</c:v>
                </c:pt>
                <c:pt idx="15349">
                  <c:v>263.80188333193462</c:v>
                </c:pt>
                <c:pt idx="15350">
                  <c:v>263.81876666545867</c:v>
                </c:pt>
                <c:pt idx="15351">
                  <c:v>263.83563333352407</c:v>
                </c:pt>
                <c:pt idx="15352">
                  <c:v>263.85253333250682</c:v>
                </c:pt>
                <c:pt idx="15353">
                  <c:v>263.86943333148957</c:v>
                </c:pt>
                <c:pt idx="15354">
                  <c:v>263.88633333047233</c:v>
                </c:pt>
                <c:pt idx="15355">
                  <c:v>263.90321666399637</c:v>
                </c:pt>
                <c:pt idx="15356">
                  <c:v>263.92009999752042</c:v>
                </c:pt>
                <c:pt idx="15357">
                  <c:v>263.93699999650318</c:v>
                </c:pt>
                <c:pt idx="15358">
                  <c:v>263.95384999910988</c:v>
                </c:pt>
                <c:pt idx="15359">
                  <c:v>263.97074999809263</c:v>
                </c:pt>
                <c:pt idx="15360">
                  <c:v>263.98760000069939</c:v>
                </c:pt>
                <c:pt idx="15361">
                  <c:v>264.00449999968208</c:v>
                </c:pt>
                <c:pt idx="15362">
                  <c:v>264.02136666774749</c:v>
                </c:pt>
                <c:pt idx="15363">
                  <c:v>264.03826666673024</c:v>
                </c:pt>
                <c:pt idx="15364">
                  <c:v>264.05513333479564</c:v>
                </c:pt>
                <c:pt idx="15365">
                  <c:v>264.07201666831969</c:v>
                </c:pt>
                <c:pt idx="15366">
                  <c:v>264.0889000018438</c:v>
                </c:pt>
                <c:pt idx="15367">
                  <c:v>264.10651666323344</c:v>
                </c:pt>
                <c:pt idx="15368">
                  <c:v>264.12338333129884</c:v>
                </c:pt>
                <c:pt idx="15369">
                  <c:v>264.1416333357493</c:v>
                </c:pt>
                <c:pt idx="15370">
                  <c:v>264.15851666927335</c:v>
                </c:pt>
                <c:pt idx="15371">
                  <c:v>264.17544999917351</c:v>
                </c:pt>
                <c:pt idx="15372">
                  <c:v>264.19231666723886</c:v>
                </c:pt>
                <c:pt idx="15373">
                  <c:v>264.20918333530426</c:v>
                </c:pt>
                <c:pt idx="15374">
                  <c:v>264.22661666870118</c:v>
                </c:pt>
                <c:pt idx="15375">
                  <c:v>264.24346666336061</c:v>
                </c:pt>
                <c:pt idx="15376">
                  <c:v>264.26044999758403</c:v>
                </c:pt>
                <c:pt idx="15377">
                  <c:v>264.27731666564944</c:v>
                </c:pt>
                <c:pt idx="15378">
                  <c:v>264.29416666825614</c:v>
                </c:pt>
                <c:pt idx="15379">
                  <c:v>264.31216666698458</c:v>
                </c:pt>
                <c:pt idx="15380">
                  <c:v>264.32903333504993</c:v>
                </c:pt>
                <c:pt idx="15381">
                  <c:v>264.3465166648229</c:v>
                </c:pt>
                <c:pt idx="15382">
                  <c:v>264.3633666674296</c:v>
                </c:pt>
                <c:pt idx="15383">
                  <c:v>264.3813333352407</c:v>
                </c:pt>
                <c:pt idx="15384">
                  <c:v>264.39818332990012</c:v>
                </c:pt>
                <c:pt idx="15385">
                  <c:v>264.41613333225251</c:v>
                </c:pt>
                <c:pt idx="15386">
                  <c:v>264.43300000031792</c:v>
                </c:pt>
                <c:pt idx="15387">
                  <c:v>264.45118333498635</c:v>
                </c:pt>
                <c:pt idx="15388">
                  <c:v>264.46803332964578</c:v>
                </c:pt>
                <c:pt idx="15389">
                  <c:v>264.48543333212535</c:v>
                </c:pt>
                <c:pt idx="15390">
                  <c:v>264.50228333473206</c:v>
                </c:pt>
                <c:pt idx="15391">
                  <c:v>264.51913332939148</c:v>
                </c:pt>
                <c:pt idx="15392">
                  <c:v>264.53596666653954</c:v>
                </c:pt>
                <c:pt idx="15393">
                  <c:v>264.55295000076296</c:v>
                </c:pt>
                <c:pt idx="15394">
                  <c:v>264.56979999542239</c:v>
                </c:pt>
                <c:pt idx="15395">
                  <c:v>264.58668332894644</c:v>
                </c:pt>
                <c:pt idx="15396">
                  <c:v>264.60466666221618</c:v>
                </c:pt>
                <c:pt idx="15397">
                  <c:v>264.62153333028158</c:v>
                </c:pt>
                <c:pt idx="15398">
                  <c:v>264.64023333390554</c:v>
                </c:pt>
                <c:pt idx="15399">
                  <c:v>264.65711666742959</c:v>
                </c:pt>
                <c:pt idx="15400">
                  <c:v>264.67455000082651</c:v>
                </c:pt>
                <c:pt idx="15401">
                  <c:v>264.69139999548594</c:v>
                </c:pt>
                <c:pt idx="15402">
                  <c:v>264.70861666202546</c:v>
                </c:pt>
                <c:pt idx="15403">
                  <c:v>264.72546666463217</c:v>
                </c:pt>
                <c:pt idx="15404">
                  <c:v>264.74351666768393</c:v>
                </c:pt>
                <c:pt idx="15405">
                  <c:v>264.76038333574928</c:v>
                </c:pt>
                <c:pt idx="15406">
                  <c:v>264.77799999713898</c:v>
                </c:pt>
                <c:pt idx="15407">
                  <c:v>264.79484999974568</c:v>
                </c:pt>
              </c:numCache>
            </c:numRef>
          </c:xVal>
          <c:yVal>
            <c:numRef>
              <c:f>vlbitemplogA!$AP$1:$AP$15408</c:f>
              <c:numCache>
                <c:formatCode>General</c:formatCode>
                <c:ptCount val="15408"/>
                <c:pt idx="0">
                  <c:v>288.16000000000003</c:v>
                </c:pt>
                <c:pt idx="1">
                  <c:v>288.19</c:v>
                </c:pt>
                <c:pt idx="2">
                  <c:v>288.2</c:v>
                </c:pt>
                <c:pt idx="3">
                  <c:v>288.23</c:v>
                </c:pt>
                <c:pt idx="4">
                  <c:v>288.22000000000003</c:v>
                </c:pt>
                <c:pt idx="5">
                  <c:v>288.22000000000003</c:v>
                </c:pt>
                <c:pt idx="6">
                  <c:v>288.2</c:v>
                </c:pt>
                <c:pt idx="7">
                  <c:v>288.18</c:v>
                </c:pt>
                <c:pt idx="8">
                  <c:v>288.16000000000003</c:v>
                </c:pt>
                <c:pt idx="9">
                  <c:v>288.13</c:v>
                </c:pt>
                <c:pt idx="10">
                  <c:v>288.12</c:v>
                </c:pt>
                <c:pt idx="11">
                  <c:v>288.11</c:v>
                </c:pt>
                <c:pt idx="12">
                  <c:v>288.08999999999997</c:v>
                </c:pt>
                <c:pt idx="13">
                  <c:v>288.08</c:v>
                </c:pt>
                <c:pt idx="14">
                  <c:v>288.06</c:v>
                </c:pt>
                <c:pt idx="15">
                  <c:v>288.08</c:v>
                </c:pt>
                <c:pt idx="16">
                  <c:v>288.14</c:v>
                </c:pt>
                <c:pt idx="17">
                  <c:v>288.14999999999998</c:v>
                </c:pt>
                <c:pt idx="18">
                  <c:v>288.19</c:v>
                </c:pt>
                <c:pt idx="19">
                  <c:v>288.19</c:v>
                </c:pt>
                <c:pt idx="20">
                  <c:v>288.19</c:v>
                </c:pt>
                <c:pt idx="21">
                  <c:v>288.19</c:v>
                </c:pt>
                <c:pt idx="22">
                  <c:v>288.19</c:v>
                </c:pt>
                <c:pt idx="23">
                  <c:v>288.2</c:v>
                </c:pt>
                <c:pt idx="24">
                  <c:v>288.22000000000003</c:v>
                </c:pt>
                <c:pt idx="25">
                  <c:v>288.23</c:v>
                </c:pt>
                <c:pt idx="26">
                  <c:v>288.25</c:v>
                </c:pt>
                <c:pt idx="27">
                  <c:v>288.26</c:v>
                </c:pt>
                <c:pt idx="28">
                  <c:v>288.26</c:v>
                </c:pt>
                <c:pt idx="29">
                  <c:v>288.25</c:v>
                </c:pt>
                <c:pt idx="30">
                  <c:v>288.27</c:v>
                </c:pt>
                <c:pt idx="31">
                  <c:v>288.27</c:v>
                </c:pt>
                <c:pt idx="32">
                  <c:v>288.27</c:v>
                </c:pt>
                <c:pt idx="33">
                  <c:v>288.29000000000002</c:v>
                </c:pt>
                <c:pt idx="34">
                  <c:v>288.32</c:v>
                </c:pt>
                <c:pt idx="35">
                  <c:v>288.33</c:v>
                </c:pt>
                <c:pt idx="36">
                  <c:v>288.33999999999997</c:v>
                </c:pt>
                <c:pt idx="37">
                  <c:v>288.35000000000002</c:v>
                </c:pt>
                <c:pt idx="38">
                  <c:v>288.36</c:v>
                </c:pt>
                <c:pt idx="39">
                  <c:v>288.36</c:v>
                </c:pt>
                <c:pt idx="40">
                  <c:v>288.36</c:v>
                </c:pt>
                <c:pt idx="41">
                  <c:v>288.35000000000002</c:v>
                </c:pt>
                <c:pt idx="42">
                  <c:v>288.36</c:v>
                </c:pt>
                <c:pt idx="43">
                  <c:v>288.35000000000002</c:v>
                </c:pt>
                <c:pt idx="44">
                  <c:v>288.33</c:v>
                </c:pt>
                <c:pt idx="45">
                  <c:v>288.32</c:v>
                </c:pt>
                <c:pt idx="46">
                  <c:v>288.31</c:v>
                </c:pt>
                <c:pt idx="47">
                  <c:v>288.3</c:v>
                </c:pt>
                <c:pt idx="48">
                  <c:v>288.29000000000002</c:v>
                </c:pt>
                <c:pt idx="49">
                  <c:v>288.3</c:v>
                </c:pt>
                <c:pt idx="50">
                  <c:v>288.27999999999997</c:v>
                </c:pt>
                <c:pt idx="51">
                  <c:v>288.27999999999997</c:v>
                </c:pt>
                <c:pt idx="52">
                  <c:v>288.26</c:v>
                </c:pt>
                <c:pt idx="53">
                  <c:v>288.23</c:v>
                </c:pt>
                <c:pt idx="54">
                  <c:v>288.22000000000003</c:v>
                </c:pt>
                <c:pt idx="55">
                  <c:v>288.2</c:v>
                </c:pt>
                <c:pt idx="56">
                  <c:v>288.19</c:v>
                </c:pt>
                <c:pt idx="57">
                  <c:v>288.18</c:v>
                </c:pt>
                <c:pt idx="58">
                  <c:v>288.17</c:v>
                </c:pt>
                <c:pt idx="59">
                  <c:v>288.17</c:v>
                </c:pt>
                <c:pt idx="60">
                  <c:v>288.16000000000003</c:v>
                </c:pt>
                <c:pt idx="61">
                  <c:v>288.17</c:v>
                </c:pt>
                <c:pt idx="62">
                  <c:v>288.18</c:v>
                </c:pt>
                <c:pt idx="63">
                  <c:v>288.19</c:v>
                </c:pt>
                <c:pt idx="64">
                  <c:v>288.22000000000003</c:v>
                </c:pt>
                <c:pt idx="65">
                  <c:v>288.22000000000003</c:v>
                </c:pt>
                <c:pt idx="66">
                  <c:v>288.22000000000003</c:v>
                </c:pt>
                <c:pt idx="67">
                  <c:v>288.24</c:v>
                </c:pt>
                <c:pt idx="68">
                  <c:v>288.26</c:v>
                </c:pt>
                <c:pt idx="69">
                  <c:v>288.29000000000002</c:v>
                </c:pt>
                <c:pt idx="70">
                  <c:v>288.32</c:v>
                </c:pt>
                <c:pt idx="71">
                  <c:v>288.35000000000002</c:v>
                </c:pt>
                <c:pt idx="72">
                  <c:v>288.36</c:v>
                </c:pt>
                <c:pt idx="73">
                  <c:v>288.38</c:v>
                </c:pt>
                <c:pt idx="74">
                  <c:v>288.39999999999998</c:v>
                </c:pt>
                <c:pt idx="75">
                  <c:v>288.39999999999998</c:v>
                </c:pt>
                <c:pt idx="76">
                  <c:v>288.39</c:v>
                </c:pt>
                <c:pt idx="77">
                  <c:v>288.39</c:v>
                </c:pt>
                <c:pt idx="78">
                  <c:v>288.38</c:v>
                </c:pt>
                <c:pt idx="79">
                  <c:v>288.35000000000002</c:v>
                </c:pt>
                <c:pt idx="80">
                  <c:v>288.31</c:v>
                </c:pt>
                <c:pt idx="81">
                  <c:v>288.32</c:v>
                </c:pt>
                <c:pt idx="82">
                  <c:v>288.3</c:v>
                </c:pt>
                <c:pt idx="83">
                  <c:v>288.33</c:v>
                </c:pt>
                <c:pt idx="84">
                  <c:v>288.33</c:v>
                </c:pt>
                <c:pt idx="85">
                  <c:v>288.31</c:v>
                </c:pt>
                <c:pt idx="86">
                  <c:v>288.3</c:v>
                </c:pt>
                <c:pt idx="87">
                  <c:v>288.29000000000002</c:v>
                </c:pt>
                <c:pt idx="88">
                  <c:v>288.29000000000002</c:v>
                </c:pt>
                <c:pt idx="89">
                  <c:v>288.29000000000002</c:v>
                </c:pt>
                <c:pt idx="90">
                  <c:v>288.31</c:v>
                </c:pt>
                <c:pt idx="91">
                  <c:v>288.27999999999997</c:v>
                </c:pt>
                <c:pt idx="92">
                  <c:v>288.26</c:v>
                </c:pt>
                <c:pt idx="93">
                  <c:v>288.24</c:v>
                </c:pt>
                <c:pt idx="94">
                  <c:v>288.23</c:v>
                </c:pt>
                <c:pt idx="95">
                  <c:v>288.20999999999998</c:v>
                </c:pt>
                <c:pt idx="96">
                  <c:v>288.18</c:v>
                </c:pt>
                <c:pt idx="97">
                  <c:v>288.17</c:v>
                </c:pt>
                <c:pt idx="98">
                  <c:v>288.17</c:v>
                </c:pt>
                <c:pt idx="99">
                  <c:v>288.16000000000003</c:v>
                </c:pt>
                <c:pt idx="100">
                  <c:v>288.08999999999997</c:v>
                </c:pt>
                <c:pt idx="101">
                  <c:v>288.01</c:v>
                </c:pt>
                <c:pt idx="102">
                  <c:v>287.95999999999998</c:v>
                </c:pt>
                <c:pt idx="103">
                  <c:v>287.94</c:v>
                </c:pt>
                <c:pt idx="104">
                  <c:v>287.94</c:v>
                </c:pt>
                <c:pt idx="105">
                  <c:v>287.92</c:v>
                </c:pt>
                <c:pt idx="106">
                  <c:v>287.92</c:v>
                </c:pt>
                <c:pt idx="107">
                  <c:v>287.92</c:v>
                </c:pt>
                <c:pt idx="108">
                  <c:v>287.94</c:v>
                </c:pt>
                <c:pt idx="109">
                  <c:v>287.92</c:v>
                </c:pt>
                <c:pt idx="110">
                  <c:v>287.89999999999998</c:v>
                </c:pt>
                <c:pt idx="111">
                  <c:v>287.89</c:v>
                </c:pt>
                <c:pt idx="112">
                  <c:v>287.89999999999998</c:v>
                </c:pt>
                <c:pt idx="113">
                  <c:v>287.91000000000003</c:v>
                </c:pt>
                <c:pt idx="114">
                  <c:v>287.93</c:v>
                </c:pt>
                <c:pt idx="115">
                  <c:v>287.95</c:v>
                </c:pt>
                <c:pt idx="116">
                  <c:v>287.98</c:v>
                </c:pt>
                <c:pt idx="117">
                  <c:v>287.95999999999998</c:v>
                </c:pt>
                <c:pt idx="118">
                  <c:v>287.95</c:v>
                </c:pt>
                <c:pt idx="119">
                  <c:v>287.97000000000003</c:v>
                </c:pt>
                <c:pt idx="120">
                  <c:v>287.98</c:v>
                </c:pt>
                <c:pt idx="121">
                  <c:v>288</c:v>
                </c:pt>
                <c:pt idx="122">
                  <c:v>288</c:v>
                </c:pt>
                <c:pt idx="123">
                  <c:v>288</c:v>
                </c:pt>
                <c:pt idx="124">
                  <c:v>287.99</c:v>
                </c:pt>
                <c:pt idx="125">
                  <c:v>288</c:v>
                </c:pt>
                <c:pt idx="126">
                  <c:v>287.99</c:v>
                </c:pt>
                <c:pt idx="127">
                  <c:v>287.92</c:v>
                </c:pt>
                <c:pt idx="128">
                  <c:v>287.85000000000002</c:v>
                </c:pt>
                <c:pt idx="129">
                  <c:v>287.79000000000002</c:v>
                </c:pt>
                <c:pt idx="130">
                  <c:v>287.79000000000002</c:v>
                </c:pt>
                <c:pt idx="131">
                  <c:v>287.77</c:v>
                </c:pt>
                <c:pt idx="132">
                  <c:v>287.77</c:v>
                </c:pt>
                <c:pt idx="133">
                  <c:v>287.77</c:v>
                </c:pt>
                <c:pt idx="134">
                  <c:v>287.73</c:v>
                </c:pt>
                <c:pt idx="135">
                  <c:v>287.70999999999998</c:v>
                </c:pt>
                <c:pt idx="136">
                  <c:v>287.74</c:v>
                </c:pt>
                <c:pt idx="137">
                  <c:v>287.76</c:v>
                </c:pt>
                <c:pt idx="138">
                  <c:v>287.8</c:v>
                </c:pt>
                <c:pt idx="139">
                  <c:v>287.83999999999997</c:v>
                </c:pt>
                <c:pt idx="140">
                  <c:v>287.87</c:v>
                </c:pt>
                <c:pt idx="141">
                  <c:v>287.89999999999998</c:v>
                </c:pt>
                <c:pt idx="142">
                  <c:v>287.93</c:v>
                </c:pt>
                <c:pt idx="143">
                  <c:v>287.95999999999998</c:v>
                </c:pt>
                <c:pt idx="144">
                  <c:v>287.98</c:v>
                </c:pt>
                <c:pt idx="145">
                  <c:v>288.01</c:v>
                </c:pt>
                <c:pt idx="146">
                  <c:v>288.02999999999997</c:v>
                </c:pt>
                <c:pt idx="147">
                  <c:v>288.07</c:v>
                </c:pt>
                <c:pt idx="148">
                  <c:v>288.08999999999997</c:v>
                </c:pt>
                <c:pt idx="149">
                  <c:v>288.07</c:v>
                </c:pt>
                <c:pt idx="150">
                  <c:v>288.08</c:v>
                </c:pt>
                <c:pt idx="151">
                  <c:v>288.10000000000002</c:v>
                </c:pt>
                <c:pt idx="152">
                  <c:v>288.10000000000002</c:v>
                </c:pt>
                <c:pt idx="153">
                  <c:v>288.10000000000002</c:v>
                </c:pt>
                <c:pt idx="154">
                  <c:v>288.10000000000002</c:v>
                </c:pt>
                <c:pt idx="155">
                  <c:v>288.08</c:v>
                </c:pt>
                <c:pt idx="156">
                  <c:v>288.02999999999997</c:v>
                </c:pt>
                <c:pt idx="157">
                  <c:v>288</c:v>
                </c:pt>
                <c:pt idx="158">
                  <c:v>287.98</c:v>
                </c:pt>
                <c:pt idx="159">
                  <c:v>287.97000000000003</c:v>
                </c:pt>
                <c:pt idx="160">
                  <c:v>287.98</c:v>
                </c:pt>
                <c:pt idx="161">
                  <c:v>288</c:v>
                </c:pt>
                <c:pt idx="162">
                  <c:v>288.02</c:v>
                </c:pt>
                <c:pt idx="163">
                  <c:v>288.04000000000002</c:v>
                </c:pt>
                <c:pt idx="164">
                  <c:v>288.07</c:v>
                </c:pt>
                <c:pt idx="165">
                  <c:v>288.08999999999997</c:v>
                </c:pt>
                <c:pt idx="166">
                  <c:v>288.13</c:v>
                </c:pt>
                <c:pt idx="167">
                  <c:v>288.12</c:v>
                </c:pt>
                <c:pt idx="168">
                  <c:v>288.10000000000002</c:v>
                </c:pt>
                <c:pt idx="169">
                  <c:v>288.11</c:v>
                </c:pt>
                <c:pt idx="170">
                  <c:v>288.12</c:v>
                </c:pt>
                <c:pt idx="171">
                  <c:v>288.14999999999998</c:v>
                </c:pt>
                <c:pt idx="172">
                  <c:v>288.17</c:v>
                </c:pt>
                <c:pt idx="173">
                  <c:v>288.17</c:v>
                </c:pt>
                <c:pt idx="174">
                  <c:v>288.18</c:v>
                </c:pt>
                <c:pt idx="175">
                  <c:v>288.14</c:v>
                </c:pt>
                <c:pt idx="176">
                  <c:v>288.08999999999997</c:v>
                </c:pt>
                <c:pt idx="177">
                  <c:v>288.07</c:v>
                </c:pt>
                <c:pt idx="178">
                  <c:v>288.06</c:v>
                </c:pt>
                <c:pt idx="179">
                  <c:v>288.02999999999997</c:v>
                </c:pt>
                <c:pt idx="180">
                  <c:v>288.02</c:v>
                </c:pt>
                <c:pt idx="181">
                  <c:v>288.01</c:v>
                </c:pt>
                <c:pt idx="182">
                  <c:v>287.99</c:v>
                </c:pt>
                <c:pt idx="183">
                  <c:v>287.95999999999998</c:v>
                </c:pt>
                <c:pt idx="184">
                  <c:v>287.94</c:v>
                </c:pt>
                <c:pt idx="185">
                  <c:v>287.93</c:v>
                </c:pt>
                <c:pt idx="186">
                  <c:v>287.91000000000003</c:v>
                </c:pt>
                <c:pt idx="187">
                  <c:v>287.91000000000003</c:v>
                </c:pt>
                <c:pt idx="188">
                  <c:v>287.94</c:v>
                </c:pt>
                <c:pt idx="189">
                  <c:v>287.89999999999998</c:v>
                </c:pt>
                <c:pt idx="190">
                  <c:v>287.89</c:v>
                </c:pt>
                <c:pt idx="191">
                  <c:v>287.92</c:v>
                </c:pt>
                <c:pt idx="192">
                  <c:v>287.92</c:v>
                </c:pt>
                <c:pt idx="193">
                  <c:v>287.89999999999998</c:v>
                </c:pt>
                <c:pt idx="194">
                  <c:v>287.89</c:v>
                </c:pt>
                <c:pt idx="195">
                  <c:v>287.86</c:v>
                </c:pt>
                <c:pt idx="196">
                  <c:v>287.79000000000002</c:v>
                </c:pt>
                <c:pt idx="197">
                  <c:v>287.77999999999997</c:v>
                </c:pt>
                <c:pt idx="198">
                  <c:v>287.76</c:v>
                </c:pt>
                <c:pt idx="199">
                  <c:v>287.73</c:v>
                </c:pt>
                <c:pt idx="200">
                  <c:v>287.70999999999998</c:v>
                </c:pt>
                <c:pt idx="201">
                  <c:v>287.7</c:v>
                </c:pt>
                <c:pt idx="202">
                  <c:v>287.68</c:v>
                </c:pt>
                <c:pt idx="203">
                  <c:v>287.64999999999998</c:v>
                </c:pt>
                <c:pt idx="204">
                  <c:v>287.62</c:v>
                </c:pt>
                <c:pt idx="205">
                  <c:v>287.58999999999997</c:v>
                </c:pt>
                <c:pt idx="206">
                  <c:v>287.55</c:v>
                </c:pt>
                <c:pt idx="207">
                  <c:v>287.52</c:v>
                </c:pt>
                <c:pt idx="208">
                  <c:v>287.52</c:v>
                </c:pt>
                <c:pt idx="209">
                  <c:v>287.49</c:v>
                </c:pt>
                <c:pt idx="210">
                  <c:v>287.45999999999998</c:v>
                </c:pt>
                <c:pt idx="211">
                  <c:v>287.48</c:v>
                </c:pt>
                <c:pt idx="212">
                  <c:v>287.47000000000003</c:v>
                </c:pt>
                <c:pt idx="213">
                  <c:v>287.51</c:v>
                </c:pt>
                <c:pt idx="214">
                  <c:v>287.52999999999997</c:v>
                </c:pt>
                <c:pt idx="215">
                  <c:v>287.56</c:v>
                </c:pt>
                <c:pt idx="216">
                  <c:v>287.60000000000002</c:v>
                </c:pt>
                <c:pt idx="217">
                  <c:v>287.63</c:v>
                </c:pt>
                <c:pt idx="218">
                  <c:v>287.66000000000003</c:v>
                </c:pt>
                <c:pt idx="219">
                  <c:v>287.68</c:v>
                </c:pt>
                <c:pt idx="220">
                  <c:v>287.69</c:v>
                </c:pt>
                <c:pt idx="221">
                  <c:v>287.69</c:v>
                </c:pt>
                <c:pt idx="222">
                  <c:v>287.7</c:v>
                </c:pt>
                <c:pt idx="223">
                  <c:v>287.72000000000003</c:v>
                </c:pt>
                <c:pt idx="224">
                  <c:v>287.74</c:v>
                </c:pt>
                <c:pt idx="225">
                  <c:v>287.75</c:v>
                </c:pt>
                <c:pt idx="226">
                  <c:v>287.77</c:v>
                </c:pt>
                <c:pt idx="227">
                  <c:v>287.8</c:v>
                </c:pt>
                <c:pt idx="228">
                  <c:v>287.83</c:v>
                </c:pt>
                <c:pt idx="229">
                  <c:v>287.85000000000002</c:v>
                </c:pt>
                <c:pt idx="230">
                  <c:v>287.86</c:v>
                </c:pt>
                <c:pt idx="231">
                  <c:v>287.86</c:v>
                </c:pt>
                <c:pt idx="232">
                  <c:v>287.87</c:v>
                </c:pt>
                <c:pt idx="233">
                  <c:v>287.87</c:v>
                </c:pt>
                <c:pt idx="234">
                  <c:v>287.87</c:v>
                </c:pt>
                <c:pt idx="235">
                  <c:v>287.89999999999998</c:v>
                </c:pt>
                <c:pt idx="236">
                  <c:v>287.94</c:v>
                </c:pt>
                <c:pt idx="237">
                  <c:v>287.97000000000003</c:v>
                </c:pt>
                <c:pt idx="238">
                  <c:v>288.01</c:v>
                </c:pt>
                <c:pt idx="239">
                  <c:v>288.02</c:v>
                </c:pt>
                <c:pt idx="240">
                  <c:v>288.02999999999997</c:v>
                </c:pt>
                <c:pt idx="241">
                  <c:v>288.02999999999997</c:v>
                </c:pt>
                <c:pt idx="242">
                  <c:v>288.04000000000002</c:v>
                </c:pt>
                <c:pt idx="243">
                  <c:v>288.05</c:v>
                </c:pt>
                <c:pt idx="244">
                  <c:v>288.04000000000002</c:v>
                </c:pt>
                <c:pt idx="245">
                  <c:v>288.02999999999997</c:v>
                </c:pt>
                <c:pt idx="246">
                  <c:v>288.02</c:v>
                </c:pt>
                <c:pt idx="247">
                  <c:v>288</c:v>
                </c:pt>
                <c:pt idx="248">
                  <c:v>287.97000000000003</c:v>
                </c:pt>
                <c:pt idx="249">
                  <c:v>287.95</c:v>
                </c:pt>
                <c:pt idx="250">
                  <c:v>287.92</c:v>
                </c:pt>
                <c:pt idx="251">
                  <c:v>287.89999999999998</c:v>
                </c:pt>
                <c:pt idx="252">
                  <c:v>287.89</c:v>
                </c:pt>
                <c:pt idx="253">
                  <c:v>287.85000000000002</c:v>
                </c:pt>
                <c:pt idx="254">
                  <c:v>287.81</c:v>
                </c:pt>
                <c:pt idx="255">
                  <c:v>287.77999999999997</c:v>
                </c:pt>
                <c:pt idx="256">
                  <c:v>287.76</c:v>
                </c:pt>
                <c:pt idx="257">
                  <c:v>287.74</c:v>
                </c:pt>
                <c:pt idx="258">
                  <c:v>287.74</c:v>
                </c:pt>
                <c:pt idx="259">
                  <c:v>287.73</c:v>
                </c:pt>
                <c:pt idx="260">
                  <c:v>287.73</c:v>
                </c:pt>
                <c:pt idx="261">
                  <c:v>287.74</c:v>
                </c:pt>
                <c:pt idx="262">
                  <c:v>287.74</c:v>
                </c:pt>
                <c:pt idx="263">
                  <c:v>287.72000000000003</c:v>
                </c:pt>
                <c:pt idx="264">
                  <c:v>287.70999999999998</c:v>
                </c:pt>
                <c:pt idx="265">
                  <c:v>287.69</c:v>
                </c:pt>
                <c:pt idx="266">
                  <c:v>287.7</c:v>
                </c:pt>
                <c:pt idx="267">
                  <c:v>287.7</c:v>
                </c:pt>
                <c:pt idx="268">
                  <c:v>287.7</c:v>
                </c:pt>
                <c:pt idx="269">
                  <c:v>287.70999999999998</c:v>
                </c:pt>
                <c:pt idx="270">
                  <c:v>287.73</c:v>
                </c:pt>
                <c:pt idx="271">
                  <c:v>287.75</c:v>
                </c:pt>
                <c:pt idx="272">
                  <c:v>287.77999999999997</c:v>
                </c:pt>
                <c:pt idx="273">
                  <c:v>287.82</c:v>
                </c:pt>
                <c:pt idx="274">
                  <c:v>287.85000000000002</c:v>
                </c:pt>
                <c:pt idx="275">
                  <c:v>287.86</c:v>
                </c:pt>
                <c:pt idx="276">
                  <c:v>287.88</c:v>
                </c:pt>
                <c:pt idx="277">
                  <c:v>287.89</c:v>
                </c:pt>
                <c:pt idx="278">
                  <c:v>287.93</c:v>
                </c:pt>
                <c:pt idx="279">
                  <c:v>287.95999999999998</c:v>
                </c:pt>
                <c:pt idx="280">
                  <c:v>287.99</c:v>
                </c:pt>
                <c:pt idx="281">
                  <c:v>288.02</c:v>
                </c:pt>
                <c:pt idx="282">
                  <c:v>288.07</c:v>
                </c:pt>
                <c:pt idx="283">
                  <c:v>288.12</c:v>
                </c:pt>
                <c:pt idx="284">
                  <c:v>288.16000000000003</c:v>
                </c:pt>
                <c:pt idx="285">
                  <c:v>288.19</c:v>
                </c:pt>
                <c:pt idx="286">
                  <c:v>288.20999999999998</c:v>
                </c:pt>
                <c:pt idx="287">
                  <c:v>288.23</c:v>
                </c:pt>
                <c:pt idx="288">
                  <c:v>288.20999999999998</c:v>
                </c:pt>
                <c:pt idx="289">
                  <c:v>288.2</c:v>
                </c:pt>
                <c:pt idx="290">
                  <c:v>288.19</c:v>
                </c:pt>
                <c:pt idx="291">
                  <c:v>288.17</c:v>
                </c:pt>
                <c:pt idx="292">
                  <c:v>288.19</c:v>
                </c:pt>
                <c:pt idx="293">
                  <c:v>288.23</c:v>
                </c:pt>
                <c:pt idx="294">
                  <c:v>288.20999999999998</c:v>
                </c:pt>
                <c:pt idx="295">
                  <c:v>288.2</c:v>
                </c:pt>
                <c:pt idx="296">
                  <c:v>288.20999999999998</c:v>
                </c:pt>
                <c:pt idx="297">
                  <c:v>288.24</c:v>
                </c:pt>
                <c:pt idx="298">
                  <c:v>288.25</c:v>
                </c:pt>
                <c:pt idx="299">
                  <c:v>288.23</c:v>
                </c:pt>
                <c:pt idx="300">
                  <c:v>288.24</c:v>
                </c:pt>
                <c:pt idx="301">
                  <c:v>288.24</c:v>
                </c:pt>
                <c:pt idx="302">
                  <c:v>288.25</c:v>
                </c:pt>
                <c:pt idx="303">
                  <c:v>288.24</c:v>
                </c:pt>
                <c:pt idx="304">
                  <c:v>288.22000000000003</c:v>
                </c:pt>
                <c:pt idx="305">
                  <c:v>288.20999999999998</c:v>
                </c:pt>
                <c:pt idx="306">
                  <c:v>288.19</c:v>
                </c:pt>
                <c:pt idx="307">
                  <c:v>288.19</c:v>
                </c:pt>
                <c:pt idx="308">
                  <c:v>288.17</c:v>
                </c:pt>
                <c:pt idx="309">
                  <c:v>288.16000000000003</c:v>
                </c:pt>
                <c:pt idx="310">
                  <c:v>288.16000000000003</c:v>
                </c:pt>
                <c:pt idx="311">
                  <c:v>288.14999999999998</c:v>
                </c:pt>
                <c:pt idx="312">
                  <c:v>288.14999999999998</c:v>
                </c:pt>
                <c:pt idx="313">
                  <c:v>288.16000000000003</c:v>
                </c:pt>
                <c:pt idx="314">
                  <c:v>288.19</c:v>
                </c:pt>
                <c:pt idx="315">
                  <c:v>288.20999999999998</c:v>
                </c:pt>
                <c:pt idx="316">
                  <c:v>288.22000000000003</c:v>
                </c:pt>
                <c:pt idx="317">
                  <c:v>288.23</c:v>
                </c:pt>
                <c:pt idx="318">
                  <c:v>288.25</c:v>
                </c:pt>
                <c:pt idx="319">
                  <c:v>288.26</c:v>
                </c:pt>
                <c:pt idx="320">
                  <c:v>288.27999999999997</c:v>
                </c:pt>
                <c:pt idx="321">
                  <c:v>288.33999999999997</c:v>
                </c:pt>
                <c:pt idx="322">
                  <c:v>288.33999999999997</c:v>
                </c:pt>
                <c:pt idx="323">
                  <c:v>288.33999999999997</c:v>
                </c:pt>
                <c:pt idx="324">
                  <c:v>288.33</c:v>
                </c:pt>
                <c:pt idx="325">
                  <c:v>288.31</c:v>
                </c:pt>
                <c:pt idx="326">
                  <c:v>288.3</c:v>
                </c:pt>
                <c:pt idx="327">
                  <c:v>288.3</c:v>
                </c:pt>
                <c:pt idx="328">
                  <c:v>288.32</c:v>
                </c:pt>
                <c:pt idx="329">
                  <c:v>288.33999999999997</c:v>
                </c:pt>
                <c:pt idx="330">
                  <c:v>288.37</c:v>
                </c:pt>
                <c:pt idx="331">
                  <c:v>288.39999999999998</c:v>
                </c:pt>
                <c:pt idx="332">
                  <c:v>288.39999999999998</c:v>
                </c:pt>
                <c:pt idx="333">
                  <c:v>288.41000000000003</c:v>
                </c:pt>
                <c:pt idx="334">
                  <c:v>288.42</c:v>
                </c:pt>
                <c:pt idx="335">
                  <c:v>288.42</c:v>
                </c:pt>
                <c:pt idx="336">
                  <c:v>288.41000000000003</c:v>
                </c:pt>
                <c:pt idx="337">
                  <c:v>288.39999999999998</c:v>
                </c:pt>
                <c:pt idx="338">
                  <c:v>288.38</c:v>
                </c:pt>
                <c:pt idx="339">
                  <c:v>288.39</c:v>
                </c:pt>
                <c:pt idx="340">
                  <c:v>288.41000000000003</c:v>
                </c:pt>
                <c:pt idx="341">
                  <c:v>288.39999999999998</c:v>
                </c:pt>
                <c:pt idx="342">
                  <c:v>288.39</c:v>
                </c:pt>
                <c:pt idx="343">
                  <c:v>288.39999999999998</c:v>
                </c:pt>
                <c:pt idx="344">
                  <c:v>288.39</c:v>
                </c:pt>
                <c:pt idx="345">
                  <c:v>288.37</c:v>
                </c:pt>
                <c:pt idx="346">
                  <c:v>288.36</c:v>
                </c:pt>
                <c:pt idx="347">
                  <c:v>288.39</c:v>
                </c:pt>
                <c:pt idx="348">
                  <c:v>288.42</c:v>
                </c:pt>
                <c:pt idx="349">
                  <c:v>288.45999999999998</c:v>
                </c:pt>
                <c:pt idx="350">
                  <c:v>288.51</c:v>
                </c:pt>
                <c:pt idx="351">
                  <c:v>288.54000000000002</c:v>
                </c:pt>
                <c:pt idx="352">
                  <c:v>288.54000000000002</c:v>
                </c:pt>
                <c:pt idx="353">
                  <c:v>288.54000000000002</c:v>
                </c:pt>
                <c:pt idx="354">
                  <c:v>288.55</c:v>
                </c:pt>
                <c:pt idx="355">
                  <c:v>288.56</c:v>
                </c:pt>
                <c:pt idx="356">
                  <c:v>288.55</c:v>
                </c:pt>
                <c:pt idx="357">
                  <c:v>288.54000000000002</c:v>
                </c:pt>
                <c:pt idx="358">
                  <c:v>288.51</c:v>
                </c:pt>
                <c:pt idx="359">
                  <c:v>288.52999999999997</c:v>
                </c:pt>
                <c:pt idx="360">
                  <c:v>288.55</c:v>
                </c:pt>
                <c:pt idx="361">
                  <c:v>288.57</c:v>
                </c:pt>
                <c:pt idx="362">
                  <c:v>288.55</c:v>
                </c:pt>
                <c:pt idx="363">
                  <c:v>288.55</c:v>
                </c:pt>
                <c:pt idx="364">
                  <c:v>288.61</c:v>
                </c:pt>
                <c:pt idx="365">
                  <c:v>288.63</c:v>
                </c:pt>
                <c:pt idx="366">
                  <c:v>288.62</c:v>
                </c:pt>
                <c:pt idx="367">
                  <c:v>288.58</c:v>
                </c:pt>
                <c:pt idx="368">
                  <c:v>288.58</c:v>
                </c:pt>
                <c:pt idx="369">
                  <c:v>288.57</c:v>
                </c:pt>
                <c:pt idx="370">
                  <c:v>288.57</c:v>
                </c:pt>
                <c:pt idx="371">
                  <c:v>288.58</c:v>
                </c:pt>
                <c:pt idx="372">
                  <c:v>288.60000000000002</c:v>
                </c:pt>
                <c:pt idx="373">
                  <c:v>288.62</c:v>
                </c:pt>
                <c:pt idx="374">
                  <c:v>288.60000000000002</c:v>
                </c:pt>
                <c:pt idx="375">
                  <c:v>288.61</c:v>
                </c:pt>
                <c:pt idx="376">
                  <c:v>288.62</c:v>
                </c:pt>
                <c:pt idx="377">
                  <c:v>288.61</c:v>
                </c:pt>
                <c:pt idx="378">
                  <c:v>288.60000000000002</c:v>
                </c:pt>
                <c:pt idx="379">
                  <c:v>288.55</c:v>
                </c:pt>
                <c:pt idx="380">
                  <c:v>288.52</c:v>
                </c:pt>
                <c:pt idx="381">
                  <c:v>288.48</c:v>
                </c:pt>
                <c:pt idx="382">
                  <c:v>288.49</c:v>
                </c:pt>
                <c:pt idx="383">
                  <c:v>288.49</c:v>
                </c:pt>
                <c:pt idx="384">
                  <c:v>288.49</c:v>
                </c:pt>
                <c:pt idx="385">
                  <c:v>288.51</c:v>
                </c:pt>
                <c:pt idx="386">
                  <c:v>288.52</c:v>
                </c:pt>
                <c:pt idx="387">
                  <c:v>288.52999999999997</c:v>
                </c:pt>
                <c:pt idx="388">
                  <c:v>288.52999999999997</c:v>
                </c:pt>
                <c:pt idx="389">
                  <c:v>288.52</c:v>
                </c:pt>
                <c:pt idx="390">
                  <c:v>288.54000000000002</c:v>
                </c:pt>
                <c:pt idx="391">
                  <c:v>288.58999999999997</c:v>
                </c:pt>
                <c:pt idx="392">
                  <c:v>288.58999999999997</c:v>
                </c:pt>
                <c:pt idx="393">
                  <c:v>288.58999999999997</c:v>
                </c:pt>
                <c:pt idx="394">
                  <c:v>288.61</c:v>
                </c:pt>
                <c:pt idx="395">
                  <c:v>288.60000000000002</c:v>
                </c:pt>
                <c:pt idx="396">
                  <c:v>288.64</c:v>
                </c:pt>
                <c:pt idx="397">
                  <c:v>288.68</c:v>
                </c:pt>
                <c:pt idx="398">
                  <c:v>288.72000000000003</c:v>
                </c:pt>
                <c:pt idx="399">
                  <c:v>288.7</c:v>
                </c:pt>
                <c:pt idx="400">
                  <c:v>288.69</c:v>
                </c:pt>
                <c:pt idx="401">
                  <c:v>288.7</c:v>
                </c:pt>
                <c:pt idx="402">
                  <c:v>288.77</c:v>
                </c:pt>
                <c:pt idx="403">
                  <c:v>288.83999999999997</c:v>
                </c:pt>
                <c:pt idx="404">
                  <c:v>288.89999999999998</c:v>
                </c:pt>
                <c:pt idx="405">
                  <c:v>288.95999999999998</c:v>
                </c:pt>
                <c:pt idx="406">
                  <c:v>289.02</c:v>
                </c:pt>
                <c:pt idx="407">
                  <c:v>288.98</c:v>
                </c:pt>
                <c:pt idx="408">
                  <c:v>288.95</c:v>
                </c:pt>
                <c:pt idx="409">
                  <c:v>288.91000000000003</c:v>
                </c:pt>
                <c:pt idx="410">
                  <c:v>288.87</c:v>
                </c:pt>
                <c:pt idx="411">
                  <c:v>288.8</c:v>
                </c:pt>
                <c:pt idx="412">
                  <c:v>288.74</c:v>
                </c:pt>
                <c:pt idx="413">
                  <c:v>288.69</c:v>
                </c:pt>
                <c:pt idx="414">
                  <c:v>288.63</c:v>
                </c:pt>
                <c:pt idx="415">
                  <c:v>288.61</c:v>
                </c:pt>
                <c:pt idx="416">
                  <c:v>288.64999999999998</c:v>
                </c:pt>
                <c:pt idx="417">
                  <c:v>288.68</c:v>
                </c:pt>
                <c:pt idx="418">
                  <c:v>288.69</c:v>
                </c:pt>
                <c:pt idx="419">
                  <c:v>288.69</c:v>
                </c:pt>
                <c:pt idx="420">
                  <c:v>288.61</c:v>
                </c:pt>
                <c:pt idx="421">
                  <c:v>288.56</c:v>
                </c:pt>
                <c:pt idx="422">
                  <c:v>288.55</c:v>
                </c:pt>
                <c:pt idx="423">
                  <c:v>288.55</c:v>
                </c:pt>
                <c:pt idx="424">
                  <c:v>288.52999999999997</c:v>
                </c:pt>
                <c:pt idx="425">
                  <c:v>288.49</c:v>
                </c:pt>
                <c:pt idx="426">
                  <c:v>288.47000000000003</c:v>
                </c:pt>
                <c:pt idx="427">
                  <c:v>288.47000000000003</c:v>
                </c:pt>
                <c:pt idx="428">
                  <c:v>288.45</c:v>
                </c:pt>
                <c:pt idx="429">
                  <c:v>288.43</c:v>
                </c:pt>
                <c:pt idx="430">
                  <c:v>288.41000000000003</c:v>
                </c:pt>
                <c:pt idx="431">
                  <c:v>288.41000000000003</c:v>
                </c:pt>
                <c:pt idx="432">
                  <c:v>288.43</c:v>
                </c:pt>
                <c:pt idx="433">
                  <c:v>288.47000000000003</c:v>
                </c:pt>
                <c:pt idx="434">
                  <c:v>288.5</c:v>
                </c:pt>
                <c:pt idx="435">
                  <c:v>288.5</c:v>
                </c:pt>
                <c:pt idx="436">
                  <c:v>288.48</c:v>
                </c:pt>
                <c:pt idx="437">
                  <c:v>288.52</c:v>
                </c:pt>
                <c:pt idx="438">
                  <c:v>288.54000000000002</c:v>
                </c:pt>
                <c:pt idx="439">
                  <c:v>288.45</c:v>
                </c:pt>
                <c:pt idx="440">
                  <c:v>288.36</c:v>
                </c:pt>
                <c:pt idx="441">
                  <c:v>288.33999999999997</c:v>
                </c:pt>
                <c:pt idx="442">
                  <c:v>288.32</c:v>
                </c:pt>
                <c:pt idx="443">
                  <c:v>288.33</c:v>
                </c:pt>
                <c:pt idx="444">
                  <c:v>288.35000000000002</c:v>
                </c:pt>
                <c:pt idx="445">
                  <c:v>288.36</c:v>
                </c:pt>
                <c:pt idx="446">
                  <c:v>288.38</c:v>
                </c:pt>
                <c:pt idx="447">
                  <c:v>288.43</c:v>
                </c:pt>
                <c:pt idx="448">
                  <c:v>288.52999999999997</c:v>
                </c:pt>
                <c:pt idx="449">
                  <c:v>288.63</c:v>
                </c:pt>
                <c:pt idx="450">
                  <c:v>288.64999999999998</c:v>
                </c:pt>
                <c:pt idx="451">
                  <c:v>288.58</c:v>
                </c:pt>
                <c:pt idx="452">
                  <c:v>288.56</c:v>
                </c:pt>
                <c:pt idx="453">
                  <c:v>288.56</c:v>
                </c:pt>
                <c:pt idx="454">
                  <c:v>288.56</c:v>
                </c:pt>
                <c:pt idx="455">
                  <c:v>288.56</c:v>
                </c:pt>
                <c:pt idx="456">
                  <c:v>288.54000000000002</c:v>
                </c:pt>
                <c:pt idx="457">
                  <c:v>288.52999999999997</c:v>
                </c:pt>
                <c:pt idx="458">
                  <c:v>288.52</c:v>
                </c:pt>
                <c:pt idx="459">
                  <c:v>288.51</c:v>
                </c:pt>
                <c:pt idx="460">
                  <c:v>288.5</c:v>
                </c:pt>
                <c:pt idx="461">
                  <c:v>288.5</c:v>
                </c:pt>
                <c:pt idx="462">
                  <c:v>288.58999999999997</c:v>
                </c:pt>
                <c:pt idx="463">
                  <c:v>288.66000000000003</c:v>
                </c:pt>
                <c:pt idx="464">
                  <c:v>288.68</c:v>
                </c:pt>
                <c:pt idx="465">
                  <c:v>288.67</c:v>
                </c:pt>
                <c:pt idx="466">
                  <c:v>288.64999999999998</c:v>
                </c:pt>
                <c:pt idx="467">
                  <c:v>288.67</c:v>
                </c:pt>
                <c:pt idx="468">
                  <c:v>288.7</c:v>
                </c:pt>
                <c:pt idx="469">
                  <c:v>288.72000000000003</c:v>
                </c:pt>
                <c:pt idx="470">
                  <c:v>288.74</c:v>
                </c:pt>
                <c:pt idx="471">
                  <c:v>288.75</c:v>
                </c:pt>
                <c:pt idx="472">
                  <c:v>288.75</c:v>
                </c:pt>
                <c:pt idx="473">
                  <c:v>288.74</c:v>
                </c:pt>
                <c:pt idx="474">
                  <c:v>288.69</c:v>
                </c:pt>
                <c:pt idx="475">
                  <c:v>288.67</c:v>
                </c:pt>
                <c:pt idx="476">
                  <c:v>288.69</c:v>
                </c:pt>
                <c:pt idx="477">
                  <c:v>288.70999999999998</c:v>
                </c:pt>
                <c:pt idx="478">
                  <c:v>288.73</c:v>
                </c:pt>
                <c:pt idx="479">
                  <c:v>288.67</c:v>
                </c:pt>
                <c:pt idx="480">
                  <c:v>288.62</c:v>
                </c:pt>
                <c:pt idx="481">
                  <c:v>288.60000000000002</c:v>
                </c:pt>
                <c:pt idx="482">
                  <c:v>288.61</c:v>
                </c:pt>
                <c:pt idx="483">
                  <c:v>288.61</c:v>
                </c:pt>
                <c:pt idx="484">
                  <c:v>288.57</c:v>
                </c:pt>
                <c:pt idx="485">
                  <c:v>288.52</c:v>
                </c:pt>
                <c:pt idx="486">
                  <c:v>288.5</c:v>
                </c:pt>
                <c:pt idx="487">
                  <c:v>288.47000000000003</c:v>
                </c:pt>
                <c:pt idx="488">
                  <c:v>288.47000000000003</c:v>
                </c:pt>
                <c:pt idx="489">
                  <c:v>288.45999999999998</c:v>
                </c:pt>
                <c:pt idx="490">
                  <c:v>288.45</c:v>
                </c:pt>
                <c:pt idx="491">
                  <c:v>288.43</c:v>
                </c:pt>
                <c:pt idx="492">
                  <c:v>288.37</c:v>
                </c:pt>
                <c:pt idx="493">
                  <c:v>288.36</c:v>
                </c:pt>
                <c:pt idx="494">
                  <c:v>288.37</c:v>
                </c:pt>
                <c:pt idx="495">
                  <c:v>288.37</c:v>
                </c:pt>
                <c:pt idx="496">
                  <c:v>288.38</c:v>
                </c:pt>
                <c:pt idx="497">
                  <c:v>288.39</c:v>
                </c:pt>
                <c:pt idx="498">
                  <c:v>288.38</c:v>
                </c:pt>
                <c:pt idx="499">
                  <c:v>288.33999999999997</c:v>
                </c:pt>
                <c:pt idx="500">
                  <c:v>288.29000000000002</c:v>
                </c:pt>
                <c:pt idx="501">
                  <c:v>288.25</c:v>
                </c:pt>
                <c:pt idx="502">
                  <c:v>288.20999999999998</c:v>
                </c:pt>
                <c:pt idx="503">
                  <c:v>288.17</c:v>
                </c:pt>
                <c:pt idx="504">
                  <c:v>288.14999999999998</c:v>
                </c:pt>
                <c:pt idx="505">
                  <c:v>288.16000000000003</c:v>
                </c:pt>
                <c:pt idx="506">
                  <c:v>288.18</c:v>
                </c:pt>
                <c:pt idx="507">
                  <c:v>288.2</c:v>
                </c:pt>
                <c:pt idx="508">
                  <c:v>288.22000000000003</c:v>
                </c:pt>
                <c:pt idx="509">
                  <c:v>288.22000000000003</c:v>
                </c:pt>
                <c:pt idx="510">
                  <c:v>288.19</c:v>
                </c:pt>
                <c:pt idx="511">
                  <c:v>288.16000000000003</c:v>
                </c:pt>
                <c:pt idx="512">
                  <c:v>288.13</c:v>
                </c:pt>
                <c:pt idx="513">
                  <c:v>288.11</c:v>
                </c:pt>
                <c:pt idx="514">
                  <c:v>288.08</c:v>
                </c:pt>
                <c:pt idx="515">
                  <c:v>288.02999999999997</c:v>
                </c:pt>
                <c:pt idx="516">
                  <c:v>288.01</c:v>
                </c:pt>
                <c:pt idx="517">
                  <c:v>287.95999999999998</c:v>
                </c:pt>
                <c:pt idx="518">
                  <c:v>287.76</c:v>
                </c:pt>
                <c:pt idx="519">
                  <c:v>287.64999999999998</c:v>
                </c:pt>
                <c:pt idx="520">
                  <c:v>287.60000000000002</c:v>
                </c:pt>
                <c:pt idx="521">
                  <c:v>287.58999999999997</c:v>
                </c:pt>
                <c:pt idx="522">
                  <c:v>287.61</c:v>
                </c:pt>
                <c:pt idx="523">
                  <c:v>287.61</c:v>
                </c:pt>
                <c:pt idx="524">
                  <c:v>287.63</c:v>
                </c:pt>
                <c:pt idx="525">
                  <c:v>287.64</c:v>
                </c:pt>
                <c:pt idx="526">
                  <c:v>287.66000000000003</c:v>
                </c:pt>
                <c:pt idx="527">
                  <c:v>287.63</c:v>
                </c:pt>
                <c:pt idx="528">
                  <c:v>287.55</c:v>
                </c:pt>
                <c:pt idx="529">
                  <c:v>287.48</c:v>
                </c:pt>
                <c:pt idx="530">
                  <c:v>287.42</c:v>
                </c:pt>
                <c:pt idx="531">
                  <c:v>287.37</c:v>
                </c:pt>
                <c:pt idx="532">
                  <c:v>287.35000000000002</c:v>
                </c:pt>
                <c:pt idx="533">
                  <c:v>287.3</c:v>
                </c:pt>
                <c:pt idx="534">
                  <c:v>287.23</c:v>
                </c:pt>
                <c:pt idx="535">
                  <c:v>287.2</c:v>
                </c:pt>
                <c:pt idx="536">
                  <c:v>287.22000000000003</c:v>
                </c:pt>
                <c:pt idx="537">
                  <c:v>287.23</c:v>
                </c:pt>
                <c:pt idx="538">
                  <c:v>287.25</c:v>
                </c:pt>
                <c:pt idx="539">
                  <c:v>287.27999999999997</c:v>
                </c:pt>
                <c:pt idx="540">
                  <c:v>287.3</c:v>
                </c:pt>
                <c:pt idx="541">
                  <c:v>287.27999999999997</c:v>
                </c:pt>
                <c:pt idx="542">
                  <c:v>287.27</c:v>
                </c:pt>
                <c:pt idx="543">
                  <c:v>287.29000000000002</c:v>
                </c:pt>
                <c:pt idx="544">
                  <c:v>287.27999999999997</c:v>
                </c:pt>
                <c:pt idx="545">
                  <c:v>287.3</c:v>
                </c:pt>
                <c:pt idx="546">
                  <c:v>287.32</c:v>
                </c:pt>
                <c:pt idx="547">
                  <c:v>287.33999999999997</c:v>
                </c:pt>
                <c:pt idx="548">
                  <c:v>287.33999999999997</c:v>
                </c:pt>
                <c:pt idx="549">
                  <c:v>287.33999999999997</c:v>
                </c:pt>
                <c:pt idx="550">
                  <c:v>287.36</c:v>
                </c:pt>
                <c:pt idx="551">
                  <c:v>287.36</c:v>
                </c:pt>
                <c:pt idx="552">
                  <c:v>287.37</c:v>
                </c:pt>
                <c:pt idx="553">
                  <c:v>287.39</c:v>
                </c:pt>
                <c:pt idx="554">
                  <c:v>287.39999999999998</c:v>
                </c:pt>
                <c:pt idx="555">
                  <c:v>287.39999999999998</c:v>
                </c:pt>
                <c:pt idx="556">
                  <c:v>287.39999999999998</c:v>
                </c:pt>
                <c:pt idx="557">
                  <c:v>287.42</c:v>
                </c:pt>
                <c:pt idx="558">
                  <c:v>287.44</c:v>
                </c:pt>
                <c:pt idx="559">
                  <c:v>287.47000000000003</c:v>
                </c:pt>
                <c:pt idx="560">
                  <c:v>287.48</c:v>
                </c:pt>
                <c:pt idx="561">
                  <c:v>287.49</c:v>
                </c:pt>
                <c:pt idx="562">
                  <c:v>287.49</c:v>
                </c:pt>
                <c:pt idx="563">
                  <c:v>287.49</c:v>
                </c:pt>
                <c:pt idx="564">
                  <c:v>287.5</c:v>
                </c:pt>
                <c:pt idx="565">
                  <c:v>287.49</c:v>
                </c:pt>
                <c:pt idx="566">
                  <c:v>287.45999999999998</c:v>
                </c:pt>
                <c:pt idx="567">
                  <c:v>287.45</c:v>
                </c:pt>
                <c:pt idx="568">
                  <c:v>287.45999999999998</c:v>
                </c:pt>
                <c:pt idx="569">
                  <c:v>287.47000000000003</c:v>
                </c:pt>
                <c:pt idx="570">
                  <c:v>287.41000000000003</c:v>
                </c:pt>
                <c:pt idx="571">
                  <c:v>287.37</c:v>
                </c:pt>
                <c:pt idx="572">
                  <c:v>287.33</c:v>
                </c:pt>
                <c:pt idx="573">
                  <c:v>287.27</c:v>
                </c:pt>
                <c:pt idx="574">
                  <c:v>287.27</c:v>
                </c:pt>
                <c:pt idx="575">
                  <c:v>287.25</c:v>
                </c:pt>
                <c:pt idx="576">
                  <c:v>287.24</c:v>
                </c:pt>
                <c:pt idx="577">
                  <c:v>287.24</c:v>
                </c:pt>
                <c:pt idx="578">
                  <c:v>287.24</c:v>
                </c:pt>
                <c:pt idx="579">
                  <c:v>287.23</c:v>
                </c:pt>
                <c:pt idx="580">
                  <c:v>287.20999999999998</c:v>
                </c:pt>
                <c:pt idx="581">
                  <c:v>287.22000000000003</c:v>
                </c:pt>
                <c:pt idx="582">
                  <c:v>287.20999999999998</c:v>
                </c:pt>
                <c:pt idx="583">
                  <c:v>287.22000000000003</c:v>
                </c:pt>
                <c:pt idx="584">
                  <c:v>287.2</c:v>
                </c:pt>
                <c:pt idx="585">
                  <c:v>287.17</c:v>
                </c:pt>
                <c:pt idx="586">
                  <c:v>287.14</c:v>
                </c:pt>
                <c:pt idx="587">
                  <c:v>287.12</c:v>
                </c:pt>
                <c:pt idx="588">
                  <c:v>287.12</c:v>
                </c:pt>
                <c:pt idx="589">
                  <c:v>287.12</c:v>
                </c:pt>
                <c:pt idx="590">
                  <c:v>287.12</c:v>
                </c:pt>
                <c:pt idx="591">
                  <c:v>287.14999999999998</c:v>
                </c:pt>
                <c:pt idx="592">
                  <c:v>287.17</c:v>
                </c:pt>
                <c:pt idx="593">
                  <c:v>287.19</c:v>
                </c:pt>
                <c:pt idx="594">
                  <c:v>287.2</c:v>
                </c:pt>
                <c:pt idx="595">
                  <c:v>287.20999999999998</c:v>
                </c:pt>
                <c:pt idx="596">
                  <c:v>287.23</c:v>
                </c:pt>
                <c:pt idx="597">
                  <c:v>287.22000000000003</c:v>
                </c:pt>
                <c:pt idx="598">
                  <c:v>287.06</c:v>
                </c:pt>
                <c:pt idx="599">
                  <c:v>287.02999999999997</c:v>
                </c:pt>
                <c:pt idx="600">
                  <c:v>287.01</c:v>
                </c:pt>
                <c:pt idx="601">
                  <c:v>286.98</c:v>
                </c:pt>
                <c:pt idx="602">
                  <c:v>287</c:v>
                </c:pt>
                <c:pt idx="603">
                  <c:v>287.01</c:v>
                </c:pt>
                <c:pt idx="604">
                  <c:v>287</c:v>
                </c:pt>
                <c:pt idx="605">
                  <c:v>286.99</c:v>
                </c:pt>
                <c:pt idx="606">
                  <c:v>286.98</c:v>
                </c:pt>
                <c:pt idx="607">
                  <c:v>286.99</c:v>
                </c:pt>
                <c:pt idx="608">
                  <c:v>286.97000000000003</c:v>
                </c:pt>
                <c:pt idx="609">
                  <c:v>286.95999999999998</c:v>
                </c:pt>
                <c:pt idx="610">
                  <c:v>286.99</c:v>
                </c:pt>
                <c:pt idx="611">
                  <c:v>286.99</c:v>
                </c:pt>
                <c:pt idx="612">
                  <c:v>286.98</c:v>
                </c:pt>
                <c:pt idx="613">
                  <c:v>286.98</c:v>
                </c:pt>
                <c:pt idx="614">
                  <c:v>286.98</c:v>
                </c:pt>
                <c:pt idx="615">
                  <c:v>287</c:v>
                </c:pt>
                <c:pt idx="616">
                  <c:v>287.02999999999997</c:v>
                </c:pt>
                <c:pt idx="617">
                  <c:v>287.08</c:v>
                </c:pt>
                <c:pt idx="618">
                  <c:v>287.12</c:v>
                </c:pt>
                <c:pt idx="619">
                  <c:v>287.12</c:v>
                </c:pt>
                <c:pt idx="620">
                  <c:v>287.14</c:v>
                </c:pt>
                <c:pt idx="621">
                  <c:v>287.14</c:v>
                </c:pt>
                <c:pt idx="622">
                  <c:v>287.13</c:v>
                </c:pt>
                <c:pt idx="623">
                  <c:v>287.10000000000002</c:v>
                </c:pt>
                <c:pt idx="624">
                  <c:v>287.07</c:v>
                </c:pt>
                <c:pt idx="625">
                  <c:v>287.06</c:v>
                </c:pt>
                <c:pt idx="626">
                  <c:v>287.06</c:v>
                </c:pt>
                <c:pt idx="627">
                  <c:v>287.06</c:v>
                </c:pt>
                <c:pt idx="628">
                  <c:v>287.07</c:v>
                </c:pt>
                <c:pt idx="629">
                  <c:v>287.10000000000002</c:v>
                </c:pt>
                <c:pt idx="630">
                  <c:v>287.13</c:v>
                </c:pt>
                <c:pt idx="631">
                  <c:v>287.14</c:v>
                </c:pt>
                <c:pt idx="632">
                  <c:v>287.14</c:v>
                </c:pt>
                <c:pt idx="633">
                  <c:v>287.16000000000003</c:v>
                </c:pt>
                <c:pt idx="634">
                  <c:v>287.19</c:v>
                </c:pt>
                <c:pt idx="635">
                  <c:v>287.2</c:v>
                </c:pt>
                <c:pt idx="636">
                  <c:v>287.23</c:v>
                </c:pt>
                <c:pt idx="637">
                  <c:v>287.24</c:v>
                </c:pt>
                <c:pt idx="638">
                  <c:v>287.26</c:v>
                </c:pt>
                <c:pt idx="639">
                  <c:v>287.27</c:v>
                </c:pt>
                <c:pt idx="640">
                  <c:v>287.3</c:v>
                </c:pt>
                <c:pt idx="641">
                  <c:v>287.33</c:v>
                </c:pt>
                <c:pt idx="642">
                  <c:v>287.36</c:v>
                </c:pt>
                <c:pt idx="643">
                  <c:v>287.37</c:v>
                </c:pt>
                <c:pt idx="644">
                  <c:v>287.39999999999998</c:v>
                </c:pt>
                <c:pt idx="645">
                  <c:v>287.39</c:v>
                </c:pt>
                <c:pt idx="646">
                  <c:v>287.38</c:v>
                </c:pt>
                <c:pt idx="647">
                  <c:v>287.39</c:v>
                </c:pt>
                <c:pt idx="648">
                  <c:v>287.41000000000003</c:v>
                </c:pt>
                <c:pt idx="649">
                  <c:v>287.44</c:v>
                </c:pt>
                <c:pt idx="650">
                  <c:v>287.43</c:v>
                </c:pt>
                <c:pt idx="651">
                  <c:v>287.43</c:v>
                </c:pt>
                <c:pt idx="652">
                  <c:v>287.43</c:v>
                </c:pt>
                <c:pt idx="653">
                  <c:v>287.27</c:v>
                </c:pt>
                <c:pt idx="654">
                  <c:v>286.98</c:v>
                </c:pt>
                <c:pt idx="655">
                  <c:v>286.89</c:v>
                </c:pt>
                <c:pt idx="656">
                  <c:v>286.89999999999998</c:v>
                </c:pt>
                <c:pt idx="657">
                  <c:v>286.91000000000003</c:v>
                </c:pt>
                <c:pt idx="658">
                  <c:v>286.92</c:v>
                </c:pt>
                <c:pt idx="659">
                  <c:v>286.95</c:v>
                </c:pt>
                <c:pt idx="660">
                  <c:v>286.95999999999998</c:v>
                </c:pt>
                <c:pt idx="661">
                  <c:v>287</c:v>
                </c:pt>
                <c:pt idx="662">
                  <c:v>287.02999999999997</c:v>
                </c:pt>
                <c:pt idx="663">
                  <c:v>287.07</c:v>
                </c:pt>
                <c:pt idx="664">
                  <c:v>287.08999999999997</c:v>
                </c:pt>
                <c:pt idx="665">
                  <c:v>287.08</c:v>
                </c:pt>
                <c:pt idx="666">
                  <c:v>287.10000000000002</c:v>
                </c:pt>
                <c:pt idx="667">
                  <c:v>287.12</c:v>
                </c:pt>
                <c:pt idx="668">
                  <c:v>287.14</c:v>
                </c:pt>
                <c:pt idx="669">
                  <c:v>287.13</c:v>
                </c:pt>
                <c:pt idx="670">
                  <c:v>287.12</c:v>
                </c:pt>
                <c:pt idx="671">
                  <c:v>287.12</c:v>
                </c:pt>
                <c:pt idx="672">
                  <c:v>287.13</c:v>
                </c:pt>
                <c:pt idx="673">
                  <c:v>287.14</c:v>
                </c:pt>
                <c:pt idx="674">
                  <c:v>287.17</c:v>
                </c:pt>
                <c:pt idx="675">
                  <c:v>287.14999999999998</c:v>
                </c:pt>
                <c:pt idx="676">
                  <c:v>287.14</c:v>
                </c:pt>
                <c:pt idx="677">
                  <c:v>287.14</c:v>
                </c:pt>
                <c:pt idx="678">
                  <c:v>287.12</c:v>
                </c:pt>
                <c:pt idx="679">
                  <c:v>287.12</c:v>
                </c:pt>
                <c:pt idx="680">
                  <c:v>287.13</c:v>
                </c:pt>
                <c:pt idx="681">
                  <c:v>287.14999999999998</c:v>
                </c:pt>
                <c:pt idx="682">
                  <c:v>287.14999999999998</c:v>
                </c:pt>
                <c:pt idx="683">
                  <c:v>287.19</c:v>
                </c:pt>
                <c:pt idx="684">
                  <c:v>287.19</c:v>
                </c:pt>
                <c:pt idx="685">
                  <c:v>287.2</c:v>
                </c:pt>
                <c:pt idx="686">
                  <c:v>287.20999999999998</c:v>
                </c:pt>
                <c:pt idx="687">
                  <c:v>287.23</c:v>
                </c:pt>
                <c:pt idx="688">
                  <c:v>287.26</c:v>
                </c:pt>
                <c:pt idx="689">
                  <c:v>287.27</c:v>
                </c:pt>
                <c:pt idx="690">
                  <c:v>287.27999999999997</c:v>
                </c:pt>
                <c:pt idx="691">
                  <c:v>287.29000000000002</c:v>
                </c:pt>
                <c:pt idx="692">
                  <c:v>287.29000000000002</c:v>
                </c:pt>
                <c:pt idx="693">
                  <c:v>287.31</c:v>
                </c:pt>
                <c:pt idx="694">
                  <c:v>287.31</c:v>
                </c:pt>
                <c:pt idx="695">
                  <c:v>287.32</c:v>
                </c:pt>
                <c:pt idx="696">
                  <c:v>287.33999999999997</c:v>
                </c:pt>
                <c:pt idx="697">
                  <c:v>287.36</c:v>
                </c:pt>
                <c:pt idx="698">
                  <c:v>287.39999999999998</c:v>
                </c:pt>
                <c:pt idx="699">
                  <c:v>287.41000000000003</c:v>
                </c:pt>
                <c:pt idx="700">
                  <c:v>287.44</c:v>
                </c:pt>
                <c:pt idx="701">
                  <c:v>287.45999999999998</c:v>
                </c:pt>
                <c:pt idx="702">
                  <c:v>287.49</c:v>
                </c:pt>
                <c:pt idx="703">
                  <c:v>287.5</c:v>
                </c:pt>
                <c:pt idx="704">
                  <c:v>287.51</c:v>
                </c:pt>
                <c:pt idx="705">
                  <c:v>287.52</c:v>
                </c:pt>
                <c:pt idx="706">
                  <c:v>287.5</c:v>
                </c:pt>
                <c:pt idx="707">
                  <c:v>287.5</c:v>
                </c:pt>
                <c:pt idx="708">
                  <c:v>287.5</c:v>
                </c:pt>
                <c:pt idx="709">
                  <c:v>287.48</c:v>
                </c:pt>
                <c:pt idx="710">
                  <c:v>287.49</c:v>
                </c:pt>
                <c:pt idx="711">
                  <c:v>287.49</c:v>
                </c:pt>
                <c:pt idx="712">
                  <c:v>287.51</c:v>
                </c:pt>
                <c:pt idx="713">
                  <c:v>287.52</c:v>
                </c:pt>
                <c:pt idx="714">
                  <c:v>287.49</c:v>
                </c:pt>
                <c:pt idx="715">
                  <c:v>287.45999999999998</c:v>
                </c:pt>
                <c:pt idx="716">
                  <c:v>287.47000000000003</c:v>
                </c:pt>
                <c:pt idx="717">
                  <c:v>287.48</c:v>
                </c:pt>
                <c:pt idx="718">
                  <c:v>287.49</c:v>
                </c:pt>
                <c:pt idx="719">
                  <c:v>287.48</c:v>
                </c:pt>
                <c:pt idx="720">
                  <c:v>287.49</c:v>
                </c:pt>
                <c:pt idx="721">
                  <c:v>287.49</c:v>
                </c:pt>
                <c:pt idx="722">
                  <c:v>287.5</c:v>
                </c:pt>
                <c:pt idx="723">
                  <c:v>287.49</c:v>
                </c:pt>
                <c:pt idx="724">
                  <c:v>287.48</c:v>
                </c:pt>
                <c:pt idx="725">
                  <c:v>287.49</c:v>
                </c:pt>
                <c:pt idx="726">
                  <c:v>287.48</c:v>
                </c:pt>
                <c:pt idx="727">
                  <c:v>287.47000000000003</c:v>
                </c:pt>
                <c:pt idx="728">
                  <c:v>287.51</c:v>
                </c:pt>
                <c:pt idx="729">
                  <c:v>287.56</c:v>
                </c:pt>
                <c:pt idx="730">
                  <c:v>287.60000000000002</c:v>
                </c:pt>
                <c:pt idx="731">
                  <c:v>287.61</c:v>
                </c:pt>
                <c:pt idx="732">
                  <c:v>287.58</c:v>
                </c:pt>
                <c:pt idx="733">
                  <c:v>287.57</c:v>
                </c:pt>
                <c:pt idx="734">
                  <c:v>287.55</c:v>
                </c:pt>
                <c:pt idx="735">
                  <c:v>287.54000000000002</c:v>
                </c:pt>
                <c:pt idx="736">
                  <c:v>287.52999999999997</c:v>
                </c:pt>
                <c:pt idx="737">
                  <c:v>287.52</c:v>
                </c:pt>
                <c:pt idx="738">
                  <c:v>287.52999999999997</c:v>
                </c:pt>
                <c:pt idx="739">
                  <c:v>287.54000000000002</c:v>
                </c:pt>
                <c:pt idx="740">
                  <c:v>287.54000000000002</c:v>
                </c:pt>
                <c:pt idx="741">
                  <c:v>287.52</c:v>
                </c:pt>
                <c:pt idx="742">
                  <c:v>287.51</c:v>
                </c:pt>
                <c:pt idx="743">
                  <c:v>287.5</c:v>
                </c:pt>
                <c:pt idx="744">
                  <c:v>287.48</c:v>
                </c:pt>
                <c:pt idx="745">
                  <c:v>287.45999999999998</c:v>
                </c:pt>
                <c:pt idx="746">
                  <c:v>287.48</c:v>
                </c:pt>
                <c:pt idx="747">
                  <c:v>287.47000000000003</c:v>
                </c:pt>
                <c:pt idx="748">
                  <c:v>287.47000000000003</c:v>
                </c:pt>
                <c:pt idx="749">
                  <c:v>287.48</c:v>
                </c:pt>
                <c:pt idx="750">
                  <c:v>287.5</c:v>
                </c:pt>
                <c:pt idx="751">
                  <c:v>287.51</c:v>
                </c:pt>
                <c:pt idx="752">
                  <c:v>287.52</c:v>
                </c:pt>
                <c:pt idx="753">
                  <c:v>287.51</c:v>
                </c:pt>
                <c:pt idx="754">
                  <c:v>287.47000000000003</c:v>
                </c:pt>
                <c:pt idx="755">
                  <c:v>287.45</c:v>
                </c:pt>
                <c:pt idx="756">
                  <c:v>287.48</c:v>
                </c:pt>
                <c:pt idx="757">
                  <c:v>287.5</c:v>
                </c:pt>
                <c:pt idx="758">
                  <c:v>287.45999999999998</c:v>
                </c:pt>
                <c:pt idx="759">
                  <c:v>287.42</c:v>
                </c:pt>
                <c:pt idx="760">
                  <c:v>287.32</c:v>
                </c:pt>
                <c:pt idx="761">
                  <c:v>287.27</c:v>
                </c:pt>
                <c:pt idx="762">
                  <c:v>287.24</c:v>
                </c:pt>
                <c:pt idx="763">
                  <c:v>287.22000000000003</c:v>
                </c:pt>
                <c:pt idx="764">
                  <c:v>287.19</c:v>
                </c:pt>
                <c:pt idx="765">
                  <c:v>287.16000000000003</c:v>
                </c:pt>
                <c:pt idx="766">
                  <c:v>287.17</c:v>
                </c:pt>
                <c:pt idx="767">
                  <c:v>287.2</c:v>
                </c:pt>
                <c:pt idx="768">
                  <c:v>287.23</c:v>
                </c:pt>
                <c:pt idx="769">
                  <c:v>287.24</c:v>
                </c:pt>
                <c:pt idx="770">
                  <c:v>287.25</c:v>
                </c:pt>
                <c:pt idx="771">
                  <c:v>287.27</c:v>
                </c:pt>
                <c:pt idx="772">
                  <c:v>287.3</c:v>
                </c:pt>
                <c:pt idx="773">
                  <c:v>287.31</c:v>
                </c:pt>
                <c:pt idx="774">
                  <c:v>287.33999999999997</c:v>
                </c:pt>
                <c:pt idx="775">
                  <c:v>287.36</c:v>
                </c:pt>
                <c:pt idx="776">
                  <c:v>287.37</c:v>
                </c:pt>
                <c:pt idx="777">
                  <c:v>287.38</c:v>
                </c:pt>
                <c:pt idx="778">
                  <c:v>287.38</c:v>
                </c:pt>
                <c:pt idx="779">
                  <c:v>287.33999999999997</c:v>
                </c:pt>
                <c:pt idx="780">
                  <c:v>287.29000000000002</c:v>
                </c:pt>
                <c:pt idx="781">
                  <c:v>287.23</c:v>
                </c:pt>
                <c:pt idx="782">
                  <c:v>287.19</c:v>
                </c:pt>
                <c:pt idx="783">
                  <c:v>287.17</c:v>
                </c:pt>
                <c:pt idx="784">
                  <c:v>287.16000000000003</c:v>
                </c:pt>
                <c:pt idx="785">
                  <c:v>287.17</c:v>
                </c:pt>
                <c:pt idx="786">
                  <c:v>287.19</c:v>
                </c:pt>
                <c:pt idx="787">
                  <c:v>287.20999999999998</c:v>
                </c:pt>
                <c:pt idx="788">
                  <c:v>287.23</c:v>
                </c:pt>
                <c:pt idx="789">
                  <c:v>287.24</c:v>
                </c:pt>
                <c:pt idx="790">
                  <c:v>287.25</c:v>
                </c:pt>
                <c:pt idx="791">
                  <c:v>287.23</c:v>
                </c:pt>
                <c:pt idx="792">
                  <c:v>287.22000000000003</c:v>
                </c:pt>
                <c:pt idx="793">
                  <c:v>287.17</c:v>
                </c:pt>
                <c:pt idx="794">
                  <c:v>287.17</c:v>
                </c:pt>
                <c:pt idx="795">
                  <c:v>287.18</c:v>
                </c:pt>
                <c:pt idx="796">
                  <c:v>287.18</c:v>
                </c:pt>
                <c:pt idx="797">
                  <c:v>287.18</c:v>
                </c:pt>
                <c:pt idx="798">
                  <c:v>287.18</c:v>
                </c:pt>
                <c:pt idx="799">
                  <c:v>287.17</c:v>
                </c:pt>
                <c:pt idx="800">
                  <c:v>287.16000000000003</c:v>
                </c:pt>
                <c:pt idx="801">
                  <c:v>287.14</c:v>
                </c:pt>
                <c:pt idx="802">
                  <c:v>287.13</c:v>
                </c:pt>
                <c:pt idx="803">
                  <c:v>287.16000000000003</c:v>
                </c:pt>
                <c:pt idx="804">
                  <c:v>287.18</c:v>
                </c:pt>
                <c:pt idx="805">
                  <c:v>287.2</c:v>
                </c:pt>
                <c:pt idx="806">
                  <c:v>287.20999999999998</c:v>
                </c:pt>
                <c:pt idx="807">
                  <c:v>287.2</c:v>
                </c:pt>
                <c:pt idx="808">
                  <c:v>287.18</c:v>
                </c:pt>
                <c:pt idx="809">
                  <c:v>287.18</c:v>
                </c:pt>
                <c:pt idx="810">
                  <c:v>287.18</c:v>
                </c:pt>
                <c:pt idx="811">
                  <c:v>287.18</c:v>
                </c:pt>
                <c:pt idx="812">
                  <c:v>287.19</c:v>
                </c:pt>
                <c:pt idx="813">
                  <c:v>287.20999999999998</c:v>
                </c:pt>
                <c:pt idx="814">
                  <c:v>287.22000000000003</c:v>
                </c:pt>
                <c:pt idx="815">
                  <c:v>287.20999999999998</c:v>
                </c:pt>
                <c:pt idx="816">
                  <c:v>287.18</c:v>
                </c:pt>
                <c:pt idx="817">
                  <c:v>287.14</c:v>
                </c:pt>
                <c:pt idx="818">
                  <c:v>287.12</c:v>
                </c:pt>
                <c:pt idx="819">
                  <c:v>287.08999999999997</c:v>
                </c:pt>
                <c:pt idx="820">
                  <c:v>287.08</c:v>
                </c:pt>
                <c:pt idx="821">
                  <c:v>287.06</c:v>
                </c:pt>
                <c:pt idx="822">
                  <c:v>287.05</c:v>
                </c:pt>
                <c:pt idx="823">
                  <c:v>287.08</c:v>
                </c:pt>
                <c:pt idx="824">
                  <c:v>287.10000000000002</c:v>
                </c:pt>
                <c:pt idx="825">
                  <c:v>287.13</c:v>
                </c:pt>
                <c:pt idx="826">
                  <c:v>287.14999999999998</c:v>
                </c:pt>
                <c:pt idx="827">
                  <c:v>287.14999999999998</c:v>
                </c:pt>
                <c:pt idx="828">
                  <c:v>287.12</c:v>
                </c:pt>
                <c:pt idx="829">
                  <c:v>287.10000000000002</c:v>
                </c:pt>
                <c:pt idx="830">
                  <c:v>287.08999999999997</c:v>
                </c:pt>
                <c:pt idx="831">
                  <c:v>287.08</c:v>
                </c:pt>
                <c:pt idx="832">
                  <c:v>287.08</c:v>
                </c:pt>
                <c:pt idx="833">
                  <c:v>287.08999999999997</c:v>
                </c:pt>
                <c:pt idx="834">
                  <c:v>287.14</c:v>
                </c:pt>
                <c:pt idx="835">
                  <c:v>287.16000000000003</c:v>
                </c:pt>
                <c:pt idx="836">
                  <c:v>287.2</c:v>
                </c:pt>
                <c:pt idx="837">
                  <c:v>287.2</c:v>
                </c:pt>
                <c:pt idx="838">
                  <c:v>287.24</c:v>
                </c:pt>
                <c:pt idx="839">
                  <c:v>287.27</c:v>
                </c:pt>
                <c:pt idx="840">
                  <c:v>287.27</c:v>
                </c:pt>
                <c:pt idx="841">
                  <c:v>287.27999999999997</c:v>
                </c:pt>
                <c:pt idx="842">
                  <c:v>287.29000000000002</c:v>
                </c:pt>
                <c:pt idx="843">
                  <c:v>287.3</c:v>
                </c:pt>
                <c:pt idx="844">
                  <c:v>287.3</c:v>
                </c:pt>
                <c:pt idx="845">
                  <c:v>287.26</c:v>
                </c:pt>
                <c:pt idx="846">
                  <c:v>287.23</c:v>
                </c:pt>
                <c:pt idx="847">
                  <c:v>287.22000000000003</c:v>
                </c:pt>
                <c:pt idx="848">
                  <c:v>287.20999999999998</c:v>
                </c:pt>
                <c:pt idx="849">
                  <c:v>287.22000000000003</c:v>
                </c:pt>
                <c:pt idx="850">
                  <c:v>287.24</c:v>
                </c:pt>
                <c:pt idx="851">
                  <c:v>287.25</c:v>
                </c:pt>
                <c:pt idx="852">
                  <c:v>287.24</c:v>
                </c:pt>
                <c:pt idx="853">
                  <c:v>287.24</c:v>
                </c:pt>
                <c:pt idx="854">
                  <c:v>287.25</c:v>
                </c:pt>
                <c:pt idx="855">
                  <c:v>287.24</c:v>
                </c:pt>
                <c:pt idx="856">
                  <c:v>287.25</c:v>
                </c:pt>
                <c:pt idx="857">
                  <c:v>287.24</c:v>
                </c:pt>
                <c:pt idx="858">
                  <c:v>287.24</c:v>
                </c:pt>
                <c:pt idx="859">
                  <c:v>287.23</c:v>
                </c:pt>
                <c:pt idx="860">
                  <c:v>287.23</c:v>
                </c:pt>
                <c:pt idx="861">
                  <c:v>287.25</c:v>
                </c:pt>
                <c:pt idx="862">
                  <c:v>287.27</c:v>
                </c:pt>
                <c:pt idx="863">
                  <c:v>287.29000000000002</c:v>
                </c:pt>
                <c:pt idx="864">
                  <c:v>287.31</c:v>
                </c:pt>
                <c:pt idx="865">
                  <c:v>287.32</c:v>
                </c:pt>
                <c:pt idx="866">
                  <c:v>287.33999999999997</c:v>
                </c:pt>
                <c:pt idx="867">
                  <c:v>287.33999999999997</c:v>
                </c:pt>
                <c:pt idx="868">
                  <c:v>287.37</c:v>
                </c:pt>
                <c:pt idx="869">
                  <c:v>287.37</c:v>
                </c:pt>
                <c:pt idx="870">
                  <c:v>287.37</c:v>
                </c:pt>
                <c:pt idx="871">
                  <c:v>287.38</c:v>
                </c:pt>
                <c:pt idx="872">
                  <c:v>287.38</c:v>
                </c:pt>
                <c:pt idx="873">
                  <c:v>287.35000000000002</c:v>
                </c:pt>
                <c:pt idx="874">
                  <c:v>287.35000000000002</c:v>
                </c:pt>
                <c:pt idx="875">
                  <c:v>287.35000000000002</c:v>
                </c:pt>
                <c:pt idx="876">
                  <c:v>287.37</c:v>
                </c:pt>
                <c:pt idx="877">
                  <c:v>287.39</c:v>
                </c:pt>
                <c:pt idx="878">
                  <c:v>287.42</c:v>
                </c:pt>
                <c:pt idx="879">
                  <c:v>287.42</c:v>
                </c:pt>
                <c:pt idx="880">
                  <c:v>287.42</c:v>
                </c:pt>
                <c:pt idx="881">
                  <c:v>287.42</c:v>
                </c:pt>
                <c:pt idx="882">
                  <c:v>287.45999999999998</c:v>
                </c:pt>
                <c:pt idx="883">
                  <c:v>287.45999999999998</c:v>
                </c:pt>
                <c:pt idx="884">
                  <c:v>287.45999999999998</c:v>
                </c:pt>
                <c:pt idx="885">
                  <c:v>287.45</c:v>
                </c:pt>
                <c:pt idx="886">
                  <c:v>287.48</c:v>
                </c:pt>
                <c:pt idx="887">
                  <c:v>287.49</c:v>
                </c:pt>
                <c:pt idx="888">
                  <c:v>287.52</c:v>
                </c:pt>
                <c:pt idx="889">
                  <c:v>287.49</c:v>
                </c:pt>
                <c:pt idx="890">
                  <c:v>287.45</c:v>
                </c:pt>
                <c:pt idx="891">
                  <c:v>287.43</c:v>
                </c:pt>
                <c:pt idx="892">
                  <c:v>287.38</c:v>
                </c:pt>
                <c:pt idx="893">
                  <c:v>287.33</c:v>
                </c:pt>
                <c:pt idx="894">
                  <c:v>287.24</c:v>
                </c:pt>
                <c:pt idx="895">
                  <c:v>287.14999999999998</c:v>
                </c:pt>
                <c:pt idx="896">
                  <c:v>287.12</c:v>
                </c:pt>
                <c:pt idx="897">
                  <c:v>287.12</c:v>
                </c:pt>
                <c:pt idx="898">
                  <c:v>287.10000000000002</c:v>
                </c:pt>
                <c:pt idx="899">
                  <c:v>287.08</c:v>
                </c:pt>
                <c:pt idx="900">
                  <c:v>287.10000000000002</c:v>
                </c:pt>
                <c:pt idx="901">
                  <c:v>287.11</c:v>
                </c:pt>
                <c:pt idx="902">
                  <c:v>287.13</c:v>
                </c:pt>
                <c:pt idx="903">
                  <c:v>287.13</c:v>
                </c:pt>
                <c:pt idx="904">
                  <c:v>287.13</c:v>
                </c:pt>
                <c:pt idx="905">
                  <c:v>287.13</c:v>
                </c:pt>
                <c:pt idx="906">
                  <c:v>287.13</c:v>
                </c:pt>
                <c:pt idx="907">
                  <c:v>287.13</c:v>
                </c:pt>
                <c:pt idx="908">
                  <c:v>287.10000000000002</c:v>
                </c:pt>
                <c:pt idx="909">
                  <c:v>287.08</c:v>
                </c:pt>
                <c:pt idx="910">
                  <c:v>287.07</c:v>
                </c:pt>
                <c:pt idx="911">
                  <c:v>287.07</c:v>
                </c:pt>
                <c:pt idx="912">
                  <c:v>287.08</c:v>
                </c:pt>
                <c:pt idx="913">
                  <c:v>287.08</c:v>
                </c:pt>
                <c:pt idx="914">
                  <c:v>287.10000000000002</c:v>
                </c:pt>
                <c:pt idx="915">
                  <c:v>287.10000000000002</c:v>
                </c:pt>
                <c:pt idx="916">
                  <c:v>287.08999999999997</c:v>
                </c:pt>
                <c:pt idx="917">
                  <c:v>287.08999999999997</c:v>
                </c:pt>
                <c:pt idx="918">
                  <c:v>287.08</c:v>
                </c:pt>
                <c:pt idx="919">
                  <c:v>287.06</c:v>
                </c:pt>
                <c:pt idx="920">
                  <c:v>287.06</c:v>
                </c:pt>
                <c:pt idx="921">
                  <c:v>287.05</c:v>
                </c:pt>
                <c:pt idx="922">
                  <c:v>287.05</c:v>
                </c:pt>
                <c:pt idx="923">
                  <c:v>287.05</c:v>
                </c:pt>
                <c:pt idx="924">
                  <c:v>287.06</c:v>
                </c:pt>
                <c:pt idx="925">
                  <c:v>287.06</c:v>
                </c:pt>
                <c:pt idx="926">
                  <c:v>287.05</c:v>
                </c:pt>
                <c:pt idx="927">
                  <c:v>287.04000000000002</c:v>
                </c:pt>
                <c:pt idx="928">
                  <c:v>287.01</c:v>
                </c:pt>
                <c:pt idx="929">
                  <c:v>287.02999999999997</c:v>
                </c:pt>
                <c:pt idx="930">
                  <c:v>287.06</c:v>
                </c:pt>
                <c:pt idx="931">
                  <c:v>287.07</c:v>
                </c:pt>
                <c:pt idx="932">
                  <c:v>287.07</c:v>
                </c:pt>
                <c:pt idx="933">
                  <c:v>287.08</c:v>
                </c:pt>
                <c:pt idx="934">
                  <c:v>287.07</c:v>
                </c:pt>
                <c:pt idx="935">
                  <c:v>287.08</c:v>
                </c:pt>
                <c:pt idx="936">
                  <c:v>287.08</c:v>
                </c:pt>
                <c:pt idx="937">
                  <c:v>287.08999999999997</c:v>
                </c:pt>
                <c:pt idx="938">
                  <c:v>287.10000000000002</c:v>
                </c:pt>
                <c:pt idx="939">
                  <c:v>287.10000000000002</c:v>
                </c:pt>
                <c:pt idx="940">
                  <c:v>287.10000000000002</c:v>
                </c:pt>
                <c:pt idx="941">
                  <c:v>287.11</c:v>
                </c:pt>
                <c:pt idx="942">
                  <c:v>287.10000000000002</c:v>
                </c:pt>
                <c:pt idx="943">
                  <c:v>287.08</c:v>
                </c:pt>
                <c:pt idx="944">
                  <c:v>287.08</c:v>
                </c:pt>
                <c:pt idx="945">
                  <c:v>287.08999999999997</c:v>
                </c:pt>
                <c:pt idx="946">
                  <c:v>287.08999999999997</c:v>
                </c:pt>
                <c:pt idx="947">
                  <c:v>287.07</c:v>
                </c:pt>
                <c:pt idx="948">
                  <c:v>287.06</c:v>
                </c:pt>
                <c:pt idx="949">
                  <c:v>287.02999999999997</c:v>
                </c:pt>
                <c:pt idx="950">
                  <c:v>287.02</c:v>
                </c:pt>
                <c:pt idx="951">
                  <c:v>287.02999999999997</c:v>
                </c:pt>
                <c:pt idx="952">
                  <c:v>287.04000000000002</c:v>
                </c:pt>
                <c:pt idx="953">
                  <c:v>287.04000000000002</c:v>
                </c:pt>
                <c:pt idx="954">
                  <c:v>287.04000000000002</c:v>
                </c:pt>
                <c:pt idx="955">
                  <c:v>287.02999999999997</c:v>
                </c:pt>
                <c:pt idx="956">
                  <c:v>287.04000000000002</c:v>
                </c:pt>
                <c:pt idx="957">
                  <c:v>287.06</c:v>
                </c:pt>
                <c:pt idx="958">
                  <c:v>287.07</c:v>
                </c:pt>
                <c:pt idx="959">
                  <c:v>287.08999999999997</c:v>
                </c:pt>
                <c:pt idx="960">
                  <c:v>287.08</c:v>
                </c:pt>
                <c:pt idx="961">
                  <c:v>287.08</c:v>
                </c:pt>
                <c:pt idx="962">
                  <c:v>287.08</c:v>
                </c:pt>
                <c:pt idx="963">
                  <c:v>287.10000000000002</c:v>
                </c:pt>
                <c:pt idx="964">
                  <c:v>287.12</c:v>
                </c:pt>
                <c:pt idx="965">
                  <c:v>287.13</c:v>
                </c:pt>
                <c:pt idx="966">
                  <c:v>287.12</c:v>
                </c:pt>
                <c:pt idx="967">
                  <c:v>287.12</c:v>
                </c:pt>
                <c:pt idx="968">
                  <c:v>287.13</c:v>
                </c:pt>
                <c:pt idx="969">
                  <c:v>287.14</c:v>
                </c:pt>
                <c:pt idx="970">
                  <c:v>287.14999999999998</c:v>
                </c:pt>
                <c:pt idx="971">
                  <c:v>287.16000000000003</c:v>
                </c:pt>
                <c:pt idx="972">
                  <c:v>287.14999999999998</c:v>
                </c:pt>
                <c:pt idx="973">
                  <c:v>287.14999999999998</c:v>
                </c:pt>
                <c:pt idx="974">
                  <c:v>287.14999999999998</c:v>
                </c:pt>
                <c:pt idx="975">
                  <c:v>287.14999999999998</c:v>
                </c:pt>
                <c:pt idx="976">
                  <c:v>287.12</c:v>
                </c:pt>
                <c:pt idx="977">
                  <c:v>287.13</c:v>
                </c:pt>
                <c:pt idx="978">
                  <c:v>287.14</c:v>
                </c:pt>
                <c:pt idx="979">
                  <c:v>287.16000000000003</c:v>
                </c:pt>
                <c:pt idx="980">
                  <c:v>287.17</c:v>
                </c:pt>
                <c:pt idx="981">
                  <c:v>287.16000000000003</c:v>
                </c:pt>
                <c:pt idx="982">
                  <c:v>287.17</c:v>
                </c:pt>
                <c:pt idx="983">
                  <c:v>287.17</c:v>
                </c:pt>
                <c:pt idx="984">
                  <c:v>287.18</c:v>
                </c:pt>
                <c:pt idx="985">
                  <c:v>287.18</c:v>
                </c:pt>
                <c:pt idx="986">
                  <c:v>287.2</c:v>
                </c:pt>
                <c:pt idx="987">
                  <c:v>287.22000000000003</c:v>
                </c:pt>
                <c:pt idx="988">
                  <c:v>287.22000000000003</c:v>
                </c:pt>
                <c:pt idx="989">
                  <c:v>287.20999999999998</c:v>
                </c:pt>
                <c:pt idx="990">
                  <c:v>287.20999999999998</c:v>
                </c:pt>
                <c:pt idx="991">
                  <c:v>287.23</c:v>
                </c:pt>
                <c:pt idx="992">
                  <c:v>287.24</c:v>
                </c:pt>
                <c:pt idx="993">
                  <c:v>287.25</c:v>
                </c:pt>
                <c:pt idx="994">
                  <c:v>287.25</c:v>
                </c:pt>
                <c:pt idx="995">
                  <c:v>287.26</c:v>
                </c:pt>
                <c:pt idx="996">
                  <c:v>287.25</c:v>
                </c:pt>
                <c:pt idx="997">
                  <c:v>287.26</c:v>
                </c:pt>
                <c:pt idx="998">
                  <c:v>287.25</c:v>
                </c:pt>
                <c:pt idx="999">
                  <c:v>287.26</c:v>
                </c:pt>
                <c:pt idx="1000">
                  <c:v>287.25</c:v>
                </c:pt>
                <c:pt idx="1001">
                  <c:v>287.25</c:v>
                </c:pt>
                <c:pt idx="1002">
                  <c:v>287.2</c:v>
                </c:pt>
                <c:pt idx="1003">
                  <c:v>287.19</c:v>
                </c:pt>
                <c:pt idx="1004">
                  <c:v>287.19</c:v>
                </c:pt>
                <c:pt idx="1005">
                  <c:v>287.14</c:v>
                </c:pt>
                <c:pt idx="1006">
                  <c:v>287.13</c:v>
                </c:pt>
                <c:pt idx="1007">
                  <c:v>287.17</c:v>
                </c:pt>
                <c:pt idx="1008">
                  <c:v>287.19</c:v>
                </c:pt>
                <c:pt idx="1009">
                  <c:v>287.19</c:v>
                </c:pt>
                <c:pt idx="1010">
                  <c:v>287.18</c:v>
                </c:pt>
                <c:pt idx="1011">
                  <c:v>287.16000000000003</c:v>
                </c:pt>
                <c:pt idx="1012">
                  <c:v>287.14999999999998</c:v>
                </c:pt>
                <c:pt idx="1013">
                  <c:v>287.14999999999998</c:v>
                </c:pt>
                <c:pt idx="1014">
                  <c:v>287.16000000000003</c:v>
                </c:pt>
                <c:pt idx="1015">
                  <c:v>287.19</c:v>
                </c:pt>
                <c:pt idx="1016">
                  <c:v>287.19</c:v>
                </c:pt>
                <c:pt idx="1017">
                  <c:v>287.20999999999998</c:v>
                </c:pt>
                <c:pt idx="1018">
                  <c:v>287.22000000000003</c:v>
                </c:pt>
                <c:pt idx="1019">
                  <c:v>287.22000000000003</c:v>
                </c:pt>
                <c:pt idx="1020">
                  <c:v>287.19</c:v>
                </c:pt>
                <c:pt idx="1021">
                  <c:v>287.17</c:v>
                </c:pt>
                <c:pt idx="1022">
                  <c:v>287.14999999999998</c:v>
                </c:pt>
                <c:pt idx="1023">
                  <c:v>287.14999999999998</c:v>
                </c:pt>
                <c:pt idx="1024">
                  <c:v>287.14</c:v>
                </c:pt>
                <c:pt idx="1025">
                  <c:v>287.11</c:v>
                </c:pt>
                <c:pt idx="1026">
                  <c:v>287.08</c:v>
                </c:pt>
                <c:pt idx="1027">
                  <c:v>287.07</c:v>
                </c:pt>
                <c:pt idx="1028">
                  <c:v>287.08</c:v>
                </c:pt>
                <c:pt idx="1029">
                  <c:v>287.08999999999997</c:v>
                </c:pt>
                <c:pt idx="1030">
                  <c:v>287.10000000000002</c:v>
                </c:pt>
                <c:pt idx="1031">
                  <c:v>287.10000000000002</c:v>
                </c:pt>
                <c:pt idx="1032">
                  <c:v>287.10000000000002</c:v>
                </c:pt>
                <c:pt idx="1033">
                  <c:v>287.11</c:v>
                </c:pt>
                <c:pt idx="1034">
                  <c:v>287.11</c:v>
                </c:pt>
                <c:pt idx="1035">
                  <c:v>287.13</c:v>
                </c:pt>
                <c:pt idx="1036">
                  <c:v>287.10000000000002</c:v>
                </c:pt>
                <c:pt idx="1037">
                  <c:v>287.08999999999997</c:v>
                </c:pt>
                <c:pt idx="1038">
                  <c:v>287.08</c:v>
                </c:pt>
                <c:pt idx="1039">
                  <c:v>287.08</c:v>
                </c:pt>
                <c:pt idx="1040">
                  <c:v>287.07</c:v>
                </c:pt>
                <c:pt idx="1041">
                  <c:v>287.02999999999997</c:v>
                </c:pt>
                <c:pt idx="1042">
                  <c:v>286.99</c:v>
                </c:pt>
                <c:pt idx="1043">
                  <c:v>286.99</c:v>
                </c:pt>
                <c:pt idx="1044">
                  <c:v>286.95999999999998</c:v>
                </c:pt>
                <c:pt idx="1045">
                  <c:v>286.99</c:v>
                </c:pt>
                <c:pt idx="1046">
                  <c:v>287.01</c:v>
                </c:pt>
                <c:pt idx="1047">
                  <c:v>287.02</c:v>
                </c:pt>
                <c:pt idx="1048">
                  <c:v>287.01</c:v>
                </c:pt>
                <c:pt idx="1049">
                  <c:v>286.99</c:v>
                </c:pt>
                <c:pt idx="1050">
                  <c:v>286.98</c:v>
                </c:pt>
                <c:pt idx="1051">
                  <c:v>286.99</c:v>
                </c:pt>
                <c:pt idx="1052">
                  <c:v>287</c:v>
                </c:pt>
                <c:pt idx="1053">
                  <c:v>287.02</c:v>
                </c:pt>
                <c:pt idx="1054">
                  <c:v>286.99</c:v>
                </c:pt>
                <c:pt idx="1055">
                  <c:v>286.98</c:v>
                </c:pt>
                <c:pt idx="1056">
                  <c:v>286.97000000000003</c:v>
                </c:pt>
                <c:pt idx="1057">
                  <c:v>286.98</c:v>
                </c:pt>
                <c:pt idx="1058">
                  <c:v>286.98</c:v>
                </c:pt>
                <c:pt idx="1059">
                  <c:v>286.99</c:v>
                </c:pt>
                <c:pt idx="1060">
                  <c:v>286.99</c:v>
                </c:pt>
                <c:pt idx="1061">
                  <c:v>286.98</c:v>
                </c:pt>
                <c:pt idx="1062">
                  <c:v>286.98</c:v>
                </c:pt>
                <c:pt idx="1063">
                  <c:v>286.97000000000003</c:v>
                </c:pt>
                <c:pt idx="1064">
                  <c:v>286.95999999999998</c:v>
                </c:pt>
                <c:pt idx="1065">
                  <c:v>286.95999999999998</c:v>
                </c:pt>
                <c:pt idx="1066">
                  <c:v>286.98</c:v>
                </c:pt>
                <c:pt idx="1067">
                  <c:v>287</c:v>
                </c:pt>
                <c:pt idx="1068">
                  <c:v>287.02</c:v>
                </c:pt>
                <c:pt idx="1069">
                  <c:v>287.01</c:v>
                </c:pt>
                <c:pt idx="1070">
                  <c:v>287.01</c:v>
                </c:pt>
                <c:pt idx="1071">
                  <c:v>286.97000000000003</c:v>
                </c:pt>
                <c:pt idx="1072">
                  <c:v>286.95</c:v>
                </c:pt>
                <c:pt idx="1073">
                  <c:v>286.95</c:v>
                </c:pt>
                <c:pt idx="1074">
                  <c:v>286.93</c:v>
                </c:pt>
                <c:pt idx="1075">
                  <c:v>286.94</c:v>
                </c:pt>
                <c:pt idx="1076">
                  <c:v>286.94</c:v>
                </c:pt>
                <c:pt idx="1077">
                  <c:v>286.95999999999998</c:v>
                </c:pt>
                <c:pt idx="1078">
                  <c:v>286.97000000000003</c:v>
                </c:pt>
                <c:pt idx="1079">
                  <c:v>286.95999999999998</c:v>
                </c:pt>
                <c:pt idx="1080">
                  <c:v>286.94</c:v>
                </c:pt>
                <c:pt idx="1081">
                  <c:v>286.95</c:v>
                </c:pt>
                <c:pt idx="1082">
                  <c:v>286.97000000000003</c:v>
                </c:pt>
                <c:pt idx="1083">
                  <c:v>286.99</c:v>
                </c:pt>
                <c:pt idx="1084">
                  <c:v>286.99</c:v>
                </c:pt>
                <c:pt idx="1085">
                  <c:v>286.97000000000003</c:v>
                </c:pt>
                <c:pt idx="1086">
                  <c:v>286.97000000000003</c:v>
                </c:pt>
                <c:pt idx="1087">
                  <c:v>286.95999999999998</c:v>
                </c:pt>
                <c:pt idx="1088">
                  <c:v>286.95999999999998</c:v>
                </c:pt>
                <c:pt idx="1089">
                  <c:v>286.95</c:v>
                </c:pt>
                <c:pt idx="1090">
                  <c:v>286.95</c:v>
                </c:pt>
                <c:pt idx="1091">
                  <c:v>286.97000000000003</c:v>
                </c:pt>
                <c:pt idx="1092">
                  <c:v>286.98</c:v>
                </c:pt>
                <c:pt idx="1093">
                  <c:v>286.99</c:v>
                </c:pt>
                <c:pt idx="1094">
                  <c:v>287.01</c:v>
                </c:pt>
                <c:pt idx="1095">
                  <c:v>287.05</c:v>
                </c:pt>
                <c:pt idx="1096">
                  <c:v>287.05</c:v>
                </c:pt>
                <c:pt idx="1097">
                  <c:v>287.05</c:v>
                </c:pt>
                <c:pt idx="1098">
                  <c:v>287.05</c:v>
                </c:pt>
                <c:pt idx="1099">
                  <c:v>287.04000000000002</c:v>
                </c:pt>
                <c:pt idx="1100">
                  <c:v>287.02999999999997</c:v>
                </c:pt>
                <c:pt idx="1101">
                  <c:v>287.06</c:v>
                </c:pt>
                <c:pt idx="1102">
                  <c:v>287.07</c:v>
                </c:pt>
                <c:pt idx="1103">
                  <c:v>287.07</c:v>
                </c:pt>
                <c:pt idx="1104">
                  <c:v>287.07</c:v>
                </c:pt>
                <c:pt idx="1105">
                  <c:v>287.08999999999997</c:v>
                </c:pt>
                <c:pt idx="1106">
                  <c:v>287.11</c:v>
                </c:pt>
                <c:pt idx="1107">
                  <c:v>287.13</c:v>
                </c:pt>
                <c:pt idx="1108">
                  <c:v>287.13</c:v>
                </c:pt>
                <c:pt idx="1109">
                  <c:v>287.14999999999998</c:v>
                </c:pt>
                <c:pt idx="1110">
                  <c:v>287.16000000000003</c:v>
                </c:pt>
                <c:pt idx="1111">
                  <c:v>287.16000000000003</c:v>
                </c:pt>
                <c:pt idx="1112">
                  <c:v>287.17</c:v>
                </c:pt>
                <c:pt idx="1113">
                  <c:v>287.19</c:v>
                </c:pt>
                <c:pt idx="1114">
                  <c:v>287.22000000000003</c:v>
                </c:pt>
                <c:pt idx="1115">
                  <c:v>287.23</c:v>
                </c:pt>
                <c:pt idx="1116">
                  <c:v>287.24</c:v>
                </c:pt>
                <c:pt idx="1117">
                  <c:v>287.24</c:v>
                </c:pt>
                <c:pt idx="1118">
                  <c:v>287.26</c:v>
                </c:pt>
                <c:pt idx="1119">
                  <c:v>287.27999999999997</c:v>
                </c:pt>
                <c:pt idx="1120">
                  <c:v>287.29000000000002</c:v>
                </c:pt>
                <c:pt idx="1121">
                  <c:v>287.27999999999997</c:v>
                </c:pt>
                <c:pt idx="1122">
                  <c:v>287.26</c:v>
                </c:pt>
                <c:pt idx="1123">
                  <c:v>287.26</c:v>
                </c:pt>
                <c:pt idx="1124">
                  <c:v>287.25</c:v>
                </c:pt>
                <c:pt idx="1125">
                  <c:v>287.23</c:v>
                </c:pt>
                <c:pt idx="1126">
                  <c:v>287.20999999999998</c:v>
                </c:pt>
                <c:pt idx="1127">
                  <c:v>287.18</c:v>
                </c:pt>
                <c:pt idx="1128">
                  <c:v>287.17</c:v>
                </c:pt>
                <c:pt idx="1129">
                  <c:v>287.16000000000003</c:v>
                </c:pt>
                <c:pt idx="1130">
                  <c:v>287.14999999999998</c:v>
                </c:pt>
                <c:pt idx="1131">
                  <c:v>287.16000000000003</c:v>
                </c:pt>
                <c:pt idx="1132">
                  <c:v>287.14999999999998</c:v>
                </c:pt>
                <c:pt idx="1133">
                  <c:v>287.14999999999998</c:v>
                </c:pt>
                <c:pt idx="1134">
                  <c:v>287.14</c:v>
                </c:pt>
                <c:pt idx="1135">
                  <c:v>287.14</c:v>
                </c:pt>
                <c:pt idx="1136">
                  <c:v>287.17</c:v>
                </c:pt>
                <c:pt idx="1137">
                  <c:v>287.22000000000003</c:v>
                </c:pt>
                <c:pt idx="1138">
                  <c:v>287.24</c:v>
                </c:pt>
                <c:pt idx="1139">
                  <c:v>287.23</c:v>
                </c:pt>
                <c:pt idx="1140">
                  <c:v>287.25</c:v>
                </c:pt>
                <c:pt idx="1141">
                  <c:v>287.25</c:v>
                </c:pt>
                <c:pt idx="1142">
                  <c:v>287.26</c:v>
                </c:pt>
                <c:pt idx="1143">
                  <c:v>287.27</c:v>
                </c:pt>
                <c:pt idx="1144">
                  <c:v>287.27</c:v>
                </c:pt>
                <c:pt idx="1145">
                  <c:v>287.26</c:v>
                </c:pt>
                <c:pt idx="1146">
                  <c:v>287.17</c:v>
                </c:pt>
                <c:pt idx="1147">
                  <c:v>287.05</c:v>
                </c:pt>
                <c:pt idx="1148">
                  <c:v>287.02</c:v>
                </c:pt>
                <c:pt idx="1149">
                  <c:v>286.95</c:v>
                </c:pt>
                <c:pt idx="1150">
                  <c:v>286.87</c:v>
                </c:pt>
                <c:pt idx="1151">
                  <c:v>286.87</c:v>
                </c:pt>
                <c:pt idx="1152">
                  <c:v>286.87</c:v>
                </c:pt>
                <c:pt idx="1153">
                  <c:v>286.89999999999998</c:v>
                </c:pt>
                <c:pt idx="1154">
                  <c:v>286.93</c:v>
                </c:pt>
                <c:pt idx="1155">
                  <c:v>286.95999999999998</c:v>
                </c:pt>
                <c:pt idx="1156">
                  <c:v>286.99</c:v>
                </c:pt>
                <c:pt idx="1157">
                  <c:v>287.05</c:v>
                </c:pt>
                <c:pt idx="1158">
                  <c:v>287.08999999999997</c:v>
                </c:pt>
                <c:pt idx="1159">
                  <c:v>287.12</c:v>
                </c:pt>
                <c:pt idx="1160">
                  <c:v>287.16000000000003</c:v>
                </c:pt>
                <c:pt idx="1161">
                  <c:v>287.18</c:v>
                </c:pt>
                <c:pt idx="1162">
                  <c:v>287.2</c:v>
                </c:pt>
                <c:pt idx="1163">
                  <c:v>287.23</c:v>
                </c:pt>
                <c:pt idx="1164">
                  <c:v>287.26</c:v>
                </c:pt>
                <c:pt idx="1165">
                  <c:v>287.29000000000002</c:v>
                </c:pt>
                <c:pt idx="1166">
                  <c:v>287.32</c:v>
                </c:pt>
                <c:pt idx="1167">
                  <c:v>287.35000000000002</c:v>
                </c:pt>
                <c:pt idx="1168">
                  <c:v>287.37</c:v>
                </c:pt>
                <c:pt idx="1169">
                  <c:v>287.38</c:v>
                </c:pt>
                <c:pt idx="1170">
                  <c:v>287.39999999999998</c:v>
                </c:pt>
                <c:pt idx="1171">
                  <c:v>287.39999999999998</c:v>
                </c:pt>
                <c:pt idx="1172">
                  <c:v>287.38</c:v>
                </c:pt>
                <c:pt idx="1173">
                  <c:v>287.38</c:v>
                </c:pt>
                <c:pt idx="1174">
                  <c:v>287.39</c:v>
                </c:pt>
                <c:pt idx="1175">
                  <c:v>287.43</c:v>
                </c:pt>
                <c:pt idx="1176">
                  <c:v>287.45</c:v>
                </c:pt>
                <c:pt idx="1177">
                  <c:v>287.44</c:v>
                </c:pt>
                <c:pt idx="1178">
                  <c:v>287.45</c:v>
                </c:pt>
                <c:pt idx="1179">
                  <c:v>287.42</c:v>
                </c:pt>
                <c:pt idx="1180">
                  <c:v>287.43</c:v>
                </c:pt>
                <c:pt idx="1181">
                  <c:v>287.44</c:v>
                </c:pt>
                <c:pt idx="1182">
                  <c:v>287.45</c:v>
                </c:pt>
                <c:pt idx="1183">
                  <c:v>287.48</c:v>
                </c:pt>
                <c:pt idx="1184">
                  <c:v>287.52999999999997</c:v>
                </c:pt>
                <c:pt idx="1185">
                  <c:v>287.56</c:v>
                </c:pt>
                <c:pt idx="1186">
                  <c:v>287.62</c:v>
                </c:pt>
                <c:pt idx="1187">
                  <c:v>287.68</c:v>
                </c:pt>
                <c:pt idx="1188">
                  <c:v>287.73</c:v>
                </c:pt>
                <c:pt idx="1189">
                  <c:v>287.74</c:v>
                </c:pt>
                <c:pt idx="1190">
                  <c:v>287.73</c:v>
                </c:pt>
                <c:pt idx="1191">
                  <c:v>287.70999999999998</c:v>
                </c:pt>
                <c:pt idx="1192">
                  <c:v>287.73</c:v>
                </c:pt>
                <c:pt idx="1193">
                  <c:v>287.73</c:v>
                </c:pt>
                <c:pt idx="1194">
                  <c:v>287.73</c:v>
                </c:pt>
                <c:pt idx="1195">
                  <c:v>287.70999999999998</c:v>
                </c:pt>
                <c:pt idx="1196">
                  <c:v>287.72000000000003</c:v>
                </c:pt>
                <c:pt idx="1197">
                  <c:v>287.74</c:v>
                </c:pt>
                <c:pt idx="1198">
                  <c:v>287.76</c:v>
                </c:pt>
                <c:pt idx="1199">
                  <c:v>287.75</c:v>
                </c:pt>
                <c:pt idx="1200">
                  <c:v>287.73</c:v>
                </c:pt>
                <c:pt idx="1201">
                  <c:v>287.75</c:v>
                </c:pt>
                <c:pt idx="1202">
                  <c:v>287.77</c:v>
                </c:pt>
                <c:pt idx="1203">
                  <c:v>287.81</c:v>
                </c:pt>
                <c:pt idx="1204">
                  <c:v>287.82</c:v>
                </c:pt>
                <c:pt idx="1205">
                  <c:v>287.83</c:v>
                </c:pt>
                <c:pt idx="1206">
                  <c:v>287.83999999999997</c:v>
                </c:pt>
                <c:pt idx="1207">
                  <c:v>287.83999999999997</c:v>
                </c:pt>
                <c:pt idx="1208">
                  <c:v>287.86</c:v>
                </c:pt>
                <c:pt idx="1209">
                  <c:v>287.89999999999998</c:v>
                </c:pt>
                <c:pt idx="1210">
                  <c:v>287.89999999999998</c:v>
                </c:pt>
                <c:pt idx="1211">
                  <c:v>287.86</c:v>
                </c:pt>
                <c:pt idx="1212">
                  <c:v>287.85000000000002</c:v>
                </c:pt>
                <c:pt idx="1213">
                  <c:v>287.85000000000002</c:v>
                </c:pt>
                <c:pt idx="1214">
                  <c:v>287.82</c:v>
                </c:pt>
                <c:pt idx="1215">
                  <c:v>287.76</c:v>
                </c:pt>
                <c:pt idx="1216">
                  <c:v>287.73</c:v>
                </c:pt>
                <c:pt idx="1217">
                  <c:v>287.74</c:v>
                </c:pt>
                <c:pt idx="1218">
                  <c:v>287.76</c:v>
                </c:pt>
                <c:pt idx="1219">
                  <c:v>287.77999999999997</c:v>
                </c:pt>
                <c:pt idx="1220">
                  <c:v>287.74</c:v>
                </c:pt>
                <c:pt idx="1221">
                  <c:v>287.70999999999998</c:v>
                </c:pt>
                <c:pt idx="1222">
                  <c:v>287.63</c:v>
                </c:pt>
                <c:pt idx="1223">
                  <c:v>287.64</c:v>
                </c:pt>
                <c:pt idx="1224">
                  <c:v>287.66000000000003</c:v>
                </c:pt>
                <c:pt idx="1225">
                  <c:v>287.70999999999998</c:v>
                </c:pt>
                <c:pt idx="1226">
                  <c:v>287.73</c:v>
                </c:pt>
                <c:pt idx="1227">
                  <c:v>287.73</c:v>
                </c:pt>
                <c:pt idx="1228">
                  <c:v>287.76</c:v>
                </c:pt>
                <c:pt idx="1229">
                  <c:v>287.77</c:v>
                </c:pt>
                <c:pt idx="1230">
                  <c:v>287.77999999999997</c:v>
                </c:pt>
                <c:pt idx="1231">
                  <c:v>287.79000000000002</c:v>
                </c:pt>
                <c:pt idx="1232">
                  <c:v>287.81</c:v>
                </c:pt>
                <c:pt idx="1233">
                  <c:v>287.83</c:v>
                </c:pt>
                <c:pt idx="1234">
                  <c:v>287.88</c:v>
                </c:pt>
                <c:pt idx="1235">
                  <c:v>287.89999999999998</c:v>
                </c:pt>
                <c:pt idx="1236">
                  <c:v>287.89999999999998</c:v>
                </c:pt>
                <c:pt idx="1237">
                  <c:v>287.92</c:v>
                </c:pt>
                <c:pt idx="1238">
                  <c:v>287.93</c:v>
                </c:pt>
                <c:pt idx="1239">
                  <c:v>287.95999999999998</c:v>
                </c:pt>
                <c:pt idx="1240">
                  <c:v>288</c:v>
                </c:pt>
                <c:pt idx="1241">
                  <c:v>287.95999999999998</c:v>
                </c:pt>
                <c:pt idx="1242">
                  <c:v>287.92</c:v>
                </c:pt>
                <c:pt idx="1243">
                  <c:v>287.85000000000002</c:v>
                </c:pt>
                <c:pt idx="1244">
                  <c:v>287.77999999999997</c:v>
                </c:pt>
                <c:pt idx="1245">
                  <c:v>287.75</c:v>
                </c:pt>
                <c:pt idx="1246">
                  <c:v>287.74</c:v>
                </c:pt>
                <c:pt idx="1247">
                  <c:v>287.77999999999997</c:v>
                </c:pt>
                <c:pt idx="1248">
                  <c:v>287.75</c:v>
                </c:pt>
                <c:pt idx="1249">
                  <c:v>287.73</c:v>
                </c:pt>
                <c:pt idx="1250">
                  <c:v>287.73</c:v>
                </c:pt>
                <c:pt idx="1251">
                  <c:v>287.73</c:v>
                </c:pt>
                <c:pt idx="1252">
                  <c:v>287.72000000000003</c:v>
                </c:pt>
                <c:pt idx="1253">
                  <c:v>287.70999999999998</c:v>
                </c:pt>
                <c:pt idx="1254">
                  <c:v>287.7</c:v>
                </c:pt>
                <c:pt idx="1255">
                  <c:v>287.66000000000003</c:v>
                </c:pt>
                <c:pt idx="1256">
                  <c:v>287.64999999999998</c:v>
                </c:pt>
                <c:pt idx="1257">
                  <c:v>287.63</c:v>
                </c:pt>
                <c:pt idx="1258">
                  <c:v>287.62</c:v>
                </c:pt>
                <c:pt idx="1259">
                  <c:v>287.61</c:v>
                </c:pt>
                <c:pt idx="1260">
                  <c:v>287.61</c:v>
                </c:pt>
                <c:pt idx="1261">
                  <c:v>287.51</c:v>
                </c:pt>
                <c:pt idx="1262">
                  <c:v>287.47000000000003</c:v>
                </c:pt>
                <c:pt idx="1263">
                  <c:v>287.45</c:v>
                </c:pt>
                <c:pt idx="1264">
                  <c:v>287.44</c:v>
                </c:pt>
                <c:pt idx="1265">
                  <c:v>287.44</c:v>
                </c:pt>
                <c:pt idx="1266">
                  <c:v>287.45</c:v>
                </c:pt>
                <c:pt idx="1267">
                  <c:v>287.44</c:v>
                </c:pt>
                <c:pt idx="1268">
                  <c:v>287.45999999999998</c:v>
                </c:pt>
                <c:pt idx="1269">
                  <c:v>287.45999999999998</c:v>
                </c:pt>
                <c:pt idx="1270">
                  <c:v>287.45</c:v>
                </c:pt>
                <c:pt idx="1271">
                  <c:v>287.45</c:v>
                </c:pt>
                <c:pt idx="1272">
                  <c:v>287.47000000000003</c:v>
                </c:pt>
                <c:pt idx="1273">
                  <c:v>287.51</c:v>
                </c:pt>
                <c:pt idx="1274">
                  <c:v>287.56</c:v>
                </c:pt>
                <c:pt idx="1275">
                  <c:v>287.57</c:v>
                </c:pt>
                <c:pt idx="1276">
                  <c:v>287.58</c:v>
                </c:pt>
                <c:pt idx="1277">
                  <c:v>287.60000000000002</c:v>
                </c:pt>
                <c:pt idx="1278">
                  <c:v>287.62</c:v>
                </c:pt>
                <c:pt idx="1279">
                  <c:v>287.58999999999997</c:v>
                </c:pt>
                <c:pt idx="1280">
                  <c:v>287.58999999999997</c:v>
                </c:pt>
                <c:pt idx="1281">
                  <c:v>287.56</c:v>
                </c:pt>
                <c:pt idx="1282">
                  <c:v>287.57</c:v>
                </c:pt>
                <c:pt idx="1283">
                  <c:v>287.58</c:v>
                </c:pt>
                <c:pt idx="1284">
                  <c:v>287.60000000000002</c:v>
                </c:pt>
                <c:pt idx="1285">
                  <c:v>287.61</c:v>
                </c:pt>
                <c:pt idx="1286">
                  <c:v>287.63</c:v>
                </c:pt>
                <c:pt idx="1287">
                  <c:v>287.63</c:v>
                </c:pt>
                <c:pt idx="1288">
                  <c:v>287.63</c:v>
                </c:pt>
                <c:pt idx="1289">
                  <c:v>287.62</c:v>
                </c:pt>
                <c:pt idx="1290">
                  <c:v>287.60000000000002</c:v>
                </c:pt>
                <c:pt idx="1291">
                  <c:v>287.58</c:v>
                </c:pt>
                <c:pt idx="1292">
                  <c:v>287.55</c:v>
                </c:pt>
                <c:pt idx="1293">
                  <c:v>287.54000000000002</c:v>
                </c:pt>
                <c:pt idx="1294">
                  <c:v>287.52999999999997</c:v>
                </c:pt>
                <c:pt idx="1295">
                  <c:v>287.58</c:v>
                </c:pt>
                <c:pt idx="1296">
                  <c:v>287.57</c:v>
                </c:pt>
                <c:pt idx="1297">
                  <c:v>287.56</c:v>
                </c:pt>
                <c:pt idx="1298">
                  <c:v>287.55</c:v>
                </c:pt>
                <c:pt idx="1299">
                  <c:v>287.54000000000002</c:v>
                </c:pt>
                <c:pt idx="1300">
                  <c:v>287.54000000000002</c:v>
                </c:pt>
                <c:pt idx="1301">
                  <c:v>287.52</c:v>
                </c:pt>
                <c:pt idx="1302">
                  <c:v>287.52</c:v>
                </c:pt>
                <c:pt idx="1303">
                  <c:v>287.51</c:v>
                </c:pt>
                <c:pt idx="1304">
                  <c:v>287.51</c:v>
                </c:pt>
                <c:pt idx="1305">
                  <c:v>287.52</c:v>
                </c:pt>
                <c:pt idx="1306">
                  <c:v>287.54000000000002</c:v>
                </c:pt>
                <c:pt idx="1307">
                  <c:v>287.54000000000002</c:v>
                </c:pt>
                <c:pt idx="1308">
                  <c:v>287.56</c:v>
                </c:pt>
                <c:pt idx="1309">
                  <c:v>287.57</c:v>
                </c:pt>
                <c:pt idx="1310">
                  <c:v>287.55</c:v>
                </c:pt>
                <c:pt idx="1311">
                  <c:v>287.54000000000002</c:v>
                </c:pt>
                <c:pt idx="1312">
                  <c:v>287.52</c:v>
                </c:pt>
                <c:pt idx="1313">
                  <c:v>287.54000000000002</c:v>
                </c:pt>
                <c:pt idx="1314">
                  <c:v>287.56</c:v>
                </c:pt>
                <c:pt idx="1315">
                  <c:v>287.58</c:v>
                </c:pt>
                <c:pt idx="1316">
                  <c:v>287.60000000000002</c:v>
                </c:pt>
                <c:pt idx="1317">
                  <c:v>287.61</c:v>
                </c:pt>
                <c:pt idx="1318">
                  <c:v>287.61</c:v>
                </c:pt>
                <c:pt idx="1319">
                  <c:v>287.60000000000002</c:v>
                </c:pt>
                <c:pt idx="1320">
                  <c:v>287.62</c:v>
                </c:pt>
                <c:pt idx="1321">
                  <c:v>287.64</c:v>
                </c:pt>
                <c:pt idx="1322">
                  <c:v>287.63</c:v>
                </c:pt>
                <c:pt idx="1323">
                  <c:v>287.64999999999998</c:v>
                </c:pt>
                <c:pt idx="1324">
                  <c:v>287.64999999999998</c:v>
                </c:pt>
                <c:pt idx="1325">
                  <c:v>287.64</c:v>
                </c:pt>
                <c:pt idx="1326">
                  <c:v>287.63</c:v>
                </c:pt>
                <c:pt idx="1327">
                  <c:v>287.64999999999998</c:v>
                </c:pt>
                <c:pt idx="1328">
                  <c:v>287.68</c:v>
                </c:pt>
                <c:pt idx="1329">
                  <c:v>287.68</c:v>
                </c:pt>
                <c:pt idx="1330">
                  <c:v>287.66000000000003</c:v>
                </c:pt>
                <c:pt idx="1331">
                  <c:v>287.64</c:v>
                </c:pt>
                <c:pt idx="1332">
                  <c:v>287.60000000000002</c:v>
                </c:pt>
                <c:pt idx="1333">
                  <c:v>287.63</c:v>
                </c:pt>
                <c:pt idx="1334">
                  <c:v>287.64999999999998</c:v>
                </c:pt>
                <c:pt idx="1335">
                  <c:v>287.67</c:v>
                </c:pt>
                <c:pt idx="1336">
                  <c:v>287.64999999999998</c:v>
                </c:pt>
                <c:pt idx="1337">
                  <c:v>287.67</c:v>
                </c:pt>
                <c:pt idx="1338">
                  <c:v>287.7</c:v>
                </c:pt>
                <c:pt idx="1339">
                  <c:v>287.70999999999998</c:v>
                </c:pt>
                <c:pt idx="1340">
                  <c:v>287.7</c:v>
                </c:pt>
                <c:pt idx="1341">
                  <c:v>287.72000000000003</c:v>
                </c:pt>
                <c:pt idx="1342">
                  <c:v>287.74</c:v>
                </c:pt>
                <c:pt idx="1343">
                  <c:v>287.74</c:v>
                </c:pt>
                <c:pt idx="1344">
                  <c:v>287.73</c:v>
                </c:pt>
                <c:pt idx="1345">
                  <c:v>287.7</c:v>
                </c:pt>
                <c:pt idx="1346">
                  <c:v>287.7</c:v>
                </c:pt>
                <c:pt idx="1347">
                  <c:v>287.72000000000003</c:v>
                </c:pt>
                <c:pt idx="1348">
                  <c:v>287.74</c:v>
                </c:pt>
                <c:pt idx="1349">
                  <c:v>287.77</c:v>
                </c:pt>
                <c:pt idx="1350">
                  <c:v>287.81</c:v>
                </c:pt>
                <c:pt idx="1351">
                  <c:v>287.89</c:v>
                </c:pt>
                <c:pt idx="1352">
                  <c:v>287.94</c:v>
                </c:pt>
                <c:pt idx="1353">
                  <c:v>287.93</c:v>
                </c:pt>
                <c:pt idx="1354">
                  <c:v>287.95999999999998</c:v>
                </c:pt>
                <c:pt idx="1355">
                  <c:v>288</c:v>
                </c:pt>
                <c:pt idx="1356">
                  <c:v>288.02999999999997</c:v>
                </c:pt>
                <c:pt idx="1357">
                  <c:v>288.02999999999997</c:v>
                </c:pt>
                <c:pt idx="1358">
                  <c:v>288.02</c:v>
                </c:pt>
                <c:pt idx="1359">
                  <c:v>288.02</c:v>
                </c:pt>
                <c:pt idx="1360">
                  <c:v>288.01</c:v>
                </c:pt>
                <c:pt idx="1361">
                  <c:v>287.95</c:v>
                </c:pt>
                <c:pt idx="1362">
                  <c:v>287.91000000000003</c:v>
                </c:pt>
                <c:pt idx="1363">
                  <c:v>287.89999999999998</c:v>
                </c:pt>
                <c:pt idx="1364">
                  <c:v>287.89</c:v>
                </c:pt>
                <c:pt idx="1365">
                  <c:v>287.88</c:v>
                </c:pt>
                <c:pt idx="1366">
                  <c:v>287.87</c:v>
                </c:pt>
                <c:pt idx="1367">
                  <c:v>287.87</c:v>
                </c:pt>
                <c:pt idx="1368">
                  <c:v>287.87</c:v>
                </c:pt>
                <c:pt idx="1369">
                  <c:v>287.89999999999998</c:v>
                </c:pt>
                <c:pt idx="1370">
                  <c:v>287.92</c:v>
                </c:pt>
                <c:pt idx="1371">
                  <c:v>287.89999999999998</c:v>
                </c:pt>
                <c:pt idx="1372">
                  <c:v>287.89</c:v>
                </c:pt>
                <c:pt idx="1373">
                  <c:v>287.87</c:v>
                </c:pt>
                <c:pt idx="1374">
                  <c:v>287.88</c:v>
                </c:pt>
                <c:pt idx="1375">
                  <c:v>287.86</c:v>
                </c:pt>
                <c:pt idx="1376">
                  <c:v>287.83</c:v>
                </c:pt>
                <c:pt idx="1377">
                  <c:v>287.79000000000002</c:v>
                </c:pt>
                <c:pt idx="1378">
                  <c:v>287.76</c:v>
                </c:pt>
                <c:pt idx="1379">
                  <c:v>287.77</c:v>
                </c:pt>
                <c:pt idx="1380">
                  <c:v>287.75</c:v>
                </c:pt>
                <c:pt idx="1381">
                  <c:v>287.77</c:v>
                </c:pt>
                <c:pt idx="1382">
                  <c:v>287.82</c:v>
                </c:pt>
                <c:pt idx="1383">
                  <c:v>287.85000000000002</c:v>
                </c:pt>
                <c:pt idx="1384">
                  <c:v>287.85000000000002</c:v>
                </c:pt>
                <c:pt idx="1385">
                  <c:v>287.87</c:v>
                </c:pt>
                <c:pt idx="1386">
                  <c:v>287.89999999999998</c:v>
                </c:pt>
                <c:pt idx="1387">
                  <c:v>287.92</c:v>
                </c:pt>
                <c:pt idx="1388">
                  <c:v>287.93</c:v>
                </c:pt>
                <c:pt idx="1389">
                  <c:v>287.92</c:v>
                </c:pt>
                <c:pt idx="1390">
                  <c:v>287.92</c:v>
                </c:pt>
                <c:pt idx="1391">
                  <c:v>287.85000000000002</c:v>
                </c:pt>
                <c:pt idx="1392">
                  <c:v>287.8</c:v>
                </c:pt>
                <c:pt idx="1393">
                  <c:v>287.77</c:v>
                </c:pt>
                <c:pt idx="1394">
                  <c:v>287.76</c:v>
                </c:pt>
                <c:pt idx="1395">
                  <c:v>287.72000000000003</c:v>
                </c:pt>
                <c:pt idx="1396">
                  <c:v>287.70999999999998</c:v>
                </c:pt>
                <c:pt idx="1397">
                  <c:v>287.73</c:v>
                </c:pt>
                <c:pt idx="1398">
                  <c:v>287.7</c:v>
                </c:pt>
                <c:pt idx="1399">
                  <c:v>287.69</c:v>
                </c:pt>
                <c:pt idx="1400">
                  <c:v>287.52999999999997</c:v>
                </c:pt>
                <c:pt idx="1401">
                  <c:v>287.38</c:v>
                </c:pt>
                <c:pt idx="1402">
                  <c:v>287.36</c:v>
                </c:pt>
                <c:pt idx="1403">
                  <c:v>287.42</c:v>
                </c:pt>
                <c:pt idx="1404">
                  <c:v>287.47000000000003</c:v>
                </c:pt>
                <c:pt idx="1405">
                  <c:v>287.5</c:v>
                </c:pt>
                <c:pt idx="1406">
                  <c:v>287.52999999999997</c:v>
                </c:pt>
                <c:pt idx="1407">
                  <c:v>287.55</c:v>
                </c:pt>
                <c:pt idx="1408">
                  <c:v>287.58999999999997</c:v>
                </c:pt>
                <c:pt idx="1409">
                  <c:v>287.63</c:v>
                </c:pt>
                <c:pt idx="1410">
                  <c:v>287.66000000000003</c:v>
                </c:pt>
                <c:pt idx="1411">
                  <c:v>287.68</c:v>
                </c:pt>
                <c:pt idx="1412">
                  <c:v>287.69</c:v>
                </c:pt>
                <c:pt idx="1413">
                  <c:v>287.70999999999998</c:v>
                </c:pt>
                <c:pt idx="1414">
                  <c:v>287.74</c:v>
                </c:pt>
                <c:pt idx="1415">
                  <c:v>287.76</c:v>
                </c:pt>
                <c:pt idx="1416">
                  <c:v>287.8</c:v>
                </c:pt>
                <c:pt idx="1417">
                  <c:v>287.81</c:v>
                </c:pt>
                <c:pt idx="1418">
                  <c:v>287.82</c:v>
                </c:pt>
                <c:pt idx="1419">
                  <c:v>287.83999999999997</c:v>
                </c:pt>
                <c:pt idx="1420">
                  <c:v>287.83999999999997</c:v>
                </c:pt>
                <c:pt idx="1421">
                  <c:v>287.87</c:v>
                </c:pt>
                <c:pt idx="1422">
                  <c:v>287.89</c:v>
                </c:pt>
                <c:pt idx="1423">
                  <c:v>287.93</c:v>
                </c:pt>
                <c:pt idx="1424">
                  <c:v>287.94</c:v>
                </c:pt>
                <c:pt idx="1425">
                  <c:v>287.94</c:v>
                </c:pt>
                <c:pt idx="1426">
                  <c:v>287.87</c:v>
                </c:pt>
                <c:pt idx="1427">
                  <c:v>287.8</c:v>
                </c:pt>
                <c:pt idx="1428">
                  <c:v>287.74</c:v>
                </c:pt>
                <c:pt idx="1429">
                  <c:v>287.70999999999998</c:v>
                </c:pt>
                <c:pt idx="1430">
                  <c:v>287.69</c:v>
                </c:pt>
                <c:pt idx="1431">
                  <c:v>287.66000000000003</c:v>
                </c:pt>
                <c:pt idx="1432">
                  <c:v>287.64</c:v>
                </c:pt>
                <c:pt idx="1433">
                  <c:v>287.64</c:v>
                </c:pt>
                <c:pt idx="1434">
                  <c:v>287.64</c:v>
                </c:pt>
                <c:pt idx="1435">
                  <c:v>287.64</c:v>
                </c:pt>
                <c:pt idx="1436">
                  <c:v>287.64999999999998</c:v>
                </c:pt>
                <c:pt idx="1437">
                  <c:v>287.64999999999998</c:v>
                </c:pt>
                <c:pt idx="1438">
                  <c:v>287.64</c:v>
                </c:pt>
                <c:pt idx="1439">
                  <c:v>287.62</c:v>
                </c:pt>
                <c:pt idx="1440">
                  <c:v>287.58999999999997</c:v>
                </c:pt>
                <c:pt idx="1441">
                  <c:v>287.58</c:v>
                </c:pt>
                <c:pt idx="1442">
                  <c:v>287.56</c:v>
                </c:pt>
                <c:pt idx="1443">
                  <c:v>287.52999999999997</c:v>
                </c:pt>
                <c:pt idx="1444">
                  <c:v>287.5</c:v>
                </c:pt>
                <c:pt idx="1445">
                  <c:v>287.55</c:v>
                </c:pt>
                <c:pt idx="1446">
                  <c:v>287.58</c:v>
                </c:pt>
                <c:pt idx="1447">
                  <c:v>287.60000000000002</c:v>
                </c:pt>
                <c:pt idx="1448">
                  <c:v>287.63</c:v>
                </c:pt>
                <c:pt idx="1449">
                  <c:v>287.67</c:v>
                </c:pt>
                <c:pt idx="1450">
                  <c:v>287.67</c:v>
                </c:pt>
                <c:pt idx="1451">
                  <c:v>287.68</c:v>
                </c:pt>
                <c:pt idx="1452">
                  <c:v>287.7</c:v>
                </c:pt>
                <c:pt idx="1453">
                  <c:v>287.75</c:v>
                </c:pt>
                <c:pt idx="1454">
                  <c:v>287.77999999999997</c:v>
                </c:pt>
                <c:pt idx="1455">
                  <c:v>287.79000000000002</c:v>
                </c:pt>
                <c:pt idx="1456">
                  <c:v>287.79000000000002</c:v>
                </c:pt>
                <c:pt idx="1457">
                  <c:v>287.8</c:v>
                </c:pt>
                <c:pt idx="1458">
                  <c:v>287.8</c:v>
                </c:pt>
                <c:pt idx="1459">
                  <c:v>287.8</c:v>
                </c:pt>
                <c:pt idx="1460">
                  <c:v>287.77999999999997</c:v>
                </c:pt>
                <c:pt idx="1461">
                  <c:v>287.76</c:v>
                </c:pt>
                <c:pt idx="1462">
                  <c:v>287.74</c:v>
                </c:pt>
                <c:pt idx="1463">
                  <c:v>287.76</c:v>
                </c:pt>
                <c:pt idx="1464">
                  <c:v>287.77</c:v>
                </c:pt>
                <c:pt idx="1465">
                  <c:v>287.81</c:v>
                </c:pt>
                <c:pt idx="1466">
                  <c:v>287.85000000000002</c:v>
                </c:pt>
                <c:pt idx="1467">
                  <c:v>287.88</c:v>
                </c:pt>
                <c:pt idx="1468">
                  <c:v>287.91000000000003</c:v>
                </c:pt>
                <c:pt idx="1469">
                  <c:v>287.92</c:v>
                </c:pt>
                <c:pt idx="1470">
                  <c:v>287.94</c:v>
                </c:pt>
                <c:pt idx="1471">
                  <c:v>287.95</c:v>
                </c:pt>
                <c:pt idx="1472">
                  <c:v>287.98</c:v>
                </c:pt>
                <c:pt idx="1473">
                  <c:v>288.02</c:v>
                </c:pt>
                <c:pt idx="1474">
                  <c:v>288.06</c:v>
                </c:pt>
                <c:pt idx="1475">
                  <c:v>288.08</c:v>
                </c:pt>
                <c:pt idx="1476">
                  <c:v>288.10000000000002</c:v>
                </c:pt>
                <c:pt idx="1477">
                  <c:v>288.11</c:v>
                </c:pt>
                <c:pt idx="1478">
                  <c:v>288.10000000000002</c:v>
                </c:pt>
                <c:pt idx="1479">
                  <c:v>288.07</c:v>
                </c:pt>
                <c:pt idx="1480">
                  <c:v>288.02999999999997</c:v>
                </c:pt>
                <c:pt idx="1481">
                  <c:v>287.99</c:v>
                </c:pt>
                <c:pt idx="1482">
                  <c:v>287.98</c:v>
                </c:pt>
                <c:pt idx="1483">
                  <c:v>287.97000000000003</c:v>
                </c:pt>
                <c:pt idx="1484">
                  <c:v>287.99</c:v>
                </c:pt>
                <c:pt idx="1485">
                  <c:v>287.95999999999998</c:v>
                </c:pt>
                <c:pt idx="1486">
                  <c:v>287.93</c:v>
                </c:pt>
                <c:pt idx="1487">
                  <c:v>287.93</c:v>
                </c:pt>
                <c:pt idx="1488">
                  <c:v>287.93</c:v>
                </c:pt>
                <c:pt idx="1489">
                  <c:v>287.93</c:v>
                </c:pt>
                <c:pt idx="1490">
                  <c:v>287.93</c:v>
                </c:pt>
                <c:pt idx="1491">
                  <c:v>287.94</c:v>
                </c:pt>
                <c:pt idx="1492">
                  <c:v>287.95</c:v>
                </c:pt>
                <c:pt idx="1493">
                  <c:v>287.97000000000003</c:v>
                </c:pt>
                <c:pt idx="1494">
                  <c:v>287.99</c:v>
                </c:pt>
                <c:pt idx="1495">
                  <c:v>288.01</c:v>
                </c:pt>
                <c:pt idx="1496">
                  <c:v>288.04000000000002</c:v>
                </c:pt>
                <c:pt idx="1497">
                  <c:v>288.08</c:v>
                </c:pt>
                <c:pt idx="1498">
                  <c:v>288.13</c:v>
                </c:pt>
                <c:pt idx="1499">
                  <c:v>288.16000000000003</c:v>
                </c:pt>
                <c:pt idx="1500">
                  <c:v>288.18</c:v>
                </c:pt>
                <c:pt idx="1501">
                  <c:v>288.20999999999998</c:v>
                </c:pt>
                <c:pt idx="1502">
                  <c:v>288.23</c:v>
                </c:pt>
                <c:pt idx="1503">
                  <c:v>288.24</c:v>
                </c:pt>
                <c:pt idx="1504">
                  <c:v>288.24</c:v>
                </c:pt>
                <c:pt idx="1505">
                  <c:v>288.23</c:v>
                </c:pt>
                <c:pt idx="1506">
                  <c:v>288.20999999999998</c:v>
                </c:pt>
                <c:pt idx="1507">
                  <c:v>288.20999999999998</c:v>
                </c:pt>
                <c:pt idx="1508">
                  <c:v>288.19</c:v>
                </c:pt>
                <c:pt idx="1509">
                  <c:v>288.19</c:v>
                </c:pt>
                <c:pt idx="1510">
                  <c:v>288.19</c:v>
                </c:pt>
                <c:pt idx="1511">
                  <c:v>288.18</c:v>
                </c:pt>
                <c:pt idx="1512">
                  <c:v>288.17</c:v>
                </c:pt>
                <c:pt idx="1513">
                  <c:v>288.13</c:v>
                </c:pt>
                <c:pt idx="1514">
                  <c:v>288.10000000000002</c:v>
                </c:pt>
                <c:pt idx="1515">
                  <c:v>288.10000000000002</c:v>
                </c:pt>
                <c:pt idx="1516">
                  <c:v>288.11</c:v>
                </c:pt>
                <c:pt idx="1517">
                  <c:v>288.11</c:v>
                </c:pt>
                <c:pt idx="1518">
                  <c:v>288.10000000000002</c:v>
                </c:pt>
                <c:pt idx="1519">
                  <c:v>288.10000000000002</c:v>
                </c:pt>
                <c:pt idx="1520">
                  <c:v>288.11</c:v>
                </c:pt>
                <c:pt idx="1521">
                  <c:v>288.11</c:v>
                </c:pt>
                <c:pt idx="1522">
                  <c:v>288.14999999999998</c:v>
                </c:pt>
                <c:pt idx="1523">
                  <c:v>288.19</c:v>
                </c:pt>
                <c:pt idx="1524">
                  <c:v>288.2</c:v>
                </c:pt>
                <c:pt idx="1525">
                  <c:v>288.2</c:v>
                </c:pt>
                <c:pt idx="1526">
                  <c:v>288.19</c:v>
                </c:pt>
                <c:pt idx="1527">
                  <c:v>288.18</c:v>
                </c:pt>
                <c:pt idx="1528">
                  <c:v>288.19</c:v>
                </c:pt>
                <c:pt idx="1529">
                  <c:v>288.19</c:v>
                </c:pt>
                <c:pt idx="1530">
                  <c:v>288.20999999999998</c:v>
                </c:pt>
                <c:pt idx="1531">
                  <c:v>288.23</c:v>
                </c:pt>
                <c:pt idx="1532">
                  <c:v>288.23</c:v>
                </c:pt>
                <c:pt idx="1533">
                  <c:v>288.17</c:v>
                </c:pt>
                <c:pt idx="1534">
                  <c:v>288.13</c:v>
                </c:pt>
                <c:pt idx="1535">
                  <c:v>288.13</c:v>
                </c:pt>
                <c:pt idx="1536">
                  <c:v>288.16000000000003</c:v>
                </c:pt>
                <c:pt idx="1537">
                  <c:v>288.19</c:v>
                </c:pt>
                <c:pt idx="1538">
                  <c:v>288.23</c:v>
                </c:pt>
                <c:pt idx="1539">
                  <c:v>288.27</c:v>
                </c:pt>
                <c:pt idx="1540">
                  <c:v>288.27</c:v>
                </c:pt>
                <c:pt idx="1541">
                  <c:v>288.27</c:v>
                </c:pt>
                <c:pt idx="1542">
                  <c:v>288.27999999999997</c:v>
                </c:pt>
                <c:pt idx="1543">
                  <c:v>288.27999999999997</c:v>
                </c:pt>
                <c:pt idx="1544">
                  <c:v>288.32</c:v>
                </c:pt>
                <c:pt idx="1545">
                  <c:v>288.27999999999997</c:v>
                </c:pt>
                <c:pt idx="1546">
                  <c:v>288.24</c:v>
                </c:pt>
                <c:pt idx="1547">
                  <c:v>288.23</c:v>
                </c:pt>
                <c:pt idx="1548">
                  <c:v>288.25</c:v>
                </c:pt>
                <c:pt idx="1549">
                  <c:v>288.27</c:v>
                </c:pt>
                <c:pt idx="1550">
                  <c:v>288.24</c:v>
                </c:pt>
                <c:pt idx="1551">
                  <c:v>288.20999999999998</c:v>
                </c:pt>
                <c:pt idx="1552">
                  <c:v>288.22000000000003</c:v>
                </c:pt>
                <c:pt idx="1553">
                  <c:v>288.20999999999998</c:v>
                </c:pt>
                <c:pt idx="1554">
                  <c:v>288.25</c:v>
                </c:pt>
                <c:pt idx="1555">
                  <c:v>288.27999999999997</c:v>
                </c:pt>
                <c:pt idx="1556">
                  <c:v>288.27</c:v>
                </c:pt>
                <c:pt idx="1557">
                  <c:v>288.26</c:v>
                </c:pt>
                <c:pt idx="1558">
                  <c:v>288.26</c:v>
                </c:pt>
                <c:pt idx="1559">
                  <c:v>288.24</c:v>
                </c:pt>
                <c:pt idx="1560">
                  <c:v>288.25</c:v>
                </c:pt>
                <c:pt idx="1561">
                  <c:v>288.26</c:v>
                </c:pt>
                <c:pt idx="1562">
                  <c:v>288.29000000000002</c:v>
                </c:pt>
                <c:pt idx="1563">
                  <c:v>288.31</c:v>
                </c:pt>
                <c:pt idx="1564">
                  <c:v>288.32</c:v>
                </c:pt>
                <c:pt idx="1565">
                  <c:v>288.33999999999997</c:v>
                </c:pt>
                <c:pt idx="1566">
                  <c:v>288.36</c:v>
                </c:pt>
                <c:pt idx="1567">
                  <c:v>288.37</c:v>
                </c:pt>
                <c:pt idx="1568">
                  <c:v>288.39999999999998</c:v>
                </c:pt>
                <c:pt idx="1569">
                  <c:v>288.44</c:v>
                </c:pt>
                <c:pt idx="1570">
                  <c:v>288.47000000000003</c:v>
                </c:pt>
                <c:pt idx="1571">
                  <c:v>288.45999999999998</c:v>
                </c:pt>
                <c:pt idx="1572">
                  <c:v>288.48</c:v>
                </c:pt>
                <c:pt idx="1573">
                  <c:v>288.55</c:v>
                </c:pt>
                <c:pt idx="1574">
                  <c:v>288.61</c:v>
                </c:pt>
                <c:pt idx="1575">
                  <c:v>288.66000000000003</c:v>
                </c:pt>
                <c:pt idx="1576">
                  <c:v>288.63</c:v>
                </c:pt>
                <c:pt idx="1577">
                  <c:v>288.60000000000002</c:v>
                </c:pt>
                <c:pt idx="1578">
                  <c:v>288.56</c:v>
                </c:pt>
                <c:pt idx="1579">
                  <c:v>288.52</c:v>
                </c:pt>
                <c:pt idx="1580">
                  <c:v>288.51</c:v>
                </c:pt>
                <c:pt idx="1581">
                  <c:v>288.5</c:v>
                </c:pt>
                <c:pt idx="1582">
                  <c:v>288.52</c:v>
                </c:pt>
                <c:pt idx="1583">
                  <c:v>288.52999999999997</c:v>
                </c:pt>
                <c:pt idx="1584">
                  <c:v>288.49</c:v>
                </c:pt>
                <c:pt idx="1585">
                  <c:v>288.52</c:v>
                </c:pt>
                <c:pt idx="1586">
                  <c:v>288.51</c:v>
                </c:pt>
                <c:pt idx="1587">
                  <c:v>288.5</c:v>
                </c:pt>
                <c:pt idx="1588">
                  <c:v>288.48</c:v>
                </c:pt>
                <c:pt idx="1589">
                  <c:v>288.44</c:v>
                </c:pt>
                <c:pt idx="1590">
                  <c:v>288.44</c:v>
                </c:pt>
                <c:pt idx="1591">
                  <c:v>288.43</c:v>
                </c:pt>
                <c:pt idx="1592">
                  <c:v>288.43</c:v>
                </c:pt>
                <c:pt idx="1593">
                  <c:v>288.45</c:v>
                </c:pt>
                <c:pt idx="1594">
                  <c:v>288.45999999999998</c:v>
                </c:pt>
                <c:pt idx="1595">
                  <c:v>288.48</c:v>
                </c:pt>
                <c:pt idx="1596">
                  <c:v>288.48</c:v>
                </c:pt>
                <c:pt idx="1597">
                  <c:v>288.47000000000003</c:v>
                </c:pt>
                <c:pt idx="1598">
                  <c:v>288.44</c:v>
                </c:pt>
                <c:pt idx="1599">
                  <c:v>288.39999999999998</c:v>
                </c:pt>
                <c:pt idx="1600">
                  <c:v>288.3</c:v>
                </c:pt>
                <c:pt idx="1601">
                  <c:v>288.24</c:v>
                </c:pt>
                <c:pt idx="1602">
                  <c:v>288.22000000000003</c:v>
                </c:pt>
                <c:pt idx="1603">
                  <c:v>288.17</c:v>
                </c:pt>
                <c:pt idx="1604">
                  <c:v>288.10000000000002</c:v>
                </c:pt>
                <c:pt idx="1605">
                  <c:v>288.08</c:v>
                </c:pt>
                <c:pt idx="1606">
                  <c:v>288.07</c:v>
                </c:pt>
                <c:pt idx="1607">
                  <c:v>288.06</c:v>
                </c:pt>
                <c:pt idx="1608">
                  <c:v>288.02999999999997</c:v>
                </c:pt>
                <c:pt idx="1609">
                  <c:v>288.01</c:v>
                </c:pt>
                <c:pt idx="1610">
                  <c:v>288.04000000000002</c:v>
                </c:pt>
                <c:pt idx="1611">
                  <c:v>288.06</c:v>
                </c:pt>
                <c:pt idx="1612">
                  <c:v>288.02</c:v>
                </c:pt>
                <c:pt idx="1613">
                  <c:v>287.97000000000003</c:v>
                </c:pt>
                <c:pt idx="1614">
                  <c:v>287.95999999999998</c:v>
                </c:pt>
                <c:pt idx="1615">
                  <c:v>287.94</c:v>
                </c:pt>
                <c:pt idx="1616">
                  <c:v>287.89</c:v>
                </c:pt>
                <c:pt idx="1617">
                  <c:v>287.83</c:v>
                </c:pt>
                <c:pt idx="1618">
                  <c:v>287.73</c:v>
                </c:pt>
                <c:pt idx="1619">
                  <c:v>287.7</c:v>
                </c:pt>
                <c:pt idx="1620">
                  <c:v>287.69</c:v>
                </c:pt>
                <c:pt idx="1621">
                  <c:v>287.66000000000003</c:v>
                </c:pt>
                <c:pt idx="1622">
                  <c:v>287.66000000000003</c:v>
                </c:pt>
                <c:pt idx="1623">
                  <c:v>287.63</c:v>
                </c:pt>
                <c:pt idx="1624">
                  <c:v>287.63</c:v>
                </c:pt>
                <c:pt idx="1625">
                  <c:v>287.63</c:v>
                </c:pt>
                <c:pt idx="1626">
                  <c:v>287.63</c:v>
                </c:pt>
                <c:pt idx="1627">
                  <c:v>287.62</c:v>
                </c:pt>
                <c:pt idx="1628">
                  <c:v>287.63</c:v>
                </c:pt>
                <c:pt idx="1629">
                  <c:v>287.63</c:v>
                </c:pt>
                <c:pt idx="1630">
                  <c:v>287.61</c:v>
                </c:pt>
                <c:pt idx="1631">
                  <c:v>287.58</c:v>
                </c:pt>
                <c:pt idx="1632">
                  <c:v>287.54000000000002</c:v>
                </c:pt>
                <c:pt idx="1633">
                  <c:v>287.5</c:v>
                </c:pt>
                <c:pt idx="1634">
                  <c:v>287.5</c:v>
                </c:pt>
                <c:pt idx="1635">
                  <c:v>287.51</c:v>
                </c:pt>
                <c:pt idx="1636">
                  <c:v>287.51</c:v>
                </c:pt>
                <c:pt idx="1637">
                  <c:v>287.52999999999997</c:v>
                </c:pt>
                <c:pt idx="1638">
                  <c:v>287.54000000000002</c:v>
                </c:pt>
                <c:pt idx="1639">
                  <c:v>287.55</c:v>
                </c:pt>
                <c:pt idx="1640">
                  <c:v>287.55</c:v>
                </c:pt>
                <c:pt idx="1641">
                  <c:v>287.57</c:v>
                </c:pt>
                <c:pt idx="1642">
                  <c:v>287.56</c:v>
                </c:pt>
                <c:pt idx="1643">
                  <c:v>287.55</c:v>
                </c:pt>
                <c:pt idx="1644">
                  <c:v>287.56</c:v>
                </c:pt>
                <c:pt idx="1645">
                  <c:v>287.55</c:v>
                </c:pt>
                <c:pt idx="1646">
                  <c:v>287.54000000000002</c:v>
                </c:pt>
                <c:pt idx="1647">
                  <c:v>287.52</c:v>
                </c:pt>
                <c:pt idx="1648">
                  <c:v>287.52</c:v>
                </c:pt>
                <c:pt idx="1649">
                  <c:v>287.51</c:v>
                </c:pt>
                <c:pt idx="1650">
                  <c:v>287.51</c:v>
                </c:pt>
                <c:pt idx="1651">
                  <c:v>287.5</c:v>
                </c:pt>
                <c:pt idx="1652">
                  <c:v>287.49</c:v>
                </c:pt>
                <c:pt idx="1653">
                  <c:v>287.49</c:v>
                </c:pt>
                <c:pt idx="1654">
                  <c:v>287.5</c:v>
                </c:pt>
                <c:pt idx="1655">
                  <c:v>287.52</c:v>
                </c:pt>
                <c:pt idx="1656">
                  <c:v>287.52</c:v>
                </c:pt>
                <c:pt idx="1657">
                  <c:v>287.51</c:v>
                </c:pt>
                <c:pt idx="1658">
                  <c:v>287.52</c:v>
                </c:pt>
                <c:pt idx="1659">
                  <c:v>287.52999999999997</c:v>
                </c:pt>
                <c:pt idx="1660">
                  <c:v>287.58</c:v>
                </c:pt>
                <c:pt idx="1661">
                  <c:v>287.58</c:v>
                </c:pt>
                <c:pt idx="1662">
                  <c:v>287.58</c:v>
                </c:pt>
                <c:pt idx="1663">
                  <c:v>287.58</c:v>
                </c:pt>
                <c:pt idx="1664">
                  <c:v>287.58</c:v>
                </c:pt>
                <c:pt idx="1665">
                  <c:v>287.58999999999997</c:v>
                </c:pt>
                <c:pt idx="1666">
                  <c:v>287.60000000000002</c:v>
                </c:pt>
                <c:pt idx="1667">
                  <c:v>287.62</c:v>
                </c:pt>
                <c:pt idx="1668">
                  <c:v>287.63</c:v>
                </c:pt>
                <c:pt idx="1669">
                  <c:v>287.64</c:v>
                </c:pt>
                <c:pt idx="1670">
                  <c:v>287.64999999999998</c:v>
                </c:pt>
                <c:pt idx="1671">
                  <c:v>287.67</c:v>
                </c:pt>
                <c:pt idx="1672">
                  <c:v>287.70999999999998</c:v>
                </c:pt>
                <c:pt idx="1673">
                  <c:v>287.73</c:v>
                </c:pt>
                <c:pt idx="1674">
                  <c:v>287.75</c:v>
                </c:pt>
                <c:pt idx="1675">
                  <c:v>287.77999999999997</c:v>
                </c:pt>
                <c:pt idx="1676">
                  <c:v>287.81</c:v>
                </c:pt>
                <c:pt idx="1677">
                  <c:v>287.83999999999997</c:v>
                </c:pt>
                <c:pt idx="1678">
                  <c:v>287.88</c:v>
                </c:pt>
                <c:pt idx="1679">
                  <c:v>287.91000000000003</c:v>
                </c:pt>
                <c:pt idx="1680">
                  <c:v>287.95</c:v>
                </c:pt>
                <c:pt idx="1681">
                  <c:v>287.99</c:v>
                </c:pt>
                <c:pt idx="1682">
                  <c:v>288.04000000000002</c:v>
                </c:pt>
                <c:pt idx="1683">
                  <c:v>288.08</c:v>
                </c:pt>
                <c:pt idx="1684">
                  <c:v>288.12</c:v>
                </c:pt>
                <c:pt idx="1685">
                  <c:v>288.14999999999998</c:v>
                </c:pt>
                <c:pt idx="1686">
                  <c:v>288.18</c:v>
                </c:pt>
                <c:pt idx="1687">
                  <c:v>288.2</c:v>
                </c:pt>
                <c:pt idx="1688">
                  <c:v>288.20999999999998</c:v>
                </c:pt>
                <c:pt idx="1689">
                  <c:v>288.20999999999998</c:v>
                </c:pt>
                <c:pt idx="1690">
                  <c:v>288.22000000000003</c:v>
                </c:pt>
                <c:pt idx="1691">
                  <c:v>288.22000000000003</c:v>
                </c:pt>
                <c:pt idx="1692">
                  <c:v>288.20999999999998</c:v>
                </c:pt>
                <c:pt idx="1693">
                  <c:v>288.20999999999998</c:v>
                </c:pt>
                <c:pt idx="1694">
                  <c:v>288.20999999999998</c:v>
                </c:pt>
                <c:pt idx="1695">
                  <c:v>288.2</c:v>
                </c:pt>
                <c:pt idx="1696">
                  <c:v>288.2</c:v>
                </c:pt>
                <c:pt idx="1697">
                  <c:v>288.2</c:v>
                </c:pt>
                <c:pt idx="1698">
                  <c:v>288.20999999999998</c:v>
                </c:pt>
                <c:pt idx="1699">
                  <c:v>288.2</c:v>
                </c:pt>
                <c:pt idx="1700">
                  <c:v>288.20999999999998</c:v>
                </c:pt>
                <c:pt idx="1701">
                  <c:v>288.20999999999998</c:v>
                </c:pt>
                <c:pt idx="1702">
                  <c:v>288.22000000000003</c:v>
                </c:pt>
                <c:pt idx="1703">
                  <c:v>288.22000000000003</c:v>
                </c:pt>
                <c:pt idx="1704">
                  <c:v>288.23</c:v>
                </c:pt>
                <c:pt idx="1705">
                  <c:v>288.24</c:v>
                </c:pt>
                <c:pt idx="1706">
                  <c:v>288.25</c:v>
                </c:pt>
                <c:pt idx="1707">
                  <c:v>288.26</c:v>
                </c:pt>
                <c:pt idx="1708">
                  <c:v>288.27</c:v>
                </c:pt>
                <c:pt idx="1709">
                  <c:v>288.27999999999997</c:v>
                </c:pt>
                <c:pt idx="1710">
                  <c:v>288.27999999999997</c:v>
                </c:pt>
                <c:pt idx="1711">
                  <c:v>288.29000000000002</c:v>
                </c:pt>
                <c:pt idx="1712">
                  <c:v>288.29000000000002</c:v>
                </c:pt>
                <c:pt idx="1713">
                  <c:v>288.3</c:v>
                </c:pt>
                <c:pt idx="1714">
                  <c:v>288.3</c:v>
                </c:pt>
                <c:pt idx="1715">
                  <c:v>288.32</c:v>
                </c:pt>
                <c:pt idx="1716">
                  <c:v>288.33</c:v>
                </c:pt>
                <c:pt idx="1717">
                  <c:v>288.35000000000002</c:v>
                </c:pt>
                <c:pt idx="1718">
                  <c:v>288.37</c:v>
                </c:pt>
                <c:pt idx="1719">
                  <c:v>288.39999999999998</c:v>
                </c:pt>
                <c:pt idx="1720">
                  <c:v>288.41000000000003</c:v>
                </c:pt>
                <c:pt idx="1721">
                  <c:v>288.43</c:v>
                </c:pt>
                <c:pt idx="1722">
                  <c:v>288.44</c:v>
                </c:pt>
                <c:pt idx="1723">
                  <c:v>288.45</c:v>
                </c:pt>
                <c:pt idx="1724">
                  <c:v>288.47000000000003</c:v>
                </c:pt>
                <c:pt idx="1725">
                  <c:v>288.48</c:v>
                </c:pt>
                <c:pt idx="1726">
                  <c:v>288.49</c:v>
                </c:pt>
                <c:pt idx="1727">
                  <c:v>288.52</c:v>
                </c:pt>
                <c:pt idx="1728">
                  <c:v>288.55</c:v>
                </c:pt>
                <c:pt idx="1729">
                  <c:v>288.58</c:v>
                </c:pt>
                <c:pt idx="1730">
                  <c:v>288.62</c:v>
                </c:pt>
                <c:pt idx="1731">
                  <c:v>288.64999999999998</c:v>
                </c:pt>
                <c:pt idx="1732">
                  <c:v>288.68</c:v>
                </c:pt>
                <c:pt idx="1733">
                  <c:v>288.70999999999998</c:v>
                </c:pt>
                <c:pt idx="1734">
                  <c:v>288.73</c:v>
                </c:pt>
                <c:pt idx="1735">
                  <c:v>288.76</c:v>
                </c:pt>
                <c:pt idx="1736">
                  <c:v>288.77</c:v>
                </c:pt>
                <c:pt idx="1737">
                  <c:v>288.79000000000002</c:v>
                </c:pt>
                <c:pt idx="1738">
                  <c:v>288.83999999999997</c:v>
                </c:pt>
                <c:pt idx="1739">
                  <c:v>288.88</c:v>
                </c:pt>
                <c:pt idx="1740">
                  <c:v>288.91000000000003</c:v>
                </c:pt>
                <c:pt idx="1741">
                  <c:v>288.93</c:v>
                </c:pt>
                <c:pt idx="1742">
                  <c:v>288.94</c:v>
                </c:pt>
                <c:pt idx="1743">
                  <c:v>288.98</c:v>
                </c:pt>
                <c:pt idx="1744">
                  <c:v>289.02</c:v>
                </c:pt>
                <c:pt idx="1745">
                  <c:v>289.06</c:v>
                </c:pt>
                <c:pt idx="1746">
                  <c:v>289.08999999999997</c:v>
                </c:pt>
                <c:pt idx="1747">
                  <c:v>289.12</c:v>
                </c:pt>
                <c:pt idx="1748">
                  <c:v>289.14</c:v>
                </c:pt>
                <c:pt idx="1749">
                  <c:v>289.17</c:v>
                </c:pt>
                <c:pt idx="1750">
                  <c:v>289.19</c:v>
                </c:pt>
                <c:pt idx="1751">
                  <c:v>289.23</c:v>
                </c:pt>
                <c:pt idx="1752">
                  <c:v>289.25</c:v>
                </c:pt>
                <c:pt idx="1753">
                  <c:v>289.27</c:v>
                </c:pt>
                <c:pt idx="1754">
                  <c:v>289.29000000000002</c:v>
                </c:pt>
                <c:pt idx="1755">
                  <c:v>289.31</c:v>
                </c:pt>
                <c:pt idx="1756">
                  <c:v>289.32</c:v>
                </c:pt>
                <c:pt idx="1757">
                  <c:v>289.33999999999997</c:v>
                </c:pt>
                <c:pt idx="1758">
                  <c:v>289.36</c:v>
                </c:pt>
                <c:pt idx="1759">
                  <c:v>289.38</c:v>
                </c:pt>
                <c:pt idx="1760">
                  <c:v>289.38</c:v>
                </c:pt>
                <c:pt idx="1761">
                  <c:v>289.38</c:v>
                </c:pt>
                <c:pt idx="1762">
                  <c:v>289.38</c:v>
                </c:pt>
                <c:pt idx="1763">
                  <c:v>289.39</c:v>
                </c:pt>
                <c:pt idx="1764">
                  <c:v>289.39</c:v>
                </c:pt>
                <c:pt idx="1765">
                  <c:v>289.39999999999998</c:v>
                </c:pt>
                <c:pt idx="1766">
                  <c:v>289.41000000000003</c:v>
                </c:pt>
                <c:pt idx="1767">
                  <c:v>289.42</c:v>
                </c:pt>
                <c:pt idx="1768">
                  <c:v>289.43</c:v>
                </c:pt>
                <c:pt idx="1769">
                  <c:v>289.43</c:v>
                </c:pt>
                <c:pt idx="1770">
                  <c:v>289.42</c:v>
                </c:pt>
                <c:pt idx="1771">
                  <c:v>289.42</c:v>
                </c:pt>
                <c:pt idx="1772">
                  <c:v>289.42</c:v>
                </c:pt>
                <c:pt idx="1773">
                  <c:v>289.45999999999998</c:v>
                </c:pt>
                <c:pt idx="1774">
                  <c:v>289.49</c:v>
                </c:pt>
                <c:pt idx="1775">
                  <c:v>289.52</c:v>
                </c:pt>
                <c:pt idx="1776">
                  <c:v>289.52999999999997</c:v>
                </c:pt>
                <c:pt idx="1777">
                  <c:v>289.54000000000002</c:v>
                </c:pt>
                <c:pt idx="1778">
                  <c:v>289.55</c:v>
                </c:pt>
                <c:pt idx="1779">
                  <c:v>289.55</c:v>
                </c:pt>
                <c:pt idx="1780">
                  <c:v>289.56</c:v>
                </c:pt>
                <c:pt idx="1781">
                  <c:v>289.57</c:v>
                </c:pt>
                <c:pt idx="1782">
                  <c:v>289.61</c:v>
                </c:pt>
                <c:pt idx="1783">
                  <c:v>289.62</c:v>
                </c:pt>
                <c:pt idx="1784">
                  <c:v>289.64999999999998</c:v>
                </c:pt>
                <c:pt idx="1785">
                  <c:v>289.66000000000003</c:v>
                </c:pt>
                <c:pt idx="1786">
                  <c:v>289.67</c:v>
                </c:pt>
                <c:pt idx="1787">
                  <c:v>289.68</c:v>
                </c:pt>
                <c:pt idx="1788">
                  <c:v>289.69</c:v>
                </c:pt>
                <c:pt idx="1789">
                  <c:v>289.68</c:v>
                </c:pt>
                <c:pt idx="1790">
                  <c:v>289.68</c:v>
                </c:pt>
                <c:pt idx="1791">
                  <c:v>289.68</c:v>
                </c:pt>
                <c:pt idx="1792">
                  <c:v>289.68</c:v>
                </c:pt>
                <c:pt idx="1793">
                  <c:v>289.68</c:v>
                </c:pt>
                <c:pt idx="1794">
                  <c:v>289.68</c:v>
                </c:pt>
                <c:pt idx="1795">
                  <c:v>289.68</c:v>
                </c:pt>
                <c:pt idx="1796">
                  <c:v>289.68</c:v>
                </c:pt>
                <c:pt idx="1797">
                  <c:v>289.69</c:v>
                </c:pt>
                <c:pt idx="1798">
                  <c:v>289.7</c:v>
                </c:pt>
                <c:pt idx="1799">
                  <c:v>289.7</c:v>
                </c:pt>
                <c:pt idx="1800">
                  <c:v>289.70999999999998</c:v>
                </c:pt>
                <c:pt idx="1801">
                  <c:v>289.70999999999998</c:v>
                </c:pt>
                <c:pt idx="1802">
                  <c:v>289.73</c:v>
                </c:pt>
                <c:pt idx="1803">
                  <c:v>289.74</c:v>
                </c:pt>
                <c:pt idx="1804">
                  <c:v>289.74</c:v>
                </c:pt>
                <c:pt idx="1805">
                  <c:v>289.75</c:v>
                </c:pt>
                <c:pt idx="1806">
                  <c:v>289.76</c:v>
                </c:pt>
                <c:pt idx="1807">
                  <c:v>289.76</c:v>
                </c:pt>
                <c:pt idx="1808">
                  <c:v>289.77</c:v>
                </c:pt>
                <c:pt idx="1809">
                  <c:v>289.77999999999997</c:v>
                </c:pt>
                <c:pt idx="1810">
                  <c:v>289.8</c:v>
                </c:pt>
                <c:pt idx="1811">
                  <c:v>289.82</c:v>
                </c:pt>
                <c:pt idx="1812">
                  <c:v>289.82</c:v>
                </c:pt>
                <c:pt idx="1813">
                  <c:v>289.83</c:v>
                </c:pt>
                <c:pt idx="1814">
                  <c:v>289.85000000000002</c:v>
                </c:pt>
                <c:pt idx="1815">
                  <c:v>289.86</c:v>
                </c:pt>
                <c:pt idx="1816">
                  <c:v>289.87</c:v>
                </c:pt>
                <c:pt idx="1817">
                  <c:v>289.88</c:v>
                </c:pt>
                <c:pt idx="1818">
                  <c:v>289.88</c:v>
                </c:pt>
                <c:pt idx="1819">
                  <c:v>289.89</c:v>
                </c:pt>
                <c:pt idx="1820">
                  <c:v>289.89</c:v>
                </c:pt>
                <c:pt idx="1821">
                  <c:v>289.91000000000003</c:v>
                </c:pt>
                <c:pt idx="1822">
                  <c:v>289.95</c:v>
                </c:pt>
                <c:pt idx="1823">
                  <c:v>289.98</c:v>
                </c:pt>
                <c:pt idx="1824">
                  <c:v>290</c:v>
                </c:pt>
                <c:pt idx="1825">
                  <c:v>290.02</c:v>
                </c:pt>
                <c:pt idx="1826">
                  <c:v>290.04000000000002</c:v>
                </c:pt>
                <c:pt idx="1827">
                  <c:v>290.06</c:v>
                </c:pt>
                <c:pt idx="1828">
                  <c:v>290.08</c:v>
                </c:pt>
                <c:pt idx="1829">
                  <c:v>290.10000000000002</c:v>
                </c:pt>
                <c:pt idx="1830">
                  <c:v>290.12</c:v>
                </c:pt>
                <c:pt idx="1831">
                  <c:v>290.14</c:v>
                </c:pt>
                <c:pt idx="1832">
                  <c:v>290.14999999999998</c:v>
                </c:pt>
                <c:pt idx="1833">
                  <c:v>290.16000000000003</c:v>
                </c:pt>
                <c:pt idx="1834">
                  <c:v>290.17</c:v>
                </c:pt>
                <c:pt idx="1835">
                  <c:v>290.18</c:v>
                </c:pt>
                <c:pt idx="1836">
                  <c:v>290.19</c:v>
                </c:pt>
                <c:pt idx="1837">
                  <c:v>290.2</c:v>
                </c:pt>
                <c:pt idx="1838">
                  <c:v>290.22000000000003</c:v>
                </c:pt>
                <c:pt idx="1839">
                  <c:v>290.23</c:v>
                </c:pt>
                <c:pt idx="1840">
                  <c:v>290.25</c:v>
                </c:pt>
                <c:pt idx="1841">
                  <c:v>290.26</c:v>
                </c:pt>
                <c:pt idx="1842">
                  <c:v>290.27</c:v>
                </c:pt>
                <c:pt idx="1843">
                  <c:v>290.27999999999997</c:v>
                </c:pt>
                <c:pt idx="1844">
                  <c:v>290.29000000000002</c:v>
                </c:pt>
                <c:pt idx="1845">
                  <c:v>290.29000000000002</c:v>
                </c:pt>
                <c:pt idx="1846">
                  <c:v>290.29000000000002</c:v>
                </c:pt>
                <c:pt idx="1847">
                  <c:v>290.3</c:v>
                </c:pt>
                <c:pt idx="1848">
                  <c:v>290.31</c:v>
                </c:pt>
                <c:pt idx="1849">
                  <c:v>290.32</c:v>
                </c:pt>
                <c:pt idx="1850">
                  <c:v>290.33</c:v>
                </c:pt>
                <c:pt idx="1851">
                  <c:v>290.33999999999997</c:v>
                </c:pt>
                <c:pt idx="1852">
                  <c:v>290.35000000000002</c:v>
                </c:pt>
                <c:pt idx="1853">
                  <c:v>290.36</c:v>
                </c:pt>
                <c:pt idx="1854">
                  <c:v>290.36</c:v>
                </c:pt>
                <c:pt idx="1855">
                  <c:v>290.37</c:v>
                </c:pt>
                <c:pt idx="1856">
                  <c:v>290.37</c:v>
                </c:pt>
                <c:pt idx="1857">
                  <c:v>290.37</c:v>
                </c:pt>
                <c:pt idx="1858">
                  <c:v>290.38</c:v>
                </c:pt>
                <c:pt idx="1859">
                  <c:v>290.38</c:v>
                </c:pt>
                <c:pt idx="1860">
                  <c:v>290.39</c:v>
                </c:pt>
                <c:pt idx="1861">
                  <c:v>290.39999999999998</c:v>
                </c:pt>
                <c:pt idx="1862">
                  <c:v>290.41000000000003</c:v>
                </c:pt>
                <c:pt idx="1863">
                  <c:v>290.42</c:v>
                </c:pt>
                <c:pt idx="1864">
                  <c:v>290.43</c:v>
                </c:pt>
                <c:pt idx="1865">
                  <c:v>290.44</c:v>
                </c:pt>
                <c:pt idx="1866">
                  <c:v>290.45</c:v>
                </c:pt>
                <c:pt idx="1867">
                  <c:v>290.45999999999998</c:v>
                </c:pt>
                <c:pt idx="1868">
                  <c:v>290.47000000000003</c:v>
                </c:pt>
                <c:pt idx="1869">
                  <c:v>290.47000000000003</c:v>
                </c:pt>
                <c:pt idx="1870">
                  <c:v>290.48</c:v>
                </c:pt>
                <c:pt idx="1871">
                  <c:v>290.49</c:v>
                </c:pt>
                <c:pt idx="1872">
                  <c:v>290.49</c:v>
                </c:pt>
                <c:pt idx="1873">
                  <c:v>290.49</c:v>
                </c:pt>
                <c:pt idx="1874">
                  <c:v>290.49</c:v>
                </c:pt>
                <c:pt idx="1875">
                  <c:v>290.51</c:v>
                </c:pt>
                <c:pt idx="1876">
                  <c:v>290.52</c:v>
                </c:pt>
                <c:pt idx="1877">
                  <c:v>290.52999999999997</c:v>
                </c:pt>
                <c:pt idx="1878">
                  <c:v>290.54000000000002</c:v>
                </c:pt>
                <c:pt idx="1879">
                  <c:v>290.55</c:v>
                </c:pt>
                <c:pt idx="1880">
                  <c:v>290.55</c:v>
                </c:pt>
                <c:pt idx="1881">
                  <c:v>290.56</c:v>
                </c:pt>
                <c:pt idx="1882">
                  <c:v>290.56</c:v>
                </c:pt>
                <c:pt idx="1883">
                  <c:v>290.57</c:v>
                </c:pt>
                <c:pt idx="1884">
                  <c:v>290.58</c:v>
                </c:pt>
                <c:pt idx="1885">
                  <c:v>290.58999999999997</c:v>
                </c:pt>
                <c:pt idx="1886">
                  <c:v>290.58999999999997</c:v>
                </c:pt>
                <c:pt idx="1887">
                  <c:v>290.60000000000002</c:v>
                </c:pt>
                <c:pt idx="1888">
                  <c:v>290.61</c:v>
                </c:pt>
                <c:pt idx="1889">
                  <c:v>290.62</c:v>
                </c:pt>
                <c:pt idx="1890">
                  <c:v>290.63</c:v>
                </c:pt>
                <c:pt idx="1891">
                  <c:v>290.64</c:v>
                </c:pt>
                <c:pt idx="1892">
                  <c:v>290.64999999999998</c:v>
                </c:pt>
                <c:pt idx="1893">
                  <c:v>290.64999999999998</c:v>
                </c:pt>
                <c:pt idx="1894">
                  <c:v>290.66000000000003</c:v>
                </c:pt>
                <c:pt idx="1895">
                  <c:v>290.67</c:v>
                </c:pt>
                <c:pt idx="1896">
                  <c:v>290.68</c:v>
                </c:pt>
                <c:pt idx="1897">
                  <c:v>290.7</c:v>
                </c:pt>
                <c:pt idx="1898">
                  <c:v>290.72000000000003</c:v>
                </c:pt>
                <c:pt idx="1899">
                  <c:v>290.75</c:v>
                </c:pt>
                <c:pt idx="1900">
                  <c:v>290.77</c:v>
                </c:pt>
                <c:pt idx="1901">
                  <c:v>290.79000000000002</c:v>
                </c:pt>
                <c:pt idx="1902">
                  <c:v>290.81</c:v>
                </c:pt>
                <c:pt idx="1903">
                  <c:v>290.83999999999997</c:v>
                </c:pt>
                <c:pt idx="1904">
                  <c:v>290.86</c:v>
                </c:pt>
                <c:pt idx="1905">
                  <c:v>290.88</c:v>
                </c:pt>
                <c:pt idx="1906">
                  <c:v>290.89999999999998</c:v>
                </c:pt>
                <c:pt idx="1907">
                  <c:v>290.92</c:v>
                </c:pt>
                <c:pt idx="1908">
                  <c:v>290.94</c:v>
                </c:pt>
                <c:pt idx="1909">
                  <c:v>290.95</c:v>
                </c:pt>
                <c:pt idx="1910">
                  <c:v>290.97000000000003</c:v>
                </c:pt>
                <c:pt idx="1911">
                  <c:v>290.99</c:v>
                </c:pt>
                <c:pt idx="1912">
                  <c:v>291.01</c:v>
                </c:pt>
                <c:pt idx="1913">
                  <c:v>291.02999999999997</c:v>
                </c:pt>
                <c:pt idx="1914">
                  <c:v>291.04000000000002</c:v>
                </c:pt>
                <c:pt idx="1915">
                  <c:v>291.07</c:v>
                </c:pt>
                <c:pt idx="1916">
                  <c:v>291.08999999999997</c:v>
                </c:pt>
                <c:pt idx="1917">
                  <c:v>291.11</c:v>
                </c:pt>
                <c:pt idx="1918">
                  <c:v>291.13</c:v>
                </c:pt>
                <c:pt idx="1919">
                  <c:v>291.14999999999998</c:v>
                </c:pt>
                <c:pt idx="1920">
                  <c:v>291.17</c:v>
                </c:pt>
                <c:pt idx="1921">
                  <c:v>291.18</c:v>
                </c:pt>
                <c:pt idx="1922">
                  <c:v>291.20999999999998</c:v>
                </c:pt>
                <c:pt idx="1923">
                  <c:v>291.23</c:v>
                </c:pt>
                <c:pt idx="1924">
                  <c:v>291.25</c:v>
                </c:pt>
                <c:pt idx="1925">
                  <c:v>291.27999999999997</c:v>
                </c:pt>
                <c:pt idx="1926">
                  <c:v>291.3</c:v>
                </c:pt>
                <c:pt idx="1927">
                  <c:v>291.32</c:v>
                </c:pt>
                <c:pt idx="1928">
                  <c:v>291.33999999999997</c:v>
                </c:pt>
                <c:pt idx="1929">
                  <c:v>291.36</c:v>
                </c:pt>
                <c:pt idx="1930">
                  <c:v>291.38</c:v>
                </c:pt>
                <c:pt idx="1931">
                  <c:v>291.39999999999998</c:v>
                </c:pt>
                <c:pt idx="1932">
                  <c:v>291.41000000000003</c:v>
                </c:pt>
                <c:pt idx="1933">
                  <c:v>291.42</c:v>
                </c:pt>
                <c:pt idx="1934">
                  <c:v>291.44</c:v>
                </c:pt>
                <c:pt idx="1935">
                  <c:v>291.45999999999998</c:v>
                </c:pt>
                <c:pt idx="1936">
                  <c:v>291.47000000000003</c:v>
                </c:pt>
                <c:pt idx="1937">
                  <c:v>291.49</c:v>
                </c:pt>
                <c:pt idx="1938">
                  <c:v>291.5</c:v>
                </c:pt>
                <c:pt idx="1939">
                  <c:v>291.51</c:v>
                </c:pt>
                <c:pt idx="1940">
                  <c:v>291.52999999999997</c:v>
                </c:pt>
                <c:pt idx="1941">
                  <c:v>291.54000000000002</c:v>
                </c:pt>
                <c:pt idx="1942">
                  <c:v>291.55</c:v>
                </c:pt>
                <c:pt idx="1943">
                  <c:v>291.55</c:v>
                </c:pt>
                <c:pt idx="1944">
                  <c:v>291.56</c:v>
                </c:pt>
                <c:pt idx="1945">
                  <c:v>291.56</c:v>
                </c:pt>
                <c:pt idx="1946">
                  <c:v>291.57</c:v>
                </c:pt>
                <c:pt idx="1947">
                  <c:v>291.57</c:v>
                </c:pt>
                <c:pt idx="1948">
                  <c:v>291.57</c:v>
                </c:pt>
                <c:pt idx="1949">
                  <c:v>291.57</c:v>
                </c:pt>
                <c:pt idx="1950">
                  <c:v>291.57</c:v>
                </c:pt>
                <c:pt idx="1951">
                  <c:v>291.57</c:v>
                </c:pt>
                <c:pt idx="1952">
                  <c:v>291.58</c:v>
                </c:pt>
                <c:pt idx="1953">
                  <c:v>291.58999999999997</c:v>
                </c:pt>
                <c:pt idx="1954">
                  <c:v>291.61</c:v>
                </c:pt>
                <c:pt idx="1955">
                  <c:v>291.62</c:v>
                </c:pt>
                <c:pt idx="1956">
                  <c:v>291.64</c:v>
                </c:pt>
                <c:pt idx="1957">
                  <c:v>291.66000000000003</c:v>
                </c:pt>
                <c:pt idx="1958">
                  <c:v>291.66000000000003</c:v>
                </c:pt>
                <c:pt idx="1959">
                  <c:v>291.67</c:v>
                </c:pt>
                <c:pt idx="1960">
                  <c:v>291.68</c:v>
                </c:pt>
                <c:pt idx="1961">
                  <c:v>291.69</c:v>
                </c:pt>
                <c:pt idx="1962">
                  <c:v>291.69</c:v>
                </c:pt>
                <c:pt idx="1963">
                  <c:v>291.7</c:v>
                </c:pt>
                <c:pt idx="1964">
                  <c:v>291.70999999999998</c:v>
                </c:pt>
                <c:pt idx="1965">
                  <c:v>291.72000000000003</c:v>
                </c:pt>
                <c:pt idx="1966">
                  <c:v>291.73</c:v>
                </c:pt>
                <c:pt idx="1967">
                  <c:v>291.74</c:v>
                </c:pt>
                <c:pt idx="1968">
                  <c:v>291.75</c:v>
                </c:pt>
                <c:pt idx="1969">
                  <c:v>291.76</c:v>
                </c:pt>
                <c:pt idx="1970">
                  <c:v>291.77</c:v>
                </c:pt>
                <c:pt idx="1971">
                  <c:v>291.77999999999997</c:v>
                </c:pt>
                <c:pt idx="1972">
                  <c:v>291.8</c:v>
                </c:pt>
                <c:pt idx="1973">
                  <c:v>291.81</c:v>
                </c:pt>
                <c:pt idx="1974">
                  <c:v>291.83</c:v>
                </c:pt>
                <c:pt idx="1975">
                  <c:v>291.85000000000002</c:v>
                </c:pt>
                <c:pt idx="1976">
                  <c:v>291.87</c:v>
                </c:pt>
                <c:pt idx="1977">
                  <c:v>291.88</c:v>
                </c:pt>
                <c:pt idx="1978">
                  <c:v>291.89999999999998</c:v>
                </c:pt>
                <c:pt idx="1979">
                  <c:v>291.92</c:v>
                </c:pt>
                <c:pt idx="1980">
                  <c:v>291.94</c:v>
                </c:pt>
                <c:pt idx="1981">
                  <c:v>291.95</c:v>
                </c:pt>
                <c:pt idx="1982">
                  <c:v>291.97000000000003</c:v>
                </c:pt>
                <c:pt idx="1983">
                  <c:v>291.97000000000003</c:v>
                </c:pt>
                <c:pt idx="1984">
                  <c:v>291.98</c:v>
                </c:pt>
                <c:pt idx="1985">
                  <c:v>291.98</c:v>
                </c:pt>
                <c:pt idx="1986">
                  <c:v>292</c:v>
                </c:pt>
                <c:pt idx="1987">
                  <c:v>292</c:v>
                </c:pt>
                <c:pt idx="1988">
                  <c:v>292.01</c:v>
                </c:pt>
                <c:pt idx="1989">
                  <c:v>292.02</c:v>
                </c:pt>
                <c:pt idx="1990">
                  <c:v>292.02</c:v>
                </c:pt>
                <c:pt idx="1991">
                  <c:v>292.04000000000002</c:v>
                </c:pt>
                <c:pt idx="1992">
                  <c:v>292.06</c:v>
                </c:pt>
                <c:pt idx="1993">
                  <c:v>292.06</c:v>
                </c:pt>
                <c:pt idx="1994">
                  <c:v>292.07</c:v>
                </c:pt>
                <c:pt idx="1995">
                  <c:v>292.06</c:v>
                </c:pt>
                <c:pt idx="1996">
                  <c:v>292.07</c:v>
                </c:pt>
                <c:pt idx="1997">
                  <c:v>292.10000000000002</c:v>
                </c:pt>
                <c:pt idx="1998">
                  <c:v>292.11</c:v>
                </c:pt>
                <c:pt idx="1999">
                  <c:v>292.12</c:v>
                </c:pt>
                <c:pt idx="2000">
                  <c:v>292.12</c:v>
                </c:pt>
                <c:pt idx="2001">
                  <c:v>292.12</c:v>
                </c:pt>
                <c:pt idx="2002">
                  <c:v>292.13</c:v>
                </c:pt>
                <c:pt idx="2003">
                  <c:v>292.14999999999998</c:v>
                </c:pt>
                <c:pt idx="2004">
                  <c:v>292.17</c:v>
                </c:pt>
                <c:pt idx="2005">
                  <c:v>292.18</c:v>
                </c:pt>
                <c:pt idx="2006">
                  <c:v>292.2</c:v>
                </c:pt>
                <c:pt idx="2007">
                  <c:v>292.20999999999998</c:v>
                </c:pt>
                <c:pt idx="2008">
                  <c:v>292.23</c:v>
                </c:pt>
                <c:pt idx="2009">
                  <c:v>292.24</c:v>
                </c:pt>
                <c:pt idx="2010">
                  <c:v>292.26</c:v>
                </c:pt>
                <c:pt idx="2011">
                  <c:v>292.27</c:v>
                </c:pt>
                <c:pt idx="2012">
                  <c:v>292.27999999999997</c:v>
                </c:pt>
                <c:pt idx="2013">
                  <c:v>292.27999999999997</c:v>
                </c:pt>
                <c:pt idx="2014">
                  <c:v>292.27999999999997</c:v>
                </c:pt>
                <c:pt idx="2015">
                  <c:v>292.27999999999997</c:v>
                </c:pt>
                <c:pt idx="2016">
                  <c:v>292.29000000000002</c:v>
                </c:pt>
                <c:pt idx="2017">
                  <c:v>292.29000000000002</c:v>
                </c:pt>
                <c:pt idx="2018">
                  <c:v>292.29000000000002</c:v>
                </c:pt>
                <c:pt idx="2019">
                  <c:v>292.3</c:v>
                </c:pt>
                <c:pt idx="2020">
                  <c:v>292.31</c:v>
                </c:pt>
                <c:pt idx="2021">
                  <c:v>292.33</c:v>
                </c:pt>
                <c:pt idx="2022">
                  <c:v>292.33999999999997</c:v>
                </c:pt>
                <c:pt idx="2023">
                  <c:v>292.35000000000002</c:v>
                </c:pt>
                <c:pt idx="2024">
                  <c:v>292.36</c:v>
                </c:pt>
                <c:pt idx="2025">
                  <c:v>292.37</c:v>
                </c:pt>
                <c:pt idx="2026">
                  <c:v>292.37</c:v>
                </c:pt>
                <c:pt idx="2027">
                  <c:v>292.39999999999998</c:v>
                </c:pt>
                <c:pt idx="2028">
                  <c:v>292.42</c:v>
                </c:pt>
                <c:pt idx="2029">
                  <c:v>292.42</c:v>
                </c:pt>
                <c:pt idx="2030">
                  <c:v>292.43</c:v>
                </c:pt>
                <c:pt idx="2031">
                  <c:v>292.44</c:v>
                </c:pt>
                <c:pt idx="2032">
                  <c:v>292.47000000000003</c:v>
                </c:pt>
                <c:pt idx="2033">
                  <c:v>292.48</c:v>
                </c:pt>
                <c:pt idx="2034">
                  <c:v>292.5</c:v>
                </c:pt>
                <c:pt idx="2035">
                  <c:v>292.52</c:v>
                </c:pt>
                <c:pt idx="2036">
                  <c:v>292.52999999999997</c:v>
                </c:pt>
                <c:pt idx="2037">
                  <c:v>292.55</c:v>
                </c:pt>
                <c:pt idx="2038">
                  <c:v>292.56</c:v>
                </c:pt>
                <c:pt idx="2039">
                  <c:v>292.56</c:v>
                </c:pt>
                <c:pt idx="2040">
                  <c:v>292.58999999999997</c:v>
                </c:pt>
                <c:pt idx="2041">
                  <c:v>292.60000000000002</c:v>
                </c:pt>
                <c:pt idx="2042">
                  <c:v>292.62</c:v>
                </c:pt>
                <c:pt idx="2043">
                  <c:v>292.63</c:v>
                </c:pt>
                <c:pt idx="2044">
                  <c:v>292.64</c:v>
                </c:pt>
                <c:pt idx="2045">
                  <c:v>292.66000000000003</c:v>
                </c:pt>
                <c:pt idx="2046">
                  <c:v>292.67</c:v>
                </c:pt>
                <c:pt idx="2047">
                  <c:v>292.69</c:v>
                </c:pt>
                <c:pt idx="2048">
                  <c:v>292.7</c:v>
                </c:pt>
                <c:pt idx="2049">
                  <c:v>292.7</c:v>
                </c:pt>
                <c:pt idx="2050">
                  <c:v>292.73</c:v>
                </c:pt>
                <c:pt idx="2051">
                  <c:v>292.74</c:v>
                </c:pt>
                <c:pt idx="2052">
                  <c:v>292.76</c:v>
                </c:pt>
                <c:pt idx="2053">
                  <c:v>292.77</c:v>
                </c:pt>
                <c:pt idx="2054">
                  <c:v>292.77999999999997</c:v>
                </c:pt>
                <c:pt idx="2055">
                  <c:v>292.79000000000002</c:v>
                </c:pt>
                <c:pt idx="2056">
                  <c:v>292.8</c:v>
                </c:pt>
                <c:pt idx="2057">
                  <c:v>292.8</c:v>
                </c:pt>
                <c:pt idx="2058">
                  <c:v>292.8</c:v>
                </c:pt>
                <c:pt idx="2059">
                  <c:v>292.8</c:v>
                </c:pt>
                <c:pt idx="2060">
                  <c:v>292.77999999999997</c:v>
                </c:pt>
                <c:pt idx="2061">
                  <c:v>292.77999999999997</c:v>
                </c:pt>
                <c:pt idx="2062">
                  <c:v>292.79000000000002</c:v>
                </c:pt>
                <c:pt idx="2063">
                  <c:v>292.79000000000002</c:v>
                </c:pt>
                <c:pt idx="2064">
                  <c:v>292.79000000000002</c:v>
                </c:pt>
                <c:pt idx="2065">
                  <c:v>292.79000000000002</c:v>
                </c:pt>
                <c:pt idx="2066">
                  <c:v>292.79000000000002</c:v>
                </c:pt>
                <c:pt idx="2067">
                  <c:v>292.79000000000002</c:v>
                </c:pt>
                <c:pt idx="2068">
                  <c:v>292.8</c:v>
                </c:pt>
                <c:pt idx="2069">
                  <c:v>292.81</c:v>
                </c:pt>
                <c:pt idx="2070">
                  <c:v>292.81</c:v>
                </c:pt>
                <c:pt idx="2071">
                  <c:v>292.8</c:v>
                </c:pt>
                <c:pt idx="2072">
                  <c:v>292.81</c:v>
                </c:pt>
                <c:pt idx="2073">
                  <c:v>292.81</c:v>
                </c:pt>
                <c:pt idx="2074">
                  <c:v>292.83</c:v>
                </c:pt>
                <c:pt idx="2075">
                  <c:v>292.85000000000002</c:v>
                </c:pt>
                <c:pt idx="2076">
                  <c:v>292.87</c:v>
                </c:pt>
                <c:pt idx="2077">
                  <c:v>292.89</c:v>
                </c:pt>
                <c:pt idx="2078">
                  <c:v>292.91000000000003</c:v>
                </c:pt>
                <c:pt idx="2079">
                  <c:v>292.95</c:v>
                </c:pt>
                <c:pt idx="2080">
                  <c:v>292.98</c:v>
                </c:pt>
                <c:pt idx="2081">
                  <c:v>293</c:v>
                </c:pt>
                <c:pt idx="2082">
                  <c:v>293.02</c:v>
                </c:pt>
                <c:pt idx="2083">
                  <c:v>293.02999999999997</c:v>
                </c:pt>
                <c:pt idx="2084">
                  <c:v>293.02</c:v>
                </c:pt>
                <c:pt idx="2085">
                  <c:v>293.01</c:v>
                </c:pt>
                <c:pt idx="2086">
                  <c:v>293</c:v>
                </c:pt>
                <c:pt idx="2087">
                  <c:v>293</c:v>
                </c:pt>
                <c:pt idx="2088">
                  <c:v>292.99</c:v>
                </c:pt>
                <c:pt idx="2089">
                  <c:v>292.99</c:v>
                </c:pt>
                <c:pt idx="2090">
                  <c:v>293</c:v>
                </c:pt>
                <c:pt idx="2091">
                  <c:v>292.99</c:v>
                </c:pt>
                <c:pt idx="2092">
                  <c:v>292.99</c:v>
                </c:pt>
                <c:pt idx="2093">
                  <c:v>292.99</c:v>
                </c:pt>
                <c:pt idx="2094">
                  <c:v>292.98</c:v>
                </c:pt>
                <c:pt idx="2095">
                  <c:v>292.99</c:v>
                </c:pt>
                <c:pt idx="2096">
                  <c:v>292.99</c:v>
                </c:pt>
                <c:pt idx="2097">
                  <c:v>293</c:v>
                </c:pt>
                <c:pt idx="2098">
                  <c:v>293.01</c:v>
                </c:pt>
                <c:pt idx="2099">
                  <c:v>293.02</c:v>
                </c:pt>
                <c:pt idx="2100">
                  <c:v>293.02999999999997</c:v>
                </c:pt>
                <c:pt idx="2101">
                  <c:v>293.04000000000002</c:v>
                </c:pt>
                <c:pt idx="2102">
                  <c:v>293.05</c:v>
                </c:pt>
                <c:pt idx="2103">
                  <c:v>293.06</c:v>
                </c:pt>
                <c:pt idx="2104">
                  <c:v>293.06</c:v>
                </c:pt>
                <c:pt idx="2105">
                  <c:v>293.06</c:v>
                </c:pt>
                <c:pt idx="2106">
                  <c:v>293.06</c:v>
                </c:pt>
                <c:pt idx="2107">
                  <c:v>293.06</c:v>
                </c:pt>
                <c:pt idx="2108">
                  <c:v>293.06</c:v>
                </c:pt>
                <c:pt idx="2109">
                  <c:v>293.06</c:v>
                </c:pt>
                <c:pt idx="2110">
                  <c:v>293.07</c:v>
                </c:pt>
                <c:pt idx="2111">
                  <c:v>293.07</c:v>
                </c:pt>
                <c:pt idx="2112">
                  <c:v>293.07</c:v>
                </c:pt>
                <c:pt idx="2113">
                  <c:v>293.08</c:v>
                </c:pt>
                <c:pt idx="2114">
                  <c:v>293.08</c:v>
                </c:pt>
                <c:pt idx="2115">
                  <c:v>293.08999999999997</c:v>
                </c:pt>
                <c:pt idx="2116">
                  <c:v>293.10000000000002</c:v>
                </c:pt>
                <c:pt idx="2117">
                  <c:v>293.10000000000002</c:v>
                </c:pt>
                <c:pt idx="2118">
                  <c:v>293.11</c:v>
                </c:pt>
                <c:pt idx="2119">
                  <c:v>293.12</c:v>
                </c:pt>
                <c:pt idx="2120">
                  <c:v>293.12</c:v>
                </c:pt>
                <c:pt idx="2121">
                  <c:v>293.13</c:v>
                </c:pt>
                <c:pt idx="2122">
                  <c:v>293.13</c:v>
                </c:pt>
                <c:pt idx="2123">
                  <c:v>293.13</c:v>
                </c:pt>
                <c:pt idx="2124">
                  <c:v>293.14</c:v>
                </c:pt>
                <c:pt idx="2125">
                  <c:v>293.14</c:v>
                </c:pt>
                <c:pt idx="2126">
                  <c:v>293.14</c:v>
                </c:pt>
                <c:pt idx="2127">
                  <c:v>293.14999999999998</c:v>
                </c:pt>
                <c:pt idx="2128">
                  <c:v>293.16000000000003</c:v>
                </c:pt>
                <c:pt idx="2129">
                  <c:v>293.17</c:v>
                </c:pt>
                <c:pt idx="2130">
                  <c:v>293.18</c:v>
                </c:pt>
                <c:pt idx="2131">
                  <c:v>293.19</c:v>
                </c:pt>
                <c:pt idx="2132">
                  <c:v>293.2</c:v>
                </c:pt>
                <c:pt idx="2133">
                  <c:v>293.20999999999998</c:v>
                </c:pt>
                <c:pt idx="2134">
                  <c:v>293.23</c:v>
                </c:pt>
                <c:pt idx="2135">
                  <c:v>293.24</c:v>
                </c:pt>
                <c:pt idx="2136">
                  <c:v>293.25</c:v>
                </c:pt>
                <c:pt idx="2137">
                  <c:v>293.26</c:v>
                </c:pt>
                <c:pt idx="2138">
                  <c:v>293.26</c:v>
                </c:pt>
                <c:pt idx="2139">
                  <c:v>293.27</c:v>
                </c:pt>
                <c:pt idx="2140">
                  <c:v>293.27999999999997</c:v>
                </c:pt>
                <c:pt idx="2141">
                  <c:v>293.27999999999997</c:v>
                </c:pt>
                <c:pt idx="2142">
                  <c:v>293.29000000000002</c:v>
                </c:pt>
                <c:pt idx="2143">
                  <c:v>293.29000000000002</c:v>
                </c:pt>
                <c:pt idx="2144">
                  <c:v>293.29000000000002</c:v>
                </c:pt>
                <c:pt idx="2145">
                  <c:v>293.3</c:v>
                </c:pt>
                <c:pt idx="2146">
                  <c:v>293.31</c:v>
                </c:pt>
                <c:pt idx="2147">
                  <c:v>293.32</c:v>
                </c:pt>
                <c:pt idx="2148">
                  <c:v>293.33</c:v>
                </c:pt>
                <c:pt idx="2149">
                  <c:v>293.33999999999997</c:v>
                </c:pt>
                <c:pt idx="2150">
                  <c:v>293.35000000000002</c:v>
                </c:pt>
                <c:pt idx="2151">
                  <c:v>293.36</c:v>
                </c:pt>
                <c:pt idx="2152">
                  <c:v>293.36</c:v>
                </c:pt>
                <c:pt idx="2153">
                  <c:v>293.33999999999997</c:v>
                </c:pt>
                <c:pt idx="2154">
                  <c:v>293.33</c:v>
                </c:pt>
                <c:pt idx="2155">
                  <c:v>293.32</c:v>
                </c:pt>
                <c:pt idx="2156">
                  <c:v>293.32</c:v>
                </c:pt>
                <c:pt idx="2157">
                  <c:v>293.32</c:v>
                </c:pt>
                <c:pt idx="2158">
                  <c:v>293.33</c:v>
                </c:pt>
                <c:pt idx="2159">
                  <c:v>293.33</c:v>
                </c:pt>
                <c:pt idx="2160">
                  <c:v>293.33</c:v>
                </c:pt>
                <c:pt idx="2161">
                  <c:v>293.33</c:v>
                </c:pt>
                <c:pt idx="2162">
                  <c:v>293.35000000000002</c:v>
                </c:pt>
                <c:pt idx="2163">
                  <c:v>293.37</c:v>
                </c:pt>
                <c:pt idx="2164">
                  <c:v>293.39</c:v>
                </c:pt>
                <c:pt idx="2165">
                  <c:v>293.39</c:v>
                </c:pt>
                <c:pt idx="2166">
                  <c:v>293.39999999999998</c:v>
                </c:pt>
                <c:pt idx="2167">
                  <c:v>293.42</c:v>
                </c:pt>
                <c:pt idx="2168">
                  <c:v>293.43</c:v>
                </c:pt>
                <c:pt idx="2169">
                  <c:v>293.44</c:v>
                </c:pt>
                <c:pt idx="2170">
                  <c:v>293.45</c:v>
                </c:pt>
                <c:pt idx="2171">
                  <c:v>293.45999999999998</c:v>
                </c:pt>
                <c:pt idx="2172">
                  <c:v>293.47000000000003</c:v>
                </c:pt>
                <c:pt idx="2173">
                  <c:v>293.47000000000003</c:v>
                </c:pt>
                <c:pt idx="2174">
                  <c:v>293.47000000000003</c:v>
                </c:pt>
                <c:pt idx="2175">
                  <c:v>293.47000000000003</c:v>
                </c:pt>
                <c:pt idx="2176">
                  <c:v>293.47000000000003</c:v>
                </c:pt>
                <c:pt idx="2177">
                  <c:v>293.48</c:v>
                </c:pt>
                <c:pt idx="2178">
                  <c:v>293.48</c:v>
                </c:pt>
                <c:pt idx="2179">
                  <c:v>293.48</c:v>
                </c:pt>
                <c:pt idx="2180">
                  <c:v>293.47000000000003</c:v>
                </c:pt>
                <c:pt idx="2181">
                  <c:v>293.45999999999998</c:v>
                </c:pt>
                <c:pt idx="2182">
                  <c:v>293.45999999999998</c:v>
                </c:pt>
                <c:pt idx="2183">
                  <c:v>293.45</c:v>
                </c:pt>
                <c:pt idx="2184">
                  <c:v>293.45</c:v>
                </c:pt>
                <c:pt idx="2185">
                  <c:v>293.44</c:v>
                </c:pt>
                <c:pt idx="2186">
                  <c:v>293.44</c:v>
                </c:pt>
                <c:pt idx="2187">
                  <c:v>293.43</c:v>
                </c:pt>
                <c:pt idx="2188">
                  <c:v>293.41000000000003</c:v>
                </c:pt>
                <c:pt idx="2189">
                  <c:v>293.39999999999998</c:v>
                </c:pt>
                <c:pt idx="2190">
                  <c:v>293.39</c:v>
                </c:pt>
                <c:pt idx="2191">
                  <c:v>293.39</c:v>
                </c:pt>
                <c:pt idx="2192">
                  <c:v>293.39</c:v>
                </c:pt>
                <c:pt idx="2193">
                  <c:v>293.39</c:v>
                </c:pt>
                <c:pt idx="2194">
                  <c:v>293.38</c:v>
                </c:pt>
                <c:pt idx="2195">
                  <c:v>293.39</c:v>
                </c:pt>
                <c:pt idx="2196">
                  <c:v>293.39</c:v>
                </c:pt>
                <c:pt idx="2197">
                  <c:v>293.39999999999998</c:v>
                </c:pt>
                <c:pt idx="2198">
                  <c:v>293.41000000000003</c:v>
                </c:pt>
                <c:pt idx="2199">
                  <c:v>293.45999999999998</c:v>
                </c:pt>
                <c:pt idx="2200">
                  <c:v>293.49</c:v>
                </c:pt>
                <c:pt idx="2201">
                  <c:v>293.5</c:v>
                </c:pt>
                <c:pt idx="2202">
                  <c:v>293.51</c:v>
                </c:pt>
                <c:pt idx="2203">
                  <c:v>293.52</c:v>
                </c:pt>
                <c:pt idx="2204">
                  <c:v>293.52</c:v>
                </c:pt>
                <c:pt idx="2205">
                  <c:v>293.52</c:v>
                </c:pt>
                <c:pt idx="2206">
                  <c:v>293.52999999999997</c:v>
                </c:pt>
                <c:pt idx="2207">
                  <c:v>293.52999999999997</c:v>
                </c:pt>
                <c:pt idx="2208">
                  <c:v>293.52999999999997</c:v>
                </c:pt>
                <c:pt idx="2209">
                  <c:v>293.52999999999997</c:v>
                </c:pt>
                <c:pt idx="2210">
                  <c:v>293.52999999999997</c:v>
                </c:pt>
                <c:pt idx="2211">
                  <c:v>293.52</c:v>
                </c:pt>
                <c:pt idx="2212">
                  <c:v>293.52999999999997</c:v>
                </c:pt>
                <c:pt idx="2213">
                  <c:v>293.54000000000002</c:v>
                </c:pt>
                <c:pt idx="2214">
                  <c:v>293.52999999999997</c:v>
                </c:pt>
                <c:pt idx="2215">
                  <c:v>293.52</c:v>
                </c:pt>
                <c:pt idx="2216">
                  <c:v>293.52</c:v>
                </c:pt>
                <c:pt idx="2217">
                  <c:v>293.52</c:v>
                </c:pt>
                <c:pt idx="2218">
                  <c:v>293.52</c:v>
                </c:pt>
                <c:pt idx="2219">
                  <c:v>293.51</c:v>
                </c:pt>
                <c:pt idx="2220">
                  <c:v>293.49</c:v>
                </c:pt>
                <c:pt idx="2221">
                  <c:v>293.49</c:v>
                </c:pt>
                <c:pt idx="2222">
                  <c:v>293.49</c:v>
                </c:pt>
                <c:pt idx="2223">
                  <c:v>293.49</c:v>
                </c:pt>
                <c:pt idx="2224">
                  <c:v>293.49</c:v>
                </c:pt>
                <c:pt idx="2225">
                  <c:v>293.5</c:v>
                </c:pt>
                <c:pt idx="2226">
                  <c:v>293.52</c:v>
                </c:pt>
                <c:pt idx="2227">
                  <c:v>293.52</c:v>
                </c:pt>
                <c:pt idx="2228">
                  <c:v>293.52999999999997</c:v>
                </c:pt>
                <c:pt idx="2229">
                  <c:v>293.55</c:v>
                </c:pt>
                <c:pt idx="2230">
                  <c:v>293.56</c:v>
                </c:pt>
                <c:pt idx="2231">
                  <c:v>293.56</c:v>
                </c:pt>
                <c:pt idx="2232">
                  <c:v>293.56</c:v>
                </c:pt>
                <c:pt idx="2233">
                  <c:v>293.57</c:v>
                </c:pt>
                <c:pt idx="2234">
                  <c:v>293.58</c:v>
                </c:pt>
                <c:pt idx="2235">
                  <c:v>293.58</c:v>
                </c:pt>
                <c:pt idx="2236">
                  <c:v>293.56</c:v>
                </c:pt>
                <c:pt idx="2237">
                  <c:v>293.57</c:v>
                </c:pt>
                <c:pt idx="2238">
                  <c:v>293.58</c:v>
                </c:pt>
                <c:pt idx="2239">
                  <c:v>293.60000000000002</c:v>
                </c:pt>
                <c:pt idx="2240">
                  <c:v>293.61</c:v>
                </c:pt>
                <c:pt idx="2241">
                  <c:v>293.61</c:v>
                </c:pt>
                <c:pt idx="2242">
                  <c:v>293.61</c:v>
                </c:pt>
                <c:pt idx="2243">
                  <c:v>293.60000000000002</c:v>
                </c:pt>
                <c:pt idx="2244">
                  <c:v>293.60000000000002</c:v>
                </c:pt>
                <c:pt idx="2245">
                  <c:v>293.60000000000002</c:v>
                </c:pt>
                <c:pt idx="2246">
                  <c:v>293.60000000000002</c:v>
                </c:pt>
                <c:pt idx="2247">
                  <c:v>293.60000000000002</c:v>
                </c:pt>
                <c:pt idx="2248">
                  <c:v>293.61</c:v>
                </c:pt>
                <c:pt idx="2249">
                  <c:v>293.61</c:v>
                </c:pt>
                <c:pt idx="2250">
                  <c:v>293.61</c:v>
                </c:pt>
                <c:pt idx="2251">
                  <c:v>293.62</c:v>
                </c:pt>
                <c:pt idx="2252">
                  <c:v>293.63</c:v>
                </c:pt>
                <c:pt idx="2253">
                  <c:v>293.62</c:v>
                </c:pt>
                <c:pt idx="2254">
                  <c:v>293.63</c:v>
                </c:pt>
                <c:pt idx="2255">
                  <c:v>293.63</c:v>
                </c:pt>
                <c:pt idx="2256">
                  <c:v>293.63</c:v>
                </c:pt>
                <c:pt idx="2257">
                  <c:v>293.63</c:v>
                </c:pt>
                <c:pt idx="2258">
                  <c:v>293.64</c:v>
                </c:pt>
                <c:pt idx="2259">
                  <c:v>293.64999999999998</c:v>
                </c:pt>
                <c:pt idx="2260">
                  <c:v>293.67</c:v>
                </c:pt>
                <c:pt idx="2261">
                  <c:v>293.68</c:v>
                </c:pt>
                <c:pt idx="2262">
                  <c:v>293.68</c:v>
                </c:pt>
                <c:pt idx="2263">
                  <c:v>293.69</c:v>
                </c:pt>
                <c:pt idx="2264">
                  <c:v>293.70999999999998</c:v>
                </c:pt>
                <c:pt idx="2265">
                  <c:v>293.73</c:v>
                </c:pt>
                <c:pt idx="2266">
                  <c:v>293.74</c:v>
                </c:pt>
                <c:pt idx="2267">
                  <c:v>293.76</c:v>
                </c:pt>
                <c:pt idx="2268">
                  <c:v>293.77</c:v>
                </c:pt>
                <c:pt idx="2269">
                  <c:v>293.77999999999997</c:v>
                </c:pt>
                <c:pt idx="2270">
                  <c:v>293.79000000000002</c:v>
                </c:pt>
                <c:pt idx="2271">
                  <c:v>293.8</c:v>
                </c:pt>
                <c:pt idx="2272">
                  <c:v>293.79000000000002</c:v>
                </c:pt>
                <c:pt idx="2273">
                  <c:v>293.79000000000002</c:v>
                </c:pt>
                <c:pt idx="2274">
                  <c:v>293.77999999999997</c:v>
                </c:pt>
                <c:pt idx="2275">
                  <c:v>293.77999999999997</c:v>
                </c:pt>
                <c:pt idx="2276">
                  <c:v>293.77999999999997</c:v>
                </c:pt>
                <c:pt idx="2277">
                  <c:v>293.77999999999997</c:v>
                </c:pt>
                <c:pt idx="2278">
                  <c:v>293.79000000000002</c:v>
                </c:pt>
                <c:pt idx="2279">
                  <c:v>293.8</c:v>
                </c:pt>
                <c:pt idx="2280">
                  <c:v>293.8</c:v>
                </c:pt>
                <c:pt idx="2281">
                  <c:v>293.81</c:v>
                </c:pt>
                <c:pt idx="2282">
                  <c:v>293.83</c:v>
                </c:pt>
                <c:pt idx="2283">
                  <c:v>293.83999999999997</c:v>
                </c:pt>
                <c:pt idx="2284">
                  <c:v>293.83999999999997</c:v>
                </c:pt>
                <c:pt idx="2285">
                  <c:v>293.83999999999997</c:v>
                </c:pt>
                <c:pt idx="2286">
                  <c:v>293.83999999999997</c:v>
                </c:pt>
                <c:pt idx="2287">
                  <c:v>293.83999999999997</c:v>
                </c:pt>
                <c:pt idx="2288">
                  <c:v>293.83999999999997</c:v>
                </c:pt>
                <c:pt idx="2289">
                  <c:v>293.83999999999997</c:v>
                </c:pt>
                <c:pt idx="2290">
                  <c:v>293.83999999999997</c:v>
                </c:pt>
                <c:pt idx="2291">
                  <c:v>293.83</c:v>
                </c:pt>
                <c:pt idx="2292">
                  <c:v>293.83</c:v>
                </c:pt>
                <c:pt idx="2293">
                  <c:v>293.83</c:v>
                </c:pt>
                <c:pt idx="2294">
                  <c:v>293.83</c:v>
                </c:pt>
                <c:pt idx="2295">
                  <c:v>293.83</c:v>
                </c:pt>
                <c:pt idx="2296">
                  <c:v>293.82</c:v>
                </c:pt>
                <c:pt idx="2297">
                  <c:v>293.81</c:v>
                </c:pt>
                <c:pt idx="2298">
                  <c:v>293.81</c:v>
                </c:pt>
                <c:pt idx="2299">
                  <c:v>293.81</c:v>
                </c:pt>
                <c:pt idx="2300">
                  <c:v>293.82</c:v>
                </c:pt>
                <c:pt idx="2301">
                  <c:v>293.82</c:v>
                </c:pt>
                <c:pt idx="2302">
                  <c:v>293.81</c:v>
                </c:pt>
                <c:pt idx="2303">
                  <c:v>293.79000000000002</c:v>
                </c:pt>
                <c:pt idx="2304">
                  <c:v>293.8</c:v>
                </c:pt>
                <c:pt idx="2305">
                  <c:v>293.79000000000002</c:v>
                </c:pt>
                <c:pt idx="2306">
                  <c:v>293.8</c:v>
                </c:pt>
                <c:pt idx="2307">
                  <c:v>293.8</c:v>
                </c:pt>
                <c:pt idx="2308">
                  <c:v>293.81</c:v>
                </c:pt>
                <c:pt idx="2309">
                  <c:v>293.81</c:v>
                </c:pt>
                <c:pt idx="2310">
                  <c:v>293.81</c:v>
                </c:pt>
                <c:pt idx="2311">
                  <c:v>293.81</c:v>
                </c:pt>
                <c:pt idx="2312">
                  <c:v>293.81</c:v>
                </c:pt>
                <c:pt idx="2313">
                  <c:v>293.8</c:v>
                </c:pt>
                <c:pt idx="2314">
                  <c:v>293.81</c:v>
                </c:pt>
                <c:pt idx="2315">
                  <c:v>293.81</c:v>
                </c:pt>
                <c:pt idx="2316">
                  <c:v>293.81</c:v>
                </c:pt>
                <c:pt idx="2317">
                  <c:v>293.81</c:v>
                </c:pt>
                <c:pt idx="2318">
                  <c:v>293.8</c:v>
                </c:pt>
                <c:pt idx="2319">
                  <c:v>293.8</c:v>
                </c:pt>
                <c:pt idx="2320">
                  <c:v>293.8</c:v>
                </c:pt>
                <c:pt idx="2321">
                  <c:v>293.8</c:v>
                </c:pt>
                <c:pt idx="2322">
                  <c:v>293.81</c:v>
                </c:pt>
                <c:pt idx="2323">
                  <c:v>293.82</c:v>
                </c:pt>
                <c:pt idx="2324">
                  <c:v>293.82</c:v>
                </c:pt>
                <c:pt idx="2325">
                  <c:v>293.83999999999997</c:v>
                </c:pt>
                <c:pt idx="2326">
                  <c:v>293.86</c:v>
                </c:pt>
                <c:pt idx="2327">
                  <c:v>293.88</c:v>
                </c:pt>
                <c:pt idx="2328">
                  <c:v>293.89</c:v>
                </c:pt>
                <c:pt idx="2329">
                  <c:v>293.89999999999998</c:v>
                </c:pt>
                <c:pt idx="2330">
                  <c:v>293.89</c:v>
                </c:pt>
                <c:pt idx="2331">
                  <c:v>293.88</c:v>
                </c:pt>
                <c:pt idx="2332">
                  <c:v>293.88</c:v>
                </c:pt>
                <c:pt idx="2333">
                  <c:v>293.87</c:v>
                </c:pt>
                <c:pt idx="2334">
                  <c:v>293.86</c:v>
                </c:pt>
                <c:pt idx="2335">
                  <c:v>293.83999999999997</c:v>
                </c:pt>
                <c:pt idx="2336">
                  <c:v>293.83999999999997</c:v>
                </c:pt>
                <c:pt idx="2337">
                  <c:v>293.83</c:v>
                </c:pt>
                <c:pt idx="2338">
                  <c:v>293.83</c:v>
                </c:pt>
                <c:pt idx="2339">
                  <c:v>293.83999999999997</c:v>
                </c:pt>
                <c:pt idx="2340">
                  <c:v>293.83</c:v>
                </c:pt>
                <c:pt idx="2341">
                  <c:v>293.83</c:v>
                </c:pt>
                <c:pt idx="2342">
                  <c:v>293.85000000000002</c:v>
                </c:pt>
                <c:pt idx="2343">
                  <c:v>293.85000000000002</c:v>
                </c:pt>
                <c:pt idx="2344">
                  <c:v>293.87</c:v>
                </c:pt>
                <c:pt idx="2345">
                  <c:v>293.92</c:v>
                </c:pt>
                <c:pt idx="2346">
                  <c:v>293.95999999999998</c:v>
                </c:pt>
                <c:pt idx="2347">
                  <c:v>293.98</c:v>
                </c:pt>
                <c:pt idx="2348">
                  <c:v>293.99</c:v>
                </c:pt>
                <c:pt idx="2349">
                  <c:v>294</c:v>
                </c:pt>
                <c:pt idx="2350">
                  <c:v>294</c:v>
                </c:pt>
                <c:pt idx="2351">
                  <c:v>294</c:v>
                </c:pt>
                <c:pt idx="2352">
                  <c:v>294.02</c:v>
                </c:pt>
                <c:pt idx="2353">
                  <c:v>294.02</c:v>
                </c:pt>
                <c:pt idx="2354">
                  <c:v>294.02</c:v>
                </c:pt>
                <c:pt idx="2355">
                  <c:v>294.01</c:v>
                </c:pt>
                <c:pt idx="2356">
                  <c:v>293.99</c:v>
                </c:pt>
                <c:pt idx="2357">
                  <c:v>293.99</c:v>
                </c:pt>
                <c:pt idx="2358">
                  <c:v>294</c:v>
                </c:pt>
                <c:pt idx="2359">
                  <c:v>293.99</c:v>
                </c:pt>
                <c:pt idx="2360">
                  <c:v>293.99</c:v>
                </c:pt>
                <c:pt idx="2361">
                  <c:v>293.98</c:v>
                </c:pt>
                <c:pt idx="2362">
                  <c:v>293.97000000000003</c:v>
                </c:pt>
                <c:pt idx="2363">
                  <c:v>293.98</c:v>
                </c:pt>
                <c:pt idx="2364">
                  <c:v>293.99</c:v>
                </c:pt>
                <c:pt idx="2365">
                  <c:v>294</c:v>
                </c:pt>
                <c:pt idx="2366">
                  <c:v>294.01</c:v>
                </c:pt>
                <c:pt idx="2367">
                  <c:v>294.01</c:v>
                </c:pt>
                <c:pt idx="2368">
                  <c:v>294.02</c:v>
                </c:pt>
                <c:pt idx="2369">
                  <c:v>294.02</c:v>
                </c:pt>
                <c:pt idx="2370">
                  <c:v>294.01</c:v>
                </c:pt>
                <c:pt idx="2371">
                  <c:v>294.01</c:v>
                </c:pt>
                <c:pt idx="2372">
                  <c:v>294.02</c:v>
                </c:pt>
                <c:pt idx="2373">
                  <c:v>294.02</c:v>
                </c:pt>
                <c:pt idx="2374">
                  <c:v>294.02999999999997</c:v>
                </c:pt>
                <c:pt idx="2375">
                  <c:v>294.04000000000002</c:v>
                </c:pt>
                <c:pt idx="2376">
                  <c:v>294.04000000000002</c:v>
                </c:pt>
                <c:pt idx="2377">
                  <c:v>294.05</c:v>
                </c:pt>
                <c:pt idx="2378">
                  <c:v>294.05</c:v>
                </c:pt>
                <c:pt idx="2379">
                  <c:v>294.07</c:v>
                </c:pt>
                <c:pt idx="2380">
                  <c:v>294.08999999999997</c:v>
                </c:pt>
                <c:pt idx="2381">
                  <c:v>294.08999999999997</c:v>
                </c:pt>
                <c:pt idx="2382">
                  <c:v>294.08999999999997</c:v>
                </c:pt>
                <c:pt idx="2383">
                  <c:v>294.13</c:v>
                </c:pt>
                <c:pt idx="2384">
                  <c:v>294.17</c:v>
                </c:pt>
                <c:pt idx="2385">
                  <c:v>294.18</c:v>
                </c:pt>
                <c:pt idx="2386">
                  <c:v>294.20999999999998</c:v>
                </c:pt>
                <c:pt idx="2387">
                  <c:v>294.23</c:v>
                </c:pt>
                <c:pt idx="2388">
                  <c:v>294.24</c:v>
                </c:pt>
                <c:pt idx="2389">
                  <c:v>294.26</c:v>
                </c:pt>
                <c:pt idx="2390">
                  <c:v>294.29000000000002</c:v>
                </c:pt>
                <c:pt idx="2391">
                  <c:v>294.32</c:v>
                </c:pt>
                <c:pt idx="2392">
                  <c:v>294.33999999999997</c:v>
                </c:pt>
                <c:pt idx="2393">
                  <c:v>294.36</c:v>
                </c:pt>
                <c:pt idx="2394">
                  <c:v>294.38</c:v>
                </c:pt>
                <c:pt idx="2395">
                  <c:v>294.41000000000003</c:v>
                </c:pt>
                <c:pt idx="2396">
                  <c:v>294.43</c:v>
                </c:pt>
                <c:pt idx="2397">
                  <c:v>294.44</c:v>
                </c:pt>
                <c:pt idx="2398">
                  <c:v>294.45</c:v>
                </c:pt>
                <c:pt idx="2399">
                  <c:v>294.45</c:v>
                </c:pt>
                <c:pt idx="2400">
                  <c:v>294.44</c:v>
                </c:pt>
                <c:pt idx="2401">
                  <c:v>294.43</c:v>
                </c:pt>
                <c:pt idx="2402">
                  <c:v>294.42</c:v>
                </c:pt>
                <c:pt idx="2403">
                  <c:v>294.39999999999998</c:v>
                </c:pt>
                <c:pt idx="2404">
                  <c:v>294.39</c:v>
                </c:pt>
                <c:pt idx="2405">
                  <c:v>294.38</c:v>
                </c:pt>
                <c:pt idx="2406">
                  <c:v>294.35000000000002</c:v>
                </c:pt>
                <c:pt idx="2407">
                  <c:v>294.33</c:v>
                </c:pt>
                <c:pt idx="2408">
                  <c:v>294.33</c:v>
                </c:pt>
                <c:pt idx="2409">
                  <c:v>294.33999999999997</c:v>
                </c:pt>
                <c:pt idx="2410">
                  <c:v>294.36</c:v>
                </c:pt>
                <c:pt idx="2411">
                  <c:v>294.35000000000002</c:v>
                </c:pt>
                <c:pt idx="2412">
                  <c:v>294.33999999999997</c:v>
                </c:pt>
                <c:pt idx="2413">
                  <c:v>294.36</c:v>
                </c:pt>
                <c:pt idx="2414">
                  <c:v>294.37</c:v>
                </c:pt>
                <c:pt idx="2415">
                  <c:v>294.38</c:v>
                </c:pt>
                <c:pt idx="2416">
                  <c:v>294.39999999999998</c:v>
                </c:pt>
                <c:pt idx="2417">
                  <c:v>294.43</c:v>
                </c:pt>
                <c:pt idx="2418">
                  <c:v>294.43</c:v>
                </c:pt>
                <c:pt idx="2419">
                  <c:v>294.44</c:v>
                </c:pt>
                <c:pt idx="2420">
                  <c:v>294.45</c:v>
                </c:pt>
                <c:pt idx="2421">
                  <c:v>294.44</c:v>
                </c:pt>
                <c:pt idx="2422">
                  <c:v>294.44</c:v>
                </c:pt>
                <c:pt idx="2423">
                  <c:v>294.44</c:v>
                </c:pt>
                <c:pt idx="2424">
                  <c:v>294.45</c:v>
                </c:pt>
                <c:pt idx="2425">
                  <c:v>294.45</c:v>
                </c:pt>
                <c:pt idx="2426">
                  <c:v>294.43</c:v>
                </c:pt>
                <c:pt idx="2427">
                  <c:v>294.42</c:v>
                </c:pt>
                <c:pt idx="2428">
                  <c:v>294.39999999999998</c:v>
                </c:pt>
                <c:pt idx="2429">
                  <c:v>294.39</c:v>
                </c:pt>
                <c:pt idx="2430">
                  <c:v>294.39</c:v>
                </c:pt>
                <c:pt idx="2431">
                  <c:v>294.39</c:v>
                </c:pt>
                <c:pt idx="2432">
                  <c:v>294.39</c:v>
                </c:pt>
                <c:pt idx="2433">
                  <c:v>294.39999999999998</c:v>
                </c:pt>
                <c:pt idx="2434">
                  <c:v>294.41000000000003</c:v>
                </c:pt>
                <c:pt idx="2435">
                  <c:v>294.42</c:v>
                </c:pt>
                <c:pt idx="2436">
                  <c:v>294.42</c:v>
                </c:pt>
                <c:pt idx="2437">
                  <c:v>294.43</c:v>
                </c:pt>
                <c:pt idx="2438">
                  <c:v>294.42</c:v>
                </c:pt>
                <c:pt idx="2439">
                  <c:v>294.42</c:v>
                </c:pt>
                <c:pt idx="2440">
                  <c:v>294.43</c:v>
                </c:pt>
                <c:pt idx="2441">
                  <c:v>294.44</c:v>
                </c:pt>
                <c:pt idx="2442">
                  <c:v>294.45</c:v>
                </c:pt>
                <c:pt idx="2443">
                  <c:v>294.48</c:v>
                </c:pt>
                <c:pt idx="2444">
                  <c:v>294.48</c:v>
                </c:pt>
                <c:pt idx="2445">
                  <c:v>294.48</c:v>
                </c:pt>
                <c:pt idx="2446">
                  <c:v>294.49</c:v>
                </c:pt>
                <c:pt idx="2447">
                  <c:v>294.49</c:v>
                </c:pt>
                <c:pt idx="2448">
                  <c:v>294.49</c:v>
                </c:pt>
                <c:pt idx="2449">
                  <c:v>294.5</c:v>
                </c:pt>
                <c:pt idx="2450">
                  <c:v>294.5</c:v>
                </c:pt>
                <c:pt idx="2451">
                  <c:v>294.48</c:v>
                </c:pt>
                <c:pt idx="2452">
                  <c:v>294.47000000000003</c:v>
                </c:pt>
                <c:pt idx="2453">
                  <c:v>294.47000000000003</c:v>
                </c:pt>
                <c:pt idx="2454">
                  <c:v>294.45999999999998</c:v>
                </c:pt>
                <c:pt idx="2455">
                  <c:v>294.44</c:v>
                </c:pt>
                <c:pt idx="2456">
                  <c:v>294.44</c:v>
                </c:pt>
                <c:pt idx="2457">
                  <c:v>294.44</c:v>
                </c:pt>
                <c:pt idx="2458">
                  <c:v>294.44</c:v>
                </c:pt>
                <c:pt idx="2459">
                  <c:v>294.45999999999998</c:v>
                </c:pt>
                <c:pt idx="2460">
                  <c:v>294.5</c:v>
                </c:pt>
                <c:pt idx="2461">
                  <c:v>294.52999999999997</c:v>
                </c:pt>
                <c:pt idx="2462">
                  <c:v>294.55</c:v>
                </c:pt>
                <c:pt idx="2463">
                  <c:v>294.57</c:v>
                </c:pt>
                <c:pt idx="2464">
                  <c:v>294.58</c:v>
                </c:pt>
                <c:pt idx="2465">
                  <c:v>294.58</c:v>
                </c:pt>
                <c:pt idx="2466">
                  <c:v>294.58999999999997</c:v>
                </c:pt>
                <c:pt idx="2467">
                  <c:v>294.60000000000002</c:v>
                </c:pt>
                <c:pt idx="2468">
                  <c:v>294.61</c:v>
                </c:pt>
                <c:pt idx="2469">
                  <c:v>294.61</c:v>
                </c:pt>
                <c:pt idx="2470">
                  <c:v>294.61</c:v>
                </c:pt>
                <c:pt idx="2471">
                  <c:v>294.61</c:v>
                </c:pt>
                <c:pt idx="2472">
                  <c:v>294.61</c:v>
                </c:pt>
                <c:pt idx="2473">
                  <c:v>294.61</c:v>
                </c:pt>
                <c:pt idx="2474">
                  <c:v>294.62</c:v>
                </c:pt>
                <c:pt idx="2475">
                  <c:v>294.62</c:v>
                </c:pt>
                <c:pt idx="2476">
                  <c:v>294.62</c:v>
                </c:pt>
                <c:pt idx="2477">
                  <c:v>294.62</c:v>
                </c:pt>
                <c:pt idx="2478">
                  <c:v>294.63</c:v>
                </c:pt>
                <c:pt idx="2479">
                  <c:v>294.64</c:v>
                </c:pt>
                <c:pt idx="2480">
                  <c:v>294.64999999999998</c:v>
                </c:pt>
                <c:pt idx="2481">
                  <c:v>294.66000000000003</c:v>
                </c:pt>
                <c:pt idx="2482">
                  <c:v>294.67</c:v>
                </c:pt>
                <c:pt idx="2483">
                  <c:v>294.69</c:v>
                </c:pt>
                <c:pt idx="2484">
                  <c:v>294.7</c:v>
                </c:pt>
                <c:pt idx="2485">
                  <c:v>294.70999999999998</c:v>
                </c:pt>
                <c:pt idx="2486">
                  <c:v>294.70999999999998</c:v>
                </c:pt>
                <c:pt idx="2487">
                  <c:v>294.72000000000003</c:v>
                </c:pt>
                <c:pt idx="2488">
                  <c:v>294.74</c:v>
                </c:pt>
                <c:pt idx="2489">
                  <c:v>294.76</c:v>
                </c:pt>
                <c:pt idx="2490">
                  <c:v>294.77</c:v>
                </c:pt>
                <c:pt idx="2491">
                  <c:v>294.77999999999997</c:v>
                </c:pt>
                <c:pt idx="2492">
                  <c:v>294.77999999999997</c:v>
                </c:pt>
                <c:pt idx="2493">
                  <c:v>294.77999999999997</c:v>
                </c:pt>
                <c:pt idx="2494">
                  <c:v>294.76</c:v>
                </c:pt>
                <c:pt idx="2495">
                  <c:v>294.75</c:v>
                </c:pt>
                <c:pt idx="2496">
                  <c:v>294.73</c:v>
                </c:pt>
                <c:pt idx="2497">
                  <c:v>294.70999999999998</c:v>
                </c:pt>
                <c:pt idx="2498">
                  <c:v>294.7</c:v>
                </c:pt>
                <c:pt idx="2499">
                  <c:v>294.69</c:v>
                </c:pt>
                <c:pt idx="2500">
                  <c:v>294.7</c:v>
                </c:pt>
                <c:pt idx="2501">
                  <c:v>294.7</c:v>
                </c:pt>
                <c:pt idx="2502">
                  <c:v>294.7</c:v>
                </c:pt>
                <c:pt idx="2503">
                  <c:v>294.70999999999998</c:v>
                </c:pt>
                <c:pt idx="2504">
                  <c:v>294.73</c:v>
                </c:pt>
                <c:pt idx="2505">
                  <c:v>294.74</c:v>
                </c:pt>
                <c:pt idx="2506">
                  <c:v>294.74</c:v>
                </c:pt>
                <c:pt idx="2507">
                  <c:v>294.74</c:v>
                </c:pt>
                <c:pt idx="2508">
                  <c:v>294.74</c:v>
                </c:pt>
                <c:pt idx="2509">
                  <c:v>294.75</c:v>
                </c:pt>
                <c:pt idx="2510">
                  <c:v>294.76</c:v>
                </c:pt>
                <c:pt idx="2511">
                  <c:v>294.76</c:v>
                </c:pt>
                <c:pt idx="2512">
                  <c:v>294.75</c:v>
                </c:pt>
                <c:pt idx="2513">
                  <c:v>294.77</c:v>
                </c:pt>
                <c:pt idx="2514">
                  <c:v>294.8</c:v>
                </c:pt>
                <c:pt idx="2515">
                  <c:v>294.81</c:v>
                </c:pt>
                <c:pt idx="2516">
                  <c:v>294.83</c:v>
                </c:pt>
                <c:pt idx="2517">
                  <c:v>294.82</c:v>
                </c:pt>
                <c:pt idx="2518">
                  <c:v>294.79000000000002</c:v>
                </c:pt>
                <c:pt idx="2519">
                  <c:v>294.77999999999997</c:v>
                </c:pt>
                <c:pt idx="2520">
                  <c:v>294.77</c:v>
                </c:pt>
                <c:pt idx="2521">
                  <c:v>294.75</c:v>
                </c:pt>
                <c:pt idx="2522">
                  <c:v>294.75</c:v>
                </c:pt>
                <c:pt idx="2523">
                  <c:v>294.76</c:v>
                </c:pt>
                <c:pt idx="2524">
                  <c:v>294.74</c:v>
                </c:pt>
                <c:pt idx="2525">
                  <c:v>294.72000000000003</c:v>
                </c:pt>
                <c:pt idx="2526">
                  <c:v>294.70999999999998</c:v>
                </c:pt>
                <c:pt idx="2527">
                  <c:v>294.73</c:v>
                </c:pt>
                <c:pt idx="2528">
                  <c:v>294.74</c:v>
                </c:pt>
                <c:pt idx="2529">
                  <c:v>294.75</c:v>
                </c:pt>
                <c:pt idx="2530">
                  <c:v>294.76</c:v>
                </c:pt>
                <c:pt idx="2531">
                  <c:v>294.76</c:v>
                </c:pt>
                <c:pt idx="2532">
                  <c:v>294.77</c:v>
                </c:pt>
                <c:pt idx="2533">
                  <c:v>294.76</c:v>
                </c:pt>
                <c:pt idx="2534">
                  <c:v>294.76</c:v>
                </c:pt>
                <c:pt idx="2535">
                  <c:v>294.75</c:v>
                </c:pt>
                <c:pt idx="2536">
                  <c:v>294.74</c:v>
                </c:pt>
                <c:pt idx="2537">
                  <c:v>294.73</c:v>
                </c:pt>
                <c:pt idx="2538">
                  <c:v>294.72000000000003</c:v>
                </c:pt>
                <c:pt idx="2539">
                  <c:v>294.72000000000003</c:v>
                </c:pt>
                <c:pt idx="2540">
                  <c:v>294.72000000000003</c:v>
                </c:pt>
                <c:pt idx="2541">
                  <c:v>294.72000000000003</c:v>
                </c:pt>
                <c:pt idx="2542">
                  <c:v>294.72000000000003</c:v>
                </c:pt>
                <c:pt idx="2543">
                  <c:v>294.72000000000003</c:v>
                </c:pt>
                <c:pt idx="2544">
                  <c:v>294.72000000000003</c:v>
                </c:pt>
                <c:pt idx="2545">
                  <c:v>294.74</c:v>
                </c:pt>
                <c:pt idx="2546">
                  <c:v>294.75</c:v>
                </c:pt>
                <c:pt idx="2547">
                  <c:v>294.77</c:v>
                </c:pt>
                <c:pt idx="2548">
                  <c:v>294.77</c:v>
                </c:pt>
                <c:pt idx="2549">
                  <c:v>294.77</c:v>
                </c:pt>
                <c:pt idx="2550">
                  <c:v>294.75</c:v>
                </c:pt>
                <c:pt idx="2551">
                  <c:v>294.76</c:v>
                </c:pt>
                <c:pt idx="2552">
                  <c:v>294.77</c:v>
                </c:pt>
                <c:pt idx="2553">
                  <c:v>294.77999999999997</c:v>
                </c:pt>
                <c:pt idx="2554">
                  <c:v>294.79000000000002</c:v>
                </c:pt>
                <c:pt idx="2555">
                  <c:v>294.8</c:v>
                </c:pt>
                <c:pt idx="2556">
                  <c:v>294.8</c:v>
                </c:pt>
                <c:pt idx="2557">
                  <c:v>294.8</c:v>
                </c:pt>
                <c:pt idx="2558">
                  <c:v>294.81</c:v>
                </c:pt>
                <c:pt idx="2559">
                  <c:v>294.82</c:v>
                </c:pt>
                <c:pt idx="2560">
                  <c:v>294.83</c:v>
                </c:pt>
                <c:pt idx="2561">
                  <c:v>294.83999999999997</c:v>
                </c:pt>
                <c:pt idx="2562">
                  <c:v>294.83999999999997</c:v>
                </c:pt>
                <c:pt idx="2563">
                  <c:v>294.83999999999997</c:v>
                </c:pt>
                <c:pt idx="2564">
                  <c:v>294.83</c:v>
                </c:pt>
                <c:pt idx="2565">
                  <c:v>294.83</c:v>
                </c:pt>
                <c:pt idx="2566">
                  <c:v>294.82</c:v>
                </c:pt>
                <c:pt idx="2567">
                  <c:v>294.82</c:v>
                </c:pt>
                <c:pt idx="2568">
                  <c:v>294.81</c:v>
                </c:pt>
                <c:pt idx="2569">
                  <c:v>294.8</c:v>
                </c:pt>
                <c:pt idx="2570">
                  <c:v>294.77999999999997</c:v>
                </c:pt>
                <c:pt idx="2571">
                  <c:v>294.77</c:v>
                </c:pt>
                <c:pt idx="2572">
                  <c:v>294.76</c:v>
                </c:pt>
                <c:pt idx="2573">
                  <c:v>294.75</c:v>
                </c:pt>
                <c:pt idx="2574">
                  <c:v>294.74</c:v>
                </c:pt>
                <c:pt idx="2575">
                  <c:v>294.72000000000003</c:v>
                </c:pt>
                <c:pt idx="2576">
                  <c:v>294.70999999999998</c:v>
                </c:pt>
                <c:pt idx="2577">
                  <c:v>294.7</c:v>
                </c:pt>
                <c:pt idx="2578">
                  <c:v>294.69</c:v>
                </c:pt>
                <c:pt idx="2579">
                  <c:v>294.68</c:v>
                </c:pt>
                <c:pt idx="2580">
                  <c:v>294.67</c:v>
                </c:pt>
                <c:pt idx="2581">
                  <c:v>294.67</c:v>
                </c:pt>
                <c:pt idx="2582">
                  <c:v>294.66000000000003</c:v>
                </c:pt>
                <c:pt idx="2583">
                  <c:v>294.64999999999998</c:v>
                </c:pt>
                <c:pt idx="2584">
                  <c:v>294.64999999999998</c:v>
                </c:pt>
                <c:pt idx="2585">
                  <c:v>294.64999999999998</c:v>
                </c:pt>
                <c:pt idx="2586">
                  <c:v>294.64999999999998</c:v>
                </c:pt>
                <c:pt idx="2587">
                  <c:v>294.66000000000003</c:v>
                </c:pt>
                <c:pt idx="2588">
                  <c:v>294.67</c:v>
                </c:pt>
                <c:pt idx="2589">
                  <c:v>294.68</c:v>
                </c:pt>
                <c:pt idx="2590">
                  <c:v>294.69</c:v>
                </c:pt>
                <c:pt idx="2591">
                  <c:v>294.68</c:v>
                </c:pt>
                <c:pt idx="2592">
                  <c:v>294.69</c:v>
                </c:pt>
                <c:pt idx="2593">
                  <c:v>294.70999999999998</c:v>
                </c:pt>
                <c:pt idx="2594">
                  <c:v>294.74</c:v>
                </c:pt>
                <c:pt idx="2595">
                  <c:v>294.76</c:v>
                </c:pt>
                <c:pt idx="2596">
                  <c:v>294.77999999999997</c:v>
                </c:pt>
                <c:pt idx="2597">
                  <c:v>294.79000000000002</c:v>
                </c:pt>
                <c:pt idx="2598">
                  <c:v>294.81</c:v>
                </c:pt>
                <c:pt idx="2599">
                  <c:v>294.83</c:v>
                </c:pt>
                <c:pt idx="2600">
                  <c:v>294.83999999999997</c:v>
                </c:pt>
                <c:pt idx="2601">
                  <c:v>294.85000000000002</c:v>
                </c:pt>
                <c:pt idx="2602">
                  <c:v>294.86</c:v>
                </c:pt>
                <c:pt idx="2603">
                  <c:v>294.87</c:v>
                </c:pt>
                <c:pt idx="2604">
                  <c:v>294.87</c:v>
                </c:pt>
                <c:pt idx="2605">
                  <c:v>294.87</c:v>
                </c:pt>
                <c:pt idx="2606">
                  <c:v>294.88</c:v>
                </c:pt>
                <c:pt idx="2607">
                  <c:v>294.89999999999998</c:v>
                </c:pt>
                <c:pt idx="2608">
                  <c:v>294.91000000000003</c:v>
                </c:pt>
                <c:pt idx="2609">
                  <c:v>294.93</c:v>
                </c:pt>
                <c:pt idx="2610">
                  <c:v>294.92</c:v>
                </c:pt>
                <c:pt idx="2611">
                  <c:v>294.92</c:v>
                </c:pt>
                <c:pt idx="2612">
                  <c:v>294.89999999999998</c:v>
                </c:pt>
                <c:pt idx="2613">
                  <c:v>294.88</c:v>
                </c:pt>
                <c:pt idx="2614">
                  <c:v>294.89999999999998</c:v>
                </c:pt>
                <c:pt idx="2615">
                  <c:v>294.89999999999998</c:v>
                </c:pt>
                <c:pt idx="2616">
                  <c:v>294.91000000000003</c:v>
                </c:pt>
                <c:pt idx="2617">
                  <c:v>294.89999999999998</c:v>
                </c:pt>
                <c:pt idx="2618">
                  <c:v>294.89</c:v>
                </c:pt>
                <c:pt idx="2619">
                  <c:v>294.89</c:v>
                </c:pt>
                <c:pt idx="2620">
                  <c:v>294.87</c:v>
                </c:pt>
                <c:pt idx="2621">
                  <c:v>294.86</c:v>
                </c:pt>
                <c:pt idx="2622">
                  <c:v>294.85000000000002</c:v>
                </c:pt>
                <c:pt idx="2623">
                  <c:v>294.85000000000002</c:v>
                </c:pt>
                <c:pt idx="2624">
                  <c:v>294.83999999999997</c:v>
                </c:pt>
                <c:pt idx="2625">
                  <c:v>294.85000000000002</c:v>
                </c:pt>
                <c:pt idx="2626">
                  <c:v>294.86</c:v>
                </c:pt>
                <c:pt idx="2627">
                  <c:v>294.87</c:v>
                </c:pt>
                <c:pt idx="2628">
                  <c:v>294.86</c:v>
                </c:pt>
                <c:pt idx="2629">
                  <c:v>294.86</c:v>
                </c:pt>
                <c:pt idx="2630">
                  <c:v>294.86</c:v>
                </c:pt>
                <c:pt idx="2631">
                  <c:v>294.83999999999997</c:v>
                </c:pt>
                <c:pt idx="2632">
                  <c:v>294.83999999999997</c:v>
                </c:pt>
                <c:pt idx="2633">
                  <c:v>294.85000000000002</c:v>
                </c:pt>
                <c:pt idx="2634">
                  <c:v>294.83999999999997</c:v>
                </c:pt>
                <c:pt idx="2635">
                  <c:v>294.83</c:v>
                </c:pt>
                <c:pt idx="2636">
                  <c:v>294.83</c:v>
                </c:pt>
                <c:pt idx="2637">
                  <c:v>294.83</c:v>
                </c:pt>
                <c:pt idx="2638">
                  <c:v>294.81</c:v>
                </c:pt>
                <c:pt idx="2639">
                  <c:v>294.82</c:v>
                </c:pt>
                <c:pt idx="2640">
                  <c:v>294.83999999999997</c:v>
                </c:pt>
                <c:pt idx="2641">
                  <c:v>294.83</c:v>
                </c:pt>
                <c:pt idx="2642">
                  <c:v>294.83999999999997</c:v>
                </c:pt>
                <c:pt idx="2643">
                  <c:v>294.86</c:v>
                </c:pt>
                <c:pt idx="2644">
                  <c:v>294.87</c:v>
                </c:pt>
                <c:pt idx="2645">
                  <c:v>294.86</c:v>
                </c:pt>
                <c:pt idx="2646">
                  <c:v>294.87</c:v>
                </c:pt>
                <c:pt idx="2647">
                  <c:v>294.89999999999998</c:v>
                </c:pt>
                <c:pt idx="2648">
                  <c:v>294.89999999999998</c:v>
                </c:pt>
                <c:pt idx="2649">
                  <c:v>294.91000000000003</c:v>
                </c:pt>
                <c:pt idx="2650">
                  <c:v>294.92</c:v>
                </c:pt>
                <c:pt idx="2651">
                  <c:v>294.94</c:v>
                </c:pt>
                <c:pt idx="2652">
                  <c:v>294.95</c:v>
                </c:pt>
                <c:pt idx="2653">
                  <c:v>294.95999999999998</c:v>
                </c:pt>
                <c:pt idx="2654">
                  <c:v>294.95999999999998</c:v>
                </c:pt>
                <c:pt idx="2655">
                  <c:v>294.97000000000003</c:v>
                </c:pt>
                <c:pt idx="2656">
                  <c:v>294.98</c:v>
                </c:pt>
                <c:pt idx="2657">
                  <c:v>294.97000000000003</c:v>
                </c:pt>
                <c:pt idx="2658">
                  <c:v>294.95</c:v>
                </c:pt>
                <c:pt idx="2659">
                  <c:v>294.95</c:v>
                </c:pt>
                <c:pt idx="2660">
                  <c:v>294.95999999999998</c:v>
                </c:pt>
                <c:pt idx="2661">
                  <c:v>294.95999999999998</c:v>
                </c:pt>
                <c:pt idx="2662">
                  <c:v>294.97000000000003</c:v>
                </c:pt>
                <c:pt idx="2663">
                  <c:v>294.98</c:v>
                </c:pt>
                <c:pt idx="2664">
                  <c:v>294.99</c:v>
                </c:pt>
                <c:pt idx="2665">
                  <c:v>294.99</c:v>
                </c:pt>
                <c:pt idx="2666">
                  <c:v>295</c:v>
                </c:pt>
                <c:pt idx="2667">
                  <c:v>295.01</c:v>
                </c:pt>
                <c:pt idx="2668">
                  <c:v>295.01</c:v>
                </c:pt>
                <c:pt idx="2669">
                  <c:v>295.01</c:v>
                </c:pt>
                <c:pt idx="2670">
                  <c:v>295</c:v>
                </c:pt>
                <c:pt idx="2671">
                  <c:v>295.01</c:v>
                </c:pt>
                <c:pt idx="2672">
                  <c:v>295.02</c:v>
                </c:pt>
                <c:pt idx="2673">
                  <c:v>295.02</c:v>
                </c:pt>
                <c:pt idx="2674">
                  <c:v>295.01</c:v>
                </c:pt>
                <c:pt idx="2675">
                  <c:v>295.01</c:v>
                </c:pt>
                <c:pt idx="2676">
                  <c:v>294.99</c:v>
                </c:pt>
                <c:pt idx="2677">
                  <c:v>294.99</c:v>
                </c:pt>
                <c:pt idx="2678">
                  <c:v>295</c:v>
                </c:pt>
                <c:pt idx="2679">
                  <c:v>295.01</c:v>
                </c:pt>
                <c:pt idx="2680">
                  <c:v>295.01</c:v>
                </c:pt>
                <c:pt idx="2681">
                  <c:v>295.01</c:v>
                </c:pt>
                <c:pt idx="2682">
                  <c:v>295.01</c:v>
                </c:pt>
                <c:pt idx="2683">
                  <c:v>295</c:v>
                </c:pt>
                <c:pt idx="2684">
                  <c:v>294.99</c:v>
                </c:pt>
                <c:pt idx="2685">
                  <c:v>294.98</c:v>
                </c:pt>
                <c:pt idx="2686">
                  <c:v>294.98</c:v>
                </c:pt>
                <c:pt idx="2687">
                  <c:v>294.97000000000003</c:v>
                </c:pt>
                <c:pt idx="2688">
                  <c:v>294.97000000000003</c:v>
                </c:pt>
                <c:pt idx="2689">
                  <c:v>294.97000000000003</c:v>
                </c:pt>
                <c:pt idx="2690">
                  <c:v>294.97000000000003</c:v>
                </c:pt>
                <c:pt idx="2691">
                  <c:v>294.95999999999998</c:v>
                </c:pt>
                <c:pt idx="2692">
                  <c:v>294.95</c:v>
                </c:pt>
                <c:pt idx="2693">
                  <c:v>294.94</c:v>
                </c:pt>
                <c:pt idx="2694">
                  <c:v>294.93</c:v>
                </c:pt>
                <c:pt idx="2695">
                  <c:v>294.92</c:v>
                </c:pt>
                <c:pt idx="2696">
                  <c:v>294.91000000000003</c:v>
                </c:pt>
                <c:pt idx="2697">
                  <c:v>294.91000000000003</c:v>
                </c:pt>
                <c:pt idx="2698">
                  <c:v>294.88</c:v>
                </c:pt>
                <c:pt idx="2699">
                  <c:v>294.87</c:v>
                </c:pt>
                <c:pt idx="2700">
                  <c:v>294.85000000000002</c:v>
                </c:pt>
                <c:pt idx="2701">
                  <c:v>294.83999999999997</c:v>
                </c:pt>
                <c:pt idx="2702">
                  <c:v>294.83999999999997</c:v>
                </c:pt>
                <c:pt idx="2703">
                  <c:v>294.83</c:v>
                </c:pt>
                <c:pt idx="2704">
                  <c:v>294.81</c:v>
                </c:pt>
                <c:pt idx="2705">
                  <c:v>294.8</c:v>
                </c:pt>
                <c:pt idx="2706">
                  <c:v>294.79000000000002</c:v>
                </c:pt>
                <c:pt idx="2707">
                  <c:v>294.79000000000002</c:v>
                </c:pt>
                <c:pt idx="2708">
                  <c:v>294.77999999999997</c:v>
                </c:pt>
                <c:pt idx="2709">
                  <c:v>294.77999999999997</c:v>
                </c:pt>
                <c:pt idx="2710">
                  <c:v>294.79000000000002</c:v>
                </c:pt>
                <c:pt idx="2711">
                  <c:v>294.81</c:v>
                </c:pt>
                <c:pt idx="2712">
                  <c:v>294.82</c:v>
                </c:pt>
                <c:pt idx="2713">
                  <c:v>294.83</c:v>
                </c:pt>
                <c:pt idx="2714">
                  <c:v>294.83999999999997</c:v>
                </c:pt>
                <c:pt idx="2715">
                  <c:v>294.83999999999997</c:v>
                </c:pt>
                <c:pt idx="2716">
                  <c:v>294.85000000000002</c:v>
                </c:pt>
                <c:pt idx="2717">
                  <c:v>294.86</c:v>
                </c:pt>
                <c:pt idx="2718">
                  <c:v>294.87</c:v>
                </c:pt>
                <c:pt idx="2719">
                  <c:v>294.87</c:v>
                </c:pt>
                <c:pt idx="2720">
                  <c:v>294.87</c:v>
                </c:pt>
                <c:pt idx="2721">
                  <c:v>294.87</c:v>
                </c:pt>
                <c:pt idx="2722">
                  <c:v>294.87</c:v>
                </c:pt>
                <c:pt idx="2723">
                  <c:v>294.86</c:v>
                </c:pt>
                <c:pt idx="2724">
                  <c:v>294.86</c:v>
                </c:pt>
                <c:pt idx="2725">
                  <c:v>294.86</c:v>
                </c:pt>
                <c:pt idx="2726">
                  <c:v>294.86</c:v>
                </c:pt>
                <c:pt idx="2727">
                  <c:v>294.86</c:v>
                </c:pt>
                <c:pt idx="2728">
                  <c:v>294.87</c:v>
                </c:pt>
                <c:pt idx="2729">
                  <c:v>294.89</c:v>
                </c:pt>
                <c:pt idx="2730">
                  <c:v>294.91000000000003</c:v>
                </c:pt>
                <c:pt idx="2731">
                  <c:v>294.89999999999998</c:v>
                </c:pt>
                <c:pt idx="2732">
                  <c:v>294.89999999999998</c:v>
                </c:pt>
                <c:pt idx="2733">
                  <c:v>294.92</c:v>
                </c:pt>
                <c:pt idx="2734">
                  <c:v>294.91000000000003</c:v>
                </c:pt>
                <c:pt idx="2735">
                  <c:v>294.89999999999998</c:v>
                </c:pt>
                <c:pt idx="2736">
                  <c:v>294.89999999999998</c:v>
                </c:pt>
                <c:pt idx="2737">
                  <c:v>294.89</c:v>
                </c:pt>
                <c:pt idx="2738">
                  <c:v>294.88</c:v>
                </c:pt>
                <c:pt idx="2739">
                  <c:v>294.88</c:v>
                </c:pt>
                <c:pt idx="2740">
                  <c:v>294.89</c:v>
                </c:pt>
                <c:pt idx="2741">
                  <c:v>294.88</c:v>
                </c:pt>
                <c:pt idx="2742">
                  <c:v>294.88</c:v>
                </c:pt>
                <c:pt idx="2743">
                  <c:v>294.88</c:v>
                </c:pt>
                <c:pt idx="2744">
                  <c:v>294.85000000000002</c:v>
                </c:pt>
                <c:pt idx="2745">
                  <c:v>294.83999999999997</c:v>
                </c:pt>
                <c:pt idx="2746">
                  <c:v>294.83999999999997</c:v>
                </c:pt>
                <c:pt idx="2747">
                  <c:v>294.83</c:v>
                </c:pt>
                <c:pt idx="2748">
                  <c:v>294.83</c:v>
                </c:pt>
                <c:pt idx="2749">
                  <c:v>294.83</c:v>
                </c:pt>
                <c:pt idx="2750">
                  <c:v>294.82</c:v>
                </c:pt>
                <c:pt idx="2751">
                  <c:v>294.82</c:v>
                </c:pt>
                <c:pt idx="2752">
                  <c:v>294.83</c:v>
                </c:pt>
                <c:pt idx="2753">
                  <c:v>294.82</c:v>
                </c:pt>
                <c:pt idx="2754">
                  <c:v>294.83</c:v>
                </c:pt>
                <c:pt idx="2755">
                  <c:v>294.83</c:v>
                </c:pt>
                <c:pt idx="2756">
                  <c:v>294.83</c:v>
                </c:pt>
                <c:pt idx="2757">
                  <c:v>294.83999999999997</c:v>
                </c:pt>
                <c:pt idx="2758">
                  <c:v>294.83</c:v>
                </c:pt>
                <c:pt idx="2759">
                  <c:v>294.8</c:v>
                </c:pt>
                <c:pt idx="2760">
                  <c:v>294.81</c:v>
                </c:pt>
                <c:pt idx="2761">
                  <c:v>294.83999999999997</c:v>
                </c:pt>
                <c:pt idx="2762">
                  <c:v>294.86</c:v>
                </c:pt>
                <c:pt idx="2763">
                  <c:v>294.89</c:v>
                </c:pt>
                <c:pt idx="2764">
                  <c:v>294.89999999999998</c:v>
                </c:pt>
                <c:pt idx="2765">
                  <c:v>294.93</c:v>
                </c:pt>
                <c:pt idx="2766">
                  <c:v>294.95999999999998</c:v>
                </c:pt>
                <c:pt idx="2767">
                  <c:v>294.98</c:v>
                </c:pt>
                <c:pt idx="2768">
                  <c:v>295</c:v>
                </c:pt>
                <c:pt idx="2769">
                  <c:v>295.02</c:v>
                </c:pt>
                <c:pt idx="2770">
                  <c:v>295.02999999999997</c:v>
                </c:pt>
                <c:pt idx="2771">
                  <c:v>295.04000000000002</c:v>
                </c:pt>
                <c:pt idx="2772">
                  <c:v>295.05</c:v>
                </c:pt>
                <c:pt idx="2773">
                  <c:v>295.07</c:v>
                </c:pt>
                <c:pt idx="2774">
                  <c:v>295.07</c:v>
                </c:pt>
                <c:pt idx="2775">
                  <c:v>295.08</c:v>
                </c:pt>
                <c:pt idx="2776">
                  <c:v>295.07</c:v>
                </c:pt>
                <c:pt idx="2777">
                  <c:v>295.06</c:v>
                </c:pt>
                <c:pt idx="2778">
                  <c:v>295.06</c:v>
                </c:pt>
                <c:pt idx="2779">
                  <c:v>295.07</c:v>
                </c:pt>
                <c:pt idx="2780">
                  <c:v>295.08</c:v>
                </c:pt>
                <c:pt idx="2781">
                  <c:v>295.08</c:v>
                </c:pt>
                <c:pt idx="2782">
                  <c:v>295.08999999999997</c:v>
                </c:pt>
                <c:pt idx="2783">
                  <c:v>295.08</c:v>
                </c:pt>
                <c:pt idx="2784">
                  <c:v>295.08</c:v>
                </c:pt>
                <c:pt idx="2785">
                  <c:v>295.07</c:v>
                </c:pt>
                <c:pt idx="2786">
                  <c:v>295.06</c:v>
                </c:pt>
                <c:pt idx="2787">
                  <c:v>295.06</c:v>
                </c:pt>
                <c:pt idx="2788">
                  <c:v>295.07</c:v>
                </c:pt>
                <c:pt idx="2789">
                  <c:v>295.06</c:v>
                </c:pt>
                <c:pt idx="2790">
                  <c:v>295.06</c:v>
                </c:pt>
                <c:pt idx="2791">
                  <c:v>295.05</c:v>
                </c:pt>
                <c:pt idx="2792">
                  <c:v>295.05</c:v>
                </c:pt>
                <c:pt idx="2793">
                  <c:v>295.04000000000002</c:v>
                </c:pt>
                <c:pt idx="2794">
                  <c:v>295.04000000000002</c:v>
                </c:pt>
                <c:pt idx="2795">
                  <c:v>295.02999999999997</c:v>
                </c:pt>
                <c:pt idx="2796">
                  <c:v>295.02</c:v>
                </c:pt>
                <c:pt idx="2797">
                  <c:v>295.02</c:v>
                </c:pt>
                <c:pt idx="2798">
                  <c:v>295.01</c:v>
                </c:pt>
                <c:pt idx="2799">
                  <c:v>295.01</c:v>
                </c:pt>
                <c:pt idx="2800">
                  <c:v>295.02999999999997</c:v>
                </c:pt>
                <c:pt idx="2801">
                  <c:v>295.05</c:v>
                </c:pt>
                <c:pt idx="2802">
                  <c:v>295.06</c:v>
                </c:pt>
                <c:pt idx="2803">
                  <c:v>295.04000000000002</c:v>
                </c:pt>
                <c:pt idx="2804">
                  <c:v>295.02</c:v>
                </c:pt>
                <c:pt idx="2805">
                  <c:v>295.01</c:v>
                </c:pt>
                <c:pt idx="2806">
                  <c:v>294.99</c:v>
                </c:pt>
                <c:pt idx="2807">
                  <c:v>294.95999999999998</c:v>
                </c:pt>
                <c:pt idx="2808">
                  <c:v>294.94</c:v>
                </c:pt>
                <c:pt idx="2809">
                  <c:v>294.91000000000003</c:v>
                </c:pt>
                <c:pt idx="2810">
                  <c:v>294.91000000000003</c:v>
                </c:pt>
                <c:pt idx="2811">
                  <c:v>294.92</c:v>
                </c:pt>
                <c:pt idx="2812">
                  <c:v>294.93</c:v>
                </c:pt>
                <c:pt idx="2813">
                  <c:v>294.97000000000003</c:v>
                </c:pt>
                <c:pt idx="2814">
                  <c:v>294.99</c:v>
                </c:pt>
                <c:pt idx="2815">
                  <c:v>295.01</c:v>
                </c:pt>
                <c:pt idx="2816">
                  <c:v>295.02999999999997</c:v>
                </c:pt>
                <c:pt idx="2817">
                  <c:v>295.05</c:v>
                </c:pt>
                <c:pt idx="2818">
                  <c:v>295.06</c:v>
                </c:pt>
                <c:pt idx="2819">
                  <c:v>295.07</c:v>
                </c:pt>
                <c:pt idx="2820">
                  <c:v>295.07</c:v>
                </c:pt>
                <c:pt idx="2821">
                  <c:v>295.06</c:v>
                </c:pt>
                <c:pt idx="2822">
                  <c:v>295.06</c:v>
                </c:pt>
                <c:pt idx="2823">
                  <c:v>295.07</c:v>
                </c:pt>
                <c:pt idx="2824">
                  <c:v>295.06</c:v>
                </c:pt>
                <c:pt idx="2825">
                  <c:v>295.07</c:v>
                </c:pt>
                <c:pt idx="2826">
                  <c:v>295.07</c:v>
                </c:pt>
                <c:pt idx="2827">
                  <c:v>295.08</c:v>
                </c:pt>
                <c:pt idx="2828">
                  <c:v>295.08999999999997</c:v>
                </c:pt>
                <c:pt idx="2829">
                  <c:v>295.08999999999997</c:v>
                </c:pt>
                <c:pt idx="2830">
                  <c:v>295.10000000000002</c:v>
                </c:pt>
                <c:pt idx="2831">
                  <c:v>295.11</c:v>
                </c:pt>
                <c:pt idx="2832">
                  <c:v>295.12</c:v>
                </c:pt>
                <c:pt idx="2833">
                  <c:v>295.14</c:v>
                </c:pt>
                <c:pt idx="2834">
                  <c:v>295.14999999999998</c:v>
                </c:pt>
                <c:pt idx="2835">
                  <c:v>295.16000000000003</c:v>
                </c:pt>
                <c:pt idx="2836">
                  <c:v>295.18</c:v>
                </c:pt>
                <c:pt idx="2837">
                  <c:v>295.19</c:v>
                </c:pt>
                <c:pt idx="2838">
                  <c:v>295.2</c:v>
                </c:pt>
                <c:pt idx="2839">
                  <c:v>295.2</c:v>
                </c:pt>
                <c:pt idx="2840">
                  <c:v>295.19</c:v>
                </c:pt>
                <c:pt idx="2841">
                  <c:v>295.17</c:v>
                </c:pt>
                <c:pt idx="2842">
                  <c:v>295.14999999999998</c:v>
                </c:pt>
                <c:pt idx="2843">
                  <c:v>295.12</c:v>
                </c:pt>
                <c:pt idx="2844">
                  <c:v>295.11</c:v>
                </c:pt>
                <c:pt idx="2845">
                  <c:v>295.11</c:v>
                </c:pt>
                <c:pt idx="2846">
                  <c:v>295.11</c:v>
                </c:pt>
                <c:pt idx="2847">
                  <c:v>295.11</c:v>
                </c:pt>
                <c:pt idx="2848">
                  <c:v>295.12</c:v>
                </c:pt>
                <c:pt idx="2849">
                  <c:v>295.12</c:v>
                </c:pt>
                <c:pt idx="2850">
                  <c:v>295.12</c:v>
                </c:pt>
                <c:pt idx="2851">
                  <c:v>295.13</c:v>
                </c:pt>
                <c:pt idx="2852">
                  <c:v>295.12</c:v>
                </c:pt>
                <c:pt idx="2853">
                  <c:v>295.11</c:v>
                </c:pt>
                <c:pt idx="2854">
                  <c:v>295.08999999999997</c:v>
                </c:pt>
                <c:pt idx="2855">
                  <c:v>295.08</c:v>
                </c:pt>
                <c:pt idx="2856">
                  <c:v>295.07</c:v>
                </c:pt>
                <c:pt idx="2857">
                  <c:v>295.07</c:v>
                </c:pt>
                <c:pt idx="2858">
                  <c:v>295.06</c:v>
                </c:pt>
                <c:pt idx="2859">
                  <c:v>295.06</c:v>
                </c:pt>
                <c:pt idx="2860">
                  <c:v>295.06</c:v>
                </c:pt>
                <c:pt idx="2861">
                  <c:v>295.05</c:v>
                </c:pt>
                <c:pt idx="2862">
                  <c:v>295.05</c:v>
                </c:pt>
                <c:pt idx="2863">
                  <c:v>295.02999999999997</c:v>
                </c:pt>
                <c:pt idx="2864">
                  <c:v>295.02</c:v>
                </c:pt>
                <c:pt idx="2865">
                  <c:v>295.04000000000002</c:v>
                </c:pt>
                <c:pt idx="2866">
                  <c:v>295.06</c:v>
                </c:pt>
                <c:pt idx="2867">
                  <c:v>295.07</c:v>
                </c:pt>
                <c:pt idx="2868">
                  <c:v>295.08</c:v>
                </c:pt>
                <c:pt idx="2869">
                  <c:v>295.08999999999997</c:v>
                </c:pt>
                <c:pt idx="2870">
                  <c:v>295.10000000000002</c:v>
                </c:pt>
                <c:pt idx="2871">
                  <c:v>295.10000000000002</c:v>
                </c:pt>
                <c:pt idx="2872">
                  <c:v>295.10000000000002</c:v>
                </c:pt>
                <c:pt idx="2873">
                  <c:v>295.11</c:v>
                </c:pt>
                <c:pt idx="2874">
                  <c:v>295.12</c:v>
                </c:pt>
                <c:pt idx="2875">
                  <c:v>295.13</c:v>
                </c:pt>
                <c:pt idx="2876">
                  <c:v>295.14</c:v>
                </c:pt>
                <c:pt idx="2877">
                  <c:v>295.14</c:v>
                </c:pt>
                <c:pt idx="2878">
                  <c:v>295.14999999999998</c:v>
                </c:pt>
                <c:pt idx="2879">
                  <c:v>295.18</c:v>
                </c:pt>
                <c:pt idx="2880">
                  <c:v>295.20999999999998</c:v>
                </c:pt>
                <c:pt idx="2881">
                  <c:v>295.23</c:v>
                </c:pt>
                <c:pt idx="2882">
                  <c:v>295.25</c:v>
                </c:pt>
                <c:pt idx="2883">
                  <c:v>295.26</c:v>
                </c:pt>
                <c:pt idx="2884">
                  <c:v>295.27</c:v>
                </c:pt>
                <c:pt idx="2885">
                  <c:v>295.27999999999997</c:v>
                </c:pt>
                <c:pt idx="2886">
                  <c:v>295.27999999999997</c:v>
                </c:pt>
                <c:pt idx="2887">
                  <c:v>295.27</c:v>
                </c:pt>
                <c:pt idx="2888">
                  <c:v>295.26</c:v>
                </c:pt>
                <c:pt idx="2889">
                  <c:v>295.26</c:v>
                </c:pt>
                <c:pt idx="2890">
                  <c:v>295.23</c:v>
                </c:pt>
                <c:pt idx="2891">
                  <c:v>295.22000000000003</c:v>
                </c:pt>
                <c:pt idx="2892">
                  <c:v>295.22000000000003</c:v>
                </c:pt>
                <c:pt idx="2893">
                  <c:v>295.23</c:v>
                </c:pt>
                <c:pt idx="2894">
                  <c:v>295.22000000000003</c:v>
                </c:pt>
                <c:pt idx="2895">
                  <c:v>295.20999999999998</c:v>
                </c:pt>
                <c:pt idx="2896">
                  <c:v>295.19</c:v>
                </c:pt>
                <c:pt idx="2897">
                  <c:v>295.18</c:v>
                </c:pt>
                <c:pt idx="2898">
                  <c:v>295.18</c:v>
                </c:pt>
                <c:pt idx="2899">
                  <c:v>295.19</c:v>
                </c:pt>
                <c:pt idx="2900">
                  <c:v>295.2</c:v>
                </c:pt>
                <c:pt idx="2901">
                  <c:v>295.2</c:v>
                </c:pt>
                <c:pt idx="2902">
                  <c:v>295.19</c:v>
                </c:pt>
                <c:pt idx="2903">
                  <c:v>295.18</c:v>
                </c:pt>
                <c:pt idx="2904">
                  <c:v>295.19</c:v>
                </c:pt>
                <c:pt idx="2905">
                  <c:v>295.19</c:v>
                </c:pt>
                <c:pt idx="2906">
                  <c:v>295.18</c:v>
                </c:pt>
                <c:pt idx="2907">
                  <c:v>295.17</c:v>
                </c:pt>
                <c:pt idx="2908">
                  <c:v>295.17</c:v>
                </c:pt>
                <c:pt idx="2909">
                  <c:v>295.17</c:v>
                </c:pt>
                <c:pt idx="2910">
                  <c:v>295.19</c:v>
                </c:pt>
                <c:pt idx="2911">
                  <c:v>295.18</c:v>
                </c:pt>
                <c:pt idx="2912">
                  <c:v>295.19</c:v>
                </c:pt>
                <c:pt idx="2913">
                  <c:v>295.19</c:v>
                </c:pt>
                <c:pt idx="2914">
                  <c:v>295.19</c:v>
                </c:pt>
                <c:pt idx="2915">
                  <c:v>295.18</c:v>
                </c:pt>
                <c:pt idx="2916">
                  <c:v>295.19</c:v>
                </c:pt>
                <c:pt idx="2917">
                  <c:v>295.17</c:v>
                </c:pt>
                <c:pt idx="2918">
                  <c:v>295.16000000000003</c:v>
                </c:pt>
                <c:pt idx="2919">
                  <c:v>295.17</c:v>
                </c:pt>
                <c:pt idx="2920">
                  <c:v>295.18</c:v>
                </c:pt>
                <c:pt idx="2921">
                  <c:v>295.2</c:v>
                </c:pt>
                <c:pt idx="2922">
                  <c:v>295.22000000000003</c:v>
                </c:pt>
                <c:pt idx="2923">
                  <c:v>295.23</c:v>
                </c:pt>
                <c:pt idx="2924">
                  <c:v>295.24</c:v>
                </c:pt>
                <c:pt idx="2925">
                  <c:v>295.25</c:v>
                </c:pt>
                <c:pt idx="2926">
                  <c:v>295.24</c:v>
                </c:pt>
                <c:pt idx="2927">
                  <c:v>295.23</c:v>
                </c:pt>
                <c:pt idx="2928">
                  <c:v>295.20999999999998</c:v>
                </c:pt>
                <c:pt idx="2929">
                  <c:v>295.18</c:v>
                </c:pt>
                <c:pt idx="2930">
                  <c:v>295.18</c:v>
                </c:pt>
                <c:pt idx="2931">
                  <c:v>295.18</c:v>
                </c:pt>
                <c:pt idx="2932">
                  <c:v>295.16000000000003</c:v>
                </c:pt>
                <c:pt idx="2933">
                  <c:v>295.14</c:v>
                </c:pt>
                <c:pt idx="2934">
                  <c:v>295.13</c:v>
                </c:pt>
                <c:pt idx="2935">
                  <c:v>295.14</c:v>
                </c:pt>
                <c:pt idx="2936">
                  <c:v>295.16000000000003</c:v>
                </c:pt>
                <c:pt idx="2937">
                  <c:v>295.18</c:v>
                </c:pt>
                <c:pt idx="2938">
                  <c:v>295.19</c:v>
                </c:pt>
                <c:pt idx="2939">
                  <c:v>295.20999999999998</c:v>
                </c:pt>
                <c:pt idx="2940">
                  <c:v>295.22000000000003</c:v>
                </c:pt>
                <c:pt idx="2941">
                  <c:v>295.24</c:v>
                </c:pt>
                <c:pt idx="2942">
                  <c:v>295.26</c:v>
                </c:pt>
                <c:pt idx="2943">
                  <c:v>295.27</c:v>
                </c:pt>
                <c:pt idx="2944">
                  <c:v>295.27999999999997</c:v>
                </c:pt>
                <c:pt idx="2945">
                  <c:v>295.3</c:v>
                </c:pt>
                <c:pt idx="2946">
                  <c:v>295.31</c:v>
                </c:pt>
                <c:pt idx="2947">
                  <c:v>295.32</c:v>
                </c:pt>
                <c:pt idx="2948">
                  <c:v>295.33</c:v>
                </c:pt>
                <c:pt idx="2949">
                  <c:v>295.33</c:v>
                </c:pt>
                <c:pt idx="2950">
                  <c:v>295.33999999999997</c:v>
                </c:pt>
                <c:pt idx="2951">
                  <c:v>295.33</c:v>
                </c:pt>
                <c:pt idx="2952">
                  <c:v>295.33</c:v>
                </c:pt>
                <c:pt idx="2953">
                  <c:v>295.31</c:v>
                </c:pt>
                <c:pt idx="2954">
                  <c:v>295.3</c:v>
                </c:pt>
                <c:pt idx="2955">
                  <c:v>295.3</c:v>
                </c:pt>
                <c:pt idx="2956">
                  <c:v>295.29000000000002</c:v>
                </c:pt>
                <c:pt idx="2957">
                  <c:v>295.27999999999997</c:v>
                </c:pt>
                <c:pt idx="2958">
                  <c:v>295.29000000000002</c:v>
                </c:pt>
                <c:pt idx="2959">
                  <c:v>295.27999999999997</c:v>
                </c:pt>
                <c:pt idx="2960">
                  <c:v>295.27999999999997</c:v>
                </c:pt>
                <c:pt idx="2961">
                  <c:v>295.27</c:v>
                </c:pt>
                <c:pt idx="2962">
                  <c:v>295.27</c:v>
                </c:pt>
                <c:pt idx="2963">
                  <c:v>295.27</c:v>
                </c:pt>
                <c:pt idx="2964">
                  <c:v>295.27999999999997</c:v>
                </c:pt>
                <c:pt idx="2965">
                  <c:v>295.3</c:v>
                </c:pt>
                <c:pt idx="2966">
                  <c:v>295.31</c:v>
                </c:pt>
                <c:pt idx="2967">
                  <c:v>295.31</c:v>
                </c:pt>
                <c:pt idx="2968">
                  <c:v>295.31</c:v>
                </c:pt>
                <c:pt idx="2969">
                  <c:v>295.32</c:v>
                </c:pt>
                <c:pt idx="2970">
                  <c:v>295.32</c:v>
                </c:pt>
                <c:pt idx="2971">
                  <c:v>295.32</c:v>
                </c:pt>
                <c:pt idx="2972">
                  <c:v>295.32</c:v>
                </c:pt>
                <c:pt idx="2973">
                  <c:v>295.32</c:v>
                </c:pt>
                <c:pt idx="2974">
                  <c:v>295.33</c:v>
                </c:pt>
                <c:pt idx="2975">
                  <c:v>295.33999999999997</c:v>
                </c:pt>
                <c:pt idx="2976">
                  <c:v>295.33999999999997</c:v>
                </c:pt>
                <c:pt idx="2977">
                  <c:v>295.33999999999997</c:v>
                </c:pt>
                <c:pt idx="2978">
                  <c:v>295.35000000000002</c:v>
                </c:pt>
                <c:pt idx="2979">
                  <c:v>295.35000000000002</c:v>
                </c:pt>
                <c:pt idx="2980">
                  <c:v>295.33999999999997</c:v>
                </c:pt>
                <c:pt idx="2981">
                  <c:v>295.32</c:v>
                </c:pt>
                <c:pt idx="2982">
                  <c:v>295.31</c:v>
                </c:pt>
                <c:pt idx="2983">
                  <c:v>295.31</c:v>
                </c:pt>
                <c:pt idx="2984">
                  <c:v>295.29000000000002</c:v>
                </c:pt>
                <c:pt idx="2985">
                  <c:v>295.27999999999997</c:v>
                </c:pt>
                <c:pt idx="2986">
                  <c:v>295.3</c:v>
                </c:pt>
                <c:pt idx="2987">
                  <c:v>295.31</c:v>
                </c:pt>
                <c:pt idx="2988">
                  <c:v>295.31</c:v>
                </c:pt>
                <c:pt idx="2989">
                  <c:v>295.3</c:v>
                </c:pt>
                <c:pt idx="2990">
                  <c:v>295.3</c:v>
                </c:pt>
                <c:pt idx="2991">
                  <c:v>295.3</c:v>
                </c:pt>
                <c:pt idx="2992">
                  <c:v>295.31</c:v>
                </c:pt>
                <c:pt idx="2993">
                  <c:v>295.32</c:v>
                </c:pt>
                <c:pt idx="2994">
                  <c:v>295.32</c:v>
                </c:pt>
                <c:pt idx="2995">
                  <c:v>295.32</c:v>
                </c:pt>
                <c:pt idx="2996">
                  <c:v>295.3</c:v>
                </c:pt>
                <c:pt idx="2997">
                  <c:v>295.29000000000002</c:v>
                </c:pt>
                <c:pt idx="2998">
                  <c:v>295.29000000000002</c:v>
                </c:pt>
                <c:pt idx="2999">
                  <c:v>295.29000000000002</c:v>
                </c:pt>
                <c:pt idx="3000">
                  <c:v>295.29000000000002</c:v>
                </c:pt>
                <c:pt idx="3001">
                  <c:v>295.29000000000002</c:v>
                </c:pt>
                <c:pt idx="3002">
                  <c:v>295.27999999999997</c:v>
                </c:pt>
                <c:pt idx="3003">
                  <c:v>295.27999999999997</c:v>
                </c:pt>
                <c:pt idx="3004">
                  <c:v>295.27</c:v>
                </c:pt>
                <c:pt idx="3005">
                  <c:v>295.26</c:v>
                </c:pt>
                <c:pt idx="3006">
                  <c:v>295.24</c:v>
                </c:pt>
                <c:pt idx="3007">
                  <c:v>295.23</c:v>
                </c:pt>
                <c:pt idx="3008">
                  <c:v>295.22000000000003</c:v>
                </c:pt>
                <c:pt idx="3009">
                  <c:v>295.22000000000003</c:v>
                </c:pt>
                <c:pt idx="3010">
                  <c:v>295.24</c:v>
                </c:pt>
                <c:pt idx="3011">
                  <c:v>295.25</c:v>
                </c:pt>
                <c:pt idx="3012">
                  <c:v>295.26</c:v>
                </c:pt>
                <c:pt idx="3013">
                  <c:v>295.27</c:v>
                </c:pt>
                <c:pt idx="3014">
                  <c:v>295.27</c:v>
                </c:pt>
                <c:pt idx="3015">
                  <c:v>295.27</c:v>
                </c:pt>
                <c:pt idx="3016">
                  <c:v>295.27999999999997</c:v>
                </c:pt>
                <c:pt idx="3017">
                  <c:v>295.29000000000002</c:v>
                </c:pt>
                <c:pt idx="3018">
                  <c:v>295.29000000000002</c:v>
                </c:pt>
                <c:pt idx="3019">
                  <c:v>295.27</c:v>
                </c:pt>
                <c:pt idx="3020">
                  <c:v>295.24</c:v>
                </c:pt>
                <c:pt idx="3021">
                  <c:v>295.24</c:v>
                </c:pt>
                <c:pt idx="3022">
                  <c:v>295.22000000000003</c:v>
                </c:pt>
                <c:pt idx="3023">
                  <c:v>295.20999999999998</c:v>
                </c:pt>
                <c:pt idx="3024">
                  <c:v>295.20999999999998</c:v>
                </c:pt>
                <c:pt idx="3025">
                  <c:v>295.20999999999998</c:v>
                </c:pt>
                <c:pt idx="3026">
                  <c:v>295.20999999999998</c:v>
                </c:pt>
                <c:pt idx="3027">
                  <c:v>295.19</c:v>
                </c:pt>
                <c:pt idx="3028">
                  <c:v>295.18</c:v>
                </c:pt>
                <c:pt idx="3029">
                  <c:v>295.16000000000003</c:v>
                </c:pt>
                <c:pt idx="3030">
                  <c:v>295.16000000000003</c:v>
                </c:pt>
                <c:pt idx="3031">
                  <c:v>295.16000000000003</c:v>
                </c:pt>
                <c:pt idx="3032">
                  <c:v>295.13</c:v>
                </c:pt>
                <c:pt idx="3033">
                  <c:v>295.12</c:v>
                </c:pt>
                <c:pt idx="3034">
                  <c:v>295.11</c:v>
                </c:pt>
                <c:pt idx="3035">
                  <c:v>295.11</c:v>
                </c:pt>
                <c:pt idx="3036">
                  <c:v>295.14</c:v>
                </c:pt>
                <c:pt idx="3037">
                  <c:v>295.16000000000003</c:v>
                </c:pt>
                <c:pt idx="3038">
                  <c:v>295.18</c:v>
                </c:pt>
                <c:pt idx="3039">
                  <c:v>295.20999999999998</c:v>
                </c:pt>
                <c:pt idx="3040">
                  <c:v>295.23</c:v>
                </c:pt>
                <c:pt idx="3041">
                  <c:v>295.25</c:v>
                </c:pt>
                <c:pt idx="3042">
                  <c:v>295.27</c:v>
                </c:pt>
                <c:pt idx="3043">
                  <c:v>295.29000000000002</c:v>
                </c:pt>
                <c:pt idx="3044">
                  <c:v>295.29000000000002</c:v>
                </c:pt>
                <c:pt idx="3045">
                  <c:v>295.3</c:v>
                </c:pt>
                <c:pt idx="3046">
                  <c:v>295.31</c:v>
                </c:pt>
                <c:pt idx="3047">
                  <c:v>295.33</c:v>
                </c:pt>
                <c:pt idx="3048">
                  <c:v>295.33999999999997</c:v>
                </c:pt>
                <c:pt idx="3049">
                  <c:v>295.35000000000002</c:v>
                </c:pt>
                <c:pt idx="3050">
                  <c:v>295.36</c:v>
                </c:pt>
                <c:pt idx="3051">
                  <c:v>295.37</c:v>
                </c:pt>
                <c:pt idx="3052">
                  <c:v>295.37</c:v>
                </c:pt>
                <c:pt idx="3053">
                  <c:v>295.38</c:v>
                </c:pt>
                <c:pt idx="3054">
                  <c:v>295.39</c:v>
                </c:pt>
                <c:pt idx="3055">
                  <c:v>295.39999999999998</c:v>
                </c:pt>
                <c:pt idx="3056">
                  <c:v>295.41000000000003</c:v>
                </c:pt>
                <c:pt idx="3057">
                  <c:v>295.41000000000003</c:v>
                </c:pt>
                <c:pt idx="3058">
                  <c:v>295.41000000000003</c:v>
                </c:pt>
                <c:pt idx="3059">
                  <c:v>295.41000000000003</c:v>
                </c:pt>
                <c:pt idx="3060">
                  <c:v>295.41000000000003</c:v>
                </c:pt>
                <c:pt idx="3061">
                  <c:v>295.42</c:v>
                </c:pt>
                <c:pt idx="3062">
                  <c:v>295.43</c:v>
                </c:pt>
                <c:pt idx="3063">
                  <c:v>295.44</c:v>
                </c:pt>
                <c:pt idx="3064">
                  <c:v>295.44</c:v>
                </c:pt>
                <c:pt idx="3065">
                  <c:v>295.45</c:v>
                </c:pt>
                <c:pt idx="3066">
                  <c:v>295.45</c:v>
                </c:pt>
                <c:pt idx="3067">
                  <c:v>295.45</c:v>
                </c:pt>
                <c:pt idx="3068">
                  <c:v>295.44</c:v>
                </c:pt>
                <c:pt idx="3069">
                  <c:v>295.41000000000003</c:v>
                </c:pt>
                <c:pt idx="3070">
                  <c:v>295.39999999999998</c:v>
                </c:pt>
                <c:pt idx="3071">
                  <c:v>295.39</c:v>
                </c:pt>
                <c:pt idx="3072">
                  <c:v>295.39</c:v>
                </c:pt>
                <c:pt idx="3073">
                  <c:v>295.38</c:v>
                </c:pt>
                <c:pt idx="3074">
                  <c:v>295.36</c:v>
                </c:pt>
                <c:pt idx="3075">
                  <c:v>295.33</c:v>
                </c:pt>
                <c:pt idx="3076">
                  <c:v>295.32</c:v>
                </c:pt>
                <c:pt idx="3077">
                  <c:v>295.3</c:v>
                </c:pt>
                <c:pt idx="3078">
                  <c:v>295.3</c:v>
                </c:pt>
                <c:pt idx="3079">
                  <c:v>295.3</c:v>
                </c:pt>
                <c:pt idx="3080">
                  <c:v>295.31</c:v>
                </c:pt>
                <c:pt idx="3081">
                  <c:v>295.31</c:v>
                </c:pt>
                <c:pt idx="3082">
                  <c:v>295.31</c:v>
                </c:pt>
                <c:pt idx="3083">
                  <c:v>295.31</c:v>
                </c:pt>
                <c:pt idx="3084">
                  <c:v>295.31</c:v>
                </c:pt>
                <c:pt idx="3085">
                  <c:v>295.32</c:v>
                </c:pt>
                <c:pt idx="3086">
                  <c:v>295.32</c:v>
                </c:pt>
                <c:pt idx="3087">
                  <c:v>295.33999999999997</c:v>
                </c:pt>
                <c:pt idx="3088">
                  <c:v>295.35000000000002</c:v>
                </c:pt>
                <c:pt idx="3089">
                  <c:v>295.36</c:v>
                </c:pt>
                <c:pt idx="3090">
                  <c:v>295.37</c:v>
                </c:pt>
                <c:pt idx="3091">
                  <c:v>295.39</c:v>
                </c:pt>
                <c:pt idx="3092">
                  <c:v>295.39999999999998</c:v>
                </c:pt>
                <c:pt idx="3093">
                  <c:v>295.39999999999998</c:v>
                </c:pt>
                <c:pt idx="3094">
                  <c:v>295.41000000000003</c:v>
                </c:pt>
                <c:pt idx="3095">
                  <c:v>295.41000000000003</c:v>
                </c:pt>
                <c:pt idx="3096">
                  <c:v>295.41000000000003</c:v>
                </c:pt>
                <c:pt idx="3097">
                  <c:v>295.39999999999998</c:v>
                </c:pt>
                <c:pt idx="3098">
                  <c:v>295.39999999999998</c:v>
                </c:pt>
                <c:pt idx="3099">
                  <c:v>295.39999999999998</c:v>
                </c:pt>
                <c:pt idx="3100">
                  <c:v>295.39999999999998</c:v>
                </c:pt>
                <c:pt idx="3101">
                  <c:v>295.41000000000003</c:v>
                </c:pt>
                <c:pt idx="3102">
                  <c:v>295.41000000000003</c:v>
                </c:pt>
                <c:pt idx="3103">
                  <c:v>295.41000000000003</c:v>
                </c:pt>
                <c:pt idx="3104">
                  <c:v>295.39999999999998</c:v>
                </c:pt>
                <c:pt idx="3105">
                  <c:v>295.39</c:v>
                </c:pt>
                <c:pt idx="3106">
                  <c:v>295.39</c:v>
                </c:pt>
                <c:pt idx="3107">
                  <c:v>295.39</c:v>
                </c:pt>
                <c:pt idx="3108">
                  <c:v>295.41000000000003</c:v>
                </c:pt>
                <c:pt idx="3109">
                  <c:v>295.42</c:v>
                </c:pt>
                <c:pt idx="3110">
                  <c:v>295.42</c:v>
                </c:pt>
                <c:pt idx="3111">
                  <c:v>295.43</c:v>
                </c:pt>
                <c:pt idx="3112">
                  <c:v>295.44</c:v>
                </c:pt>
                <c:pt idx="3113">
                  <c:v>295.44</c:v>
                </c:pt>
                <c:pt idx="3114">
                  <c:v>295.44</c:v>
                </c:pt>
                <c:pt idx="3115">
                  <c:v>295.45</c:v>
                </c:pt>
                <c:pt idx="3116">
                  <c:v>295.45</c:v>
                </c:pt>
                <c:pt idx="3117">
                  <c:v>295.44</c:v>
                </c:pt>
                <c:pt idx="3118">
                  <c:v>295.41000000000003</c:v>
                </c:pt>
                <c:pt idx="3119">
                  <c:v>295.41000000000003</c:v>
                </c:pt>
                <c:pt idx="3120">
                  <c:v>295.41000000000003</c:v>
                </c:pt>
                <c:pt idx="3121">
                  <c:v>295.41000000000003</c:v>
                </c:pt>
                <c:pt idx="3122">
                  <c:v>295.41000000000003</c:v>
                </c:pt>
                <c:pt idx="3123">
                  <c:v>295.41000000000003</c:v>
                </c:pt>
                <c:pt idx="3124">
                  <c:v>295.42</c:v>
                </c:pt>
                <c:pt idx="3125">
                  <c:v>295.42</c:v>
                </c:pt>
                <c:pt idx="3126">
                  <c:v>295.42</c:v>
                </c:pt>
                <c:pt idx="3127">
                  <c:v>295.42</c:v>
                </c:pt>
                <c:pt idx="3128">
                  <c:v>295.42</c:v>
                </c:pt>
                <c:pt idx="3129">
                  <c:v>295.42</c:v>
                </c:pt>
                <c:pt idx="3130">
                  <c:v>295.41000000000003</c:v>
                </c:pt>
                <c:pt idx="3131">
                  <c:v>295.42</c:v>
                </c:pt>
                <c:pt idx="3132">
                  <c:v>295.44</c:v>
                </c:pt>
                <c:pt idx="3133">
                  <c:v>295.45</c:v>
                </c:pt>
                <c:pt idx="3134">
                  <c:v>295.45</c:v>
                </c:pt>
                <c:pt idx="3135">
                  <c:v>295.45</c:v>
                </c:pt>
                <c:pt idx="3136">
                  <c:v>295.45</c:v>
                </c:pt>
                <c:pt idx="3137">
                  <c:v>295.45</c:v>
                </c:pt>
                <c:pt idx="3138">
                  <c:v>295.45</c:v>
                </c:pt>
                <c:pt idx="3139">
                  <c:v>295.45</c:v>
                </c:pt>
                <c:pt idx="3140">
                  <c:v>295.45999999999998</c:v>
                </c:pt>
                <c:pt idx="3141">
                  <c:v>295.45999999999998</c:v>
                </c:pt>
                <c:pt idx="3142">
                  <c:v>295.45999999999998</c:v>
                </c:pt>
                <c:pt idx="3143">
                  <c:v>295.45999999999998</c:v>
                </c:pt>
                <c:pt idx="3144">
                  <c:v>295.45999999999998</c:v>
                </c:pt>
                <c:pt idx="3145">
                  <c:v>295.45999999999998</c:v>
                </c:pt>
                <c:pt idx="3146">
                  <c:v>295.44</c:v>
                </c:pt>
                <c:pt idx="3147">
                  <c:v>295.42</c:v>
                </c:pt>
                <c:pt idx="3148">
                  <c:v>295.43</c:v>
                </c:pt>
                <c:pt idx="3149">
                  <c:v>295.43</c:v>
                </c:pt>
                <c:pt idx="3150">
                  <c:v>295.44</c:v>
                </c:pt>
                <c:pt idx="3151">
                  <c:v>295.44</c:v>
                </c:pt>
                <c:pt idx="3152">
                  <c:v>295.45</c:v>
                </c:pt>
                <c:pt idx="3153">
                  <c:v>295.45999999999998</c:v>
                </c:pt>
                <c:pt idx="3154">
                  <c:v>295.47000000000003</c:v>
                </c:pt>
                <c:pt idx="3155">
                  <c:v>295.49</c:v>
                </c:pt>
                <c:pt idx="3156">
                  <c:v>295.5</c:v>
                </c:pt>
                <c:pt idx="3157">
                  <c:v>295.51</c:v>
                </c:pt>
                <c:pt idx="3158">
                  <c:v>295.52</c:v>
                </c:pt>
                <c:pt idx="3159">
                  <c:v>295.54000000000002</c:v>
                </c:pt>
                <c:pt idx="3160">
                  <c:v>295.55</c:v>
                </c:pt>
                <c:pt idx="3161">
                  <c:v>295.56</c:v>
                </c:pt>
                <c:pt idx="3162">
                  <c:v>295.56</c:v>
                </c:pt>
                <c:pt idx="3163">
                  <c:v>295.56</c:v>
                </c:pt>
                <c:pt idx="3164">
                  <c:v>295.56</c:v>
                </c:pt>
                <c:pt idx="3165">
                  <c:v>295.57</c:v>
                </c:pt>
                <c:pt idx="3166">
                  <c:v>295.57</c:v>
                </c:pt>
                <c:pt idx="3167">
                  <c:v>295.56</c:v>
                </c:pt>
                <c:pt idx="3168">
                  <c:v>295.55</c:v>
                </c:pt>
                <c:pt idx="3169">
                  <c:v>295.55</c:v>
                </c:pt>
                <c:pt idx="3170">
                  <c:v>295.55</c:v>
                </c:pt>
                <c:pt idx="3171">
                  <c:v>295.56</c:v>
                </c:pt>
                <c:pt idx="3172">
                  <c:v>295.56</c:v>
                </c:pt>
                <c:pt idx="3173">
                  <c:v>295.56</c:v>
                </c:pt>
                <c:pt idx="3174">
                  <c:v>295.52999999999997</c:v>
                </c:pt>
                <c:pt idx="3175">
                  <c:v>295.5</c:v>
                </c:pt>
                <c:pt idx="3176">
                  <c:v>295.49</c:v>
                </c:pt>
                <c:pt idx="3177">
                  <c:v>295.49</c:v>
                </c:pt>
                <c:pt idx="3178">
                  <c:v>295.49</c:v>
                </c:pt>
                <c:pt idx="3179">
                  <c:v>295.47000000000003</c:v>
                </c:pt>
                <c:pt idx="3180">
                  <c:v>295.45999999999998</c:v>
                </c:pt>
                <c:pt idx="3181">
                  <c:v>295.44</c:v>
                </c:pt>
                <c:pt idx="3182">
                  <c:v>295.42</c:v>
                </c:pt>
                <c:pt idx="3183">
                  <c:v>295.39999999999998</c:v>
                </c:pt>
                <c:pt idx="3184">
                  <c:v>295.39999999999998</c:v>
                </c:pt>
                <c:pt idx="3185">
                  <c:v>295.41000000000003</c:v>
                </c:pt>
                <c:pt idx="3186">
                  <c:v>295.41000000000003</c:v>
                </c:pt>
                <c:pt idx="3187">
                  <c:v>295.41000000000003</c:v>
                </c:pt>
                <c:pt idx="3188">
                  <c:v>295.39999999999998</c:v>
                </c:pt>
                <c:pt idx="3189">
                  <c:v>295.39999999999998</c:v>
                </c:pt>
                <c:pt idx="3190">
                  <c:v>295.38</c:v>
                </c:pt>
                <c:pt idx="3191">
                  <c:v>295.37</c:v>
                </c:pt>
                <c:pt idx="3192">
                  <c:v>295.36</c:v>
                </c:pt>
                <c:pt idx="3193">
                  <c:v>295.36</c:v>
                </c:pt>
                <c:pt idx="3194">
                  <c:v>295.33</c:v>
                </c:pt>
                <c:pt idx="3195">
                  <c:v>295.31</c:v>
                </c:pt>
                <c:pt idx="3196">
                  <c:v>295.29000000000002</c:v>
                </c:pt>
                <c:pt idx="3197">
                  <c:v>295.3</c:v>
                </c:pt>
                <c:pt idx="3198">
                  <c:v>295.27999999999997</c:v>
                </c:pt>
                <c:pt idx="3199">
                  <c:v>295.26</c:v>
                </c:pt>
                <c:pt idx="3200">
                  <c:v>295.27</c:v>
                </c:pt>
                <c:pt idx="3201">
                  <c:v>295.27</c:v>
                </c:pt>
                <c:pt idx="3202">
                  <c:v>295.27999999999997</c:v>
                </c:pt>
                <c:pt idx="3203">
                  <c:v>295.29000000000002</c:v>
                </c:pt>
                <c:pt idx="3204">
                  <c:v>295.32</c:v>
                </c:pt>
                <c:pt idx="3205">
                  <c:v>295.33999999999997</c:v>
                </c:pt>
                <c:pt idx="3206">
                  <c:v>295.33999999999997</c:v>
                </c:pt>
                <c:pt idx="3207">
                  <c:v>295.35000000000002</c:v>
                </c:pt>
                <c:pt idx="3208">
                  <c:v>295.37</c:v>
                </c:pt>
                <c:pt idx="3209">
                  <c:v>295.39</c:v>
                </c:pt>
                <c:pt idx="3210">
                  <c:v>295.39999999999998</c:v>
                </c:pt>
                <c:pt idx="3211">
                  <c:v>295.41000000000003</c:v>
                </c:pt>
                <c:pt idx="3212">
                  <c:v>295.42</c:v>
                </c:pt>
                <c:pt idx="3213">
                  <c:v>295.42</c:v>
                </c:pt>
                <c:pt idx="3214">
                  <c:v>295.39999999999998</c:v>
                </c:pt>
                <c:pt idx="3215">
                  <c:v>295.41000000000003</c:v>
                </c:pt>
                <c:pt idx="3216">
                  <c:v>295.42</c:v>
                </c:pt>
                <c:pt idx="3217">
                  <c:v>295.42</c:v>
                </c:pt>
                <c:pt idx="3218">
                  <c:v>295.43</c:v>
                </c:pt>
                <c:pt idx="3219">
                  <c:v>295.43</c:v>
                </c:pt>
                <c:pt idx="3220">
                  <c:v>295.43</c:v>
                </c:pt>
                <c:pt idx="3221">
                  <c:v>295.43</c:v>
                </c:pt>
                <c:pt idx="3222">
                  <c:v>295.43</c:v>
                </c:pt>
                <c:pt idx="3223">
                  <c:v>295.45</c:v>
                </c:pt>
                <c:pt idx="3224">
                  <c:v>295.45999999999998</c:v>
                </c:pt>
                <c:pt idx="3225">
                  <c:v>295.45999999999998</c:v>
                </c:pt>
                <c:pt idx="3226">
                  <c:v>295.47000000000003</c:v>
                </c:pt>
                <c:pt idx="3227">
                  <c:v>295.48</c:v>
                </c:pt>
                <c:pt idx="3228">
                  <c:v>295.49</c:v>
                </c:pt>
                <c:pt idx="3229">
                  <c:v>295.49</c:v>
                </c:pt>
                <c:pt idx="3230">
                  <c:v>295.48</c:v>
                </c:pt>
                <c:pt idx="3231">
                  <c:v>295.45</c:v>
                </c:pt>
                <c:pt idx="3232">
                  <c:v>295.43</c:v>
                </c:pt>
                <c:pt idx="3233">
                  <c:v>295.44</c:v>
                </c:pt>
                <c:pt idx="3234">
                  <c:v>295.44</c:v>
                </c:pt>
                <c:pt idx="3235">
                  <c:v>295.44</c:v>
                </c:pt>
                <c:pt idx="3236">
                  <c:v>295.45999999999998</c:v>
                </c:pt>
                <c:pt idx="3237">
                  <c:v>295.45</c:v>
                </c:pt>
                <c:pt idx="3238">
                  <c:v>295.45999999999998</c:v>
                </c:pt>
                <c:pt idx="3239">
                  <c:v>295.47000000000003</c:v>
                </c:pt>
                <c:pt idx="3240">
                  <c:v>295.48</c:v>
                </c:pt>
                <c:pt idx="3241">
                  <c:v>295.49</c:v>
                </c:pt>
                <c:pt idx="3242">
                  <c:v>295.5</c:v>
                </c:pt>
                <c:pt idx="3243">
                  <c:v>295.5</c:v>
                </c:pt>
                <c:pt idx="3244">
                  <c:v>295.51</c:v>
                </c:pt>
                <c:pt idx="3245">
                  <c:v>295.51</c:v>
                </c:pt>
                <c:pt idx="3246">
                  <c:v>295.51</c:v>
                </c:pt>
                <c:pt idx="3247">
                  <c:v>295.52</c:v>
                </c:pt>
                <c:pt idx="3248">
                  <c:v>295.49</c:v>
                </c:pt>
                <c:pt idx="3249">
                  <c:v>295.47000000000003</c:v>
                </c:pt>
                <c:pt idx="3250">
                  <c:v>295.45</c:v>
                </c:pt>
                <c:pt idx="3251">
                  <c:v>295.42</c:v>
                </c:pt>
                <c:pt idx="3252">
                  <c:v>295.41000000000003</c:v>
                </c:pt>
                <c:pt idx="3253">
                  <c:v>295.39999999999998</c:v>
                </c:pt>
                <c:pt idx="3254">
                  <c:v>295.39999999999998</c:v>
                </c:pt>
                <c:pt idx="3255">
                  <c:v>295.41000000000003</c:v>
                </c:pt>
                <c:pt idx="3256">
                  <c:v>295.42</c:v>
                </c:pt>
                <c:pt idx="3257">
                  <c:v>295.41000000000003</c:v>
                </c:pt>
                <c:pt idx="3258">
                  <c:v>295.41000000000003</c:v>
                </c:pt>
                <c:pt idx="3259">
                  <c:v>295.42</c:v>
                </c:pt>
                <c:pt idx="3260">
                  <c:v>295.43</c:v>
                </c:pt>
                <c:pt idx="3261">
                  <c:v>295.43</c:v>
                </c:pt>
                <c:pt idx="3262">
                  <c:v>295.44</c:v>
                </c:pt>
                <c:pt idx="3263">
                  <c:v>295.44</c:v>
                </c:pt>
                <c:pt idx="3264">
                  <c:v>295.43</c:v>
                </c:pt>
                <c:pt idx="3265">
                  <c:v>295.42</c:v>
                </c:pt>
                <c:pt idx="3266">
                  <c:v>295.44</c:v>
                </c:pt>
                <c:pt idx="3267">
                  <c:v>295.45</c:v>
                </c:pt>
                <c:pt idx="3268">
                  <c:v>295.45999999999998</c:v>
                </c:pt>
                <c:pt idx="3269">
                  <c:v>295.47000000000003</c:v>
                </c:pt>
                <c:pt idx="3270">
                  <c:v>295.49</c:v>
                </c:pt>
                <c:pt idx="3271">
                  <c:v>295.49</c:v>
                </c:pt>
                <c:pt idx="3272">
                  <c:v>295.49</c:v>
                </c:pt>
                <c:pt idx="3273">
                  <c:v>295.51</c:v>
                </c:pt>
                <c:pt idx="3274">
                  <c:v>295.52</c:v>
                </c:pt>
                <c:pt idx="3275">
                  <c:v>295.51</c:v>
                </c:pt>
                <c:pt idx="3276">
                  <c:v>295.52</c:v>
                </c:pt>
                <c:pt idx="3277">
                  <c:v>295.52999999999997</c:v>
                </c:pt>
                <c:pt idx="3278">
                  <c:v>295.54000000000002</c:v>
                </c:pt>
                <c:pt idx="3279">
                  <c:v>295.54000000000002</c:v>
                </c:pt>
                <c:pt idx="3280">
                  <c:v>295.54000000000002</c:v>
                </c:pt>
                <c:pt idx="3281">
                  <c:v>295.52999999999997</c:v>
                </c:pt>
                <c:pt idx="3282">
                  <c:v>295.54000000000002</c:v>
                </c:pt>
                <c:pt idx="3283">
                  <c:v>295.54000000000002</c:v>
                </c:pt>
                <c:pt idx="3284">
                  <c:v>295.52999999999997</c:v>
                </c:pt>
                <c:pt idx="3285">
                  <c:v>295.52</c:v>
                </c:pt>
                <c:pt idx="3286">
                  <c:v>295.51</c:v>
                </c:pt>
                <c:pt idx="3287">
                  <c:v>295.52</c:v>
                </c:pt>
                <c:pt idx="3288">
                  <c:v>295.52999999999997</c:v>
                </c:pt>
                <c:pt idx="3289">
                  <c:v>295.54000000000002</c:v>
                </c:pt>
                <c:pt idx="3290">
                  <c:v>295.55</c:v>
                </c:pt>
                <c:pt idx="3291">
                  <c:v>295.55</c:v>
                </c:pt>
                <c:pt idx="3292">
                  <c:v>295.54000000000002</c:v>
                </c:pt>
                <c:pt idx="3293">
                  <c:v>295.52</c:v>
                </c:pt>
                <c:pt idx="3294">
                  <c:v>295.51</c:v>
                </c:pt>
                <c:pt idx="3295">
                  <c:v>295.5</c:v>
                </c:pt>
                <c:pt idx="3296">
                  <c:v>295.49</c:v>
                </c:pt>
                <c:pt idx="3297">
                  <c:v>295.47000000000003</c:v>
                </c:pt>
                <c:pt idx="3298">
                  <c:v>295.43</c:v>
                </c:pt>
                <c:pt idx="3299">
                  <c:v>295.42</c:v>
                </c:pt>
                <c:pt idx="3300">
                  <c:v>295.42</c:v>
                </c:pt>
                <c:pt idx="3301">
                  <c:v>295.42</c:v>
                </c:pt>
                <c:pt idx="3302">
                  <c:v>295.42</c:v>
                </c:pt>
                <c:pt idx="3303">
                  <c:v>295.41000000000003</c:v>
                </c:pt>
                <c:pt idx="3304">
                  <c:v>295.42</c:v>
                </c:pt>
                <c:pt idx="3305">
                  <c:v>295.44</c:v>
                </c:pt>
                <c:pt idx="3306">
                  <c:v>295.45999999999998</c:v>
                </c:pt>
                <c:pt idx="3307">
                  <c:v>295.47000000000003</c:v>
                </c:pt>
                <c:pt idx="3308">
                  <c:v>295.45999999999998</c:v>
                </c:pt>
                <c:pt idx="3309">
                  <c:v>295.45999999999998</c:v>
                </c:pt>
                <c:pt idx="3310">
                  <c:v>295.45999999999998</c:v>
                </c:pt>
                <c:pt idx="3311">
                  <c:v>295.45999999999998</c:v>
                </c:pt>
                <c:pt idx="3312">
                  <c:v>295.45999999999998</c:v>
                </c:pt>
                <c:pt idx="3313">
                  <c:v>295.45999999999998</c:v>
                </c:pt>
                <c:pt idx="3314">
                  <c:v>295.45</c:v>
                </c:pt>
                <c:pt idx="3315">
                  <c:v>295.44</c:v>
                </c:pt>
                <c:pt idx="3316">
                  <c:v>295.44</c:v>
                </c:pt>
                <c:pt idx="3317">
                  <c:v>295.43</c:v>
                </c:pt>
                <c:pt idx="3318">
                  <c:v>295.41000000000003</c:v>
                </c:pt>
                <c:pt idx="3319">
                  <c:v>295.39999999999998</c:v>
                </c:pt>
                <c:pt idx="3320">
                  <c:v>295.42</c:v>
                </c:pt>
                <c:pt idx="3321">
                  <c:v>295.44</c:v>
                </c:pt>
                <c:pt idx="3322">
                  <c:v>295.44</c:v>
                </c:pt>
                <c:pt idx="3323">
                  <c:v>295.45999999999998</c:v>
                </c:pt>
                <c:pt idx="3324">
                  <c:v>295.47000000000003</c:v>
                </c:pt>
                <c:pt idx="3325">
                  <c:v>295.49</c:v>
                </c:pt>
                <c:pt idx="3326">
                  <c:v>295.51</c:v>
                </c:pt>
                <c:pt idx="3327">
                  <c:v>295.52</c:v>
                </c:pt>
                <c:pt idx="3328">
                  <c:v>295.52999999999997</c:v>
                </c:pt>
                <c:pt idx="3329">
                  <c:v>295.52999999999997</c:v>
                </c:pt>
                <c:pt idx="3330">
                  <c:v>295.55</c:v>
                </c:pt>
                <c:pt idx="3331">
                  <c:v>295.56</c:v>
                </c:pt>
                <c:pt idx="3332">
                  <c:v>295.57</c:v>
                </c:pt>
                <c:pt idx="3333">
                  <c:v>295.58</c:v>
                </c:pt>
                <c:pt idx="3334">
                  <c:v>295.58</c:v>
                </c:pt>
                <c:pt idx="3335">
                  <c:v>295.58999999999997</c:v>
                </c:pt>
                <c:pt idx="3336">
                  <c:v>295.58999999999997</c:v>
                </c:pt>
                <c:pt idx="3337">
                  <c:v>295.58999999999997</c:v>
                </c:pt>
                <c:pt idx="3338">
                  <c:v>295.58</c:v>
                </c:pt>
                <c:pt idx="3339">
                  <c:v>295.58</c:v>
                </c:pt>
                <c:pt idx="3340">
                  <c:v>295.57</c:v>
                </c:pt>
                <c:pt idx="3341">
                  <c:v>295.57</c:v>
                </c:pt>
                <c:pt idx="3342">
                  <c:v>295.56</c:v>
                </c:pt>
                <c:pt idx="3343">
                  <c:v>295.56</c:v>
                </c:pt>
                <c:pt idx="3344">
                  <c:v>295.56</c:v>
                </c:pt>
                <c:pt idx="3345">
                  <c:v>295.57</c:v>
                </c:pt>
                <c:pt idx="3346">
                  <c:v>295.58</c:v>
                </c:pt>
                <c:pt idx="3347">
                  <c:v>295.56</c:v>
                </c:pt>
                <c:pt idx="3348">
                  <c:v>295.54000000000002</c:v>
                </c:pt>
                <c:pt idx="3349">
                  <c:v>295.54000000000002</c:v>
                </c:pt>
                <c:pt idx="3350">
                  <c:v>295.54000000000002</c:v>
                </c:pt>
                <c:pt idx="3351">
                  <c:v>295.51</c:v>
                </c:pt>
                <c:pt idx="3352">
                  <c:v>295.49</c:v>
                </c:pt>
                <c:pt idx="3353">
                  <c:v>295.51</c:v>
                </c:pt>
                <c:pt idx="3354">
                  <c:v>295.52</c:v>
                </c:pt>
                <c:pt idx="3355">
                  <c:v>295.52999999999997</c:v>
                </c:pt>
                <c:pt idx="3356">
                  <c:v>295.54000000000002</c:v>
                </c:pt>
                <c:pt idx="3357">
                  <c:v>295.52999999999997</c:v>
                </c:pt>
                <c:pt idx="3358">
                  <c:v>295.51</c:v>
                </c:pt>
                <c:pt idx="3359">
                  <c:v>295.49</c:v>
                </c:pt>
                <c:pt idx="3360">
                  <c:v>295.48</c:v>
                </c:pt>
                <c:pt idx="3361">
                  <c:v>295.45999999999998</c:v>
                </c:pt>
                <c:pt idx="3362">
                  <c:v>295.45</c:v>
                </c:pt>
                <c:pt idx="3363">
                  <c:v>295.45999999999998</c:v>
                </c:pt>
                <c:pt idx="3364">
                  <c:v>295.45</c:v>
                </c:pt>
                <c:pt idx="3365">
                  <c:v>295.45</c:v>
                </c:pt>
                <c:pt idx="3366">
                  <c:v>295.47000000000003</c:v>
                </c:pt>
                <c:pt idx="3367">
                  <c:v>295.49</c:v>
                </c:pt>
                <c:pt idx="3368">
                  <c:v>295.51</c:v>
                </c:pt>
                <c:pt idx="3369">
                  <c:v>295.52</c:v>
                </c:pt>
                <c:pt idx="3370">
                  <c:v>295.54000000000002</c:v>
                </c:pt>
                <c:pt idx="3371">
                  <c:v>295.55</c:v>
                </c:pt>
                <c:pt idx="3372">
                  <c:v>295.57</c:v>
                </c:pt>
                <c:pt idx="3373">
                  <c:v>295.58</c:v>
                </c:pt>
                <c:pt idx="3374">
                  <c:v>295.58999999999997</c:v>
                </c:pt>
                <c:pt idx="3375">
                  <c:v>295.58999999999997</c:v>
                </c:pt>
                <c:pt idx="3376">
                  <c:v>295.60000000000002</c:v>
                </c:pt>
                <c:pt idx="3377">
                  <c:v>295.60000000000002</c:v>
                </c:pt>
                <c:pt idx="3378">
                  <c:v>295.61</c:v>
                </c:pt>
                <c:pt idx="3379">
                  <c:v>295.60000000000002</c:v>
                </c:pt>
                <c:pt idx="3380">
                  <c:v>295.58</c:v>
                </c:pt>
                <c:pt idx="3381">
                  <c:v>295.57</c:v>
                </c:pt>
                <c:pt idx="3382">
                  <c:v>295.57</c:v>
                </c:pt>
                <c:pt idx="3383">
                  <c:v>295.55</c:v>
                </c:pt>
                <c:pt idx="3384">
                  <c:v>295.54000000000002</c:v>
                </c:pt>
                <c:pt idx="3385">
                  <c:v>295.54000000000002</c:v>
                </c:pt>
                <c:pt idx="3386">
                  <c:v>295.55</c:v>
                </c:pt>
                <c:pt idx="3387">
                  <c:v>295.54000000000002</c:v>
                </c:pt>
                <c:pt idx="3388">
                  <c:v>295.54000000000002</c:v>
                </c:pt>
                <c:pt idx="3389">
                  <c:v>295.54000000000002</c:v>
                </c:pt>
                <c:pt idx="3390">
                  <c:v>295.55</c:v>
                </c:pt>
                <c:pt idx="3391">
                  <c:v>295.56</c:v>
                </c:pt>
                <c:pt idx="3392">
                  <c:v>295.57</c:v>
                </c:pt>
                <c:pt idx="3393">
                  <c:v>295.57</c:v>
                </c:pt>
                <c:pt idx="3394">
                  <c:v>295.57</c:v>
                </c:pt>
                <c:pt idx="3395">
                  <c:v>295.56</c:v>
                </c:pt>
                <c:pt idx="3396">
                  <c:v>295.54000000000002</c:v>
                </c:pt>
                <c:pt idx="3397">
                  <c:v>295.54000000000002</c:v>
                </c:pt>
                <c:pt idx="3398">
                  <c:v>295.54000000000002</c:v>
                </c:pt>
                <c:pt idx="3399">
                  <c:v>295.54000000000002</c:v>
                </c:pt>
                <c:pt idx="3400">
                  <c:v>295.54000000000002</c:v>
                </c:pt>
                <c:pt idx="3401">
                  <c:v>295.54000000000002</c:v>
                </c:pt>
                <c:pt idx="3402">
                  <c:v>295.56</c:v>
                </c:pt>
                <c:pt idx="3403">
                  <c:v>295.57</c:v>
                </c:pt>
                <c:pt idx="3404">
                  <c:v>295.57</c:v>
                </c:pt>
                <c:pt idx="3405">
                  <c:v>295.56</c:v>
                </c:pt>
                <c:pt idx="3406">
                  <c:v>295.55</c:v>
                </c:pt>
                <c:pt idx="3407">
                  <c:v>295.55</c:v>
                </c:pt>
                <c:pt idx="3408">
                  <c:v>295.55</c:v>
                </c:pt>
                <c:pt idx="3409">
                  <c:v>295.52</c:v>
                </c:pt>
                <c:pt idx="3410">
                  <c:v>295.48</c:v>
                </c:pt>
                <c:pt idx="3411">
                  <c:v>295.45999999999998</c:v>
                </c:pt>
                <c:pt idx="3412">
                  <c:v>295.45999999999998</c:v>
                </c:pt>
                <c:pt idx="3413">
                  <c:v>295.45</c:v>
                </c:pt>
                <c:pt idx="3414">
                  <c:v>295.44</c:v>
                </c:pt>
                <c:pt idx="3415">
                  <c:v>295.43</c:v>
                </c:pt>
                <c:pt idx="3416">
                  <c:v>295.42</c:v>
                </c:pt>
                <c:pt idx="3417">
                  <c:v>295.42</c:v>
                </c:pt>
                <c:pt idx="3418">
                  <c:v>295.43</c:v>
                </c:pt>
                <c:pt idx="3419">
                  <c:v>295.43</c:v>
                </c:pt>
                <c:pt idx="3420">
                  <c:v>295.44</c:v>
                </c:pt>
                <c:pt idx="3421">
                  <c:v>295.44</c:v>
                </c:pt>
                <c:pt idx="3422">
                  <c:v>295.45</c:v>
                </c:pt>
                <c:pt idx="3423">
                  <c:v>295.45999999999998</c:v>
                </c:pt>
                <c:pt idx="3424">
                  <c:v>295.45999999999998</c:v>
                </c:pt>
                <c:pt idx="3425">
                  <c:v>295.48</c:v>
                </c:pt>
                <c:pt idx="3426">
                  <c:v>295.49</c:v>
                </c:pt>
                <c:pt idx="3427">
                  <c:v>295.51</c:v>
                </c:pt>
                <c:pt idx="3428">
                  <c:v>295.52</c:v>
                </c:pt>
                <c:pt idx="3429">
                  <c:v>295.54000000000002</c:v>
                </c:pt>
                <c:pt idx="3430">
                  <c:v>295.56</c:v>
                </c:pt>
                <c:pt idx="3431">
                  <c:v>295.57</c:v>
                </c:pt>
                <c:pt idx="3432">
                  <c:v>295.58</c:v>
                </c:pt>
                <c:pt idx="3433">
                  <c:v>295.60000000000002</c:v>
                </c:pt>
                <c:pt idx="3434">
                  <c:v>295.61</c:v>
                </c:pt>
                <c:pt idx="3435">
                  <c:v>295.62</c:v>
                </c:pt>
                <c:pt idx="3436">
                  <c:v>295.62</c:v>
                </c:pt>
                <c:pt idx="3437">
                  <c:v>295.63</c:v>
                </c:pt>
                <c:pt idx="3438">
                  <c:v>295.63</c:v>
                </c:pt>
                <c:pt idx="3439">
                  <c:v>295.64</c:v>
                </c:pt>
                <c:pt idx="3440">
                  <c:v>295.64</c:v>
                </c:pt>
                <c:pt idx="3441">
                  <c:v>295.64</c:v>
                </c:pt>
                <c:pt idx="3442">
                  <c:v>295.64999999999998</c:v>
                </c:pt>
                <c:pt idx="3443">
                  <c:v>295.64999999999998</c:v>
                </c:pt>
                <c:pt idx="3444">
                  <c:v>295.66000000000003</c:v>
                </c:pt>
                <c:pt idx="3445">
                  <c:v>295.66000000000003</c:v>
                </c:pt>
                <c:pt idx="3446">
                  <c:v>295.67</c:v>
                </c:pt>
                <c:pt idx="3447">
                  <c:v>295.68</c:v>
                </c:pt>
                <c:pt idx="3448">
                  <c:v>295.68</c:v>
                </c:pt>
                <c:pt idx="3449">
                  <c:v>295.67</c:v>
                </c:pt>
                <c:pt idx="3450">
                  <c:v>295.64</c:v>
                </c:pt>
                <c:pt idx="3451">
                  <c:v>295.63</c:v>
                </c:pt>
                <c:pt idx="3452">
                  <c:v>295.63</c:v>
                </c:pt>
                <c:pt idx="3453">
                  <c:v>295.62</c:v>
                </c:pt>
                <c:pt idx="3454">
                  <c:v>295.61</c:v>
                </c:pt>
                <c:pt idx="3455">
                  <c:v>295.58999999999997</c:v>
                </c:pt>
                <c:pt idx="3456">
                  <c:v>295.58</c:v>
                </c:pt>
                <c:pt idx="3457">
                  <c:v>295.55</c:v>
                </c:pt>
                <c:pt idx="3458">
                  <c:v>295.56</c:v>
                </c:pt>
                <c:pt idx="3459">
                  <c:v>295.57</c:v>
                </c:pt>
                <c:pt idx="3460">
                  <c:v>295.57</c:v>
                </c:pt>
                <c:pt idx="3461">
                  <c:v>295.58999999999997</c:v>
                </c:pt>
                <c:pt idx="3462">
                  <c:v>295.60000000000002</c:v>
                </c:pt>
                <c:pt idx="3463">
                  <c:v>295.61</c:v>
                </c:pt>
                <c:pt idx="3464">
                  <c:v>295.62</c:v>
                </c:pt>
                <c:pt idx="3465">
                  <c:v>295.63</c:v>
                </c:pt>
                <c:pt idx="3466">
                  <c:v>295.64</c:v>
                </c:pt>
                <c:pt idx="3467">
                  <c:v>295.64</c:v>
                </c:pt>
                <c:pt idx="3468">
                  <c:v>295.64</c:v>
                </c:pt>
                <c:pt idx="3469">
                  <c:v>295.64</c:v>
                </c:pt>
                <c:pt idx="3470">
                  <c:v>295.64</c:v>
                </c:pt>
                <c:pt idx="3471">
                  <c:v>295.62</c:v>
                </c:pt>
                <c:pt idx="3472">
                  <c:v>295.61</c:v>
                </c:pt>
                <c:pt idx="3473">
                  <c:v>295.61</c:v>
                </c:pt>
                <c:pt idx="3474">
                  <c:v>295.62</c:v>
                </c:pt>
                <c:pt idx="3475">
                  <c:v>295.62</c:v>
                </c:pt>
                <c:pt idx="3476">
                  <c:v>295.62</c:v>
                </c:pt>
                <c:pt idx="3477">
                  <c:v>295.62</c:v>
                </c:pt>
                <c:pt idx="3478">
                  <c:v>295.61</c:v>
                </c:pt>
                <c:pt idx="3479">
                  <c:v>295.62</c:v>
                </c:pt>
                <c:pt idx="3480">
                  <c:v>295.63</c:v>
                </c:pt>
                <c:pt idx="3481">
                  <c:v>295.63</c:v>
                </c:pt>
                <c:pt idx="3482">
                  <c:v>295.58999999999997</c:v>
                </c:pt>
                <c:pt idx="3483">
                  <c:v>295.57</c:v>
                </c:pt>
                <c:pt idx="3484">
                  <c:v>295.58</c:v>
                </c:pt>
                <c:pt idx="3485">
                  <c:v>295.58</c:v>
                </c:pt>
                <c:pt idx="3486">
                  <c:v>295.58</c:v>
                </c:pt>
                <c:pt idx="3487">
                  <c:v>295.58999999999997</c:v>
                </c:pt>
                <c:pt idx="3488">
                  <c:v>295.57</c:v>
                </c:pt>
                <c:pt idx="3489">
                  <c:v>295.58999999999997</c:v>
                </c:pt>
                <c:pt idx="3490">
                  <c:v>295.58999999999997</c:v>
                </c:pt>
                <c:pt idx="3491">
                  <c:v>295.61</c:v>
                </c:pt>
                <c:pt idx="3492">
                  <c:v>295.62</c:v>
                </c:pt>
                <c:pt idx="3493">
                  <c:v>295.63</c:v>
                </c:pt>
                <c:pt idx="3494">
                  <c:v>295.63</c:v>
                </c:pt>
                <c:pt idx="3495">
                  <c:v>295.64</c:v>
                </c:pt>
                <c:pt idx="3496">
                  <c:v>295.64999999999998</c:v>
                </c:pt>
                <c:pt idx="3497">
                  <c:v>295.64</c:v>
                </c:pt>
                <c:pt idx="3498">
                  <c:v>295.64</c:v>
                </c:pt>
                <c:pt idx="3499">
                  <c:v>295.63</c:v>
                </c:pt>
                <c:pt idx="3500">
                  <c:v>295.63</c:v>
                </c:pt>
                <c:pt idx="3501">
                  <c:v>295.64</c:v>
                </c:pt>
                <c:pt idx="3502">
                  <c:v>295.64999999999998</c:v>
                </c:pt>
                <c:pt idx="3503">
                  <c:v>295.64999999999998</c:v>
                </c:pt>
                <c:pt idx="3504">
                  <c:v>295.64999999999998</c:v>
                </c:pt>
                <c:pt idx="3505">
                  <c:v>295.66000000000003</c:v>
                </c:pt>
                <c:pt idx="3506">
                  <c:v>295.66000000000003</c:v>
                </c:pt>
                <c:pt idx="3507">
                  <c:v>295.64999999999998</c:v>
                </c:pt>
                <c:pt idx="3508">
                  <c:v>295.64999999999998</c:v>
                </c:pt>
                <c:pt idx="3509">
                  <c:v>295.64999999999998</c:v>
                </c:pt>
                <c:pt idx="3510">
                  <c:v>295.67</c:v>
                </c:pt>
                <c:pt idx="3511">
                  <c:v>295.69</c:v>
                </c:pt>
                <c:pt idx="3512">
                  <c:v>295.70999999999998</c:v>
                </c:pt>
                <c:pt idx="3513">
                  <c:v>295.73</c:v>
                </c:pt>
                <c:pt idx="3514">
                  <c:v>295.73</c:v>
                </c:pt>
                <c:pt idx="3515">
                  <c:v>295.73</c:v>
                </c:pt>
                <c:pt idx="3516">
                  <c:v>295.73</c:v>
                </c:pt>
                <c:pt idx="3517">
                  <c:v>295.72000000000003</c:v>
                </c:pt>
                <c:pt idx="3518">
                  <c:v>295.7</c:v>
                </c:pt>
                <c:pt idx="3519">
                  <c:v>295.69</c:v>
                </c:pt>
                <c:pt idx="3520">
                  <c:v>295.67</c:v>
                </c:pt>
                <c:pt idx="3521">
                  <c:v>295.66000000000003</c:v>
                </c:pt>
                <c:pt idx="3522">
                  <c:v>295.64999999999998</c:v>
                </c:pt>
                <c:pt idx="3523">
                  <c:v>295.63</c:v>
                </c:pt>
                <c:pt idx="3524">
                  <c:v>295.62</c:v>
                </c:pt>
                <c:pt idx="3525">
                  <c:v>295.58999999999997</c:v>
                </c:pt>
                <c:pt idx="3526">
                  <c:v>295.58</c:v>
                </c:pt>
                <c:pt idx="3527">
                  <c:v>295.57</c:v>
                </c:pt>
                <c:pt idx="3528">
                  <c:v>295.58</c:v>
                </c:pt>
                <c:pt idx="3529">
                  <c:v>295.60000000000002</c:v>
                </c:pt>
                <c:pt idx="3530">
                  <c:v>295.61</c:v>
                </c:pt>
                <c:pt idx="3531">
                  <c:v>295.58999999999997</c:v>
                </c:pt>
                <c:pt idx="3532">
                  <c:v>295.60000000000002</c:v>
                </c:pt>
                <c:pt idx="3533">
                  <c:v>295.60000000000002</c:v>
                </c:pt>
                <c:pt idx="3534">
                  <c:v>295.60000000000002</c:v>
                </c:pt>
                <c:pt idx="3535">
                  <c:v>295.58999999999997</c:v>
                </c:pt>
                <c:pt idx="3536">
                  <c:v>295.58999999999997</c:v>
                </c:pt>
                <c:pt idx="3537">
                  <c:v>295.58999999999997</c:v>
                </c:pt>
                <c:pt idx="3538">
                  <c:v>295.58999999999997</c:v>
                </c:pt>
                <c:pt idx="3539">
                  <c:v>295.60000000000002</c:v>
                </c:pt>
                <c:pt idx="3540">
                  <c:v>295.58999999999997</c:v>
                </c:pt>
                <c:pt idx="3541">
                  <c:v>295.58</c:v>
                </c:pt>
                <c:pt idx="3542">
                  <c:v>295.58</c:v>
                </c:pt>
                <c:pt idx="3543">
                  <c:v>295.58</c:v>
                </c:pt>
                <c:pt idx="3544">
                  <c:v>295.57</c:v>
                </c:pt>
                <c:pt idx="3545">
                  <c:v>295.57</c:v>
                </c:pt>
                <c:pt idx="3546">
                  <c:v>295.56</c:v>
                </c:pt>
                <c:pt idx="3547">
                  <c:v>295.55</c:v>
                </c:pt>
                <c:pt idx="3548">
                  <c:v>295.55</c:v>
                </c:pt>
                <c:pt idx="3549">
                  <c:v>295.55</c:v>
                </c:pt>
                <c:pt idx="3550">
                  <c:v>295.54000000000002</c:v>
                </c:pt>
                <c:pt idx="3551">
                  <c:v>295.52999999999997</c:v>
                </c:pt>
                <c:pt idx="3552">
                  <c:v>295.52999999999997</c:v>
                </c:pt>
                <c:pt idx="3553">
                  <c:v>295.52</c:v>
                </c:pt>
                <c:pt idx="3554">
                  <c:v>295.51</c:v>
                </c:pt>
                <c:pt idx="3555">
                  <c:v>295.52</c:v>
                </c:pt>
                <c:pt idx="3556">
                  <c:v>295.51</c:v>
                </c:pt>
                <c:pt idx="3557">
                  <c:v>295.51</c:v>
                </c:pt>
                <c:pt idx="3558">
                  <c:v>295.52</c:v>
                </c:pt>
                <c:pt idx="3559">
                  <c:v>295.51</c:v>
                </c:pt>
                <c:pt idx="3560">
                  <c:v>295.5</c:v>
                </c:pt>
                <c:pt idx="3561">
                  <c:v>295.49</c:v>
                </c:pt>
                <c:pt idx="3562">
                  <c:v>295.48</c:v>
                </c:pt>
                <c:pt idx="3563">
                  <c:v>295.47000000000003</c:v>
                </c:pt>
                <c:pt idx="3564">
                  <c:v>295.45999999999998</c:v>
                </c:pt>
                <c:pt idx="3565">
                  <c:v>295.45</c:v>
                </c:pt>
                <c:pt idx="3566">
                  <c:v>295.44</c:v>
                </c:pt>
                <c:pt idx="3567">
                  <c:v>295.44</c:v>
                </c:pt>
                <c:pt idx="3568">
                  <c:v>295.44</c:v>
                </c:pt>
                <c:pt idx="3569">
                  <c:v>295.43</c:v>
                </c:pt>
                <c:pt idx="3570">
                  <c:v>295.42</c:v>
                </c:pt>
                <c:pt idx="3571">
                  <c:v>295.41000000000003</c:v>
                </c:pt>
                <c:pt idx="3572">
                  <c:v>295.42</c:v>
                </c:pt>
                <c:pt idx="3573">
                  <c:v>295.45</c:v>
                </c:pt>
                <c:pt idx="3574">
                  <c:v>295.48</c:v>
                </c:pt>
                <c:pt idx="3575">
                  <c:v>295.5</c:v>
                </c:pt>
                <c:pt idx="3576">
                  <c:v>295.52999999999997</c:v>
                </c:pt>
                <c:pt idx="3577">
                  <c:v>295.55</c:v>
                </c:pt>
                <c:pt idx="3578">
                  <c:v>295.56</c:v>
                </c:pt>
                <c:pt idx="3579">
                  <c:v>295.57</c:v>
                </c:pt>
                <c:pt idx="3580">
                  <c:v>295.58999999999997</c:v>
                </c:pt>
                <c:pt idx="3581">
                  <c:v>295.60000000000002</c:v>
                </c:pt>
                <c:pt idx="3582">
                  <c:v>295.60000000000002</c:v>
                </c:pt>
                <c:pt idx="3583">
                  <c:v>295.58999999999997</c:v>
                </c:pt>
                <c:pt idx="3584">
                  <c:v>295.60000000000002</c:v>
                </c:pt>
                <c:pt idx="3585">
                  <c:v>295.60000000000002</c:v>
                </c:pt>
                <c:pt idx="3586">
                  <c:v>295.61</c:v>
                </c:pt>
                <c:pt idx="3587">
                  <c:v>295.61</c:v>
                </c:pt>
                <c:pt idx="3588">
                  <c:v>295.63</c:v>
                </c:pt>
                <c:pt idx="3589">
                  <c:v>295.64</c:v>
                </c:pt>
                <c:pt idx="3590">
                  <c:v>295.64999999999998</c:v>
                </c:pt>
                <c:pt idx="3591">
                  <c:v>295.66000000000003</c:v>
                </c:pt>
                <c:pt idx="3592">
                  <c:v>295.67</c:v>
                </c:pt>
                <c:pt idx="3593">
                  <c:v>295.68</c:v>
                </c:pt>
                <c:pt idx="3594">
                  <c:v>295.69</c:v>
                </c:pt>
                <c:pt idx="3595">
                  <c:v>295.7</c:v>
                </c:pt>
                <c:pt idx="3596">
                  <c:v>295.70999999999998</c:v>
                </c:pt>
                <c:pt idx="3597">
                  <c:v>295.72000000000003</c:v>
                </c:pt>
                <c:pt idx="3598">
                  <c:v>295.73</c:v>
                </c:pt>
                <c:pt idx="3599">
                  <c:v>295.74</c:v>
                </c:pt>
                <c:pt idx="3600">
                  <c:v>295.75</c:v>
                </c:pt>
                <c:pt idx="3601">
                  <c:v>295.76</c:v>
                </c:pt>
                <c:pt idx="3602">
                  <c:v>295.76</c:v>
                </c:pt>
                <c:pt idx="3603">
                  <c:v>295.77</c:v>
                </c:pt>
                <c:pt idx="3604">
                  <c:v>295.77999999999997</c:v>
                </c:pt>
                <c:pt idx="3605">
                  <c:v>295.77999999999997</c:v>
                </c:pt>
                <c:pt idx="3606">
                  <c:v>295.77999999999997</c:v>
                </c:pt>
                <c:pt idx="3607">
                  <c:v>295.79000000000002</c:v>
                </c:pt>
                <c:pt idx="3608">
                  <c:v>295.77999999999997</c:v>
                </c:pt>
                <c:pt idx="3609">
                  <c:v>295.76</c:v>
                </c:pt>
                <c:pt idx="3610">
                  <c:v>295.75</c:v>
                </c:pt>
                <c:pt idx="3611">
                  <c:v>295.74</c:v>
                </c:pt>
                <c:pt idx="3612">
                  <c:v>295.73</c:v>
                </c:pt>
                <c:pt idx="3613">
                  <c:v>295.72000000000003</c:v>
                </c:pt>
                <c:pt idx="3614">
                  <c:v>295.72000000000003</c:v>
                </c:pt>
                <c:pt idx="3615">
                  <c:v>295.73</c:v>
                </c:pt>
                <c:pt idx="3616">
                  <c:v>295.74</c:v>
                </c:pt>
                <c:pt idx="3617">
                  <c:v>295.75</c:v>
                </c:pt>
                <c:pt idx="3618">
                  <c:v>295.76</c:v>
                </c:pt>
                <c:pt idx="3619">
                  <c:v>295.77</c:v>
                </c:pt>
                <c:pt idx="3620">
                  <c:v>295.76</c:v>
                </c:pt>
                <c:pt idx="3621">
                  <c:v>295.77</c:v>
                </c:pt>
                <c:pt idx="3622">
                  <c:v>295.77999999999997</c:v>
                </c:pt>
                <c:pt idx="3623">
                  <c:v>295.8</c:v>
                </c:pt>
                <c:pt idx="3624">
                  <c:v>295.81</c:v>
                </c:pt>
                <c:pt idx="3625">
                  <c:v>295.83</c:v>
                </c:pt>
                <c:pt idx="3626">
                  <c:v>295.83999999999997</c:v>
                </c:pt>
                <c:pt idx="3627">
                  <c:v>295.85000000000002</c:v>
                </c:pt>
                <c:pt idx="3628">
                  <c:v>295.86</c:v>
                </c:pt>
                <c:pt idx="3629">
                  <c:v>295.86</c:v>
                </c:pt>
                <c:pt idx="3630">
                  <c:v>295.87</c:v>
                </c:pt>
                <c:pt idx="3631">
                  <c:v>295.88</c:v>
                </c:pt>
                <c:pt idx="3632">
                  <c:v>295.89</c:v>
                </c:pt>
                <c:pt idx="3633">
                  <c:v>295.89999999999998</c:v>
                </c:pt>
                <c:pt idx="3634">
                  <c:v>295.89999999999998</c:v>
                </c:pt>
                <c:pt idx="3635">
                  <c:v>295.89999999999998</c:v>
                </c:pt>
                <c:pt idx="3636">
                  <c:v>295.89999999999998</c:v>
                </c:pt>
                <c:pt idx="3637">
                  <c:v>295.89</c:v>
                </c:pt>
                <c:pt idx="3638">
                  <c:v>295.89999999999998</c:v>
                </c:pt>
                <c:pt idx="3639">
                  <c:v>295.91000000000003</c:v>
                </c:pt>
                <c:pt idx="3640">
                  <c:v>295.92</c:v>
                </c:pt>
                <c:pt idx="3641">
                  <c:v>295.93</c:v>
                </c:pt>
                <c:pt idx="3642">
                  <c:v>295.94</c:v>
                </c:pt>
                <c:pt idx="3643">
                  <c:v>295.95</c:v>
                </c:pt>
                <c:pt idx="3644">
                  <c:v>295.95</c:v>
                </c:pt>
                <c:pt idx="3645">
                  <c:v>295.95999999999998</c:v>
                </c:pt>
                <c:pt idx="3646">
                  <c:v>295.97000000000003</c:v>
                </c:pt>
                <c:pt idx="3647">
                  <c:v>295.98</c:v>
                </c:pt>
                <c:pt idx="3648">
                  <c:v>295.97000000000003</c:v>
                </c:pt>
                <c:pt idx="3649">
                  <c:v>295.95</c:v>
                </c:pt>
                <c:pt idx="3650">
                  <c:v>295.92</c:v>
                </c:pt>
                <c:pt idx="3651">
                  <c:v>295.92</c:v>
                </c:pt>
                <c:pt idx="3652">
                  <c:v>295.93</c:v>
                </c:pt>
                <c:pt idx="3653">
                  <c:v>295.93</c:v>
                </c:pt>
                <c:pt idx="3654">
                  <c:v>295.94</c:v>
                </c:pt>
                <c:pt idx="3655">
                  <c:v>295.94</c:v>
                </c:pt>
                <c:pt idx="3656">
                  <c:v>295.92</c:v>
                </c:pt>
                <c:pt idx="3657">
                  <c:v>295.91000000000003</c:v>
                </c:pt>
                <c:pt idx="3658">
                  <c:v>295.91000000000003</c:v>
                </c:pt>
                <c:pt idx="3659">
                  <c:v>295.91000000000003</c:v>
                </c:pt>
                <c:pt idx="3660">
                  <c:v>295.89999999999998</c:v>
                </c:pt>
                <c:pt idx="3661">
                  <c:v>295.89</c:v>
                </c:pt>
                <c:pt idx="3662">
                  <c:v>295.89</c:v>
                </c:pt>
                <c:pt idx="3663">
                  <c:v>295.89999999999998</c:v>
                </c:pt>
                <c:pt idx="3664">
                  <c:v>295.89999999999998</c:v>
                </c:pt>
                <c:pt idx="3665">
                  <c:v>295.89999999999998</c:v>
                </c:pt>
                <c:pt idx="3666">
                  <c:v>295.91000000000003</c:v>
                </c:pt>
                <c:pt idx="3667">
                  <c:v>295.91000000000003</c:v>
                </c:pt>
                <c:pt idx="3668">
                  <c:v>295.91000000000003</c:v>
                </c:pt>
                <c:pt idx="3669">
                  <c:v>295.92</c:v>
                </c:pt>
                <c:pt idx="3670">
                  <c:v>295.92</c:v>
                </c:pt>
                <c:pt idx="3671">
                  <c:v>295.92</c:v>
                </c:pt>
                <c:pt idx="3672">
                  <c:v>295.92</c:v>
                </c:pt>
                <c:pt idx="3673">
                  <c:v>295.91000000000003</c:v>
                </c:pt>
                <c:pt idx="3674">
                  <c:v>295.91000000000003</c:v>
                </c:pt>
                <c:pt idx="3675">
                  <c:v>295.89999999999998</c:v>
                </c:pt>
                <c:pt idx="3676">
                  <c:v>295.88</c:v>
                </c:pt>
                <c:pt idx="3677">
                  <c:v>295.87</c:v>
                </c:pt>
                <c:pt idx="3678">
                  <c:v>295.85000000000002</c:v>
                </c:pt>
                <c:pt idx="3679">
                  <c:v>295.83999999999997</c:v>
                </c:pt>
                <c:pt idx="3680">
                  <c:v>295.82</c:v>
                </c:pt>
                <c:pt idx="3681">
                  <c:v>295.81</c:v>
                </c:pt>
                <c:pt idx="3682">
                  <c:v>295.8</c:v>
                </c:pt>
                <c:pt idx="3683">
                  <c:v>295.8</c:v>
                </c:pt>
                <c:pt idx="3684">
                  <c:v>295.79000000000002</c:v>
                </c:pt>
                <c:pt idx="3685">
                  <c:v>295.79000000000002</c:v>
                </c:pt>
                <c:pt idx="3686">
                  <c:v>295.8</c:v>
                </c:pt>
                <c:pt idx="3687">
                  <c:v>295.82</c:v>
                </c:pt>
                <c:pt idx="3688">
                  <c:v>295.83</c:v>
                </c:pt>
                <c:pt idx="3689">
                  <c:v>295.83999999999997</c:v>
                </c:pt>
                <c:pt idx="3690">
                  <c:v>295.83999999999997</c:v>
                </c:pt>
                <c:pt idx="3691">
                  <c:v>295.83999999999997</c:v>
                </c:pt>
                <c:pt idx="3692">
                  <c:v>295.83</c:v>
                </c:pt>
                <c:pt idx="3693">
                  <c:v>295.83</c:v>
                </c:pt>
                <c:pt idx="3694">
                  <c:v>295.85000000000002</c:v>
                </c:pt>
                <c:pt idx="3695">
                  <c:v>295.86</c:v>
                </c:pt>
                <c:pt idx="3696">
                  <c:v>295.83</c:v>
                </c:pt>
                <c:pt idx="3697">
                  <c:v>295.83</c:v>
                </c:pt>
                <c:pt idx="3698">
                  <c:v>295.85000000000002</c:v>
                </c:pt>
                <c:pt idx="3699">
                  <c:v>295.86</c:v>
                </c:pt>
                <c:pt idx="3700">
                  <c:v>295.86</c:v>
                </c:pt>
                <c:pt idx="3701">
                  <c:v>295.87</c:v>
                </c:pt>
                <c:pt idx="3702">
                  <c:v>295.88</c:v>
                </c:pt>
                <c:pt idx="3703">
                  <c:v>295.89</c:v>
                </c:pt>
                <c:pt idx="3704">
                  <c:v>295.89999999999998</c:v>
                </c:pt>
                <c:pt idx="3705">
                  <c:v>295.89999999999998</c:v>
                </c:pt>
                <c:pt idx="3706">
                  <c:v>295.89999999999998</c:v>
                </c:pt>
                <c:pt idx="3707">
                  <c:v>295.89999999999998</c:v>
                </c:pt>
                <c:pt idx="3708">
                  <c:v>295.89</c:v>
                </c:pt>
                <c:pt idx="3709">
                  <c:v>295.89</c:v>
                </c:pt>
                <c:pt idx="3710">
                  <c:v>295.88</c:v>
                </c:pt>
                <c:pt idx="3711">
                  <c:v>295.88</c:v>
                </c:pt>
                <c:pt idx="3712">
                  <c:v>295.88</c:v>
                </c:pt>
                <c:pt idx="3713">
                  <c:v>295.88</c:v>
                </c:pt>
                <c:pt idx="3714">
                  <c:v>295.88</c:v>
                </c:pt>
                <c:pt idx="3715">
                  <c:v>295.89</c:v>
                </c:pt>
                <c:pt idx="3716">
                  <c:v>295.89999999999998</c:v>
                </c:pt>
                <c:pt idx="3717">
                  <c:v>295.89999999999998</c:v>
                </c:pt>
                <c:pt idx="3718">
                  <c:v>295.89999999999998</c:v>
                </c:pt>
                <c:pt idx="3719">
                  <c:v>295.89</c:v>
                </c:pt>
                <c:pt idx="3720">
                  <c:v>295.89</c:v>
                </c:pt>
                <c:pt idx="3721">
                  <c:v>295.87</c:v>
                </c:pt>
                <c:pt idx="3722">
                  <c:v>295.86</c:v>
                </c:pt>
                <c:pt idx="3723">
                  <c:v>295.83999999999997</c:v>
                </c:pt>
                <c:pt idx="3724">
                  <c:v>295.82</c:v>
                </c:pt>
                <c:pt idx="3725">
                  <c:v>295.81</c:v>
                </c:pt>
                <c:pt idx="3726">
                  <c:v>295.83</c:v>
                </c:pt>
                <c:pt idx="3727">
                  <c:v>295.83999999999997</c:v>
                </c:pt>
                <c:pt idx="3728">
                  <c:v>295.86</c:v>
                </c:pt>
                <c:pt idx="3729">
                  <c:v>295.87</c:v>
                </c:pt>
                <c:pt idx="3730">
                  <c:v>295.88</c:v>
                </c:pt>
                <c:pt idx="3731">
                  <c:v>295.89</c:v>
                </c:pt>
                <c:pt idx="3732">
                  <c:v>295.89</c:v>
                </c:pt>
                <c:pt idx="3733">
                  <c:v>295.89999999999998</c:v>
                </c:pt>
                <c:pt idx="3734">
                  <c:v>295.89</c:v>
                </c:pt>
                <c:pt idx="3735">
                  <c:v>295.88</c:v>
                </c:pt>
                <c:pt idx="3736">
                  <c:v>295.88</c:v>
                </c:pt>
                <c:pt idx="3737">
                  <c:v>295.88</c:v>
                </c:pt>
                <c:pt idx="3738">
                  <c:v>295.89</c:v>
                </c:pt>
                <c:pt idx="3739">
                  <c:v>295.89</c:v>
                </c:pt>
                <c:pt idx="3740">
                  <c:v>295.88</c:v>
                </c:pt>
                <c:pt idx="3741">
                  <c:v>295.87</c:v>
                </c:pt>
                <c:pt idx="3742">
                  <c:v>295.87</c:v>
                </c:pt>
                <c:pt idx="3743">
                  <c:v>295.88</c:v>
                </c:pt>
                <c:pt idx="3744">
                  <c:v>295.89</c:v>
                </c:pt>
                <c:pt idx="3745">
                  <c:v>295.89999999999998</c:v>
                </c:pt>
                <c:pt idx="3746">
                  <c:v>295.91000000000003</c:v>
                </c:pt>
                <c:pt idx="3747">
                  <c:v>295.92</c:v>
                </c:pt>
                <c:pt idx="3748">
                  <c:v>295.93</c:v>
                </c:pt>
                <c:pt idx="3749">
                  <c:v>295.94</c:v>
                </c:pt>
                <c:pt idx="3750">
                  <c:v>295.94</c:v>
                </c:pt>
                <c:pt idx="3751">
                  <c:v>295.95</c:v>
                </c:pt>
                <c:pt idx="3752">
                  <c:v>295.95999999999998</c:v>
                </c:pt>
                <c:pt idx="3753">
                  <c:v>295.95999999999998</c:v>
                </c:pt>
                <c:pt idx="3754">
                  <c:v>295.95999999999998</c:v>
                </c:pt>
                <c:pt idx="3755">
                  <c:v>295.97000000000003</c:v>
                </c:pt>
                <c:pt idx="3756">
                  <c:v>295.97000000000003</c:v>
                </c:pt>
                <c:pt idx="3757">
                  <c:v>295.95999999999998</c:v>
                </c:pt>
                <c:pt idx="3758">
                  <c:v>295.94</c:v>
                </c:pt>
                <c:pt idx="3759">
                  <c:v>295.95999999999998</c:v>
                </c:pt>
                <c:pt idx="3760">
                  <c:v>295.97000000000003</c:v>
                </c:pt>
                <c:pt idx="3761">
                  <c:v>295.98</c:v>
                </c:pt>
                <c:pt idx="3762">
                  <c:v>295.98</c:v>
                </c:pt>
                <c:pt idx="3763">
                  <c:v>295.97000000000003</c:v>
                </c:pt>
                <c:pt idx="3764">
                  <c:v>295.97000000000003</c:v>
                </c:pt>
                <c:pt idx="3765">
                  <c:v>295.97000000000003</c:v>
                </c:pt>
                <c:pt idx="3766">
                  <c:v>295.98</c:v>
                </c:pt>
                <c:pt idx="3767">
                  <c:v>295.99</c:v>
                </c:pt>
                <c:pt idx="3768">
                  <c:v>296</c:v>
                </c:pt>
                <c:pt idx="3769">
                  <c:v>296.01</c:v>
                </c:pt>
                <c:pt idx="3770">
                  <c:v>296.01</c:v>
                </c:pt>
                <c:pt idx="3771">
                  <c:v>296.01</c:v>
                </c:pt>
                <c:pt idx="3772">
                  <c:v>296.01</c:v>
                </c:pt>
                <c:pt idx="3773">
                  <c:v>296</c:v>
                </c:pt>
                <c:pt idx="3774">
                  <c:v>295.99</c:v>
                </c:pt>
                <c:pt idx="3775">
                  <c:v>295.98</c:v>
                </c:pt>
                <c:pt idx="3776">
                  <c:v>295.99</c:v>
                </c:pt>
                <c:pt idx="3777">
                  <c:v>295.98</c:v>
                </c:pt>
                <c:pt idx="3778">
                  <c:v>295.98</c:v>
                </c:pt>
                <c:pt idx="3779">
                  <c:v>295.98</c:v>
                </c:pt>
                <c:pt idx="3780">
                  <c:v>295.98</c:v>
                </c:pt>
                <c:pt idx="3781">
                  <c:v>295.97000000000003</c:v>
                </c:pt>
                <c:pt idx="3782">
                  <c:v>295.95</c:v>
                </c:pt>
                <c:pt idx="3783">
                  <c:v>295.95</c:v>
                </c:pt>
                <c:pt idx="3784">
                  <c:v>295.94</c:v>
                </c:pt>
                <c:pt idx="3785">
                  <c:v>295.92</c:v>
                </c:pt>
                <c:pt idx="3786">
                  <c:v>295.89999999999998</c:v>
                </c:pt>
                <c:pt idx="3787">
                  <c:v>295.88</c:v>
                </c:pt>
                <c:pt idx="3788">
                  <c:v>295.86</c:v>
                </c:pt>
                <c:pt idx="3789">
                  <c:v>295.85000000000002</c:v>
                </c:pt>
                <c:pt idx="3790">
                  <c:v>295.83</c:v>
                </c:pt>
                <c:pt idx="3791">
                  <c:v>295.8</c:v>
                </c:pt>
                <c:pt idx="3792">
                  <c:v>295.77999999999997</c:v>
                </c:pt>
                <c:pt idx="3793">
                  <c:v>295.77999999999997</c:v>
                </c:pt>
                <c:pt idx="3794">
                  <c:v>295.79000000000002</c:v>
                </c:pt>
                <c:pt idx="3795">
                  <c:v>295.8</c:v>
                </c:pt>
                <c:pt idx="3796">
                  <c:v>295.81</c:v>
                </c:pt>
                <c:pt idx="3797">
                  <c:v>295.81</c:v>
                </c:pt>
                <c:pt idx="3798">
                  <c:v>295.81</c:v>
                </c:pt>
                <c:pt idx="3799">
                  <c:v>295.82</c:v>
                </c:pt>
                <c:pt idx="3800">
                  <c:v>295.82</c:v>
                </c:pt>
                <c:pt idx="3801">
                  <c:v>295.81</c:v>
                </c:pt>
                <c:pt idx="3802">
                  <c:v>295.81</c:v>
                </c:pt>
                <c:pt idx="3803">
                  <c:v>295.82</c:v>
                </c:pt>
                <c:pt idx="3804">
                  <c:v>295.82</c:v>
                </c:pt>
                <c:pt idx="3805">
                  <c:v>295.82</c:v>
                </c:pt>
                <c:pt idx="3806">
                  <c:v>295.82</c:v>
                </c:pt>
                <c:pt idx="3807">
                  <c:v>295.82</c:v>
                </c:pt>
                <c:pt idx="3808">
                  <c:v>295.82</c:v>
                </c:pt>
                <c:pt idx="3809">
                  <c:v>295.82</c:v>
                </c:pt>
                <c:pt idx="3810">
                  <c:v>295.82</c:v>
                </c:pt>
                <c:pt idx="3811">
                  <c:v>295.83</c:v>
                </c:pt>
                <c:pt idx="3812">
                  <c:v>295.83999999999997</c:v>
                </c:pt>
                <c:pt idx="3813">
                  <c:v>295.85000000000002</c:v>
                </c:pt>
                <c:pt idx="3814">
                  <c:v>295.87</c:v>
                </c:pt>
                <c:pt idx="3815">
                  <c:v>295.87</c:v>
                </c:pt>
                <c:pt idx="3816">
                  <c:v>295.88</c:v>
                </c:pt>
                <c:pt idx="3817">
                  <c:v>295.88</c:v>
                </c:pt>
                <c:pt idx="3818">
                  <c:v>295.89</c:v>
                </c:pt>
                <c:pt idx="3819">
                  <c:v>295.89999999999998</c:v>
                </c:pt>
                <c:pt idx="3820">
                  <c:v>295.89999999999998</c:v>
                </c:pt>
                <c:pt idx="3821">
                  <c:v>295.91000000000003</c:v>
                </c:pt>
                <c:pt idx="3822">
                  <c:v>295.91000000000003</c:v>
                </c:pt>
                <c:pt idx="3823">
                  <c:v>295.92</c:v>
                </c:pt>
                <c:pt idx="3824">
                  <c:v>295.93</c:v>
                </c:pt>
                <c:pt idx="3825">
                  <c:v>295.93</c:v>
                </c:pt>
                <c:pt idx="3826">
                  <c:v>295.93</c:v>
                </c:pt>
                <c:pt idx="3827">
                  <c:v>295.93</c:v>
                </c:pt>
                <c:pt idx="3828">
                  <c:v>295.94</c:v>
                </c:pt>
                <c:pt idx="3829">
                  <c:v>295.94</c:v>
                </c:pt>
                <c:pt idx="3830">
                  <c:v>295.94</c:v>
                </c:pt>
                <c:pt idx="3831">
                  <c:v>295.95</c:v>
                </c:pt>
                <c:pt idx="3832">
                  <c:v>295.97000000000003</c:v>
                </c:pt>
                <c:pt idx="3833">
                  <c:v>295.99</c:v>
                </c:pt>
                <c:pt idx="3834">
                  <c:v>296.01</c:v>
                </c:pt>
                <c:pt idx="3835">
                  <c:v>296.02999999999997</c:v>
                </c:pt>
                <c:pt idx="3836">
                  <c:v>296.05</c:v>
                </c:pt>
                <c:pt idx="3837">
                  <c:v>296.07</c:v>
                </c:pt>
                <c:pt idx="3838">
                  <c:v>296.07</c:v>
                </c:pt>
                <c:pt idx="3839">
                  <c:v>296.05</c:v>
                </c:pt>
                <c:pt idx="3840">
                  <c:v>296.01</c:v>
                </c:pt>
                <c:pt idx="3841">
                  <c:v>295.97000000000003</c:v>
                </c:pt>
                <c:pt idx="3842">
                  <c:v>295.95</c:v>
                </c:pt>
                <c:pt idx="3843">
                  <c:v>295.95</c:v>
                </c:pt>
                <c:pt idx="3844">
                  <c:v>295.93</c:v>
                </c:pt>
                <c:pt idx="3845">
                  <c:v>295.91000000000003</c:v>
                </c:pt>
                <c:pt idx="3846">
                  <c:v>295.88</c:v>
                </c:pt>
                <c:pt idx="3847">
                  <c:v>295.83</c:v>
                </c:pt>
                <c:pt idx="3848">
                  <c:v>295.82</c:v>
                </c:pt>
                <c:pt idx="3849">
                  <c:v>295.79000000000002</c:v>
                </c:pt>
                <c:pt idx="3850">
                  <c:v>295.77</c:v>
                </c:pt>
                <c:pt idx="3851">
                  <c:v>295.76</c:v>
                </c:pt>
                <c:pt idx="3852">
                  <c:v>295.75</c:v>
                </c:pt>
                <c:pt idx="3853">
                  <c:v>295.74</c:v>
                </c:pt>
                <c:pt idx="3854">
                  <c:v>295.74</c:v>
                </c:pt>
                <c:pt idx="3855">
                  <c:v>295.73</c:v>
                </c:pt>
                <c:pt idx="3856">
                  <c:v>295.70999999999998</c:v>
                </c:pt>
                <c:pt idx="3857">
                  <c:v>295.70999999999998</c:v>
                </c:pt>
                <c:pt idx="3858">
                  <c:v>295.7</c:v>
                </c:pt>
                <c:pt idx="3859">
                  <c:v>295.7</c:v>
                </c:pt>
                <c:pt idx="3860">
                  <c:v>295.67</c:v>
                </c:pt>
                <c:pt idx="3861">
                  <c:v>295.64999999999998</c:v>
                </c:pt>
                <c:pt idx="3862">
                  <c:v>295.64</c:v>
                </c:pt>
                <c:pt idx="3863">
                  <c:v>295.63</c:v>
                </c:pt>
                <c:pt idx="3864">
                  <c:v>295.62</c:v>
                </c:pt>
                <c:pt idx="3865">
                  <c:v>295.61</c:v>
                </c:pt>
                <c:pt idx="3866">
                  <c:v>295.60000000000002</c:v>
                </c:pt>
                <c:pt idx="3867">
                  <c:v>295.58999999999997</c:v>
                </c:pt>
                <c:pt idx="3868">
                  <c:v>295.58</c:v>
                </c:pt>
                <c:pt idx="3869">
                  <c:v>295.58</c:v>
                </c:pt>
                <c:pt idx="3870">
                  <c:v>295.58999999999997</c:v>
                </c:pt>
                <c:pt idx="3871">
                  <c:v>295.62</c:v>
                </c:pt>
                <c:pt idx="3872">
                  <c:v>295.64</c:v>
                </c:pt>
                <c:pt idx="3873">
                  <c:v>295.63</c:v>
                </c:pt>
                <c:pt idx="3874">
                  <c:v>295.61</c:v>
                </c:pt>
                <c:pt idx="3875">
                  <c:v>295.61</c:v>
                </c:pt>
                <c:pt idx="3876">
                  <c:v>295.61</c:v>
                </c:pt>
                <c:pt idx="3877">
                  <c:v>295.62</c:v>
                </c:pt>
                <c:pt idx="3878">
                  <c:v>295.63</c:v>
                </c:pt>
                <c:pt idx="3879">
                  <c:v>295.64</c:v>
                </c:pt>
                <c:pt idx="3880">
                  <c:v>295.64</c:v>
                </c:pt>
                <c:pt idx="3881">
                  <c:v>295.63</c:v>
                </c:pt>
                <c:pt idx="3882">
                  <c:v>295.62</c:v>
                </c:pt>
                <c:pt idx="3883">
                  <c:v>295.60000000000002</c:v>
                </c:pt>
                <c:pt idx="3884">
                  <c:v>295.58</c:v>
                </c:pt>
                <c:pt idx="3885">
                  <c:v>295.58</c:v>
                </c:pt>
                <c:pt idx="3886">
                  <c:v>295.58</c:v>
                </c:pt>
                <c:pt idx="3887">
                  <c:v>295.61</c:v>
                </c:pt>
                <c:pt idx="3888">
                  <c:v>295.63</c:v>
                </c:pt>
                <c:pt idx="3889">
                  <c:v>295.66000000000003</c:v>
                </c:pt>
                <c:pt idx="3890">
                  <c:v>295.68</c:v>
                </c:pt>
                <c:pt idx="3891">
                  <c:v>295.7</c:v>
                </c:pt>
                <c:pt idx="3892">
                  <c:v>295.72000000000003</c:v>
                </c:pt>
                <c:pt idx="3893">
                  <c:v>295.74</c:v>
                </c:pt>
                <c:pt idx="3894">
                  <c:v>295.75</c:v>
                </c:pt>
                <c:pt idx="3895">
                  <c:v>295.76</c:v>
                </c:pt>
                <c:pt idx="3896">
                  <c:v>295.75</c:v>
                </c:pt>
                <c:pt idx="3897">
                  <c:v>295.74</c:v>
                </c:pt>
                <c:pt idx="3898">
                  <c:v>295.73</c:v>
                </c:pt>
                <c:pt idx="3899">
                  <c:v>295.70999999999998</c:v>
                </c:pt>
                <c:pt idx="3900">
                  <c:v>295.68</c:v>
                </c:pt>
                <c:pt idx="3901">
                  <c:v>295.66000000000003</c:v>
                </c:pt>
                <c:pt idx="3902">
                  <c:v>295.63</c:v>
                </c:pt>
                <c:pt idx="3903">
                  <c:v>295.61</c:v>
                </c:pt>
                <c:pt idx="3904">
                  <c:v>295.60000000000002</c:v>
                </c:pt>
                <c:pt idx="3905">
                  <c:v>295.58</c:v>
                </c:pt>
                <c:pt idx="3906">
                  <c:v>295.57</c:v>
                </c:pt>
                <c:pt idx="3907">
                  <c:v>295.56</c:v>
                </c:pt>
                <c:pt idx="3908">
                  <c:v>295.58</c:v>
                </c:pt>
                <c:pt idx="3909">
                  <c:v>295.58</c:v>
                </c:pt>
                <c:pt idx="3910">
                  <c:v>295.56</c:v>
                </c:pt>
                <c:pt idx="3911">
                  <c:v>295.55</c:v>
                </c:pt>
                <c:pt idx="3912">
                  <c:v>295.56</c:v>
                </c:pt>
                <c:pt idx="3913">
                  <c:v>295.56</c:v>
                </c:pt>
                <c:pt idx="3914">
                  <c:v>295.55</c:v>
                </c:pt>
                <c:pt idx="3915">
                  <c:v>295.54000000000002</c:v>
                </c:pt>
                <c:pt idx="3916">
                  <c:v>295.52</c:v>
                </c:pt>
                <c:pt idx="3917">
                  <c:v>295.5</c:v>
                </c:pt>
                <c:pt idx="3918">
                  <c:v>295.49</c:v>
                </c:pt>
                <c:pt idx="3919">
                  <c:v>295.48</c:v>
                </c:pt>
                <c:pt idx="3920">
                  <c:v>295.47000000000003</c:v>
                </c:pt>
                <c:pt idx="3921">
                  <c:v>295.47000000000003</c:v>
                </c:pt>
                <c:pt idx="3922">
                  <c:v>295.47000000000003</c:v>
                </c:pt>
                <c:pt idx="3923">
                  <c:v>295.47000000000003</c:v>
                </c:pt>
                <c:pt idx="3924">
                  <c:v>295.47000000000003</c:v>
                </c:pt>
                <c:pt idx="3925">
                  <c:v>295.49</c:v>
                </c:pt>
                <c:pt idx="3926">
                  <c:v>295.5</c:v>
                </c:pt>
                <c:pt idx="3927">
                  <c:v>295.5</c:v>
                </c:pt>
                <c:pt idx="3928">
                  <c:v>295.49</c:v>
                </c:pt>
                <c:pt idx="3929">
                  <c:v>295.47000000000003</c:v>
                </c:pt>
                <c:pt idx="3930">
                  <c:v>295.48</c:v>
                </c:pt>
                <c:pt idx="3931">
                  <c:v>295.47000000000003</c:v>
                </c:pt>
                <c:pt idx="3932">
                  <c:v>295.47000000000003</c:v>
                </c:pt>
                <c:pt idx="3933">
                  <c:v>295.47000000000003</c:v>
                </c:pt>
                <c:pt idx="3934">
                  <c:v>295.51</c:v>
                </c:pt>
                <c:pt idx="3935">
                  <c:v>295.52999999999997</c:v>
                </c:pt>
                <c:pt idx="3936">
                  <c:v>295.55</c:v>
                </c:pt>
                <c:pt idx="3937">
                  <c:v>295.57</c:v>
                </c:pt>
                <c:pt idx="3938">
                  <c:v>295.60000000000002</c:v>
                </c:pt>
                <c:pt idx="3939">
                  <c:v>295.60000000000002</c:v>
                </c:pt>
                <c:pt idx="3940">
                  <c:v>295.62</c:v>
                </c:pt>
                <c:pt idx="3941">
                  <c:v>295.64999999999998</c:v>
                </c:pt>
                <c:pt idx="3942">
                  <c:v>295.67</c:v>
                </c:pt>
                <c:pt idx="3943">
                  <c:v>295.68</c:v>
                </c:pt>
                <c:pt idx="3944">
                  <c:v>295.68</c:v>
                </c:pt>
                <c:pt idx="3945">
                  <c:v>295.67</c:v>
                </c:pt>
                <c:pt idx="3946">
                  <c:v>295.67</c:v>
                </c:pt>
                <c:pt idx="3947">
                  <c:v>295.68</c:v>
                </c:pt>
                <c:pt idx="3948">
                  <c:v>295.67</c:v>
                </c:pt>
                <c:pt idx="3949">
                  <c:v>295.66000000000003</c:v>
                </c:pt>
                <c:pt idx="3950">
                  <c:v>295.64</c:v>
                </c:pt>
                <c:pt idx="3951">
                  <c:v>295.64</c:v>
                </c:pt>
                <c:pt idx="3952">
                  <c:v>295.63</c:v>
                </c:pt>
                <c:pt idx="3953">
                  <c:v>295.63</c:v>
                </c:pt>
                <c:pt idx="3954">
                  <c:v>295.62</c:v>
                </c:pt>
                <c:pt idx="3955">
                  <c:v>295.62</c:v>
                </c:pt>
                <c:pt idx="3956">
                  <c:v>295.62</c:v>
                </c:pt>
                <c:pt idx="3957">
                  <c:v>295.62</c:v>
                </c:pt>
                <c:pt idx="3958">
                  <c:v>295.62</c:v>
                </c:pt>
                <c:pt idx="3959">
                  <c:v>295.64</c:v>
                </c:pt>
                <c:pt idx="3960">
                  <c:v>295.64999999999998</c:v>
                </c:pt>
                <c:pt idx="3961">
                  <c:v>295.64999999999998</c:v>
                </c:pt>
                <c:pt idx="3962">
                  <c:v>295.64</c:v>
                </c:pt>
                <c:pt idx="3963">
                  <c:v>295.64</c:v>
                </c:pt>
                <c:pt idx="3964">
                  <c:v>295.64999999999998</c:v>
                </c:pt>
                <c:pt idx="3965">
                  <c:v>295.67</c:v>
                </c:pt>
                <c:pt idx="3966">
                  <c:v>295.69</c:v>
                </c:pt>
                <c:pt idx="3967">
                  <c:v>295.69</c:v>
                </c:pt>
                <c:pt idx="3968">
                  <c:v>295.70999999999998</c:v>
                </c:pt>
                <c:pt idx="3969">
                  <c:v>295.73</c:v>
                </c:pt>
                <c:pt idx="3970">
                  <c:v>295.77</c:v>
                </c:pt>
                <c:pt idx="3971">
                  <c:v>295.8</c:v>
                </c:pt>
                <c:pt idx="3972">
                  <c:v>295.82</c:v>
                </c:pt>
                <c:pt idx="3973">
                  <c:v>295.83999999999997</c:v>
                </c:pt>
                <c:pt idx="3974">
                  <c:v>295.83</c:v>
                </c:pt>
                <c:pt idx="3975">
                  <c:v>295.82</c:v>
                </c:pt>
                <c:pt idx="3976">
                  <c:v>295.82</c:v>
                </c:pt>
                <c:pt idx="3977">
                  <c:v>295.82</c:v>
                </c:pt>
                <c:pt idx="3978">
                  <c:v>295.82</c:v>
                </c:pt>
                <c:pt idx="3979">
                  <c:v>295.82</c:v>
                </c:pt>
                <c:pt idx="3980">
                  <c:v>295.81</c:v>
                </c:pt>
                <c:pt idx="3981">
                  <c:v>295.8</c:v>
                </c:pt>
                <c:pt idx="3982">
                  <c:v>295.77999999999997</c:v>
                </c:pt>
                <c:pt idx="3983">
                  <c:v>295.77999999999997</c:v>
                </c:pt>
                <c:pt idx="3984">
                  <c:v>295.77</c:v>
                </c:pt>
                <c:pt idx="3985">
                  <c:v>295.76</c:v>
                </c:pt>
                <c:pt idx="3986">
                  <c:v>295.76</c:v>
                </c:pt>
                <c:pt idx="3987">
                  <c:v>295.76</c:v>
                </c:pt>
                <c:pt idx="3988">
                  <c:v>295.76</c:v>
                </c:pt>
                <c:pt idx="3989">
                  <c:v>295.76</c:v>
                </c:pt>
                <c:pt idx="3990">
                  <c:v>295.74</c:v>
                </c:pt>
                <c:pt idx="3991">
                  <c:v>295.70999999999998</c:v>
                </c:pt>
                <c:pt idx="3992">
                  <c:v>295.70999999999998</c:v>
                </c:pt>
                <c:pt idx="3993">
                  <c:v>295.70999999999998</c:v>
                </c:pt>
                <c:pt idx="3994">
                  <c:v>295.7</c:v>
                </c:pt>
                <c:pt idx="3995">
                  <c:v>295.7</c:v>
                </c:pt>
                <c:pt idx="3996">
                  <c:v>295.7</c:v>
                </c:pt>
                <c:pt idx="3997">
                  <c:v>295.7</c:v>
                </c:pt>
                <c:pt idx="3998">
                  <c:v>295.7</c:v>
                </c:pt>
                <c:pt idx="3999">
                  <c:v>295.70999999999998</c:v>
                </c:pt>
                <c:pt idx="4000">
                  <c:v>295.72000000000003</c:v>
                </c:pt>
                <c:pt idx="4001">
                  <c:v>295.72000000000003</c:v>
                </c:pt>
                <c:pt idx="4002">
                  <c:v>295.73</c:v>
                </c:pt>
                <c:pt idx="4003">
                  <c:v>295.74</c:v>
                </c:pt>
                <c:pt idx="4004">
                  <c:v>295.74</c:v>
                </c:pt>
                <c:pt idx="4005">
                  <c:v>295.76</c:v>
                </c:pt>
                <c:pt idx="4006">
                  <c:v>295.77999999999997</c:v>
                </c:pt>
                <c:pt idx="4007">
                  <c:v>295.79000000000002</c:v>
                </c:pt>
                <c:pt idx="4008">
                  <c:v>295.79000000000002</c:v>
                </c:pt>
                <c:pt idx="4009">
                  <c:v>295.79000000000002</c:v>
                </c:pt>
                <c:pt idx="4010">
                  <c:v>295.79000000000002</c:v>
                </c:pt>
                <c:pt idx="4011">
                  <c:v>295.77999999999997</c:v>
                </c:pt>
                <c:pt idx="4012">
                  <c:v>295.77999999999997</c:v>
                </c:pt>
                <c:pt idx="4013">
                  <c:v>295.79000000000002</c:v>
                </c:pt>
                <c:pt idx="4014">
                  <c:v>295.79000000000002</c:v>
                </c:pt>
                <c:pt idx="4015">
                  <c:v>295.79000000000002</c:v>
                </c:pt>
                <c:pt idx="4016">
                  <c:v>295.81</c:v>
                </c:pt>
                <c:pt idx="4017">
                  <c:v>295.82</c:v>
                </c:pt>
                <c:pt idx="4018">
                  <c:v>295.82</c:v>
                </c:pt>
                <c:pt idx="4019">
                  <c:v>295.83</c:v>
                </c:pt>
                <c:pt idx="4020">
                  <c:v>295.83999999999997</c:v>
                </c:pt>
                <c:pt idx="4021">
                  <c:v>295.86</c:v>
                </c:pt>
                <c:pt idx="4022">
                  <c:v>295.86</c:v>
                </c:pt>
                <c:pt idx="4023">
                  <c:v>295.85000000000002</c:v>
                </c:pt>
                <c:pt idx="4024">
                  <c:v>295.83</c:v>
                </c:pt>
                <c:pt idx="4025">
                  <c:v>295.81</c:v>
                </c:pt>
                <c:pt idx="4026">
                  <c:v>295.8</c:v>
                </c:pt>
                <c:pt idx="4027">
                  <c:v>295.8</c:v>
                </c:pt>
                <c:pt idx="4028">
                  <c:v>295.81</c:v>
                </c:pt>
                <c:pt idx="4029">
                  <c:v>295.82</c:v>
                </c:pt>
                <c:pt idx="4030">
                  <c:v>295.83</c:v>
                </c:pt>
                <c:pt idx="4031">
                  <c:v>295.85000000000002</c:v>
                </c:pt>
                <c:pt idx="4032">
                  <c:v>295.86</c:v>
                </c:pt>
                <c:pt idx="4033">
                  <c:v>295.87</c:v>
                </c:pt>
                <c:pt idx="4034">
                  <c:v>295.88</c:v>
                </c:pt>
                <c:pt idx="4035">
                  <c:v>295.91000000000003</c:v>
                </c:pt>
                <c:pt idx="4036">
                  <c:v>295.92</c:v>
                </c:pt>
                <c:pt idx="4037">
                  <c:v>295.93</c:v>
                </c:pt>
                <c:pt idx="4038">
                  <c:v>295.93</c:v>
                </c:pt>
                <c:pt idx="4039">
                  <c:v>295.93</c:v>
                </c:pt>
                <c:pt idx="4040">
                  <c:v>295.95</c:v>
                </c:pt>
                <c:pt idx="4041">
                  <c:v>295.95999999999998</c:v>
                </c:pt>
                <c:pt idx="4042">
                  <c:v>295.97000000000003</c:v>
                </c:pt>
                <c:pt idx="4043">
                  <c:v>295.98</c:v>
                </c:pt>
                <c:pt idx="4044">
                  <c:v>295.99</c:v>
                </c:pt>
                <c:pt idx="4045">
                  <c:v>296.02</c:v>
                </c:pt>
                <c:pt idx="4046">
                  <c:v>296.04000000000002</c:v>
                </c:pt>
                <c:pt idx="4047">
                  <c:v>296.05</c:v>
                </c:pt>
                <c:pt idx="4048">
                  <c:v>296.07</c:v>
                </c:pt>
                <c:pt idx="4049">
                  <c:v>296.08</c:v>
                </c:pt>
                <c:pt idx="4050">
                  <c:v>296.08999999999997</c:v>
                </c:pt>
                <c:pt idx="4051">
                  <c:v>296.11</c:v>
                </c:pt>
                <c:pt idx="4052">
                  <c:v>296.12</c:v>
                </c:pt>
                <c:pt idx="4053">
                  <c:v>296.13</c:v>
                </c:pt>
                <c:pt idx="4054">
                  <c:v>296.14</c:v>
                </c:pt>
                <c:pt idx="4055">
                  <c:v>296.14</c:v>
                </c:pt>
                <c:pt idx="4056">
                  <c:v>296.14999999999998</c:v>
                </c:pt>
                <c:pt idx="4057">
                  <c:v>296.16000000000003</c:v>
                </c:pt>
                <c:pt idx="4058">
                  <c:v>296.18</c:v>
                </c:pt>
                <c:pt idx="4059">
                  <c:v>296.19</c:v>
                </c:pt>
                <c:pt idx="4060">
                  <c:v>296.19</c:v>
                </c:pt>
                <c:pt idx="4061">
                  <c:v>296.2</c:v>
                </c:pt>
                <c:pt idx="4062">
                  <c:v>296.20999999999998</c:v>
                </c:pt>
                <c:pt idx="4063">
                  <c:v>296.22000000000003</c:v>
                </c:pt>
                <c:pt idx="4064">
                  <c:v>296.22000000000003</c:v>
                </c:pt>
                <c:pt idx="4065">
                  <c:v>296.22000000000003</c:v>
                </c:pt>
                <c:pt idx="4066">
                  <c:v>296.22000000000003</c:v>
                </c:pt>
                <c:pt idx="4067">
                  <c:v>296.22000000000003</c:v>
                </c:pt>
                <c:pt idx="4068">
                  <c:v>296.2</c:v>
                </c:pt>
                <c:pt idx="4069">
                  <c:v>296.18</c:v>
                </c:pt>
                <c:pt idx="4070">
                  <c:v>296.16000000000003</c:v>
                </c:pt>
                <c:pt idx="4071">
                  <c:v>296.13</c:v>
                </c:pt>
                <c:pt idx="4072">
                  <c:v>296.10000000000002</c:v>
                </c:pt>
                <c:pt idx="4073">
                  <c:v>296.10000000000002</c:v>
                </c:pt>
                <c:pt idx="4074">
                  <c:v>296.08999999999997</c:v>
                </c:pt>
                <c:pt idx="4075">
                  <c:v>296.07</c:v>
                </c:pt>
                <c:pt idx="4076">
                  <c:v>296.05</c:v>
                </c:pt>
                <c:pt idx="4077">
                  <c:v>296.05</c:v>
                </c:pt>
                <c:pt idx="4078">
                  <c:v>296.05</c:v>
                </c:pt>
                <c:pt idx="4079">
                  <c:v>296.05</c:v>
                </c:pt>
                <c:pt idx="4080">
                  <c:v>296.05</c:v>
                </c:pt>
                <c:pt idx="4081">
                  <c:v>296.07</c:v>
                </c:pt>
                <c:pt idx="4082">
                  <c:v>296.08</c:v>
                </c:pt>
                <c:pt idx="4083">
                  <c:v>296.08999999999997</c:v>
                </c:pt>
                <c:pt idx="4084">
                  <c:v>296.10000000000002</c:v>
                </c:pt>
                <c:pt idx="4085">
                  <c:v>296.11</c:v>
                </c:pt>
                <c:pt idx="4086">
                  <c:v>296.12</c:v>
                </c:pt>
                <c:pt idx="4087">
                  <c:v>296.12</c:v>
                </c:pt>
                <c:pt idx="4088">
                  <c:v>296.11</c:v>
                </c:pt>
                <c:pt idx="4089">
                  <c:v>296.11</c:v>
                </c:pt>
                <c:pt idx="4090">
                  <c:v>296.11</c:v>
                </c:pt>
                <c:pt idx="4091">
                  <c:v>296.12</c:v>
                </c:pt>
                <c:pt idx="4092">
                  <c:v>296.13</c:v>
                </c:pt>
                <c:pt idx="4093">
                  <c:v>296.13</c:v>
                </c:pt>
                <c:pt idx="4094">
                  <c:v>296.13</c:v>
                </c:pt>
                <c:pt idx="4095">
                  <c:v>296.13</c:v>
                </c:pt>
                <c:pt idx="4096">
                  <c:v>296.13</c:v>
                </c:pt>
                <c:pt idx="4097">
                  <c:v>296.13</c:v>
                </c:pt>
                <c:pt idx="4098">
                  <c:v>296.14</c:v>
                </c:pt>
                <c:pt idx="4099">
                  <c:v>296.14999999999998</c:v>
                </c:pt>
                <c:pt idx="4100">
                  <c:v>296.16000000000003</c:v>
                </c:pt>
                <c:pt idx="4101">
                  <c:v>296.16000000000003</c:v>
                </c:pt>
                <c:pt idx="4102">
                  <c:v>296.17</c:v>
                </c:pt>
                <c:pt idx="4103">
                  <c:v>296.17</c:v>
                </c:pt>
                <c:pt idx="4104">
                  <c:v>296.14999999999998</c:v>
                </c:pt>
                <c:pt idx="4105">
                  <c:v>296.14</c:v>
                </c:pt>
                <c:pt idx="4106">
                  <c:v>296.14</c:v>
                </c:pt>
                <c:pt idx="4107">
                  <c:v>296.14</c:v>
                </c:pt>
                <c:pt idx="4108">
                  <c:v>296.13</c:v>
                </c:pt>
                <c:pt idx="4109">
                  <c:v>296.14</c:v>
                </c:pt>
                <c:pt idx="4110">
                  <c:v>296.14999999999998</c:v>
                </c:pt>
                <c:pt idx="4111">
                  <c:v>296.16000000000003</c:v>
                </c:pt>
                <c:pt idx="4112">
                  <c:v>296.17</c:v>
                </c:pt>
                <c:pt idx="4113">
                  <c:v>296.18</c:v>
                </c:pt>
                <c:pt idx="4114">
                  <c:v>296.18</c:v>
                </c:pt>
                <c:pt idx="4115">
                  <c:v>296.18</c:v>
                </c:pt>
                <c:pt idx="4116">
                  <c:v>296.18</c:v>
                </c:pt>
                <c:pt idx="4117">
                  <c:v>296.18</c:v>
                </c:pt>
                <c:pt idx="4118">
                  <c:v>296.17</c:v>
                </c:pt>
                <c:pt idx="4119">
                  <c:v>296.16000000000003</c:v>
                </c:pt>
                <c:pt idx="4120">
                  <c:v>296.14999999999998</c:v>
                </c:pt>
                <c:pt idx="4121">
                  <c:v>296.12</c:v>
                </c:pt>
                <c:pt idx="4122">
                  <c:v>296.10000000000002</c:v>
                </c:pt>
                <c:pt idx="4123">
                  <c:v>296.08</c:v>
                </c:pt>
                <c:pt idx="4124">
                  <c:v>296.08</c:v>
                </c:pt>
                <c:pt idx="4125">
                  <c:v>296.07</c:v>
                </c:pt>
                <c:pt idx="4126">
                  <c:v>296.06</c:v>
                </c:pt>
                <c:pt idx="4127">
                  <c:v>296.05</c:v>
                </c:pt>
                <c:pt idx="4128">
                  <c:v>296.02999999999997</c:v>
                </c:pt>
                <c:pt idx="4129">
                  <c:v>296.02999999999997</c:v>
                </c:pt>
                <c:pt idx="4130">
                  <c:v>296.02</c:v>
                </c:pt>
                <c:pt idx="4131">
                  <c:v>296.01</c:v>
                </c:pt>
                <c:pt idx="4132">
                  <c:v>295.99</c:v>
                </c:pt>
                <c:pt idx="4133">
                  <c:v>295.98</c:v>
                </c:pt>
                <c:pt idx="4134">
                  <c:v>295.95999999999998</c:v>
                </c:pt>
                <c:pt idx="4135">
                  <c:v>295.94</c:v>
                </c:pt>
                <c:pt idx="4136">
                  <c:v>295.93</c:v>
                </c:pt>
                <c:pt idx="4137">
                  <c:v>295.92</c:v>
                </c:pt>
                <c:pt idx="4138">
                  <c:v>295.92</c:v>
                </c:pt>
                <c:pt idx="4139">
                  <c:v>295.91000000000003</c:v>
                </c:pt>
                <c:pt idx="4140">
                  <c:v>295.89999999999998</c:v>
                </c:pt>
                <c:pt idx="4141">
                  <c:v>295.89999999999998</c:v>
                </c:pt>
                <c:pt idx="4142">
                  <c:v>295.89999999999998</c:v>
                </c:pt>
                <c:pt idx="4143">
                  <c:v>295.89999999999998</c:v>
                </c:pt>
                <c:pt idx="4144">
                  <c:v>295.91000000000003</c:v>
                </c:pt>
                <c:pt idx="4145">
                  <c:v>295.92</c:v>
                </c:pt>
                <c:pt idx="4146">
                  <c:v>295.93</c:v>
                </c:pt>
                <c:pt idx="4147">
                  <c:v>295.94</c:v>
                </c:pt>
                <c:pt idx="4148">
                  <c:v>295.95999999999998</c:v>
                </c:pt>
                <c:pt idx="4149">
                  <c:v>295.98</c:v>
                </c:pt>
                <c:pt idx="4150">
                  <c:v>295.99</c:v>
                </c:pt>
                <c:pt idx="4151">
                  <c:v>296</c:v>
                </c:pt>
                <c:pt idx="4152">
                  <c:v>296</c:v>
                </c:pt>
                <c:pt idx="4153">
                  <c:v>295.99</c:v>
                </c:pt>
                <c:pt idx="4154">
                  <c:v>295.99</c:v>
                </c:pt>
                <c:pt idx="4155">
                  <c:v>295.99</c:v>
                </c:pt>
                <c:pt idx="4156">
                  <c:v>295.98</c:v>
                </c:pt>
                <c:pt idx="4157">
                  <c:v>295.99</c:v>
                </c:pt>
                <c:pt idx="4158">
                  <c:v>295.99</c:v>
                </c:pt>
                <c:pt idx="4159">
                  <c:v>296</c:v>
                </c:pt>
                <c:pt idx="4160">
                  <c:v>296</c:v>
                </c:pt>
                <c:pt idx="4161">
                  <c:v>296</c:v>
                </c:pt>
                <c:pt idx="4162">
                  <c:v>296</c:v>
                </c:pt>
                <c:pt idx="4163">
                  <c:v>296</c:v>
                </c:pt>
                <c:pt idx="4164">
                  <c:v>295.99</c:v>
                </c:pt>
                <c:pt idx="4165">
                  <c:v>296</c:v>
                </c:pt>
                <c:pt idx="4166">
                  <c:v>296.01</c:v>
                </c:pt>
                <c:pt idx="4167">
                  <c:v>296</c:v>
                </c:pt>
                <c:pt idx="4168">
                  <c:v>296</c:v>
                </c:pt>
                <c:pt idx="4169">
                  <c:v>296.01</c:v>
                </c:pt>
                <c:pt idx="4170">
                  <c:v>296.01</c:v>
                </c:pt>
                <c:pt idx="4171">
                  <c:v>296.01</c:v>
                </c:pt>
                <c:pt idx="4172">
                  <c:v>296.01</c:v>
                </c:pt>
                <c:pt idx="4173">
                  <c:v>296.01</c:v>
                </c:pt>
                <c:pt idx="4174">
                  <c:v>296.01</c:v>
                </c:pt>
                <c:pt idx="4175">
                  <c:v>296.01</c:v>
                </c:pt>
                <c:pt idx="4176">
                  <c:v>296.01</c:v>
                </c:pt>
                <c:pt idx="4177">
                  <c:v>296</c:v>
                </c:pt>
                <c:pt idx="4178">
                  <c:v>295.99</c:v>
                </c:pt>
                <c:pt idx="4179">
                  <c:v>295.98</c:v>
                </c:pt>
                <c:pt idx="4180">
                  <c:v>295.98</c:v>
                </c:pt>
                <c:pt idx="4181">
                  <c:v>295.98</c:v>
                </c:pt>
                <c:pt idx="4182">
                  <c:v>295.98</c:v>
                </c:pt>
                <c:pt idx="4183">
                  <c:v>295.98</c:v>
                </c:pt>
                <c:pt idx="4184">
                  <c:v>295.98</c:v>
                </c:pt>
                <c:pt idx="4185">
                  <c:v>295.98</c:v>
                </c:pt>
                <c:pt idx="4186">
                  <c:v>295.97000000000003</c:v>
                </c:pt>
                <c:pt idx="4187">
                  <c:v>295.97000000000003</c:v>
                </c:pt>
                <c:pt idx="4188">
                  <c:v>295.95999999999998</c:v>
                </c:pt>
                <c:pt idx="4189">
                  <c:v>295.95</c:v>
                </c:pt>
                <c:pt idx="4190">
                  <c:v>295.94</c:v>
                </c:pt>
                <c:pt idx="4191">
                  <c:v>295.92</c:v>
                </c:pt>
                <c:pt idx="4192">
                  <c:v>295.91000000000003</c:v>
                </c:pt>
                <c:pt idx="4193">
                  <c:v>295.89</c:v>
                </c:pt>
                <c:pt idx="4194">
                  <c:v>295.89</c:v>
                </c:pt>
                <c:pt idx="4195">
                  <c:v>295.89</c:v>
                </c:pt>
                <c:pt idx="4196">
                  <c:v>295.89</c:v>
                </c:pt>
                <c:pt idx="4197">
                  <c:v>295.88</c:v>
                </c:pt>
                <c:pt idx="4198">
                  <c:v>295.87</c:v>
                </c:pt>
                <c:pt idx="4199">
                  <c:v>295.86</c:v>
                </c:pt>
                <c:pt idx="4200">
                  <c:v>295.83999999999997</c:v>
                </c:pt>
                <c:pt idx="4201">
                  <c:v>295.83</c:v>
                </c:pt>
                <c:pt idx="4202">
                  <c:v>295.82</c:v>
                </c:pt>
                <c:pt idx="4203">
                  <c:v>295.81</c:v>
                </c:pt>
                <c:pt idx="4204">
                  <c:v>295.79000000000002</c:v>
                </c:pt>
                <c:pt idx="4205">
                  <c:v>295.79000000000002</c:v>
                </c:pt>
                <c:pt idx="4206">
                  <c:v>295.8</c:v>
                </c:pt>
                <c:pt idx="4207">
                  <c:v>295.8</c:v>
                </c:pt>
                <c:pt idx="4208">
                  <c:v>295.81</c:v>
                </c:pt>
                <c:pt idx="4209">
                  <c:v>295.81</c:v>
                </c:pt>
                <c:pt idx="4210">
                  <c:v>295.81</c:v>
                </c:pt>
                <c:pt idx="4211">
                  <c:v>295.82</c:v>
                </c:pt>
                <c:pt idx="4212">
                  <c:v>295.82</c:v>
                </c:pt>
                <c:pt idx="4213">
                  <c:v>295.82</c:v>
                </c:pt>
                <c:pt idx="4214">
                  <c:v>295.82</c:v>
                </c:pt>
                <c:pt idx="4215">
                  <c:v>295.82</c:v>
                </c:pt>
                <c:pt idx="4216">
                  <c:v>295.82</c:v>
                </c:pt>
                <c:pt idx="4217">
                  <c:v>295.82</c:v>
                </c:pt>
                <c:pt idx="4218">
                  <c:v>295.83</c:v>
                </c:pt>
                <c:pt idx="4219">
                  <c:v>295.83</c:v>
                </c:pt>
                <c:pt idx="4220">
                  <c:v>295.83</c:v>
                </c:pt>
                <c:pt idx="4221">
                  <c:v>295.83</c:v>
                </c:pt>
                <c:pt idx="4222">
                  <c:v>295.83</c:v>
                </c:pt>
                <c:pt idx="4223">
                  <c:v>295.83</c:v>
                </c:pt>
                <c:pt idx="4224">
                  <c:v>295.83</c:v>
                </c:pt>
                <c:pt idx="4225">
                  <c:v>295.82</c:v>
                </c:pt>
                <c:pt idx="4226">
                  <c:v>295.82</c:v>
                </c:pt>
                <c:pt idx="4227">
                  <c:v>295.82</c:v>
                </c:pt>
                <c:pt idx="4228">
                  <c:v>295.82</c:v>
                </c:pt>
                <c:pt idx="4229">
                  <c:v>295.83</c:v>
                </c:pt>
                <c:pt idx="4230">
                  <c:v>295.83</c:v>
                </c:pt>
                <c:pt idx="4231">
                  <c:v>295.83</c:v>
                </c:pt>
                <c:pt idx="4232">
                  <c:v>295.83</c:v>
                </c:pt>
                <c:pt idx="4233">
                  <c:v>295.85000000000002</c:v>
                </c:pt>
                <c:pt idx="4234">
                  <c:v>295.85000000000002</c:v>
                </c:pt>
                <c:pt idx="4235">
                  <c:v>295.86</c:v>
                </c:pt>
                <c:pt idx="4236">
                  <c:v>295.87</c:v>
                </c:pt>
                <c:pt idx="4237">
                  <c:v>295.87</c:v>
                </c:pt>
                <c:pt idx="4238">
                  <c:v>295.88</c:v>
                </c:pt>
                <c:pt idx="4239">
                  <c:v>295.89</c:v>
                </c:pt>
                <c:pt idx="4240">
                  <c:v>295.89</c:v>
                </c:pt>
                <c:pt idx="4241">
                  <c:v>295.89999999999998</c:v>
                </c:pt>
                <c:pt idx="4242">
                  <c:v>295.89999999999998</c:v>
                </c:pt>
                <c:pt idx="4243">
                  <c:v>295.89</c:v>
                </c:pt>
                <c:pt idx="4244">
                  <c:v>295.89</c:v>
                </c:pt>
                <c:pt idx="4245">
                  <c:v>295.89</c:v>
                </c:pt>
                <c:pt idx="4246">
                  <c:v>295.89</c:v>
                </c:pt>
                <c:pt idx="4247">
                  <c:v>295.89</c:v>
                </c:pt>
                <c:pt idx="4248">
                  <c:v>295.89</c:v>
                </c:pt>
                <c:pt idx="4249">
                  <c:v>295.89</c:v>
                </c:pt>
                <c:pt idx="4250">
                  <c:v>295.89999999999998</c:v>
                </c:pt>
                <c:pt idx="4251">
                  <c:v>295.89999999999998</c:v>
                </c:pt>
                <c:pt idx="4252">
                  <c:v>295.91000000000003</c:v>
                </c:pt>
                <c:pt idx="4253">
                  <c:v>295.91000000000003</c:v>
                </c:pt>
                <c:pt idx="4254">
                  <c:v>295.91000000000003</c:v>
                </c:pt>
                <c:pt idx="4255">
                  <c:v>295.91000000000003</c:v>
                </c:pt>
                <c:pt idx="4256">
                  <c:v>295.89999999999998</c:v>
                </c:pt>
                <c:pt idx="4257">
                  <c:v>295.88</c:v>
                </c:pt>
                <c:pt idx="4258">
                  <c:v>295.88</c:v>
                </c:pt>
                <c:pt idx="4259">
                  <c:v>295.88</c:v>
                </c:pt>
                <c:pt idx="4260">
                  <c:v>295.89</c:v>
                </c:pt>
                <c:pt idx="4261">
                  <c:v>295.89999999999998</c:v>
                </c:pt>
                <c:pt idx="4262">
                  <c:v>295.91000000000003</c:v>
                </c:pt>
                <c:pt idx="4263">
                  <c:v>295.91000000000003</c:v>
                </c:pt>
                <c:pt idx="4264">
                  <c:v>295.91000000000003</c:v>
                </c:pt>
                <c:pt idx="4265">
                  <c:v>295.92</c:v>
                </c:pt>
                <c:pt idx="4266">
                  <c:v>295.92</c:v>
                </c:pt>
                <c:pt idx="4267">
                  <c:v>295.93</c:v>
                </c:pt>
                <c:pt idx="4268">
                  <c:v>295.92</c:v>
                </c:pt>
                <c:pt idx="4269">
                  <c:v>295.92</c:v>
                </c:pt>
                <c:pt idx="4270">
                  <c:v>295.91000000000003</c:v>
                </c:pt>
                <c:pt idx="4271">
                  <c:v>295.92</c:v>
                </c:pt>
                <c:pt idx="4272">
                  <c:v>295.91000000000003</c:v>
                </c:pt>
                <c:pt idx="4273">
                  <c:v>295.89999999999998</c:v>
                </c:pt>
                <c:pt idx="4274">
                  <c:v>295.89999999999998</c:v>
                </c:pt>
                <c:pt idx="4275">
                  <c:v>295.89</c:v>
                </c:pt>
                <c:pt idx="4276">
                  <c:v>295.89</c:v>
                </c:pt>
                <c:pt idx="4277">
                  <c:v>295.88</c:v>
                </c:pt>
                <c:pt idx="4278">
                  <c:v>295.88</c:v>
                </c:pt>
                <c:pt idx="4279">
                  <c:v>295.87</c:v>
                </c:pt>
                <c:pt idx="4280">
                  <c:v>295.87</c:v>
                </c:pt>
                <c:pt idx="4281">
                  <c:v>295.87</c:v>
                </c:pt>
                <c:pt idx="4282">
                  <c:v>295.87</c:v>
                </c:pt>
                <c:pt idx="4283">
                  <c:v>295.87</c:v>
                </c:pt>
                <c:pt idx="4284">
                  <c:v>295.87</c:v>
                </c:pt>
                <c:pt idx="4285">
                  <c:v>295.88</c:v>
                </c:pt>
                <c:pt idx="4286">
                  <c:v>295.88</c:v>
                </c:pt>
                <c:pt idx="4287">
                  <c:v>295.89</c:v>
                </c:pt>
                <c:pt idx="4288">
                  <c:v>295.89999999999998</c:v>
                </c:pt>
                <c:pt idx="4289">
                  <c:v>295.91000000000003</c:v>
                </c:pt>
                <c:pt idx="4290">
                  <c:v>295.91000000000003</c:v>
                </c:pt>
                <c:pt idx="4291">
                  <c:v>295.89999999999998</c:v>
                </c:pt>
                <c:pt idx="4292">
                  <c:v>295.89</c:v>
                </c:pt>
                <c:pt idx="4293">
                  <c:v>295.89</c:v>
                </c:pt>
                <c:pt idx="4294">
                  <c:v>295.89</c:v>
                </c:pt>
                <c:pt idx="4295">
                  <c:v>295.89</c:v>
                </c:pt>
                <c:pt idx="4296">
                  <c:v>295.89</c:v>
                </c:pt>
                <c:pt idx="4297">
                  <c:v>295.89</c:v>
                </c:pt>
                <c:pt idx="4298">
                  <c:v>295.89999999999998</c:v>
                </c:pt>
                <c:pt idx="4299">
                  <c:v>295.91000000000003</c:v>
                </c:pt>
                <c:pt idx="4300">
                  <c:v>295.92</c:v>
                </c:pt>
                <c:pt idx="4301">
                  <c:v>295.92</c:v>
                </c:pt>
                <c:pt idx="4302">
                  <c:v>295.92</c:v>
                </c:pt>
                <c:pt idx="4303">
                  <c:v>295.93</c:v>
                </c:pt>
                <c:pt idx="4304">
                  <c:v>295.94</c:v>
                </c:pt>
                <c:pt idx="4305">
                  <c:v>295.94</c:v>
                </c:pt>
                <c:pt idx="4306">
                  <c:v>295.94</c:v>
                </c:pt>
                <c:pt idx="4307">
                  <c:v>295.94</c:v>
                </c:pt>
                <c:pt idx="4308">
                  <c:v>295.95</c:v>
                </c:pt>
                <c:pt idx="4309">
                  <c:v>295.95</c:v>
                </c:pt>
                <c:pt idx="4310">
                  <c:v>295.95</c:v>
                </c:pt>
                <c:pt idx="4311">
                  <c:v>295.95</c:v>
                </c:pt>
                <c:pt idx="4312">
                  <c:v>295.95</c:v>
                </c:pt>
                <c:pt idx="4313">
                  <c:v>295.94</c:v>
                </c:pt>
                <c:pt idx="4314">
                  <c:v>295.93</c:v>
                </c:pt>
                <c:pt idx="4315">
                  <c:v>295.93</c:v>
                </c:pt>
                <c:pt idx="4316">
                  <c:v>295.92</c:v>
                </c:pt>
                <c:pt idx="4317">
                  <c:v>295.91000000000003</c:v>
                </c:pt>
                <c:pt idx="4318">
                  <c:v>295.89999999999998</c:v>
                </c:pt>
                <c:pt idx="4319">
                  <c:v>295.89999999999998</c:v>
                </c:pt>
                <c:pt idx="4320">
                  <c:v>295.89</c:v>
                </c:pt>
                <c:pt idx="4321">
                  <c:v>295.89</c:v>
                </c:pt>
                <c:pt idx="4322">
                  <c:v>295.89</c:v>
                </c:pt>
                <c:pt idx="4323">
                  <c:v>295.89</c:v>
                </c:pt>
                <c:pt idx="4324">
                  <c:v>295.89999999999998</c:v>
                </c:pt>
                <c:pt idx="4325">
                  <c:v>295.89999999999998</c:v>
                </c:pt>
                <c:pt idx="4326">
                  <c:v>295.89999999999998</c:v>
                </c:pt>
                <c:pt idx="4327">
                  <c:v>295.89999999999998</c:v>
                </c:pt>
                <c:pt idx="4328">
                  <c:v>295.91000000000003</c:v>
                </c:pt>
                <c:pt idx="4329">
                  <c:v>295.91000000000003</c:v>
                </c:pt>
                <c:pt idx="4330">
                  <c:v>295.91000000000003</c:v>
                </c:pt>
                <c:pt idx="4331">
                  <c:v>295.89999999999998</c:v>
                </c:pt>
                <c:pt idx="4332">
                  <c:v>295.89999999999998</c:v>
                </c:pt>
                <c:pt idx="4333">
                  <c:v>295.89</c:v>
                </c:pt>
                <c:pt idx="4334">
                  <c:v>295.89</c:v>
                </c:pt>
                <c:pt idx="4335">
                  <c:v>295.89999999999998</c:v>
                </c:pt>
                <c:pt idx="4336">
                  <c:v>295.89999999999998</c:v>
                </c:pt>
                <c:pt idx="4337">
                  <c:v>295.91000000000003</c:v>
                </c:pt>
                <c:pt idx="4338">
                  <c:v>295.91000000000003</c:v>
                </c:pt>
                <c:pt idx="4339">
                  <c:v>295.89999999999998</c:v>
                </c:pt>
                <c:pt idx="4340">
                  <c:v>295.89999999999998</c:v>
                </c:pt>
                <c:pt idx="4341">
                  <c:v>295.89</c:v>
                </c:pt>
                <c:pt idx="4342">
                  <c:v>295.87</c:v>
                </c:pt>
                <c:pt idx="4343">
                  <c:v>295.86</c:v>
                </c:pt>
                <c:pt idx="4344">
                  <c:v>295.85000000000002</c:v>
                </c:pt>
                <c:pt idx="4345">
                  <c:v>295.83999999999997</c:v>
                </c:pt>
                <c:pt idx="4346">
                  <c:v>295.83</c:v>
                </c:pt>
                <c:pt idx="4347">
                  <c:v>295.83999999999997</c:v>
                </c:pt>
                <c:pt idx="4348">
                  <c:v>295.83999999999997</c:v>
                </c:pt>
                <c:pt idx="4349">
                  <c:v>295.85000000000002</c:v>
                </c:pt>
                <c:pt idx="4350">
                  <c:v>295.86</c:v>
                </c:pt>
                <c:pt idx="4351">
                  <c:v>295.86</c:v>
                </c:pt>
                <c:pt idx="4352">
                  <c:v>295.86</c:v>
                </c:pt>
                <c:pt idx="4353">
                  <c:v>295.86</c:v>
                </c:pt>
                <c:pt idx="4354">
                  <c:v>295.86</c:v>
                </c:pt>
                <c:pt idx="4355">
                  <c:v>295.87</c:v>
                </c:pt>
                <c:pt idx="4356">
                  <c:v>295.87</c:v>
                </c:pt>
                <c:pt idx="4357">
                  <c:v>295.87</c:v>
                </c:pt>
                <c:pt idx="4358">
                  <c:v>295.87</c:v>
                </c:pt>
                <c:pt idx="4359">
                  <c:v>295.87</c:v>
                </c:pt>
                <c:pt idx="4360">
                  <c:v>295.87</c:v>
                </c:pt>
                <c:pt idx="4361">
                  <c:v>295.87</c:v>
                </c:pt>
                <c:pt idx="4362">
                  <c:v>295.86</c:v>
                </c:pt>
                <c:pt idx="4363">
                  <c:v>295.87</c:v>
                </c:pt>
                <c:pt idx="4364">
                  <c:v>295.88</c:v>
                </c:pt>
                <c:pt idx="4365">
                  <c:v>295.89</c:v>
                </c:pt>
                <c:pt idx="4366">
                  <c:v>295.89999999999998</c:v>
                </c:pt>
                <c:pt idx="4367">
                  <c:v>295.89999999999998</c:v>
                </c:pt>
                <c:pt idx="4368">
                  <c:v>295.89999999999998</c:v>
                </c:pt>
                <c:pt idx="4369">
                  <c:v>295.89999999999998</c:v>
                </c:pt>
                <c:pt idx="4370">
                  <c:v>295.89999999999998</c:v>
                </c:pt>
                <c:pt idx="4371">
                  <c:v>295.89</c:v>
                </c:pt>
                <c:pt idx="4372">
                  <c:v>295.88</c:v>
                </c:pt>
                <c:pt idx="4373">
                  <c:v>295.88</c:v>
                </c:pt>
                <c:pt idx="4374">
                  <c:v>295.87</c:v>
                </c:pt>
                <c:pt idx="4375">
                  <c:v>295.87</c:v>
                </c:pt>
                <c:pt idx="4376">
                  <c:v>295.87</c:v>
                </c:pt>
                <c:pt idx="4377">
                  <c:v>295.87</c:v>
                </c:pt>
                <c:pt idx="4378">
                  <c:v>295.88</c:v>
                </c:pt>
                <c:pt idx="4379">
                  <c:v>295.89</c:v>
                </c:pt>
                <c:pt idx="4380">
                  <c:v>295.89999999999998</c:v>
                </c:pt>
                <c:pt idx="4381">
                  <c:v>295.91000000000003</c:v>
                </c:pt>
                <c:pt idx="4382">
                  <c:v>295.93</c:v>
                </c:pt>
                <c:pt idx="4383">
                  <c:v>295.93</c:v>
                </c:pt>
                <c:pt idx="4384">
                  <c:v>295.94</c:v>
                </c:pt>
                <c:pt idx="4385">
                  <c:v>295.97000000000003</c:v>
                </c:pt>
                <c:pt idx="4386">
                  <c:v>295.98</c:v>
                </c:pt>
                <c:pt idx="4387">
                  <c:v>295.98</c:v>
                </c:pt>
                <c:pt idx="4388">
                  <c:v>295.98</c:v>
                </c:pt>
                <c:pt idx="4389">
                  <c:v>295.98</c:v>
                </c:pt>
                <c:pt idx="4390">
                  <c:v>295.97000000000003</c:v>
                </c:pt>
                <c:pt idx="4391">
                  <c:v>295.95999999999998</c:v>
                </c:pt>
                <c:pt idx="4392">
                  <c:v>295.95999999999998</c:v>
                </c:pt>
                <c:pt idx="4393">
                  <c:v>295.95999999999998</c:v>
                </c:pt>
                <c:pt idx="4394">
                  <c:v>295.95</c:v>
                </c:pt>
                <c:pt idx="4395">
                  <c:v>295.95</c:v>
                </c:pt>
                <c:pt idx="4396">
                  <c:v>295.94</c:v>
                </c:pt>
                <c:pt idx="4397">
                  <c:v>295.92</c:v>
                </c:pt>
                <c:pt idx="4398">
                  <c:v>295.92</c:v>
                </c:pt>
                <c:pt idx="4399">
                  <c:v>295.92</c:v>
                </c:pt>
                <c:pt idx="4400">
                  <c:v>295.91000000000003</c:v>
                </c:pt>
                <c:pt idx="4401">
                  <c:v>295.93</c:v>
                </c:pt>
                <c:pt idx="4402">
                  <c:v>295.95</c:v>
                </c:pt>
                <c:pt idx="4403">
                  <c:v>295.95</c:v>
                </c:pt>
                <c:pt idx="4404">
                  <c:v>295.95999999999998</c:v>
                </c:pt>
                <c:pt idx="4405">
                  <c:v>295.98</c:v>
                </c:pt>
                <c:pt idx="4406">
                  <c:v>295.98</c:v>
                </c:pt>
                <c:pt idx="4407">
                  <c:v>295.99</c:v>
                </c:pt>
                <c:pt idx="4408">
                  <c:v>295.99</c:v>
                </c:pt>
                <c:pt idx="4409">
                  <c:v>295.98</c:v>
                </c:pt>
                <c:pt idx="4410">
                  <c:v>295.97000000000003</c:v>
                </c:pt>
                <c:pt idx="4411">
                  <c:v>295.95999999999998</c:v>
                </c:pt>
                <c:pt idx="4412">
                  <c:v>295.94</c:v>
                </c:pt>
                <c:pt idx="4413">
                  <c:v>295.92</c:v>
                </c:pt>
                <c:pt idx="4414">
                  <c:v>295.89999999999998</c:v>
                </c:pt>
                <c:pt idx="4415">
                  <c:v>295.88</c:v>
                </c:pt>
                <c:pt idx="4416">
                  <c:v>295.86</c:v>
                </c:pt>
                <c:pt idx="4417">
                  <c:v>295.85000000000002</c:v>
                </c:pt>
                <c:pt idx="4418">
                  <c:v>295.83999999999997</c:v>
                </c:pt>
                <c:pt idx="4419">
                  <c:v>295.83999999999997</c:v>
                </c:pt>
                <c:pt idx="4420">
                  <c:v>295.82</c:v>
                </c:pt>
                <c:pt idx="4421">
                  <c:v>295.81</c:v>
                </c:pt>
                <c:pt idx="4422">
                  <c:v>295.81</c:v>
                </c:pt>
                <c:pt idx="4423">
                  <c:v>295.81</c:v>
                </c:pt>
                <c:pt idx="4424">
                  <c:v>295.8</c:v>
                </c:pt>
                <c:pt idx="4425">
                  <c:v>295.79000000000002</c:v>
                </c:pt>
                <c:pt idx="4426">
                  <c:v>295.77999999999997</c:v>
                </c:pt>
                <c:pt idx="4427">
                  <c:v>295.77999999999997</c:v>
                </c:pt>
                <c:pt idx="4428">
                  <c:v>295.77</c:v>
                </c:pt>
                <c:pt idx="4429">
                  <c:v>295.77</c:v>
                </c:pt>
                <c:pt idx="4430">
                  <c:v>295.77</c:v>
                </c:pt>
                <c:pt idx="4431">
                  <c:v>295.76</c:v>
                </c:pt>
                <c:pt idx="4432">
                  <c:v>295.76</c:v>
                </c:pt>
                <c:pt idx="4433">
                  <c:v>295.76</c:v>
                </c:pt>
                <c:pt idx="4434">
                  <c:v>295.75</c:v>
                </c:pt>
                <c:pt idx="4435">
                  <c:v>295.75</c:v>
                </c:pt>
                <c:pt idx="4436">
                  <c:v>295.75</c:v>
                </c:pt>
                <c:pt idx="4437">
                  <c:v>295.75</c:v>
                </c:pt>
                <c:pt idx="4438">
                  <c:v>295.73</c:v>
                </c:pt>
                <c:pt idx="4439">
                  <c:v>295.72000000000003</c:v>
                </c:pt>
                <c:pt idx="4440">
                  <c:v>295.72000000000003</c:v>
                </c:pt>
                <c:pt idx="4441">
                  <c:v>295.70999999999998</c:v>
                </c:pt>
                <c:pt idx="4442">
                  <c:v>295.7</c:v>
                </c:pt>
                <c:pt idx="4443">
                  <c:v>295.7</c:v>
                </c:pt>
                <c:pt idx="4444">
                  <c:v>295.69</c:v>
                </c:pt>
                <c:pt idx="4445">
                  <c:v>295.69</c:v>
                </c:pt>
                <c:pt idx="4446">
                  <c:v>295.68</c:v>
                </c:pt>
                <c:pt idx="4447">
                  <c:v>295.68</c:v>
                </c:pt>
                <c:pt idx="4448">
                  <c:v>295.69</c:v>
                </c:pt>
                <c:pt idx="4449">
                  <c:v>295.7</c:v>
                </c:pt>
                <c:pt idx="4450">
                  <c:v>295.7</c:v>
                </c:pt>
                <c:pt idx="4451">
                  <c:v>295.70999999999998</c:v>
                </c:pt>
                <c:pt idx="4452">
                  <c:v>295.72000000000003</c:v>
                </c:pt>
                <c:pt idx="4453">
                  <c:v>295.72000000000003</c:v>
                </c:pt>
                <c:pt idx="4454">
                  <c:v>295.72000000000003</c:v>
                </c:pt>
                <c:pt idx="4455">
                  <c:v>295.73</c:v>
                </c:pt>
                <c:pt idx="4456">
                  <c:v>295.73</c:v>
                </c:pt>
                <c:pt idx="4457">
                  <c:v>295.73</c:v>
                </c:pt>
                <c:pt idx="4458">
                  <c:v>295.76</c:v>
                </c:pt>
                <c:pt idx="4459">
                  <c:v>295.77</c:v>
                </c:pt>
                <c:pt idx="4460">
                  <c:v>295.77</c:v>
                </c:pt>
                <c:pt idx="4461">
                  <c:v>295.77999999999997</c:v>
                </c:pt>
                <c:pt idx="4462">
                  <c:v>295.77999999999997</c:v>
                </c:pt>
                <c:pt idx="4463">
                  <c:v>295.77999999999997</c:v>
                </c:pt>
                <c:pt idx="4464">
                  <c:v>295.77999999999997</c:v>
                </c:pt>
                <c:pt idx="4465">
                  <c:v>295.79000000000002</c:v>
                </c:pt>
                <c:pt idx="4466">
                  <c:v>295.79000000000002</c:v>
                </c:pt>
                <c:pt idx="4467">
                  <c:v>295.8</c:v>
                </c:pt>
                <c:pt idx="4468">
                  <c:v>295.8</c:v>
                </c:pt>
                <c:pt idx="4469">
                  <c:v>295.81</c:v>
                </c:pt>
                <c:pt idx="4470">
                  <c:v>295.82</c:v>
                </c:pt>
                <c:pt idx="4471">
                  <c:v>295.83</c:v>
                </c:pt>
                <c:pt idx="4472">
                  <c:v>295.83999999999997</c:v>
                </c:pt>
                <c:pt idx="4473">
                  <c:v>295.85000000000002</c:v>
                </c:pt>
                <c:pt idx="4474">
                  <c:v>295.85000000000002</c:v>
                </c:pt>
                <c:pt idx="4475">
                  <c:v>295.86</c:v>
                </c:pt>
                <c:pt idx="4476">
                  <c:v>295.86</c:v>
                </c:pt>
                <c:pt idx="4477">
                  <c:v>295.87</c:v>
                </c:pt>
                <c:pt idx="4478">
                  <c:v>295.89</c:v>
                </c:pt>
                <c:pt idx="4479">
                  <c:v>295.92</c:v>
                </c:pt>
                <c:pt idx="4480">
                  <c:v>295.95999999999998</c:v>
                </c:pt>
                <c:pt idx="4481">
                  <c:v>296</c:v>
                </c:pt>
                <c:pt idx="4482">
                  <c:v>296.05</c:v>
                </c:pt>
                <c:pt idx="4483">
                  <c:v>296.07</c:v>
                </c:pt>
                <c:pt idx="4484">
                  <c:v>296.10000000000002</c:v>
                </c:pt>
                <c:pt idx="4485">
                  <c:v>296.14999999999998</c:v>
                </c:pt>
                <c:pt idx="4486">
                  <c:v>296.18</c:v>
                </c:pt>
                <c:pt idx="4487">
                  <c:v>296.2</c:v>
                </c:pt>
                <c:pt idx="4488">
                  <c:v>296.2</c:v>
                </c:pt>
                <c:pt idx="4489">
                  <c:v>296.20999999999998</c:v>
                </c:pt>
                <c:pt idx="4490">
                  <c:v>296.20999999999998</c:v>
                </c:pt>
                <c:pt idx="4491">
                  <c:v>296.22000000000003</c:v>
                </c:pt>
                <c:pt idx="4492">
                  <c:v>296.23</c:v>
                </c:pt>
                <c:pt idx="4493">
                  <c:v>296.26</c:v>
                </c:pt>
                <c:pt idx="4494">
                  <c:v>296.25</c:v>
                </c:pt>
                <c:pt idx="4495">
                  <c:v>296.25</c:v>
                </c:pt>
                <c:pt idx="4496">
                  <c:v>296.25</c:v>
                </c:pt>
                <c:pt idx="4497">
                  <c:v>296.25</c:v>
                </c:pt>
                <c:pt idx="4498">
                  <c:v>296.24</c:v>
                </c:pt>
                <c:pt idx="4499">
                  <c:v>296.24</c:v>
                </c:pt>
                <c:pt idx="4500">
                  <c:v>296.23</c:v>
                </c:pt>
                <c:pt idx="4501">
                  <c:v>296.22000000000003</c:v>
                </c:pt>
                <c:pt idx="4502">
                  <c:v>296.22000000000003</c:v>
                </c:pt>
                <c:pt idx="4503">
                  <c:v>296.22000000000003</c:v>
                </c:pt>
                <c:pt idx="4504">
                  <c:v>296.20999999999998</c:v>
                </c:pt>
                <c:pt idx="4505">
                  <c:v>296.20999999999998</c:v>
                </c:pt>
                <c:pt idx="4506">
                  <c:v>296.2</c:v>
                </c:pt>
                <c:pt idx="4507">
                  <c:v>296.18</c:v>
                </c:pt>
                <c:pt idx="4508">
                  <c:v>296.16000000000003</c:v>
                </c:pt>
                <c:pt idx="4509">
                  <c:v>296.16000000000003</c:v>
                </c:pt>
                <c:pt idx="4510">
                  <c:v>296.14999999999998</c:v>
                </c:pt>
                <c:pt idx="4511">
                  <c:v>296.13</c:v>
                </c:pt>
                <c:pt idx="4512">
                  <c:v>296.13</c:v>
                </c:pt>
                <c:pt idx="4513">
                  <c:v>296.13</c:v>
                </c:pt>
                <c:pt idx="4514">
                  <c:v>296.13</c:v>
                </c:pt>
                <c:pt idx="4515">
                  <c:v>296.13</c:v>
                </c:pt>
                <c:pt idx="4516">
                  <c:v>296.13</c:v>
                </c:pt>
                <c:pt idx="4517">
                  <c:v>296.12</c:v>
                </c:pt>
                <c:pt idx="4518">
                  <c:v>296.12</c:v>
                </c:pt>
                <c:pt idx="4519">
                  <c:v>296.12</c:v>
                </c:pt>
                <c:pt idx="4520">
                  <c:v>296.12</c:v>
                </c:pt>
                <c:pt idx="4521">
                  <c:v>296.11</c:v>
                </c:pt>
                <c:pt idx="4522">
                  <c:v>296.11</c:v>
                </c:pt>
                <c:pt idx="4523">
                  <c:v>296.08999999999997</c:v>
                </c:pt>
                <c:pt idx="4524">
                  <c:v>296.08</c:v>
                </c:pt>
                <c:pt idx="4525">
                  <c:v>296.06</c:v>
                </c:pt>
                <c:pt idx="4526">
                  <c:v>296.05</c:v>
                </c:pt>
                <c:pt idx="4527">
                  <c:v>296.05</c:v>
                </c:pt>
                <c:pt idx="4528">
                  <c:v>296.04000000000002</c:v>
                </c:pt>
                <c:pt idx="4529">
                  <c:v>296.06</c:v>
                </c:pt>
                <c:pt idx="4530">
                  <c:v>296.08</c:v>
                </c:pt>
                <c:pt idx="4531">
                  <c:v>296.08</c:v>
                </c:pt>
                <c:pt idx="4532">
                  <c:v>296.08999999999997</c:v>
                </c:pt>
                <c:pt idx="4533">
                  <c:v>296.10000000000002</c:v>
                </c:pt>
                <c:pt idx="4534">
                  <c:v>296.10000000000002</c:v>
                </c:pt>
                <c:pt idx="4535">
                  <c:v>296.10000000000002</c:v>
                </c:pt>
                <c:pt idx="4536">
                  <c:v>296.10000000000002</c:v>
                </c:pt>
                <c:pt idx="4537">
                  <c:v>296.13</c:v>
                </c:pt>
                <c:pt idx="4538">
                  <c:v>296.14999999999998</c:v>
                </c:pt>
                <c:pt idx="4539">
                  <c:v>296.14999999999998</c:v>
                </c:pt>
                <c:pt idx="4540">
                  <c:v>296.14999999999998</c:v>
                </c:pt>
                <c:pt idx="4541">
                  <c:v>296.14</c:v>
                </c:pt>
                <c:pt idx="4542">
                  <c:v>296.13</c:v>
                </c:pt>
                <c:pt idx="4543">
                  <c:v>296.11</c:v>
                </c:pt>
                <c:pt idx="4544">
                  <c:v>296.10000000000002</c:v>
                </c:pt>
                <c:pt idx="4545">
                  <c:v>296.08999999999997</c:v>
                </c:pt>
                <c:pt idx="4546">
                  <c:v>296.07</c:v>
                </c:pt>
                <c:pt idx="4547">
                  <c:v>296.07</c:v>
                </c:pt>
                <c:pt idx="4548">
                  <c:v>296.06</c:v>
                </c:pt>
                <c:pt idx="4549">
                  <c:v>296.07</c:v>
                </c:pt>
                <c:pt idx="4550">
                  <c:v>296.07</c:v>
                </c:pt>
                <c:pt idx="4551">
                  <c:v>296.07</c:v>
                </c:pt>
                <c:pt idx="4552">
                  <c:v>296.07</c:v>
                </c:pt>
                <c:pt idx="4553">
                  <c:v>296.08</c:v>
                </c:pt>
                <c:pt idx="4554">
                  <c:v>296.08</c:v>
                </c:pt>
                <c:pt idx="4555">
                  <c:v>296.08</c:v>
                </c:pt>
                <c:pt idx="4556">
                  <c:v>296.08999999999997</c:v>
                </c:pt>
                <c:pt idx="4557">
                  <c:v>296.08999999999997</c:v>
                </c:pt>
                <c:pt idx="4558">
                  <c:v>296.10000000000002</c:v>
                </c:pt>
                <c:pt idx="4559">
                  <c:v>296.10000000000002</c:v>
                </c:pt>
                <c:pt idx="4560">
                  <c:v>296.10000000000002</c:v>
                </c:pt>
                <c:pt idx="4561">
                  <c:v>296.12</c:v>
                </c:pt>
                <c:pt idx="4562">
                  <c:v>296.13</c:v>
                </c:pt>
                <c:pt idx="4563">
                  <c:v>296.14</c:v>
                </c:pt>
                <c:pt idx="4564">
                  <c:v>296.14999999999998</c:v>
                </c:pt>
                <c:pt idx="4565">
                  <c:v>296.16000000000003</c:v>
                </c:pt>
                <c:pt idx="4566">
                  <c:v>296.17</c:v>
                </c:pt>
                <c:pt idx="4567">
                  <c:v>296.17</c:v>
                </c:pt>
                <c:pt idx="4568">
                  <c:v>296.16000000000003</c:v>
                </c:pt>
                <c:pt idx="4569">
                  <c:v>296.17</c:v>
                </c:pt>
                <c:pt idx="4570">
                  <c:v>296.17</c:v>
                </c:pt>
                <c:pt idx="4571">
                  <c:v>296.2</c:v>
                </c:pt>
                <c:pt idx="4572">
                  <c:v>296.2</c:v>
                </c:pt>
                <c:pt idx="4573">
                  <c:v>296.2</c:v>
                </c:pt>
                <c:pt idx="4574">
                  <c:v>296.20999999999998</c:v>
                </c:pt>
                <c:pt idx="4575">
                  <c:v>296.20999999999998</c:v>
                </c:pt>
                <c:pt idx="4576">
                  <c:v>296.22000000000003</c:v>
                </c:pt>
                <c:pt idx="4577">
                  <c:v>296.23</c:v>
                </c:pt>
                <c:pt idx="4578">
                  <c:v>296.23</c:v>
                </c:pt>
                <c:pt idx="4579">
                  <c:v>296.25</c:v>
                </c:pt>
                <c:pt idx="4580">
                  <c:v>296.26</c:v>
                </c:pt>
                <c:pt idx="4581">
                  <c:v>296.27999999999997</c:v>
                </c:pt>
                <c:pt idx="4582">
                  <c:v>296.29000000000002</c:v>
                </c:pt>
                <c:pt idx="4583">
                  <c:v>296.29000000000002</c:v>
                </c:pt>
                <c:pt idx="4584">
                  <c:v>296.3</c:v>
                </c:pt>
                <c:pt idx="4585">
                  <c:v>296.31</c:v>
                </c:pt>
                <c:pt idx="4586">
                  <c:v>296.31</c:v>
                </c:pt>
                <c:pt idx="4587">
                  <c:v>296.32</c:v>
                </c:pt>
                <c:pt idx="4588">
                  <c:v>296.33</c:v>
                </c:pt>
                <c:pt idx="4589">
                  <c:v>296.33999999999997</c:v>
                </c:pt>
                <c:pt idx="4590">
                  <c:v>296.35000000000002</c:v>
                </c:pt>
                <c:pt idx="4591">
                  <c:v>296.35000000000002</c:v>
                </c:pt>
                <c:pt idx="4592">
                  <c:v>296.36</c:v>
                </c:pt>
                <c:pt idx="4593">
                  <c:v>296.36</c:v>
                </c:pt>
                <c:pt idx="4594">
                  <c:v>296.36</c:v>
                </c:pt>
                <c:pt idx="4595">
                  <c:v>296.37</c:v>
                </c:pt>
                <c:pt idx="4596">
                  <c:v>296.38</c:v>
                </c:pt>
                <c:pt idx="4597">
                  <c:v>296.39</c:v>
                </c:pt>
                <c:pt idx="4598">
                  <c:v>296.38</c:v>
                </c:pt>
                <c:pt idx="4599">
                  <c:v>296.39</c:v>
                </c:pt>
                <c:pt idx="4600">
                  <c:v>296.39</c:v>
                </c:pt>
                <c:pt idx="4601">
                  <c:v>296.39</c:v>
                </c:pt>
                <c:pt idx="4602">
                  <c:v>296.38</c:v>
                </c:pt>
                <c:pt idx="4603">
                  <c:v>296.38</c:v>
                </c:pt>
                <c:pt idx="4604">
                  <c:v>296.37</c:v>
                </c:pt>
                <c:pt idx="4605">
                  <c:v>296.37</c:v>
                </c:pt>
                <c:pt idx="4606">
                  <c:v>296.36</c:v>
                </c:pt>
                <c:pt idx="4607">
                  <c:v>296.35000000000002</c:v>
                </c:pt>
                <c:pt idx="4608">
                  <c:v>296.36</c:v>
                </c:pt>
                <c:pt idx="4609">
                  <c:v>296.37</c:v>
                </c:pt>
                <c:pt idx="4610">
                  <c:v>296.38</c:v>
                </c:pt>
                <c:pt idx="4611">
                  <c:v>296.39</c:v>
                </c:pt>
                <c:pt idx="4612">
                  <c:v>296.41000000000003</c:v>
                </c:pt>
                <c:pt idx="4613">
                  <c:v>296.43</c:v>
                </c:pt>
                <c:pt idx="4614">
                  <c:v>296.44</c:v>
                </c:pt>
                <c:pt idx="4615">
                  <c:v>296.44</c:v>
                </c:pt>
                <c:pt idx="4616">
                  <c:v>296.47000000000003</c:v>
                </c:pt>
                <c:pt idx="4617">
                  <c:v>296.49</c:v>
                </c:pt>
                <c:pt idx="4618">
                  <c:v>296.5</c:v>
                </c:pt>
                <c:pt idx="4619">
                  <c:v>296.49</c:v>
                </c:pt>
                <c:pt idx="4620">
                  <c:v>296.48</c:v>
                </c:pt>
                <c:pt idx="4621">
                  <c:v>296.47000000000003</c:v>
                </c:pt>
                <c:pt idx="4622">
                  <c:v>296.45999999999998</c:v>
                </c:pt>
                <c:pt idx="4623">
                  <c:v>296.45</c:v>
                </c:pt>
                <c:pt idx="4624">
                  <c:v>296.44</c:v>
                </c:pt>
                <c:pt idx="4625">
                  <c:v>296.44</c:v>
                </c:pt>
                <c:pt idx="4626">
                  <c:v>296.44</c:v>
                </c:pt>
                <c:pt idx="4627">
                  <c:v>296.42</c:v>
                </c:pt>
                <c:pt idx="4628">
                  <c:v>296.44</c:v>
                </c:pt>
                <c:pt idx="4629">
                  <c:v>296.44</c:v>
                </c:pt>
                <c:pt idx="4630">
                  <c:v>296.44</c:v>
                </c:pt>
                <c:pt idx="4631">
                  <c:v>296.45</c:v>
                </c:pt>
                <c:pt idx="4632">
                  <c:v>296.44</c:v>
                </c:pt>
                <c:pt idx="4633">
                  <c:v>296.45</c:v>
                </c:pt>
                <c:pt idx="4634">
                  <c:v>296.47000000000003</c:v>
                </c:pt>
                <c:pt idx="4635">
                  <c:v>296.48</c:v>
                </c:pt>
                <c:pt idx="4636">
                  <c:v>296.5</c:v>
                </c:pt>
                <c:pt idx="4637">
                  <c:v>296.51</c:v>
                </c:pt>
                <c:pt idx="4638">
                  <c:v>296.51</c:v>
                </c:pt>
                <c:pt idx="4639">
                  <c:v>296.5</c:v>
                </c:pt>
                <c:pt idx="4640">
                  <c:v>296.49</c:v>
                </c:pt>
                <c:pt idx="4641">
                  <c:v>296.5</c:v>
                </c:pt>
                <c:pt idx="4642">
                  <c:v>296.51</c:v>
                </c:pt>
                <c:pt idx="4643">
                  <c:v>296.52</c:v>
                </c:pt>
                <c:pt idx="4644">
                  <c:v>296.52999999999997</c:v>
                </c:pt>
                <c:pt idx="4645">
                  <c:v>296.52</c:v>
                </c:pt>
                <c:pt idx="4646">
                  <c:v>296.54000000000002</c:v>
                </c:pt>
                <c:pt idx="4647">
                  <c:v>296.54000000000002</c:v>
                </c:pt>
                <c:pt idx="4648">
                  <c:v>296.55</c:v>
                </c:pt>
                <c:pt idx="4649">
                  <c:v>296.55</c:v>
                </c:pt>
                <c:pt idx="4650">
                  <c:v>296.55</c:v>
                </c:pt>
                <c:pt idx="4651">
                  <c:v>296.54000000000002</c:v>
                </c:pt>
                <c:pt idx="4652">
                  <c:v>296.52999999999997</c:v>
                </c:pt>
                <c:pt idx="4653">
                  <c:v>296.52999999999997</c:v>
                </c:pt>
                <c:pt idx="4654">
                  <c:v>296.51</c:v>
                </c:pt>
                <c:pt idx="4655">
                  <c:v>296.5</c:v>
                </c:pt>
                <c:pt idx="4656">
                  <c:v>296.51</c:v>
                </c:pt>
                <c:pt idx="4657">
                  <c:v>296.51</c:v>
                </c:pt>
                <c:pt idx="4658">
                  <c:v>296.5</c:v>
                </c:pt>
                <c:pt idx="4659">
                  <c:v>296.5</c:v>
                </c:pt>
                <c:pt idx="4660">
                  <c:v>296.49</c:v>
                </c:pt>
                <c:pt idx="4661">
                  <c:v>296.49</c:v>
                </c:pt>
                <c:pt idx="4662">
                  <c:v>296.49</c:v>
                </c:pt>
                <c:pt idx="4663">
                  <c:v>296.5</c:v>
                </c:pt>
                <c:pt idx="4664">
                  <c:v>296.5</c:v>
                </c:pt>
                <c:pt idx="4665">
                  <c:v>296.49</c:v>
                </c:pt>
                <c:pt idx="4666">
                  <c:v>296.5</c:v>
                </c:pt>
                <c:pt idx="4667">
                  <c:v>296.49</c:v>
                </c:pt>
                <c:pt idx="4668">
                  <c:v>296.5</c:v>
                </c:pt>
                <c:pt idx="4669">
                  <c:v>296.5</c:v>
                </c:pt>
                <c:pt idx="4670">
                  <c:v>296.49</c:v>
                </c:pt>
                <c:pt idx="4671">
                  <c:v>296.51</c:v>
                </c:pt>
                <c:pt idx="4672">
                  <c:v>296.52</c:v>
                </c:pt>
                <c:pt idx="4673">
                  <c:v>296.52999999999997</c:v>
                </c:pt>
                <c:pt idx="4674">
                  <c:v>296.52</c:v>
                </c:pt>
                <c:pt idx="4675">
                  <c:v>296.52</c:v>
                </c:pt>
                <c:pt idx="4676">
                  <c:v>296.51</c:v>
                </c:pt>
                <c:pt idx="4677">
                  <c:v>296.51</c:v>
                </c:pt>
                <c:pt idx="4678">
                  <c:v>296.51</c:v>
                </c:pt>
                <c:pt idx="4679">
                  <c:v>296.51</c:v>
                </c:pt>
                <c:pt idx="4680">
                  <c:v>296.52</c:v>
                </c:pt>
                <c:pt idx="4681">
                  <c:v>296.52999999999997</c:v>
                </c:pt>
                <c:pt idx="4682">
                  <c:v>296.52999999999997</c:v>
                </c:pt>
                <c:pt idx="4683">
                  <c:v>296.52999999999997</c:v>
                </c:pt>
                <c:pt idx="4684">
                  <c:v>296.52999999999997</c:v>
                </c:pt>
                <c:pt idx="4685">
                  <c:v>296.52</c:v>
                </c:pt>
                <c:pt idx="4686">
                  <c:v>296.52</c:v>
                </c:pt>
                <c:pt idx="4687">
                  <c:v>296.51</c:v>
                </c:pt>
                <c:pt idx="4688">
                  <c:v>296.51</c:v>
                </c:pt>
                <c:pt idx="4689">
                  <c:v>296.51</c:v>
                </c:pt>
                <c:pt idx="4690">
                  <c:v>296.52999999999997</c:v>
                </c:pt>
                <c:pt idx="4691">
                  <c:v>296.54000000000002</c:v>
                </c:pt>
                <c:pt idx="4692">
                  <c:v>296.55</c:v>
                </c:pt>
                <c:pt idx="4693">
                  <c:v>296.57</c:v>
                </c:pt>
                <c:pt idx="4694">
                  <c:v>296.58999999999997</c:v>
                </c:pt>
                <c:pt idx="4695">
                  <c:v>296.61</c:v>
                </c:pt>
                <c:pt idx="4696">
                  <c:v>296.61</c:v>
                </c:pt>
                <c:pt idx="4697">
                  <c:v>296.61</c:v>
                </c:pt>
                <c:pt idx="4698">
                  <c:v>296.61</c:v>
                </c:pt>
                <c:pt idx="4699">
                  <c:v>296.60000000000002</c:v>
                </c:pt>
                <c:pt idx="4700">
                  <c:v>296.58999999999997</c:v>
                </c:pt>
                <c:pt idx="4701">
                  <c:v>296.58999999999997</c:v>
                </c:pt>
                <c:pt idx="4702">
                  <c:v>296.58</c:v>
                </c:pt>
                <c:pt idx="4703">
                  <c:v>296.58</c:v>
                </c:pt>
                <c:pt idx="4704">
                  <c:v>296.57</c:v>
                </c:pt>
                <c:pt idx="4705">
                  <c:v>296.57</c:v>
                </c:pt>
                <c:pt idx="4706">
                  <c:v>296.57</c:v>
                </c:pt>
                <c:pt idx="4707">
                  <c:v>296.57</c:v>
                </c:pt>
                <c:pt idx="4708">
                  <c:v>296.58</c:v>
                </c:pt>
                <c:pt idx="4709">
                  <c:v>296.58999999999997</c:v>
                </c:pt>
                <c:pt idx="4710">
                  <c:v>296.58999999999997</c:v>
                </c:pt>
                <c:pt idx="4711">
                  <c:v>296.58999999999997</c:v>
                </c:pt>
                <c:pt idx="4712">
                  <c:v>296.58999999999997</c:v>
                </c:pt>
                <c:pt idx="4713">
                  <c:v>296.58</c:v>
                </c:pt>
                <c:pt idx="4714">
                  <c:v>296.58</c:v>
                </c:pt>
                <c:pt idx="4715">
                  <c:v>296.58</c:v>
                </c:pt>
                <c:pt idx="4716">
                  <c:v>296.58</c:v>
                </c:pt>
                <c:pt idx="4717">
                  <c:v>296.58999999999997</c:v>
                </c:pt>
                <c:pt idx="4718">
                  <c:v>296.60000000000002</c:v>
                </c:pt>
                <c:pt idx="4719">
                  <c:v>296.60000000000002</c:v>
                </c:pt>
                <c:pt idx="4720">
                  <c:v>296.62</c:v>
                </c:pt>
                <c:pt idx="4721">
                  <c:v>296.61</c:v>
                </c:pt>
                <c:pt idx="4722">
                  <c:v>296.61</c:v>
                </c:pt>
                <c:pt idx="4723">
                  <c:v>296.61</c:v>
                </c:pt>
                <c:pt idx="4724">
                  <c:v>296.61</c:v>
                </c:pt>
                <c:pt idx="4725">
                  <c:v>296.61</c:v>
                </c:pt>
                <c:pt idx="4726">
                  <c:v>296.60000000000002</c:v>
                </c:pt>
                <c:pt idx="4727">
                  <c:v>296.58999999999997</c:v>
                </c:pt>
                <c:pt idx="4728">
                  <c:v>296.58999999999997</c:v>
                </c:pt>
                <c:pt idx="4729">
                  <c:v>296.58999999999997</c:v>
                </c:pt>
                <c:pt idx="4730">
                  <c:v>296.60000000000002</c:v>
                </c:pt>
                <c:pt idx="4731">
                  <c:v>296.60000000000002</c:v>
                </c:pt>
                <c:pt idx="4732">
                  <c:v>296.60000000000002</c:v>
                </c:pt>
                <c:pt idx="4733">
                  <c:v>296.58999999999997</c:v>
                </c:pt>
                <c:pt idx="4734">
                  <c:v>296.60000000000002</c:v>
                </c:pt>
                <c:pt idx="4735">
                  <c:v>296.62</c:v>
                </c:pt>
                <c:pt idx="4736">
                  <c:v>296.63</c:v>
                </c:pt>
                <c:pt idx="4737">
                  <c:v>296.64</c:v>
                </c:pt>
                <c:pt idx="4738">
                  <c:v>296.64999999999998</c:v>
                </c:pt>
                <c:pt idx="4739">
                  <c:v>296.66000000000003</c:v>
                </c:pt>
                <c:pt idx="4740">
                  <c:v>296.67</c:v>
                </c:pt>
                <c:pt idx="4741">
                  <c:v>296.69</c:v>
                </c:pt>
                <c:pt idx="4742">
                  <c:v>296.69</c:v>
                </c:pt>
                <c:pt idx="4743">
                  <c:v>296.7</c:v>
                </c:pt>
                <c:pt idx="4744">
                  <c:v>296.7</c:v>
                </c:pt>
                <c:pt idx="4745">
                  <c:v>296.7</c:v>
                </c:pt>
                <c:pt idx="4746">
                  <c:v>296.7</c:v>
                </c:pt>
                <c:pt idx="4747">
                  <c:v>296.7</c:v>
                </c:pt>
                <c:pt idx="4748">
                  <c:v>296.7</c:v>
                </c:pt>
                <c:pt idx="4749">
                  <c:v>296.69</c:v>
                </c:pt>
                <c:pt idx="4750">
                  <c:v>296.67</c:v>
                </c:pt>
                <c:pt idx="4751">
                  <c:v>296.64999999999998</c:v>
                </c:pt>
                <c:pt idx="4752">
                  <c:v>296.64999999999998</c:v>
                </c:pt>
                <c:pt idx="4753">
                  <c:v>296.64</c:v>
                </c:pt>
                <c:pt idx="4754">
                  <c:v>296.64</c:v>
                </c:pt>
                <c:pt idx="4755">
                  <c:v>296.64999999999998</c:v>
                </c:pt>
                <c:pt idx="4756">
                  <c:v>296.64999999999998</c:v>
                </c:pt>
                <c:pt idx="4757">
                  <c:v>296.66000000000003</c:v>
                </c:pt>
                <c:pt idx="4758">
                  <c:v>296.67</c:v>
                </c:pt>
                <c:pt idx="4759">
                  <c:v>296.68</c:v>
                </c:pt>
                <c:pt idx="4760">
                  <c:v>296.68</c:v>
                </c:pt>
                <c:pt idx="4761">
                  <c:v>296.68</c:v>
                </c:pt>
                <c:pt idx="4762">
                  <c:v>296.68</c:v>
                </c:pt>
                <c:pt idx="4763">
                  <c:v>296.67</c:v>
                </c:pt>
                <c:pt idx="4764">
                  <c:v>296.68</c:v>
                </c:pt>
                <c:pt idx="4765">
                  <c:v>296.69</c:v>
                </c:pt>
                <c:pt idx="4766">
                  <c:v>296.7</c:v>
                </c:pt>
                <c:pt idx="4767">
                  <c:v>296.70999999999998</c:v>
                </c:pt>
                <c:pt idx="4768">
                  <c:v>296.72000000000003</c:v>
                </c:pt>
                <c:pt idx="4769">
                  <c:v>296.74</c:v>
                </c:pt>
                <c:pt idx="4770">
                  <c:v>296.74</c:v>
                </c:pt>
                <c:pt idx="4771">
                  <c:v>296.74</c:v>
                </c:pt>
                <c:pt idx="4772">
                  <c:v>296.75</c:v>
                </c:pt>
                <c:pt idx="4773">
                  <c:v>296.75</c:v>
                </c:pt>
                <c:pt idx="4774">
                  <c:v>296.76</c:v>
                </c:pt>
                <c:pt idx="4775">
                  <c:v>296.76</c:v>
                </c:pt>
                <c:pt idx="4776">
                  <c:v>296.75</c:v>
                </c:pt>
                <c:pt idx="4777">
                  <c:v>296.77</c:v>
                </c:pt>
                <c:pt idx="4778">
                  <c:v>296.77</c:v>
                </c:pt>
                <c:pt idx="4779">
                  <c:v>296.77</c:v>
                </c:pt>
                <c:pt idx="4780">
                  <c:v>296.77999999999997</c:v>
                </c:pt>
                <c:pt idx="4781">
                  <c:v>296.77</c:v>
                </c:pt>
                <c:pt idx="4782">
                  <c:v>296.77</c:v>
                </c:pt>
                <c:pt idx="4783">
                  <c:v>296.77999999999997</c:v>
                </c:pt>
                <c:pt idx="4784">
                  <c:v>296.79000000000002</c:v>
                </c:pt>
                <c:pt idx="4785">
                  <c:v>296.79000000000002</c:v>
                </c:pt>
                <c:pt idx="4786">
                  <c:v>296.77999999999997</c:v>
                </c:pt>
                <c:pt idx="4787">
                  <c:v>296.77</c:v>
                </c:pt>
                <c:pt idx="4788">
                  <c:v>296.75</c:v>
                </c:pt>
                <c:pt idx="4789">
                  <c:v>296.74</c:v>
                </c:pt>
                <c:pt idx="4790">
                  <c:v>296.73</c:v>
                </c:pt>
                <c:pt idx="4791">
                  <c:v>296.72000000000003</c:v>
                </c:pt>
                <c:pt idx="4792">
                  <c:v>296.72000000000003</c:v>
                </c:pt>
                <c:pt idx="4793">
                  <c:v>296.72000000000003</c:v>
                </c:pt>
                <c:pt idx="4794">
                  <c:v>296.72000000000003</c:v>
                </c:pt>
                <c:pt idx="4795">
                  <c:v>296.73</c:v>
                </c:pt>
                <c:pt idx="4796">
                  <c:v>296.73</c:v>
                </c:pt>
                <c:pt idx="4797">
                  <c:v>296.74</c:v>
                </c:pt>
                <c:pt idx="4798">
                  <c:v>296.72000000000003</c:v>
                </c:pt>
                <c:pt idx="4799">
                  <c:v>296.72000000000003</c:v>
                </c:pt>
                <c:pt idx="4800">
                  <c:v>296.70999999999998</c:v>
                </c:pt>
                <c:pt idx="4801">
                  <c:v>296.7</c:v>
                </c:pt>
                <c:pt idx="4802">
                  <c:v>296.69</c:v>
                </c:pt>
                <c:pt idx="4803">
                  <c:v>296.68</c:v>
                </c:pt>
                <c:pt idx="4804">
                  <c:v>296.7</c:v>
                </c:pt>
                <c:pt idx="4805">
                  <c:v>296.7</c:v>
                </c:pt>
                <c:pt idx="4806">
                  <c:v>296.7</c:v>
                </c:pt>
                <c:pt idx="4807">
                  <c:v>296.70999999999998</c:v>
                </c:pt>
                <c:pt idx="4808">
                  <c:v>296.7</c:v>
                </c:pt>
                <c:pt idx="4809">
                  <c:v>296.73</c:v>
                </c:pt>
                <c:pt idx="4810">
                  <c:v>296.77</c:v>
                </c:pt>
                <c:pt idx="4811">
                  <c:v>296.79000000000002</c:v>
                </c:pt>
                <c:pt idx="4812">
                  <c:v>296.81</c:v>
                </c:pt>
                <c:pt idx="4813">
                  <c:v>296.82</c:v>
                </c:pt>
                <c:pt idx="4814">
                  <c:v>296.83999999999997</c:v>
                </c:pt>
                <c:pt idx="4815">
                  <c:v>296.85000000000002</c:v>
                </c:pt>
                <c:pt idx="4816">
                  <c:v>296.83999999999997</c:v>
                </c:pt>
                <c:pt idx="4817">
                  <c:v>296.83999999999997</c:v>
                </c:pt>
                <c:pt idx="4818">
                  <c:v>296.83</c:v>
                </c:pt>
                <c:pt idx="4819">
                  <c:v>296.79000000000002</c:v>
                </c:pt>
                <c:pt idx="4820">
                  <c:v>296.77999999999997</c:v>
                </c:pt>
                <c:pt idx="4821">
                  <c:v>296.8</c:v>
                </c:pt>
                <c:pt idx="4822">
                  <c:v>296.81</c:v>
                </c:pt>
                <c:pt idx="4823">
                  <c:v>296.81</c:v>
                </c:pt>
                <c:pt idx="4824">
                  <c:v>296.81</c:v>
                </c:pt>
                <c:pt idx="4825">
                  <c:v>296.81</c:v>
                </c:pt>
                <c:pt idx="4826">
                  <c:v>296.81</c:v>
                </c:pt>
                <c:pt idx="4827">
                  <c:v>296.81</c:v>
                </c:pt>
                <c:pt idx="4828">
                  <c:v>296.81</c:v>
                </c:pt>
                <c:pt idx="4829">
                  <c:v>296.79000000000002</c:v>
                </c:pt>
                <c:pt idx="4830">
                  <c:v>296.77</c:v>
                </c:pt>
                <c:pt idx="4831">
                  <c:v>296.77</c:v>
                </c:pt>
                <c:pt idx="4832">
                  <c:v>296.75</c:v>
                </c:pt>
                <c:pt idx="4833">
                  <c:v>296.74</c:v>
                </c:pt>
                <c:pt idx="4834">
                  <c:v>296.73</c:v>
                </c:pt>
                <c:pt idx="4835">
                  <c:v>296.72000000000003</c:v>
                </c:pt>
                <c:pt idx="4836">
                  <c:v>296.70999999999998</c:v>
                </c:pt>
                <c:pt idx="4837">
                  <c:v>296.7</c:v>
                </c:pt>
                <c:pt idx="4838">
                  <c:v>296.69</c:v>
                </c:pt>
                <c:pt idx="4839">
                  <c:v>296.69</c:v>
                </c:pt>
                <c:pt idx="4840">
                  <c:v>296.7</c:v>
                </c:pt>
                <c:pt idx="4841">
                  <c:v>296.7</c:v>
                </c:pt>
                <c:pt idx="4842">
                  <c:v>296.72000000000003</c:v>
                </c:pt>
                <c:pt idx="4843">
                  <c:v>296.74</c:v>
                </c:pt>
                <c:pt idx="4844">
                  <c:v>296.76</c:v>
                </c:pt>
                <c:pt idx="4845">
                  <c:v>296.75</c:v>
                </c:pt>
                <c:pt idx="4846">
                  <c:v>296.75</c:v>
                </c:pt>
                <c:pt idx="4847">
                  <c:v>296.77</c:v>
                </c:pt>
                <c:pt idx="4848">
                  <c:v>296.77999999999997</c:v>
                </c:pt>
                <c:pt idx="4849">
                  <c:v>296.8</c:v>
                </c:pt>
                <c:pt idx="4850">
                  <c:v>296.81</c:v>
                </c:pt>
                <c:pt idx="4851">
                  <c:v>296.82</c:v>
                </c:pt>
                <c:pt idx="4852">
                  <c:v>296.81</c:v>
                </c:pt>
                <c:pt idx="4853">
                  <c:v>296.81</c:v>
                </c:pt>
                <c:pt idx="4854">
                  <c:v>296.8</c:v>
                </c:pt>
                <c:pt idx="4855">
                  <c:v>296.79000000000002</c:v>
                </c:pt>
                <c:pt idx="4856">
                  <c:v>296.77999999999997</c:v>
                </c:pt>
                <c:pt idx="4857">
                  <c:v>296.77</c:v>
                </c:pt>
                <c:pt idx="4858">
                  <c:v>296.77</c:v>
                </c:pt>
                <c:pt idx="4859">
                  <c:v>296.76</c:v>
                </c:pt>
                <c:pt idx="4860">
                  <c:v>296.75</c:v>
                </c:pt>
                <c:pt idx="4861">
                  <c:v>296.74</c:v>
                </c:pt>
                <c:pt idx="4862">
                  <c:v>296.73</c:v>
                </c:pt>
                <c:pt idx="4863">
                  <c:v>296.72000000000003</c:v>
                </c:pt>
                <c:pt idx="4864">
                  <c:v>296.70999999999998</c:v>
                </c:pt>
                <c:pt idx="4865">
                  <c:v>296.69</c:v>
                </c:pt>
                <c:pt idx="4866">
                  <c:v>296.69</c:v>
                </c:pt>
                <c:pt idx="4867">
                  <c:v>296.68</c:v>
                </c:pt>
                <c:pt idx="4868">
                  <c:v>296.68</c:v>
                </c:pt>
                <c:pt idx="4869">
                  <c:v>296.69</c:v>
                </c:pt>
                <c:pt idx="4870">
                  <c:v>296.69</c:v>
                </c:pt>
                <c:pt idx="4871">
                  <c:v>296.69</c:v>
                </c:pt>
                <c:pt idx="4872">
                  <c:v>296.69</c:v>
                </c:pt>
                <c:pt idx="4873">
                  <c:v>296.68</c:v>
                </c:pt>
                <c:pt idx="4874">
                  <c:v>296.66000000000003</c:v>
                </c:pt>
                <c:pt idx="4875">
                  <c:v>296.64999999999998</c:v>
                </c:pt>
                <c:pt idx="4876">
                  <c:v>296.64</c:v>
                </c:pt>
                <c:pt idx="4877">
                  <c:v>296.64999999999998</c:v>
                </c:pt>
                <c:pt idx="4878">
                  <c:v>296.64</c:v>
                </c:pt>
                <c:pt idx="4879">
                  <c:v>296.64</c:v>
                </c:pt>
                <c:pt idx="4880">
                  <c:v>296.64999999999998</c:v>
                </c:pt>
                <c:pt idx="4881">
                  <c:v>296.64999999999998</c:v>
                </c:pt>
                <c:pt idx="4882">
                  <c:v>296.64</c:v>
                </c:pt>
                <c:pt idx="4883">
                  <c:v>296.64999999999998</c:v>
                </c:pt>
                <c:pt idx="4884">
                  <c:v>296.66000000000003</c:v>
                </c:pt>
                <c:pt idx="4885">
                  <c:v>296.66000000000003</c:v>
                </c:pt>
                <c:pt idx="4886">
                  <c:v>296.66000000000003</c:v>
                </c:pt>
                <c:pt idx="4887">
                  <c:v>296.64999999999998</c:v>
                </c:pt>
                <c:pt idx="4888">
                  <c:v>296.66000000000003</c:v>
                </c:pt>
                <c:pt idx="4889">
                  <c:v>296.64999999999998</c:v>
                </c:pt>
                <c:pt idx="4890">
                  <c:v>296.64999999999998</c:v>
                </c:pt>
                <c:pt idx="4891">
                  <c:v>296.66000000000003</c:v>
                </c:pt>
                <c:pt idx="4892">
                  <c:v>296.68</c:v>
                </c:pt>
                <c:pt idx="4893">
                  <c:v>296.68</c:v>
                </c:pt>
                <c:pt idx="4894">
                  <c:v>296.68</c:v>
                </c:pt>
                <c:pt idx="4895">
                  <c:v>296.69</c:v>
                </c:pt>
                <c:pt idx="4896">
                  <c:v>296.69</c:v>
                </c:pt>
                <c:pt idx="4897">
                  <c:v>296.69</c:v>
                </c:pt>
                <c:pt idx="4898">
                  <c:v>296.69</c:v>
                </c:pt>
                <c:pt idx="4899">
                  <c:v>296.69</c:v>
                </c:pt>
                <c:pt idx="4900">
                  <c:v>296.68</c:v>
                </c:pt>
                <c:pt idx="4901">
                  <c:v>296.68</c:v>
                </c:pt>
                <c:pt idx="4902">
                  <c:v>296.67</c:v>
                </c:pt>
                <c:pt idx="4903">
                  <c:v>296.68</c:v>
                </c:pt>
                <c:pt idx="4904">
                  <c:v>296.7</c:v>
                </c:pt>
                <c:pt idx="4905">
                  <c:v>296.72000000000003</c:v>
                </c:pt>
                <c:pt idx="4906">
                  <c:v>296.73</c:v>
                </c:pt>
                <c:pt idx="4907">
                  <c:v>296.72000000000003</c:v>
                </c:pt>
                <c:pt idx="4908">
                  <c:v>296.72000000000003</c:v>
                </c:pt>
                <c:pt idx="4909">
                  <c:v>296.70999999999998</c:v>
                </c:pt>
                <c:pt idx="4910">
                  <c:v>296.72000000000003</c:v>
                </c:pt>
                <c:pt idx="4911">
                  <c:v>296.70999999999998</c:v>
                </c:pt>
                <c:pt idx="4912">
                  <c:v>296.7</c:v>
                </c:pt>
                <c:pt idx="4913">
                  <c:v>296.7</c:v>
                </c:pt>
                <c:pt idx="4914">
                  <c:v>296.69</c:v>
                </c:pt>
                <c:pt idx="4915">
                  <c:v>296.68</c:v>
                </c:pt>
                <c:pt idx="4916">
                  <c:v>296.68</c:v>
                </c:pt>
                <c:pt idx="4917">
                  <c:v>296.67</c:v>
                </c:pt>
                <c:pt idx="4918">
                  <c:v>296.66000000000003</c:v>
                </c:pt>
                <c:pt idx="4919">
                  <c:v>296.64</c:v>
                </c:pt>
                <c:pt idx="4920">
                  <c:v>296.63</c:v>
                </c:pt>
                <c:pt idx="4921">
                  <c:v>296.63</c:v>
                </c:pt>
                <c:pt idx="4922">
                  <c:v>296.61</c:v>
                </c:pt>
                <c:pt idx="4923">
                  <c:v>296.60000000000002</c:v>
                </c:pt>
                <c:pt idx="4924">
                  <c:v>296.58999999999997</c:v>
                </c:pt>
                <c:pt idx="4925">
                  <c:v>296.58999999999997</c:v>
                </c:pt>
                <c:pt idx="4926">
                  <c:v>296.58</c:v>
                </c:pt>
                <c:pt idx="4927">
                  <c:v>296.57</c:v>
                </c:pt>
                <c:pt idx="4928">
                  <c:v>296.57</c:v>
                </c:pt>
                <c:pt idx="4929">
                  <c:v>296.56</c:v>
                </c:pt>
                <c:pt idx="4930">
                  <c:v>296.54000000000002</c:v>
                </c:pt>
                <c:pt idx="4931">
                  <c:v>296.54000000000002</c:v>
                </c:pt>
                <c:pt idx="4932">
                  <c:v>296.52</c:v>
                </c:pt>
                <c:pt idx="4933">
                  <c:v>296.52</c:v>
                </c:pt>
                <c:pt idx="4934">
                  <c:v>296.52</c:v>
                </c:pt>
                <c:pt idx="4935">
                  <c:v>296.52</c:v>
                </c:pt>
                <c:pt idx="4936">
                  <c:v>296.51</c:v>
                </c:pt>
                <c:pt idx="4937">
                  <c:v>296.49</c:v>
                </c:pt>
                <c:pt idx="4938">
                  <c:v>296.49</c:v>
                </c:pt>
                <c:pt idx="4939">
                  <c:v>296.51</c:v>
                </c:pt>
                <c:pt idx="4940">
                  <c:v>296.52999999999997</c:v>
                </c:pt>
                <c:pt idx="4941">
                  <c:v>296.54000000000002</c:v>
                </c:pt>
                <c:pt idx="4942">
                  <c:v>296.55</c:v>
                </c:pt>
                <c:pt idx="4943">
                  <c:v>296.55</c:v>
                </c:pt>
                <c:pt idx="4944">
                  <c:v>296.54000000000002</c:v>
                </c:pt>
                <c:pt idx="4945">
                  <c:v>296.55</c:v>
                </c:pt>
                <c:pt idx="4946">
                  <c:v>296.55</c:v>
                </c:pt>
                <c:pt idx="4947">
                  <c:v>296.55</c:v>
                </c:pt>
                <c:pt idx="4948">
                  <c:v>296.55</c:v>
                </c:pt>
                <c:pt idx="4949">
                  <c:v>296.56</c:v>
                </c:pt>
                <c:pt idx="4950">
                  <c:v>296.56</c:v>
                </c:pt>
                <c:pt idx="4951">
                  <c:v>296.56</c:v>
                </c:pt>
                <c:pt idx="4952">
                  <c:v>296.57</c:v>
                </c:pt>
                <c:pt idx="4953">
                  <c:v>296.58999999999997</c:v>
                </c:pt>
                <c:pt idx="4954">
                  <c:v>296.62</c:v>
                </c:pt>
                <c:pt idx="4955">
                  <c:v>296.64</c:v>
                </c:pt>
                <c:pt idx="4956">
                  <c:v>296.64</c:v>
                </c:pt>
                <c:pt idx="4957">
                  <c:v>296.64</c:v>
                </c:pt>
                <c:pt idx="4958">
                  <c:v>296.64</c:v>
                </c:pt>
                <c:pt idx="4959">
                  <c:v>296.63</c:v>
                </c:pt>
                <c:pt idx="4960">
                  <c:v>296.61</c:v>
                </c:pt>
                <c:pt idx="4961">
                  <c:v>296.60000000000002</c:v>
                </c:pt>
                <c:pt idx="4962">
                  <c:v>296.58999999999997</c:v>
                </c:pt>
                <c:pt idx="4963">
                  <c:v>296.60000000000002</c:v>
                </c:pt>
                <c:pt idx="4964">
                  <c:v>296.60000000000002</c:v>
                </c:pt>
                <c:pt idx="4965">
                  <c:v>296.60000000000002</c:v>
                </c:pt>
                <c:pt idx="4966">
                  <c:v>296.61</c:v>
                </c:pt>
                <c:pt idx="4967">
                  <c:v>296.62</c:v>
                </c:pt>
                <c:pt idx="4968">
                  <c:v>296.62</c:v>
                </c:pt>
                <c:pt idx="4969">
                  <c:v>296.64</c:v>
                </c:pt>
                <c:pt idx="4970">
                  <c:v>296.64</c:v>
                </c:pt>
                <c:pt idx="4971">
                  <c:v>296.64</c:v>
                </c:pt>
                <c:pt idx="4972">
                  <c:v>296.62</c:v>
                </c:pt>
                <c:pt idx="4973">
                  <c:v>296.62</c:v>
                </c:pt>
                <c:pt idx="4974">
                  <c:v>296.62</c:v>
                </c:pt>
                <c:pt idx="4975">
                  <c:v>296.69</c:v>
                </c:pt>
                <c:pt idx="4976">
                  <c:v>296.75</c:v>
                </c:pt>
                <c:pt idx="4977">
                  <c:v>296.82</c:v>
                </c:pt>
                <c:pt idx="4978">
                  <c:v>296.92</c:v>
                </c:pt>
                <c:pt idx="4979">
                  <c:v>297.01</c:v>
                </c:pt>
                <c:pt idx="4980">
                  <c:v>297.05</c:v>
                </c:pt>
                <c:pt idx="4981">
                  <c:v>297.08</c:v>
                </c:pt>
                <c:pt idx="4982">
                  <c:v>297.07</c:v>
                </c:pt>
                <c:pt idx="4983">
                  <c:v>297.11</c:v>
                </c:pt>
                <c:pt idx="4984">
                  <c:v>297.14</c:v>
                </c:pt>
                <c:pt idx="4985">
                  <c:v>297.19</c:v>
                </c:pt>
                <c:pt idx="4986">
                  <c:v>297.27999999999997</c:v>
                </c:pt>
                <c:pt idx="4987">
                  <c:v>297.29000000000002</c:v>
                </c:pt>
                <c:pt idx="4988">
                  <c:v>297.3</c:v>
                </c:pt>
                <c:pt idx="4989">
                  <c:v>297.3</c:v>
                </c:pt>
                <c:pt idx="4990">
                  <c:v>297.3</c:v>
                </c:pt>
                <c:pt idx="4991">
                  <c:v>297.29000000000002</c:v>
                </c:pt>
                <c:pt idx="4992">
                  <c:v>297.27</c:v>
                </c:pt>
                <c:pt idx="4993">
                  <c:v>297.24</c:v>
                </c:pt>
                <c:pt idx="4994">
                  <c:v>297.19</c:v>
                </c:pt>
                <c:pt idx="4995">
                  <c:v>297.16000000000003</c:v>
                </c:pt>
                <c:pt idx="4996">
                  <c:v>297.16000000000003</c:v>
                </c:pt>
                <c:pt idx="4997">
                  <c:v>297.13</c:v>
                </c:pt>
                <c:pt idx="4998">
                  <c:v>297.08999999999997</c:v>
                </c:pt>
                <c:pt idx="4999">
                  <c:v>297.08</c:v>
                </c:pt>
                <c:pt idx="5000">
                  <c:v>297.06</c:v>
                </c:pt>
                <c:pt idx="5001">
                  <c:v>297.02999999999997</c:v>
                </c:pt>
                <c:pt idx="5002">
                  <c:v>297.01</c:v>
                </c:pt>
                <c:pt idx="5003">
                  <c:v>297</c:v>
                </c:pt>
                <c:pt idx="5004">
                  <c:v>296.97000000000003</c:v>
                </c:pt>
                <c:pt idx="5005">
                  <c:v>296.94</c:v>
                </c:pt>
                <c:pt idx="5006">
                  <c:v>296.92</c:v>
                </c:pt>
                <c:pt idx="5007">
                  <c:v>296.93</c:v>
                </c:pt>
                <c:pt idx="5008">
                  <c:v>296.94</c:v>
                </c:pt>
                <c:pt idx="5009">
                  <c:v>296.93</c:v>
                </c:pt>
                <c:pt idx="5010">
                  <c:v>296.92</c:v>
                </c:pt>
                <c:pt idx="5011">
                  <c:v>296.93</c:v>
                </c:pt>
                <c:pt idx="5012">
                  <c:v>296.94</c:v>
                </c:pt>
                <c:pt idx="5013">
                  <c:v>296.94</c:v>
                </c:pt>
                <c:pt idx="5014">
                  <c:v>296.95</c:v>
                </c:pt>
                <c:pt idx="5015">
                  <c:v>296.94</c:v>
                </c:pt>
                <c:pt idx="5016">
                  <c:v>296.92</c:v>
                </c:pt>
                <c:pt idx="5017">
                  <c:v>296.93</c:v>
                </c:pt>
                <c:pt idx="5018">
                  <c:v>296.92</c:v>
                </c:pt>
                <c:pt idx="5019">
                  <c:v>296.91000000000003</c:v>
                </c:pt>
                <c:pt idx="5020">
                  <c:v>296.89</c:v>
                </c:pt>
                <c:pt idx="5021">
                  <c:v>296.92</c:v>
                </c:pt>
                <c:pt idx="5022">
                  <c:v>296.97000000000003</c:v>
                </c:pt>
                <c:pt idx="5023">
                  <c:v>297.01</c:v>
                </c:pt>
                <c:pt idx="5024">
                  <c:v>297</c:v>
                </c:pt>
                <c:pt idx="5025">
                  <c:v>296.97000000000003</c:v>
                </c:pt>
                <c:pt idx="5026">
                  <c:v>296.95</c:v>
                </c:pt>
                <c:pt idx="5027">
                  <c:v>296.92</c:v>
                </c:pt>
                <c:pt idx="5028">
                  <c:v>296.91000000000003</c:v>
                </c:pt>
                <c:pt idx="5029">
                  <c:v>296.89999999999998</c:v>
                </c:pt>
                <c:pt idx="5030">
                  <c:v>296.88</c:v>
                </c:pt>
                <c:pt idx="5031">
                  <c:v>296.86</c:v>
                </c:pt>
                <c:pt idx="5032">
                  <c:v>296.83999999999997</c:v>
                </c:pt>
                <c:pt idx="5033">
                  <c:v>296.82</c:v>
                </c:pt>
                <c:pt idx="5034">
                  <c:v>296.81</c:v>
                </c:pt>
                <c:pt idx="5035">
                  <c:v>296.79000000000002</c:v>
                </c:pt>
                <c:pt idx="5036">
                  <c:v>296.77</c:v>
                </c:pt>
                <c:pt idx="5037">
                  <c:v>296.75</c:v>
                </c:pt>
                <c:pt idx="5038">
                  <c:v>296.81</c:v>
                </c:pt>
                <c:pt idx="5039">
                  <c:v>296.82</c:v>
                </c:pt>
                <c:pt idx="5040">
                  <c:v>296.81</c:v>
                </c:pt>
                <c:pt idx="5041">
                  <c:v>296.81</c:v>
                </c:pt>
                <c:pt idx="5042">
                  <c:v>296.8</c:v>
                </c:pt>
                <c:pt idx="5043">
                  <c:v>296.77999999999997</c:v>
                </c:pt>
                <c:pt idx="5044">
                  <c:v>296.77999999999997</c:v>
                </c:pt>
                <c:pt idx="5045">
                  <c:v>296.77</c:v>
                </c:pt>
                <c:pt idx="5046">
                  <c:v>296.77</c:v>
                </c:pt>
                <c:pt idx="5047">
                  <c:v>296.75</c:v>
                </c:pt>
                <c:pt idx="5048">
                  <c:v>296.74</c:v>
                </c:pt>
                <c:pt idx="5049">
                  <c:v>296.75</c:v>
                </c:pt>
                <c:pt idx="5050">
                  <c:v>296.74</c:v>
                </c:pt>
                <c:pt idx="5051">
                  <c:v>296.73</c:v>
                </c:pt>
                <c:pt idx="5052">
                  <c:v>296.72000000000003</c:v>
                </c:pt>
                <c:pt idx="5053">
                  <c:v>296.7</c:v>
                </c:pt>
                <c:pt idx="5054">
                  <c:v>296.69</c:v>
                </c:pt>
                <c:pt idx="5055">
                  <c:v>296.67</c:v>
                </c:pt>
                <c:pt idx="5056">
                  <c:v>296.64999999999998</c:v>
                </c:pt>
                <c:pt idx="5057">
                  <c:v>296.64999999999998</c:v>
                </c:pt>
                <c:pt idx="5058">
                  <c:v>296.62</c:v>
                </c:pt>
                <c:pt idx="5059">
                  <c:v>296.61</c:v>
                </c:pt>
                <c:pt idx="5060">
                  <c:v>296.62</c:v>
                </c:pt>
                <c:pt idx="5061">
                  <c:v>296.63</c:v>
                </c:pt>
                <c:pt idx="5062">
                  <c:v>296.64999999999998</c:v>
                </c:pt>
                <c:pt idx="5063">
                  <c:v>296.7</c:v>
                </c:pt>
                <c:pt idx="5064">
                  <c:v>296.70999999999998</c:v>
                </c:pt>
                <c:pt idx="5065">
                  <c:v>296.75</c:v>
                </c:pt>
                <c:pt idx="5066">
                  <c:v>296.85000000000002</c:v>
                </c:pt>
                <c:pt idx="5067">
                  <c:v>296.89</c:v>
                </c:pt>
                <c:pt idx="5068">
                  <c:v>296.89999999999998</c:v>
                </c:pt>
                <c:pt idx="5069">
                  <c:v>296.89999999999998</c:v>
                </c:pt>
                <c:pt idx="5070">
                  <c:v>296.89999999999998</c:v>
                </c:pt>
                <c:pt idx="5071">
                  <c:v>296.89</c:v>
                </c:pt>
                <c:pt idx="5072">
                  <c:v>296.87</c:v>
                </c:pt>
                <c:pt idx="5073">
                  <c:v>296.85000000000002</c:v>
                </c:pt>
                <c:pt idx="5074">
                  <c:v>296.82</c:v>
                </c:pt>
                <c:pt idx="5075">
                  <c:v>296.79000000000002</c:v>
                </c:pt>
                <c:pt idx="5076">
                  <c:v>296.75</c:v>
                </c:pt>
                <c:pt idx="5077">
                  <c:v>296.75</c:v>
                </c:pt>
                <c:pt idx="5078">
                  <c:v>296.72000000000003</c:v>
                </c:pt>
                <c:pt idx="5079">
                  <c:v>296.72000000000003</c:v>
                </c:pt>
                <c:pt idx="5080">
                  <c:v>296.77999999999997</c:v>
                </c:pt>
                <c:pt idx="5081">
                  <c:v>296.77</c:v>
                </c:pt>
                <c:pt idx="5082">
                  <c:v>296.77999999999997</c:v>
                </c:pt>
                <c:pt idx="5083">
                  <c:v>296.76</c:v>
                </c:pt>
                <c:pt idx="5084">
                  <c:v>296.74</c:v>
                </c:pt>
                <c:pt idx="5085">
                  <c:v>296.86</c:v>
                </c:pt>
                <c:pt idx="5086">
                  <c:v>296.89999999999998</c:v>
                </c:pt>
                <c:pt idx="5087">
                  <c:v>296.89999999999998</c:v>
                </c:pt>
                <c:pt idx="5088">
                  <c:v>296.87</c:v>
                </c:pt>
                <c:pt idx="5089">
                  <c:v>296.85000000000002</c:v>
                </c:pt>
                <c:pt idx="5090">
                  <c:v>296.87</c:v>
                </c:pt>
                <c:pt idx="5091">
                  <c:v>296.89</c:v>
                </c:pt>
                <c:pt idx="5092">
                  <c:v>296.89999999999998</c:v>
                </c:pt>
                <c:pt idx="5093">
                  <c:v>296.93</c:v>
                </c:pt>
                <c:pt idx="5094">
                  <c:v>296.92</c:v>
                </c:pt>
                <c:pt idx="5095">
                  <c:v>296.93</c:v>
                </c:pt>
                <c:pt idx="5096">
                  <c:v>296.95999999999998</c:v>
                </c:pt>
                <c:pt idx="5097">
                  <c:v>296.99</c:v>
                </c:pt>
                <c:pt idx="5098">
                  <c:v>297.05</c:v>
                </c:pt>
                <c:pt idx="5099">
                  <c:v>297.12</c:v>
                </c:pt>
                <c:pt idx="5100">
                  <c:v>297.14</c:v>
                </c:pt>
                <c:pt idx="5101">
                  <c:v>297.14</c:v>
                </c:pt>
                <c:pt idx="5102">
                  <c:v>297.12</c:v>
                </c:pt>
                <c:pt idx="5103">
                  <c:v>297.13</c:v>
                </c:pt>
                <c:pt idx="5104">
                  <c:v>297.16000000000003</c:v>
                </c:pt>
                <c:pt idx="5105">
                  <c:v>297.20999999999998</c:v>
                </c:pt>
                <c:pt idx="5106">
                  <c:v>297.22000000000003</c:v>
                </c:pt>
                <c:pt idx="5107">
                  <c:v>297.19</c:v>
                </c:pt>
                <c:pt idx="5108">
                  <c:v>297.22000000000003</c:v>
                </c:pt>
                <c:pt idx="5109">
                  <c:v>297.23</c:v>
                </c:pt>
                <c:pt idx="5110">
                  <c:v>297.23</c:v>
                </c:pt>
                <c:pt idx="5111">
                  <c:v>297.22000000000003</c:v>
                </c:pt>
                <c:pt idx="5112">
                  <c:v>297.20999999999998</c:v>
                </c:pt>
                <c:pt idx="5113">
                  <c:v>297.19</c:v>
                </c:pt>
                <c:pt idx="5114">
                  <c:v>297.17</c:v>
                </c:pt>
                <c:pt idx="5115">
                  <c:v>297.22000000000003</c:v>
                </c:pt>
                <c:pt idx="5116">
                  <c:v>297.20999999999998</c:v>
                </c:pt>
                <c:pt idx="5117">
                  <c:v>297.2</c:v>
                </c:pt>
                <c:pt idx="5118">
                  <c:v>297.18</c:v>
                </c:pt>
                <c:pt idx="5119">
                  <c:v>297.16000000000003</c:v>
                </c:pt>
                <c:pt idx="5120">
                  <c:v>297.16000000000003</c:v>
                </c:pt>
                <c:pt idx="5121">
                  <c:v>297.13</c:v>
                </c:pt>
                <c:pt idx="5122">
                  <c:v>297.08999999999997</c:v>
                </c:pt>
                <c:pt idx="5123">
                  <c:v>297.05</c:v>
                </c:pt>
                <c:pt idx="5124">
                  <c:v>297.02</c:v>
                </c:pt>
                <c:pt idx="5125">
                  <c:v>297</c:v>
                </c:pt>
                <c:pt idx="5126">
                  <c:v>296.99</c:v>
                </c:pt>
                <c:pt idx="5127">
                  <c:v>296.98</c:v>
                </c:pt>
                <c:pt idx="5128">
                  <c:v>296.98</c:v>
                </c:pt>
                <c:pt idx="5129">
                  <c:v>296.97000000000003</c:v>
                </c:pt>
                <c:pt idx="5130">
                  <c:v>296.95999999999998</c:v>
                </c:pt>
                <c:pt idx="5131">
                  <c:v>297.05</c:v>
                </c:pt>
                <c:pt idx="5132">
                  <c:v>297.02999999999997</c:v>
                </c:pt>
                <c:pt idx="5133">
                  <c:v>297.01</c:v>
                </c:pt>
                <c:pt idx="5134">
                  <c:v>297</c:v>
                </c:pt>
                <c:pt idx="5135">
                  <c:v>296.95999999999998</c:v>
                </c:pt>
                <c:pt idx="5136">
                  <c:v>296.97000000000003</c:v>
                </c:pt>
                <c:pt idx="5137">
                  <c:v>296.97000000000003</c:v>
                </c:pt>
                <c:pt idx="5138">
                  <c:v>297</c:v>
                </c:pt>
                <c:pt idx="5139">
                  <c:v>297.05</c:v>
                </c:pt>
                <c:pt idx="5140">
                  <c:v>297.08</c:v>
                </c:pt>
                <c:pt idx="5141">
                  <c:v>297.11</c:v>
                </c:pt>
                <c:pt idx="5142">
                  <c:v>297.12</c:v>
                </c:pt>
                <c:pt idx="5143">
                  <c:v>297.19</c:v>
                </c:pt>
                <c:pt idx="5144">
                  <c:v>297.17</c:v>
                </c:pt>
                <c:pt idx="5145">
                  <c:v>297.13</c:v>
                </c:pt>
                <c:pt idx="5146">
                  <c:v>297.11</c:v>
                </c:pt>
                <c:pt idx="5147">
                  <c:v>297.08999999999997</c:v>
                </c:pt>
                <c:pt idx="5148">
                  <c:v>297.08999999999997</c:v>
                </c:pt>
                <c:pt idx="5149">
                  <c:v>297.12</c:v>
                </c:pt>
                <c:pt idx="5150">
                  <c:v>297.17</c:v>
                </c:pt>
                <c:pt idx="5151">
                  <c:v>297.17</c:v>
                </c:pt>
                <c:pt idx="5152">
                  <c:v>297.19</c:v>
                </c:pt>
                <c:pt idx="5153">
                  <c:v>297.25</c:v>
                </c:pt>
                <c:pt idx="5154">
                  <c:v>297.3</c:v>
                </c:pt>
                <c:pt idx="5155">
                  <c:v>297.36</c:v>
                </c:pt>
                <c:pt idx="5156">
                  <c:v>297.47000000000003</c:v>
                </c:pt>
                <c:pt idx="5157">
                  <c:v>297.48</c:v>
                </c:pt>
                <c:pt idx="5158">
                  <c:v>297.5</c:v>
                </c:pt>
                <c:pt idx="5159">
                  <c:v>297.55</c:v>
                </c:pt>
                <c:pt idx="5160">
                  <c:v>297.57</c:v>
                </c:pt>
                <c:pt idx="5161">
                  <c:v>297.60000000000002</c:v>
                </c:pt>
                <c:pt idx="5162">
                  <c:v>297.61</c:v>
                </c:pt>
                <c:pt idx="5163">
                  <c:v>297.63</c:v>
                </c:pt>
                <c:pt idx="5164">
                  <c:v>297.63</c:v>
                </c:pt>
                <c:pt idx="5165">
                  <c:v>297.74</c:v>
                </c:pt>
                <c:pt idx="5166">
                  <c:v>297.8</c:v>
                </c:pt>
                <c:pt idx="5167">
                  <c:v>297.81</c:v>
                </c:pt>
                <c:pt idx="5168">
                  <c:v>297.83999999999997</c:v>
                </c:pt>
                <c:pt idx="5169">
                  <c:v>297.83</c:v>
                </c:pt>
                <c:pt idx="5170">
                  <c:v>297.82</c:v>
                </c:pt>
                <c:pt idx="5171">
                  <c:v>297.82</c:v>
                </c:pt>
                <c:pt idx="5172">
                  <c:v>297.82</c:v>
                </c:pt>
                <c:pt idx="5173">
                  <c:v>297.8</c:v>
                </c:pt>
                <c:pt idx="5174">
                  <c:v>297.81</c:v>
                </c:pt>
                <c:pt idx="5175">
                  <c:v>297.8</c:v>
                </c:pt>
                <c:pt idx="5176">
                  <c:v>297.77999999999997</c:v>
                </c:pt>
                <c:pt idx="5177">
                  <c:v>297.76</c:v>
                </c:pt>
                <c:pt idx="5178">
                  <c:v>297.77</c:v>
                </c:pt>
                <c:pt idx="5179">
                  <c:v>297.77</c:v>
                </c:pt>
                <c:pt idx="5180">
                  <c:v>297.72000000000003</c:v>
                </c:pt>
                <c:pt idx="5181">
                  <c:v>297.7</c:v>
                </c:pt>
                <c:pt idx="5182">
                  <c:v>297.67</c:v>
                </c:pt>
                <c:pt idx="5183">
                  <c:v>297.68</c:v>
                </c:pt>
                <c:pt idx="5184">
                  <c:v>297.7</c:v>
                </c:pt>
                <c:pt idx="5185">
                  <c:v>297.7</c:v>
                </c:pt>
                <c:pt idx="5186">
                  <c:v>297.70999999999998</c:v>
                </c:pt>
                <c:pt idx="5187">
                  <c:v>297.69</c:v>
                </c:pt>
                <c:pt idx="5188">
                  <c:v>297.7</c:v>
                </c:pt>
                <c:pt idx="5189">
                  <c:v>297.66000000000003</c:v>
                </c:pt>
                <c:pt idx="5190">
                  <c:v>297.64</c:v>
                </c:pt>
                <c:pt idx="5191">
                  <c:v>297.58</c:v>
                </c:pt>
                <c:pt idx="5192">
                  <c:v>297.52</c:v>
                </c:pt>
                <c:pt idx="5193">
                  <c:v>297.55</c:v>
                </c:pt>
                <c:pt idx="5194">
                  <c:v>297.56</c:v>
                </c:pt>
                <c:pt idx="5195">
                  <c:v>297.52999999999997</c:v>
                </c:pt>
                <c:pt idx="5196">
                  <c:v>297.58999999999997</c:v>
                </c:pt>
                <c:pt idx="5197">
                  <c:v>297.63</c:v>
                </c:pt>
                <c:pt idx="5198">
                  <c:v>297.64</c:v>
                </c:pt>
                <c:pt idx="5199">
                  <c:v>297.70999999999998</c:v>
                </c:pt>
                <c:pt idx="5200">
                  <c:v>297.7</c:v>
                </c:pt>
                <c:pt idx="5201">
                  <c:v>297.68</c:v>
                </c:pt>
                <c:pt idx="5202">
                  <c:v>297.64999999999998</c:v>
                </c:pt>
                <c:pt idx="5203">
                  <c:v>297.62</c:v>
                </c:pt>
                <c:pt idx="5204">
                  <c:v>297.63</c:v>
                </c:pt>
                <c:pt idx="5205">
                  <c:v>297.69</c:v>
                </c:pt>
                <c:pt idx="5206">
                  <c:v>297.67</c:v>
                </c:pt>
                <c:pt idx="5207">
                  <c:v>297.64999999999998</c:v>
                </c:pt>
                <c:pt idx="5208">
                  <c:v>297.62</c:v>
                </c:pt>
                <c:pt idx="5209">
                  <c:v>297.64</c:v>
                </c:pt>
                <c:pt idx="5210">
                  <c:v>297.66000000000003</c:v>
                </c:pt>
                <c:pt idx="5211">
                  <c:v>297.64999999999998</c:v>
                </c:pt>
                <c:pt idx="5212">
                  <c:v>297.61</c:v>
                </c:pt>
                <c:pt idx="5213">
                  <c:v>297.64</c:v>
                </c:pt>
                <c:pt idx="5214">
                  <c:v>297.64</c:v>
                </c:pt>
                <c:pt idx="5215">
                  <c:v>297.64999999999998</c:v>
                </c:pt>
                <c:pt idx="5216">
                  <c:v>297.69</c:v>
                </c:pt>
                <c:pt idx="5217">
                  <c:v>297.74</c:v>
                </c:pt>
                <c:pt idx="5218">
                  <c:v>297.77999999999997</c:v>
                </c:pt>
                <c:pt idx="5219">
                  <c:v>297.77999999999997</c:v>
                </c:pt>
                <c:pt idx="5220">
                  <c:v>297.76</c:v>
                </c:pt>
                <c:pt idx="5221">
                  <c:v>297.73</c:v>
                </c:pt>
                <c:pt idx="5222">
                  <c:v>297.74</c:v>
                </c:pt>
                <c:pt idx="5223">
                  <c:v>297.70999999999998</c:v>
                </c:pt>
                <c:pt idx="5224">
                  <c:v>297.64999999999998</c:v>
                </c:pt>
                <c:pt idx="5225">
                  <c:v>297.60000000000002</c:v>
                </c:pt>
                <c:pt idx="5226">
                  <c:v>297.57</c:v>
                </c:pt>
                <c:pt idx="5227">
                  <c:v>297.58999999999997</c:v>
                </c:pt>
                <c:pt idx="5228">
                  <c:v>297.55</c:v>
                </c:pt>
                <c:pt idx="5229">
                  <c:v>297.51</c:v>
                </c:pt>
                <c:pt idx="5230">
                  <c:v>297.48</c:v>
                </c:pt>
                <c:pt idx="5231">
                  <c:v>297.43</c:v>
                </c:pt>
                <c:pt idx="5232">
                  <c:v>297.45</c:v>
                </c:pt>
                <c:pt idx="5233">
                  <c:v>297.49</c:v>
                </c:pt>
                <c:pt idx="5234">
                  <c:v>297.56</c:v>
                </c:pt>
                <c:pt idx="5235">
                  <c:v>297.57</c:v>
                </c:pt>
                <c:pt idx="5236">
                  <c:v>297.54000000000002</c:v>
                </c:pt>
                <c:pt idx="5237">
                  <c:v>297.57</c:v>
                </c:pt>
                <c:pt idx="5238">
                  <c:v>297.57</c:v>
                </c:pt>
                <c:pt idx="5239">
                  <c:v>297.62</c:v>
                </c:pt>
                <c:pt idx="5240">
                  <c:v>297.61</c:v>
                </c:pt>
                <c:pt idx="5241">
                  <c:v>297.67</c:v>
                </c:pt>
                <c:pt idx="5242">
                  <c:v>297.67</c:v>
                </c:pt>
                <c:pt idx="5243">
                  <c:v>297.69</c:v>
                </c:pt>
                <c:pt idx="5244">
                  <c:v>297.68</c:v>
                </c:pt>
                <c:pt idx="5245">
                  <c:v>297.66000000000003</c:v>
                </c:pt>
                <c:pt idx="5246">
                  <c:v>297.7</c:v>
                </c:pt>
                <c:pt idx="5247">
                  <c:v>297.72000000000003</c:v>
                </c:pt>
                <c:pt idx="5248">
                  <c:v>297.74</c:v>
                </c:pt>
                <c:pt idx="5249">
                  <c:v>297.72000000000003</c:v>
                </c:pt>
                <c:pt idx="5250">
                  <c:v>297.68</c:v>
                </c:pt>
                <c:pt idx="5251">
                  <c:v>297.64999999999998</c:v>
                </c:pt>
                <c:pt idx="5252">
                  <c:v>297.61</c:v>
                </c:pt>
                <c:pt idx="5253">
                  <c:v>297.61</c:v>
                </c:pt>
                <c:pt idx="5254">
                  <c:v>297.58</c:v>
                </c:pt>
                <c:pt idx="5255">
                  <c:v>297.54000000000002</c:v>
                </c:pt>
                <c:pt idx="5256">
                  <c:v>297.48</c:v>
                </c:pt>
                <c:pt idx="5257">
                  <c:v>297.43</c:v>
                </c:pt>
                <c:pt idx="5258">
                  <c:v>297.38</c:v>
                </c:pt>
                <c:pt idx="5259">
                  <c:v>297.36</c:v>
                </c:pt>
                <c:pt idx="5260">
                  <c:v>297.32</c:v>
                </c:pt>
                <c:pt idx="5261">
                  <c:v>297.27</c:v>
                </c:pt>
                <c:pt idx="5262">
                  <c:v>297.24</c:v>
                </c:pt>
                <c:pt idx="5263">
                  <c:v>297.22000000000003</c:v>
                </c:pt>
                <c:pt idx="5264">
                  <c:v>297.26</c:v>
                </c:pt>
                <c:pt idx="5265">
                  <c:v>297.26</c:v>
                </c:pt>
                <c:pt idx="5266">
                  <c:v>297.31</c:v>
                </c:pt>
                <c:pt idx="5267">
                  <c:v>297.33</c:v>
                </c:pt>
                <c:pt idx="5268">
                  <c:v>297.3</c:v>
                </c:pt>
                <c:pt idx="5269">
                  <c:v>297.3</c:v>
                </c:pt>
                <c:pt idx="5270">
                  <c:v>297.33</c:v>
                </c:pt>
                <c:pt idx="5271">
                  <c:v>297.35000000000002</c:v>
                </c:pt>
                <c:pt idx="5272">
                  <c:v>297.36</c:v>
                </c:pt>
                <c:pt idx="5273">
                  <c:v>297.36</c:v>
                </c:pt>
                <c:pt idx="5274">
                  <c:v>297.36</c:v>
                </c:pt>
                <c:pt idx="5275">
                  <c:v>297.42</c:v>
                </c:pt>
                <c:pt idx="5276">
                  <c:v>297.45</c:v>
                </c:pt>
                <c:pt idx="5277">
                  <c:v>297.43</c:v>
                </c:pt>
                <c:pt idx="5278">
                  <c:v>297.45</c:v>
                </c:pt>
                <c:pt idx="5279">
                  <c:v>297.52999999999997</c:v>
                </c:pt>
                <c:pt idx="5280">
                  <c:v>297.49</c:v>
                </c:pt>
                <c:pt idx="5281">
                  <c:v>297.54000000000002</c:v>
                </c:pt>
                <c:pt idx="5282">
                  <c:v>297.58</c:v>
                </c:pt>
                <c:pt idx="5283">
                  <c:v>297.62</c:v>
                </c:pt>
                <c:pt idx="5284">
                  <c:v>297.62</c:v>
                </c:pt>
                <c:pt idx="5285">
                  <c:v>297.64</c:v>
                </c:pt>
                <c:pt idx="5286">
                  <c:v>297.61</c:v>
                </c:pt>
                <c:pt idx="5287">
                  <c:v>297.61</c:v>
                </c:pt>
                <c:pt idx="5288">
                  <c:v>297.60000000000002</c:v>
                </c:pt>
                <c:pt idx="5289">
                  <c:v>297.64</c:v>
                </c:pt>
                <c:pt idx="5290">
                  <c:v>297.64999999999998</c:v>
                </c:pt>
                <c:pt idx="5291">
                  <c:v>297.64999999999998</c:v>
                </c:pt>
                <c:pt idx="5292">
                  <c:v>297.66000000000003</c:v>
                </c:pt>
                <c:pt idx="5293">
                  <c:v>297.64999999999998</c:v>
                </c:pt>
                <c:pt idx="5294">
                  <c:v>297.67</c:v>
                </c:pt>
                <c:pt idx="5295">
                  <c:v>297.69</c:v>
                </c:pt>
                <c:pt idx="5296">
                  <c:v>297.68</c:v>
                </c:pt>
                <c:pt idx="5297">
                  <c:v>297.67</c:v>
                </c:pt>
                <c:pt idx="5298">
                  <c:v>297.66000000000003</c:v>
                </c:pt>
                <c:pt idx="5299">
                  <c:v>297.68</c:v>
                </c:pt>
                <c:pt idx="5300">
                  <c:v>297.72000000000003</c:v>
                </c:pt>
                <c:pt idx="5301">
                  <c:v>297.73</c:v>
                </c:pt>
                <c:pt idx="5302">
                  <c:v>297.69</c:v>
                </c:pt>
                <c:pt idx="5303">
                  <c:v>297.64999999999998</c:v>
                </c:pt>
                <c:pt idx="5304">
                  <c:v>297.66000000000003</c:v>
                </c:pt>
                <c:pt idx="5305">
                  <c:v>297.73</c:v>
                </c:pt>
                <c:pt idx="5306">
                  <c:v>297.70999999999998</c:v>
                </c:pt>
                <c:pt idx="5307">
                  <c:v>297.69</c:v>
                </c:pt>
                <c:pt idx="5308">
                  <c:v>297.67</c:v>
                </c:pt>
                <c:pt idx="5309">
                  <c:v>297.63</c:v>
                </c:pt>
                <c:pt idx="5310">
                  <c:v>297.64</c:v>
                </c:pt>
                <c:pt idx="5311">
                  <c:v>297.63</c:v>
                </c:pt>
                <c:pt idx="5312">
                  <c:v>297.67</c:v>
                </c:pt>
                <c:pt idx="5313">
                  <c:v>297.69</c:v>
                </c:pt>
                <c:pt idx="5314">
                  <c:v>297.7</c:v>
                </c:pt>
                <c:pt idx="5315">
                  <c:v>297.72000000000003</c:v>
                </c:pt>
                <c:pt idx="5316">
                  <c:v>297.70999999999998</c:v>
                </c:pt>
                <c:pt idx="5317">
                  <c:v>297.69</c:v>
                </c:pt>
                <c:pt idx="5318">
                  <c:v>297.64</c:v>
                </c:pt>
                <c:pt idx="5319">
                  <c:v>297.63</c:v>
                </c:pt>
                <c:pt idx="5320">
                  <c:v>297.58</c:v>
                </c:pt>
                <c:pt idx="5321">
                  <c:v>297.54000000000002</c:v>
                </c:pt>
                <c:pt idx="5322">
                  <c:v>297.49</c:v>
                </c:pt>
                <c:pt idx="5323">
                  <c:v>297.45</c:v>
                </c:pt>
                <c:pt idx="5324">
                  <c:v>297.44</c:v>
                </c:pt>
                <c:pt idx="5325">
                  <c:v>297.43</c:v>
                </c:pt>
                <c:pt idx="5326">
                  <c:v>297.43</c:v>
                </c:pt>
                <c:pt idx="5327">
                  <c:v>297.47000000000003</c:v>
                </c:pt>
                <c:pt idx="5328">
                  <c:v>297.47000000000003</c:v>
                </c:pt>
                <c:pt idx="5329">
                  <c:v>297.44</c:v>
                </c:pt>
                <c:pt idx="5330">
                  <c:v>297.42</c:v>
                </c:pt>
                <c:pt idx="5331">
                  <c:v>297.48</c:v>
                </c:pt>
                <c:pt idx="5332">
                  <c:v>297.54000000000002</c:v>
                </c:pt>
                <c:pt idx="5333">
                  <c:v>297.55</c:v>
                </c:pt>
                <c:pt idx="5334">
                  <c:v>297.56</c:v>
                </c:pt>
                <c:pt idx="5335">
                  <c:v>297.52999999999997</c:v>
                </c:pt>
                <c:pt idx="5336">
                  <c:v>297.58999999999997</c:v>
                </c:pt>
                <c:pt idx="5337">
                  <c:v>297.64999999999998</c:v>
                </c:pt>
                <c:pt idx="5338">
                  <c:v>297.63</c:v>
                </c:pt>
                <c:pt idx="5339">
                  <c:v>297.62</c:v>
                </c:pt>
                <c:pt idx="5340">
                  <c:v>297.68</c:v>
                </c:pt>
                <c:pt idx="5341">
                  <c:v>297.73</c:v>
                </c:pt>
                <c:pt idx="5342">
                  <c:v>297.74</c:v>
                </c:pt>
                <c:pt idx="5343">
                  <c:v>297.76</c:v>
                </c:pt>
                <c:pt idx="5344">
                  <c:v>297.77</c:v>
                </c:pt>
                <c:pt idx="5345">
                  <c:v>297.79000000000002</c:v>
                </c:pt>
                <c:pt idx="5346">
                  <c:v>297.77999999999997</c:v>
                </c:pt>
                <c:pt idx="5347">
                  <c:v>297.77</c:v>
                </c:pt>
                <c:pt idx="5348">
                  <c:v>297.75</c:v>
                </c:pt>
                <c:pt idx="5349">
                  <c:v>297.75</c:v>
                </c:pt>
                <c:pt idx="5350">
                  <c:v>297.79000000000002</c:v>
                </c:pt>
                <c:pt idx="5351">
                  <c:v>297.83</c:v>
                </c:pt>
                <c:pt idx="5352">
                  <c:v>297.89</c:v>
                </c:pt>
                <c:pt idx="5353">
                  <c:v>297.89999999999998</c:v>
                </c:pt>
                <c:pt idx="5354">
                  <c:v>297.86</c:v>
                </c:pt>
                <c:pt idx="5355">
                  <c:v>297.83</c:v>
                </c:pt>
                <c:pt idx="5356">
                  <c:v>297.86</c:v>
                </c:pt>
                <c:pt idx="5357">
                  <c:v>297.86</c:v>
                </c:pt>
                <c:pt idx="5358">
                  <c:v>297.89</c:v>
                </c:pt>
                <c:pt idx="5359">
                  <c:v>297.91000000000003</c:v>
                </c:pt>
                <c:pt idx="5360">
                  <c:v>297.86</c:v>
                </c:pt>
                <c:pt idx="5361">
                  <c:v>297.77999999999997</c:v>
                </c:pt>
                <c:pt idx="5362">
                  <c:v>297.77999999999997</c:v>
                </c:pt>
                <c:pt idx="5363">
                  <c:v>297.77</c:v>
                </c:pt>
                <c:pt idx="5364">
                  <c:v>297.75</c:v>
                </c:pt>
                <c:pt idx="5365">
                  <c:v>297.8</c:v>
                </c:pt>
                <c:pt idx="5366">
                  <c:v>297.83999999999997</c:v>
                </c:pt>
                <c:pt idx="5367">
                  <c:v>297.85000000000002</c:v>
                </c:pt>
                <c:pt idx="5368">
                  <c:v>297.87</c:v>
                </c:pt>
                <c:pt idx="5369">
                  <c:v>297.88</c:v>
                </c:pt>
                <c:pt idx="5370">
                  <c:v>297.91000000000003</c:v>
                </c:pt>
                <c:pt idx="5371">
                  <c:v>297.92</c:v>
                </c:pt>
                <c:pt idx="5372">
                  <c:v>297.87</c:v>
                </c:pt>
                <c:pt idx="5373">
                  <c:v>297.81</c:v>
                </c:pt>
                <c:pt idx="5374">
                  <c:v>297.77999999999997</c:v>
                </c:pt>
                <c:pt idx="5375">
                  <c:v>297.76</c:v>
                </c:pt>
                <c:pt idx="5376">
                  <c:v>297.74</c:v>
                </c:pt>
                <c:pt idx="5377">
                  <c:v>297.7</c:v>
                </c:pt>
                <c:pt idx="5378">
                  <c:v>297.68</c:v>
                </c:pt>
                <c:pt idx="5379">
                  <c:v>297.64999999999998</c:v>
                </c:pt>
                <c:pt idx="5380">
                  <c:v>297.63</c:v>
                </c:pt>
                <c:pt idx="5381">
                  <c:v>297.62</c:v>
                </c:pt>
                <c:pt idx="5382">
                  <c:v>297.60000000000002</c:v>
                </c:pt>
                <c:pt idx="5383">
                  <c:v>297.64</c:v>
                </c:pt>
                <c:pt idx="5384">
                  <c:v>297.62</c:v>
                </c:pt>
                <c:pt idx="5385">
                  <c:v>297.64999999999998</c:v>
                </c:pt>
                <c:pt idx="5386">
                  <c:v>297.64</c:v>
                </c:pt>
                <c:pt idx="5387">
                  <c:v>297.64999999999998</c:v>
                </c:pt>
                <c:pt idx="5388">
                  <c:v>297.68</c:v>
                </c:pt>
                <c:pt idx="5389">
                  <c:v>297.70999999999998</c:v>
                </c:pt>
                <c:pt idx="5390">
                  <c:v>297.68</c:v>
                </c:pt>
                <c:pt idx="5391">
                  <c:v>297.61</c:v>
                </c:pt>
                <c:pt idx="5392">
                  <c:v>297.62</c:v>
                </c:pt>
                <c:pt idx="5393">
                  <c:v>297.67</c:v>
                </c:pt>
                <c:pt idx="5394">
                  <c:v>297.70999999999998</c:v>
                </c:pt>
                <c:pt idx="5395">
                  <c:v>297.70999999999998</c:v>
                </c:pt>
                <c:pt idx="5396">
                  <c:v>297.72000000000003</c:v>
                </c:pt>
                <c:pt idx="5397">
                  <c:v>297.72000000000003</c:v>
                </c:pt>
                <c:pt idx="5398">
                  <c:v>297.66000000000003</c:v>
                </c:pt>
                <c:pt idx="5399">
                  <c:v>297.64999999999998</c:v>
                </c:pt>
                <c:pt idx="5400">
                  <c:v>297.60000000000002</c:v>
                </c:pt>
                <c:pt idx="5401">
                  <c:v>297.57</c:v>
                </c:pt>
                <c:pt idx="5402">
                  <c:v>297.54000000000002</c:v>
                </c:pt>
                <c:pt idx="5403">
                  <c:v>297.52</c:v>
                </c:pt>
                <c:pt idx="5404">
                  <c:v>297.51</c:v>
                </c:pt>
                <c:pt idx="5405">
                  <c:v>297.52</c:v>
                </c:pt>
                <c:pt idx="5406">
                  <c:v>297.48</c:v>
                </c:pt>
                <c:pt idx="5407">
                  <c:v>297.48</c:v>
                </c:pt>
                <c:pt idx="5408">
                  <c:v>297.45</c:v>
                </c:pt>
                <c:pt idx="5409">
                  <c:v>297.52</c:v>
                </c:pt>
                <c:pt idx="5410">
                  <c:v>297.52</c:v>
                </c:pt>
                <c:pt idx="5411">
                  <c:v>297.58</c:v>
                </c:pt>
                <c:pt idx="5412">
                  <c:v>297.56</c:v>
                </c:pt>
                <c:pt idx="5413">
                  <c:v>297.54000000000002</c:v>
                </c:pt>
                <c:pt idx="5414">
                  <c:v>297.52</c:v>
                </c:pt>
                <c:pt idx="5415">
                  <c:v>297.51</c:v>
                </c:pt>
                <c:pt idx="5416">
                  <c:v>297.54000000000002</c:v>
                </c:pt>
                <c:pt idx="5417">
                  <c:v>297.58</c:v>
                </c:pt>
                <c:pt idx="5418">
                  <c:v>297.56</c:v>
                </c:pt>
                <c:pt idx="5419">
                  <c:v>297.55</c:v>
                </c:pt>
                <c:pt idx="5420">
                  <c:v>297.58999999999997</c:v>
                </c:pt>
                <c:pt idx="5421">
                  <c:v>297.58</c:v>
                </c:pt>
                <c:pt idx="5422">
                  <c:v>297.55</c:v>
                </c:pt>
                <c:pt idx="5423">
                  <c:v>297.61</c:v>
                </c:pt>
                <c:pt idx="5424">
                  <c:v>297.63</c:v>
                </c:pt>
                <c:pt idx="5425">
                  <c:v>297.67</c:v>
                </c:pt>
                <c:pt idx="5426">
                  <c:v>297.70999999999998</c:v>
                </c:pt>
                <c:pt idx="5427">
                  <c:v>297.72000000000003</c:v>
                </c:pt>
                <c:pt idx="5428">
                  <c:v>297.74</c:v>
                </c:pt>
                <c:pt idx="5429">
                  <c:v>297.79000000000002</c:v>
                </c:pt>
                <c:pt idx="5430">
                  <c:v>297.8</c:v>
                </c:pt>
                <c:pt idx="5431">
                  <c:v>297.83999999999997</c:v>
                </c:pt>
                <c:pt idx="5432">
                  <c:v>297.86</c:v>
                </c:pt>
                <c:pt idx="5433">
                  <c:v>297.87</c:v>
                </c:pt>
                <c:pt idx="5434">
                  <c:v>297.87</c:v>
                </c:pt>
                <c:pt idx="5435">
                  <c:v>297.86</c:v>
                </c:pt>
                <c:pt idx="5436">
                  <c:v>297.82</c:v>
                </c:pt>
                <c:pt idx="5437">
                  <c:v>297.77999999999997</c:v>
                </c:pt>
                <c:pt idx="5438">
                  <c:v>297.76</c:v>
                </c:pt>
                <c:pt idx="5439">
                  <c:v>297.72000000000003</c:v>
                </c:pt>
                <c:pt idx="5440">
                  <c:v>297.67</c:v>
                </c:pt>
                <c:pt idx="5441">
                  <c:v>297.67</c:v>
                </c:pt>
                <c:pt idx="5442">
                  <c:v>297.67</c:v>
                </c:pt>
                <c:pt idx="5443">
                  <c:v>297.64</c:v>
                </c:pt>
                <c:pt idx="5444">
                  <c:v>297.64</c:v>
                </c:pt>
                <c:pt idx="5445">
                  <c:v>297.66000000000003</c:v>
                </c:pt>
                <c:pt idx="5446">
                  <c:v>297.72000000000003</c:v>
                </c:pt>
                <c:pt idx="5447">
                  <c:v>297.73</c:v>
                </c:pt>
                <c:pt idx="5448">
                  <c:v>297.72000000000003</c:v>
                </c:pt>
                <c:pt idx="5449">
                  <c:v>297.68</c:v>
                </c:pt>
                <c:pt idx="5450">
                  <c:v>297.7</c:v>
                </c:pt>
                <c:pt idx="5451">
                  <c:v>297.69</c:v>
                </c:pt>
                <c:pt idx="5452">
                  <c:v>297.67</c:v>
                </c:pt>
                <c:pt idx="5453">
                  <c:v>297.64</c:v>
                </c:pt>
                <c:pt idx="5454">
                  <c:v>297.62</c:v>
                </c:pt>
                <c:pt idx="5455">
                  <c:v>297.57</c:v>
                </c:pt>
                <c:pt idx="5456">
                  <c:v>297.58</c:v>
                </c:pt>
                <c:pt idx="5457">
                  <c:v>297.58</c:v>
                </c:pt>
                <c:pt idx="5458">
                  <c:v>297.61</c:v>
                </c:pt>
                <c:pt idx="5459">
                  <c:v>297.60000000000002</c:v>
                </c:pt>
                <c:pt idx="5460">
                  <c:v>297.67</c:v>
                </c:pt>
                <c:pt idx="5461">
                  <c:v>297.7</c:v>
                </c:pt>
                <c:pt idx="5462">
                  <c:v>297.73</c:v>
                </c:pt>
                <c:pt idx="5463">
                  <c:v>297.73</c:v>
                </c:pt>
                <c:pt idx="5464">
                  <c:v>297.73</c:v>
                </c:pt>
                <c:pt idx="5465">
                  <c:v>297.74</c:v>
                </c:pt>
                <c:pt idx="5466">
                  <c:v>297.77999999999997</c:v>
                </c:pt>
                <c:pt idx="5467">
                  <c:v>297.77999999999997</c:v>
                </c:pt>
                <c:pt idx="5468">
                  <c:v>297.77</c:v>
                </c:pt>
                <c:pt idx="5469">
                  <c:v>297.75</c:v>
                </c:pt>
                <c:pt idx="5470">
                  <c:v>297.76</c:v>
                </c:pt>
                <c:pt idx="5471">
                  <c:v>297.79000000000002</c:v>
                </c:pt>
                <c:pt idx="5472">
                  <c:v>297.82</c:v>
                </c:pt>
                <c:pt idx="5473">
                  <c:v>297.86</c:v>
                </c:pt>
                <c:pt idx="5474">
                  <c:v>297.88</c:v>
                </c:pt>
                <c:pt idx="5475">
                  <c:v>297.89</c:v>
                </c:pt>
                <c:pt idx="5476">
                  <c:v>297.89999999999998</c:v>
                </c:pt>
                <c:pt idx="5477">
                  <c:v>297.95</c:v>
                </c:pt>
                <c:pt idx="5478">
                  <c:v>297.98</c:v>
                </c:pt>
                <c:pt idx="5479">
                  <c:v>297.98</c:v>
                </c:pt>
                <c:pt idx="5480">
                  <c:v>297.99</c:v>
                </c:pt>
                <c:pt idx="5481">
                  <c:v>297.95999999999998</c:v>
                </c:pt>
                <c:pt idx="5482">
                  <c:v>297.94</c:v>
                </c:pt>
                <c:pt idx="5483">
                  <c:v>297.89999999999998</c:v>
                </c:pt>
                <c:pt idx="5484">
                  <c:v>297.86</c:v>
                </c:pt>
                <c:pt idx="5485">
                  <c:v>297.82</c:v>
                </c:pt>
                <c:pt idx="5486">
                  <c:v>297.83</c:v>
                </c:pt>
                <c:pt idx="5487">
                  <c:v>297.85000000000002</c:v>
                </c:pt>
                <c:pt idx="5488">
                  <c:v>297.83999999999997</c:v>
                </c:pt>
                <c:pt idx="5489">
                  <c:v>297.87</c:v>
                </c:pt>
                <c:pt idx="5490">
                  <c:v>297.89</c:v>
                </c:pt>
                <c:pt idx="5491">
                  <c:v>297.91000000000003</c:v>
                </c:pt>
                <c:pt idx="5492">
                  <c:v>297.94</c:v>
                </c:pt>
                <c:pt idx="5493">
                  <c:v>297.95</c:v>
                </c:pt>
                <c:pt idx="5494">
                  <c:v>297.98</c:v>
                </c:pt>
                <c:pt idx="5495">
                  <c:v>297.95</c:v>
                </c:pt>
                <c:pt idx="5496">
                  <c:v>297.93</c:v>
                </c:pt>
                <c:pt idx="5497">
                  <c:v>297.93</c:v>
                </c:pt>
                <c:pt idx="5498">
                  <c:v>297.95</c:v>
                </c:pt>
                <c:pt idx="5499">
                  <c:v>297.95999999999998</c:v>
                </c:pt>
                <c:pt idx="5500">
                  <c:v>298.02999999999997</c:v>
                </c:pt>
                <c:pt idx="5501">
                  <c:v>298.02999999999997</c:v>
                </c:pt>
                <c:pt idx="5502">
                  <c:v>297.98</c:v>
                </c:pt>
                <c:pt idx="5503">
                  <c:v>297.97000000000003</c:v>
                </c:pt>
                <c:pt idx="5504">
                  <c:v>297.95</c:v>
                </c:pt>
                <c:pt idx="5505">
                  <c:v>297.92</c:v>
                </c:pt>
                <c:pt idx="5506">
                  <c:v>297.93</c:v>
                </c:pt>
                <c:pt idx="5507">
                  <c:v>297.93</c:v>
                </c:pt>
                <c:pt idx="5508">
                  <c:v>297.93</c:v>
                </c:pt>
                <c:pt idx="5509">
                  <c:v>297.94</c:v>
                </c:pt>
                <c:pt idx="5510">
                  <c:v>297.93</c:v>
                </c:pt>
                <c:pt idx="5511">
                  <c:v>297.92</c:v>
                </c:pt>
                <c:pt idx="5512">
                  <c:v>297.89</c:v>
                </c:pt>
                <c:pt idx="5513">
                  <c:v>297.89</c:v>
                </c:pt>
                <c:pt idx="5514">
                  <c:v>297.85000000000002</c:v>
                </c:pt>
                <c:pt idx="5515">
                  <c:v>297.83999999999997</c:v>
                </c:pt>
                <c:pt idx="5516">
                  <c:v>297.85000000000002</c:v>
                </c:pt>
                <c:pt idx="5517">
                  <c:v>297.81</c:v>
                </c:pt>
                <c:pt idx="5518">
                  <c:v>297.76</c:v>
                </c:pt>
                <c:pt idx="5519">
                  <c:v>297.7</c:v>
                </c:pt>
                <c:pt idx="5520">
                  <c:v>297.74</c:v>
                </c:pt>
                <c:pt idx="5521">
                  <c:v>297.75</c:v>
                </c:pt>
                <c:pt idx="5522">
                  <c:v>297.73</c:v>
                </c:pt>
                <c:pt idx="5523">
                  <c:v>297.70999999999998</c:v>
                </c:pt>
                <c:pt idx="5524">
                  <c:v>297.66000000000003</c:v>
                </c:pt>
                <c:pt idx="5525">
                  <c:v>297.67</c:v>
                </c:pt>
                <c:pt idx="5526">
                  <c:v>297.66000000000003</c:v>
                </c:pt>
                <c:pt idx="5527">
                  <c:v>297.63</c:v>
                </c:pt>
                <c:pt idx="5528">
                  <c:v>297.63</c:v>
                </c:pt>
                <c:pt idx="5529">
                  <c:v>297.64</c:v>
                </c:pt>
                <c:pt idx="5530">
                  <c:v>297.58999999999997</c:v>
                </c:pt>
                <c:pt idx="5531">
                  <c:v>297.52999999999997</c:v>
                </c:pt>
                <c:pt idx="5532">
                  <c:v>297.52999999999997</c:v>
                </c:pt>
                <c:pt idx="5533">
                  <c:v>297.54000000000002</c:v>
                </c:pt>
                <c:pt idx="5534">
                  <c:v>297.52</c:v>
                </c:pt>
                <c:pt idx="5535">
                  <c:v>297.52999999999997</c:v>
                </c:pt>
                <c:pt idx="5536">
                  <c:v>297.52999999999997</c:v>
                </c:pt>
                <c:pt idx="5537">
                  <c:v>297.57</c:v>
                </c:pt>
                <c:pt idx="5538">
                  <c:v>297.61</c:v>
                </c:pt>
                <c:pt idx="5539">
                  <c:v>297.57</c:v>
                </c:pt>
                <c:pt idx="5540">
                  <c:v>297.55</c:v>
                </c:pt>
                <c:pt idx="5541">
                  <c:v>297.52</c:v>
                </c:pt>
                <c:pt idx="5542">
                  <c:v>297.56</c:v>
                </c:pt>
                <c:pt idx="5543">
                  <c:v>297.62</c:v>
                </c:pt>
                <c:pt idx="5544">
                  <c:v>297.64999999999998</c:v>
                </c:pt>
                <c:pt idx="5545">
                  <c:v>297.64999999999998</c:v>
                </c:pt>
                <c:pt idx="5546">
                  <c:v>297.62</c:v>
                </c:pt>
                <c:pt idx="5547">
                  <c:v>297.58999999999997</c:v>
                </c:pt>
                <c:pt idx="5548">
                  <c:v>297.55</c:v>
                </c:pt>
                <c:pt idx="5549">
                  <c:v>297.52</c:v>
                </c:pt>
                <c:pt idx="5550">
                  <c:v>297.51</c:v>
                </c:pt>
                <c:pt idx="5551">
                  <c:v>297.52999999999997</c:v>
                </c:pt>
                <c:pt idx="5552">
                  <c:v>297.55</c:v>
                </c:pt>
                <c:pt idx="5553">
                  <c:v>297.58999999999997</c:v>
                </c:pt>
                <c:pt idx="5554">
                  <c:v>297.61</c:v>
                </c:pt>
                <c:pt idx="5555">
                  <c:v>297.63</c:v>
                </c:pt>
                <c:pt idx="5556">
                  <c:v>297.64999999999998</c:v>
                </c:pt>
                <c:pt idx="5557">
                  <c:v>297.63</c:v>
                </c:pt>
                <c:pt idx="5558">
                  <c:v>297.67</c:v>
                </c:pt>
                <c:pt idx="5559">
                  <c:v>297.7</c:v>
                </c:pt>
                <c:pt idx="5560">
                  <c:v>297.69</c:v>
                </c:pt>
                <c:pt idx="5561">
                  <c:v>297.63</c:v>
                </c:pt>
                <c:pt idx="5562">
                  <c:v>297.64999999999998</c:v>
                </c:pt>
                <c:pt idx="5563">
                  <c:v>297.68</c:v>
                </c:pt>
                <c:pt idx="5564">
                  <c:v>297.74</c:v>
                </c:pt>
                <c:pt idx="5565">
                  <c:v>297.8</c:v>
                </c:pt>
                <c:pt idx="5566">
                  <c:v>297.82</c:v>
                </c:pt>
                <c:pt idx="5567">
                  <c:v>297.85000000000002</c:v>
                </c:pt>
                <c:pt idx="5568">
                  <c:v>297.89999999999998</c:v>
                </c:pt>
                <c:pt idx="5569">
                  <c:v>297.93</c:v>
                </c:pt>
                <c:pt idx="5570">
                  <c:v>297.93</c:v>
                </c:pt>
                <c:pt idx="5571">
                  <c:v>297.94</c:v>
                </c:pt>
                <c:pt idx="5572">
                  <c:v>297.92</c:v>
                </c:pt>
                <c:pt idx="5573">
                  <c:v>297.88</c:v>
                </c:pt>
                <c:pt idx="5574">
                  <c:v>297.81</c:v>
                </c:pt>
                <c:pt idx="5575">
                  <c:v>297.75</c:v>
                </c:pt>
                <c:pt idx="5576">
                  <c:v>297.76</c:v>
                </c:pt>
                <c:pt idx="5577">
                  <c:v>297.77</c:v>
                </c:pt>
                <c:pt idx="5578">
                  <c:v>297.77</c:v>
                </c:pt>
                <c:pt idx="5579">
                  <c:v>297.8</c:v>
                </c:pt>
                <c:pt idx="5580">
                  <c:v>297.77999999999997</c:v>
                </c:pt>
                <c:pt idx="5581">
                  <c:v>297.79000000000002</c:v>
                </c:pt>
                <c:pt idx="5582">
                  <c:v>297.81</c:v>
                </c:pt>
                <c:pt idx="5583">
                  <c:v>297.88</c:v>
                </c:pt>
                <c:pt idx="5584">
                  <c:v>297.91000000000003</c:v>
                </c:pt>
                <c:pt idx="5585">
                  <c:v>297.86</c:v>
                </c:pt>
                <c:pt idx="5586">
                  <c:v>297.81</c:v>
                </c:pt>
                <c:pt idx="5587">
                  <c:v>297.8</c:v>
                </c:pt>
                <c:pt idx="5588">
                  <c:v>297.81</c:v>
                </c:pt>
                <c:pt idx="5589">
                  <c:v>297.82</c:v>
                </c:pt>
                <c:pt idx="5590">
                  <c:v>297.77</c:v>
                </c:pt>
                <c:pt idx="5591">
                  <c:v>297.75</c:v>
                </c:pt>
                <c:pt idx="5592">
                  <c:v>297.7</c:v>
                </c:pt>
                <c:pt idx="5593">
                  <c:v>297.64999999999998</c:v>
                </c:pt>
                <c:pt idx="5594">
                  <c:v>297.62</c:v>
                </c:pt>
                <c:pt idx="5595">
                  <c:v>297.63</c:v>
                </c:pt>
                <c:pt idx="5596">
                  <c:v>297.63</c:v>
                </c:pt>
                <c:pt idx="5597">
                  <c:v>297.63</c:v>
                </c:pt>
                <c:pt idx="5598">
                  <c:v>297.61</c:v>
                </c:pt>
                <c:pt idx="5599">
                  <c:v>297.57</c:v>
                </c:pt>
                <c:pt idx="5600">
                  <c:v>297.58</c:v>
                </c:pt>
                <c:pt idx="5601">
                  <c:v>297.60000000000002</c:v>
                </c:pt>
                <c:pt idx="5602">
                  <c:v>297.62</c:v>
                </c:pt>
                <c:pt idx="5603">
                  <c:v>297.67</c:v>
                </c:pt>
                <c:pt idx="5604">
                  <c:v>297.69</c:v>
                </c:pt>
                <c:pt idx="5605">
                  <c:v>297.69</c:v>
                </c:pt>
                <c:pt idx="5606">
                  <c:v>297.62</c:v>
                </c:pt>
                <c:pt idx="5607">
                  <c:v>297.57</c:v>
                </c:pt>
                <c:pt idx="5608">
                  <c:v>297.56</c:v>
                </c:pt>
                <c:pt idx="5609">
                  <c:v>297.58999999999997</c:v>
                </c:pt>
                <c:pt idx="5610">
                  <c:v>297.62</c:v>
                </c:pt>
                <c:pt idx="5611">
                  <c:v>297.74</c:v>
                </c:pt>
                <c:pt idx="5612">
                  <c:v>297.76</c:v>
                </c:pt>
                <c:pt idx="5613">
                  <c:v>297.83</c:v>
                </c:pt>
                <c:pt idx="5614">
                  <c:v>297.92</c:v>
                </c:pt>
                <c:pt idx="5615">
                  <c:v>297.89</c:v>
                </c:pt>
                <c:pt idx="5616">
                  <c:v>297.83</c:v>
                </c:pt>
                <c:pt idx="5617">
                  <c:v>297.83999999999997</c:v>
                </c:pt>
                <c:pt idx="5618">
                  <c:v>297.91000000000003</c:v>
                </c:pt>
                <c:pt idx="5619">
                  <c:v>297.95</c:v>
                </c:pt>
                <c:pt idx="5620">
                  <c:v>298.05</c:v>
                </c:pt>
                <c:pt idx="5621">
                  <c:v>298.05</c:v>
                </c:pt>
                <c:pt idx="5622">
                  <c:v>298.05</c:v>
                </c:pt>
                <c:pt idx="5623">
                  <c:v>298.04000000000002</c:v>
                </c:pt>
                <c:pt idx="5624">
                  <c:v>298.05</c:v>
                </c:pt>
                <c:pt idx="5625">
                  <c:v>298.02</c:v>
                </c:pt>
                <c:pt idx="5626">
                  <c:v>298.01</c:v>
                </c:pt>
                <c:pt idx="5627">
                  <c:v>298</c:v>
                </c:pt>
                <c:pt idx="5628">
                  <c:v>297.98</c:v>
                </c:pt>
                <c:pt idx="5629">
                  <c:v>297.97000000000003</c:v>
                </c:pt>
                <c:pt idx="5630">
                  <c:v>297.97000000000003</c:v>
                </c:pt>
                <c:pt idx="5631">
                  <c:v>297.95999999999998</c:v>
                </c:pt>
                <c:pt idx="5632">
                  <c:v>297.94</c:v>
                </c:pt>
                <c:pt idx="5633">
                  <c:v>297.89999999999998</c:v>
                </c:pt>
                <c:pt idx="5634">
                  <c:v>297.87</c:v>
                </c:pt>
                <c:pt idx="5635">
                  <c:v>297.89</c:v>
                </c:pt>
                <c:pt idx="5636">
                  <c:v>297.88</c:v>
                </c:pt>
                <c:pt idx="5637">
                  <c:v>297.88</c:v>
                </c:pt>
                <c:pt idx="5638">
                  <c:v>297.83</c:v>
                </c:pt>
                <c:pt idx="5639">
                  <c:v>297.81</c:v>
                </c:pt>
                <c:pt idx="5640">
                  <c:v>297.77</c:v>
                </c:pt>
                <c:pt idx="5641">
                  <c:v>297.79000000000002</c:v>
                </c:pt>
                <c:pt idx="5642">
                  <c:v>297.77</c:v>
                </c:pt>
                <c:pt idx="5643">
                  <c:v>297.81</c:v>
                </c:pt>
                <c:pt idx="5644">
                  <c:v>297.83</c:v>
                </c:pt>
                <c:pt idx="5645">
                  <c:v>297.83</c:v>
                </c:pt>
                <c:pt idx="5646">
                  <c:v>297.83</c:v>
                </c:pt>
                <c:pt idx="5647">
                  <c:v>297.81</c:v>
                </c:pt>
                <c:pt idx="5648">
                  <c:v>297.8</c:v>
                </c:pt>
                <c:pt idx="5649">
                  <c:v>297.77999999999997</c:v>
                </c:pt>
                <c:pt idx="5650">
                  <c:v>297.81</c:v>
                </c:pt>
                <c:pt idx="5651">
                  <c:v>297.8</c:v>
                </c:pt>
                <c:pt idx="5652">
                  <c:v>297.8</c:v>
                </c:pt>
                <c:pt idx="5653">
                  <c:v>297.81</c:v>
                </c:pt>
                <c:pt idx="5654">
                  <c:v>297.85000000000002</c:v>
                </c:pt>
                <c:pt idx="5655">
                  <c:v>297.83</c:v>
                </c:pt>
                <c:pt idx="5656">
                  <c:v>297.83999999999997</c:v>
                </c:pt>
                <c:pt idx="5657">
                  <c:v>297.83999999999997</c:v>
                </c:pt>
                <c:pt idx="5658">
                  <c:v>297.83999999999997</c:v>
                </c:pt>
                <c:pt idx="5659">
                  <c:v>297.77999999999997</c:v>
                </c:pt>
                <c:pt idx="5660">
                  <c:v>297.76</c:v>
                </c:pt>
                <c:pt idx="5661">
                  <c:v>297.73</c:v>
                </c:pt>
                <c:pt idx="5662">
                  <c:v>297.68</c:v>
                </c:pt>
                <c:pt idx="5663">
                  <c:v>297.64</c:v>
                </c:pt>
                <c:pt idx="5664">
                  <c:v>297.62</c:v>
                </c:pt>
                <c:pt idx="5665">
                  <c:v>297.58999999999997</c:v>
                </c:pt>
                <c:pt idx="5666">
                  <c:v>297.56</c:v>
                </c:pt>
                <c:pt idx="5667">
                  <c:v>297.55</c:v>
                </c:pt>
                <c:pt idx="5668">
                  <c:v>297.54000000000002</c:v>
                </c:pt>
                <c:pt idx="5669">
                  <c:v>297.51</c:v>
                </c:pt>
                <c:pt idx="5670">
                  <c:v>297.55</c:v>
                </c:pt>
                <c:pt idx="5671">
                  <c:v>297.56</c:v>
                </c:pt>
                <c:pt idx="5672">
                  <c:v>297.62</c:v>
                </c:pt>
                <c:pt idx="5673">
                  <c:v>297.66000000000003</c:v>
                </c:pt>
                <c:pt idx="5674">
                  <c:v>297.68</c:v>
                </c:pt>
                <c:pt idx="5675">
                  <c:v>297.67</c:v>
                </c:pt>
                <c:pt idx="5676">
                  <c:v>297.68</c:v>
                </c:pt>
                <c:pt idx="5677">
                  <c:v>297.73</c:v>
                </c:pt>
                <c:pt idx="5678">
                  <c:v>297.74</c:v>
                </c:pt>
                <c:pt idx="5679">
                  <c:v>297.74</c:v>
                </c:pt>
                <c:pt idx="5680">
                  <c:v>297.74</c:v>
                </c:pt>
                <c:pt idx="5681">
                  <c:v>297.74</c:v>
                </c:pt>
                <c:pt idx="5682">
                  <c:v>297.76</c:v>
                </c:pt>
                <c:pt idx="5683">
                  <c:v>297.77999999999997</c:v>
                </c:pt>
                <c:pt idx="5684">
                  <c:v>297.83</c:v>
                </c:pt>
                <c:pt idx="5685">
                  <c:v>297.86</c:v>
                </c:pt>
                <c:pt idx="5686">
                  <c:v>297.85000000000002</c:v>
                </c:pt>
                <c:pt idx="5687">
                  <c:v>297.85000000000002</c:v>
                </c:pt>
                <c:pt idx="5688">
                  <c:v>297.87</c:v>
                </c:pt>
                <c:pt idx="5689">
                  <c:v>297.85000000000002</c:v>
                </c:pt>
                <c:pt idx="5690">
                  <c:v>297.86</c:v>
                </c:pt>
                <c:pt idx="5691">
                  <c:v>297.89</c:v>
                </c:pt>
                <c:pt idx="5692">
                  <c:v>297.91000000000003</c:v>
                </c:pt>
                <c:pt idx="5693">
                  <c:v>297.94</c:v>
                </c:pt>
                <c:pt idx="5694">
                  <c:v>297.93</c:v>
                </c:pt>
                <c:pt idx="5695">
                  <c:v>297.99</c:v>
                </c:pt>
                <c:pt idx="5696">
                  <c:v>298.04000000000002</c:v>
                </c:pt>
                <c:pt idx="5697">
                  <c:v>298.07</c:v>
                </c:pt>
                <c:pt idx="5698">
                  <c:v>298.08999999999997</c:v>
                </c:pt>
                <c:pt idx="5699">
                  <c:v>298.10000000000002</c:v>
                </c:pt>
                <c:pt idx="5700">
                  <c:v>298.08</c:v>
                </c:pt>
                <c:pt idx="5701">
                  <c:v>298.08</c:v>
                </c:pt>
                <c:pt idx="5702">
                  <c:v>298.06</c:v>
                </c:pt>
                <c:pt idx="5703">
                  <c:v>298.06</c:v>
                </c:pt>
                <c:pt idx="5704">
                  <c:v>298.07</c:v>
                </c:pt>
                <c:pt idx="5705">
                  <c:v>298.08999999999997</c:v>
                </c:pt>
                <c:pt idx="5706">
                  <c:v>298.08999999999997</c:v>
                </c:pt>
                <c:pt idx="5707">
                  <c:v>298.13</c:v>
                </c:pt>
                <c:pt idx="5708">
                  <c:v>298.14999999999998</c:v>
                </c:pt>
                <c:pt idx="5709">
                  <c:v>298.13</c:v>
                </c:pt>
                <c:pt idx="5710">
                  <c:v>298.06</c:v>
                </c:pt>
                <c:pt idx="5711">
                  <c:v>298.02999999999997</c:v>
                </c:pt>
                <c:pt idx="5712">
                  <c:v>297.99</c:v>
                </c:pt>
                <c:pt idx="5713">
                  <c:v>297.99</c:v>
                </c:pt>
                <c:pt idx="5714">
                  <c:v>298.02</c:v>
                </c:pt>
                <c:pt idx="5715">
                  <c:v>298.05</c:v>
                </c:pt>
                <c:pt idx="5716">
                  <c:v>298.10000000000002</c:v>
                </c:pt>
                <c:pt idx="5717">
                  <c:v>298.11</c:v>
                </c:pt>
                <c:pt idx="5718">
                  <c:v>298.06</c:v>
                </c:pt>
                <c:pt idx="5719">
                  <c:v>298.02999999999997</c:v>
                </c:pt>
                <c:pt idx="5720">
                  <c:v>298.02999999999997</c:v>
                </c:pt>
                <c:pt idx="5721">
                  <c:v>298.05</c:v>
                </c:pt>
                <c:pt idx="5722">
                  <c:v>298.06</c:v>
                </c:pt>
                <c:pt idx="5723">
                  <c:v>298.06</c:v>
                </c:pt>
                <c:pt idx="5724">
                  <c:v>298.05</c:v>
                </c:pt>
                <c:pt idx="5725">
                  <c:v>298.02</c:v>
                </c:pt>
                <c:pt idx="5726">
                  <c:v>297.99</c:v>
                </c:pt>
                <c:pt idx="5727">
                  <c:v>297.98</c:v>
                </c:pt>
                <c:pt idx="5728">
                  <c:v>297.93</c:v>
                </c:pt>
                <c:pt idx="5729">
                  <c:v>297.93</c:v>
                </c:pt>
                <c:pt idx="5730">
                  <c:v>297.94</c:v>
                </c:pt>
                <c:pt idx="5731">
                  <c:v>297.95</c:v>
                </c:pt>
                <c:pt idx="5732">
                  <c:v>297.89</c:v>
                </c:pt>
                <c:pt idx="5733">
                  <c:v>297.83</c:v>
                </c:pt>
                <c:pt idx="5734">
                  <c:v>297.81</c:v>
                </c:pt>
                <c:pt idx="5735">
                  <c:v>297.81</c:v>
                </c:pt>
                <c:pt idx="5736">
                  <c:v>297.77999999999997</c:v>
                </c:pt>
                <c:pt idx="5737">
                  <c:v>297.75</c:v>
                </c:pt>
                <c:pt idx="5738">
                  <c:v>297.74</c:v>
                </c:pt>
                <c:pt idx="5739">
                  <c:v>297.75</c:v>
                </c:pt>
                <c:pt idx="5740">
                  <c:v>297.77</c:v>
                </c:pt>
                <c:pt idx="5741">
                  <c:v>297.85000000000002</c:v>
                </c:pt>
                <c:pt idx="5742">
                  <c:v>297.88</c:v>
                </c:pt>
                <c:pt idx="5743">
                  <c:v>297.86</c:v>
                </c:pt>
                <c:pt idx="5744">
                  <c:v>297.83</c:v>
                </c:pt>
                <c:pt idx="5745">
                  <c:v>297.86</c:v>
                </c:pt>
                <c:pt idx="5746">
                  <c:v>297.89999999999998</c:v>
                </c:pt>
                <c:pt idx="5747">
                  <c:v>297.87</c:v>
                </c:pt>
                <c:pt idx="5748">
                  <c:v>297.89999999999998</c:v>
                </c:pt>
                <c:pt idx="5749">
                  <c:v>297.94</c:v>
                </c:pt>
                <c:pt idx="5750">
                  <c:v>297.98</c:v>
                </c:pt>
                <c:pt idx="5751">
                  <c:v>297.97000000000003</c:v>
                </c:pt>
                <c:pt idx="5752">
                  <c:v>297.94</c:v>
                </c:pt>
                <c:pt idx="5753">
                  <c:v>297.95999999999998</c:v>
                </c:pt>
                <c:pt idx="5754">
                  <c:v>297.98</c:v>
                </c:pt>
                <c:pt idx="5755">
                  <c:v>297.99</c:v>
                </c:pt>
                <c:pt idx="5756">
                  <c:v>298.02</c:v>
                </c:pt>
                <c:pt idx="5757">
                  <c:v>298.01</c:v>
                </c:pt>
                <c:pt idx="5758">
                  <c:v>298.02</c:v>
                </c:pt>
                <c:pt idx="5759">
                  <c:v>297.99</c:v>
                </c:pt>
                <c:pt idx="5760">
                  <c:v>297.98</c:v>
                </c:pt>
                <c:pt idx="5761">
                  <c:v>297.98</c:v>
                </c:pt>
                <c:pt idx="5762">
                  <c:v>297.97000000000003</c:v>
                </c:pt>
                <c:pt idx="5763">
                  <c:v>297.97000000000003</c:v>
                </c:pt>
                <c:pt idx="5764">
                  <c:v>298</c:v>
                </c:pt>
                <c:pt idx="5765">
                  <c:v>298</c:v>
                </c:pt>
                <c:pt idx="5766">
                  <c:v>297.98</c:v>
                </c:pt>
                <c:pt idx="5767">
                  <c:v>298.02</c:v>
                </c:pt>
                <c:pt idx="5768">
                  <c:v>298.05</c:v>
                </c:pt>
                <c:pt idx="5769">
                  <c:v>298.07</c:v>
                </c:pt>
                <c:pt idx="5770">
                  <c:v>298.08999999999997</c:v>
                </c:pt>
                <c:pt idx="5771">
                  <c:v>298.16000000000003</c:v>
                </c:pt>
                <c:pt idx="5772">
                  <c:v>298.17</c:v>
                </c:pt>
                <c:pt idx="5773">
                  <c:v>298.16000000000003</c:v>
                </c:pt>
                <c:pt idx="5774">
                  <c:v>298.16000000000003</c:v>
                </c:pt>
                <c:pt idx="5775">
                  <c:v>298.14999999999998</c:v>
                </c:pt>
                <c:pt idx="5776">
                  <c:v>298.18</c:v>
                </c:pt>
                <c:pt idx="5777">
                  <c:v>298.20999999999998</c:v>
                </c:pt>
                <c:pt idx="5778">
                  <c:v>298.16000000000003</c:v>
                </c:pt>
                <c:pt idx="5779">
                  <c:v>298.10000000000002</c:v>
                </c:pt>
                <c:pt idx="5780">
                  <c:v>298.06</c:v>
                </c:pt>
                <c:pt idx="5781">
                  <c:v>298.06</c:v>
                </c:pt>
                <c:pt idx="5782">
                  <c:v>298.02999999999997</c:v>
                </c:pt>
                <c:pt idx="5783">
                  <c:v>298.04000000000002</c:v>
                </c:pt>
                <c:pt idx="5784">
                  <c:v>298.04000000000002</c:v>
                </c:pt>
                <c:pt idx="5785">
                  <c:v>298.02</c:v>
                </c:pt>
                <c:pt idx="5786">
                  <c:v>298</c:v>
                </c:pt>
                <c:pt idx="5787">
                  <c:v>298</c:v>
                </c:pt>
                <c:pt idx="5788">
                  <c:v>297.97000000000003</c:v>
                </c:pt>
                <c:pt idx="5789">
                  <c:v>297.98</c:v>
                </c:pt>
                <c:pt idx="5790">
                  <c:v>297.95</c:v>
                </c:pt>
                <c:pt idx="5791">
                  <c:v>297.94</c:v>
                </c:pt>
                <c:pt idx="5792">
                  <c:v>297.89999999999998</c:v>
                </c:pt>
                <c:pt idx="5793">
                  <c:v>297.89999999999998</c:v>
                </c:pt>
                <c:pt idx="5794">
                  <c:v>297.93</c:v>
                </c:pt>
                <c:pt idx="5795">
                  <c:v>297.86</c:v>
                </c:pt>
                <c:pt idx="5796">
                  <c:v>297.85000000000002</c:v>
                </c:pt>
                <c:pt idx="5797">
                  <c:v>297.87</c:v>
                </c:pt>
                <c:pt idx="5798">
                  <c:v>297.89</c:v>
                </c:pt>
                <c:pt idx="5799">
                  <c:v>297.87</c:v>
                </c:pt>
                <c:pt idx="5800">
                  <c:v>297.86</c:v>
                </c:pt>
                <c:pt idx="5801">
                  <c:v>297.86</c:v>
                </c:pt>
                <c:pt idx="5802">
                  <c:v>297.86</c:v>
                </c:pt>
                <c:pt idx="5803">
                  <c:v>297.92</c:v>
                </c:pt>
                <c:pt idx="5804">
                  <c:v>297.89999999999998</c:v>
                </c:pt>
                <c:pt idx="5805">
                  <c:v>297.82</c:v>
                </c:pt>
                <c:pt idx="5806">
                  <c:v>297.76</c:v>
                </c:pt>
                <c:pt idx="5807">
                  <c:v>297.73</c:v>
                </c:pt>
                <c:pt idx="5808">
                  <c:v>297.74</c:v>
                </c:pt>
                <c:pt idx="5809">
                  <c:v>297.77</c:v>
                </c:pt>
                <c:pt idx="5810">
                  <c:v>297.8</c:v>
                </c:pt>
                <c:pt idx="5811">
                  <c:v>297.83</c:v>
                </c:pt>
                <c:pt idx="5812">
                  <c:v>297.86</c:v>
                </c:pt>
                <c:pt idx="5813">
                  <c:v>297.85000000000002</c:v>
                </c:pt>
                <c:pt idx="5814">
                  <c:v>297.82</c:v>
                </c:pt>
                <c:pt idx="5815">
                  <c:v>297.85000000000002</c:v>
                </c:pt>
                <c:pt idx="5816">
                  <c:v>297.83</c:v>
                </c:pt>
                <c:pt idx="5817">
                  <c:v>297.81</c:v>
                </c:pt>
                <c:pt idx="5818">
                  <c:v>297.81</c:v>
                </c:pt>
                <c:pt idx="5819">
                  <c:v>297.87</c:v>
                </c:pt>
                <c:pt idx="5820">
                  <c:v>297.88</c:v>
                </c:pt>
                <c:pt idx="5821">
                  <c:v>297.87</c:v>
                </c:pt>
                <c:pt idx="5822">
                  <c:v>297.83999999999997</c:v>
                </c:pt>
                <c:pt idx="5823">
                  <c:v>297.81</c:v>
                </c:pt>
                <c:pt idx="5824">
                  <c:v>297.83</c:v>
                </c:pt>
                <c:pt idx="5825">
                  <c:v>297.81</c:v>
                </c:pt>
                <c:pt idx="5826">
                  <c:v>297.88</c:v>
                </c:pt>
                <c:pt idx="5827">
                  <c:v>297.93</c:v>
                </c:pt>
                <c:pt idx="5828">
                  <c:v>297.94</c:v>
                </c:pt>
                <c:pt idx="5829">
                  <c:v>297.92</c:v>
                </c:pt>
                <c:pt idx="5830">
                  <c:v>297.99</c:v>
                </c:pt>
                <c:pt idx="5831">
                  <c:v>297.98</c:v>
                </c:pt>
                <c:pt idx="5832">
                  <c:v>297.95</c:v>
                </c:pt>
                <c:pt idx="5833">
                  <c:v>297.94</c:v>
                </c:pt>
                <c:pt idx="5834">
                  <c:v>298.05</c:v>
                </c:pt>
                <c:pt idx="5835">
                  <c:v>298.06</c:v>
                </c:pt>
                <c:pt idx="5836">
                  <c:v>298.08</c:v>
                </c:pt>
                <c:pt idx="5837">
                  <c:v>298.08</c:v>
                </c:pt>
                <c:pt idx="5838">
                  <c:v>298.10000000000002</c:v>
                </c:pt>
                <c:pt idx="5839">
                  <c:v>298.13</c:v>
                </c:pt>
                <c:pt idx="5840">
                  <c:v>298.14</c:v>
                </c:pt>
                <c:pt idx="5841">
                  <c:v>298.11</c:v>
                </c:pt>
                <c:pt idx="5842">
                  <c:v>298.05</c:v>
                </c:pt>
                <c:pt idx="5843">
                  <c:v>298.01</c:v>
                </c:pt>
                <c:pt idx="5844">
                  <c:v>297.95999999999998</c:v>
                </c:pt>
                <c:pt idx="5845">
                  <c:v>297.94</c:v>
                </c:pt>
                <c:pt idx="5846">
                  <c:v>297.91000000000003</c:v>
                </c:pt>
                <c:pt idx="5847">
                  <c:v>297.89</c:v>
                </c:pt>
                <c:pt idx="5848">
                  <c:v>297.88</c:v>
                </c:pt>
                <c:pt idx="5849">
                  <c:v>297.92</c:v>
                </c:pt>
                <c:pt idx="5850">
                  <c:v>297.93</c:v>
                </c:pt>
                <c:pt idx="5851">
                  <c:v>297.99</c:v>
                </c:pt>
                <c:pt idx="5852">
                  <c:v>298.04000000000002</c:v>
                </c:pt>
                <c:pt idx="5853">
                  <c:v>298.06</c:v>
                </c:pt>
                <c:pt idx="5854">
                  <c:v>298.11</c:v>
                </c:pt>
                <c:pt idx="5855">
                  <c:v>298.14999999999998</c:v>
                </c:pt>
                <c:pt idx="5856">
                  <c:v>298.14999999999998</c:v>
                </c:pt>
                <c:pt idx="5857">
                  <c:v>298.14999999999998</c:v>
                </c:pt>
                <c:pt idx="5858">
                  <c:v>298.17</c:v>
                </c:pt>
                <c:pt idx="5859">
                  <c:v>298.12</c:v>
                </c:pt>
                <c:pt idx="5860">
                  <c:v>298.08999999999997</c:v>
                </c:pt>
                <c:pt idx="5861">
                  <c:v>298.07</c:v>
                </c:pt>
                <c:pt idx="5862">
                  <c:v>298.06</c:v>
                </c:pt>
                <c:pt idx="5863">
                  <c:v>298.04000000000002</c:v>
                </c:pt>
                <c:pt idx="5864">
                  <c:v>298.02</c:v>
                </c:pt>
                <c:pt idx="5865">
                  <c:v>298.08999999999997</c:v>
                </c:pt>
                <c:pt idx="5866">
                  <c:v>298.10000000000002</c:v>
                </c:pt>
                <c:pt idx="5867">
                  <c:v>298.08999999999997</c:v>
                </c:pt>
                <c:pt idx="5868">
                  <c:v>298.08999999999997</c:v>
                </c:pt>
                <c:pt idx="5869">
                  <c:v>298.04000000000002</c:v>
                </c:pt>
                <c:pt idx="5870">
                  <c:v>297.98</c:v>
                </c:pt>
                <c:pt idx="5871">
                  <c:v>297.91000000000003</c:v>
                </c:pt>
                <c:pt idx="5872">
                  <c:v>297.86</c:v>
                </c:pt>
                <c:pt idx="5873">
                  <c:v>297.83999999999997</c:v>
                </c:pt>
                <c:pt idx="5874">
                  <c:v>297.83</c:v>
                </c:pt>
                <c:pt idx="5875">
                  <c:v>297.79000000000002</c:v>
                </c:pt>
                <c:pt idx="5876">
                  <c:v>297.79000000000002</c:v>
                </c:pt>
                <c:pt idx="5877">
                  <c:v>297.77</c:v>
                </c:pt>
                <c:pt idx="5878">
                  <c:v>297.81</c:v>
                </c:pt>
                <c:pt idx="5879">
                  <c:v>297.79000000000002</c:v>
                </c:pt>
                <c:pt idx="5880">
                  <c:v>297.74</c:v>
                </c:pt>
                <c:pt idx="5881">
                  <c:v>297.77</c:v>
                </c:pt>
                <c:pt idx="5882">
                  <c:v>297.83</c:v>
                </c:pt>
                <c:pt idx="5883">
                  <c:v>297.86</c:v>
                </c:pt>
                <c:pt idx="5884">
                  <c:v>297.83</c:v>
                </c:pt>
                <c:pt idx="5885">
                  <c:v>297.83</c:v>
                </c:pt>
                <c:pt idx="5886">
                  <c:v>297.83999999999997</c:v>
                </c:pt>
                <c:pt idx="5887">
                  <c:v>297.87</c:v>
                </c:pt>
                <c:pt idx="5888">
                  <c:v>297.91000000000003</c:v>
                </c:pt>
                <c:pt idx="5889">
                  <c:v>297.95</c:v>
                </c:pt>
                <c:pt idx="5890">
                  <c:v>297.93</c:v>
                </c:pt>
                <c:pt idx="5891">
                  <c:v>297.91000000000003</c:v>
                </c:pt>
                <c:pt idx="5892">
                  <c:v>297.94</c:v>
                </c:pt>
                <c:pt idx="5893">
                  <c:v>297.99</c:v>
                </c:pt>
                <c:pt idx="5894">
                  <c:v>297.94</c:v>
                </c:pt>
                <c:pt idx="5895">
                  <c:v>297.89</c:v>
                </c:pt>
                <c:pt idx="5896">
                  <c:v>297.91000000000003</c:v>
                </c:pt>
                <c:pt idx="5897">
                  <c:v>297.95999999999998</c:v>
                </c:pt>
                <c:pt idx="5898">
                  <c:v>297.98</c:v>
                </c:pt>
                <c:pt idx="5899">
                  <c:v>297.95</c:v>
                </c:pt>
                <c:pt idx="5900">
                  <c:v>297.91000000000003</c:v>
                </c:pt>
                <c:pt idx="5901">
                  <c:v>297.88</c:v>
                </c:pt>
                <c:pt idx="5902">
                  <c:v>297.89999999999998</c:v>
                </c:pt>
                <c:pt idx="5903">
                  <c:v>297.95</c:v>
                </c:pt>
                <c:pt idx="5904">
                  <c:v>298</c:v>
                </c:pt>
                <c:pt idx="5905">
                  <c:v>297.97000000000003</c:v>
                </c:pt>
                <c:pt idx="5906">
                  <c:v>297.95</c:v>
                </c:pt>
                <c:pt idx="5907">
                  <c:v>297.98</c:v>
                </c:pt>
                <c:pt idx="5908">
                  <c:v>297.99</c:v>
                </c:pt>
                <c:pt idx="5909">
                  <c:v>297.95</c:v>
                </c:pt>
                <c:pt idx="5910">
                  <c:v>297.94</c:v>
                </c:pt>
                <c:pt idx="5911">
                  <c:v>297.91000000000003</c:v>
                </c:pt>
                <c:pt idx="5912">
                  <c:v>297.89</c:v>
                </c:pt>
                <c:pt idx="5913">
                  <c:v>297.88</c:v>
                </c:pt>
                <c:pt idx="5914">
                  <c:v>297.82</c:v>
                </c:pt>
                <c:pt idx="5915">
                  <c:v>297.79000000000002</c:v>
                </c:pt>
                <c:pt idx="5916">
                  <c:v>297.81</c:v>
                </c:pt>
                <c:pt idx="5917">
                  <c:v>297.77</c:v>
                </c:pt>
                <c:pt idx="5918">
                  <c:v>297.82</c:v>
                </c:pt>
                <c:pt idx="5919">
                  <c:v>297.93</c:v>
                </c:pt>
                <c:pt idx="5920">
                  <c:v>297.94</c:v>
                </c:pt>
                <c:pt idx="5921">
                  <c:v>297.92</c:v>
                </c:pt>
                <c:pt idx="5922">
                  <c:v>297.94</c:v>
                </c:pt>
                <c:pt idx="5923">
                  <c:v>298.01</c:v>
                </c:pt>
                <c:pt idx="5924">
                  <c:v>298.05</c:v>
                </c:pt>
                <c:pt idx="5925">
                  <c:v>298.04000000000002</c:v>
                </c:pt>
                <c:pt idx="5926">
                  <c:v>298.02</c:v>
                </c:pt>
                <c:pt idx="5927">
                  <c:v>298.01</c:v>
                </c:pt>
                <c:pt idx="5928">
                  <c:v>298</c:v>
                </c:pt>
                <c:pt idx="5929">
                  <c:v>297.99</c:v>
                </c:pt>
                <c:pt idx="5930">
                  <c:v>297.95999999999998</c:v>
                </c:pt>
                <c:pt idx="5931">
                  <c:v>297.95</c:v>
                </c:pt>
                <c:pt idx="5932">
                  <c:v>297.91000000000003</c:v>
                </c:pt>
                <c:pt idx="5933">
                  <c:v>297.89999999999998</c:v>
                </c:pt>
                <c:pt idx="5934">
                  <c:v>297.95</c:v>
                </c:pt>
                <c:pt idx="5935">
                  <c:v>297.92</c:v>
                </c:pt>
                <c:pt idx="5936">
                  <c:v>297.85000000000002</c:v>
                </c:pt>
                <c:pt idx="5937">
                  <c:v>297.83999999999997</c:v>
                </c:pt>
                <c:pt idx="5938">
                  <c:v>297.79000000000002</c:v>
                </c:pt>
                <c:pt idx="5939">
                  <c:v>297.75</c:v>
                </c:pt>
                <c:pt idx="5940">
                  <c:v>297.76</c:v>
                </c:pt>
                <c:pt idx="5941">
                  <c:v>297.81</c:v>
                </c:pt>
                <c:pt idx="5942">
                  <c:v>297.85000000000002</c:v>
                </c:pt>
                <c:pt idx="5943">
                  <c:v>297.8</c:v>
                </c:pt>
                <c:pt idx="5944">
                  <c:v>297.81</c:v>
                </c:pt>
                <c:pt idx="5945">
                  <c:v>297.81</c:v>
                </c:pt>
                <c:pt idx="5946">
                  <c:v>297.85000000000002</c:v>
                </c:pt>
                <c:pt idx="5947">
                  <c:v>297.91000000000003</c:v>
                </c:pt>
                <c:pt idx="5948">
                  <c:v>297.95</c:v>
                </c:pt>
                <c:pt idx="5949">
                  <c:v>297.97000000000003</c:v>
                </c:pt>
                <c:pt idx="5950">
                  <c:v>297.95999999999998</c:v>
                </c:pt>
                <c:pt idx="5951">
                  <c:v>297.94</c:v>
                </c:pt>
                <c:pt idx="5952">
                  <c:v>297.93</c:v>
                </c:pt>
                <c:pt idx="5953">
                  <c:v>297.93</c:v>
                </c:pt>
                <c:pt idx="5954">
                  <c:v>297.89</c:v>
                </c:pt>
                <c:pt idx="5955">
                  <c:v>297.86</c:v>
                </c:pt>
                <c:pt idx="5956">
                  <c:v>297.87</c:v>
                </c:pt>
                <c:pt idx="5957">
                  <c:v>297.88</c:v>
                </c:pt>
                <c:pt idx="5958">
                  <c:v>297.92</c:v>
                </c:pt>
                <c:pt idx="5959">
                  <c:v>297.93</c:v>
                </c:pt>
                <c:pt idx="5960">
                  <c:v>297.92</c:v>
                </c:pt>
                <c:pt idx="5961">
                  <c:v>297.95</c:v>
                </c:pt>
                <c:pt idx="5962">
                  <c:v>297.93</c:v>
                </c:pt>
                <c:pt idx="5963">
                  <c:v>297.89</c:v>
                </c:pt>
                <c:pt idx="5964">
                  <c:v>297.94</c:v>
                </c:pt>
                <c:pt idx="5965">
                  <c:v>297.95999999999998</c:v>
                </c:pt>
                <c:pt idx="5966">
                  <c:v>297.97000000000003</c:v>
                </c:pt>
                <c:pt idx="5967">
                  <c:v>297.97000000000003</c:v>
                </c:pt>
                <c:pt idx="5968">
                  <c:v>298</c:v>
                </c:pt>
                <c:pt idx="5969">
                  <c:v>298.01</c:v>
                </c:pt>
                <c:pt idx="5970">
                  <c:v>298</c:v>
                </c:pt>
                <c:pt idx="5971">
                  <c:v>298.01</c:v>
                </c:pt>
                <c:pt idx="5972">
                  <c:v>297.98</c:v>
                </c:pt>
                <c:pt idx="5973">
                  <c:v>297.97000000000003</c:v>
                </c:pt>
                <c:pt idx="5974">
                  <c:v>297.94</c:v>
                </c:pt>
                <c:pt idx="5975">
                  <c:v>297.91000000000003</c:v>
                </c:pt>
                <c:pt idx="5976">
                  <c:v>297.93</c:v>
                </c:pt>
                <c:pt idx="5977">
                  <c:v>297.91000000000003</c:v>
                </c:pt>
                <c:pt idx="5978">
                  <c:v>297.92</c:v>
                </c:pt>
                <c:pt idx="5979">
                  <c:v>297.93</c:v>
                </c:pt>
                <c:pt idx="5980">
                  <c:v>297.93</c:v>
                </c:pt>
                <c:pt idx="5981">
                  <c:v>297.98</c:v>
                </c:pt>
                <c:pt idx="5982">
                  <c:v>297.98</c:v>
                </c:pt>
                <c:pt idx="5983">
                  <c:v>297.97000000000003</c:v>
                </c:pt>
                <c:pt idx="5984">
                  <c:v>297.98</c:v>
                </c:pt>
                <c:pt idx="5985">
                  <c:v>297.92</c:v>
                </c:pt>
                <c:pt idx="5986">
                  <c:v>297.87</c:v>
                </c:pt>
                <c:pt idx="5987">
                  <c:v>297.83</c:v>
                </c:pt>
                <c:pt idx="5988">
                  <c:v>297.77999999999997</c:v>
                </c:pt>
                <c:pt idx="5989">
                  <c:v>297.74</c:v>
                </c:pt>
                <c:pt idx="5990">
                  <c:v>297.70999999999998</c:v>
                </c:pt>
                <c:pt idx="5991">
                  <c:v>297.67</c:v>
                </c:pt>
                <c:pt idx="5992">
                  <c:v>297.66000000000003</c:v>
                </c:pt>
                <c:pt idx="5993">
                  <c:v>297.63</c:v>
                </c:pt>
                <c:pt idx="5994">
                  <c:v>297.61</c:v>
                </c:pt>
                <c:pt idx="5995">
                  <c:v>297.58</c:v>
                </c:pt>
                <c:pt idx="5996">
                  <c:v>297.56</c:v>
                </c:pt>
                <c:pt idx="5997">
                  <c:v>297.55</c:v>
                </c:pt>
                <c:pt idx="5998">
                  <c:v>297.52999999999997</c:v>
                </c:pt>
                <c:pt idx="5999">
                  <c:v>297.5</c:v>
                </c:pt>
                <c:pt idx="6000">
                  <c:v>297.51</c:v>
                </c:pt>
                <c:pt idx="6001">
                  <c:v>297.52999999999997</c:v>
                </c:pt>
                <c:pt idx="6002">
                  <c:v>297.55</c:v>
                </c:pt>
                <c:pt idx="6003">
                  <c:v>297.54000000000002</c:v>
                </c:pt>
                <c:pt idx="6004">
                  <c:v>297.51</c:v>
                </c:pt>
                <c:pt idx="6005">
                  <c:v>297.52999999999997</c:v>
                </c:pt>
                <c:pt idx="6006">
                  <c:v>297.57</c:v>
                </c:pt>
                <c:pt idx="6007">
                  <c:v>297.64999999999998</c:v>
                </c:pt>
                <c:pt idx="6008">
                  <c:v>297.75</c:v>
                </c:pt>
                <c:pt idx="6009">
                  <c:v>297.83999999999997</c:v>
                </c:pt>
                <c:pt idx="6010">
                  <c:v>297.89999999999998</c:v>
                </c:pt>
                <c:pt idx="6011">
                  <c:v>297.87</c:v>
                </c:pt>
                <c:pt idx="6012">
                  <c:v>297.86</c:v>
                </c:pt>
                <c:pt idx="6013">
                  <c:v>297.83999999999997</c:v>
                </c:pt>
                <c:pt idx="6014">
                  <c:v>297.83999999999997</c:v>
                </c:pt>
                <c:pt idx="6015">
                  <c:v>297.94</c:v>
                </c:pt>
                <c:pt idx="6016">
                  <c:v>297.97000000000003</c:v>
                </c:pt>
                <c:pt idx="6017">
                  <c:v>298.01</c:v>
                </c:pt>
                <c:pt idx="6018">
                  <c:v>298.07</c:v>
                </c:pt>
                <c:pt idx="6019">
                  <c:v>298.05</c:v>
                </c:pt>
                <c:pt idx="6020">
                  <c:v>298.04000000000002</c:v>
                </c:pt>
                <c:pt idx="6021">
                  <c:v>297.99</c:v>
                </c:pt>
                <c:pt idx="6022">
                  <c:v>297.99</c:v>
                </c:pt>
                <c:pt idx="6023">
                  <c:v>298.02</c:v>
                </c:pt>
                <c:pt idx="6024">
                  <c:v>298.04000000000002</c:v>
                </c:pt>
                <c:pt idx="6025">
                  <c:v>298.07</c:v>
                </c:pt>
                <c:pt idx="6026">
                  <c:v>298.07</c:v>
                </c:pt>
                <c:pt idx="6027">
                  <c:v>298.11</c:v>
                </c:pt>
                <c:pt idx="6028">
                  <c:v>298.10000000000002</c:v>
                </c:pt>
                <c:pt idx="6029">
                  <c:v>298.05</c:v>
                </c:pt>
                <c:pt idx="6030">
                  <c:v>297.99</c:v>
                </c:pt>
                <c:pt idx="6031">
                  <c:v>297.93</c:v>
                </c:pt>
                <c:pt idx="6032">
                  <c:v>297.91000000000003</c:v>
                </c:pt>
                <c:pt idx="6033">
                  <c:v>297.92</c:v>
                </c:pt>
                <c:pt idx="6034">
                  <c:v>297.93</c:v>
                </c:pt>
                <c:pt idx="6035">
                  <c:v>297.87</c:v>
                </c:pt>
                <c:pt idx="6036">
                  <c:v>297.89999999999998</c:v>
                </c:pt>
                <c:pt idx="6037">
                  <c:v>297.93</c:v>
                </c:pt>
                <c:pt idx="6038">
                  <c:v>297.94</c:v>
                </c:pt>
                <c:pt idx="6039">
                  <c:v>297.93</c:v>
                </c:pt>
                <c:pt idx="6040">
                  <c:v>297.87</c:v>
                </c:pt>
                <c:pt idx="6041">
                  <c:v>297.87</c:v>
                </c:pt>
                <c:pt idx="6042">
                  <c:v>297.93</c:v>
                </c:pt>
                <c:pt idx="6043">
                  <c:v>297.94</c:v>
                </c:pt>
                <c:pt idx="6044">
                  <c:v>297.93</c:v>
                </c:pt>
                <c:pt idx="6045">
                  <c:v>297.97000000000003</c:v>
                </c:pt>
                <c:pt idx="6046">
                  <c:v>298</c:v>
                </c:pt>
                <c:pt idx="6047">
                  <c:v>298.02</c:v>
                </c:pt>
                <c:pt idx="6048">
                  <c:v>298.04000000000002</c:v>
                </c:pt>
                <c:pt idx="6049">
                  <c:v>298.04000000000002</c:v>
                </c:pt>
                <c:pt idx="6050">
                  <c:v>298</c:v>
                </c:pt>
                <c:pt idx="6051">
                  <c:v>298.04000000000002</c:v>
                </c:pt>
                <c:pt idx="6052">
                  <c:v>298</c:v>
                </c:pt>
                <c:pt idx="6053">
                  <c:v>297.95999999999998</c:v>
                </c:pt>
                <c:pt idx="6054">
                  <c:v>297.92</c:v>
                </c:pt>
                <c:pt idx="6055">
                  <c:v>297.89</c:v>
                </c:pt>
                <c:pt idx="6056">
                  <c:v>297.89</c:v>
                </c:pt>
                <c:pt idx="6057">
                  <c:v>297.92</c:v>
                </c:pt>
                <c:pt idx="6058">
                  <c:v>297.94</c:v>
                </c:pt>
                <c:pt idx="6059">
                  <c:v>297.88</c:v>
                </c:pt>
                <c:pt idx="6060">
                  <c:v>297.83999999999997</c:v>
                </c:pt>
                <c:pt idx="6061">
                  <c:v>297.83999999999997</c:v>
                </c:pt>
                <c:pt idx="6062">
                  <c:v>297.79000000000002</c:v>
                </c:pt>
                <c:pt idx="6063">
                  <c:v>297.77999999999997</c:v>
                </c:pt>
                <c:pt idx="6064">
                  <c:v>297.75</c:v>
                </c:pt>
                <c:pt idx="6065">
                  <c:v>297.75</c:v>
                </c:pt>
                <c:pt idx="6066">
                  <c:v>297.75</c:v>
                </c:pt>
                <c:pt idx="6067">
                  <c:v>297.74</c:v>
                </c:pt>
                <c:pt idx="6068">
                  <c:v>297.70999999999998</c:v>
                </c:pt>
                <c:pt idx="6069">
                  <c:v>297.77999999999997</c:v>
                </c:pt>
                <c:pt idx="6070">
                  <c:v>297.81</c:v>
                </c:pt>
                <c:pt idx="6071">
                  <c:v>297.86</c:v>
                </c:pt>
                <c:pt idx="6072">
                  <c:v>297.89</c:v>
                </c:pt>
                <c:pt idx="6073">
                  <c:v>297.93</c:v>
                </c:pt>
                <c:pt idx="6074">
                  <c:v>297.95</c:v>
                </c:pt>
                <c:pt idx="6075">
                  <c:v>297.99</c:v>
                </c:pt>
                <c:pt idx="6076">
                  <c:v>298.02</c:v>
                </c:pt>
                <c:pt idx="6077">
                  <c:v>298.02</c:v>
                </c:pt>
                <c:pt idx="6078">
                  <c:v>298.02</c:v>
                </c:pt>
                <c:pt idx="6079">
                  <c:v>298.04000000000002</c:v>
                </c:pt>
                <c:pt idx="6080">
                  <c:v>298.12</c:v>
                </c:pt>
                <c:pt idx="6081">
                  <c:v>298.12</c:v>
                </c:pt>
                <c:pt idx="6082">
                  <c:v>298.11</c:v>
                </c:pt>
                <c:pt idx="6083">
                  <c:v>298.10000000000002</c:v>
                </c:pt>
                <c:pt idx="6084">
                  <c:v>298.12</c:v>
                </c:pt>
                <c:pt idx="6085">
                  <c:v>298.14999999999998</c:v>
                </c:pt>
                <c:pt idx="6086">
                  <c:v>298.16000000000003</c:v>
                </c:pt>
                <c:pt idx="6087">
                  <c:v>298.16000000000003</c:v>
                </c:pt>
                <c:pt idx="6088">
                  <c:v>298.11</c:v>
                </c:pt>
                <c:pt idx="6089">
                  <c:v>298.11</c:v>
                </c:pt>
                <c:pt idx="6090">
                  <c:v>298.07</c:v>
                </c:pt>
                <c:pt idx="6091">
                  <c:v>298.04000000000002</c:v>
                </c:pt>
                <c:pt idx="6092">
                  <c:v>298.02999999999997</c:v>
                </c:pt>
                <c:pt idx="6093">
                  <c:v>298.04000000000002</c:v>
                </c:pt>
                <c:pt idx="6094">
                  <c:v>298.04000000000002</c:v>
                </c:pt>
                <c:pt idx="6095">
                  <c:v>298.06</c:v>
                </c:pt>
                <c:pt idx="6096">
                  <c:v>298.06</c:v>
                </c:pt>
                <c:pt idx="6097">
                  <c:v>298.04000000000002</c:v>
                </c:pt>
                <c:pt idx="6098">
                  <c:v>298.02</c:v>
                </c:pt>
                <c:pt idx="6099">
                  <c:v>298.02999999999997</c:v>
                </c:pt>
                <c:pt idx="6100">
                  <c:v>298.05</c:v>
                </c:pt>
                <c:pt idx="6101">
                  <c:v>298.07</c:v>
                </c:pt>
                <c:pt idx="6102">
                  <c:v>298.08999999999997</c:v>
                </c:pt>
                <c:pt idx="6103">
                  <c:v>298.14999999999998</c:v>
                </c:pt>
                <c:pt idx="6104">
                  <c:v>298.13</c:v>
                </c:pt>
                <c:pt idx="6105">
                  <c:v>298.17</c:v>
                </c:pt>
                <c:pt idx="6106">
                  <c:v>298.17</c:v>
                </c:pt>
                <c:pt idx="6107">
                  <c:v>298.19</c:v>
                </c:pt>
                <c:pt idx="6108">
                  <c:v>298.19</c:v>
                </c:pt>
                <c:pt idx="6109">
                  <c:v>298.2</c:v>
                </c:pt>
                <c:pt idx="6110">
                  <c:v>298.22000000000003</c:v>
                </c:pt>
                <c:pt idx="6111">
                  <c:v>298.22000000000003</c:v>
                </c:pt>
                <c:pt idx="6112">
                  <c:v>298.22000000000003</c:v>
                </c:pt>
                <c:pt idx="6113">
                  <c:v>298.23</c:v>
                </c:pt>
                <c:pt idx="6114">
                  <c:v>298.25</c:v>
                </c:pt>
                <c:pt idx="6115">
                  <c:v>298.26</c:v>
                </c:pt>
                <c:pt idx="6116">
                  <c:v>298.27</c:v>
                </c:pt>
                <c:pt idx="6117">
                  <c:v>298.27</c:v>
                </c:pt>
                <c:pt idx="6118">
                  <c:v>298.29000000000002</c:v>
                </c:pt>
                <c:pt idx="6119">
                  <c:v>298.3</c:v>
                </c:pt>
                <c:pt idx="6120">
                  <c:v>298.27999999999997</c:v>
                </c:pt>
                <c:pt idx="6121">
                  <c:v>298.25</c:v>
                </c:pt>
                <c:pt idx="6122">
                  <c:v>298.19</c:v>
                </c:pt>
                <c:pt idx="6123">
                  <c:v>298.16000000000003</c:v>
                </c:pt>
                <c:pt idx="6124">
                  <c:v>298.11</c:v>
                </c:pt>
                <c:pt idx="6125">
                  <c:v>298.13</c:v>
                </c:pt>
                <c:pt idx="6126">
                  <c:v>298.08999999999997</c:v>
                </c:pt>
                <c:pt idx="6127">
                  <c:v>298.08</c:v>
                </c:pt>
                <c:pt idx="6128">
                  <c:v>298.06</c:v>
                </c:pt>
                <c:pt idx="6129">
                  <c:v>298.02</c:v>
                </c:pt>
                <c:pt idx="6130">
                  <c:v>297.99</c:v>
                </c:pt>
                <c:pt idx="6131">
                  <c:v>297.94</c:v>
                </c:pt>
                <c:pt idx="6132">
                  <c:v>297.88</c:v>
                </c:pt>
                <c:pt idx="6133">
                  <c:v>297.85000000000002</c:v>
                </c:pt>
                <c:pt idx="6134">
                  <c:v>297.82</c:v>
                </c:pt>
                <c:pt idx="6135">
                  <c:v>297.81</c:v>
                </c:pt>
                <c:pt idx="6136">
                  <c:v>297.77</c:v>
                </c:pt>
                <c:pt idx="6137">
                  <c:v>297.77</c:v>
                </c:pt>
                <c:pt idx="6138">
                  <c:v>297.75</c:v>
                </c:pt>
                <c:pt idx="6139">
                  <c:v>297.70999999999998</c:v>
                </c:pt>
                <c:pt idx="6140">
                  <c:v>297.77</c:v>
                </c:pt>
                <c:pt idx="6141">
                  <c:v>297.8</c:v>
                </c:pt>
                <c:pt idx="6142">
                  <c:v>297.77</c:v>
                </c:pt>
                <c:pt idx="6143">
                  <c:v>297.79000000000002</c:v>
                </c:pt>
                <c:pt idx="6144">
                  <c:v>297.75</c:v>
                </c:pt>
                <c:pt idx="6145">
                  <c:v>297.72000000000003</c:v>
                </c:pt>
                <c:pt idx="6146">
                  <c:v>297.72000000000003</c:v>
                </c:pt>
                <c:pt idx="6147">
                  <c:v>297.70999999999998</c:v>
                </c:pt>
                <c:pt idx="6148">
                  <c:v>297.68</c:v>
                </c:pt>
                <c:pt idx="6149">
                  <c:v>297.66000000000003</c:v>
                </c:pt>
                <c:pt idx="6150">
                  <c:v>297.67</c:v>
                </c:pt>
                <c:pt idx="6151">
                  <c:v>297.64999999999998</c:v>
                </c:pt>
                <c:pt idx="6152">
                  <c:v>297.61</c:v>
                </c:pt>
                <c:pt idx="6153">
                  <c:v>297.61</c:v>
                </c:pt>
                <c:pt idx="6154">
                  <c:v>297.64999999999998</c:v>
                </c:pt>
                <c:pt idx="6155">
                  <c:v>297.70999999999998</c:v>
                </c:pt>
                <c:pt idx="6156">
                  <c:v>297.7</c:v>
                </c:pt>
                <c:pt idx="6157">
                  <c:v>297.67</c:v>
                </c:pt>
                <c:pt idx="6158">
                  <c:v>297.67</c:v>
                </c:pt>
                <c:pt idx="6159">
                  <c:v>297.70999999999998</c:v>
                </c:pt>
                <c:pt idx="6160">
                  <c:v>297.68</c:v>
                </c:pt>
                <c:pt idx="6161">
                  <c:v>297.64</c:v>
                </c:pt>
                <c:pt idx="6162">
                  <c:v>297.64</c:v>
                </c:pt>
                <c:pt idx="6163">
                  <c:v>297.64</c:v>
                </c:pt>
                <c:pt idx="6164">
                  <c:v>297.64</c:v>
                </c:pt>
                <c:pt idx="6165">
                  <c:v>297.62</c:v>
                </c:pt>
                <c:pt idx="6166">
                  <c:v>297.62</c:v>
                </c:pt>
                <c:pt idx="6167">
                  <c:v>297.61</c:v>
                </c:pt>
                <c:pt idx="6168">
                  <c:v>297.62</c:v>
                </c:pt>
                <c:pt idx="6169">
                  <c:v>297.63</c:v>
                </c:pt>
                <c:pt idx="6170">
                  <c:v>297.69</c:v>
                </c:pt>
                <c:pt idx="6171">
                  <c:v>297.8</c:v>
                </c:pt>
                <c:pt idx="6172">
                  <c:v>297.89999999999998</c:v>
                </c:pt>
                <c:pt idx="6173">
                  <c:v>298.01</c:v>
                </c:pt>
                <c:pt idx="6174">
                  <c:v>298.07</c:v>
                </c:pt>
                <c:pt idx="6175">
                  <c:v>298.13</c:v>
                </c:pt>
                <c:pt idx="6176">
                  <c:v>298.16000000000003</c:v>
                </c:pt>
                <c:pt idx="6177">
                  <c:v>298.18</c:v>
                </c:pt>
                <c:pt idx="6178">
                  <c:v>298.17</c:v>
                </c:pt>
                <c:pt idx="6179">
                  <c:v>298.20999999999998</c:v>
                </c:pt>
                <c:pt idx="6180">
                  <c:v>298.27</c:v>
                </c:pt>
                <c:pt idx="6181">
                  <c:v>298.26</c:v>
                </c:pt>
                <c:pt idx="6182">
                  <c:v>298.26</c:v>
                </c:pt>
                <c:pt idx="6183">
                  <c:v>298.27</c:v>
                </c:pt>
                <c:pt idx="6184">
                  <c:v>298.3</c:v>
                </c:pt>
                <c:pt idx="6185">
                  <c:v>298.33999999999997</c:v>
                </c:pt>
                <c:pt idx="6186">
                  <c:v>298.33</c:v>
                </c:pt>
                <c:pt idx="6187">
                  <c:v>298.33</c:v>
                </c:pt>
                <c:pt idx="6188">
                  <c:v>298.26</c:v>
                </c:pt>
                <c:pt idx="6189">
                  <c:v>298.19</c:v>
                </c:pt>
                <c:pt idx="6190">
                  <c:v>298.14999999999998</c:v>
                </c:pt>
                <c:pt idx="6191">
                  <c:v>298.12</c:v>
                </c:pt>
                <c:pt idx="6192">
                  <c:v>298.13</c:v>
                </c:pt>
                <c:pt idx="6193">
                  <c:v>298.13</c:v>
                </c:pt>
                <c:pt idx="6194">
                  <c:v>298.13</c:v>
                </c:pt>
                <c:pt idx="6195">
                  <c:v>298.16000000000003</c:v>
                </c:pt>
                <c:pt idx="6196">
                  <c:v>298.19</c:v>
                </c:pt>
                <c:pt idx="6197">
                  <c:v>298.16000000000003</c:v>
                </c:pt>
                <c:pt idx="6198">
                  <c:v>298.14</c:v>
                </c:pt>
                <c:pt idx="6199">
                  <c:v>298.10000000000002</c:v>
                </c:pt>
                <c:pt idx="6200">
                  <c:v>298.02999999999997</c:v>
                </c:pt>
                <c:pt idx="6201">
                  <c:v>297.98</c:v>
                </c:pt>
                <c:pt idx="6202">
                  <c:v>297.95</c:v>
                </c:pt>
                <c:pt idx="6203">
                  <c:v>297.92</c:v>
                </c:pt>
                <c:pt idx="6204">
                  <c:v>297.88</c:v>
                </c:pt>
                <c:pt idx="6205">
                  <c:v>297.83999999999997</c:v>
                </c:pt>
                <c:pt idx="6206">
                  <c:v>297.8</c:v>
                </c:pt>
                <c:pt idx="6207">
                  <c:v>297.76</c:v>
                </c:pt>
                <c:pt idx="6208">
                  <c:v>297.76</c:v>
                </c:pt>
                <c:pt idx="6209">
                  <c:v>297.83999999999997</c:v>
                </c:pt>
                <c:pt idx="6210">
                  <c:v>297.87</c:v>
                </c:pt>
                <c:pt idx="6211">
                  <c:v>297.83999999999997</c:v>
                </c:pt>
                <c:pt idx="6212">
                  <c:v>297.82</c:v>
                </c:pt>
                <c:pt idx="6213">
                  <c:v>297.77999999999997</c:v>
                </c:pt>
                <c:pt idx="6214">
                  <c:v>297.77999999999997</c:v>
                </c:pt>
                <c:pt idx="6215">
                  <c:v>297.77</c:v>
                </c:pt>
                <c:pt idx="6216">
                  <c:v>297.73</c:v>
                </c:pt>
                <c:pt idx="6217">
                  <c:v>297.7</c:v>
                </c:pt>
                <c:pt idx="6218">
                  <c:v>297.67</c:v>
                </c:pt>
                <c:pt idx="6219">
                  <c:v>297.67</c:v>
                </c:pt>
                <c:pt idx="6220">
                  <c:v>297.70999999999998</c:v>
                </c:pt>
                <c:pt idx="6221">
                  <c:v>297.7</c:v>
                </c:pt>
                <c:pt idx="6222">
                  <c:v>297.70999999999998</c:v>
                </c:pt>
                <c:pt idx="6223">
                  <c:v>297.72000000000003</c:v>
                </c:pt>
                <c:pt idx="6224">
                  <c:v>297.74</c:v>
                </c:pt>
                <c:pt idx="6225">
                  <c:v>297.77999999999997</c:v>
                </c:pt>
                <c:pt idx="6226">
                  <c:v>297.77999999999997</c:v>
                </c:pt>
                <c:pt idx="6227">
                  <c:v>297.83999999999997</c:v>
                </c:pt>
                <c:pt idx="6228">
                  <c:v>297.86</c:v>
                </c:pt>
                <c:pt idx="6229">
                  <c:v>297.89</c:v>
                </c:pt>
                <c:pt idx="6230">
                  <c:v>297.92</c:v>
                </c:pt>
                <c:pt idx="6231">
                  <c:v>297.94</c:v>
                </c:pt>
                <c:pt idx="6232">
                  <c:v>297.95</c:v>
                </c:pt>
                <c:pt idx="6233">
                  <c:v>297.97000000000003</c:v>
                </c:pt>
                <c:pt idx="6234">
                  <c:v>297.94</c:v>
                </c:pt>
                <c:pt idx="6235">
                  <c:v>297.94</c:v>
                </c:pt>
                <c:pt idx="6236">
                  <c:v>297.97000000000003</c:v>
                </c:pt>
                <c:pt idx="6237">
                  <c:v>298.02</c:v>
                </c:pt>
                <c:pt idx="6238">
                  <c:v>298.08</c:v>
                </c:pt>
                <c:pt idx="6239">
                  <c:v>298.11</c:v>
                </c:pt>
                <c:pt idx="6240">
                  <c:v>298.14</c:v>
                </c:pt>
                <c:pt idx="6241">
                  <c:v>298.16000000000003</c:v>
                </c:pt>
                <c:pt idx="6242">
                  <c:v>298.17</c:v>
                </c:pt>
                <c:pt idx="6243">
                  <c:v>298.2</c:v>
                </c:pt>
                <c:pt idx="6244">
                  <c:v>298.22000000000003</c:v>
                </c:pt>
                <c:pt idx="6245">
                  <c:v>298.2</c:v>
                </c:pt>
                <c:pt idx="6246">
                  <c:v>298.19</c:v>
                </c:pt>
                <c:pt idx="6247">
                  <c:v>298.20999999999998</c:v>
                </c:pt>
                <c:pt idx="6248">
                  <c:v>298.23</c:v>
                </c:pt>
                <c:pt idx="6249">
                  <c:v>298.23</c:v>
                </c:pt>
                <c:pt idx="6250">
                  <c:v>298.26</c:v>
                </c:pt>
                <c:pt idx="6251">
                  <c:v>298.23</c:v>
                </c:pt>
                <c:pt idx="6252">
                  <c:v>298.19</c:v>
                </c:pt>
                <c:pt idx="6253">
                  <c:v>298.20999999999998</c:v>
                </c:pt>
                <c:pt idx="6254">
                  <c:v>298.16000000000003</c:v>
                </c:pt>
                <c:pt idx="6255">
                  <c:v>298.16000000000003</c:v>
                </c:pt>
                <c:pt idx="6256">
                  <c:v>298.13</c:v>
                </c:pt>
                <c:pt idx="6257">
                  <c:v>298.11</c:v>
                </c:pt>
                <c:pt idx="6258">
                  <c:v>298.08999999999997</c:v>
                </c:pt>
                <c:pt idx="6259">
                  <c:v>298.05</c:v>
                </c:pt>
                <c:pt idx="6260">
                  <c:v>298.07</c:v>
                </c:pt>
                <c:pt idx="6261">
                  <c:v>298.11</c:v>
                </c:pt>
                <c:pt idx="6262">
                  <c:v>298.06</c:v>
                </c:pt>
                <c:pt idx="6263">
                  <c:v>298.02</c:v>
                </c:pt>
                <c:pt idx="6264">
                  <c:v>298.05</c:v>
                </c:pt>
                <c:pt idx="6265">
                  <c:v>298.01</c:v>
                </c:pt>
                <c:pt idx="6266">
                  <c:v>298</c:v>
                </c:pt>
                <c:pt idx="6267">
                  <c:v>297.98</c:v>
                </c:pt>
                <c:pt idx="6268">
                  <c:v>297.95</c:v>
                </c:pt>
                <c:pt idx="6269">
                  <c:v>297.91000000000003</c:v>
                </c:pt>
                <c:pt idx="6270">
                  <c:v>297.87</c:v>
                </c:pt>
                <c:pt idx="6271">
                  <c:v>297.89</c:v>
                </c:pt>
                <c:pt idx="6272">
                  <c:v>297.88</c:v>
                </c:pt>
                <c:pt idx="6273">
                  <c:v>297.87</c:v>
                </c:pt>
                <c:pt idx="6274">
                  <c:v>297.92</c:v>
                </c:pt>
                <c:pt idx="6275">
                  <c:v>297.92</c:v>
                </c:pt>
                <c:pt idx="6276">
                  <c:v>297.93</c:v>
                </c:pt>
                <c:pt idx="6277">
                  <c:v>297.95</c:v>
                </c:pt>
                <c:pt idx="6278">
                  <c:v>297.99</c:v>
                </c:pt>
                <c:pt idx="6279">
                  <c:v>298.01</c:v>
                </c:pt>
                <c:pt idx="6280">
                  <c:v>298.02</c:v>
                </c:pt>
                <c:pt idx="6281">
                  <c:v>298.04000000000002</c:v>
                </c:pt>
                <c:pt idx="6282">
                  <c:v>298.05</c:v>
                </c:pt>
                <c:pt idx="6283">
                  <c:v>298.04000000000002</c:v>
                </c:pt>
                <c:pt idx="6284">
                  <c:v>298.01</c:v>
                </c:pt>
                <c:pt idx="6285">
                  <c:v>297.98</c:v>
                </c:pt>
                <c:pt idx="6286">
                  <c:v>297.94</c:v>
                </c:pt>
                <c:pt idx="6287">
                  <c:v>297.89999999999998</c:v>
                </c:pt>
                <c:pt idx="6288">
                  <c:v>297.87</c:v>
                </c:pt>
                <c:pt idx="6289">
                  <c:v>297.83999999999997</c:v>
                </c:pt>
                <c:pt idx="6290">
                  <c:v>297.81</c:v>
                </c:pt>
                <c:pt idx="6291">
                  <c:v>297.79000000000002</c:v>
                </c:pt>
                <c:pt idx="6292">
                  <c:v>297.76</c:v>
                </c:pt>
                <c:pt idx="6293">
                  <c:v>297.74</c:v>
                </c:pt>
                <c:pt idx="6294">
                  <c:v>297.72000000000003</c:v>
                </c:pt>
                <c:pt idx="6295">
                  <c:v>297.72000000000003</c:v>
                </c:pt>
                <c:pt idx="6296">
                  <c:v>297.70999999999998</c:v>
                </c:pt>
                <c:pt idx="6297">
                  <c:v>297.7</c:v>
                </c:pt>
                <c:pt idx="6298">
                  <c:v>297.69</c:v>
                </c:pt>
                <c:pt idx="6299">
                  <c:v>297.68</c:v>
                </c:pt>
                <c:pt idx="6300">
                  <c:v>297.67</c:v>
                </c:pt>
                <c:pt idx="6301">
                  <c:v>297.66000000000003</c:v>
                </c:pt>
                <c:pt idx="6302">
                  <c:v>297.66000000000003</c:v>
                </c:pt>
                <c:pt idx="6303">
                  <c:v>297.66000000000003</c:v>
                </c:pt>
                <c:pt idx="6304">
                  <c:v>297.66000000000003</c:v>
                </c:pt>
                <c:pt idx="6305">
                  <c:v>297.67</c:v>
                </c:pt>
                <c:pt idx="6306">
                  <c:v>297.66000000000003</c:v>
                </c:pt>
                <c:pt idx="6307">
                  <c:v>297.64999999999998</c:v>
                </c:pt>
                <c:pt idx="6308">
                  <c:v>297.62</c:v>
                </c:pt>
                <c:pt idx="6309">
                  <c:v>297.60000000000002</c:v>
                </c:pt>
                <c:pt idx="6310">
                  <c:v>297.57</c:v>
                </c:pt>
                <c:pt idx="6311">
                  <c:v>297.54000000000002</c:v>
                </c:pt>
                <c:pt idx="6312">
                  <c:v>297.52</c:v>
                </c:pt>
                <c:pt idx="6313">
                  <c:v>297.49</c:v>
                </c:pt>
                <c:pt idx="6314">
                  <c:v>297.47000000000003</c:v>
                </c:pt>
                <c:pt idx="6315">
                  <c:v>297.45</c:v>
                </c:pt>
                <c:pt idx="6316">
                  <c:v>297.45</c:v>
                </c:pt>
                <c:pt idx="6317">
                  <c:v>297.44</c:v>
                </c:pt>
                <c:pt idx="6318">
                  <c:v>297.43</c:v>
                </c:pt>
                <c:pt idx="6319">
                  <c:v>297.43</c:v>
                </c:pt>
                <c:pt idx="6320">
                  <c:v>297.41000000000003</c:v>
                </c:pt>
                <c:pt idx="6321">
                  <c:v>297.39999999999998</c:v>
                </c:pt>
                <c:pt idx="6322">
                  <c:v>297.39</c:v>
                </c:pt>
                <c:pt idx="6323">
                  <c:v>297.37</c:v>
                </c:pt>
                <c:pt idx="6324">
                  <c:v>297.36</c:v>
                </c:pt>
                <c:pt idx="6325">
                  <c:v>297.35000000000002</c:v>
                </c:pt>
                <c:pt idx="6326">
                  <c:v>297.33</c:v>
                </c:pt>
                <c:pt idx="6327">
                  <c:v>297.32</c:v>
                </c:pt>
                <c:pt idx="6328">
                  <c:v>297.3</c:v>
                </c:pt>
                <c:pt idx="6329">
                  <c:v>297.27999999999997</c:v>
                </c:pt>
                <c:pt idx="6330">
                  <c:v>297.27</c:v>
                </c:pt>
                <c:pt idx="6331">
                  <c:v>297.25</c:v>
                </c:pt>
                <c:pt idx="6332">
                  <c:v>297.23</c:v>
                </c:pt>
                <c:pt idx="6333">
                  <c:v>297.22000000000003</c:v>
                </c:pt>
                <c:pt idx="6334">
                  <c:v>297.2</c:v>
                </c:pt>
                <c:pt idx="6335">
                  <c:v>297.18</c:v>
                </c:pt>
                <c:pt idx="6336">
                  <c:v>297.17</c:v>
                </c:pt>
                <c:pt idx="6337">
                  <c:v>297.16000000000003</c:v>
                </c:pt>
                <c:pt idx="6338">
                  <c:v>297.14</c:v>
                </c:pt>
                <c:pt idx="6339">
                  <c:v>297.13</c:v>
                </c:pt>
                <c:pt idx="6340">
                  <c:v>297.12</c:v>
                </c:pt>
                <c:pt idx="6341">
                  <c:v>297.12</c:v>
                </c:pt>
                <c:pt idx="6342">
                  <c:v>297.12</c:v>
                </c:pt>
                <c:pt idx="6343">
                  <c:v>297.11</c:v>
                </c:pt>
                <c:pt idx="6344">
                  <c:v>297.10000000000002</c:v>
                </c:pt>
                <c:pt idx="6345">
                  <c:v>297.08999999999997</c:v>
                </c:pt>
                <c:pt idx="6346">
                  <c:v>297.08</c:v>
                </c:pt>
                <c:pt idx="6347">
                  <c:v>297.07</c:v>
                </c:pt>
                <c:pt idx="6348">
                  <c:v>297.06</c:v>
                </c:pt>
                <c:pt idx="6349">
                  <c:v>297.05</c:v>
                </c:pt>
                <c:pt idx="6350">
                  <c:v>297.05</c:v>
                </c:pt>
                <c:pt idx="6351">
                  <c:v>297.04000000000002</c:v>
                </c:pt>
                <c:pt idx="6352">
                  <c:v>297.02999999999997</c:v>
                </c:pt>
                <c:pt idx="6353">
                  <c:v>297.02</c:v>
                </c:pt>
                <c:pt idx="6354">
                  <c:v>297.01</c:v>
                </c:pt>
                <c:pt idx="6355">
                  <c:v>297</c:v>
                </c:pt>
                <c:pt idx="6356">
                  <c:v>296.99</c:v>
                </c:pt>
                <c:pt idx="6357">
                  <c:v>296.99</c:v>
                </c:pt>
                <c:pt idx="6358">
                  <c:v>296.98</c:v>
                </c:pt>
                <c:pt idx="6359">
                  <c:v>296.98</c:v>
                </c:pt>
                <c:pt idx="6360">
                  <c:v>296.97000000000003</c:v>
                </c:pt>
                <c:pt idx="6361">
                  <c:v>296.95</c:v>
                </c:pt>
                <c:pt idx="6362">
                  <c:v>296.95</c:v>
                </c:pt>
                <c:pt idx="6363">
                  <c:v>296.93</c:v>
                </c:pt>
                <c:pt idx="6364">
                  <c:v>296.93</c:v>
                </c:pt>
                <c:pt idx="6365">
                  <c:v>296.91000000000003</c:v>
                </c:pt>
                <c:pt idx="6366">
                  <c:v>296.89999999999998</c:v>
                </c:pt>
                <c:pt idx="6367">
                  <c:v>296.89</c:v>
                </c:pt>
                <c:pt idx="6368">
                  <c:v>296.89</c:v>
                </c:pt>
                <c:pt idx="6369">
                  <c:v>296.89</c:v>
                </c:pt>
                <c:pt idx="6370">
                  <c:v>296.88</c:v>
                </c:pt>
                <c:pt idx="6371">
                  <c:v>296.86</c:v>
                </c:pt>
                <c:pt idx="6372">
                  <c:v>296.85000000000002</c:v>
                </c:pt>
                <c:pt idx="6373">
                  <c:v>296.83</c:v>
                </c:pt>
                <c:pt idx="6374">
                  <c:v>296.83</c:v>
                </c:pt>
                <c:pt idx="6375">
                  <c:v>296.81</c:v>
                </c:pt>
                <c:pt idx="6376">
                  <c:v>296.81</c:v>
                </c:pt>
                <c:pt idx="6377">
                  <c:v>296.8</c:v>
                </c:pt>
                <c:pt idx="6378">
                  <c:v>296.77999999999997</c:v>
                </c:pt>
                <c:pt idx="6379">
                  <c:v>296.77</c:v>
                </c:pt>
                <c:pt idx="6380">
                  <c:v>296.77</c:v>
                </c:pt>
                <c:pt idx="6381">
                  <c:v>296.77</c:v>
                </c:pt>
                <c:pt idx="6382">
                  <c:v>296.77999999999997</c:v>
                </c:pt>
                <c:pt idx="6383">
                  <c:v>296.77</c:v>
                </c:pt>
                <c:pt idx="6384">
                  <c:v>296.77</c:v>
                </c:pt>
                <c:pt idx="6385">
                  <c:v>296.75</c:v>
                </c:pt>
                <c:pt idx="6386">
                  <c:v>296.73</c:v>
                </c:pt>
                <c:pt idx="6387">
                  <c:v>296.72000000000003</c:v>
                </c:pt>
                <c:pt idx="6388">
                  <c:v>296.70999999999998</c:v>
                </c:pt>
                <c:pt idx="6389">
                  <c:v>296.7</c:v>
                </c:pt>
                <c:pt idx="6390">
                  <c:v>296.69</c:v>
                </c:pt>
                <c:pt idx="6391">
                  <c:v>296.68</c:v>
                </c:pt>
                <c:pt idx="6392">
                  <c:v>296.67</c:v>
                </c:pt>
                <c:pt idx="6393">
                  <c:v>296.67</c:v>
                </c:pt>
                <c:pt idx="6394">
                  <c:v>296.66000000000003</c:v>
                </c:pt>
                <c:pt idx="6395">
                  <c:v>296.64999999999998</c:v>
                </c:pt>
                <c:pt idx="6396">
                  <c:v>296.64</c:v>
                </c:pt>
                <c:pt idx="6397">
                  <c:v>296.64</c:v>
                </c:pt>
                <c:pt idx="6398">
                  <c:v>296.63</c:v>
                </c:pt>
                <c:pt idx="6399">
                  <c:v>296.62</c:v>
                </c:pt>
                <c:pt idx="6400">
                  <c:v>296.61</c:v>
                </c:pt>
                <c:pt idx="6401">
                  <c:v>296.61</c:v>
                </c:pt>
                <c:pt idx="6402">
                  <c:v>296.62</c:v>
                </c:pt>
                <c:pt idx="6403">
                  <c:v>296.62</c:v>
                </c:pt>
                <c:pt idx="6404">
                  <c:v>296.63</c:v>
                </c:pt>
                <c:pt idx="6405">
                  <c:v>296.63</c:v>
                </c:pt>
                <c:pt idx="6406">
                  <c:v>296.64</c:v>
                </c:pt>
                <c:pt idx="6407">
                  <c:v>296.64</c:v>
                </c:pt>
                <c:pt idx="6408">
                  <c:v>296.64</c:v>
                </c:pt>
                <c:pt idx="6409">
                  <c:v>296.64999999999998</c:v>
                </c:pt>
                <c:pt idx="6410">
                  <c:v>296.66000000000003</c:v>
                </c:pt>
                <c:pt idx="6411">
                  <c:v>296.66000000000003</c:v>
                </c:pt>
                <c:pt idx="6412">
                  <c:v>296.67</c:v>
                </c:pt>
                <c:pt idx="6413">
                  <c:v>296.67</c:v>
                </c:pt>
                <c:pt idx="6414">
                  <c:v>296.66000000000003</c:v>
                </c:pt>
                <c:pt idx="6415">
                  <c:v>296.66000000000003</c:v>
                </c:pt>
                <c:pt idx="6416">
                  <c:v>296.66000000000003</c:v>
                </c:pt>
                <c:pt idx="6417">
                  <c:v>296.64</c:v>
                </c:pt>
                <c:pt idx="6418">
                  <c:v>296.63</c:v>
                </c:pt>
                <c:pt idx="6419">
                  <c:v>296.63</c:v>
                </c:pt>
                <c:pt idx="6420">
                  <c:v>296.63</c:v>
                </c:pt>
                <c:pt idx="6421">
                  <c:v>296.63</c:v>
                </c:pt>
                <c:pt idx="6422">
                  <c:v>296.62</c:v>
                </c:pt>
                <c:pt idx="6423">
                  <c:v>296.62</c:v>
                </c:pt>
                <c:pt idx="6424">
                  <c:v>296.62</c:v>
                </c:pt>
                <c:pt idx="6425">
                  <c:v>296.61</c:v>
                </c:pt>
                <c:pt idx="6426">
                  <c:v>296.61</c:v>
                </c:pt>
                <c:pt idx="6427">
                  <c:v>296.61</c:v>
                </c:pt>
                <c:pt idx="6428">
                  <c:v>296.61</c:v>
                </c:pt>
                <c:pt idx="6429">
                  <c:v>296.61</c:v>
                </c:pt>
                <c:pt idx="6430">
                  <c:v>296.61</c:v>
                </c:pt>
                <c:pt idx="6431">
                  <c:v>296.61</c:v>
                </c:pt>
                <c:pt idx="6432">
                  <c:v>296.61</c:v>
                </c:pt>
                <c:pt idx="6433">
                  <c:v>296.61</c:v>
                </c:pt>
                <c:pt idx="6434">
                  <c:v>296.61</c:v>
                </c:pt>
                <c:pt idx="6435">
                  <c:v>296.61</c:v>
                </c:pt>
                <c:pt idx="6436">
                  <c:v>296.62</c:v>
                </c:pt>
                <c:pt idx="6437">
                  <c:v>296.62</c:v>
                </c:pt>
                <c:pt idx="6438">
                  <c:v>296.62</c:v>
                </c:pt>
                <c:pt idx="6439">
                  <c:v>296.61</c:v>
                </c:pt>
                <c:pt idx="6440">
                  <c:v>296.61</c:v>
                </c:pt>
                <c:pt idx="6441">
                  <c:v>296.61</c:v>
                </c:pt>
                <c:pt idx="6442">
                  <c:v>296.60000000000002</c:v>
                </c:pt>
                <c:pt idx="6443">
                  <c:v>296.58</c:v>
                </c:pt>
                <c:pt idx="6444">
                  <c:v>296.57</c:v>
                </c:pt>
                <c:pt idx="6445">
                  <c:v>296.57</c:v>
                </c:pt>
                <c:pt idx="6446">
                  <c:v>296.57</c:v>
                </c:pt>
                <c:pt idx="6447">
                  <c:v>296.56</c:v>
                </c:pt>
                <c:pt idx="6448">
                  <c:v>296.55</c:v>
                </c:pt>
                <c:pt idx="6449">
                  <c:v>296.55</c:v>
                </c:pt>
                <c:pt idx="6450">
                  <c:v>296.55</c:v>
                </c:pt>
                <c:pt idx="6451">
                  <c:v>296.54000000000002</c:v>
                </c:pt>
                <c:pt idx="6452">
                  <c:v>296.54000000000002</c:v>
                </c:pt>
                <c:pt idx="6453">
                  <c:v>296.54000000000002</c:v>
                </c:pt>
                <c:pt idx="6454">
                  <c:v>296.54000000000002</c:v>
                </c:pt>
                <c:pt idx="6455">
                  <c:v>296.52999999999997</c:v>
                </c:pt>
                <c:pt idx="6456">
                  <c:v>296.52999999999997</c:v>
                </c:pt>
                <c:pt idx="6457">
                  <c:v>296.52999999999997</c:v>
                </c:pt>
                <c:pt idx="6458">
                  <c:v>296.52999999999997</c:v>
                </c:pt>
                <c:pt idx="6459">
                  <c:v>296.52999999999997</c:v>
                </c:pt>
                <c:pt idx="6460">
                  <c:v>296.52999999999997</c:v>
                </c:pt>
                <c:pt idx="6461">
                  <c:v>296.52999999999997</c:v>
                </c:pt>
                <c:pt idx="6462">
                  <c:v>296.52999999999997</c:v>
                </c:pt>
                <c:pt idx="6463">
                  <c:v>296.52999999999997</c:v>
                </c:pt>
                <c:pt idx="6464">
                  <c:v>296.54000000000002</c:v>
                </c:pt>
                <c:pt idx="6465">
                  <c:v>296.54000000000002</c:v>
                </c:pt>
                <c:pt idx="6466">
                  <c:v>296.54000000000002</c:v>
                </c:pt>
                <c:pt idx="6467">
                  <c:v>296.52999999999997</c:v>
                </c:pt>
                <c:pt idx="6468">
                  <c:v>296.52999999999997</c:v>
                </c:pt>
                <c:pt idx="6469">
                  <c:v>296.52</c:v>
                </c:pt>
                <c:pt idx="6470">
                  <c:v>296.51</c:v>
                </c:pt>
                <c:pt idx="6471">
                  <c:v>296.51</c:v>
                </c:pt>
                <c:pt idx="6472">
                  <c:v>296.5</c:v>
                </c:pt>
                <c:pt idx="6473">
                  <c:v>296.5</c:v>
                </c:pt>
                <c:pt idx="6474">
                  <c:v>296.5</c:v>
                </c:pt>
                <c:pt idx="6475">
                  <c:v>296.5</c:v>
                </c:pt>
                <c:pt idx="6476">
                  <c:v>296.5</c:v>
                </c:pt>
                <c:pt idx="6477">
                  <c:v>296.49</c:v>
                </c:pt>
                <c:pt idx="6478">
                  <c:v>296.48</c:v>
                </c:pt>
                <c:pt idx="6479">
                  <c:v>296.48</c:v>
                </c:pt>
                <c:pt idx="6480">
                  <c:v>296.47000000000003</c:v>
                </c:pt>
                <c:pt idx="6481">
                  <c:v>296.47000000000003</c:v>
                </c:pt>
                <c:pt idx="6482">
                  <c:v>296.47000000000003</c:v>
                </c:pt>
                <c:pt idx="6483">
                  <c:v>296.47000000000003</c:v>
                </c:pt>
                <c:pt idx="6484">
                  <c:v>296.47000000000003</c:v>
                </c:pt>
                <c:pt idx="6485">
                  <c:v>296.45999999999998</c:v>
                </c:pt>
                <c:pt idx="6486">
                  <c:v>296.45</c:v>
                </c:pt>
                <c:pt idx="6487">
                  <c:v>296.45</c:v>
                </c:pt>
                <c:pt idx="6488">
                  <c:v>296.44</c:v>
                </c:pt>
                <c:pt idx="6489">
                  <c:v>296.43</c:v>
                </c:pt>
                <c:pt idx="6490">
                  <c:v>296.42</c:v>
                </c:pt>
                <c:pt idx="6491">
                  <c:v>296.41000000000003</c:v>
                </c:pt>
                <c:pt idx="6492">
                  <c:v>296.39</c:v>
                </c:pt>
                <c:pt idx="6493">
                  <c:v>296.39</c:v>
                </c:pt>
                <c:pt idx="6494">
                  <c:v>296.38</c:v>
                </c:pt>
                <c:pt idx="6495">
                  <c:v>296.38</c:v>
                </c:pt>
                <c:pt idx="6496">
                  <c:v>296.37</c:v>
                </c:pt>
                <c:pt idx="6497">
                  <c:v>296.37</c:v>
                </c:pt>
                <c:pt idx="6498">
                  <c:v>296.37</c:v>
                </c:pt>
                <c:pt idx="6499">
                  <c:v>296.37</c:v>
                </c:pt>
                <c:pt idx="6500">
                  <c:v>296.37</c:v>
                </c:pt>
                <c:pt idx="6501">
                  <c:v>296.37</c:v>
                </c:pt>
                <c:pt idx="6502">
                  <c:v>296.37</c:v>
                </c:pt>
                <c:pt idx="6503">
                  <c:v>296.37</c:v>
                </c:pt>
                <c:pt idx="6504">
                  <c:v>296.37</c:v>
                </c:pt>
                <c:pt idx="6505">
                  <c:v>296.37</c:v>
                </c:pt>
                <c:pt idx="6506">
                  <c:v>296.37</c:v>
                </c:pt>
                <c:pt idx="6507">
                  <c:v>296.37</c:v>
                </c:pt>
                <c:pt idx="6508">
                  <c:v>296.36</c:v>
                </c:pt>
                <c:pt idx="6509">
                  <c:v>296.36</c:v>
                </c:pt>
                <c:pt idx="6510">
                  <c:v>296.36</c:v>
                </c:pt>
                <c:pt idx="6511">
                  <c:v>296.36</c:v>
                </c:pt>
                <c:pt idx="6512">
                  <c:v>296.36</c:v>
                </c:pt>
                <c:pt idx="6513">
                  <c:v>296.36</c:v>
                </c:pt>
                <c:pt idx="6514">
                  <c:v>296.36</c:v>
                </c:pt>
                <c:pt idx="6515">
                  <c:v>296.36</c:v>
                </c:pt>
                <c:pt idx="6516">
                  <c:v>296.36</c:v>
                </c:pt>
                <c:pt idx="6517">
                  <c:v>296.36</c:v>
                </c:pt>
                <c:pt idx="6518">
                  <c:v>296.36</c:v>
                </c:pt>
                <c:pt idx="6519">
                  <c:v>296.36</c:v>
                </c:pt>
                <c:pt idx="6520">
                  <c:v>296.35000000000002</c:v>
                </c:pt>
                <c:pt idx="6521">
                  <c:v>296.35000000000002</c:v>
                </c:pt>
                <c:pt idx="6522">
                  <c:v>296.35000000000002</c:v>
                </c:pt>
                <c:pt idx="6523">
                  <c:v>296.35000000000002</c:v>
                </c:pt>
                <c:pt idx="6524">
                  <c:v>296.33999999999997</c:v>
                </c:pt>
                <c:pt idx="6525">
                  <c:v>296.33999999999997</c:v>
                </c:pt>
                <c:pt idx="6526">
                  <c:v>296.33999999999997</c:v>
                </c:pt>
                <c:pt idx="6527">
                  <c:v>296.33999999999997</c:v>
                </c:pt>
                <c:pt idx="6528">
                  <c:v>296.33999999999997</c:v>
                </c:pt>
                <c:pt idx="6529">
                  <c:v>296.33999999999997</c:v>
                </c:pt>
                <c:pt idx="6530">
                  <c:v>296.33</c:v>
                </c:pt>
                <c:pt idx="6531">
                  <c:v>296.33</c:v>
                </c:pt>
                <c:pt idx="6532">
                  <c:v>296.33</c:v>
                </c:pt>
                <c:pt idx="6533">
                  <c:v>296.33</c:v>
                </c:pt>
                <c:pt idx="6534">
                  <c:v>296.32</c:v>
                </c:pt>
                <c:pt idx="6535">
                  <c:v>296.31</c:v>
                </c:pt>
                <c:pt idx="6536">
                  <c:v>296.31</c:v>
                </c:pt>
                <c:pt idx="6537">
                  <c:v>296.3</c:v>
                </c:pt>
                <c:pt idx="6538">
                  <c:v>296.3</c:v>
                </c:pt>
                <c:pt idx="6539">
                  <c:v>296.3</c:v>
                </c:pt>
                <c:pt idx="6540">
                  <c:v>296.3</c:v>
                </c:pt>
                <c:pt idx="6541">
                  <c:v>296.29000000000002</c:v>
                </c:pt>
                <c:pt idx="6542">
                  <c:v>296.3</c:v>
                </c:pt>
                <c:pt idx="6543">
                  <c:v>296.29000000000002</c:v>
                </c:pt>
                <c:pt idx="6544">
                  <c:v>296.29000000000002</c:v>
                </c:pt>
                <c:pt idx="6545">
                  <c:v>296.29000000000002</c:v>
                </c:pt>
                <c:pt idx="6546">
                  <c:v>296.29000000000002</c:v>
                </c:pt>
                <c:pt idx="6547">
                  <c:v>296.29000000000002</c:v>
                </c:pt>
                <c:pt idx="6548">
                  <c:v>296.29000000000002</c:v>
                </c:pt>
                <c:pt idx="6549">
                  <c:v>296.27999999999997</c:v>
                </c:pt>
                <c:pt idx="6550">
                  <c:v>296.27999999999997</c:v>
                </c:pt>
                <c:pt idx="6551">
                  <c:v>296.27999999999997</c:v>
                </c:pt>
                <c:pt idx="6552">
                  <c:v>296.27999999999997</c:v>
                </c:pt>
                <c:pt idx="6553">
                  <c:v>296.27999999999997</c:v>
                </c:pt>
                <c:pt idx="6554">
                  <c:v>296.27</c:v>
                </c:pt>
                <c:pt idx="6555">
                  <c:v>296.27</c:v>
                </c:pt>
                <c:pt idx="6556">
                  <c:v>296.27</c:v>
                </c:pt>
                <c:pt idx="6557">
                  <c:v>296.27</c:v>
                </c:pt>
                <c:pt idx="6558">
                  <c:v>296.27</c:v>
                </c:pt>
                <c:pt idx="6559">
                  <c:v>296.27</c:v>
                </c:pt>
                <c:pt idx="6560">
                  <c:v>296.27</c:v>
                </c:pt>
                <c:pt idx="6561">
                  <c:v>296.26</c:v>
                </c:pt>
                <c:pt idx="6562">
                  <c:v>296.26</c:v>
                </c:pt>
                <c:pt idx="6563">
                  <c:v>296.26</c:v>
                </c:pt>
                <c:pt idx="6564">
                  <c:v>296.26</c:v>
                </c:pt>
                <c:pt idx="6565">
                  <c:v>296.26</c:v>
                </c:pt>
                <c:pt idx="6566">
                  <c:v>296.26</c:v>
                </c:pt>
                <c:pt idx="6567">
                  <c:v>296.25</c:v>
                </c:pt>
                <c:pt idx="6568">
                  <c:v>296.25</c:v>
                </c:pt>
                <c:pt idx="6569">
                  <c:v>296.24</c:v>
                </c:pt>
                <c:pt idx="6570">
                  <c:v>296.24</c:v>
                </c:pt>
                <c:pt idx="6571">
                  <c:v>296.24</c:v>
                </c:pt>
                <c:pt idx="6572">
                  <c:v>296.24</c:v>
                </c:pt>
                <c:pt idx="6573">
                  <c:v>296.24</c:v>
                </c:pt>
                <c:pt idx="6574">
                  <c:v>296.24</c:v>
                </c:pt>
                <c:pt idx="6575">
                  <c:v>296.24</c:v>
                </c:pt>
                <c:pt idx="6576">
                  <c:v>296.24</c:v>
                </c:pt>
                <c:pt idx="6577">
                  <c:v>296.24</c:v>
                </c:pt>
                <c:pt idx="6578">
                  <c:v>296.24</c:v>
                </c:pt>
                <c:pt idx="6579">
                  <c:v>296.23</c:v>
                </c:pt>
                <c:pt idx="6580">
                  <c:v>296.22000000000003</c:v>
                </c:pt>
                <c:pt idx="6581">
                  <c:v>296.22000000000003</c:v>
                </c:pt>
                <c:pt idx="6582">
                  <c:v>296.22000000000003</c:v>
                </c:pt>
                <c:pt idx="6583">
                  <c:v>296.20999999999998</c:v>
                </c:pt>
                <c:pt idx="6584">
                  <c:v>296.20999999999998</c:v>
                </c:pt>
                <c:pt idx="6585">
                  <c:v>296.20999999999998</c:v>
                </c:pt>
                <c:pt idx="6586">
                  <c:v>296.20999999999998</c:v>
                </c:pt>
                <c:pt idx="6587">
                  <c:v>296.20999999999998</c:v>
                </c:pt>
                <c:pt idx="6588">
                  <c:v>296.20999999999998</c:v>
                </c:pt>
                <c:pt idx="6589">
                  <c:v>296.20999999999998</c:v>
                </c:pt>
                <c:pt idx="6590">
                  <c:v>296.2</c:v>
                </c:pt>
                <c:pt idx="6591">
                  <c:v>296.2</c:v>
                </c:pt>
                <c:pt idx="6592">
                  <c:v>296.2</c:v>
                </c:pt>
                <c:pt idx="6593">
                  <c:v>296.19</c:v>
                </c:pt>
                <c:pt idx="6594">
                  <c:v>296.18</c:v>
                </c:pt>
                <c:pt idx="6595">
                  <c:v>296.18</c:v>
                </c:pt>
                <c:pt idx="6596">
                  <c:v>296.17</c:v>
                </c:pt>
                <c:pt idx="6597">
                  <c:v>296.17</c:v>
                </c:pt>
                <c:pt idx="6598">
                  <c:v>296.17</c:v>
                </c:pt>
                <c:pt idx="6599">
                  <c:v>296.16000000000003</c:v>
                </c:pt>
                <c:pt idx="6600">
                  <c:v>296.14999999999998</c:v>
                </c:pt>
                <c:pt idx="6601">
                  <c:v>296.14999999999998</c:v>
                </c:pt>
                <c:pt idx="6602">
                  <c:v>296.14</c:v>
                </c:pt>
                <c:pt idx="6603">
                  <c:v>296.13</c:v>
                </c:pt>
                <c:pt idx="6604">
                  <c:v>296.12</c:v>
                </c:pt>
                <c:pt idx="6605">
                  <c:v>296.11</c:v>
                </c:pt>
                <c:pt idx="6606">
                  <c:v>296.11</c:v>
                </c:pt>
                <c:pt idx="6607">
                  <c:v>296.10000000000002</c:v>
                </c:pt>
                <c:pt idx="6608">
                  <c:v>296.10000000000002</c:v>
                </c:pt>
                <c:pt idx="6609">
                  <c:v>296.08999999999997</c:v>
                </c:pt>
                <c:pt idx="6610">
                  <c:v>296.08</c:v>
                </c:pt>
                <c:pt idx="6611">
                  <c:v>296.08</c:v>
                </c:pt>
                <c:pt idx="6612">
                  <c:v>296.07</c:v>
                </c:pt>
                <c:pt idx="6613">
                  <c:v>296.07</c:v>
                </c:pt>
                <c:pt idx="6614">
                  <c:v>296.07</c:v>
                </c:pt>
                <c:pt idx="6615">
                  <c:v>296.06</c:v>
                </c:pt>
                <c:pt idx="6616">
                  <c:v>296.05</c:v>
                </c:pt>
                <c:pt idx="6617">
                  <c:v>296.05</c:v>
                </c:pt>
                <c:pt idx="6618">
                  <c:v>296.05</c:v>
                </c:pt>
                <c:pt idx="6619">
                  <c:v>296.05</c:v>
                </c:pt>
                <c:pt idx="6620">
                  <c:v>296.05</c:v>
                </c:pt>
                <c:pt idx="6621">
                  <c:v>296.05</c:v>
                </c:pt>
                <c:pt idx="6622">
                  <c:v>296.05</c:v>
                </c:pt>
                <c:pt idx="6623">
                  <c:v>296.05</c:v>
                </c:pt>
                <c:pt idx="6624">
                  <c:v>296.06</c:v>
                </c:pt>
                <c:pt idx="6625">
                  <c:v>296.06</c:v>
                </c:pt>
                <c:pt idx="6626">
                  <c:v>296.07</c:v>
                </c:pt>
                <c:pt idx="6627">
                  <c:v>296.07</c:v>
                </c:pt>
                <c:pt idx="6628">
                  <c:v>296.08</c:v>
                </c:pt>
                <c:pt idx="6629">
                  <c:v>296.08</c:v>
                </c:pt>
                <c:pt idx="6630">
                  <c:v>296.07</c:v>
                </c:pt>
                <c:pt idx="6631">
                  <c:v>296.06</c:v>
                </c:pt>
                <c:pt idx="6632">
                  <c:v>296.05</c:v>
                </c:pt>
                <c:pt idx="6633">
                  <c:v>296.04000000000002</c:v>
                </c:pt>
                <c:pt idx="6634">
                  <c:v>296.06</c:v>
                </c:pt>
                <c:pt idx="6635">
                  <c:v>296.07</c:v>
                </c:pt>
                <c:pt idx="6636">
                  <c:v>296.10000000000002</c:v>
                </c:pt>
                <c:pt idx="6637">
                  <c:v>296.10000000000002</c:v>
                </c:pt>
                <c:pt idx="6638">
                  <c:v>296.10000000000002</c:v>
                </c:pt>
                <c:pt idx="6639">
                  <c:v>296.10000000000002</c:v>
                </c:pt>
                <c:pt idx="6640">
                  <c:v>296.12</c:v>
                </c:pt>
                <c:pt idx="6641">
                  <c:v>296.12</c:v>
                </c:pt>
                <c:pt idx="6642">
                  <c:v>296.11</c:v>
                </c:pt>
                <c:pt idx="6643">
                  <c:v>296.11</c:v>
                </c:pt>
                <c:pt idx="6644">
                  <c:v>296.10000000000002</c:v>
                </c:pt>
                <c:pt idx="6645">
                  <c:v>296.11</c:v>
                </c:pt>
                <c:pt idx="6646">
                  <c:v>296.10000000000002</c:v>
                </c:pt>
                <c:pt idx="6647">
                  <c:v>296.08999999999997</c:v>
                </c:pt>
                <c:pt idx="6648">
                  <c:v>296.08</c:v>
                </c:pt>
                <c:pt idx="6649">
                  <c:v>296.08999999999997</c:v>
                </c:pt>
                <c:pt idx="6650">
                  <c:v>296.08999999999997</c:v>
                </c:pt>
                <c:pt idx="6651">
                  <c:v>296.10000000000002</c:v>
                </c:pt>
                <c:pt idx="6652">
                  <c:v>296.10000000000002</c:v>
                </c:pt>
                <c:pt idx="6653">
                  <c:v>296.08999999999997</c:v>
                </c:pt>
                <c:pt idx="6654">
                  <c:v>296.11</c:v>
                </c:pt>
                <c:pt idx="6655">
                  <c:v>296.10000000000002</c:v>
                </c:pt>
                <c:pt idx="6656">
                  <c:v>296.14</c:v>
                </c:pt>
                <c:pt idx="6657">
                  <c:v>296.19</c:v>
                </c:pt>
                <c:pt idx="6658">
                  <c:v>296.20999999999998</c:v>
                </c:pt>
                <c:pt idx="6659">
                  <c:v>296.2</c:v>
                </c:pt>
                <c:pt idx="6660">
                  <c:v>296.19</c:v>
                </c:pt>
                <c:pt idx="6661">
                  <c:v>296.17</c:v>
                </c:pt>
                <c:pt idx="6662">
                  <c:v>296.16000000000003</c:v>
                </c:pt>
                <c:pt idx="6663">
                  <c:v>296.14999999999998</c:v>
                </c:pt>
                <c:pt idx="6664">
                  <c:v>296.14999999999998</c:v>
                </c:pt>
                <c:pt idx="6665">
                  <c:v>296.14999999999998</c:v>
                </c:pt>
                <c:pt idx="6666">
                  <c:v>296.19</c:v>
                </c:pt>
                <c:pt idx="6667">
                  <c:v>296.20999999999998</c:v>
                </c:pt>
                <c:pt idx="6668">
                  <c:v>296.20999999999998</c:v>
                </c:pt>
                <c:pt idx="6669">
                  <c:v>296.20999999999998</c:v>
                </c:pt>
                <c:pt idx="6670">
                  <c:v>296.23</c:v>
                </c:pt>
                <c:pt idx="6671">
                  <c:v>296.23</c:v>
                </c:pt>
                <c:pt idx="6672">
                  <c:v>296.26</c:v>
                </c:pt>
                <c:pt idx="6673">
                  <c:v>296.25</c:v>
                </c:pt>
                <c:pt idx="6674">
                  <c:v>296.27999999999997</c:v>
                </c:pt>
                <c:pt idx="6675">
                  <c:v>296.29000000000002</c:v>
                </c:pt>
                <c:pt idx="6676">
                  <c:v>296.29000000000002</c:v>
                </c:pt>
                <c:pt idx="6677">
                  <c:v>296.31</c:v>
                </c:pt>
                <c:pt idx="6678">
                  <c:v>296.31</c:v>
                </c:pt>
                <c:pt idx="6679">
                  <c:v>296.32</c:v>
                </c:pt>
                <c:pt idx="6680">
                  <c:v>296.32</c:v>
                </c:pt>
                <c:pt idx="6681">
                  <c:v>296.38</c:v>
                </c:pt>
                <c:pt idx="6682">
                  <c:v>296.41000000000003</c:v>
                </c:pt>
                <c:pt idx="6683">
                  <c:v>296.47000000000003</c:v>
                </c:pt>
                <c:pt idx="6684">
                  <c:v>296.49</c:v>
                </c:pt>
                <c:pt idx="6685">
                  <c:v>296.48</c:v>
                </c:pt>
                <c:pt idx="6686">
                  <c:v>296.48</c:v>
                </c:pt>
                <c:pt idx="6687">
                  <c:v>296.49</c:v>
                </c:pt>
                <c:pt idx="6688">
                  <c:v>296.49</c:v>
                </c:pt>
                <c:pt idx="6689">
                  <c:v>296.48</c:v>
                </c:pt>
                <c:pt idx="6690">
                  <c:v>296.48</c:v>
                </c:pt>
                <c:pt idx="6691">
                  <c:v>296.48</c:v>
                </c:pt>
                <c:pt idx="6692">
                  <c:v>296.47000000000003</c:v>
                </c:pt>
                <c:pt idx="6693">
                  <c:v>296.48</c:v>
                </c:pt>
                <c:pt idx="6694">
                  <c:v>296.5</c:v>
                </c:pt>
                <c:pt idx="6695">
                  <c:v>296.5</c:v>
                </c:pt>
                <c:pt idx="6696">
                  <c:v>296.51</c:v>
                </c:pt>
                <c:pt idx="6697">
                  <c:v>296.51</c:v>
                </c:pt>
                <c:pt idx="6698">
                  <c:v>296.5</c:v>
                </c:pt>
                <c:pt idx="6699">
                  <c:v>296.5</c:v>
                </c:pt>
                <c:pt idx="6700">
                  <c:v>296.49</c:v>
                </c:pt>
                <c:pt idx="6701">
                  <c:v>296.48</c:v>
                </c:pt>
                <c:pt idx="6702">
                  <c:v>296.47000000000003</c:v>
                </c:pt>
                <c:pt idx="6703">
                  <c:v>296.44</c:v>
                </c:pt>
                <c:pt idx="6704">
                  <c:v>296.45</c:v>
                </c:pt>
                <c:pt idx="6705">
                  <c:v>296.55</c:v>
                </c:pt>
                <c:pt idx="6706">
                  <c:v>296.60000000000002</c:v>
                </c:pt>
                <c:pt idx="6707">
                  <c:v>296.61</c:v>
                </c:pt>
                <c:pt idx="6708">
                  <c:v>296.67</c:v>
                </c:pt>
                <c:pt idx="6709">
                  <c:v>296.64</c:v>
                </c:pt>
                <c:pt idx="6710">
                  <c:v>296.63</c:v>
                </c:pt>
                <c:pt idx="6711">
                  <c:v>296.61</c:v>
                </c:pt>
                <c:pt idx="6712">
                  <c:v>296.61</c:v>
                </c:pt>
                <c:pt idx="6713">
                  <c:v>296.66000000000003</c:v>
                </c:pt>
                <c:pt idx="6714">
                  <c:v>296.64999999999998</c:v>
                </c:pt>
                <c:pt idx="6715">
                  <c:v>296.63</c:v>
                </c:pt>
                <c:pt idx="6716">
                  <c:v>296.62</c:v>
                </c:pt>
                <c:pt idx="6717">
                  <c:v>296.60000000000002</c:v>
                </c:pt>
                <c:pt idx="6718">
                  <c:v>296.58999999999997</c:v>
                </c:pt>
                <c:pt idx="6719">
                  <c:v>296.58999999999997</c:v>
                </c:pt>
                <c:pt idx="6720">
                  <c:v>296.61</c:v>
                </c:pt>
                <c:pt idx="6721">
                  <c:v>296.58999999999997</c:v>
                </c:pt>
                <c:pt idx="6722">
                  <c:v>296.63</c:v>
                </c:pt>
                <c:pt idx="6723">
                  <c:v>296.61</c:v>
                </c:pt>
                <c:pt idx="6724">
                  <c:v>296.58999999999997</c:v>
                </c:pt>
                <c:pt idx="6725">
                  <c:v>296.58</c:v>
                </c:pt>
                <c:pt idx="6726">
                  <c:v>296.56</c:v>
                </c:pt>
                <c:pt idx="6727">
                  <c:v>296.56</c:v>
                </c:pt>
                <c:pt idx="6728">
                  <c:v>296.55</c:v>
                </c:pt>
                <c:pt idx="6729">
                  <c:v>296.52999999999997</c:v>
                </c:pt>
                <c:pt idx="6730">
                  <c:v>296.56</c:v>
                </c:pt>
                <c:pt idx="6731">
                  <c:v>296.56</c:v>
                </c:pt>
                <c:pt idx="6732">
                  <c:v>296.58</c:v>
                </c:pt>
                <c:pt idx="6733">
                  <c:v>296.60000000000002</c:v>
                </c:pt>
                <c:pt idx="6734">
                  <c:v>296.58</c:v>
                </c:pt>
                <c:pt idx="6735">
                  <c:v>296.57</c:v>
                </c:pt>
                <c:pt idx="6736">
                  <c:v>296.58</c:v>
                </c:pt>
                <c:pt idx="6737">
                  <c:v>296.57</c:v>
                </c:pt>
                <c:pt idx="6738">
                  <c:v>296.56</c:v>
                </c:pt>
                <c:pt idx="6739">
                  <c:v>296.56</c:v>
                </c:pt>
                <c:pt idx="6740">
                  <c:v>296.58999999999997</c:v>
                </c:pt>
                <c:pt idx="6741">
                  <c:v>296.60000000000002</c:v>
                </c:pt>
                <c:pt idx="6742">
                  <c:v>296.66000000000003</c:v>
                </c:pt>
                <c:pt idx="6743">
                  <c:v>296.7</c:v>
                </c:pt>
                <c:pt idx="6744">
                  <c:v>296.7</c:v>
                </c:pt>
                <c:pt idx="6745">
                  <c:v>296.7</c:v>
                </c:pt>
                <c:pt idx="6746">
                  <c:v>296.70999999999998</c:v>
                </c:pt>
                <c:pt idx="6747">
                  <c:v>296.69</c:v>
                </c:pt>
                <c:pt idx="6748">
                  <c:v>296.68</c:v>
                </c:pt>
                <c:pt idx="6749">
                  <c:v>296.67</c:v>
                </c:pt>
                <c:pt idx="6750">
                  <c:v>296.64999999999998</c:v>
                </c:pt>
                <c:pt idx="6751">
                  <c:v>296.64</c:v>
                </c:pt>
                <c:pt idx="6752">
                  <c:v>296.62</c:v>
                </c:pt>
                <c:pt idx="6753">
                  <c:v>296.63</c:v>
                </c:pt>
                <c:pt idx="6754">
                  <c:v>296.64999999999998</c:v>
                </c:pt>
                <c:pt idx="6755">
                  <c:v>296.68</c:v>
                </c:pt>
                <c:pt idx="6756">
                  <c:v>296.74</c:v>
                </c:pt>
                <c:pt idx="6757">
                  <c:v>296.77999999999997</c:v>
                </c:pt>
                <c:pt idx="6758">
                  <c:v>296.77</c:v>
                </c:pt>
                <c:pt idx="6759">
                  <c:v>296.76</c:v>
                </c:pt>
                <c:pt idx="6760">
                  <c:v>296.74</c:v>
                </c:pt>
                <c:pt idx="6761">
                  <c:v>296.72000000000003</c:v>
                </c:pt>
                <c:pt idx="6762">
                  <c:v>296.7</c:v>
                </c:pt>
                <c:pt idx="6763">
                  <c:v>296.69</c:v>
                </c:pt>
                <c:pt idx="6764">
                  <c:v>296.68</c:v>
                </c:pt>
                <c:pt idx="6765">
                  <c:v>296.69</c:v>
                </c:pt>
                <c:pt idx="6766">
                  <c:v>296.74</c:v>
                </c:pt>
                <c:pt idx="6767">
                  <c:v>296.73</c:v>
                </c:pt>
                <c:pt idx="6768">
                  <c:v>296.73</c:v>
                </c:pt>
                <c:pt idx="6769">
                  <c:v>296.70999999999998</c:v>
                </c:pt>
                <c:pt idx="6770">
                  <c:v>296.73</c:v>
                </c:pt>
                <c:pt idx="6771">
                  <c:v>296.70999999999998</c:v>
                </c:pt>
                <c:pt idx="6772">
                  <c:v>296.74</c:v>
                </c:pt>
                <c:pt idx="6773">
                  <c:v>296.70999999999998</c:v>
                </c:pt>
                <c:pt idx="6774">
                  <c:v>296.74</c:v>
                </c:pt>
                <c:pt idx="6775">
                  <c:v>296.73</c:v>
                </c:pt>
                <c:pt idx="6776">
                  <c:v>296.72000000000003</c:v>
                </c:pt>
                <c:pt idx="6777">
                  <c:v>296.72000000000003</c:v>
                </c:pt>
                <c:pt idx="6778">
                  <c:v>296.75</c:v>
                </c:pt>
                <c:pt idx="6779">
                  <c:v>296.76</c:v>
                </c:pt>
                <c:pt idx="6780">
                  <c:v>296.75</c:v>
                </c:pt>
                <c:pt idx="6781">
                  <c:v>296.75</c:v>
                </c:pt>
                <c:pt idx="6782">
                  <c:v>296.76</c:v>
                </c:pt>
                <c:pt idx="6783">
                  <c:v>296.79000000000002</c:v>
                </c:pt>
                <c:pt idx="6784">
                  <c:v>296.81</c:v>
                </c:pt>
                <c:pt idx="6785">
                  <c:v>296.8</c:v>
                </c:pt>
                <c:pt idx="6786">
                  <c:v>296.79000000000002</c:v>
                </c:pt>
                <c:pt idx="6787">
                  <c:v>296.77999999999997</c:v>
                </c:pt>
                <c:pt idx="6788">
                  <c:v>296.77999999999997</c:v>
                </c:pt>
                <c:pt idx="6789">
                  <c:v>296.76</c:v>
                </c:pt>
                <c:pt idx="6790">
                  <c:v>296.76</c:v>
                </c:pt>
                <c:pt idx="6791">
                  <c:v>296.76</c:v>
                </c:pt>
                <c:pt idx="6792">
                  <c:v>296.77</c:v>
                </c:pt>
                <c:pt idx="6793">
                  <c:v>296.76</c:v>
                </c:pt>
                <c:pt idx="6794">
                  <c:v>296.75</c:v>
                </c:pt>
                <c:pt idx="6795">
                  <c:v>296.74</c:v>
                </c:pt>
                <c:pt idx="6796">
                  <c:v>296.77</c:v>
                </c:pt>
                <c:pt idx="6797">
                  <c:v>296.76</c:v>
                </c:pt>
                <c:pt idx="6798">
                  <c:v>296.77</c:v>
                </c:pt>
                <c:pt idx="6799">
                  <c:v>296.76</c:v>
                </c:pt>
                <c:pt idx="6800">
                  <c:v>296.75</c:v>
                </c:pt>
                <c:pt idx="6801">
                  <c:v>296.74</c:v>
                </c:pt>
                <c:pt idx="6802">
                  <c:v>296.83</c:v>
                </c:pt>
                <c:pt idx="6803">
                  <c:v>296.83999999999997</c:v>
                </c:pt>
                <c:pt idx="6804">
                  <c:v>296.82</c:v>
                </c:pt>
                <c:pt idx="6805">
                  <c:v>296.87</c:v>
                </c:pt>
                <c:pt idx="6806">
                  <c:v>296.83999999999997</c:v>
                </c:pt>
                <c:pt idx="6807">
                  <c:v>296.82</c:v>
                </c:pt>
                <c:pt idx="6808">
                  <c:v>296.83999999999997</c:v>
                </c:pt>
                <c:pt idx="6809">
                  <c:v>296.83</c:v>
                </c:pt>
                <c:pt idx="6810">
                  <c:v>296.81</c:v>
                </c:pt>
                <c:pt idx="6811">
                  <c:v>296.89</c:v>
                </c:pt>
                <c:pt idx="6812">
                  <c:v>296.93</c:v>
                </c:pt>
                <c:pt idx="6813">
                  <c:v>296.89999999999998</c:v>
                </c:pt>
                <c:pt idx="6814">
                  <c:v>296.88</c:v>
                </c:pt>
                <c:pt idx="6815">
                  <c:v>296.86</c:v>
                </c:pt>
                <c:pt idx="6816">
                  <c:v>296.89</c:v>
                </c:pt>
                <c:pt idx="6817">
                  <c:v>296.87</c:v>
                </c:pt>
                <c:pt idx="6818">
                  <c:v>296.87</c:v>
                </c:pt>
                <c:pt idx="6819">
                  <c:v>296.86</c:v>
                </c:pt>
                <c:pt idx="6820">
                  <c:v>296.87</c:v>
                </c:pt>
                <c:pt idx="6821">
                  <c:v>296.91000000000003</c:v>
                </c:pt>
                <c:pt idx="6822">
                  <c:v>296.89999999999998</c:v>
                </c:pt>
                <c:pt idx="6823">
                  <c:v>296.94</c:v>
                </c:pt>
                <c:pt idx="6824">
                  <c:v>296.95999999999998</c:v>
                </c:pt>
                <c:pt idx="6825">
                  <c:v>296.95</c:v>
                </c:pt>
                <c:pt idx="6826">
                  <c:v>296.95</c:v>
                </c:pt>
                <c:pt idx="6827">
                  <c:v>296.92</c:v>
                </c:pt>
                <c:pt idx="6828">
                  <c:v>296.92</c:v>
                </c:pt>
                <c:pt idx="6829">
                  <c:v>296.91000000000003</c:v>
                </c:pt>
                <c:pt idx="6830">
                  <c:v>296.89999999999998</c:v>
                </c:pt>
                <c:pt idx="6831">
                  <c:v>296.91000000000003</c:v>
                </c:pt>
                <c:pt idx="6832">
                  <c:v>296.93</c:v>
                </c:pt>
                <c:pt idx="6833">
                  <c:v>296.94</c:v>
                </c:pt>
                <c:pt idx="6834">
                  <c:v>296.94</c:v>
                </c:pt>
                <c:pt idx="6835">
                  <c:v>296.93</c:v>
                </c:pt>
                <c:pt idx="6836">
                  <c:v>296.92</c:v>
                </c:pt>
                <c:pt idx="6837">
                  <c:v>296.91000000000003</c:v>
                </c:pt>
                <c:pt idx="6838">
                  <c:v>296.91000000000003</c:v>
                </c:pt>
                <c:pt idx="6839">
                  <c:v>296.91000000000003</c:v>
                </c:pt>
                <c:pt idx="6840">
                  <c:v>296.89</c:v>
                </c:pt>
                <c:pt idx="6841">
                  <c:v>296.89</c:v>
                </c:pt>
                <c:pt idx="6842">
                  <c:v>296.87</c:v>
                </c:pt>
                <c:pt idx="6843">
                  <c:v>296.87</c:v>
                </c:pt>
                <c:pt idx="6844">
                  <c:v>296.92</c:v>
                </c:pt>
                <c:pt idx="6845">
                  <c:v>296.94</c:v>
                </c:pt>
                <c:pt idx="6846">
                  <c:v>296.92</c:v>
                </c:pt>
                <c:pt idx="6847">
                  <c:v>296.89999999999998</c:v>
                </c:pt>
                <c:pt idx="6848">
                  <c:v>296.91000000000003</c:v>
                </c:pt>
                <c:pt idx="6849">
                  <c:v>296.91000000000003</c:v>
                </c:pt>
                <c:pt idx="6850">
                  <c:v>296.88</c:v>
                </c:pt>
                <c:pt idx="6851">
                  <c:v>296.88</c:v>
                </c:pt>
                <c:pt idx="6852">
                  <c:v>296.88</c:v>
                </c:pt>
                <c:pt idx="6853">
                  <c:v>296.89999999999998</c:v>
                </c:pt>
                <c:pt idx="6854">
                  <c:v>296.92</c:v>
                </c:pt>
                <c:pt idx="6855">
                  <c:v>296.91000000000003</c:v>
                </c:pt>
                <c:pt idx="6856">
                  <c:v>296.93</c:v>
                </c:pt>
                <c:pt idx="6857">
                  <c:v>296.91000000000003</c:v>
                </c:pt>
                <c:pt idx="6858">
                  <c:v>296.94</c:v>
                </c:pt>
                <c:pt idx="6859">
                  <c:v>296.94</c:v>
                </c:pt>
                <c:pt idx="6860">
                  <c:v>296.94</c:v>
                </c:pt>
                <c:pt idx="6861">
                  <c:v>296.95</c:v>
                </c:pt>
                <c:pt idx="6862">
                  <c:v>296.97000000000003</c:v>
                </c:pt>
                <c:pt idx="6863">
                  <c:v>297.02999999999997</c:v>
                </c:pt>
                <c:pt idx="6864">
                  <c:v>297.05</c:v>
                </c:pt>
                <c:pt idx="6865">
                  <c:v>297.06</c:v>
                </c:pt>
                <c:pt idx="6866">
                  <c:v>297.08</c:v>
                </c:pt>
                <c:pt idx="6867">
                  <c:v>297.08999999999997</c:v>
                </c:pt>
                <c:pt idx="6868">
                  <c:v>297.05</c:v>
                </c:pt>
                <c:pt idx="6869">
                  <c:v>297.02</c:v>
                </c:pt>
                <c:pt idx="6870">
                  <c:v>297.01</c:v>
                </c:pt>
                <c:pt idx="6871">
                  <c:v>297</c:v>
                </c:pt>
                <c:pt idx="6872">
                  <c:v>297</c:v>
                </c:pt>
                <c:pt idx="6873">
                  <c:v>297</c:v>
                </c:pt>
                <c:pt idx="6874">
                  <c:v>297.06</c:v>
                </c:pt>
                <c:pt idx="6875">
                  <c:v>297.02999999999997</c:v>
                </c:pt>
                <c:pt idx="6876">
                  <c:v>297.05</c:v>
                </c:pt>
                <c:pt idx="6877">
                  <c:v>297.08999999999997</c:v>
                </c:pt>
                <c:pt idx="6878">
                  <c:v>297.08</c:v>
                </c:pt>
                <c:pt idx="6879">
                  <c:v>297.13</c:v>
                </c:pt>
                <c:pt idx="6880">
                  <c:v>297.11</c:v>
                </c:pt>
                <c:pt idx="6881">
                  <c:v>297.10000000000002</c:v>
                </c:pt>
                <c:pt idx="6882">
                  <c:v>297.07</c:v>
                </c:pt>
                <c:pt idx="6883">
                  <c:v>297.05</c:v>
                </c:pt>
                <c:pt idx="6884">
                  <c:v>297.08999999999997</c:v>
                </c:pt>
                <c:pt idx="6885">
                  <c:v>297.10000000000002</c:v>
                </c:pt>
                <c:pt idx="6886">
                  <c:v>297.11</c:v>
                </c:pt>
                <c:pt idx="6887">
                  <c:v>297.14</c:v>
                </c:pt>
                <c:pt idx="6888">
                  <c:v>297.17</c:v>
                </c:pt>
                <c:pt idx="6889">
                  <c:v>297.14</c:v>
                </c:pt>
                <c:pt idx="6890">
                  <c:v>297.12</c:v>
                </c:pt>
                <c:pt idx="6891">
                  <c:v>297.08999999999997</c:v>
                </c:pt>
                <c:pt idx="6892">
                  <c:v>297.08</c:v>
                </c:pt>
                <c:pt idx="6893">
                  <c:v>297.08999999999997</c:v>
                </c:pt>
                <c:pt idx="6894">
                  <c:v>297.08</c:v>
                </c:pt>
                <c:pt idx="6895">
                  <c:v>297.06</c:v>
                </c:pt>
                <c:pt idx="6896">
                  <c:v>297.04000000000002</c:v>
                </c:pt>
                <c:pt idx="6897">
                  <c:v>297.08</c:v>
                </c:pt>
                <c:pt idx="6898">
                  <c:v>297.05</c:v>
                </c:pt>
                <c:pt idx="6899">
                  <c:v>297.02999999999997</c:v>
                </c:pt>
                <c:pt idx="6900">
                  <c:v>297.01</c:v>
                </c:pt>
                <c:pt idx="6901">
                  <c:v>297.02999999999997</c:v>
                </c:pt>
                <c:pt idx="6902">
                  <c:v>297.02</c:v>
                </c:pt>
                <c:pt idx="6903">
                  <c:v>296.99</c:v>
                </c:pt>
                <c:pt idx="6904">
                  <c:v>296.97000000000003</c:v>
                </c:pt>
                <c:pt idx="6905">
                  <c:v>296.95</c:v>
                </c:pt>
                <c:pt idx="6906">
                  <c:v>296.94</c:v>
                </c:pt>
                <c:pt idx="6907">
                  <c:v>296.98</c:v>
                </c:pt>
                <c:pt idx="6908">
                  <c:v>296.95999999999998</c:v>
                </c:pt>
                <c:pt idx="6909">
                  <c:v>296.95999999999998</c:v>
                </c:pt>
                <c:pt idx="6910">
                  <c:v>296.94</c:v>
                </c:pt>
                <c:pt idx="6911">
                  <c:v>296.92</c:v>
                </c:pt>
                <c:pt idx="6912">
                  <c:v>296.94</c:v>
                </c:pt>
                <c:pt idx="6913">
                  <c:v>296.92</c:v>
                </c:pt>
                <c:pt idx="6914">
                  <c:v>296.89999999999998</c:v>
                </c:pt>
                <c:pt idx="6915">
                  <c:v>296.88</c:v>
                </c:pt>
                <c:pt idx="6916">
                  <c:v>296.87</c:v>
                </c:pt>
                <c:pt idx="6917">
                  <c:v>296.87</c:v>
                </c:pt>
                <c:pt idx="6918">
                  <c:v>296.86</c:v>
                </c:pt>
                <c:pt idx="6919">
                  <c:v>296.88</c:v>
                </c:pt>
                <c:pt idx="6920">
                  <c:v>296.89999999999998</c:v>
                </c:pt>
                <c:pt idx="6921">
                  <c:v>296.91000000000003</c:v>
                </c:pt>
                <c:pt idx="6922">
                  <c:v>296.89</c:v>
                </c:pt>
                <c:pt idx="6923">
                  <c:v>296.87</c:v>
                </c:pt>
                <c:pt idx="6924">
                  <c:v>296.94</c:v>
                </c:pt>
                <c:pt idx="6925">
                  <c:v>296.95999999999998</c:v>
                </c:pt>
                <c:pt idx="6926">
                  <c:v>296.95</c:v>
                </c:pt>
                <c:pt idx="6927">
                  <c:v>296.95999999999998</c:v>
                </c:pt>
                <c:pt idx="6928">
                  <c:v>296.98</c:v>
                </c:pt>
                <c:pt idx="6929">
                  <c:v>296.97000000000003</c:v>
                </c:pt>
                <c:pt idx="6930">
                  <c:v>296.95999999999998</c:v>
                </c:pt>
                <c:pt idx="6931">
                  <c:v>297.04000000000002</c:v>
                </c:pt>
                <c:pt idx="6932">
                  <c:v>297.07</c:v>
                </c:pt>
                <c:pt idx="6933">
                  <c:v>297.04000000000002</c:v>
                </c:pt>
                <c:pt idx="6934">
                  <c:v>297.05</c:v>
                </c:pt>
                <c:pt idx="6935">
                  <c:v>297.10000000000002</c:v>
                </c:pt>
                <c:pt idx="6936">
                  <c:v>297.12</c:v>
                </c:pt>
                <c:pt idx="6937">
                  <c:v>297.13</c:v>
                </c:pt>
                <c:pt idx="6938">
                  <c:v>297.11</c:v>
                </c:pt>
                <c:pt idx="6939">
                  <c:v>297.08</c:v>
                </c:pt>
                <c:pt idx="6940">
                  <c:v>297.08999999999997</c:v>
                </c:pt>
                <c:pt idx="6941">
                  <c:v>297.08999999999997</c:v>
                </c:pt>
                <c:pt idx="6942">
                  <c:v>297.08999999999997</c:v>
                </c:pt>
                <c:pt idx="6943">
                  <c:v>297.07</c:v>
                </c:pt>
                <c:pt idx="6944">
                  <c:v>297.05</c:v>
                </c:pt>
                <c:pt idx="6945">
                  <c:v>297.02999999999997</c:v>
                </c:pt>
                <c:pt idx="6946">
                  <c:v>297.07</c:v>
                </c:pt>
                <c:pt idx="6947">
                  <c:v>297.05</c:v>
                </c:pt>
                <c:pt idx="6948">
                  <c:v>297.06</c:v>
                </c:pt>
                <c:pt idx="6949">
                  <c:v>297.05</c:v>
                </c:pt>
                <c:pt idx="6950">
                  <c:v>297.05</c:v>
                </c:pt>
                <c:pt idx="6951">
                  <c:v>297.02999999999997</c:v>
                </c:pt>
                <c:pt idx="6952">
                  <c:v>297.08</c:v>
                </c:pt>
                <c:pt idx="6953">
                  <c:v>297.08</c:v>
                </c:pt>
                <c:pt idx="6954">
                  <c:v>297.11</c:v>
                </c:pt>
                <c:pt idx="6955">
                  <c:v>297.12</c:v>
                </c:pt>
                <c:pt idx="6956">
                  <c:v>297.11</c:v>
                </c:pt>
                <c:pt idx="6957">
                  <c:v>297.08999999999997</c:v>
                </c:pt>
                <c:pt idx="6958">
                  <c:v>297.07</c:v>
                </c:pt>
                <c:pt idx="6959">
                  <c:v>297.05</c:v>
                </c:pt>
                <c:pt idx="6960">
                  <c:v>297.04000000000002</c:v>
                </c:pt>
                <c:pt idx="6961">
                  <c:v>297.04000000000002</c:v>
                </c:pt>
                <c:pt idx="6962">
                  <c:v>297.04000000000002</c:v>
                </c:pt>
                <c:pt idx="6963">
                  <c:v>297.02999999999997</c:v>
                </c:pt>
                <c:pt idx="6964">
                  <c:v>297.01</c:v>
                </c:pt>
                <c:pt idx="6965">
                  <c:v>297</c:v>
                </c:pt>
                <c:pt idx="6966">
                  <c:v>297.04000000000002</c:v>
                </c:pt>
                <c:pt idx="6967">
                  <c:v>297.05</c:v>
                </c:pt>
                <c:pt idx="6968">
                  <c:v>297.05</c:v>
                </c:pt>
                <c:pt idx="6969">
                  <c:v>297.02</c:v>
                </c:pt>
                <c:pt idx="6970">
                  <c:v>297.01</c:v>
                </c:pt>
                <c:pt idx="6971">
                  <c:v>297.01</c:v>
                </c:pt>
                <c:pt idx="6972">
                  <c:v>296.99</c:v>
                </c:pt>
                <c:pt idx="6973">
                  <c:v>297.02</c:v>
                </c:pt>
                <c:pt idx="6974">
                  <c:v>297</c:v>
                </c:pt>
                <c:pt idx="6975">
                  <c:v>296.98</c:v>
                </c:pt>
                <c:pt idx="6976">
                  <c:v>296.95999999999998</c:v>
                </c:pt>
                <c:pt idx="6977">
                  <c:v>296.95</c:v>
                </c:pt>
                <c:pt idx="6978">
                  <c:v>296.95999999999998</c:v>
                </c:pt>
                <c:pt idx="6979">
                  <c:v>296.98</c:v>
                </c:pt>
                <c:pt idx="6980">
                  <c:v>296.95999999999998</c:v>
                </c:pt>
                <c:pt idx="6981">
                  <c:v>296.95</c:v>
                </c:pt>
                <c:pt idx="6982">
                  <c:v>296.95999999999998</c:v>
                </c:pt>
                <c:pt idx="6983">
                  <c:v>296.94</c:v>
                </c:pt>
                <c:pt idx="6984">
                  <c:v>296.93</c:v>
                </c:pt>
                <c:pt idx="6985">
                  <c:v>296.92</c:v>
                </c:pt>
                <c:pt idx="6986">
                  <c:v>296.95</c:v>
                </c:pt>
                <c:pt idx="6987">
                  <c:v>296.99</c:v>
                </c:pt>
                <c:pt idx="6988">
                  <c:v>296.98</c:v>
                </c:pt>
                <c:pt idx="6989">
                  <c:v>296.97000000000003</c:v>
                </c:pt>
                <c:pt idx="6990">
                  <c:v>297.01</c:v>
                </c:pt>
                <c:pt idx="6991">
                  <c:v>297</c:v>
                </c:pt>
                <c:pt idx="6992">
                  <c:v>296.98</c:v>
                </c:pt>
                <c:pt idx="6993">
                  <c:v>297.04000000000002</c:v>
                </c:pt>
                <c:pt idx="6994">
                  <c:v>297.04000000000002</c:v>
                </c:pt>
                <c:pt idx="6995">
                  <c:v>297.02999999999997</c:v>
                </c:pt>
                <c:pt idx="6996">
                  <c:v>297</c:v>
                </c:pt>
                <c:pt idx="6997">
                  <c:v>297.02</c:v>
                </c:pt>
                <c:pt idx="6998">
                  <c:v>297</c:v>
                </c:pt>
                <c:pt idx="6999">
                  <c:v>297</c:v>
                </c:pt>
                <c:pt idx="7000">
                  <c:v>296.99</c:v>
                </c:pt>
                <c:pt idx="7001">
                  <c:v>296.97000000000003</c:v>
                </c:pt>
                <c:pt idx="7002">
                  <c:v>296.97000000000003</c:v>
                </c:pt>
                <c:pt idx="7003">
                  <c:v>296.95</c:v>
                </c:pt>
                <c:pt idx="7004">
                  <c:v>296.95999999999998</c:v>
                </c:pt>
                <c:pt idx="7005">
                  <c:v>296.95999999999998</c:v>
                </c:pt>
                <c:pt idx="7006">
                  <c:v>296.97000000000003</c:v>
                </c:pt>
                <c:pt idx="7007">
                  <c:v>297</c:v>
                </c:pt>
                <c:pt idx="7008">
                  <c:v>296.99</c:v>
                </c:pt>
                <c:pt idx="7009">
                  <c:v>297</c:v>
                </c:pt>
                <c:pt idx="7010">
                  <c:v>296.99</c:v>
                </c:pt>
                <c:pt idx="7011">
                  <c:v>297</c:v>
                </c:pt>
                <c:pt idx="7012">
                  <c:v>296.99</c:v>
                </c:pt>
                <c:pt idx="7013">
                  <c:v>296.98</c:v>
                </c:pt>
                <c:pt idx="7014">
                  <c:v>296.99</c:v>
                </c:pt>
                <c:pt idx="7015">
                  <c:v>296.98</c:v>
                </c:pt>
                <c:pt idx="7016">
                  <c:v>296.99</c:v>
                </c:pt>
                <c:pt idx="7017">
                  <c:v>297</c:v>
                </c:pt>
                <c:pt idx="7018">
                  <c:v>296.99</c:v>
                </c:pt>
                <c:pt idx="7019">
                  <c:v>297</c:v>
                </c:pt>
                <c:pt idx="7020">
                  <c:v>297.08999999999997</c:v>
                </c:pt>
                <c:pt idx="7021">
                  <c:v>297.08</c:v>
                </c:pt>
                <c:pt idx="7022">
                  <c:v>297.08</c:v>
                </c:pt>
                <c:pt idx="7023">
                  <c:v>297.07</c:v>
                </c:pt>
                <c:pt idx="7024">
                  <c:v>297.08</c:v>
                </c:pt>
                <c:pt idx="7025">
                  <c:v>297.11</c:v>
                </c:pt>
                <c:pt idx="7026">
                  <c:v>297.18</c:v>
                </c:pt>
                <c:pt idx="7027">
                  <c:v>297.14999999999998</c:v>
                </c:pt>
                <c:pt idx="7028">
                  <c:v>297.13</c:v>
                </c:pt>
                <c:pt idx="7029">
                  <c:v>297.12</c:v>
                </c:pt>
                <c:pt idx="7030">
                  <c:v>297.10000000000002</c:v>
                </c:pt>
                <c:pt idx="7031">
                  <c:v>297.08999999999997</c:v>
                </c:pt>
                <c:pt idx="7032">
                  <c:v>297.08</c:v>
                </c:pt>
                <c:pt idx="7033">
                  <c:v>297.14</c:v>
                </c:pt>
                <c:pt idx="7034">
                  <c:v>297.17</c:v>
                </c:pt>
                <c:pt idx="7035">
                  <c:v>297.2</c:v>
                </c:pt>
                <c:pt idx="7036">
                  <c:v>297.19</c:v>
                </c:pt>
                <c:pt idx="7037">
                  <c:v>297.17</c:v>
                </c:pt>
                <c:pt idx="7038">
                  <c:v>297.20999999999998</c:v>
                </c:pt>
                <c:pt idx="7039">
                  <c:v>297.19</c:v>
                </c:pt>
                <c:pt idx="7040">
                  <c:v>297.19</c:v>
                </c:pt>
                <c:pt idx="7041">
                  <c:v>297.17</c:v>
                </c:pt>
                <c:pt idx="7042">
                  <c:v>297.14</c:v>
                </c:pt>
                <c:pt idx="7043">
                  <c:v>297.17</c:v>
                </c:pt>
                <c:pt idx="7044">
                  <c:v>297.19</c:v>
                </c:pt>
                <c:pt idx="7045">
                  <c:v>297.17</c:v>
                </c:pt>
                <c:pt idx="7046">
                  <c:v>297.14999999999998</c:v>
                </c:pt>
                <c:pt idx="7047">
                  <c:v>297.18</c:v>
                </c:pt>
                <c:pt idx="7048">
                  <c:v>297.16000000000003</c:v>
                </c:pt>
                <c:pt idx="7049">
                  <c:v>297.18</c:v>
                </c:pt>
                <c:pt idx="7050">
                  <c:v>297.18</c:v>
                </c:pt>
                <c:pt idx="7051">
                  <c:v>297.14999999999998</c:v>
                </c:pt>
                <c:pt idx="7052">
                  <c:v>297.13</c:v>
                </c:pt>
                <c:pt idx="7053">
                  <c:v>297.17</c:v>
                </c:pt>
                <c:pt idx="7054">
                  <c:v>297.18</c:v>
                </c:pt>
                <c:pt idx="7055">
                  <c:v>297.14999999999998</c:v>
                </c:pt>
                <c:pt idx="7056">
                  <c:v>297.14999999999998</c:v>
                </c:pt>
                <c:pt idx="7057">
                  <c:v>297.13</c:v>
                </c:pt>
                <c:pt idx="7058">
                  <c:v>297.11</c:v>
                </c:pt>
                <c:pt idx="7059">
                  <c:v>297.07</c:v>
                </c:pt>
                <c:pt idx="7060">
                  <c:v>297.06</c:v>
                </c:pt>
                <c:pt idx="7061">
                  <c:v>297.04000000000002</c:v>
                </c:pt>
                <c:pt idx="7062">
                  <c:v>297.06</c:v>
                </c:pt>
                <c:pt idx="7063">
                  <c:v>297.05</c:v>
                </c:pt>
                <c:pt idx="7064">
                  <c:v>297.02999999999997</c:v>
                </c:pt>
                <c:pt idx="7065">
                  <c:v>297.02999999999997</c:v>
                </c:pt>
                <c:pt idx="7066">
                  <c:v>297.05</c:v>
                </c:pt>
                <c:pt idx="7067">
                  <c:v>297.04000000000002</c:v>
                </c:pt>
                <c:pt idx="7068">
                  <c:v>297.05</c:v>
                </c:pt>
                <c:pt idx="7069">
                  <c:v>297.05</c:v>
                </c:pt>
                <c:pt idx="7070">
                  <c:v>297.05</c:v>
                </c:pt>
                <c:pt idx="7071">
                  <c:v>297.04000000000002</c:v>
                </c:pt>
                <c:pt idx="7072">
                  <c:v>297.04000000000002</c:v>
                </c:pt>
                <c:pt idx="7073">
                  <c:v>297.02999999999997</c:v>
                </c:pt>
                <c:pt idx="7074">
                  <c:v>297.06</c:v>
                </c:pt>
                <c:pt idx="7075">
                  <c:v>297.05</c:v>
                </c:pt>
                <c:pt idx="7076">
                  <c:v>297.02999999999997</c:v>
                </c:pt>
                <c:pt idx="7077">
                  <c:v>297.02</c:v>
                </c:pt>
                <c:pt idx="7078">
                  <c:v>297.01</c:v>
                </c:pt>
                <c:pt idx="7079">
                  <c:v>297.01</c:v>
                </c:pt>
                <c:pt idx="7080">
                  <c:v>297.02</c:v>
                </c:pt>
                <c:pt idx="7081">
                  <c:v>297.02</c:v>
                </c:pt>
                <c:pt idx="7082">
                  <c:v>297.01</c:v>
                </c:pt>
                <c:pt idx="7083">
                  <c:v>297.01</c:v>
                </c:pt>
                <c:pt idx="7084">
                  <c:v>296.99</c:v>
                </c:pt>
                <c:pt idx="7085">
                  <c:v>296.98</c:v>
                </c:pt>
                <c:pt idx="7086">
                  <c:v>296.95999999999998</c:v>
                </c:pt>
                <c:pt idx="7087">
                  <c:v>296.97000000000003</c:v>
                </c:pt>
                <c:pt idx="7088">
                  <c:v>296.97000000000003</c:v>
                </c:pt>
                <c:pt idx="7089">
                  <c:v>296.98</c:v>
                </c:pt>
                <c:pt idx="7090">
                  <c:v>297.04000000000002</c:v>
                </c:pt>
                <c:pt idx="7091">
                  <c:v>297.07</c:v>
                </c:pt>
                <c:pt idx="7092">
                  <c:v>297.06</c:v>
                </c:pt>
                <c:pt idx="7093">
                  <c:v>297.08999999999997</c:v>
                </c:pt>
                <c:pt idx="7094">
                  <c:v>297.07</c:v>
                </c:pt>
                <c:pt idx="7095">
                  <c:v>297.10000000000002</c:v>
                </c:pt>
                <c:pt idx="7096">
                  <c:v>297.08</c:v>
                </c:pt>
                <c:pt idx="7097">
                  <c:v>297.08</c:v>
                </c:pt>
                <c:pt idx="7098">
                  <c:v>297.07</c:v>
                </c:pt>
                <c:pt idx="7099">
                  <c:v>297.05</c:v>
                </c:pt>
                <c:pt idx="7100">
                  <c:v>297.04000000000002</c:v>
                </c:pt>
                <c:pt idx="7101">
                  <c:v>297.10000000000002</c:v>
                </c:pt>
                <c:pt idx="7102">
                  <c:v>297.16000000000003</c:v>
                </c:pt>
                <c:pt idx="7103">
                  <c:v>297.14999999999998</c:v>
                </c:pt>
                <c:pt idx="7104">
                  <c:v>297.14999999999998</c:v>
                </c:pt>
                <c:pt idx="7105">
                  <c:v>297.14999999999998</c:v>
                </c:pt>
                <c:pt idx="7106">
                  <c:v>297.14999999999998</c:v>
                </c:pt>
                <c:pt idx="7107">
                  <c:v>297.19</c:v>
                </c:pt>
                <c:pt idx="7108">
                  <c:v>297.20999999999998</c:v>
                </c:pt>
                <c:pt idx="7109">
                  <c:v>297.19</c:v>
                </c:pt>
                <c:pt idx="7110">
                  <c:v>297.16000000000003</c:v>
                </c:pt>
                <c:pt idx="7111">
                  <c:v>297.14</c:v>
                </c:pt>
                <c:pt idx="7112">
                  <c:v>297.13</c:v>
                </c:pt>
                <c:pt idx="7113">
                  <c:v>297.11</c:v>
                </c:pt>
                <c:pt idx="7114">
                  <c:v>297.08999999999997</c:v>
                </c:pt>
                <c:pt idx="7115">
                  <c:v>297.08</c:v>
                </c:pt>
                <c:pt idx="7116">
                  <c:v>297.10000000000002</c:v>
                </c:pt>
                <c:pt idx="7117">
                  <c:v>297.08</c:v>
                </c:pt>
                <c:pt idx="7118">
                  <c:v>297.11</c:v>
                </c:pt>
                <c:pt idx="7119">
                  <c:v>297.16000000000003</c:v>
                </c:pt>
                <c:pt idx="7120">
                  <c:v>297.14</c:v>
                </c:pt>
                <c:pt idx="7121">
                  <c:v>297.13</c:v>
                </c:pt>
                <c:pt idx="7122">
                  <c:v>297.16000000000003</c:v>
                </c:pt>
                <c:pt idx="7123">
                  <c:v>297.14</c:v>
                </c:pt>
                <c:pt idx="7124">
                  <c:v>297.14999999999998</c:v>
                </c:pt>
                <c:pt idx="7125">
                  <c:v>297.17</c:v>
                </c:pt>
                <c:pt idx="7126">
                  <c:v>297.18</c:v>
                </c:pt>
                <c:pt idx="7127">
                  <c:v>297.18</c:v>
                </c:pt>
                <c:pt idx="7128">
                  <c:v>297.18</c:v>
                </c:pt>
                <c:pt idx="7129">
                  <c:v>297.16000000000003</c:v>
                </c:pt>
                <c:pt idx="7130">
                  <c:v>297.14999999999998</c:v>
                </c:pt>
                <c:pt idx="7131">
                  <c:v>297.19</c:v>
                </c:pt>
                <c:pt idx="7132">
                  <c:v>297.17</c:v>
                </c:pt>
                <c:pt idx="7133">
                  <c:v>297.14</c:v>
                </c:pt>
                <c:pt idx="7134">
                  <c:v>297.14</c:v>
                </c:pt>
                <c:pt idx="7135">
                  <c:v>297.13</c:v>
                </c:pt>
                <c:pt idx="7136">
                  <c:v>297.13</c:v>
                </c:pt>
                <c:pt idx="7137">
                  <c:v>297.13</c:v>
                </c:pt>
                <c:pt idx="7138">
                  <c:v>297.11</c:v>
                </c:pt>
                <c:pt idx="7139">
                  <c:v>297.13</c:v>
                </c:pt>
                <c:pt idx="7140">
                  <c:v>297.11</c:v>
                </c:pt>
                <c:pt idx="7141">
                  <c:v>297.08999999999997</c:v>
                </c:pt>
                <c:pt idx="7142">
                  <c:v>297.08999999999997</c:v>
                </c:pt>
                <c:pt idx="7143">
                  <c:v>297.12</c:v>
                </c:pt>
                <c:pt idx="7144">
                  <c:v>297.11</c:v>
                </c:pt>
                <c:pt idx="7145">
                  <c:v>297.11</c:v>
                </c:pt>
                <c:pt idx="7146">
                  <c:v>297.08999999999997</c:v>
                </c:pt>
                <c:pt idx="7147">
                  <c:v>297.11</c:v>
                </c:pt>
                <c:pt idx="7148">
                  <c:v>297.13</c:v>
                </c:pt>
                <c:pt idx="7149">
                  <c:v>297.11</c:v>
                </c:pt>
                <c:pt idx="7150">
                  <c:v>297.12</c:v>
                </c:pt>
                <c:pt idx="7151">
                  <c:v>297.13</c:v>
                </c:pt>
                <c:pt idx="7152">
                  <c:v>297.14</c:v>
                </c:pt>
                <c:pt idx="7153">
                  <c:v>297.17</c:v>
                </c:pt>
                <c:pt idx="7154">
                  <c:v>297.16000000000003</c:v>
                </c:pt>
                <c:pt idx="7155">
                  <c:v>297.16000000000003</c:v>
                </c:pt>
                <c:pt idx="7156">
                  <c:v>297.14999999999998</c:v>
                </c:pt>
                <c:pt idx="7157">
                  <c:v>297.14</c:v>
                </c:pt>
                <c:pt idx="7158">
                  <c:v>297.17</c:v>
                </c:pt>
                <c:pt idx="7159">
                  <c:v>297.18</c:v>
                </c:pt>
                <c:pt idx="7160">
                  <c:v>297.14999999999998</c:v>
                </c:pt>
                <c:pt idx="7161">
                  <c:v>297.14</c:v>
                </c:pt>
                <c:pt idx="7162">
                  <c:v>297.19</c:v>
                </c:pt>
                <c:pt idx="7163">
                  <c:v>297.20999999999998</c:v>
                </c:pt>
                <c:pt idx="7164">
                  <c:v>297.23</c:v>
                </c:pt>
                <c:pt idx="7165">
                  <c:v>297.20999999999998</c:v>
                </c:pt>
                <c:pt idx="7166">
                  <c:v>297.23</c:v>
                </c:pt>
                <c:pt idx="7167">
                  <c:v>297.20999999999998</c:v>
                </c:pt>
                <c:pt idx="7168">
                  <c:v>297.2</c:v>
                </c:pt>
                <c:pt idx="7169">
                  <c:v>297.19</c:v>
                </c:pt>
                <c:pt idx="7170">
                  <c:v>297.22000000000003</c:v>
                </c:pt>
                <c:pt idx="7171">
                  <c:v>297.25</c:v>
                </c:pt>
                <c:pt idx="7172">
                  <c:v>297.27</c:v>
                </c:pt>
                <c:pt idx="7173">
                  <c:v>297.26</c:v>
                </c:pt>
                <c:pt idx="7174">
                  <c:v>297.27</c:v>
                </c:pt>
                <c:pt idx="7175">
                  <c:v>297.25</c:v>
                </c:pt>
                <c:pt idx="7176">
                  <c:v>297.23</c:v>
                </c:pt>
                <c:pt idx="7177">
                  <c:v>297.23</c:v>
                </c:pt>
                <c:pt idx="7178">
                  <c:v>297.2</c:v>
                </c:pt>
                <c:pt idx="7179">
                  <c:v>297.22000000000003</c:v>
                </c:pt>
                <c:pt idx="7180">
                  <c:v>297.2</c:v>
                </c:pt>
                <c:pt idx="7181">
                  <c:v>297.25</c:v>
                </c:pt>
                <c:pt idx="7182">
                  <c:v>297.29000000000002</c:v>
                </c:pt>
                <c:pt idx="7183">
                  <c:v>297.31</c:v>
                </c:pt>
                <c:pt idx="7184">
                  <c:v>297.33999999999997</c:v>
                </c:pt>
                <c:pt idx="7185">
                  <c:v>297.36</c:v>
                </c:pt>
                <c:pt idx="7186">
                  <c:v>297.36</c:v>
                </c:pt>
                <c:pt idx="7187">
                  <c:v>297.31</c:v>
                </c:pt>
                <c:pt idx="7188">
                  <c:v>297.29000000000002</c:v>
                </c:pt>
                <c:pt idx="7189">
                  <c:v>297.29000000000002</c:v>
                </c:pt>
                <c:pt idx="7190">
                  <c:v>297.29000000000002</c:v>
                </c:pt>
                <c:pt idx="7191">
                  <c:v>297.27</c:v>
                </c:pt>
                <c:pt idx="7192">
                  <c:v>297.31</c:v>
                </c:pt>
                <c:pt idx="7193">
                  <c:v>297.29000000000002</c:v>
                </c:pt>
                <c:pt idx="7194">
                  <c:v>297.29000000000002</c:v>
                </c:pt>
                <c:pt idx="7195">
                  <c:v>297.27</c:v>
                </c:pt>
                <c:pt idx="7196">
                  <c:v>297.29000000000002</c:v>
                </c:pt>
                <c:pt idx="7197">
                  <c:v>297.26</c:v>
                </c:pt>
                <c:pt idx="7198">
                  <c:v>297.24</c:v>
                </c:pt>
                <c:pt idx="7199">
                  <c:v>297.24</c:v>
                </c:pt>
                <c:pt idx="7200">
                  <c:v>297.20999999999998</c:v>
                </c:pt>
                <c:pt idx="7201">
                  <c:v>297.19</c:v>
                </c:pt>
                <c:pt idx="7202">
                  <c:v>297.16000000000003</c:v>
                </c:pt>
                <c:pt idx="7203">
                  <c:v>297.14</c:v>
                </c:pt>
                <c:pt idx="7204">
                  <c:v>297.13</c:v>
                </c:pt>
                <c:pt idx="7205">
                  <c:v>297.13</c:v>
                </c:pt>
                <c:pt idx="7206">
                  <c:v>297.13</c:v>
                </c:pt>
                <c:pt idx="7207">
                  <c:v>297.14</c:v>
                </c:pt>
                <c:pt idx="7208">
                  <c:v>297.14</c:v>
                </c:pt>
                <c:pt idx="7209">
                  <c:v>297.13</c:v>
                </c:pt>
                <c:pt idx="7210">
                  <c:v>297.10000000000002</c:v>
                </c:pt>
                <c:pt idx="7211">
                  <c:v>297.14</c:v>
                </c:pt>
                <c:pt idx="7212">
                  <c:v>297.14999999999998</c:v>
                </c:pt>
                <c:pt idx="7213">
                  <c:v>297.12</c:v>
                </c:pt>
                <c:pt idx="7214">
                  <c:v>297.10000000000002</c:v>
                </c:pt>
                <c:pt idx="7215">
                  <c:v>297.08</c:v>
                </c:pt>
                <c:pt idx="7216">
                  <c:v>297.07</c:v>
                </c:pt>
                <c:pt idx="7217">
                  <c:v>297.05</c:v>
                </c:pt>
                <c:pt idx="7218">
                  <c:v>297.04000000000002</c:v>
                </c:pt>
                <c:pt idx="7219">
                  <c:v>297.02</c:v>
                </c:pt>
                <c:pt idx="7220">
                  <c:v>297.02999999999997</c:v>
                </c:pt>
                <c:pt idx="7221">
                  <c:v>297.01</c:v>
                </c:pt>
                <c:pt idx="7222">
                  <c:v>297.01</c:v>
                </c:pt>
                <c:pt idx="7223">
                  <c:v>297.02</c:v>
                </c:pt>
                <c:pt idx="7224">
                  <c:v>297.01</c:v>
                </c:pt>
                <c:pt idx="7225">
                  <c:v>297.07</c:v>
                </c:pt>
                <c:pt idx="7226">
                  <c:v>297.08</c:v>
                </c:pt>
                <c:pt idx="7227">
                  <c:v>297.07</c:v>
                </c:pt>
                <c:pt idx="7228">
                  <c:v>297.06</c:v>
                </c:pt>
                <c:pt idx="7229">
                  <c:v>297.06</c:v>
                </c:pt>
                <c:pt idx="7230">
                  <c:v>297.05</c:v>
                </c:pt>
                <c:pt idx="7231">
                  <c:v>297.04000000000002</c:v>
                </c:pt>
                <c:pt idx="7232">
                  <c:v>297.04000000000002</c:v>
                </c:pt>
                <c:pt idx="7233">
                  <c:v>297.06</c:v>
                </c:pt>
                <c:pt idx="7234">
                  <c:v>297.13</c:v>
                </c:pt>
                <c:pt idx="7235">
                  <c:v>297.10000000000002</c:v>
                </c:pt>
                <c:pt idx="7236">
                  <c:v>297.08999999999997</c:v>
                </c:pt>
                <c:pt idx="7237">
                  <c:v>297.08</c:v>
                </c:pt>
                <c:pt idx="7238">
                  <c:v>297.08</c:v>
                </c:pt>
                <c:pt idx="7239">
                  <c:v>297.06</c:v>
                </c:pt>
                <c:pt idx="7240">
                  <c:v>297.13</c:v>
                </c:pt>
                <c:pt idx="7241">
                  <c:v>297.14999999999998</c:v>
                </c:pt>
                <c:pt idx="7242">
                  <c:v>297.14</c:v>
                </c:pt>
                <c:pt idx="7243">
                  <c:v>297.13</c:v>
                </c:pt>
                <c:pt idx="7244">
                  <c:v>297.11</c:v>
                </c:pt>
                <c:pt idx="7245">
                  <c:v>297.08999999999997</c:v>
                </c:pt>
                <c:pt idx="7246">
                  <c:v>297.08999999999997</c:v>
                </c:pt>
                <c:pt idx="7247">
                  <c:v>297.08</c:v>
                </c:pt>
                <c:pt idx="7248">
                  <c:v>297.08</c:v>
                </c:pt>
                <c:pt idx="7249">
                  <c:v>297.08999999999997</c:v>
                </c:pt>
                <c:pt idx="7250">
                  <c:v>297.08</c:v>
                </c:pt>
                <c:pt idx="7251">
                  <c:v>297.07</c:v>
                </c:pt>
                <c:pt idx="7252">
                  <c:v>297.11</c:v>
                </c:pt>
                <c:pt idx="7253">
                  <c:v>297.14999999999998</c:v>
                </c:pt>
                <c:pt idx="7254">
                  <c:v>297.14</c:v>
                </c:pt>
                <c:pt idx="7255">
                  <c:v>297.14</c:v>
                </c:pt>
                <c:pt idx="7256">
                  <c:v>297.16000000000003</c:v>
                </c:pt>
                <c:pt idx="7257">
                  <c:v>297.14999999999998</c:v>
                </c:pt>
                <c:pt idx="7258">
                  <c:v>297.14</c:v>
                </c:pt>
                <c:pt idx="7259">
                  <c:v>297.13</c:v>
                </c:pt>
                <c:pt idx="7260">
                  <c:v>297.13</c:v>
                </c:pt>
                <c:pt idx="7261">
                  <c:v>297.14</c:v>
                </c:pt>
                <c:pt idx="7262">
                  <c:v>297.23</c:v>
                </c:pt>
                <c:pt idx="7263">
                  <c:v>297.22000000000003</c:v>
                </c:pt>
                <c:pt idx="7264">
                  <c:v>297.25</c:v>
                </c:pt>
                <c:pt idx="7265">
                  <c:v>297.23</c:v>
                </c:pt>
                <c:pt idx="7266">
                  <c:v>297.22000000000003</c:v>
                </c:pt>
                <c:pt idx="7267">
                  <c:v>297.23</c:v>
                </c:pt>
                <c:pt idx="7268">
                  <c:v>297.22000000000003</c:v>
                </c:pt>
                <c:pt idx="7269">
                  <c:v>297.19</c:v>
                </c:pt>
                <c:pt idx="7270">
                  <c:v>297.19</c:v>
                </c:pt>
                <c:pt idx="7271">
                  <c:v>297.19</c:v>
                </c:pt>
                <c:pt idx="7272">
                  <c:v>297.19</c:v>
                </c:pt>
                <c:pt idx="7273">
                  <c:v>297.19</c:v>
                </c:pt>
                <c:pt idx="7274">
                  <c:v>297.20999999999998</c:v>
                </c:pt>
                <c:pt idx="7275">
                  <c:v>297.19</c:v>
                </c:pt>
                <c:pt idx="7276">
                  <c:v>297.18</c:v>
                </c:pt>
                <c:pt idx="7277">
                  <c:v>297.20999999999998</c:v>
                </c:pt>
                <c:pt idx="7278">
                  <c:v>297.20999999999998</c:v>
                </c:pt>
                <c:pt idx="7279">
                  <c:v>297.22000000000003</c:v>
                </c:pt>
                <c:pt idx="7280">
                  <c:v>297.22000000000003</c:v>
                </c:pt>
                <c:pt idx="7281">
                  <c:v>297.26</c:v>
                </c:pt>
                <c:pt idx="7282">
                  <c:v>297.26</c:v>
                </c:pt>
                <c:pt idx="7283">
                  <c:v>297.26</c:v>
                </c:pt>
                <c:pt idx="7284">
                  <c:v>297.24</c:v>
                </c:pt>
                <c:pt idx="7285">
                  <c:v>297.22000000000003</c:v>
                </c:pt>
                <c:pt idx="7286">
                  <c:v>297.2</c:v>
                </c:pt>
                <c:pt idx="7287">
                  <c:v>297.19</c:v>
                </c:pt>
                <c:pt idx="7288">
                  <c:v>297.17</c:v>
                </c:pt>
                <c:pt idx="7289">
                  <c:v>297.16000000000003</c:v>
                </c:pt>
                <c:pt idx="7290">
                  <c:v>297.17</c:v>
                </c:pt>
                <c:pt idx="7291">
                  <c:v>297.16000000000003</c:v>
                </c:pt>
                <c:pt idx="7292">
                  <c:v>297.14999999999998</c:v>
                </c:pt>
                <c:pt idx="7293">
                  <c:v>297.13</c:v>
                </c:pt>
                <c:pt idx="7294">
                  <c:v>297.12</c:v>
                </c:pt>
                <c:pt idx="7295">
                  <c:v>297.14</c:v>
                </c:pt>
                <c:pt idx="7296">
                  <c:v>297.13</c:v>
                </c:pt>
                <c:pt idx="7297">
                  <c:v>297.11</c:v>
                </c:pt>
                <c:pt idx="7298">
                  <c:v>297.16000000000003</c:v>
                </c:pt>
                <c:pt idx="7299">
                  <c:v>297.17</c:v>
                </c:pt>
                <c:pt idx="7300">
                  <c:v>297.17</c:v>
                </c:pt>
                <c:pt idx="7301">
                  <c:v>297.16000000000003</c:v>
                </c:pt>
                <c:pt idx="7302">
                  <c:v>297.19</c:v>
                </c:pt>
                <c:pt idx="7303">
                  <c:v>297.22000000000003</c:v>
                </c:pt>
                <c:pt idx="7304">
                  <c:v>297.25</c:v>
                </c:pt>
                <c:pt idx="7305">
                  <c:v>297.27</c:v>
                </c:pt>
                <c:pt idx="7306">
                  <c:v>297.25</c:v>
                </c:pt>
                <c:pt idx="7307">
                  <c:v>297.26</c:v>
                </c:pt>
                <c:pt idx="7308">
                  <c:v>297.24</c:v>
                </c:pt>
                <c:pt idx="7309">
                  <c:v>297.22000000000003</c:v>
                </c:pt>
                <c:pt idx="7310">
                  <c:v>297.24</c:v>
                </c:pt>
                <c:pt idx="7311">
                  <c:v>297.24</c:v>
                </c:pt>
                <c:pt idx="7312">
                  <c:v>297.22000000000003</c:v>
                </c:pt>
                <c:pt idx="7313">
                  <c:v>297.23</c:v>
                </c:pt>
                <c:pt idx="7314">
                  <c:v>297.26</c:v>
                </c:pt>
                <c:pt idx="7315">
                  <c:v>297.24</c:v>
                </c:pt>
                <c:pt idx="7316">
                  <c:v>297.20999999999998</c:v>
                </c:pt>
                <c:pt idx="7317">
                  <c:v>297.19</c:v>
                </c:pt>
                <c:pt idx="7318">
                  <c:v>297.18</c:v>
                </c:pt>
                <c:pt idx="7319">
                  <c:v>297.19</c:v>
                </c:pt>
                <c:pt idx="7320">
                  <c:v>297.18</c:v>
                </c:pt>
                <c:pt idx="7321">
                  <c:v>297.14999999999998</c:v>
                </c:pt>
                <c:pt idx="7322">
                  <c:v>297.19</c:v>
                </c:pt>
                <c:pt idx="7323">
                  <c:v>297.19</c:v>
                </c:pt>
                <c:pt idx="7324">
                  <c:v>297.20999999999998</c:v>
                </c:pt>
                <c:pt idx="7325">
                  <c:v>297.19</c:v>
                </c:pt>
                <c:pt idx="7326">
                  <c:v>297.18</c:v>
                </c:pt>
                <c:pt idx="7327">
                  <c:v>297.17</c:v>
                </c:pt>
                <c:pt idx="7328">
                  <c:v>297.14999999999998</c:v>
                </c:pt>
                <c:pt idx="7329">
                  <c:v>297.17</c:v>
                </c:pt>
                <c:pt idx="7330">
                  <c:v>297.19</c:v>
                </c:pt>
                <c:pt idx="7331">
                  <c:v>297.20999999999998</c:v>
                </c:pt>
                <c:pt idx="7332">
                  <c:v>297.20999999999998</c:v>
                </c:pt>
                <c:pt idx="7333">
                  <c:v>297.19</c:v>
                </c:pt>
                <c:pt idx="7334">
                  <c:v>297.18</c:v>
                </c:pt>
                <c:pt idx="7335">
                  <c:v>297.19</c:v>
                </c:pt>
                <c:pt idx="7336">
                  <c:v>297.2</c:v>
                </c:pt>
                <c:pt idx="7337">
                  <c:v>297.18</c:v>
                </c:pt>
                <c:pt idx="7338">
                  <c:v>297.22000000000003</c:v>
                </c:pt>
                <c:pt idx="7339">
                  <c:v>297.19</c:v>
                </c:pt>
                <c:pt idx="7340">
                  <c:v>297.24</c:v>
                </c:pt>
                <c:pt idx="7341">
                  <c:v>297.20999999999998</c:v>
                </c:pt>
                <c:pt idx="7342">
                  <c:v>297.26</c:v>
                </c:pt>
                <c:pt idx="7343">
                  <c:v>297.23</c:v>
                </c:pt>
                <c:pt idx="7344">
                  <c:v>297.22000000000003</c:v>
                </c:pt>
                <c:pt idx="7345">
                  <c:v>297.27</c:v>
                </c:pt>
                <c:pt idx="7346">
                  <c:v>297.32</c:v>
                </c:pt>
                <c:pt idx="7347">
                  <c:v>297.35000000000002</c:v>
                </c:pt>
                <c:pt idx="7348">
                  <c:v>297.32</c:v>
                </c:pt>
                <c:pt idx="7349">
                  <c:v>297.3</c:v>
                </c:pt>
                <c:pt idx="7350">
                  <c:v>297.31</c:v>
                </c:pt>
                <c:pt idx="7351">
                  <c:v>297.33</c:v>
                </c:pt>
                <c:pt idx="7352">
                  <c:v>297.3</c:v>
                </c:pt>
                <c:pt idx="7353">
                  <c:v>297.26</c:v>
                </c:pt>
                <c:pt idx="7354">
                  <c:v>297.24</c:v>
                </c:pt>
                <c:pt idx="7355">
                  <c:v>297.24</c:v>
                </c:pt>
                <c:pt idx="7356">
                  <c:v>297.23</c:v>
                </c:pt>
                <c:pt idx="7357">
                  <c:v>297.2</c:v>
                </c:pt>
                <c:pt idx="7358">
                  <c:v>297.19</c:v>
                </c:pt>
                <c:pt idx="7359">
                  <c:v>297.2</c:v>
                </c:pt>
                <c:pt idx="7360">
                  <c:v>297.2</c:v>
                </c:pt>
                <c:pt idx="7361">
                  <c:v>297.19</c:v>
                </c:pt>
                <c:pt idx="7362">
                  <c:v>297.18</c:v>
                </c:pt>
                <c:pt idx="7363">
                  <c:v>297.22000000000003</c:v>
                </c:pt>
                <c:pt idx="7364">
                  <c:v>297.23</c:v>
                </c:pt>
                <c:pt idx="7365">
                  <c:v>297.2</c:v>
                </c:pt>
                <c:pt idx="7366">
                  <c:v>297.2</c:v>
                </c:pt>
                <c:pt idx="7367">
                  <c:v>297.18</c:v>
                </c:pt>
                <c:pt idx="7368">
                  <c:v>297.17</c:v>
                </c:pt>
                <c:pt idx="7369">
                  <c:v>297.24</c:v>
                </c:pt>
                <c:pt idx="7370">
                  <c:v>297.26</c:v>
                </c:pt>
                <c:pt idx="7371">
                  <c:v>297.24</c:v>
                </c:pt>
                <c:pt idx="7372">
                  <c:v>297.24</c:v>
                </c:pt>
                <c:pt idx="7373">
                  <c:v>297.22000000000003</c:v>
                </c:pt>
                <c:pt idx="7374">
                  <c:v>297.23</c:v>
                </c:pt>
                <c:pt idx="7375">
                  <c:v>297.27</c:v>
                </c:pt>
                <c:pt idx="7376">
                  <c:v>297.25</c:v>
                </c:pt>
                <c:pt idx="7377">
                  <c:v>297.22000000000003</c:v>
                </c:pt>
                <c:pt idx="7378">
                  <c:v>297.20999999999998</c:v>
                </c:pt>
                <c:pt idx="7379">
                  <c:v>297.2</c:v>
                </c:pt>
                <c:pt idx="7380">
                  <c:v>297.19</c:v>
                </c:pt>
                <c:pt idx="7381">
                  <c:v>297.2</c:v>
                </c:pt>
                <c:pt idx="7382">
                  <c:v>297.20999999999998</c:v>
                </c:pt>
                <c:pt idx="7383">
                  <c:v>297.19</c:v>
                </c:pt>
                <c:pt idx="7384">
                  <c:v>297.18</c:v>
                </c:pt>
                <c:pt idx="7385">
                  <c:v>297.18</c:v>
                </c:pt>
                <c:pt idx="7386">
                  <c:v>297.17</c:v>
                </c:pt>
                <c:pt idx="7387">
                  <c:v>297.16000000000003</c:v>
                </c:pt>
                <c:pt idx="7388">
                  <c:v>297.19</c:v>
                </c:pt>
                <c:pt idx="7389">
                  <c:v>297.18</c:v>
                </c:pt>
                <c:pt idx="7390">
                  <c:v>297.18</c:v>
                </c:pt>
                <c:pt idx="7391">
                  <c:v>297.18</c:v>
                </c:pt>
                <c:pt idx="7392">
                  <c:v>297.19</c:v>
                </c:pt>
                <c:pt idx="7393">
                  <c:v>297.18</c:v>
                </c:pt>
                <c:pt idx="7394">
                  <c:v>297.2</c:v>
                </c:pt>
                <c:pt idx="7395">
                  <c:v>297.22000000000003</c:v>
                </c:pt>
                <c:pt idx="7396">
                  <c:v>297.20999999999998</c:v>
                </c:pt>
                <c:pt idx="7397">
                  <c:v>297.23</c:v>
                </c:pt>
                <c:pt idx="7398">
                  <c:v>297.25</c:v>
                </c:pt>
                <c:pt idx="7399">
                  <c:v>297.27999999999997</c:v>
                </c:pt>
                <c:pt idx="7400">
                  <c:v>297.25</c:v>
                </c:pt>
                <c:pt idx="7401">
                  <c:v>297.25</c:v>
                </c:pt>
                <c:pt idx="7402">
                  <c:v>297.27</c:v>
                </c:pt>
                <c:pt idx="7403">
                  <c:v>297.27999999999997</c:v>
                </c:pt>
                <c:pt idx="7404">
                  <c:v>297.29000000000002</c:v>
                </c:pt>
                <c:pt idx="7405">
                  <c:v>297.3</c:v>
                </c:pt>
                <c:pt idx="7406">
                  <c:v>297.29000000000002</c:v>
                </c:pt>
                <c:pt idx="7407">
                  <c:v>297.31</c:v>
                </c:pt>
                <c:pt idx="7408">
                  <c:v>297.32</c:v>
                </c:pt>
                <c:pt idx="7409">
                  <c:v>297.37</c:v>
                </c:pt>
                <c:pt idx="7410">
                  <c:v>297.35000000000002</c:v>
                </c:pt>
                <c:pt idx="7411">
                  <c:v>297.39999999999998</c:v>
                </c:pt>
                <c:pt idx="7412">
                  <c:v>297.43</c:v>
                </c:pt>
                <c:pt idx="7413">
                  <c:v>297.47000000000003</c:v>
                </c:pt>
                <c:pt idx="7414">
                  <c:v>297.44</c:v>
                </c:pt>
                <c:pt idx="7415">
                  <c:v>297.39999999999998</c:v>
                </c:pt>
                <c:pt idx="7416">
                  <c:v>297.43</c:v>
                </c:pt>
                <c:pt idx="7417">
                  <c:v>297.45999999999998</c:v>
                </c:pt>
                <c:pt idx="7418">
                  <c:v>297.43</c:v>
                </c:pt>
                <c:pt idx="7419">
                  <c:v>297.42</c:v>
                </c:pt>
                <c:pt idx="7420">
                  <c:v>297.43</c:v>
                </c:pt>
                <c:pt idx="7421">
                  <c:v>297.45</c:v>
                </c:pt>
                <c:pt idx="7422">
                  <c:v>297.44</c:v>
                </c:pt>
                <c:pt idx="7423">
                  <c:v>297.43</c:v>
                </c:pt>
                <c:pt idx="7424">
                  <c:v>297.47000000000003</c:v>
                </c:pt>
                <c:pt idx="7425">
                  <c:v>297.48</c:v>
                </c:pt>
                <c:pt idx="7426">
                  <c:v>297.58999999999997</c:v>
                </c:pt>
                <c:pt idx="7427">
                  <c:v>297.58999999999997</c:v>
                </c:pt>
                <c:pt idx="7428">
                  <c:v>297.58</c:v>
                </c:pt>
                <c:pt idx="7429">
                  <c:v>297.56</c:v>
                </c:pt>
                <c:pt idx="7430">
                  <c:v>297.64999999999998</c:v>
                </c:pt>
                <c:pt idx="7431">
                  <c:v>297.66000000000003</c:v>
                </c:pt>
                <c:pt idx="7432">
                  <c:v>297.69</c:v>
                </c:pt>
                <c:pt idx="7433">
                  <c:v>297.67</c:v>
                </c:pt>
                <c:pt idx="7434">
                  <c:v>297.7</c:v>
                </c:pt>
                <c:pt idx="7435">
                  <c:v>297.7</c:v>
                </c:pt>
                <c:pt idx="7436">
                  <c:v>297.72000000000003</c:v>
                </c:pt>
                <c:pt idx="7437">
                  <c:v>297.75</c:v>
                </c:pt>
                <c:pt idx="7438">
                  <c:v>297.77</c:v>
                </c:pt>
                <c:pt idx="7439">
                  <c:v>297.77</c:v>
                </c:pt>
                <c:pt idx="7440">
                  <c:v>297.77</c:v>
                </c:pt>
                <c:pt idx="7441">
                  <c:v>297.73</c:v>
                </c:pt>
                <c:pt idx="7442">
                  <c:v>297.76</c:v>
                </c:pt>
                <c:pt idx="7443">
                  <c:v>297.8</c:v>
                </c:pt>
                <c:pt idx="7444">
                  <c:v>297.85000000000002</c:v>
                </c:pt>
                <c:pt idx="7445">
                  <c:v>297.85000000000002</c:v>
                </c:pt>
                <c:pt idx="7446">
                  <c:v>297.81</c:v>
                </c:pt>
                <c:pt idx="7447">
                  <c:v>297.85000000000002</c:v>
                </c:pt>
                <c:pt idx="7448">
                  <c:v>297.83</c:v>
                </c:pt>
                <c:pt idx="7449">
                  <c:v>297.77</c:v>
                </c:pt>
                <c:pt idx="7450">
                  <c:v>297.77999999999997</c:v>
                </c:pt>
                <c:pt idx="7451">
                  <c:v>297.77</c:v>
                </c:pt>
                <c:pt idx="7452">
                  <c:v>297.75</c:v>
                </c:pt>
                <c:pt idx="7453">
                  <c:v>297.74</c:v>
                </c:pt>
                <c:pt idx="7454">
                  <c:v>297.73</c:v>
                </c:pt>
                <c:pt idx="7455">
                  <c:v>297.74</c:v>
                </c:pt>
                <c:pt idx="7456">
                  <c:v>297.73</c:v>
                </c:pt>
                <c:pt idx="7457">
                  <c:v>297.77</c:v>
                </c:pt>
                <c:pt idx="7458">
                  <c:v>297.81</c:v>
                </c:pt>
                <c:pt idx="7459">
                  <c:v>297.8</c:v>
                </c:pt>
                <c:pt idx="7460">
                  <c:v>297.83999999999997</c:v>
                </c:pt>
                <c:pt idx="7461">
                  <c:v>297.79000000000002</c:v>
                </c:pt>
                <c:pt idx="7462">
                  <c:v>297.81</c:v>
                </c:pt>
                <c:pt idx="7463">
                  <c:v>297.87</c:v>
                </c:pt>
                <c:pt idx="7464">
                  <c:v>297.89999999999998</c:v>
                </c:pt>
                <c:pt idx="7465">
                  <c:v>297.86</c:v>
                </c:pt>
                <c:pt idx="7466">
                  <c:v>297.83999999999997</c:v>
                </c:pt>
                <c:pt idx="7467">
                  <c:v>297.92</c:v>
                </c:pt>
                <c:pt idx="7468">
                  <c:v>297.89</c:v>
                </c:pt>
                <c:pt idx="7469">
                  <c:v>297.93</c:v>
                </c:pt>
                <c:pt idx="7470">
                  <c:v>297.93</c:v>
                </c:pt>
                <c:pt idx="7471">
                  <c:v>297.91000000000003</c:v>
                </c:pt>
                <c:pt idx="7472">
                  <c:v>297.94</c:v>
                </c:pt>
                <c:pt idx="7473">
                  <c:v>297.89</c:v>
                </c:pt>
                <c:pt idx="7474">
                  <c:v>297.88</c:v>
                </c:pt>
                <c:pt idx="7475">
                  <c:v>297.83999999999997</c:v>
                </c:pt>
                <c:pt idx="7476">
                  <c:v>297.82</c:v>
                </c:pt>
                <c:pt idx="7477">
                  <c:v>297.83</c:v>
                </c:pt>
                <c:pt idx="7478">
                  <c:v>297.83999999999997</c:v>
                </c:pt>
                <c:pt idx="7479">
                  <c:v>297.87</c:v>
                </c:pt>
                <c:pt idx="7480">
                  <c:v>297.89</c:v>
                </c:pt>
                <c:pt idx="7481">
                  <c:v>297.88</c:v>
                </c:pt>
                <c:pt idx="7482">
                  <c:v>297.86</c:v>
                </c:pt>
                <c:pt idx="7483">
                  <c:v>297.89</c:v>
                </c:pt>
                <c:pt idx="7484">
                  <c:v>297.92</c:v>
                </c:pt>
                <c:pt idx="7485">
                  <c:v>297.87</c:v>
                </c:pt>
                <c:pt idx="7486">
                  <c:v>297.85000000000002</c:v>
                </c:pt>
                <c:pt idx="7487">
                  <c:v>297.85000000000002</c:v>
                </c:pt>
                <c:pt idx="7488">
                  <c:v>297.85000000000002</c:v>
                </c:pt>
                <c:pt idx="7489">
                  <c:v>297.81</c:v>
                </c:pt>
                <c:pt idx="7490">
                  <c:v>297.79000000000002</c:v>
                </c:pt>
                <c:pt idx="7491">
                  <c:v>297.76</c:v>
                </c:pt>
                <c:pt idx="7492">
                  <c:v>297.74</c:v>
                </c:pt>
                <c:pt idx="7493">
                  <c:v>297.82</c:v>
                </c:pt>
                <c:pt idx="7494">
                  <c:v>297.79000000000002</c:v>
                </c:pt>
                <c:pt idx="7495">
                  <c:v>297.75</c:v>
                </c:pt>
                <c:pt idx="7496">
                  <c:v>297.72000000000003</c:v>
                </c:pt>
                <c:pt idx="7497">
                  <c:v>297.69</c:v>
                </c:pt>
                <c:pt idx="7498">
                  <c:v>297.7</c:v>
                </c:pt>
                <c:pt idx="7499">
                  <c:v>297.73</c:v>
                </c:pt>
                <c:pt idx="7500">
                  <c:v>297.73</c:v>
                </c:pt>
                <c:pt idx="7501">
                  <c:v>297.74</c:v>
                </c:pt>
                <c:pt idx="7502">
                  <c:v>297.77999999999997</c:v>
                </c:pt>
                <c:pt idx="7503">
                  <c:v>297.8</c:v>
                </c:pt>
                <c:pt idx="7504">
                  <c:v>297.89999999999998</c:v>
                </c:pt>
                <c:pt idx="7505">
                  <c:v>297.98</c:v>
                </c:pt>
                <c:pt idx="7506">
                  <c:v>297.95</c:v>
                </c:pt>
                <c:pt idx="7507">
                  <c:v>297.89999999999998</c:v>
                </c:pt>
                <c:pt idx="7508">
                  <c:v>297.89999999999998</c:v>
                </c:pt>
                <c:pt idx="7509">
                  <c:v>297.87</c:v>
                </c:pt>
                <c:pt idx="7510">
                  <c:v>297.87</c:v>
                </c:pt>
                <c:pt idx="7511">
                  <c:v>297.83</c:v>
                </c:pt>
                <c:pt idx="7512">
                  <c:v>297.86</c:v>
                </c:pt>
                <c:pt idx="7513">
                  <c:v>297.85000000000002</c:v>
                </c:pt>
                <c:pt idx="7514">
                  <c:v>297.88</c:v>
                </c:pt>
                <c:pt idx="7515">
                  <c:v>297.86</c:v>
                </c:pt>
                <c:pt idx="7516">
                  <c:v>297.85000000000002</c:v>
                </c:pt>
                <c:pt idx="7517">
                  <c:v>297.89</c:v>
                </c:pt>
                <c:pt idx="7518">
                  <c:v>297.93</c:v>
                </c:pt>
                <c:pt idx="7519">
                  <c:v>297.94</c:v>
                </c:pt>
                <c:pt idx="7520">
                  <c:v>297.93</c:v>
                </c:pt>
                <c:pt idx="7521">
                  <c:v>297.89999999999998</c:v>
                </c:pt>
                <c:pt idx="7522">
                  <c:v>297.87</c:v>
                </c:pt>
                <c:pt idx="7523">
                  <c:v>297.87</c:v>
                </c:pt>
                <c:pt idx="7524">
                  <c:v>297.83</c:v>
                </c:pt>
                <c:pt idx="7525">
                  <c:v>297.86</c:v>
                </c:pt>
                <c:pt idx="7526">
                  <c:v>297.83999999999997</c:v>
                </c:pt>
                <c:pt idx="7527">
                  <c:v>297.88</c:v>
                </c:pt>
                <c:pt idx="7528">
                  <c:v>297.87</c:v>
                </c:pt>
                <c:pt idx="7529">
                  <c:v>297.87</c:v>
                </c:pt>
                <c:pt idx="7530">
                  <c:v>297.91000000000003</c:v>
                </c:pt>
                <c:pt idx="7531">
                  <c:v>297.87</c:v>
                </c:pt>
                <c:pt idx="7532">
                  <c:v>297.97000000000003</c:v>
                </c:pt>
                <c:pt idx="7533">
                  <c:v>297.98</c:v>
                </c:pt>
                <c:pt idx="7534">
                  <c:v>298.05</c:v>
                </c:pt>
                <c:pt idx="7535">
                  <c:v>298.02</c:v>
                </c:pt>
                <c:pt idx="7536">
                  <c:v>297.98</c:v>
                </c:pt>
                <c:pt idx="7537">
                  <c:v>297.99</c:v>
                </c:pt>
                <c:pt idx="7538">
                  <c:v>297.99</c:v>
                </c:pt>
                <c:pt idx="7539">
                  <c:v>298.01</c:v>
                </c:pt>
                <c:pt idx="7540">
                  <c:v>297.99</c:v>
                </c:pt>
                <c:pt idx="7541">
                  <c:v>297.95999999999998</c:v>
                </c:pt>
                <c:pt idx="7542">
                  <c:v>297.93</c:v>
                </c:pt>
                <c:pt idx="7543">
                  <c:v>297.97000000000003</c:v>
                </c:pt>
                <c:pt idx="7544">
                  <c:v>297.95999999999998</c:v>
                </c:pt>
                <c:pt idx="7545">
                  <c:v>297.91000000000003</c:v>
                </c:pt>
                <c:pt idx="7546">
                  <c:v>297.89999999999998</c:v>
                </c:pt>
                <c:pt idx="7547">
                  <c:v>297.88</c:v>
                </c:pt>
                <c:pt idx="7548">
                  <c:v>297.87</c:v>
                </c:pt>
                <c:pt idx="7549">
                  <c:v>297.86</c:v>
                </c:pt>
                <c:pt idx="7550">
                  <c:v>297.88</c:v>
                </c:pt>
                <c:pt idx="7551">
                  <c:v>297.91000000000003</c:v>
                </c:pt>
                <c:pt idx="7552">
                  <c:v>297.94</c:v>
                </c:pt>
                <c:pt idx="7553">
                  <c:v>297.99</c:v>
                </c:pt>
                <c:pt idx="7554">
                  <c:v>297.95999999999998</c:v>
                </c:pt>
                <c:pt idx="7555">
                  <c:v>297.91000000000003</c:v>
                </c:pt>
                <c:pt idx="7556">
                  <c:v>297.91000000000003</c:v>
                </c:pt>
                <c:pt idx="7557">
                  <c:v>297.92</c:v>
                </c:pt>
                <c:pt idx="7558">
                  <c:v>297.93</c:v>
                </c:pt>
                <c:pt idx="7559">
                  <c:v>297.89</c:v>
                </c:pt>
                <c:pt idx="7560">
                  <c:v>297.89</c:v>
                </c:pt>
                <c:pt idx="7561">
                  <c:v>297.92</c:v>
                </c:pt>
                <c:pt idx="7562">
                  <c:v>297.89</c:v>
                </c:pt>
                <c:pt idx="7563">
                  <c:v>297.95999999999998</c:v>
                </c:pt>
                <c:pt idx="7564">
                  <c:v>297.97000000000003</c:v>
                </c:pt>
                <c:pt idx="7565">
                  <c:v>297.97000000000003</c:v>
                </c:pt>
                <c:pt idx="7566">
                  <c:v>297.99</c:v>
                </c:pt>
                <c:pt idx="7567">
                  <c:v>298.02999999999997</c:v>
                </c:pt>
                <c:pt idx="7568">
                  <c:v>298.06</c:v>
                </c:pt>
                <c:pt idx="7569">
                  <c:v>298.06</c:v>
                </c:pt>
                <c:pt idx="7570">
                  <c:v>298.02999999999997</c:v>
                </c:pt>
                <c:pt idx="7571">
                  <c:v>298.02</c:v>
                </c:pt>
                <c:pt idx="7572">
                  <c:v>298.11</c:v>
                </c:pt>
                <c:pt idx="7573">
                  <c:v>298.20999999999998</c:v>
                </c:pt>
                <c:pt idx="7574">
                  <c:v>298.22000000000003</c:v>
                </c:pt>
                <c:pt idx="7575">
                  <c:v>298.16000000000003</c:v>
                </c:pt>
                <c:pt idx="7576">
                  <c:v>298.08999999999997</c:v>
                </c:pt>
                <c:pt idx="7577">
                  <c:v>298.11</c:v>
                </c:pt>
                <c:pt idx="7578">
                  <c:v>298.17</c:v>
                </c:pt>
                <c:pt idx="7579">
                  <c:v>298.14999999999998</c:v>
                </c:pt>
                <c:pt idx="7580">
                  <c:v>298.13</c:v>
                </c:pt>
                <c:pt idx="7581">
                  <c:v>298.12</c:v>
                </c:pt>
                <c:pt idx="7582">
                  <c:v>298.14</c:v>
                </c:pt>
                <c:pt idx="7583">
                  <c:v>298.14</c:v>
                </c:pt>
                <c:pt idx="7584">
                  <c:v>298.12</c:v>
                </c:pt>
                <c:pt idx="7585">
                  <c:v>298.10000000000002</c:v>
                </c:pt>
                <c:pt idx="7586">
                  <c:v>298.12</c:v>
                </c:pt>
                <c:pt idx="7587">
                  <c:v>298.06</c:v>
                </c:pt>
                <c:pt idx="7588">
                  <c:v>298.02999999999997</c:v>
                </c:pt>
                <c:pt idx="7589">
                  <c:v>298</c:v>
                </c:pt>
                <c:pt idx="7590">
                  <c:v>298.01</c:v>
                </c:pt>
                <c:pt idx="7591">
                  <c:v>297.98</c:v>
                </c:pt>
                <c:pt idx="7592">
                  <c:v>297.97000000000003</c:v>
                </c:pt>
                <c:pt idx="7593">
                  <c:v>297.99</c:v>
                </c:pt>
                <c:pt idx="7594">
                  <c:v>297.95999999999998</c:v>
                </c:pt>
                <c:pt idx="7595">
                  <c:v>297.95999999999998</c:v>
                </c:pt>
                <c:pt idx="7596">
                  <c:v>297.95</c:v>
                </c:pt>
                <c:pt idx="7597">
                  <c:v>297.91000000000003</c:v>
                </c:pt>
                <c:pt idx="7598">
                  <c:v>297.98</c:v>
                </c:pt>
                <c:pt idx="7599">
                  <c:v>297.99</c:v>
                </c:pt>
                <c:pt idx="7600">
                  <c:v>297.95</c:v>
                </c:pt>
                <c:pt idx="7601">
                  <c:v>297.95</c:v>
                </c:pt>
                <c:pt idx="7602">
                  <c:v>297.99</c:v>
                </c:pt>
                <c:pt idx="7603">
                  <c:v>297.95999999999998</c:v>
                </c:pt>
                <c:pt idx="7604">
                  <c:v>297.97000000000003</c:v>
                </c:pt>
                <c:pt idx="7605">
                  <c:v>297.93</c:v>
                </c:pt>
                <c:pt idx="7606">
                  <c:v>297.91000000000003</c:v>
                </c:pt>
                <c:pt idx="7607">
                  <c:v>297.94</c:v>
                </c:pt>
                <c:pt idx="7608">
                  <c:v>297.94</c:v>
                </c:pt>
                <c:pt idx="7609">
                  <c:v>297.89</c:v>
                </c:pt>
                <c:pt idx="7610">
                  <c:v>297.89999999999998</c:v>
                </c:pt>
                <c:pt idx="7611">
                  <c:v>297.95</c:v>
                </c:pt>
                <c:pt idx="7612">
                  <c:v>297.98</c:v>
                </c:pt>
                <c:pt idx="7613">
                  <c:v>298.01</c:v>
                </c:pt>
                <c:pt idx="7614">
                  <c:v>297.95999999999998</c:v>
                </c:pt>
                <c:pt idx="7615">
                  <c:v>297.93</c:v>
                </c:pt>
                <c:pt idx="7616">
                  <c:v>297.93</c:v>
                </c:pt>
                <c:pt idx="7617">
                  <c:v>297.94</c:v>
                </c:pt>
                <c:pt idx="7618">
                  <c:v>297.89999999999998</c:v>
                </c:pt>
                <c:pt idx="7619">
                  <c:v>297.85000000000002</c:v>
                </c:pt>
                <c:pt idx="7620">
                  <c:v>297.88</c:v>
                </c:pt>
                <c:pt idx="7621">
                  <c:v>297.91000000000003</c:v>
                </c:pt>
                <c:pt idx="7622">
                  <c:v>297.95</c:v>
                </c:pt>
                <c:pt idx="7623">
                  <c:v>297.95</c:v>
                </c:pt>
                <c:pt idx="7624">
                  <c:v>297.94</c:v>
                </c:pt>
                <c:pt idx="7625">
                  <c:v>297.91000000000003</c:v>
                </c:pt>
                <c:pt idx="7626">
                  <c:v>297.91000000000003</c:v>
                </c:pt>
                <c:pt idx="7627">
                  <c:v>297.93</c:v>
                </c:pt>
                <c:pt idx="7628">
                  <c:v>297.97000000000003</c:v>
                </c:pt>
                <c:pt idx="7629">
                  <c:v>297.97000000000003</c:v>
                </c:pt>
                <c:pt idx="7630">
                  <c:v>297.93</c:v>
                </c:pt>
                <c:pt idx="7631">
                  <c:v>297.89</c:v>
                </c:pt>
                <c:pt idx="7632">
                  <c:v>297.89</c:v>
                </c:pt>
                <c:pt idx="7633">
                  <c:v>297.92</c:v>
                </c:pt>
                <c:pt idx="7634">
                  <c:v>297.92</c:v>
                </c:pt>
                <c:pt idx="7635">
                  <c:v>297.94</c:v>
                </c:pt>
                <c:pt idx="7636">
                  <c:v>297.89</c:v>
                </c:pt>
                <c:pt idx="7637">
                  <c:v>297.83</c:v>
                </c:pt>
                <c:pt idx="7638">
                  <c:v>297.83</c:v>
                </c:pt>
                <c:pt idx="7639">
                  <c:v>297.87</c:v>
                </c:pt>
                <c:pt idx="7640">
                  <c:v>297.88</c:v>
                </c:pt>
                <c:pt idx="7641">
                  <c:v>297.89999999999998</c:v>
                </c:pt>
                <c:pt idx="7642">
                  <c:v>297.89</c:v>
                </c:pt>
                <c:pt idx="7643">
                  <c:v>297.88</c:v>
                </c:pt>
                <c:pt idx="7644">
                  <c:v>297.87</c:v>
                </c:pt>
                <c:pt idx="7645">
                  <c:v>297.94</c:v>
                </c:pt>
                <c:pt idx="7646">
                  <c:v>297.91000000000003</c:v>
                </c:pt>
                <c:pt idx="7647">
                  <c:v>297.92</c:v>
                </c:pt>
                <c:pt idx="7648">
                  <c:v>298.01</c:v>
                </c:pt>
                <c:pt idx="7649">
                  <c:v>297.99</c:v>
                </c:pt>
                <c:pt idx="7650">
                  <c:v>298.04000000000002</c:v>
                </c:pt>
                <c:pt idx="7651">
                  <c:v>298.04000000000002</c:v>
                </c:pt>
                <c:pt idx="7652">
                  <c:v>298.05</c:v>
                </c:pt>
                <c:pt idx="7653">
                  <c:v>298.08</c:v>
                </c:pt>
                <c:pt idx="7654">
                  <c:v>298.07</c:v>
                </c:pt>
                <c:pt idx="7655">
                  <c:v>298.08</c:v>
                </c:pt>
                <c:pt idx="7656">
                  <c:v>298.07</c:v>
                </c:pt>
                <c:pt idx="7657">
                  <c:v>298.05</c:v>
                </c:pt>
                <c:pt idx="7658">
                  <c:v>298.04000000000002</c:v>
                </c:pt>
                <c:pt idx="7659">
                  <c:v>298.02999999999997</c:v>
                </c:pt>
                <c:pt idx="7660">
                  <c:v>298.08</c:v>
                </c:pt>
                <c:pt idx="7661">
                  <c:v>298.05</c:v>
                </c:pt>
                <c:pt idx="7662">
                  <c:v>298.08999999999997</c:v>
                </c:pt>
                <c:pt idx="7663">
                  <c:v>298.04000000000002</c:v>
                </c:pt>
                <c:pt idx="7664">
                  <c:v>298.06</c:v>
                </c:pt>
                <c:pt idx="7665">
                  <c:v>298.08999999999997</c:v>
                </c:pt>
                <c:pt idx="7666">
                  <c:v>298.07</c:v>
                </c:pt>
                <c:pt idx="7667">
                  <c:v>298.11</c:v>
                </c:pt>
                <c:pt idx="7668">
                  <c:v>298.11</c:v>
                </c:pt>
                <c:pt idx="7669">
                  <c:v>298.05</c:v>
                </c:pt>
                <c:pt idx="7670">
                  <c:v>298.02999999999997</c:v>
                </c:pt>
                <c:pt idx="7671">
                  <c:v>298</c:v>
                </c:pt>
                <c:pt idx="7672">
                  <c:v>298</c:v>
                </c:pt>
                <c:pt idx="7673">
                  <c:v>298</c:v>
                </c:pt>
                <c:pt idx="7674">
                  <c:v>297.98</c:v>
                </c:pt>
                <c:pt idx="7675">
                  <c:v>298</c:v>
                </c:pt>
                <c:pt idx="7676">
                  <c:v>298</c:v>
                </c:pt>
                <c:pt idx="7677">
                  <c:v>297.99</c:v>
                </c:pt>
                <c:pt idx="7678">
                  <c:v>297.99</c:v>
                </c:pt>
                <c:pt idx="7679">
                  <c:v>297.98</c:v>
                </c:pt>
                <c:pt idx="7680">
                  <c:v>297.94</c:v>
                </c:pt>
                <c:pt idx="7681">
                  <c:v>297.94</c:v>
                </c:pt>
                <c:pt idx="7682">
                  <c:v>297.91000000000003</c:v>
                </c:pt>
                <c:pt idx="7683">
                  <c:v>297.99</c:v>
                </c:pt>
                <c:pt idx="7684">
                  <c:v>297.95999999999998</c:v>
                </c:pt>
                <c:pt idx="7685">
                  <c:v>298.02</c:v>
                </c:pt>
                <c:pt idx="7686">
                  <c:v>298.02999999999997</c:v>
                </c:pt>
                <c:pt idx="7687">
                  <c:v>298.05</c:v>
                </c:pt>
                <c:pt idx="7688">
                  <c:v>298.08999999999997</c:v>
                </c:pt>
                <c:pt idx="7689">
                  <c:v>298.13</c:v>
                </c:pt>
                <c:pt idx="7690">
                  <c:v>298.08</c:v>
                </c:pt>
                <c:pt idx="7691">
                  <c:v>298.04000000000002</c:v>
                </c:pt>
                <c:pt idx="7692">
                  <c:v>298.02999999999997</c:v>
                </c:pt>
                <c:pt idx="7693">
                  <c:v>297.97000000000003</c:v>
                </c:pt>
                <c:pt idx="7694">
                  <c:v>297.95999999999998</c:v>
                </c:pt>
                <c:pt idx="7695">
                  <c:v>297.95999999999998</c:v>
                </c:pt>
                <c:pt idx="7696">
                  <c:v>298</c:v>
                </c:pt>
                <c:pt idx="7697">
                  <c:v>297.95999999999998</c:v>
                </c:pt>
                <c:pt idx="7698">
                  <c:v>297.98</c:v>
                </c:pt>
                <c:pt idx="7699">
                  <c:v>298</c:v>
                </c:pt>
                <c:pt idx="7700">
                  <c:v>298.02</c:v>
                </c:pt>
                <c:pt idx="7701">
                  <c:v>298.02999999999997</c:v>
                </c:pt>
                <c:pt idx="7702">
                  <c:v>298.02999999999997</c:v>
                </c:pt>
                <c:pt idx="7703">
                  <c:v>298.08</c:v>
                </c:pt>
                <c:pt idx="7704">
                  <c:v>298.13</c:v>
                </c:pt>
                <c:pt idx="7705">
                  <c:v>298.11</c:v>
                </c:pt>
                <c:pt idx="7706">
                  <c:v>298.11</c:v>
                </c:pt>
                <c:pt idx="7707">
                  <c:v>298.17</c:v>
                </c:pt>
                <c:pt idx="7708">
                  <c:v>298.2</c:v>
                </c:pt>
                <c:pt idx="7709">
                  <c:v>298.17</c:v>
                </c:pt>
                <c:pt idx="7710">
                  <c:v>298.22000000000003</c:v>
                </c:pt>
                <c:pt idx="7711">
                  <c:v>298.25</c:v>
                </c:pt>
                <c:pt idx="7712">
                  <c:v>298.25</c:v>
                </c:pt>
                <c:pt idx="7713">
                  <c:v>298.25</c:v>
                </c:pt>
                <c:pt idx="7714">
                  <c:v>298.3</c:v>
                </c:pt>
                <c:pt idx="7715">
                  <c:v>298.29000000000002</c:v>
                </c:pt>
                <c:pt idx="7716">
                  <c:v>298.26</c:v>
                </c:pt>
                <c:pt idx="7717">
                  <c:v>298.25</c:v>
                </c:pt>
                <c:pt idx="7718">
                  <c:v>298.27</c:v>
                </c:pt>
                <c:pt idx="7719">
                  <c:v>298.25</c:v>
                </c:pt>
                <c:pt idx="7720">
                  <c:v>298.23</c:v>
                </c:pt>
                <c:pt idx="7721">
                  <c:v>298.22000000000003</c:v>
                </c:pt>
                <c:pt idx="7722">
                  <c:v>298.23</c:v>
                </c:pt>
                <c:pt idx="7723">
                  <c:v>298.22000000000003</c:v>
                </c:pt>
                <c:pt idx="7724">
                  <c:v>298.17</c:v>
                </c:pt>
                <c:pt idx="7725">
                  <c:v>298.23</c:v>
                </c:pt>
                <c:pt idx="7726">
                  <c:v>298.17</c:v>
                </c:pt>
                <c:pt idx="7727">
                  <c:v>298.18</c:v>
                </c:pt>
                <c:pt idx="7728">
                  <c:v>298.13</c:v>
                </c:pt>
                <c:pt idx="7729">
                  <c:v>298.17</c:v>
                </c:pt>
                <c:pt idx="7730">
                  <c:v>298.14</c:v>
                </c:pt>
                <c:pt idx="7731">
                  <c:v>298.08999999999997</c:v>
                </c:pt>
                <c:pt idx="7732">
                  <c:v>298.08999999999997</c:v>
                </c:pt>
                <c:pt idx="7733">
                  <c:v>298.02999999999997</c:v>
                </c:pt>
                <c:pt idx="7734">
                  <c:v>298.04000000000002</c:v>
                </c:pt>
                <c:pt idx="7735">
                  <c:v>298.05</c:v>
                </c:pt>
                <c:pt idx="7736">
                  <c:v>298.06</c:v>
                </c:pt>
                <c:pt idx="7737">
                  <c:v>298.07</c:v>
                </c:pt>
                <c:pt idx="7738">
                  <c:v>298.06</c:v>
                </c:pt>
                <c:pt idx="7739">
                  <c:v>298.05</c:v>
                </c:pt>
                <c:pt idx="7740">
                  <c:v>298.02999999999997</c:v>
                </c:pt>
                <c:pt idx="7741">
                  <c:v>298.04000000000002</c:v>
                </c:pt>
                <c:pt idx="7742">
                  <c:v>298.02</c:v>
                </c:pt>
                <c:pt idx="7743">
                  <c:v>298.05</c:v>
                </c:pt>
                <c:pt idx="7744">
                  <c:v>298.06</c:v>
                </c:pt>
                <c:pt idx="7745">
                  <c:v>298.05</c:v>
                </c:pt>
                <c:pt idx="7746">
                  <c:v>298.05</c:v>
                </c:pt>
                <c:pt idx="7747">
                  <c:v>298.11</c:v>
                </c:pt>
                <c:pt idx="7748">
                  <c:v>298.13</c:v>
                </c:pt>
                <c:pt idx="7749">
                  <c:v>298.13</c:v>
                </c:pt>
                <c:pt idx="7750">
                  <c:v>298.08999999999997</c:v>
                </c:pt>
                <c:pt idx="7751">
                  <c:v>298.11</c:v>
                </c:pt>
                <c:pt idx="7752">
                  <c:v>298.14999999999998</c:v>
                </c:pt>
                <c:pt idx="7753">
                  <c:v>298.20999999999998</c:v>
                </c:pt>
                <c:pt idx="7754">
                  <c:v>298.19</c:v>
                </c:pt>
                <c:pt idx="7755">
                  <c:v>298.19</c:v>
                </c:pt>
                <c:pt idx="7756">
                  <c:v>298.17</c:v>
                </c:pt>
                <c:pt idx="7757">
                  <c:v>298.13</c:v>
                </c:pt>
                <c:pt idx="7758">
                  <c:v>298.08</c:v>
                </c:pt>
                <c:pt idx="7759">
                  <c:v>298.12</c:v>
                </c:pt>
                <c:pt idx="7760">
                  <c:v>298.10000000000002</c:v>
                </c:pt>
                <c:pt idx="7761">
                  <c:v>298.06</c:v>
                </c:pt>
                <c:pt idx="7762">
                  <c:v>298.02999999999997</c:v>
                </c:pt>
                <c:pt idx="7763">
                  <c:v>298.06</c:v>
                </c:pt>
                <c:pt idx="7764">
                  <c:v>298.08</c:v>
                </c:pt>
                <c:pt idx="7765">
                  <c:v>298.07</c:v>
                </c:pt>
                <c:pt idx="7766">
                  <c:v>298.08</c:v>
                </c:pt>
                <c:pt idx="7767">
                  <c:v>298.14</c:v>
                </c:pt>
                <c:pt idx="7768">
                  <c:v>298.13</c:v>
                </c:pt>
                <c:pt idx="7769">
                  <c:v>298.08</c:v>
                </c:pt>
                <c:pt idx="7770">
                  <c:v>298.14</c:v>
                </c:pt>
                <c:pt idx="7771">
                  <c:v>298.14999999999998</c:v>
                </c:pt>
                <c:pt idx="7772">
                  <c:v>298.08999999999997</c:v>
                </c:pt>
                <c:pt idx="7773">
                  <c:v>298.06</c:v>
                </c:pt>
                <c:pt idx="7774">
                  <c:v>298.02999999999997</c:v>
                </c:pt>
                <c:pt idx="7775">
                  <c:v>298.06</c:v>
                </c:pt>
                <c:pt idx="7776">
                  <c:v>298</c:v>
                </c:pt>
                <c:pt idx="7777">
                  <c:v>297.99</c:v>
                </c:pt>
                <c:pt idx="7778">
                  <c:v>297.95999999999998</c:v>
                </c:pt>
                <c:pt idx="7779">
                  <c:v>297.98</c:v>
                </c:pt>
                <c:pt idx="7780">
                  <c:v>297.99</c:v>
                </c:pt>
                <c:pt idx="7781">
                  <c:v>297.94</c:v>
                </c:pt>
                <c:pt idx="7782">
                  <c:v>297.94</c:v>
                </c:pt>
                <c:pt idx="7783">
                  <c:v>297.98</c:v>
                </c:pt>
                <c:pt idx="7784">
                  <c:v>297.95</c:v>
                </c:pt>
                <c:pt idx="7785">
                  <c:v>297.94</c:v>
                </c:pt>
                <c:pt idx="7786">
                  <c:v>297.92</c:v>
                </c:pt>
                <c:pt idx="7787">
                  <c:v>297.99</c:v>
                </c:pt>
                <c:pt idx="7788">
                  <c:v>298.01</c:v>
                </c:pt>
                <c:pt idx="7789">
                  <c:v>298.01</c:v>
                </c:pt>
                <c:pt idx="7790">
                  <c:v>298</c:v>
                </c:pt>
                <c:pt idx="7791">
                  <c:v>297.95999999999998</c:v>
                </c:pt>
                <c:pt idx="7792">
                  <c:v>297.95999999999998</c:v>
                </c:pt>
                <c:pt idx="7793">
                  <c:v>297.92</c:v>
                </c:pt>
                <c:pt idx="7794">
                  <c:v>297.95999999999998</c:v>
                </c:pt>
                <c:pt idx="7795">
                  <c:v>297.99</c:v>
                </c:pt>
                <c:pt idx="7796">
                  <c:v>298.01</c:v>
                </c:pt>
                <c:pt idx="7797">
                  <c:v>298</c:v>
                </c:pt>
                <c:pt idx="7798">
                  <c:v>298</c:v>
                </c:pt>
                <c:pt idx="7799">
                  <c:v>298.01</c:v>
                </c:pt>
                <c:pt idx="7800">
                  <c:v>298.04000000000002</c:v>
                </c:pt>
                <c:pt idx="7801">
                  <c:v>298.01</c:v>
                </c:pt>
                <c:pt idx="7802">
                  <c:v>298.10000000000002</c:v>
                </c:pt>
                <c:pt idx="7803">
                  <c:v>298.06</c:v>
                </c:pt>
                <c:pt idx="7804">
                  <c:v>298.08</c:v>
                </c:pt>
                <c:pt idx="7805">
                  <c:v>298.05</c:v>
                </c:pt>
                <c:pt idx="7806">
                  <c:v>298.01</c:v>
                </c:pt>
                <c:pt idx="7807">
                  <c:v>297.99</c:v>
                </c:pt>
                <c:pt idx="7808">
                  <c:v>297.95999999999998</c:v>
                </c:pt>
                <c:pt idx="7809">
                  <c:v>297.89999999999998</c:v>
                </c:pt>
                <c:pt idx="7810">
                  <c:v>297.89999999999998</c:v>
                </c:pt>
                <c:pt idx="7811">
                  <c:v>297.91000000000003</c:v>
                </c:pt>
                <c:pt idx="7812">
                  <c:v>297.89</c:v>
                </c:pt>
                <c:pt idx="7813">
                  <c:v>297.85000000000002</c:v>
                </c:pt>
                <c:pt idx="7814">
                  <c:v>297.83999999999997</c:v>
                </c:pt>
                <c:pt idx="7815">
                  <c:v>297.88</c:v>
                </c:pt>
                <c:pt idx="7816">
                  <c:v>297.85000000000002</c:v>
                </c:pt>
                <c:pt idx="7817">
                  <c:v>297.83999999999997</c:v>
                </c:pt>
                <c:pt idx="7818">
                  <c:v>297.83</c:v>
                </c:pt>
                <c:pt idx="7819">
                  <c:v>297.89999999999998</c:v>
                </c:pt>
                <c:pt idx="7820">
                  <c:v>297.89999999999998</c:v>
                </c:pt>
                <c:pt idx="7821">
                  <c:v>297.94</c:v>
                </c:pt>
                <c:pt idx="7822">
                  <c:v>297.95999999999998</c:v>
                </c:pt>
                <c:pt idx="7823">
                  <c:v>297.93</c:v>
                </c:pt>
                <c:pt idx="7824">
                  <c:v>298</c:v>
                </c:pt>
                <c:pt idx="7825">
                  <c:v>298</c:v>
                </c:pt>
                <c:pt idx="7826">
                  <c:v>298.01</c:v>
                </c:pt>
                <c:pt idx="7827">
                  <c:v>297.97000000000003</c:v>
                </c:pt>
                <c:pt idx="7828">
                  <c:v>298.05</c:v>
                </c:pt>
                <c:pt idx="7829">
                  <c:v>298.07</c:v>
                </c:pt>
                <c:pt idx="7830">
                  <c:v>298.01</c:v>
                </c:pt>
                <c:pt idx="7831">
                  <c:v>297.99</c:v>
                </c:pt>
                <c:pt idx="7832">
                  <c:v>297.97000000000003</c:v>
                </c:pt>
                <c:pt idx="7833">
                  <c:v>298</c:v>
                </c:pt>
                <c:pt idx="7834">
                  <c:v>298</c:v>
                </c:pt>
                <c:pt idx="7835">
                  <c:v>298.02</c:v>
                </c:pt>
                <c:pt idx="7836">
                  <c:v>297.99</c:v>
                </c:pt>
                <c:pt idx="7837">
                  <c:v>297.97000000000003</c:v>
                </c:pt>
                <c:pt idx="7838">
                  <c:v>298.01</c:v>
                </c:pt>
                <c:pt idx="7839">
                  <c:v>298.06</c:v>
                </c:pt>
                <c:pt idx="7840">
                  <c:v>298.06</c:v>
                </c:pt>
                <c:pt idx="7841">
                  <c:v>298.08</c:v>
                </c:pt>
                <c:pt idx="7842">
                  <c:v>298.05</c:v>
                </c:pt>
                <c:pt idx="7843">
                  <c:v>298.08999999999997</c:v>
                </c:pt>
                <c:pt idx="7844">
                  <c:v>298.17</c:v>
                </c:pt>
                <c:pt idx="7845">
                  <c:v>298.2</c:v>
                </c:pt>
                <c:pt idx="7846">
                  <c:v>298.19</c:v>
                </c:pt>
                <c:pt idx="7847">
                  <c:v>298.20999999999998</c:v>
                </c:pt>
                <c:pt idx="7848">
                  <c:v>298.2</c:v>
                </c:pt>
                <c:pt idx="7849">
                  <c:v>298.18</c:v>
                </c:pt>
                <c:pt idx="7850">
                  <c:v>298.18</c:v>
                </c:pt>
                <c:pt idx="7851">
                  <c:v>298.2</c:v>
                </c:pt>
                <c:pt idx="7852">
                  <c:v>298.22000000000003</c:v>
                </c:pt>
                <c:pt idx="7853">
                  <c:v>298.23</c:v>
                </c:pt>
                <c:pt idx="7854">
                  <c:v>298.27999999999997</c:v>
                </c:pt>
                <c:pt idx="7855">
                  <c:v>298.23</c:v>
                </c:pt>
                <c:pt idx="7856">
                  <c:v>298.20999999999998</c:v>
                </c:pt>
                <c:pt idx="7857">
                  <c:v>298.20999999999998</c:v>
                </c:pt>
                <c:pt idx="7858">
                  <c:v>298.25</c:v>
                </c:pt>
                <c:pt idx="7859">
                  <c:v>298.33999999999997</c:v>
                </c:pt>
                <c:pt idx="7860">
                  <c:v>298.3</c:v>
                </c:pt>
                <c:pt idx="7861">
                  <c:v>298.27999999999997</c:v>
                </c:pt>
                <c:pt idx="7862">
                  <c:v>298.24</c:v>
                </c:pt>
                <c:pt idx="7863">
                  <c:v>298.26</c:v>
                </c:pt>
                <c:pt idx="7864">
                  <c:v>298.24</c:v>
                </c:pt>
                <c:pt idx="7865">
                  <c:v>298.32</c:v>
                </c:pt>
                <c:pt idx="7866">
                  <c:v>298.3</c:v>
                </c:pt>
                <c:pt idx="7867">
                  <c:v>298.31</c:v>
                </c:pt>
                <c:pt idx="7868">
                  <c:v>298.33</c:v>
                </c:pt>
                <c:pt idx="7869">
                  <c:v>298.32</c:v>
                </c:pt>
                <c:pt idx="7870">
                  <c:v>298.33</c:v>
                </c:pt>
                <c:pt idx="7871">
                  <c:v>298.32</c:v>
                </c:pt>
                <c:pt idx="7872">
                  <c:v>298.27999999999997</c:v>
                </c:pt>
                <c:pt idx="7873">
                  <c:v>298.24</c:v>
                </c:pt>
                <c:pt idx="7874">
                  <c:v>298.24</c:v>
                </c:pt>
                <c:pt idx="7875">
                  <c:v>298.22000000000003</c:v>
                </c:pt>
                <c:pt idx="7876">
                  <c:v>298.29000000000002</c:v>
                </c:pt>
                <c:pt idx="7877">
                  <c:v>298.23</c:v>
                </c:pt>
                <c:pt idx="7878">
                  <c:v>298.25</c:v>
                </c:pt>
                <c:pt idx="7879">
                  <c:v>298.23</c:v>
                </c:pt>
                <c:pt idx="7880">
                  <c:v>298.22000000000003</c:v>
                </c:pt>
                <c:pt idx="7881">
                  <c:v>298.16000000000003</c:v>
                </c:pt>
                <c:pt idx="7882">
                  <c:v>298.17</c:v>
                </c:pt>
                <c:pt idx="7883">
                  <c:v>298.17</c:v>
                </c:pt>
                <c:pt idx="7884">
                  <c:v>298.16000000000003</c:v>
                </c:pt>
                <c:pt idx="7885">
                  <c:v>298.2</c:v>
                </c:pt>
                <c:pt idx="7886">
                  <c:v>298.20999999999998</c:v>
                </c:pt>
                <c:pt idx="7887">
                  <c:v>298.18</c:v>
                </c:pt>
                <c:pt idx="7888">
                  <c:v>298.20999999999998</c:v>
                </c:pt>
                <c:pt idx="7889">
                  <c:v>298.22000000000003</c:v>
                </c:pt>
                <c:pt idx="7890">
                  <c:v>298.23</c:v>
                </c:pt>
                <c:pt idx="7891">
                  <c:v>298.27</c:v>
                </c:pt>
                <c:pt idx="7892">
                  <c:v>298.25</c:v>
                </c:pt>
                <c:pt idx="7893">
                  <c:v>298.19</c:v>
                </c:pt>
                <c:pt idx="7894">
                  <c:v>298.17</c:v>
                </c:pt>
                <c:pt idx="7895">
                  <c:v>298.19</c:v>
                </c:pt>
                <c:pt idx="7896">
                  <c:v>298.2</c:v>
                </c:pt>
                <c:pt idx="7897">
                  <c:v>298.17</c:v>
                </c:pt>
                <c:pt idx="7898">
                  <c:v>298.11</c:v>
                </c:pt>
                <c:pt idx="7899">
                  <c:v>298.07</c:v>
                </c:pt>
                <c:pt idx="7900">
                  <c:v>298.08999999999997</c:v>
                </c:pt>
                <c:pt idx="7901">
                  <c:v>298.13</c:v>
                </c:pt>
                <c:pt idx="7902">
                  <c:v>298.18</c:v>
                </c:pt>
                <c:pt idx="7903">
                  <c:v>298.19</c:v>
                </c:pt>
                <c:pt idx="7904">
                  <c:v>298.13</c:v>
                </c:pt>
                <c:pt idx="7905">
                  <c:v>298.11</c:v>
                </c:pt>
                <c:pt idx="7906">
                  <c:v>298.11</c:v>
                </c:pt>
                <c:pt idx="7907">
                  <c:v>298.10000000000002</c:v>
                </c:pt>
                <c:pt idx="7908">
                  <c:v>298.12</c:v>
                </c:pt>
                <c:pt idx="7909">
                  <c:v>298.06</c:v>
                </c:pt>
                <c:pt idx="7910">
                  <c:v>298.04000000000002</c:v>
                </c:pt>
                <c:pt idx="7911">
                  <c:v>298.06</c:v>
                </c:pt>
                <c:pt idx="7912">
                  <c:v>298.08999999999997</c:v>
                </c:pt>
                <c:pt idx="7913">
                  <c:v>298.08</c:v>
                </c:pt>
                <c:pt idx="7914">
                  <c:v>298.02</c:v>
                </c:pt>
                <c:pt idx="7915">
                  <c:v>298.02</c:v>
                </c:pt>
                <c:pt idx="7916">
                  <c:v>297.99</c:v>
                </c:pt>
                <c:pt idx="7917">
                  <c:v>297.99</c:v>
                </c:pt>
                <c:pt idx="7918">
                  <c:v>298.02</c:v>
                </c:pt>
                <c:pt idx="7919">
                  <c:v>298.02999999999997</c:v>
                </c:pt>
                <c:pt idx="7920">
                  <c:v>298.01</c:v>
                </c:pt>
                <c:pt idx="7921">
                  <c:v>298.02999999999997</c:v>
                </c:pt>
                <c:pt idx="7922">
                  <c:v>297.99</c:v>
                </c:pt>
                <c:pt idx="7923">
                  <c:v>297.97000000000003</c:v>
                </c:pt>
                <c:pt idx="7924">
                  <c:v>297.98</c:v>
                </c:pt>
                <c:pt idx="7925">
                  <c:v>297.95999999999998</c:v>
                </c:pt>
                <c:pt idx="7926">
                  <c:v>297.92</c:v>
                </c:pt>
                <c:pt idx="7927">
                  <c:v>297.97000000000003</c:v>
                </c:pt>
                <c:pt idx="7928">
                  <c:v>297.98</c:v>
                </c:pt>
                <c:pt idx="7929">
                  <c:v>298.01</c:v>
                </c:pt>
                <c:pt idx="7930">
                  <c:v>298.01</c:v>
                </c:pt>
                <c:pt idx="7931">
                  <c:v>297.97000000000003</c:v>
                </c:pt>
                <c:pt idx="7932">
                  <c:v>297.94</c:v>
                </c:pt>
                <c:pt idx="7933">
                  <c:v>297.91000000000003</c:v>
                </c:pt>
                <c:pt idx="7934">
                  <c:v>297.87</c:v>
                </c:pt>
                <c:pt idx="7935">
                  <c:v>297.83</c:v>
                </c:pt>
                <c:pt idx="7936">
                  <c:v>297.82</c:v>
                </c:pt>
                <c:pt idx="7937">
                  <c:v>297.79000000000002</c:v>
                </c:pt>
                <c:pt idx="7938">
                  <c:v>297.82</c:v>
                </c:pt>
                <c:pt idx="7939">
                  <c:v>297.85000000000002</c:v>
                </c:pt>
                <c:pt idx="7940">
                  <c:v>297.83</c:v>
                </c:pt>
                <c:pt idx="7941">
                  <c:v>297.77999999999997</c:v>
                </c:pt>
                <c:pt idx="7942">
                  <c:v>297.83</c:v>
                </c:pt>
                <c:pt idx="7943">
                  <c:v>297.89999999999998</c:v>
                </c:pt>
                <c:pt idx="7944">
                  <c:v>297.94</c:v>
                </c:pt>
                <c:pt idx="7945">
                  <c:v>297.95999999999998</c:v>
                </c:pt>
                <c:pt idx="7946">
                  <c:v>297.97000000000003</c:v>
                </c:pt>
                <c:pt idx="7947">
                  <c:v>297.93</c:v>
                </c:pt>
                <c:pt idx="7948">
                  <c:v>297.89999999999998</c:v>
                </c:pt>
                <c:pt idx="7949">
                  <c:v>297.86</c:v>
                </c:pt>
                <c:pt idx="7950">
                  <c:v>297.88</c:v>
                </c:pt>
                <c:pt idx="7951">
                  <c:v>297.85000000000002</c:v>
                </c:pt>
                <c:pt idx="7952">
                  <c:v>297.87</c:v>
                </c:pt>
                <c:pt idx="7953">
                  <c:v>297.83</c:v>
                </c:pt>
                <c:pt idx="7954">
                  <c:v>297.87</c:v>
                </c:pt>
                <c:pt idx="7955">
                  <c:v>297.95</c:v>
                </c:pt>
                <c:pt idx="7956">
                  <c:v>298</c:v>
                </c:pt>
                <c:pt idx="7957">
                  <c:v>297.95</c:v>
                </c:pt>
                <c:pt idx="7958">
                  <c:v>297.98</c:v>
                </c:pt>
                <c:pt idx="7959">
                  <c:v>298</c:v>
                </c:pt>
                <c:pt idx="7960">
                  <c:v>298.01</c:v>
                </c:pt>
                <c:pt idx="7961">
                  <c:v>298.02999999999997</c:v>
                </c:pt>
                <c:pt idx="7962">
                  <c:v>298.06</c:v>
                </c:pt>
                <c:pt idx="7963">
                  <c:v>298.02</c:v>
                </c:pt>
                <c:pt idx="7964">
                  <c:v>298.05</c:v>
                </c:pt>
                <c:pt idx="7965">
                  <c:v>298.11</c:v>
                </c:pt>
                <c:pt idx="7966">
                  <c:v>298.13</c:v>
                </c:pt>
                <c:pt idx="7967">
                  <c:v>298.13</c:v>
                </c:pt>
                <c:pt idx="7968">
                  <c:v>298.14</c:v>
                </c:pt>
                <c:pt idx="7969">
                  <c:v>298.14</c:v>
                </c:pt>
                <c:pt idx="7970">
                  <c:v>298.14</c:v>
                </c:pt>
                <c:pt idx="7971">
                  <c:v>298.17</c:v>
                </c:pt>
                <c:pt idx="7972">
                  <c:v>298.14999999999998</c:v>
                </c:pt>
                <c:pt idx="7973">
                  <c:v>298.11</c:v>
                </c:pt>
                <c:pt idx="7974">
                  <c:v>298.07</c:v>
                </c:pt>
                <c:pt idx="7975">
                  <c:v>298.07</c:v>
                </c:pt>
                <c:pt idx="7976">
                  <c:v>298.04000000000002</c:v>
                </c:pt>
                <c:pt idx="7977">
                  <c:v>298.02</c:v>
                </c:pt>
                <c:pt idx="7978">
                  <c:v>298.05</c:v>
                </c:pt>
                <c:pt idx="7979">
                  <c:v>298.01</c:v>
                </c:pt>
                <c:pt idx="7980">
                  <c:v>298.08999999999997</c:v>
                </c:pt>
                <c:pt idx="7981">
                  <c:v>298.14</c:v>
                </c:pt>
                <c:pt idx="7982">
                  <c:v>298.13</c:v>
                </c:pt>
                <c:pt idx="7983">
                  <c:v>298.10000000000002</c:v>
                </c:pt>
                <c:pt idx="7984">
                  <c:v>298.13</c:v>
                </c:pt>
                <c:pt idx="7985">
                  <c:v>298.08</c:v>
                </c:pt>
                <c:pt idx="7986">
                  <c:v>298.04000000000002</c:v>
                </c:pt>
                <c:pt idx="7987">
                  <c:v>298.01</c:v>
                </c:pt>
                <c:pt idx="7988">
                  <c:v>297.98</c:v>
                </c:pt>
                <c:pt idx="7989">
                  <c:v>297.95</c:v>
                </c:pt>
                <c:pt idx="7990">
                  <c:v>297.94</c:v>
                </c:pt>
                <c:pt idx="7991">
                  <c:v>297.93</c:v>
                </c:pt>
                <c:pt idx="7992">
                  <c:v>297.94</c:v>
                </c:pt>
                <c:pt idx="7993">
                  <c:v>297.92</c:v>
                </c:pt>
                <c:pt idx="7994">
                  <c:v>297.93</c:v>
                </c:pt>
                <c:pt idx="7995">
                  <c:v>297.91000000000003</c:v>
                </c:pt>
                <c:pt idx="7996">
                  <c:v>297.88</c:v>
                </c:pt>
                <c:pt idx="7997">
                  <c:v>297.89</c:v>
                </c:pt>
                <c:pt idx="7998">
                  <c:v>297.94</c:v>
                </c:pt>
                <c:pt idx="7999">
                  <c:v>297.94</c:v>
                </c:pt>
                <c:pt idx="8000">
                  <c:v>297.95</c:v>
                </c:pt>
                <c:pt idx="8001">
                  <c:v>297.98</c:v>
                </c:pt>
                <c:pt idx="8002">
                  <c:v>298.04000000000002</c:v>
                </c:pt>
                <c:pt idx="8003">
                  <c:v>298.02</c:v>
                </c:pt>
                <c:pt idx="8004">
                  <c:v>298.08999999999997</c:v>
                </c:pt>
                <c:pt idx="8005">
                  <c:v>298.05</c:v>
                </c:pt>
                <c:pt idx="8006">
                  <c:v>298.02999999999997</c:v>
                </c:pt>
                <c:pt idx="8007">
                  <c:v>297.98</c:v>
                </c:pt>
                <c:pt idx="8008">
                  <c:v>297.95999999999998</c:v>
                </c:pt>
                <c:pt idx="8009">
                  <c:v>297.94</c:v>
                </c:pt>
                <c:pt idx="8010">
                  <c:v>297.89999999999998</c:v>
                </c:pt>
                <c:pt idx="8011">
                  <c:v>297.97000000000003</c:v>
                </c:pt>
                <c:pt idx="8012">
                  <c:v>297.93</c:v>
                </c:pt>
                <c:pt idx="8013">
                  <c:v>297.88</c:v>
                </c:pt>
                <c:pt idx="8014">
                  <c:v>297.85000000000002</c:v>
                </c:pt>
                <c:pt idx="8015">
                  <c:v>297.87</c:v>
                </c:pt>
                <c:pt idx="8016">
                  <c:v>297.91000000000003</c:v>
                </c:pt>
                <c:pt idx="8017">
                  <c:v>297.91000000000003</c:v>
                </c:pt>
                <c:pt idx="8018">
                  <c:v>297.95</c:v>
                </c:pt>
                <c:pt idx="8019">
                  <c:v>297.98</c:v>
                </c:pt>
                <c:pt idx="8020">
                  <c:v>297.94</c:v>
                </c:pt>
                <c:pt idx="8021">
                  <c:v>297.98</c:v>
                </c:pt>
                <c:pt idx="8022">
                  <c:v>297.94</c:v>
                </c:pt>
                <c:pt idx="8023">
                  <c:v>298.01</c:v>
                </c:pt>
                <c:pt idx="8024">
                  <c:v>298.05</c:v>
                </c:pt>
                <c:pt idx="8025">
                  <c:v>298.08</c:v>
                </c:pt>
                <c:pt idx="8026">
                  <c:v>298.08</c:v>
                </c:pt>
                <c:pt idx="8027">
                  <c:v>298.07</c:v>
                </c:pt>
                <c:pt idx="8028">
                  <c:v>298.11</c:v>
                </c:pt>
                <c:pt idx="8029">
                  <c:v>298.14999999999998</c:v>
                </c:pt>
                <c:pt idx="8030">
                  <c:v>298.14</c:v>
                </c:pt>
                <c:pt idx="8031">
                  <c:v>298.12</c:v>
                </c:pt>
                <c:pt idx="8032">
                  <c:v>298.19</c:v>
                </c:pt>
                <c:pt idx="8033">
                  <c:v>298.16000000000003</c:v>
                </c:pt>
                <c:pt idx="8034">
                  <c:v>298.2</c:v>
                </c:pt>
                <c:pt idx="8035">
                  <c:v>298.20999999999998</c:v>
                </c:pt>
                <c:pt idx="8036">
                  <c:v>298.17</c:v>
                </c:pt>
                <c:pt idx="8037">
                  <c:v>298.14999999999998</c:v>
                </c:pt>
                <c:pt idx="8038">
                  <c:v>298.2</c:v>
                </c:pt>
                <c:pt idx="8039">
                  <c:v>298.22000000000003</c:v>
                </c:pt>
                <c:pt idx="8040">
                  <c:v>298.19</c:v>
                </c:pt>
                <c:pt idx="8041">
                  <c:v>298.14999999999998</c:v>
                </c:pt>
                <c:pt idx="8042">
                  <c:v>298.16000000000003</c:v>
                </c:pt>
                <c:pt idx="8043">
                  <c:v>298.13</c:v>
                </c:pt>
                <c:pt idx="8044">
                  <c:v>298.10000000000002</c:v>
                </c:pt>
                <c:pt idx="8045">
                  <c:v>298.14</c:v>
                </c:pt>
                <c:pt idx="8046">
                  <c:v>298.13</c:v>
                </c:pt>
                <c:pt idx="8047">
                  <c:v>298.13</c:v>
                </c:pt>
                <c:pt idx="8048">
                  <c:v>298.22000000000003</c:v>
                </c:pt>
                <c:pt idx="8049">
                  <c:v>298.22000000000003</c:v>
                </c:pt>
                <c:pt idx="8050">
                  <c:v>298.23</c:v>
                </c:pt>
                <c:pt idx="8051">
                  <c:v>298.19</c:v>
                </c:pt>
                <c:pt idx="8052">
                  <c:v>298.17</c:v>
                </c:pt>
                <c:pt idx="8053">
                  <c:v>298.18</c:v>
                </c:pt>
                <c:pt idx="8054">
                  <c:v>298.18</c:v>
                </c:pt>
                <c:pt idx="8055">
                  <c:v>298.19</c:v>
                </c:pt>
                <c:pt idx="8056">
                  <c:v>298.20999999999998</c:v>
                </c:pt>
                <c:pt idx="8057">
                  <c:v>298.2</c:v>
                </c:pt>
                <c:pt idx="8058">
                  <c:v>298.22000000000003</c:v>
                </c:pt>
                <c:pt idx="8059">
                  <c:v>298.18</c:v>
                </c:pt>
                <c:pt idx="8060">
                  <c:v>298.2</c:v>
                </c:pt>
                <c:pt idx="8061">
                  <c:v>298.16000000000003</c:v>
                </c:pt>
                <c:pt idx="8062">
                  <c:v>298.14999999999998</c:v>
                </c:pt>
                <c:pt idx="8063">
                  <c:v>298.19</c:v>
                </c:pt>
                <c:pt idx="8064">
                  <c:v>298.19</c:v>
                </c:pt>
                <c:pt idx="8065">
                  <c:v>298.2</c:v>
                </c:pt>
                <c:pt idx="8066">
                  <c:v>298.19</c:v>
                </c:pt>
                <c:pt idx="8067">
                  <c:v>298.20999999999998</c:v>
                </c:pt>
                <c:pt idx="8068">
                  <c:v>298.16000000000003</c:v>
                </c:pt>
                <c:pt idx="8069">
                  <c:v>298.17</c:v>
                </c:pt>
                <c:pt idx="8070">
                  <c:v>298.16000000000003</c:v>
                </c:pt>
                <c:pt idx="8071">
                  <c:v>298.11</c:v>
                </c:pt>
                <c:pt idx="8072">
                  <c:v>298.06</c:v>
                </c:pt>
                <c:pt idx="8073">
                  <c:v>298.11</c:v>
                </c:pt>
                <c:pt idx="8074">
                  <c:v>298.11</c:v>
                </c:pt>
                <c:pt idx="8075">
                  <c:v>298.14</c:v>
                </c:pt>
                <c:pt idx="8076">
                  <c:v>298.18</c:v>
                </c:pt>
                <c:pt idx="8077">
                  <c:v>298.18</c:v>
                </c:pt>
                <c:pt idx="8078">
                  <c:v>298.17</c:v>
                </c:pt>
                <c:pt idx="8079">
                  <c:v>298.17</c:v>
                </c:pt>
                <c:pt idx="8080">
                  <c:v>298.16000000000003</c:v>
                </c:pt>
                <c:pt idx="8081">
                  <c:v>298.12</c:v>
                </c:pt>
                <c:pt idx="8082">
                  <c:v>298.08999999999997</c:v>
                </c:pt>
                <c:pt idx="8083">
                  <c:v>298.13</c:v>
                </c:pt>
                <c:pt idx="8084">
                  <c:v>298.11</c:v>
                </c:pt>
                <c:pt idx="8085">
                  <c:v>298.11</c:v>
                </c:pt>
                <c:pt idx="8086">
                  <c:v>298.11</c:v>
                </c:pt>
                <c:pt idx="8087">
                  <c:v>298.10000000000002</c:v>
                </c:pt>
                <c:pt idx="8088">
                  <c:v>298.07</c:v>
                </c:pt>
                <c:pt idx="8089">
                  <c:v>298.06</c:v>
                </c:pt>
                <c:pt idx="8090">
                  <c:v>298.08</c:v>
                </c:pt>
                <c:pt idx="8091">
                  <c:v>298.10000000000002</c:v>
                </c:pt>
                <c:pt idx="8092">
                  <c:v>298.11</c:v>
                </c:pt>
                <c:pt idx="8093">
                  <c:v>298.12</c:v>
                </c:pt>
                <c:pt idx="8094">
                  <c:v>298.07</c:v>
                </c:pt>
                <c:pt idx="8095">
                  <c:v>298.07</c:v>
                </c:pt>
                <c:pt idx="8096">
                  <c:v>298.16000000000003</c:v>
                </c:pt>
                <c:pt idx="8097">
                  <c:v>298.18</c:v>
                </c:pt>
                <c:pt idx="8098">
                  <c:v>298.16000000000003</c:v>
                </c:pt>
                <c:pt idx="8099">
                  <c:v>298.18</c:v>
                </c:pt>
                <c:pt idx="8100">
                  <c:v>298.2</c:v>
                </c:pt>
                <c:pt idx="8101">
                  <c:v>298.19</c:v>
                </c:pt>
                <c:pt idx="8102">
                  <c:v>298.19</c:v>
                </c:pt>
                <c:pt idx="8103">
                  <c:v>298.16000000000003</c:v>
                </c:pt>
                <c:pt idx="8104">
                  <c:v>298.13</c:v>
                </c:pt>
                <c:pt idx="8105">
                  <c:v>298.08</c:v>
                </c:pt>
                <c:pt idx="8106">
                  <c:v>298.04000000000002</c:v>
                </c:pt>
                <c:pt idx="8107">
                  <c:v>298.10000000000002</c:v>
                </c:pt>
                <c:pt idx="8108">
                  <c:v>298.06</c:v>
                </c:pt>
                <c:pt idx="8109">
                  <c:v>298.06</c:v>
                </c:pt>
                <c:pt idx="8110">
                  <c:v>298.04000000000002</c:v>
                </c:pt>
                <c:pt idx="8111">
                  <c:v>298.01</c:v>
                </c:pt>
                <c:pt idx="8112">
                  <c:v>297.99</c:v>
                </c:pt>
                <c:pt idx="8113">
                  <c:v>298</c:v>
                </c:pt>
                <c:pt idx="8114">
                  <c:v>297.99</c:v>
                </c:pt>
                <c:pt idx="8115">
                  <c:v>297.98</c:v>
                </c:pt>
                <c:pt idx="8116">
                  <c:v>297.97000000000003</c:v>
                </c:pt>
                <c:pt idx="8117">
                  <c:v>297.99</c:v>
                </c:pt>
                <c:pt idx="8118">
                  <c:v>297.95</c:v>
                </c:pt>
                <c:pt idx="8119">
                  <c:v>297.99</c:v>
                </c:pt>
                <c:pt idx="8120">
                  <c:v>298</c:v>
                </c:pt>
                <c:pt idx="8121">
                  <c:v>298</c:v>
                </c:pt>
                <c:pt idx="8122">
                  <c:v>298</c:v>
                </c:pt>
                <c:pt idx="8123">
                  <c:v>297.97000000000003</c:v>
                </c:pt>
                <c:pt idx="8124">
                  <c:v>297.94</c:v>
                </c:pt>
                <c:pt idx="8125">
                  <c:v>297.95</c:v>
                </c:pt>
                <c:pt idx="8126">
                  <c:v>297.92</c:v>
                </c:pt>
                <c:pt idx="8127">
                  <c:v>297.92</c:v>
                </c:pt>
                <c:pt idx="8128">
                  <c:v>297.94</c:v>
                </c:pt>
                <c:pt idx="8129">
                  <c:v>297.93</c:v>
                </c:pt>
                <c:pt idx="8130">
                  <c:v>297.99</c:v>
                </c:pt>
                <c:pt idx="8131">
                  <c:v>298.02999999999997</c:v>
                </c:pt>
                <c:pt idx="8132">
                  <c:v>298.07</c:v>
                </c:pt>
                <c:pt idx="8133">
                  <c:v>298.12</c:v>
                </c:pt>
                <c:pt idx="8134">
                  <c:v>298.10000000000002</c:v>
                </c:pt>
                <c:pt idx="8135">
                  <c:v>298.19</c:v>
                </c:pt>
                <c:pt idx="8136">
                  <c:v>298.18</c:v>
                </c:pt>
                <c:pt idx="8137">
                  <c:v>298.2</c:v>
                </c:pt>
                <c:pt idx="8138">
                  <c:v>298.19</c:v>
                </c:pt>
                <c:pt idx="8139">
                  <c:v>298.16000000000003</c:v>
                </c:pt>
                <c:pt idx="8140">
                  <c:v>298.14</c:v>
                </c:pt>
                <c:pt idx="8141">
                  <c:v>298.20999999999998</c:v>
                </c:pt>
                <c:pt idx="8142">
                  <c:v>298.2</c:v>
                </c:pt>
                <c:pt idx="8143">
                  <c:v>298.19</c:v>
                </c:pt>
                <c:pt idx="8144">
                  <c:v>298.14999999999998</c:v>
                </c:pt>
                <c:pt idx="8145">
                  <c:v>298.16000000000003</c:v>
                </c:pt>
                <c:pt idx="8146">
                  <c:v>298.22000000000003</c:v>
                </c:pt>
                <c:pt idx="8147">
                  <c:v>298.26</c:v>
                </c:pt>
                <c:pt idx="8148">
                  <c:v>298.2</c:v>
                </c:pt>
                <c:pt idx="8149">
                  <c:v>298.22000000000003</c:v>
                </c:pt>
                <c:pt idx="8150">
                  <c:v>298.16000000000003</c:v>
                </c:pt>
                <c:pt idx="8151">
                  <c:v>298.18</c:v>
                </c:pt>
                <c:pt idx="8152">
                  <c:v>298.12</c:v>
                </c:pt>
                <c:pt idx="8153">
                  <c:v>298.14999999999998</c:v>
                </c:pt>
                <c:pt idx="8154">
                  <c:v>298.08999999999997</c:v>
                </c:pt>
                <c:pt idx="8155">
                  <c:v>298.05</c:v>
                </c:pt>
                <c:pt idx="8156">
                  <c:v>298.06</c:v>
                </c:pt>
                <c:pt idx="8157">
                  <c:v>298</c:v>
                </c:pt>
                <c:pt idx="8158">
                  <c:v>297.95</c:v>
                </c:pt>
                <c:pt idx="8159">
                  <c:v>298.02</c:v>
                </c:pt>
                <c:pt idx="8160">
                  <c:v>297.99</c:v>
                </c:pt>
                <c:pt idx="8161">
                  <c:v>297.95999999999998</c:v>
                </c:pt>
                <c:pt idx="8162">
                  <c:v>297.95</c:v>
                </c:pt>
                <c:pt idx="8163">
                  <c:v>297.91000000000003</c:v>
                </c:pt>
                <c:pt idx="8164">
                  <c:v>297.92</c:v>
                </c:pt>
                <c:pt idx="8165">
                  <c:v>297.87</c:v>
                </c:pt>
                <c:pt idx="8166">
                  <c:v>297.85000000000002</c:v>
                </c:pt>
                <c:pt idx="8167">
                  <c:v>297.83999999999997</c:v>
                </c:pt>
                <c:pt idx="8168">
                  <c:v>297.87</c:v>
                </c:pt>
                <c:pt idx="8169">
                  <c:v>297.94</c:v>
                </c:pt>
                <c:pt idx="8170">
                  <c:v>297.98</c:v>
                </c:pt>
                <c:pt idx="8171">
                  <c:v>298.06</c:v>
                </c:pt>
                <c:pt idx="8172">
                  <c:v>298.02</c:v>
                </c:pt>
                <c:pt idx="8173">
                  <c:v>298.02</c:v>
                </c:pt>
                <c:pt idx="8174">
                  <c:v>298.02999999999997</c:v>
                </c:pt>
                <c:pt idx="8175">
                  <c:v>298.01</c:v>
                </c:pt>
                <c:pt idx="8176">
                  <c:v>297.99</c:v>
                </c:pt>
                <c:pt idx="8177">
                  <c:v>298</c:v>
                </c:pt>
                <c:pt idx="8178">
                  <c:v>298.05</c:v>
                </c:pt>
                <c:pt idx="8179">
                  <c:v>298.02999999999997</c:v>
                </c:pt>
                <c:pt idx="8180">
                  <c:v>298.04000000000002</c:v>
                </c:pt>
                <c:pt idx="8181">
                  <c:v>298.05</c:v>
                </c:pt>
                <c:pt idx="8182">
                  <c:v>298.02</c:v>
                </c:pt>
                <c:pt idx="8183">
                  <c:v>298.04000000000002</c:v>
                </c:pt>
                <c:pt idx="8184">
                  <c:v>298</c:v>
                </c:pt>
                <c:pt idx="8185">
                  <c:v>298.04000000000002</c:v>
                </c:pt>
                <c:pt idx="8186">
                  <c:v>298.04000000000002</c:v>
                </c:pt>
                <c:pt idx="8187">
                  <c:v>298</c:v>
                </c:pt>
                <c:pt idx="8188">
                  <c:v>298.01</c:v>
                </c:pt>
                <c:pt idx="8189">
                  <c:v>297.98</c:v>
                </c:pt>
                <c:pt idx="8190">
                  <c:v>298.02</c:v>
                </c:pt>
                <c:pt idx="8191">
                  <c:v>298.02999999999997</c:v>
                </c:pt>
                <c:pt idx="8192">
                  <c:v>298</c:v>
                </c:pt>
                <c:pt idx="8193">
                  <c:v>297.98</c:v>
                </c:pt>
                <c:pt idx="8194">
                  <c:v>298.01</c:v>
                </c:pt>
                <c:pt idx="8195">
                  <c:v>298.02999999999997</c:v>
                </c:pt>
                <c:pt idx="8196">
                  <c:v>298.01</c:v>
                </c:pt>
                <c:pt idx="8197">
                  <c:v>298.05</c:v>
                </c:pt>
                <c:pt idx="8198">
                  <c:v>298.04000000000002</c:v>
                </c:pt>
                <c:pt idx="8199">
                  <c:v>298.02</c:v>
                </c:pt>
                <c:pt idx="8200">
                  <c:v>298.02999999999997</c:v>
                </c:pt>
                <c:pt idx="8201">
                  <c:v>298.08</c:v>
                </c:pt>
                <c:pt idx="8202">
                  <c:v>298.08</c:v>
                </c:pt>
                <c:pt idx="8203">
                  <c:v>298.08</c:v>
                </c:pt>
                <c:pt idx="8204">
                  <c:v>298.10000000000002</c:v>
                </c:pt>
                <c:pt idx="8205">
                  <c:v>298.13</c:v>
                </c:pt>
                <c:pt idx="8206">
                  <c:v>298.16000000000003</c:v>
                </c:pt>
                <c:pt idx="8207">
                  <c:v>298.19</c:v>
                </c:pt>
                <c:pt idx="8208">
                  <c:v>298.14999999999998</c:v>
                </c:pt>
                <c:pt idx="8209">
                  <c:v>298.12</c:v>
                </c:pt>
                <c:pt idx="8210">
                  <c:v>298.14999999999998</c:v>
                </c:pt>
                <c:pt idx="8211">
                  <c:v>298.2</c:v>
                </c:pt>
                <c:pt idx="8212">
                  <c:v>298.23</c:v>
                </c:pt>
                <c:pt idx="8213">
                  <c:v>298.25</c:v>
                </c:pt>
                <c:pt idx="8214">
                  <c:v>298.25</c:v>
                </c:pt>
                <c:pt idx="8215">
                  <c:v>298.22000000000003</c:v>
                </c:pt>
                <c:pt idx="8216">
                  <c:v>298.17</c:v>
                </c:pt>
                <c:pt idx="8217">
                  <c:v>298.14</c:v>
                </c:pt>
                <c:pt idx="8218">
                  <c:v>298.11</c:v>
                </c:pt>
                <c:pt idx="8219">
                  <c:v>298.08</c:v>
                </c:pt>
                <c:pt idx="8220">
                  <c:v>298.16000000000003</c:v>
                </c:pt>
                <c:pt idx="8221">
                  <c:v>298.12</c:v>
                </c:pt>
                <c:pt idx="8222">
                  <c:v>298.16000000000003</c:v>
                </c:pt>
                <c:pt idx="8223">
                  <c:v>298.17</c:v>
                </c:pt>
                <c:pt idx="8224">
                  <c:v>298.17</c:v>
                </c:pt>
                <c:pt idx="8225">
                  <c:v>298.19</c:v>
                </c:pt>
                <c:pt idx="8226">
                  <c:v>298.17</c:v>
                </c:pt>
                <c:pt idx="8227">
                  <c:v>298.14999999999998</c:v>
                </c:pt>
                <c:pt idx="8228">
                  <c:v>298.11</c:v>
                </c:pt>
                <c:pt idx="8229">
                  <c:v>298.10000000000002</c:v>
                </c:pt>
                <c:pt idx="8230">
                  <c:v>298.07</c:v>
                </c:pt>
                <c:pt idx="8231">
                  <c:v>298.10000000000002</c:v>
                </c:pt>
                <c:pt idx="8232">
                  <c:v>298.06</c:v>
                </c:pt>
                <c:pt idx="8233">
                  <c:v>298.05</c:v>
                </c:pt>
                <c:pt idx="8234">
                  <c:v>298.08999999999997</c:v>
                </c:pt>
                <c:pt idx="8235">
                  <c:v>298.06</c:v>
                </c:pt>
                <c:pt idx="8236">
                  <c:v>298.05</c:v>
                </c:pt>
                <c:pt idx="8237">
                  <c:v>298.14</c:v>
                </c:pt>
                <c:pt idx="8238">
                  <c:v>298.12</c:v>
                </c:pt>
                <c:pt idx="8239">
                  <c:v>298.10000000000002</c:v>
                </c:pt>
                <c:pt idx="8240">
                  <c:v>298.05</c:v>
                </c:pt>
                <c:pt idx="8241">
                  <c:v>298</c:v>
                </c:pt>
                <c:pt idx="8242">
                  <c:v>297.98</c:v>
                </c:pt>
                <c:pt idx="8243">
                  <c:v>297.97000000000003</c:v>
                </c:pt>
                <c:pt idx="8244">
                  <c:v>297.94</c:v>
                </c:pt>
                <c:pt idx="8245">
                  <c:v>297.97000000000003</c:v>
                </c:pt>
                <c:pt idx="8246">
                  <c:v>297.93</c:v>
                </c:pt>
                <c:pt idx="8247">
                  <c:v>297.92</c:v>
                </c:pt>
                <c:pt idx="8248">
                  <c:v>297.89999999999998</c:v>
                </c:pt>
                <c:pt idx="8249">
                  <c:v>297.87</c:v>
                </c:pt>
                <c:pt idx="8250">
                  <c:v>297.91000000000003</c:v>
                </c:pt>
                <c:pt idx="8251">
                  <c:v>297.89</c:v>
                </c:pt>
                <c:pt idx="8252">
                  <c:v>297.87</c:v>
                </c:pt>
                <c:pt idx="8253">
                  <c:v>297.83999999999997</c:v>
                </c:pt>
                <c:pt idx="8254">
                  <c:v>297.81</c:v>
                </c:pt>
                <c:pt idx="8255">
                  <c:v>297.8</c:v>
                </c:pt>
                <c:pt idx="8256">
                  <c:v>297.87</c:v>
                </c:pt>
                <c:pt idx="8257">
                  <c:v>297.93</c:v>
                </c:pt>
                <c:pt idx="8258">
                  <c:v>297.91000000000003</c:v>
                </c:pt>
                <c:pt idx="8259">
                  <c:v>297.89</c:v>
                </c:pt>
                <c:pt idx="8260">
                  <c:v>297.93</c:v>
                </c:pt>
                <c:pt idx="8261">
                  <c:v>297.95</c:v>
                </c:pt>
                <c:pt idx="8262">
                  <c:v>297.95</c:v>
                </c:pt>
                <c:pt idx="8263">
                  <c:v>297.97000000000003</c:v>
                </c:pt>
                <c:pt idx="8264">
                  <c:v>298</c:v>
                </c:pt>
                <c:pt idx="8265">
                  <c:v>298.02</c:v>
                </c:pt>
                <c:pt idx="8266">
                  <c:v>298.05</c:v>
                </c:pt>
                <c:pt idx="8267">
                  <c:v>298.12</c:v>
                </c:pt>
                <c:pt idx="8268">
                  <c:v>298.14</c:v>
                </c:pt>
                <c:pt idx="8269">
                  <c:v>298.17</c:v>
                </c:pt>
                <c:pt idx="8270">
                  <c:v>298.19</c:v>
                </c:pt>
                <c:pt idx="8271">
                  <c:v>298.22000000000003</c:v>
                </c:pt>
                <c:pt idx="8272">
                  <c:v>298.19</c:v>
                </c:pt>
                <c:pt idx="8273">
                  <c:v>298.2</c:v>
                </c:pt>
                <c:pt idx="8274">
                  <c:v>298.16000000000003</c:v>
                </c:pt>
                <c:pt idx="8275">
                  <c:v>298.13</c:v>
                </c:pt>
                <c:pt idx="8276">
                  <c:v>298.10000000000002</c:v>
                </c:pt>
                <c:pt idx="8277">
                  <c:v>298.14</c:v>
                </c:pt>
                <c:pt idx="8278">
                  <c:v>298.11</c:v>
                </c:pt>
                <c:pt idx="8279">
                  <c:v>298.14</c:v>
                </c:pt>
                <c:pt idx="8280">
                  <c:v>298.16000000000003</c:v>
                </c:pt>
                <c:pt idx="8281">
                  <c:v>298.14999999999998</c:v>
                </c:pt>
                <c:pt idx="8282">
                  <c:v>298.14999999999998</c:v>
                </c:pt>
                <c:pt idx="8283">
                  <c:v>298.13</c:v>
                </c:pt>
                <c:pt idx="8284">
                  <c:v>298.14</c:v>
                </c:pt>
                <c:pt idx="8285">
                  <c:v>298.22000000000003</c:v>
                </c:pt>
                <c:pt idx="8286">
                  <c:v>298.16000000000003</c:v>
                </c:pt>
                <c:pt idx="8287">
                  <c:v>298.14</c:v>
                </c:pt>
                <c:pt idx="8288">
                  <c:v>298.13</c:v>
                </c:pt>
                <c:pt idx="8289">
                  <c:v>298.11</c:v>
                </c:pt>
                <c:pt idx="8290">
                  <c:v>298.08999999999997</c:v>
                </c:pt>
                <c:pt idx="8291">
                  <c:v>298.08999999999997</c:v>
                </c:pt>
                <c:pt idx="8292">
                  <c:v>298.04000000000002</c:v>
                </c:pt>
                <c:pt idx="8293">
                  <c:v>298.06</c:v>
                </c:pt>
                <c:pt idx="8294">
                  <c:v>298.06</c:v>
                </c:pt>
                <c:pt idx="8295">
                  <c:v>298.12</c:v>
                </c:pt>
                <c:pt idx="8296">
                  <c:v>298.14999999999998</c:v>
                </c:pt>
                <c:pt idx="8297">
                  <c:v>298.11</c:v>
                </c:pt>
                <c:pt idx="8298">
                  <c:v>298.13</c:v>
                </c:pt>
                <c:pt idx="8299">
                  <c:v>298.14</c:v>
                </c:pt>
                <c:pt idx="8300">
                  <c:v>298.13</c:v>
                </c:pt>
                <c:pt idx="8301">
                  <c:v>298.16000000000003</c:v>
                </c:pt>
                <c:pt idx="8302">
                  <c:v>298.23</c:v>
                </c:pt>
                <c:pt idx="8303">
                  <c:v>298.26</c:v>
                </c:pt>
                <c:pt idx="8304">
                  <c:v>298.27999999999997</c:v>
                </c:pt>
                <c:pt idx="8305">
                  <c:v>298.31</c:v>
                </c:pt>
                <c:pt idx="8306">
                  <c:v>298.32</c:v>
                </c:pt>
                <c:pt idx="8307">
                  <c:v>298.32</c:v>
                </c:pt>
                <c:pt idx="8308">
                  <c:v>298.27999999999997</c:v>
                </c:pt>
                <c:pt idx="8309">
                  <c:v>298.26</c:v>
                </c:pt>
                <c:pt idx="8310">
                  <c:v>298.26</c:v>
                </c:pt>
                <c:pt idx="8311">
                  <c:v>298.25</c:v>
                </c:pt>
                <c:pt idx="8312">
                  <c:v>298.23</c:v>
                </c:pt>
                <c:pt idx="8313">
                  <c:v>298.23</c:v>
                </c:pt>
                <c:pt idx="8314">
                  <c:v>298.2</c:v>
                </c:pt>
                <c:pt idx="8315">
                  <c:v>298.17</c:v>
                </c:pt>
                <c:pt idx="8316">
                  <c:v>298.17</c:v>
                </c:pt>
                <c:pt idx="8317">
                  <c:v>298.14999999999998</c:v>
                </c:pt>
                <c:pt idx="8318">
                  <c:v>298.2</c:v>
                </c:pt>
                <c:pt idx="8319">
                  <c:v>298.18</c:v>
                </c:pt>
                <c:pt idx="8320">
                  <c:v>298.20999999999998</c:v>
                </c:pt>
                <c:pt idx="8321">
                  <c:v>298.23</c:v>
                </c:pt>
                <c:pt idx="8322">
                  <c:v>298.23</c:v>
                </c:pt>
                <c:pt idx="8323">
                  <c:v>298.3</c:v>
                </c:pt>
                <c:pt idx="8324">
                  <c:v>298.3</c:v>
                </c:pt>
                <c:pt idx="8325">
                  <c:v>298.29000000000002</c:v>
                </c:pt>
                <c:pt idx="8326">
                  <c:v>298.33999999999997</c:v>
                </c:pt>
                <c:pt idx="8327">
                  <c:v>298.33</c:v>
                </c:pt>
                <c:pt idx="8328">
                  <c:v>298.27999999999997</c:v>
                </c:pt>
                <c:pt idx="8329">
                  <c:v>298.24</c:v>
                </c:pt>
                <c:pt idx="8330">
                  <c:v>298.2</c:v>
                </c:pt>
                <c:pt idx="8331">
                  <c:v>298.23</c:v>
                </c:pt>
                <c:pt idx="8332">
                  <c:v>298.2</c:v>
                </c:pt>
                <c:pt idx="8333">
                  <c:v>298.23</c:v>
                </c:pt>
                <c:pt idx="8334">
                  <c:v>298.25</c:v>
                </c:pt>
                <c:pt idx="8335">
                  <c:v>298.22000000000003</c:v>
                </c:pt>
                <c:pt idx="8336">
                  <c:v>298.2</c:v>
                </c:pt>
                <c:pt idx="8337">
                  <c:v>298.2</c:v>
                </c:pt>
                <c:pt idx="8338">
                  <c:v>298.19</c:v>
                </c:pt>
                <c:pt idx="8339">
                  <c:v>298.14999999999998</c:v>
                </c:pt>
                <c:pt idx="8340">
                  <c:v>298.13</c:v>
                </c:pt>
                <c:pt idx="8341">
                  <c:v>298.16000000000003</c:v>
                </c:pt>
                <c:pt idx="8342">
                  <c:v>298.17</c:v>
                </c:pt>
                <c:pt idx="8343">
                  <c:v>298.13</c:v>
                </c:pt>
                <c:pt idx="8344">
                  <c:v>298.08999999999997</c:v>
                </c:pt>
                <c:pt idx="8345">
                  <c:v>298.06</c:v>
                </c:pt>
                <c:pt idx="8346">
                  <c:v>298.02</c:v>
                </c:pt>
                <c:pt idx="8347">
                  <c:v>298.08</c:v>
                </c:pt>
                <c:pt idx="8348">
                  <c:v>298.05</c:v>
                </c:pt>
                <c:pt idx="8349">
                  <c:v>298.01</c:v>
                </c:pt>
                <c:pt idx="8350">
                  <c:v>297.99</c:v>
                </c:pt>
                <c:pt idx="8351">
                  <c:v>297.95</c:v>
                </c:pt>
                <c:pt idx="8352">
                  <c:v>297.93</c:v>
                </c:pt>
                <c:pt idx="8353">
                  <c:v>297.97000000000003</c:v>
                </c:pt>
                <c:pt idx="8354">
                  <c:v>297.94</c:v>
                </c:pt>
                <c:pt idx="8355">
                  <c:v>297.93</c:v>
                </c:pt>
                <c:pt idx="8356">
                  <c:v>297.94</c:v>
                </c:pt>
                <c:pt idx="8357">
                  <c:v>298.01</c:v>
                </c:pt>
                <c:pt idx="8358">
                  <c:v>298.08999999999997</c:v>
                </c:pt>
                <c:pt idx="8359">
                  <c:v>298.06</c:v>
                </c:pt>
                <c:pt idx="8360">
                  <c:v>298.07</c:v>
                </c:pt>
                <c:pt idx="8361">
                  <c:v>298.04000000000002</c:v>
                </c:pt>
                <c:pt idx="8362">
                  <c:v>298.02</c:v>
                </c:pt>
                <c:pt idx="8363">
                  <c:v>298</c:v>
                </c:pt>
                <c:pt idx="8364">
                  <c:v>297.99</c:v>
                </c:pt>
                <c:pt idx="8365">
                  <c:v>297.95</c:v>
                </c:pt>
                <c:pt idx="8366">
                  <c:v>297.98</c:v>
                </c:pt>
                <c:pt idx="8367">
                  <c:v>298.05</c:v>
                </c:pt>
                <c:pt idx="8368">
                  <c:v>298.01</c:v>
                </c:pt>
                <c:pt idx="8369">
                  <c:v>298.05</c:v>
                </c:pt>
                <c:pt idx="8370">
                  <c:v>298.10000000000002</c:v>
                </c:pt>
                <c:pt idx="8371">
                  <c:v>298.08999999999997</c:v>
                </c:pt>
                <c:pt idx="8372">
                  <c:v>298.05</c:v>
                </c:pt>
                <c:pt idx="8373">
                  <c:v>298</c:v>
                </c:pt>
                <c:pt idx="8374">
                  <c:v>298.02999999999997</c:v>
                </c:pt>
                <c:pt idx="8375">
                  <c:v>298.02</c:v>
                </c:pt>
                <c:pt idx="8376">
                  <c:v>298.08999999999997</c:v>
                </c:pt>
                <c:pt idx="8377">
                  <c:v>298.13</c:v>
                </c:pt>
                <c:pt idx="8378">
                  <c:v>298.08999999999997</c:v>
                </c:pt>
                <c:pt idx="8379">
                  <c:v>298.06</c:v>
                </c:pt>
                <c:pt idx="8380">
                  <c:v>298.11</c:v>
                </c:pt>
                <c:pt idx="8381">
                  <c:v>298.14</c:v>
                </c:pt>
                <c:pt idx="8382">
                  <c:v>298.11</c:v>
                </c:pt>
                <c:pt idx="8383">
                  <c:v>298.13</c:v>
                </c:pt>
                <c:pt idx="8384">
                  <c:v>298.14999999999998</c:v>
                </c:pt>
                <c:pt idx="8385">
                  <c:v>298.10000000000002</c:v>
                </c:pt>
                <c:pt idx="8386">
                  <c:v>298.08999999999997</c:v>
                </c:pt>
                <c:pt idx="8387">
                  <c:v>298.08</c:v>
                </c:pt>
                <c:pt idx="8388">
                  <c:v>298.02</c:v>
                </c:pt>
                <c:pt idx="8389">
                  <c:v>298.02</c:v>
                </c:pt>
                <c:pt idx="8390">
                  <c:v>297.99</c:v>
                </c:pt>
                <c:pt idx="8391">
                  <c:v>298.06</c:v>
                </c:pt>
                <c:pt idx="8392">
                  <c:v>298</c:v>
                </c:pt>
                <c:pt idx="8393">
                  <c:v>297.95999999999998</c:v>
                </c:pt>
                <c:pt idx="8394">
                  <c:v>298</c:v>
                </c:pt>
                <c:pt idx="8395">
                  <c:v>298.05</c:v>
                </c:pt>
                <c:pt idx="8396">
                  <c:v>298.08</c:v>
                </c:pt>
                <c:pt idx="8397">
                  <c:v>298.12</c:v>
                </c:pt>
                <c:pt idx="8398">
                  <c:v>298.07</c:v>
                </c:pt>
                <c:pt idx="8399">
                  <c:v>298.05</c:v>
                </c:pt>
                <c:pt idx="8400">
                  <c:v>298.02999999999997</c:v>
                </c:pt>
                <c:pt idx="8401">
                  <c:v>298.02</c:v>
                </c:pt>
                <c:pt idx="8402">
                  <c:v>297.97000000000003</c:v>
                </c:pt>
                <c:pt idx="8403">
                  <c:v>297.91000000000003</c:v>
                </c:pt>
                <c:pt idx="8404">
                  <c:v>297.97000000000003</c:v>
                </c:pt>
                <c:pt idx="8405">
                  <c:v>297.95</c:v>
                </c:pt>
                <c:pt idx="8406">
                  <c:v>298</c:v>
                </c:pt>
                <c:pt idx="8407">
                  <c:v>297.95999999999998</c:v>
                </c:pt>
                <c:pt idx="8408">
                  <c:v>297.89999999999998</c:v>
                </c:pt>
                <c:pt idx="8409">
                  <c:v>297.87</c:v>
                </c:pt>
                <c:pt idx="8410">
                  <c:v>297.83</c:v>
                </c:pt>
                <c:pt idx="8411">
                  <c:v>297.85000000000002</c:v>
                </c:pt>
                <c:pt idx="8412">
                  <c:v>297.91000000000003</c:v>
                </c:pt>
                <c:pt idx="8413">
                  <c:v>297.89999999999998</c:v>
                </c:pt>
                <c:pt idx="8414">
                  <c:v>297.91000000000003</c:v>
                </c:pt>
                <c:pt idx="8415">
                  <c:v>297.95999999999998</c:v>
                </c:pt>
                <c:pt idx="8416">
                  <c:v>297.94</c:v>
                </c:pt>
                <c:pt idx="8417">
                  <c:v>297.95</c:v>
                </c:pt>
                <c:pt idx="8418">
                  <c:v>297.97000000000003</c:v>
                </c:pt>
                <c:pt idx="8419">
                  <c:v>297.98</c:v>
                </c:pt>
                <c:pt idx="8420">
                  <c:v>297.98</c:v>
                </c:pt>
                <c:pt idx="8421">
                  <c:v>297.95</c:v>
                </c:pt>
                <c:pt idx="8422">
                  <c:v>297.99</c:v>
                </c:pt>
                <c:pt idx="8423">
                  <c:v>298.04000000000002</c:v>
                </c:pt>
                <c:pt idx="8424">
                  <c:v>298.10000000000002</c:v>
                </c:pt>
                <c:pt idx="8425">
                  <c:v>298.05</c:v>
                </c:pt>
                <c:pt idx="8426">
                  <c:v>298.02999999999997</c:v>
                </c:pt>
                <c:pt idx="8427">
                  <c:v>298.02999999999997</c:v>
                </c:pt>
                <c:pt idx="8428">
                  <c:v>298.12</c:v>
                </c:pt>
                <c:pt idx="8429">
                  <c:v>298.08</c:v>
                </c:pt>
                <c:pt idx="8430">
                  <c:v>298.12</c:v>
                </c:pt>
                <c:pt idx="8431">
                  <c:v>298.11</c:v>
                </c:pt>
                <c:pt idx="8432">
                  <c:v>298.07</c:v>
                </c:pt>
                <c:pt idx="8433">
                  <c:v>298.11</c:v>
                </c:pt>
                <c:pt idx="8434">
                  <c:v>298.13</c:v>
                </c:pt>
                <c:pt idx="8435">
                  <c:v>298.14</c:v>
                </c:pt>
                <c:pt idx="8436">
                  <c:v>298.13</c:v>
                </c:pt>
                <c:pt idx="8437">
                  <c:v>298.12</c:v>
                </c:pt>
                <c:pt idx="8438">
                  <c:v>298.10000000000002</c:v>
                </c:pt>
                <c:pt idx="8439">
                  <c:v>298.14999999999998</c:v>
                </c:pt>
                <c:pt idx="8440">
                  <c:v>298.11</c:v>
                </c:pt>
                <c:pt idx="8441">
                  <c:v>298.14999999999998</c:v>
                </c:pt>
                <c:pt idx="8442">
                  <c:v>298.16000000000003</c:v>
                </c:pt>
                <c:pt idx="8443">
                  <c:v>298.13</c:v>
                </c:pt>
                <c:pt idx="8444">
                  <c:v>298.16000000000003</c:v>
                </c:pt>
                <c:pt idx="8445">
                  <c:v>298.14</c:v>
                </c:pt>
                <c:pt idx="8446">
                  <c:v>298.10000000000002</c:v>
                </c:pt>
                <c:pt idx="8447">
                  <c:v>298.08</c:v>
                </c:pt>
                <c:pt idx="8448">
                  <c:v>298.05</c:v>
                </c:pt>
                <c:pt idx="8449">
                  <c:v>298.11</c:v>
                </c:pt>
                <c:pt idx="8450">
                  <c:v>298.10000000000002</c:v>
                </c:pt>
                <c:pt idx="8451">
                  <c:v>298.12</c:v>
                </c:pt>
                <c:pt idx="8452">
                  <c:v>298.11</c:v>
                </c:pt>
                <c:pt idx="8453">
                  <c:v>298.08999999999997</c:v>
                </c:pt>
                <c:pt idx="8454">
                  <c:v>298.08</c:v>
                </c:pt>
                <c:pt idx="8455">
                  <c:v>298.08999999999997</c:v>
                </c:pt>
                <c:pt idx="8456">
                  <c:v>298.17</c:v>
                </c:pt>
                <c:pt idx="8457">
                  <c:v>298.19</c:v>
                </c:pt>
                <c:pt idx="8458">
                  <c:v>298.17</c:v>
                </c:pt>
                <c:pt idx="8459">
                  <c:v>298.2</c:v>
                </c:pt>
                <c:pt idx="8460">
                  <c:v>298.17</c:v>
                </c:pt>
                <c:pt idx="8461">
                  <c:v>298.16000000000003</c:v>
                </c:pt>
                <c:pt idx="8462">
                  <c:v>298.2</c:v>
                </c:pt>
                <c:pt idx="8463">
                  <c:v>298.2</c:v>
                </c:pt>
                <c:pt idx="8464">
                  <c:v>298.2</c:v>
                </c:pt>
                <c:pt idx="8465">
                  <c:v>298.20999999999998</c:v>
                </c:pt>
                <c:pt idx="8466">
                  <c:v>298.22000000000003</c:v>
                </c:pt>
                <c:pt idx="8467">
                  <c:v>298.27</c:v>
                </c:pt>
                <c:pt idx="8468">
                  <c:v>298.24</c:v>
                </c:pt>
                <c:pt idx="8469">
                  <c:v>298.25</c:v>
                </c:pt>
                <c:pt idx="8470">
                  <c:v>298.24</c:v>
                </c:pt>
                <c:pt idx="8471">
                  <c:v>298.27</c:v>
                </c:pt>
                <c:pt idx="8472">
                  <c:v>298.31</c:v>
                </c:pt>
                <c:pt idx="8473">
                  <c:v>298.32</c:v>
                </c:pt>
                <c:pt idx="8474">
                  <c:v>298.32</c:v>
                </c:pt>
                <c:pt idx="8475">
                  <c:v>298.29000000000002</c:v>
                </c:pt>
                <c:pt idx="8476">
                  <c:v>298.27999999999997</c:v>
                </c:pt>
                <c:pt idx="8477">
                  <c:v>298.29000000000002</c:v>
                </c:pt>
                <c:pt idx="8478">
                  <c:v>298.27999999999997</c:v>
                </c:pt>
                <c:pt idx="8479">
                  <c:v>298.23</c:v>
                </c:pt>
                <c:pt idx="8480">
                  <c:v>298.2</c:v>
                </c:pt>
                <c:pt idx="8481">
                  <c:v>298.16000000000003</c:v>
                </c:pt>
                <c:pt idx="8482">
                  <c:v>298.14</c:v>
                </c:pt>
                <c:pt idx="8483">
                  <c:v>298.13</c:v>
                </c:pt>
                <c:pt idx="8484">
                  <c:v>298.11</c:v>
                </c:pt>
                <c:pt idx="8485">
                  <c:v>298.14</c:v>
                </c:pt>
                <c:pt idx="8486">
                  <c:v>298.16000000000003</c:v>
                </c:pt>
                <c:pt idx="8487">
                  <c:v>298.12</c:v>
                </c:pt>
                <c:pt idx="8488">
                  <c:v>298.12</c:v>
                </c:pt>
                <c:pt idx="8489">
                  <c:v>298.17</c:v>
                </c:pt>
                <c:pt idx="8490">
                  <c:v>298.20999999999998</c:v>
                </c:pt>
                <c:pt idx="8491">
                  <c:v>298.19</c:v>
                </c:pt>
                <c:pt idx="8492">
                  <c:v>298.16000000000003</c:v>
                </c:pt>
                <c:pt idx="8493">
                  <c:v>298.18</c:v>
                </c:pt>
                <c:pt idx="8494">
                  <c:v>298.17</c:v>
                </c:pt>
                <c:pt idx="8495">
                  <c:v>298.19</c:v>
                </c:pt>
                <c:pt idx="8496">
                  <c:v>298.19</c:v>
                </c:pt>
                <c:pt idx="8497">
                  <c:v>298.16000000000003</c:v>
                </c:pt>
                <c:pt idx="8498">
                  <c:v>298.2</c:v>
                </c:pt>
                <c:pt idx="8499">
                  <c:v>298.29000000000002</c:v>
                </c:pt>
                <c:pt idx="8500">
                  <c:v>298.27</c:v>
                </c:pt>
                <c:pt idx="8501">
                  <c:v>298.23</c:v>
                </c:pt>
                <c:pt idx="8502">
                  <c:v>298.25</c:v>
                </c:pt>
                <c:pt idx="8503">
                  <c:v>298.23</c:v>
                </c:pt>
                <c:pt idx="8504">
                  <c:v>298.23</c:v>
                </c:pt>
                <c:pt idx="8505">
                  <c:v>298.24</c:v>
                </c:pt>
                <c:pt idx="8506">
                  <c:v>298.20999999999998</c:v>
                </c:pt>
                <c:pt idx="8507">
                  <c:v>298.18</c:v>
                </c:pt>
                <c:pt idx="8508">
                  <c:v>298.16000000000003</c:v>
                </c:pt>
                <c:pt idx="8509">
                  <c:v>298.17</c:v>
                </c:pt>
                <c:pt idx="8510">
                  <c:v>298.2</c:v>
                </c:pt>
                <c:pt idx="8511">
                  <c:v>298.20999999999998</c:v>
                </c:pt>
                <c:pt idx="8512">
                  <c:v>298.27999999999997</c:v>
                </c:pt>
                <c:pt idx="8513">
                  <c:v>298.29000000000002</c:v>
                </c:pt>
                <c:pt idx="8514">
                  <c:v>298.25</c:v>
                </c:pt>
                <c:pt idx="8515">
                  <c:v>298.22000000000003</c:v>
                </c:pt>
                <c:pt idx="8516">
                  <c:v>298.24</c:v>
                </c:pt>
                <c:pt idx="8517">
                  <c:v>298.25</c:v>
                </c:pt>
                <c:pt idx="8518">
                  <c:v>298.26</c:v>
                </c:pt>
                <c:pt idx="8519">
                  <c:v>298.20999999999998</c:v>
                </c:pt>
                <c:pt idx="8520">
                  <c:v>298.2</c:v>
                </c:pt>
                <c:pt idx="8521">
                  <c:v>298.23</c:v>
                </c:pt>
                <c:pt idx="8522">
                  <c:v>298.18</c:v>
                </c:pt>
                <c:pt idx="8523">
                  <c:v>298.19</c:v>
                </c:pt>
                <c:pt idx="8524">
                  <c:v>298.2</c:v>
                </c:pt>
                <c:pt idx="8525">
                  <c:v>298.27</c:v>
                </c:pt>
                <c:pt idx="8526">
                  <c:v>298.24</c:v>
                </c:pt>
                <c:pt idx="8527">
                  <c:v>298.24</c:v>
                </c:pt>
                <c:pt idx="8528">
                  <c:v>298.18</c:v>
                </c:pt>
                <c:pt idx="8529">
                  <c:v>298.17</c:v>
                </c:pt>
                <c:pt idx="8530">
                  <c:v>298.12</c:v>
                </c:pt>
                <c:pt idx="8531">
                  <c:v>298.10000000000002</c:v>
                </c:pt>
                <c:pt idx="8532">
                  <c:v>298.13</c:v>
                </c:pt>
                <c:pt idx="8533">
                  <c:v>298.12</c:v>
                </c:pt>
                <c:pt idx="8534">
                  <c:v>298.13</c:v>
                </c:pt>
                <c:pt idx="8535">
                  <c:v>298.08999999999997</c:v>
                </c:pt>
                <c:pt idx="8536">
                  <c:v>298.10000000000002</c:v>
                </c:pt>
                <c:pt idx="8537">
                  <c:v>298.10000000000002</c:v>
                </c:pt>
                <c:pt idx="8538">
                  <c:v>298.11</c:v>
                </c:pt>
                <c:pt idx="8539">
                  <c:v>298.12</c:v>
                </c:pt>
                <c:pt idx="8540">
                  <c:v>298.08999999999997</c:v>
                </c:pt>
                <c:pt idx="8541">
                  <c:v>298.07</c:v>
                </c:pt>
                <c:pt idx="8542">
                  <c:v>298.06</c:v>
                </c:pt>
                <c:pt idx="8543">
                  <c:v>298.02999999999997</c:v>
                </c:pt>
                <c:pt idx="8544">
                  <c:v>298.02</c:v>
                </c:pt>
                <c:pt idx="8545">
                  <c:v>297.97000000000003</c:v>
                </c:pt>
                <c:pt idx="8546">
                  <c:v>297.92</c:v>
                </c:pt>
                <c:pt idx="8547">
                  <c:v>297.92</c:v>
                </c:pt>
                <c:pt idx="8548">
                  <c:v>297.89</c:v>
                </c:pt>
                <c:pt idx="8549">
                  <c:v>297.97000000000003</c:v>
                </c:pt>
                <c:pt idx="8550">
                  <c:v>298.05</c:v>
                </c:pt>
                <c:pt idx="8551">
                  <c:v>298</c:v>
                </c:pt>
                <c:pt idx="8552">
                  <c:v>298.06</c:v>
                </c:pt>
                <c:pt idx="8553">
                  <c:v>298.11</c:v>
                </c:pt>
                <c:pt idx="8554">
                  <c:v>298.18</c:v>
                </c:pt>
                <c:pt idx="8555">
                  <c:v>298.14</c:v>
                </c:pt>
                <c:pt idx="8556">
                  <c:v>298.18</c:v>
                </c:pt>
                <c:pt idx="8557">
                  <c:v>298.22000000000003</c:v>
                </c:pt>
                <c:pt idx="8558">
                  <c:v>298.26</c:v>
                </c:pt>
                <c:pt idx="8559">
                  <c:v>298.20999999999998</c:v>
                </c:pt>
                <c:pt idx="8560">
                  <c:v>298.16000000000003</c:v>
                </c:pt>
                <c:pt idx="8561">
                  <c:v>298.19</c:v>
                </c:pt>
                <c:pt idx="8562">
                  <c:v>298.20999999999998</c:v>
                </c:pt>
                <c:pt idx="8563">
                  <c:v>298.27</c:v>
                </c:pt>
                <c:pt idx="8564">
                  <c:v>298.26</c:v>
                </c:pt>
                <c:pt idx="8565">
                  <c:v>298.22000000000003</c:v>
                </c:pt>
                <c:pt idx="8566">
                  <c:v>298.2</c:v>
                </c:pt>
                <c:pt idx="8567">
                  <c:v>298.18</c:v>
                </c:pt>
                <c:pt idx="8568">
                  <c:v>298.16000000000003</c:v>
                </c:pt>
                <c:pt idx="8569">
                  <c:v>298.14</c:v>
                </c:pt>
                <c:pt idx="8570">
                  <c:v>298.13</c:v>
                </c:pt>
                <c:pt idx="8571">
                  <c:v>298.11</c:v>
                </c:pt>
                <c:pt idx="8572">
                  <c:v>298.08999999999997</c:v>
                </c:pt>
                <c:pt idx="8573">
                  <c:v>298.07</c:v>
                </c:pt>
                <c:pt idx="8574">
                  <c:v>298.05</c:v>
                </c:pt>
                <c:pt idx="8575">
                  <c:v>298.02999999999997</c:v>
                </c:pt>
                <c:pt idx="8576">
                  <c:v>298.01</c:v>
                </c:pt>
                <c:pt idx="8577">
                  <c:v>298</c:v>
                </c:pt>
                <c:pt idx="8578">
                  <c:v>297.99</c:v>
                </c:pt>
                <c:pt idx="8579">
                  <c:v>297.98</c:v>
                </c:pt>
                <c:pt idx="8580">
                  <c:v>297.95</c:v>
                </c:pt>
                <c:pt idx="8581">
                  <c:v>297.93</c:v>
                </c:pt>
                <c:pt idx="8582">
                  <c:v>297.89999999999998</c:v>
                </c:pt>
                <c:pt idx="8583">
                  <c:v>297.89</c:v>
                </c:pt>
                <c:pt idx="8584">
                  <c:v>297.88</c:v>
                </c:pt>
                <c:pt idx="8585">
                  <c:v>297.86</c:v>
                </c:pt>
                <c:pt idx="8586">
                  <c:v>297.85000000000002</c:v>
                </c:pt>
                <c:pt idx="8587">
                  <c:v>297.83999999999997</c:v>
                </c:pt>
                <c:pt idx="8588">
                  <c:v>297.83</c:v>
                </c:pt>
                <c:pt idx="8589">
                  <c:v>297.81</c:v>
                </c:pt>
                <c:pt idx="8590">
                  <c:v>297.8</c:v>
                </c:pt>
                <c:pt idx="8591">
                  <c:v>297.79000000000002</c:v>
                </c:pt>
                <c:pt idx="8592">
                  <c:v>297.77999999999997</c:v>
                </c:pt>
                <c:pt idx="8593">
                  <c:v>297.76</c:v>
                </c:pt>
                <c:pt idx="8594">
                  <c:v>297.74</c:v>
                </c:pt>
                <c:pt idx="8595">
                  <c:v>297.72000000000003</c:v>
                </c:pt>
                <c:pt idx="8596">
                  <c:v>297.7</c:v>
                </c:pt>
                <c:pt idx="8597">
                  <c:v>297.69</c:v>
                </c:pt>
                <c:pt idx="8598">
                  <c:v>297.67</c:v>
                </c:pt>
                <c:pt idx="8599">
                  <c:v>297.66000000000003</c:v>
                </c:pt>
                <c:pt idx="8600">
                  <c:v>297.64999999999998</c:v>
                </c:pt>
                <c:pt idx="8601">
                  <c:v>297.64</c:v>
                </c:pt>
                <c:pt idx="8602">
                  <c:v>297.63</c:v>
                </c:pt>
                <c:pt idx="8603">
                  <c:v>297.62</c:v>
                </c:pt>
                <c:pt idx="8604">
                  <c:v>297.61</c:v>
                </c:pt>
                <c:pt idx="8605">
                  <c:v>297.60000000000002</c:v>
                </c:pt>
                <c:pt idx="8606">
                  <c:v>297.58999999999997</c:v>
                </c:pt>
                <c:pt idx="8607">
                  <c:v>297.58</c:v>
                </c:pt>
                <c:pt idx="8608">
                  <c:v>297.57</c:v>
                </c:pt>
                <c:pt idx="8609">
                  <c:v>297.57</c:v>
                </c:pt>
                <c:pt idx="8610">
                  <c:v>297.56</c:v>
                </c:pt>
                <c:pt idx="8611">
                  <c:v>297.56</c:v>
                </c:pt>
                <c:pt idx="8612">
                  <c:v>297.55</c:v>
                </c:pt>
                <c:pt idx="8613">
                  <c:v>297.54000000000002</c:v>
                </c:pt>
                <c:pt idx="8614">
                  <c:v>297.54000000000002</c:v>
                </c:pt>
                <c:pt idx="8615">
                  <c:v>297.52</c:v>
                </c:pt>
                <c:pt idx="8616">
                  <c:v>297.52</c:v>
                </c:pt>
                <c:pt idx="8617">
                  <c:v>297.5</c:v>
                </c:pt>
                <c:pt idx="8618">
                  <c:v>297.49</c:v>
                </c:pt>
                <c:pt idx="8619">
                  <c:v>297.48</c:v>
                </c:pt>
                <c:pt idx="8620">
                  <c:v>297.47000000000003</c:v>
                </c:pt>
                <c:pt idx="8621">
                  <c:v>297.48</c:v>
                </c:pt>
                <c:pt idx="8622">
                  <c:v>297.47000000000003</c:v>
                </c:pt>
                <c:pt idx="8623">
                  <c:v>297.47000000000003</c:v>
                </c:pt>
                <c:pt idx="8624">
                  <c:v>297.47000000000003</c:v>
                </c:pt>
                <c:pt idx="8625">
                  <c:v>297.48</c:v>
                </c:pt>
                <c:pt idx="8626">
                  <c:v>297.47000000000003</c:v>
                </c:pt>
                <c:pt idx="8627">
                  <c:v>297.45</c:v>
                </c:pt>
                <c:pt idx="8628">
                  <c:v>297.44</c:v>
                </c:pt>
                <c:pt idx="8629">
                  <c:v>297.43</c:v>
                </c:pt>
                <c:pt idx="8630">
                  <c:v>297.42</c:v>
                </c:pt>
                <c:pt idx="8631">
                  <c:v>297.41000000000003</c:v>
                </c:pt>
                <c:pt idx="8632">
                  <c:v>297.39999999999998</c:v>
                </c:pt>
                <c:pt idx="8633">
                  <c:v>297.39</c:v>
                </c:pt>
                <c:pt idx="8634">
                  <c:v>297.38</c:v>
                </c:pt>
                <c:pt idx="8635">
                  <c:v>297.39</c:v>
                </c:pt>
                <c:pt idx="8636">
                  <c:v>297.38</c:v>
                </c:pt>
                <c:pt idx="8637">
                  <c:v>297.37</c:v>
                </c:pt>
                <c:pt idx="8638">
                  <c:v>297.37</c:v>
                </c:pt>
                <c:pt idx="8639">
                  <c:v>297.36</c:v>
                </c:pt>
                <c:pt idx="8640">
                  <c:v>297.36</c:v>
                </c:pt>
                <c:pt idx="8641">
                  <c:v>297.35000000000002</c:v>
                </c:pt>
                <c:pt idx="8642">
                  <c:v>297.35000000000002</c:v>
                </c:pt>
                <c:pt idx="8643">
                  <c:v>297.33999999999997</c:v>
                </c:pt>
                <c:pt idx="8644">
                  <c:v>297.32</c:v>
                </c:pt>
                <c:pt idx="8645">
                  <c:v>297.31</c:v>
                </c:pt>
                <c:pt idx="8646">
                  <c:v>297.29000000000002</c:v>
                </c:pt>
                <c:pt idx="8647">
                  <c:v>297.27999999999997</c:v>
                </c:pt>
                <c:pt idx="8648">
                  <c:v>297.27</c:v>
                </c:pt>
                <c:pt idx="8649">
                  <c:v>297.27</c:v>
                </c:pt>
                <c:pt idx="8650">
                  <c:v>297.26</c:v>
                </c:pt>
                <c:pt idx="8651">
                  <c:v>297.25</c:v>
                </c:pt>
                <c:pt idx="8652">
                  <c:v>297.24</c:v>
                </c:pt>
                <c:pt idx="8653">
                  <c:v>297.24</c:v>
                </c:pt>
                <c:pt idx="8654">
                  <c:v>297.23</c:v>
                </c:pt>
                <c:pt idx="8655">
                  <c:v>297.22000000000003</c:v>
                </c:pt>
                <c:pt idx="8656">
                  <c:v>297.20999999999998</c:v>
                </c:pt>
                <c:pt idx="8657">
                  <c:v>297.2</c:v>
                </c:pt>
                <c:pt idx="8658">
                  <c:v>297.2</c:v>
                </c:pt>
                <c:pt idx="8659">
                  <c:v>297.19</c:v>
                </c:pt>
                <c:pt idx="8660">
                  <c:v>297.18</c:v>
                </c:pt>
                <c:pt idx="8661">
                  <c:v>297.17</c:v>
                </c:pt>
                <c:pt idx="8662">
                  <c:v>297.17</c:v>
                </c:pt>
                <c:pt idx="8663">
                  <c:v>297.16000000000003</c:v>
                </c:pt>
                <c:pt idx="8664">
                  <c:v>297.14999999999998</c:v>
                </c:pt>
                <c:pt idx="8665">
                  <c:v>297.14</c:v>
                </c:pt>
                <c:pt idx="8666">
                  <c:v>297.13</c:v>
                </c:pt>
                <c:pt idx="8667">
                  <c:v>297.13</c:v>
                </c:pt>
                <c:pt idx="8668">
                  <c:v>297.12</c:v>
                </c:pt>
                <c:pt idx="8669">
                  <c:v>297.11</c:v>
                </c:pt>
                <c:pt idx="8670">
                  <c:v>297.11</c:v>
                </c:pt>
                <c:pt idx="8671">
                  <c:v>297.10000000000002</c:v>
                </c:pt>
                <c:pt idx="8672">
                  <c:v>297.08999999999997</c:v>
                </c:pt>
                <c:pt idx="8673">
                  <c:v>297.08</c:v>
                </c:pt>
                <c:pt idx="8674">
                  <c:v>297.07</c:v>
                </c:pt>
                <c:pt idx="8675">
                  <c:v>297.07</c:v>
                </c:pt>
                <c:pt idx="8676">
                  <c:v>297.06</c:v>
                </c:pt>
                <c:pt idx="8677">
                  <c:v>297.05</c:v>
                </c:pt>
                <c:pt idx="8678">
                  <c:v>297.05</c:v>
                </c:pt>
                <c:pt idx="8679">
                  <c:v>297.04000000000002</c:v>
                </c:pt>
                <c:pt idx="8680">
                  <c:v>297.02999999999997</c:v>
                </c:pt>
                <c:pt idx="8681">
                  <c:v>297.02</c:v>
                </c:pt>
                <c:pt idx="8682">
                  <c:v>297.02</c:v>
                </c:pt>
                <c:pt idx="8683">
                  <c:v>297.01</c:v>
                </c:pt>
                <c:pt idx="8684">
                  <c:v>297.01</c:v>
                </c:pt>
                <c:pt idx="8685">
                  <c:v>297.01</c:v>
                </c:pt>
                <c:pt idx="8686">
                  <c:v>297.01</c:v>
                </c:pt>
                <c:pt idx="8687">
                  <c:v>297.01</c:v>
                </c:pt>
                <c:pt idx="8688">
                  <c:v>297.01</c:v>
                </c:pt>
                <c:pt idx="8689">
                  <c:v>297.01</c:v>
                </c:pt>
                <c:pt idx="8690">
                  <c:v>297.02</c:v>
                </c:pt>
                <c:pt idx="8691">
                  <c:v>297.02</c:v>
                </c:pt>
                <c:pt idx="8692">
                  <c:v>297.01</c:v>
                </c:pt>
                <c:pt idx="8693">
                  <c:v>297.01</c:v>
                </c:pt>
                <c:pt idx="8694">
                  <c:v>297</c:v>
                </c:pt>
                <c:pt idx="8695">
                  <c:v>297</c:v>
                </c:pt>
                <c:pt idx="8696">
                  <c:v>296.99</c:v>
                </c:pt>
                <c:pt idx="8697">
                  <c:v>296.97000000000003</c:v>
                </c:pt>
                <c:pt idx="8698">
                  <c:v>296.95999999999998</c:v>
                </c:pt>
                <c:pt idx="8699">
                  <c:v>296.95</c:v>
                </c:pt>
                <c:pt idx="8700">
                  <c:v>296.94</c:v>
                </c:pt>
                <c:pt idx="8701">
                  <c:v>296.93</c:v>
                </c:pt>
                <c:pt idx="8702">
                  <c:v>296.92</c:v>
                </c:pt>
                <c:pt idx="8703">
                  <c:v>296.91000000000003</c:v>
                </c:pt>
                <c:pt idx="8704">
                  <c:v>296.89999999999998</c:v>
                </c:pt>
                <c:pt idx="8705">
                  <c:v>296.89</c:v>
                </c:pt>
                <c:pt idx="8706">
                  <c:v>296.88</c:v>
                </c:pt>
                <c:pt idx="8707">
                  <c:v>296.88</c:v>
                </c:pt>
                <c:pt idx="8708">
                  <c:v>296.87</c:v>
                </c:pt>
                <c:pt idx="8709">
                  <c:v>296.88</c:v>
                </c:pt>
                <c:pt idx="8710">
                  <c:v>296.87</c:v>
                </c:pt>
                <c:pt idx="8711">
                  <c:v>296.87</c:v>
                </c:pt>
                <c:pt idx="8712">
                  <c:v>296.87</c:v>
                </c:pt>
                <c:pt idx="8713">
                  <c:v>296.87</c:v>
                </c:pt>
                <c:pt idx="8714">
                  <c:v>296.86</c:v>
                </c:pt>
                <c:pt idx="8715">
                  <c:v>296.86</c:v>
                </c:pt>
                <c:pt idx="8716">
                  <c:v>296.86</c:v>
                </c:pt>
                <c:pt idx="8717">
                  <c:v>296.86</c:v>
                </c:pt>
                <c:pt idx="8718">
                  <c:v>296.86</c:v>
                </c:pt>
                <c:pt idx="8719">
                  <c:v>296.87</c:v>
                </c:pt>
                <c:pt idx="8720">
                  <c:v>296.86</c:v>
                </c:pt>
                <c:pt idx="8721">
                  <c:v>296.86</c:v>
                </c:pt>
                <c:pt idx="8722">
                  <c:v>296.86</c:v>
                </c:pt>
                <c:pt idx="8723">
                  <c:v>296.86</c:v>
                </c:pt>
                <c:pt idx="8724">
                  <c:v>296.86</c:v>
                </c:pt>
                <c:pt idx="8725">
                  <c:v>296.86</c:v>
                </c:pt>
                <c:pt idx="8726">
                  <c:v>296.86</c:v>
                </c:pt>
                <c:pt idx="8727">
                  <c:v>296.85000000000002</c:v>
                </c:pt>
                <c:pt idx="8728">
                  <c:v>296.83999999999997</c:v>
                </c:pt>
                <c:pt idx="8729">
                  <c:v>296.83999999999997</c:v>
                </c:pt>
                <c:pt idx="8730">
                  <c:v>296.83999999999997</c:v>
                </c:pt>
                <c:pt idx="8731">
                  <c:v>296.83999999999997</c:v>
                </c:pt>
                <c:pt idx="8732">
                  <c:v>296.83</c:v>
                </c:pt>
                <c:pt idx="8733">
                  <c:v>296.83999999999997</c:v>
                </c:pt>
                <c:pt idx="8734">
                  <c:v>296.83999999999997</c:v>
                </c:pt>
                <c:pt idx="8735">
                  <c:v>296.83999999999997</c:v>
                </c:pt>
                <c:pt idx="8736">
                  <c:v>296.83999999999997</c:v>
                </c:pt>
                <c:pt idx="8737">
                  <c:v>296.83999999999997</c:v>
                </c:pt>
                <c:pt idx="8738">
                  <c:v>296.83999999999997</c:v>
                </c:pt>
                <c:pt idx="8739">
                  <c:v>296.83999999999997</c:v>
                </c:pt>
                <c:pt idx="8740">
                  <c:v>296.83999999999997</c:v>
                </c:pt>
                <c:pt idx="8741">
                  <c:v>296.83999999999997</c:v>
                </c:pt>
                <c:pt idx="8742">
                  <c:v>296.83999999999997</c:v>
                </c:pt>
                <c:pt idx="8743">
                  <c:v>296.83999999999997</c:v>
                </c:pt>
                <c:pt idx="8744">
                  <c:v>296.83999999999997</c:v>
                </c:pt>
                <c:pt idx="8745">
                  <c:v>296.83999999999997</c:v>
                </c:pt>
                <c:pt idx="8746">
                  <c:v>296.83999999999997</c:v>
                </c:pt>
                <c:pt idx="8747">
                  <c:v>296.83</c:v>
                </c:pt>
                <c:pt idx="8748">
                  <c:v>296.83</c:v>
                </c:pt>
                <c:pt idx="8749">
                  <c:v>296.82</c:v>
                </c:pt>
                <c:pt idx="8750">
                  <c:v>296.82</c:v>
                </c:pt>
                <c:pt idx="8751">
                  <c:v>296.82</c:v>
                </c:pt>
                <c:pt idx="8752">
                  <c:v>296.82</c:v>
                </c:pt>
                <c:pt idx="8753">
                  <c:v>296.82</c:v>
                </c:pt>
                <c:pt idx="8754">
                  <c:v>296.82</c:v>
                </c:pt>
                <c:pt idx="8755">
                  <c:v>296.82</c:v>
                </c:pt>
                <c:pt idx="8756">
                  <c:v>296.82</c:v>
                </c:pt>
                <c:pt idx="8757">
                  <c:v>296.82</c:v>
                </c:pt>
                <c:pt idx="8758">
                  <c:v>296.82</c:v>
                </c:pt>
                <c:pt idx="8759">
                  <c:v>296.81</c:v>
                </c:pt>
                <c:pt idx="8760">
                  <c:v>296.8</c:v>
                </c:pt>
                <c:pt idx="8761">
                  <c:v>296.8</c:v>
                </c:pt>
                <c:pt idx="8762">
                  <c:v>296.79000000000002</c:v>
                </c:pt>
                <c:pt idx="8763">
                  <c:v>296.79000000000002</c:v>
                </c:pt>
                <c:pt idx="8764">
                  <c:v>296.77999999999997</c:v>
                </c:pt>
                <c:pt idx="8765">
                  <c:v>296.77999999999997</c:v>
                </c:pt>
                <c:pt idx="8766">
                  <c:v>296.77</c:v>
                </c:pt>
                <c:pt idx="8767">
                  <c:v>296.77</c:v>
                </c:pt>
                <c:pt idx="8768">
                  <c:v>296.77</c:v>
                </c:pt>
                <c:pt idx="8769">
                  <c:v>296.76</c:v>
                </c:pt>
                <c:pt idx="8770">
                  <c:v>296.75</c:v>
                </c:pt>
                <c:pt idx="8771">
                  <c:v>296.75</c:v>
                </c:pt>
                <c:pt idx="8772">
                  <c:v>296.74</c:v>
                </c:pt>
                <c:pt idx="8773">
                  <c:v>296.73</c:v>
                </c:pt>
                <c:pt idx="8774">
                  <c:v>296.72000000000003</c:v>
                </c:pt>
                <c:pt idx="8775">
                  <c:v>296.72000000000003</c:v>
                </c:pt>
                <c:pt idx="8776">
                  <c:v>296.70999999999998</c:v>
                </c:pt>
                <c:pt idx="8777">
                  <c:v>296.70999999999998</c:v>
                </c:pt>
                <c:pt idx="8778">
                  <c:v>296.7</c:v>
                </c:pt>
                <c:pt idx="8779">
                  <c:v>296.7</c:v>
                </c:pt>
                <c:pt idx="8780">
                  <c:v>296.7</c:v>
                </c:pt>
                <c:pt idx="8781">
                  <c:v>296.7</c:v>
                </c:pt>
                <c:pt idx="8782">
                  <c:v>296.7</c:v>
                </c:pt>
                <c:pt idx="8783">
                  <c:v>296.70999999999998</c:v>
                </c:pt>
                <c:pt idx="8784">
                  <c:v>296.70999999999998</c:v>
                </c:pt>
                <c:pt idx="8785">
                  <c:v>296.70999999999998</c:v>
                </c:pt>
                <c:pt idx="8786">
                  <c:v>296.7</c:v>
                </c:pt>
                <c:pt idx="8787">
                  <c:v>296.7</c:v>
                </c:pt>
                <c:pt idx="8788">
                  <c:v>296.7</c:v>
                </c:pt>
                <c:pt idx="8789">
                  <c:v>296.69</c:v>
                </c:pt>
                <c:pt idx="8790">
                  <c:v>296.69</c:v>
                </c:pt>
                <c:pt idx="8791">
                  <c:v>296.69</c:v>
                </c:pt>
                <c:pt idx="8792">
                  <c:v>296.68</c:v>
                </c:pt>
                <c:pt idx="8793">
                  <c:v>296.68</c:v>
                </c:pt>
                <c:pt idx="8794">
                  <c:v>296.67</c:v>
                </c:pt>
                <c:pt idx="8795">
                  <c:v>296.67</c:v>
                </c:pt>
                <c:pt idx="8796">
                  <c:v>296.67</c:v>
                </c:pt>
                <c:pt idx="8797">
                  <c:v>296.66000000000003</c:v>
                </c:pt>
                <c:pt idx="8798">
                  <c:v>296.66000000000003</c:v>
                </c:pt>
                <c:pt idx="8799">
                  <c:v>296.66000000000003</c:v>
                </c:pt>
                <c:pt idx="8800">
                  <c:v>296.64999999999998</c:v>
                </c:pt>
                <c:pt idx="8801">
                  <c:v>296.64999999999998</c:v>
                </c:pt>
                <c:pt idx="8802">
                  <c:v>296.64999999999998</c:v>
                </c:pt>
                <c:pt idx="8803">
                  <c:v>296.64</c:v>
                </c:pt>
                <c:pt idx="8804">
                  <c:v>296.64</c:v>
                </c:pt>
                <c:pt idx="8805">
                  <c:v>296.63</c:v>
                </c:pt>
                <c:pt idx="8806">
                  <c:v>296.63</c:v>
                </c:pt>
                <c:pt idx="8807">
                  <c:v>296.63</c:v>
                </c:pt>
                <c:pt idx="8808">
                  <c:v>296.63</c:v>
                </c:pt>
                <c:pt idx="8809">
                  <c:v>296.63</c:v>
                </c:pt>
                <c:pt idx="8810">
                  <c:v>296.62</c:v>
                </c:pt>
                <c:pt idx="8811">
                  <c:v>296.62</c:v>
                </c:pt>
                <c:pt idx="8812">
                  <c:v>296.61</c:v>
                </c:pt>
                <c:pt idx="8813">
                  <c:v>296.60000000000002</c:v>
                </c:pt>
                <c:pt idx="8814">
                  <c:v>296.60000000000002</c:v>
                </c:pt>
                <c:pt idx="8815">
                  <c:v>296.58999999999997</c:v>
                </c:pt>
                <c:pt idx="8816">
                  <c:v>296.58</c:v>
                </c:pt>
                <c:pt idx="8817">
                  <c:v>296.58</c:v>
                </c:pt>
                <c:pt idx="8818">
                  <c:v>296.57</c:v>
                </c:pt>
                <c:pt idx="8819">
                  <c:v>296.56</c:v>
                </c:pt>
                <c:pt idx="8820">
                  <c:v>296.55</c:v>
                </c:pt>
                <c:pt idx="8821">
                  <c:v>296.55</c:v>
                </c:pt>
                <c:pt idx="8822">
                  <c:v>296.55</c:v>
                </c:pt>
                <c:pt idx="8823">
                  <c:v>296.55</c:v>
                </c:pt>
                <c:pt idx="8824">
                  <c:v>296.55</c:v>
                </c:pt>
                <c:pt idx="8825">
                  <c:v>296.55</c:v>
                </c:pt>
                <c:pt idx="8826">
                  <c:v>296.55</c:v>
                </c:pt>
                <c:pt idx="8827">
                  <c:v>296.55</c:v>
                </c:pt>
                <c:pt idx="8828">
                  <c:v>296.55</c:v>
                </c:pt>
                <c:pt idx="8829">
                  <c:v>296.55</c:v>
                </c:pt>
                <c:pt idx="8830">
                  <c:v>296.56</c:v>
                </c:pt>
                <c:pt idx="8831">
                  <c:v>296.55</c:v>
                </c:pt>
                <c:pt idx="8832">
                  <c:v>296.55</c:v>
                </c:pt>
                <c:pt idx="8833">
                  <c:v>296.55</c:v>
                </c:pt>
                <c:pt idx="8834">
                  <c:v>296.55</c:v>
                </c:pt>
                <c:pt idx="8835">
                  <c:v>296.55</c:v>
                </c:pt>
                <c:pt idx="8836">
                  <c:v>296.55</c:v>
                </c:pt>
                <c:pt idx="8837">
                  <c:v>296.55</c:v>
                </c:pt>
                <c:pt idx="8838">
                  <c:v>296.54000000000002</c:v>
                </c:pt>
                <c:pt idx="8839">
                  <c:v>296.54000000000002</c:v>
                </c:pt>
                <c:pt idx="8840">
                  <c:v>296.54000000000002</c:v>
                </c:pt>
                <c:pt idx="8841">
                  <c:v>296.52999999999997</c:v>
                </c:pt>
                <c:pt idx="8842">
                  <c:v>296.52999999999997</c:v>
                </c:pt>
                <c:pt idx="8843">
                  <c:v>296.52999999999997</c:v>
                </c:pt>
                <c:pt idx="8844">
                  <c:v>296.52</c:v>
                </c:pt>
                <c:pt idx="8845">
                  <c:v>296.51</c:v>
                </c:pt>
                <c:pt idx="8846">
                  <c:v>296.51</c:v>
                </c:pt>
                <c:pt idx="8847">
                  <c:v>296.51</c:v>
                </c:pt>
                <c:pt idx="8848">
                  <c:v>296.51</c:v>
                </c:pt>
                <c:pt idx="8849">
                  <c:v>296.5</c:v>
                </c:pt>
                <c:pt idx="8850">
                  <c:v>296.5</c:v>
                </c:pt>
                <c:pt idx="8851">
                  <c:v>296.5</c:v>
                </c:pt>
                <c:pt idx="8852">
                  <c:v>296.49</c:v>
                </c:pt>
                <c:pt idx="8853">
                  <c:v>296.49</c:v>
                </c:pt>
                <c:pt idx="8854">
                  <c:v>296.49</c:v>
                </c:pt>
                <c:pt idx="8855">
                  <c:v>296.49</c:v>
                </c:pt>
                <c:pt idx="8856">
                  <c:v>296.49</c:v>
                </c:pt>
                <c:pt idx="8857">
                  <c:v>296.49</c:v>
                </c:pt>
                <c:pt idx="8858">
                  <c:v>296.48</c:v>
                </c:pt>
                <c:pt idx="8859">
                  <c:v>296.48</c:v>
                </c:pt>
                <c:pt idx="8860">
                  <c:v>296.47000000000003</c:v>
                </c:pt>
                <c:pt idx="8861">
                  <c:v>296.47000000000003</c:v>
                </c:pt>
                <c:pt idx="8862">
                  <c:v>296.47000000000003</c:v>
                </c:pt>
                <c:pt idx="8863">
                  <c:v>296.47000000000003</c:v>
                </c:pt>
                <c:pt idx="8864">
                  <c:v>296.47000000000003</c:v>
                </c:pt>
                <c:pt idx="8865">
                  <c:v>296.47000000000003</c:v>
                </c:pt>
                <c:pt idx="8866">
                  <c:v>296.47000000000003</c:v>
                </c:pt>
                <c:pt idx="8867">
                  <c:v>296.47000000000003</c:v>
                </c:pt>
                <c:pt idx="8868">
                  <c:v>296.45999999999998</c:v>
                </c:pt>
                <c:pt idx="8869">
                  <c:v>296.45999999999998</c:v>
                </c:pt>
                <c:pt idx="8870">
                  <c:v>296.45999999999998</c:v>
                </c:pt>
                <c:pt idx="8871">
                  <c:v>296.45</c:v>
                </c:pt>
                <c:pt idx="8872">
                  <c:v>296.45</c:v>
                </c:pt>
                <c:pt idx="8873">
                  <c:v>296.44</c:v>
                </c:pt>
                <c:pt idx="8874">
                  <c:v>296.43</c:v>
                </c:pt>
                <c:pt idx="8875">
                  <c:v>296.43</c:v>
                </c:pt>
                <c:pt idx="8876">
                  <c:v>296.43</c:v>
                </c:pt>
                <c:pt idx="8877">
                  <c:v>296.43</c:v>
                </c:pt>
                <c:pt idx="8878">
                  <c:v>296.43</c:v>
                </c:pt>
                <c:pt idx="8879">
                  <c:v>296.42</c:v>
                </c:pt>
                <c:pt idx="8880">
                  <c:v>296.42</c:v>
                </c:pt>
                <c:pt idx="8881">
                  <c:v>296.42</c:v>
                </c:pt>
                <c:pt idx="8882">
                  <c:v>296.41000000000003</c:v>
                </c:pt>
                <c:pt idx="8883">
                  <c:v>296.41000000000003</c:v>
                </c:pt>
                <c:pt idx="8884">
                  <c:v>296.41000000000003</c:v>
                </c:pt>
                <c:pt idx="8885">
                  <c:v>296.41000000000003</c:v>
                </c:pt>
                <c:pt idx="8886">
                  <c:v>296.41000000000003</c:v>
                </c:pt>
                <c:pt idx="8887">
                  <c:v>296.39999999999998</c:v>
                </c:pt>
                <c:pt idx="8888">
                  <c:v>296.39999999999998</c:v>
                </c:pt>
                <c:pt idx="8889">
                  <c:v>296.39999999999998</c:v>
                </c:pt>
                <c:pt idx="8890">
                  <c:v>296.39999999999998</c:v>
                </c:pt>
                <c:pt idx="8891">
                  <c:v>296.39999999999998</c:v>
                </c:pt>
                <c:pt idx="8892">
                  <c:v>296.39</c:v>
                </c:pt>
                <c:pt idx="8893">
                  <c:v>296.39</c:v>
                </c:pt>
                <c:pt idx="8894">
                  <c:v>296.39</c:v>
                </c:pt>
                <c:pt idx="8895">
                  <c:v>296.39</c:v>
                </c:pt>
                <c:pt idx="8896">
                  <c:v>296.38</c:v>
                </c:pt>
                <c:pt idx="8897">
                  <c:v>296.36</c:v>
                </c:pt>
                <c:pt idx="8898">
                  <c:v>296.35000000000002</c:v>
                </c:pt>
                <c:pt idx="8899">
                  <c:v>296.35000000000002</c:v>
                </c:pt>
                <c:pt idx="8900">
                  <c:v>296.33999999999997</c:v>
                </c:pt>
                <c:pt idx="8901">
                  <c:v>296.33</c:v>
                </c:pt>
                <c:pt idx="8902">
                  <c:v>296.33999999999997</c:v>
                </c:pt>
                <c:pt idx="8903">
                  <c:v>296.33999999999997</c:v>
                </c:pt>
                <c:pt idx="8904">
                  <c:v>296.33999999999997</c:v>
                </c:pt>
                <c:pt idx="8905">
                  <c:v>296.33999999999997</c:v>
                </c:pt>
                <c:pt idx="8906">
                  <c:v>296.33999999999997</c:v>
                </c:pt>
                <c:pt idx="8907">
                  <c:v>296.33</c:v>
                </c:pt>
                <c:pt idx="8908">
                  <c:v>296.33</c:v>
                </c:pt>
                <c:pt idx="8909">
                  <c:v>296.33</c:v>
                </c:pt>
                <c:pt idx="8910">
                  <c:v>296.33</c:v>
                </c:pt>
                <c:pt idx="8911">
                  <c:v>296.33999999999997</c:v>
                </c:pt>
                <c:pt idx="8912">
                  <c:v>296.33</c:v>
                </c:pt>
                <c:pt idx="8913">
                  <c:v>296.33</c:v>
                </c:pt>
                <c:pt idx="8914">
                  <c:v>296.33</c:v>
                </c:pt>
                <c:pt idx="8915">
                  <c:v>296.33999999999997</c:v>
                </c:pt>
                <c:pt idx="8916">
                  <c:v>296.33999999999997</c:v>
                </c:pt>
                <c:pt idx="8917">
                  <c:v>296.33999999999997</c:v>
                </c:pt>
                <c:pt idx="8918">
                  <c:v>296.33</c:v>
                </c:pt>
                <c:pt idx="8919">
                  <c:v>296.32</c:v>
                </c:pt>
                <c:pt idx="8920">
                  <c:v>296.31</c:v>
                </c:pt>
                <c:pt idx="8921">
                  <c:v>296.36</c:v>
                </c:pt>
                <c:pt idx="8922">
                  <c:v>296.39</c:v>
                </c:pt>
                <c:pt idx="8923">
                  <c:v>296.38</c:v>
                </c:pt>
                <c:pt idx="8924">
                  <c:v>296.37</c:v>
                </c:pt>
                <c:pt idx="8925">
                  <c:v>296.35000000000002</c:v>
                </c:pt>
                <c:pt idx="8926">
                  <c:v>296.33999999999997</c:v>
                </c:pt>
                <c:pt idx="8927">
                  <c:v>296.33</c:v>
                </c:pt>
                <c:pt idx="8928">
                  <c:v>296.32</c:v>
                </c:pt>
                <c:pt idx="8929">
                  <c:v>296.31</c:v>
                </c:pt>
                <c:pt idx="8930">
                  <c:v>296.36</c:v>
                </c:pt>
                <c:pt idx="8931">
                  <c:v>296.35000000000002</c:v>
                </c:pt>
                <c:pt idx="8932">
                  <c:v>296.38</c:v>
                </c:pt>
                <c:pt idx="8933">
                  <c:v>296.41000000000003</c:v>
                </c:pt>
                <c:pt idx="8934">
                  <c:v>296.41000000000003</c:v>
                </c:pt>
                <c:pt idx="8935">
                  <c:v>296.41000000000003</c:v>
                </c:pt>
                <c:pt idx="8936">
                  <c:v>296.39999999999998</c:v>
                </c:pt>
                <c:pt idx="8937">
                  <c:v>296.39</c:v>
                </c:pt>
                <c:pt idx="8938">
                  <c:v>296.38</c:v>
                </c:pt>
                <c:pt idx="8939">
                  <c:v>296.39</c:v>
                </c:pt>
                <c:pt idx="8940">
                  <c:v>296.42</c:v>
                </c:pt>
                <c:pt idx="8941">
                  <c:v>296.47000000000003</c:v>
                </c:pt>
                <c:pt idx="8942">
                  <c:v>296.5</c:v>
                </c:pt>
                <c:pt idx="8943">
                  <c:v>296.5</c:v>
                </c:pt>
                <c:pt idx="8944">
                  <c:v>296.5</c:v>
                </c:pt>
                <c:pt idx="8945">
                  <c:v>296.49</c:v>
                </c:pt>
                <c:pt idx="8946">
                  <c:v>296.48</c:v>
                </c:pt>
                <c:pt idx="8947">
                  <c:v>296.48</c:v>
                </c:pt>
                <c:pt idx="8948">
                  <c:v>296.5</c:v>
                </c:pt>
                <c:pt idx="8949">
                  <c:v>296.49</c:v>
                </c:pt>
                <c:pt idx="8950">
                  <c:v>296.5</c:v>
                </c:pt>
                <c:pt idx="8951">
                  <c:v>296.49</c:v>
                </c:pt>
                <c:pt idx="8952">
                  <c:v>296.48</c:v>
                </c:pt>
                <c:pt idx="8953">
                  <c:v>296.47000000000003</c:v>
                </c:pt>
                <c:pt idx="8954">
                  <c:v>296.45999999999998</c:v>
                </c:pt>
                <c:pt idx="8955">
                  <c:v>296.47000000000003</c:v>
                </c:pt>
                <c:pt idx="8956">
                  <c:v>296.48</c:v>
                </c:pt>
                <c:pt idx="8957">
                  <c:v>296.49</c:v>
                </c:pt>
                <c:pt idx="8958">
                  <c:v>296.48</c:v>
                </c:pt>
                <c:pt idx="8959">
                  <c:v>296.49</c:v>
                </c:pt>
                <c:pt idx="8960">
                  <c:v>296.5</c:v>
                </c:pt>
                <c:pt idx="8961">
                  <c:v>296.5</c:v>
                </c:pt>
                <c:pt idx="8962">
                  <c:v>296.54000000000002</c:v>
                </c:pt>
                <c:pt idx="8963">
                  <c:v>296.56</c:v>
                </c:pt>
                <c:pt idx="8964">
                  <c:v>296.56</c:v>
                </c:pt>
                <c:pt idx="8965">
                  <c:v>296.56</c:v>
                </c:pt>
                <c:pt idx="8966">
                  <c:v>296.58</c:v>
                </c:pt>
                <c:pt idx="8967">
                  <c:v>296.64</c:v>
                </c:pt>
                <c:pt idx="8968">
                  <c:v>296.7</c:v>
                </c:pt>
                <c:pt idx="8969">
                  <c:v>296.74</c:v>
                </c:pt>
                <c:pt idx="8970">
                  <c:v>296.76</c:v>
                </c:pt>
                <c:pt idx="8971">
                  <c:v>296.8</c:v>
                </c:pt>
                <c:pt idx="8972">
                  <c:v>296.77999999999997</c:v>
                </c:pt>
                <c:pt idx="8973">
                  <c:v>296.79000000000002</c:v>
                </c:pt>
                <c:pt idx="8974">
                  <c:v>296.77999999999997</c:v>
                </c:pt>
                <c:pt idx="8975">
                  <c:v>296.83999999999997</c:v>
                </c:pt>
                <c:pt idx="8976">
                  <c:v>296.92</c:v>
                </c:pt>
                <c:pt idx="8977">
                  <c:v>296.89</c:v>
                </c:pt>
                <c:pt idx="8978">
                  <c:v>296.89</c:v>
                </c:pt>
                <c:pt idx="8979">
                  <c:v>296.89999999999998</c:v>
                </c:pt>
                <c:pt idx="8980">
                  <c:v>296.89999999999998</c:v>
                </c:pt>
                <c:pt idx="8981">
                  <c:v>296.92</c:v>
                </c:pt>
                <c:pt idx="8982">
                  <c:v>296.92</c:v>
                </c:pt>
                <c:pt idx="8983">
                  <c:v>296.89999999999998</c:v>
                </c:pt>
                <c:pt idx="8984">
                  <c:v>296.87</c:v>
                </c:pt>
                <c:pt idx="8985">
                  <c:v>296.85000000000002</c:v>
                </c:pt>
                <c:pt idx="8986">
                  <c:v>296.86</c:v>
                </c:pt>
                <c:pt idx="8987">
                  <c:v>296.85000000000002</c:v>
                </c:pt>
                <c:pt idx="8988">
                  <c:v>296.88</c:v>
                </c:pt>
                <c:pt idx="8989">
                  <c:v>296.94</c:v>
                </c:pt>
                <c:pt idx="8990">
                  <c:v>296.93</c:v>
                </c:pt>
                <c:pt idx="8991">
                  <c:v>296.93</c:v>
                </c:pt>
                <c:pt idx="8992">
                  <c:v>296.91000000000003</c:v>
                </c:pt>
                <c:pt idx="8993">
                  <c:v>296.92</c:v>
                </c:pt>
                <c:pt idx="8994">
                  <c:v>296.89999999999998</c:v>
                </c:pt>
                <c:pt idx="8995">
                  <c:v>296.86</c:v>
                </c:pt>
                <c:pt idx="8996">
                  <c:v>296.83999999999997</c:v>
                </c:pt>
                <c:pt idx="8997">
                  <c:v>296.87</c:v>
                </c:pt>
                <c:pt idx="8998">
                  <c:v>296.85000000000002</c:v>
                </c:pt>
                <c:pt idx="8999">
                  <c:v>296.85000000000002</c:v>
                </c:pt>
                <c:pt idx="9000">
                  <c:v>296.83</c:v>
                </c:pt>
                <c:pt idx="9001">
                  <c:v>296.82</c:v>
                </c:pt>
                <c:pt idx="9002">
                  <c:v>296.81</c:v>
                </c:pt>
                <c:pt idx="9003">
                  <c:v>296.85000000000002</c:v>
                </c:pt>
                <c:pt idx="9004">
                  <c:v>296.83</c:v>
                </c:pt>
                <c:pt idx="9005">
                  <c:v>296.82</c:v>
                </c:pt>
                <c:pt idx="9006">
                  <c:v>296.82</c:v>
                </c:pt>
                <c:pt idx="9007">
                  <c:v>296.81</c:v>
                </c:pt>
                <c:pt idx="9008">
                  <c:v>296.82</c:v>
                </c:pt>
                <c:pt idx="9009">
                  <c:v>296.83999999999997</c:v>
                </c:pt>
                <c:pt idx="9010">
                  <c:v>296.82</c:v>
                </c:pt>
                <c:pt idx="9011">
                  <c:v>296.83999999999997</c:v>
                </c:pt>
                <c:pt idx="9012">
                  <c:v>296.82</c:v>
                </c:pt>
                <c:pt idx="9013">
                  <c:v>296.81</c:v>
                </c:pt>
                <c:pt idx="9014">
                  <c:v>296.8</c:v>
                </c:pt>
                <c:pt idx="9015">
                  <c:v>296.77</c:v>
                </c:pt>
                <c:pt idx="9016">
                  <c:v>296.77</c:v>
                </c:pt>
                <c:pt idx="9017">
                  <c:v>296.75</c:v>
                </c:pt>
                <c:pt idx="9018">
                  <c:v>296.75</c:v>
                </c:pt>
                <c:pt idx="9019">
                  <c:v>296.74</c:v>
                </c:pt>
                <c:pt idx="9020">
                  <c:v>296.72000000000003</c:v>
                </c:pt>
                <c:pt idx="9021">
                  <c:v>296.72000000000003</c:v>
                </c:pt>
                <c:pt idx="9022">
                  <c:v>296.70999999999998</c:v>
                </c:pt>
                <c:pt idx="9023">
                  <c:v>296.72000000000003</c:v>
                </c:pt>
                <c:pt idx="9024">
                  <c:v>296.70999999999998</c:v>
                </c:pt>
                <c:pt idx="9025">
                  <c:v>296.75</c:v>
                </c:pt>
                <c:pt idx="9026">
                  <c:v>296.79000000000002</c:v>
                </c:pt>
                <c:pt idx="9027">
                  <c:v>296.81</c:v>
                </c:pt>
                <c:pt idx="9028">
                  <c:v>296.88</c:v>
                </c:pt>
                <c:pt idx="9029">
                  <c:v>296.87</c:v>
                </c:pt>
                <c:pt idx="9030">
                  <c:v>296.89999999999998</c:v>
                </c:pt>
                <c:pt idx="9031">
                  <c:v>296.95</c:v>
                </c:pt>
                <c:pt idx="9032">
                  <c:v>296.94</c:v>
                </c:pt>
                <c:pt idx="9033">
                  <c:v>296.93</c:v>
                </c:pt>
                <c:pt idx="9034">
                  <c:v>296.91000000000003</c:v>
                </c:pt>
                <c:pt idx="9035">
                  <c:v>296.92</c:v>
                </c:pt>
                <c:pt idx="9036">
                  <c:v>296.95</c:v>
                </c:pt>
                <c:pt idx="9037">
                  <c:v>296.95999999999998</c:v>
                </c:pt>
                <c:pt idx="9038">
                  <c:v>296.95</c:v>
                </c:pt>
                <c:pt idx="9039">
                  <c:v>296.95</c:v>
                </c:pt>
                <c:pt idx="9040">
                  <c:v>296.94</c:v>
                </c:pt>
                <c:pt idx="9041">
                  <c:v>296.98</c:v>
                </c:pt>
                <c:pt idx="9042">
                  <c:v>296.95</c:v>
                </c:pt>
                <c:pt idx="9043">
                  <c:v>296.95999999999998</c:v>
                </c:pt>
                <c:pt idx="9044">
                  <c:v>296.99</c:v>
                </c:pt>
                <c:pt idx="9045">
                  <c:v>297</c:v>
                </c:pt>
                <c:pt idx="9046">
                  <c:v>297.02999999999997</c:v>
                </c:pt>
                <c:pt idx="9047">
                  <c:v>297.11</c:v>
                </c:pt>
                <c:pt idx="9048">
                  <c:v>297.11</c:v>
                </c:pt>
                <c:pt idx="9049">
                  <c:v>297.08999999999997</c:v>
                </c:pt>
                <c:pt idx="9050">
                  <c:v>297.12</c:v>
                </c:pt>
                <c:pt idx="9051">
                  <c:v>297.10000000000002</c:v>
                </c:pt>
                <c:pt idx="9052">
                  <c:v>297.14</c:v>
                </c:pt>
                <c:pt idx="9053">
                  <c:v>297.12</c:v>
                </c:pt>
                <c:pt idx="9054">
                  <c:v>297.10000000000002</c:v>
                </c:pt>
                <c:pt idx="9055">
                  <c:v>297.08</c:v>
                </c:pt>
                <c:pt idx="9056">
                  <c:v>297.07</c:v>
                </c:pt>
                <c:pt idx="9057">
                  <c:v>297.08999999999997</c:v>
                </c:pt>
                <c:pt idx="9058">
                  <c:v>297.08</c:v>
                </c:pt>
                <c:pt idx="9059">
                  <c:v>297.07</c:v>
                </c:pt>
                <c:pt idx="9060">
                  <c:v>297.05</c:v>
                </c:pt>
                <c:pt idx="9061">
                  <c:v>297.06</c:v>
                </c:pt>
                <c:pt idx="9062">
                  <c:v>297.07</c:v>
                </c:pt>
                <c:pt idx="9063">
                  <c:v>297.05</c:v>
                </c:pt>
                <c:pt idx="9064">
                  <c:v>297.08</c:v>
                </c:pt>
                <c:pt idx="9065">
                  <c:v>297.11</c:v>
                </c:pt>
                <c:pt idx="9066">
                  <c:v>297.12</c:v>
                </c:pt>
                <c:pt idx="9067">
                  <c:v>297.08999999999997</c:v>
                </c:pt>
                <c:pt idx="9068">
                  <c:v>297.11</c:v>
                </c:pt>
                <c:pt idx="9069">
                  <c:v>297.08999999999997</c:v>
                </c:pt>
                <c:pt idx="9070">
                  <c:v>297.11</c:v>
                </c:pt>
                <c:pt idx="9071">
                  <c:v>297.12</c:v>
                </c:pt>
                <c:pt idx="9072">
                  <c:v>297.11</c:v>
                </c:pt>
                <c:pt idx="9073">
                  <c:v>297.11</c:v>
                </c:pt>
                <c:pt idx="9074">
                  <c:v>297.13</c:v>
                </c:pt>
                <c:pt idx="9075">
                  <c:v>297.11</c:v>
                </c:pt>
                <c:pt idx="9076">
                  <c:v>297.11</c:v>
                </c:pt>
                <c:pt idx="9077">
                  <c:v>297.13</c:v>
                </c:pt>
                <c:pt idx="9078">
                  <c:v>297.11</c:v>
                </c:pt>
                <c:pt idx="9079">
                  <c:v>297.10000000000002</c:v>
                </c:pt>
                <c:pt idx="9080">
                  <c:v>297.12</c:v>
                </c:pt>
                <c:pt idx="9081">
                  <c:v>297.14</c:v>
                </c:pt>
                <c:pt idx="9082">
                  <c:v>297.11</c:v>
                </c:pt>
                <c:pt idx="9083">
                  <c:v>297.08999999999997</c:v>
                </c:pt>
                <c:pt idx="9084">
                  <c:v>297.06</c:v>
                </c:pt>
                <c:pt idx="9085">
                  <c:v>297.02999999999997</c:v>
                </c:pt>
                <c:pt idx="9086">
                  <c:v>297.02999999999997</c:v>
                </c:pt>
                <c:pt idx="9087">
                  <c:v>297.01</c:v>
                </c:pt>
                <c:pt idx="9088">
                  <c:v>296.99</c:v>
                </c:pt>
                <c:pt idx="9089">
                  <c:v>296.95999999999998</c:v>
                </c:pt>
                <c:pt idx="9090">
                  <c:v>296.95999999999998</c:v>
                </c:pt>
                <c:pt idx="9091">
                  <c:v>296.99</c:v>
                </c:pt>
                <c:pt idx="9092">
                  <c:v>296.98</c:v>
                </c:pt>
                <c:pt idx="9093">
                  <c:v>296.97000000000003</c:v>
                </c:pt>
                <c:pt idx="9094">
                  <c:v>296.97000000000003</c:v>
                </c:pt>
                <c:pt idx="9095">
                  <c:v>296.99</c:v>
                </c:pt>
                <c:pt idx="9096">
                  <c:v>296.98</c:v>
                </c:pt>
                <c:pt idx="9097">
                  <c:v>296.99</c:v>
                </c:pt>
                <c:pt idx="9098">
                  <c:v>296.98</c:v>
                </c:pt>
                <c:pt idx="9099">
                  <c:v>296.95999999999998</c:v>
                </c:pt>
                <c:pt idx="9100">
                  <c:v>296.94</c:v>
                </c:pt>
                <c:pt idx="9101">
                  <c:v>296.94</c:v>
                </c:pt>
                <c:pt idx="9102">
                  <c:v>296.93</c:v>
                </c:pt>
                <c:pt idx="9103">
                  <c:v>296.95999999999998</c:v>
                </c:pt>
                <c:pt idx="9104">
                  <c:v>296.94</c:v>
                </c:pt>
                <c:pt idx="9105">
                  <c:v>296.95999999999998</c:v>
                </c:pt>
                <c:pt idx="9106">
                  <c:v>297.02</c:v>
                </c:pt>
                <c:pt idx="9107">
                  <c:v>297.02</c:v>
                </c:pt>
                <c:pt idx="9108">
                  <c:v>297.04000000000002</c:v>
                </c:pt>
                <c:pt idx="9109">
                  <c:v>297.02</c:v>
                </c:pt>
                <c:pt idx="9110">
                  <c:v>297</c:v>
                </c:pt>
                <c:pt idx="9111">
                  <c:v>297.04000000000002</c:v>
                </c:pt>
                <c:pt idx="9112">
                  <c:v>297.02</c:v>
                </c:pt>
                <c:pt idx="9113">
                  <c:v>297.04000000000002</c:v>
                </c:pt>
                <c:pt idx="9114">
                  <c:v>297.06</c:v>
                </c:pt>
                <c:pt idx="9115">
                  <c:v>297.05</c:v>
                </c:pt>
                <c:pt idx="9116">
                  <c:v>297.08999999999997</c:v>
                </c:pt>
                <c:pt idx="9117">
                  <c:v>297.13</c:v>
                </c:pt>
                <c:pt idx="9118">
                  <c:v>297.10000000000002</c:v>
                </c:pt>
                <c:pt idx="9119">
                  <c:v>297.13</c:v>
                </c:pt>
                <c:pt idx="9120">
                  <c:v>297.13</c:v>
                </c:pt>
                <c:pt idx="9121">
                  <c:v>297.11</c:v>
                </c:pt>
                <c:pt idx="9122">
                  <c:v>297.12</c:v>
                </c:pt>
                <c:pt idx="9123">
                  <c:v>297.10000000000002</c:v>
                </c:pt>
                <c:pt idx="9124">
                  <c:v>297.08999999999997</c:v>
                </c:pt>
                <c:pt idx="9125">
                  <c:v>297.08999999999997</c:v>
                </c:pt>
                <c:pt idx="9126">
                  <c:v>297.08999999999997</c:v>
                </c:pt>
                <c:pt idx="9127">
                  <c:v>297.07</c:v>
                </c:pt>
                <c:pt idx="9128">
                  <c:v>297.07</c:v>
                </c:pt>
                <c:pt idx="9129">
                  <c:v>297.06</c:v>
                </c:pt>
                <c:pt idx="9130">
                  <c:v>297.04000000000002</c:v>
                </c:pt>
                <c:pt idx="9131">
                  <c:v>297.02</c:v>
                </c:pt>
                <c:pt idx="9132">
                  <c:v>297.07</c:v>
                </c:pt>
                <c:pt idx="9133">
                  <c:v>297.05</c:v>
                </c:pt>
                <c:pt idx="9134">
                  <c:v>297.08</c:v>
                </c:pt>
                <c:pt idx="9135">
                  <c:v>297.13</c:v>
                </c:pt>
                <c:pt idx="9136">
                  <c:v>297.14999999999998</c:v>
                </c:pt>
                <c:pt idx="9137">
                  <c:v>297.12</c:v>
                </c:pt>
                <c:pt idx="9138">
                  <c:v>297.10000000000002</c:v>
                </c:pt>
                <c:pt idx="9139">
                  <c:v>297.12</c:v>
                </c:pt>
                <c:pt idx="9140">
                  <c:v>297.14999999999998</c:v>
                </c:pt>
                <c:pt idx="9141">
                  <c:v>297.13</c:v>
                </c:pt>
                <c:pt idx="9142">
                  <c:v>297.12</c:v>
                </c:pt>
                <c:pt idx="9143">
                  <c:v>297.11</c:v>
                </c:pt>
                <c:pt idx="9144">
                  <c:v>297.08999999999997</c:v>
                </c:pt>
                <c:pt idx="9145">
                  <c:v>297.10000000000002</c:v>
                </c:pt>
                <c:pt idx="9146">
                  <c:v>297.07</c:v>
                </c:pt>
                <c:pt idx="9147">
                  <c:v>297.08</c:v>
                </c:pt>
                <c:pt idx="9148">
                  <c:v>297.08</c:v>
                </c:pt>
                <c:pt idx="9149">
                  <c:v>297.10000000000002</c:v>
                </c:pt>
                <c:pt idx="9150">
                  <c:v>297.14</c:v>
                </c:pt>
                <c:pt idx="9151">
                  <c:v>297.19</c:v>
                </c:pt>
                <c:pt idx="9152">
                  <c:v>297.24</c:v>
                </c:pt>
                <c:pt idx="9153">
                  <c:v>297.25</c:v>
                </c:pt>
                <c:pt idx="9154">
                  <c:v>297.25</c:v>
                </c:pt>
                <c:pt idx="9155">
                  <c:v>297.26</c:v>
                </c:pt>
                <c:pt idx="9156">
                  <c:v>297.26</c:v>
                </c:pt>
                <c:pt idx="9157">
                  <c:v>297.26</c:v>
                </c:pt>
                <c:pt idx="9158">
                  <c:v>297.24</c:v>
                </c:pt>
                <c:pt idx="9159">
                  <c:v>297.25</c:v>
                </c:pt>
                <c:pt idx="9160">
                  <c:v>297.22000000000003</c:v>
                </c:pt>
                <c:pt idx="9161">
                  <c:v>297.22000000000003</c:v>
                </c:pt>
                <c:pt idx="9162">
                  <c:v>297.27999999999997</c:v>
                </c:pt>
                <c:pt idx="9163">
                  <c:v>297.26</c:v>
                </c:pt>
                <c:pt idx="9164">
                  <c:v>297.23</c:v>
                </c:pt>
                <c:pt idx="9165">
                  <c:v>297.22000000000003</c:v>
                </c:pt>
                <c:pt idx="9166">
                  <c:v>297.20999999999998</c:v>
                </c:pt>
                <c:pt idx="9167">
                  <c:v>297.20999999999998</c:v>
                </c:pt>
                <c:pt idx="9168">
                  <c:v>297.2</c:v>
                </c:pt>
                <c:pt idx="9169">
                  <c:v>297.2</c:v>
                </c:pt>
                <c:pt idx="9170">
                  <c:v>297.19</c:v>
                </c:pt>
                <c:pt idx="9171">
                  <c:v>297.19</c:v>
                </c:pt>
                <c:pt idx="9172">
                  <c:v>297.16000000000003</c:v>
                </c:pt>
                <c:pt idx="9173">
                  <c:v>297.18</c:v>
                </c:pt>
                <c:pt idx="9174">
                  <c:v>297.2</c:v>
                </c:pt>
                <c:pt idx="9175">
                  <c:v>297.23</c:v>
                </c:pt>
                <c:pt idx="9176">
                  <c:v>297.27</c:v>
                </c:pt>
                <c:pt idx="9177">
                  <c:v>297.3</c:v>
                </c:pt>
                <c:pt idx="9178">
                  <c:v>297.33999999999997</c:v>
                </c:pt>
                <c:pt idx="9179">
                  <c:v>297.31</c:v>
                </c:pt>
                <c:pt idx="9180">
                  <c:v>297.29000000000002</c:v>
                </c:pt>
                <c:pt idx="9181">
                  <c:v>297.33</c:v>
                </c:pt>
                <c:pt idx="9182">
                  <c:v>297.31</c:v>
                </c:pt>
                <c:pt idx="9183">
                  <c:v>297.27999999999997</c:v>
                </c:pt>
                <c:pt idx="9184">
                  <c:v>297.29000000000002</c:v>
                </c:pt>
                <c:pt idx="9185">
                  <c:v>297.25</c:v>
                </c:pt>
                <c:pt idx="9186">
                  <c:v>297.20999999999998</c:v>
                </c:pt>
                <c:pt idx="9187">
                  <c:v>297.2</c:v>
                </c:pt>
                <c:pt idx="9188">
                  <c:v>297.23</c:v>
                </c:pt>
                <c:pt idx="9189">
                  <c:v>297.22000000000003</c:v>
                </c:pt>
                <c:pt idx="9190">
                  <c:v>297.2</c:v>
                </c:pt>
                <c:pt idx="9191">
                  <c:v>297.19</c:v>
                </c:pt>
                <c:pt idx="9192">
                  <c:v>297.17</c:v>
                </c:pt>
                <c:pt idx="9193">
                  <c:v>297.17</c:v>
                </c:pt>
                <c:pt idx="9194">
                  <c:v>297.18</c:v>
                </c:pt>
                <c:pt idx="9195">
                  <c:v>297.2</c:v>
                </c:pt>
                <c:pt idx="9196">
                  <c:v>297.2</c:v>
                </c:pt>
                <c:pt idx="9197">
                  <c:v>297.19</c:v>
                </c:pt>
                <c:pt idx="9198">
                  <c:v>297.20999999999998</c:v>
                </c:pt>
                <c:pt idx="9199">
                  <c:v>297.22000000000003</c:v>
                </c:pt>
                <c:pt idx="9200">
                  <c:v>297.2</c:v>
                </c:pt>
                <c:pt idx="9201">
                  <c:v>297.22000000000003</c:v>
                </c:pt>
                <c:pt idx="9202">
                  <c:v>297.20999999999998</c:v>
                </c:pt>
                <c:pt idx="9203">
                  <c:v>297.19</c:v>
                </c:pt>
                <c:pt idx="9204">
                  <c:v>297.17</c:v>
                </c:pt>
                <c:pt idx="9205">
                  <c:v>297.14</c:v>
                </c:pt>
                <c:pt idx="9206">
                  <c:v>297.14</c:v>
                </c:pt>
                <c:pt idx="9207">
                  <c:v>297.12</c:v>
                </c:pt>
                <c:pt idx="9208">
                  <c:v>297.14999999999998</c:v>
                </c:pt>
                <c:pt idx="9209">
                  <c:v>297.14</c:v>
                </c:pt>
                <c:pt idx="9210">
                  <c:v>297.12</c:v>
                </c:pt>
                <c:pt idx="9211">
                  <c:v>297.10000000000002</c:v>
                </c:pt>
                <c:pt idx="9212">
                  <c:v>297.08999999999997</c:v>
                </c:pt>
                <c:pt idx="9213">
                  <c:v>297.08</c:v>
                </c:pt>
                <c:pt idx="9214">
                  <c:v>297.13</c:v>
                </c:pt>
                <c:pt idx="9215">
                  <c:v>297.12</c:v>
                </c:pt>
                <c:pt idx="9216">
                  <c:v>297.14999999999998</c:v>
                </c:pt>
                <c:pt idx="9217">
                  <c:v>297.14999999999998</c:v>
                </c:pt>
                <c:pt idx="9218">
                  <c:v>297.14</c:v>
                </c:pt>
                <c:pt idx="9219">
                  <c:v>297.12</c:v>
                </c:pt>
                <c:pt idx="9220">
                  <c:v>297.18</c:v>
                </c:pt>
                <c:pt idx="9221">
                  <c:v>297.17</c:v>
                </c:pt>
                <c:pt idx="9222">
                  <c:v>297.17</c:v>
                </c:pt>
                <c:pt idx="9223">
                  <c:v>297.22000000000003</c:v>
                </c:pt>
                <c:pt idx="9224">
                  <c:v>297.2</c:v>
                </c:pt>
                <c:pt idx="9225">
                  <c:v>297.17</c:v>
                </c:pt>
                <c:pt idx="9226">
                  <c:v>297.16000000000003</c:v>
                </c:pt>
                <c:pt idx="9227">
                  <c:v>297.16000000000003</c:v>
                </c:pt>
                <c:pt idx="9228">
                  <c:v>297.17</c:v>
                </c:pt>
                <c:pt idx="9229">
                  <c:v>297.16000000000003</c:v>
                </c:pt>
                <c:pt idx="9230">
                  <c:v>297.16000000000003</c:v>
                </c:pt>
                <c:pt idx="9231">
                  <c:v>297.24</c:v>
                </c:pt>
                <c:pt idx="9232">
                  <c:v>297.23</c:v>
                </c:pt>
                <c:pt idx="9233">
                  <c:v>297.25</c:v>
                </c:pt>
                <c:pt idx="9234">
                  <c:v>297.25</c:v>
                </c:pt>
                <c:pt idx="9235">
                  <c:v>297.24</c:v>
                </c:pt>
                <c:pt idx="9236">
                  <c:v>297.23</c:v>
                </c:pt>
                <c:pt idx="9237">
                  <c:v>297.23</c:v>
                </c:pt>
                <c:pt idx="9238">
                  <c:v>297.20999999999998</c:v>
                </c:pt>
                <c:pt idx="9239">
                  <c:v>297.2</c:v>
                </c:pt>
                <c:pt idx="9240">
                  <c:v>297.19</c:v>
                </c:pt>
                <c:pt idx="9241">
                  <c:v>297.2</c:v>
                </c:pt>
                <c:pt idx="9242">
                  <c:v>297.20999999999998</c:v>
                </c:pt>
                <c:pt idx="9243">
                  <c:v>297.23</c:v>
                </c:pt>
                <c:pt idx="9244">
                  <c:v>297.22000000000003</c:v>
                </c:pt>
                <c:pt idx="9245">
                  <c:v>297.23</c:v>
                </c:pt>
                <c:pt idx="9246">
                  <c:v>297.22000000000003</c:v>
                </c:pt>
                <c:pt idx="9247">
                  <c:v>297.25</c:v>
                </c:pt>
                <c:pt idx="9248">
                  <c:v>297.27999999999997</c:v>
                </c:pt>
                <c:pt idx="9249">
                  <c:v>297.32</c:v>
                </c:pt>
                <c:pt idx="9250">
                  <c:v>297.3</c:v>
                </c:pt>
                <c:pt idx="9251">
                  <c:v>297.27</c:v>
                </c:pt>
                <c:pt idx="9252">
                  <c:v>297.29000000000002</c:v>
                </c:pt>
                <c:pt idx="9253">
                  <c:v>297.29000000000002</c:v>
                </c:pt>
                <c:pt idx="9254">
                  <c:v>297.26</c:v>
                </c:pt>
                <c:pt idx="9255">
                  <c:v>297.27999999999997</c:v>
                </c:pt>
                <c:pt idx="9256">
                  <c:v>297.26</c:v>
                </c:pt>
                <c:pt idx="9257">
                  <c:v>297.25</c:v>
                </c:pt>
                <c:pt idx="9258">
                  <c:v>297.27</c:v>
                </c:pt>
                <c:pt idx="9259">
                  <c:v>297.27</c:v>
                </c:pt>
                <c:pt idx="9260">
                  <c:v>297.24</c:v>
                </c:pt>
                <c:pt idx="9261">
                  <c:v>297.20999999999998</c:v>
                </c:pt>
                <c:pt idx="9262">
                  <c:v>297.2</c:v>
                </c:pt>
                <c:pt idx="9263">
                  <c:v>297.18</c:v>
                </c:pt>
                <c:pt idx="9264">
                  <c:v>297.18</c:v>
                </c:pt>
                <c:pt idx="9265">
                  <c:v>297.14999999999998</c:v>
                </c:pt>
                <c:pt idx="9266">
                  <c:v>297.14999999999998</c:v>
                </c:pt>
                <c:pt idx="9267">
                  <c:v>297.16000000000003</c:v>
                </c:pt>
                <c:pt idx="9268">
                  <c:v>297.14</c:v>
                </c:pt>
                <c:pt idx="9269">
                  <c:v>297.19</c:v>
                </c:pt>
                <c:pt idx="9270">
                  <c:v>297.17</c:v>
                </c:pt>
                <c:pt idx="9271">
                  <c:v>297.16000000000003</c:v>
                </c:pt>
                <c:pt idx="9272">
                  <c:v>297.14999999999998</c:v>
                </c:pt>
                <c:pt idx="9273">
                  <c:v>297.14</c:v>
                </c:pt>
                <c:pt idx="9274">
                  <c:v>297.16000000000003</c:v>
                </c:pt>
                <c:pt idx="9275">
                  <c:v>297.14999999999998</c:v>
                </c:pt>
                <c:pt idx="9276">
                  <c:v>297.16000000000003</c:v>
                </c:pt>
                <c:pt idx="9277">
                  <c:v>297.14</c:v>
                </c:pt>
                <c:pt idx="9278">
                  <c:v>297.13</c:v>
                </c:pt>
                <c:pt idx="9279">
                  <c:v>297.12</c:v>
                </c:pt>
                <c:pt idx="9280">
                  <c:v>297.10000000000002</c:v>
                </c:pt>
                <c:pt idx="9281">
                  <c:v>297.11</c:v>
                </c:pt>
                <c:pt idx="9282">
                  <c:v>297.11</c:v>
                </c:pt>
                <c:pt idx="9283">
                  <c:v>297.08999999999997</c:v>
                </c:pt>
                <c:pt idx="9284">
                  <c:v>297.10000000000002</c:v>
                </c:pt>
                <c:pt idx="9285">
                  <c:v>297.10000000000002</c:v>
                </c:pt>
                <c:pt idx="9286">
                  <c:v>297.10000000000002</c:v>
                </c:pt>
                <c:pt idx="9287">
                  <c:v>297.14</c:v>
                </c:pt>
                <c:pt idx="9288">
                  <c:v>297.14999999999998</c:v>
                </c:pt>
                <c:pt idx="9289">
                  <c:v>297.14999999999998</c:v>
                </c:pt>
                <c:pt idx="9290">
                  <c:v>297.19</c:v>
                </c:pt>
                <c:pt idx="9291">
                  <c:v>297.25</c:v>
                </c:pt>
                <c:pt idx="9292">
                  <c:v>297.25</c:v>
                </c:pt>
                <c:pt idx="9293">
                  <c:v>297.24</c:v>
                </c:pt>
                <c:pt idx="9294">
                  <c:v>297.26</c:v>
                </c:pt>
                <c:pt idx="9295">
                  <c:v>297.25</c:v>
                </c:pt>
                <c:pt idx="9296">
                  <c:v>297.33</c:v>
                </c:pt>
                <c:pt idx="9297">
                  <c:v>297.35000000000002</c:v>
                </c:pt>
                <c:pt idx="9298">
                  <c:v>297.33</c:v>
                </c:pt>
                <c:pt idx="9299">
                  <c:v>297.35000000000002</c:v>
                </c:pt>
                <c:pt idx="9300">
                  <c:v>297.33</c:v>
                </c:pt>
                <c:pt idx="9301">
                  <c:v>297.29000000000002</c:v>
                </c:pt>
                <c:pt idx="9302">
                  <c:v>297.29000000000002</c:v>
                </c:pt>
                <c:pt idx="9303">
                  <c:v>297.35000000000002</c:v>
                </c:pt>
                <c:pt idx="9304">
                  <c:v>297.35000000000002</c:v>
                </c:pt>
                <c:pt idx="9305">
                  <c:v>297.33</c:v>
                </c:pt>
                <c:pt idx="9306">
                  <c:v>297.38</c:v>
                </c:pt>
                <c:pt idx="9307">
                  <c:v>297.35000000000002</c:v>
                </c:pt>
                <c:pt idx="9308">
                  <c:v>297.32</c:v>
                </c:pt>
                <c:pt idx="9309">
                  <c:v>297.31</c:v>
                </c:pt>
                <c:pt idx="9310">
                  <c:v>297.3</c:v>
                </c:pt>
                <c:pt idx="9311">
                  <c:v>297.27</c:v>
                </c:pt>
                <c:pt idx="9312">
                  <c:v>297.29000000000002</c:v>
                </c:pt>
                <c:pt idx="9313">
                  <c:v>297.27999999999997</c:v>
                </c:pt>
                <c:pt idx="9314">
                  <c:v>297.27</c:v>
                </c:pt>
                <c:pt idx="9315">
                  <c:v>297.27999999999997</c:v>
                </c:pt>
                <c:pt idx="9316">
                  <c:v>297.27</c:v>
                </c:pt>
                <c:pt idx="9317">
                  <c:v>297.25</c:v>
                </c:pt>
                <c:pt idx="9318">
                  <c:v>297.27</c:v>
                </c:pt>
                <c:pt idx="9319">
                  <c:v>297.33999999999997</c:v>
                </c:pt>
                <c:pt idx="9320">
                  <c:v>297.41000000000003</c:v>
                </c:pt>
                <c:pt idx="9321">
                  <c:v>297.39999999999998</c:v>
                </c:pt>
                <c:pt idx="9322">
                  <c:v>297.39</c:v>
                </c:pt>
                <c:pt idx="9323">
                  <c:v>297.36</c:v>
                </c:pt>
                <c:pt idx="9324">
                  <c:v>297.33</c:v>
                </c:pt>
                <c:pt idx="9325">
                  <c:v>297.33</c:v>
                </c:pt>
                <c:pt idx="9326">
                  <c:v>297.35000000000002</c:v>
                </c:pt>
                <c:pt idx="9327">
                  <c:v>297.33</c:v>
                </c:pt>
                <c:pt idx="9328">
                  <c:v>297.3</c:v>
                </c:pt>
                <c:pt idx="9329">
                  <c:v>297.31</c:v>
                </c:pt>
                <c:pt idx="9330">
                  <c:v>297.29000000000002</c:v>
                </c:pt>
                <c:pt idx="9331">
                  <c:v>297.27</c:v>
                </c:pt>
                <c:pt idx="9332">
                  <c:v>297.25</c:v>
                </c:pt>
                <c:pt idx="9333">
                  <c:v>297.24</c:v>
                </c:pt>
                <c:pt idx="9334">
                  <c:v>297.27999999999997</c:v>
                </c:pt>
                <c:pt idx="9335">
                  <c:v>297.27</c:v>
                </c:pt>
                <c:pt idx="9336">
                  <c:v>297.25</c:v>
                </c:pt>
                <c:pt idx="9337">
                  <c:v>297.23</c:v>
                </c:pt>
                <c:pt idx="9338">
                  <c:v>297.23</c:v>
                </c:pt>
                <c:pt idx="9339">
                  <c:v>297.23</c:v>
                </c:pt>
                <c:pt idx="9340">
                  <c:v>297.33</c:v>
                </c:pt>
                <c:pt idx="9341">
                  <c:v>297.39</c:v>
                </c:pt>
                <c:pt idx="9342">
                  <c:v>297.39999999999998</c:v>
                </c:pt>
                <c:pt idx="9343">
                  <c:v>297.39</c:v>
                </c:pt>
                <c:pt idx="9344">
                  <c:v>297.43</c:v>
                </c:pt>
                <c:pt idx="9345">
                  <c:v>297.41000000000003</c:v>
                </c:pt>
                <c:pt idx="9346">
                  <c:v>297.39</c:v>
                </c:pt>
                <c:pt idx="9347">
                  <c:v>297.38</c:v>
                </c:pt>
                <c:pt idx="9348">
                  <c:v>297.36</c:v>
                </c:pt>
                <c:pt idx="9349">
                  <c:v>297.35000000000002</c:v>
                </c:pt>
                <c:pt idx="9350">
                  <c:v>297.35000000000002</c:v>
                </c:pt>
                <c:pt idx="9351">
                  <c:v>297.33999999999997</c:v>
                </c:pt>
                <c:pt idx="9352">
                  <c:v>297.33</c:v>
                </c:pt>
                <c:pt idx="9353">
                  <c:v>297.35000000000002</c:v>
                </c:pt>
                <c:pt idx="9354">
                  <c:v>297.35000000000002</c:v>
                </c:pt>
                <c:pt idx="9355">
                  <c:v>297.39</c:v>
                </c:pt>
                <c:pt idx="9356">
                  <c:v>297.36</c:v>
                </c:pt>
                <c:pt idx="9357">
                  <c:v>297.33</c:v>
                </c:pt>
                <c:pt idx="9358">
                  <c:v>297.35000000000002</c:v>
                </c:pt>
                <c:pt idx="9359">
                  <c:v>297.39</c:v>
                </c:pt>
                <c:pt idx="9360">
                  <c:v>297.36</c:v>
                </c:pt>
                <c:pt idx="9361">
                  <c:v>297.33999999999997</c:v>
                </c:pt>
                <c:pt idx="9362">
                  <c:v>297.32</c:v>
                </c:pt>
                <c:pt idx="9363">
                  <c:v>297.32</c:v>
                </c:pt>
                <c:pt idx="9364">
                  <c:v>297.32</c:v>
                </c:pt>
                <c:pt idx="9365">
                  <c:v>297.33</c:v>
                </c:pt>
                <c:pt idx="9366">
                  <c:v>297.32</c:v>
                </c:pt>
                <c:pt idx="9367">
                  <c:v>297.31</c:v>
                </c:pt>
                <c:pt idx="9368">
                  <c:v>297.33</c:v>
                </c:pt>
                <c:pt idx="9369">
                  <c:v>297.3</c:v>
                </c:pt>
                <c:pt idx="9370">
                  <c:v>297.27999999999997</c:v>
                </c:pt>
                <c:pt idx="9371">
                  <c:v>297.27</c:v>
                </c:pt>
                <c:pt idx="9372">
                  <c:v>297.33999999999997</c:v>
                </c:pt>
                <c:pt idx="9373">
                  <c:v>297.36</c:v>
                </c:pt>
                <c:pt idx="9374">
                  <c:v>297.33999999999997</c:v>
                </c:pt>
                <c:pt idx="9375">
                  <c:v>297.32</c:v>
                </c:pt>
                <c:pt idx="9376">
                  <c:v>297.33</c:v>
                </c:pt>
                <c:pt idx="9377">
                  <c:v>297.32</c:v>
                </c:pt>
                <c:pt idx="9378">
                  <c:v>297.31</c:v>
                </c:pt>
                <c:pt idx="9379">
                  <c:v>297.37</c:v>
                </c:pt>
                <c:pt idx="9380">
                  <c:v>297.35000000000002</c:v>
                </c:pt>
                <c:pt idx="9381">
                  <c:v>297.33</c:v>
                </c:pt>
                <c:pt idx="9382">
                  <c:v>297.33999999999997</c:v>
                </c:pt>
                <c:pt idx="9383">
                  <c:v>297.33999999999997</c:v>
                </c:pt>
                <c:pt idx="9384">
                  <c:v>297.33</c:v>
                </c:pt>
                <c:pt idx="9385">
                  <c:v>297.32</c:v>
                </c:pt>
                <c:pt idx="9386">
                  <c:v>297.31</c:v>
                </c:pt>
                <c:pt idx="9387">
                  <c:v>297.33999999999997</c:v>
                </c:pt>
                <c:pt idx="9388">
                  <c:v>297.33</c:v>
                </c:pt>
                <c:pt idx="9389">
                  <c:v>297.36</c:v>
                </c:pt>
                <c:pt idx="9390">
                  <c:v>297.35000000000002</c:v>
                </c:pt>
                <c:pt idx="9391">
                  <c:v>297.33999999999997</c:v>
                </c:pt>
                <c:pt idx="9392">
                  <c:v>297.33999999999997</c:v>
                </c:pt>
                <c:pt idx="9393">
                  <c:v>297.38</c:v>
                </c:pt>
                <c:pt idx="9394">
                  <c:v>297.41000000000003</c:v>
                </c:pt>
                <c:pt idx="9395">
                  <c:v>297.44</c:v>
                </c:pt>
                <c:pt idx="9396">
                  <c:v>297.47000000000003</c:v>
                </c:pt>
                <c:pt idx="9397">
                  <c:v>297.47000000000003</c:v>
                </c:pt>
                <c:pt idx="9398">
                  <c:v>297.45</c:v>
                </c:pt>
                <c:pt idx="9399">
                  <c:v>297.49</c:v>
                </c:pt>
                <c:pt idx="9400">
                  <c:v>297.49</c:v>
                </c:pt>
                <c:pt idx="9401">
                  <c:v>297.47000000000003</c:v>
                </c:pt>
                <c:pt idx="9402">
                  <c:v>297.47000000000003</c:v>
                </c:pt>
                <c:pt idx="9403">
                  <c:v>297.45999999999998</c:v>
                </c:pt>
                <c:pt idx="9404">
                  <c:v>297.45</c:v>
                </c:pt>
                <c:pt idx="9405">
                  <c:v>297.43</c:v>
                </c:pt>
                <c:pt idx="9406">
                  <c:v>297.42</c:v>
                </c:pt>
                <c:pt idx="9407">
                  <c:v>297.39999999999998</c:v>
                </c:pt>
                <c:pt idx="9408">
                  <c:v>297.38</c:v>
                </c:pt>
                <c:pt idx="9409">
                  <c:v>297.42</c:v>
                </c:pt>
                <c:pt idx="9410">
                  <c:v>297.41000000000003</c:v>
                </c:pt>
                <c:pt idx="9411">
                  <c:v>297.47000000000003</c:v>
                </c:pt>
                <c:pt idx="9412">
                  <c:v>297.47000000000003</c:v>
                </c:pt>
                <c:pt idx="9413">
                  <c:v>297.45999999999998</c:v>
                </c:pt>
                <c:pt idx="9414">
                  <c:v>297.48</c:v>
                </c:pt>
                <c:pt idx="9415">
                  <c:v>297.48</c:v>
                </c:pt>
                <c:pt idx="9416">
                  <c:v>297.45</c:v>
                </c:pt>
                <c:pt idx="9417">
                  <c:v>297.42</c:v>
                </c:pt>
                <c:pt idx="9418">
                  <c:v>297.45999999999998</c:v>
                </c:pt>
                <c:pt idx="9419">
                  <c:v>297.47000000000003</c:v>
                </c:pt>
                <c:pt idx="9420">
                  <c:v>297.44</c:v>
                </c:pt>
                <c:pt idx="9421">
                  <c:v>297.43</c:v>
                </c:pt>
                <c:pt idx="9422">
                  <c:v>297.45</c:v>
                </c:pt>
                <c:pt idx="9423">
                  <c:v>297.42</c:v>
                </c:pt>
                <c:pt idx="9424">
                  <c:v>297.43</c:v>
                </c:pt>
                <c:pt idx="9425">
                  <c:v>297.41000000000003</c:v>
                </c:pt>
                <c:pt idx="9426">
                  <c:v>297.39</c:v>
                </c:pt>
                <c:pt idx="9427">
                  <c:v>297.39999999999998</c:v>
                </c:pt>
                <c:pt idx="9428">
                  <c:v>297.39</c:v>
                </c:pt>
                <c:pt idx="9429">
                  <c:v>297.37</c:v>
                </c:pt>
                <c:pt idx="9430">
                  <c:v>297.35000000000002</c:v>
                </c:pt>
                <c:pt idx="9431">
                  <c:v>297.38</c:v>
                </c:pt>
                <c:pt idx="9432">
                  <c:v>297.38</c:v>
                </c:pt>
                <c:pt idx="9433">
                  <c:v>297.36</c:v>
                </c:pt>
                <c:pt idx="9434">
                  <c:v>297.35000000000002</c:v>
                </c:pt>
                <c:pt idx="9435">
                  <c:v>297.35000000000002</c:v>
                </c:pt>
                <c:pt idx="9436">
                  <c:v>297.33999999999997</c:v>
                </c:pt>
                <c:pt idx="9437">
                  <c:v>297.32</c:v>
                </c:pt>
                <c:pt idx="9438">
                  <c:v>297.32</c:v>
                </c:pt>
                <c:pt idx="9439">
                  <c:v>297.33</c:v>
                </c:pt>
                <c:pt idx="9440">
                  <c:v>297.33</c:v>
                </c:pt>
                <c:pt idx="9441">
                  <c:v>297.33</c:v>
                </c:pt>
                <c:pt idx="9442">
                  <c:v>297.32</c:v>
                </c:pt>
                <c:pt idx="9443">
                  <c:v>297.3</c:v>
                </c:pt>
                <c:pt idx="9444">
                  <c:v>297.27999999999997</c:v>
                </c:pt>
                <c:pt idx="9445">
                  <c:v>297.26</c:v>
                </c:pt>
                <c:pt idx="9446">
                  <c:v>297.25</c:v>
                </c:pt>
                <c:pt idx="9447">
                  <c:v>297.23</c:v>
                </c:pt>
                <c:pt idx="9448">
                  <c:v>297.27</c:v>
                </c:pt>
                <c:pt idx="9449">
                  <c:v>297.26</c:v>
                </c:pt>
                <c:pt idx="9450">
                  <c:v>297.32</c:v>
                </c:pt>
                <c:pt idx="9451">
                  <c:v>297.33</c:v>
                </c:pt>
                <c:pt idx="9452">
                  <c:v>297.31</c:v>
                </c:pt>
                <c:pt idx="9453">
                  <c:v>297.31</c:v>
                </c:pt>
                <c:pt idx="9454">
                  <c:v>297.31</c:v>
                </c:pt>
                <c:pt idx="9455">
                  <c:v>297.33999999999997</c:v>
                </c:pt>
                <c:pt idx="9456">
                  <c:v>297.33</c:v>
                </c:pt>
                <c:pt idx="9457">
                  <c:v>297.33999999999997</c:v>
                </c:pt>
                <c:pt idx="9458">
                  <c:v>297.32</c:v>
                </c:pt>
                <c:pt idx="9459">
                  <c:v>297.32</c:v>
                </c:pt>
                <c:pt idx="9460">
                  <c:v>297.3</c:v>
                </c:pt>
                <c:pt idx="9461">
                  <c:v>297.31</c:v>
                </c:pt>
                <c:pt idx="9462">
                  <c:v>297.29000000000002</c:v>
                </c:pt>
                <c:pt idx="9463">
                  <c:v>297.31</c:v>
                </c:pt>
                <c:pt idx="9464">
                  <c:v>297.29000000000002</c:v>
                </c:pt>
                <c:pt idx="9465">
                  <c:v>297.27999999999997</c:v>
                </c:pt>
                <c:pt idx="9466">
                  <c:v>297.25</c:v>
                </c:pt>
                <c:pt idx="9467">
                  <c:v>297.25</c:v>
                </c:pt>
                <c:pt idx="9468">
                  <c:v>297.27999999999997</c:v>
                </c:pt>
                <c:pt idx="9469">
                  <c:v>297.26</c:v>
                </c:pt>
                <c:pt idx="9470">
                  <c:v>297.25</c:v>
                </c:pt>
                <c:pt idx="9471">
                  <c:v>297.24</c:v>
                </c:pt>
                <c:pt idx="9472">
                  <c:v>297.25</c:v>
                </c:pt>
                <c:pt idx="9473">
                  <c:v>297.25</c:v>
                </c:pt>
                <c:pt idx="9474">
                  <c:v>297.27999999999997</c:v>
                </c:pt>
                <c:pt idx="9475">
                  <c:v>297.35000000000002</c:v>
                </c:pt>
                <c:pt idx="9476">
                  <c:v>297.35000000000002</c:v>
                </c:pt>
                <c:pt idx="9477">
                  <c:v>297.35000000000002</c:v>
                </c:pt>
                <c:pt idx="9478">
                  <c:v>297.33999999999997</c:v>
                </c:pt>
                <c:pt idx="9479">
                  <c:v>297.33</c:v>
                </c:pt>
                <c:pt idx="9480">
                  <c:v>297.35000000000002</c:v>
                </c:pt>
                <c:pt idx="9481">
                  <c:v>297.38</c:v>
                </c:pt>
                <c:pt idx="9482">
                  <c:v>297.38</c:v>
                </c:pt>
                <c:pt idx="9483">
                  <c:v>297.39999999999998</c:v>
                </c:pt>
                <c:pt idx="9484">
                  <c:v>297.39</c:v>
                </c:pt>
                <c:pt idx="9485">
                  <c:v>297.39999999999998</c:v>
                </c:pt>
                <c:pt idx="9486">
                  <c:v>297.39</c:v>
                </c:pt>
                <c:pt idx="9487">
                  <c:v>297.35000000000002</c:v>
                </c:pt>
                <c:pt idx="9488">
                  <c:v>297.32</c:v>
                </c:pt>
                <c:pt idx="9489">
                  <c:v>297.39</c:v>
                </c:pt>
                <c:pt idx="9490">
                  <c:v>297.39</c:v>
                </c:pt>
                <c:pt idx="9491">
                  <c:v>297.38</c:v>
                </c:pt>
                <c:pt idx="9492">
                  <c:v>297.38</c:v>
                </c:pt>
                <c:pt idx="9493">
                  <c:v>297.39999999999998</c:v>
                </c:pt>
                <c:pt idx="9494">
                  <c:v>297.39</c:v>
                </c:pt>
                <c:pt idx="9495">
                  <c:v>297.39999999999998</c:v>
                </c:pt>
                <c:pt idx="9496">
                  <c:v>297.43</c:v>
                </c:pt>
                <c:pt idx="9497">
                  <c:v>297.39999999999998</c:v>
                </c:pt>
                <c:pt idx="9498">
                  <c:v>297.42</c:v>
                </c:pt>
                <c:pt idx="9499">
                  <c:v>297.39999999999998</c:v>
                </c:pt>
                <c:pt idx="9500">
                  <c:v>297.39</c:v>
                </c:pt>
                <c:pt idx="9501">
                  <c:v>297.37</c:v>
                </c:pt>
                <c:pt idx="9502">
                  <c:v>297.39999999999998</c:v>
                </c:pt>
                <c:pt idx="9503">
                  <c:v>297.39999999999998</c:v>
                </c:pt>
                <c:pt idx="9504">
                  <c:v>297.37</c:v>
                </c:pt>
                <c:pt idx="9505">
                  <c:v>297.37</c:v>
                </c:pt>
                <c:pt idx="9506">
                  <c:v>297.38</c:v>
                </c:pt>
                <c:pt idx="9507">
                  <c:v>297.37</c:v>
                </c:pt>
                <c:pt idx="9508">
                  <c:v>297.39</c:v>
                </c:pt>
                <c:pt idx="9509">
                  <c:v>297.38</c:v>
                </c:pt>
                <c:pt idx="9510">
                  <c:v>297.39</c:v>
                </c:pt>
                <c:pt idx="9511">
                  <c:v>297.38</c:v>
                </c:pt>
                <c:pt idx="9512">
                  <c:v>297.36</c:v>
                </c:pt>
                <c:pt idx="9513">
                  <c:v>297.35000000000002</c:v>
                </c:pt>
                <c:pt idx="9514">
                  <c:v>297.38</c:v>
                </c:pt>
                <c:pt idx="9515">
                  <c:v>297.44</c:v>
                </c:pt>
                <c:pt idx="9516">
                  <c:v>297.41000000000003</c:v>
                </c:pt>
                <c:pt idx="9517">
                  <c:v>297.39</c:v>
                </c:pt>
                <c:pt idx="9518">
                  <c:v>297.43</c:v>
                </c:pt>
                <c:pt idx="9519">
                  <c:v>297.43</c:v>
                </c:pt>
                <c:pt idx="9520">
                  <c:v>297.43</c:v>
                </c:pt>
                <c:pt idx="9521">
                  <c:v>297.52</c:v>
                </c:pt>
                <c:pt idx="9522">
                  <c:v>297.56</c:v>
                </c:pt>
                <c:pt idx="9523">
                  <c:v>297.61</c:v>
                </c:pt>
                <c:pt idx="9524">
                  <c:v>297.64</c:v>
                </c:pt>
                <c:pt idx="9525">
                  <c:v>297.64</c:v>
                </c:pt>
                <c:pt idx="9526">
                  <c:v>297.63</c:v>
                </c:pt>
                <c:pt idx="9527">
                  <c:v>297.62</c:v>
                </c:pt>
                <c:pt idx="9528">
                  <c:v>297.61</c:v>
                </c:pt>
                <c:pt idx="9529">
                  <c:v>297.62</c:v>
                </c:pt>
                <c:pt idx="9530">
                  <c:v>297.63</c:v>
                </c:pt>
                <c:pt idx="9531">
                  <c:v>297.61</c:v>
                </c:pt>
                <c:pt idx="9532">
                  <c:v>297.58999999999997</c:v>
                </c:pt>
                <c:pt idx="9533">
                  <c:v>297.60000000000002</c:v>
                </c:pt>
                <c:pt idx="9534">
                  <c:v>297.60000000000002</c:v>
                </c:pt>
                <c:pt idx="9535">
                  <c:v>297.62</c:v>
                </c:pt>
                <c:pt idx="9536">
                  <c:v>297.62</c:v>
                </c:pt>
                <c:pt idx="9537">
                  <c:v>297.60000000000002</c:v>
                </c:pt>
                <c:pt idx="9538">
                  <c:v>297.60000000000002</c:v>
                </c:pt>
                <c:pt idx="9539">
                  <c:v>297.61</c:v>
                </c:pt>
                <c:pt idx="9540">
                  <c:v>297.61</c:v>
                </c:pt>
                <c:pt idx="9541">
                  <c:v>297.62</c:v>
                </c:pt>
                <c:pt idx="9542">
                  <c:v>297.64999999999998</c:v>
                </c:pt>
                <c:pt idx="9543">
                  <c:v>297.68</c:v>
                </c:pt>
                <c:pt idx="9544">
                  <c:v>297.67</c:v>
                </c:pt>
                <c:pt idx="9545">
                  <c:v>297.64</c:v>
                </c:pt>
                <c:pt idx="9546">
                  <c:v>297.66000000000003</c:v>
                </c:pt>
                <c:pt idx="9547">
                  <c:v>297.67</c:v>
                </c:pt>
                <c:pt idx="9548">
                  <c:v>297.69</c:v>
                </c:pt>
                <c:pt idx="9549">
                  <c:v>297.70999999999998</c:v>
                </c:pt>
                <c:pt idx="9550">
                  <c:v>297.68</c:v>
                </c:pt>
                <c:pt idx="9551">
                  <c:v>297.66000000000003</c:v>
                </c:pt>
                <c:pt idx="9552">
                  <c:v>297.68</c:v>
                </c:pt>
                <c:pt idx="9553">
                  <c:v>297.67</c:v>
                </c:pt>
                <c:pt idx="9554">
                  <c:v>297.67</c:v>
                </c:pt>
                <c:pt idx="9555">
                  <c:v>297.69</c:v>
                </c:pt>
                <c:pt idx="9556">
                  <c:v>297.74</c:v>
                </c:pt>
                <c:pt idx="9557">
                  <c:v>297.72000000000003</c:v>
                </c:pt>
                <c:pt idx="9558">
                  <c:v>297.72000000000003</c:v>
                </c:pt>
                <c:pt idx="9559">
                  <c:v>297.7</c:v>
                </c:pt>
                <c:pt idx="9560">
                  <c:v>297.69</c:v>
                </c:pt>
                <c:pt idx="9561">
                  <c:v>297.74</c:v>
                </c:pt>
                <c:pt idx="9562">
                  <c:v>297.72000000000003</c:v>
                </c:pt>
                <c:pt idx="9563">
                  <c:v>297.73</c:v>
                </c:pt>
                <c:pt idx="9564">
                  <c:v>297.75</c:v>
                </c:pt>
                <c:pt idx="9565">
                  <c:v>297.70999999999998</c:v>
                </c:pt>
                <c:pt idx="9566">
                  <c:v>297.76</c:v>
                </c:pt>
                <c:pt idx="9567">
                  <c:v>297.74</c:v>
                </c:pt>
                <c:pt idx="9568">
                  <c:v>297.79000000000002</c:v>
                </c:pt>
                <c:pt idx="9569">
                  <c:v>297.83999999999997</c:v>
                </c:pt>
                <c:pt idx="9570">
                  <c:v>297.82</c:v>
                </c:pt>
                <c:pt idx="9571">
                  <c:v>297.79000000000002</c:v>
                </c:pt>
                <c:pt idx="9572">
                  <c:v>297.83</c:v>
                </c:pt>
                <c:pt idx="9573">
                  <c:v>297.83</c:v>
                </c:pt>
                <c:pt idx="9574">
                  <c:v>297.79000000000002</c:v>
                </c:pt>
                <c:pt idx="9575">
                  <c:v>297.83999999999997</c:v>
                </c:pt>
                <c:pt idx="9576">
                  <c:v>297.83999999999997</c:v>
                </c:pt>
                <c:pt idx="9577">
                  <c:v>297.8</c:v>
                </c:pt>
                <c:pt idx="9578">
                  <c:v>297.8</c:v>
                </c:pt>
                <c:pt idx="9579">
                  <c:v>297.82</c:v>
                </c:pt>
                <c:pt idx="9580">
                  <c:v>297.83999999999997</c:v>
                </c:pt>
                <c:pt idx="9581">
                  <c:v>297.86</c:v>
                </c:pt>
                <c:pt idx="9582">
                  <c:v>297.85000000000002</c:v>
                </c:pt>
                <c:pt idx="9583">
                  <c:v>297.86</c:v>
                </c:pt>
                <c:pt idx="9584">
                  <c:v>297.86</c:v>
                </c:pt>
                <c:pt idx="9585">
                  <c:v>297.85000000000002</c:v>
                </c:pt>
                <c:pt idx="9586">
                  <c:v>297.91000000000003</c:v>
                </c:pt>
                <c:pt idx="9587">
                  <c:v>297.95</c:v>
                </c:pt>
                <c:pt idx="9588">
                  <c:v>297.95</c:v>
                </c:pt>
                <c:pt idx="9589">
                  <c:v>297.93</c:v>
                </c:pt>
                <c:pt idx="9590">
                  <c:v>297.99</c:v>
                </c:pt>
                <c:pt idx="9591">
                  <c:v>297.95999999999998</c:v>
                </c:pt>
                <c:pt idx="9592">
                  <c:v>297.93</c:v>
                </c:pt>
                <c:pt idx="9593">
                  <c:v>297.93</c:v>
                </c:pt>
                <c:pt idx="9594">
                  <c:v>297.88</c:v>
                </c:pt>
                <c:pt idx="9595">
                  <c:v>297.83999999999997</c:v>
                </c:pt>
                <c:pt idx="9596">
                  <c:v>297.87</c:v>
                </c:pt>
                <c:pt idx="9597">
                  <c:v>297.83999999999997</c:v>
                </c:pt>
                <c:pt idx="9598">
                  <c:v>297.86</c:v>
                </c:pt>
                <c:pt idx="9599">
                  <c:v>297.89999999999998</c:v>
                </c:pt>
                <c:pt idx="9600">
                  <c:v>297.83999999999997</c:v>
                </c:pt>
                <c:pt idx="9601">
                  <c:v>297.77</c:v>
                </c:pt>
                <c:pt idx="9602">
                  <c:v>297.77</c:v>
                </c:pt>
                <c:pt idx="9603">
                  <c:v>297.81</c:v>
                </c:pt>
                <c:pt idx="9604">
                  <c:v>297.81</c:v>
                </c:pt>
                <c:pt idx="9605">
                  <c:v>297.89</c:v>
                </c:pt>
                <c:pt idx="9606">
                  <c:v>297.89999999999998</c:v>
                </c:pt>
                <c:pt idx="9607">
                  <c:v>297.95</c:v>
                </c:pt>
                <c:pt idx="9608">
                  <c:v>297.99</c:v>
                </c:pt>
                <c:pt idx="9609">
                  <c:v>297.94</c:v>
                </c:pt>
                <c:pt idx="9610">
                  <c:v>297.95</c:v>
                </c:pt>
                <c:pt idx="9611">
                  <c:v>297.92</c:v>
                </c:pt>
                <c:pt idx="9612">
                  <c:v>297.88</c:v>
                </c:pt>
                <c:pt idx="9613">
                  <c:v>297.88</c:v>
                </c:pt>
                <c:pt idx="9614">
                  <c:v>297.85000000000002</c:v>
                </c:pt>
                <c:pt idx="9615">
                  <c:v>297.82</c:v>
                </c:pt>
                <c:pt idx="9616">
                  <c:v>297.82</c:v>
                </c:pt>
                <c:pt idx="9617">
                  <c:v>297.79000000000002</c:v>
                </c:pt>
                <c:pt idx="9618">
                  <c:v>297.77999999999997</c:v>
                </c:pt>
                <c:pt idx="9619">
                  <c:v>297.83</c:v>
                </c:pt>
                <c:pt idx="9620">
                  <c:v>297.82</c:v>
                </c:pt>
                <c:pt idx="9621">
                  <c:v>297.79000000000002</c:v>
                </c:pt>
                <c:pt idx="9622">
                  <c:v>297.76</c:v>
                </c:pt>
                <c:pt idx="9623">
                  <c:v>297.87</c:v>
                </c:pt>
                <c:pt idx="9624">
                  <c:v>297.85000000000002</c:v>
                </c:pt>
                <c:pt idx="9625">
                  <c:v>297.85000000000002</c:v>
                </c:pt>
                <c:pt idx="9626">
                  <c:v>297.85000000000002</c:v>
                </c:pt>
                <c:pt idx="9627">
                  <c:v>297.83999999999997</c:v>
                </c:pt>
                <c:pt idx="9628">
                  <c:v>297.87</c:v>
                </c:pt>
                <c:pt idx="9629">
                  <c:v>297.87</c:v>
                </c:pt>
                <c:pt idx="9630">
                  <c:v>297.91000000000003</c:v>
                </c:pt>
                <c:pt idx="9631">
                  <c:v>297.88</c:v>
                </c:pt>
                <c:pt idx="9632">
                  <c:v>297.94</c:v>
                </c:pt>
                <c:pt idx="9633">
                  <c:v>297.89</c:v>
                </c:pt>
                <c:pt idx="9634">
                  <c:v>297.87</c:v>
                </c:pt>
                <c:pt idx="9635">
                  <c:v>297.89999999999998</c:v>
                </c:pt>
                <c:pt idx="9636">
                  <c:v>297.89</c:v>
                </c:pt>
                <c:pt idx="9637">
                  <c:v>297.88</c:v>
                </c:pt>
                <c:pt idx="9638">
                  <c:v>297.85000000000002</c:v>
                </c:pt>
                <c:pt idx="9639">
                  <c:v>297.83</c:v>
                </c:pt>
                <c:pt idx="9640">
                  <c:v>297.79000000000002</c:v>
                </c:pt>
                <c:pt idx="9641">
                  <c:v>297.76</c:v>
                </c:pt>
                <c:pt idx="9642">
                  <c:v>297.79000000000002</c:v>
                </c:pt>
                <c:pt idx="9643">
                  <c:v>297.81</c:v>
                </c:pt>
                <c:pt idx="9644">
                  <c:v>297.87</c:v>
                </c:pt>
                <c:pt idx="9645">
                  <c:v>297.83999999999997</c:v>
                </c:pt>
                <c:pt idx="9646">
                  <c:v>297.79000000000002</c:v>
                </c:pt>
                <c:pt idx="9647">
                  <c:v>297.77999999999997</c:v>
                </c:pt>
                <c:pt idx="9648">
                  <c:v>297.74</c:v>
                </c:pt>
                <c:pt idx="9649">
                  <c:v>297.81</c:v>
                </c:pt>
                <c:pt idx="9650">
                  <c:v>297.85000000000002</c:v>
                </c:pt>
                <c:pt idx="9651">
                  <c:v>297.82</c:v>
                </c:pt>
                <c:pt idx="9652">
                  <c:v>297.8</c:v>
                </c:pt>
                <c:pt idx="9653">
                  <c:v>297.79000000000002</c:v>
                </c:pt>
                <c:pt idx="9654">
                  <c:v>297.79000000000002</c:v>
                </c:pt>
                <c:pt idx="9655">
                  <c:v>297.82</c:v>
                </c:pt>
                <c:pt idx="9656">
                  <c:v>297.83999999999997</c:v>
                </c:pt>
                <c:pt idx="9657">
                  <c:v>297.87</c:v>
                </c:pt>
                <c:pt idx="9658">
                  <c:v>297.93</c:v>
                </c:pt>
                <c:pt idx="9659">
                  <c:v>297.93</c:v>
                </c:pt>
                <c:pt idx="9660">
                  <c:v>297.91000000000003</c:v>
                </c:pt>
                <c:pt idx="9661">
                  <c:v>297.92</c:v>
                </c:pt>
                <c:pt idx="9662">
                  <c:v>297.89</c:v>
                </c:pt>
                <c:pt idx="9663">
                  <c:v>297.91000000000003</c:v>
                </c:pt>
                <c:pt idx="9664">
                  <c:v>297.94</c:v>
                </c:pt>
                <c:pt idx="9665">
                  <c:v>297.94</c:v>
                </c:pt>
                <c:pt idx="9666">
                  <c:v>297.93</c:v>
                </c:pt>
                <c:pt idx="9667">
                  <c:v>297.91000000000003</c:v>
                </c:pt>
                <c:pt idx="9668">
                  <c:v>297.94</c:v>
                </c:pt>
                <c:pt idx="9669">
                  <c:v>297.92</c:v>
                </c:pt>
                <c:pt idx="9670">
                  <c:v>297.93</c:v>
                </c:pt>
                <c:pt idx="9671">
                  <c:v>297.91000000000003</c:v>
                </c:pt>
                <c:pt idx="9672">
                  <c:v>297.89</c:v>
                </c:pt>
                <c:pt idx="9673">
                  <c:v>297.87</c:v>
                </c:pt>
                <c:pt idx="9674">
                  <c:v>297.83999999999997</c:v>
                </c:pt>
                <c:pt idx="9675">
                  <c:v>297.89</c:v>
                </c:pt>
                <c:pt idx="9676">
                  <c:v>297.93</c:v>
                </c:pt>
                <c:pt idx="9677">
                  <c:v>297.89</c:v>
                </c:pt>
                <c:pt idx="9678">
                  <c:v>297.87</c:v>
                </c:pt>
                <c:pt idx="9679">
                  <c:v>297.88</c:v>
                </c:pt>
                <c:pt idx="9680">
                  <c:v>297.93</c:v>
                </c:pt>
                <c:pt idx="9681">
                  <c:v>297.89999999999998</c:v>
                </c:pt>
                <c:pt idx="9682">
                  <c:v>297.87</c:v>
                </c:pt>
                <c:pt idx="9683">
                  <c:v>297.83</c:v>
                </c:pt>
                <c:pt idx="9684">
                  <c:v>297.81</c:v>
                </c:pt>
                <c:pt idx="9685">
                  <c:v>297.86</c:v>
                </c:pt>
                <c:pt idx="9686">
                  <c:v>297.83</c:v>
                </c:pt>
                <c:pt idx="9687">
                  <c:v>297.79000000000002</c:v>
                </c:pt>
                <c:pt idx="9688">
                  <c:v>297.81</c:v>
                </c:pt>
                <c:pt idx="9689">
                  <c:v>297.8</c:v>
                </c:pt>
                <c:pt idx="9690">
                  <c:v>297.77</c:v>
                </c:pt>
                <c:pt idx="9691">
                  <c:v>297.74</c:v>
                </c:pt>
                <c:pt idx="9692">
                  <c:v>297.73</c:v>
                </c:pt>
                <c:pt idx="9693">
                  <c:v>297.70999999999998</c:v>
                </c:pt>
                <c:pt idx="9694">
                  <c:v>297.76</c:v>
                </c:pt>
                <c:pt idx="9695">
                  <c:v>297.75</c:v>
                </c:pt>
                <c:pt idx="9696">
                  <c:v>297.76</c:v>
                </c:pt>
                <c:pt idx="9697">
                  <c:v>297.77999999999997</c:v>
                </c:pt>
                <c:pt idx="9698">
                  <c:v>297.77999999999997</c:v>
                </c:pt>
                <c:pt idx="9699">
                  <c:v>297.77999999999997</c:v>
                </c:pt>
                <c:pt idx="9700">
                  <c:v>297.79000000000002</c:v>
                </c:pt>
                <c:pt idx="9701">
                  <c:v>297.77</c:v>
                </c:pt>
                <c:pt idx="9702">
                  <c:v>297.75</c:v>
                </c:pt>
                <c:pt idx="9703">
                  <c:v>297.73</c:v>
                </c:pt>
                <c:pt idx="9704">
                  <c:v>297.72000000000003</c:v>
                </c:pt>
                <c:pt idx="9705">
                  <c:v>297.77</c:v>
                </c:pt>
                <c:pt idx="9706">
                  <c:v>297.77</c:v>
                </c:pt>
                <c:pt idx="9707">
                  <c:v>297.73</c:v>
                </c:pt>
                <c:pt idx="9708">
                  <c:v>297.69</c:v>
                </c:pt>
                <c:pt idx="9709">
                  <c:v>297.66000000000003</c:v>
                </c:pt>
                <c:pt idx="9710">
                  <c:v>297.64999999999998</c:v>
                </c:pt>
                <c:pt idx="9711">
                  <c:v>297.63</c:v>
                </c:pt>
                <c:pt idx="9712">
                  <c:v>297.62</c:v>
                </c:pt>
                <c:pt idx="9713">
                  <c:v>297.60000000000002</c:v>
                </c:pt>
                <c:pt idx="9714">
                  <c:v>297.63</c:v>
                </c:pt>
                <c:pt idx="9715">
                  <c:v>297.64</c:v>
                </c:pt>
                <c:pt idx="9716">
                  <c:v>297.61</c:v>
                </c:pt>
                <c:pt idx="9717">
                  <c:v>297.58</c:v>
                </c:pt>
                <c:pt idx="9718">
                  <c:v>297.55</c:v>
                </c:pt>
                <c:pt idx="9719">
                  <c:v>297.58</c:v>
                </c:pt>
                <c:pt idx="9720">
                  <c:v>297.58</c:v>
                </c:pt>
                <c:pt idx="9721">
                  <c:v>297.56</c:v>
                </c:pt>
                <c:pt idx="9722">
                  <c:v>297.54000000000002</c:v>
                </c:pt>
                <c:pt idx="9723">
                  <c:v>297.51</c:v>
                </c:pt>
                <c:pt idx="9724">
                  <c:v>297.5</c:v>
                </c:pt>
                <c:pt idx="9725">
                  <c:v>297.54000000000002</c:v>
                </c:pt>
                <c:pt idx="9726">
                  <c:v>297.56</c:v>
                </c:pt>
                <c:pt idx="9727">
                  <c:v>297.54000000000002</c:v>
                </c:pt>
                <c:pt idx="9728">
                  <c:v>297.52</c:v>
                </c:pt>
                <c:pt idx="9729">
                  <c:v>297.5</c:v>
                </c:pt>
                <c:pt idx="9730">
                  <c:v>297.58999999999997</c:v>
                </c:pt>
                <c:pt idx="9731">
                  <c:v>297.55</c:v>
                </c:pt>
                <c:pt idx="9732">
                  <c:v>297.52</c:v>
                </c:pt>
                <c:pt idx="9733">
                  <c:v>297.60000000000002</c:v>
                </c:pt>
                <c:pt idx="9734">
                  <c:v>297.58</c:v>
                </c:pt>
                <c:pt idx="9735">
                  <c:v>297.54000000000002</c:v>
                </c:pt>
                <c:pt idx="9736">
                  <c:v>297.52</c:v>
                </c:pt>
                <c:pt idx="9737">
                  <c:v>297.52</c:v>
                </c:pt>
                <c:pt idx="9738">
                  <c:v>297.49</c:v>
                </c:pt>
                <c:pt idx="9739">
                  <c:v>297.49</c:v>
                </c:pt>
                <c:pt idx="9740">
                  <c:v>297.49</c:v>
                </c:pt>
                <c:pt idx="9741">
                  <c:v>297.5</c:v>
                </c:pt>
                <c:pt idx="9742">
                  <c:v>297.49</c:v>
                </c:pt>
                <c:pt idx="9743">
                  <c:v>297.5</c:v>
                </c:pt>
                <c:pt idx="9744">
                  <c:v>297.5</c:v>
                </c:pt>
                <c:pt idx="9745">
                  <c:v>297.5</c:v>
                </c:pt>
                <c:pt idx="9746">
                  <c:v>297.52999999999997</c:v>
                </c:pt>
                <c:pt idx="9747">
                  <c:v>297.55</c:v>
                </c:pt>
                <c:pt idx="9748">
                  <c:v>297.58999999999997</c:v>
                </c:pt>
                <c:pt idx="9749">
                  <c:v>297.64</c:v>
                </c:pt>
                <c:pt idx="9750">
                  <c:v>297.77999999999997</c:v>
                </c:pt>
                <c:pt idx="9751">
                  <c:v>297.85000000000002</c:v>
                </c:pt>
                <c:pt idx="9752">
                  <c:v>297.89</c:v>
                </c:pt>
                <c:pt idx="9753">
                  <c:v>297.86</c:v>
                </c:pt>
                <c:pt idx="9754">
                  <c:v>297.83</c:v>
                </c:pt>
                <c:pt idx="9755">
                  <c:v>297.86</c:v>
                </c:pt>
                <c:pt idx="9756">
                  <c:v>297.83</c:v>
                </c:pt>
                <c:pt idx="9757">
                  <c:v>297.83</c:v>
                </c:pt>
                <c:pt idx="9758">
                  <c:v>297.81</c:v>
                </c:pt>
                <c:pt idx="9759">
                  <c:v>297.83999999999997</c:v>
                </c:pt>
                <c:pt idx="9760">
                  <c:v>297.8</c:v>
                </c:pt>
                <c:pt idx="9761">
                  <c:v>297.83999999999997</c:v>
                </c:pt>
                <c:pt idx="9762">
                  <c:v>297.86</c:v>
                </c:pt>
                <c:pt idx="9763">
                  <c:v>297.83999999999997</c:v>
                </c:pt>
                <c:pt idx="9764">
                  <c:v>297.86</c:v>
                </c:pt>
                <c:pt idx="9765">
                  <c:v>297.83</c:v>
                </c:pt>
                <c:pt idx="9766">
                  <c:v>297.81</c:v>
                </c:pt>
                <c:pt idx="9767">
                  <c:v>297.8</c:v>
                </c:pt>
                <c:pt idx="9768">
                  <c:v>297.77</c:v>
                </c:pt>
                <c:pt idx="9769">
                  <c:v>297.74</c:v>
                </c:pt>
                <c:pt idx="9770">
                  <c:v>297.72000000000003</c:v>
                </c:pt>
                <c:pt idx="9771">
                  <c:v>297.7</c:v>
                </c:pt>
                <c:pt idx="9772">
                  <c:v>297.73</c:v>
                </c:pt>
                <c:pt idx="9773">
                  <c:v>297.73</c:v>
                </c:pt>
                <c:pt idx="9774">
                  <c:v>297.72000000000003</c:v>
                </c:pt>
                <c:pt idx="9775">
                  <c:v>297.70999999999998</c:v>
                </c:pt>
                <c:pt idx="9776">
                  <c:v>297.77</c:v>
                </c:pt>
                <c:pt idx="9777">
                  <c:v>297.76</c:v>
                </c:pt>
                <c:pt idx="9778">
                  <c:v>297.75</c:v>
                </c:pt>
                <c:pt idx="9779">
                  <c:v>297.8</c:v>
                </c:pt>
                <c:pt idx="9780">
                  <c:v>297.83999999999997</c:v>
                </c:pt>
                <c:pt idx="9781">
                  <c:v>297.83</c:v>
                </c:pt>
                <c:pt idx="9782">
                  <c:v>297.82</c:v>
                </c:pt>
                <c:pt idx="9783">
                  <c:v>297.8</c:v>
                </c:pt>
                <c:pt idx="9784">
                  <c:v>297.77999999999997</c:v>
                </c:pt>
                <c:pt idx="9785">
                  <c:v>297.83</c:v>
                </c:pt>
                <c:pt idx="9786">
                  <c:v>297.89</c:v>
                </c:pt>
                <c:pt idx="9787">
                  <c:v>297.86</c:v>
                </c:pt>
                <c:pt idx="9788">
                  <c:v>297.83</c:v>
                </c:pt>
                <c:pt idx="9789">
                  <c:v>297.81</c:v>
                </c:pt>
                <c:pt idx="9790">
                  <c:v>297.79000000000002</c:v>
                </c:pt>
                <c:pt idx="9791">
                  <c:v>297.79000000000002</c:v>
                </c:pt>
                <c:pt idx="9792">
                  <c:v>297.82</c:v>
                </c:pt>
                <c:pt idx="9793">
                  <c:v>297.82</c:v>
                </c:pt>
                <c:pt idx="9794">
                  <c:v>297.79000000000002</c:v>
                </c:pt>
                <c:pt idx="9795">
                  <c:v>297.81</c:v>
                </c:pt>
                <c:pt idx="9796">
                  <c:v>297.77</c:v>
                </c:pt>
                <c:pt idx="9797">
                  <c:v>297.73</c:v>
                </c:pt>
                <c:pt idx="9798">
                  <c:v>297.70999999999998</c:v>
                </c:pt>
                <c:pt idx="9799">
                  <c:v>297.7</c:v>
                </c:pt>
                <c:pt idx="9800">
                  <c:v>297.67</c:v>
                </c:pt>
                <c:pt idx="9801">
                  <c:v>297.66000000000003</c:v>
                </c:pt>
                <c:pt idx="9802">
                  <c:v>297.66000000000003</c:v>
                </c:pt>
                <c:pt idx="9803">
                  <c:v>297.74</c:v>
                </c:pt>
                <c:pt idx="9804">
                  <c:v>297.75</c:v>
                </c:pt>
                <c:pt idx="9805">
                  <c:v>297.74</c:v>
                </c:pt>
                <c:pt idx="9806">
                  <c:v>297.79000000000002</c:v>
                </c:pt>
                <c:pt idx="9807">
                  <c:v>297.77999999999997</c:v>
                </c:pt>
                <c:pt idx="9808">
                  <c:v>297.74</c:v>
                </c:pt>
                <c:pt idx="9809">
                  <c:v>297.76</c:v>
                </c:pt>
                <c:pt idx="9810">
                  <c:v>297.77999999999997</c:v>
                </c:pt>
                <c:pt idx="9811">
                  <c:v>297.8</c:v>
                </c:pt>
                <c:pt idx="9812">
                  <c:v>297.77999999999997</c:v>
                </c:pt>
                <c:pt idx="9813">
                  <c:v>297.76</c:v>
                </c:pt>
                <c:pt idx="9814">
                  <c:v>297.8</c:v>
                </c:pt>
                <c:pt idx="9815">
                  <c:v>297.77</c:v>
                </c:pt>
                <c:pt idx="9816">
                  <c:v>297.74</c:v>
                </c:pt>
                <c:pt idx="9817">
                  <c:v>297.73</c:v>
                </c:pt>
                <c:pt idx="9818">
                  <c:v>297.75</c:v>
                </c:pt>
                <c:pt idx="9819">
                  <c:v>297.72000000000003</c:v>
                </c:pt>
                <c:pt idx="9820">
                  <c:v>297.72000000000003</c:v>
                </c:pt>
                <c:pt idx="9821">
                  <c:v>297.68</c:v>
                </c:pt>
                <c:pt idx="9822">
                  <c:v>297.66000000000003</c:v>
                </c:pt>
                <c:pt idx="9823">
                  <c:v>297.64999999999998</c:v>
                </c:pt>
                <c:pt idx="9824">
                  <c:v>297.64</c:v>
                </c:pt>
                <c:pt idx="9825">
                  <c:v>297.66000000000003</c:v>
                </c:pt>
                <c:pt idx="9826">
                  <c:v>297.69</c:v>
                </c:pt>
                <c:pt idx="9827">
                  <c:v>297.73</c:v>
                </c:pt>
                <c:pt idx="9828">
                  <c:v>297.72000000000003</c:v>
                </c:pt>
                <c:pt idx="9829">
                  <c:v>297.70999999999998</c:v>
                </c:pt>
                <c:pt idx="9830">
                  <c:v>297.7</c:v>
                </c:pt>
                <c:pt idx="9831">
                  <c:v>297.74</c:v>
                </c:pt>
                <c:pt idx="9832">
                  <c:v>297.72000000000003</c:v>
                </c:pt>
                <c:pt idx="9833">
                  <c:v>297.72000000000003</c:v>
                </c:pt>
                <c:pt idx="9834">
                  <c:v>297.76</c:v>
                </c:pt>
                <c:pt idx="9835">
                  <c:v>297.74</c:v>
                </c:pt>
                <c:pt idx="9836">
                  <c:v>297.76</c:v>
                </c:pt>
                <c:pt idx="9837">
                  <c:v>297.74</c:v>
                </c:pt>
                <c:pt idx="9838">
                  <c:v>297.73</c:v>
                </c:pt>
                <c:pt idx="9839">
                  <c:v>297.77</c:v>
                </c:pt>
                <c:pt idx="9840">
                  <c:v>297.75</c:v>
                </c:pt>
                <c:pt idx="9841">
                  <c:v>297.73</c:v>
                </c:pt>
                <c:pt idx="9842">
                  <c:v>297.70999999999998</c:v>
                </c:pt>
                <c:pt idx="9843">
                  <c:v>297.69</c:v>
                </c:pt>
                <c:pt idx="9844">
                  <c:v>297.69</c:v>
                </c:pt>
                <c:pt idx="9845">
                  <c:v>297.77</c:v>
                </c:pt>
                <c:pt idx="9846">
                  <c:v>297.83999999999997</c:v>
                </c:pt>
                <c:pt idx="9847">
                  <c:v>297.89999999999998</c:v>
                </c:pt>
                <c:pt idx="9848">
                  <c:v>297.93</c:v>
                </c:pt>
                <c:pt idx="9849">
                  <c:v>297.95</c:v>
                </c:pt>
                <c:pt idx="9850">
                  <c:v>297.98</c:v>
                </c:pt>
                <c:pt idx="9851">
                  <c:v>298</c:v>
                </c:pt>
                <c:pt idx="9852">
                  <c:v>297.99</c:v>
                </c:pt>
                <c:pt idx="9853">
                  <c:v>297.98</c:v>
                </c:pt>
                <c:pt idx="9854">
                  <c:v>297.98</c:v>
                </c:pt>
                <c:pt idx="9855">
                  <c:v>298.06</c:v>
                </c:pt>
                <c:pt idx="9856">
                  <c:v>298.05</c:v>
                </c:pt>
                <c:pt idx="9857">
                  <c:v>298.02</c:v>
                </c:pt>
                <c:pt idx="9858">
                  <c:v>297.99</c:v>
                </c:pt>
                <c:pt idx="9859">
                  <c:v>297.95999999999998</c:v>
                </c:pt>
                <c:pt idx="9860">
                  <c:v>297.94</c:v>
                </c:pt>
                <c:pt idx="9861">
                  <c:v>297.92</c:v>
                </c:pt>
                <c:pt idx="9862">
                  <c:v>297.92</c:v>
                </c:pt>
                <c:pt idx="9863">
                  <c:v>297.94</c:v>
                </c:pt>
                <c:pt idx="9864">
                  <c:v>297.93</c:v>
                </c:pt>
                <c:pt idx="9865">
                  <c:v>297.92</c:v>
                </c:pt>
                <c:pt idx="9866">
                  <c:v>298.06</c:v>
                </c:pt>
                <c:pt idx="9867">
                  <c:v>298.08</c:v>
                </c:pt>
                <c:pt idx="9868">
                  <c:v>298.08</c:v>
                </c:pt>
                <c:pt idx="9869">
                  <c:v>298.06</c:v>
                </c:pt>
                <c:pt idx="9870">
                  <c:v>298.06</c:v>
                </c:pt>
                <c:pt idx="9871">
                  <c:v>298.02999999999997</c:v>
                </c:pt>
                <c:pt idx="9872">
                  <c:v>298</c:v>
                </c:pt>
                <c:pt idx="9873">
                  <c:v>297.98</c:v>
                </c:pt>
                <c:pt idx="9874">
                  <c:v>298.01</c:v>
                </c:pt>
                <c:pt idx="9875">
                  <c:v>298.08</c:v>
                </c:pt>
                <c:pt idx="9876">
                  <c:v>298.12</c:v>
                </c:pt>
                <c:pt idx="9877">
                  <c:v>298.14999999999998</c:v>
                </c:pt>
                <c:pt idx="9878">
                  <c:v>298.13</c:v>
                </c:pt>
                <c:pt idx="9879">
                  <c:v>298.11</c:v>
                </c:pt>
                <c:pt idx="9880">
                  <c:v>298.11</c:v>
                </c:pt>
                <c:pt idx="9881">
                  <c:v>298.11</c:v>
                </c:pt>
                <c:pt idx="9882">
                  <c:v>298.12</c:v>
                </c:pt>
                <c:pt idx="9883">
                  <c:v>298.08</c:v>
                </c:pt>
                <c:pt idx="9884">
                  <c:v>298.02999999999997</c:v>
                </c:pt>
                <c:pt idx="9885">
                  <c:v>298</c:v>
                </c:pt>
                <c:pt idx="9886">
                  <c:v>297.95</c:v>
                </c:pt>
                <c:pt idx="9887">
                  <c:v>297.92</c:v>
                </c:pt>
                <c:pt idx="9888">
                  <c:v>297.89999999999998</c:v>
                </c:pt>
                <c:pt idx="9889">
                  <c:v>297.88</c:v>
                </c:pt>
                <c:pt idx="9890">
                  <c:v>297.89</c:v>
                </c:pt>
                <c:pt idx="9891">
                  <c:v>297.86</c:v>
                </c:pt>
                <c:pt idx="9892">
                  <c:v>297.83</c:v>
                </c:pt>
                <c:pt idx="9893">
                  <c:v>297.82</c:v>
                </c:pt>
                <c:pt idx="9894">
                  <c:v>297.81</c:v>
                </c:pt>
                <c:pt idx="9895">
                  <c:v>297.79000000000002</c:v>
                </c:pt>
                <c:pt idx="9896">
                  <c:v>297.77</c:v>
                </c:pt>
                <c:pt idx="9897">
                  <c:v>297.77999999999997</c:v>
                </c:pt>
                <c:pt idx="9898">
                  <c:v>297.77</c:v>
                </c:pt>
                <c:pt idx="9899">
                  <c:v>297.88</c:v>
                </c:pt>
                <c:pt idx="9900">
                  <c:v>297.85000000000002</c:v>
                </c:pt>
                <c:pt idx="9901">
                  <c:v>297.83</c:v>
                </c:pt>
                <c:pt idx="9902">
                  <c:v>297.83</c:v>
                </c:pt>
                <c:pt idx="9903">
                  <c:v>297.87</c:v>
                </c:pt>
                <c:pt idx="9904">
                  <c:v>297.93</c:v>
                </c:pt>
                <c:pt idx="9905">
                  <c:v>297.91000000000003</c:v>
                </c:pt>
                <c:pt idx="9906">
                  <c:v>297.94</c:v>
                </c:pt>
                <c:pt idx="9907">
                  <c:v>297.93</c:v>
                </c:pt>
                <c:pt idx="9908">
                  <c:v>297.97000000000003</c:v>
                </c:pt>
                <c:pt idx="9909">
                  <c:v>298</c:v>
                </c:pt>
                <c:pt idx="9910">
                  <c:v>298.02</c:v>
                </c:pt>
                <c:pt idx="9911">
                  <c:v>297.99</c:v>
                </c:pt>
                <c:pt idx="9912">
                  <c:v>297.95999999999998</c:v>
                </c:pt>
                <c:pt idx="9913">
                  <c:v>297.95999999999998</c:v>
                </c:pt>
                <c:pt idx="9914">
                  <c:v>297.97000000000003</c:v>
                </c:pt>
                <c:pt idx="9915">
                  <c:v>297.95</c:v>
                </c:pt>
                <c:pt idx="9916">
                  <c:v>297.95999999999998</c:v>
                </c:pt>
                <c:pt idx="9917">
                  <c:v>298.18</c:v>
                </c:pt>
                <c:pt idx="9918">
                  <c:v>298.38</c:v>
                </c:pt>
                <c:pt idx="9919">
                  <c:v>298.5</c:v>
                </c:pt>
                <c:pt idx="9920">
                  <c:v>298.58</c:v>
                </c:pt>
                <c:pt idx="9921">
                  <c:v>298.58</c:v>
                </c:pt>
                <c:pt idx="9922">
                  <c:v>298.57</c:v>
                </c:pt>
                <c:pt idx="9923">
                  <c:v>298.61</c:v>
                </c:pt>
                <c:pt idx="9924">
                  <c:v>298.58</c:v>
                </c:pt>
                <c:pt idx="9925">
                  <c:v>298.57</c:v>
                </c:pt>
                <c:pt idx="9926">
                  <c:v>298.54000000000002</c:v>
                </c:pt>
                <c:pt idx="9927">
                  <c:v>298.49</c:v>
                </c:pt>
                <c:pt idx="9928">
                  <c:v>298.48</c:v>
                </c:pt>
                <c:pt idx="9929">
                  <c:v>298.43</c:v>
                </c:pt>
                <c:pt idx="9930">
                  <c:v>298.42</c:v>
                </c:pt>
                <c:pt idx="9931">
                  <c:v>298.37</c:v>
                </c:pt>
                <c:pt idx="9932">
                  <c:v>298.35000000000002</c:v>
                </c:pt>
                <c:pt idx="9933">
                  <c:v>298.37</c:v>
                </c:pt>
                <c:pt idx="9934">
                  <c:v>298.49</c:v>
                </c:pt>
                <c:pt idx="9935">
                  <c:v>298.69</c:v>
                </c:pt>
                <c:pt idx="9936">
                  <c:v>298.83</c:v>
                </c:pt>
                <c:pt idx="9937">
                  <c:v>298.91000000000003</c:v>
                </c:pt>
                <c:pt idx="9938">
                  <c:v>298.99</c:v>
                </c:pt>
                <c:pt idx="9939">
                  <c:v>298.99</c:v>
                </c:pt>
                <c:pt idx="9940">
                  <c:v>298.97000000000003</c:v>
                </c:pt>
                <c:pt idx="9941">
                  <c:v>298.95999999999998</c:v>
                </c:pt>
                <c:pt idx="9942">
                  <c:v>299.02999999999997</c:v>
                </c:pt>
                <c:pt idx="9943">
                  <c:v>299</c:v>
                </c:pt>
                <c:pt idx="9944">
                  <c:v>298.95999999999998</c:v>
                </c:pt>
                <c:pt idx="9945">
                  <c:v>298.92</c:v>
                </c:pt>
                <c:pt idx="9946">
                  <c:v>298.95</c:v>
                </c:pt>
                <c:pt idx="9947">
                  <c:v>298.89999999999998</c:v>
                </c:pt>
                <c:pt idx="9948">
                  <c:v>298.89999999999998</c:v>
                </c:pt>
                <c:pt idx="9949">
                  <c:v>298.83999999999997</c:v>
                </c:pt>
                <c:pt idx="9950">
                  <c:v>298.79000000000002</c:v>
                </c:pt>
                <c:pt idx="9951">
                  <c:v>298.74</c:v>
                </c:pt>
                <c:pt idx="9952">
                  <c:v>298.7</c:v>
                </c:pt>
                <c:pt idx="9953">
                  <c:v>298.66000000000003</c:v>
                </c:pt>
                <c:pt idx="9954">
                  <c:v>298.62</c:v>
                </c:pt>
                <c:pt idx="9955">
                  <c:v>298.57</c:v>
                </c:pt>
                <c:pt idx="9956">
                  <c:v>298.52999999999997</c:v>
                </c:pt>
                <c:pt idx="9957">
                  <c:v>298.49</c:v>
                </c:pt>
                <c:pt idx="9958">
                  <c:v>298.47000000000003</c:v>
                </c:pt>
                <c:pt idx="9959">
                  <c:v>298.45</c:v>
                </c:pt>
                <c:pt idx="9960">
                  <c:v>298.43</c:v>
                </c:pt>
                <c:pt idx="9961">
                  <c:v>298.39999999999998</c:v>
                </c:pt>
                <c:pt idx="9962">
                  <c:v>298.36</c:v>
                </c:pt>
                <c:pt idx="9963">
                  <c:v>298.33</c:v>
                </c:pt>
                <c:pt idx="9964">
                  <c:v>298.29000000000002</c:v>
                </c:pt>
                <c:pt idx="9965">
                  <c:v>298.27</c:v>
                </c:pt>
                <c:pt idx="9966">
                  <c:v>298.25</c:v>
                </c:pt>
                <c:pt idx="9967">
                  <c:v>298.31</c:v>
                </c:pt>
                <c:pt idx="9968">
                  <c:v>298.33</c:v>
                </c:pt>
                <c:pt idx="9969">
                  <c:v>298.32</c:v>
                </c:pt>
                <c:pt idx="9970">
                  <c:v>298.33</c:v>
                </c:pt>
                <c:pt idx="9971">
                  <c:v>298.33</c:v>
                </c:pt>
                <c:pt idx="9972">
                  <c:v>298.35000000000002</c:v>
                </c:pt>
                <c:pt idx="9973">
                  <c:v>298.42</c:v>
                </c:pt>
                <c:pt idx="9974">
                  <c:v>298.43</c:v>
                </c:pt>
                <c:pt idx="9975">
                  <c:v>298.45999999999998</c:v>
                </c:pt>
                <c:pt idx="9976">
                  <c:v>298.52</c:v>
                </c:pt>
                <c:pt idx="9977">
                  <c:v>298.52</c:v>
                </c:pt>
                <c:pt idx="9978">
                  <c:v>298.56</c:v>
                </c:pt>
                <c:pt idx="9979">
                  <c:v>298.61</c:v>
                </c:pt>
                <c:pt idx="9980">
                  <c:v>298.63</c:v>
                </c:pt>
                <c:pt idx="9981">
                  <c:v>298.61</c:v>
                </c:pt>
                <c:pt idx="9982">
                  <c:v>298.64</c:v>
                </c:pt>
                <c:pt idx="9983">
                  <c:v>298.61</c:v>
                </c:pt>
                <c:pt idx="9984">
                  <c:v>298.58</c:v>
                </c:pt>
                <c:pt idx="9985">
                  <c:v>298.62</c:v>
                </c:pt>
                <c:pt idx="9986">
                  <c:v>298.58</c:v>
                </c:pt>
                <c:pt idx="9987">
                  <c:v>298.54000000000002</c:v>
                </c:pt>
                <c:pt idx="9988">
                  <c:v>298.51</c:v>
                </c:pt>
                <c:pt idx="9989">
                  <c:v>298.48</c:v>
                </c:pt>
                <c:pt idx="9990">
                  <c:v>298.45999999999998</c:v>
                </c:pt>
                <c:pt idx="9991">
                  <c:v>298.44</c:v>
                </c:pt>
                <c:pt idx="9992">
                  <c:v>298.48</c:v>
                </c:pt>
                <c:pt idx="9993">
                  <c:v>298.45999999999998</c:v>
                </c:pt>
                <c:pt idx="9994">
                  <c:v>298.42</c:v>
                </c:pt>
                <c:pt idx="9995">
                  <c:v>298.42</c:v>
                </c:pt>
                <c:pt idx="9996">
                  <c:v>298.38</c:v>
                </c:pt>
                <c:pt idx="9997">
                  <c:v>298.33999999999997</c:v>
                </c:pt>
                <c:pt idx="9998">
                  <c:v>298.32</c:v>
                </c:pt>
                <c:pt idx="9999">
                  <c:v>298.3</c:v>
                </c:pt>
                <c:pt idx="10000">
                  <c:v>298.27999999999997</c:v>
                </c:pt>
                <c:pt idx="10001">
                  <c:v>298.26</c:v>
                </c:pt>
                <c:pt idx="10002">
                  <c:v>298.29000000000002</c:v>
                </c:pt>
                <c:pt idx="10003">
                  <c:v>298.27</c:v>
                </c:pt>
                <c:pt idx="10004">
                  <c:v>298.22000000000003</c:v>
                </c:pt>
                <c:pt idx="10005">
                  <c:v>298.18</c:v>
                </c:pt>
                <c:pt idx="10006">
                  <c:v>298.20999999999998</c:v>
                </c:pt>
                <c:pt idx="10007">
                  <c:v>298.25</c:v>
                </c:pt>
                <c:pt idx="10008">
                  <c:v>298.22000000000003</c:v>
                </c:pt>
                <c:pt idx="10009">
                  <c:v>298.26</c:v>
                </c:pt>
                <c:pt idx="10010">
                  <c:v>298.23</c:v>
                </c:pt>
                <c:pt idx="10011">
                  <c:v>298.25</c:v>
                </c:pt>
                <c:pt idx="10012">
                  <c:v>298.26</c:v>
                </c:pt>
                <c:pt idx="10013">
                  <c:v>298.24</c:v>
                </c:pt>
                <c:pt idx="10014">
                  <c:v>298.23</c:v>
                </c:pt>
                <c:pt idx="10015">
                  <c:v>298.2</c:v>
                </c:pt>
                <c:pt idx="10016">
                  <c:v>298.22000000000003</c:v>
                </c:pt>
                <c:pt idx="10017">
                  <c:v>298.18</c:v>
                </c:pt>
                <c:pt idx="10018">
                  <c:v>298.14999999999998</c:v>
                </c:pt>
                <c:pt idx="10019">
                  <c:v>298.12</c:v>
                </c:pt>
                <c:pt idx="10020">
                  <c:v>298.08999999999997</c:v>
                </c:pt>
                <c:pt idx="10021">
                  <c:v>298.05</c:v>
                </c:pt>
                <c:pt idx="10022">
                  <c:v>298.02</c:v>
                </c:pt>
                <c:pt idx="10023">
                  <c:v>298.01</c:v>
                </c:pt>
                <c:pt idx="10024">
                  <c:v>298</c:v>
                </c:pt>
                <c:pt idx="10025">
                  <c:v>297.99</c:v>
                </c:pt>
                <c:pt idx="10026">
                  <c:v>297.99</c:v>
                </c:pt>
                <c:pt idx="10027">
                  <c:v>297.95999999999998</c:v>
                </c:pt>
                <c:pt idx="10028">
                  <c:v>297.98</c:v>
                </c:pt>
                <c:pt idx="10029">
                  <c:v>298.01</c:v>
                </c:pt>
                <c:pt idx="10030">
                  <c:v>298.01</c:v>
                </c:pt>
                <c:pt idx="10031">
                  <c:v>298</c:v>
                </c:pt>
                <c:pt idx="10032">
                  <c:v>297.97000000000003</c:v>
                </c:pt>
                <c:pt idx="10033">
                  <c:v>297.98</c:v>
                </c:pt>
                <c:pt idx="10034">
                  <c:v>297.98</c:v>
                </c:pt>
                <c:pt idx="10035">
                  <c:v>298.01</c:v>
                </c:pt>
                <c:pt idx="10036">
                  <c:v>298.01</c:v>
                </c:pt>
                <c:pt idx="10037">
                  <c:v>298.02</c:v>
                </c:pt>
                <c:pt idx="10038">
                  <c:v>298.10000000000002</c:v>
                </c:pt>
                <c:pt idx="10039">
                  <c:v>298.14999999999998</c:v>
                </c:pt>
                <c:pt idx="10040">
                  <c:v>298.29000000000002</c:v>
                </c:pt>
                <c:pt idx="10041">
                  <c:v>298.43</c:v>
                </c:pt>
                <c:pt idx="10042">
                  <c:v>298.51</c:v>
                </c:pt>
                <c:pt idx="10043">
                  <c:v>298.60000000000002</c:v>
                </c:pt>
                <c:pt idx="10044">
                  <c:v>298.67</c:v>
                </c:pt>
                <c:pt idx="10045">
                  <c:v>298.73</c:v>
                </c:pt>
                <c:pt idx="10046">
                  <c:v>298.87</c:v>
                </c:pt>
                <c:pt idx="10047">
                  <c:v>298.94</c:v>
                </c:pt>
                <c:pt idx="10048">
                  <c:v>299.02</c:v>
                </c:pt>
                <c:pt idx="10049">
                  <c:v>299.04000000000002</c:v>
                </c:pt>
                <c:pt idx="10050">
                  <c:v>299.06</c:v>
                </c:pt>
                <c:pt idx="10051">
                  <c:v>299.06</c:v>
                </c:pt>
                <c:pt idx="10052">
                  <c:v>299.12</c:v>
                </c:pt>
                <c:pt idx="10053">
                  <c:v>299.06</c:v>
                </c:pt>
                <c:pt idx="10054">
                  <c:v>298.99</c:v>
                </c:pt>
                <c:pt idx="10055">
                  <c:v>298.93</c:v>
                </c:pt>
                <c:pt idx="10056">
                  <c:v>298.92</c:v>
                </c:pt>
                <c:pt idx="10057">
                  <c:v>298.91000000000003</c:v>
                </c:pt>
                <c:pt idx="10058">
                  <c:v>298.83999999999997</c:v>
                </c:pt>
                <c:pt idx="10059">
                  <c:v>298.77999999999997</c:v>
                </c:pt>
                <c:pt idx="10060">
                  <c:v>298.77999999999997</c:v>
                </c:pt>
                <c:pt idx="10061">
                  <c:v>298.81</c:v>
                </c:pt>
                <c:pt idx="10062">
                  <c:v>298.75</c:v>
                </c:pt>
                <c:pt idx="10063">
                  <c:v>298.74</c:v>
                </c:pt>
                <c:pt idx="10064">
                  <c:v>298.70999999999998</c:v>
                </c:pt>
                <c:pt idx="10065">
                  <c:v>298.67</c:v>
                </c:pt>
                <c:pt idx="10066">
                  <c:v>298.7</c:v>
                </c:pt>
                <c:pt idx="10067">
                  <c:v>298.68</c:v>
                </c:pt>
                <c:pt idx="10068">
                  <c:v>298.7</c:v>
                </c:pt>
                <c:pt idx="10069">
                  <c:v>298.81</c:v>
                </c:pt>
                <c:pt idx="10070">
                  <c:v>298.8</c:v>
                </c:pt>
                <c:pt idx="10071">
                  <c:v>298.81</c:v>
                </c:pt>
                <c:pt idx="10072">
                  <c:v>298.8</c:v>
                </c:pt>
                <c:pt idx="10073">
                  <c:v>298.83</c:v>
                </c:pt>
                <c:pt idx="10074">
                  <c:v>298.79000000000002</c:v>
                </c:pt>
                <c:pt idx="10075">
                  <c:v>298.76</c:v>
                </c:pt>
                <c:pt idx="10076">
                  <c:v>298.8</c:v>
                </c:pt>
                <c:pt idx="10077">
                  <c:v>298.89999999999998</c:v>
                </c:pt>
                <c:pt idx="10078">
                  <c:v>298.83999999999997</c:v>
                </c:pt>
                <c:pt idx="10079">
                  <c:v>298.86</c:v>
                </c:pt>
                <c:pt idx="10080">
                  <c:v>298.93</c:v>
                </c:pt>
                <c:pt idx="10081">
                  <c:v>298.94</c:v>
                </c:pt>
                <c:pt idx="10082">
                  <c:v>298.86</c:v>
                </c:pt>
                <c:pt idx="10083">
                  <c:v>298.82</c:v>
                </c:pt>
                <c:pt idx="10084">
                  <c:v>298.8</c:v>
                </c:pt>
                <c:pt idx="10085">
                  <c:v>298.79000000000002</c:v>
                </c:pt>
                <c:pt idx="10086">
                  <c:v>298.79000000000002</c:v>
                </c:pt>
                <c:pt idx="10087">
                  <c:v>298.76</c:v>
                </c:pt>
                <c:pt idx="10088">
                  <c:v>298.74</c:v>
                </c:pt>
                <c:pt idx="10089">
                  <c:v>298.7</c:v>
                </c:pt>
                <c:pt idx="10090">
                  <c:v>298.68</c:v>
                </c:pt>
                <c:pt idx="10091">
                  <c:v>298.64999999999998</c:v>
                </c:pt>
                <c:pt idx="10092">
                  <c:v>298.70999999999998</c:v>
                </c:pt>
                <c:pt idx="10093">
                  <c:v>298.72000000000003</c:v>
                </c:pt>
                <c:pt idx="10094">
                  <c:v>298.7</c:v>
                </c:pt>
                <c:pt idx="10095">
                  <c:v>298.68</c:v>
                </c:pt>
                <c:pt idx="10096">
                  <c:v>298.68</c:v>
                </c:pt>
                <c:pt idx="10097">
                  <c:v>298.74</c:v>
                </c:pt>
                <c:pt idx="10098">
                  <c:v>298.75</c:v>
                </c:pt>
                <c:pt idx="10099">
                  <c:v>298.77</c:v>
                </c:pt>
                <c:pt idx="10100">
                  <c:v>298.74</c:v>
                </c:pt>
                <c:pt idx="10101">
                  <c:v>298.7</c:v>
                </c:pt>
                <c:pt idx="10102">
                  <c:v>298.64999999999998</c:v>
                </c:pt>
                <c:pt idx="10103">
                  <c:v>298.64999999999998</c:v>
                </c:pt>
                <c:pt idx="10104">
                  <c:v>298.61</c:v>
                </c:pt>
                <c:pt idx="10105">
                  <c:v>298.57</c:v>
                </c:pt>
                <c:pt idx="10106">
                  <c:v>298.56</c:v>
                </c:pt>
                <c:pt idx="10107">
                  <c:v>298.54000000000002</c:v>
                </c:pt>
                <c:pt idx="10108">
                  <c:v>298.60000000000002</c:v>
                </c:pt>
                <c:pt idx="10109">
                  <c:v>298.64999999999998</c:v>
                </c:pt>
                <c:pt idx="10110">
                  <c:v>298.7</c:v>
                </c:pt>
                <c:pt idx="10111">
                  <c:v>298.64999999999998</c:v>
                </c:pt>
                <c:pt idx="10112">
                  <c:v>298.62</c:v>
                </c:pt>
                <c:pt idx="10113">
                  <c:v>298.58999999999997</c:v>
                </c:pt>
                <c:pt idx="10114">
                  <c:v>298.66000000000003</c:v>
                </c:pt>
                <c:pt idx="10115">
                  <c:v>298.63</c:v>
                </c:pt>
                <c:pt idx="10116">
                  <c:v>298.70999999999998</c:v>
                </c:pt>
                <c:pt idx="10117">
                  <c:v>298.88</c:v>
                </c:pt>
                <c:pt idx="10118">
                  <c:v>298.89</c:v>
                </c:pt>
                <c:pt idx="10119">
                  <c:v>298.95999999999998</c:v>
                </c:pt>
                <c:pt idx="10120">
                  <c:v>298.92</c:v>
                </c:pt>
                <c:pt idx="10121">
                  <c:v>298.94</c:v>
                </c:pt>
                <c:pt idx="10122">
                  <c:v>298.94</c:v>
                </c:pt>
                <c:pt idx="10123">
                  <c:v>298.92</c:v>
                </c:pt>
                <c:pt idx="10124">
                  <c:v>298.83999999999997</c:v>
                </c:pt>
                <c:pt idx="10125">
                  <c:v>298.91000000000003</c:v>
                </c:pt>
                <c:pt idx="10126">
                  <c:v>299.04000000000002</c:v>
                </c:pt>
                <c:pt idx="10127">
                  <c:v>299.13</c:v>
                </c:pt>
                <c:pt idx="10128">
                  <c:v>299.16000000000003</c:v>
                </c:pt>
                <c:pt idx="10129">
                  <c:v>299.27999999999997</c:v>
                </c:pt>
                <c:pt idx="10130">
                  <c:v>299.3</c:v>
                </c:pt>
                <c:pt idx="10131">
                  <c:v>299.31</c:v>
                </c:pt>
                <c:pt idx="10132">
                  <c:v>299.29000000000002</c:v>
                </c:pt>
                <c:pt idx="10133">
                  <c:v>299.33</c:v>
                </c:pt>
                <c:pt idx="10134">
                  <c:v>299.45999999999998</c:v>
                </c:pt>
                <c:pt idx="10135">
                  <c:v>299.54000000000002</c:v>
                </c:pt>
                <c:pt idx="10136">
                  <c:v>299.66000000000003</c:v>
                </c:pt>
                <c:pt idx="10137">
                  <c:v>299.63</c:v>
                </c:pt>
                <c:pt idx="10138">
                  <c:v>299.64999999999998</c:v>
                </c:pt>
                <c:pt idx="10139">
                  <c:v>299.72000000000003</c:v>
                </c:pt>
                <c:pt idx="10140">
                  <c:v>299.77999999999997</c:v>
                </c:pt>
                <c:pt idx="10141">
                  <c:v>299.70999999999998</c:v>
                </c:pt>
                <c:pt idx="10142">
                  <c:v>299.72000000000003</c:v>
                </c:pt>
                <c:pt idx="10143">
                  <c:v>299.75</c:v>
                </c:pt>
                <c:pt idx="10144">
                  <c:v>299.76</c:v>
                </c:pt>
                <c:pt idx="10145">
                  <c:v>299.87</c:v>
                </c:pt>
                <c:pt idx="10146">
                  <c:v>299.81</c:v>
                </c:pt>
                <c:pt idx="10147">
                  <c:v>299.82</c:v>
                </c:pt>
                <c:pt idx="10148">
                  <c:v>299.8</c:v>
                </c:pt>
                <c:pt idx="10149">
                  <c:v>299.88</c:v>
                </c:pt>
                <c:pt idx="10150">
                  <c:v>299.86</c:v>
                </c:pt>
                <c:pt idx="10151">
                  <c:v>299.97000000000003</c:v>
                </c:pt>
                <c:pt idx="10152">
                  <c:v>299.95999999999998</c:v>
                </c:pt>
                <c:pt idx="10153">
                  <c:v>299.94</c:v>
                </c:pt>
                <c:pt idx="10154">
                  <c:v>299.89999999999998</c:v>
                </c:pt>
                <c:pt idx="10155">
                  <c:v>299.83999999999997</c:v>
                </c:pt>
                <c:pt idx="10156">
                  <c:v>299.82</c:v>
                </c:pt>
                <c:pt idx="10157">
                  <c:v>299.81</c:v>
                </c:pt>
                <c:pt idx="10158">
                  <c:v>299.86</c:v>
                </c:pt>
                <c:pt idx="10159">
                  <c:v>299.83</c:v>
                </c:pt>
                <c:pt idx="10160">
                  <c:v>299.81</c:v>
                </c:pt>
                <c:pt idx="10161">
                  <c:v>299.87</c:v>
                </c:pt>
                <c:pt idx="10162">
                  <c:v>299.86</c:v>
                </c:pt>
                <c:pt idx="10163">
                  <c:v>299.86</c:v>
                </c:pt>
                <c:pt idx="10164">
                  <c:v>299.88</c:v>
                </c:pt>
                <c:pt idx="10165">
                  <c:v>299.91000000000003</c:v>
                </c:pt>
                <c:pt idx="10166">
                  <c:v>299.95</c:v>
                </c:pt>
                <c:pt idx="10167">
                  <c:v>299.93</c:v>
                </c:pt>
                <c:pt idx="10168">
                  <c:v>299.92</c:v>
                </c:pt>
                <c:pt idx="10169">
                  <c:v>299.95999999999998</c:v>
                </c:pt>
                <c:pt idx="10170">
                  <c:v>299.97000000000003</c:v>
                </c:pt>
                <c:pt idx="10171">
                  <c:v>299.97000000000003</c:v>
                </c:pt>
                <c:pt idx="10172">
                  <c:v>299.98</c:v>
                </c:pt>
                <c:pt idx="10173">
                  <c:v>299.98</c:v>
                </c:pt>
                <c:pt idx="10174">
                  <c:v>299.98</c:v>
                </c:pt>
                <c:pt idx="10175">
                  <c:v>299.97000000000003</c:v>
                </c:pt>
                <c:pt idx="10176">
                  <c:v>299.89999999999998</c:v>
                </c:pt>
                <c:pt idx="10177">
                  <c:v>299.88</c:v>
                </c:pt>
                <c:pt idx="10178">
                  <c:v>299.82</c:v>
                </c:pt>
                <c:pt idx="10179">
                  <c:v>299.83999999999997</c:v>
                </c:pt>
                <c:pt idx="10180">
                  <c:v>299.94</c:v>
                </c:pt>
                <c:pt idx="10181">
                  <c:v>300.05</c:v>
                </c:pt>
                <c:pt idx="10182">
                  <c:v>300.02999999999997</c:v>
                </c:pt>
                <c:pt idx="10183">
                  <c:v>300.08999999999997</c:v>
                </c:pt>
                <c:pt idx="10184">
                  <c:v>300.18</c:v>
                </c:pt>
                <c:pt idx="10185">
                  <c:v>300.18</c:v>
                </c:pt>
                <c:pt idx="10186">
                  <c:v>300.22000000000003</c:v>
                </c:pt>
                <c:pt idx="10187">
                  <c:v>300.13</c:v>
                </c:pt>
                <c:pt idx="10188">
                  <c:v>300.10000000000002</c:v>
                </c:pt>
                <c:pt idx="10189">
                  <c:v>300.14</c:v>
                </c:pt>
                <c:pt idx="10190">
                  <c:v>300.17</c:v>
                </c:pt>
                <c:pt idx="10191">
                  <c:v>300.13</c:v>
                </c:pt>
                <c:pt idx="10192">
                  <c:v>300.07</c:v>
                </c:pt>
                <c:pt idx="10193">
                  <c:v>300.02</c:v>
                </c:pt>
                <c:pt idx="10194">
                  <c:v>300.01</c:v>
                </c:pt>
                <c:pt idx="10195">
                  <c:v>299.97000000000003</c:v>
                </c:pt>
                <c:pt idx="10196">
                  <c:v>299.91000000000003</c:v>
                </c:pt>
                <c:pt idx="10197">
                  <c:v>299.94</c:v>
                </c:pt>
                <c:pt idx="10198">
                  <c:v>299.89</c:v>
                </c:pt>
                <c:pt idx="10199">
                  <c:v>299.89999999999998</c:v>
                </c:pt>
                <c:pt idx="10200">
                  <c:v>299.92</c:v>
                </c:pt>
                <c:pt idx="10201">
                  <c:v>300.02999999999997</c:v>
                </c:pt>
                <c:pt idx="10202">
                  <c:v>300.02999999999997</c:v>
                </c:pt>
                <c:pt idx="10203">
                  <c:v>299.94</c:v>
                </c:pt>
                <c:pt idx="10204">
                  <c:v>299.98</c:v>
                </c:pt>
                <c:pt idx="10205">
                  <c:v>299.94</c:v>
                </c:pt>
                <c:pt idx="10206">
                  <c:v>299.95999999999998</c:v>
                </c:pt>
                <c:pt idx="10207">
                  <c:v>300.05</c:v>
                </c:pt>
                <c:pt idx="10208">
                  <c:v>300.10000000000002</c:v>
                </c:pt>
                <c:pt idx="10209">
                  <c:v>300.05</c:v>
                </c:pt>
                <c:pt idx="10210">
                  <c:v>300.02999999999997</c:v>
                </c:pt>
                <c:pt idx="10211">
                  <c:v>300.02999999999997</c:v>
                </c:pt>
                <c:pt idx="10212">
                  <c:v>300</c:v>
                </c:pt>
                <c:pt idx="10213">
                  <c:v>299.97000000000003</c:v>
                </c:pt>
                <c:pt idx="10214">
                  <c:v>300</c:v>
                </c:pt>
                <c:pt idx="10215">
                  <c:v>300.06</c:v>
                </c:pt>
                <c:pt idx="10216">
                  <c:v>300.06</c:v>
                </c:pt>
                <c:pt idx="10217">
                  <c:v>300.18</c:v>
                </c:pt>
                <c:pt idx="10218">
                  <c:v>300.32</c:v>
                </c:pt>
                <c:pt idx="10219">
                  <c:v>300.3</c:v>
                </c:pt>
                <c:pt idx="10220">
                  <c:v>300.31</c:v>
                </c:pt>
                <c:pt idx="10221">
                  <c:v>300.43</c:v>
                </c:pt>
                <c:pt idx="10222">
                  <c:v>300.45999999999998</c:v>
                </c:pt>
                <c:pt idx="10223">
                  <c:v>300.44</c:v>
                </c:pt>
                <c:pt idx="10224">
                  <c:v>300.48</c:v>
                </c:pt>
                <c:pt idx="10225">
                  <c:v>300.51</c:v>
                </c:pt>
                <c:pt idx="10226">
                  <c:v>300.56</c:v>
                </c:pt>
                <c:pt idx="10227">
                  <c:v>300.56</c:v>
                </c:pt>
                <c:pt idx="10228">
                  <c:v>300.52</c:v>
                </c:pt>
                <c:pt idx="10229">
                  <c:v>300.52999999999997</c:v>
                </c:pt>
                <c:pt idx="10230">
                  <c:v>300.47000000000003</c:v>
                </c:pt>
                <c:pt idx="10231">
                  <c:v>300.42</c:v>
                </c:pt>
                <c:pt idx="10232">
                  <c:v>300.38</c:v>
                </c:pt>
                <c:pt idx="10233">
                  <c:v>300.33</c:v>
                </c:pt>
                <c:pt idx="10234">
                  <c:v>300.35000000000002</c:v>
                </c:pt>
                <c:pt idx="10235">
                  <c:v>300.31</c:v>
                </c:pt>
                <c:pt idx="10236">
                  <c:v>300.35000000000002</c:v>
                </c:pt>
                <c:pt idx="10237">
                  <c:v>300.37</c:v>
                </c:pt>
                <c:pt idx="10238">
                  <c:v>300.48</c:v>
                </c:pt>
                <c:pt idx="10239">
                  <c:v>300.5</c:v>
                </c:pt>
                <c:pt idx="10240">
                  <c:v>300.49</c:v>
                </c:pt>
                <c:pt idx="10241">
                  <c:v>300.51</c:v>
                </c:pt>
                <c:pt idx="10242">
                  <c:v>300.45999999999998</c:v>
                </c:pt>
                <c:pt idx="10243">
                  <c:v>300.47000000000003</c:v>
                </c:pt>
                <c:pt idx="10244">
                  <c:v>300.41000000000003</c:v>
                </c:pt>
                <c:pt idx="10245">
                  <c:v>300.45999999999998</c:v>
                </c:pt>
                <c:pt idx="10246">
                  <c:v>300.52999999999997</c:v>
                </c:pt>
                <c:pt idx="10247">
                  <c:v>300.56</c:v>
                </c:pt>
                <c:pt idx="10248">
                  <c:v>300.48</c:v>
                </c:pt>
                <c:pt idx="10249">
                  <c:v>300.37</c:v>
                </c:pt>
                <c:pt idx="10250">
                  <c:v>300.33</c:v>
                </c:pt>
                <c:pt idx="10251">
                  <c:v>300.24</c:v>
                </c:pt>
                <c:pt idx="10252">
                  <c:v>300.19</c:v>
                </c:pt>
                <c:pt idx="10253">
                  <c:v>300.20999999999998</c:v>
                </c:pt>
                <c:pt idx="10254">
                  <c:v>300.35000000000002</c:v>
                </c:pt>
                <c:pt idx="10255">
                  <c:v>300.44</c:v>
                </c:pt>
                <c:pt idx="10256">
                  <c:v>300.5</c:v>
                </c:pt>
                <c:pt idx="10257">
                  <c:v>300.55</c:v>
                </c:pt>
                <c:pt idx="10258">
                  <c:v>300.64999999999998</c:v>
                </c:pt>
                <c:pt idx="10259">
                  <c:v>300.7</c:v>
                </c:pt>
                <c:pt idx="10260">
                  <c:v>300.75</c:v>
                </c:pt>
                <c:pt idx="10261">
                  <c:v>300.79000000000002</c:v>
                </c:pt>
                <c:pt idx="10262">
                  <c:v>300.83</c:v>
                </c:pt>
                <c:pt idx="10263">
                  <c:v>300.86</c:v>
                </c:pt>
                <c:pt idx="10264">
                  <c:v>300.89</c:v>
                </c:pt>
                <c:pt idx="10265">
                  <c:v>300.94</c:v>
                </c:pt>
                <c:pt idx="10266">
                  <c:v>300.99</c:v>
                </c:pt>
                <c:pt idx="10267">
                  <c:v>300.95999999999998</c:v>
                </c:pt>
                <c:pt idx="10268">
                  <c:v>300.91000000000003</c:v>
                </c:pt>
                <c:pt idx="10269">
                  <c:v>300.83999999999997</c:v>
                </c:pt>
                <c:pt idx="10270">
                  <c:v>300.82</c:v>
                </c:pt>
                <c:pt idx="10271">
                  <c:v>300.77999999999997</c:v>
                </c:pt>
                <c:pt idx="10272">
                  <c:v>300.68</c:v>
                </c:pt>
                <c:pt idx="10273">
                  <c:v>300.7</c:v>
                </c:pt>
                <c:pt idx="10274">
                  <c:v>300.75</c:v>
                </c:pt>
                <c:pt idx="10275">
                  <c:v>300.70999999999998</c:v>
                </c:pt>
                <c:pt idx="10276">
                  <c:v>300.60000000000002</c:v>
                </c:pt>
                <c:pt idx="10277">
                  <c:v>300.52999999999997</c:v>
                </c:pt>
                <c:pt idx="10278">
                  <c:v>300.44</c:v>
                </c:pt>
                <c:pt idx="10279">
                  <c:v>300.39999999999998</c:v>
                </c:pt>
                <c:pt idx="10280">
                  <c:v>300.35000000000002</c:v>
                </c:pt>
                <c:pt idx="10281">
                  <c:v>300.24</c:v>
                </c:pt>
                <c:pt idx="10282">
                  <c:v>300.16000000000003</c:v>
                </c:pt>
                <c:pt idx="10283">
                  <c:v>300.10000000000002</c:v>
                </c:pt>
                <c:pt idx="10284">
                  <c:v>300.01</c:v>
                </c:pt>
                <c:pt idx="10285">
                  <c:v>299.95</c:v>
                </c:pt>
                <c:pt idx="10286">
                  <c:v>299.89</c:v>
                </c:pt>
                <c:pt idx="10287">
                  <c:v>299.83</c:v>
                </c:pt>
                <c:pt idx="10288">
                  <c:v>299.8</c:v>
                </c:pt>
                <c:pt idx="10289">
                  <c:v>299.82</c:v>
                </c:pt>
                <c:pt idx="10290">
                  <c:v>299.77999999999997</c:v>
                </c:pt>
                <c:pt idx="10291">
                  <c:v>299.69</c:v>
                </c:pt>
                <c:pt idx="10292">
                  <c:v>299.64</c:v>
                </c:pt>
                <c:pt idx="10293">
                  <c:v>299.64</c:v>
                </c:pt>
                <c:pt idx="10294">
                  <c:v>299.60000000000002</c:v>
                </c:pt>
                <c:pt idx="10295">
                  <c:v>299.57</c:v>
                </c:pt>
                <c:pt idx="10296">
                  <c:v>299.5</c:v>
                </c:pt>
                <c:pt idx="10297">
                  <c:v>299.5</c:v>
                </c:pt>
                <c:pt idx="10298">
                  <c:v>299.47000000000003</c:v>
                </c:pt>
                <c:pt idx="10299">
                  <c:v>299.45</c:v>
                </c:pt>
                <c:pt idx="10300">
                  <c:v>299.45</c:v>
                </c:pt>
                <c:pt idx="10301">
                  <c:v>299.39999999999998</c:v>
                </c:pt>
                <c:pt idx="10302">
                  <c:v>299.37</c:v>
                </c:pt>
                <c:pt idx="10303">
                  <c:v>299.33</c:v>
                </c:pt>
                <c:pt idx="10304">
                  <c:v>299.31</c:v>
                </c:pt>
                <c:pt idx="10305">
                  <c:v>299.27</c:v>
                </c:pt>
                <c:pt idx="10306">
                  <c:v>299.27</c:v>
                </c:pt>
                <c:pt idx="10307">
                  <c:v>299.3</c:v>
                </c:pt>
                <c:pt idx="10308">
                  <c:v>299.37</c:v>
                </c:pt>
                <c:pt idx="10309">
                  <c:v>299.36</c:v>
                </c:pt>
                <c:pt idx="10310">
                  <c:v>299.36</c:v>
                </c:pt>
                <c:pt idx="10311">
                  <c:v>299.33999999999997</c:v>
                </c:pt>
                <c:pt idx="10312">
                  <c:v>299.33999999999997</c:v>
                </c:pt>
                <c:pt idx="10313">
                  <c:v>299.29000000000002</c:v>
                </c:pt>
                <c:pt idx="10314">
                  <c:v>299.26</c:v>
                </c:pt>
                <c:pt idx="10315">
                  <c:v>299.2</c:v>
                </c:pt>
                <c:pt idx="10316">
                  <c:v>299.2</c:v>
                </c:pt>
                <c:pt idx="10317">
                  <c:v>299.18</c:v>
                </c:pt>
                <c:pt idx="10318">
                  <c:v>299.14</c:v>
                </c:pt>
                <c:pt idx="10319">
                  <c:v>299.12</c:v>
                </c:pt>
                <c:pt idx="10320">
                  <c:v>299.10000000000002</c:v>
                </c:pt>
                <c:pt idx="10321">
                  <c:v>299.08</c:v>
                </c:pt>
                <c:pt idx="10322">
                  <c:v>299.10000000000002</c:v>
                </c:pt>
                <c:pt idx="10323">
                  <c:v>299.08</c:v>
                </c:pt>
                <c:pt idx="10324">
                  <c:v>299.06</c:v>
                </c:pt>
                <c:pt idx="10325">
                  <c:v>299.07</c:v>
                </c:pt>
                <c:pt idx="10326">
                  <c:v>299.08</c:v>
                </c:pt>
                <c:pt idx="10327">
                  <c:v>299.10000000000002</c:v>
                </c:pt>
                <c:pt idx="10328">
                  <c:v>299.11</c:v>
                </c:pt>
                <c:pt idx="10329">
                  <c:v>299.13</c:v>
                </c:pt>
                <c:pt idx="10330">
                  <c:v>299.12</c:v>
                </c:pt>
                <c:pt idx="10331">
                  <c:v>299.14</c:v>
                </c:pt>
                <c:pt idx="10332">
                  <c:v>299.18</c:v>
                </c:pt>
                <c:pt idx="10333">
                  <c:v>299.2</c:v>
                </c:pt>
                <c:pt idx="10334">
                  <c:v>299.27</c:v>
                </c:pt>
                <c:pt idx="10335">
                  <c:v>299.33</c:v>
                </c:pt>
                <c:pt idx="10336">
                  <c:v>299.35000000000002</c:v>
                </c:pt>
                <c:pt idx="10337">
                  <c:v>299.36</c:v>
                </c:pt>
                <c:pt idx="10338">
                  <c:v>299.37</c:v>
                </c:pt>
                <c:pt idx="10339">
                  <c:v>299.39</c:v>
                </c:pt>
                <c:pt idx="10340">
                  <c:v>299.39</c:v>
                </c:pt>
                <c:pt idx="10341">
                  <c:v>299.41000000000003</c:v>
                </c:pt>
                <c:pt idx="10342">
                  <c:v>299.44</c:v>
                </c:pt>
                <c:pt idx="10343">
                  <c:v>299.44</c:v>
                </c:pt>
                <c:pt idx="10344">
                  <c:v>299.41000000000003</c:v>
                </c:pt>
                <c:pt idx="10345">
                  <c:v>299.41000000000003</c:v>
                </c:pt>
                <c:pt idx="10346">
                  <c:v>299.38</c:v>
                </c:pt>
                <c:pt idx="10347">
                  <c:v>299.39999999999998</c:v>
                </c:pt>
                <c:pt idx="10348">
                  <c:v>299.45</c:v>
                </c:pt>
                <c:pt idx="10349">
                  <c:v>299.47000000000003</c:v>
                </c:pt>
                <c:pt idx="10350">
                  <c:v>299.48</c:v>
                </c:pt>
                <c:pt idx="10351">
                  <c:v>299.48</c:v>
                </c:pt>
                <c:pt idx="10352">
                  <c:v>299.44</c:v>
                </c:pt>
                <c:pt idx="10353">
                  <c:v>299.44</c:v>
                </c:pt>
                <c:pt idx="10354">
                  <c:v>299.49</c:v>
                </c:pt>
                <c:pt idx="10355">
                  <c:v>299.48</c:v>
                </c:pt>
                <c:pt idx="10356">
                  <c:v>299.45</c:v>
                </c:pt>
                <c:pt idx="10357">
                  <c:v>299.45999999999998</c:v>
                </c:pt>
                <c:pt idx="10358">
                  <c:v>299.44</c:v>
                </c:pt>
                <c:pt idx="10359">
                  <c:v>299.47000000000003</c:v>
                </c:pt>
                <c:pt idx="10360">
                  <c:v>299.45</c:v>
                </c:pt>
                <c:pt idx="10361">
                  <c:v>299.45999999999998</c:v>
                </c:pt>
                <c:pt idx="10362">
                  <c:v>299.49</c:v>
                </c:pt>
                <c:pt idx="10363">
                  <c:v>299.49</c:v>
                </c:pt>
                <c:pt idx="10364">
                  <c:v>299.45999999999998</c:v>
                </c:pt>
                <c:pt idx="10365">
                  <c:v>299.45999999999998</c:v>
                </c:pt>
                <c:pt idx="10366">
                  <c:v>299.41000000000003</c:v>
                </c:pt>
                <c:pt idx="10367">
                  <c:v>299.41000000000003</c:v>
                </c:pt>
                <c:pt idx="10368">
                  <c:v>299.41000000000003</c:v>
                </c:pt>
                <c:pt idx="10369">
                  <c:v>299.45</c:v>
                </c:pt>
                <c:pt idx="10370">
                  <c:v>299.49</c:v>
                </c:pt>
                <c:pt idx="10371">
                  <c:v>299.49</c:v>
                </c:pt>
                <c:pt idx="10372">
                  <c:v>299.45999999999998</c:v>
                </c:pt>
                <c:pt idx="10373">
                  <c:v>299.45</c:v>
                </c:pt>
                <c:pt idx="10374">
                  <c:v>299.45999999999998</c:v>
                </c:pt>
                <c:pt idx="10375">
                  <c:v>299.49</c:v>
                </c:pt>
                <c:pt idx="10376">
                  <c:v>299.48</c:v>
                </c:pt>
                <c:pt idx="10377">
                  <c:v>299.52999999999997</c:v>
                </c:pt>
                <c:pt idx="10378">
                  <c:v>299.51</c:v>
                </c:pt>
                <c:pt idx="10379">
                  <c:v>299.51</c:v>
                </c:pt>
                <c:pt idx="10380">
                  <c:v>299.52</c:v>
                </c:pt>
                <c:pt idx="10381">
                  <c:v>299.52999999999997</c:v>
                </c:pt>
                <c:pt idx="10382">
                  <c:v>299.52999999999997</c:v>
                </c:pt>
                <c:pt idx="10383">
                  <c:v>299.54000000000002</c:v>
                </c:pt>
                <c:pt idx="10384">
                  <c:v>299.60000000000002</c:v>
                </c:pt>
                <c:pt idx="10385">
                  <c:v>299.64999999999998</c:v>
                </c:pt>
                <c:pt idx="10386">
                  <c:v>299.63</c:v>
                </c:pt>
                <c:pt idx="10387">
                  <c:v>299.66000000000003</c:v>
                </c:pt>
                <c:pt idx="10388">
                  <c:v>299.64</c:v>
                </c:pt>
                <c:pt idx="10389">
                  <c:v>299.62</c:v>
                </c:pt>
                <c:pt idx="10390">
                  <c:v>299.63</c:v>
                </c:pt>
                <c:pt idx="10391">
                  <c:v>299.61</c:v>
                </c:pt>
                <c:pt idx="10392">
                  <c:v>299.58</c:v>
                </c:pt>
                <c:pt idx="10393">
                  <c:v>299.55</c:v>
                </c:pt>
                <c:pt idx="10394">
                  <c:v>299.52</c:v>
                </c:pt>
                <c:pt idx="10395">
                  <c:v>299.5</c:v>
                </c:pt>
                <c:pt idx="10396">
                  <c:v>299.5</c:v>
                </c:pt>
                <c:pt idx="10397">
                  <c:v>299.48</c:v>
                </c:pt>
                <c:pt idx="10398">
                  <c:v>299.5</c:v>
                </c:pt>
                <c:pt idx="10399">
                  <c:v>299.48</c:v>
                </c:pt>
                <c:pt idx="10400">
                  <c:v>299.45999999999998</c:v>
                </c:pt>
                <c:pt idx="10401">
                  <c:v>299.47000000000003</c:v>
                </c:pt>
                <c:pt idx="10402">
                  <c:v>299.47000000000003</c:v>
                </c:pt>
                <c:pt idx="10403">
                  <c:v>299.45999999999998</c:v>
                </c:pt>
                <c:pt idx="10404">
                  <c:v>299.45</c:v>
                </c:pt>
                <c:pt idx="10405">
                  <c:v>299.47000000000003</c:v>
                </c:pt>
                <c:pt idx="10406">
                  <c:v>299.48</c:v>
                </c:pt>
                <c:pt idx="10407">
                  <c:v>299.45</c:v>
                </c:pt>
                <c:pt idx="10408">
                  <c:v>299.43</c:v>
                </c:pt>
                <c:pt idx="10409">
                  <c:v>299.45</c:v>
                </c:pt>
                <c:pt idx="10410">
                  <c:v>299.51</c:v>
                </c:pt>
                <c:pt idx="10411">
                  <c:v>299.54000000000002</c:v>
                </c:pt>
                <c:pt idx="10412">
                  <c:v>299.55</c:v>
                </c:pt>
                <c:pt idx="10413">
                  <c:v>299.51</c:v>
                </c:pt>
                <c:pt idx="10414">
                  <c:v>299.51</c:v>
                </c:pt>
                <c:pt idx="10415">
                  <c:v>299.48</c:v>
                </c:pt>
                <c:pt idx="10416">
                  <c:v>299.45999999999998</c:v>
                </c:pt>
                <c:pt idx="10417">
                  <c:v>299.47000000000003</c:v>
                </c:pt>
                <c:pt idx="10418">
                  <c:v>299.47000000000003</c:v>
                </c:pt>
                <c:pt idx="10419">
                  <c:v>299.45999999999998</c:v>
                </c:pt>
                <c:pt idx="10420">
                  <c:v>299.42</c:v>
                </c:pt>
                <c:pt idx="10421">
                  <c:v>299.39999999999998</c:v>
                </c:pt>
                <c:pt idx="10422">
                  <c:v>299.37</c:v>
                </c:pt>
                <c:pt idx="10423">
                  <c:v>299.35000000000002</c:v>
                </c:pt>
                <c:pt idx="10424">
                  <c:v>299.37</c:v>
                </c:pt>
                <c:pt idx="10425">
                  <c:v>299.33999999999997</c:v>
                </c:pt>
                <c:pt idx="10426">
                  <c:v>299.32</c:v>
                </c:pt>
                <c:pt idx="10427">
                  <c:v>299.3</c:v>
                </c:pt>
                <c:pt idx="10428">
                  <c:v>299.41000000000003</c:v>
                </c:pt>
                <c:pt idx="10429">
                  <c:v>299.47000000000003</c:v>
                </c:pt>
                <c:pt idx="10430">
                  <c:v>299.51</c:v>
                </c:pt>
                <c:pt idx="10431">
                  <c:v>299.52999999999997</c:v>
                </c:pt>
                <c:pt idx="10432">
                  <c:v>299.54000000000002</c:v>
                </c:pt>
                <c:pt idx="10433">
                  <c:v>299.52999999999997</c:v>
                </c:pt>
                <c:pt idx="10434">
                  <c:v>299.52999999999997</c:v>
                </c:pt>
                <c:pt idx="10435">
                  <c:v>299.55</c:v>
                </c:pt>
                <c:pt idx="10436">
                  <c:v>299.57</c:v>
                </c:pt>
                <c:pt idx="10437">
                  <c:v>299.55</c:v>
                </c:pt>
                <c:pt idx="10438">
                  <c:v>299.55</c:v>
                </c:pt>
                <c:pt idx="10439">
                  <c:v>299.54000000000002</c:v>
                </c:pt>
                <c:pt idx="10440">
                  <c:v>299.52999999999997</c:v>
                </c:pt>
                <c:pt idx="10441">
                  <c:v>299.54000000000002</c:v>
                </c:pt>
                <c:pt idx="10442">
                  <c:v>299.57</c:v>
                </c:pt>
                <c:pt idx="10443">
                  <c:v>299.55</c:v>
                </c:pt>
                <c:pt idx="10444">
                  <c:v>299.56</c:v>
                </c:pt>
                <c:pt idx="10445">
                  <c:v>299.55</c:v>
                </c:pt>
                <c:pt idx="10446">
                  <c:v>299.57</c:v>
                </c:pt>
                <c:pt idx="10447">
                  <c:v>299.54000000000002</c:v>
                </c:pt>
                <c:pt idx="10448">
                  <c:v>299.52</c:v>
                </c:pt>
                <c:pt idx="10449">
                  <c:v>299.5</c:v>
                </c:pt>
                <c:pt idx="10450">
                  <c:v>299.49</c:v>
                </c:pt>
                <c:pt idx="10451">
                  <c:v>299.47000000000003</c:v>
                </c:pt>
                <c:pt idx="10452">
                  <c:v>299.5</c:v>
                </c:pt>
                <c:pt idx="10453">
                  <c:v>299.47000000000003</c:v>
                </c:pt>
                <c:pt idx="10454">
                  <c:v>299.44</c:v>
                </c:pt>
                <c:pt idx="10455">
                  <c:v>299.43</c:v>
                </c:pt>
                <c:pt idx="10456">
                  <c:v>299.45</c:v>
                </c:pt>
                <c:pt idx="10457">
                  <c:v>299.45</c:v>
                </c:pt>
                <c:pt idx="10458">
                  <c:v>299.45</c:v>
                </c:pt>
                <c:pt idx="10459">
                  <c:v>299.49</c:v>
                </c:pt>
                <c:pt idx="10460">
                  <c:v>299.54000000000002</c:v>
                </c:pt>
                <c:pt idx="10461">
                  <c:v>299.52</c:v>
                </c:pt>
                <c:pt idx="10462">
                  <c:v>299.55</c:v>
                </c:pt>
                <c:pt idx="10463">
                  <c:v>299.55</c:v>
                </c:pt>
                <c:pt idx="10464">
                  <c:v>299.57</c:v>
                </c:pt>
                <c:pt idx="10465">
                  <c:v>299.66000000000003</c:v>
                </c:pt>
                <c:pt idx="10466">
                  <c:v>299.77999999999997</c:v>
                </c:pt>
                <c:pt idx="10467">
                  <c:v>299.8</c:v>
                </c:pt>
                <c:pt idx="10468">
                  <c:v>299.83999999999997</c:v>
                </c:pt>
                <c:pt idx="10469">
                  <c:v>299.91000000000003</c:v>
                </c:pt>
                <c:pt idx="10470">
                  <c:v>299.95999999999998</c:v>
                </c:pt>
                <c:pt idx="10471">
                  <c:v>300.06</c:v>
                </c:pt>
                <c:pt idx="10472">
                  <c:v>300.08</c:v>
                </c:pt>
                <c:pt idx="10473">
                  <c:v>300.13</c:v>
                </c:pt>
                <c:pt idx="10474">
                  <c:v>300.19</c:v>
                </c:pt>
                <c:pt idx="10475">
                  <c:v>300.24</c:v>
                </c:pt>
                <c:pt idx="10476">
                  <c:v>300.29000000000002</c:v>
                </c:pt>
                <c:pt idx="10477">
                  <c:v>300.42</c:v>
                </c:pt>
                <c:pt idx="10478">
                  <c:v>300.48</c:v>
                </c:pt>
                <c:pt idx="10479">
                  <c:v>300.52</c:v>
                </c:pt>
                <c:pt idx="10480">
                  <c:v>300.5</c:v>
                </c:pt>
                <c:pt idx="10481">
                  <c:v>300.43</c:v>
                </c:pt>
                <c:pt idx="10482">
                  <c:v>300.36</c:v>
                </c:pt>
                <c:pt idx="10483">
                  <c:v>300.32</c:v>
                </c:pt>
                <c:pt idx="10484">
                  <c:v>300.26</c:v>
                </c:pt>
                <c:pt idx="10485">
                  <c:v>300.17</c:v>
                </c:pt>
                <c:pt idx="10486">
                  <c:v>300.11</c:v>
                </c:pt>
                <c:pt idx="10487">
                  <c:v>300.11</c:v>
                </c:pt>
                <c:pt idx="10488">
                  <c:v>300.08999999999997</c:v>
                </c:pt>
                <c:pt idx="10489">
                  <c:v>300.02999999999997</c:v>
                </c:pt>
                <c:pt idx="10490">
                  <c:v>300.02</c:v>
                </c:pt>
                <c:pt idx="10491">
                  <c:v>300.04000000000002</c:v>
                </c:pt>
                <c:pt idx="10492">
                  <c:v>300.07</c:v>
                </c:pt>
                <c:pt idx="10493">
                  <c:v>300.02999999999997</c:v>
                </c:pt>
                <c:pt idx="10494">
                  <c:v>299.99</c:v>
                </c:pt>
                <c:pt idx="10495">
                  <c:v>299.97000000000003</c:v>
                </c:pt>
                <c:pt idx="10496">
                  <c:v>299.94</c:v>
                </c:pt>
                <c:pt idx="10497">
                  <c:v>299.93</c:v>
                </c:pt>
                <c:pt idx="10498">
                  <c:v>299.92</c:v>
                </c:pt>
                <c:pt idx="10499">
                  <c:v>299.93</c:v>
                </c:pt>
                <c:pt idx="10500">
                  <c:v>299.93</c:v>
                </c:pt>
                <c:pt idx="10501">
                  <c:v>299.89999999999998</c:v>
                </c:pt>
                <c:pt idx="10502">
                  <c:v>299.89999999999998</c:v>
                </c:pt>
                <c:pt idx="10503">
                  <c:v>299.89999999999998</c:v>
                </c:pt>
                <c:pt idx="10504">
                  <c:v>299.88</c:v>
                </c:pt>
                <c:pt idx="10505">
                  <c:v>299.88</c:v>
                </c:pt>
                <c:pt idx="10506">
                  <c:v>299.88</c:v>
                </c:pt>
                <c:pt idx="10507">
                  <c:v>299.85000000000002</c:v>
                </c:pt>
                <c:pt idx="10508">
                  <c:v>299.82</c:v>
                </c:pt>
                <c:pt idx="10509">
                  <c:v>299.77999999999997</c:v>
                </c:pt>
                <c:pt idx="10510">
                  <c:v>299.73</c:v>
                </c:pt>
                <c:pt idx="10511">
                  <c:v>299.70999999999998</c:v>
                </c:pt>
                <c:pt idx="10512">
                  <c:v>299.73</c:v>
                </c:pt>
                <c:pt idx="10513">
                  <c:v>299.75</c:v>
                </c:pt>
                <c:pt idx="10514">
                  <c:v>299.72000000000003</c:v>
                </c:pt>
                <c:pt idx="10515">
                  <c:v>299.7</c:v>
                </c:pt>
                <c:pt idx="10516">
                  <c:v>299.7</c:v>
                </c:pt>
                <c:pt idx="10517">
                  <c:v>299.66000000000003</c:v>
                </c:pt>
                <c:pt idx="10518">
                  <c:v>299.64999999999998</c:v>
                </c:pt>
                <c:pt idx="10519">
                  <c:v>299.61</c:v>
                </c:pt>
                <c:pt idx="10520">
                  <c:v>299.58</c:v>
                </c:pt>
                <c:pt idx="10521">
                  <c:v>299.55</c:v>
                </c:pt>
                <c:pt idx="10522">
                  <c:v>299.54000000000002</c:v>
                </c:pt>
                <c:pt idx="10523">
                  <c:v>299.51</c:v>
                </c:pt>
                <c:pt idx="10524">
                  <c:v>299.49</c:v>
                </c:pt>
                <c:pt idx="10525">
                  <c:v>299.45999999999998</c:v>
                </c:pt>
                <c:pt idx="10526">
                  <c:v>299.42</c:v>
                </c:pt>
                <c:pt idx="10527">
                  <c:v>299.38</c:v>
                </c:pt>
                <c:pt idx="10528">
                  <c:v>299.36</c:v>
                </c:pt>
                <c:pt idx="10529">
                  <c:v>299.33999999999997</c:v>
                </c:pt>
                <c:pt idx="10530">
                  <c:v>299.31</c:v>
                </c:pt>
                <c:pt idx="10531">
                  <c:v>299.29000000000002</c:v>
                </c:pt>
                <c:pt idx="10532">
                  <c:v>299.26</c:v>
                </c:pt>
                <c:pt idx="10533">
                  <c:v>299.23</c:v>
                </c:pt>
                <c:pt idx="10534">
                  <c:v>299.2</c:v>
                </c:pt>
                <c:pt idx="10535">
                  <c:v>299.17</c:v>
                </c:pt>
                <c:pt idx="10536">
                  <c:v>299.14999999999998</c:v>
                </c:pt>
                <c:pt idx="10537">
                  <c:v>299.14999999999998</c:v>
                </c:pt>
                <c:pt idx="10538">
                  <c:v>299.16000000000003</c:v>
                </c:pt>
                <c:pt idx="10539">
                  <c:v>299.12</c:v>
                </c:pt>
                <c:pt idx="10540">
                  <c:v>299.14</c:v>
                </c:pt>
                <c:pt idx="10541">
                  <c:v>299.18</c:v>
                </c:pt>
                <c:pt idx="10542">
                  <c:v>299.2</c:v>
                </c:pt>
                <c:pt idx="10543">
                  <c:v>299.27999999999997</c:v>
                </c:pt>
                <c:pt idx="10544">
                  <c:v>299.43</c:v>
                </c:pt>
                <c:pt idx="10545">
                  <c:v>299.57</c:v>
                </c:pt>
                <c:pt idx="10546">
                  <c:v>299.64999999999998</c:v>
                </c:pt>
                <c:pt idx="10547">
                  <c:v>299.68</c:v>
                </c:pt>
                <c:pt idx="10548">
                  <c:v>299.7</c:v>
                </c:pt>
                <c:pt idx="10549">
                  <c:v>299.69</c:v>
                </c:pt>
                <c:pt idx="10550">
                  <c:v>299.69</c:v>
                </c:pt>
                <c:pt idx="10551">
                  <c:v>299.67</c:v>
                </c:pt>
                <c:pt idx="10552">
                  <c:v>299.64999999999998</c:v>
                </c:pt>
                <c:pt idx="10553">
                  <c:v>299.67</c:v>
                </c:pt>
                <c:pt idx="10554">
                  <c:v>299.66000000000003</c:v>
                </c:pt>
                <c:pt idx="10555">
                  <c:v>299.67</c:v>
                </c:pt>
                <c:pt idx="10556">
                  <c:v>299.70999999999998</c:v>
                </c:pt>
                <c:pt idx="10557">
                  <c:v>299.7</c:v>
                </c:pt>
                <c:pt idx="10558">
                  <c:v>299.79000000000002</c:v>
                </c:pt>
                <c:pt idx="10559">
                  <c:v>299.85000000000002</c:v>
                </c:pt>
                <c:pt idx="10560">
                  <c:v>299.82</c:v>
                </c:pt>
                <c:pt idx="10561">
                  <c:v>299.81</c:v>
                </c:pt>
                <c:pt idx="10562">
                  <c:v>299.82</c:v>
                </c:pt>
                <c:pt idx="10563">
                  <c:v>299.8</c:v>
                </c:pt>
                <c:pt idx="10564">
                  <c:v>299.77</c:v>
                </c:pt>
                <c:pt idx="10565">
                  <c:v>299.77</c:v>
                </c:pt>
                <c:pt idx="10566">
                  <c:v>299.77999999999997</c:v>
                </c:pt>
                <c:pt idx="10567">
                  <c:v>299.74</c:v>
                </c:pt>
                <c:pt idx="10568">
                  <c:v>299.7</c:v>
                </c:pt>
                <c:pt idx="10569">
                  <c:v>299.72000000000003</c:v>
                </c:pt>
                <c:pt idx="10570">
                  <c:v>299.72000000000003</c:v>
                </c:pt>
                <c:pt idx="10571">
                  <c:v>299.75</c:v>
                </c:pt>
                <c:pt idx="10572">
                  <c:v>299.81</c:v>
                </c:pt>
                <c:pt idx="10573">
                  <c:v>299.89999999999998</c:v>
                </c:pt>
                <c:pt idx="10574">
                  <c:v>299.94</c:v>
                </c:pt>
                <c:pt idx="10575">
                  <c:v>299.99</c:v>
                </c:pt>
                <c:pt idx="10576">
                  <c:v>299.99</c:v>
                </c:pt>
                <c:pt idx="10577">
                  <c:v>300.05</c:v>
                </c:pt>
                <c:pt idx="10578">
                  <c:v>300.11</c:v>
                </c:pt>
                <c:pt idx="10579">
                  <c:v>300.18</c:v>
                </c:pt>
                <c:pt idx="10580">
                  <c:v>300.18</c:v>
                </c:pt>
                <c:pt idx="10581">
                  <c:v>300.2</c:v>
                </c:pt>
                <c:pt idx="10582">
                  <c:v>300.20999999999998</c:v>
                </c:pt>
                <c:pt idx="10583">
                  <c:v>300.2</c:v>
                </c:pt>
                <c:pt idx="10584">
                  <c:v>300.2</c:v>
                </c:pt>
                <c:pt idx="10585">
                  <c:v>300.14</c:v>
                </c:pt>
                <c:pt idx="10586">
                  <c:v>300.10000000000002</c:v>
                </c:pt>
                <c:pt idx="10587">
                  <c:v>300.06</c:v>
                </c:pt>
                <c:pt idx="10588">
                  <c:v>300.02</c:v>
                </c:pt>
                <c:pt idx="10589">
                  <c:v>299.95999999999998</c:v>
                </c:pt>
                <c:pt idx="10590">
                  <c:v>299.89999999999998</c:v>
                </c:pt>
                <c:pt idx="10591">
                  <c:v>299.86</c:v>
                </c:pt>
                <c:pt idx="10592">
                  <c:v>299.82</c:v>
                </c:pt>
                <c:pt idx="10593">
                  <c:v>299.76</c:v>
                </c:pt>
                <c:pt idx="10594">
                  <c:v>299.70999999999998</c:v>
                </c:pt>
                <c:pt idx="10595">
                  <c:v>299.67</c:v>
                </c:pt>
                <c:pt idx="10596">
                  <c:v>299.62</c:v>
                </c:pt>
                <c:pt idx="10597">
                  <c:v>299.58999999999997</c:v>
                </c:pt>
                <c:pt idx="10598">
                  <c:v>299.54000000000002</c:v>
                </c:pt>
                <c:pt idx="10599">
                  <c:v>299.49</c:v>
                </c:pt>
                <c:pt idx="10600">
                  <c:v>299.45</c:v>
                </c:pt>
                <c:pt idx="10601">
                  <c:v>299.42</c:v>
                </c:pt>
                <c:pt idx="10602">
                  <c:v>299.39</c:v>
                </c:pt>
                <c:pt idx="10603">
                  <c:v>299.37</c:v>
                </c:pt>
                <c:pt idx="10604">
                  <c:v>299.33999999999997</c:v>
                </c:pt>
                <c:pt idx="10605">
                  <c:v>299.31</c:v>
                </c:pt>
                <c:pt idx="10606">
                  <c:v>299.3</c:v>
                </c:pt>
                <c:pt idx="10607">
                  <c:v>299.29000000000002</c:v>
                </c:pt>
                <c:pt idx="10608">
                  <c:v>299.29000000000002</c:v>
                </c:pt>
                <c:pt idx="10609">
                  <c:v>299.27</c:v>
                </c:pt>
                <c:pt idx="10610">
                  <c:v>299.25</c:v>
                </c:pt>
                <c:pt idx="10611">
                  <c:v>299.25</c:v>
                </c:pt>
                <c:pt idx="10612">
                  <c:v>299.23</c:v>
                </c:pt>
                <c:pt idx="10613">
                  <c:v>299.20999999999998</c:v>
                </c:pt>
                <c:pt idx="10614">
                  <c:v>299.24</c:v>
                </c:pt>
                <c:pt idx="10615">
                  <c:v>299.22000000000003</c:v>
                </c:pt>
                <c:pt idx="10616">
                  <c:v>299.20999999999998</c:v>
                </c:pt>
                <c:pt idx="10617">
                  <c:v>299.2</c:v>
                </c:pt>
                <c:pt idx="10618">
                  <c:v>299.19</c:v>
                </c:pt>
                <c:pt idx="10619">
                  <c:v>299.17</c:v>
                </c:pt>
                <c:pt idx="10620">
                  <c:v>299.14</c:v>
                </c:pt>
                <c:pt idx="10621">
                  <c:v>299.14999999999998</c:v>
                </c:pt>
                <c:pt idx="10622">
                  <c:v>299.14</c:v>
                </c:pt>
                <c:pt idx="10623">
                  <c:v>299.13</c:v>
                </c:pt>
                <c:pt idx="10624">
                  <c:v>299.13</c:v>
                </c:pt>
                <c:pt idx="10625">
                  <c:v>299.10000000000002</c:v>
                </c:pt>
                <c:pt idx="10626">
                  <c:v>299.08999999999997</c:v>
                </c:pt>
                <c:pt idx="10627">
                  <c:v>299.08999999999997</c:v>
                </c:pt>
                <c:pt idx="10628">
                  <c:v>299.08</c:v>
                </c:pt>
                <c:pt idx="10629">
                  <c:v>299.07</c:v>
                </c:pt>
                <c:pt idx="10630">
                  <c:v>299.07</c:v>
                </c:pt>
                <c:pt idx="10631">
                  <c:v>299.06</c:v>
                </c:pt>
                <c:pt idx="10632">
                  <c:v>299.05</c:v>
                </c:pt>
                <c:pt idx="10633">
                  <c:v>299.04000000000002</c:v>
                </c:pt>
                <c:pt idx="10634">
                  <c:v>299.02999999999997</c:v>
                </c:pt>
                <c:pt idx="10635">
                  <c:v>299.02</c:v>
                </c:pt>
                <c:pt idx="10636">
                  <c:v>299.02</c:v>
                </c:pt>
                <c:pt idx="10637">
                  <c:v>299</c:v>
                </c:pt>
                <c:pt idx="10638">
                  <c:v>298.98</c:v>
                </c:pt>
                <c:pt idx="10639">
                  <c:v>298.99</c:v>
                </c:pt>
                <c:pt idx="10640">
                  <c:v>298.99</c:v>
                </c:pt>
                <c:pt idx="10641">
                  <c:v>298.99</c:v>
                </c:pt>
                <c:pt idx="10642">
                  <c:v>298.99</c:v>
                </c:pt>
                <c:pt idx="10643">
                  <c:v>298.98</c:v>
                </c:pt>
                <c:pt idx="10644">
                  <c:v>298.98</c:v>
                </c:pt>
                <c:pt idx="10645">
                  <c:v>298.99</c:v>
                </c:pt>
                <c:pt idx="10646">
                  <c:v>298.99</c:v>
                </c:pt>
                <c:pt idx="10647">
                  <c:v>298.97000000000003</c:v>
                </c:pt>
                <c:pt idx="10648">
                  <c:v>298.98</c:v>
                </c:pt>
                <c:pt idx="10649">
                  <c:v>298.97000000000003</c:v>
                </c:pt>
                <c:pt idx="10650">
                  <c:v>298.97000000000003</c:v>
                </c:pt>
                <c:pt idx="10651">
                  <c:v>298.97000000000003</c:v>
                </c:pt>
                <c:pt idx="10652">
                  <c:v>298.98</c:v>
                </c:pt>
                <c:pt idx="10653">
                  <c:v>298.97000000000003</c:v>
                </c:pt>
                <c:pt idx="10654">
                  <c:v>298.97000000000003</c:v>
                </c:pt>
                <c:pt idx="10655">
                  <c:v>298.95999999999998</c:v>
                </c:pt>
                <c:pt idx="10656">
                  <c:v>298.95999999999998</c:v>
                </c:pt>
                <c:pt idx="10657">
                  <c:v>298.98</c:v>
                </c:pt>
                <c:pt idx="10658">
                  <c:v>298.95999999999998</c:v>
                </c:pt>
                <c:pt idx="10659">
                  <c:v>298.95</c:v>
                </c:pt>
                <c:pt idx="10660">
                  <c:v>298.93</c:v>
                </c:pt>
                <c:pt idx="10661">
                  <c:v>298.94</c:v>
                </c:pt>
                <c:pt idx="10662">
                  <c:v>298.95</c:v>
                </c:pt>
                <c:pt idx="10663">
                  <c:v>298.94</c:v>
                </c:pt>
                <c:pt idx="10664">
                  <c:v>298.94</c:v>
                </c:pt>
                <c:pt idx="10665">
                  <c:v>298.93</c:v>
                </c:pt>
                <c:pt idx="10666">
                  <c:v>298.93</c:v>
                </c:pt>
                <c:pt idx="10667">
                  <c:v>298.92</c:v>
                </c:pt>
                <c:pt idx="10668">
                  <c:v>298.92</c:v>
                </c:pt>
                <c:pt idx="10669">
                  <c:v>298.92</c:v>
                </c:pt>
                <c:pt idx="10670">
                  <c:v>298.92</c:v>
                </c:pt>
                <c:pt idx="10671">
                  <c:v>298.93</c:v>
                </c:pt>
                <c:pt idx="10672">
                  <c:v>298.94</c:v>
                </c:pt>
                <c:pt idx="10673">
                  <c:v>298.95999999999998</c:v>
                </c:pt>
                <c:pt idx="10674">
                  <c:v>298.95999999999998</c:v>
                </c:pt>
                <c:pt idx="10675">
                  <c:v>298.95</c:v>
                </c:pt>
                <c:pt idx="10676">
                  <c:v>298.94</c:v>
                </c:pt>
                <c:pt idx="10677">
                  <c:v>298.94</c:v>
                </c:pt>
                <c:pt idx="10678">
                  <c:v>298.95999999999998</c:v>
                </c:pt>
                <c:pt idx="10679">
                  <c:v>298.91000000000003</c:v>
                </c:pt>
                <c:pt idx="10680">
                  <c:v>298.89999999999998</c:v>
                </c:pt>
                <c:pt idx="10681">
                  <c:v>298.94</c:v>
                </c:pt>
                <c:pt idx="10682">
                  <c:v>298.95999999999998</c:v>
                </c:pt>
                <c:pt idx="10683">
                  <c:v>298.95999999999998</c:v>
                </c:pt>
                <c:pt idx="10684">
                  <c:v>298.95999999999998</c:v>
                </c:pt>
                <c:pt idx="10685">
                  <c:v>298.95999999999998</c:v>
                </c:pt>
                <c:pt idx="10686">
                  <c:v>298.95999999999998</c:v>
                </c:pt>
                <c:pt idx="10687">
                  <c:v>298.95999999999998</c:v>
                </c:pt>
                <c:pt idx="10688">
                  <c:v>298.97000000000003</c:v>
                </c:pt>
                <c:pt idx="10689">
                  <c:v>298.97000000000003</c:v>
                </c:pt>
                <c:pt idx="10690">
                  <c:v>299</c:v>
                </c:pt>
                <c:pt idx="10691">
                  <c:v>299</c:v>
                </c:pt>
                <c:pt idx="10692">
                  <c:v>299</c:v>
                </c:pt>
                <c:pt idx="10693">
                  <c:v>298.99</c:v>
                </c:pt>
                <c:pt idx="10694">
                  <c:v>298.98</c:v>
                </c:pt>
                <c:pt idx="10695">
                  <c:v>298.97000000000003</c:v>
                </c:pt>
                <c:pt idx="10696">
                  <c:v>298.97000000000003</c:v>
                </c:pt>
                <c:pt idx="10697">
                  <c:v>298.97000000000003</c:v>
                </c:pt>
                <c:pt idx="10698">
                  <c:v>298.97000000000003</c:v>
                </c:pt>
                <c:pt idx="10699">
                  <c:v>298.98</c:v>
                </c:pt>
                <c:pt idx="10700">
                  <c:v>299</c:v>
                </c:pt>
                <c:pt idx="10701">
                  <c:v>299</c:v>
                </c:pt>
                <c:pt idx="10702">
                  <c:v>298.99</c:v>
                </c:pt>
                <c:pt idx="10703">
                  <c:v>298.98</c:v>
                </c:pt>
                <c:pt idx="10704">
                  <c:v>298.97000000000003</c:v>
                </c:pt>
                <c:pt idx="10705">
                  <c:v>298.98</c:v>
                </c:pt>
                <c:pt idx="10706">
                  <c:v>298.98</c:v>
                </c:pt>
                <c:pt idx="10707">
                  <c:v>299</c:v>
                </c:pt>
                <c:pt idx="10708">
                  <c:v>299.01</c:v>
                </c:pt>
                <c:pt idx="10709">
                  <c:v>299</c:v>
                </c:pt>
                <c:pt idx="10710">
                  <c:v>298.99</c:v>
                </c:pt>
                <c:pt idx="10711">
                  <c:v>298.98</c:v>
                </c:pt>
                <c:pt idx="10712">
                  <c:v>298.98</c:v>
                </c:pt>
                <c:pt idx="10713">
                  <c:v>298.97000000000003</c:v>
                </c:pt>
                <c:pt idx="10714">
                  <c:v>298.95999999999998</c:v>
                </c:pt>
                <c:pt idx="10715">
                  <c:v>298.97000000000003</c:v>
                </c:pt>
                <c:pt idx="10716">
                  <c:v>298.95999999999998</c:v>
                </c:pt>
                <c:pt idx="10717">
                  <c:v>298.95999999999998</c:v>
                </c:pt>
                <c:pt idx="10718">
                  <c:v>298.95999999999998</c:v>
                </c:pt>
                <c:pt idx="10719">
                  <c:v>298.98</c:v>
                </c:pt>
                <c:pt idx="10720">
                  <c:v>298.99</c:v>
                </c:pt>
                <c:pt idx="10721">
                  <c:v>298.98</c:v>
                </c:pt>
                <c:pt idx="10722">
                  <c:v>298.97000000000003</c:v>
                </c:pt>
                <c:pt idx="10723">
                  <c:v>298.97000000000003</c:v>
                </c:pt>
                <c:pt idx="10724">
                  <c:v>298.99</c:v>
                </c:pt>
                <c:pt idx="10725">
                  <c:v>299</c:v>
                </c:pt>
                <c:pt idx="10726">
                  <c:v>299</c:v>
                </c:pt>
                <c:pt idx="10727">
                  <c:v>299</c:v>
                </c:pt>
                <c:pt idx="10728">
                  <c:v>298.98</c:v>
                </c:pt>
                <c:pt idx="10729">
                  <c:v>298.95</c:v>
                </c:pt>
                <c:pt idx="10730">
                  <c:v>298.95999999999998</c:v>
                </c:pt>
                <c:pt idx="10731">
                  <c:v>298.97000000000003</c:v>
                </c:pt>
                <c:pt idx="10732">
                  <c:v>298.98</c:v>
                </c:pt>
                <c:pt idx="10733">
                  <c:v>298.99</c:v>
                </c:pt>
                <c:pt idx="10734">
                  <c:v>298.98</c:v>
                </c:pt>
                <c:pt idx="10735">
                  <c:v>298.99</c:v>
                </c:pt>
                <c:pt idx="10736">
                  <c:v>299</c:v>
                </c:pt>
                <c:pt idx="10737">
                  <c:v>298.98</c:v>
                </c:pt>
                <c:pt idx="10738">
                  <c:v>298.95999999999998</c:v>
                </c:pt>
                <c:pt idx="10739">
                  <c:v>298.95</c:v>
                </c:pt>
                <c:pt idx="10740">
                  <c:v>298.95999999999998</c:v>
                </c:pt>
                <c:pt idx="10741">
                  <c:v>298.97000000000003</c:v>
                </c:pt>
                <c:pt idx="10742">
                  <c:v>298.95999999999998</c:v>
                </c:pt>
                <c:pt idx="10743">
                  <c:v>298.95999999999998</c:v>
                </c:pt>
                <c:pt idx="10744">
                  <c:v>298.98</c:v>
                </c:pt>
                <c:pt idx="10745">
                  <c:v>298.98</c:v>
                </c:pt>
                <c:pt idx="10746">
                  <c:v>298.97000000000003</c:v>
                </c:pt>
                <c:pt idx="10747">
                  <c:v>298.95</c:v>
                </c:pt>
                <c:pt idx="10748">
                  <c:v>298.95999999999998</c:v>
                </c:pt>
                <c:pt idx="10749">
                  <c:v>298.95999999999998</c:v>
                </c:pt>
                <c:pt idx="10750">
                  <c:v>298.95</c:v>
                </c:pt>
                <c:pt idx="10751">
                  <c:v>298.93</c:v>
                </c:pt>
                <c:pt idx="10752">
                  <c:v>298.94</c:v>
                </c:pt>
                <c:pt idx="10753">
                  <c:v>298.95</c:v>
                </c:pt>
                <c:pt idx="10754">
                  <c:v>298.95</c:v>
                </c:pt>
                <c:pt idx="10755">
                  <c:v>298.95999999999998</c:v>
                </c:pt>
                <c:pt idx="10756">
                  <c:v>298.95</c:v>
                </c:pt>
                <c:pt idx="10757">
                  <c:v>298.95</c:v>
                </c:pt>
                <c:pt idx="10758">
                  <c:v>298.94</c:v>
                </c:pt>
                <c:pt idx="10759">
                  <c:v>298.95</c:v>
                </c:pt>
                <c:pt idx="10760">
                  <c:v>298.95</c:v>
                </c:pt>
                <c:pt idx="10761">
                  <c:v>298.95</c:v>
                </c:pt>
                <c:pt idx="10762">
                  <c:v>298.93</c:v>
                </c:pt>
                <c:pt idx="10763">
                  <c:v>298.93</c:v>
                </c:pt>
                <c:pt idx="10764">
                  <c:v>298.94</c:v>
                </c:pt>
                <c:pt idx="10765">
                  <c:v>298.97000000000003</c:v>
                </c:pt>
                <c:pt idx="10766">
                  <c:v>299.02</c:v>
                </c:pt>
                <c:pt idx="10767">
                  <c:v>299.02</c:v>
                </c:pt>
                <c:pt idx="10768">
                  <c:v>299.02</c:v>
                </c:pt>
                <c:pt idx="10769">
                  <c:v>299</c:v>
                </c:pt>
                <c:pt idx="10770">
                  <c:v>299.02</c:v>
                </c:pt>
                <c:pt idx="10771">
                  <c:v>299.02999999999997</c:v>
                </c:pt>
                <c:pt idx="10772">
                  <c:v>299.02999999999997</c:v>
                </c:pt>
                <c:pt idx="10773">
                  <c:v>299.02999999999997</c:v>
                </c:pt>
                <c:pt idx="10774">
                  <c:v>299.02</c:v>
                </c:pt>
                <c:pt idx="10775">
                  <c:v>299.01</c:v>
                </c:pt>
                <c:pt idx="10776">
                  <c:v>299.02999999999997</c:v>
                </c:pt>
                <c:pt idx="10777">
                  <c:v>299.02999999999997</c:v>
                </c:pt>
                <c:pt idx="10778">
                  <c:v>299.01</c:v>
                </c:pt>
                <c:pt idx="10779">
                  <c:v>299</c:v>
                </c:pt>
                <c:pt idx="10780">
                  <c:v>299.01</c:v>
                </c:pt>
                <c:pt idx="10781">
                  <c:v>299.02999999999997</c:v>
                </c:pt>
                <c:pt idx="10782">
                  <c:v>299.04000000000002</c:v>
                </c:pt>
                <c:pt idx="10783">
                  <c:v>299.06</c:v>
                </c:pt>
                <c:pt idx="10784">
                  <c:v>299.05</c:v>
                </c:pt>
                <c:pt idx="10785">
                  <c:v>299.05</c:v>
                </c:pt>
                <c:pt idx="10786">
                  <c:v>299.06</c:v>
                </c:pt>
                <c:pt idx="10787">
                  <c:v>299.05</c:v>
                </c:pt>
                <c:pt idx="10788">
                  <c:v>299.05</c:v>
                </c:pt>
                <c:pt idx="10789">
                  <c:v>299.04000000000002</c:v>
                </c:pt>
                <c:pt idx="10790">
                  <c:v>299.04000000000002</c:v>
                </c:pt>
                <c:pt idx="10791">
                  <c:v>299.05</c:v>
                </c:pt>
                <c:pt idx="10792">
                  <c:v>299.05</c:v>
                </c:pt>
                <c:pt idx="10793">
                  <c:v>299.06</c:v>
                </c:pt>
                <c:pt idx="10794">
                  <c:v>299.07</c:v>
                </c:pt>
                <c:pt idx="10795">
                  <c:v>299.05</c:v>
                </c:pt>
                <c:pt idx="10796">
                  <c:v>299.04000000000002</c:v>
                </c:pt>
                <c:pt idx="10797">
                  <c:v>299.02999999999997</c:v>
                </c:pt>
                <c:pt idx="10798">
                  <c:v>299.04000000000002</c:v>
                </c:pt>
                <c:pt idx="10799">
                  <c:v>299.04000000000002</c:v>
                </c:pt>
                <c:pt idx="10800">
                  <c:v>299.04000000000002</c:v>
                </c:pt>
                <c:pt idx="10801">
                  <c:v>299.02999999999997</c:v>
                </c:pt>
                <c:pt idx="10802">
                  <c:v>299.04000000000002</c:v>
                </c:pt>
                <c:pt idx="10803">
                  <c:v>299.06</c:v>
                </c:pt>
                <c:pt idx="10804">
                  <c:v>299.05</c:v>
                </c:pt>
                <c:pt idx="10805">
                  <c:v>299.04000000000002</c:v>
                </c:pt>
                <c:pt idx="10806">
                  <c:v>299.04000000000002</c:v>
                </c:pt>
                <c:pt idx="10807">
                  <c:v>299.04000000000002</c:v>
                </c:pt>
                <c:pt idx="10808">
                  <c:v>299.05</c:v>
                </c:pt>
                <c:pt idx="10809">
                  <c:v>299.06</c:v>
                </c:pt>
                <c:pt idx="10810">
                  <c:v>299.08999999999997</c:v>
                </c:pt>
                <c:pt idx="10811">
                  <c:v>299.10000000000002</c:v>
                </c:pt>
                <c:pt idx="10812">
                  <c:v>299.11</c:v>
                </c:pt>
                <c:pt idx="10813">
                  <c:v>299.10000000000002</c:v>
                </c:pt>
                <c:pt idx="10814">
                  <c:v>299.10000000000002</c:v>
                </c:pt>
                <c:pt idx="10815">
                  <c:v>299.11</c:v>
                </c:pt>
                <c:pt idx="10816">
                  <c:v>299.11</c:v>
                </c:pt>
                <c:pt idx="10817">
                  <c:v>299.11</c:v>
                </c:pt>
                <c:pt idx="10818">
                  <c:v>299.11</c:v>
                </c:pt>
                <c:pt idx="10819">
                  <c:v>299.10000000000002</c:v>
                </c:pt>
                <c:pt idx="10820">
                  <c:v>299.08999999999997</c:v>
                </c:pt>
                <c:pt idx="10821">
                  <c:v>299.12</c:v>
                </c:pt>
                <c:pt idx="10822">
                  <c:v>299.11</c:v>
                </c:pt>
                <c:pt idx="10823">
                  <c:v>299.11</c:v>
                </c:pt>
                <c:pt idx="10824">
                  <c:v>299.11</c:v>
                </c:pt>
                <c:pt idx="10825">
                  <c:v>299.12</c:v>
                </c:pt>
                <c:pt idx="10826">
                  <c:v>299.12</c:v>
                </c:pt>
                <c:pt idx="10827">
                  <c:v>299.12</c:v>
                </c:pt>
                <c:pt idx="10828">
                  <c:v>299.11</c:v>
                </c:pt>
                <c:pt idx="10829">
                  <c:v>299.11</c:v>
                </c:pt>
                <c:pt idx="10830">
                  <c:v>299.11</c:v>
                </c:pt>
                <c:pt idx="10831">
                  <c:v>299.11</c:v>
                </c:pt>
                <c:pt idx="10832">
                  <c:v>299.10000000000002</c:v>
                </c:pt>
                <c:pt idx="10833">
                  <c:v>299.08999999999997</c:v>
                </c:pt>
                <c:pt idx="10834">
                  <c:v>299.08999999999997</c:v>
                </c:pt>
                <c:pt idx="10835">
                  <c:v>299.10000000000002</c:v>
                </c:pt>
                <c:pt idx="10836">
                  <c:v>299.10000000000002</c:v>
                </c:pt>
                <c:pt idx="10837">
                  <c:v>299.08999999999997</c:v>
                </c:pt>
                <c:pt idx="10838">
                  <c:v>299.08999999999997</c:v>
                </c:pt>
                <c:pt idx="10839">
                  <c:v>299.08</c:v>
                </c:pt>
                <c:pt idx="10840">
                  <c:v>299.06</c:v>
                </c:pt>
                <c:pt idx="10841">
                  <c:v>299.07</c:v>
                </c:pt>
                <c:pt idx="10842">
                  <c:v>299.08999999999997</c:v>
                </c:pt>
                <c:pt idx="10843">
                  <c:v>299.08</c:v>
                </c:pt>
                <c:pt idx="10844">
                  <c:v>299.08</c:v>
                </c:pt>
                <c:pt idx="10845">
                  <c:v>299.08</c:v>
                </c:pt>
                <c:pt idx="10846">
                  <c:v>299.10000000000002</c:v>
                </c:pt>
                <c:pt idx="10847">
                  <c:v>299.10000000000002</c:v>
                </c:pt>
                <c:pt idx="10848">
                  <c:v>299.08999999999997</c:v>
                </c:pt>
                <c:pt idx="10849">
                  <c:v>299.08</c:v>
                </c:pt>
                <c:pt idx="10850">
                  <c:v>299.08999999999997</c:v>
                </c:pt>
                <c:pt idx="10851">
                  <c:v>299.10000000000002</c:v>
                </c:pt>
                <c:pt idx="10852">
                  <c:v>299.10000000000002</c:v>
                </c:pt>
                <c:pt idx="10853">
                  <c:v>299.13</c:v>
                </c:pt>
                <c:pt idx="10854">
                  <c:v>299.13</c:v>
                </c:pt>
                <c:pt idx="10855">
                  <c:v>299.12</c:v>
                </c:pt>
                <c:pt idx="10856">
                  <c:v>299.12</c:v>
                </c:pt>
                <c:pt idx="10857">
                  <c:v>299.14</c:v>
                </c:pt>
                <c:pt idx="10858">
                  <c:v>299.13</c:v>
                </c:pt>
                <c:pt idx="10859">
                  <c:v>299.13</c:v>
                </c:pt>
                <c:pt idx="10860">
                  <c:v>299.14</c:v>
                </c:pt>
                <c:pt idx="10861">
                  <c:v>299.14999999999998</c:v>
                </c:pt>
                <c:pt idx="10862">
                  <c:v>299.14</c:v>
                </c:pt>
                <c:pt idx="10863">
                  <c:v>299.14</c:v>
                </c:pt>
                <c:pt idx="10864">
                  <c:v>299.12</c:v>
                </c:pt>
                <c:pt idx="10865">
                  <c:v>299.10000000000002</c:v>
                </c:pt>
                <c:pt idx="10866">
                  <c:v>299.07</c:v>
                </c:pt>
                <c:pt idx="10867">
                  <c:v>299.05</c:v>
                </c:pt>
                <c:pt idx="10868">
                  <c:v>299.06</c:v>
                </c:pt>
                <c:pt idx="10869">
                  <c:v>299.08999999999997</c:v>
                </c:pt>
                <c:pt idx="10870">
                  <c:v>299.12</c:v>
                </c:pt>
                <c:pt idx="10871">
                  <c:v>299.11</c:v>
                </c:pt>
                <c:pt idx="10872">
                  <c:v>299.10000000000002</c:v>
                </c:pt>
                <c:pt idx="10873">
                  <c:v>299.08</c:v>
                </c:pt>
                <c:pt idx="10874">
                  <c:v>299.08</c:v>
                </c:pt>
                <c:pt idx="10875">
                  <c:v>299.08999999999997</c:v>
                </c:pt>
                <c:pt idx="10876">
                  <c:v>299.11</c:v>
                </c:pt>
                <c:pt idx="10877">
                  <c:v>299.12</c:v>
                </c:pt>
                <c:pt idx="10878">
                  <c:v>299.13</c:v>
                </c:pt>
                <c:pt idx="10879">
                  <c:v>299.14</c:v>
                </c:pt>
                <c:pt idx="10880">
                  <c:v>299.16000000000003</c:v>
                </c:pt>
                <c:pt idx="10881">
                  <c:v>299.16000000000003</c:v>
                </c:pt>
                <c:pt idx="10882">
                  <c:v>299.16000000000003</c:v>
                </c:pt>
                <c:pt idx="10883">
                  <c:v>299.14999999999998</c:v>
                </c:pt>
                <c:pt idx="10884">
                  <c:v>299.17</c:v>
                </c:pt>
                <c:pt idx="10885">
                  <c:v>299.14999999999998</c:v>
                </c:pt>
                <c:pt idx="10886">
                  <c:v>299.16000000000003</c:v>
                </c:pt>
                <c:pt idx="10887">
                  <c:v>299.16000000000003</c:v>
                </c:pt>
                <c:pt idx="10888">
                  <c:v>299.16000000000003</c:v>
                </c:pt>
                <c:pt idx="10889">
                  <c:v>299.14999999999998</c:v>
                </c:pt>
                <c:pt idx="10890">
                  <c:v>299.14999999999998</c:v>
                </c:pt>
                <c:pt idx="10891">
                  <c:v>299.14999999999998</c:v>
                </c:pt>
                <c:pt idx="10892">
                  <c:v>299.14999999999998</c:v>
                </c:pt>
                <c:pt idx="10893">
                  <c:v>299.17</c:v>
                </c:pt>
                <c:pt idx="10894">
                  <c:v>299.18</c:v>
                </c:pt>
                <c:pt idx="10895">
                  <c:v>299.16000000000003</c:v>
                </c:pt>
                <c:pt idx="10896">
                  <c:v>299.2</c:v>
                </c:pt>
                <c:pt idx="10897">
                  <c:v>299.19</c:v>
                </c:pt>
                <c:pt idx="10898">
                  <c:v>299.18</c:v>
                </c:pt>
                <c:pt idx="10899">
                  <c:v>299.17</c:v>
                </c:pt>
                <c:pt idx="10900">
                  <c:v>299.17</c:v>
                </c:pt>
                <c:pt idx="10901">
                  <c:v>299.16000000000003</c:v>
                </c:pt>
                <c:pt idx="10902">
                  <c:v>299.16000000000003</c:v>
                </c:pt>
                <c:pt idx="10903">
                  <c:v>299.14</c:v>
                </c:pt>
                <c:pt idx="10904">
                  <c:v>299.14</c:v>
                </c:pt>
                <c:pt idx="10905">
                  <c:v>299.14999999999998</c:v>
                </c:pt>
                <c:pt idx="10906">
                  <c:v>299.14999999999998</c:v>
                </c:pt>
                <c:pt idx="10907">
                  <c:v>299.14999999999998</c:v>
                </c:pt>
                <c:pt idx="10908">
                  <c:v>299.16000000000003</c:v>
                </c:pt>
                <c:pt idx="10909">
                  <c:v>299.19</c:v>
                </c:pt>
                <c:pt idx="10910">
                  <c:v>299.2</c:v>
                </c:pt>
                <c:pt idx="10911">
                  <c:v>299.2</c:v>
                </c:pt>
                <c:pt idx="10912">
                  <c:v>299.19</c:v>
                </c:pt>
                <c:pt idx="10913">
                  <c:v>299.2</c:v>
                </c:pt>
                <c:pt idx="10914">
                  <c:v>299.2</c:v>
                </c:pt>
                <c:pt idx="10915">
                  <c:v>299.20999999999998</c:v>
                </c:pt>
                <c:pt idx="10916">
                  <c:v>299.22000000000003</c:v>
                </c:pt>
                <c:pt idx="10917">
                  <c:v>299.22000000000003</c:v>
                </c:pt>
                <c:pt idx="10918">
                  <c:v>299.23</c:v>
                </c:pt>
                <c:pt idx="10919">
                  <c:v>299.24</c:v>
                </c:pt>
                <c:pt idx="10920">
                  <c:v>299.27</c:v>
                </c:pt>
                <c:pt idx="10921">
                  <c:v>299.29000000000002</c:v>
                </c:pt>
                <c:pt idx="10922">
                  <c:v>299.29000000000002</c:v>
                </c:pt>
                <c:pt idx="10923">
                  <c:v>299.29000000000002</c:v>
                </c:pt>
                <c:pt idx="10924">
                  <c:v>299.26</c:v>
                </c:pt>
                <c:pt idx="10925">
                  <c:v>299.24</c:v>
                </c:pt>
                <c:pt idx="10926">
                  <c:v>299.23</c:v>
                </c:pt>
                <c:pt idx="10927">
                  <c:v>299.20999999999998</c:v>
                </c:pt>
                <c:pt idx="10928">
                  <c:v>299.18</c:v>
                </c:pt>
                <c:pt idx="10929">
                  <c:v>299.17</c:v>
                </c:pt>
                <c:pt idx="10930">
                  <c:v>299.17</c:v>
                </c:pt>
                <c:pt idx="10931">
                  <c:v>299.18</c:v>
                </c:pt>
                <c:pt idx="10932">
                  <c:v>299.17</c:v>
                </c:pt>
                <c:pt idx="10933">
                  <c:v>299.17</c:v>
                </c:pt>
                <c:pt idx="10934">
                  <c:v>299.19</c:v>
                </c:pt>
                <c:pt idx="10935">
                  <c:v>299.2</c:v>
                </c:pt>
                <c:pt idx="10936">
                  <c:v>299.22000000000003</c:v>
                </c:pt>
                <c:pt idx="10937">
                  <c:v>299.23</c:v>
                </c:pt>
                <c:pt idx="10938">
                  <c:v>299.23</c:v>
                </c:pt>
                <c:pt idx="10939">
                  <c:v>299.20999999999998</c:v>
                </c:pt>
                <c:pt idx="10940">
                  <c:v>299.2</c:v>
                </c:pt>
                <c:pt idx="10941">
                  <c:v>299.2</c:v>
                </c:pt>
                <c:pt idx="10942">
                  <c:v>299.2</c:v>
                </c:pt>
                <c:pt idx="10943">
                  <c:v>299.20999999999998</c:v>
                </c:pt>
                <c:pt idx="10944">
                  <c:v>299.2</c:v>
                </c:pt>
                <c:pt idx="10945">
                  <c:v>299.22000000000003</c:v>
                </c:pt>
                <c:pt idx="10946">
                  <c:v>299.22000000000003</c:v>
                </c:pt>
                <c:pt idx="10947">
                  <c:v>299.23</c:v>
                </c:pt>
                <c:pt idx="10948">
                  <c:v>299.26</c:v>
                </c:pt>
                <c:pt idx="10949">
                  <c:v>299.25</c:v>
                </c:pt>
                <c:pt idx="10950">
                  <c:v>299.23</c:v>
                </c:pt>
                <c:pt idx="10951">
                  <c:v>299.25</c:v>
                </c:pt>
                <c:pt idx="10952">
                  <c:v>299.24</c:v>
                </c:pt>
                <c:pt idx="10953">
                  <c:v>299.22000000000003</c:v>
                </c:pt>
                <c:pt idx="10954">
                  <c:v>299.20999999999998</c:v>
                </c:pt>
                <c:pt idx="10955">
                  <c:v>299.19</c:v>
                </c:pt>
                <c:pt idx="10956">
                  <c:v>299.17</c:v>
                </c:pt>
                <c:pt idx="10957">
                  <c:v>299.17</c:v>
                </c:pt>
                <c:pt idx="10958">
                  <c:v>299.18</c:v>
                </c:pt>
                <c:pt idx="10959">
                  <c:v>299.18</c:v>
                </c:pt>
                <c:pt idx="10960">
                  <c:v>299.18</c:v>
                </c:pt>
                <c:pt idx="10961">
                  <c:v>299.2</c:v>
                </c:pt>
                <c:pt idx="10962">
                  <c:v>299.20999999999998</c:v>
                </c:pt>
                <c:pt idx="10963">
                  <c:v>299.22000000000003</c:v>
                </c:pt>
                <c:pt idx="10964">
                  <c:v>299.26</c:v>
                </c:pt>
                <c:pt idx="10965">
                  <c:v>299.25</c:v>
                </c:pt>
                <c:pt idx="10966">
                  <c:v>299.24</c:v>
                </c:pt>
                <c:pt idx="10967">
                  <c:v>299.20999999999998</c:v>
                </c:pt>
                <c:pt idx="10968">
                  <c:v>299.23</c:v>
                </c:pt>
                <c:pt idx="10969">
                  <c:v>299.23</c:v>
                </c:pt>
                <c:pt idx="10970">
                  <c:v>299.2</c:v>
                </c:pt>
                <c:pt idx="10971">
                  <c:v>299.22000000000003</c:v>
                </c:pt>
                <c:pt idx="10972">
                  <c:v>299.20999999999998</c:v>
                </c:pt>
                <c:pt idx="10973">
                  <c:v>299.20999999999998</c:v>
                </c:pt>
                <c:pt idx="10974">
                  <c:v>299.20999999999998</c:v>
                </c:pt>
                <c:pt idx="10975">
                  <c:v>299.22000000000003</c:v>
                </c:pt>
                <c:pt idx="10976">
                  <c:v>299.24</c:v>
                </c:pt>
                <c:pt idx="10977">
                  <c:v>299.24</c:v>
                </c:pt>
                <c:pt idx="10978">
                  <c:v>299.22000000000003</c:v>
                </c:pt>
                <c:pt idx="10979">
                  <c:v>299.26</c:v>
                </c:pt>
                <c:pt idx="10980">
                  <c:v>299.29000000000002</c:v>
                </c:pt>
                <c:pt idx="10981">
                  <c:v>299.35000000000002</c:v>
                </c:pt>
                <c:pt idx="10982">
                  <c:v>299.33999999999997</c:v>
                </c:pt>
                <c:pt idx="10983">
                  <c:v>299.32</c:v>
                </c:pt>
                <c:pt idx="10984">
                  <c:v>299.3</c:v>
                </c:pt>
                <c:pt idx="10985">
                  <c:v>299.29000000000002</c:v>
                </c:pt>
                <c:pt idx="10986">
                  <c:v>299.27999999999997</c:v>
                </c:pt>
                <c:pt idx="10987">
                  <c:v>299.27</c:v>
                </c:pt>
                <c:pt idx="10988">
                  <c:v>299.24</c:v>
                </c:pt>
                <c:pt idx="10989">
                  <c:v>299.25</c:v>
                </c:pt>
                <c:pt idx="10990">
                  <c:v>299.25</c:v>
                </c:pt>
                <c:pt idx="10991">
                  <c:v>299.24</c:v>
                </c:pt>
                <c:pt idx="10992">
                  <c:v>299.23</c:v>
                </c:pt>
                <c:pt idx="10993">
                  <c:v>299.22000000000003</c:v>
                </c:pt>
                <c:pt idx="10994">
                  <c:v>299.22000000000003</c:v>
                </c:pt>
                <c:pt idx="10995">
                  <c:v>299.20999999999998</c:v>
                </c:pt>
                <c:pt idx="10996">
                  <c:v>299.22000000000003</c:v>
                </c:pt>
                <c:pt idx="10997">
                  <c:v>299.20999999999998</c:v>
                </c:pt>
                <c:pt idx="10998">
                  <c:v>299.20999999999998</c:v>
                </c:pt>
                <c:pt idx="10999">
                  <c:v>299.22000000000003</c:v>
                </c:pt>
                <c:pt idx="11000">
                  <c:v>299.2</c:v>
                </c:pt>
                <c:pt idx="11001">
                  <c:v>299.24</c:v>
                </c:pt>
                <c:pt idx="11002">
                  <c:v>299.27</c:v>
                </c:pt>
                <c:pt idx="11003">
                  <c:v>299.27999999999997</c:v>
                </c:pt>
                <c:pt idx="11004">
                  <c:v>299.27999999999997</c:v>
                </c:pt>
                <c:pt idx="11005">
                  <c:v>299.29000000000002</c:v>
                </c:pt>
                <c:pt idx="11006">
                  <c:v>299.26</c:v>
                </c:pt>
                <c:pt idx="11007">
                  <c:v>299.27</c:v>
                </c:pt>
                <c:pt idx="11008">
                  <c:v>299.26</c:v>
                </c:pt>
                <c:pt idx="11009">
                  <c:v>299.27</c:v>
                </c:pt>
                <c:pt idx="11010">
                  <c:v>299.29000000000002</c:v>
                </c:pt>
                <c:pt idx="11011">
                  <c:v>299.3</c:v>
                </c:pt>
                <c:pt idx="11012">
                  <c:v>299.3</c:v>
                </c:pt>
                <c:pt idx="11013">
                  <c:v>299.27999999999997</c:v>
                </c:pt>
                <c:pt idx="11014">
                  <c:v>299.27999999999997</c:v>
                </c:pt>
                <c:pt idx="11015">
                  <c:v>299.29000000000002</c:v>
                </c:pt>
                <c:pt idx="11016">
                  <c:v>299.31</c:v>
                </c:pt>
                <c:pt idx="11017">
                  <c:v>299.33</c:v>
                </c:pt>
                <c:pt idx="11018">
                  <c:v>299.31</c:v>
                </c:pt>
                <c:pt idx="11019">
                  <c:v>299.31</c:v>
                </c:pt>
                <c:pt idx="11020">
                  <c:v>299.32</c:v>
                </c:pt>
                <c:pt idx="11021">
                  <c:v>299.33</c:v>
                </c:pt>
                <c:pt idx="11022">
                  <c:v>299.32</c:v>
                </c:pt>
                <c:pt idx="11023">
                  <c:v>299.36</c:v>
                </c:pt>
                <c:pt idx="11024">
                  <c:v>299.36</c:v>
                </c:pt>
                <c:pt idx="11025">
                  <c:v>299.36</c:v>
                </c:pt>
                <c:pt idx="11026">
                  <c:v>299.35000000000002</c:v>
                </c:pt>
                <c:pt idx="11027">
                  <c:v>299.35000000000002</c:v>
                </c:pt>
                <c:pt idx="11028">
                  <c:v>299.35000000000002</c:v>
                </c:pt>
                <c:pt idx="11029">
                  <c:v>299.35000000000002</c:v>
                </c:pt>
                <c:pt idx="11030">
                  <c:v>299.33999999999997</c:v>
                </c:pt>
                <c:pt idx="11031">
                  <c:v>299.35000000000002</c:v>
                </c:pt>
                <c:pt idx="11032">
                  <c:v>299.33999999999997</c:v>
                </c:pt>
                <c:pt idx="11033">
                  <c:v>299.32</c:v>
                </c:pt>
                <c:pt idx="11034">
                  <c:v>299.31</c:v>
                </c:pt>
                <c:pt idx="11035">
                  <c:v>299.3</c:v>
                </c:pt>
                <c:pt idx="11036">
                  <c:v>299.3</c:v>
                </c:pt>
                <c:pt idx="11037">
                  <c:v>299.29000000000002</c:v>
                </c:pt>
                <c:pt idx="11038">
                  <c:v>299.3</c:v>
                </c:pt>
                <c:pt idx="11039">
                  <c:v>299.33</c:v>
                </c:pt>
                <c:pt idx="11040">
                  <c:v>299.32</c:v>
                </c:pt>
                <c:pt idx="11041">
                  <c:v>299.31</c:v>
                </c:pt>
                <c:pt idx="11042">
                  <c:v>299.29000000000002</c:v>
                </c:pt>
                <c:pt idx="11043">
                  <c:v>299.31</c:v>
                </c:pt>
                <c:pt idx="11044">
                  <c:v>299.31</c:v>
                </c:pt>
                <c:pt idx="11045">
                  <c:v>299.33</c:v>
                </c:pt>
                <c:pt idx="11046">
                  <c:v>299.36</c:v>
                </c:pt>
                <c:pt idx="11047">
                  <c:v>299.36</c:v>
                </c:pt>
                <c:pt idx="11048">
                  <c:v>299.35000000000002</c:v>
                </c:pt>
                <c:pt idx="11049">
                  <c:v>299.33999999999997</c:v>
                </c:pt>
                <c:pt idx="11050">
                  <c:v>299.37</c:v>
                </c:pt>
                <c:pt idx="11051">
                  <c:v>299.37</c:v>
                </c:pt>
                <c:pt idx="11052">
                  <c:v>299.39</c:v>
                </c:pt>
                <c:pt idx="11053">
                  <c:v>299.39</c:v>
                </c:pt>
                <c:pt idx="11054">
                  <c:v>299.39</c:v>
                </c:pt>
                <c:pt idx="11055">
                  <c:v>299.36</c:v>
                </c:pt>
                <c:pt idx="11056">
                  <c:v>299.37</c:v>
                </c:pt>
                <c:pt idx="11057">
                  <c:v>299.37</c:v>
                </c:pt>
                <c:pt idx="11058">
                  <c:v>299.39</c:v>
                </c:pt>
                <c:pt idx="11059">
                  <c:v>299.38</c:v>
                </c:pt>
                <c:pt idx="11060">
                  <c:v>299.36</c:v>
                </c:pt>
                <c:pt idx="11061">
                  <c:v>299.38</c:v>
                </c:pt>
                <c:pt idx="11062">
                  <c:v>299.39</c:v>
                </c:pt>
                <c:pt idx="11063">
                  <c:v>299.36</c:v>
                </c:pt>
                <c:pt idx="11064">
                  <c:v>299.37</c:v>
                </c:pt>
                <c:pt idx="11065">
                  <c:v>299.38</c:v>
                </c:pt>
                <c:pt idx="11066">
                  <c:v>299.37</c:v>
                </c:pt>
                <c:pt idx="11067">
                  <c:v>299.37</c:v>
                </c:pt>
                <c:pt idx="11068">
                  <c:v>299.38</c:v>
                </c:pt>
                <c:pt idx="11069">
                  <c:v>299.37</c:v>
                </c:pt>
                <c:pt idx="11070">
                  <c:v>299.36</c:v>
                </c:pt>
                <c:pt idx="11071">
                  <c:v>299.38</c:v>
                </c:pt>
                <c:pt idx="11072">
                  <c:v>299.38</c:v>
                </c:pt>
                <c:pt idx="11073">
                  <c:v>299.37</c:v>
                </c:pt>
                <c:pt idx="11074">
                  <c:v>299.36</c:v>
                </c:pt>
                <c:pt idx="11075">
                  <c:v>299.36</c:v>
                </c:pt>
                <c:pt idx="11076">
                  <c:v>299.35000000000002</c:v>
                </c:pt>
                <c:pt idx="11077">
                  <c:v>299.36</c:v>
                </c:pt>
                <c:pt idx="11078">
                  <c:v>299.37</c:v>
                </c:pt>
                <c:pt idx="11079">
                  <c:v>299.37</c:v>
                </c:pt>
                <c:pt idx="11080">
                  <c:v>299.38</c:v>
                </c:pt>
                <c:pt idx="11081">
                  <c:v>299.36</c:v>
                </c:pt>
                <c:pt idx="11082">
                  <c:v>299.36</c:v>
                </c:pt>
                <c:pt idx="11083">
                  <c:v>299.39999999999998</c:v>
                </c:pt>
                <c:pt idx="11084">
                  <c:v>299.41000000000003</c:v>
                </c:pt>
                <c:pt idx="11085">
                  <c:v>299.38</c:v>
                </c:pt>
                <c:pt idx="11086">
                  <c:v>299.37</c:v>
                </c:pt>
                <c:pt idx="11087">
                  <c:v>299.38</c:v>
                </c:pt>
                <c:pt idx="11088">
                  <c:v>299.37</c:v>
                </c:pt>
                <c:pt idx="11089">
                  <c:v>299.37</c:v>
                </c:pt>
                <c:pt idx="11090">
                  <c:v>299.39999999999998</c:v>
                </c:pt>
                <c:pt idx="11091">
                  <c:v>299.39999999999998</c:v>
                </c:pt>
                <c:pt idx="11092">
                  <c:v>299.39999999999998</c:v>
                </c:pt>
                <c:pt idx="11093">
                  <c:v>299.39999999999998</c:v>
                </c:pt>
                <c:pt idx="11094">
                  <c:v>299.39</c:v>
                </c:pt>
                <c:pt idx="11095">
                  <c:v>299.38</c:v>
                </c:pt>
                <c:pt idx="11096">
                  <c:v>299.37</c:v>
                </c:pt>
                <c:pt idx="11097">
                  <c:v>299.37</c:v>
                </c:pt>
                <c:pt idx="11098">
                  <c:v>299.42</c:v>
                </c:pt>
                <c:pt idx="11099">
                  <c:v>299.39</c:v>
                </c:pt>
                <c:pt idx="11100">
                  <c:v>299.38</c:v>
                </c:pt>
                <c:pt idx="11101">
                  <c:v>299.39999999999998</c:v>
                </c:pt>
                <c:pt idx="11102">
                  <c:v>299.41000000000003</c:v>
                </c:pt>
                <c:pt idx="11103">
                  <c:v>299.41000000000003</c:v>
                </c:pt>
                <c:pt idx="11104">
                  <c:v>299.41000000000003</c:v>
                </c:pt>
                <c:pt idx="11105">
                  <c:v>299.38</c:v>
                </c:pt>
                <c:pt idx="11106">
                  <c:v>299.37</c:v>
                </c:pt>
                <c:pt idx="11107">
                  <c:v>299.41000000000003</c:v>
                </c:pt>
                <c:pt idx="11108">
                  <c:v>299.48</c:v>
                </c:pt>
                <c:pt idx="11109">
                  <c:v>299.43</c:v>
                </c:pt>
                <c:pt idx="11110">
                  <c:v>299.47000000000003</c:v>
                </c:pt>
                <c:pt idx="11111">
                  <c:v>299.48</c:v>
                </c:pt>
                <c:pt idx="11112">
                  <c:v>299.47000000000003</c:v>
                </c:pt>
                <c:pt idx="11113">
                  <c:v>299.48</c:v>
                </c:pt>
                <c:pt idx="11114">
                  <c:v>299.48</c:v>
                </c:pt>
                <c:pt idx="11115">
                  <c:v>299.47000000000003</c:v>
                </c:pt>
                <c:pt idx="11116">
                  <c:v>299.48</c:v>
                </c:pt>
                <c:pt idx="11117">
                  <c:v>299.48</c:v>
                </c:pt>
                <c:pt idx="11118">
                  <c:v>299.47000000000003</c:v>
                </c:pt>
                <c:pt idx="11119">
                  <c:v>299.49</c:v>
                </c:pt>
                <c:pt idx="11120">
                  <c:v>299.49</c:v>
                </c:pt>
                <c:pt idx="11121">
                  <c:v>299.49</c:v>
                </c:pt>
                <c:pt idx="11122">
                  <c:v>299.47000000000003</c:v>
                </c:pt>
                <c:pt idx="11123">
                  <c:v>299.48</c:v>
                </c:pt>
                <c:pt idx="11124">
                  <c:v>299.52</c:v>
                </c:pt>
                <c:pt idx="11125">
                  <c:v>299.52</c:v>
                </c:pt>
                <c:pt idx="11126">
                  <c:v>299.52</c:v>
                </c:pt>
                <c:pt idx="11127">
                  <c:v>299.49</c:v>
                </c:pt>
                <c:pt idx="11128">
                  <c:v>299.5</c:v>
                </c:pt>
                <c:pt idx="11129">
                  <c:v>299.52</c:v>
                </c:pt>
                <c:pt idx="11130">
                  <c:v>299.52</c:v>
                </c:pt>
                <c:pt idx="11131">
                  <c:v>299.49</c:v>
                </c:pt>
                <c:pt idx="11132">
                  <c:v>299.51</c:v>
                </c:pt>
                <c:pt idx="11133">
                  <c:v>299.51</c:v>
                </c:pt>
                <c:pt idx="11134">
                  <c:v>299.51</c:v>
                </c:pt>
                <c:pt idx="11135">
                  <c:v>299.5</c:v>
                </c:pt>
                <c:pt idx="11136">
                  <c:v>299.51</c:v>
                </c:pt>
                <c:pt idx="11137">
                  <c:v>299.48</c:v>
                </c:pt>
                <c:pt idx="11138">
                  <c:v>299.48</c:v>
                </c:pt>
                <c:pt idx="11139">
                  <c:v>299.48</c:v>
                </c:pt>
                <c:pt idx="11140">
                  <c:v>299.48</c:v>
                </c:pt>
                <c:pt idx="11141">
                  <c:v>299.48</c:v>
                </c:pt>
                <c:pt idx="11142">
                  <c:v>299.49</c:v>
                </c:pt>
                <c:pt idx="11143">
                  <c:v>299.48</c:v>
                </c:pt>
                <c:pt idx="11144">
                  <c:v>299.47000000000003</c:v>
                </c:pt>
                <c:pt idx="11145">
                  <c:v>299.45999999999998</c:v>
                </c:pt>
                <c:pt idx="11146">
                  <c:v>299.48</c:v>
                </c:pt>
                <c:pt idx="11147">
                  <c:v>299.47000000000003</c:v>
                </c:pt>
                <c:pt idx="11148">
                  <c:v>299.47000000000003</c:v>
                </c:pt>
                <c:pt idx="11149">
                  <c:v>299.47000000000003</c:v>
                </c:pt>
                <c:pt idx="11150">
                  <c:v>299.45999999999998</c:v>
                </c:pt>
                <c:pt idx="11151">
                  <c:v>299.45999999999998</c:v>
                </c:pt>
                <c:pt idx="11152">
                  <c:v>299.43</c:v>
                </c:pt>
                <c:pt idx="11153">
                  <c:v>299.42</c:v>
                </c:pt>
                <c:pt idx="11154">
                  <c:v>299.42</c:v>
                </c:pt>
                <c:pt idx="11155">
                  <c:v>299.39999999999998</c:v>
                </c:pt>
                <c:pt idx="11156">
                  <c:v>299.39</c:v>
                </c:pt>
                <c:pt idx="11157">
                  <c:v>299.39999999999998</c:v>
                </c:pt>
                <c:pt idx="11158">
                  <c:v>299.41000000000003</c:v>
                </c:pt>
                <c:pt idx="11159">
                  <c:v>299.41000000000003</c:v>
                </c:pt>
                <c:pt idx="11160">
                  <c:v>299.41000000000003</c:v>
                </c:pt>
                <c:pt idx="11161">
                  <c:v>299.41000000000003</c:v>
                </c:pt>
                <c:pt idx="11162">
                  <c:v>299.39999999999998</c:v>
                </c:pt>
                <c:pt idx="11163">
                  <c:v>299.39</c:v>
                </c:pt>
                <c:pt idx="11164">
                  <c:v>299.38</c:v>
                </c:pt>
                <c:pt idx="11165">
                  <c:v>299.39</c:v>
                </c:pt>
                <c:pt idx="11166">
                  <c:v>299.41000000000003</c:v>
                </c:pt>
                <c:pt idx="11167">
                  <c:v>299.42</c:v>
                </c:pt>
                <c:pt idx="11168">
                  <c:v>299.45999999999998</c:v>
                </c:pt>
                <c:pt idx="11169">
                  <c:v>299.45999999999998</c:v>
                </c:pt>
                <c:pt idx="11170">
                  <c:v>299.49</c:v>
                </c:pt>
                <c:pt idx="11171">
                  <c:v>299.51</c:v>
                </c:pt>
                <c:pt idx="11172">
                  <c:v>299.52</c:v>
                </c:pt>
                <c:pt idx="11173">
                  <c:v>299.52999999999997</c:v>
                </c:pt>
                <c:pt idx="11174">
                  <c:v>299.55</c:v>
                </c:pt>
                <c:pt idx="11175">
                  <c:v>299.51</c:v>
                </c:pt>
                <c:pt idx="11176">
                  <c:v>299.51</c:v>
                </c:pt>
                <c:pt idx="11177">
                  <c:v>299.52</c:v>
                </c:pt>
                <c:pt idx="11178">
                  <c:v>299.5</c:v>
                </c:pt>
                <c:pt idx="11179">
                  <c:v>299.5</c:v>
                </c:pt>
                <c:pt idx="11180">
                  <c:v>299.51</c:v>
                </c:pt>
                <c:pt idx="11181">
                  <c:v>299.51</c:v>
                </c:pt>
                <c:pt idx="11182">
                  <c:v>299.49</c:v>
                </c:pt>
                <c:pt idx="11183">
                  <c:v>299.51</c:v>
                </c:pt>
                <c:pt idx="11184">
                  <c:v>299.52</c:v>
                </c:pt>
                <c:pt idx="11185">
                  <c:v>299.52999999999997</c:v>
                </c:pt>
                <c:pt idx="11186">
                  <c:v>299.51</c:v>
                </c:pt>
                <c:pt idx="11187">
                  <c:v>299.51</c:v>
                </c:pt>
                <c:pt idx="11188">
                  <c:v>299.52</c:v>
                </c:pt>
                <c:pt idx="11189">
                  <c:v>299.51</c:v>
                </c:pt>
                <c:pt idx="11190">
                  <c:v>299.52</c:v>
                </c:pt>
                <c:pt idx="11191">
                  <c:v>299.52999999999997</c:v>
                </c:pt>
                <c:pt idx="11192">
                  <c:v>299.52</c:v>
                </c:pt>
                <c:pt idx="11193">
                  <c:v>299.49</c:v>
                </c:pt>
                <c:pt idx="11194">
                  <c:v>299.5</c:v>
                </c:pt>
                <c:pt idx="11195">
                  <c:v>299.49</c:v>
                </c:pt>
                <c:pt idx="11196">
                  <c:v>299.5</c:v>
                </c:pt>
                <c:pt idx="11197">
                  <c:v>299.52999999999997</c:v>
                </c:pt>
                <c:pt idx="11198">
                  <c:v>299.52999999999997</c:v>
                </c:pt>
                <c:pt idx="11199">
                  <c:v>299.52</c:v>
                </c:pt>
                <c:pt idx="11200">
                  <c:v>299.52</c:v>
                </c:pt>
                <c:pt idx="11201">
                  <c:v>299.51</c:v>
                </c:pt>
                <c:pt idx="11202">
                  <c:v>299.51</c:v>
                </c:pt>
                <c:pt idx="11203">
                  <c:v>299.52</c:v>
                </c:pt>
                <c:pt idx="11204">
                  <c:v>299.52999999999997</c:v>
                </c:pt>
                <c:pt idx="11205">
                  <c:v>299.56</c:v>
                </c:pt>
                <c:pt idx="11206">
                  <c:v>299.57</c:v>
                </c:pt>
                <c:pt idx="11207">
                  <c:v>299.58999999999997</c:v>
                </c:pt>
                <c:pt idx="11208">
                  <c:v>299.58999999999997</c:v>
                </c:pt>
                <c:pt idx="11209">
                  <c:v>299.57</c:v>
                </c:pt>
                <c:pt idx="11210">
                  <c:v>299.57</c:v>
                </c:pt>
                <c:pt idx="11211">
                  <c:v>299.58</c:v>
                </c:pt>
                <c:pt idx="11212">
                  <c:v>299.58</c:v>
                </c:pt>
                <c:pt idx="11213">
                  <c:v>299.57</c:v>
                </c:pt>
                <c:pt idx="11214">
                  <c:v>299.57</c:v>
                </c:pt>
                <c:pt idx="11215">
                  <c:v>299.57</c:v>
                </c:pt>
                <c:pt idx="11216">
                  <c:v>299.58999999999997</c:v>
                </c:pt>
                <c:pt idx="11217">
                  <c:v>299.60000000000002</c:v>
                </c:pt>
                <c:pt idx="11218">
                  <c:v>299.62</c:v>
                </c:pt>
                <c:pt idx="11219">
                  <c:v>299.63</c:v>
                </c:pt>
                <c:pt idx="11220">
                  <c:v>299.61</c:v>
                </c:pt>
                <c:pt idx="11221">
                  <c:v>299.60000000000002</c:v>
                </c:pt>
                <c:pt idx="11222">
                  <c:v>299.58999999999997</c:v>
                </c:pt>
                <c:pt idx="11223">
                  <c:v>299.58999999999997</c:v>
                </c:pt>
                <c:pt idx="11224">
                  <c:v>299.58</c:v>
                </c:pt>
                <c:pt idx="11225">
                  <c:v>299.57</c:v>
                </c:pt>
                <c:pt idx="11226">
                  <c:v>299.56</c:v>
                </c:pt>
                <c:pt idx="11227">
                  <c:v>299.56</c:v>
                </c:pt>
                <c:pt idx="11228">
                  <c:v>299.56</c:v>
                </c:pt>
                <c:pt idx="11229">
                  <c:v>299.57</c:v>
                </c:pt>
                <c:pt idx="11230">
                  <c:v>299.58999999999997</c:v>
                </c:pt>
                <c:pt idx="11231">
                  <c:v>299.58</c:v>
                </c:pt>
                <c:pt idx="11232">
                  <c:v>299.58999999999997</c:v>
                </c:pt>
                <c:pt idx="11233">
                  <c:v>299.58999999999997</c:v>
                </c:pt>
                <c:pt idx="11234">
                  <c:v>299.60000000000002</c:v>
                </c:pt>
                <c:pt idx="11235">
                  <c:v>299.61</c:v>
                </c:pt>
                <c:pt idx="11236">
                  <c:v>299.61</c:v>
                </c:pt>
                <c:pt idx="11237">
                  <c:v>299.60000000000002</c:v>
                </c:pt>
                <c:pt idx="11238">
                  <c:v>299.58999999999997</c:v>
                </c:pt>
                <c:pt idx="11239">
                  <c:v>299.58999999999997</c:v>
                </c:pt>
                <c:pt idx="11240">
                  <c:v>299.56</c:v>
                </c:pt>
                <c:pt idx="11241">
                  <c:v>299.55</c:v>
                </c:pt>
                <c:pt idx="11242">
                  <c:v>299.56</c:v>
                </c:pt>
                <c:pt idx="11243">
                  <c:v>299.57</c:v>
                </c:pt>
                <c:pt idx="11244">
                  <c:v>299.56</c:v>
                </c:pt>
                <c:pt idx="11245">
                  <c:v>299.55</c:v>
                </c:pt>
                <c:pt idx="11246">
                  <c:v>299.55</c:v>
                </c:pt>
                <c:pt idx="11247">
                  <c:v>299.55</c:v>
                </c:pt>
                <c:pt idx="11248">
                  <c:v>299.56</c:v>
                </c:pt>
                <c:pt idx="11249">
                  <c:v>299.57</c:v>
                </c:pt>
                <c:pt idx="11250">
                  <c:v>299.55</c:v>
                </c:pt>
                <c:pt idx="11251">
                  <c:v>299.55</c:v>
                </c:pt>
                <c:pt idx="11252">
                  <c:v>299.55</c:v>
                </c:pt>
                <c:pt idx="11253">
                  <c:v>299.56</c:v>
                </c:pt>
                <c:pt idx="11254">
                  <c:v>299.57</c:v>
                </c:pt>
                <c:pt idx="11255">
                  <c:v>299.58999999999997</c:v>
                </c:pt>
                <c:pt idx="11256">
                  <c:v>299.58999999999997</c:v>
                </c:pt>
                <c:pt idx="11257">
                  <c:v>299.58999999999997</c:v>
                </c:pt>
                <c:pt idx="11258">
                  <c:v>299.64</c:v>
                </c:pt>
                <c:pt idx="11259">
                  <c:v>299.67</c:v>
                </c:pt>
                <c:pt idx="11260">
                  <c:v>299.67</c:v>
                </c:pt>
                <c:pt idx="11261">
                  <c:v>299.66000000000003</c:v>
                </c:pt>
                <c:pt idx="11262">
                  <c:v>299.66000000000003</c:v>
                </c:pt>
                <c:pt idx="11263">
                  <c:v>299.67</c:v>
                </c:pt>
                <c:pt idx="11264">
                  <c:v>299.67</c:v>
                </c:pt>
                <c:pt idx="11265">
                  <c:v>299.64</c:v>
                </c:pt>
                <c:pt idx="11266">
                  <c:v>299.63</c:v>
                </c:pt>
                <c:pt idx="11267">
                  <c:v>299.61</c:v>
                </c:pt>
                <c:pt idx="11268">
                  <c:v>299.62</c:v>
                </c:pt>
                <c:pt idx="11269">
                  <c:v>299.63</c:v>
                </c:pt>
                <c:pt idx="11270">
                  <c:v>299.64</c:v>
                </c:pt>
                <c:pt idx="11271">
                  <c:v>299.64999999999998</c:v>
                </c:pt>
                <c:pt idx="11272">
                  <c:v>299.61</c:v>
                </c:pt>
                <c:pt idx="11273">
                  <c:v>299.58</c:v>
                </c:pt>
                <c:pt idx="11274">
                  <c:v>299.60000000000002</c:v>
                </c:pt>
                <c:pt idx="11275">
                  <c:v>299.63</c:v>
                </c:pt>
                <c:pt idx="11276">
                  <c:v>299.64999999999998</c:v>
                </c:pt>
                <c:pt idx="11277">
                  <c:v>299.64</c:v>
                </c:pt>
                <c:pt idx="11278">
                  <c:v>299.64</c:v>
                </c:pt>
                <c:pt idx="11279">
                  <c:v>299.63</c:v>
                </c:pt>
                <c:pt idx="11280">
                  <c:v>299.64</c:v>
                </c:pt>
                <c:pt idx="11281">
                  <c:v>299.64</c:v>
                </c:pt>
                <c:pt idx="11282">
                  <c:v>299.66000000000003</c:v>
                </c:pt>
                <c:pt idx="11283">
                  <c:v>299.7</c:v>
                </c:pt>
                <c:pt idx="11284">
                  <c:v>299.72000000000003</c:v>
                </c:pt>
                <c:pt idx="11285">
                  <c:v>299.69</c:v>
                </c:pt>
                <c:pt idx="11286">
                  <c:v>299.72000000000003</c:v>
                </c:pt>
                <c:pt idx="11287">
                  <c:v>299.73</c:v>
                </c:pt>
                <c:pt idx="11288">
                  <c:v>299.70999999999998</c:v>
                </c:pt>
                <c:pt idx="11289">
                  <c:v>299.70999999999998</c:v>
                </c:pt>
                <c:pt idx="11290">
                  <c:v>299.75</c:v>
                </c:pt>
                <c:pt idx="11291">
                  <c:v>299.77999999999997</c:v>
                </c:pt>
                <c:pt idx="11292">
                  <c:v>299.81</c:v>
                </c:pt>
                <c:pt idx="11293">
                  <c:v>299.79000000000002</c:v>
                </c:pt>
                <c:pt idx="11294">
                  <c:v>299.75</c:v>
                </c:pt>
                <c:pt idx="11295">
                  <c:v>299.75</c:v>
                </c:pt>
                <c:pt idx="11296">
                  <c:v>299.74</c:v>
                </c:pt>
                <c:pt idx="11297">
                  <c:v>299.73</c:v>
                </c:pt>
                <c:pt idx="11298">
                  <c:v>299.74</c:v>
                </c:pt>
                <c:pt idx="11299">
                  <c:v>299.76</c:v>
                </c:pt>
                <c:pt idx="11300">
                  <c:v>299.77</c:v>
                </c:pt>
                <c:pt idx="11301">
                  <c:v>299.76</c:v>
                </c:pt>
                <c:pt idx="11302">
                  <c:v>299.75</c:v>
                </c:pt>
                <c:pt idx="11303">
                  <c:v>299.76</c:v>
                </c:pt>
                <c:pt idx="11304">
                  <c:v>299.79000000000002</c:v>
                </c:pt>
                <c:pt idx="11305">
                  <c:v>299.82</c:v>
                </c:pt>
                <c:pt idx="11306">
                  <c:v>299.82</c:v>
                </c:pt>
                <c:pt idx="11307">
                  <c:v>299.83</c:v>
                </c:pt>
                <c:pt idx="11308">
                  <c:v>299.85000000000002</c:v>
                </c:pt>
                <c:pt idx="11309">
                  <c:v>299.86</c:v>
                </c:pt>
                <c:pt idx="11310">
                  <c:v>299.87</c:v>
                </c:pt>
                <c:pt idx="11311">
                  <c:v>299.83999999999997</c:v>
                </c:pt>
                <c:pt idx="11312">
                  <c:v>299.82</c:v>
                </c:pt>
                <c:pt idx="11313">
                  <c:v>299.82</c:v>
                </c:pt>
                <c:pt idx="11314">
                  <c:v>299.81</c:v>
                </c:pt>
                <c:pt idx="11315">
                  <c:v>299.81</c:v>
                </c:pt>
                <c:pt idx="11316">
                  <c:v>299.79000000000002</c:v>
                </c:pt>
                <c:pt idx="11317">
                  <c:v>299.76</c:v>
                </c:pt>
                <c:pt idx="11318">
                  <c:v>299.73</c:v>
                </c:pt>
                <c:pt idx="11319">
                  <c:v>299.7</c:v>
                </c:pt>
                <c:pt idx="11320">
                  <c:v>299.68</c:v>
                </c:pt>
                <c:pt idx="11321">
                  <c:v>299.69</c:v>
                </c:pt>
                <c:pt idx="11322">
                  <c:v>299.7</c:v>
                </c:pt>
                <c:pt idx="11323">
                  <c:v>299.70999999999998</c:v>
                </c:pt>
                <c:pt idx="11324">
                  <c:v>299.7</c:v>
                </c:pt>
                <c:pt idx="11325">
                  <c:v>299.68</c:v>
                </c:pt>
                <c:pt idx="11326">
                  <c:v>299.7</c:v>
                </c:pt>
                <c:pt idx="11327">
                  <c:v>299.70999999999998</c:v>
                </c:pt>
                <c:pt idx="11328">
                  <c:v>299.69</c:v>
                </c:pt>
                <c:pt idx="11329">
                  <c:v>299.66000000000003</c:v>
                </c:pt>
                <c:pt idx="11330">
                  <c:v>299.76</c:v>
                </c:pt>
                <c:pt idx="11331">
                  <c:v>299.76</c:v>
                </c:pt>
                <c:pt idx="11332">
                  <c:v>299.77</c:v>
                </c:pt>
                <c:pt idx="11333">
                  <c:v>299.77999999999997</c:v>
                </c:pt>
                <c:pt idx="11334">
                  <c:v>299.76</c:v>
                </c:pt>
                <c:pt idx="11335">
                  <c:v>299.77</c:v>
                </c:pt>
                <c:pt idx="11336">
                  <c:v>299.79000000000002</c:v>
                </c:pt>
                <c:pt idx="11337">
                  <c:v>299.77</c:v>
                </c:pt>
                <c:pt idx="11338">
                  <c:v>299.77999999999997</c:v>
                </c:pt>
                <c:pt idx="11339">
                  <c:v>299.79000000000002</c:v>
                </c:pt>
                <c:pt idx="11340">
                  <c:v>299.76</c:v>
                </c:pt>
                <c:pt idx="11341">
                  <c:v>299.74</c:v>
                </c:pt>
                <c:pt idx="11342">
                  <c:v>299.74</c:v>
                </c:pt>
                <c:pt idx="11343">
                  <c:v>299.73</c:v>
                </c:pt>
                <c:pt idx="11344">
                  <c:v>299.76</c:v>
                </c:pt>
                <c:pt idx="11345">
                  <c:v>299.77</c:v>
                </c:pt>
                <c:pt idx="11346">
                  <c:v>299.77999999999997</c:v>
                </c:pt>
                <c:pt idx="11347">
                  <c:v>299.76</c:v>
                </c:pt>
                <c:pt idx="11348">
                  <c:v>299.77</c:v>
                </c:pt>
                <c:pt idx="11349">
                  <c:v>299.76</c:v>
                </c:pt>
                <c:pt idx="11350">
                  <c:v>299.75</c:v>
                </c:pt>
                <c:pt idx="11351">
                  <c:v>299.73</c:v>
                </c:pt>
                <c:pt idx="11352">
                  <c:v>299.70999999999998</c:v>
                </c:pt>
                <c:pt idx="11353">
                  <c:v>299.69</c:v>
                </c:pt>
                <c:pt idx="11354">
                  <c:v>299.66000000000003</c:v>
                </c:pt>
                <c:pt idx="11355">
                  <c:v>299.64999999999998</c:v>
                </c:pt>
                <c:pt idx="11356">
                  <c:v>299.66000000000003</c:v>
                </c:pt>
                <c:pt idx="11357">
                  <c:v>299.68</c:v>
                </c:pt>
                <c:pt idx="11358">
                  <c:v>299.69</c:v>
                </c:pt>
                <c:pt idx="11359">
                  <c:v>299.72000000000003</c:v>
                </c:pt>
                <c:pt idx="11360">
                  <c:v>299.72000000000003</c:v>
                </c:pt>
                <c:pt idx="11361">
                  <c:v>299.70999999999998</c:v>
                </c:pt>
                <c:pt idx="11362">
                  <c:v>299.73</c:v>
                </c:pt>
                <c:pt idx="11363">
                  <c:v>299.7</c:v>
                </c:pt>
                <c:pt idx="11364">
                  <c:v>299.70999999999998</c:v>
                </c:pt>
                <c:pt idx="11365">
                  <c:v>299.72000000000003</c:v>
                </c:pt>
                <c:pt idx="11366">
                  <c:v>299.73</c:v>
                </c:pt>
                <c:pt idx="11367">
                  <c:v>299.76</c:v>
                </c:pt>
                <c:pt idx="11368">
                  <c:v>299.77</c:v>
                </c:pt>
                <c:pt idx="11369">
                  <c:v>299.75</c:v>
                </c:pt>
                <c:pt idx="11370">
                  <c:v>299.76</c:v>
                </c:pt>
                <c:pt idx="11371">
                  <c:v>299.79000000000002</c:v>
                </c:pt>
                <c:pt idx="11372">
                  <c:v>299.8</c:v>
                </c:pt>
                <c:pt idx="11373">
                  <c:v>299.8</c:v>
                </c:pt>
                <c:pt idx="11374">
                  <c:v>299.77</c:v>
                </c:pt>
                <c:pt idx="11375">
                  <c:v>299.73</c:v>
                </c:pt>
                <c:pt idx="11376">
                  <c:v>299.69</c:v>
                </c:pt>
                <c:pt idx="11377">
                  <c:v>299.69</c:v>
                </c:pt>
                <c:pt idx="11378">
                  <c:v>299.70999999999998</c:v>
                </c:pt>
                <c:pt idx="11379">
                  <c:v>299.7</c:v>
                </c:pt>
                <c:pt idx="11380">
                  <c:v>299.7</c:v>
                </c:pt>
                <c:pt idx="11381">
                  <c:v>299.66000000000003</c:v>
                </c:pt>
                <c:pt idx="11382">
                  <c:v>299.67</c:v>
                </c:pt>
                <c:pt idx="11383">
                  <c:v>299.64999999999998</c:v>
                </c:pt>
                <c:pt idx="11384">
                  <c:v>299.70999999999998</c:v>
                </c:pt>
                <c:pt idx="11385">
                  <c:v>299.73</c:v>
                </c:pt>
                <c:pt idx="11386">
                  <c:v>299.8</c:v>
                </c:pt>
                <c:pt idx="11387">
                  <c:v>299.83999999999997</c:v>
                </c:pt>
                <c:pt idx="11388">
                  <c:v>299.87</c:v>
                </c:pt>
                <c:pt idx="11389">
                  <c:v>299.88</c:v>
                </c:pt>
                <c:pt idx="11390">
                  <c:v>299.89</c:v>
                </c:pt>
                <c:pt idx="11391">
                  <c:v>299.92</c:v>
                </c:pt>
                <c:pt idx="11392">
                  <c:v>299.89</c:v>
                </c:pt>
                <c:pt idx="11393">
                  <c:v>299.89999999999998</c:v>
                </c:pt>
                <c:pt idx="11394">
                  <c:v>299.91000000000003</c:v>
                </c:pt>
                <c:pt idx="11395">
                  <c:v>299.91000000000003</c:v>
                </c:pt>
                <c:pt idx="11396">
                  <c:v>299.88</c:v>
                </c:pt>
                <c:pt idx="11397">
                  <c:v>299.86</c:v>
                </c:pt>
                <c:pt idx="11398">
                  <c:v>299.83999999999997</c:v>
                </c:pt>
                <c:pt idx="11399">
                  <c:v>299.83</c:v>
                </c:pt>
                <c:pt idx="11400">
                  <c:v>299.82</c:v>
                </c:pt>
                <c:pt idx="11401">
                  <c:v>299.81</c:v>
                </c:pt>
                <c:pt idx="11402">
                  <c:v>299.82</c:v>
                </c:pt>
                <c:pt idx="11403">
                  <c:v>299.79000000000002</c:v>
                </c:pt>
                <c:pt idx="11404">
                  <c:v>299.77999999999997</c:v>
                </c:pt>
                <c:pt idx="11405">
                  <c:v>299.77999999999997</c:v>
                </c:pt>
                <c:pt idx="11406">
                  <c:v>299.76</c:v>
                </c:pt>
                <c:pt idx="11407">
                  <c:v>299.79000000000002</c:v>
                </c:pt>
                <c:pt idx="11408">
                  <c:v>299.82</c:v>
                </c:pt>
                <c:pt idx="11409">
                  <c:v>299.82</c:v>
                </c:pt>
                <c:pt idx="11410">
                  <c:v>299.88</c:v>
                </c:pt>
                <c:pt idx="11411">
                  <c:v>299.91000000000003</c:v>
                </c:pt>
                <c:pt idx="11412">
                  <c:v>299.89999999999998</c:v>
                </c:pt>
                <c:pt idx="11413">
                  <c:v>299.94</c:v>
                </c:pt>
                <c:pt idx="11414">
                  <c:v>299.97000000000003</c:v>
                </c:pt>
                <c:pt idx="11415">
                  <c:v>299.97000000000003</c:v>
                </c:pt>
                <c:pt idx="11416">
                  <c:v>299.95999999999998</c:v>
                </c:pt>
                <c:pt idx="11417">
                  <c:v>299.93</c:v>
                </c:pt>
                <c:pt idx="11418">
                  <c:v>299.91000000000003</c:v>
                </c:pt>
                <c:pt idx="11419">
                  <c:v>299.89</c:v>
                </c:pt>
                <c:pt idx="11420">
                  <c:v>299.88</c:v>
                </c:pt>
                <c:pt idx="11421">
                  <c:v>299.89</c:v>
                </c:pt>
                <c:pt idx="11422">
                  <c:v>299.92</c:v>
                </c:pt>
                <c:pt idx="11423">
                  <c:v>299.95999999999998</c:v>
                </c:pt>
                <c:pt idx="11424">
                  <c:v>299.95999999999998</c:v>
                </c:pt>
                <c:pt idx="11425">
                  <c:v>299.97000000000003</c:v>
                </c:pt>
                <c:pt idx="11426">
                  <c:v>299.94</c:v>
                </c:pt>
                <c:pt idx="11427">
                  <c:v>299.91000000000003</c:v>
                </c:pt>
                <c:pt idx="11428">
                  <c:v>299.92</c:v>
                </c:pt>
                <c:pt idx="11429">
                  <c:v>299.89999999999998</c:v>
                </c:pt>
                <c:pt idx="11430">
                  <c:v>299.89</c:v>
                </c:pt>
                <c:pt idx="11431">
                  <c:v>299.91000000000003</c:v>
                </c:pt>
                <c:pt idx="11432">
                  <c:v>299.95</c:v>
                </c:pt>
                <c:pt idx="11433">
                  <c:v>299.97000000000003</c:v>
                </c:pt>
                <c:pt idx="11434">
                  <c:v>299.98</c:v>
                </c:pt>
                <c:pt idx="11435">
                  <c:v>300</c:v>
                </c:pt>
                <c:pt idx="11436">
                  <c:v>300</c:v>
                </c:pt>
                <c:pt idx="11437">
                  <c:v>300</c:v>
                </c:pt>
                <c:pt idx="11438">
                  <c:v>300.02999999999997</c:v>
                </c:pt>
                <c:pt idx="11439">
                  <c:v>300.08999999999997</c:v>
                </c:pt>
                <c:pt idx="11440">
                  <c:v>300.14</c:v>
                </c:pt>
                <c:pt idx="11441">
                  <c:v>300.16000000000003</c:v>
                </c:pt>
                <c:pt idx="11442">
                  <c:v>300.17</c:v>
                </c:pt>
                <c:pt idx="11443">
                  <c:v>300.18</c:v>
                </c:pt>
                <c:pt idx="11444">
                  <c:v>300.18</c:v>
                </c:pt>
                <c:pt idx="11445">
                  <c:v>300.16000000000003</c:v>
                </c:pt>
                <c:pt idx="11446">
                  <c:v>300.16000000000003</c:v>
                </c:pt>
                <c:pt idx="11447">
                  <c:v>300.14999999999998</c:v>
                </c:pt>
                <c:pt idx="11448">
                  <c:v>300.08999999999997</c:v>
                </c:pt>
                <c:pt idx="11449">
                  <c:v>300.07</c:v>
                </c:pt>
                <c:pt idx="11450">
                  <c:v>300.05</c:v>
                </c:pt>
                <c:pt idx="11451">
                  <c:v>300.01</c:v>
                </c:pt>
                <c:pt idx="11452">
                  <c:v>300</c:v>
                </c:pt>
                <c:pt idx="11453">
                  <c:v>300.02999999999997</c:v>
                </c:pt>
                <c:pt idx="11454">
                  <c:v>300.01</c:v>
                </c:pt>
                <c:pt idx="11455">
                  <c:v>299.98</c:v>
                </c:pt>
                <c:pt idx="11456">
                  <c:v>299.95</c:v>
                </c:pt>
                <c:pt idx="11457">
                  <c:v>300</c:v>
                </c:pt>
                <c:pt idx="11458">
                  <c:v>300</c:v>
                </c:pt>
                <c:pt idx="11459">
                  <c:v>300.02999999999997</c:v>
                </c:pt>
                <c:pt idx="11460">
                  <c:v>300.04000000000002</c:v>
                </c:pt>
                <c:pt idx="11461">
                  <c:v>300.02999999999997</c:v>
                </c:pt>
                <c:pt idx="11462">
                  <c:v>300.01</c:v>
                </c:pt>
                <c:pt idx="11463">
                  <c:v>300.02999999999997</c:v>
                </c:pt>
                <c:pt idx="11464">
                  <c:v>300.05</c:v>
                </c:pt>
                <c:pt idx="11465">
                  <c:v>300.06</c:v>
                </c:pt>
                <c:pt idx="11466">
                  <c:v>300.02999999999997</c:v>
                </c:pt>
                <c:pt idx="11467">
                  <c:v>300.02</c:v>
                </c:pt>
                <c:pt idx="11468">
                  <c:v>300.01</c:v>
                </c:pt>
                <c:pt idx="11469">
                  <c:v>300.01</c:v>
                </c:pt>
                <c:pt idx="11470">
                  <c:v>299.99</c:v>
                </c:pt>
                <c:pt idx="11471">
                  <c:v>300</c:v>
                </c:pt>
                <c:pt idx="11472">
                  <c:v>300.02</c:v>
                </c:pt>
                <c:pt idx="11473">
                  <c:v>300.02</c:v>
                </c:pt>
                <c:pt idx="11474">
                  <c:v>300.02</c:v>
                </c:pt>
                <c:pt idx="11475">
                  <c:v>300.02999999999997</c:v>
                </c:pt>
                <c:pt idx="11476">
                  <c:v>300.05</c:v>
                </c:pt>
                <c:pt idx="11477">
                  <c:v>300.04000000000002</c:v>
                </c:pt>
                <c:pt idx="11478">
                  <c:v>300.01</c:v>
                </c:pt>
                <c:pt idx="11479">
                  <c:v>300</c:v>
                </c:pt>
                <c:pt idx="11480">
                  <c:v>299.99</c:v>
                </c:pt>
                <c:pt idx="11481">
                  <c:v>300</c:v>
                </c:pt>
                <c:pt idx="11482">
                  <c:v>300.01</c:v>
                </c:pt>
                <c:pt idx="11483">
                  <c:v>300.01</c:v>
                </c:pt>
                <c:pt idx="11484">
                  <c:v>299.98</c:v>
                </c:pt>
                <c:pt idx="11485">
                  <c:v>299.98</c:v>
                </c:pt>
                <c:pt idx="11486">
                  <c:v>299.95</c:v>
                </c:pt>
                <c:pt idx="11487">
                  <c:v>299.97000000000003</c:v>
                </c:pt>
                <c:pt idx="11488">
                  <c:v>299.95999999999998</c:v>
                </c:pt>
                <c:pt idx="11489">
                  <c:v>299.95999999999998</c:v>
                </c:pt>
                <c:pt idx="11490">
                  <c:v>299.98</c:v>
                </c:pt>
                <c:pt idx="11491">
                  <c:v>299.99</c:v>
                </c:pt>
                <c:pt idx="11492">
                  <c:v>299.98</c:v>
                </c:pt>
                <c:pt idx="11493">
                  <c:v>299.98</c:v>
                </c:pt>
                <c:pt idx="11494">
                  <c:v>299.98</c:v>
                </c:pt>
                <c:pt idx="11495">
                  <c:v>299.98</c:v>
                </c:pt>
                <c:pt idx="11496">
                  <c:v>299.97000000000003</c:v>
                </c:pt>
                <c:pt idx="11497">
                  <c:v>299.98</c:v>
                </c:pt>
                <c:pt idx="11498">
                  <c:v>300</c:v>
                </c:pt>
                <c:pt idx="11499">
                  <c:v>299.98</c:v>
                </c:pt>
                <c:pt idx="11500">
                  <c:v>299.97000000000003</c:v>
                </c:pt>
                <c:pt idx="11501">
                  <c:v>299.97000000000003</c:v>
                </c:pt>
                <c:pt idx="11502">
                  <c:v>300.01</c:v>
                </c:pt>
                <c:pt idx="11503">
                  <c:v>299.99</c:v>
                </c:pt>
                <c:pt idx="11504">
                  <c:v>300.02</c:v>
                </c:pt>
                <c:pt idx="11505">
                  <c:v>300.02</c:v>
                </c:pt>
                <c:pt idx="11506">
                  <c:v>300.01</c:v>
                </c:pt>
                <c:pt idx="11507">
                  <c:v>300.01</c:v>
                </c:pt>
                <c:pt idx="11508">
                  <c:v>300.02</c:v>
                </c:pt>
                <c:pt idx="11509">
                  <c:v>300.01</c:v>
                </c:pt>
                <c:pt idx="11510">
                  <c:v>300.02</c:v>
                </c:pt>
                <c:pt idx="11511">
                  <c:v>300.01</c:v>
                </c:pt>
                <c:pt idx="11512">
                  <c:v>300.01</c:v>
                </c:pt>
                <c:pt idx="11513">
                  <c:v>300.02</c:v>
                </c:pt>
                <c:pt idx="11514">
                  <c:v>300.02</c:v>
                </c:pt>
                <c:pt idx="11515">
                  <c:v>300.01</c:v>
                </c:pt>
                <c:pt idx="11516">
                  <c:v>300.04000000000002</c:v>
                </c:pt>
                <c:pt idx="11517">
                  <c:v>300.04000000000002</c:v>
                </c:pt>
                <c:pt idx="11518">
                  <c:v>300.02</c:v>
                </c:pt>
                <c:pt idx="11519">
                  <c:v>300.04000000000002</c:v>
                </c:pt>
                <c:pt idx="11520">
                  <c:v>300.07</c:v>
                </c:pt>
                <c:pt idx="11521">
                  <c:v>300.07</c:v>
                </c:pt>
                <c:pt idx="11522">
                  <c:v>300.07</c:v>
                </c:pt>
                <c:pt idx="11523">
                  <c:v>300.05</c:v>
                </c:pt>
                <c:pt idx="11524">
                  <c:v>300.07</c:v>
                </c:pt>
                <c:pt idx="11525">
                  <c:v>300.08</c:v>
                </c:pt>
                <c:pt idx="11526">
                  <c:v>300.04000000000002</c:v>
                </c:pt>
                <c:pt idx="11527">
                  <c:v>300.06</c:v>
                </c:pt>
                <c:pt idx="11528">
                  <c:v>300.06</c:v>
                </c:pt>
                <c:pt idx="11529">
                  <c:v>300.07</c:v>
                </c:pt>
                <c:pt idx="11530">
                  <c:v>300.07</c:v>
                </c:pt>
                <c:pt idx="11531">
                  <c:v>300.07</c:v>
                </c:pt>
                <c:pt idx="11532">
                  <c:v>300.06</c:v>
                </c:pt>
                <c:pt idx="11533">
                  <c:v>300.06</c:v>
                </c:pt>
                <c:pt idx="11534">
                  <c:v>300.06</c:v>
                </c:pt>
                <c:pt idx="11535">
                  <c:v>300.06</c:v>
                </c:pt>
                <c:pt idx="11536">
                  <c:v>300.08</c:v>
                </c:pt>
                <c:pt idx="11537">
                  <c:v>300.08999999999997</c:v>
                </c:pt>
                <c:pt idx="11538">
                  <c:v>300.11</c:v>
                </c:pt>
                <c:pt idx="11539">
                  <c:v>300.10000000000002</c:v>
                </c:pt>
                <c:pt idx="11540">
                  <c:v>300.11</c:v>
                </c:pt>
                <c:pt idx="11541">
                  <c:v>300.08</c:v>
                </c:pt>
                <c:pt idx="11542">
                  <c:v>300.08</c:v>
                </c:pt>
                <c:pt idx="11543">
                  <c:v>300.08</c:v>
                </c:pt>
                <c:pt idx="11544">
                  <c:v>300.08999999999997</c:v>
                </c:pt>
                <c:pt idx="11545">
                  <c:v>300.12</c:v>
                </c:pt>
                <c:pt idx="11546">
                  <c:v>300.11</c:v>
                </c:pt>
                <c:pt idx="11547">
                  <c:v>300.11</c:v>
                </c:pt>
                <c:pt idx="11548">
                  <c:v>300.08999999999997</c:v>
                </c:pt>
                <c:pt idx="11549">
                  <c:v>300.10000000000002</c:v>
                </c:pt>
                <c:pt idx="11550">
                  <c:v>300.11</c:v>
                </c:pt>
                <c:pt idx="11551">
                  <c:v>300.06</c:v>
                </c:pt>
                <c:pt idx="11552">
                  <c:v>300.02999999999997</c:v>
                </c:pt>
                <c:pt idx="11553">
                  <c:v>299.97000000000003</c:v>
                </c:pt>
                <c:pt idx="11554">
                  <c:v>299.95</c:v>
                </c:pt>
                <c:pt idx="11555">
                  <c:v>299.92</c:v>
                </c:pt>
                <c:pt idx="11556">
                  <c:v>299.91000000000003</c:v>
                </c:pt>
                <c:pt idx="11557">
                  <c:v>299.89</c:v>
                </c:pt>
                <c:pt idx="11558">
                  <c:v>299.86</c:v>
                </c:pt>
                <c:pt idx="11559">
                  <c:v>299.85000000000002</c:v>
                </c:pt>
                <c:pt idx="11560">
                  <c:v>299.85000000000002</c:v>
                </c:pt>
                <c:pt idx="11561">
                  <c:v>299.88</c:v>
                </c:pt>
                <c:pt idx="11562">
                  <c:v>299.89</c:v>
                </c:pt>
                <c:pt idx="11563">
                  <c:v>300.01</c:v>
                </c:pt>
                <c:pt idx="11564">
                  <c:v>300.02999999999997</c:v>
                </c:pt>
                <c:pt idx="11565">
                  <c:v>300.02999999999997</c:v>
                </c:pt>
                <c:pt idx="11566">
                  <c:v>300.04000000000002</c:v>
                </c:pt>
                <c:pt idx="11567">
                  <c:v>300.04000000000002</c:v>
                </c:pt>
                <c:pt idx="11568">
                  <c:v>300.02999999999997</c:v>
                </c:pt>
                <c:pt idx="11569">
                  <c:v>300</c:v>
                </c:pt>
                <c:pt idx="11570">
                  <c:v>299.98</c:v>
                </c:pt>
                <c:pt idx="11571">
                  <c:v>299.98</c:v>
                </c:pt>
                <c:pt idx="11572">
                  <c:v>300</c:v>
                </c:pt>
                <c:pt idx="11573">
                  <c:v>300.01</c:v>
                </c:pt>
                <c:pt idx="11574">
                  <c:v>300.02</c:v>
                </c:pt>
                <c:pt idx="11575">
                  <c:v>299.98</c:v>
                </c:pt>
                <c:pt idx="11576">
                  <c:v>299.94</c:v>
                </c:pt>
                <c:pt idx="11577">
                  <c:v>299.92</c:v>
                </c:pt>
                <c:pt idx="11578">
                  <c:v>299.89</c:v>
                </c:pt>
                <c:pt idx="11579">
                  <c:v>299.89</c:v>
                </c:pt>
                <c:pt idx="11580">
                  <c:v>299.88</c:v>
                </c:pt>
                <c:pt idx="11581">
                  <c:v>299.85000000000002</c:v>
                </c:pt>
                <c:pt idx="11582">
                  <c:v>299.82</c:v>
                </c:pt>
                <c:pt idx="11583">
                  <c:v>299.82</c:v>
                </c:pt>
                <c:pt idx="11584">
                  <c:v>299.79000000000002</c:v>
                </c:pt>
                <c:pt idx="11585">
                  <c:v>299.79000000000002</c:v>
                </c:pt>
                <c:pt idx="11586">
                  <c:v>299.83</c:v>
                </c:pt>
                <c:pt idx="11587">
                  <c:v>299.83</c:v>
                </c:pt>
                <c:pt idx="11588">
                  <c:v>299.87</c:v>
                </c:pt>
                <c:pt idx="11589">
                  <c:v>299.93</c:v>
                </c:pt>
                <c:pt idx="11590">
                  <c:v>299.94</c:v>
                </c:pt>
                <c:pt idx="11591">
                  <c:v>299.93</c:v>
                </c:pt>
                <c:pt idx="11592">
                  <c:v>299.95</c:v>
                </c:pt>
                <c:pt idx="11593">
                  <c:v>299.95999999999998</c:v>
                </c:pt>
                <c:pt idx="11594">
                  <c:v>299.94</c:v>
                </c:pt>
                <c:pt idx="11595">
                  <c:v>299.94</c:v>
                </c:pt>
                <c:pt idx="11596">
                  <c:v>299.95999999999998</c:v>
                </c:pt>
                <c:pt idx="11597">
                  <c:v>299.94</c:v>
                </c:pt>
                <c:pt idx="11598">
                  <c:v>299.91000000000003</c:v>
                </c:pt>
                <c:pt idx="11599">
                  <c:v>299.95999999999998</c:v>
                </c:pt>
                <c:pt idx="11600">
                  <c:v>299.95</c:v>
                </c:pt>
                <c:pt idx="11601">
                  <c:v>299.97000000000003</c:v>
                </c:pt>
                <c:pt idx="11602">
                  <c:v>299.94</c:v>
                </c:pt>
                <c:pt idx="11603">
                  <c:v>299.91000000000003</c:v>
                </c:pt>
                <c:pt idx="11604">
                  <c:v>299.92</c:v>
                </c:pt>
                <c:pt idx="11605">
                  <c:v>299.95</c:v>
                </c:pt>
                <c:pt idx="11606">
                  <c:v>299.95</c:v>
                </c:pt>
                <c:pt idx="11607">
                  <c:v>300.01</c:v>
                </c:pt>
                <c:pt idx="11608">
                  <c:v>300.05</c:v>
                </c:pt>
                <c:pt idx="11609">
                  <c:v>300.04000000000002</c:v>
                </c:pt>
                <c:pt idx="11610">
                  <c:v>300.04000000000002</c:v>
                </c:pt>
                <c:pt idx="11611">
                  <c:v>300.02999999999997</c:v>
                </c:pt>
                <c:pt idx="11612">
                  <c:v>299.99</c:v>
                </c:pt>
                <c:pt idx="11613">
                  <c:v>299.98</c:v>
                </c:pt>
                <c:pt idx="11614">
                  <c:v>299.98</c:v>
                </c:pt>
                <c:pt idx="11615">
                  <c:v>300</c:v>
                </c:pt>
                <c:pt idx="11616">
                  <c:v>300.02</c:v>
                </c:pt>
                <c:pt idx="11617">
                  <c:v>299.98</c:v>
                </c:pt>
                <c:pt idx="11618">
                  <c:v>299.98</c:v>
                </c:pt>
                <c:pt idx="11619">
                  <c:v>299.99</c:v>
                </c:pt>
                <c:pt idx="11620">
                  <c:v>299.99</c:v>
                </c:pt>
                <c:pt idx="11621">
                  <c:v>300</c:v>
                </c:pt>
                <c:pt idx="11622">
                  <c:v>300</c:v>
                </c:pt>
                <c:pt idx="11623">
                  <c:v>299.99</c:v>
                </c:pt>
                <c:pt idx="11624">
                  <c:v>299.98</c:v>
                </c:pt>
                <c:pt idx="11625">
                  <c:v>300</c:v>
                </c:pt>
                <c:pt idx="11626">
                  <c:v>299.99</c:v>
                </c:pt>
                <c:pt idx="11627">
                  <c:v>300.01</c:v>
                </c:pt>
                <c:pt idx="11628">
                  <c:v>300.02</c:v>
                </c:pt>
                <c:pt idx="11629">
                  <c:v>300.02</c:v>
                </c:pt>
                <c:pt idx="11630">
                  <c:v>300.07</c:v>
                </c:pt>
                <c:pt idx="11631">
                  <c:v>300.07</c:v>
                </c:pt>
                <c:pt idx="11632">
                  <c:v>300.06</c:v>
                </c:pt>
                <c:pt idx="11633">
                  <c:v>300.08</c:v>
                </c:pt>
                <c:pt idx="11634">
                  <c:v>300.11</c:v>
                </c:pt>
                <c:pt idx="11635">
                  <c:v>300.12</c:v>
                </c:pt>
                <c:pt idx="11636">
                  <c:v>300.10000000000002</c:v>
                </c:pt>
                <c:pt idx="11637">
                  <c:v>300.10000000000002</c:v>
                </c:pt>
                <c:pt idx="11638">
                  <c:v>300.10000000000002</c:v>
                </c:pt>
                <c:pt idx="11639">
                  <c:v>300.11</c:v>
                </c:pt>
                <c:pt idx="11640">
                  <c:v>300.10000000000002</c:v>
                </c:pt>
                <c:pt idx="11641">
                  <c:v>300.12</c:v>
                </c:pt>
                <c:pt idx="11642">
                  <c:v>300.13</c:v>
                </c:pt>
                <c:pt idx="11643">
                  <c:v>300.11</c:v>
                </c:pt>
                <c:pt idx="11644">
                  <c:v>300.08999999999997</c:v>
                </c:pt>
                <c:pt idx="11645">
                  <c:v>300.08</c:v>
                </c:pt>
                <c:pt idx="11646">
                  <c:v>300.14999999999998</c:v>
                </c:pt>
                <c:pt idx="11647">
                  <c:v>300.19</c:v>
                </c:pt>
                <c:pt idx="11648">
                  <c:v>300.16000000000003</c:v>
                </c:pt>
                <c:pt idx="11649">
                  <c:v>300.12</c:v>
                </c:pt>
                <c:pt idx="11650">
                  <c:v>300.10000000000002</c:v>
                </c:pt>
                <c:pt idx="11651">
                  <c:v>300.08</c:v>
                </c:pt>
                <c:pt idx="11652">
                  <c:v>300.07</c:v>
                </c:pt>
                <c:pt idx="11653">
                  <c:v>300.06</c:v>
                </c:pt>
                <c:pt idx="11654">
                  <c:v>300.06</c:v>
                </c:pt>
                <c:pt idx="11655">
                  <c:v>300.06</c:v>
                </c:pt>
                <c:pt idx="11656">
                  <c:v>300.07</c:v>
                </c:pt>
                <c:pt idx="11657">
                  <c:v>300.08</c:v>
                </c:pt>
                <c:pt idx="11658">
                  <c:v>300.08999999999997</c:v>
                </c:pt>
                <c:pt idx="11659">
                  <c:v>300.10000000000002</c:v>
                </c:pt>
                <c:pt idx="11660">
                  <c:v>300.08</c:v>
                </c:pt>
                <c:pt idx="11661">
                  <c:v>300.06</c:v>
                </c:pt>
                <c:pt idx="11662">
                  <c:v>300.05</c:v>
                </c:pt>
                <c:pt idx="11663">
                  <c:v>300.02999999999997</c:v>
                </c:pt>
                <c:pt idx="11664">
                  <c:v>300.02</c:v>
                </c:pt>
                <c:pt idx="11665">
                  <c:v>300.04000000000002</c:v>
                </c:pt>
                <c:pt idx="11666">
                  <c:v>300.05</c:v>
                </c:pt>
                <c:pt idx="11667">
                  <c:v>300.07</c:v>
                </c:pt>
                <c:pt idx="11668">
                  <c:v>300.08</c:v>
                </c:pt>
                <c:pt idx="11669">
                  <c:v>300.10000000000002</c:v>
                </c:pt>
                <c:pt idx="11670">
                  <c:v>300.13</c:v>
                </c:pt>
                <c:pt idx="11671">
                  <c:v>300.12</c:v>
                </c:pt>
                <c:pt idx="11672">
                  <c:v>300.14</c:v>
                </c:pt>
                <c:pt idx="11673">
                  <c:v>300.14</c:v>
                </c:pt>
                <c:pt idx="11674">
                  <c:v>300.14999999999998</c:v>
                </c:pt>
                <c:pt idx="11675">
                  <c:v>300.12</c:v>
                </c:pt>
                <c:pt idx="11676">
                  <c:v>300.11</c:v>
                </c:pt>
                <c:pt idx="11677">
                  <c:v>300.13</c:v>
                </c:pt>
                <c:pt idx="11678">
                  <c:v>300.17</c:v>
                </c:pt>
                <c:pt idx="11679">
                  <c:v>300.17</c:v>
                </c:pt>
                <c:pt idx="11680">
                  <c:v>300.17</c:v>
                </c:pt>
                <c:pt idx="11681">
                  <c:v>300.16000000000003</c:v>
                </c:pt>
                <c:pt idx="11682">
                  <c:v>300.17</c:v>
                </c:pt>
                <c:pt idx="11683">
                  <c:v>300.17</c:v>
                </c:pt>
                <c:pt idx="11684">
                  <c:v>300.16000000000003</c:v>
                </c:pt>
                <c:pt idx="11685">
                  <c:v>300.17</c:v>
                </c:pt>
                <c:pt idx="11686">
                  <c:v>300.17</c:v>
                </c:pt>
                <c:pt idx="11687">
                  <c:v>300.19</c:v>
                </c:pt>
                <c:pt idx="11688">
                  <c:v>300.20999999999998</c:v>
                </c:pt>
                <c:pt idx="11689">
                  <c:v>300.23</c:v>
                </c:pt>
                <c:pt idx="11690">
                  <c:v>300.23</c:v>
                </c:pt>
                <c:pt idx="11691">
                  <c:v>300.22000000000003</c:v>
                </c:pt>
                <c:pt idx="11692">
                  <c:v>300.22000000000003</c:v>
                </c:pt>
                <c:pt idx="11693">
                  <c:v>300.20999999999998</c:v>
                </c:pt>
                <c:pt idx="11694">
                  <c:v>300.23</c:v>
                </c:pt>
                <c:pt idx="11695">
                  <c:v>300.23</c:v>
                </c:pt>
                <c:pt idx="11696">
                  <c:v>300.20999999999998</c:v>
                </c:pt>
                <c:pt idx="11697">
                  <c:v>300.20999999999998</c:v>
                </c:pt>
                <c:pt idx="11698">
                  <c:v>300.20999999999998</c:v>
                </c:pt>
                <c:pt idx="11699">
                  <c:v>300.2</c:v>
                </c:pt>
                <c:pt idx="11700">
                  <c:v>300.20999999999998</c:v>
                </c:pt>
                <c:pt idx="11701">
                  <c:v>300.18</c:v>
                </c:pt>
                <c:pt idx="11702">
                  <c:v>300.14999999999998</c:v>
                </c:pt>
                <c:pt idx="11703">
                  <c:v>300.13</c:v>
                </c:pt>
                <c:pt idx="11704">
                  <c:v>300.14999999999998</c:v>
                </c:pt>
                <c:pt idx="11705">
                  <c:v>300.20999999999998</c:v>
                </c:pt>
                <c:pt idx="11706">
                  <c:v>300.23</c:v>
                </c:pt>
                <c:pt idx="11707">
                  <c:v>300.25</c:v>
                </c:pt>
                <c:pt idx="11708">
                  <c:v>300.24</c:v>
                </c:pt>
                <c:pt idx="11709">
                  <c:v>300.24</c:v>
                </c:pt>
                <c:pt idx="11710">
                  <c:v>300.20999999999998</c:v>
                </c:pt>
                <c:pt idx="11711">
                  <c:v>300.18</c:v>
                </c:pt>
                <c:pt idx="11712">
                  <c:v>300.14</c:v>
                </c:pt>
                <c:pt idx="11713">
                  <c:v>300.19</c:v>
                </c:pt>
                <c:pt idx="11714">
                  <c:v>300.14</c:v>
                </c:pt>
                <c:pt idx="11715">
                  <c:v>300.13</c:v>
                </c:pt>
                <c:pt idx="11716">
                  <c:v>300.12</c:v>
                </c:pt>
                <c:pt idx="11717">
                  <c:v>300.12</c:v>
                </c:pt>
                <c:pt idx="11718">
                  <c:v>300.10000000000002</c:v>
                </c:pt>
                <c:pt idx="11719">
                  <c:v>300.08</c:v>
                </c:pt>
                <c:pt idx="11720">
                  <c:v>300.11</c:v>
                </c:pt>
                <c:pt idx="11721">
                  <c:v>300.10000000000002</c:v>
                </c:pt>
                <c:pt idx="11722">
                  <c:v>300.14999999999998</c:v>
                </c:pt>
                <c:pt idx="11723">
                  <c:v>300.17</c:v>
                </c:pt>
                <c:pt idx="11724">
                  <c:v>300.19</c:v>
                </c:pt>
                <c:pt idx="11725">
                  <c:v>300.17</c:v>
                </c:pt>
                <c:pt idx="11726">
                  <c:v>300.19</c:v>
                </c:pt>
                <c:pt idx="11727">
                  <c:v>300.19</c:v>
                </c:pt>
                <c:pt idx="11728">
                  <c:v>300.14999999999998</c:v>
                </c:pt>
                <c:pt idx="11729">
                  <c:v>300.14</c:v>
                </c:pt>
                <c:pt idx="11730">
                  <c:v>300.14999999999998</c:v>
                </c:pt>
                <c:pt idx="11731">
                  <c:v>300.16000000000003</c:v>
                </c:pt>
                <c:pt idx="11732">
                  <c:v>300.14999999999998</c:v>
                </c:pt>
                <c:pt idx="11733">
                  <c:v>300.14</c:v>
                </c:pt>
                <c:pt idx="11734">
                  <c:v>300.10000000000002</c:v>
                </c:pt>
                <c:pt idx="11735">
                  <c:v>300.08999999999997</c:v>
                </c:pt>
                <c:pt idx="11736">
                  <c:v>300.10000000000002</c:v>
                </c:pt>
                <c:pt idx="11737">
                  <c:v>300.08</c:v>
                </c:pt>
                <c:pt idx="11738">
                  <c:v>300.07</c:v>
                </c:pt>
                <c:pt idx="11739">
                  <c:v>300.08999999999997</c:v>
                </c:pt>
                <c:pt idx="11740">
                  <c:v>300.11</c:v>
                </c:pt>
                <c:pt idx="11741">
                  <c:v>300.14</c:v>
                </c:pt>
                <c:pt idx="11742">
                  <c:v>300.20999999999998</c:v>
                </c:pt>
                <c:pt idx="11743">
                  <c:v>300.24</c:v>
                </c:pt>
                <c:pt idx="11744">
                  <c:v>300.25</c:v>
                </c:pt>
                <c:pt idx="11745">
                  <c:v>300.27</c:v>
                </c:pt>
                <c:pt idx="11746">
                  <c:v>300.26</c:v>
                </c:pt>
                <c:pt idx="11747">
                  <c:v>300.27</c:v>
                </c:pt>
                <c:pt idx="11748">
                  <c:v>300.25</c:v>
                </c:pt>
                <c:pt idx="11749">
                  <c:v>300.25</c:v>
                </c:pt>
                <c:pt idx="11750">
                  <c:v>300.27999999999997</c:v>
                </c:pt>
                <c:pt idx="11751">
                  <c:v>300.29000000000002</c:v>
                </c:pt>
                <c:pt idx="11752">
                  <c:v>300.26</c:v>
                </c:pt>
                <c:pt idx="11753">
                  <c:v>300.27999999999997</c:v>
                </c:pt>
                <c:pt idx="11754">
                  <c:v>300.29000000000002</c:v>
                </c:pt>
                <c:pt idx="11755">
                  <c:v>300.27999999999997</c:v>
                </c:pt>
                <c:pt idx="11756">
                  <c:v>300.3</c:v>
                </c:pt>
                <c:pt idx="11757">
                  <c:v>300.31</c:v>
                </c:pt>
                <c:pt idx="11758">
                  <c:v>300.33</c:v>
                </c:pt>
                <c:pt idx="11759">
                  <c:v>300.33999999999997</c:v>
                </c:pt>
                <c:pt idx="11760">
                  <c:v>300.33</c:v>
                </c:pt>
                <c:pt idx="11761">
                  <c:v>300.33</c:v>
                </c:pt>
                <c:pt idx="11762">
                  <c:v>300.33</c:v>
                </c:pt>
                <c:pt idx="11763">
                  <c:v>300.32</c:v>
                </c:pt>
                <c:pt idx="11764">
                  <c:v>300.27999999999997</c:v>
                </c:pt>
                <c:pt idx="11765">
                  <c:v>300.3</c:v>
                </c:pt>
                <c:pt idx="11766">
                  <c:v>300.31</c:v>
                </c:pt>
                <c:pt idx="11767">
                  <c:v>300.31</c:v>
                </c:pt>
                <c:pt idx="11768">
                  <c:v>300.31</c:v>
                </c:pt>
                <c:pt idx="11769">
                  <c:v>300.33</c:v>
                </c:pt>
                <c:pt idx="11770">
                  <c:v>300.33999999999997</c:v>
                </c:pt>
                <c:pt idx="11771">
                  <c:v>300.33999999999997</c:v>
                </c:pt>
                <c:pt idx="11772">
                  <c:v>300.33</c:v>
                </c:pt>
                <c:pt idx="11773">
                  <c:v>300.32</c:v>
                </c:pt>
                <c:pt idx="11774">
                  <c:v>300.33</c:v>
                </c:pt>
                <c:pt idx="11775">
                  <c:v>300.33999999999997</c:v>
                </c:pt>
                <c:pt idx="11776">
                  <c:v>300.37</c:v>
                </c:pt>
                <c:pt idx="11777">
                  <c:v>300.35000000000002</c:v>
                </c:pt>
                <c:pt idx="11778">
                  <c:v>300.33</c:v>
                </c:pt>
                <c:pt idx="11779">
                  <c:v>300.32</c:v>
                </c:pt>
                <c:pt idx="11780">
                  <c:v>300.33999999999997</c:v>
                </c:pt>
                <c:pt idx="11781">
                  <c:v>300.36</c:v>
                </c:pt>
                <c:pt idx="11782">
                  <c:v>300.39999999999998</c:v>
                </c:pt>
                <c:pt idx="11783">
                  <c:v>300.43</c:v>
                </c:pt>
                <c:pt idx="11784">
                  <c:v>300.45999999999998</c:v>
                </c:pt>
                <c:pt idx="11785">
                  <c:v>300.45999999999998</c:v>
                </c:pt>
                <c:pt idx="11786">
                  <c:v>300.43</c:v>
                </c:pt>
                <c:pt idx="11787">
                  <c:v>300.43</c:v>
                </c:pt>
                <c:pt idx="11788">
                  <c:v>300.42</c:v>
                </c:pt>
                <c:pt idx="11789">
                  <c:v>300.39999999999998</c:v>
                </c:pt>
                <c:pt idx="11790">
                  <c:v>300.48</c:v>
                </c:pt>
                <c:pt idx="11791">
                  <c:v>300.48</c:v>
                </c:pt>
                <c:pt idx="11792">
                  <c:v>300.45999999999998</c:v>
                </c:pt>
                <c:pt idx="11793">
                  <c:v>300.44</c:v>
                </c:pt>
                <c:pt idx="11794">
                  <c:v>300.41000000000003</c:v>
                </c:pt>
                <c:pt idx="11795">
                  <c:v>300.38</c:v>
                </c:pt>
                <c:pt idx="11796">
                  <c:v>300.36</c:v>
                </c:pt>
                <c:pt idx="11797">
                  <c:v>300.39</c:v>
                </c:pt>
                <c:pt idx="11798">
                  <c:v>300.38</c:v>
                </c:pt>
                <c:pt idx="11799">
                  <c:v>300.35000000000002</c:v>
                </c:pt>
                <c:pt idx="11800">
                  <c:v>300.36</c:v>
                </c:pt>
                <c:pt idx="11801">
                  <c:v>300.39</c:v>
                </c:pt>
                <c:pt idx="11802">
                  <c:v>300.41000000000003</c:v>
                </c:pt>
                <c:pt idx="11803">
                  <c:v>300.44</c:v>
                </c:pt>
                <c:pt idx="11804">
                  <c:v>300.44</c:v>
                </c:pt>
                <c:pt idx="11805">
                  <c:v>300.42</c:v>
                </c:pt>
                <c:pt idx="11806">
                  <c:v>300.41000000000003</c:v>
                </c:pt>
                <c:pt idx="11807">
                  <c:v>300.39999999999998</c:v>
                </c:pt>
                <c:pt idx="11808">
                  <c:v>300.42</c:v>
                </c:pt>
                <c:pt idx="11809">
                  <c:v>300.41000000000003</c:v>
                </c:pt>
                <c:pt idx="11810">
                  <c:v>300.43</c:v>
                </c:pt>
                <c:pt idx="11811">
                  <c:v>300.47000000000003</c:v>
                </c:pt>
                <c:pt idx="11812">
                  <c:v>300.47000000000003</c:v>
                </c:pt>
                <c:pt idx="11813">
                  <c:v>300.47000000000003</c:v>
                </c:pt>
                <c:pt idx="11814">
                  <c:v>300.47000000000003</c:v>
                </c:pt>
                <c:pt idx="11815">
                  <c:v>300.44</c:v>
                </c:pt>
                <c:pt idx="11816">
                  <c:v>300.42</c:v>
                </c:pt>
                <c:pt idx="11817">
                  <c:v>300.39</c:v>
                </c:pt>
                <c:pt idx="11818">
                  <c:v>300.39999999999998</c:v>
                </c:pt>
                <c:pt idx="11819">
                  <c:v>300.45</c:v>
                </c:pt>
                <c:pt idx="11820">
                  <c:v>300.55</c:v>
                </c:pt>
                <c:pt idx="11821">
                  <c:v>300.58999999999997</c:v>
                </c:pt>
                <c:pt idx="11822">
                  <c:v>300.57</c:v>
                </c:pt>
                <c:pt idx="11823">
                  <c:v>300.60000000000002</c:v>
                </c:pt>
                <c:pt idx="11824">
                  <c:v>300.58999999999997</c:v>
                </c:pt>
                <c:pt idx="11825">
                  <c:v>300.60000000000002</c:v>
                </c:pt>
                <c:pt idx="11826">
                  <c:v>300.60000000000002</c:v>
                </c:pt>
                <c:pt idx="11827">
                  <c:v>300.61</c:v>
                </c:pt>
                <c:pt idx="11828">
                  <c:v>300.60000000000002</c:v>
                </c:pt>
                <c:pt idx="11829">
                  <c:v>300.57</c:v>
                </c:pt>
                <c:pt idx="11830">
                  <c:v>300.56</c:v>
                </c:pt>
                <c:pt idx="11831">
                  <c:v>300.55</c:v>
                </c:pt>
                <c:pt idx="11832">
                  <c:v>300.57</c:v>
                </c:pt>
                <c:pt idx="11833">
                  <c:v>300.58</c:v>
                </c:pt>
                <c:pt idx="11834">
                  <c:v>300.58999999999997</c:v>
                </c:pt>
                <c:pt idx="11835">
                  <c:v>300.58999999999997</c:v>
                </c:pt>
                <c:pt idx="11836">
                  <c:v>300.60000000000002</c:v>
                </c:pt>
                <c:pt idx="11837">
                  <c:v>300.58999999999997</c:v>
                </c:pt>
                <c:pt idx="11838">
                  <c:v>300.58999999999997</c:v>
                </c:pt>
                <c:pt idx="11839">
                  <c:v>300.58</c:v>
                </c:pt>
                <c:pt idx="11840">
                  <c:v>300.56</c:v>
                </c:pt>
                <c:pt idx="11841">
                  <c:v>300.55</c:v>
                </c:pt>
                <c:pt idx="11842">
                  <c:v>300.56</c:v>
                </c:pt>
                <c:pt idx="11843">
                  <c:v>300.56</c:v>
                </c:pt>
                <c:pt idx="11844">
                  <c:v>300.52999999999997</c:v>
                </c:pt>
                <c:pt idx="11845">
                  <c:v>300.5</c:v>
                </c:pt>
                <c:pt idx="11846">
                  <c:v>300.45999999999998</c:v>
                </c:pt>
                <c:pt idx="11847">
                  <c:v>300.45</c:v>
                </c:pt>
                <c:pt idx="11848">
                  <c:v>300.47000000000003</c:v>
                </c:pt>
                <c:pt idx="11849">
                  <c:v>300.48</c:v>
                </c:pt>
                <c:pt idx="11850">
                  <c:v>300.49</c:v>
                </c:pt>
                <c:pt idx="11851">
                  <c:v>300.52</c:v>
                </c:pt>
                <c:pt idx="11852">
                  <c:v>300.51</c:v>
                </c:pt>
                <c:pt idx="11853">
                  <c:v>300.52</c:v>
                </c:pt>
                <c:pt idx="11854">
                  <c:v>300.52</c:v>
                </c:pt>
                <c:pt idx="11855">
                  <c:v>300.52</c:v>
                </c:pt>
                <c:pt idx="11856">
                  <c:v>300.55</c:v>
                </c:pt>
                <c:pt idx="11857">
                  <c:v>300.57</c:v>
                </c:pt>
                <c:pt idx="11858">
                  <c:v>300.62</c:v>
                </c:pt>
                <c:pt idx="11859">
                  <c:v>300.64999999999998</c:v>
                </c:pt>
                <c:pt idx="11860">
                  <c:v>300.64</c:v>
                </c:pt>
                <c:pt idx="11861">
                  <c:v>300.68</c:v>
                </c:pt>
                <c:pt idx="11862">
                  <c:v>300.67</c:v>
                </c:pt>
                <c:pt idx="11863">
                  <c:v>300.66000000000003</c:v>
                </c:pt>
                <c:pt idx="11864">
                  <c:v>300.64</c:v>
                </c:pt>
                <c:pt idx="11865">
                  <c:v>300.62</c:v>
                </c:pt>
                <c:pt idx="11866">
                  <c:v>300.64</c:v>
                </c:pt>
                <c:pt idx="11867">
                  <c:v>300.62</c:v>
                </c:pt>
                <c:pt idx="11868">
                  <c:v>300.61</c:v>
                </c:pt>
                <c:pt idx="11869">
                  <c:v>300.58</c:v>
                </c:pt>
                <c:pt idx="11870">
                  <c:v>300.58999999999997</c:v>
                </c:pt>
                <c:pt idx="11871">
                  <c:v>300.61</c:v>
                </c:pt>
                <c:pt idx="11872">
                  <c:v>300.62</c:v>
                </c:pt>
                <c:pt idx="11873">
                  <c:v>300.55</c:v>
                </c:pt>
                <c:pt idx="11874">
                  <c:v>300.54000000000002</c:v>
                </c:pt>
                <c:pt idx="11875">
                  <c:v>300.52</c:v>
                </c:pt>
                <c:pt idx="11876">
                  <c:v>300.52999999999997</c:v>
                </c:pt>
                <c:pt idx="11877">
                  <c:v>300.57</c:v>
                </c:pt>
                <c:pt idx="11878">
                  <c:v>300.58</c:v>
                </c:pt>
                <c:pt idx="11879">
                  <c:v>300.55</c:v>
                </c:pt>
                <c:pt idx="11880">
                  <c:v>300.57</c:v>
                </c:pt>
                <c:pt idx="11881">
                  <c:v>300.61</c:v>
                </c:pt>
                <c:pt idx="11882">
                  <c:v>300.62</c:v>
                </c:pt>
                <c:pt idx="11883">
                  <c:v>300.63</c:v>
                </c:pt>
                <c:pt idx="11884">
                  <c:v>300.66000000000003</c:v>
                </c:pt>
                <c:pt idx="11885">
                  <c:v>300.67</c:v>
                </c:pt>
                <c:pt idx="11886">
                  <c:v>300.68</c:v>
                </c:pt>
                <c:pt idx="11887">
                  <c:v>300.69</c:v>
                </c:pt>
                <c:pt idx="11888">
                  <c:v>300.7</c:v>
                </c:pt>
                <c:pt idx="11889">
                  <c:v>300.69</c:v>
                </c:pt>
                <c:pt idx="11890">
                  <c:v>300.66000000000003</c:v>
                </c:pt>
                <c:pt idx="11891">
                  <c:v>300.64999999999998</c:v>
                </c:pt>
                <c:pt idx="11892">
                  <c:v>300.62</c:v>
                </c:pt>
                <c:pt idx="11893">
                  <c:v>300.64</c:v>
                </c:pt>
                <c:pt idx="11894">
                  <c:v>300.64999999999998</c:v>
                </c:pt>
                <c:pt idx="11895">
                  <c:v>300.60000000000002</c:v>
                </c:pt>
                <c:pt idx="11896">
                  <c:v>300.61</c:v>
                </c:pt>
                <c:pt idx="11897">
                  <c:v>300.60000000000002</c:v>
                </c:pt>
                <c:pt idx="11898">
                  <c:v>300.58</c:v>
                </c:pt>
                <c:pt idx="11899">
                  <c:v>300.55</c:v>
                </c:pt>
                <c:pt idx="11900">
                  <c:v>300.52999999999997</c:v>
                </c:pt>
                <c:pt idx="11901">
                  <c:v>300.52</c:v>
                </c:pt>
                <c:pt idx="11902">
                  <c:v>300.51</c:v>
                </c:pt>
                <c:pt idx="11903">
                  <c:v>300.49</c:v>
                </c:pt>
                <c:pt idx="11904">
                  <c:v>300.49</c:v>
                </c:pt>
                <c:pt idx="11905">
                  <c:v>300.44</c:v>
                </c:pt>
                <c:pt idx="11906">
                  <c:v>300.43</c:v>
                </c:pt>
                <c:pt idx="11907">
                  <c:v>300.43</c:v>
                </c:pt>
                <c:pt idx="11908">
                  <c:v>300.44</c:v>
                </c:pt>
                <c:pt idx="11909">
                  <c:v>300.47000000000003</c:v>
                </c:pt>
                <c:pt idx="11910">
                  <c:v>300.45999999999998</c:v>
                </c:pt>
                <c:pt idx="11911">
                  <c:v>300.43</c:v>
                </c:pt>
                <c:pt idx="11912">
                  <c:v>300.42</c:v>
                </c:pt>
                <c:pt idx="11913">
                  <c:v>300.42</c:v>
                </c:pt>
                <c:pt idx="11914">
                  <c:v>300.42</c:v>
                </c:pt>
                <c:pt idx="11915">
                  <c:v>300.41000000000003</c:v>
                </c:pt>
                <c:pt idx="11916">
                  <c:v>300.39</c:v>
                </c:pt>
                <c:pt idx="11917">
                  <c:v>300.37</c:v>
                </c:pt>
                <c:pt idx="11918">
                  <c:v>300.38</c:v>
                </c:pt>
                <c:pt idx="11919">
                  <c:v>300.37</c:v>
                </c:pt>
                <c:pt idx="11920">
                  <c:v>300.35000000000002</c:v>
                </c:pt>
                <c:pt idx="11921">
                  <c:v>300.36</c:v>
                </c:pt>
                <c:pt idx="11922">
                  <c:v>300.38</c:v>
                </c:pt>
                <c:pt idx="11923">
                  <c:v>300.33999999999997</c:v>
                </c:pt>
                <c:pt idx="11924">
                  <c:v>300.32</c:v>
                </c:pt>
                <c:pt idx="11925">
                  <c:v>300.33</c:v>
                </c:pt>
                <c:pt idx="11926">
                  <c:v>300.35000000000002</c:v>
                </c:pt>
                <c:pt idx="11927">
                  <c:v>300.33</c:v>
                </c:pt>
                <c:pt idx="11928">
                  <c:v>300.36</c:v>
                </c:pt>
                <c:pt idx="11929">
                  <c:v>300.38</c:v>
                </c:pt>
                <c:pt idx="11930">
                  <c:v>300.37</c:v>
                </c:pt>
                <c:pt idx="11931">
                  <c:v>300.37</c:v>
                </c:pt>
                <c:pt idx="11932">
                  <c:v>300.35000000000002</c:v>
                </c:pt>
                <c:pt idx="11933">
                  <c:v>300.31</c:v>
                </c:pt>
                <c:pt idx="11934">
                  <c:v>300.31</c:v>
                </c:pt>
                <c:pt idx="11935">
                  <c:v>300.35000000000002</c:v>
                </c:pt>
                <c:pt idx="11936">
                  <c:v>300.38</c:v>
                </c:pt>
                <c:pt idx="11937">
                  <c:v>300.38</c:v>
                </c:pt>
                <c:pt idx="11938">
                  <c:v>300.45</c:v>
                </c:pt>
                <c:pt idx="11939">
                  <c:v>300.48</c:v>
                </c:pt>
                <c:pt idx="11940">
                  <c:v>300.5</c:v>
                </c:pt>
                <c:pt idx="11941">
                  <c:v>300.52999999999997</c:v>
                </c:pt>
                <c:pt idx="11942">
                  <c:v>300.5</c:v>
                </c:pt>
                <c:pt idx="11943">
                  <c:v>300.48</c:v>
                </c:pt>
                <c:pt idx="11944">
                  <c:v>300.5</c:v>
                </c:pt>
                <c:pt idx="11945">
                  <c:v>300.51</c:v>
                </c:pt>
                <c:pt idx="11946">
                  <c:v>300.52</c:v>
                </c:pt>
                <c:pt idx="11947">
                  <c:v>300.52999999999997</c:v>
                </c:pt>
                <c:pt idx="11948">
                  <c:v>300.55</c:v>
                </c:pt>
                <c:pt idx="11949">
                  <c:v>300.57</c:v>
                </c:pt>
                <c:pt idx="11950">
                  <c:v>300.52999999999997</c:v>
                </c:pt>
                <c:pt idx="11951">
                  <c:v>300.51</c:v>
                </c:pt>
                <c:pt idx="11952">
                  <c:v>300.45999999999998</c:v>
                </c:pt>
                <c:pt idx="11953">
                  <c:v>300.47000000000003</c:v>
                </c:pt>
                <c:pt idx="11954">
                  <c:v>300.47000000000003</c:v>
                </c:pt>
                <c:pt idx="11955">
                  <c:v>300.5</c:v>
                </c:pt>
                <c:pt idx="11956">
                  <c:v>300.51</c:v>
                </c:pt>
                <c:pt idx="11957">
                  <c:v>300.52</c:v>
                </c:pt>
                <c:pt idx="11958">
                  <c:v>300.54000000000002</c:v>
                </c:pt>
                <c:pt idx="11959">
                  <c:v>300.54000000000002</c:v>
                </c:pt>
                <c:pt idx="11960">
                  <c:v>300.51</c:v>
                </c:pt>
                <c:pt idx="11961">
                  <c:v>300.48</c:v>
                </c:pt>
                <c:pt idx="11962">
                  <c:v>300.45999999999998</c:v>
                </c:pt>
                <c:pt idx="11963">
                  <c:v>300.45</c:v>
                </c:pt>
                <c:pt idx="11964">
                  <c:v>300.43</c:v>
                </c:pt>
                <c:pt idx="11965">
                  <c:v>300.41000000000003</c:v>
                </c:pt>
                <c:pt idx="11966">
                  <c:v>300.42</c:v>
                </c:pt>
                <c:pt idx="11967">
                  <c:v>300.41000000000003</c:v>
                </c:pt>
                <c:pt idx="11968">
                  <c:v>300.43</c:v>
                </c:pt>
                <c:pt idx="11969">
                  <c:v>300.41000000000003</c:v>
                </c:pt>
                <c:pt idx="11970">
                  <c:v>300.41000000000003</c:v>
                </c:pt>
                <c:pt idx="11971">
                  <c:v>300.43</c:v>
                </c:pt>
                <c:pt idx="11972">
                  <c:v>300.44</c:v>
                </c:pt>
                <c:pt idx="11973">
                  <c:v>300.43</c:v>
                </c:pt>
                <c:pt idx="11974">
                  <c:v>300.39999999999998</c:v>
                </c:pt>
                <c:pt idx="11975">
                  <c:v>300.37</c:v>
                </c:pt>
                <c:pt idx="11976">
                  <c:v>300.36</c:v>
                </c:pt>
                <c:pt idx="11977">
                  <c:v>300.37</c:v>
                </c:pt>
                <c:pt idx="11978">
                  <c:v>300.38</c:v>
                </c:pt>
                <c:pt idx="11979">
                  <c:v>300.39999999999998</c:v>
                </c:pt>
                <c:pt idx="11980">
                  <c:v>300.41000000000003</c:v>
                </c:pt>
                <c:pt idx="11981">
                  <c:v>300.39</c:v>
                </c:pt>
                <c:pt idx="11982">
                  <c:v>300.38</c:v>
                </c:pt>
                <c:pt idx="11983">
                  <c:v>300.36</c:v>
                </c:pt>
                <c:pt idx="11984">
                  <c:v>300.38</c:v>
                </c:pt>
                <c:pt idx="11985">
                  <c:v>300.36</c:v>
                </c:pt>
                <c:pt idx="11986">
                  <c:v>300.38</c:v>
                </c:pt>
                <c:pt idx="11987">
                  <c:v>300.35000000000002</c:v>
                </c:pt>
                <c:pt idx="11988">
                  <c:v>300.35000000000002</c:v>
                </c:pt>
                <c:pt idx="11989">
                  <c:v>300.37</c:v>
                </c:pt>
                <c:pt idx="11990">
                  <c:v>300.39</c:v>
                </c:pt>
                <c:pt idx="11991">
                  <c:v>300.41000000000003</c:v>
                </c:pt>
                <c:pt idx="11992">
                  <c:v>300.42</c:v>
                </c:pt>
                <c:pt idx="11993">
                  <c:v>300.39999999999998</c:v>
                </c:pt>
                <c:pt idx="11994">
                  <c:v>300.38</c:v>
                </c:pt>
                <c:pt idx="11995">
                  <c:v>300.37</c:v>
                </c:pt>
                <c:pt idx="11996">
                  <c:v>300.39</c:v>
                </c:pt>
                <c:pt idx="11997">
                  <c:v>300.39</c:v>
                </c:pt>
                <c:pt idx="11998">
                  <c:v>300.41000000000003</c:v>
                </c:pt>
                <c:pt idx="11999">
                  <c:v>300.42</c:v>
                </c:pt>
                <c:pt idx="12000">
                  <c:v>300.41000000000003</c:v>
                </c:pt>
                <c:pt idx="12001">
                  <c:v>300.43</c:v>
                </c:pt>
                <c:pt idx="12002">
                  <c:v>300.41000000000003</c:v>
                </c:pt>
                <c:pt idx="12003">
                  <c:v>300.43</c:v>
                </c:pt>
                <c:pt idx="12004">
                  <c:v>300.41000000000003</c:v>
                </c:pt>
                <c:pt idx="12005">
                  <c:v>300.44</c:v>
                </c:pt>
                <c:pt idx="12006">
                  <c:v>300.45</c:v>
                </c:pt>
                <c:pt idx="12007">
                  <c:v>300.47000000000003</c:v>
                </c:pt>
                <c:pt idx="12008">
                  <c:v>300.47000000000003</c:v>
                </c:pt>
                <c:pt idx="12009">
                  <c:v>300.42</c:v>
                </c:pt>
                <c:pt idx="12010">
                  <c:v>300.41000000000003</c:v>
                </c:pt>
                <c:pt idx="12011">
                  <c:v>300.39999999999998</c:v>
                </c:pt>
                <c:pt idx="12012">
                  <c:v>300.39</c:v>
                </c:pt>
                <c:pt idx="12013">
                  <c:v>300.38</c:v>
                </c:pt>
                <c:pt idx="12014">
                  <c:v>300.36</c:v>
                </c:pt>
                <c:pt idx="12015">
                  <c:v>300.39999999999998</c:v>
                </c:pt>
                <c:pt idx="12016">
                  <c:v>300.45</c:v>
                </c:pt>
                <c:pt idx="12017">
                  <c:v>300.45999999999998</c:v>
                </c:pt>
                <c:pt idx="12018">
                  <c:v>300.43</c:v>
                </c:pt>
                <c:pt idx="12019">
                  <c:v>300.44</c:v>
                </c:pt>
                <c:pt idx="12020">
                  <c:v>300.42</c:v>
                </c:pt>
                <c:pt idx="12021">
                  <c:v>300.41000000000003</c:v>
                </c:pt>
                <c:pt idx="12022">
                  <c:v>300.44</c:v>
                </c:pt>
                <c:pt idx="12023">
                  <c:v>300.45</c:v>
                </c:pt>
                <c:pt idx="12024">
                  <c:v>300.47000000000003</c:v>
                </c:pt>
                <c:pt idx="12025">
                  <c:v>300.48</c:v>
                </c:pt>
                <c:pt idx="12026">
                  <c:v>300.48</c:v>
                </c:pt>
                <c:pt idx="12027">
                  <c:v>300.48</c:v>
                </c:pt>
                <c:pt idx="12028">
                  <c:v>300.51</c:v>
                </c:pt>
                <c:pt idx="12029">
                  <c:v>300.52999999999997</c:v>
                </c:pt>
                <c:pt idx="12030">
                  <c:v>300.55</c:v>
                </c:pt>
                <c:pt idx="12031">
                  <c:v>300.54000000000002</c:v>
                </c:pt>
                <c:pt idx="12032">
                  <c:v>300.54000000000002</c:v>
                </c:pt>
                <c:pt idx="12033">
                  <c:v>300.58</c:v>
                </c:pt>
                <c:pt idx="12034">
                  <c:v>300.58</c:v>
                </c:pt>
                <c:pt idx="12035">
                  <c:v>300.58999999999997</c:v>
                </c:pt>
                <c:pt idx="12036">
                  <c:v>300.64999999999998</c:v>
                </c:pt>
                <c:pt idx="12037">
                  <c:v>300.66000000000003</c:v>
                </c:pt>
                <c:pt idx="12038">
                  <c:v>300.61</c:v>
                </c:pt>
                <c:pt idx="12039">
                  <c:v>300.62</c:v>
                </c:pt>
                <c:pt idx="12040">
                  <c:v>300.58999999999997</c:v>
                </c:pt>
                <c:pt idx="12041">
                  <c:v>300.55</c:v>
                </c:pt>
                <c:pt idx="12042">
                  <c:v>300.57</c:v>
                </c:pt>
                <c:pt idx="12043">
                  <c:v>300.56</c:v>
                </c:pt>
                <c:pt idx="12044">
                  <c:v>300.54000000000002</c:v>
                </c:pt>
                <c:pt idx="12045">
                  <c:v>300.52</c:v>
                </c:pt>
                <c:pt idx="12046">
                  <c:v>300.54000000000002</c:v>
                </c:pt>
                <c:pt idx="12047">
                  <c:v>300.58</c:v>
                </c:pt>
                <c:pt idx="12048">
                  <c:v>300.58999999999997</c:v>
                </c:pt>
                <c:pt idx="12049">
                  <c:v>300.60000000000002</c:v>
                </c:pt>
                <c:pt idx="12050">
                  <c:v>300.60000000000002</c:v>
                </c:pt>
                <c:pt idx="12051">
                  <c:v>300.60000000000002</c:v>
                </c:pt>
                <c:pt idx="12052">
                  <c:v>300.63</c:v>
                </c:pt>
                <c:pt idx="12053">
                  <c:v>300.64</c:v>
                </c:pt>
                <c:pt idx="12054">
                  <c:v>300.60000000000002</c:v>
                </c:pt>
                <c:pt idx="12055">
                  <c:v>300.64999999999998</c:v>
                </c:pt>
                <c:pt idx="12056">
                  <c:v>300.64999999999998</c:v>
                </c:pt>
                <c:pt idx="12057">
                  <c:v>300.68</c:v>
                </c:pt>
                <c:pt idx="12058">
                  <c:v>300.67</c:v>
                </c:pt>
                <c:pt idx="12059">
                  <c:v>300.64999999999998</c:v>
                </c:pt>
                <c:pt idx="12060">
                  <c:v>300.64</c:v>
                </c:pt>
                <c:pt idx="12061">
                  <c:v>300.64</c:v>
                </c:pt>
                <c:pt idx="12062">
                  <c:v>300.66000000000003</c:v>
                </c:pt>
                <c:pt idx="12063">
                  <c:v>300.69</c:v>
                </c:pt>
                <c:pt idx="12064">
                  <c:v>300.72000000000003</c:v>
                </c:pt>
                <c:pt idx="12065">
                  <c:v>300.73</c:v>
                </c:pt>
                <c:pt idx="12066">
                  <c:v>300.7</c:v>
                </c:pt>
                <c:pt idx="12067">
                  <c:v>300.66000000000003</c:v>
                </c:pt>
                <c:pt idx="12068">
                  <c:v>300.62</c:v>
                </c:pt>
                <c:pt idx="12069">
                  <c:v>300.64999999999998</c:v>
                </c:pt>
                <c:pt idx="12070">
                  <c:v>300.64999999999998</c:v>
                </c:pt>
                <c:pt idx="12071">
                  <c:v>300.64</c:v>
                </c:pt>
                <c:pt idx="12072">
                  <c:v>300.64</c:v>
                </c:pt>
                <c:pt idx="12073">
                  <c:v>300.60000000000002</c:v>
                </c:pt>
                <c:pt idx="12074">
                  <c:v>300.58999999999997</c:v>
                </c:pt>
                <c:pt idx="12075">
                  <c:v>300.57</c:v>
                </c:pt>
                <c:pt idx="12076">
                  <c:v>300.57</c:v>
                </c:pt>
                <c:pt idx="12077">
                  <c:v>300.57</c:v>
                </c:pt>
                <c:pt idx="12078">
                  <c:v>300.55</c:v>
                </c:pt>
                <c:pt idx="12079">
                  <c:v>300.57</c:v>
                </c:pt>
                <c:pt idx="12080">
                  <c:v>300.52999999999997</c:v>
                </c:pt>
                <c:pt idx="12081">
                  <c:v>300.54000000000002</c:v>
                </c:pt>
                <c:pt idx="12082">
                  <c:v>300.57</c:v>
                </c:pt>
                <c:pt idx="12083">
                  <c:v>300.56</c:v>
                </c:pt>
                <c:pt idx="12084">
                  <c:v>300.56</c:v>
                </c:pt>
                <c:pt idx="12085">
                  <c:v>300.61</c:v>
                </c:pt>
                <c:pt idx="12086">
                  <c:v>300.64999999999998</c:v>
                </c:pt>
                <c:pt idx="12087">
                  <c:v>300.64</c:v>
                </c:pt>
                <c:pt idx="12088">
                  <c:v>300.61</c:v>
                </c:pt>
                <c:pt idx="12089">
                  <c:v>300.58</c:v>
                </c:pt>
                <c:pt idx="12090">
                  <c:v>300.61</c:v>
                </c:pt>
                <c:pt idx="12091">
                  <c:v>300.61</c:v>
                </c:pt>
                <c:pt idx="12092">
                  <c:v>300.66000000000003</c:v>
                </c:pt>
                <c:pt idx="12093">
                  <c:v>300.67</c:v>
                </c:pt>
                <c:pt idx="12094">
                  <c:v>300.67</c:v>
                </c:pt>
                <c:pt idx="12095">
                  <c:v>300.64</c:v>
                </c:pt>
                <c:pt idx="12096">
                  <c:v>300.62</c:v>
                </c:pt>
                <c:pt idx="12097">
                  <c:v>300.62</c:v>
                </c:pt>
                <c:pt idx="12098">
                  <c:v>300.63</c:v>
                </c:pt>
                <c:pt idx="12099">
                  <c:v>300.64999999999998</c:v>
                </c:pt>
                <c:pt idx="12100">
                  <c:v>300.68</c:v>
                </c:pt>
                <c:pt idx="12101">
                  <c:v>300.68</c:v>
                </c:pt>
                <c:pt idx="12102">
                  <c:v>300.64999999999998</c:v>
                </c:pt>
                <c:pt idx="12103">
                  <c:v>300.63</c:v>
                </c:pt>
                <c:pt idx="12104">
                  <c:v>300.66000000000003</c:v>
                </c:pt>
                <c:pt idx="12105">
                  <c:v>300.68</c:v>
                </c:pt>
                <c:pt idx="12106">
                  <c:v>300.67</c:v>
                </c:pt>
                <c:pt idx="12107">
                  <c:v>300.66000000000003</c:v>
                </c:pt>
                <c:pt idx="12108">
                  <c:v>300.64</c:v>
                </c:pt>
                <c:pt idx="12109">
                  <c:v>300.61</c:v>
                </c:pt>
                <c:pt idx="12110">
                  <c:v>300.64</c:v>
                </c:pt>
                <c:pt idx="12111">
                  <c:v>300.62</c:v>
                </c:pt>
                <c:pt idx="12112">
                  <c:v>300.55</c:v>
                </c:pt>
                <c:pt idx="12113">
                  <c:v>300.56</c:v>
                </c:pt>
                <c:pt idx="12114">
                  <c:v>300.55</c:v>
                </c:pt>
                <c:pt idx="12115">
                  <c:v>300.58999999999997</c:v>
                </c:pt>
                <c:pt idx="12116">
                  <c:v>300.61</c:v>
                </c:pt>
                <c:pt idx="12117">
                  <c:v>300.64999999999998</c:v>
                </c:pt>
                <c:pt idx="12118">
                  <c:v>300.69</c:v>
                </c:pt>
                <c:pt idx="12119">
                  <c:v>300.74</c:v>
                </c:pt>
                <c:pt idx="12120">
                  <c:v>300.72000000000003</c:v>
                </c:pt>
                <c:pt idx="12121">
                  <c:v>300.72000000000003</c:v>
                </c:pt>
                <c:pt idx="12122">
                  <c:v>300.77</c:v>
                </c:pt>
                <c:pt idx="12123">
                  <c:v>300.79000000000002</c:v>
                </c:pt>
                <c:pt idx="12124">
                  <c:v>300.81</c:v>
                </c:pt>
                <c:pt idx="12125">
                  <c:v>300.82</c:v>
                </c:pt>
                <c:pt idx="12126">
                  <c:v>300.8</c:v>
                </c:pt>
                <c:pt idx="12127">
                  <c:v>300.8</c:v>
                </c:pt>
                <c:pt idx="12128">
                  <c:v>300.81</c:v>
                </c:pt>
                <c:pt idx="12129">
                  <c:v>300.77999999999997</c:v>
                </c:pt>
                <c:pt idx="12130">
                  <c:v>300.76</c:v>
                </c:pt>
                <c:pt idx="12131">
                  <c:v>300.75</c:v>
                </c:pt>
                <c:pt idx="12132">
                  <c:v>300.75</c:v>
                </c:pt>
                <c:pt idx="12133">
                  <c:v>300.74</c:v>
                </c:pt>
                <c:pt idx="12134">
                  <c:v>300.72000000000003</c:v>
                </c:pt>
                <c:pt idx="12135">
                  <c:v>300.68</c:v>
                </c:pt>
                <c:pt idx="12136">
                  <c:v>300.67</c:v>
                </c:pt>
                <c:pt idx="12137">
                  <c:v>300.66000000000003</c:v>
                </c:pt>
                <c:pt idx="12138">
                  <c:v>300.64999999999998</c:v>
                </c:pt>
                <c:pt idx="12139">
                  <c:v>300.66000000000003</c:v>
                </c:pt>
                <c:pt idx="12140">
                  <c:v>300.64999999999998</c:v>
                </c:pt>
                <c:pt idx="12141">
                  <c:v>300.66000000000003</c:v>
                </c:pt>
                <c:pt idx="12142">
                  <c:v>300.66000000000003</c:v>
                </c:pt>
                <c:pt idx="12143">
                  <c:v>300.64</c:v>
                </c:pt>
                <c:pt idx="12144">
                  <c:v>300.62</c:v>
                </c:pt>
                <c:pt idx="12145">
                  <c:v>300.58999999999997</c:v>
                </c:pt>
                <c:pt idx="12146">
                  <c:v>300.58999999999997</c:v>
                </c:pt>
                <c:pt idx="12147">
                  <c:v>300.60000000000002</c:v>
                </c:pt>
                <c:pt idx="12148">
                  <c:v>300.58999999999997</c:v>
                </c:pt>
                <c:pt idx="12149">
                  <c:v>300.61</c:v>
                </c:pt>
                <c:pt idx="12150">
                  <c:v>300.60000000000002</c:v>
                </c:pt>
                <c:pt idx="12151">
                  <c:v>300.56</c:v>
                </c:pt>
                <c:pt idx="12152">
                  <c:v>300.52</c:v>
                </c:pt>
                <c:pt idx="12153">
                  <c:v>300.55</c:v>
                </c:pt>
                <c:pt idx="12154">
                  <c:v>300.57</c:v>
                </c:pt>
                <c:pt idx="12155">
                  <c:v>300.58</c:v>
                </c:pt>
                <c:pt idx="12156">
                  <c:v>300.58999999999997</c:v>
                </c:pt>
                <c:pt idx="12157">
                  <c:v>300.58999999999997</c:v>
                </c:pt>
                <c:pt idx="12158">
                  <c:v>300.58999999999997</c:v>
                </c:pt>
                <c:pt idx="12159">
                  <c:v>300.61</c:v>
                </c:pt>
                <c:pt idx="12160">
                  <c:v>300.57</c:v>
                </c:pt>
                <c:pt idx="12161">
                  <c:v>300.55</c:v>
                </c:pt>
                <c:pt idx="12162">
                  <c:v>300.58</c:v>
                </c:pt>
                <c:pt idx="12163">
                  <c:v>300.61</c:v>
                </c:pt>
                <c:pt idx="12164">
                  <c:v>300.64</c:v>
                </c:pt>
                <c:pt idx="12165">
                  <c:v>300.63</c:v>
                </c:pt>
                <c:pt idx="12166">
                  <c:v>300.62</c:v>
                </c:pt>
                <c:pt idx="12167">
                  <c:v>300.60000000000002</c:v>
                </c:pt>
                <c:pt idx="12168">
                  <c:v>300.58999999999997</c:v>
                </c:pt>
                <c:pt idx="12169">
                  <c:v>300.58999999999997</c:v>
                </c:pt>
                <c:pt idx="12170">
                  <c:v>300.61</c:v>
                </c:pt>
                <c:pt idx="12171">
                  <c:v>300.62</c:v>
                </c:pt>
                <c:pt idx="12172">
                  <c:v>300.63</c:v>
                </c:pt>
                <c:pt idx="12173">
                  <c:v>300.64</c:v>
                </c:pt>
                <c:pt idx="12174">
                  <c:v>300.63</c:v>
                </c:pt>
                <c:pt idx="12175">
                  <c:v>300.64</c:v>
                </c:pt>
                <c:pt idx="12176">
                  <c:v>300.63</c:v>
                </c:pt>
                <c:pt idx="12177">
                  <c:v>300.60000000000002</c:v>
                </c:pt>
                <c:pt idx="12178">
                  <c:v>300.61</c:v>
                </c:pt>
                <c:pt idx="12179">
                  <c:v>300.58</c:v>
                </c:pt>
                <c:pt idx="12180">
                  <c:v>300.58999999999997</c:v>
                </c:pt>
                <c:pt idx="12181">
                  <c:v>300.58999999999997</c:v>
                </c:pt>
                <c:pt idx="12182">
                  <c:v>300.57</c:v>
                </c:pt>
                <c:pt idx="12183">
                  <c:v>300.54000000000002</c:v>
                </c:pt>
                <c:pt idx="12184">
                  <c:v>300.52999999999997</c:v>
                </c:pt>
                <c:pt idx="12185">
                  <c:v>300.55</c:v>
                </c:pt>
                <c:pt idx="12186">
                  <c:v>300.54000000000002</c:v>
                </c:pt>
                <c:pt idx="12187">
                  <c:v>300.56</c:v>
                </c:pt>
                <c:pt idx="12188">
                  <c:v>300.58999999999997</c:v>
                </c:pt>
                <c:pt idx="12189">
                  <c:v>300.58</c:v>
                </c:pt>
                <c:pt idx="12190">
                  <c:v>300.55</c:v>
                </c:pt>
                <c:pt idx="12191">
                  <c:v>300.54000000000002</c:v>
                </c:pt>
                <c:pt idx="12192">
                  <c:v>300.57</c:v>
                </c:pt>
                <c:pt idx="12193">
                  <c:v>300.58999999999997</c:v>
                </c:pt>
                <c:pt idx="12194">
                  <c:v>300.60000000000002</c:v>
                </c:pt>
                <c:pt idx="12195">
                  <c:v>300.58999999999997</c:v>
                </c:pt>
                <c:pt idx="12196">
                  <c:v>300.61</c:v>
                </c:pt>
                <c:pt idx="12197">
                  <c:v>300.60000000000002</c:v>
                </c:pt>
                <c:pt idx="12198">
                  <c:v>300.58999999999997</c:v>
                </c:pt>
                <c:pt idx="12199">
                  <c:v>300.62</c:v>
                </c:pt>
                <c:pt idx="12200">
                  <c:v>300.63</c:v>
                </c:pt>
                <c:pt idx="12201">
                  <c:v>300.64</c:v>
                </c:pt>
                <c:pt idx="12202">
                  <c:v>300.64</c:v>
                </c:pt>
                <c:pt idx="12203">
                  <c:v>300.64999999999998</c:v>
                </c:pt>
                <c:pt idx="12204">
                  <c:v>300.64</c:v>
                </c:pt>
                <c:pt idx="12205">
                  <c:v>300.62</c:v>
                </c:pt>
                <c:pt idx="12206">
                  <c:v>300.63</c:v>
                </c:pt>
                <c:pt idx="12207">
                  <c:v>300.64999999999998</c:v>
                </c:pt>
                <c:pt idx="12208">
                  <c:v>300.66000000000003</c:v>
                </c:pt>
                <c:pt idx="12209">
                  <c:v>300.68</c:v>
                </c:pt>
                <c:pt idx="12210">
                  <c:v>300.69</c:v>
                </c:pt>
                <c:pt idx="12211">
                  <c:v>300.7</c:v>
                </c:pt>
                <c:pt idx="12212">
                  <c:v>300.7</c:v>
                </c:pt>
                <c:pt idx="12213">
                  <c:v>300.70999999999998</c:v>
                </c:pt>
                <c:pt idx="12214">
                  <c:v>300.70999999999998</c:v>
                </c:pt>
                <c:pt idx="12215">
                  <c:v>300.70999999999998</c:v>
                </c:pt>
                <c:pt idx="12216">
                  <c:v>300.68</c:v>
                </c:pt>
                <c:pt idx="12217">
                  <c:v>300.67</c:v>
                </c:pt>
                <c:pt idx="12218">
                  <c:v>300.68</c:v>
                </c:pt>
                <c:pt idx="12219">
                  <c:v>300.60000000000002</c:v>
                </c:pt>
                <c:pt idx="12220">
                  <c:v>300.63</c:v>
                </c:pt>
                <c:pt idx="12221">
                  <c:v>300.69</c:v>
                </c:pt>
                <c:pt idx="12222">
                  <c:v>300.70999999999998</c:v>
                </c:pt>
                <c:pt idx="12223">
                  <c:v>300.72000000000003</c:v>
                </c:pt>
                <c:pt idx="12224">
                  <c:v>300.73</c:v>
                </c:pt>
                <c:pt idx="12225">
                  <c:v>300.76</c:v>
                </c:pt>
                <c:pt idx="12226">
                  <c:v>300.75</c:v>
                </c:pt>
                <c:pt idx="12227">
                  <c:v>300.73</c:v>
                </c:pt>
                <c:pt idx="12228">
                  <c:v>300.73</c:v>
                </c:pt>
                <c:pt idx="12229">
                  <c:v>300.73</c:v>
                </c:pt>
                <c:pt idx="12230">
                  <c:v>300.73</c:v>
                </c:pt>
                <c:pt idx="12231">
                  <c:v>300.75</c:v>
                </c:pt>
                <c:pt idx="12232">
                  <c:v>300.77999999999997</c:v>
                </c:pt>
                <c:pt idx="12233">
                  <c:v>300.77</c:v>
                </c:pt>
                <c:pt idx="12234">
                  <c:v>300.74</c:v>
                </c:pt>
                <c:pt idx="12235">
                  <c:v>300.77999999999997</c:v>
                </c:pt>
                <c:pt idx="12236">
                  <c:v>300.83999999999997</c:v>
                </c:pt>
                <c:pt idx="12237">
                  <c:v>300.89999999999998</c:v>
                </c:pt>
                <c:pt idx="12238">
                  <c:v>300.89</c:v>
                </c:pt>
                <c:pt idx="12239">
                  <c:v>300.86</c:v>
                </c:pt>
                <c:pt idx="12240">
                  <c:v>300.82</c:v>
                </c:pt>
                <c:pt idx="12241">
                  <c:v>300.81</c:v>
                </c:pt>
                <c:pt idx="12242">
                  <c:v>300.8</c:v>
                </c:pt>
                <c:pt idx="12243">
                  <c:v>300.83</c:v>
                </c:pt>
                <c:pt idx="12244">
                  <c:v>300.81</c:v>
                </c:pt>
                <c:pt idx="12245">
                  <c:v>300.77999999999997</c:v>
                </c:pt>
                <c:pt idx="12246">
                  <c:v>300.77999999999997</c:v>
                </c:pt>
                <c:pt idx="12247">
                  <c:v>300.76</c:v>
                </c:pt>
                <c:pt idx="12248">
                  <c:v>300.75</c:v>
                </c:pt>
                <c:pt idx="12249">
                  <c:v>300.72000000000003</c:v>
                </c:pt>
                <c:pt idx="12250">
                  <c:v>300.69</c:v>
                </c:pt>
                <c:pt idx="12251">
                  <c:v>300.68</c:v>
                </c:pt>
                <c:pt idx="12252">
                  <c:v>300.64999999999998</c:v>
                </c:pt>
                <c:pt idx="12253">
                  <c:v>300.62</c:v>
                </c:pt>
                <c:pt idx="12254">
                  <c:v>300.55</c:v>
                </c:pt>
                <c:pt idx="12255">
                  <c:v>300.45</c:v>
                </c:pt>
                <c:pt idx="12256">
                  <c:v>300.35000000000002</c:v>
                </c:pt>
                <c:pt idx="12257">
                  <c:v>300.31</c:v>
                </c:pt>
                <c:pt idx="12258">
                  <c:v>300.29000000000002</c:v>
                </c:pt>
                <c:pt idx="12259">
                  <c:v>300.33</c:v>
                </c:pt>
                <c:pt idx="12260">
                  <c:v>300.39</c:v>
                </c:pt>
                <c:pt idx="12261">
                  <c:v>300.42</c:v>
                </c:pt>
                <c:pt idx="12262">
                  <c:v>300.41000000000003</c:v>
                </c:pt>
                <c:pt idx="12263">
                  <c:v>300.38</c:v>
                </c:pt>
                <c:pt idx="12264">
                  <c:v>300.38</c:v>
                </c:pt>
                <c:pt idx="12265">
                  <c:v>300.43</c:v>
                </c:pt>
                <c:pt idx="12266">
                  <c:v>300.45</c:v>
                </c:pt>
                <c:pt idx="12267">
                  <c:v>300.47000000000003</c:v>
                </c:pt>
                <c:pt idx="12268">
                  <c:v>300.52999999999997</c:v>
                </c:pt>
                <c:pt idx="12269">
                  <c:v>300.57</c:v>
                </c:pt>
                <c:pt idx="12270">
                  <c:v>300.58</c:v>
                </c:pt>
                <c:pt idx="12271">
                  <c:v>300.58999999999997</c:v>
                </c:pt>
                <c:pt idx="12272">
                  <c:v>300.57</c:v>
                </c:pt>
                <c:pt idx="12273">
                  <c:v>300.57</c:v>
                </c:pt>
                <c:pt idx="12274">
                  <c:v>300.63</c:v>
                </c:pt>
                <c:pt idx="12275">
                  <c:v>300.67</c:v>
                </c:pt>
                <c:pt idx="12276">
                  <c:v>300.64999999999998</c:v>
                </c:pt>
                <c:pt idx="12277">
                  <c:v>300.64</c:v>
                </c:pt>
                <c:pt idx="12278">
                  <c:v>300.63</c:v>
                </c:pt>
                <c:pt idx="12279">
                  <c:v>300.67</c:v>
                </c:pt>
                <c:pt idx="12280">
                  <c:v>300.66000000000003</c:v>
                </c:pt>
                <c:pt idx="12281">
                  <c:v>300.69</c:v>
                </c:pt>
                <c:pt idx="12282">
                  <c:v>300.68</c:v>
                </c:pt>
                <c:pt idx="12283">
                  <c:v>300.69</c:v>
                </c:pt>
                <c:pt idx="12284">
                  <c:v>300.70999999999998</c:v>
                </c:pt>
                <c:pt idx="12285">
                  <c:v>300.7</c:v>
                </c:pt>
                <c:pt idx="12286">
                  <c:v>300.72000000000003</c:v>
                </c:pt>
                <c:pt idx="12287">
                  <c:v>300.72000000000003</c:v>
                </c:pt>
                <c:pt idx="12288">
                  <c:v>300.72000000000003</c:v>
                </c:pt>
                <c:pt idx="12289">
                  <c:v>300.72000000000003</c:v>
                </c:pt>
                <c:pt idx="12290">
                  <c:v>300.7</c:v>
                </c:pt>
                <c:pt idx="12291">
                  <c:v>300.70999999999998</c:v>
                </c:pt>
                <c:pt idx="12292">
                  <c:v>300.69</c:v>
                </c:pt>
                <c:pt idx="12293">
                  <c:v>300.68</c:v>
                </c:pt>
                <c:pt idx="12294">
                  <c:v>300.69</c:v>
                </c:pt>
                <c:pt idx="12295">
                  <c:v>300.68</c:v>
                </c:pt>
                <c:pt idx="12296">
                  <c:v>300.7</c:v>
                </c:pt>
                <c:pt idx="12297">
                  <c:v>300.70999999999998</c:v>
                </c:pt>
                <c:pt idx="12298">
                  <c:v>300.74</c:v>
                </c:pt>
                <c:pt idx="12299">
                  <c:v>300.75</c:v>
                </c:pt>
                <c:pt idx="12300">
                  <c:v>300.74</c:v>
                </c:pt>
                <c:pt idx="12301">
                  <c:v>300.76</c:v>
                </c:pt>
                <c:pt idx="12302">
                  <c:v>300.73</c:v>
                </c:pt>
                <c:pt idx="12303">
                  <c:v>300.74</c:v>
                </c:pt>
                <c:pt idx="12304">
                  <c:v>300.74</c:v>
                </c:pt>
                <c:pt idx="12305">
                  <c:v>300.73</c:v>
                </c:pt>
                <c:pt idx="12306">
                  <c:v>300.72000000000003</c:v>
                </c:pt>
                <c:pt idx="12307">
                  <c:v>300.72000000000003</c:v>
                </c:pt>
                <c:pt idx="12308">
                  <c:v>300.76</c:v>
                </c:pt>
                <c:pt idx="12309">
                  <c:v>300.76</c:v>
                </c:pt>
                <c:pt idx="12310">
                  <c:v>300.75</c:v>
                </c:pt>
                <c:pt idx="12311">
                  <c:v>300.72000000000003</c:v>
                </c:pt>
                <c:pt idx="12312">
                  <c:v>300.7</c:v>
                </c:pt>
                <c:pt idx="12313">
                  <c:v>300.70999999999998</c:v>
                </c:pt>
                <c:pt idx="12314">
                  <c:v>300.72000000000003</c:v>
                </c:pt>
                <c:pt idx="12315">
                  <c:v>300.7</c:v>
                </c:pt>
                <c:pt idx="12316">
                  <c:v>300.69</c:v>
                </c:pt>
                <c:pt idx="12317">
                  <c:v>300.7</c:v>
                </c:pt>
                <c:pt idx="12318">
                  <c:v>300.7</c:v>
                </c:pt>
                <c:pt idx="12319">
                  <c:v>300.70999999999998</c:v>
                </c:pt>
                <c:pt idx="12320">
                  <c:v>300.72000000000003</c:v>
                </c:pt>
                <c:pt idx="12321">
                  <c:v>300.70999999999998</c:v>
                </c:pt>
                <c:pt idx="12322">
                  <c:v>300.7</c:v>
                </c:pt>
                <c:pt idx="12323">
                  <c:v>300.7</c:v>
                </c:pt>
                <c:pt idx="12324">
                  <c:v>300.73</c:v>
                </c:pt>
                <c:pt idx="12325">
                  <c:v>300.76</c:v>
                </c:pt>
                <c:pt idx="12326">
                  <c:v>300.77</c:v>
                </c:pt>
                <c:pt idx="12327">
                  <c:v>300.75</c:v>
                </c:pt>
                <c:pt idx="12328">
                  <c:v>300.75</c:v>
                </c:pt>
                <c:pt idx="12329">
                  <c:v>300.75</c:v>
                </c:pt>
                <c:pt idx="12330">
                  <c:v>300.75</c:v>
                </c:pt>
                <c:pt idx="12331">
                  <c:v>300.77</c:v>
                </c:pt>
                <c:pt idx="12332">
                  <c:v>300.8</c:v>
                </c:pt>
                <c:pt idx="12333">
                  <c:v>300.79000000000002</c:v>
                </c:pt>
                <c:pt idx="12334">
                  <c:v>300.76</c:v>
                </c:pt>
                <c:pt idx="12335">
                  <c:v>300.76</c:v>
                </c:pt>
                <c:pt idx="12336">
                  <c:v>300.77999999999997</c:v>
                </c:pt>
                <c:pt idx="12337">
                  <c:v>300.79000000000002</c:v>
                </c:pt>
                <c:pt idx="12338">
                  <c:v>300.83</c:v>
                </c:pt>
                <c:pt idx="12339">
                  <c:v>300.83999999999997</c:v>
                </c:pt>
                <c:pt idx="12340">
                  <c:v>300.82</c:v>
                </c:pt>
                <c:pt idx="12341">
                  <c:v>300.77</c:v>
                </c:pt>
                <c:pt idx="12342">
                  <c:v>300.70999999999998</c:v>
                </c:pt>
                <c:pt idx="12343">
                  <c:v>300.7</c:v>
                </c:pt>
                <c:pt idx="12344">
                  <c:v>300.7</c:v>
                </c:pt>
                <c:pt idx="12345">
                  <c:v>300.76</c:v>
                </c:pt>
                <c:pt idx="12346">
                  <c:v>300.77</c:v>
                </c:pt>
                <c:pt idx="12347">
                  <c:v>300.77</c:v>
                </c:pt>
                <c:pt idx="12348">
                  <c:v>300.76</c:v>
                </c:pt>
                <c:pt idx="12349">
                  <c:v>300.77</c:v>
                </c:pt>
                <c:pt idx="12350">
                  <c:v>300.79000000000002</c:v>
                </c:pt>
                <c:pt idx="12351">
                  <c:v>300.82</c:v>
                </c:pt>
                <c:pt idx="12352">
                  <c:v>300.82</c:v>
                </c:pt>
                <c:pt idx="12353">
                  <c:v>300.83999999999997</c:v>
                </c:pt>
                <c:pt idx="12354">
                  <c:v>300.83</c:v>
                </c:pt>
                <c:pt idx="12355">
                  <c:v>300.83</c:v>
                </c:pt>
                <c:pt idx="12356">
                  <c:v>300.87</c:v>
                </c:pt>
                <c:pt idx="12357">
                  <c:v>300.88</c:v>
                </c:pt>
                <c:pt idx="12358">
                  <c:v>300.89999999999998</c:v>
                </c:pt>
                <c:pt idx="12359">
                  <c:v>300.87</c:v>
                </c:pt>
                <c:pt idx="12360">
                  <c:v>300.82</c:v>
                </c:pt>
                <c:pt idx="12361">
                  <c:v>300.77999999999997</c:v>
                </c:pt>
                <c:pt idx="12362">
                  <c:v>300.74</c:v>
                </c:pt>
                <c:pt idx="12363">
                  <c:v>300.73</c:v>
                </c:pt>
                <c:pt idx="12364">
                  <c:v>300.77999999999997</c:v>
                </c:pt>
                <c:pt idx="12365">
                  <c:v>300.81</c:v>
                </c:pt>
                <c:pt idx="12366">
                  <c:v>300.8</c:v>
                </c:pt>
                <c:pt idx="12367">
                  <c:v>300.75</c:v>
                </c:pt>
                <c:pt idx="12368">
                  <c:v>300.73</c:v>
                </c:pt>
                <c:pt idx="12369">
                  <c:v>300.7</c:v>
                </c:pt>
                <c:pt idx="12370">
                  <c:v>300.7</c:v>
                </c:pt>
                <c:pt idx="12371">
                  <c:v>300.72000000000003</c:v>
                </c:pt>
                <c:pt idx="12372">
                  <c:v>300.73</c:v>
                </c:pt>
                <c:pt idx="12373">
                  <c:v>300.70999999999998</c:v>
                </c:pt>
                <c:pt idx="12374">
                  <c:v>300.7</c:v>
                </c:pt>
                <c:pt idx="12375">
                  <c:v>300.7</c:v>
                </c:pt>
                <c:pt idx="12376">
                  <c:v>300.67</c:v>
                </c:pt>
                <c:pt idx="12377">
                  <c:v>300.63</c:v>
                </c:pt>
                <c:pt idx="12378">
                  <c:v>300.62</c:v>
                </c:pt>
                <c:pt idx="12379">
                  <c:v>300.64</c:v>
                </c:pt>
                <c:pt idx="12380">
                  <c:v>300.67</c:v>
                </c:pt>
                <c:pt idx="12381">
                  <c:v>300.66000000000003</c:v>
                </c:pt>
                <c:pt idx="12382">
                  <c:v>300.68</c:v>
                </c:pt>
                <c:pt idx="12383">
                  <c:v>300.72000000000003</c:v>
                </c:pt>
                <c:pt idx="12384">
                  <c:v>300.7</c:v>
                </c:pt>
                <c:pt idx="12385">
                  <c:v>300.72000000000003</c:v>
                </c:pt>
                <c:pt idx="12386">
                  <c:v>300.73</c:v>
                </c:pt>
                <c:pt idx="12387">
                  <c:v>300.73</c:v>
                </c:pt>
                <c:pt idx="12388">
                  <c:v>300.76</c:v>
                </c:pt>
                <c:pt idx="12389">
                  <c:v>300.76</c:v>
                </c:pt>
                <c:pt idx="12390">
                  <c:v>300.75</c:v>
                </c:pt>
                <c:pt idx="12391">
                  <c:v>300.8</c:v>
                </c:pt>
                <c:pt idx="12392">
                  <c:v>300.81</c:v>
                </c:pt>
                <c:pt idx="12393">
                  <c:v>300.8</c:v>
                </c:pt>
                <c:pt idx="12394">
                  <c:v>300.82</c:v>
                </c:pt>
                <c:pt idx="12395">
                  <c:v>300.83999999999997</c:v>
                </c:pt>
                <c:pt idx="12396">
                  <c:v>300.86</c:v>
                </c:pt>
                <c:pt idx="12397">
                  <c:v>300.89</c:v>
                </c:pt>
                <c:pt idx="12398">
                  <c:v>300.89999999999998</c:v>
                </c:pt>
                <c:pt idx="12399">
                  <c:v>300.93</c:v>
                </c:pt>
                <c:pt idx="12400">
                  <c:v>300.92</c:v>
                </c:pt>
                <c:pt idx="12401">
                  <c:v>300.93</c:v>
                </c:pt>
                <c:pt idx="12402">
                  <c:v>300.92</c:v>
                </c:pt>
                <c:pt idx="12403">
                  <c:v>300.93</c:v>
                </c:pt>
                <c:pt idx="12404">
                  <c:v>300.89</c:v>
                </c:pt>
                <c:pt idx="12405">
                  <c:v>300.86</c:v>
                </c:pt>
                <c:pt idx="12406">
                  <c:v>300.89</c:v>
                </c:pt>
                <c:pt idx="12407">
                  <c:v>300.89999999999998</c:v>
                </c:pt>
                <c:pt idx="12408">
                  <c:v>300.89999999999998</c:v>
                </c:pt>
                <c:pt idx="12409">
                  <c:v>300.92</c:v>
                </c:pt>
                <c:pt idx="12410">
                  <c:v>300.94</c:v>
                </c:pt>
                <c:pt idx="12411">
                  <c:v>300.95</c:v>
                </c:pt>
                <c:pt idx="12412">
                  <c:v>300.98</c:v>
                </c:pt>
                <c:pt idx="12413">
                  <c:v>300.97000000000003</c:v>
                </c:pt>
                <c:pt idx="12414">
                  <c:v>300.94</c:v>
                </c:pt>
                <c:pt idx="12415">
                  <c:v>300.92</c:v>
                </c:pt>
                <c:pt idx="12416">
                  <c:v>300.98</c:v>
                </c:pt>
                <c:pt idx="12417">
                  <c:v>301</c:v>
                </c:pt>
                <c:pt idx="12418">
                  <c:v>300.98</c:v>
                </c:pt>
                <c:pt idx="12419">
                  <c:v>300.97000000000003</c:v>
                </c:pt>
                <c:pt idx="12420">
                  <c:v>300.99</c:v>
                </c:pt>
                <c:pt idx="12421">
                  <c:v>300.98</c:v>
                </c:pt>
                <c:pt idx="12422">
                  <c:v>300.95</c:v>
                </c:pt>
                <c:pt idx="12423">
                  <c:v>300.95</c:v>
                </c:pt>
                <c:pt idx="12424">
                  <c:v>300.94</c:v>
                </c:pt>
                <c:pt idx="12425">
                  <c:v>300.92</c:v>
                </c:pt>
                <c:pt idx="12426">
                  <c:v>300.92</c:v>
                </c:pt>
                <c:pt idx="12427">
                  <c:v>300.93</c:v>
                </c:pt>
                <c:pt idx="12428">
                  <c:v>300.99</c:v>
                </c:pt>
                <c:pt idx="12429">
                  <c:v>300.99</c:v>
                </c:pt>
                <c:pt idx="12430">
                  <c:v>300.99</c:v>
                </c:pt>
                <c:pt idx="12431">
                  <c:v>300.95999999999998</c:v>
                </c:pt>
                <c:pt idx="12432">
                  <c:v>300.95</c:v>
                </c:pt>
                <c:pt idx="12433">
                  <c:v>300.94</c:v>
                </c:pt>
                <c:pt idx="12434">
                  <c:v>300.91000000000003</c:v>
                </c:pt>
                <c:pt idx="12435">
                  <c:v>300.86</c:v>
                </c:pt>
                <c:pt idx="12436">
                  <c:v>300.85000000000002</c:v>
                </c:pt>
                <c:pt idx="12437">
                  <c:v>300.83999999999997</c:v>
                </c:pt>
                <c:pt idx="12438">
                  <c:v>300.81</c:v>
                </c:pt>
                <c:pt idx="12439">
                  <c:v>300.79000000000002</c:v>
                </c:pt>
                <c:pt idx="12440">
                  <c:v>300.75</c:v>
                </c:pt>
                <c:pt idx="12441">
                  <c:v>300.72000000000003</c:v>
                </c:pt>
                <c:pt idx="12442">
                  <c:v>300.72000000000003</c:v>
                </c:pt>
                <c:pt idx="12443">
                  <c:v>300.7</c:v>
                </c:pt>
                <c:pt idx="12444">
                  <c:v>300.70999999999998</c:v>
                </c:pt>
                <c:pt idx="12445">
                  <c:v>300.7</c:v>
                </c:pt>
                <c:pt idx="12446">
                  <c:v>300.70999999999998</c:v>
                </c:pt>
                <c:pt idx="12447">
                  <c:v>300.69</c:v>
                </c:pt>
                <c:pt idx="12448">
                  <c:v>300.69</c:v>
                </c:pt>
                <c:pt idx="12449">
                  <c:v>300.75</c:v>
                </c:pt>
                <c:pt idx="12450">
                  <c:v>300.77999999999997</c:v>
                </c:pt>
                <c:pt idx="12451">
                  <c:v>300.79000000000002</c:v>
                </c:pt>
                <c:pt idx="12452">
                  <c:v>300.76</c:v>
                </c:pt>
                <c:pt idx="12453">
                  <c:v>300.74</c:v>
                </c:pt>
                <c:pt idx="12454">
                  <c:v>300.73</c:v>
                </c:pt>
                <c:pt idx="12455">
                  <c:v>300.76</c:v>
                </c:pt>
                <c:pt idx="12456">
                  <c:v>300.77</c:v>
                </c:pt>
                <c:pt idx="12457">
                  <c:v>300.77</c:v>
                </c:pt>
                <c:pt idx="12458">
                  <c:v>300.79000000000002</c:v>
                </c:pt>
                <c:pt idx="12459">
                  <c:v>300.79000000000002</c:v>
                </c:pt>
                <c:pt idx="12460">
                  <c:v>300.77999999999997</c:v>
                </c:pt>
                <c:pt idx="12461">
                  <c:v>300.8</c:v>
                </c:pt>
                <c:pt idx="12462">
                  <c:v>300.82</c:v>
                </c:pt>
                <c:pt idx="12463">
                  <c:v>300.85000000000002</c:v>
                </c:pt>
                <c:pt idx="12464">
                  <c:v>300.85000000000002</c:v>
                </c:pt>
                <c:pt idx="12465">
                  <c:v>300.88</c:v>
                </c:pt>
                <c:pt idx="12466">
                  <c:v>300.87</c:v>
                </c:pt>
                <c:pt idx="12467">
                  <c:v>300.83</c:v>
                </c:pt>
                <c:pt idx="12468">
                  <c:v>300.79000000000002</c:v>
                </c:pt>
                <c:pt idx="12469">
                  <c:v>300.77</c:v>
                </c:pt>
                <c:pt idx="12470">
                  <c:v>300.81</c:v>
                </c:pt>
                <c:pt idx="12471">
                  <c:v>300.83</c:v>
                </c:pt>
                <c:pt idx="12472">
                  <c:v>300.8</c:v>
                </c:pt>
                <c:pt idx="12473">
                  <c:v>300.77999999999997</c:v>
                </c:pt>
                <c:pt idx="12474">
                  <c:v>300.75</c:v>
                </c:pt>
                <c:pt idx="12475">
                  <c:v>300.73</c:v>
                </c:pt>
                <c:pt idx="12476">
                  <c:v>300.79000000000002</c:v>
                </c:pt>
                <c:pt idx="12477">
                  <c:v>300.77999999999997</c:v>
                </c:pt>
                <c:pt idx="12478">
                  <c:v>300.77</c:v>
                </c:pt>
                <c:pt idx="12479">
                  <c:v>300.79000000000002</c:v>
                </c:pt>
                <c:pt idx="12480">
                  <c:v>300.82</c:v>
                </c:pt>
                <c:pt idx="12481">
                  <c:v>300.83999999999997</c:v>
                </c:pt>
                <c:pt idx="12482">
                  <c:v>300.83</c:v>
                </c:pt>
                <c:pt idx="12483">
                  <c:v>300.86</c:v>
                </c:pt>
                <c:pt idx="12484">
                  <c:v>300.86</c:v>
                </c:pt>
                <c:pt idx="12485">
                  <c:v>300.87</c:v>
                </c:pt>
                <c:pt idx="12486">
                  <c:v>300.91000000000003</c:v>
                </c:pt>
                <c:pt idx="12487">
                  <c:v>300.89</c:v>
                </c:pt>
                <c:pt idx="12488">
                  <c:v>300.87</c:v>
                </c:pt>
                <c:pt idx="12489">
                  <c:v>300.89</c:v>
                </c:pt>
                <c:pt idx="12490">
                  <c:v>300.92</c:v>
                </c:pt>
                <c:pt idx="12491">
                  <c:v>300.93</c:v>
                </c:pt>
                <c:pt idx="12492">
                  <c:v>300.88</c:v>
                </c:pt>
                <c:pt idx="12493">
                  <c:v>300.89999999999998</c:v>
                </c:pt>
                <c:pt idx="12494">
                  <c:v>300.92</c:v>
                </c:pt>
                <c:pt idx="12495">
                  <c:v>300.91000000000003</c:v>
                </c:pt>
                <c:pt idx="12496">
                  <c:v>300.88</c:v>
                </c:pt>
                <c:pt idx="12497">
                  <c:v>300.83999999999997</c:v>
                </c:pt>
                <c:pt idx="12498">
                  <c:v>300.83999999999997</c:v>
                </c:pt>
                <c:pt idx="12499">
                  <c:v>300.86</c:v>
                </c:pt>
                <c:pt idx="12500">
                  <c:v>300.85000000000002</c:v>
                </c:pt>
                <c:pt idx="12501">
                  <c:v>300.83999999999997</c:v>
                </c:pt>
                <c:pt idx="12502">
                  <c:v>300.83999999999997</c:v>
                </c:pt>
                <c:pt idx="12503">
                  <c:v>300.83999999999997</c:v>
                </c:pt>
                <c:pt idx="12504">
                  <c:v>300.87</c:v>
                </c:pt>
                <c:pt idx="12505">
                  <c:v>300.91000000000003</c:v>
                </c:pt>
                <c:pt idx="12506">
                  <c:v>300.92</c:v>
                </c:pt>
                <c:pt idx="12507">
                  <c:v>300.91000000000003</c:v>
                </c:pt>
                <c:pt idx="12508">
                  <c:v>300.91000000000003</c:v>
                </c:pt>
                <c:pt idx="12509">
                  <c:v>300.94</c:v>
                </c:pt>
                <c:pt idx="12510">
                  <c:v>300.93</c:v>
                </c:pt>
                <c:pt idx="12511">
                  <c:v>300.92</c:v>
                </c:pt>
                <c:pt idx="12512">
                  <c:v>300.88</c:v>
                </c:pt>
                <c:pt idx="12513">
                  <c:v>300.83999999999997</c:v>
                </c:pt>
                <c:pt idx="12514">
                  <c:v>300.82</c:v>
                </c:pt>
                <c:pt idx="12515">
                  <c:v>300.83</c:v>
                </c:pt>
                <c:pt idx="12516">
                  <c:v>300.8</c:v>
                </c:pt>
                <c:pt idx="12517">
                  <c:v>300.77999999999997</c:v>
                </c:pt>
                <c:pt idx="12518">
                  <c:v>300.8</c:v>
                </c:pt>
                <c:pt idx="12519">
                  <c:v>300.82</c:v>
                </c:pt>
                <c:pt idx="12520">
                  <c:v>300.81</c:v>
                </c:pt>
                <c:pt idx="12521">
                  <c:v>300.83</c:v>
                </c:pt>
                <c:pt idx="12522">
                  <c:v>300.87</c:v>
                </c:pt>
                <c:pt idx="12523">
                  <c:v>300.88</c:v>
                </c:pt>
                <c:pt idx="12524">
                  <c:v>300.89999999999998</c:v>
                </c:pt>
                <c:pt idx="12525">
                  <c:v>300.89999999999998</c:v>
                </c:pt>
                <c:pt idx="12526">
                  <c:v>300.93</c:v>
                </c:pt>
                <c:pt idx="12527">
                  <c:v>301</c:v>
                </c:pt>
                <c:pt idx="12528">
                  <c:v>301.01</c:v>
                </c:pt>
                <c:pt idx="12529">
                  <c:v>301</c:v>
                </c:pt>
                <c:pt idx="12530">
                  <c:v>301.02</c:v>
                </c:pt>
                <c:pt idx="12531">
                  <c:v>301.02999999999997</c:v>
                </c:pt>
                <c:pt idx="12532">
                  <c:v>301.04000000000002</c:v>
                </c:pt>
                <c:pt idx="12533">
                  <c:v>301.04000000000002</c:v>
                </c:pt>
                <c:pt idx="12534">
                  <c:v>301.05</c:v>
                </c:pt>
                <c:pt idx="12535">
                  <c:v>301.02</c:v>
                </c:pt>
                <c:pt idx="12536">
                  <c:v>301.02999999999997</c:v>
                </c:pt>
                <c:pt idx="12537">
                  <c:v>301.02999999999997</c:v>
                </c:pt>
                <c:pt idx="12538">
                  <c:v>301.02999999999997</c:v>
                </c:pt>
                <c:pt idx="12539">
                  <c:v>300.98</c:v>
                </c:pt>
                <c:pt idx="12540">
                  <c:v>300.97000000000003</c:v>
                </c:pt>
                <c:pt idx="12541">
                  <c:v>301.02</c:v>
                </c:pt>
                <c:pt idx="12542">
                  <c:v>301.01</c:v>
                </c:pt>
                <c:pt idx="12543">
                  <c:v>300.98</c:v>
                </c:pt>
                <c:pt idx="12544">
                  <c:v>300.94</c:v>
                </c:pt>
                <c:pt idx="12545">
                  <c:v>300.89</c:v>
                </c:pt>
                <c:pt idx="12546">
                  <c:v>300.85000000000002</c:v>
                </c:pt>
                <c:pt idx="12547">
                  <c:v>300.86</c:v>
                </c:pt>
                <c:pt idx="12548">
                  <c:v>300.83</c:v>
                </c:pt>
                <c:pt idx="12549">
                  <c:v>300.83999999999997</c:v>
                </c:pt>
                <c:pt idx="12550">
                  <c:v>300.86</c:v>
                </c:pt>
                <c:pt idx="12551">
                  <c:v>300.83999999999997</c:v>
                </c:pt>
                <c:pt idx="12552">
                  <c:v>300.88</c:v>
                </c:pt>
                <c:pt idx="12553">
                  <c:v>300.88</c:v>
                </c:pt>
                <c:pt idx="12554">
                  <c:v>300.83</c:v>
                </c:pt>
                <c:pt idx="12555">
                  <c:v>300.8</c:v>
                </c:pt>
                <c:pt idx="12556">
                  <c:v>300.77999999999997</c:v>
                </c:pt>
                <c:pt idx="12557">
                  <c:v>300.77</c:v>
                </c:pt>
                <c:pt idx="12558">
                  <c:v>300.76</c:v>
                </c:pt>
                <c:pt idx="12559">
                  <c:v>300.77</c:v>
                </c:pt>
                <c:pt idx="12560">
                  <c:v>300.76</c:v>
                </c:pt>
                <c:pt idx="12561">
                  <c:v>300.77999999999997</c:v>
                </c:pt>
                <c:pt idx="12562">
                  <c:v>300.79000000000002</c:v>
                </c:pt>
                <c:pt idx="12563">
                  <c:v>300.77</c:v>
                </c:pt>
                <c:pt idx="12564">
                  <c:v>300.77999999999997</c:v>
                </c:pt>
                <c:pt idx="12565">
                  <c:v>300.8</c:v>
                </c:pt>
                <c:pt idx="12566">
                  <c:v>300.83</c:v>
                </c:pt>
                <c:pt idx="12567">
                  <c:v>300.85000000000002</c:v>
                </c:pt>
                <c:pt idx="12568">
                  <c:v>300.89</c:v>
                </c:pt>
                <c:pt idx="12569">
                  <c:v>300.89999999999998</c:v>
                </c:pt>
                <c:pt idx="12570">
                  <c:v>300.92</c:v>
                </c:pt>
                <c:pt idx="12571">
                  <c:v>300.89999999999998</c:v>
                </c:pt>
                <c:pt idx="12572">
                  <c:v>300.92</c:v>
                </c:pt>
                <c:pt idx="12573">
                  <c:v>300.89999999999998</c:v>
                </c:pt>
                <c:pt idx="12574">
                  <c:v>300.87</c:v>
                </c:pt>
                <c:pt idx="12575">
                  <c:v>300.85000000000002</c:v>
                </c:pt>
                <c:pt idx="12576">
                  <c:v>300.86</c:v>
                </c:pt>
                <c:pt idx="12577">
                  <c:v>300.85000000000002</c:v>
                </c:pt>
                <c:pt idx="12578">
                  <c:v>300.83</c:v>
                </c:pt>
                <c:pt idx="12579">
                  <c:v>300.83</c:v>
                </c:pt>
                <c:pt idx="12580">
                  <c:v>300.83</c:v>
                </c:pt>
                <c:pt idx="12581">
                  <c:v>300.83</c:v>
                </c:pt>
                <c:pt idx="12582">
                  <c:v>300.83999999999997</c:v>
                </c:pt>
                <c:pt idx="12583">
                  <c:v>300.88</c:v>
                </c:pt>
                <c:pt idx="12584">
                  <c:v>300.83</c:v>
                </c:pt>
                <c:pt idx="12585">
                  <c:v>300.85000000000002</c:v>
                </c:pt>
                <c:pt idx="12586">
                  <c:v>300.83</c:v>
                </c:pt>
                <c:pt idx="12587">
                  <c:v>300.82</c:v>
                </c:pt>
                <c:pt idx="12588">
                  <c:v>300.82</c:v>
                </c:pt>
                <c:pt idx="12589">
                  <c:v>300.85000000000002</c:v>
                </c:pt>
                <c:pt idx="12590">
                  <c:v>300.86</c:v>
                </c:pt>
                <c:pt idx="12591">
                  <c:v>300.86</c:v>
                </c:pt>
                <c:pt idx="12592">
                  <c:v>300.85000000000002</c:v>
                </c:pt>
                <c:pt idx="12593">
                  <c:v>300.85000000000002</c:v>
                </c:pt>
                <c:pt idx="12594">
                  <c:v>300.85000000000002</c:v>
                </c:pt>
                <c:pt idx="12595">
                  <c:v>300.83</c:v>
                </c:pt>
                <c:pt idx="12596">
                  <c:v>300.87</c:v>
                </c:pt>
                <c:pt idx="12597">
                  <c:v>300.87</c:v>
                </c:pt>
                <c:pt idx="12598">
                  <c:v>300.86</c:v>
                </c:pt>
                <c:pt idx="12599">
                  <c:v>300.83999999999997</c:v>
                </c:pt>
                <c:pt idx="12600">
                  <c:v>300.86</c:v>
                </c:pt>
                <c:pt idx="12601">
                  <c:v>300.85000000000002</c:v>
                </c:pt>
                <c:pt idx="12602">
                  <c:v>300.85000000000002</c:v>
                </c:pt>
                <c:pt idx="12603">
                  <c:v>300.86</c:v>
                </c:pt>
                <c:pt idx="12604">
                  <c:v>300.88</c:v>
                </c:pt>
                <c:pt idx="12605">
                  <c:v>300.87</c:v>
                </c:pt>
                <c:pt idx="12606">
                  <c:v>300.83</c:v>
                </c:pt>
                <c:pt idx="12607">
                  <c:v>300.83999999999997</c:v>
                </c:pt>
                <c:pt idx="12608">
                  <c:v>300.85000000000002</c:v>
                </c:pt>
                <c:pt idx="12609">
                  <c:v>300.82</c:v>
                </c:pt>
                <c:pt idx="12610">
                  <c:v>300.77999999999997</c:v>
                </c:pt>
                <c:pt idx="12611">
                  <c:v>300.74</c:v>
                </c:pt>
                <c:pt idx="12612">
                  <c:v>300.75</c:v>
                </c:pt>
                <c:pt idx="12613">
                  <c:v>300.76</c:v>
                </c:pt>
                <c:pt idx="12614">
                  <c:v>300.70999999999998</c:v>
                </c:pt>
                <c:pt idx="12615">
                  <c:v>300.72000000000003</c:v>
                </c:pt>
                <c:pt idx="12616">
                  <c:v>300.74</c:v>
                </c:pt>
                <c:pt idx="12617">
                  <c:v>300.76</c:v>
                </c:pt>
                <c:pt idx="12618">
                  <c:v>300.74</c:v>
                </c:pt>
                <c:pt idx="12619">
                  <c:v>300.77</c:v>
                </c:pt>
                <c:pt idx="12620">
                  <c:v>300.8</c:v>
                </c:pt>
                <c:pt idx="12621">
                  <c:v>300.77999999999997</c:v>
                </c:pt>
                <c:pt idx="12622">
                  <c:v>300.77999999999997</c:v>
                </c:pt>
                <c:pt idx="12623">
                  <c:v>300.82</c:v>
                </c:pt>
                <c:pt idx="12624">
                  <c:v>300.85000000000002</c:v>
                </c:pt>
                <c:pt idx="12625">
                  <c:v>300.83</c:v>
                </c:pt>
                <c:pt idx="12626">
                  <c:v>300.87</c:v>
                </c:pt>
                <c:pt idx="12627">
                  <c:v>300.85000000000002</c:v>
                </c:pt>
                <c:pt idx="12628">
                  <c:v>300.89</c:v>
                </c:pt>
                <c:pt idx="12629">
                  <c:v>300.91000000000003</c:v>
                </c:pt>
                <c:pt idx="12630">
                  <c:v>300.88</c:v>
                </c:pt>
                <c:pt idx="12631">
                  <c:v>300.85000000000002</c:v>
                </c:pt>
                <c:pt idx="12632">
                  <c:v>300.81</c:v>
                </c:pt>
                <c:pt idx="12633">
                  <c:v>300.8</c:v>
                </c:pt>
                <c:pt idx="12634">
                  <c:v>300.79000000000002</c:v>
                </c:pt>
                <c:pt idx="12635">
                  <c:v>300.8</c:v>
                </c:pt>
                <c:pt idx="12636">
                  <c:v>300.85000000000002</c:v>
                </c:pt>
                <c:pt idx="12637">
                  <c:v>300.87</c:v>
                </c:pt>
                <c:pt idx="12638">
                  <c:v>300.85000000000002</c:v>
                </c:pt>
                <c:pt idx="12639">
                  <c:v>300.85000000000002</c:v>
                </c:pt>
                <c:pt idx="12640">
                  <c:v>300.86</c:v>
                </c:pt>
                <c:pt idx="12641">
                  <c:v>300.86</c:v>
                </c:pt>
                <c:pt idx="12642">
                  <c:v>300.82</c:v>
                </c:pt>
                <c:pt idx="12643">
                  <c:v>300.79000000000002</c:v>
                </c:pt>
                <c:pt idx="12644">
                  <c:v>300.8</c:v>
                </c:pt>
                <c:pt idx="12645">
                  <c:v>300.82</c:v>
                </c:pt>
                <c:pt idx="12646">
                  <c:v>300.88</c:v>
                </c:pt>
                <c:pt idx="12647">
                  <c:v>300.89</c:v>
                </c:pt>
                <c:pt idx="12648">
                  <c:v>300.93</c:v>
                </c:pt>
                <c:pt idx="12649">
                  <c:v>300.95</c:v>
                </c:pt>
                <c:pt idx="12650">
                  <c:v>300.89999999999998</c:v>
                </c:pt>
                <c:pt idx="12651">
                  <c:v>300.89</c:v>
                </c:pt>
                <c:pt idx="12652">
                  <c:v>300.89</c:v>
                </c:pt>
                <c:pt idx="12653">
                  <c:v>300.89999999999998</c:v>
                </c:pt>
                <c:pt idx="12654">
                  <c:v>300.92</c:v>
                </c:pt>
                <c:pt idx="12655">
                  <c:v>300.95999999999998</c:v>
                </c:pt>
                <c:pt idx="12656">
                  <c:v>300.95999999999998</c:v>
                </c:pt>
                <c:pt idx="12657">
                  <c:v>300.93</c:v>
                </c:pt>
                <c:pt idx="12658">
                  <c:v>300.89</c:v>
                </c:pt>
                <c:pt idx="12659">
                  <c:v>300.87</c:v>
                </c:pt>
                <c:pt idx="12660">
                  <c:v>300.83</c:v>
                </c:pt>
                <c:pt idx="12661">
                  <c:v>300.83999999999997</c:v>
                </c:pt>
                <c:pt idx="12662">
                  <c:v>300.83999999999997</c:v>
                </c:pt>
                <c:pt idx="12663">
                  <c:v>300.82</c:v>
                </c:pt>
                <c:pt idx="12664">
                  <c:v>300.77999999999997</c:v>
                </c:pt>
                <c:pt idx="12665">
                  <c:v>300.77</c:v>
                </c:pt>
                <c:pt idx="12666">
                  <c:v>300.77999999999997</c:v>
                </c:pt>
                <c:pt idx="12667">
                  <c:v>300.76</c:v>
                </c:pt>
                <c:pt idx="12668">
                  <c:v>300.77999999999997</c:v>
                </c:pt>
                <c:pt idx="12669">
                  <c:v>300.79000000000002</c:v>
                </c:pt>
                <c:pt idx="12670">
                  <c:v>300.77999999999997</c:v>
                </c:pt>
                <c:pt idx="12671">
                  <c:v>300.76</c:v>
                </c:pt>
                <c:pt idx="12672">
                  <c:v>300.73</c:v>
                </c:pt>
                <c:pt idx="12673">
                  <c:v>300.7</c:v>
                </c:pt>
                <c:pt idx="12674">
                  <c:v>300.70999999999998</c:v>
                </c:pt>
                <c:pt idx="12675">
                  <c:v>300.76</c:v>
                </c:pt>
                <c:pt idx="12676">
                  <c:v>300.74</c:v>
                </c:pt>
                <c:pt idx="12677">
                  <c:v>300.76</c:v>
                </c:pt>
                <c:pt idx="12678">
                  <c:v>300.77999999999997</c:v>
                </c:pt>
                <c:pt idx="12679">
                  <c:v>300.83</c:v>
                </c:pt>
                <c:pt idx="12680">
                  <c:v>300.89999999999998</c:v>
                </c:pt>
                <c:pt idx="12681">
                  <c:v>300.89</c:v>
                </c:pt>
                <c:pt idx="12682">
                  <c:v>300.85000000000002</c:v>
                </c:pt>
                <c:pt idx="12683">
                  <c:v>300.81</c:v>
                </c:pt>
                <c:pt idx="12684">
                  <c:v>300.77</c:v>
                </c:pt>
                <c:pt idx="12685">
                  <c:v>300.8</c:v>
                </c:pt>
                <c:pt idx="12686">
                  <c:v>300.77999999999997</c:v>
                </c:pt>
                <c:pt idx="12687">
                  <c:v>300.79000000000002</c:v>
                </c:pt>
                <c:pt idx="12688">
                  <c:v>300.81</c:v>
                </c:pt>
                <c:pt idx="12689">
                  <c:v>300.81</c:v>
                </c:pt>
                <c:pt idx="12690">
                  <c:v>300.8</c:v>
                </c:pt>
                <c:pt idx="12691">
                  <c:v>300.8</c:v>
                </c:pt>
                <c:pt idx="12692">
                  <c:v>300.8</c:v>
                </c:pt>
                <c:pt idx="12693">
                  <c:v>300.85000000000002</c:v>
                </c:pt>
                <c:pt idx="12694">
                  <c:v>300.85000000000002</c:v>
                </c:pt>
                <c:pt idx="12695">
                  <c:v>300.82</c:v>
                </c:pt>
                <c:pt idx="12696">
                  <c:v>300.81</c:v>
                </c:pt>
                <c:pt idx="12697">
                  <c:v>300.85000000000002</c:v>
                </c:pt>
                <c:pt idx="12698">
                  <c:v>300.83999999999997</c:v>
                </c:pt>
                <c:pt idx="12699">
                  <c:v>300.85000000000002</c:v>
                </c:pt>
                <c:pt idx="12700">
                  <c:v>300.87</c:v>
                </c:pt>
                <c:pt idx="12701">
                  <c:v>300.86</c:v>
                </c:pt>
                <c:pt idx="12702">
                  <c:v>300.85000000000002</c:v>
                </c:pt>
                <c:pt idx="12703">
                  <c:v>300.85000000000002</c:v>
                </c:pt>
                <c:pt idx="12704">
                  <c:v>300.86</c:v>
                </c:pt>
                <c:pt idx="12705">
                  <c:v>300.87</c:v>
                </c:pt>
                <c:pt idx="12706">
                  <c:v>300.86</c:v>
                </c:pt>
                <c:pt idx="12707">
                  <c:v>300.89</c:v>
                </c:pt>
                <c:pt idx="12708">
                  <c:v>300.94</c:v>
                </c:pt>
                <c:pt idx="12709">
                  <c:v>300.94</c:v>
                </c:pt>
                <c:pt idx="12710">
                  <c:v>300.98</c:v>
                </c:pt>
                <c:pt idx="12711">
                  <c:v>301.01</c:v>
                </c:pt>
                <c:pt idx="12712">
                  <c:v>301.12</c:v>
                </c:pt>
                <c:pt idx="12713">
                  <c:v>301.11</c:v>
                </c:pt>
                <c:pt idx="12714">
                  <c:v>301.12</c:v>
                </c:pt>
                <c:pt idx="12715">
                  <c:v>300.95</c:v>
                </c:pt>
                <c:pt idx="12716">
                  <c:v>300.97000000000003</c:v>
                </c:pt>
                <c:pt idx="12717">
                  <c:v>300.94</c:v>
                </c:pt>
                <c:pt idx="12718">
                  <c:v>300.97000000000003</c:v>
                </c:pt>
                <c:pt idx="12719">
                  <c:v>300.94</c:v>
                </c:pt>
                <c:pt idx="12720">
                  <c:v>300.95999999999998</c:v>
                </c:pt>
                <c:pt idx="12721">
                  <c:v>300.91000000000003</c:v>
                </c:pt>
                <c:pt idx="12722">
                  <c:v>300.89</c:v>
                </c:pt>
                <c:pt idx="12723">
                  <c:v>300.89999999999998</c:v>
                </c:pt>
                <c:pt idx="12724">
                  <c:v>300.92</c:v>
                </c:pt>
                <c:pt idx="12725">
                  <c:v>300.91000000000003</c:v>
                </c:pt>
                <c:pt idx="12726">
                  <c:v>300.88</c:v>
                </c:pt>
                <c:pt idx="12727">
                  <c:v>300.89</c:v>
                </c:pt>
                <c:pt idx="12728">
                  <c:v>300.89999999999998</c:v>
                </c:pt>
                <c:pt idx="12729">
                  <c:v>300.92</c:v>
                </c:pt>
                <c:pt idx="12730">
                  <c:v>300.89</c:v>
                </c:pt>
                <c:pt idx="12731">
                  <c:v>300.83999999999997</c:v>
                </c:pt>
                <c:pt idx="12732">
                  <c:v>300.85000000000002</c:v>
                </c:pt>
                <c:pt idx="12733">
                  <c:v>300.86</c:v>
                </c:pt>
                <c:pt idx="12734">
                  <c:v>300.88</c:v>
                </c:pt>
                <c:pt idx="12735">
                  <c:v>300.89</c:v>
                </c:pt>
                <c:pt idx="12736">
                  <c:v>300.88</c:v>
                </c:pt>
                <c:pt idx="12737">
                  <c:v>300.95999999999998</c:v>
                </c:pt>
                <c:pt idx="12738">
                  <c:v>301.01</c:v>
                </c:pt>
                <c:pt idx="12739">
                  <c:v>301.02</c:v>
                </c:pt>
                <c:pt idx="12740">
                  <c:v>301.05</c:v>
                </c:pt>
                <c:pt idx="12741">
                  <c:v>301.06</c:v>
                </c:pt>
                <c:pt idx="12742">
                  <c:v>301.07</c:v>
                </c:pt>
                <c:pt idx="12743">
                  <c:v>301.06</c:v>
                </c:pt>
                <c:pt idx="12744">
                  <c:v>301.04000000000002</c:v>
                </c:pt>
                <c:pt idx="12745">
                  <c:v>301.04000000000002</c:v>
                </c:pt>
                <c:pt idx="12746">
                  <c:v>301.05</c:v>
                </c:pt>
                <c:pt idx="12747">
                  <c:v>301.01</c:v>
                </c:pt>
                <c:pt idx="12748">
                  <c:v>300.99</c:v>
                </c:pt>
                <c:pt idx="12749">
                  <c:v>300.98</c:v>
                </c:pt>
                <c:pt idx="12750">
                  <c:v>300.95999999999998</c:v>
                </c:pt>
                <c:pt idx="12751">
                  <c:v>300.93</c:v>
                </c:pt>
                <c:pt idx="12752">
                  <c:v>300.95999999999998</c:v>
                </c:pt>
                <c:pt idx="12753">
                  <c:v>300.94</c:v>
                </c:pt>
                <c:pt idx="12754">
                  <c:v>300.95999999999998</c:v>
                </c:pt>
                <c:pt idx="12755">
                  <c:v>300.97000000000003</c:v>
                </c:pt>
                <c:pt idx="12756">
                  <c:v>300.95</c:v>
                </c:pt>
                <c:pt idx="12757">
                  <c:v>300.92</c:v>
                </c:pt>
                <c:pt idx="12758">
                  <c:v>300.92</c:v>
                </c:pt>
                <c:pt idx="12759">
                  <c:v>300.89</c:v>
                </c:pt>
                <c:pt idx="12760">
                  <c:v>300.88</c:v>
                </c:pt>
                <c:pt idx="12761">
                  <c:v>300.86</c:v>
                </c:pt>
                <c:pt idx="12762">
                  <c:v>300.87</c:v>
                </c:pt>
                <c:pt idx="12763">
                  <c:v>300.88</c:v>
                </c:pt>
                <c:pt idx="12764">
                  <c:v>300.92</c:v>
                </c:pt>
                <c:pt idx="12765">
                  <c:v>300.93</c:v>
                </c:pt>
                <c:pt idx="12766">
                  <c:v>300.94</c:v>
                </c:pt>
                <c:pt idx="12767">
                  <c:v>300.93</c:v>
                </c:pt>
                <c:pt idx="12768">
                  <c:v>300.92</c:v>
                </c:pt>
                <c:pt idx="12769">
                  <c:v>300.88</c:v>
                </c:pt>
                <c:pt idx="12770">
                  <c:v>300.93</c:v>
                </c:pt>
                <c:pt idx="12771">
                  <c:v>300.91000000000003</c:v>
                </c:pt>
                <c:pt idx="12772">
                  <c:v>300.89999999999998</c:v>
                </c:pt>
                <c:pt idx="12773">
                  <c:v>300.92</c:v>
                </c:pt>
                <c:pt idx="12774">
                  <c:v>300.89999999999998</c:v>
                </c:pt>
                <c:pt idx="12775">
                  <c:v>300.89</c:v>
                </c:pt>
                <c:pt idx="12776">
                  <c:v>300.85000000000002</c:v>
                </c:pt>
                <c:pt idx="12777">
                  <c:v>300.83999999999997</c:v>
                </c:pt>
                <c:pt idx="12778">
                  <c:v>300.83</c:v>
                </c:pt>
                <c:pt idx="12779">
                  <c:v>300.82</c:v>
                </c:pt>
                <c:pt idx="12780">
                  <c:v>300.79000000000002</c:v>
                </c:pt>
                <c:pt idx="12781">
                  <c:v>300.82</c:v>
                </c:pt>
                <c:pt idx="12782">
                  <c:v>300.83</c:v>
                </c:pt>
                <c:pt idx="12783">
                  <c:v>300.83999999999997</c:v>
                </c:pt>
                <c:pt idx="12784">
                  <c:v>300.8</c:v>
                </c:pt>
                <c:pt idx="12785">
                  <c:v>300.76</c:v>
                </c:pt>
                <c:pt idx="12786">
                  <c:v>300.70999999999998</c:v>
                </c:pt>
                <c:pt idx="12787">
                  <c:v>300.70999999999998</c:v>
                </c:pt>
                <c:pt idx="12788">
                  <c:v>300.74</c:v>
                </c:pt>
                <c:pt idx="12789">
                  <c:v>300.77</c:v>
                </c:pt>
                <c:pt idx="12790">
                  <c:v>300.83</c:v>
                </c:pt>
                <c:pt idx="12791">
                  <c:v>300.86</c:v>
                </c:pt>
                <c:pt idx="12792">
                  <c:v>300.86</c:v>
                </c:pt>
                <c:pt idx="12793">
                  <c:v>300.86</c:v>
                </c:pt>
                <c:pt idx="12794">
                  <c:v>300.85000000000002</c:v>
                </c:pt>
                <c:pt idx="12795">
                  <c:v>300.91000000000003</c:v>
                </c:pt>
                <c:pt idx="12796">
                  <c:v>300.89</c:v>
                </c:pt>
                <c:pt idx="12797">
                  <c:v>300.86</c:v>
                </c:pt>
                <c:pt idx="12798">
                  <c:v>300.83</c:v>
                </c:pt>
                <c:pt idx="12799">
                  <c:v>300.81</c:v>
                </c:pt>
                <c:pt idx="12800">
                  <c:v>300.83999999999997</c:v>
                </c:pt>
                <c:pt idx="12801">
                  <c:v>300.85000000000002</c:v>
                </c:pt>
                <c:pt idx="12802">
                  <c:v>300.85000000000002</c:v>
                </c:pt>
                <c:pt idx="12803">
                  <c:v>300.87</c:v>
                </c:pt>
                <c:pt idx="12804">
                  <c:v>300.93</c:v>
                </c:pt>
                <c:pt idx="12805">
                  <c:v>300.99</c:v>
                </c:pt>
                <c:pt idx="12806">
                  <c:v>301</c:v>
                </c:pt>
                <c:pt idx="12807">
                  <c:v>301</c:v>
                </c:pt>
                <c:pt idx="12808">
                  <c:v>301</c:v>
                </c:pt>
                <c:pt idx="12809">
                  <c:v>300.95999999999998</c:v>
                </c:pt>
                <c:pt idx="12810">
                  <c:v>300.98</c:v>
                </c:pt>
                <c:pt idx="12811">
                  <c:v>300.98</c:v>
                </c:pt>
                <c:pt idx="12812">
                  <c:v>300.97000000000003</c:v>
                </c:pt>
                <c:pt idx="12813">
                  <c:v>300.98</c:v>
                </c:pt>
                <c:pt idx="12814">
                  <c:v>301</c:v>
                </c:pt>
                <c:pt idx="12815">
                  <c:v>301.01</c:v>
                </c:pt>
                <c:pt idx="12816">
                  <c:v>300.97000000000003</c:v>
                </c:pt>
                <c:pt idx="12817">
                  <c:v>300.95</c:v>
                </c:pt>
                <c:pt idx="12818">
                  <c:v>300.91000000000003</c:v>
                </c:pt>
                <c:pt idx="12819">
                  <c:v>300.88</c:v>
                </c:pt>
                <c:pt idx="12820">
                  <c:v>300.87</c:v>
                </c:pt>
                <c:pt idx="12821">
                  <c:v>300.87</c:v>
                </c:pt>
                <c:pt idx="12822">
                  <c:v>300.89</c:v>
                </c:pt>
                <c:pt idx="12823">
                  <c:v>300.91000000000003</c:v>
                </c:pt>
                <c:pt idx="12824">
                  <c:v>301</c:v>
                </c:pt>
                <c:pt idx="12825">
                  <c:v>301.04000000000002</c:v>
                </c:pt>
                <c:pt idx="12826">
                  <c:v>301.02</c:v>
                </c:pt>
                <c:pt idx="12827">
                  <c:v>301.02</c:v>
                </c:pt>
                <c:pt idx="12828">
                  <c:v>301</c:v>
                </c:pt>
                <c:pt idx="12829">
                  <c:v>301.04000000000002</c:v>
                </c:pt>
                <c:pt idx="12830">
                  <c:v>301.05</c:v>
                </c:pt>
                <c:pt idx="12831">
                  <c:v>301.01</c:v>
                </c:pt>
                <c:pt idx="12832">
                  <c:v>300.99</c:v>
                </c:pt>
                <c:pt idx="12833">
                  <c:v>301.02999999999997</c:v>
                </c:pt>
                <c:pt idx="12834">
                  <c:v>301.01</c:v>
                </c:pt>
                <c:pt idx="12835">
                  <c:v>301.02999999999997</c:v>
                </c:pt>
                <c:pt idx="12836">
                  <c:v>301.02999999999997</c:v>
                </c:pt>
                <c:pt idx="12837">
                  <c:v>301.02</c:v>
                </c:pt>
                <c:pt idx="12838">
                  <c:v>301.02</c:v>
                </c:pt>
                <c:pt idx="12839">
                  <c:v>301.02</c:v>
                </c:pt>
                <c:pt idx="12840">
                  <c:v>301.02999999999997</c:v>
                </c:pt>
                <c:pt idx="12841">
                  <c:v>300.98</c:v>
                </c:pt>
                <c:pt idx="12842">
                  <c:v>300.95999999999998</c:v>
                </c:pt>
                <c:pt idx="12843">
                  <c:v>300.92</c:v>
                </c:pt>
                <c:pt idx="12844">
                  <c:v>300.92</c:v>
                </c:pt>
                <c:pt idx="12845">
                  <c:v>300.89999999999998</c:v>
                </c:pt>
                <c:pt idx="12846">
                  <c:v>300.89</c:v>
                </c:pt>
                <c:pt idx="12847">
                  <c:v>300.89999999999998</c:v>
                </c:pt>
                <c:pt idx="12848">
                  <c:v>300.89</c:v>
                </c:pt>
                <c:pt idx="12849">
                  <c:v>300.86</c:v>
                </c:pt>
                <c:pt idx="12850">
                  <c:v>300.85000000000002</c:v>
                </c:pt>
                <c:pt idx="12851">
                  <c:v>300.87</c:v>
                </c:pt>
                <c:pt idx="12852">
                  <c:v>300.87</c:v>
                </c:pt>
                <c:pt idx="12853">
                  <c:v>300.88</c:v>
                </c:pt>
                <c:pt idx="12854">
                  <c:v>300.91000000000003</c:v>
                </c:pt>
                <c:pt idx="12855">
                  <c:v>300.89</c:v>
                </c:pt>
                <c:pt idx="12856">
                  <c:v>300.89999999999998</c:v>
                </c:pt>
                <c:pt idx="12857">
                  <c:v>300.93</c:v>
                </c:pt>
                <c:pt idx="12858">
                  <c:v>300.95999999999998</c:v>
                </c:pt>
                <c:pt idx="12859">
                  <c:v>300.95</c:v>
                </c:pt>
                <c:pt idx="12860">
                  <c:v>300.94</c:v>
                </c:pt>
                <c:pt idx="12861">
                  <c:v>300.93</c:v>
                </c:pt>
                <c:pt idx="12862">
                  <c:v>300.97000000000003</c:v>
                </c:pt>
                <c:pt idx="12863">
                  <c:v>300.95999999999998</c:v>
                </c:pt>
                <c:pt idx="12864">
                  <c:v>301</c:v>
                </c:pt>
                <c:pt idx="12865">
                  <c:v>300.95</c:v>
                </c:pt>
                <c:pt idx="12866">
                  <c:v>300.95</c:v>
                </c:pt>
                <c:pt idx="12867">
                  <c:v>300.97000000000003</c:v>
                </c:pt>
                <c:pt idx="12868">
                  <c:v>300.94</c:v>
                </c:pt>
                <c:pt idx="12869">
                  <c:v>300.88</c:v>
                </c:pt>
                <c:pt idx="12870">
                  <c:v>300.89</c:v>
                </c:pt>
                <c:pt idx="12871">
                  <c:v>300.89</c:v>
                </c:pt>
                <c:pt idx="12872">
                  <c:v>300.87</c:v>
                </c:pt>
                <c:pt idx="12873">
                  <c:v>300.87</c:v>
                </c:pt>
                <c:pt idx="12874">
                  <c:v>300.91000000000003</c:v>
                </c:pt>
                <c:pt idx="12875">
                  <c:v>300.93</c:v>
                </c:pt>
                <c:pt idx="12876">
                  <c:v>300.91000000000003</c:v>
                </c:pt>
                <c:pt idx="12877">
                  <c:v>300.98</c:v>
                </c:pt>
                <c:pt idx="12878">
                  <c:v>301.02999999999997</c:v>
                </c:pt>
                <c:pt idx="12879">
                  <c:v>301</c:v>
                </c:pt>
                <c:pt idx="12880">
                  <c:v>300.95999999999998</c:v>
                </c:pt>
                <c:pt idx="12881">
                  <c:v>300.94</c:v>
                </c:pt>
                <c:pt idx="12882">
                  <c:v>300.94</c:v>
                </c:pt>
                <c:pt idx="12883">
                  <c:v>300.91000000000003</c:v>
                </c:pt>
                <c:pt idx="12884">
                  <c:v>300.91000000000003</c:v>
                </c:pt>
                <c:pt idx="12885">
                  <c:v>300.93</c:v>
                </c:pt>
                <c:pt idx="12886">
                  <c:v>300.95999999999998</c:v>
                </c:pt>
                <c:pt idx="12887">
                  <c:v>300.95999999999998</c:v>
                </c:pt>
                <c:pt idx="12888">
                  <c:v>300.94</c:v>
                </c:pt>
                <c:pt idx="12889">
                  <c:v>300.95</c:v>
                </c:pt>
                <c:pt idx="12890">
                  <c:v>300.95999999999998</c:v>
                </c:pt>
                <c:pt idx="12891">
                  <c:v>300.95999999999998</c:v>
                </c:pt>
                <c:pt idx="12892">
                  <c:v>300.94</c:v>
                </c:pt>
                <c:pt idx="12893">
                  <c:v>300.95999999999998</c:v>
                </c:pt>
                <c:pt idx="12894">
                  <c:v>300.99</c:v>
                </c:pt>
                <c:pt idx="12895">
                  <c:v>301.01</c:v>
                </c:pt>
                <c:pt idx="12896">
                  <c:v>300.98</c:v>
                </c:pt>
                <c:pt idx="12897">
                  <c:v>300.97000000000003</c:v>
                </c:pt>
                <c:pt idx="12898">
                  <c:v>300.99</c:v>
                </c:pt>
                <c:pt idx="12899">
                  <c:v>300.93</c:v>
                </c:pt>
                <c:pt idx="12900">
                  <c:v>300.92</c:v>
                </c:pt>
                <c:pt idx="12901">
                  <c:v>300.88</c:v>
                </c:pt>
                <c:pt idx="12902">
                  <c:v>300.89999999999998</c:v>
                </c:pt>
                <c:pt idx="12903">
                  <c:v>300.91000000000003</c:v>
                </c:pt>
                <c:pt idx="12904">
                  <c:v>300.94</c:v>
                </c:pt>
                <c:pt idx="12905">
                  <c:v>300.97000000000003</c:v>
                </c:pt>
                <c:pt idx="12906">
                  <c:v>300.99</c:v>
                </c:pt>
                <c:pt idx="12907">
                  <c:v>300.97000000000003</c:v>
                </c:pt>
                <c:pt idx="12908">
                  <c:v>300.95</c:v>
                </c:pt>
                <c:pt idx="12909">
                  <c:v>300.89</c:v>
                </c:pt>
                <c:pt idx="12910">
                  <c:v>300.83</c:v>
                </c:pt>
                <c:pt idx="12911">
                  <c:v>300.83999999999997</c:v>
                </c:pt>
                <c:pt idx="12912">
                  <c:v>300.89</c:v>
                </c:pt>
                <c:pt idx="12913">
                  <c:v>300.89999999999998</c:v>
                </c:pt>
                <c:pt idx="12914">
                  <c:v>300.89999999999998</c:v>
                </c:pt>
                <c:pt idx="12915">
                  <c:v>300.91000000000003</c:v>
                </c:pt>
                <c:pt idx="12916">
                  <c:v>300.91000000000003</c:v>
                </c:pt>
                <c:pt idx="12917">
                  <c:v>300.87</c:v>
                </c:pt>
                <c:pt idx="12918">
                  <c:v>300.85000000000002</c:v>
                </c:pt>
                <c:pt idx="12919">
                  <c:v>300.82</c:v>
                </c:pt>
                <c:pt idx="12920">
                  <c:v>300.8</c:v>
                </c:pt>
                <c:pt idx="12921">
                  <c:v>300.81</c:v>
                </c:pt>
                <c:pt idx="12922">
                  <c:v>300.85000000000002</c:v>
                </c:pt>
                <c:pt idx="12923">
                  <c:v>300.88</c:v>
                </c:pt>
                <c:pt idx="12924">
                  <c:v>300.83999999999997</c:v>
                </c:pt>
                <c:pt idx="12925">
                  <c:v>300.83999999999997</c:v>
                </c:pt>
                <c:pt idx="12926">
                  <c:v>300.81</c:v>
                </c:pt>
                <c:pt idx="12927">
                  <c:v>300.79000000000002</c:v>
                </c:pt>
                <c:pt idx="12928">
                  <c:v>300.79000000000002</c:v>
                </c:pt>
                <c:pt idx="12929">
                  <c:v>300.83999999999997</c:v>
                </c:pt>
                <c:pt idx="12930">
                  <c:v>300.86</c:v>
                </c:pt>
                <c:pt idx="12931">
                  <c:v>300.85000000000002</c:v>
                </c:pt>
                <c:pt idx="12932">
                  <c:v>300.91000000000003</c:v>
                </c:pt>
                <c:pt idx="12933">
                  <c:v>300.94</c:v>
                </c:pt>
                <c:pt idx="12934">
                  <c:v>300.95999999999998</c:v>
                </c:pt>
                <c:pt idx="12935">
                  <c:v>300.95999999999998</c:v>
                </c:pt>
                <c:pt idx="12936">
                  <c:v>300.93</c:v>
                </c:pt>
                <c:pt idx="12937">
                  <c:v>300.89</c:v>
                </c:pt>
                <c:pt idx="12938">
                  <c:v>300.88</c:v>
                </c:pt>
                <c:pt idx="12939">
                  <c:v>300.93</c:v>
                </c:pt>
                <c:pt idx="12940">
                  <c:v>300.89999999999998</c:v>
                </c:pt>
                <c:pt idx="12941">
                  <c:v>300.87</c:v>
                </c:pt>
                <c:pt idx="12942">
                  <c:v>300.87</c:v>
                </c:pt>
                <c:pt idx="12943">
                  <c:v>300.85000000000002</c:v>
                </c:pt>
                <c:pt idx="12944">
                  <c:v>300.85000000000002</c:v>
                </c:pt>
                <c:pt idx="12945">
                  <c:v>300.85000000000002</c:v>
                </c:pt>
                <c:pt idx="12946">
                  <c:v>300.86</c:v>
                </c:pt>
                <c:pt idx="12947">
                  <c:v>300.87</c:v>
                </c:pt>
                <c:pt idx="12948">
                  <c:v>300.86</c:v>
                </c:pt>
                <c:pt idx="12949">
                  <c:v>300.85000000000002</c:v>
                </c:pt>
                <c:pt idx="12950">
                  <c:v>300.83</c:v>
                </c:pt>
                <c:pt idx="12951">
                  <c:v>300.82</c:v>
                </c:pt>
                <c:pt idx="12952">
                  <c:v>300.8</c:v>
                </c:pt>
                <c:pt idx="12953">
                  <c:v>300.79000000000002</c:v>
                </c:pt>
                <c:pt idx="12954">
                  <c:v>300.77999999999997</c:v>
                </c:pt>
                <c:pt idx="12955">
                  <c:v>300.77</c:v>
                </c:pt>
                <c:pt idx="12956">
                  <c:v>300.81</c:v>
                </c:pt>
                <c:pt idx="12957">
                  <c:v>300.81</c:v>
                </c:pt>
                <c:pt idx="12958">
                  <c:v>300.83</c:v>
                </c:pt>
                <c:pt idx="12959">
                  <c:v>300.83</c:v>
                </c:pt>
                <c:pt idx="12960">
                  <c:v>300.83999999999997</c:v>
                </c:pt>
                <c:pt idx="12961">
                  <c:v>300.81</c:v>
                </c:pt>
                <c:pt idx="12962">
                  <c:v>300.77999999999997</c:v>
                </c:pt>
                <c:pt idx="12963">
                  <c:v>300.77</c:v>
                </c:pt>
                <c:pt idx="12964">
                  <c:v>300.76</c:v>
                </c:pt>
                <c:pt idx="12965">
                  <c:v>300.75</c:v>
                </c:pt>
                <c:pt idx="12966">
                  <c:v>300.76</c:v>
                </c:pt>
                <c:pt idx="12967">
                  <c:v>300.81</c:v>
                </c:pt>
                <c:pt idx="12968">
                  <c:v>300.83999999999997</c:v>
                </c:pt>
                <c:pt idx="12969">
                  <c:v>300.85000000000002</c:v>
                </c:pt>
                <c:pt idx="12970">
                  <c:v>300.85000000000002</c:v>
                </c:pt>
                <c:pt idx="12971">
                  <c:v>300.88</c:v>
                </c:pt>
                <c:pt idx="12972">
                  <c:v>300.91000000000003</c:v>
                </c:pt>
                <c:pt idx="12973">
                  <c:v>300.93</c:v>
                </c:pt>
                <c:pt idx="12974">
                  <c:v>300.99</c:v>
                </c:pt>
                <c:pt idx="12975">
                  <c:v>300.99</c:v>
                </c:pt>
                <c:pt idx="12976">
                  <c:v>301</c:v>
                </c:pt>
                <c:pt idx="12977">
                  <c:v>300.97000000000003</c:v>
                </c:pt>
                <c:pt idx="12978">
                  <c:v>300.92</c:v>
                </c:pt>
                <c:pt idx="12979">
                  <c:v>300.88</c:v>
                </c:pt>
                <c:pt idx="12980">
                  <c:v>300.86</c:v>
                </c:pt>
                <c:pt idx="12981">
                  <c:v>300.92</c:v>
                </c:pt>
                <c:pt idx="12982">
                  <c:v>300.98</c:v>
                </c:pt>
                <c:pt idx="12983">
                  <c:v>300.99</c:v>
                </c:pt>
                <c:pt idx="12984">
                  <c:v>300.97000000000003</c:v>
                </c:pt>
                <c:pt idx="12985">
                  <c:v>300.98</c:v>
                </c:pt>
                <c:pt idx="12986">
                  <c:v>301</c:v>
                </c:pt>
                <c:pt idx="12987">
                  <c:v>301.01</c:v>
                </c:pt>
                <c:pt idx="12988">
                  <c:v>301.01</c:v>
                </c:pt>
                <c:pt idx="12989">
                  <c:v>301.02</c:v>
                </c:pt>
                <c:pt idx="12990">
                  <c:v>301</c:v>
                </c:pt>
                <c:pt idx="12991">
                  <c:v>300.95999999999998</c:v>
                </c:pt>
                <c:pt idx="12992">
                  <c:v>300.94</c:v>
                </c:pt>
                <c:pt idx="12993">
                  <c:v>300.92</c:v>
                </c:pt>
                <c:pt idx="12994">
                  <c:v>300.89999999999998</c:v>
                </c:pt>
                <c:pt idx="12995">
                  <c:v>300.91000000000003</c:v>
                </c:pt>
                <c:pt idx="12996">
                  <c:v>300.89</c:v>
                </c:pt>
                <c:pt idx="12997">
                  <c:v>300.83999999999997</c:v>
                </c:pt>
                <c:pt idx="12998">
                  <c:v>300.82</c:v>
                </c:pt>
                <c:pt idx="12999">
                  <c:v>300.82</c:v>
                </c:pt>
                <c:pt idx="13000">
                  <c:v>300.77999999999997</c:v>
                </c:pt>
                <c:pt idx="13001">
                  <c:v>300.73</c:v>
                </c:pt>
                <c:pt idx="13002">
                  <c:v>300.70999999999998</c:v>
                </c:pt>
                <c:pt idx="13003">
                  <c:v>300.70999999999998</c:v>
                </c:pt>
                <c:pt idx="13004">
                  <c:v>300.74</c:v>
                </c:pt>
                <c:pt idx="13005">
                  <c:v>300.73</c:v>
                </c:pt>
                <c:pt idx="13006">
                  <c:v>300.72000000000003</c:v>
                </c:pt>
                <c:pt idx="13007">
                  <c:v>300.73</c:v>
                </c:pt>
                <c:pt idx="13008">
                  <c:v>300.74</c:v>
                </c:pt>
                <c:pt idx="13009">
                  <c:v>300.69</c:v>
                </c:pt>
                <c:pt idx="13010">
                  <c:v>300.7</c:v>
                </c:pt>
                <c:pt idx="13011">
                  <c:v>300.68</c:v>
                </c:pt>
                <c:pt idx="13012">
                  <c:v>300.67</c:v>
                </c:pt>
                <c:pt idx="13013">
                  <c:v>300.64999999999998</c:v>
                </c:pt>
                <c:pt idx="13014">
                  <c:v>300.58999999999997</c:v>
                </c:pt>
                <c:pt idx="13015">
                  <c:v>300.57</c:v>
                </c:pt>
                <c:pt idx="13016">
                  <c:v>300.57</c:v>
                </c:pt>
                <c:pt idx="13017">
                  <c:v>300.58999999999997</c:v>
                </c:pt>
                <c:pt idx="13018">
                  <c:v>300.63</c:v>
                </c:pt>
                <c:pt idx="13019">
                  <c:v>300.64999999999998</c:v>
                </c:pt>
                <c:pt idx="13020">
                  <c:v>300.68</c:v>
                </c:pt>
                <c:pt idx="13021">
                  <c:v>300.76</c:v>
                </c:pt>
                <c:pt idx="13022">
                  <c:v>300.77999999999997</c:v>
                </c:pt>
                <c:pt idx="13023">
                  <c:v>300.77</c:v>
                </c:pt>
                <c:pt idx="13024">
                  <c:v>300.76</c:v>
                </c:pt>
                <c:pt idx="13025">
                  <c:v>300.74</c:v>
                </c:pt>
                <c:pt idx="13026">
                  <c:v>300.73</c:v>
                </c:pt>
                <c:pt idx="13027">
                  <c:v>300.77</c:v>
                </c:pt>
                <c:pt idx="13028">
                  <c:v>300.75</c:v>
                </c:pt>
                <c:pt idx="13029">
                  <c:v>300.79000000000002</c:v>
                </c:pt>
                <c:pt idx="13030">
                  <c:v>300.76</c:v>
                </c:pt>
                <c:pt idx="13031">
                  <c:v>300.77999999999997</c:v>
                </c:pt>
                <c:pt idx="13032">
                  <c:v>300.83</c:v>
                </c:pt>
                <c:pt idx="13033">
                  <c:v>300.87</c:v>
                </c:pt>
                <c:pt idx="13034">
                  <c:v>300.91000000000003</c:v>
                </c:pt>
                <c:pt idx="13035">
                  <c:v>300.98</c:v>
                </c:pt>
                <c:pt idx="13036">
                  <c:v>301.02</c:v>
                </c:pt>
                <c:pt idx="13037">
                  <c:v>301</c:v>
                </c:pt>
                <c:pt idx="13038">
                  <c:v>301.01</c:v>
                </c:pt>
                <c:pt idx="13039">
                  <c:v>301.02999999999997</c:v>
                </c:pt>
                <c:pt idx="13040">
                  <c:v>301.08999999999997</c:v>
                </c:pt>
                <c:pt idx="13041">
                  <c:v>301.14999999999998</c:v>
                </c:pt>
                <c:pt idx="13042">
                  <c:v>301.18</c:v>
                </c:pt>
                <c:pt idx="13043">
                  <c:v>301.18</c:v>
                </c:pt>
                <c:pt idx="13044">
                  <c:v>301.17</c:v>
                </c:pt>
                <c:pt idx="13045">
                  <c:v>301.17</c:v>
                </c:pt>
                <c:pt idx="13046">
                  <c:v>301.17</c:v>
                </c:pt>
                <c:pt idx="13047">
                  <c:v>301.14999999999998</c:v>
                </c:pt>
                <c:pt idx="13048">
                  <c:v>301.14</c:v>
                </c:pt>
                <c:pt idx="13049">
                  <c:v>301.16000000000003</c:v>
                </c:pt>
                <c:pt idx="13050">
                  <c:v>301.16000000000003</c:v>
                </c:pt>
                <c:pt idx="13051">
                  <c:v>301.16000000000003</c:v>
                </c:pt>
                <c:pt idx="13052">
                  <c:v>301.14</c:v>
                </c:pt>
                <c:pt idx="13053">
                  <c:v>301.14</c:v>
                </c:pt>
                <c:pt idx="13054">
                  <c:v>301.16000000000003</c:v>
                </c:pt>
                <c:pt idx="13055">
                  <c:v>301.14999999999998</c:v>
                </c:pt>
                <c:pt idx="13056">
                  <c:v>301.18</c:v>
                </c:pt>
                <c:pt idx="13057">
                  <c:v>301.2</c:v>
                </c:pt>
                <c:pt idx="13058">
                  <c:v>301.14999999999998</c:v>
                </c:pt>
                <c:pt idx="13059">
                  <c:v>301.08999999999997</c:v>
                </c:pt>
                <c:pt idx="13060">
                  <c:v>301.05</c:v>
                </c:pt>
                <c:pt idx="13061">
                  <c:v>301.06</c:v>
                </c:pt>
                <c:pt idx="13062">
                  <c:v>301.04000000000002</c:v>
                </c:pt>
                <c:pt idx="13063">
                  <c:v>301.01</c:v>
                </c:pt>
                <c:pt idx="13064">
                  <c:v>301.02999999999997</c:v>
                </c:pt>
                <c:pt idx="13065">
                  <c:v>300.99</c:v>
                </c:pt>
                <c:pt idx="13066">
                  <c:v>300.99</c:v>
                </c:pt>
                <c:pt idx="13067">
                  <c:v>300.95</c:v>
                </c:pt>
                <c:pt idx="13068">
                  <c:v>300.94</c:v>
                </c:pt>
                <c:pt idx="13069">
                  <c:v>300.95</c:v>
                </c:pt>
                <c:pt idx="13070">
                  <c:v>300.97000000000003</c:v>
                </c:pt>
                <c:pt idx="13071">
                  <c:v>300.95</c:v>
                </c:pt>
                <c:pt idx="13072">
                  <c:v>300.93</c:v>
                </c:pt>
                <c:pt idx="13073">
                  <c:v>300.92</c:v>
                </c:pt>
                <c:pt idx="13074">
                  <c:v>300.91000000000003</c:v>
                </c:pt>
                <c:pt idx="13075">
                  <c:v>300.91000000000003</c:v>
                </c:pt>
                <c:pt idx="13076">
                  <c:v>300.89</c:v>
                </c:pt>
                <c:pt idx="13077">
                  <c:v>300.89999999999998</c:v>
                </c:pt>
                <c:pt idx="13078">
                  <c:v>300.93</c:v>
                </c:pt>
                <c:pt idx="13079">
                  <c:v>300.89999999999998</c:v>
                </c:pt>
                <c:pt idx="13080">
                  <c:v>300.93</c:v>
                </c:pt>
                <c:pt idx="13081">
                  <c:v>300.99</c:v>
                </c:pt>
                <c:pt idx="13082">
                  <c:v>301.01</c:v>
                </c:pt>
                <c:pt idx="13083">
                  <c:v>301.04000000000002</c:v>
                </c:pt>
                <c:pt idx="13084">
                  <c:v>301.05</c:v>
                </c:pt>
                <c:pt idx="13085">
                  <c:v>301.07</c:v>
                </c:pt>
                <c:pt idx="13086">
                  <c:v>301.08</c:v>
                </c:pt>
                <c:pt idx="13087">
                  <c:v>301.11</c:v>
                </c:pt>
                <c:pt idx="13088">
                  <c:v>301.11</c:v>
                </c:pt>
                <c:pt idx="13089">
                  <c:v>301.14999999999998</c:v>
                </c:pt>
                <c:pt idx="13090">
                  <c:v>301.19</c:v>
                </c:pt>
                <c:pt idx="13091">
                  <c:v>301.18</c:v>
                </c:pt>
                <c:pt idx="13092">
                  <c:v>301.16000000000003</c:v>
                </c:pt>
                <c:pt idx="13093">
                  <c:v>301.13</c:v>
                </c:pt>
                <c:pt idx="13094">
                  <c:v>301.07</c:v>
                </c:pt>
                <c:pt idx="13095">
                  <c:v>301.02999999999997</c:v>
                </c:pt>
                <c:pt idx="13096">
                  <c:v>301</c:v>
                </c:pt>
                <c:pt idx="13097">
                  <c:v>300.95</c:v>
                </c:pt>
                <c:pt idx="13098">
                  <c:v>300.95</c:v>
                </c:pt>
                <c:pt idx="13099">
                  <c:v>300.97000000000003</c:v>
                </c:pt>
                <c:pt idx="13100">
                  <c:v>301.04000000000002</c:v>
                </c:pt>
                <c:pt idx="13101">
                  <c:v>301.07</c:v>
                </c:pt>
                <c:pt idx="13102">
                  <c:v>301.07</c:v>
                </c:pt>
                <c:pt idx="13103">
                  <c:v>301.04000000000002</c:v>
                </c:pt>
                <c:pt idx="13104">
                  <c:v>301.02</c:v>
                </c:pt>
                <c:pt idx="13105">
                  <c:v>301</c:v>
                </c:pt>
                <c:pt idx="13106">
                  <c:v>300.95999999999998</c:v>
                </c:pt>
                <c:pt idx="13107">
                  <c:v>301</c:v>
                </c:pt>
                <c:pt idx="13108">
                  <c:v>301.04000000000002</c:v>
                </c:pt>
                <c:pt idx="13109">
                  <c:v>301.06</c:v>
                </c:pt>
                <c:pt idx="13110">
                  <c:v>301.10000000000002</c:v>
                </c:pt>
                <c:pt idx="13111">
                  <c:v>301.12</c:v>
                </c:pt>
                <c:pt idx="13112">
                  <c:v>301.08</c:v>
                </c:pt>
                <c:pt idx="13113">
                  <c:v>301.08999999999997</c:v>
                </c:pt>
                <c:pt idx="13114">
                  <c:v>301.10000000000002</c:v>
                </c:pt>
                <c:pt idx="13115">
                  <c:v>301.13</c:v>
                </c:pt>
                <c:pt idx="13116">
                  <c:v>301.08999999999997</c:v>
                </c:pt>
                <c:pt idx="13117">
                  <c:v>301.04000000000002</c:v>
                </c:pt>
                <c:pt idx="13118">
                  <c:v>301.01</c:v>
                </c:pt>
                <c:pt idx="13119">
                  <c:v>300.99</c:v>
                </c:pt>
                <c:pt idx="13120">
                  <c:v>300.95999999999998</c:v>
                </c:pt>
                <c:pt idx="13121">
                  <c:v>300.92</c:v>
                </c:pt>
                <c:pt idx="13122">
                  <c:v>300.89999999999998</c:v>
                </c:pt>
                <c:pt idx="13123">
                  <c:v>300.89999999999998</c:v>
                </c:pt>
                <c:pt idx="13124">
                  <c:v>300.86</c:v>
                </c:pt>
                <c:pt idx="13125">
                  <c:v>300.83</c:v>
                </c:pt>
                <c:pt idx="13126">
                  <c:v>300.8</c:v>
                </c:pt>
                <c:pt idx="13127">
                  <c:v>300.82</c:v>
                </c:pt>
                <c:pt idx="13128">
                  <c:v>300.82</c:v>
                </c:pt>
                <c:pt idx="13129">
                  <c:v>300.87</c:v>
                </c:pt>
                <c:pt idx="13130">
                  <c:v>300.87</c:v>
                </c:pt>
                <c:pt idx="13131">
                  <c:v>300.85000000000002</c:v>
                </c:pt>
                <c:pt idx="13132">
                  <c:v>300.83</c:v>
                </c:pt>
                <c:pt idx="13133">
                  <c:v>300.87</c:v>
                </c:pt>
                <c:pt idx="13134">
                  <c:v>300.89</c:v>
                </c:pt>
                <c:pt idx="13135">
                  <c:v>300.88</c:v>
                </c:pt>
                <c:pt idx="13136">
                  <c:v>300.85000000000002</c:v>
                </c:pt>
                <c:pt idx="13137">
                  <c:v>300.89</c:v>
                </c:pt>
                <c:pt idx="13138">
                  <c:v>300.88</c:v>
                </c:pt>
                <c:pt idx="13139">
                  <c:v>300.89</c:v>
                </c:pt>
                <c:pt idx="13140">
                  <c:v>300.91000000000003</c:v>
                </c:pt>
                <c:pt idx="13141">
                  <c:v>300.91000000000003</c:v>
                </c:pt>
                <c:pt idx="13142">
                  <c:v>300.91000000000003</c:v>
                </c:pt>
                <c:pt idx="13143">
                  <c:v>300.93</c:v>
                </c:pt>
                <c:pt idx="13144">
                  <c:v>300.95</c:v>
                </c:pt>
                <c:pt idx="13145">
                  <c:v>300.93</c:v>
                </c:pt>
                <c:pt idx="13146">
                  <c:v>300.95999999999998</c:v>
                </c:pt>
                <c:pt idx="13147">
                  <c:v>301</c:v>
                </c:pt>
                <c:pt idx="13148">
                  <c:v>300.98</c:v>
                </c:pt>
                <c:pt idx="13149">
                  <c:v>300.95</c:v>
                </c:pt>
                <c:pt idx="13150">
                  <c:v>300.91000000000003</c:v>
                </c:pt>
                <c:pt idx="13151">
                  <c:v>300.89999999999998</c:v>
                </c:pt>
                <c:pt idx="13152">
                  <c:v>300.91000000000003</c:v>
                </c:pt>
                <c:pt idx="13153">
                  <c:v>300.89999999999998</c:v>
                </c:pt>
                <c:pt idx="13154">
                  <c:v>300.89</c:v>
                </c:pt>
                <c:pt idx="13155">
                  <c:v>300.89</c:v>
                </c:pt>
                <c:pt idx="13156">
                  <c:v>300.87</c:v>
                </c:pt>
                <c:pt idx="13157">
                  <c:v>300.87</c:v>
                </c:pt>
                <c:pt idx="13158">
                  <c:v>300.87</c:v>
                </c:pt>
                <c:pt idx="13159">
                  <c:v>300.88</c:v>
                </c:pt>
                <c:pt idx="13160">
                  <c:v>300.88</c:v>
                </c:pt>
                <c:pt idx="13161">
                  <c:v>300.88</c:v>
                </c:pt>
                <c:pt idx="13162">
                  <c:v>300.86</c:v>
                </c:pt>
                <c:pt idx="13163">
                  <c:v>300.87</c:v>
                </c:pt>
                <c:pt idx="13164">
                  <c:v>300.92</c:v>
                </c:pt>
                <c:pt idx="13165">
                  <c:v>300.93</c:v>
                </c:pt>
                <c:pt idx="13166">
                  <c:v>300.91000000000003</c:v>
                </c:pt>
                <c:pt idx="13167">
                  <c:v>300.89</c:v>
                </c:pt>
                <c:pt idx="13168">
                  <c:v>300.86</c:v>
                </c:pt>
                <c:pt idx="13169">
                  <c:v>300.88</c:v>
                </c:pt>
                <c:pt idx="13170">
                  <c:v>300.88</c:v>
                </c:pt>
                <c:pt idx="13171">
                  <c:v>300.86</c:v>
                </c:pt>
                <c:pt idx="13172">
                  <c:v>300.83999999999997</c:v>
                </c:pt>
                <c:pt idx="13173">
                  <c:v>300.85000000000002</c:v>
                </c:pt>
                <c:pt idx="13174">
                  <c:v>300.86</c:v>
                </c:pt>
                <c:pt idx="13175">
                  <c:v>300.86</c:v>
                </c:pt>
                <c:pt idx="13176">
                  <c:v>300.88</c:v>
                </c:pt>
                <c:pt idx="13177">
                  <c:v>300.88</c:v>
                </c:pt>
                <c:pt idx="13178">
                  <c:v>300.86</c:v>
                </c:pt>
                <c:pt idx="13179">
                  <c:v>300.94</c:v>
                </c:pt>
                <c:pt idx="13180">
                  <c:v>300.98</c:v>
                </c:pt>
                <c:pt idx="13181">
                  <c:v>301.02999999999997</c:v>
                </c:pt>
                <c:pt idx="13182">
                  <c:v>301.06</c:v>
                </c:pt>
                <c:pt idx="13183">
                  <c:v>301.04000000000002</c:v>
                </c:pt>
                <c:pt idx="13184">
                  <c:v>301.04000000000002</c:v>
                </c:pt>
                <c:pt idx="13185">
                  <c:v>301.04000000000002</c:v>
                </c:pt>
                <c:pt idx="13186">
                  <c:v>301.02999999999997</c:v>
                </c:pt>
                <c:pt idx="13187">
                  <c:v>301.06</c:v>
                </c:pt>
                <c:pt idx="13188">
                  <c:v>301.11</c:v>
                </c:pt>
                <c:pt idx="13189">
                  <c:v>301.13</c:v>
                </c:pt>
                <c:pt idx="13190">
                  <c:v>301.14999999999998</c:v>
                </c:pt>
                <c:pt idx="13191">
                  <c:v>301.19</c:v>
                </c:pt>
                <c:pt idx="13192">
                  <c:v>301.20999999999998</c:v>
                </c:pt>
                <c:pt idx="13193">
                  <c:v>301.23</c:v>
                </c:pt>
                <c:pt idx="13194">
                  <c:v>301.24</c:v>
                </c:pt>
                <c:pt idx="13195">
                  <c:v>301.24</c:v>
                </c:pt>
                <c:pt idx="13196">
                  <c:v>301.24</c:v>
                </c:pt>
                <c:pt idx="13197">
                  <c:v>301.2</c:v>
                </c:pt>
                <c:pt idx="13198">
                  <c:v>301.19</c:v>
                </c:pt>
                <c:pt idx="13199">
                  <c:v>301.17</c:v>
                </c:pt>
                <c:pt idx="13200">
                  <c:v>301.14</c:v>
                </c:pt>
                <c:pt idx="13201">
                  <c:v>301.14</c:v>
                </c:pt>
                <c:pt idx="13202">
                  <c:v>301.14</c:v>
                </c:pt>
                <c:pt idx="13203">
                  <c:v>301.14999999999998</c:v>
                </c:pt>
                <c:pt idx="13204">
                  <c:v>301.11</c:v>
                </c:pt>
                <c:pt idx="13205">
                  <c:v>301.11</c:v>
                </c:pt>
                <c:pt idx="13206">
                  <c:v>301.12</c:v>
                </c:pt>
                <c:pt idx="13207">
                  <c:v>301.10000000000002</c:v>
                </c:pt>
                <c:pt idx="13208">
                  <c:v>301.11</c:v>
                </c:pt>
                <c:pt idx="13209">
                  <c:v>301.13</c:v>
                </c:pt>
                <c:pt idx="13210">
                  <c:v>301.13</c:v>
                </c:pt>
                <c:pt idx="13211">
                  <c:v>301.11</c:v>
                </c:pt>
                <c:pt idx="13212">
                  <c:v>301.08</c:v>
                </c:pt>
                <c:pt idx="13213">
                  <c:v>301.07</c:v>
                </c:pt>
                <c:pt idx="13214">
                  <c:v>301.08</c:v>
                </c:pt>
                <c:pt idx="13215">
                  <c:v>301.07</c:v>
                </c:pt>
                <c:pt idx="13216">
                  <c:v>301.04000000000002</c:v>
                </c:pt>
                <c:pt idx="13217">
                  <c:v>301.07</c:v>
                </c:pt>
                <c:pt idx="13218">
                  <c:v>301.05</c:v>
                </c:pt>
                <c:pt idx="13219">
                  <c:v>301.02999999999997</c:v>
                </c:pt>
                <c:pt idx="13220">
                  <c:v>301.02999999999997</c:v>
                </c:pt>
                <c:pt idx="13221">
                  <c:v>301.02999999999997</c:v>
                </c:pt>
                <c:pt idx="13222">
                  <c:v>301.04000000000002</c:v>
                </c:pt>
                <c:pt idx="13223">
                  <c:v>301.02</c:v>
                </c:pt>
                <c:pt idx="13224">
                  <c:v>300.97000000000003</c:v>
                </c:pt>
                <c:pt idx="13225">
                  <c:v>300.98</c:v>
                </c:pt>
                <c:pt idx="13226">
                  <c:v>301.01</c:v>
                </c:pt>
                <c:pt idx="13227">
                  <c:v>300.98</c:v>
                </c:pt>
                <c:pt idx="13228">
                  <c:v>300.99</c:v>
                </c:pt>
                <c:pt idx="13229">
                  <c:v>300.98</c:v>
                </c:pt>
                <c:pt idx="13230">
                  <c:v>300.97000000000003</c:v>
                </c:pt>
                <c:pt idx="13231">
                  <c:v>300.95999999999998</c:v>
                </c:pt>
                <c:pt idx="13232">
                  <c:v>300.94</c:v>
                </c:pt>
                <c:pt idx="13233">
                  <c:v>300.92</c:v>
                </c:pt>
                <c:pt idx="13234">
                  <c:v>300.91000000000003</c:v>
                </c:pt>
                <c:pt idx="13235">
                  <c:v>300.88</c:v>
                </c:pt>
                <c:pt idx="13236">
                  <c:v>300.88</c:v>
                </c:pt>
                <c:pt idx="13237">
                  <c:v>300.91000000000003</c:v>
                </c:pt>
                <c:pt idx="13238">
                  <c:v>300.89</c:v>
                </c:pt>
                <c:pt idx="13239">
                  <c:v>300.88</c:v>
                </c:pt>
                <c:pt idx="13240">
                  <c:v>300.87</c:v>
                </c:pt>
                <c:pt idx="13241">
                  <c:v>300.87</c:v>
                </c:pt>
                <c:pt idx="13242">
                  <c:v>300.83</c:v>
                </c:pt>
                <c:pt idx="13243">
                  <c:v>300.81</c:v>
                </c:pt>
                <c:pt idx="13244">
                  <c:v>300.8</c:v>
                </c:pt>
                <c:pt idx="13245">
                  <c:v>300.77</c:v>
                </c:pt>
                <c:pt idx="13246">
                  <c:v>300.74</c:v>
                </c:pt>
                <c:pt idx="13247">
                  <c:v>300.7</c:v>
                </c:pt>
                <c:pt idx="13248">
                  <c:v>300.66000000000003</c:v>
                </c:pt>
                <c:pt idx="13249">
                  <c:v>300.68</c:v>
                </c:pt>
                <c:pt idx="13250">
                  <c:v>300.68</c:v>
                </c:pt>
                <c:pt idx="13251">
                  <c:v>300.69</c:v>
                </c:pt>
                <c:pt idx="13252">
                  <c:v>300.69</c:v>
                </c:pt>
                <c:pt idx="13253">
                  <c:v>300.68</c:v>
                </c:pt>
                <c:pt idx="13254">
                  <c:v>300.67</c:v>
                </c:pt>
                <c:pt idx="13255">
                  <c:v>300.66000000000003</c:v>
                </c:pt>
                <c:pt idx="13256">
                  <c:v>300.68</c:v>
                </c:pt>
                <c:pt idx="13257">
                  <c:v>300.70999999999998</c:v>
                </c:pt>
                <c:pt idx="13258">
                  <c:v>300.76</c:v>
                </c:pt>
                <c:pt idx="13259">
                  <c:v>300.79000000000002</c:v>
                </c:pt>
                <c:pt idx="13260">
                  <c:v>300.82</c:v>
                </c:pt>
                <c:pt idx="13261">
                  <c:v>300.86</c:v>
                </c:pt>
                <c:pt idx="13262">
                  <c:v>300.89</c:v>
                </c:pt>
                <c:pt idx="13263">
                  <c:v>300.92</c:v>
                </c:pt>
                <c:pt idx="13264">
                  <c:v>300.91000000000003</c:v>
                </c:pt>
                <c:pt idx="13265">
                  <c:v>300.94</c:v>
                </c:pt>
                <c:pt idx="13266">
                  <c:v>300.95</c:v>
                </c:pt>
                <c:pt idx="13267">
                  <c:v>300.93</c:v>
                </c:pt>
                <c:pt idx="13268">
                  <c:v>300.94</c:v>
                </c:pt>
                <c:pt idx="13269">
                  <c:v>300.95</c:v>
                </c:pt>
                <c:pt idx="13270">
                  <c:v>300.97000000000003</c:v>
                </c:pt>
                <c:pt idx="13271">
                  <c:v>301.01</c:v>
                </c:pt>
                <c:pt idx="13272">
                  <c:v>300.98</c:v>
                </c:pt>
                <c:pt idx="13273">
                  <c:v>300.95999999999998</c:v>
                </c:pt>
                <c:pt idx="13274">
                  <c:v>300.97000000000003</c:v>
                </c:pt>
                <c:pt idx="13275">
                  <c:v>300.97000000000003</c:v>
                </c:pt>
                <c:pt idx="13276">
                  <c:v>300.95999999999998</c:v>
                </c:pt>
                <c:pt idx="13277">
                  <c:v>300.92</c:v>
                </c:pt>
                <c:pt idx="13278">
                  <c:v>300.92</c:v>
                </c:pt>
                <c:pt idx="13279">
                  <c:v>300.94</c:v>
                </c:pt>
                <c:pt idx="13280">
                  <c:v>300.99</c:v>
                </c:pt>
                <c:pt idx="13281">
                  <c:v>301.05</c:v>
                </c:pt>
                <c:pt idx="13282">
                  <c:v>301.07</c:v>
                </c:pt>
                <c:pt idx="13283">
                  <c:v>301.10000000000002</c:v>
                </c:pt>
                <c:pt idx="13284">
                  <c:v>301.12</c:v>
                </c:pt>
                <c:pt idx="13285">
                  <c:v>301.17</c:v>
                </c:pt>
                <c:pt idx="13286">
                  <c:v>301.19</c:v>
                </c:pt>
                <c:pt idx="13287">
                  <c:v>301.14</c:v>
                </c:pt>
                <c:pt idx="13288">
                  <c:v>301.12</c:v>
                </c:pt>
                <c:pt idx="13289">
                  <c:v>301.12</c:v>
                </c:pt>
                <c:pt idx="13290">
                  <c:v>301.08</c:v>
                </c:pt>
                <c:pt idx="13291">
                  <c:v>301.08999999999997</c:v>
                </c:pt>
                <c:pt idx="13292">
                  <c:v>301.12</c:v>
                </c:pt>
                <c:pt idx="13293">
                  <c:v>301.14999999999998</c:v>
                </c:pt>
                <c:pt idx="13294">
                  <c:v>301.11</c:v>
                </c:pt>
                <c:pt idx="13295">
                  <c:v>301.10000000000002</c:v>
                </c:pt>
                <c:pt idx="13296">
                  <c:v>301.11</c:v>
                </c:pt>
                <c:pt idx="13297">
                  <c:v>301.14</c:v>
                </c:pt>
                <c:pt idx="13298">
                  <c:v>301.14999999999998</c:v>
                </c:pt>
                <c:pt idx="13299">
                  <c:v>301.11</c:v>
                </c:pt>
                <c:pt idx="13300">
                  <c:v>301.08999999999997</c:v>
                </c:pt>
                <c:pt idx="13301">
                  <c:v>301.10000000000002</c:v>
                </c:pt>
                <c:pt idx="13302">
                  <c:v>301.10000000000002</c:v>
                </c:pt>
                <c:pt idx="13303">
                  <c:v>301.13</c:v>
                </c:pt>
                <c:pt idx="13304">
                  <c:v>301.14</c:v>
                </c:pt>
                <c:pt idx="13305">
                  <c:v>301.08999999999997</c:v>
                </c:pt>
                <c:pt idx="13306">
                  <c:v>301.06</c:v>
                </c:pt>
                <c:pt idx="13307">
                  <c:v>301.02</c:v>
                </c:pt>
                <c:pt idx="13308">
                  <c:v>301.02999999999997</c:v>
                </c:pt>
                <c:pt idx="13309">
                  <c:v>301.02999999999997</c:v>
                </c:pt>
                <c:pt idx="13310">
                  <c:v>301.02</c:v>
                </c:pt>
                <c:pt idx="13311">
                  <c:v>300.97000000000003</c:v>
                </c:pt>
                <c:pt idx="13312">
                  <c:v>300.98</c:v>
                </c:pt>
                <c:pt idx="13313">
                  <c:v>301</c:v>
                </c:pt>
                <c:pt idx="13314">
                  <c:v>300.95</c:v>
                </c:pt>
                <c:pt idx="13315">
                  <c:v>300.95</c:v>
                </c:pt>
                <c:pt idx="13316">
                  <c:v>300.95</c:v>
                </c:pt>
                <c:pt idx="13317">
                  <c:v>300.97000000000003</c:v>
                </c:pt>
                <c:pt idx="13318">
                  <c:v>301.02</c:v>
                </c:pt>
                <c:pt idx="13319">
                  <c:v>301.08</c:v>
                </c:pt>
                <c:pt idx="13320">
                  <c:v>301.14</c:v>
                </c:pt>
                <c:pt idx="13321">
                  <c:v>301.16000000000003</c:v>
                </c:pt>
                <c:pt idx="13322">
                  <c:v>301.16000000000003</c:v>
                </c:pt>
                <c:pt idx="13323">
                  <c:v>301.13</c:v>
                </c:pt>
                <c:pt idx="13324">
                  <c:v>301.11</c:v>
                </c:pt>
                <c:pt idx="13325">
                  <c:v>301.10000000000002</c:v>
                </c:pt>
                <c:pt idx="13326">
                  <c:v>301.12</c:v>
                </c:pt>
                <c:pt idx="13327">
                  <c:v>301.14999999999998</c:v>
                </c:pt>
                <c:pt idx="13328">
                  <c:v>301.18</c:v>
                </c:pt>
                <c:pt idx="13329">
                  <c:v>301.19</c:v>
                </c:pt>
                <c:pt idx="13330">
                  <c:v>301.18</c:v>
                </c:pt>
                <c:pt idx="13331">
                  <c:v>301.12</c:v>
                </c:pt>
                <c:pt idx="13332">
                  <c:v>301.16000000000003</c:v>
                </c:pt>
                <c:pt idx="13333">
                  <c:v>301.13</c:v>
                </c:pt>
                <c:pt idx="13334">
                  <c:v>301.10000000000002</c:v>
                </c:pt>
                <c:pt idx="13335">
                  <c:v>301.08</c:v>
                </c:pt>
                <c:pt idx="13336">
                  <c:v>301.10000000000002</c:v>
                </c:pt>
                <c:pt idx="13337">
                  <c:v>301.11</c:v>
                </c:pt>
                <c:pt idx="13338">
                  <c:v>301.06</c:v>
                </c:pt>
                <c:pt idx="13339">
                  <c:v>300.99</c:v>
                </c:pt>
                <c:pt idx="13340">
                  <c:v>300.97000000000003</c:v>
                </c:pt>
                <c:pt idx="13341">
                  <c:v>300.97000000000003</c:v>
                </c:pt>
                <c:pt idx="13342">
                  <c:v>300.95</c:v>
                </c:pt>
                <c:pt idx="13343">
                  <c:v>300.89999999999998</c:v>
                </c:pt>
                <c:pt idx="13344">
                  <c:v>300.85000000000002</c:v>
                </c:pt>
                <c:pt idx="13345">
                  <c:v>300.85000000000002</c:v>
                </c:pt>
                <c:pt idx="13346">
                  <c:v>300.85000000000002</c:v>
                </c:pt>
                <c:pt idx="13347">
                  <c:v>300.89</c:v>
                </c:pt>
                <c:pt idx="13348">
                  <c:v>300.91000000000003</c:v>
                </c:pt>
                <c:pt idx="13349">
                  <c:v>300.95</c:v>
                </c:pt>
                <c:pt idx="13350">
                  <c:v>300.99</c:v>
                </c:pt>
                <c:pt idx="13351">
                  <c:v>301.01</c:v>
                </c:pt>
                <c:pt idx="13352">
                  <c:v>301.01</c:v>
                </c:pt>
                <c:pt idx="13353">
                  <c:v>300.95</c:v>
                </c:pt>
                <c:pt idx="13354">
                  <c:v>300.92</c:v>
                </c:pt>
                <c:pt idx="13355">
                  <c:v>300.91000000000003</c:v>
                </c:pt>
                <c:pt idx="13356">
                  <c:v>300.89999999999998</c:v>
                </c:pt>
                <c:pt idx="13357">
                  <c:v>300.91000000000003</c:v>
                </c:pt>
                <c:pt idx="13358">
                  <c:v>300.89</c:v>
                </c:pt>
                <c:pt idx="13359">
                  <c:v>300.92</c:v>
                </c:pt>
                <c:pt idx="13360">
                  <c:v>300.89</c:v>
                </c:pt>
                <c:pt idx="13361">
                  <c:v>300.87</c:v>
                </c:pt>
                <c:pt idx="13362">
                  <c:v>300.88</c:v>
                </c:pt>
                <c:pt idx="13363">
                  <c:v>300.92</c:v>
                </c:pt>
                <c:pt idx="13364">
                  <c:v>300.94</c:v>
                </c:pt>
                <c:pt idx="13365">
                  <c:v>300.91000000000003</c:v>
                </c:pt>
                <c:pt idx="13366">
                  <c:v>300.88</c:v>
                </c:pt>
                <c:pt idx="13367">
                  <c:v>300.87</c:v>
                </c:pt>
                <c:pt idx="13368">
                  <c:v>300.89</c:v>
                </c:pt>
                <c:pt idx="13369">
                  <c:v>300.93</c:v>
                </c:pt>
                <c:pt idx="13370">
                  <c:v>300.92</c:v>
                </c:pt>
                <c:pt idx="13371">
                  <c:v>300.89999999999998</c:v>
                </c:pt>
                <c:pt idx="13372">
                  <c:v>300.89999999999998</c:v>
                </c:pt>
                <c:pt idx="13373">
                  <c:v>300.88</c:v>
                </c:pt>
                <c:pt idx="13374">
                  <c:v>300.91000000000003</c:v>
                </c:pt>
                <c:pt idx="13375">
                  <c:v>300.92</c:v>
                </c:pt>
                <c:pt idx="13376">
                  <c:v>300.98</c:v>
                </c:pt>
                <c:pt idx="13377">
                  <c:v>301</c:v>
                </c:pt>
                <c:pt idx="13378">
                  <c:v>301</c:v>
                </c:pt>
                <c:pt idx="13379">
                  <c:v>301.05</c:v>
                </c:pt>
                <c:pt idx="13380">
                  <c:v>301.04000000000002</c:v>
                </c:pt>
                <c:pt idx="13381">
                  <c:v>301.02999999999997</c:v>
                </c:pt>
                <c:pt idx="13382">
                  <c:v>301.04000000000002</c:v>
                </c:pt>
                <c:pt idx="13383">
                  <c:v>301.07</c:v>
                </c:pt>
                <c:pt idx="13384">
                  <c:v>301.08</c:v>
                </c:pt>
                <c:pt idx="13385">
                  <c:v>301.10000000000002</c:v>
                </c:pt>
                <c:pt idx="13386">
                  <c:v>301.08999999999997</c:v>
                </c:pt>
                <c:pt idx="13387">
                  <c:v>301.07</c:v>
                </c:pt>
                <c:pt idx="13388">
                  <c:v>301.07</c:v>
                </c:pt>
                <c:pt idx="13389">
                  <c:v>301.06</c:v>
                </c:pt>
                <c:pt idx="13390">
                  <c:v>301.07</c:v>
                </c:pt>
                <c:pt idx="13391">
                  <c:v>301.07</c:v>
                </c:pt>
                <c:pt idx="13392">
                  <c:v>301.12</c:v>
                </c:pt>
                <c:pt idx="13393">
                  <c:v>301.14999999999998</c:v>
                </c:pt>
                <c:pt idx="13394">
                  <c:v>301.18</c:v>
                </c:pt>
                <c:pt idx="13395">
                  <c:v>301.14</c:v>
                </c:pt>
                <c:pt idx="13396">
                  <c:v>301.08</c:v>
                </c:pt>
                <c:pt idx="13397">
                  <c:v>301.08999999999997</c:v>
                </c:pt>
                <c:pt idx="13398">
                  <c:v>301.08999999999997</c:v>
                </c:pt>
                <c:pt idx="13399">
                  <c:v>301.07</c:v>
                </c:pt>
                <c:pt idx="13400">
                  <c:v>301.05</c:v>
                </c:pt>
                <c:pt idx="13401">
                  <c:v>301.06</c:v>
                </c:pt>
                <c:pt idx="13402">
                  <c:v>301.04000000000002</c:v>
                </c:pt>
                <c:pt idx="13403">
                  <c:v>301.06</c:v>
                </c:pt>
                <c:pt idx="13404">
                  <c:v>301.08</c:v>
                </c:pt>
                <c:pt idx="13405">
                  <c:v>301.08</c:v>
                </c:pt>
                <c:pt idx="13406">
                  <c:v>301.06</c:v>
                </c:pt>
                <c:pt idx="13407">
                  <c:v>301.08999999999997</c:v>
                </c:pt>
                <c:pt idx="13408">
                  <c:v>301.08</c:v>
                </c:pt>
                <c:pt idx="13409">
                  <c:v>301.05</c:v>
                </c:pt>
                <c:pt idx="13410">
                  <c:v>301.06</c:v>
                </c:pt>
                <c:pt idx="13411">
                  <c:v>301.07</c:v>
                </c:pt>
                <c:pt idx="13412">
                  <c:v>301.08999999999997</c:v>
                </c:pt>
                <c:pt idx="13413">
                  <c:v>301.07</c:v>
                </c:pt>
                <c:pt idx="13414">
                  <c:v>301.06</c:v>
                </c:pt>
                <c:pt idx="13415">
                  <c:v>301.07</c:v>
                </c:pt>
                <c:pt idx="13416">
                  <c:v>301.07</c:v>
                </c:pt>
                <c:pt idx="13417">
                  <c:v>301.11</c:v>
                </c:pt>
                <c:pt idx="13418">
                  <c:v>301.14</c:v>
                </c:pt>
                <c:pt idx="13419">
                  <c:v>301.13</c:v>
                </c:pt>
                <c:pt idx="13420">
                  <c:v>301.14999999999998</c:v>
                </c:pt>
                <c:pt idx="13421">
                  <c:v>301.12</c:v>
                </c:pt>
                <c:pt idx="13422">
                  <c:v>301.11</c:v>
                </c:pt>
                <c:pt idx="13423">
                  <c:v>301.08</c:v>
                </c:pt>
                <c:pt idx="13424">
                  <c:v>301.08999999999997</c:v>
                </c:pt>
                <c:pt idx="13425">
                  <c:v>301.05</c:v>
                </c:pt>
                <c:pt idx="13426">
                  <c:v>301.04000000000002</c:v>
                </c:pt>
                <c:pt idx="13427">
                  <c:v>301.04000000000002</c:v>
                </c:pt>
                <c:pt idx="13428">
                  <c:v>301.05</c:v>
                </c:pt>
                <c:pt idx="13429">
                  <c:v>301.04000000000002</c:v>
                </c:pt>
                <c:pt idx="13430">
                  <c:v>301.01</c:v>
                </c:pt>
                <c:pt idx="13431">
                  <c:v>301</c:v>
                </c:pt>
                <c:pt idx="13432">
                  <c:v>300.99</c:v>
                </c:pt>
                <c:pt idx="13433">
                  <c:v>301</c:v>
                </c:pt>
                <c:pt idx="13434">
                  <c:v>301.02999999999997</c:v>
                </c:pt>
                <c:pt idx="13435">
                  <c:v>301.01</c:v>
                </c:pt>
                <c:pt idx="13436">
                  <c:v>301.04000000000002</c:v>
                </c:pt>
                <c:pt idx="13437">
                  <c:v>301.08</c:v>
                </c:pt>
                <c:pt idx="13438">
                  <c:v>301.12</c:v>
                </c:pt>
                <c:pt idx="13439">
                  <c:v>301.16000000000003</c:v>
                </c:pt>
                <c:pt idx="13440">
                  <c:v>301.19</c:v>
                </c:pt>
                <c:pt idx="13441">
                  <c:v>301.20999999999998</c:v>
                </c:pt>
                <c:pt idx="13442">
                  <c:v>301.23</c:v>
                </c:pt>
                <c:pt idx="13443">
                  <c:v>301.27</c:v>
                </c:pt>
                <c:pt idx="13444">
                  <c:v>301.24</c:v>
                </c:pt>
                <c:pt idx="13445">
                  <c:v>301.25</c:v>
                </c:pt>
                <c:pt idx="13446">
                  <c:v>301.27999999999997</c:v>
                </c:pt>
                <c:pt idx="13447">
                  <c:v>301.26</c:v>
                </c:pt>
                <c:pt idx="13448">
                  <c:v>301.24</c:v>
                </c:pt>
                <c:pt idx="13449">
                  <c:v>301.29000000000002</c:v>
                </c:pt>
                <c:pt idx="13450">
                  <c:v>301.27999999999997</c:v>
                </c:pt>
                <c:pt idx="13451">
                  <c:v>301.27</c:v>
                </c:pt>
                <c:pt idx="13452">
                  <c:v>301.27999999999997</c:v>
                </c:pt>
                <c:pt idx="13453">
                  <c:v>301.27</c:v>
                </c:pt>
                <c:pt idx="13454">
                  <c:v>301.26</c:v>
                </c:pt>
                <c:pt idx="13455">
                  <c:v>301.3</c:v>
                </c:pt>
                <c:pt idx="13456">
                  <c:v>301.26</c:v>
                </c:pt>
                <c:pt idx="13457">
                  <c:v>301.25</c:v>
                </c:pt>
                <c:pt idx="13458">
                  <c:v>301.25</c:v>
                </c:pt>
                <c:pt idx="13459">
                  <c:v>301.22000000000003</c:v>
                </c:pt>
                <c:pt idx="13460">
                  <c:v>301.17</c:v>
                </c:pt>
                <c:pt idx="13461">
                  <c:v>301.16000000000003</c:v>
                </c:pt>
                <c:pt idx="13462">
                  <c:v>301.18</c:v>
                </c:pt>
                <c:pt idx="13463">
                  <c:v>301.18</c:v>
                </c:pt>
                <c:pt idx="13464">
                  <c:v>301.2</c:v>
                </c:pt>
                <c:pt idx="13465">
                  <c:v>301.17</c:v>
                </c:pt>
                <c:pt idx="13466">
                  <c:v>301.17</c:v>
                </c:pt>
                <c:pt idx="13467">
                  <c:v>301.19</c:v>
                </c:pt>
                <c:pt idx="13468">
                  <c:v>301.18</c:v>
                </c:pt>
                <c:pt idx="13469">
                  <c:v>301.18</c:v>
                </c:pt>
                <c:pt idx="13470">
                  <c:v>301.17</c:v>
                </c:pt>
                <c:pt idx="13471">
                  <c:v>301.18</c:v>
                </c:pt>
                <c:pt idx="13472">
                  <c:v>301.17</c:v>
                </c:pt>
                <c:pt idx="13473">
                  <c:v>301.17</c:v>
                </c:pt>
                <c:pt idx="13474">
                  <c:v>301.18</c:v>
                </c:pt>
                <c:pt idx="13475">
                  <c:v>301.18</c:v>
                </c:pt>
                <c:pt idx="13476">
                  <c:v>301.17</c:v>
                </c:pt>
                <c:pt idx="13477">
                  <c:v>301.17</c:v>
                </c:pt>
                <c:pt idx="13478">
                  <c:v>301.19</c:v>
                </c:pt>
                <c:pt idx="13479">
                  <c:v>301.18</c:v>
                </c:pt>
                <c:pt idx="13480">
                  <c:v>301.17</c:v>
                </c:pt>
                <c:pt idx="13481">
                  <c:v>301.20999999999998</c:v>
                </c:pt>
                <c:pt idx="13482">
                  <c:v>301.20999999999998</c:v>
                </c:pt>
                <c:pt idx="13483">
                  <c:v>301.22000000000003</c:v>
                </c:pt>
                <c:pt idx="13484">
                  <c:v>301.23</c:v>
                </c:pt>
                <c:pt idx="13485">
                  <c:v>301.23</c:v>
                </c:pt>
                <c:pt idx="13486">
                  <c:v>301.25</c:v>
                </c:pt>
                <c:pt idx="13487">
                  <c:v>301.25</c:v>
                </c:pt>
                <c:pt idx="13488">
                  <c:v>301.29000000000002</c:v>
                </c:pt>
                <c:pt idx="13489">
                  <c:v>301.27</c:v>
                </c:pt>
                <c:pt idx="13490">
                  <c:v>301.23</c:v>
                </c:pt>
                <c:pt idx="13491">
                  <c:v>301.2</c:v>
                </c:pt>
                <c:pt idx="13492">
                  <c:v>301.17</c:v>
                </c:pt>
                <c:pt idx="13493">
                  <c:v>301.13</c:v>
                </c:pt>
                <c:pt idx="13494">
                  <c:v>301.10000000000002</c:v>
                </c:pt>
                <c:pt idx="13495">
                  <c:v>301.05</c:v>
                </c:pt>
                <c:pt idx="13496">
                  <c:v>301.01</c:v>
                </c:pt>
                <c:pt idx="13497">
                  <c:v>301.01</c:v>
                </c:pt>
                <c:pt idx="13498">
                  <c:v>301.02</c:v>
                </c:pt>
                <c:pt idx="13499">
                  <c:v>301.08</c:v>
                </c:pt>
                <c:pt idx="13500">
                  <c:v>301.11</c:v>
                </c:pt>
                <c:pt idx="13501">
                  <c:v>301.08</c:v>
                </c:pt>
                <c:pt idx="13502">
                  <c:v>301.08</c:v>
                </c:pt>
                <c:pt idx="13503">
                  <c:v>301.07</c:v>
                </c:pt>
                <c:pt idx="13504">
                  <c:v>301.06</c:v>
                </c:pt>
                <c:pt idx="13505">
                  <c:v>301.06</c:v>
                </c:pt>
                <c:pt idx="13506">
                  <c:v>301.02999999999997</c:v>
                </c:pt>
                <c:pt idx="13507">
                  <c:v>301.02</c:v>
                </c:pt>
                <c:pt idx="13508">
                  <c:v>301.01</c:v>
                </c:pt>
                <c:pt idx="13509">
                  <c:v>300.98</c:v>
                </c:pt>
                <c:pt idx="13510">
                  <c:v>300.95</c:v>
                </c:pt>
                <c:pt idx="13511">
                  <c:v>300.94</c:v>
                </c:pt>
                <c:pt idx="13512">
                  <c:v>300.97000000000003</c:v>
                </c:pt>
                <c:pt idx="13513">
                  <c:v>300.99</c:v>
                </c:pt>
                <c:pt idx="13514">
                  <c:v>300.99</c:v>
                </c:pt>
                <c:pt idx="13515">
                  <c:v>300.98</c:v>
                </c:pt>
                <c:pt idx="13516">
                  <c:v>301</c:v>
                </c:pt>
                <c:pt idx="13517">
                  <c:v>300.98</c:v>
                </c:pt>
                <c:pt idx="13518">
                  <c:v>301.01</c:v>
                </c:pt>
                <c:pt idx="13519">
                  <c:v>300.98</c:v>
                </c:pt>
                <c:pt idx="13520">
                  <c:v>301.01</c:v>
                </c:pt>
                <c:pt idx="13521">
                  <c:v>301.05</c:v>
                </c:pt>
                <c:pt idx="13522">
                  <c:v>301.02999999999997</c:v>
                </c:pt>
                <c:pt idx="13523">
                  <c:v>301.02999999999997</c:v>
                </c:pt>
                <c:pt idx="13524">
                  <c:v>301.08</c:v>
                </c:pt>
                <c:pt idx="13525">
                  <c:v>301.11</c:v>
                </c:pt>
                <c:pt idx="13526">
                  <c:v>301.14</c:v>
                </c:pt>
                <c:pt idx="13527">
                  <c:v>301.11</c:v>
                </c:pt>
                <c:pt idx="13528">
                  <c:v>301.11</c:v>
                </c:pt>
                <c:pt idx="13529">
                  <c:v>301.07</c:v>
                </c:pt>
                <c:pt idx="13530">
                  <c:v>301.07</c:v>
                </c:pt>
                <c:pt idx="13531">
                  <c:v>301.04000000000002</c:v>
                </c:pt>
                <c:pt idx="13532">
                  <c:v>301.04000000000002</c:v>
                </c:pt>
                <c:pt idx="13533">
                  <c:v>301.02999999999997</c:v>
                </c:pt>
                <c:pt idx="13534">
                  <c:v>301.02999999999997</c:v>
                </c:pt>
                <c:pt idx="13535">
                  <c:v>301.02999999999997</c:v>
                </c:pt>
                <c:pt idx="13536">
                  <c:v>301.01</c:v>
                </c:pt>
                <c:pt idx="13537">
                  <c:v>300.99</c:v>
                </c:pt>
                <c:pt idx="13538">
                  <c:v>300.99</c:v>
                </c:pt>
                <c:pt idx="13539">
                  <c:v>300.98</c:v>
                </c:pt>
                <c:pt idx="13540">
                  <c:v>300.97000000000003</c:v>
                </c:pt>
                <c:pt idx="13541">
                  <c:v>300.95</c:v>
                </c:pt>
                <c:pt idx="13542">
                  <c:v>300.95</c:v>
                </c:pt>
                <c:pt idx="13543">
                  <c:v>300.95999999999998</c:v>
                </c:pt>
                <c:pt idx="13544">
                  <c:v>300.99</c:v>
                </c:pt>
                <c:pt idx="13545">
                  <c:v>301.02</c:v>
                </c:pt>
                <c:pt idx="13546">
                  <c:v>301.02999999999997</c:v>
                </c:pt>
                <c:pt idx="13547">
                  <c:v>301.02999999999997</c:v>
                </c:pt>
                <c:pt idx="13548">
                  <c:v>301.05</c:v>
                </c:pt>
                <c:pt idx="13549">
                  <c:v>301.02999999999997</c:v>
                </c:pt>
                <c:pt idx="13550">
                  <c:v>301.02</c:v>
                </c:pt>
                <c:pt idx="13551">
                  <c:v>301.01</c:v>
                </c:pt>
                <c:pt idx="13552">
                  <c:v>300.98</c:v>
                </c:pt>
                <c:pt idx="13553">
                  <c:v>300.98</c:v>
                </c:pt>
                <c:pt idx="13554">
                  <c:v>300.95999999999998</c:v>
                </c:pt>
                <c:pt idx="13555">
                  <c:v>300.95999999999998</c:v>
                </c:pt>
                <c:pt idx="13556">
                  <c:v>300.97000000000003</c:v>
                </c:pt>
                <c:pt idx="13557">
                  <c:v>300.99</c:v>
                </c:pt>
                <c:pt idx="13558">
                  <c:v>301.01</c:v>
                </c:pt>
                <c:pt idx="13559">
                  <c:v>300.99</c:v>
                </c:pt>
                <c:pt idx="13560">
                  <c:v>301.02</c:v>
                </c:pt>
                <c:pt idx="13561">
                  <c:v>301.02999999999997</c:v>
                </c:pt>
                <c:pt idx="13562">
                  <c:v>301.02999999999997</c:v>
                </c:pt>
                <c:pt idx="13563">
                  <c:v>301.01</c:v>
                </c:pt>
                <c:pt idx="13564">
                  <c:v>300.98</c:v>
                </c:pt>
                <c:pt idx="13565">
                  <c:v>301.01</c:v>
                </c:pt>
                <c:pt idx="13566">
                  <c:v>301.06</c:v>
                </c:pt>
                <c:pt idx="13567">
                  <c:v>301.02</c:v>
                </c:pt>
                <c:pt idx="13568">
                  <c:v>300.99</c:v>
                </c:pt>
                <c:pt idx="13569">
                  <c:v>300.95999999999998</c:v>
                </c:pt>
                <c:pt idx="13570">
                  <c:v>300.97000000000003</c:v>
                </c:pt>
                <c:pt idx="13571">
                  <c:v>300.97000000000003</c:v>
                </c:pt>
                <c:pt idx="13572">
                  <c:v>300.97000000000003</c:v>
                </c:pt>
                <c:pt idx="13573">
                  <c:v>300.97000000000003</c:v>
                </c:pt>
                <c:pt idx="13574">
                  <c:v>300.99</c:v>
                </c:pt>
                <c:pt idx="13575">
                  <c:v>301</c:v>
                </c:pt>
                <c:pt idx="13576">
                  <c:v>301.01</c:v>
                </c:pt>
                <c:pt idx="13577">
                  <c:v>301.02</c:v>
                </c:pt>
                <c:pt idx="13578">
                  <c:v>301.02999999999997</c:v>
                </c:pt>
                <c:pt idx="13579">
                  <c:v>301.01</c:v>
                </c:pt>
                <c:pt idx="13580">
                  <c:v>300.98</c:v>
                </c:pt>
                <c:pt idx="13581">
                  <c:v>300.95999999999998</c:v>
                </c:pt>
                <c:pt idx="13582">
                  <c:v>300.98</c:v>
                </c:pt>
                <c:pt idx="13583">
                  <c:v>301.01</c:v>
                </c:pt>
                <c:pt idx="13584">
                  <c:v>301.02999999999997</c:v>
                </c:pt>
                <c:pt idx="13585">
                  <c:v>301.04000000000002</c:v>
                </c:pt>
                <c:pt idx="13586">
                  <c:v>301.02</c:v>
                </c:pt>
                <c:pt idx="13587">
                  <c:v>301.01</c:v>
                </c:pt>
                <c:pt idx="13588">
                  <c:v>301.05</c:v>
                </c:pt>
                <c:pt idx="13589">
                  <c:v>301.14999999999998</c:v>
                </c:pt>
                <c:pt idx="13590">
                  <c:v>301.13</c:v>
                </c:pt>
                <c:pt idx="13591">
                  <c:v>301.11</c:v>
                </c:pt>
                <c:pt idx="13592">
                  <c:v>301.13</c:v>
                </c:pt>
                <c:pt idx="13593">
                  <c:v>301.17</c:v>
                </c:pt>
                <c:pt idx="13594">
                  <c:v>301.20999999999998</c:v>
                </c:pt>
                <c:pt idx="13595">
                  <c:v>301.19</c:v>
                </c:pt>
                <c:pt idx="13596">
                  <c:v>301.19</c:v>
                </c:pt>
                <c:pt idx="13597">
                  <c:v>301.22000000000003</c:v>
                </c:pt>
                <c:pt idx="13598">
                  <c:v>301.27</c:v>
                </c:pt>
                <c:pt idx="13599">
                  <c:v>301.27</c:v>
                </c:pt>
                <c:pt idx="13600">
                  <c:v>301.26</c:v>
                </c:pt>
                <c:pt idx="13601">
                  <c:v>301.26</c:v>
                </c:pt>
                <c:pt idx="13602">
                  <c:v>301.26</c:v>
                </c:pt>
                <c:pt idx="13603">
                  <c:v>301.25</c:v>
                </c:pt>
                <c:pt idx="13604">
                  <c:v>301.22000000000003</c:v>
                </c:pt>
                <c:pt idx="13605">
                  <c:v>301.16000000000003</c:v>
                </c:pt>
                <c:pt idx="13606">
                  <c:v>301.14</c:v>
                </c:pt>
                <c:pt idx="13607">
                  <c:v>301.12</c:v>
                </c:pt>
                <c:pt idx="13608">
                  <c:v>301.10000000000002</c:v>
                </c:pt>
                <c:pt idx="13609">
                  <c:v>301.08999999999997</c:v>
                </c:pt>
                <c:pt idx="13610">
                  <c:v>301.08999999999997</c:v>
                </c:pt>
                <c:pt idx="13611">
                  <c:v>301.12</c:v>
                </c:pt>
                <c:pt idx="13612">
                  <c:v>301.13</c:v>
                </c:pt>
                <c:pt idx="13613">
                  <c:v>301.14</c:v>
                </c:pt>
                <c:pt idx="13614">
                  <c:v>301.14</c:v>
                </c:pt>
                <c:pt idx="13615">
                  <c:v>301.17</c:v>
                </c:pt>
                <c:pt idx="13616">
                  <c:v>301.14</c:v>
                </c:pt>
                <c:pt idx="13617">
                  <c:v>301.19</c:v>
                </c:pt>
                <c:pt idx="13618">
                  <c:v>301.20999999999998</c:v>
                </c:pt>
                <c:pt idx="13619">
                  <c:v>301.23</c:v>
                </c:pt>
                <c:pt idx="13620">
                  <c:v>301.27999999999997</c:v>
                </c:pt>
                <c:pt idx="13621">
                  <c:v>301.31</c:v>
                </c:pt>
                <c:pt idx="13622">
                  <c:v>301.3</c:v>
                </c:pt>
                <c:pt idx="13623">
                  <c:v>301.29000000000002</c:v>
                </c:pt>
                <c:pt idx="13624">
                  <c:v>301.25</c:v>
                </c:pt>
                <c:pt idx="13625">
                  <c:v>301.23</c:v>
                </c:pt>
                <c:pt idx="13626">
                  <c:v>301.23</c:v>
                </c:pt>
                <c:pt idx="13627">
                  <c:v>301.22000000000003</c:v>
                </c:pt>
                <c:pt idx="13628">
                  <c:v>301.22000000000003</c:v>
                </c:pt>
                <c:pt idx="13629">
                  <c:v>301.18</c:v>
                </c:pt>
                <c:pt idx="13630">
                  <c:v>301.20999999999998</c:v>
                </c:pt>
                <c:pt idx="13631">
                  <c:v>301.2</c:v>
                </c:pt>
                <c:pt idx="13632">
                  <c:v>301.18</c:v>
                </c:pt>
                <c:pt idx="13633">
                  <c:v>301.14999999999998</c:v>
                </c:pt>
                <c:pt idx="13634">
                  <c:v>301.17</c:v>
                </c:pt>
                <c:pt idx="13635">
                  <c:v>301.14999999999998</c:v>
                </c:pt>
                <c:pt idx="13636">
                  <c:v>301.13</c:v>
                </c:pt>
                <c:pt idx="13637">
                  <c:v>301.11</c:v>
                </c:pt>
                <c:pt idx="13638">
                  <c:v>301.08</c:v>
                </c:pt>
                <c:pt idx="13639">
                  <c:v>301.08999999999997</c:v>
                </c:pt>
                <c:pt idx="13640">
                  <c:v>301.10000000000002</c:v>
                </c:pt>
                <c:pt idx="13641">
                  <c:v>301.08999999999997</c:v>
                </c:pt>
                <c:pt idx="13642">
                  <c:v>301.08999999999997</c:v>
                </c:pt>
                <c:pt idx="13643">
                  <c:v>301.08999999999997</c:v>
                </c:pt>
                <c:pt idx="13644">
                  <c:v>301.10000000000002</c:v>
                </c:pt>
                <c:pt idx="13645">
                  <c:v>301.08999999999997</c:v>
                </c:pt>
                <c:pt idx="13646">
                  <c:v>301.08999999999997</c:v>
                </c:pt>
                <c:pt idx="13647">
                  <c:v>301.08999999999997</c:v>
                </c:pt>
                <c:pt idx="13648">
                  <c:v>301.07</c:v>
                </c:pt>
                <c:pt idx="13649">
                  <c:v>301.10000000000002</c:v>
                </c:pt>
                <c:pt idx="13650">
                  <c:v>301.07</c:v>
                </c:pt>
                <c:pt idx="13651">
                  <c:v>301.01</c:v>
                </c:pt>
                <c:pt idx="13652">
                  <c:v>301.01</c:v>
                </c:pt>
                <c:pt idx="13653">
                  <c:v>301.02999999999997</c:v>
                </c:pt>
                <c:pt idx="13654">
                  <c:v>301.06</c:v>
                </c:pt>
                <c:pt idx="13655">
                  <c:v>301.02</c:v>
                </c:pt>
                <c:pt idx="13656">
                  <c:v>301.02999999999997</c:v>
                </c:pt>
                <c:pt idx="13657">
                  <c:v>301.08</c:v>
                </c:pt>
                <c:pt idx="13658">
                  <c:v>301.14</c:v>
                </c:pt>
                <c:pt idx="13659">
                  <c:v>301.12</c:v>
                </c:pt>
                <c:pt idx="13660">
                  <c:v>301.08</c:v>
                </c:pt>
                <c:pt idx="13661">
                  <c:v>301.04000000000002</c:v>
                </c:pt>
                <c:pt idx="13662">
                  <c:v>301.04000000000002</c:v>
                </c:pt>
                <c:pt idx="13663">
                  <c:v>301.07</c:v>
                </c:pt>
                <c:pt idx="13664">
                  <c:v>301.07</c:v>
                </c:pt>
                <c:pt idx="13665">
                  <c:v>301.08999999999997</c:v>
                </c:pt>
                <c:pt idx="13666">
                  <c:v>301.08999999999997</c:v>
                </c:pt>
                <c:pt idx="13667">
                  <c:v>301.07</c:v>
                </c:pt>
                <c:pt idx="13668">
                  <c:v>301.05</c:v>
                </c:pt>
                <c:pt idx="13669">
                  <c:v>301.08999999999997</c:v>
                </c:pt>
                <c:pt idx="13670">
                  <c:v>301.13</c:v>
                </c:pt>
                <c:pt idx="13671">
                  <c:v>301.12</c:v>
                </c:pt>
                <c:pt idx="13672">
                  <c:v>301.10000000000002</c:v>
                </c:pt>
                <c:pt idx="13673">
                  <c:v>301.11</c:v>
                </c:pt>
                <c:pt idx="13674">
                  <c:v>301.08999999999997</c:v>
                </c:pt>
                <c:pt idx="13675">
                  <c:v>301.04000000000002</c:v>
                </c:pt>
                <c:pt idx="13676">
                  <c:v>301.01</c:v>
                </c:pt>
                <c:pt idx="13677">
                  <c:v>301.01</c:v>
                </c:pt>
                <c:pt idx="13678">
                  <c:v>301.02</c:v>
                </c:pt>
                <c:pt idx="13679">
                  <c:v>301.07</c:v>
                </c:pt>
                <c:pt idx="13680">
                  <c:v>301.08</c:v>
                </c:pt>
                <c:pt idx="13681">
                  <c:v>301.08999999999997</c:v>
                </c:pt>
                <c:pt idx="13682">
                  <c:v>301.02999999999997</c:v>
                </c:pt>
                <c:pt idx="13683">
                  <c:v>301.08</c:v>
                </c:pt>
                <c:pt idx="13684">
                  <c:v>301.11</c:v>
                </c:pt>
                <c:pt idx="13685">
                  <c:v>301.10000000000002</c:v>
                </c:pt>
                <c:pt idx="13686">
                  <c:v>301.13</c:v>
                </c:pt>
                <c:pt idx="13687">
                  <c:v>301.16000000000003</c:v>
                </c:pt>
                <c:pt idx="13688">
                  <c:v>301.2</c:v>
                </c:pt>
                <c:pt idx="13689">
                  <c:v>301.20999999999998</c:v>
                </c:pt>
                <c:pt idx="13690">
                  <c:v>301.20999999999998</c:v>
                </c:pt>
                <c:pt idx="13691">
                  <c:v>301.17</c:v>
                </c:pt>
                <c:pt idx="13692">
                  <c:v>301.14</c:v>
                </c:pt>
                <c:pt idx="13693">
                  <c:v>301.14</c:v>
                </c:pt>
                <c:pt idx="13694">
                  <c:v>301.14</c:v>
                </c:pt>
                <c:pt idx="13695">
                  <c:v>301.14999999999998</c:v>
                </c:pt>
                <c:pt idx="13696">
                  <c:v>301.11</c:v>
                </c:pt>
                <c:pt idx="13697">
                  <c:v>301.07</c:v>
                </c:pt>
                <c:pt idx="13698">
                  <c:v>301.08</c:v>
                </c:pt>
                <c:pt idx="13699">
                  <c:v>301.05</c:v>
                </c:pt>
                <c:pt idx="13700">
                  <c:v>301.05</c:v>
                </c:pt>
                <c:pt idx="13701">
                  <c:v>301.08999999999997</c:v>
                </c:pt>
                <c:pt idx="13702">
                  <c:v>301.14</c:v>
                </c:pt>
                <c:pt idx="13703">
                  <c:v>301.12</c:v>
                </c:pt>
                <c:pt idx="13704">
                  <c:v>301.11</c:v>
                </c:pt>
                <c:pt idx="13705">
                  <c:v>301.18</c:v>
                </c:pt>
                <c:pt idx="13706">
                  <c:v>301.17</c:v>
                </c:pt>
                <c:pt idx="13707">
                  <c:v>301.19</c:v>
                </c:pt>
                <c:pt idx="13708">
                  <c:v>301.18</c:v>
                </c:pt>
                <c:pt idx="13709">
                  <c:v>301.14999999999998</c:v>
                </c:pt>
                <c:pt idx="13710">
                  <c:v>301.14</c:v>
                </c:pt>
                <c:pt idx="13711">
                  <c:v>301.16000000000003</c:v>
                </c:pt>
                <c:pt idx="13712">
                  <c:v>301.16000000000003</c:v>
                </c:pt>
                <c:pt idx="13713">
                  <c:v>301.11</c:v>
                </c:pt>
                <c:pt idx="13714">
                  <c:v>301.08</c:v>
                </c:pt>
                <c:pt idx="13715">
                  <c:v>301.07</c:v>
                </c:pt>
                <c:pt idx="13716">
                  <c:v>301.05</c:v>
                </c:pt>
                <c:pt idx="13717">
                  <c:v>301.07</c:v>
                </c:pt>
                <c:pt idx="13718">
                  <c:v>301.07</c:v>
                </c:pt>
                <c:pt idx="13719">
                  <c:v>301.08999999999997</c:v>
                </c:pt>
                <c:pt idx="13720">
                  <c:v>301.08</c:v>
                </c:pt>
                <c:pt idx="13721">
                  <c:v>301.04000000000002</c:v>
                </c:pt>
                <c:pt idx="13722">
                  <c:v>301.06</c:v>
                </c:pt>
                <c:pt idx="13723">
                  <c:v>301.10000000000002</c:v>
                </c:pt>
                <c:pt idx="13724">
                  <c:v>301.08999999999997</c:v>
                </c:pt>
                <c:pt idx="13725">
                  <c:v>301.12</c:v>
                </c:pt>
                <c:pt idx="13726">
                  <c:v>301.13</c:v>
                </c:pt>
                <c:pt idx="13727">
                  <c:v>301.14</c:v>
                </c:pt>
                <c:pt idx="13728">
                  <c:v>301.11</c:v>
                </c:pt>
                <c:pt idx="13729">
                  <c:v>301.06</c:v>
                </c:pt>
                <c:pt idx="13730">
                  <c:v>301.06</c:v>
                </c:pt>
                <c:pt idx="13731">
                  <c:v>301.07</c:v>
                </c:pt>
                <c:pt idx="13732">
                  <c:v>301.05</c:v>
                </c:pt>
                <c:pt idx="13733">
                  <c:v>301.08</c:v>
                </c:pt>
                <c:pt idx="13734">
                  <c:v>301.12</c:v>
                </c:pt>
                <c:pt idx="13735">
                  <c:v>301.14</c:v>
                </c:pt>
                <c:pt idx="13736">
                  <c:v>301.18</c:v>
                </c:pt>
                <c:pt idx="13737">
                  <c:v>301.14999999999998</c:v>
                </c:pt>
                <c:pt idx="13738">
                  <c:v>301.14</c:v>
                </c:pt>
                <c:pt idx="13739">
                  <c:v>301.17</c:v>
                </c:pt>
                <c:pt idx="13740">
                  <c:v>301.19</c:v>
                </c:pt>
                <c:pt idx="13741">
                  <c:v>301.2</c:v>
                </c:pt>
                <c:pt idx="13742">
                  <c:v>301.17</c:v>
                </c:pt>
                <c:pt idx="13743">
                  <c:v>301.16000000000003</c:v>
                </c:pt>
                <c:pt idx="13744">
                  <c:v>301.22000000000003</c:v>
                </c:pt>
                <c:pt idx="13745">
                  <c:v>301.24</c:v>
                </c:pt>
                <c:pt idx="13746">
                  <c:v>301.24</c:v>
                </c:pt>
                <c:pt idx="13747">
                  <c:v>301.20999999999998</c:v>
                </c:pt>
                <c:pt idx="13748">
                  <c:v>301.20999999999998</c:v>
                </c:pt>
                <c:pt idx="13749">
                  <c:v>301.22000000000003</c:v>
                </c:pt>
                <c:pt idx="13750">
                  <c:v>301.23</c:v>
                </c:pt>
                <c:pt idx="13751">
                  <c:v>301.27999999999997</c:v>
                </c:pt>
                <c:pt idx="13752">
                  <c:v>301.29000000000002</c:v>
                </c:pt>
                <c:pt idx="13753">
                  <c:v>301.31</c:v>
                </c:pt>
                <c:pt idx="13754">
                  <c:v>301.32</c:v>
                </c:pt>
                <c:pt idx="13755">
                  <c:v>301.29000000000002</c:v>
                </c:pt>
                <c:pt idx="13756">
                  <c:v>301.3</c:v>
                </c:pt>
                <c:pt idx="13757">
                  <c:v>301.3</c:v>
                </c:pt>
                <c:pt idx="13758">
                  <c:v>301.32</c:v>
                </c:pt>
                <c:pt idx="13759">
                  <c:v>301.32</c:v>
                </c:pt>
                <c:pt idx="13760">
                  <c:v>301.29000000000002</c:v>
                </c:pt>
                <c:pt idx="13761">
                  <c:v>301.3</c:v>
                </c:pt>
                <c:pt idx="13762">
                  <c:v>301.29000000000002</c:v>
                </c:pt>
                <c:pt idx="13763">
                  <c:v>301.27999999999997</c:v>
                </c:pt>
                <c:pt idx="13764">
                  <c:v>301.25</c:v>
                </c:pt>
                <c:pt idx="13765">
                  <c:v>301.27</c:v>
                </c:pt>
                <c:pt idx="13766">
                  <c:v>301.25</c:v>
                </c:pt>
                <c:pt idx="13767">
                  <c:v>301.20999999999998</c:v>
                </c:pt>
                <c:pt idx="13768">
                  <c:v>301.17</c:v>
                </c:pt>
                <c:pt idx="13769">
                  <c:v>301.10000000000002</c:v>
                </c:pt>
                <c:pt idx="13770">
                  <c:v>301.06</c:v>
                </c:pt>
                <c:pt idx="13771">
                  <c:v>301.06</c:v>
                </c:pt>
                <c:pt idx="13772">
                  <c:v>301.05</c:v>
                </c:pt>
                <c:pt idx="13773">
                  <c:v>301.02999999999997</c:v>
                </c:pt>
                <c:pt idx="13774">
                  <c:v>301</c:v>
                </c:pt>
                <c:pt idx="13775">
                  <c:v>301</c:v>
                </c:pt>
                <c:pt idx="13776">
                  <c:v>300.99</c:v>
                </c:pt>
                <c:pt idx="13777">
                  <c:v>300.98</c:v>
                </c:pt>
                <c:pt idx="13778">
                  <c:v>301.02</c:v>
                </c:pt>
                <c:pt idx="13779">
                  <c:v>301.02999999999997</c:v>
                </c:pt>
                <c:pt idx="13780">
                  <c:v>301.04000000000002</c:v>
                </c:pt>
                <c:pt idx="13781">
                  <c:v>301.07</c:v>
                </c:pt>
                <c:pt idx="13782">
                  <c:v>301.07</c:v>
                </c:pt>
                <c:pt idx="13783">
                  <c:v>301.08999999999997</c:v>
                </c:pt>
                <c:pt idx="13784">
                  <c:v>301.10000000000002</c:v>
                </c:pt>
                <c:pt idx="13785">
                  <c:v>301.11</c:v>
                </c:pt>
                <c:pt idx="13786">
                  <c:v>301.12</c:v>
                </c:pt>
                <c:pt idx="13787">
                  <c:v>301.06</c:v>
                </c:pt>
                <c:pt idx="13788">
                  <c:v>301.04000000000002</c:v>
                </c:pt>
                <c:pt idx="13789">
                  <c:v>301.01</c:v>
                </c:pt>
                <c:pt idx="13790">
                  <c:v>301.02999999999997</c:v>
                </c:pt>
                <c:pt idx="13791">
                  <c:v>301.05</c:v>
                </c:pt>
                <c:pt idx="13792">
                  <c:v>301.06</c:v>
                </c:pt>
                <c:pt idx="13793">
                  <c:v>301.08</c:v>
                </c:pt>
                <c:pt idx="13794">
                  <c:v>301.10000000000002</c:v>
                </c:pt>
                <c:pt idx="13795">
                  <c:v>301.11</c:v>
                </c:pt>
                <c:pt idx="13796">
                  <c:v>301.12</c:v>
                </c:pt>
                <c:pt idx="13797">
                  <c:v>301.12</c:v>
                </c:pt>
                <c:pt idx="13798">
                  <c:v>301.14</c:v>
                </c:pt>
                <c:pt idx="13799">
                  <c:v>301.17</c:v>
                </c:pt>
                <c:pt idx="13800">
                  <c:v>301.18</c:v>
                </c:pt>
                <c:pt idx="13801">
                  <c:v>301.2</c:v>
                </c:pt>
                <c:pt idx="13802">
                  <c:v>301.20999999999998</c:v>
                </c:pt>
                <c:pt idx="13803">
                  <c:v>301.2</c:v>
                </c:pt>
                <c:pt idx="13804">
                  <c:v>301.24</c:v>
                </c:pt>
                <c:pt idx="13805">
                  <c:v>301.26</c:v>
                </c:pt>
                <c:pt idx="13806">
                  <c:v>301.25</c:v>
                </c:pt>
                <c:pt idx="13807">
                  <c:v>301.29000000000002</c:v>
                </c:pt>
                <c:pt idx="13808">
                  <c:v>301.3</c:v>
                </c:pt>
                <c:pt idx="13809">
                  <c:v>301.35000000000002</c:v>
                </c:pt>
                <c:pt idx="13810">
                  <c:v>301.33999999999997</c:v>
                </c:pt>
                <c:pt idx="13811">
                  <c:v>301.32</c:v>
                </c:pt>
                <c:pt idx="13812">
                  <c:v>301.31</c:v>
                </c:pt>
                <c:pt idx="13813">
                  <c:v>301.33999999999997</c:v>
                </c:pt>
                <c:pt idx="13814">
                  <c:v>301.32</c:v>
                </c:pt>
                <c:pt idx="13815">
                  <c:v>301.27</c:v>
                </c:pt>
                <c:pt idx="13816">
                  <c:v>301.27999999999997</c:v>
                </c:pt>
                <c:pt idx="13817">
                  <c:v>301.25</c:v>
                </c:pt>
                <c:pt idx="13818">
                  <c:v>301.18</c:v>
                </c:pt>
                <c:pt idx="13819">
                  <c:v>301.19</c:v>
                </c:pt>
                <c:pt idx="13820">
                  <c:v>301.17</c:v>
                </c:pt>
                <c:pt idx="13821">
                  <c:v>301.2</c:v>
                </c:pt>
                <c:pt idx="13822">
                  <c:v>301.2</c:v>
                </c:pt>
                <c:pt idx="13823">
                  <c:v>301.17</c:v>
                </c:pt>
                <c:pt idx="13824">
                  <c:v>301.18</c:v>
                </c:pt>
                <c:pt idx="13825">
                  <c:v>301.14999999999998</c:v>
                </c:pt>
                <c:pt idx="13826">
                  <c:v>301.13</c:v>
                </c:pt>
                <c:pt idx="13827">
                  <c:v>301.08999999999997</c:v>
                </c:pt>
                <c:pt idx="13828">
                  <c:v>301.05</c:v>
                </c:pt>
                <c:pt idx="13829">
                  <c:v>301.04000000000002</c:v>
                </c:pt>
                <c:pt idx="13830">
                  <c:v>301.04000000000002</c:v>
                </c:pt>
                <c:pt idx="13831">
                  <c:v>301.05</c:v>
                </c:pt>
                <c:pt idx="13832">
                  <c:v>301.02999999999997</c:v>
                </c:pt>
                <c:pt idx="13833">
                  <c:v>301.02</c:v>
                </c:pt>
                <c:pt idx="13834">
                  <c:v>301.02999999999997</c:v>
                </c:pt>
                <c:pt idx="13835">
                  <c:v>301.04000000000002</c:v>
                </c:pt>
                <c:pt idx="13836">
                  <c:v>301.02</c:v>
                </c:pt>
                <c:pt idx="13837">
                  <c:v>301.01</c:v>
                </c:pt>
                <c:pt idx="13838">
                  <c:v>301.02</c:v>
                </c:pt>
                <c:pt idx="13839">
                  <c:v>301.02</c:v>
                </c:pt>
                <c:pt idx="13840">
                  <c:v>301.02999999999997</c:v>
                </c:pt>
                <c:pt idx="13841">
                  <c:v>301.05</c:v>
                </c:pt>
                <c:pt idx="13842">
                  <c:v>301.07</c:v>
                </c:pt>
                <c:pt idx="13843">
                  <c:v>301.12</c:v>
                </c:pt>
                <c:pt idx="13844">
                  <c:v>301.11</c:v>
                </c:pt>
                <c:pt idx="13845">
                  <c:v>301.08999999999997</c:v>
                </c:pt>
                <c:pt idx="13846">
                  <c:v>301.12</c:v>
                </c:pt>
                <c:pt idx="13847">
                  <c:v>301.13</c:v>
                </c:pt>
                <c:pt idx="13848">
                  <c:v>301.10000000000002</c:v>
                </c:pt>
                <c:pt idx="13849">
                  <c:v>301.12</c:v>
                </c:pt>
                <c:pt idx="13850">
                  <c:v>301.14</c:v>
                </c:pt>
                <c:pt idx="13851">
                  <c:v>301.14</c:v>
                </c:pt>
                <c:pt idx="13852">
                  <c:v>301.10000000000002</c:v>
                </c:pt>
                <c:pt idx="13853">
                  <c:v>301.10000000000002</c:v>
                </c:pt>
                <c:pt idx="13854">
                  <c:v>301.11</c:v>
                </c:pt>
                <c:pt idx="13855">
                  <c:v>301.13</c:v>
                </c:pt>
                <c:pt idx="13856">
                  <c:v>301.10000000000002</c:v>
                </c:pt>
                <c:pt idx="13857">
                  <c:v>301.13</c:v>
                </c:pt>
                <c:pt idx="13858">
                  <c:v>301.13</c:v>
                </c:pt>
                <c:pt idx="13859">
                  <c:v>301.11</c:v>
                </c:pt>
                <c:pt idx="13860">
                  <c:v>301.10000000000002</c:v>
                </c:pt>
                <c:pt idx="13861">
                  <c:v>301.06</c:v>
                </c:pt>
                <c:pt idx="13862">
                  <c:v>301.02</c:v>
                </c:pt>
                <c:pt idx="13863">
                  <c:v>301</c:v>
                </c:pt>
                <c:pt idx="13864">
                  <c:v>301.01</c:v>
                </c:pt>
                <c:pt idx="13865">
                  <c:v>301.04000000000002</c:v>
                </c:pt>
                <c:pt idx="13866">
                  <c:v>301.08999999999997</c:v>
                </c:pt>
                <c:pt idx="13867">
                  <c:v>301.11</c:v>
                </c:pt>
                <c:pt idx="13868">
                  <c:v>301.08</c:v>
                </c:pt>
                <c:pt idx="13869">
                  <c:v>301.04000000000002</c:v>
                </c:pt>
                <c:pt idx="13870">
                  <c:v>301.07</c:v>
                </c:pt>
                <c:pt idx="13871">
                  <c:v>301.08999999999997</c:v>
                </c:pt>
                <c:pt idx="13872">
                  <c:v>301.04000000000002</c:v>
                </c:pt>
                <c:pt idx="13873">
                  <c:v>301.02999999999997</c:v>
                </c:pt>
                <c:pt idx="13874">
                  <c:v>301.04000000000002</c:v>
                </c:pt>
                <c:pt idx="13875">
                  <c:v>301.08</c:v>
                </c:pt>
                <c:pt idx="13876">
                  <c:v>301.08999999999997</c:v>
                </c:pt>
                <c:pt idx="13877">
                  <c:v>301.08999999999997</c:v>
                </c:pt>
                <c:pt idx="13878">
                  <c:v>301.12</c:v>
                </c:pt>
                <c:pt idx="13879">
                  <c:v>301.12</c:v>
                </c:pt>
                <c:pt idx="13880">
                  <c:v>301.14999999999998</c:v>
                </c:pt>
                <c:pt idx="13881">
                  <c:v>301.22000000000003</c:v>
                </c:pt>
                <c:pt idx="13882">
                  <c:v>301.26</c:v>
                </c:pt>
                <c:pt idx="13883">
                  <c:v>301.27999999999997</c:v>
                </c:pt>
                <c:pt idx="13884">
                  <c:v>301.33</c:v>
                </c:pt>
                <c:pt idx="13885">
                  <c:v>301.35000000000002</c:v>
                </c:pt>
                <c:pt idx="13886">
                  <c:v>301.33999999999997</c:v>
                </c:pt>
                <c:pt idx="13887">
                  <c:v>301.37</c:v>
                </c:pt>
                <c:pt idx="13888">
                  <c:v>301.41000000000003</c:v>
                </c:pt>
                <c:pt idx="13889">
                  <c:v>301.39999999999998</c:v>
                </c:pt>
                <c:pt idx="13890">
                  <c:v>301.39</c:v>
                </c:pt>
                <c:pt idx="13891">
                  <c:v>301.36</c:v>
                </c:pt>
                <c:pt idx="13892">
                  <c:v>301.41000000000003</c:v>
                </c:pt>
                <c:pt idx="13893">
                  <c:v>301.42</c:v>
                </c:pt>
                <c:pt idx="13894">
                  <c:v>301.45</c:v>
                </c:pt>
                <c:pt idx="13895">
                  <c:v>301.45999999999998</c:v>
                </c:pt>
                <c:pt idx="13896">
                  <c:v>301.43</c:v>
                </c:pt>
                <c:pt idx="13897">
                  <c:v>301.39999999999998</c:v>
                </c:pt>
                <c:pt idx="13898">
                  <c:v>301.38</c:v>
                </c:pt>
                <c:pt idx="13899">
                  <c:v>301.39</c:v>
                </c:pt>
                <c:pt idx="13900">
                  <c:v>301.38</c:v>
                </c:pt>
                <c:pt idx="13901">
                  <c:v>301.35000000000002</c:v>
                </c:pt>
                <c:pt idx="13902">
                  <c:v>301.33</c:v>
                </c:pt>
                <c:pt idx="13903">
                  <c:v>301.32</c:v>
                </c:pt>
                <c:pt idx="13904">
                  <c:v>301.33999999999997</c:v>
                </c:pt>
                <c:pt idx="13905">
                  <c:v>301.36</c:v>
                </c:pt>
                <c:pt idx="13906">
                  <c:v>301.33</c:v>
                </c:pt>
                <c:pt idx="13907">
                  <c:v>301.32</c:v>
                </c:pt>
                <c:pt idx="13908">
                  <c:v>301.31</c:v>
                </c:pt>
                <c:pt idx="13909">
                  <c:v>301.25</c:v>
                </c:pt>
                <c:pt idx="13910">
                  <c:v>301.20999999999998</c:v>
                </c:pt>
                <c:pt idx="13911">
                  <c:v>301.23</c:v>
                </c:pt>
                <c:pt idx="13912">
                  <c:v>301.27</c:v>
                </c:pt>
                <c:pt idx="13913">
                  <c:v>301.26</c:v>
                </c:pt>
                <c:pt idx="13914">
                  <c:v>301.27</c:v>
                </c:pt>
                <c:pt idx="13915">
                  <c:v>301.26</c:v>
                </c:pt>
                <c:pt idx="13916">
                  <c:v>301.22000000000003</c:v>
                </c:pt>
                <c:pt idx="13917">
                  <c:v>301.24</c:v>
                </c:pt>
                <c:pt idx="13918">
                  <c:v>301.27999999999997</c:v>
                </c:pt>
                <c:pt idx="13919">
                  <c:v>301.27999999999997</c:v>
                </c:pt>
                <c:pt idx="13920">
                  <c:v>301.3</c:v>
                </c:pt>
                <c:pt idx="13921">
                  <c:v>301.32</c:v>
                </c:pt>
                <c:pt idx="13922">
                  <c:v>301.33999999999997</c:v>
                </c:pt>
                <c:pt idx="13923">
                  <c:v>301.32</c:v>
                </c:pt>
                <c:pt idx="13924">
                  <c:v>301.36</c:v>
                </c:pt>
                <c:pt idx="13925">
                  <c:v>301.33</c:v>
                </c:pt>
                <c:pt idx="13926">
                  <c:v>301.3</c:v>
                </c:pt>
                <c:pt idx="13927">
                  <c:v>301.3</c:v>
                </c:pt>
                <c:pt idx="13928">
                  <c:v>301.29000000000002</c:v>
                </c:pt>
                <c:pt idx="13929">
                  <c:v>301.24</c:v>
                </c:pt>
                <c:pt idx="13930">
                  <c:v>301.2</c:v>
                </c:pt>
                <c:pt idx="13931">
                  <c:v>301.2</c:v>
                </c:pt>
                <c:pt idx="13932">
                  <c:v>301.20999999999998</c:v>
                </c:pt>
                <c:pt idx="13933">
                  <c:v>301.19</c:v>
                </c:pt>
                <c:pt idx="13934">
                  <c:v>301.17</c:v>
                </c:pt>
                <c:pt idx="13935">
                  <c:v>301.16000000000003</c:v>
                </c:pt>
                <c:pt idx="13936">
                  <c:v>301.12</c:v>
                </c:pt>
                <c:pt idx="13937">
                  <c:v>301.12</c:v>
                </c:pt>
                <c:pt idx="13938">
                  <c:v>301.12</c:v>
                </c:pt>
                <c:pt idx="13939">
                  <c:v>301.16000000000003</c:v>
                </c:pt>
                <c:pt idx="13940">
                  <c:v>301.19</c:v>
                </c:pt>
                <c:pt idx="13941">
                  <c:v>301.19</c:v>
                </c:pt>
                <c:pt idx="13942">
                  <c:v>301.18</c:v>
                </c:pt>
                <c:pt idx="13943">
                  <c:v>301.20999999999998</c:v>
                </c:pt>
                <c:pt idx="13944">
                  <c:v>301.2</c:v>
                </c:pt>
                <c:pt idx="13945">
                  <c:v>301.14</c:v>
                </c:pt>
                <c:pt idx="13946">
                  <c:v>301.11</c:v>
                </c:pt>
                <c:pt idx="13947">
                  <c:v>301.05</c:v>
                </c:pt>
                <c:pt idx="13948">
                  <c:v>301.07</c:v>
                </c:pt>
                <c:pt idx="13949">
                  <c:v>301.08</c:v>
                </c:pt>
                <c:pt idx="13950">
                  <c:v>301.06</c:v>
                </c:pt>
                <c:pt idx="13951">
                  <c:v>301.01</c:v>
                </c:pt>
                <c:pt idx="13952">
                  <c:v>301.04000000000002</c:v>
                </c:pt>
                <c:pt idx="13953">
                  <c:v>301.06</c:v>
                </c:pt>
                <c:pt idx="13954">
                  <c:v>301.05</c:v>
                </c:pt>
                <c:pt idx="13955">
                  <c:v>301.07</c:v>
                </c:pt>
                <c:pt idx="13956">
                  <c:v>301.02</c:v>
                </c:pt>
                <c:pt idx="13957">
                  <c:v>300.94</c:v>
                </c:pt>
                <c:pt idx="13958">
                  <c:v>300.92</c:v>
                </c:pt>
                <c:pt idx="13959">
                  <c:v>300.88</c:v>
                </c:pt>
                <c:pt idx="13960">
                  <c:v>300.88</c:v>
                </c:pt>
                <c:pt idx="13961">
                  <c:v>300.88</c:v>
                </c:pt>
                <c:pt idx="13962">
                  <c:v>300.83</c:v>
                </c:pt>
                <c:pt idx="13963">
                  <c:v>300.77999999999997</c:v>
                </c:pt>
                <c:pt idx="13964">
                  <c:v>300.72000000000003</c:v>
                </c:pt>
                <c:pt idx="13965">
                  <c:v>300.76</c:v>
                </c:pt>
                <c:pt idx="13966">
                  <c:v>300.76</c:v>
                </c:pt>
                <c:pt idx="13967">
                  <c:v>300.75</c:v>
                </c:pt>
                <c:pt idx="13968">
                  <c:v>300.74</c:v>
                </c:pt>
                <c:pt idx="13969">
                  <c:v>300.73</c:v>
                </c:pt>
                <c:pt idx="13970">
                  <c:v>300.64999999999998</c:v>
                </c:pt>
                <c:pt idx="13971">
                  <c:v>300.61</c:v>
                </c:pt>
                <c:pt idx="13972">
                  <c:v>300.60000000000002</c:v>
                </c:pt>
                <c:pt idx="13973">
                  <c:v>300.62</c:v>
                </c:pt>
                <c:pt idx="13974">
                  <c:v>300.72000000000003</c:v>
                </c:pt>
                <c:pt idx="13975">
                  <c:v>300.75</c:v>
                </c:pt>
                <c:pt idx="13976">
                  <c:v>300.67</c:v>
                </c:pt>
                <c:pt idx="13977">
                  <c:v>300.69</c:v>
                </c:pt>
                <c:pt idx="13978">
                  <c:v>300.68</c:v>
                </c:pt>
                <c:pt idx="13979">
                  <c:v>300.61</c:v>
                </c:pt>
                <c:pt idx="13980">
                  <c:v>300.61</c:v>
                </c:pt>
                <c:pt idx="13981">
                  <c:v>300.7</c:v>
                </c:pt>
                <c:pt idx="13982">
                  <c:v>300.72000000000003</c:v>
                </c:pt>
                <c:pt idx="13983">
                  <c:v>300.7</c:v>
                </c:pt>
                <c:pt idx="13984">
                  <c:v>300.68</c:v>
                </c:pt>
                <c:pt idx="13985">
                  <c:v>300.69</c:v>
                </c:pt>
                <c:pt idx="13986">
                  <c:v>300.75</c:v>
                </c:pt>
                <c:pt idx="13987">
                  <c:v>300.75</c:v>
                </c:pt>
                <c:pt idx="13988">
                  <c:v>300.79000000000002</c:v>
                </c:pt>
                <c:pt idx="13989">
                  <c:v>300.77999999999997</c:v>
                </c:pt>
                <c:pt idx="13990">
                  <c:v>300.77</c:v>
                </c:pt>
                <c:pt idx="13991">
                  <c:v>300.74</c:v>
                </c:pt>
                <c:pt idx="13992">
                  <c:v>300.7</c:v>
                </c:pt>
                <c:pt idx="13993">
                  <c:v>300.69</c:v>
                </c:pt>
                <c:pt idx="13994">
                  <c:v>300.68</c:v>
                </c:pt>
                <c:pt idx="13995">
                  <c:v>300.68</c:v>
                </c:pt>
                <c:pt idx="13996">
                  <c:v>300.66000000000003</c:v>
                </c:pt>
                <c:pt idx="13997">
                  <c:v>300.66000000000003</c:v>
                </c:pt>
                <c:pt idx="13998">
                  <c:v>300.64999999999998</c:v>
                </c:pt>
                <c:pt idx="13999">
                  <c:v>300.69</c:v>
                </c:pt>
                <c:pt idx="14000">
                  <c:v>300.7</c:v>
                </c:pt>
                <c:pt idx="14001">
                  <c:v>300.70999999999998</c:v>
                </c:pt>
                <c:pt idx="14002">
                  <c:v>300.75</c:v>
                </c:pt>
                <c:pt idx="14003">
                  <c:v>300.8</c:v>
                </c:pt>
                <c:pt idx="14004">
                  <c:v>300.77999999999997</c:v>
                </c:pt>
                <c:pt idx="14005">
                  <c:v>300.75</c:v>
                </c:pt>
                <c:pt idx="14006">
                  <c:v>300.8</c:v>
                </c:pt>
                <c:pt idx="14007">
                  <c:v>300.85000000000002</c:v>
                </c:pt>
                <c:pt idx="14008">
                  <c:v>300.87</c:v>
                </c:pt>
                <c:pt idx="14009">
                  <c:v>300.89</c:v>
                </c:pt>
                <c:pt idx="14010">
                  <c:v>300.91000000000003</c:v>
                </c:pt>
                <c:pt idx="14011">
                  <c:v>300.93</c:v>
                </c:pt>
                <c:pt idx="14012">
                  <c:v>300.93</c:v>
                </c:pt>
                <c:pt idx="14013">
                  <c:v>301.02999999999997</c:v>
                </c:pt>
                <c:pt idx="14014">
                  <c:v>301.08</c:v>
                </c:pt>
                <c:pt idx="14015">
                  <c:v>301.08999999999997</c:v>
                </c:pt>
                <c:pt idx="14016">
                  <c:v>301.08999999999997</c:v>
                </c:pt>
                <c:pt idx="14017">
                  <c:v>301.07</c:v>
                </c:pt>
                <c:pt idx="14018">
                  <c:v>301.02999999999997</c:v>
                </c:pt>
                <c:pt idx="14019">
                  <c:v>301.02</c:v>
                </c:pt>
                <c:pt idx="14020">
                  <c:v>301.10000000000002</c:v>
                </c:pt>
                <c:pt idx="14021">
                  <c:v>301.14999999999998</c:v>
                </c:pt>
                <c:pt idx="14022">
                  <c:v>301.14999999999998</c:v>
                </c:pt>
                <c:pt idx="14023">
                  <c:v>301.17</c:v>
                </c:pt>
                <c:pt idx="14024">
                  <c:v>301.2</c:v>
                </c:pt>
                <c:pt idx="14025">
                  <c:v>301.19</c:v>
                </c:pt>
                <c:pt idx="14026">
                  <c:v>301.27</c:v>
                </c:pt>
                <c:pt idx="14027">
                  <c:v>301.29000000000002</c:v>
                </c:pt>
                <c:pt idx="14028">
                  <c:v>301.27999999999997</c:v>
                </c:pt>
                <c:pt idx="14029">
                  <c:v>301.27999999999997</c:v>
                </c:pt>
                <c:pt idx="14030">
                  <c:v>301.32</c:v>
                </c:pt>
                <c:pt idx="14031">
                  <c:v>301.36</c:v>
                </c:pt>
                <c:pt idx="14032">
                  <c:v>301.38</c:v>
                </c:pt>
                <c:pt idx="14033">
                  <c:v>301.37</c:v>
                </c:pt>
                <c:pt idx="14034">
                  <c:v>301.38</c:v>
                </c:pt>
                <c:pt idx="14035">
                  <c:v>301.37</c:v>
                </c:pt>
                <c:pt idx="14036">
                  <c:v>301.36</c:v>
                </c:pt>
                <c:pt idx="14037">
                  <c:v>301.32</c:v>
                </c:pt>
                <c:pt idx="14038">
                  <c:v>301.29000000000002</c:v>
                </c:pt>
                <c:pt idx="14039">
                  <c:v>301.27</c:v>
                </c:pt>
                <c:pt idx="14040">
                  <c:v>301.31</c:v>
                </c:pt>
                <c:pt idx="14041">
                  <c:v>301.32</c:v>
                </c:pt>
                <c:pt idx="14042">
                  <c:v>301.32</c:v>
                </c:pt>
                <c:pt idx="14043">
                  <c:v>301.27</c:v>
                </c:pt>
                <c:pt idx="14044">
                  <c:v>301.3</c:v>
                </c:pt>
                <c:pt idx="14045">
                  <c:v>301.31</c:v>
                </c:pt>
                <c:pt idx="14046">
                  <c:v>301.33</c:v>
                </c:pt>
                <c:pt idx="14047">
                  <c:v>301.33999999999997</c:v>
                </c:pt>
                <c:pt idx="14048">
                  <c:v>301.38</c:v>
                </c:pt>
                <c:pt idx="14049">
                  <c:v>301.38</c:v>
                </c:pt>
                <c:pt idx="14050">
                  <c:v>301.39</c:v>
                </c:pt>
                <c:pt idx="14051">
                  <c:v>301.39</c:v>
                </c:pt>
                <c:pt idx="14052">
                  <c:v>301.38</c:v>
                </c:pt>
                <c:pt idx="14053">
                  <c:v>301.36</c:v>
                </c:pt>
                <c:pt idx="14054">
                  <c:v>301.36</c:v>
                </c:pt>
                <c:pt idx="14055">
                  <c:v>301.36</c:v>
                </c:pt>
                <c:pt idx="14056">
                  <c:v>301.36</c:v>
                </c:pt>
                <c:pt idx="14057">
                  <c:v>301.36</c:v>
                </c:pt>
                <c:pt idx="14058">
                  <c:v>301.35000000000002</c:v>
                </c:pt>
                <c:pt idx="14059">
                  <c:v>301.33</c:v>
                </c:pt>
                <c:pt idx="14060">
                  <c:v>301.33</c:v>
                </c:pt>
                <c:pt idx="14061">
                  <c:v>301.32</c:v>
                </c:pt>
                <c:pt idx="14062">
                  <c:v>301.3</c:v>
                </c:pt>
                <c:pt idx="14063">
                  <c:v>301.31</c:v>
                </c:pt>
                <c:pt idx="14064">
                  <c:v>301.32</c:v>
                </c:pt>
                <c:pt idx="14065">
                  <c:v>301.31</c:v>
                </c:pt>
                <c:pt idx="14066">
                  <c:v>301.33999999999997</c:v>
                </c:pt>
                <c:pt idx="14067">
                  <c:v>301.39</c:v>
                </c:pt>
                <c:pt idx="14068">
                  <c:v>301.44</c:v>
                </c:pt>
                <c:pt idx="14069">
                  <c:v>301.45999999999998</c:v>
                </c:pt>
                <c:pt idx="14070">
                  <c:v>301.45999999999998</c:v>
                </c:pt>
                <c:pt idx="14071">
                  <c:v>301.44</c:v>
                </c:pt>
                <c:pt idx="14072">
                  <c:v>301.41000000000003</c:v>
                </c:pt>
                <c:pt idx="14073">
                  <c:v>301.39</c:v>
                </c:pt>
                <c:pt idx="14074">
                  <c:v>301.33999999999997</c:v>
                </c:pt>
                <c:pt idx="14075">
                  <c:v>301.35000000000002</c:v>
                </c:pt>
                <c:pt idx="14076">
                  <c:v>301.33</c:v>
                </c:pt>
                <c:pt idx="14077">
                  <c:v>301.33</c:v>
                </c:pt>
                <c:pt idx="14078">
                  <c:v>301.37</c:v>
                </c:pt>
                <c:pt idx="14079">
                  <c:v>301.38</c:v>
                </c:pt>
                <c:pt idx="14080">
                  <c:v>301.42</c:v>
                </c:pt>
                <c:pt idx="14081">
                  <c:v>301.39999999999998</c:v>
                </c:pt>
                <c:pt idx="14082">
                  <c:v>301.38</c:v>
                </c:pt>
                <c:pt idx="14083">
                  <c:v>301.39999999999998</c:v>
                </c:pt>
                <c:pt idx="14084">
                  <c:v>301.37</c:v>
                </c:pt>
                <c:pt idx="14085">
                  <c:v>301.39999999999998</c:v>
                </c:pt>
                <c:pt idx="14086">
                  <c:v>301.39</c:v>
                </c:pt>
                <c:pt idx="14087">
                  <c:v>301.35000000000002</c:v>
                </c:pt>
                <c:pt idx="14088">
                  <c:v>301.32</c:v>
                </c:pt>
                <c:pt idx="14089">
                  <c:v>301.32</c:v>
                </c:pt>
                <c:pt idx="14090">
                  <c:v>301.31</c:v>
                </c:pt>
                <c:pt idx="14091">
                  <c:v>301.33</c:v>
                </c:pt>
                <c:pt idx="14092">
                  <c:v>301.33</c:v>
                </c:pt>
                <c:pt idx="14093">
                  <c:v>301.33</c:v>
                </c:pt>
                <c:pt idx="14094">
                  <c:v>301.31</c:v>
                </c:pt>
                <c:pt idx="14095">
                  <c:v>301.32</c:v>
                </c:pt>
                <c:pt idx="14096">
                  <c:v>301.32</c:v>
                </c:pt>
                <c:pt idx="14097">
                  <c:v>301.32</c:v>
                </c:pt>
                <c:pt idx="14098">
                  <c:v>301.29000000000002</c:v>
                </c:pt>
                <c:pt idx="14099">
                  <c:v>301.31</c:v>
                </c:pt>
                <c:pt idx="14100">
                  <c:v>301.36</c:v>
                </c:pt>
                <c:pt idx="14101">
                  <c:v>301.38</c:v>
                </c:pt>
                <c:pt idx="14102">
                  <c:v>301.42</c:v>
                </c:pt>
                <c:pt idx="14103">
                  <c:v>301.45</c:v>
                </c:pt>
                <c:pt idx="14104">
                  <c:v>301.51</c:v>
                </c:pt>
                <c:pt idx="14105">
                  <c:v>301.52999999999997</c:v>
                </c:pt>
                <c:pt idx="14106">
                  <c:v>301.52</c:v>
                </c:pt>
                <c:pt idx="14107">
                  <c:v>301.52999999999997</c:v>
                </c:pt>
                <c:pt idx="14108">
                  <c:v>301.58</c:v>
                </c:pt>
                <c:pt idx="14109">
                  <c:v>301.58</c:v>
                </c:pt>
                <c:pt idx="14110">
                  <c:v>301.56</c:v>
                </c:pt>
                <c:pt idx="14111">
                  <c:v>301.56</c:v>
                </c:pt>
                <c:pt idx="14112">
                  <c:v>301.55</c:v>
                </c:pt>
                <c:pt idx="14113">
                  <c:v>301.56</c:v>
                </c:pt>
                <c:pt idx="14114">
                  <c:v>301.57</c:v>
                </c:pt>
                <c:pt idx="14115">
                  <c:v>301.55</c:v>
                </c:pt>
                <c:pt idx="14116">
                  <c:v>301.56</c:v>
                </c:pt>
                <c:pt idx="14117">
                  <c:v>301.56</c:v>
                </c:pt>
                <c:pt idx="14118">
                  <c:v>301.58</c:v>
                </c:pt>
                <c:pt idx="14119">
                  <c:v>301.60000000000002</c:v>
                </c:pt>
                <c:pt idx="14120">
                  <c:v>301.60000000000002</c:v>
                </c:pt>
                <c:pt idx="14121">
                  <c:v>301.57</c:v>
                </c:pt>
                <c:pt idx="14122">
                  <c:v>301.54000000000002</c:v>
                </c:pt>
                <c:pt idx="14123">
                  <c:v>301.54000000000002</c:v>
                </c:pt>
                <c:pt idx="14124">
                  <c:v>301.57</c:v>
                </c:pt>
                <c:pt idx="14125">
                  <c:v>301.57</c:v>
                </c:pt>
                <c:pt idx="14126">
                  <c:v>301.58999999999997</c:v>
                </c:pt>
                <c:pt idx="14127">
                  <c:v>301.58999999999997</c:v>
                </c:pt>
                <c:pt idx="14128">
                  <c:v>301.60000000000002</c:v>
                </c:pt>
                <c:pt idx="14129">
                  <c:v>301.57</c:v>
                </c:pt>
                <c:pt idx="14130">
                  <c:v>301.52999999999997</c:v>
                </c:pt>
                <c:pt idx="14131">
                  <c:v>301.52999999999997</c:v>
                </c:pt>
                <c:pt idx="14132">
                  <c:v>301.52999999999997</c:v>
                </c:pt>
                <c:pt idx="14133">
                  <c:v>301.52</c:v>
                </c:pt>
                <c:pt idx="14134">
                  <c:v>301.52</c:v>
                </c:pt>
                <c:pt idx="14135">
                  <c:v>301.52</c:v>
                </c:pt>
                <c:pt idx="14136">
                  <c:v>301.5</c:v>
                </c:pt>
                <c:pt idx="14137">
                  <c:v>301.5</c:v>
                </c:pt>
                <c:pt idx="14138">
                  <c:v>301.5</c:v>
                </c:pt>
                <c:pt idx="14139">
                  <c:v>301.48</c:v>
                </c:pt>
                <c:pt idx="14140">
                  <c:v>301.52999999999997</c:v>
                </c:pt>
                <c:pt idx="14141">
                  <c:v>301.55</c:v>
                </c:pt>
                <c:pt idx="14142">
                  <c:v>301.55</c:v>
                </c:pt>
                <c:pt idx="14143">
                  <c:v>301.56</c:v>
                </c:pt>
                <c:pt idx="14144">
                  <c:v>301.58</c:v>
                </c:pt>
                <c:pt idx="14145">
                  <c:v>301.58</c:v>
                </c:pt>
                <c:pt idx="14146">
                  <c:v>301.57</c:v>
                </c:pt>
                <c:pt idx="14147">
                  <c:v>301.56</c:v>
                </c:pt>
                <c:pt idx="14148">
                  <c:v>301.58</c:v>
                </c:pt>
                <c:pt idx="14149">
                  <c:v>301.58999999999997</c:v>
                </c:pt>
                <c:pt idx="14150">
                  <c:v>301.57</c:v>
                </c:pt>
                <c:pt idx="14151">
                  <c:v>301.56</c:v>
                </c:pt>
                <c:pt idx="14152">
                  <c:v>301.56</c:v>
                </c:pt>
                <c:pt idx="14153">
                  <c:v>301.62</c:v>
                </c:pt>
                <c:pt idx="14154">
                  <c:v>301.63</c:v>
                </c:pt>
                <c:pt idx="14155">
                  <c:v>301.62</c:v>
                </c:pt>
                <c:pt idx="14156">
                  <c:v>301.62</c:v>
                </c:pt>
                <c:pt idx="14157">
                  <c:v>301.63</c:v>
                </c:pt>
                <c:pt idx="14158">
                  <c:v>301.63</c:v>
                </c:pt>
                <c:pt idx="14159">
                  <c:v>301.69</c:v>
                </c:pt>
                <c:pt idx="14160">
                  <c:v>301.69</c:v>
                </c:pt>
                <c:pt idx="14161">
                  <c:v>301.69</c:v>
                </c:pt>
                <c:pt idx="14162">
                  <c:v>301.68</c:v>
                </c:pt>
                <c:pt idx="14163">
                  <c:v>301.70999999999998</c:v>
                </c:pt>
                <c:pt idx="14164">
                  <c:v>301.75</c:v>
                </c:pt>
                <c:pt idx="14165">
                  <c:v>301.79000000000002</c:v>
                </c:pt>
                <c:pt idx="14166">
                  <c:v>301.79000000000002</c:v>
                </c:pt>
                <c:pt idx="14167">
                  <c:v>301.79000000000002</c:v>
                </c:pt>
                <c:pt idx="14168">
                  <c:v>301.77999999999997</c:v>
                </c:pt>
                <c:pt idx="14169">
                  <c:v>301.77</c:v>
                </c:pt>
                <c:pt idx="14170">
                  <c:v>301.73</c:v>
                </c:pt>
                <c:pt idx="14171">
                  <c:v>301.70999999999998</c:v>
                </c:pt>
                <c:pt idx="14172">
                  <c:v>301.70999999999998</c:v>
                </c:pt>
                <c:pt idx="14173">
                  <c:v>301.72000000000003</c:v>
                </c:pt>
                <c:pt idx="14174">
                  <c:v>301.7</c:v>
                </c:pt>
                <c:pt idx="14175">
                  <c:v>301.69</c:v>
                </c:pt>
                <c:pt idx="14176">
                  <c:v>301.75</c:v>
                </c:pt>
                <c:pt idx="14177">
                  <c:v>301.73</c:v>
                </c:pt>
                <c:pt idx="14178">
                  <c:v>301.73</c:v>
                </c:pt>
                <c:pt idx="14179">
                  <c:v>301.7</c:v>
                </c:pt>
                <c:pt idx="14180">
                  <c:v>301.70999999999998</c:v>
                </c:pt>
                <c:pt idx="14181">
                  <c:v>301.7</c:v>
                </c:pt>
                <c:pt idx="14182">
                  <c:v>301.70999999999998</c:v>
                </c:pt>
                <c:pt idx="14183">
                  <c:v>301.73</c:v>
                </c:pt>
                <c:pt idx="14184">
                  <c:v>301.7</c:v>
                </c:pt>
                <c:pt idx="14185">
                  <c:v>301.69</c:v>
                </c:pt>
                <c:pt idx="14186">
                  <c:v>301.67</c:v>
                </c:pt>
                <c:pt idx="14187">
                  <c:v>301.69</c:v>
                </c:pt>
                <c:pt idx="14188">
                  <c:v>301.68</c:v>
                </c:pt>
                <c:pt idx="14189">
                  <c:v>301.69</c:v>
                </c:pt>
                <c:pt idx="14190">
                  <c:v>301.68</c:v>
                </c:pt>
                <c:pt idx="14191">
                  <c:v>301.69</c:v>
                </c:pt>
                <c:pt idx="14192">
                  <c:v>301.77</c:v>
                </c:pt>
                <c:pt idx="14193">
                  <c:v>301.76</c:v>
                </c:pt>
                <c:pt idx="14194">
                  <c:v>301.74</c:v>
                </c:pt>
                <c:pt idx="14195">
                  <c:v>301.73</c:v>
                </c:pt>
                <c:pt idx="14196">
                  <c:v>301.72000000000003</c:v>
                </c:pt>
                <c:pt idx="14197">
                  <c:v>301.72000000000003</c:v>
                </c:pt>
                <c:pt idx="14198">
                  <c:v>301.76</c:v>
                </c:pt>
                <c:pt idx="14199">
                  <c:v>301.75</c:v>
                </c:pt>
                <c:pt idx="14200">
                  <c:v>301.7</c:v>
                </c:pt>
                <c:pt idx="14201">
                  <c:v>301.69</c:v>
                </c:pt>
                <c:pt idx="14202">
                  <c:v>301.67</c:v>
                </c:pt>
                <c:pt idx="14203">
                  <c:v>301.67</c:v>
                </c:pt>
                <c:pt idx="14204">
                  <c:v>301.66000000000003</c:v>
                </c:pt>
                <c:pt idx="14205">
                  <c:v>301.69</c:v>
                </c:pt>
                <c:pt idx="14206">
                  <c:v>301.68</c:v>
                </c:pt>
                <c:pt idx="14207">
                  <c:v>301.68</c:v>
                </c:pt>
                <c:pt idx="14208">
                  <c:v>301.67</c:v>
                </c:pt>
                <c:pt idx="14209">
                  <c:v>301.70999999999998</c:v>
                </c:pt>
                <c:pt idx="14210">
                  <c:v>301.70999999999998</c:v>
                </c:pt>
                <c:pt idx="14211">
                  <c:v>301.72000000000003</c:v>
                </c:pt>
                <c:pt idx="14212">
                  <c:v>301.75</c:v>
                </c:pt>
                <c:pt idx="14213">
                  <c:v>301.74</c:v>
                </c:pt>
                <c:pt idx="14214">
                  <c:v>301.70999999999998</c:v>
                </c:pt>
                <c:pt idx="14215">
                  <c:v>301.68</c:v>
                </c:pt>
                <c:pt idx="14216">
                  <c:v>301.67</c:v>
                </c:pt>
                <c:pt idx="14217">
                  <c:v>301.68</c:v>
                </c:pt>
                <c:pt idx="14218">
                  <c:v>301.68</c:v>
                </c:pt>
                <c:pt idx="14219">
                  <c:v>301.64999999999998</c:v>
                </c:pt>
                <c:pt idx="14220">
                  <c:v>301.67</c:v>
                </c:pt>
                <c:pt idx="14221">
                  <c:v>301.68</c:v>
                </c:pt>
                <c:pt idx="14222">
                  <c:v>301.7</c:v>
                </c:pt>
                <c:pt idx="14223">
                  <c:v>301.7</c:v>
                </c:pt>
                <c:pt idx="14224">
                  <c:v>301.68</c:v>
                </c:pt>
                <c:pt idx="14225">
                  <c:v>301.70999999999998</c:v>
                </c:pt>
                <c:pt idx="14226">
                  <c:v>301.73</c:v>
                </c:pt>
                <c:pt idx="14227">
                  <c:v>301.74</c:v>
                </c:pt>
                <c:pt idx="14228">
                  <c:v>301.72000000000003</c:v>
                </c:pt>
                <c:pt idx="14229">
                  <c:v>301.69</c:v>
                </c:pt>
                <c:pt idx="14230">
                  <c:v>301.67</c:v>
                </c:pt>
                <c:pt idx="14231">
                  <c:v>301.64999999999998</c:v>
                </c:pt>
                <c:pt idx="14232">
                  <c:v>301.67</c:v>
                </c:pt>
                <c:pt idx="14233">
                  <c:v>301.73</c:v>
                </c:pt>
                <c:pt idx="14234">
                  <c:v>301.79000000000002</c:v>
                </c:pt>
                <c:pt idx="14235">
                  <c:v>301.82</c:v>
                </c:pt>
                <c:pt idx="14236">
                  <c:v>301.83999999999997</c:v>
                </c:pt>
                <c:pt idx="14237">
                  <c:v>301.86</c:v>
                </c:pt>
                <c:pt idx="14238">
                  <c:v>301.85000000000002</c:v>
                </c:pt>
                <c:pt idx="14239">
                  <c:v>301.83999999999997</c:v>
                </c:pt>
                <c:pt idx="14240">
                  <c:v>301.87</c:v>
                </c:pt>
                <c:pt idx="14241">
                  <c:v>301.83</c:v>
                </c:pt>
                <c:pt idx="14242">
                  <c:v>301.79000000000002</c:v>
                </c:pt>
                <c:pt idx="14243">
                  <c:v>301.81</c:v>
                </c:pt>
                <c:pt idx="14244">
                  <c:v>301.79000000000002</c:v>
                </c:pt>
                <c:pt idx="14245">
                  <c:v>301.77</c:v>
                </c:pt>
                <c:pt idx="14246">
                  <c:v>301.8</c:v>
                </c:pt>
                <c:pt idx="14247">
                  <c:v>301.77999999999997</c:v>
                </c:pt>
                <c:pt idx="14248">
                  <c:v>301.76</c:v>
                </c:pt>
                <c:pt idx="14249">
                  <c:v>301.77999999999997</c:v>
                </c:pt>
                <c:pt idx="14250">
                  <c:v>301.77</c:v>
                </c:pt>
                <c:pt idx="14251">
                  <c:v>301.79000000000002</c:v>
                </c:pt>
                <c:pt idx="14252">
                  <c:v>301.8</c:v>
                </c:pt>
                <c:pt idx="14253">
                  <c:v>301.77</c:v>
                </c:pt>
                <c:pt idx="14254">
                  <c:v>301.74</c:v>
                </c:pt>
                <c:pt idx="14255">
                  <c:v>301.68</c:v>
                </c:pt>
                <c:pt idx="14256">
                  <c:v>301.64</c:v>
                </c:pt>
                <c:pt idx="14257">
                  <c:v>301.63</c:v>
                </c:pt>
                <c:pt idx="14258">
                  <c:v>301.62</c:v>
                </c:pt>
                <c:pt idx="14259">
                  <c:v>301.62</c:v>
                </c:pt>
                <c:pt idx="14260">
                  <c:v>301.60000000000002</c:v>
                </c:pt>
                <c:pt idx="14261">
                  <c:v>301.61</c:v>
                </c:pt>
                <c:pt idx="14262">
                  <c:v>301.64999999999998</c:v>
                </c:pt>
                <c:pt idx="14263">
                  <c:v>301.68</c:v>
                </c:pt>
                <c:pt idx="14264">
                  <c:v>301.72000000000003</c:v>
                </c:pt>
                <c:pt idx="14265">
                  <c:v>301.74</c:v>
                </c:pt>
                <c:pt idx="14266">
                  <c:v>301.75</c:v>
                </c:pt>
                <c:pt idx="14267">
                  <c:v>301.77</c:v>
                </c:pt>
                <c:pt idx="14268">
                  <c:v>301.77999999999997</c:v>
                </c:pt>
                <c:pt idx="14269">
                  <c:v>301.76</c:v>
                </c:pt>
                <c:pt idx="14270">
                  <c:v>301.76</c:v>
                </c:pt>
                <c:pt idx="14271">
                  <c:v>301.73</c:v>
                </c:pt>
                <c:pt idx="14272">
                  <c:v>301.74</c:v>
                </c:pt>
                <c:pt idx="14273">
                  <c:v>301.76</c:v>
                </c:pt>
                <c:pt idx="14274">
                  <c:v>301.74</c:v>
                </c:pt>
                <c:pt idx="14275">
                  <c:v>301.73</c:v>
                </c:pt>
                <c:pt idx="14276">
                  <c:v>301.72000000000003</c:v>
                </c:pt>
                <c:pt idx="14277">
                  <c:v>301.70999999999998</c:v>
                </c:pt>
                <c:pt idx="14278">
                  <c:v>301.67</c:v>
                </c:pt>
                <c:pt idx="14279">
                  <c:v>301.64999999999998</c:v>
                </c:pt>
                <c:pt idx="14280">
                  <c:v>301.64999999999998</c:v>
                </c:pt>
                <c:pt idx="14281">
                  <c:v>301.67</c:v>
                </c:pt>
                <c:pt idx="14282">
                  <c:v>301.66000000000003</c:v>
                </c:pt>
                <c:pt idx="14283">
                  <c:v>301.7</c:v>
                </c:pt>
                <c:pt idx="14284">
                  <c:v>301.67</c:v>
                </c:pt>
                <c:pt idx="14285">
                  <c:v>301.62</c:v>
                </c:pt>
                <c:pt idx="14286">
                  <c:v>301.60000000000002</c:v>
                </c:pt>
                <c:pt idx="14287">
                  <c:v>301.57</c:v>
                </c:pt>
                <c:pt idx="14288">
                  <c:v>301.56</c:v>
                </c:pt>
                <c:pt idx="14289">
                  <c:v>301.63</c:v>
                </c:pt>
                <c:pt idx="14290">
                  <c:v>301.69</c:v>
                </c:pt>
                <c:pt idx="14291">
                  <c:v>301.7</c:v>
                </c:pt>
                <c:pt idx="14292">
                  <c:v>301.72000000000003</c:v>
                </c:pt>
                <c:pt idx="14293">
                  <c:v>301.74</c:v>
                </c:pt>
                <c:pt idx="14294">
                  <c:v>301.77999999999997</c:v>
                </c:pt>
                <c:pt idx="14295">
                  <c:v>301.82</c:v>
                </c:pt>
                <c:pt idx="14296">
                  <c:v>301.87</c:v>
                </c:pt>
                <c:pt idx="14297">
                  <c:v>301.93</c:v>
                </c:pt>
                <c:pt idx="14298">
                  <c:v>302</c:v>
                </c:pt>
                <c:pt idx="14299">
                  <c:v>301.99</c:v>
                </c:pt>
                <c:pt idx="14300">
                  <c:v>301.98</c:v>
                </c:pt>
                <c:pt idx="14301">
                  <c:v>301.95999999999998</c:v>
                </c:pt>
                <c:pt idx="14302">
                  <c:v>301.93</c:v>
                </c:pt>
                <c:pt idx="14303">
                  <c:v>301.91000000000003</c:v>
                </c:pt>
                <c:pt idx="14304">
                  <c:v>301.91000000000003</c:v>
                </c:pt>
                <c:pt idx="14305">
                  <c:v>301.92</c:v>
                </c:pt>
                <c:pt idx="14306">
                  <c:v>301.98</c:v>
                </c:pt>
                <c:pt idx="14307">
                  <c:v>302</c:v>
                </c:pt>
                <c:pt idx="14308">
                  <c:v>301.97000000000003</c:v>
                </c:pt>
                <c:pt idx="14309">
                  <c:v>301.99</c:v>
                </c:pt>
                <c:pt idx="14310">
                  <c:v>301.97000000000003</c:v>
                </c:pt>
                <c:pt idx="14311">
                  <c:v>301.99</c:v>
                </c:pt>
                <c:pt idx="14312">
                  <c:v>301.97000000000003</c:v>
                </c:pt>
                <c:pt idx="14313">
                  <c:v>301.94</c:v>
                </c:pt>
                <c:pt idx="14314">
                  <c:v>302</c:v>
                </c:pt>
                <c:pt idx="14315">
                  <c:v>301.99</c:v>
                </c:pt>
                <c:pt idx="14316">
                  <c:v>301.95999999999998</c:v>
                </c:pt>
                <c:pt idx="14317">
                  <c:v>301.92</c:v>
                </c:pt>
                <c:pt idx="14318">
                  <c:v>301.83999999999997</c:v>
                </c:pt>
                <c:pt idx="14319">
                  <c:v>301.8</c:v>
                </c:pt>
                <c:pt idx="14320">
                  <c:v>301.8</c:v>
                </c:pt>
                <c:pt idx="14321">
                  <c:v>301.82</c:v>
                </c:pt>
                <c:pt idx="14322">
                  <c:v>301.83</c:v>
                </c:pt>
                <c:pt idx="14323">
                  <c:v>301.82</c:v>
                </c:pt>
                <c:pt idx="14324">
                  <c:v>301.85000000000002</c:v>
                </c:pt>
                <c:pt idx="14325">
                  <c:v>301.88</c:v>
                </c:pt>
                <c:pt idx="14326">
                  <c:v>301.88</c:v>
                </c:pt>
                <c:pt idx="14327">
                  <c:v>301.85000000000002</c:v>
                </c:pt>
                <c:pt idx="14328">
                  <c:v>301.88</c:v>
                </c:pt>
                <c:pt idx="14329">
                  <c:v>301.88</c:v>
                </c:pt>
                <c:pt idx="14330">
                  <c:v>301.88</c:v>
                </c:pt>
                <c:pt idx="14331">
                  <c:v>301.88</c:v>
                </c:pt>
                <c:pt idx="14332">
                  <c:v>301.86</c:v>
                </c:pt>
                <c:pt idx="14333">
                  <c:v>301.82</c:v>
                </c:pt>
                <c:pt idx="14334">
                  <c:v>301.82</c:v>
                </c:pt>
                <c:pt idx="14335">
                  <c:v>301.8</c:v>
                </c:pt>
                <c:pt idx="14336">
                  <c:v>301.76</c:v>
                </c:pt>
                <c:pt idx="14337">
                  <c:v>301.77</c:v>
                </c:pt>
                <c:pt idx="14338">
                  <c:v>301.86</c:v>
                </c:pt>
                <c:pt idx="14339">
                  <c:v>301.93</c:v>
                </c:pt>
                <c:pt idx="14340">
                  <c:v>301.89</c:v>
                </c:pt>
                <c:pt idx="14341">
                  <c:v>301.86</c:v>
                </c:pt>
                <c:pt idx="14342">
                  <c:v>301.85000000000002</c:v>
                </c:pt>
                <c:pt idx="14343">
                  <c:v>301.83999999999997</c:v>
                </c:pt>
                <c:pt idx="14344">
                  <c:v>301.81</c:v>
                </c:pt>
                <c:pt idx="14345">
                  <c:v>301.79000000000002</c:v>
                </c:pt>
                <c:pt idx="14346">
                  <c:v>301.83999999999997</c:v>
                </c:pt>
                <c:pt idx="14347">
                  <c:v>301.89</c:v>
                </c:pt>
                <c:pt idx="14348">
                  <c:v>301.93</c:v>
                </c:pt>
                <c:pt idx="14349">
                  <c:v>301.88</c:v>
                </c:pt>
                <c:pt idx="14350">
                  <c:v>301.82</c:v>
                </c:pt>
                <c:pt idx="14351">
                  <c:v>301.75</c:v>
                </c:pt>
                <c:pt idx="14352">
                  <c:v>301.7</c:v>
                </c:pt>
                <c:pt idx="14353">
                  <c:v>301.75</c:v>
                </c:pt>
                <c:pt idx="14354">
                  <c:v>301.79000000000002</c:v>
                </c:pt>
                <c:pt idx="14355">
                  <c:v>301.83</c:v>
                </c:pt>
                <c:pt idx="14356">
                  <c:v>301.83999999999997</c:v>
                </c:pt>
                <c:pt idx="14357">
                  <c:v>301.86</c:v>
                </c:pt>
                <c:pt idx="14358">
                  <c:v>301.89999999999998</c:v>
                </c:pt>
                <c:pt idx="14359">
                  <c:v>301.86</c:v>
                </c:pt>
                <c:pt idx="14360">
                  <c:v>301.85000000000002</c:v>
                </c:pt>
                <c:pt idx="14361">
                  <c:v>301.79000000000002</c:v>
                </c:pt>
                <c:pt idx="14362">
                  <c:v>301.75</c:v>
                </c:pt>
                <c:pt idx="14363">
                  <c:v>301.75</c:v>
                </c:pt>
                <c:pt idx="14364">
                  <c:v>301.74</c:v>
                </c:pt>
                <c:pt idx="14365">
                  <c:v>301.74</c:v>
                </c:pt>
                <c:pt idx="14366">
                  <c:v>301.72000000000003</c:v>
                </c:pt>
                <c:pt idx="14367">
                  <c:v>301.69</c:v>
                </c:pt>
                <c:pt idx="14368">
                  <c:v>301.68</c:v>
                </c:pt>
                <c:pt idx="14369">
                  <c:v>301.68</c:v>
                </c:pt>
                <c:pt idx="14370">
                  <c:v>301.7</c:v>
                </c:pt>
                <c:pt idx="14371">
                  <c:v>301.72000000000003</c:v>
                </c:pt>
                <c:pt idx="14372">
                  <c:v>301.76</c:v>
                </c:pt>
                <c:pt idx="14373">
                  <c:v>301.77</c:v>
                </c:pt>
                <c:pt idx="14374">
                  <c:v>301.77</c:v>
                </c:pt>
                <c:pt idx="14375">
                  <c:v>301.82</c:v>
                </c:pt>
                <c:pt idx="14376">
                  <c:v>301.82</c:v>
                </c:pt>
                <c:pt idx="14377">
                  <c:v>301.77</c:v>
                </c:pt>
                <c:pt idx="14378">
                  <c:v>301.76</c:v>
                </c:pt>
                <c:pt idx="14379">
                  <c:v>301.79000000000002</c:v>
                </c:pt>
                <c:pt idx="14380">
                  <c:v>301.83</c:v>
                </c:pt>
                <c:pt idx="14381">
                  <c:v>301.8</c:v>
                </c:pt>
                <c:pt idx="14382">
                  <c:v>301.83999999999997</c:v>
                </c:pt>
                <c:pt idx="14383">
                  <c:v>301.82</c:v>
                </c:pt>
                <c:pt idx="14384">
                  <c:v>301.8</c:v>
                </c:pt>
                <c:pt idx="14385">
                  <c:v>301.83999999999997</c:v>
                </c:pt>
                <c:pt idx="14386">
                  <c:v>301.83999999999997</c:v>
                </c:pt>
                <c:pt idx="14387">
                  <c:v>301.83</c:v>
                </c:pt>
                <c:pt idx="14388">
                  <c:v>301.83</c:v>
                </c:pt>
                <c:pt idx="14389">
                  <c:v>301.85000000000002</c:v>
                </c:pt>
                <c:pt idx="14390">
                  <c:v>301.86</c:v>
                </c:pt>
                <c:pt idx="14391">
                  <c:v>301.89999999999998</c:v>
                </c:pt>
                <c:pt idx="14392">
                  <c:v>301.93</c:v>
                </c:pt>
                <c:pt idx="14393">
                  <c:v>301.93</c:v>
                </c:pt>
                <c:pt idx="14394">
                  <c:v>301.89999999999998</c:v>
                </c:pt>
                <c:pt idx="14395">
                  <c:v>301.92</c:v>
                </c:pt>
                <c:pt idx="14396">
                  <c:v>301.91000000000003</c:v>
                </c:pt>
                <c:pt idx="14397">
                  <c:v>301.88</c:v>
                </c:pt>
                <c:pt idx="14398">
                  <c:v>301.88</c:v>
                </c:pt>
                <c:pt idx="14399">
                  <c:v>301.89999999999998</c:v>
                </c:pt>
                <c:pt idx="14400">
                  <c:v>301.86</c:v>
                </c:pt>
                <c:pt idx="14401">
                  <c:v>301.83</c:v>
                </c:pt>
                <c:pt idx="14402">
                  <c:v>301.77999999999997</c:v>
                </c:pt>
                <c:pt idx="14403">
                  <c:v>301.8</c:v>
                </c:pt>
                <c:pt idx="14404">
                  <c:v>301.79000000000002</c:v>
                </c:pt>
                <c:pt idx="14405">
                  <c:v>301.75</c:v>
                </c:pt>
                <c:pt idx="14406">
                  <c:v>301.75</c:v>
                </c:pt>
                <c:pt idx="14407">
                  <c:v>301.79000000000002</c:v>
                </c:pt>
                <c:pt idx="14408">
                  <c:v>301.86</c:v>
                </c:pt>
                <c:pt idx="14409">
                  <c:v>301.85000000000002</c:v>
                </c:pt>
                <c:pt idx="14410">
                  <c:v>301.82</c:v>
                </c:pt>
                <c:pt idx="14411">
                  <c:v>301.82</c:v>
                </c:pt>
                <c:pt idx="14412">
                  <c:v>301.81</c:v>
                </c:pt>
                <c:pt idx="14413">
                  <c:v>301.8</c:v>
                </c:pt>
                <c:pt idx="14414">
                  <c:v>301.81</c:v>
                </c:pt>
                <c:pt idx="14415">
                  <c:v>301.8</c:v>
                </c:pt>
                <c:pt idx="14416">
                  <c:v>301.85000000000002</c:v>
                </c:pt>
                <c:pt idx="14417">
                  <c:v>301.91000000000003</c:v>
                </c:pt>
                <c:pt idx="14418">
                  <c:v>301.92</c:v>
                </c:pt>
                <c:pt idx="14419">
                  <c:v>301.93</c:v>
                </c:pt>
                <c:pt idx="14420">
                  <c:v>301.92</c:v>
                </c:pt>
                <c:pt idx="14421">
                  <c:v>301.88</c:v>
                </c:pt>
                <c:pt idx="14422">
                  <c:v>301.91000000000003</c:v>
                </c:pt>
                <c:pt idx="14423">
                  <c:v>301.95</c:v>
                </c:pt>
                <c:pt idx="14424">
                  <c:v>301.95999999999998</c:v>
                </c:pt>
                <c:pt idx="14425">
                  <c:v>301.97000000000003</c:v>
                </c:pt>
                <c:pt idx="14426">
                  <c:v>302.02</c:v>
                </c:pt>
                <c:pt idx="14427">
                  <c:v>302</c:v>
                </c:pt>
                <c:pt idx="14428">
                  <c:v>301.98</c:v>
                </c:pt>
                <c:pt idx="14429">
                  <c:v>302</c:v>
                </c:pt>
                <c:pt idx="14430">
                  <c:v>301.97000000000003</c:v>
                </c:pt>
                <c:pt idx="14431">
                  <c:v>301.98</c:v>
                </c:pt>
                <c:pt idx="14432">
                  <c:v>301.92</c:v>
                </c:pt>
                <c:pt idx="14433">
                  <c:v>301.94</c:v>
                </c:pt>
                <c:pt idx="14434">
                  <c:v>301.97000000000003</c:v>
                </c:pt>
                <c:pt idx="14435">
                  <c:v>301.98</c:v>
                </c:pt>
                <c:pt idx="14436">
                  <c:v>301.98</c:v>
                </c:pt>
                <c:pt idx="14437">
                  <c:v>301.98</c:v>
                </c:pt>
                <c:pt idx="14438">
                  <c:v>301.95999999999998</c:v>
                </c:pt>
                <c:pt idx="14439">
                  <c:v>301.92</c:v>
                </c:pt>
                <c:pt idx="14440">
                  <c:v>301.98</c:v>
                </c:pt>
                <c:pt idx="14441">
                  <c:v>301.95999999999998</c:v>
                </c:pt>
                <c:pt idx="14442">
                  <c:v>301.94</c:v>
                </c:pt>
                <c:pt idx="14443">
                  <c:v>301.92</c:v>
                </c:pt>
                <c:pt idx="14444">
                  <c:v>301.92</c:v>
                </c:pt>
                <c:pt idx="14445">
                  <c:v>301.94</c:v>
                </c:pt>
                <c:pt idx="14446">
                  <c:v>301.94</c:v>
                </c:pt>
                <c:pt idx="14447">
                  <c:v>301.94</c:v>
                </c:pt>
                <c:pt idx="14448">
                  <c:v>301.91000000000003</c:v>
                </c:pt>
                <c:pt idx="14449">
                  <c:v>301.88</c:v>
                </c:pt>
                <c:pt idx="14450">
                  <c:v>301.89</c:v>
                </c:pt>
                <c:pt idx="14451">
                  <c:v>301.87</c:v>
                </c:pt>
                <c:pt idx="14452">
                  <c:v>301.92</c:v>
                </c:pt>
                <c:pt idx="14453">
                  <c:v>301.95</c:v>
                </c:pt>
                <c:pt idx="14454">
                  <c:v>301.94</c:v>
                </c:pt>
                <c:pt idx="14455">
                  <c:v>301.92</c:v>
                </c:pt>
                <c:pt idx="14456">
                  <c:v>301.93</c:v>
                </c:pt>
                <c:pt idx="14457">
                  <c:v>301.94</c:v>
                </c:pt>
                <c:pt idx="14458">
                  <c:v>301.94</c:v>
                </c:pt>
                <c:pt idx="14459">
                  <c:v>301.89999999999998</c:v>
                </c:pt>
                <c:pt idx="14460">
                  <c:v>301.86</c:v>
                </c:pt>
                <c:pt idx="14461">
                  <c:v>301.85000000000002</c:v>
                </c:pt>
                <c:pt idx="14462">
                  <c:v>301.85000000000002</c:v>
                </c:pt>
                <c:pt idx="14463">
                  <c:v>301.89999999999998</c:v>
                </c:pt>
                <c:pt idx="14464">
                  <c:v>301.91000000000003</c:v>
                </c:pt>
                <c:pt idx="14465">
                  <c:v>301.89999999999998</c:v>
                </c:pt>
                <c:pt idx="14466">
                  <c:v>301.93</c:v>
                </c:pt>
                <c:pt idx="14467">
                  <c:v>301.97000000000003</c:v>
                </c:pt>
                <c:pt idx="14468">
                  <c:v>301.94</c:v>
                </c:pt>
                <c:pt idx="14469">
                  <c:v>301.92</c:v>
                </c:pt>
                <c:pt idx="14470">
                  <c:v>301.86</c:v>
                </c:pt>
                <c:pt idx="14471">
                  <c:v>301.83</c:v>
                </c:pt>
                <c:pt idx="14472">
                  <c:v>301.8</c:v>
                </c:pt>
                <c:pt idx="14473">
                  <c:v>301.77999999999997</c:v>
                </c:pt>
                <c:pt idx="14474">
                  <c:v>301.77</c:v>
                </c:pt>
                <c:pt idx="14475">
                  <c:v>301.74</c:v>
                </c:pt>
                <c:pt idx="14476">
                  <c:v>301.76</c:v>
                </c:pt>
                <c:pt idx="14477">
                  <c:v>301.76</c:v>
                </c:pt>
                <c:pt idx="14478">
                  <c:v>301.77</c:v>
                </c:pt>
                <c:pt idx="14479">
                  <c:v>301.8</c:v>
                </c:pt>
                <c:pt idx="14480">
                  <c:v>301.83</c:v>
                </c:pt>
                <c:pt idx="14481">
                  <c:v>301.83</c:v>
                </c:pt>
                <c:pt idx="14482">
                  <c:v>301.87</c:v>
                </c:pt>
                <c:pt idx="14483">
                  <c:v>301.86</c:v>
                </c:pt>
                <c:pt idx="14484">
                  <c:v>301.85000000000002</c:v>
                </c:pt>
                <c:pt idx="14485">
                  <c:v>301.86</c:v>
                </c:pt>
                <c:pt idx="14486">
                  <c:v>301.86</c:v>
                </c:pt>
                <c:pt idx="14487">
                  <c:v>301.86</c:v>
                </c:pt>
                <c:pt idx="14488">
                  <c:v>301.91000000000003</c:v>
                </c:pt>
                <c:pt idx="14489">
                  <c:v>301.98</c:v>
                </c:pt>
                <c:pt idx="14490">
                  <c:v>302.02999999999997</c:v>
                </c:pt>
                <c:pt idx="14491">
                  <c:v>302</c:v>
                </c:pt>
                <c:pt idx="14492">
                  <c:v>301.95999999999998</c:v>
                </c:pt>
                <c:pt idx="14493">
                  <c:v>301.89999999999998</c:v>
                </c:pt>
                <c:pt idx="14494">
                  <c:v>301.87</c:v>
                </c:pt>
                <c:pt idx="14495">
                  <c:v>301.86</c:v>
                </c:pt>
                <c:pt idx="14496">
                  <c:v>301.87</c:v>
                </c:pt>
                <c:pt idx="14497">
                  <c:v>301.89</c:v>
                </c:pt>
                <c:pt idx="14498">
                  <c:v>301.91000000000003</c:v>
                </c:pt>
                <c:pt idx="14499">
                  <c:v>301.92</c:v>
                </c:pt>
                <c:pt idx="14500">
                  <c:v>301.91000000000003</c:v>
                </c:pt>
                <c:pt idx="14501">
                  <c:v>301.89999999999998</c:v>
                </c:pt>
                <c:pt idx="14502">
                  <c:v>301.93</c:v>
                </c:pt>
                <c:pt idx="14503">
                  <c:v>301.93</c:v>
                </c:pt>
                <c:pt idx="14504">
                  <c:v>301.89</c:v>
                </c:pt>
                <c:pt idx="14505">
                  <c:v>301.89</c:v>
                </c:pt>
                <c:pt idx="14506">
                  <c:v>301.87</c:v>
                </c:pt>
                <c:pt idx="14507">
                  <c:v>301.85000000000002</c:v>
                </c:pt>
                <c:pt idx="14508">
                  <c:v>301.86</c:v>
                </c:pt>
                <c:pt idx="14509">
                  <c:v>301.87</c:v>
                </c:pt>
                <c:pt idx="14510">
                  <c:v>301.92</c:v>
                </c:pt>
                <c:pt idx="14511">
                  <c:v>301.95999999999998</c:v>
                </c:pt>
                <c:pt idx="14512">
                  <c:v>301.95</c:v>
                </c:pt>
                <c:pt idx="14513">
                  <c:v>301.91000000000003</c:v>
                </c:pt>
                <c:pt idx="14514">
                  <c:v>301.89999999999998</c:v>
                </c:pt>
                <c:pt idx="14515">
                  <c:v>301.93</c:v>
                </c:pt>
                <c:pt idx="14516">
                  <c:v>301.89</c:v>
                </c:pt>
                <c:pt idx="14517">
                  <c:v>301.88</c:v>
                </c:pt>
                <c:pt idx="14518">
                  <c:v>301.83</c:v>
                </c:pt>
                <c:pt idx="14519">
                  <c:v>301.79000000000002</c:v>
                </c:pt>
                <c:pt idx="14520">
                  <c:v>301.76</c:v>
                </c:pt>
                <c:pt idx="14521">
                  <c:v>301.76</c:v>
                </c:pt>
                <c:pt idx="14522">
                  <c:v>301.79000000000002</c:v>
                </c:pt>
                <c:pt idx="14523">
                  <c:v>301.86</c:v>
                </c:pt>
                <c:pt idx="14524">
                  <c:v>301.89</c:v>
                </c:pt>
                <c:pt idx="14525">
                  <c:v>301.88</c:v>
                </c:pt>
                <c:pt idx="14526">
                  <c:v>301.83</c:v>
                </c:pt>
                <c:pt idx="14527">
                  <c:v>301.83</c:v>
                </c:pt>
                <c:pt idx="14528">
                  <c:v>301.77999999999997</c:v>
                </c:pt>
                <c:pt idx="14529">
                  <c:v>301.75</c:v>
                </c:pt>
                <c:pt idx="14530">
                  <c:v>301.77999999999997</c:v>
                </c:pt>
                <c:pt idx="14531">
                  <c:v>301.83</c:v>
                </c:pt>
                <c:pt idx="14532">
                  <c:v>301.86</c:v>
                </c:pt>
                <c:pt idx="14533">
                  <c:v>301.83999999999997</c:v>
                </c:pt>
                <c:pt idx="14534">
                  <c:v>301.87</c:v>
                </c:pt>
                <c:pt idx="14535">
                  <c:v>301.91000000000003</c:v>
                </c:pt>
                <c:pt idx="14536">
                  <c:v>301.99</c:v>
                </c:pt>
                <c:pt idx="14537">
                  <c:v>301.98</c:v>
                </c:pt>
                <c:pt idx="14538">
                  <c:v>301.95</c:v>
                </c:pt>
                <c:pt idx="14539">
                  <c:v>301.97000000000003</c:v>
                </c:pt>
                <c:pt idx="14540">
                  <c:v>301.92</c:v>
                </c:pt>
                <c:pt idx="14541">
                  <c:v>301.87</c:v>
                </c:pt>
                <c:pt idx="14542">
                  <c:v>301.85000000000002</c:v>
                </c:pt>
                <c:pt idx="14543">
                  <c:v>301.86</c:v>
                </c:pt>
                <c:pt idx="14544">
                  <c:v>301.94</c:v>
                </c:pt>
                <c:pt idx="14545">
                  <c:v>301.98</c:v>
                </c:pt>
                <c:pt idx="14546">
                  <c:v>301.94</c:v>
                </c:pt>
                <c:pt idx="14547">
                  <c:v>301.87</c:v>
                </c:pt>
                <c:pt idx="14548">
                  <c:v>301.87</c:v>
                </c:pt>
                <c:pt idx="14549">
                  <c:v>301.91000000000003</c:v>
                </c:pt>
                <c:pt idx="14550">
                  <c:v>301.94</c:v>
                </c:pt>
                <c:pt idx="14551">
                  <c:v>301.94</c:v>
                </c:pt>
                <c:pt idx="14552">
                  <c:v>301.95</c:v>
                </c:pt>
                <c:pt idx="14553">
                  <c:v>301.92</c:v>
                </c:pt>
                <c:pt idx="14554">
                  <c:v>301.94</c:v>
                </c:pt>
                <c:pt idx="14555">
                  <c:v>301.95</c:v>
                </c:pt>
                <c:pt idx="14556">
                  <c:v>301.95999999999998</c:v>
                </c:pt>
                <c:pt idx="14557">
                  <c:v>302.01</c:v>
                </c:pt>
                <c:pt idx="14558">
                  <c:v>302.06</c:v>
                </c:pt>
                <c:pt idx="14559">
                  <c:v>302.06</c:v>
                </c:pt>
                <c:pt idx="14560">
                  <c:v>302.08999999999997</c:v>
                </c:pt>
                <c:pt idx="14561">
                  <c:v>302.17</c:v>
                </c:pt>
                <c:pt idx="14562">
                  <c:v>302.17</c:v>
                </c:pt>
                <c:pt idx="14563">
                  <c:v>302.12</c:v>
                </c:pt>
                <c:pt idx="14564">
                  <c:v>302.05</c:v>
                </c:pt>
                <c:pt idx="14565">
                  <c:v>302</c:v>
                </c:pt>
                <c:pt idx="14566">
                  <c:v>301.94</c:v>
                </c:pt>
                <c:pt idx="14567">
                  <c:v>301.91000000000003</c:v>
                </c:pt>
                <c:pt idx="14568">
                  <c:v>301.85000000000002</c:v>
                </c:pt>
                <c:pt idx="14569">
                  <c:v>301.83</c:v>
                </c:pt>
                <c:pt idx="14570">
                  <c:v>301.8</c:v>
                </c:pt>
                <c:pt idx="14571">
                  <c:v>301.79000000000002</c:v>
                </c:pt>
                <c:pt idx="14572">
                  <c:v>301.81</c:v>
                </c:pt>
                <c:pt idx="14573">
                  <c:v>301.79000000000002</c:v>
                </c:pt>
                <c:pt idx="14574">
                  <c:v>301.82</c:v>
                </c:pt>
                <c:pt idx="14575">
                  <c:v>301.85000000000002</c:v>
                </c:pt>
                <c:pt idx="14576">
                  <c:v>301.83999999999997</c:v>
                </c:pt>
                <c:pt idx="14577">
                  <c:v>301.83</c:v>
                </c:pt>
                <c:pt idx="14578">
                  <c:v>301.8</c:v>
                </c:pt>
                <c:pt idx="14579">
                  <c:v>301.82</c:v>
                </c:pt>
                <c:pt idx="14580">
                  <c:v>301.82</c:v>
                </c:pt>
                <c:pt idx="14581">
                  <c:v>301.77999999999997</c:v>
                </c:pt>
                <c:pt idx="14582">
                  <c:v>301.77999999999997</c:v>
                </c:pt>
                <c:pt idx="14583">
                  <c:v>301.77999999999997</c:v>
                </c:pt>
                <c:pt idx="14584">
                  <c:v>301.79000000000002</c:v>
                </c:pt>
                <c:pt idx="14585">
                  <c:v>301.79000000000002</c:v>
                </c:pt>
                <c:pt idx="14586">
                  <c:v>301.79000000000002</c:v>
                </c:pt>
                <c:pt idx="14587">
                  <c:v>301.8</c:v>
                </c:pt>
                <c:pt idx="14588">
                  <c:v>301.8</c:v>
                </c:pt>
                <c:pt idx="14589">
                  <c:v>301.81</c:v>
                </c:pt>
                <c:pt idx="14590">
                  <c:v>301.83</c:v>
                </c:pt>
                <c:pt idx="14591">
                  <c:v>301.8</c:v>
                </c:pt>
                <c:pt idx="14592">
                  <c:v>301.76</c:v>
                </c:pt>
                <c:pt idx="14593">
                  <c:v>301.75</c:v>
                </c:pt>
                <c:pt idx="14594">
                  <c:v>301.72000000000003</c:v>
                </c:pt>
                <c:pt idx="14595">
                  <c:v>301.75</c:v>
                </c:pt>
                <c:pt idx="14596">
                  <c:v>301.77999999999997</c:v>
                </c:pt>
                <c:pt idx="14597">
                  <c:v>301.79000000000002</c:v>
                </c:pt>
                <c:pt idx="14598">
                  <c:v>301.8</c:v>
                </c:pt>
                <c:pt idx="14599">
                  <c:v>301.81</c:v>
                </c:pt>
                <c:pt idx="14600">
                  <c:v>301.85000000000002</c:v>
                </c:pt>
                <c:pt idx="14601">
                  <c:v>301.86</c:v>
                </c:pt>
                <c:pt idx="14602">
                  <c:v>301.92</c:v>
                </c:pt>
                <c:pt idx="14603">
                  <c:v>301.94</c:v>
                </c:pt>
                <c:pt idx="14604">
                  <c:v>301.95</c:v>
                </c:pt>
                <c:pt idx="14605">
                  <c:v>301.99</c:v>
                </c:pt>
                <c:pt idx="14606">
                  <c:v>302.02999999999997</c:v>
                </c:pt>
                <c:pt idx="14607">
                  <c:v>302.02999999999997</c:v>
                </c:pt>
                <c:pt idx="14608">
                  <c:v>301.99</c:v>
                </c:pt>
                <c:pt idx="14609">
                  <c:v>301.99</c:v>
                </c:pt>
                <c:pt idx="14610">
                  <c:v>302.01</c:v>
                </c:pt>
                <c:pt idx="14611">
                  <c:v>302</c:v>
                </c:pt>
                <c:pt idx="14612">
                  <c:v>301.97000000000003</c:v>
                </c:pt>
                <c:pt idx="14613">
                  <c:v>301.93</c:v>
                </c:pt>
                <c:pt idx="14614">
                  <c:v>301.94</c:v>
                </c:pt>
                <c:pt idx="14615">
                  <c:v>301.94</c:v>
                </c:pt>
                <c:pt idx="14616">
                  <c:v>301.98</c:v>
                </c:pt>
                <c:pt idx="14617">
                  <c:v>301.98</c:v>
                </c:pt>
                <c:pt idx="14618">
                  <c:v>301.97000000000003</c:v>
                </c:pt>
                <c:pt idx="14619">
                  <c:v>301.98</c:v>
                </c:pt>
                <c:pt idx="14620">
                  <c:v>301.99</c:v>
                </c:pt>
                <c:pt idx="14621">
                  <c:v>301.99</c:v>
                </c:pt>
                <c:pt idx="14622">
                  <c:v>302.02</c:v>
                </c:pt>
                <c:pt idx="14623">
                  <c:v>301.99</c:v>
                </c:pt>
                <c:pt idx="14624">
                  <c:v>301.95999999999998</c:v>
                </c:pt>
                <c:pt idx="14625">
                  <c:v>301.91000000000003</c:v>
                </c:pt>
                <c:pt idx="14626">
                  <c:v>301.88</c:v>
                </c:pt>
                <c:pt idx="14627">
                  <c:v>301.87</c:v>
                </c:pt>
                <c:pt idx="14628">
                  <c:v>301.88</c:v>
                </c:pt>
                <c:pt idx="14629">
                  <c:v>301.92</c:v>
                </c:pt>
                <c:pt idx="14630">
                  <c:v>301.95999999999998</c:v>
                </c:pt>
                <c:pt idx="14631">
                  <c:v>301.95</c:v>
                </c:pt>
                <c:pt idx="14632">
                  <c:v>301.91000000000003</c:v>
                </c:pt>
                <c:pt idx="14633">
                  <c:v>301.87</c:v>
                </c:pt>
                <c:pt idx="14634">
                  <c:v>301.83999999999997</c:v>
                </c:pt>
                <c:pt idx="14635">
                  <c:v>301.89999999999998</c:v>
                </c:pt>
                <c:pt idx="14636">
                  <c:v>301.94</c:v>
                </c:pt>
                <c:pt idx="14637">
                  <c:v>301.92</c:v>
                </c:pt>
                <c:pt idx="14638">
                  <c:v>301.89</c:v>
                </c:pt>
                <c:pt idx="14639">
                  <c:v>301.89</c:v>
                </c:pt>
                <c:pt idx="14640">
                  <c:v>301.88</c:v>
                </c:pt>
                <c:pt idx="14641">
                  <c:v>301.89</c:v>
                </c:pt>
                <c:pt idx="14642">
                  <c:v>301.93</c:v>
                </c:pt>
                <c:pt idx="14643">
                  <c:v>301.93</c:v>
                </c:pt>
                <c:pt idx="14644">
                  <c:v>302.02999999999997</c:v>
                </c:pt>
                <c:pt idx="14645">
                  <c:v>302.08999999999997</c:v>
                </c:pt>
                <c:pt idx="14646">
                  <c:v>302.14</c:v>
                </c:pt>
                <c:pt idx="14647">
                  <c:v>302.20999999999998</c:v>
                </c:pt>
                <c:pt idx="14648">
                  <c:v>302.16000000000003</c:v>
                </c:pt>
                <c:pt idx="14649">
                  <c:v>302.16000000000003</c:v>
                </c:pt>
                <c:pt idx="14650">
                  <c:v>302.20999999999998</c:v>
                </c:pt>
                <c:pt idx="14651">
                  <c:v>302.19</c:v>
                </c:pt>
                <c:pt idx="14652">
                  <c:v>302.17</c:v>
                </c:pt>
                <c:pt idx="14653">
                  <c:v>302.17</c:v>
                </c:pt>
                <c:pt idx="14654">
                  <c:v>302.16000000000003</c:v>
                </c:pt>
                <c:pt idx="14655">
                  <c:v>302.18</c:v>
                </c:pt>
                <c:pt idx="14656">
                  <c:v>302.2</c:v>
                </c:pt>
                <c:pt idx="14657">
                  <c:v>302.16000000000003</c:v>
                </c:pt>
                <c:pt idx="14658">
                  <c:v>302.13</c:v>
                </c:pt>
                <c:pt idx="14659">
                  <c:v>302.08999999999997</c:v>
                </c:pt>
                <c:pt idx="14660">
                  <c:v>302.07</c:v>
                </c:pt>
                <c:pt idx="14661">
                  <c:v>302.05</c:v>
                </c:pt>
                <c:pt idx="14662">
                  <c:v>302.05</c:v>
                </c:pt>
                <c:pt idx="14663">
                  <c:v>302.02</c:v>
                </c:pt>
                <c:pt idx="14664">
                  <c:v>302.02</c:v>
                </c:pt>
                <c:pt idx="14665">
                  <c:v>302.04000000000002</c:v>
                </c:pt>
                <c:pt idx="14666">
                  <c:v>302.02999999999997</c:v>
                </c:pt>
                <c:pt idx="14667">
                  <c:v>302</c:v>
                </c:pt>
                <c:pt idx="14668">
                  <c:v>301.95999999999998</c:v>
                </c:pt>
                <c:pt idx="14669">
                  <c:v>301.95</c:v>
                </c:pt>
                <c:pt idx="14670">
                  <c:v>301.99</c:v>
                </c:pt>
                <c:pt idx="14671">
                  <c:v>302.05</c:v>
                </c:pt>
                <c:pt idx="14672">
                  <c:v>302.13</c:v>
                </c:pt>
                <c:pt idx="14673">
                  <c:v>302.20999999999998</c:v>
                </c:pt>
                <c:pt idx="14674">
                  <c:v>302.22000000000003</c:v>
                </c:pt>
                <c:pt idx="14675">
                  <c:v>302.29000000000002</c:v>
                </c:pt>
                <c:pt idx="14676">
                  <c:v>302.26</c:v>
                </c:pt>
                <c:pt idx="14677">
                  <c:v>302.24</c:v>
                </c:pt>
                <c:pt idx="14678">
                  <c:v>302.27999999999997</c:v>
                </c:pt>
                <c:pt idx="14679">
                  <c:v>302.29000000000002</c:v>
                </c:pt>
                <c:pt idx="14680">
                  <c:v>302.27999999999997</c:v>
                </c:pt>
                <c:pt idx="14681">
                  <c:v>302.22000000000003</c:v>
                </c:pt>
                <c:pt idx="14682">
                  <c:v>302.2</c:v>
                </c:pt>
                <c:pt idx="14683">
                  <c:v>302.2</c:v>
                </c:pt>
                <c:pt idx="14684">
                  <c:v>302.17</c:v>
                </c:pt>
                <c:pt idx="14685">
                  <c:v>302.14</c:v>
                </c:pt>
                <c:pt idx="14686">
                  <c:v>302.14999999999998</c:v>
                </c:pt>
                <c:pt idx="14687">
                  <c:v>302.16000000000003</c:v>
                </c:pt>
                <c:pt idx="14688">
                  <c:v>302.14</c:v>
                </c:pt>
                <c:pt idx="14689">
                  <c:v>302.14</c:v>
                </c:pt>
                <c:pt idx="14690">
                  <c:v>302.13</c:v>
                </c:pt>
                <c:pt idx="14691">
                  <c:v>302.13</c:v>
                </c:pt>
                <c:pt idx="14692">
                  <c:v>302.12</c:v>
                </c:pt>
                <c:pt idx="14693">
                  <c:v>302.14</c:v>
                </c:pt>
                <c:pt idx="14694">
                  <c:v>302.11</c:v>
                </c:pt>
                <c:pt idx="14695">
                  <c:v>302.08999999999997</c:v>
                </c:pt>
                <c:pt idx="14696">
                  <c:v>302.08999999999997</c:v>
                </c:pt>
                <c:pt idx="14697">
                  <c:v>302.12</c:v>
                </c:pt>
                <c:pt idx="14698">
                  <c:v>302.10000000000002</c:v>
                </c:pt>
                <c:pt idx="14699">
                  <c:v>302.08</c:v>
                </c:pt>
                <c:pt idx="14700">
                  <c:v>302.06</c:v>
                </c:pt>
                <c:pt idx="14701">
                  <c:v>302.02</c:v>
                </c:pt>
                <c:pt idx="14702">
                  <c:v>301.98</c:v>
                </c:pt>
                <c:pt idx="14703">
                  <c:v>301.95</c:v>
                </c:pt>
                <c:pt idx="14704">
                  <c:v>301.92</c:v>
                </c:pt>
                <c:pt idx="14705">
                  <c:v>301.92</c:v>
                </c:pt>
                <c:pt idx="14706">
                  <c:v>301.93</c:v>
                </c:pt>
                <c:pt idx="14707">
                  <c:v>301.94</c:v>
                </c:pt>
                <c:pt idx="14708">
                  <c:v>301.95</c:v>
                </c:pt>
                <c:pt idx="14709">
                  <c:v>301.95999999999998</c:v>
                </c:pt>
                <c:pt idx="14710">
                  <c:v>301.98</c:v>
                </c:pt>
                <c:pt idx="14711">
                  <c:v>301.98</c:v>
                </c:pt>
                <c:pt idx="14712">
                  <c:v>301.94</c:v>
                </c:pt>
                <c:pt idx="14713">
                  <c:v>301.88</c:v>
                </c:pt>
                <c:pt idx="14714">
                  <c:v>301.87</c:v>
                </c:pt>
                <c:pt idx="14715">
                  <c:v>301.87</c:v>
                </c:pt>
                <c:pt idx="14716">
                  <c:v>301.86</c:v>
                </c:pt>
                <c:pt idx="14717">
                  <c:v>301.88</c:v>
                </c:pt>
                <c:pt idx="14718">
                  <c:v>301.88</c:v>
                </c:pt>
                <c:pt idx="14719">
                  <c:v>301.92</c:v>
                </c:pt>
                <c:pt idx="14720">
                  <c:v>301.89999999999998</c:v>
                </c:pt>
                <c:pt idx="14721">
                  <c:v>301.92</c:v>
                </c:pt>
                <c:pt idx="14722">
                  <c:v>301.89999999999998</c:v>
                </c:pt>
                <c:pt idx="14723">
                  <c:v>301.89999999999998</c:v>
                </c:pt>
                <c:pt idx="14724">
                  <c:v>301.89</c:v>
                </c:pt>
                <c:pt idx="14725">
                  <c:v>301.89</c:v>
                </c:pt>
                <c:pt idx="14726">
                  <c:v>301.95</c:v>
                </c:pt>
                <c:pt idx="14727">
                  <c:v>301.98</c:v>
                </c:pt>
                <c:pt idx="14728">
                  <c:v>302</c:v>
                </c:pt>
                <c:pt idx="14729">
                  <c:v>301.97000000000003</c:v>
                </c:pt>
                <c:pt idx="14730">
                  <c:v>301.95</c:v>
                </c:pt>
                <c:pt idx="14731">
                  <c:v>301.92</c:v>
                </c:pt>
                <c:pt idx="14732">
                  <c:v>301.92</c:v>
                </c:pt>
                <c:pt idx="14733">
                  <c:v>301.92</c:v>
                </c:pt>
                <c:pt idx="14734">
                  <c:v>301.92</c:v>
                </c:pt>
                <c:pt idx="14735">
                  <c:v>301.93</c:v>
                </c:pt>
                <c:pt idx="14736">
                  <c:v>302.02</c:v>
                </c:pt>
                <c:pt idx="14737">
                  <c:v>302.04000000000002</c:v>
                </c:pt>
                <c:pt idx="14738">
                  <c:v>302.02</c:v>
                </c:pt>
                <c:pt idx="14739">
                  <c:v>302.01</c:v>
                </c:pt>
                <c:pt idx="14740">
                  <c:v>302.01</c:v>
                </c:pt>
                <c:pt idx="14741">
                  <c:v>302.02</c:v>
                </c:pt>
                <c:pt idx="14742">
                  <c:v>302.06</c:v>
                </c:pt>
                <c:pt idx="14743">
                  <c:v>302.08</c:v>
                </c:pt>
                <c:pt idx="14744">
                  <c:v>302.06</c:v>
                </c:pt>
                <c:pt idx="14745">
                  <c:v>302.02</c:v>
                </c:pt>
                <c:pt idx="14746">
                  <c:v>301.92</c:v>
                </c:pt>
                <c:pt idx="14747">
                  <c:v>301.89999999999998</c:v>
                </c:pt>
                <c:pt idx="14748">
                  <c:v>301.89999999999998</c:v>
                </c:pt>
                <c:pt idx="14749">
                  <c:v>301.92</c:v>
                </c:pt>
                <c:pt idx="14750">
                  <c:v>301.93</c:v>
                </c:pt>
                <c:pt idx="14751">
                  <c:v>301.92</c:v>
                </c:pt>
                <c:pt idx="14752">
                  <c:v>301.92</c:v>
                </c:pt>
                <c:pt idx="14753">
                  <c:v>301.89</c:v>
                </c:pt>
                <c:pt idx="14754">
                  <c:v>301.89</c:v>
                </c:pt>
                <c:pt idx="14755">
                  <c:v>301.85000000000002</c:v>
                </c:pt>
                <c:pt idx="14756">
                  <c:v>301.83</c:v>
                </c:pt>
                <c:pt idx="14757">
                  <c:v>301.77</c:v>
                </c:pt>
                <c:pt idx="14758">
                  <c:v>301.70999999999998</c:v>
                </c:pt>
                <c:pt idx="14759">
                  <c:v>301.7</c:v>
                </c:pt>
                <c:pt idx="14760">
                  <c:v>301.73</c:v>
                </c:pt>
                <c:pt idx="14761">
                  <c:v>301.76</c:v>
                </c:pt>
                <c:pt idx="14762">
                  <c:v>301.77</c:v>
                </c:pt>
                <c:pt idx="14763">
                  <c:v>301.77</c:v>
                </c:pt>
                <c:pt idx="14764">
                  <c:v>301.75</c:v>
                </c:pt>
                <c:pt idx="14765">
                  <c:v>301.77</c:v>
                </c:pt>
                <c:pt idx="14766">
                  <c:v>301.8</c:v>
                </c:pt>
                <c:pt idx="14767">
                  <c:v>301.89</c:v>
                </c:pt>
                <c:pt idx="14768">
                  <c:v>301.89999999999998</c:v>
                </c:pt>
                <c:pt idx="14769">
                  <c:v>301.92</c:v>
                </c:pt>
                <c:pt idx="14770">
                  <c:v>301.95999999999998</c:v>
                </c:pt>
                <c:pt idx="14771">
                  <c:v>301.93</c:v>
                </c:pt>
                <c:pt idx="14772">
                  <c:v>301.89</c:v>
                </c:pt>
                <c:pt idx="14773">
                  <c:v>301.89</c:v>
                </c:pt>
                <c:pt idx="14774">
                  <c:v>301.89999999999998</c:v>
                </c:pt>
                <c:pt idx="14775">
                  <c:v>301.95999999999998</c:v>
                </c:pt>
                <c:pt idx="14776">
                  <c:v>301.99</c:v>
                </c:pt>
                <c:pt idx="14777">
                  <c:v>301.94</c:v>
                </c:pt>
                <c:pt idx="14778">
                  <c:v>301.92</c:v>
                </c:pt>
                <c:pt idx="14779">
                  <c:v>301.97000000000003</c:v>
                </c:pt>
                <c:pt idx="14780">
                  <c:v>302.01</c:v>
                </c:pt>
                <c:pt idx="14781">
                  <c:v>301.99</c:v>
                </c:pt>
                <c:pt idx="14782">
                  <c:v>301.99</c:v>
                </c:pt>
                <c:pt idx="14783">
                  <c:v>301.98</c:v>
                </c:pt>
                <c:pt idx="14784">
                  <c:v>301.98</c:v>
                </c:pt>
                <c:pt idx="14785">
                  <c:v>302</c:v>
                </c:pt>
                <c:pt idx="14786">
                  <c:v>302.07</c:v>
                </c:pt>
                <c:pt idx="14787">
                  <c:v>302.08999999999997</c:v>
                </c:pt>
                <c:pt idx="14788">
                  <c:v>302.08</c:v>
                </c:pt>
                <c:pt idx="14789">
                  <c:v>302.10000000000002</c:v>
                </c:pt>
                <c:pt idx="14790">
                  <c:v>302.11</c:v>
                </c:pt>
                <c:pt idx="14791">
                  <c:v>302.11</c:v>
                </c:pt>
                <c:pt idx="14792">
                  <c:v>302.08</c:v>
                </c:pt>
                <c:pt idx="14793">
                  <c:v>302.08</c:v>
                </c:pt>
                <c:pt idx="14794">
                  <c:v>302.04000000000002</c:v>
                </c:pt>
                <c:pt idx="14795">
                  <c:v>302.02999999999997</c:v>
                </c:pt>
                <c:pt idx="14796">
                  <c:v>302.02999999999997</c:v>
                </c:pt>
                <c:pt idx="14797">
                  <c:v>302.02</c:v>
                </c:pt>
                <c:pt idx="14798">
                  <c:v>302.02999999999997</c:v>
                </c:pt>
                <c:pt idx="14799">
                  <c:v>302.06</c:v>
                </c:pt>
                <c:pt idx="14800">
                  <c:v>302.04000000000002</c:v>
                </c:pt>
                <c:pt idx="14801">
                  <c:v>302.07</c:v>
                </c:pt>
                <c:pt idx="14802">
                  <c:v>302.08</c:v>
                </c:pt>
                <c:pt idx="14803">
                  <c:v>302.04000000000002</c:v>
                </c:pt>
                <c:pt idx="14804">
                  <c:v>302.02</c:v>
                </c:pt>
                <c:pt idx="14805">
                  <c:v>302</c:v>
                </c:pt>
                <c:pt idx="14806">
                  <c:v>301.97000000000003</c:v>
                </c:pt>
                <c:pt idx="14807">
                  <c:v>301.98</c:v>
                </c:pt>
                <c:pt idx="14808">
                  <c:v>302.01</c:v>
                </c:pt>
                <c:pt idx="14809">
                  <c:v>301.98</c:v>
                </c:pt>
                <c:pt idx="14810">
                  <c:v>302</c:v>
                </c:pt>
                <c:pt idx="14811">
                  <c:v>301.99</c:v>
                </c:pt>
                <c:pt idx="14812">
                  <c:v>301.98</c:v>
                </c:pt>
                <c:pt idx="14813">
                  <c:v>302</c:v>
                </c:pt>
                <c:pt idx="14814">
                  <c:v>301.97000000000003</c:v>
                </c:pt>
                <c:pt idx="14815">
                  <c:v>301.95</c:v>
                </c:pt>
                <c:pt idx="14816">
                  <c:v>301.95999999999998</c:v>
                </c:pt>
                <c:pt idx="14817">
                  <c:v>301.99</c:v>
                </c:pt>
                <c:pt idx="14818">
                  <c:v>302</c:v>
                </c:pt>
                <c:pt idx="14819">
                  <c:v>302</c:v>
                </c:pt>
                <c:pt idx="14820">
                  <c:v>302.05</c:v>
                </c:pt>
                <c:pt idx="14821">
                  <c:v>302.12</c:v>
                </c:pt>
                <c:pt idx="14822">
                  <c:v>302.10000000000002</c:v>
                </c:pt>
                <c:pt idx="14823">
                  <c:v>302.11</c:v>
                </c:pt>
                <c:pt idx="14824">
                  <c:v>302.11</c:v>
                </c:pt>
                <c:pt idx="14825">
                  <c:v>302.14999999999998</c:v>
                </c:pt>
                <c:pt idx="14826">
                  <c:v>302.22000000000003</c:v>
                </c:pt>
                <c:pt idx="14827">
                  <c:v>302.24</c:v>
                </c:pt>
                <c:pt idx="14828">
                  <c:v>302.23</c:v>
                </c:pt>
                <c:pt idx="14829">
                  <c:v>302.25</c:v>
                </c:pt>
                <c:pt idx="14830">
                  <c:v>302.29000000000002</c:v>
                </c:pt>
                <c:pt idx="14831">
                  <c:v>302.3</c:v>
                </c:pt>
                <c:pt idx="14832">
                  <c:v>302.3</c:v>
                </c:pt>
                <c:pt idx="14833">
                  <c:v>302.29000000000002</c:v>
                </c:pt>
                <c:pt idx="14834">
                  <c:v>302.29000000000002</c:v>
                </c:pt>
                <c:pt idx="14835">
                  <c:v>302.27</c:v>
                </c:pt>
                <c:pt idx="14836">
                  <c:v>302.23</c:v>
                </c:pt>
                <c:pt idx="14837">
                  <c:v>302.23</c:v>
                </c:pt>
                <c:pt idx="14838">
                  <c:v>302.20999999999998</c:v>
                </c:pt>
                <c:pt idx="14839">
                  <c:v>302.20999999999998</c:v>
                </c:pt>
                <c:pt idx="14840">
                  <c:v>302.17</c:v>
                </c:pt>
                <c:pt idx="14841">
                  <c:v>302.16000000000003</c:v>
                </c:pt>
                <c:pt idx="14842">
                  <c:v>302.14</c:v>
                </c:pt>
                <c:pt idx="14843">
                  <c:v>302.11</c:v>
                </c:pt>
                <c:pt idx="14844">
                  <c:v>302.14999999999998</c:v>
                </c:pt>
                <c:pt idx="14845">
                  <c:v>302.13</c:v>
                </c:pt>
                <c:pt idx="14846">
                  <c:v>302.14</c:v>
                </c:pt>
                <c:pt idx="14847">
                  <c:v>302.14</c:v>
                </c:pt>
                <c:pt idx="14848">
                  <c:v>302.12</c:v>
                </c:pt>
                <c:pt idx="14849">
                  <c:v>302.08</c:v>
                </c:pt>
                <c:pt idx="14850">
                  <c:v>302.08999999999997</c:v>
                </c:pt>
                <c:pt idx="14851">
                  <c:v>302.10000000000002</c:v>
                </c:pt>
                <c:pt idx="14852">
                  <c:v>302.08999999999997</c:v>
                </c:pt>
                <c:pt idx="14853">
                  <c:v>302.14</c:v>
                </c:pt>
                <c:pt idx="14854">
                  <c:v>302.11</c:v>
                </c:pt>
                <c:pt idx="14855">
                  <c:v>302.12</c:v>
                </c:pt>
                <c:pt idx="14856">
                  <c:v>302.16000000000003</c:v>
                </c:pt>
                <c:pt idx="14857">
                  <c:v>302.20999999999998</c:v>
                </c:pt>
                <c:pt idx="14858">
                  <c:v>302.2</c:v>
                </c:pt>
                <c:pt idx="14859">
                  <c:v>302.23</c:v>
                </c:pt>
                <c:pt idx="14860">
                  <c:v>302.23</c:v>
                </c:pt>
                <c:pt idx="14861">
                  <c:v>302.23</c:v>
                </c:pt>
                <c:pt idx="14862">
                  <c:v>302.19</c:v>
                </c:pt>
                <c:pt idx="14863">
                  <c:v>302.14</c:v>
                </c:pt>
                <c:pt idx="14864">
                  <c:v>302.13</c:v>
                </c:pt>
                <c:pt idx="14865">
                  <c:v>302.11</c:v>
                </c:pt>
                <c:pt idx="14866">
                  <c:v>302.08999999999997</c:v>
                </c:pt>
                <c:pt idx="14867">
                  <c:v>302.10000000000002</c:v>
                </c:pt>
                <c:pt idx="14868">
                  <c:v>302.10000000000002</c:v>
                </c:pt>
                <c:pt idx="14869">
                  <c:v>302.17</c:v>
                </c:pt>
                <c:pt idx="14870">
                  <c:v>302.20999999999998</c:v>
                </c:pt>
                <c:pt idx="14871">
                  <c:v>302.24</c:v>
                </c:pt>
                <c:pt idx="14872">
                  <c:v>302.27</c:v>
                </c:pt>
                <c:pt idx="14873">
                  <c:v>302.26</c:v>
                </c:pt>
                <c:pt idx="14874">
                  <c:v>302.25</c:v>
                </c:pt>
                <c:pt idx="14875">
                  <c:v>302.2</c:v>
                </c:pt>
                <c:pt idx="14876">
                  <c:v>302.14</c:v>
                </c:pt>
                <c:pt idx="14877">
                  <c:v>302.14</c:v>
                </c:pt>
                <c:pt idx="14878">
                  <c:v>302.10000000000002</c:v>
                </c:pt>
                <c:pt idx="14879">
                  <c:v>302.16000000000003</c:v>
                </c:pt>
                <c:pt idx="14880">
                  <c:v>302.18</c:v>
                </c:pt>
                <c:pt idx="14881">
                  <c:v>302.17</c:v>
                </c:pt>
                <c:pt idx="14882">
                  <c:v>302.17</c:v>
                </c:pt>
                <c:pt idx="14883">
                  <c:v>302.18</c:v>
                </c:pt>
                <c:pt idx="14884">
                  <c:v>302.16000000000003</c:v>
                </c:pt>
                <c:pt idx="14885">
                  <c:v>302.18</c:v>
                </c:pt>
                <c:pt idx="14886">
                  <c:v>302.14</c:v>
                </c:pt>
                <c:pt idx="14887">
                  <c:v>302.12</c:v>
                </c:pt>
                <c:pt idx="14888">
                  <c:v>302.10000000000002</c:v>
                </c:pt>
                <c:pt idx="14889">
                  <c:v>302.10000000000002</c:v>
                </c:pt>
                <c:pt idx="14890">
                  <c:v>302.11</c:v>
                </c:pt>
                <c:pt idx="14891">
                  <c:v>302.13</c:v>
                </c:pt>
                <c:pt idx="14892">
                  <c:v>302.10000000000002</c:v>
                </c:pt>
                <c:pt idx="14893">
                  <c:v>302</c:v>
                </c:pt>
                <c:pt idx="14894">
                  <c:v>301.99</c:v>
                </c:pt>
                <c:pt idx="14895">
                  <c:v>301.99</c:v>
                </c:pt>
                <c:pt idx="14896">
                  <c:v>301.98</c:v>
                </c:pt>
                <c:pt idx="14897">
                  <c:v>301.99</c:v>
                </c:pt>
                <c:pt idx="14898">
                  <c:v>302.05</c:v>
                </c:pt>
                <c:pt idx="14899">
                  <c:v>302.07</c:v>
                </c:pt>
                <c:pt idx="14900">
                  <c:v>302.06</c:v>
                </c:pt>
                <c:pt idx="14901">
                  <c:v>302.04000000000002</c:v>
                </c:pt>
                <c:pt idx="14902">
                  <c:v>302.05</c:v>
                </c:pt>
                <c:pt idx="14903">
                  <c:v>302.04000000000002</c:v>
                </c:pt>
                <c:pt idx="14904">
                  <c:v>302.04000000000002</c:v>
                </c:pt>
                <c:pt idx="14905">
                  <c:v>302.04000000000002</c:v>
                </c:pt>
                <c:pt idx="14906">
                  <c:v>302.02999999999997</c:v>
                </c:pt>
                <c:pt idx="14907">
                  <c:v>302.11</c:v>
                </c:pt>
                <c:pt idx="14908">
                  <c:v>302.14</c:v>
                </c:pt>
                <c:pt idx="14909">
                  <c:v>302.14999999999998</c:v>
                </c:pt>
                <c:pt idx="14910">
                  <c:v>302.14</c:v>
                </c:pt>
                <c:pt idx="14911">
                  <c:v>302.13</c:v>
                </c:pt>
                <c:pt idx="14912">
                  <c:v>302.10000000000002</c:v>
                </c:pt>
                <c:pt idx="14913">
                  <c:v>302.14</c:v>
                </c:pt>
                <c:pt idx="14914">
                  <c:v>302.2</c:v>
                </c:pt>
                <c:pt idx="14915">
                  <c:v>302.2</c:v>
                </c:pt>
                <c:pt idx="14916">
                  <c:v>302.23</c:v>
                </c:pt>
                <c:pt idx="14917">
                  <c:v>302.2</c:v>
                </c:pt>
                <c:pt idx="14918">
                  <c:v>302.2</c:v>
                </c:pt>
                <c:pt idx="14919">
                  <c:v>302.18</c:v>
                </c:pt>
                <c:pt idx="14920">
                  <c:v>302.18</c:v>
                </c:pt>
                <c:pt idx="14921">
                  <c:v>302.18</c:v>
                </c:pt>
                <c:pt idx="14922">
                  <c:v>302.18</c:v>
                </c:pt>
                <c:pt idx="14923">
                  <c:v>302.16000000000003</c:v>
                </c:pt>
                <c:pt idx="14924">
                  <c:v>302.18</c:v>
                </c:pt>
                <c:pt idx="14925">
                  <c:v>302.22000000000003</c:v>
                </c:pt>
                <c:pt idx="14926">
                  <c:v>302.24</c:v>
                </c:pt>
                <c:pt idx="14927">
                  <c:v>302.2</c:v>
                </c:pt>
                <c:pt idx="14928">
                  <c:v>302.19</c:v>
                </c:pt>
                <c:pt idx="14929">
                  <c:v>302.17</c:v>
                </c:pt>
                <c:pt idx="14930">
                  <c:v>302.14</c:v>
                </c:pt>
                <c:pt idx="14931">
                  <c:v>302.10000000000002</c:v>
                </c:pt>
                <c:pt idx="14932">
                  <c:v>302.10000000000002</c:v>
                </c:pt>
                <c:pt idx="14933">
                  <c:v>302.14</c:v>
                </c:pt>
                <c:pt idx="14934">
                  <c:v>302.17</c:v>
                </c:pt>
                <c:pt idx="14935">
                  <c:v>302.2</c:v>
                </c:pt>
                <c:pt idx="14936">
                  <c:v>302.25</c:v>
                </c:pt>
                <c:pt idx="14937">
                  <c:v>302.25</c:v>
                </c:pt>
                <c:pt idx="14938">
                  <c:v>302.27</c:v>
                </c:pt>
                <c:pt idx="14939">
                  <c:v>302.25</c:v>
                </c:pt>
                <c:pt idx="14940">
                  <c:v>302.27</c:v>
                </c:pt>
                <c:pt idx="14941">
                  <c:v>302.27999999999997</c:v>
                </c:pt>
                <c:pt idx="14942">
                  <c:v>302.27999999999997</c:v>
                </c:pt>
                <c:pt idx="14943">
                  <c:v>302.29000000000002</c:v>
                </c:pt>
                <c:pt idx="14944">
                  <c:v>302.36</c:v>
                </c:pt>
                <c:pt idx="14945">
                  <c:v>302.36</c:v>
                </c:pt>
                <c:pt idx="14946">
                  <c:v>302.33</c:v>
                </c:pt>
                <c:pt idx="14947">
                  <c:v>302.3</c:v>
                </c:pt>
                <c:pt idx="14948">
                  <c:v>302.3</c:v>
                </c:pt>
                <c:pt idx="14949">
                  <c:v>302.32</c:v>
                </c:pt>
                <c:pt idx="14950">
                  <c:v>302.29000000000002</c:v>
                </c:pt>
                <c:pt idx="14951">
                  <c:v>302.26</c:v>
                </c:pt>
                <c:pt idx="14952">
                  <c:v>302.33</c:v>
                </c:pt>
                <c:pt idx="14953">
                  <c:v>302.31</c:v>
                </c:pt>
                <c:pt idx="14954">
                  <c:v>302.25</c:v>
                </c:pt>
                <c:pt idx="14955">
                  <c:v>302.19</c:v>
                </c:pt>
                <c:pt idx="14956">
                  <c:v>302.18</c:v>
                </c:pt>
                <c:pt idx="14957">
                  <c:v>302.20999999999998</c:v>
                </c:pt>
                <c:pt idx="14958">
                  <c:v>302.24</c:v>
                </c:pt>
                <c:pt idx="14959">
                  <c:v>302.27999999999997</c:v>
                </c:pt>
                <c:pt idx="14960">
                  <c:v>302.32</c:v>
                </c:pt>
                <c:pt idx="14961">
                  <c:v>302.31</c:v>
                </c:pt>
                <c:pt idx="14962">
                  <c:v>302.27</c:v>
                </c:pt>
                <c:pt idx="14963">
                  <c:v>302.27</c:v>
                </c:pt>
                <c:pt idx="14964">
                  <c:v>302.26</c:v>
                </c:pt>
                <c:pt idx="14965">
                  <c:v>302.25</c:v>
                </c:pt>
                <c:pt idx="14966">
                  <c:v>302.25</c:v>
                </c:pt>
                <c:pt idx="14967">
                  <c:v>302.27999999999997</c:v>
                </c:pt>
                <c:pt idx="14968">
                  <c:v>302.29000000000002</c:v>
                </c:pt>
                <c:pt idx="14969">
                  <c:v>302.27999999999997</c:v>
                </c:pt>
                <c:pt idx="14970">
                  <c:v>302.31</c:v>
                </c:pt>
                <c:pt idx="14971">
                  <c:v>302.33</c:v>
                </c:pt>
                <c:pt idx="14972">
                  <c:v>302.33999999999997</c:v>
                </c:pt>
                <c:pt idx="14973">
                  <c:v>302.35000000000002</c:v>
                </c:pt>
                <c:pt idx="14974">
                  <c:v>302.35000000000002</c:v>
                </c:pt>
                <c:pt idx="14975">
                  <c:v>302.39999999999998</c:v>
                </c:pt>
                <c:pt idx="14976">
                  <c:v>302.43</c:v>
                </c:pt>
                <c:pt idx="14977">
                  <c:v>302.38</c:v>
                </c:pt>
                <c:pt idx="14978">
                  <c:v>302.37</c:v>
                </c:pt>
                <c:pt idx="14979">
                  <c:v>302.39999999999998</c:v>
                </c:pt>
                <c:pt idx="14980">
                  <c:v>302.37</c:v>
                </c:pt>
                <c:pt idx="14981">
                  <c:v>302.37</c:v>
                </c:pt>
                <c:pt idx="14982">
                  <c:v>302.33999999999997</c:v>
                </c:pt>
                <c:pt idx="14983">
                  <c:v>302.33999999999997</c:v>
                </c:pt>
                <c:pt idx="14984">
                  <c:v>302.31</c:v>
                </c:pt>
                <c:pt idx="14985">
                  <c:v>302.27</c:v>
                </c:pt>
                <c:pt idx="14986">
                  <c:v>302.23</c:v>
                </c:pt>
                <c:pt idx="14987">
                  <c:v>302.18</c:v>
                </c:pt>
                <c:pt idx="14988">
                  <c:v>302.2</c:v>
                </c:pt>
                <c:pt idx="14989">
                  <c:v>302.20999999999998</c:v>
                </c:pt>
                <c:pt idx="14990">
                  <c:v>302.22000000000003</c:v>
                </c:pt>
                <c:pt idx="14991">
                  <c:v>302.2</c:v>
                </c:pt>
                <c:pt idx="14992">
                  <c:v>302.19</c:v>
                </c:pt>
                <c:pt idx="14993">
                  <c:v>302.24</c:v>
                </c:pt>
                <c:pt idx="14994">
                  <c:v>302.32</c:v>
                </c:pt>
                <c:pt idx="14995">
                  <c:v>302.3</c:v>
                </c:pt>
                <c:pt idx="14996">
                  <c:v>302.26</c:v>
                </c:pt>
                <c:pt idx="14997">
                  <c:v>302.23</c:v>
                </c:pt>
                <c:pt idx="14998">
                  <c:v>302.19</c:v>
                </c:pt>
                <c:pt idx="14999">
                  <c:v>302.20999999999998</c:v>
                </c:pt>
                <c:pt idx="15000">
                  <c:v>302.3</c:v>
                </c:pt>
                <c:pt idx="15001">
                  <c:v>302.31</c:v>
                </c:pt>
                <c:pt idx="15002">
                  <c:v>302.31</c:v>
                </c:pt>
                <c:pt idx="15003">
                  <c:v>302.33</c:v>
                </c:pt>
                <c:pt idx="15004">
                  <c:v>302.33999999999997</c:v>
                </c:pt>
                <c:pt idx="15005">
                  <c:v>302.35000000000002</c:v>
                </c:pt>
                <c:pt idx="15006">
                  <c:v>302.31</c:v>
                </c:pt>
                <c:pt idx="15007">
                  <c:v>302.27999999999997</c:v>
                </c:pt>
                <c:pt idx="15008">
                  <c:v>302.27999999999997</c:v>
                </c:pt>
                <c:pt idx="15009">
                  <c:v>302.26</c:v>
                </c:pt>
                <c:pt idx="15010">
                  <c:v>302.27</c:v>
                </c:pt>
                <c:pt idx="15011">
                  <c:v>302.26</c:v>
                </c:pt>
                <c:pt idx="15012">
                  <c:v>302.24</c:v>
                </c:pt>
                <c:pt idx="15013">
                  <c:v>302.22000000000003</c:v>
                </c:pt>
                <c:pt idx="15014">
                  <c:v>302.26</c:v>
                </c:pt>
                <c:pt idx="15015">
                  <c:v>302.23</c:v>
                </c:pt>
                <c:pt idx="15016">
                  <c:v>302.2</c:v>
                </c:pt>
                <c:pt idx="15017">
                  <c:v>302.2</c:v>
                </c:pt>
                <c:pt idx="15018">
                  <c:v>302.25</c:v>
                </c:pt>
                <c:pt idx="15019">
                  <c:v>302.22000000000003</c:v>
                </c:pt>
                <c:pt idx="15020">
                  <c:v>302.25</c:v>
                </c:pt>
                <c:pt idx="15021">
                  <c:v>302.25</c:v>
                </c:pt>
                <c:pt idx="15022">
                  <c:v>302.26</c:v>
                </c:pt>
                <c:pt idx="15023">
                  <c:v>302.27</c:v>
                </c:pt>
                <c:pt idx="15024">
                  <c:v>302.23</c:v>
                </c:pt>
                <c:pt idx="15025">
                  <c:v>302.27</c:v>
                </c:pt>
                <c:pt idx="15026">
                  <c:v>302.32</c:v>
                </c:pt>
                <c:pt idx="15027">
                  <c:v>302.3</c:v>
                </c:pt>
                <c:pt idx="15028">
                  <c:v>302.26</c:v>
                </c:pt>
                <c:pt idx="15029">
                  <c:v>302.25</c:v>
                </c:pt>
                <c:pt idx="15030">
                  <c:v>302.25</c:v>
                </c:pt>
                <c:pt idx="15031">
                  <c:v>302.31</c:v>
                </c:pt>
                <c:pt idx="15032">
                  <c:v>302.32</c:v>
                </c:pt>
                <c:pt idx="15033">
                  <c:v>302.32</c:v>
                </c:pt>
                <c:pt idx="15034">
                  <c:v>302.31</c:v>
                </c:pt>
                <c:pt idx="15035">
                  <c:v>302.27</c:v>
                </c:pt>
                <c:pt idx="15036">
                  <c:v>302.25</c:v>
                </c:pt>
                <c:pt idx="15037">
                  <c:v>302.27</c:v>
                </c:pt>
                <c:pt idx="15038">
                  <c:v>302.26</c:v>
                </c:pt>
                <c:pt idx="15039">
                  <c:v>302.25</c:v>
                </c:pt>
                <c:pt idx="15040">
                  <c:v>302.25</c:v>
                </c:pt>
                <c:pt idx="15041">
                  <c:v>302.20999999999998</c:v>
                </c:pt>
                <c:pt idx="15042">
                  <c:v>302.20999999999998</c:v>
                </c:pt>
                <c:pt idx="15043">
                  <c:v>302.24</c:v>
                </c:pt>
                <c:pt idx="15044">
                  <c:v>302.3</c:v>
                </c:pt>
                <c:pt idx="15045">
                  <c:v>302.33</c:v>
                </c:pt>
                <c:pt idx="15046">
                  <c:v>302.31</c:v>
                </c:pt>
                <c:pt idx="15047">
                  <c:v>302.3</c:v>
                </c:pt>
                <c:pt idx="15048">
                  <c:v>302.27999999999997</c:v>
                </c:pt>
                <c:pt idx="15049">
                  <c:v>302.22000000000003</c:v>
                </c:pt>
                <c:pt idx="15050">
                  <c:v>302.2</c:v>
                </c:pt>
                <c:pt idx="15051">
                  <c:v>302.25</c:v>
                </c:pt>
                <c:pt idx="15052">
                  <c:v>302.33999999999997</c:v>
                </c:pt>
                <c:pt idx="15053">
                  <c:v>302.37</c:v>
                </c:pt>
                <c:pt idx="15054">
                  <c:v>302.43</c:v>
                </c:pt>
                <c:pt idx="15055">
                  <c:v>302.43</c:v>
                </c:pt>
                <c:pt idx="15056">
                  <c:v>302.44</c:v>
                </c:pt>
                <c:pt idx="15057">
                  <c:v>302.48</c:v>
                </c:pt>
                <c:pt idx="15058">
                  <c:v>302.47000000000003</c:v>
                </c:pt>
                <c:pt idx="15059">
                  <c:v>302.45</c:v>
                </c:pt>
                <c:pt idx="15060">
                  <c:v>302.44</c:v>
                </c:pt>
                <c:pt idx="15061">
                  <c:v>302.44</c:v>
                </c:pt>
                <c:pt idx="15062">
                  <c:v>302.43</c:v>
                </c:pt>
                <c:pt idx="15063">
                  <c:v>302.42</c:v>
                </c:pt>
                <c:pt idx="15064">
                  <c:v>302.38</c:v>
                </c:pt>
                <c:pt idx="15065">
                  <c:v>302.33999999999997</c:v>
                </c:pt>
                <c:pt idx="15066">
                  <c:v>302.33999999999997</c:v>
                </c:pt>
                <c:pt idx="15067">
                  <c:v>302.31</c:v>
                </c:pt>
                <c:pt idx="15068">
                  <c:v>302.29000000000002</c:v>
                </c:pt>
                <c:pt idx="15069">
                  <c:v>302.3</c:v>
                </c:pt>
                <c:pt idx="15070">
                  <c:v>302.29000000000002</c:v>
                </c:pt>
                <c:pt idx="15071">
                  <c:v>302.31</c:v>
                </c:pt>
                <c:pt idx="15072">
                  <c:v>302.33</c:v>
                </c:pt>
                <c:pt idx="15073">
                  <c:v>302.32</c:v>
                </c:pt>
                <c:pt idx="15074">
                  <c:v>302.35000000000002</c:v>
                </c:pt>
                <c:pt idx="15075">
                  <c:v>302.33</c:v>
                </c:pt>
                <c:pt idx="15076">
                  <c:v>302.26</c:v>
                </c:pt>
                <c:pt idx="15077">
                  <c:v>302.23</c:v>
                </c:pt>
                <c:pt idx="15078">
                  <c:v>302.23</c:v>
                </c:pt>
                <c:pt idx="15079">
                  <c:v>302.23</c:v>
                </c:pt>
                <c:pt idx="15080">
                  <c:v>302.23</c:v>
                </c:pt>
                <c:pt idx="15081">
                  <c:v>302.24</c:v>
                </c:pt>
                <c:pt idx="15082">
                  <c:v>302.26</c:v>
                </c:pt>
                <c:pt idx="15083">
                  <c:v>302.3</c:v>
                </c:pt>
                <c:pt idx="15084">
                  <c:v>302.3</c:v>
                </c:pt>
                <c:pt idx="15085">
                  <c:v>302.3</c:v>
                </c:pt>
                <c:pt idx="15086">
                  <c:v>302.33</c:v>
                </c:pt>
                <c:pt idx="15087">
                  <c:v>302.3</c:v>
                </c:pt>
                <c:pt idx="15088">
                  <c:v>302.27999999999997</c:v>
                </c:pt>
                <c:pt idx="15089">
                  <c:v>302.27</c:v>
                </c:pt>
                <c:pt idx="15090">
                  <c:v>302.3</c:v>
                </c:pt>
                <c:pt idx="15091">
                  <c:v>302.27999999999997</c:v>
                </c:pt>
                <c:pt idx="15092">
                  <c:v>302.27999999999997</c:v>
                </c:pt>
                <c:pt idx="15093">
                  <c:v>302.27999999999997</c:v>
                </c:pt>
                <c:pt idx="15094">
                  <c:v>302.27999999999997</c:v>
                </c:pt>
                <c:pt idx="15095">
                  <c:v>302.29000000000002</c:v>
                </c:pt>
                <c:pt idx="15096">
                  <c:v>302.31</c:v>
                </c:pt>
                <c:pt idx="15097">
                  <c:v>302.3</c:v>
                </c:pt>
                <c:pt idx="15098">
                  <c:v>302.27</c:v>
                </c:pt>
                <c:pt idx="15099">
                  <c:v>302.22000000000003</c:v>
                </c:pt>
                <c:pt idx="15100">
                  <c:v>302.18</c:v>
                </c:pt>
                <c:pt idx="15101">
                  <c:v>302.17</c:v>
                </c:pt>
                <c:pt idx="15102">
                  <c:v>302.20999999999998</c:v>
                </c:pt>
                <c:pt idx="15103">
                  <c:v>302.18</c:v>
                </c:pt>
                <c:pt idx="15104">
                  <c:v>302.14999999999998</c:v>
                </c:pt>
                <c:pt idx="15105">
                  <c:v>302.11</c:v>
                </c:pt>
                <c:pt idx="15106">
                  <c:v>302.10000000000002</c:v>
                </c:pt>
                <c:pt idx="15107">
                  <c:v>302.13</c:v>
                </c:pt>
                <c:pt idx="15108">
                  <c:v>302.12</c:v>
                </c:pt>
                <c:pt idx="15109">
                  <c:v>302.12</c:v>
                </c:pt>
                <c:pt idx="15110">
                  <c:v>302.12</c:v>
                </c:pt>
                <c:pt idx="15111">
                  <c:v>302.08999999999997</c:v>
                </c:pt>
                <c:pt idx="15112">
                  <c:v>302.08999999999997</c:v>
                </c:pt>
                <c:pt idx="15113">
                  <c:v>302.11</c:v>
                </c:pt>
                <c:pt idx="15114">
                  <c:v>302.14</c:v>
                </c:pt>
                <c:pt idx="15115">
                  <c:v>302.16000000000003</c:v>
                </c:pt>
                <c:pt idx="15116">
                  <c:v>302.16000000000003</c:v>
                </c:pt>
                <c:pt idx="15117">
                  <c:v>302.18</c:v>
                </c:pt>
                <c:pt idx="15118">
                  <c:v>302.18</c:v>
                </c:pt>
                <c:pt idx="15119">
                  <c:v>302.13</c:v>
                </c:pt>
                <c:pt idx="15120">
                  <c:v>302.10000000000002</c:v>
                </c:pt>
                <c:pt idx="15121">
                  <c:v>302.11</c:v>
                </c:pt>
                <c:pt idx="15122">
                  <c:v>302.13</c:v>
                </c:pt>
                <c:pt idx="15123">
                  <c:v>302.14999999999998</c:v>
                </c:pt>
                <c:pt idx="15124">
                  <c:v>302.17</c:v>
                </c:pt>
                <c:pt idx="15125">
                  <c:v>302.17</c:v>
                </c:pt>
                <c:pt idx="15126">
                  <c:v>302.14999999999998</c:v>
                </c:pt>
                <c:pt idx="15127">
                  <c:v>302.18</c:v>
                </c:pt>
                <c:pt idx="15128">
                  <c:v>302.16000000000003</c:v>
                </c:pt>
                <c:pt idx="15129">
                  <c:v>302.17</c:v>
                </c:pt>
                <c:pt idx="15130">
                  <c:v>302.19</c:v>
                </c:pt>
                <c:pt idx="15131">
                  <c:v>302.2</c:v>
                </c:pt>
                <c:pt idx="15132">
                  <c:v>302.23</c:v>
                </c:pt>
                <c:pt idx="15133">
                  <c:v>302.27</c:v>
                </c:pt>
                <c:pt idx="15134">
                  <c:v>302.20999999999998</c:v>
                </c:pt>
                <c:pt idx="15135">
                  <c:v>302.20999999999998</c:v>
                </c:pt>
                <c:pt idx="15136">
                  <c:v>302.22000000000003</c:v>
                </c:pt>
                <c:pt idx="15137">
                  <c:v>302.22000000000003</c:v>
                </c:pt>
                <c:pt idx="15138">
                  <c:v>302.25</c:v>
                </c:pt>
                <c:pt idx="15139">
                  <c:v>302.23</c:v>
                </c:pt>
                <c:pt idx="15140">
                  <c:v>302.23</c:v>
                </c:pt>
                <c:pt idx="15141">
                  <c:v>302.31</c:v>
                </c:pt>
                <c:pt idx="15142">
                  <c:v>302.31</c:v>
                </c:pt>
                <c:pt idx="15143">
                  <c:v>302.32</c:v>
                </c:pt>
                <c:pt idx="15144">
                  <c:v>302.29000000000002</c:v>
                </c:pt>
                <c:pt idx="15145">
                  <c:v>302.3</c:v>
                </c:pt>
                <c:pt idx="15146">
                  <c:v>302.29000000000002</c:v>
                </c:pt>
                <c:pt idx="15147">
                  <c:v>302.32</c:v>
                </c:pt>
                <c:pt idx="15148">
                  <c:v>302.33</c:v>
                </c:pt>
                <c:pt idx="15149">
                  <c:v>302.33999999999997</c:v>
                </c:pt>
                <c:pt idx="15150">
                  <c:v>302.41000000000003</c:v>
                </c:pt>
                <c:pt idx="15151">
                  <c:v>302.45</c:v>
                </c:pt>
                <c:pt idx="15152">
                  <c:v>302.48</c:v>
                </c:pt>
                <c:pt idx="15153">
                  <c:v>302.47000000000003</c:v>
                </c:pt>
                <c:pt idx="15154">
                  <c:v>302.47000000000003</c:v>
                </c:pt>
                <c:pt idx="15155">
                  <c:v>302.48</c:v>
                </c:pt>
                <c:pt idx="15156">
                  <c:v>302.52</c:v>
                </c:pt>
                <c:pt idx="15157">
                  <c:v>302.55</c:v>
                </c:pt>
                <c:pt idx="15158">
                  <c:v>302.54000000000002</c:v>
                </c:pt>
                <c:pt idx="15159">
                  <c:v>302.52999999999997</c:v>
                </c:pt>
                <c:pt idx="15160">
                  <c:v>302.58</c:v>
                </c:pt>
                <c:pt idx="15161">
                  <c:v>302.61</c:v>
                </c:pt>
                <c:pt idx="15162">
                  <c:v>302.64999999999998</c:v>
                </c:pt>
                <c:pt idx="15163">
                  <c:v>302.62</c:v>
                </c:pt>
                <c:pt idx="15164">
                  <c:v>302.58999999999997</c:v>
                </c:pt>
                <c:pt idx="15165">
                  <c:v>302.60000000000002</c:v>
                </c:pt>
                <c:pt idx="15166">
                  <c:v>302.55</c:v>
                </c:pt>
                <c:pt idx="15167">
                  <c:v>302.45999999999998</c:v>
                </c:pt>
                <c:pt idx="15168">
                  <c:v>302.37</c:v>
                </c:pt>
                <c:pt idx="15169">
                  <c:v>302.3</c:v>
                </c:pt>
                <c:pt idx="15170">
                  <c:v>302.27</c:v>
                </c:pt>
                <c:pt idx="15171">
                  <c:v>302.29000000000002</c:v>
                </c:pt>
                <c:pt idx="15172">
                  <c:v>302.33</c:v>
                </c:pt>
                <c:pt idx="15173">
                  <c:v>302.32</c:v>
                </c:pt>
                <c:pt idx="15174">
                  <c:v>302.29000000000002</c:v>
                </c:pt>
                <c:pt idx="15175">
                  <c:v>302.25</c:v>
                </c:pt>
                <c:pt idx="15176">
                  <c:v>302.3</c:v>
                </c:pt>
                <c:pt idx="15177">
                  <c:v>302.33999999999997</c:v>
                </c:pt>
                <c:pt idx="15178">
                  <c:v>302.33</c:v>
                </c:pt>
                <c:pt idx="15179">
                  <c:v>302.3</c:v>
                </c:pt>
                <c:pt idx="15180">
                  <c:v>302.27</c:v>
                </c:pt>
                <c:pt idx="15181">
                  <c:v>302.26</c:v>
                </c:pt>
                <c:pt idx="15182">
                  <c:v>302.26</c:v>
                </c:pt>
                <c:pt idx="15183">
                  <c:v>302.27</c:v>
                </c:pt>
                <c:pt idx="15184">
                  <c:v>302.27999999999997</c:v>
                </c:pt>
                <c:pt idx="15185">
                  <c:v>302.27</c:v>
                </c:pt>
                <c:pt idx="15186">
                  <c:v>302.22000000000003</c:v>
                </c:pt>
                <c:pt idx="15187">
                  <c:v>302.19</c:v>
                </c:pt>
                <c:pt idx="15188">
                  <c:v>302.17</c:v>
                </c:pt>
                <c:pt idx="15189">
                  <c:v>302.14999999999998</c:v>
                </c:pt>
                <c:pt idx="15190">
                  <c:v>302.12</c:v>
                </c:pt>
                <c:pt idx="15191">
                  <c:v>302.12</c:v>
                </c:pt>
                <c:pt idx="15192">
                  <c:v>302.20999999999998</c:v>
                </c:pt>
                <c:pt idx="15193">
                  <c:v>302.20999999999998</c:v>
                </c:pt>
                <c:pt idx="15194">
                  <c:v>302.19</c:v>
                </c:pt>
                <c:pt idx="15195">
                  <c:v>302.20999999999998</c:v>
                </c:pt>
                <c:pt idx="15196">
                  <c:v>302.25</c:v>
                </c:pt>
                <c:pt idx="15197">
                  <c:v>302.33</c:v>
                </c:pt>
                <c:pt idx="15198">
                  <c:v>302.41000000000003</c:v>
                </c:pt>
                <c:pt idx="15199">
                  <c:v>302.39</c:v>
                </c:pt>
                <c:pt idx="15200">
                  <c:v>302.39999999999998</c:v>
                </c:pt>
                <c:pt idx="15201">
                  <c:v>302.39</c:v>
                </c:pt>
                <c:pt idx="15202">
                  <c:v>302.42</c:v>
                </c:pt>
                <c:pt idx="15203">
                  <c:v>302.41000000000003</c:v>
                </c:pt>
                <c:pt idx="15204">
                  <c:v>302.43</c:v>
                </c:pt>
                <c:pt idx="15205">
                  <c:v>302.42</c:v>
                </c:pt>
                <c:pt idx="15206">
                  <c:v>302.37</c:v>
                </c:pt>
                <c:pt idx="15207">
                  <c:v>302.32</c:v>
                </c:pt>
                <c:pt idx="15208">
                  <c:v>302.33999999999997</c:v>
                </c:pt>
                <c:pt idx="15209">
                  <c:v>302.36</c:v>
                </c:pt>
                <c:pt idx="15210">
                  <c:v>302.38</c:v>
                </c:pt>
                <c:pt idx="15211">
                  <c:v>302.37</c:v>
                </c:pt>
                <c:pt idx="15212">
                  <c:v>302.38</c:v>
                </c:pt>
                <c:pt idx="15213">
                  <c:v>302.39</c:v>
                </c:pt>
                <c:pt idx="15214">
                  <c:v>302.39</c:v>
                </c:pt>
                <c:pt idx="15215">
                  <c:v>302.38</c:v>
                </c:pt>
                <c:pt idx="15216">
                  <c:v>302.39999999999998</c:v>
                </c:pt>
                <c:pt idx="15217">
                  <c:v>302.43</c:v>
                </c:pt>
                <c:pt idx="15218">
                  <c:v>302.43</c:v>
                </c:pt>
                <c:pt idx="15219">
                  <c:v>302.41000000000003</c:v>
                </c:pt>
                <c:pt idx="15220">
                  <c:v>302.39999999999998</c:v>
                </c:pt>
                <c:pt idx="15221">
                  <c:v>302.36</c:v>
                </c:pt>
                <c:pt idx="15222">
                  <c:v>302.36</c:v>
                </c:pt>
                <c:pt idx="15223">
                  <c:v>302.41000000000003</c:v>
                </c:pt>
                <c:pt idx="15224">
                  <c:v>302.42</c:v>
                </c:pt>
                <c:pt idx="15225">
                  <c:v>302.41000000000003</c:v>
                </c:pt>
                <c:pt idx="15226">
                  <c:v>302.39999999999998</c:v>
                </c:pt>
                <c:pt idx="15227">
                  <c:v>302.39999999999998</c:v>
                </c:pt>
                <c:pt idx="15228">
                  <c:v>302.39</c:v>
                </c:pt>
                <c:pt idx="15229">
                  <c:v>302.32</c:v>
                </c:pt>
                <c:pt idx="15230">
                  <c:v>302.3</c:v>
                </c:pt>
                <c:pt idx="15231">
                  <c:v>302.29000000000002</c:v>
                </c:pt>
                <c:pt idx="15232">
                  <c:v>302.33999999999997</c:v>
                </c:pt>
                <c:pt idx="15233">
                  <c:v>302.36</c:v>
                </c:pt>
                <c:pt idx="15234">
                  <c:v>302.35000000000002</c:v>
                </c:pt>
                <c:pt idx="15235">
                  <c:v>302.32</c:v>
                </c:pt>
                <c:pt idx="15236">
                  <c:v>302.3</c:v>
                </c:pt>
                <c:pt idx="15237">
                  <c:v>302.27999999999997</c:v>
                </c:pt>
                <c:pt idx="15238">
                  <c:v>302.19</c:v>
                </c:pt>
                <c:pt idx="15239">
                  <c:v>302.23</c:v>
                </c:pt>
                <c:pt idx="15240">
                  <c:v>302.24</c:v>
                </c:pt>
                <c:pt idx="15241">
                  <c:v>302.24</c:v>
                </c:pt>
                <c:pt idx="15242">
                  <c:v>302.20999999999998</c:v>
                </c:pt>
                <c:pt idx="15243">
                  <c:v>302.19</c:v>
                </c:pt>
                <c:pt idx="15244">
                  <c:v>302.2</c:v>
                </c:pt>
                <c:pt idx="15245">
                  <c:v>302.23</c:v>
                </c:pt>
                <c:pt idx="15246">
                  <c:v>302.23</c:v>
                </c:pt>
                <c:pt idx="15247">
                  <c:v>302.29000000000002</c:v>
                </c:pt>
                <c:pt idx="15248">
                  <c:v>302.33999999999997</c:v>
                </c:pt>
                <c:pt idx="15249">
                  <c:v>302.33999999999997</c:v>
                </c:pt>
                <c:pt idx="15250">
                  <c:v>302.33999999999997</c:v>
                </c:pt>
                <c:pt idx="15251">
                  <c:v>302.36</c:v>
                </c:pt>
                <c:pt idx="15252">
                  <c:v>302.35000000000002</c:v>
                </c:pt>
                <c:pt idx="15253">
                  <c:v>302.31</c:v>
                </c:pt>
                <c:pt idx="15254">
                  <c:v>302.26</c:v>
                </c:pt>
                <c:pt idx="15255">
                  <c:v>302.25</c:v>
                </c:pt>
                <c:pt idx="15256">
                  <c:v>302.29000000000002</c:v>
                </c:pt>
                <c:pt idx="15257">
                  <c:v>302.27999999999997</c:v>
                </c:pt>
                <c:pt idx="15258">
                  <c:v>302.29000000000002</c:v>
                </c:pt>
                <c:pt idx="15259">
                  <c:v>302.3</c:v>
                </c:pt>
                <c:pt idx="15260">
                  <c:v>302.3</c:v>
                </c:pt>
                <c:pt idx="15261">
                  <c:v>302.25</c:v>
                </c:pt>
                <c:pt idx="15262">
                  <c:v>302.23</c:v>
                </c:pt>
                <c:pt idx="15263">
                  <c:v>302.25</c:v>
                </c:pt>
                <c:pt idx="15264">
                  <c:v>302.26</c:v>
                </c:pt>
                <c:pt idx="15265">
                  <c:v>302.27</c:v>
                </c:pt>
                <c:pt idx="15266">
                  <c:v>302.27999999999997</c:v>
                </c:pt>
                <c:pt idx="15267">
                  <c:v>302.26</c:v>
                </c:pt>
                <c:pt idx="15268">
                  <c:v>302.25</c:v>
                </c:pt>
                <c:pt idx="15269">
                  <c:v>302.24</c:v>
                </c:pt>
                <c:pt idx="15270">
                  <c:v>302.2</c:v>
                </c:pt>
                <c:pt idx="15271">
                  <c:v>302.23</c:v>
                </c:pt>
                <c:pt idx="15272">
                  <c:v>302.26</c:v>
                </c:pt>
                <c:pt idx="15273">
                  <c:v>302.29000000000002</c:v>
                </c:pt>
                <c:pt idx="15274">
                  <c:v>302.27999999999997</c:v>
                </c:pt>
                <c:pt idx="15275">
                  <c:v>302.27999999999997</c:v>
                </c:pt>
                <c:pt idx="15276">
                  <c:v>302.26</c:v>
                </c:pt>
                <c:pt idx="15277">
                  <c:v>302.26</c:v>
                </c:pt>
                <c:pt idx="15278">
                  <c:v>302.3</c:v>
                </c:pt>
                <c:pt idx="15279">
                  <c:v>302.32</c:v>
                </c:pt>
                <c:pt idx="15280">
                  <c:v>302.33</c:v>
                </c:pt>
                <c:pt idx="15281">
                  <c:v>302.33999999999997</c:v>
                </c:pt>
                <c:pt idx="15282">
                  <c:v>302.33999999999997</c:v>
                </c:pt>
                <c:pt idx="15283">
                  <c:v>302.35000000000002</c:v>
                </c:pt>
                <c:pt idx="15284">
                  <c:v>302.33999999999997</c:v>
                </c:pt>
                <c:pt idx="15285">
                  <c:v>302.35000000000002</c:v>
                </c:pt>
                <c:pt idx="15286">
                  <c:v>302.33</c:v>
                </c:pt>
                <c:pt idx="15287">
                  <c:v>302.33999999999997</c:v>
                </c:pt>
                <c:pt idx="15288">
                  <c:v>302.35000000000002</c:v>
                </c:pt>
                <c:pt idx="15289">
                  <c:v>302.35000000000002</c:v>
                </c:pt>
                <c:pt idx="15290">
                  <c:v>302.38</c:v>
                </c:pt>
                <c:pt idx="15291">
                  <c:v>302.41000000000003</c:v>
                </c:pt>
                <c:pt idx="15292">
                  <c:v>302.41000000000003</c:v>
                </c:pt>
                <c:pt idx="15293">
                  <c:v>302.38</c:v>
                </c:pt>
                <c:pt idx="15294">
                  <c:v>302.35000000000002</c:v>
                </c:pt>
                <c:pt idx="15295">
                  <c:v>302.31</c:v>
                </c:pt>
                <c:pt idx="15296">
                  <c:v>302.29000000000002</c:v>
                </c:pt>
                <c:pt idx="15297">
                  <c:v>302.29000000000002</c:v>
                </c:pt>
                <c:pt idx="15298">
                  <c:v>302.29000000000002</c:v>
                </c:pt>
                <c:pt idx="15299">
                  <c:v>302.31</c:v>
                </c:pt>
                <c:pt idx="15300">
                  <c:v>302.29000000000002</c:v>
                </c:pt>
                <c:pt idx="15301">
                  <c:v>302.29000000000002</c:v>
                </c:pt>
                <c:pt idx="15302">
                  <c:v>302.26</c:v>
                </c:pt>
                <c:pt idx="15303">
                  <c:v>302.25</c:v>
                </c:pt>
                <c:pt idx="15304">
                  <c:v>302.26</c:v>
                </c:pt>
                <c:pt idx="15305">
                  <c:v>302.3</c:v>
                </c:pt>
                <c:pt idx="15306">
                  <c:v>302.32</c:v>
                </c:pt>
                <c:pt idx="15307">
                  <c:v>302.32</c:v>
                </c:pt>
                <c:pt idx="15308">
                  <c:v>302.33</c:v>
                </c:pt>
                <c:pt idx="15309">
                  <c:v>302.33</c:v>
                </c:pt>
                <c:pt idx="15310">
                  <c:v>302.36</c:v>
                </c:pt>
                <c:pt idx="15311">
                  <c:v>302.39</c:v>
                </c:pt>
                <c:pt idx="15312">
                  <c:v>302.39999999999998</c:v>
                </c:pt>
                <c:pt idx="15313">
                  <c:v>302.39</c:v>
                </c:pt>
                <c:pt idx="15314">
                  <c:v>302.39999999999998</c:v>
                </c:pt>
                <c:pt idx="15315">
                  <c:v>302.35000000000002</c:v>
                </c:pt>
                <c:pt idx="15316">
                  <c:v>302.38</c:v>
                </c:pt>
                <c:pt idx="15317">
                  <c:v>302.39</c:v>
                </c:pt>
                <c:pt idx="15318">
                  <c:v>302.47000000000003</c:v>
                </c:pt>
                <c:pt idx="15319">
                  <c:v>302.47000000000003</c:v>
                </c:pt>
                <c:pt idx="15320">
                  <c:v>302.45</c:v>
                </c:pt>
                <c:pt idx="15321">
                  <c:v>302.43</c:v>
                </c:pt>
                <c:pt idx="15322">
                  <c:v>302.41000000000003</c:v>
                </c:pt>
                <c:pt idx="15323">
                  <c:v>302.39</c:v>
                </c:pt>
                <c:pt idx="15324">
                  <c:v>302.41000000000003</c:v>
                </c:pt>
                <c:pt idx="15325">
                  <c:v>302.44</c:v>
                </c:pt>
                <c:pt idx="15326">
                  <c:v>302.5</c:v>
                </c:pt>
                <c:pt idx="15327">
                  <c:v>302.49</c:v>
                </c:pt>
                <c:pt idx="15328">
                  <c:v>302.44</c:v>
                </c:pt>
                <c:pt idx="15329">
                  <c:v>302.42</c:v>
                </c:pt>
                <c:pt idx="15330">
                  <c:v>302.38</c:v>
                </c:pt>
                <c:pt idx="15331">
                  <c:v>302.33</c:v>
                </c:pt>
                <c:pt idx="15332">
                  <c:v>302.33</c:v>
                </c:pt>
                <c:pt idx="15333">
                  <c:v>302.33</c:v>
                </c:pt>
                <c:pt idx="15334">
                  <c:v>302.27999999999997</c:v>
                </c:pt>
                <c:pt idx="15335">
                  <c:v>302.3</c:v>
                </c:pt>
                <c:pt idx="15336">
                  <c:v>302.3</c:v>
                </c:pt>
                <c:pt idx="15337">
                  <c:v>302.26</c:v>
                </c:pt>
                <c:pt idx="15338">
                  <c:v>302.26</c:v>
                </c:pt>
                <c:pt idx="15339">
                  <c:v>302.25</c:v>
                </c:pt>
                <c:pt idx="15340">
                  <c:v>302.20999999999998</c:v>
                </c:pt>
                <c:pt idx="15341">
                  <c:v>302.18</c:v>
                </c:pt>
                <c:pt idx="15342">
                  <c:v>302.19</c:v>
                </c:pt>
                <c:pt idx="15343">
                  <c:v>302.19</c:v>
                </c:pt>
                <c:pt idx="15344">
                  <c:v>302.19</c:v>
                </c:pt>
                <c:pt idx="15345">
                  <c:v>302.17</c:v>
                </c:pt>
                <c:pt idx="15346">
                  <c:v>302.13</c:v>
                </c:pt>
                <c:pt idx="15347">
                  <c:v>302.08999999999997</c:v>
                </c:pt>
                <c:pt idx="15348">
                  <c:v>302.10000000000002</c:v>
                </c:pt>
                <c:pt idx="15349">
                  <c:v>302.08999999999997</c:v>
                </c:pt>
                <c:pt idx="15350">
                  <c:v>302.08999999999997</c:v>
                </c:pt>
                <c:pt idx="15351">
                  <c:v>302.08</c:v>
                </c:pt>
                <c:pt idx="15352">
                  <c:v>302.06</c:v>
                </c:pt>
                <c:pt idx="15353">
                  <c:v>302.04000000000002</c:v>
                </c:pt>
                <c:pt idx="15354">
                  <c:v>302.08</c:v>
                </c:pt>
                <c:pt idx="15355">
                  <c:v>302.08999999999997</c:v>
                </c:pt>
                <c:pt idx="15356">
                  <c:v>302.10000000000002</c:v>
                </c:pt>
                <c:pt idx="15357">
                  <c:v>302.11</c:v>
                </c:pt>
                <c:pt idx="15358">
                  <c:v>302.11</c:v>
                </c:pt>
                <c:pt idx="15359">
                  <c:v>302.11</c:v>
                </c:pt>
                <c:pt idx="15360">
                  <c:v>302.17</c:v>
                </c:pt>
                <c:pt idx="15361">
                  <c:v>302.17</c:v>
                </c:pt>
                <c:pt idx="15362">
                  <c:v>302.2</c:v>
                </c:pt>
                <c:pt idx="15363">
                  <c:v>302.22000000000003</c:v>
                </c:pt>
                <c:pt idx="15364">
                  <c:v>302.19</c:v>
                </c:pt>
                <c:pt idx="15365">
                  <c:v>302.17</c:v>
                </c:pt>
                <c:pt idx="15366">
                  <c:v>302.14</c:v>
                </c:pt>
                <c:pt idx="15367">
                  <c:v>302.10000000000002</c:v>
                </c:pt>
                <c:pt idx="15368">
                  <c:v>302.07</c:v>
                </c:pt>
                <c:pt idx="15369">
                  <c:v>302.08</c:v>
                </c:pt>
                <c:pt idx="15370">
                  <c:v>302.12</c:v>
                </c:pt>
                <c:pt idx="15371">
                  <c:v>302.10000000000002</c:v>
                </c:pt>
                <c:pt idx="15372">
                  <c:v>302.16000000000003</c:v>
                </c:pt>
                <c:pt idx="15373">
                  <c:v>302.2</c:v>
                </c:pt>
                <c:pt idx="15374">
                  <c:v>302.23</c:v>
                </c:pt>
                <c:pt idx="15375">
                  <c:v>302.19</c:v>
                </c:pt>
                <c:pt idx="15376">
                  <c:v>302.17</c:v>
                </c:pt>
                <c:pt idx="15377">
                  <c:v>302.14</c:v>
                </c:pt>
                <c:pt idx="15378">
                  <c:v>302.13</c:v>
                </c:pt>
                <c:pt idx="15379">
                  <c:v>302.14</c:v>
                </c:pt>
                <c:pt idx="15380">
                  <c:v>302.16000000000003</c:v>
                </c:pt>
                <c:pt idx="15381">
                  <c:v>302.20999999999998</c:v>
                </c:pt>
                <c:pt idx="15382">
                  <c:v>302.23</c:v>
                </c:pt>
                <c:pt idx="15383">
                  <c:v>302.19</c:v>
                </c:pt>
                <c:pt idx="15384">
                  <c:v>302.22000000000003</c:v>
                </c:pt>
                <c:pt idx="15385">
                  <c:v>302.18</c:v>
                </c:pt>
                <c:pt idx="15386">
                  <c:v>302.14999999999998</c:v>
                </c:pt>
                <c:pt idx="15387">
                  <c:v>302.11</c:v>
                </c:pt>
                <c:pt idx="15388">
                  <c:v>302.11</c:v>
                </c:pt>
                <c:pt idx="15389">
                  <c:v>302.14</c:v>
                </c:pt>
                <c:pt idx="15390">
                  <c:v>302.14</c:v>
                </c:pt>
                <c:pt idx="15391">
                  <c:v>302.12</c:v>
                </c:pt>
                <c:pt idx="15392">
                  <c:v>302.14</c:v>
                </c:pt>
                <c:pt idx="15393">
                  <c:v>302.19</c:v>
                </c:pt>
                <c:pt idx="15394">
                  <c:v>302.19</c:v>
                </c:pt>
                <c:pt idx="15395">
                  <c:v>302.19</c:v>
                </c:pt>
                <c:pt idx="15396">
                  <c:v>302.22000000000003</c:v>
                </c:pt>
                <c:pt idx="15397">
                  <c:v>302.2</c:v>
                </c:pt>
                <c:pt idx="15398">
                  <c:v>302.2</c:v>
                </c:pt>
                <c:pt idx="15399">
                  <c:v>302.17</c:v>
                </c:pt>
                <c:pt idx="15400">
                  <c:v>302.20999999999998</c:v>
                </c:pt>
                <c:pt idx="15401">
                  <c:v>302.3</c:v>
                </c:pt>
                <c:pt idx="15402">
                  <c:v>302.31</c:v>
                </c:pt>
                <c:pt idx="15403">
                  <c:v>302.29000000000002</c:v>
                </c:pt>
                <c:pt idx="15404">
                  <c:v>302.29000000000002</c:v>
                </c:pt>
                <c:pt idx="15405">
                  <c:v>302.27999999999997</c:v>
                </c:pt>
                <c:pt idx="15406">
                  <c:v>302.31</c:v>
                </c:pt>
                <c:pt idx="15407">
                  <c:v>302.27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81088"/>
        <c:axId val="35281664"/>
      </c:scatterChart>
      <c:valAx>
        <c:axId val="352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81664"/>
        <c:crosses val="autoZero"/>
        <c:crossBetween val="midCat"/>
      </c:valAx>
      <c:valAx>
        <c:axId val="3528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81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vlbitemplogA!$B$1:$B$15325</c:f>
              <c:numCache>
                <c:formatCode>General</c:formatCode>
                <c:ptCount val="15325"/>
                <c:pt idx="0">
                  <c:v>0</c:v>
                </c:pt>
                <c:pt idx="1">
                  <c:v>1.6866668065388998E-2</c:v>
                </c:pt>
                <c:pt idx="2">
                  <c:v>3.3749993642171225E-2</c:v>
                </c:pt>
                <c:pt idx="3">
                  <c:v>5.0633327166239424E-2</c:v>
                </c:pt>
                <c:pt idx="4">
                  <c:v>6.7616661389668778E-2</c:v>
                </c:pt>
                <c:pt idx="5">
                  <c:v>8.4483329455057779E-2</c:v>
                </c:pt>
                <c:pt idx="6">
                  <c:v>0.10134999752044678</c:v>
                </c:pt>
                <c:pt idx="7">
                  <c:v>0.11821666558583578</c:v>
                </c:pt>
                <c:pt idx="8">
                  <c:v>0.13509999910990397</c:v>
                </c:pt>
                <c:pt idx="9">
                  <c:v>0.15201666355133056</c:v>
                </c:pt>
                <c:pt idx="10">
                  <c:v>0.16889999707539877</c:v>
                </c:pt>
                <c:pt idx="11">
                  <c:v>0.18588333129882811</c:v>
                </c:pt>
                <c:pt idx="12">
                  <c:v>0.20276666482289632</c:v>
                </c:pt>
                <c:pt idx="13">
                  <c:v>0.21978332996368408</c:v>
                </c:pt>
                <c:pt idx="14">
                  <c:v>0.23664999802907308</c:v>
                </c:pt>
                <c:pt idx="15">
                  <c:v>0.25351666609446205</c:v>
                </c:pt>
                <c:pt idx="16">
                  <c:v>0.27038333415985105</c:v>
                </c:pt>
                <c:pt idx="17">
                  <c:v>0.28723332881927488</c:v>
                </c:pt>
                <c:pt idx="18">
                  <c:v>0.30409999688466388</c:v>
                </c:pt>
                <c:pt idx="19">
                  <c:v>0.32116666634877522</c:v>
                </c:pt>
                <c:pt idx="20">
                  <c:v>0.33803333441416422</c:v>
                </c:pt>
                <c:pt idx="21">
                  <c:v>0.3550333340962728</c:v>
                </c:pt>
                <c:pt idx="22">
                  <c:v>0.37191666762034098</c:v>
                </c:pt>
                <c:pt idx="23">
                  <c:v>0.38878332773844398</c:v>
                </c:pt>
                <c:pt idx="24">
                  <c:v>0.40586666266123456</c:v>
                </c:pt>
                <c:pt idx="25">
                  <c:v>0.42274999618530273</c:v>
                </c:pt>
                <c:pt idx="26">
                  <c:v>0.43963332970937091</c:v>
                </c:pt>
                <c:pt idx="27">
                  <c:v>0.45653332869211832</c:v>
                </c:pt>
                <c:pt idx="28">
                  <c:v>0.4734166622161865</c:v>
                </c:pt>
                <c:pt idx="29">
                  <c:v>0.49029999574025473</c:v>
                </c:pt>
                <c:pt idx="30">
                  <c:v>0.50718332926432297</c:v>
                </c:pt>
                <c:pt idx="31">
                  <c:v>0.52413333257039385</c:v>
                </c:pt>
                <c:pt idx="32">
                  <c:v>0.54100000063578291</c:v>
                </c:pt>
                <c:pt idx="33">
                  <c:v>0.55789999961853032</c:v>
                </c:pt>
                <c:pt idx="34">
                  <c:v>0.57489999930063884</c:v>
                </c:pt>
                <c:pt idx="35">
                  <c:v>0.59178333282470708</c:v>
                </c:pt>
                <c:pt idx="36">
                  <c:v>0.60883332888285324</c:v>
                </c:pt>
                <c:pt idx="37">
                  <c:v>0.62571666240692136</c:v>
                </c:pt>
                <c:pt idx="38">
                  <c:v>0.64265000025431318</c:v>
                </c:pt>
                <c:pt idx="39">
                  <c:v>0.6596499999364217</c:v>
                </c:pt>
                <c:pt idx="40">
                  <c:v>0.67653333346048994</c:v>
                </c:pt>
                <c:pt idx="41">
                  <c:v>0.69339999357859294</c:v>
                </c:pt>
                <c:pt idx="42">
                  <c:v>0.71028332710266118</c:v>
                </c:pt>
                <c:pt idx="43">
                  <c:v>0.7271666606267293</c:v>
                </c:pt>
                <c:pt idx="44">
                  <c:v>0.74408333301544194</c:v>
                </c:pt>
                <c:pt idx="45">
                  <c:v>0.76095000108083088</c:v>
                </c:pt>
                <c:pt idx="46">
                  <c:v>0.77783333460489912</c:v>
                </c:pt>
                <c:pt idx="47">
                  <c:v>0.79488333066304528</c:v>
                </c:pt>
                <c:pt idx="48">
                  <c:v>0.8117833296457927</c:v>
                </c:pt>
                <c:pt idx="49">
                  <c:v>0.8289166609446208</c:v>
                </c:pt>
                <c:pt idx="50">
                  <c:v>0.84578332901000974</c:v>
                </c:pt>
                <c:pt idx="51">
                  <c:v>0.86276666323343909</c:v>
                </c:pt>
                <c:pt idx="52">
                  <c:v>0.87963333129882815</c:v>
                </c:pt>
                <c:pt idx="53">
                  <c:v>0.89651666482289627</c:v>
                </c:pt>
                <c:pt idx="54">
                  <c:v>0.9133999983469645</c:v>
                </c:pt>
                <c:pt idx="55">
                  <c:v>0.93028333187103274</c:v>
                </c:pt>
                <c:pt idx="56">
                  <c:v>0.94716666539510086</c:v>
                </c:pt>
                <c:pt idx="57">
                  <c:v>0.96426666577657061</c:v>
                </c:pt>
                <c:pt idx="58">
                  <c:v>0.98113333384195967</c:v>
                </c:pt>
                <c:pt idx="59">
                  <c:v>0.99801666736602779</c:v>
                </c:pt>
                <c:pt idx="60">
                  <c:v>1.0149000008900961</c:v>
                </c:pt>
                <c:pt idx="61">
                  <c:v>1.031766661008199</c:v>
                </c:pt>
                <c:pt idx="62">
                  <c:v>1.0486499945322671</c:v>
                </c:pt>
                <c:pt idx="63">
                  <c:v>1.0655499935150146</c:v>
                </c:pt>
                <c:pt idx="64">
                  <c:v>1.0824833313624065</c:v>
                </c:pt>
                <c:pt idx="65">
                  <c:v>1.0993499994277953</c:v>
                </c:pt>
                <c:pt idx="66">
                  <c:v>1.1164333343505859</c:v>
                </c:pt>
                <c:pt idx="67">
                  <c:v>1.1333166678746542</c:v>
                </c:pt>
                <c:pt idx="68">
                  <c:v>1.1501833279927571</c:v>
                </c:pt>
                <c:pt idx="69">
                  <c:v>1.1670666615168253</c:v>
                </c:pt>
                <c:pt idx="70">
                  <c:v>1.1841499964396158</c:v>
                </c:pt>
                <c:pt idx="71">
                  <c:v>1.2010166645050049</c:v>
                </c:pt>
                <c:pt idx="72">
                  <c:v>1.2180833339691162</c:v>
                </c:pt>
                <c:pt idx="73">
                  <c:v>1.2349666674931845</c:v>
                </c:pt>
                <c:pt idx="74">
                  <c:v>1.2518333276112874</c:v>
                </c:pt>
                <c:pt idx="75">
                  <c:v>1.2686999956766765</c:v>
                </c:pt>
                <c:pt idx="76">
                  <c:v>1.2858500003814697</c:v>
                </c:pt>
                <c:pt idx="77">
                  <c:v>1.302733333905538</c:v>
                </c:pt>
                <c:pt idx="78">
                  <c:v>1.3198999961217244</c:v>
                </c:pt>
                <c:pt idx="79">
                  <c:v>1.3367999951044718</c:v>
                </c:pt>
                <c:pt idx="80">
                  <c:v>1.3538833300272624</c:v>
                </c:pt>
                <c:pt idx="81">
                  <c:v>1.3707999944686891</c:v>
                </c:pt>
                <c:pt idx="82">
                  <c:v>1.3878999948501587</c:v>
                </c:pt>
                <c:pt idx="83">
                  <c:v>1.4189333279927572</c:v>
                </c:pt>
                <c:pt idx="84">
                  <c:v>1.4357999960581462</c:v>
                </c:pt>
                <c:pt idx="85">
                  <c:v>1.4526666641235351</c:v>
                </c:pt>
                <c:pt idx="86">
                  <c:v>1.4695499976476034</c:v>
                </c:pt>
                <c:pt idx="87">
                  <c:v>1.4928333282470703</c:v>
                </c:pt>
                <c:pt idx="88">
                  <c:v>1.5097166617711386</c:v>
                </c:pt>
                <c:pt idx="89">
                  <c:v>1.5265999952952067</c:v>
                </c:pt>
                <c:pt idx="90">
                  <c:v>1.5436499993006387</c:v>
                </c:pt>
                <c:pt idx="91">
                  <c:v>1.5605333328247071</c:v>
                </c:pt>
                <c:pt idx="92">
                  <c:v>1.5775333325068155</c:v>
                </c:pt>
                <c:pt idx="93">
                  <c:v>1.5944166660308838</c:v>
                </c:pt>
                <c:pt idx="94">
                  <c:v>1.6112833340962729</c:v>
                </c:pt>
                <c:pt idx="95">
                  <c:v>1.6283999999364218</c:v>
                </c:pt>
                <c:pt idx="96">
                  <c:v>1.645299998919169</c:v>
                </c:pt>
                <c:pt idx="97">
                  <c:v>1.6622999986012776</c:v>
                </c:pt>
                <c:pt idx="98">
                  <c:v>1.6791666666666667</c:v>
                </c:pt>
                <c:pt idx="99">
                  <c:v>1.6963499943415323</c:v>
                </c:pt>
                <c:pt idx="100">
                  <c:v>1.7132166624069214</c:v>
                </c:pt>
                <c:pt idx="101">
                  <c:v>1.7303499937057496</c:v>
                </c:pt>
                <c:pt idx="102">
                  <c:v>1.747250000635783</c:v>
                </c:pt>
                <c:pt idx="103">
                  <c:v>1.7641166607538858</c:v>
                </c:pt>
                <c:pt idx="104">
                  <c:v>1.7809833288192749</c:v>
                </c:pt>
                <c:pt idx="105">
                  <c:v>1.797866662343343</c:v>
                </c:pt>
                <c:pt idx="106">
                  <c:v>1.8147499958674114</c:v>
                </c:pt>
                <c:pt idx="107">
                  <c:v>1.8316333293914795</c:v>
                </c:pt>
                <c:pt idx="108">
                  <c:v>1.8486833333969117</c:v>
                </c:pt>
                <c:pt idx="109">
                  <c:v>1.8655499935150146</c:v>
                </c:pt>
                <c:pt idx="110">
                  <c:v>1.8826333284378052</c:v>
                </c:pt>
                <c:pt idx="111">
                  <c:v>1.8995166619618733</c:v>
                </c:pt>
                <c:pt idx="112">
                  <c:v>1.9163999954859416</c:v>
                </c:pt>
                <c:pt idx="113">
                  <c:v>1.9333166678746541</c:v>
                </c:pt>
                <c:pt idx="114">
                  <c:v>1.950349998474121</c:v>
                </c:pt>
                <c:pt idx="115">
                  <c:v>1.9672166665395101</c:v>
                </c:pt>
                <c:pt idx="116">
                  <c:v>1.984333332379659</c:v>
                </c:pt>
                <c:pt idx="117">
                  <c:v>2.0012000004450479</c:v>
                </c:pt>
                <c:pt idx="118">
                  <c:v>2.018066660563151</c:v>
                </c:pt>
                <c:pt idx="119">
                  <c:v>2.0349166631698608</c:v>
                </c:pt>
                <c:pt idx="120">
                  <c:v>2.0518999973932903</c:v>
                </c:pt>
                <c:pt idx="121">
                  <c:v>2.0687666654586794</c:v>
                </c:pt>
                <c:pt idx="122">
                  <c:v>2.0858333269755045</c:v>
                </c:pt>
                <c:pt idx="123">
                  <c:v>2.1026999950408936</c:v>
                </c:pt>
                <c:pt idx="124">
                  <c:v>2.1198333342870077</c:v>
                </c:pt>
                <c:pt idx="125">
                  <c:v>2.1366999944051108</c:v>
                </c:pt>
                <c:pt idx="126">
                  <c:v>2.1535666624704999</c:v>
                </c:pt>
                <c:pt idx="127">
                  <c:v>2.1704499959945678</c:v>
                </c:pt>
                <c:pt idx="128">
                  <c:v>2.1873166640599568</c:v>
                </c:pt>
                <c:pt idx="129">
                  <c:v>2.2041833321253459</c:v>
                </c:pt>
                <c:pt idx="130">
                  <c:v>2.2211333274841309</c:v>
                </c:pt>
                <c:pt idx="131">
                  <c:v>2.2380166610081988</c:v>
                </c:pt>
                <c:pt idx="132">
                  <c:v>2.2548833290735879</c:v>
                </c:pt>
                <c:pt idx="133">
                  <c:v>2.2718666632970175</c:v>
                </c:pt>
                <c:pt idx="134">
                  <c:v>2.2887333313624065</c:v>
                </c:pt>
                <c:pt idx="135">
                  <c:v>2.3056166648864744</c:v>
                </c:pt>
                <c:pt idx="136">
                  <c:v>2.3226166645685833</c:v>
                </c:pt>
                <c:pt idx="137">
                  <c:v>2.3394999980926512</c:v>
                </c:pt>
                <c:pt idx="138">
                  <c:v>2.3563833316167195</c:v>
                </c:pt>
                <c:pt idx="139">
                  <c:v>2.3732666651407879</c:v>
                </c:pt>
                <c:pt idx="140">
                  <c:v>2.3902333339055377</c:v>
                </c:pt>
                <c:pt idx="141">
                  <c:v>2.4071166674296061</c:v>
                </c:pt>
                <c:pt idx="142">
                  <c:v>2.4242833296457929</c:v>
                </c:pt>
                <c:pt idx="143">
                  <c:v>2.4411666631698608</c:v>
                </c:pt>
                <c:pt idx="144">
                  <c:v>2.4583166678746542</c:v>
                </c:pt>
                <c:pt idx="145">
                  <c:v>2.4752000013987225</c:v>
                </c:pt>
                <c:pt idx="146">
                  <c:v>2.4920666615168252</c:v>
                </c:pt>
                <c:pt idx="147">
                  <c:v>2.5089333295822143</c:v>
                </c:pt>
                <c:pt idx="148">
                  <c:v>2.5258333285649619</c:v>
                </c:pt>
                <c:pt idx="149">
                  <c:v>2.5429166634877522</c:v>
                </c:pt>
                <c:pt idx="150">
                  <c:v>2.5597999970118206</c:v>
                </c:pt>
                <c:pt idx="151">
                  <c:v>2.5769333283106488</c:v>
                </c:pt>
                <c:pt idx="152">
                  <c:v>2.5938166618347167</c:v>
                </c:pt>
                <c:pt idx="153">
                  <c:v>2.6108833312988282</c:v>
                </c:pt>
                <c:pt idx="154">
                  <c:v>2.6277666648228961</c:v>
                </c:pt>
                <c:pt idx="155">
                  <c:v>2.644883330663045</c:v>
                </c:pt>
                <c:pt idx="156">
                  <c:v>2.6617666641871134</c:v>
                </c:pt>
                <c:pt idx="157">
                  <c:v>2.6788166602452597</c:v>
                </c:pt>
                <c:pt idx="158">
                  <c:v>2.695699993769328</c:v>
                </c:pt>
                <c:pt idx="159">
                  <c:v>2.7127666632334391</c:v>
                </c:pt>
                <c:pt idx="160">
                  <c:v>2.7296333312988281</c:v>
                </c:pt>
                <c:pt idx="161">
                  <c:v>2.7465166648228965</c:v>
                </c:pt>
                <c:pt idx="162">
                  <c:v>2.7636166652043661</c:v>
                </c:pt>
                <c:pt idx="163">
                  <c:v>2.7804999987284345</c:v>
                </c:pt>
                <c:pt idx="164">
                  <c:v>2.7973833322525024</c:v>
                </c:pt>
                <c:pt idx="165">
                  <c:v>2.81428333123525</c:v>
                </c:pt>
                <c:pt idx="166">
                  <c:v>2.8313333272933958</c:v>
                </c:pt>
                <c:pt idx="167">
                  <c:v>2.8482166608174642</c:v>
                </c:pt>
                <c:pt idx="168">
                  <c:v>2.8653833309809369</c:v>
                </c:pt>
                <c:pt idx="169">
                  <c:v>2.882533327738444</c:v>
                </c:pt>
                <c:pt idx="170">
                  <c:v>2.8994333346684775</c:v>
                </c:pt>
                <c:pt idx="171">
                  <c:v>2.9162999947865802</c:v>
                </c:pt>
                <c:pt idx="172">
                  <c:v>2.9334499994913736</c:v>
                </c:pt>
                <c:pt idx="173">
                  <c:v>2.950333333015442</c:v>
                </c:pt>
                <c:pt idx="174">
                  <c:v>2.9673333326975504</c:v>
                </c:pt>
                <c:pt idx="175">
                  <c:v>2.9842000007629395</c:v>
                </c:pt>
                <c:pt idx="176">
                  <c:v>3.0010833342870078</c:v>
                </c:pt>
                <c:pt idx="177">
                  <c:v>3.0181333303451536</c:v>
                </c:pt>
                <c:pt idx="178">
                  <c:v>3.0350333293279013</c:v>
                </c:pt>
                <c:pt idx="179">
                  <c:v>3.0519166628519696</c:v>
                </c:pt>
                <c:pt idx="180">
                  <c:v>3.0687999963760375</c:v>
                </c:pt>
                <c:pt idx="181">
                  <c:v>3.0856833299001059</c:v>
                </c:pt>
                <c:pt idx="182">
                  <c:v>3.1027833302815755</c:v>
                </c:pt>
                <c:pt idx="183">
                  <c:v>3.1196666638056438</c:v>
                </c:pt>
                <c:pt idx="184">
                  <c:v>3.1365333318710329</c:v>
                </c:pt>
                <c:pt idx="185">
                  <c:v>3.1536333322525025</c:v>
                </c:pt>
                <c:pt idx="186">
                  <c:v>3.1705000003178916</c:v>
                </c:pt>
                <c:pt idx="187">
                  <c:v>3.1873666604359943</c:v>
                </c:pt>
                <c:pt idx="188">
                  <c:v>3.2042499939600626</c:v>
                </c:pt>
                <c:pt idx="189">
                  <c:v>3.2212833325068155</c:v>
                </c:pt>
                <c:pt idx="190">
                  <c:v>3.2381500005722046</c:v>
                </c:pt>
                <c:pt idx="191">
                  <c:v>3.2553166627883909</c:v>
                </c:pt>
                <c:pt idx="192">
                  <c:v>3.2721999963124593</c:v>
                </c:pt>
                <c:pt idx="193">
                  <c:v>3.2894166628519694</c:v>
                </c:pt>
                <c:pt idx="194">
                  <c:v>3.3062999963760378</c:v>
                </c:pt>
                <c:pt idx="195">
                  <c:v>3.3233666658401488</c:v>
                </c:pt>
                <c:pt idx="196">
                  <c:v>3.3402499993642172</c:v>
                </c:pt>
                <c:pt idx="197">
                  <c:v>3.3572833299636842</c:v>
                </c:pt>
                <c:pt idx="198">
                  <c:v>3.3741666634877521</c:v>
                </c:pt>
                <c:pt idx="199">
                  <c:v>3.3911499977111816</c:v>
                </c:pt>
                <c:pt idx="200">
                  <c:v>3.40803333123525</c:v>
                </c:pt>
                <c:pt idx="201">
                  <c:v>3.4251499970753989</c:v>
                </c:pt>
                <c:pt idx="202">
                  <c:v>3.4420333305994668</c:v>
                </c:pt>
                <c:pt idx="203">
                  <c:v>3.4590166648228964</c:v>
                </c:pt>
                <c:pt idx="204">
                  <c:v>3.4758999983469647</c:v>
                </c:pt>
                <c:pt idx="205">
                  <c:v>3.4927500009536745</c:v>
                </c:pt>
                <c:pt idx="206">
                  <c:v>3.5098833322525023</c:v>
                </c:pt>
                <c:pt idx="207">
                  <c:v>3.5267500003178913</c:v>
                </c:pt>
                <c:pt idx="208">
                  <c:v>3.5438166618347169</c:v>
                </c:pt>
                <c:pt idx="209">
                  <c:v>3.5606999953587848</c:v>
                </c:pt>
                <c:pt idx="210">
                  <c:v>3.5775666634241738</c:v>
                </c:pt>
                <c:pt idx="211">
                  <c:v>3.5944499969482422</c:v>
                </c:pt>
                <c:pt idx="212">
                  <c:v>3.6113333304723105</c:v>
                </c:pt>
                <c:pt idx="213">
                  <c:v>3.6283666610717775</c:v>
                </c:pt>
                <c:pt idx="214">
                  <c:v>3.6452833334604899</c:v>
                </c:pt>
                <c:pt idx="215">
                  <c:v>3.6623666604359943</c:v>
                </c:pt>
                <c:pt idx="216">
                  <c:v>3.6792333285013834</c:v>
                </c:pt>
                <c:pt idx="217">
                  <c:v>3.696133327484131</c:v>
                </c:pt>
                <c:pt idx="218">
                  <c:v>3.7130166610081989</c:v>
                </c:pt>
                <c:pt idx="219">
                  <c:v>3.7301333268483479</c:v>
                </c:pt>
                <c:pt idx="220">
                  <c:v>3.7469999949137369</c:v>
                </c:pt>
                <c:pt idx="221">
                  <c:v>3.7641333341598511</c:v>
                </c:pt>
                <c:pt idx="222">
                  <c:v>3.7809833288192749</c:v>
                </c:pt>
                <c:pt idx="223">
                  <c:v>3.7978666623433432</c:v>
                </c:pt>
                <c:pt idx="224">
                  <c:v>3.8147666613260904</c:v>
                </c:pt>
                <c:pt idx="225">
                  <c:v>3.8316499948501588</c:v>
                </c:pt>
                <c:pt idx="226">
                  <c:v>3.848549993832906</c:v>
                </c:pt>
                <c:pt idx="227">
                  <c:v>3.8655499935150148</c:v>
                </c:pt>
                <c:pt idx="228">
                  <c:v>3.882450000445048</c:v>
                </c:pt>
                <c:pt idx="229">
                  <c:v>3.8996166626612347</c:v>
                </c:pt>
                <c:pt idx="230">
                  <c:v>3.9164999961853026</c:v>
                </c:pt>
                <c:pt idx="231">
                  <c:v>3.9336166620254516</c:v>
                </c:pt>
                <c:pt idx="232">
                  <c:v>3.9504999955495199</c:v>
                </c:pt>
                <c:pt idx="233">
                  <c:v>3.9673833290735883</c:v>
                </c:pt>
                <c:pt idx="234">
                  <c:v>3.9842666625976562</c:v>
                </c:pt>
                <c:pt idx="235">
                  <c:v>4.0011499961217245</c:v>
                </c:pt>
                <c:pt idx="236">
                  <c:v>4.0180333296457924</c:v>
                </c:pt>
                <c:pt idx="237">
                  <c:v>4.0349166631698612</c:v>
                </c:pt>
                <c:pt idx="238">
                  <c:v>4.0517999966939291</c:v>
                </c:pt>
                <c:pt idx="239">
                  <c:v>4.0688833316167194</c:v>
                </c:pt>
                <c:pt idx="240">
                  <c:v>4.0857666651407873</c:v>
                </c:pt>
                <c:pt idx="241">
                  <c:v>4.1028833309809363</c:v>
                </c:pt>
                <c:pt idx="242">
                  <c:v>4.1197666645050051</c:v>
                </c:pt>
                <c:pt idx="243">
                  <c:v>4.136649998029073</c:v>
                </c:pt>
                <c:pt idx="244">
                  <c:v>4.1535333315531409</c:v>
                </c:pt>
                <c:pt idx="245">
                  <c:v>4.1705666621526083</c:v>
                </c:pt>
                <c:pt idx="246">
                  <c:v>4.1874499956766762</c:v>
                </c:pt>
                <c:pt idx="247">
                  <c:v>4.2046499967575075</c:v>
                </c:pt>
                <c:pt idx="248">
                  <c:v>4.2215333302815754</c:v>
                </c:pt>
                <c:pt idx="249">
                  <c:v>4.2386166652043658</c:v>
                </c:pt>
                <c:pt idx="250">
                  <c:v>4.2554999987284345</c:v>
                </c:pt>
                <c:pt idx="251">
                  <c:v>4.2723999977111813</c:v>
                </c:pt>
                <c:pt idx="252">
                  <c:v>4.2892666657765703</c:v>
                </c:pt>
                <c:pt idx="253">
                  <c:v>4.3061499993006391</c:v>
                </c:pt>
                <c:pt idx="254">
                  <c:v>4.3232833305994669</c:v>
                </c:pt>
                <c:pt idx="255">
                  <c:v>4.3401666641235348</c:v>
                </c:pt>
                <c:pt idx="256">
                  <c:v>4.357016666730245</c:v>
                </c:pt>
                <c:pt idx="257">
                  <c:v>4.3741333325703939</c:v>
                </c:pt>
                <c:pt idx="258">
                  <c:v>4.3910333315531416</c:v>
                </c:pt>
                <c:pt idx="259">
                  <c:v>4.4081166664759319</c:v>
                </c:pt>
                <c:pt idx="260">
                  <c:v>4.4249999999999998</c:v>
                </c:pt>
                <c:pt idx="261">
                  <c:v>4.4420499960581461</c:v>
                </c:pt>
                <c:pt idx="262">
                  <c:v>4.458933329582214</c:v>
                </c:pt>
                <c:pt idx="263">
                  <c:v>4.4757999976476031</c:v>
                </c:pt>
                <c:pt idx="264">
                  <c:v>4.492916663487752</c:v>
                </c:pt>
                <c:pt idx="265">
                  <c:v>4.5098333279291785</c:v>
                </c:pt>
                <c:pt idx="266">
                  <c:v>4.5268500010172525</c:v>
                </c:pt>
                <c:pt idx="267">
                  <c:v>4.5437166611353552</c:v>
                </c:pt>
                <c:pt idx="268">
                  <c:v>4.5608833312988279</c:v>
                </c:pt>
                <c:pt idx="269">
                  <c:v>4.5777666648228967</c:v>
                </c:pt>
                <c:pt idx="270">
                  <c:v>4.5948999961217245</c:v>
                </c:pt>
                <c:pt idx="271">
                  <c:v>4.6117999951044721</c:v>
                </c:pt>
                <c:pt idx="272">
                  <c:v>4.6288833300272625</c:v>
                </c:pt>
                <c:pt idx="273">
                  <c:v>4.6457833290100101</c:v>
                </c:pt>
                <c:pt idx="274">
                  <c:v>4.6628666639328005</c:v>
                </c:pt>
                <c:pt idx="275">
                  <c:v>4.6797499974568684</c:v>
                </c:pt>
                <c:pt idx="276">
                  <c:v>4.6967666625976561</c:v>
                </c:pt>
                <c:pt idx="277">
                  <c:v>4.7136499961217249</c:v>
                </c:pt>
                <c:pt idx="278">
                  <c:v>4.7305333296457928</c:v>
                </c:pt>
                <c:pt idx="279">
                  <c:v>4.747633330027262</c:v>
                </c:pt>
                <c:pt idx="280">
                  <c:v>4.7645166635513307</c:v>
                </c:pt>
                <c:pt idx="281">
                  <c:v>4.7813999970753986</c:v>
                </c:pt>
                <c:pt idx="282">
                  <c:v>4.7983166615168251</c:v>
                </c:pt>
                <c:pt idx="283">
                  <c:v>4.8152166604995728</c:v>
                </c:pt>
                <c:pt idx="284">
                  <c:v>4.8320999940236407</c:v>
                </c:pt>
                <c:pt idx="285">
                  <c:v>4.8490000009536747</c:v>
                </c:pt>
                <c:pt idx="286">
                  <c:v>4.8658833344777426</c:v>
                </c:pt>
                <c:pt idx="287">
                  <c:v>4.8830333312352501</c:v>
                </c:pt>
                <c:pt idx="288">
                  <c:v>4.899916664759318</c:v>
                </c:pt>
                <c:pt idx="289">
                  <c:v>4.9167999982833859</c:v>
                </c:pt>
                <c:pt idx="290">
                  <c:v>4.9338333288828533</c:v>
                </c:pt>
                <c:pt idx="291">
                  <c:v>4.9507166624069212</c:v>
                </c:pt>
                <c:pt idx="292">
                  <c:v>4.96759999593099</c:v>
                </c:pt>
                <c:pt idx="293">
                  <c:v>4.9844833294550579</c:v>
                </c:pt>
                <c:pt idx="294">
                  <c:v>5.0013666629791258</c:v>
                </c:pt>
                <c:pt idx="295">
                  <c:v>5.0182499965031946</c:v>
                </c:pt>
                <c:pt idx="296">
                  <c:v>5.0351166645685828</c:v>
                </c:pt>
                <c:pt idx="297">
                  <c:v>5.0519999980926515</c:v>
                </c:pt>
                <c:pt idx="298">
                  <c:v>5.0691166639328005</c:v>
                </c:pt>
                <c:pt idx="299">
                  <c:v>5.0859999974568684</c:v>
                </c:pt>
                <c:pt idx="300">
                  <c:v>5.1031166632970173</c:v>
                </c:pt>
                <c:pt idx="301">
                  <c:v>5.1199999968210852</c:v>
                </c:pt>
                <c:pt idx="302">
                  <c:v>5.1370999972025553</c:v>
                </c:pt>
                <c:pt idx="303">
                  <c:v>5.1539999961853029</c:v>
                </c:pt>
                <c:pt idx="304">
                  <c:v>5.1710333347320558</c:v>
                </c:pt>
                <c:pt idx="305">
                  <c:v>5.1879166603088382</c:v>
                </c:pt>
                <c:pt idx="306">
                  <c:v>5.2047833283742273</c:v>
                </c:pt>
                <c:pt idx="307">
                  <c:v>5.2218999942143762</c:v>
                </c:pt>
                <c:pt idx="308">
                  <c:v>5.2387833277384441</c:v>
                </c:pt>
                <c:pt idx="309">
                  <c:v>5.2558333317438759</c:v>
                </c:pt>
                <c:pt idx="310">
                  <c:v>5.272699999809265</c:v>
                </c:pt>
                <c:pt idx="311">
                  <c:v>5.2898166656494139</c:v>
                </c:pt>
                <c:pt idx="312">
                  <c:v>5.3066999991734827</c:v>
                </c:pt>
                <c:pt idx="313">
                  <c:v>5.323866661389669</c:v>
                </c:pt>
                <c:pt idx="314">
                  <c:v>5.3407499949137369</c:v>
                </c:pt>
                <c:pt idx="315">
                  <c:v>5.3578833341598511</c:v>
                </c:pt>
                <c:pt idx="316">
                  <c:v>5.3747499942779537</c:v>
                </c:pt>
                <c:pt idx="317">
                  <c:v>5.3917666673660278</c:v>
                </c:pt>
                <c:pt idx="318">
                  <c:v>5.4086500008900957</c:v>
                </c:pt>
                <c:pt idx="319">
                  <c:v>5.4255499998728434</c:v>
                </c:pt>
                <c:pt idx="320">
                  <c:v>5.4425833304723108</c:v>
                </c:pt>
                <c:pt idx="321">
                  <c:v>5.4594666639963787</c:v>
                </c:pt>
                <c:pt idx="322">
                  <c:v>5.4763499975204466</c:v>
                </c:pt>
                <c:pt idx="323">
                  <c:v>5.4932166655858357</c:v>
                </c:pt>
                <c:pt idx="324">
                  <c:v>5.510383327802022</c:v>
                </c:pt>
                <c:pt idx="325">
                  <c:v>5.5272499958674111</c:v>
                </c:pt>
                <c:pt idx="326">
                  <c:v>5.5443833271662397</c:v>
                </c:pt>
                <c:pt idx="327">
                  <c:v>5.5612833340962728</c:v>
                </c:pt>
                <c:pt idx="328">
                  <c:v>5.5783666610717777</c:v>
                </c:pt>
                <c:pt idx="329">
                  <c:v>5.5952333291371668</c:v>
                </c:pt>
                <c:pt idx="330">
                  <c:v>5.6123166640599571</c:v>
                </c:pt>
                <c:pt idx="331">
                  <c:v>5.629199997584025</c:v>
                </c:pt>
                <c:pt idx="332">
                  <c:v>5.6460999965667726</c:v>
                </c:pt>
                <c:pt idx="333">
                  <c:v>5.6630999962488806</c:v>
                </c:pt>
                <c:pt idx="334">
                  <c:v>5.6799833297729494</c:v>
                </c:pt>
                <c:pt idx="335">
                  <c:v>5.6968666632970173</c:v>
                </c:pt>
                <c:pt idx="336">
                  <c:v>5.7137499968210852</c:v>
                </c:pt>
                <c:pt idx="337">
                  <c:v>5.730633330345154</c:v>
                </c:pt>
                <c:pt idx="338">
                  <c:v>5.747633330027262</c:v>
                </c:pt>
                <c:pt idx="339">
                  <c:v>5.7645166635513307</c:v>
                </c:pt>
                <c:pt idx="340">
                  <c:v>5.7813999970753986</c:v>
                </c:pt>
                <c:pt idx="341">
                  <c:v>5.7982833305994665</c:v>
                </c:pt>
                <c:pt idx="342">
                  <c:v>5.8151833295822142</c:v>
                </c:pt>
                <c:pt idx="343">
                  <c:v>5.832066663106283</c:v>
                </c:pt>
                <c:pt idx="344">
                  <c:v>5.8489333311716711</c:v>
                </c:pt>
                <c:pt idx="345">
                  <c:v>5.8658166646957399</c:v>
                </c:pt>
                <c:pt idx="346">
                  <c:v>5.8828833341598514</c:v>
                </c:pt>
                <c:pt idx="347">
                  <c:v>5.8997666676839193</c:v>
                </c:pt>
                <c:pt idx="348">
                  <c:v>5.9168166637420656</c:v>
                </c:pt>
                <c:pt idx="349">
                  <c:v>5.9336833318074547</c:v>
                </c:pt>
                <c:pt idx="350">
                  <c:v>5.9505666653315226</c:v>
                </c:pt>
                <c:pt idx="351">
                  <c:v>5.9674999952316288</c:v>
                </c:pt>
                <c:pt idx="352">
                  <c:v>5.9843833287556967</c:v>
                </c:pt>
                <c:pt idx="353">
                  <c:v>6.0012666622797646</c:v>
                </c:pt>
                <c:pt idx="354">
                  <c:v>6.0183999935785932</c:v>
                </c:pt>
                <c:pt idx="355">
                  <c:v>6.0354999939600624</c:v>
                </c:pt>
                <c:pt idx="356">
                  <c:v>6.0524166663487753</c:v>
                </c:pt>
                <c:pt idx="357">
                  <c:v>6.0692833344141643</c:v>
                </c:pt>
                <c:pt idx="358">
                  <c:v>6.086383326848348</c:v>
                </c:pt>
                <c:pt idx="359">
                  <c:v>6.1032499949137371</c:v>
                </c:pt>
                <c:pt idx="360">
                  <c:v>6.120133328437805</c:v>
                </c:pt>
                <c:pt idx="361">
                  <c:v>6.1370333274205526</c:v>
                </c:pt>
                <c:pt idx="362">
                  <c:v>6.1541333278020227</c:v>
                </c:pt>
                <c:pt idx="363">
                  <c:v>6.1710166613260906</c:v>
                </c:pt>
                <c:pt idx="364">
                  <c:v>6.1880666653315224</c:v>
                </c:pt>
                <c:pt idx="365">
                  <c:v>6.2049499988555912</c:v>
                </c:pt>
                <c:pt idx="366">
                  <c:v>6.2220666646957401</c:v>
                </c:pt>
                <c:pt idx="367">
                  <c:v>6.2389666636784868</c:v>
                </c:pt>
                <c:pt idx="368">
                  <c:v>6.2558499972025556</c:v>
                </c:pt>
                <c:pt idx="369">
                  <c:v>6.2727333307266235</c:v>
                </c:pt>
                <c:pt idx="370">
                  <c:v>6.2898499965667725</c:v>
                </c:pt>
                <c:pt idx="371">
                  <c:v>6.3067333300908404</c:v>
                </c:pt>
                <c:pt idx="372">
                  <c:v>6.3238833268483479</c:v>
                </c:pt>
                <c:pt idx="373">
                  <c:v>6.340783333778381</c:v>
                </c:pt>
                <c:pt idx="374">
                  <c:v>6.357849995295207</c:v>
                </c:pt>
                <c:pt idx="375">
                  <c:v>6.3747499942779537</c:v>
                </c:pt>
                <c:pt idx="376">
                  <c:v>6.3918499946594238</c:v>
                </c:pt>
                <c:pt idx="377">
                  <c:v>6.4087166627248129</c:v>
                </c:pt>
                <c:pt idx="378">
                  <c:v>6.4256166617075605</c:v>
                </c:pt>
                <c:pt idx="379">
                  <c:v>6.4426333268483482</c:v>
                </c:pt>
                <c:pt idx="380">
                  <c:v>6.4595166603724161</c:v>
                </c:pt>
                <c:pt idx="381">
                  <c:v>6.476549998919169</c:v>
                </c:pt>
                <c:pt idx="382">
                  <c:v>6.4934499979019167</c:v>
                </c:pt>
                <c:pt idx="383">
                  <c:v>6.5103166659673057</c:v>
                </c:pt>
                <c:pt idx="384">
                  <c:v>6.5274166663487749</c:v>
                </c:pt>
                <c:pt idx="385">
                  <c:v>6.544283334414164</c:v>
                </c:pt>
                <c:pt idx="386">
                  <c:v>6.5611666679382328</c:v>
                </c:pt>
                <c:pt idx="387">
                  <c:v>6.5780499935150143</c:v>
                </c:pt>
                <c:pt idx="388">
                  <c:v>6.5951166629791258</c:v>
                </c:pt>
                <c:pt idx="389">
                  <c:v>6.6120166619618734</c:v>
                </c:pt>
                <c:pt idx="390">
                  <c:v>6.6291333278020224</c:v>
                </c:pt>
                <c:pt idx="391">
                  <c:v>6.6460166613260903</c:v>
                </c:pt>
                <c:pt idx="392">
                  <c:v>6.6631166617075603</c:v>
                </c:pt>
                <c:pt idx="393">
                  <c:v>6.6799999952316282</c:v>
                </c:pt>
                <c:pt idx="394">
                  <c:v>6.6970666646957397</c:v>
                </c:pt>
                <c:pt idx="395">
                  <c:v>6.7139499982198076</c:v>
                </c:pt>
                <c:pt idx="396">
                  <c:v>6.7308166662851967</c:v>
                </c:pt>
                <c:pt idx="397">
                  <c:v>6.7478333314259844</c:v>
                </c:pt>
                <c:pt idx="398">
                  <c:v>6.7647499958674109</c:v>
                </c:pt>
                <c:pt idx="399">
                  <c:v>6.7817999998728435</c:v>
                </c:pt>
                <c:pt idx="400">
                  <c:v>6.7986999988555912</c:v>
                </c:pt>
                <c:pt idx="401">
                  <c:v>6.8158166646957401</c:v>
                </c:pt>
                <c:pt idx="402">
                  <c:v>6.832699998219808</c:v>
                </c:pt>
                <c:pt idx="403">
                  <c:v>6.8498333295186358</c:v>
                </c:pt>
                <c:pt idx="404">
                  <c:v>6.8667166630427046</c:v>
                </c:pt>
                <c:pt idx="405">
                  <c:v>6.8838666677474976</c:v>
                </c:pt>
                <c:pt idx="406">
                  <c:v>6.9007666667302452</c:v>
                </c:pt>
                <c:pt idx="407">
                  <c:v>6.9178666671117144</c:v>
                </c:pt>
                <c:pt idx="408">
                  <c:v>6.9347500006357832</c:v>
                </c:pt>
                <c:pt idx="409">
                  <c:v>6.9517666657765709</c:v>
                </c:pt>
                <c:pt idx="410">
                  <c:v>6.9686499993006388</c:v>
                </c:pt>
                <c:pt idx="411">
                  <c:v>6.9855166673660278</c:v>
                </c:pt>
                <c:pt idx="412">
                  <c:v>7.0026166677474979</c:v>
                </c:pt>
                <c:pt idx="413">
                  <c:v>7.0195000012715658</c:v>
                </c:pt>
                <c:pt idx="414">
                  <c:v>7.0365333318710324</c:v>
                </c:pt>
                <c:pt idx="415">
                  <c:v>7.0534166653951011</c:v>
                </c:pt>
                <c:pt idx="416">
                  <c:v>7.0705666621526087</c:v>
                </c:pt>
                <c:pt idx="417">
                  <c:v>7.0874499956766766</c:v>
                </c:pt>
                <c:pt idx="418">
                  <c:v>7.1046166658401493</c:v>
                </c:pt>
                <c:pt idx="419">
                  <c:v>7.1214999993642172</c:v>
                </c:pt>
                <c:pt idx="420">
                  <c:v>7.1384166638056437</c:v>
                </c:pt>
                <c:pt idx="421">
                  <c:v>7.1553166627883913</c:v>
                </c:pt>
                <c:pt idx="422">
                  <c:v>7.1721833308537803</c:v>
                </c:pt>
                <c:pt idx="423">
                  <c:v>7.1893666664759319</c:v>
                </c:pt>
                <c:pt idx="424">
                  <c:v>7.2062666654586796</c:v>
                </c:pt>
                <c:pt idx="425">
                  <c:v>7.2233666658401487</c:v>
                </c:pt>
                <c:pt idx="426">
                  <c:v>7.2402499993642175</c:v>
                </c:pt>
                <c:pt idx="427">
                  <c:v>7.2571166674296057</c:v>
                </c:pt>
                <c:pt idx="428">
                  <c:v>7.2739833275477093</c:v>
                </c:pt>
                <c:pt idx="429">
                  <c:v>7.291149997711182</c:v>
                </c:pt>
                <c:pt idx="430">
                  <c:v>7.3080166657765711</c:v>
                </c:pt>
                <c:pt idx="431">
                  <c:v>7.3251499970753988</c:v>
                </c:pt>
                <c:pt idx="432">
                  <c:v>7.3420499960581465</c:v>
                </c:pt>
                <c:pt idx="433">
                  <c:v>7.3591666618982954</c:v>
                </c:pt>
                <c:pt idx="434">
                  <c:v>7.3760499954223633</c:v>
                </c:pt>
                <c:pt idx="435">
                  <c:v>7.3931499958038334</c:v>
                </c:pt>
                <c:pt idx="436">
                  <c:v>7.4100333293279013</c:v>
                </c:pt>
                <c:pt idx="437">
                  <c:v>7.4270166635513304</c:v>
                </c:pt>
                <c:pt idx="438">
                  <c:v>7.4438833316167194</c:v>
                </c:pt>
                <c:pt idx="439">
                  <c:v>7.4607666651407873</c:v>
                </c:pt>
                <c:pt idx="440">
                  <c:v>7.4778500000635786</c:v>
                </c:pt>
                <c:pt idx="441">
                  <c:v>7.4947333335876465</c:v>
                </c:pt>
                <c:pt idx="442">
                  <c:v>7.5116666634877527</c:v>
                </c:pt>
                <c:pt idx="443">
                  <c:v>7.5286499977111818</c:v>
                </c:pt>
                <c:pt idx="444">
                  <c:v>7.5455333312352497</c:v>
                </c:pt>
                <c:pt idx="445">
                  <c:v>7.5625666618347172</c:v>
                </c:pt>
                <c:pt idx="446">
                  <c:v>7.5794499953587851</c:v>
                </c:pt>
                <c:pt idx="447">
                  <c:v>7.5966333309809366</c:v>
                </c:pt>
                <c:pt idx="448">
                  <c:v>7.6134999990463257</c:v>
                </c:pt>
                <c:pt idx="449">
                  <c:v>7.6306333303451535</c:v>
                </c:pt>
                <c:pt idx="450">
                  <c:v>7.6475166638692222</c:v>
                </c:pt>
                <c:pt idx="451">
                  <c:v>7.6646333297093712</c:v>
                </c:pt>
                <c:pt idx="452">
                  <c:v>7.6815166632334391</c:v>
                </c:pt>
                <c:pt idx="453">
                  <c:v>7.6985833326975506</c:v>
                </c:pt>
                <c:pt idx="454">
                  <c:v>7.7154666662216185</c:v>
                </c:pt>
                <c:pt idx="455">
                  <c:v>7.732616662979126</c:v>
                </c:pt>
                <c:pt idx="456">
                  <c:v>7.7501166661580401</c:v>
                </c:pt>
                <c:pt idx="457">
                  <c:v>7.7673166672388714</c:v>
                </c:pt>
                <c:pt idx="458">
                  <c:v>7.7842000007629393</c:v>
                </c:pt>
                <c:pt idx="459">
                  <c:v>7.8010833342870081</c:v>
                </c:pt>
                <c:pt idx="460">
                  <c:v>7.817966667811076</c:v>
                </c:pt>
                <c:pt idx="461">
                  <c:v>7.8348333279291786</c:v>
                </c:pt>
                <c:pt idx="462">
                  <c:v>7.8516999959945677</c:v>
                </c:pt>
                <c:pt idx="463">
                  <c:v>7.8685999949773153</c:v>
                </c:pt>
                <c:pt idx="464">
                  <c:v>7.8856333335240683</c:v>
                </c:pt>
                <c:pt idx="465">
                  <c:v>7.9025166670481362</c:v>
                </c:pt>
                <c:pt idx="466">
                  <c:v>7.9195833285649622</c:v>
                </c:pt>
                <c:pt idx="467">
                  <c:v>7.9364499966303503</c:v>
                </c:pt>
                <c:pt idx="468">
                  <c:v>7.9536166667938231</c:v>
                </c:pt>
                <c:pt idx="469">
                  <c:v>7.9705000003178919</c:v>
                </c:pt>
                <c:pt idx="470">
                  <c:v>7.9876166661580408</c:v>
                </c:pt>
                <c:pt idx="471">
                  <c:v>8.0044999996821087</c:v>
                </c:pt>
                <c:pt idx="472">
                  <c:v>8.0216166655222576</c:v>
                </c:pt>
                <c:pt idx="473">
                  <c:v>8.0384999990463264</c:v>
                </c:pt>
                <c:pt idx="474">
                  <c:v>8.0555999994277947</c:v>
                </c:pt>
                <c:pt idx="475">
                  <c:v>8.0724999984105423</c:v>
                </c:pt>
                <c:pt idx="476">
                  <c:v>8.0893833319346111</c:v>
                </c:pt>
                <c:pt idx="477">
                  <c:v>8.1062666654586799</c:v>
                </c:pt>
                <c:pt idx="478">
                  <c:v>8.1233833312988288</c:v>
                </c:pt>
                <c:pt idx="479">
                  <c:v>8.140249999364217</c:v>
                </c:pt>
                <c:pt idx="480">
                  <c:v>8.1573833306630448</c:v>
                </c:pt>
                <c:pt idx="481">
                  <c:v>8.1742666641871136</c:v>
                </c:pt>
                <c:pt idx="482">
                  <c:v>8.1913833300272625</c:v>
                </c:pt>
                <c:pt idx="483">
                  <c:v>8.2082499980926507</c:v>
                </c:pt>
                <c:pt idx="484">
                  <c:v>8.2252833286921181</c:v>
                </c:pt>
                <c:pt idx="485">
                  <c:v>8.2421833276748657</c:v>
                </c:pt>
                <c:pt idx="486">
                  <c:v>8.2590499957402539</c:v>
                </c:pt>
                <c:pt idx="487">
                  <c:v>8.276149996121724</c:v>
                </c:pt>
                <c:pt idx="488">
                  <c:v>8.2930333296457928</c:v>
                </c:pt>
                <c:pt idx="489">
                  <c:v>8.3100666602452602</c:v>
                </c:pt>
                <c:pt idx="490">
                  <c:v>8.3269499937693272</c:v>
                </c:pt>
                <c:pt idx="491">
                  <c:v>8.3438500006993603</c:v>
                </c:pt>
                <c:pt idx="492">
                  <c:v>8.3608500003814701</c:v>
                </c:pt>
                <c:pt idx="493">
                  <c:v>8.3777333339055371</c:v>
                </c:pt>
                <c:pt idx="494">
                  <c:v>8.3946166674296059</c:v>
                </c:pt>
                <c:pt idx="495">
                  <c:v>8.4115000009536747</c:v>
                </c:pt>
                <c:pt idx="496">
                  <c:v>8.4286333322525024</c:v>
                </c:pt>
                <c:pt idx="497">
                  <c:v>8.4454833269119263</c:v>
                </c:pt>
                <c:pt idx="498">
                  <c:v>8.4626333316167202</c:v>
                </c:pt>
                <c:pt idx="499">
                  <c:v>8.4795166651407872</c:v>
                </c:pt>
                <c:pt idx="500">
                  <c:v>8.4966166655222573</c:v>
                </c:pt>
                <c:pt idx="501">
                  <c:v>8.5134833335876472</c:v>
                </c:pt>
                <c:pt idx="502">
                  <c:v>8.5305166641871129</c:v>
                </c:pt>
                <c:pt idx="503">
                  <c:v>8.5473999977111816</c:v>
                </c:pt>
                <c:pt idx="504">
                  <c:v>8.5646333297093715</c:v>
                </c:pt>
                <c:pt idx="505">
                  <c:v>8.5815166632334385</c:v>
                </c:pt>
                <c:pt idx="506">
                  <c:v>8.5986166636149086</c:v>
                </c:pt>
                <c:pt idx="507">
                  <c:v>8.6154833316802986</c:v>
                </c:pt>
                <c:pt idx="508">
                  <c:v>8.6326166629791263</c:v>
                </c:pt>
                <c:pt idx="509">
                  <c:v>8.6495666662851978</c:v>
                </c:pt>
                <c:pt idx="510">
                  <c:v>8.6666500012079872</c:v>
                </c:pt>
                <c:pt idx="511">
                  <c:v>8.683533334732056</c:v>
                </c:pt>
                <c:pt idx="512">
                  <c:v>8.7004166603088375</c:v>
                </c:pt>
                <c:pt idx="513">
                  <c:v>8.7172833283742275</c:v>
                </c:pt>
                <c:pt idx="514">
                  <c:v>8.7341499964396156</c:v>
                </c:pt>
                <c:pt idx="515">
                  <c:v>8.7511666615804042</c:v>
                </c:pt>
                <c:pt idx="516">
                  <c:v>8.7680333296457924</c:v>
                </c:pt>
                <c:pt idx="517">
                  <c:v>8.7850666602452598</c:v>
                </c:pt>
                <c:pt idx="518">
                  <c:v>8.8019499937693286</c:v>
                </c:pt>
                <c:pt idx="519">
                  <c:v>8.8188500006993618</c:v>
                </c:pt>
                <c:pt idx="520">
                  <c:v>8.835899996757508</c:v>
                </c:pt>
                <c:pt idx="521">
                  <c:v>8.852783330281575</c:v>
                </c:pt>
                <c:pt idx="522">
                  <c:v>8.8697833299636848</c:v>
                </c:pt>
                <c:pt idx="523">
                  <c:v>8.8866833289464306</c:v>
                </c:pt>
                <c:pt idx="524">
                  <c:v>8.9035499970118206</c:v>
                </c:pt>
                <c:pt idx="525">
                  <c:v>8.9206166664759312</c:v>
                </c:pt>
                <c:pt idx="526">
                  <c:v>8.9375333309173577</c:v>
                </c:pt>
                <c:pt idx="527">
                  <c:v>8.9544166644414265</c:v>
                </c:pt>
                <c:pt idx="528">
                  <c:v>8.9712833325068164</c:v>
                </c:pt>
                <c:pt idx="529">
                  <c:v>8.9883833328882847</c:v>
                </c:pt>
                <c:pt idx="530">
                  <c:v>9.0052833318710324</c:v>
                </c:pt>
                <c:pt idx="531">
                  <c:v>9.0223666667938236</c:v>
                </c:pt>
                <c:pt idx="532">
                  <c:v>9.0392500003178906</c:v>
                </c:pt>
                <c:pt idx="533">
                  <c:v>9.0563500006993607</c:v>
                </c:pt>
                <c:pt idx="534">
                  <c:v>9.0732333342234295</c:v>
                </c:pt>
                <c:pt idx="535">
                  <c:v>9.0901166677474983</c:v>
                </c:pt>
                <c:pt idx="536">
                  <c:v>9.1070166667302441</c:v>
                </c:pt>
                <c:pt idx="537">
                  <c:v>9.1238833268483486</c:v>
                </c:pt>
                <c:pt idx="538">
                  <c:v>9.1408999999364209</c:v>
                </c:pt>
                <c:pt idx="539">
                  <c:v>9.1577833334604897</c:v>
                </c:pt>
                <c:pt idx="540">
                  <c:v>9.1747999986012783</c:v>
                </c:pt>
                <c:pt idx="541">
                  <c:v>9.1916666666666664</c:v>
                </c:pt>
                <c:pt idx="542">
                  <c:v>9.2085999965667718</c:v>
                </c:pt>
                <c:pt idx="543">
                  <c:v>9.2254833300908405</c:v>
                </c:pt>
                <c:pt idx="544">
                  <c:v>9.2423666636149093</c:v>
                </c:pt>
                <c:pt idx="545">
                  <c:v>9.2592499971389763</c:v>
                </c:pt>
                <c:pt idx="546">
                  <c:v>9.2761333306630451</c:v>
                </c:pt>
                <c:pt idx="547">
                  <c:v>9.2930166641871139</c:v>
                </c:pt>
                <c:pt idx="548">
                  <c:v>9.3098833322525021</c:v>
                </c:pt>
                <c:pt idx="549">
                  <c:v>9.326750000317892</c:v>
                </c:pt>
                <c:pt idx="550">
                  <c:v>9.3436166604359947</c:v>
                </c:pt>
                <c:pt idx="551">
                  <c:v>9.3604999939600635</c:v>
                </c:pt>
                <c:pt idx="552">
                  <c:v>9.3776166677474979</c:v>
                </c:pt>
                <c:pt idx="553">
                  <c:v>9.3945000012715649</c:v>
                </c:pt>
                <c:pt idx="554">
                  <c:v>9.4116166671117139</c:v>
                </c:pt>
                <c:pt idx="555">
                  <c:v>9.4285000006357826</c:v>
                </c:pt>
                <c:pt idx="556">
                  <c:v>9.4456166664759316</c:v>
                </c:pt>
                <c:pt idx="557">
                  <c:v>9.4625166654586792</c:v>
                </c:pt>
                <c:pt idx="558">
                  <c:v>9.4795833269755043</c:v>
                </c:pt>
                <c:pt idx="559">
                  <c:v>9.4964499950408943</c:v>
                </c:pt>
                <c:pt idx="560">
                  <c:v>9.5133333285649613</c:v>
                </c:pt>
                <c:pt idx="561">
                  <c:v>9.5303833325703931</c:v>
                </c:pt>
                <c:pt idx="562">
                  <c:v>9.5472666660944618</c:v>
                </c:pt>
                <c:pt idx="563">
                  <c:v>9.5642666657765698</c:v>
                </c:pt>
                <c:pt idx="564">
                  <c:v>9.5811499993006386</c:v>
                </c:pt>
                <c:pt idx="565">
                  <c:v>9.5983666658401496</c:v>
                </c:pt>
                <c:pt idx="566">
                  <c:v>9.6152666648228955</c:v>
                </c:pt>
                <c:pt idx="567">
                  <c:v>9.6323833306630444</c:v>
                </c:pt>
                <c:pt idx="568">
                  <c:v>9.6492666641871132</c:v>
                </c:pt>
                <c:pt idx="569">
                  <c:v>9.6663333336512256</c:v>
                </c:pt>
                <c:pt idx="570">
                  <c:v>9.6832166671752926</c:v>
                </c:pt>
                <c:pt idx="571">
                  <c:v>9.7001000006993614</c:v>
                </c:pt>
                <c:pt idx="572">
                  <c:v>9.7169666608174641</c:v>
                </c:pt>
                <c:pt idx="573">
                  <c:v>9.733833328882854</c:v>
                </c:pt>
                <c:pt idx="574">
                  <c:v>9.750833328564962</c:v>
                </c:pt>
                <c:pt idx="575">
                  <c:v>9.7677166620890308</c:v>
                </c:pt>
                <c:pt idx="576">
                  <c:v>9.7845833301544189</c:v>
                </c:pt>
                <c:pt idx="577">
                  <c:v>9.8014999945958454</c:v>
                </c:pt>
                <c:pt idx="578">
                  <c:v>9.8183999935785931</c:v>
                </c:pt>
                <c:pt idx="579">
                  <c:v>9.8352833271026618</c:v>
                </c:pt>
                <c:pt idx="580">
                  <c:v>9.8523666620254513</c:v>
                </c:pt>
                <c:pt idx="581">
                  <c:v>9.8692333300908412</c:v>
                </c:pt>
                <c:pt idx="582">
                  <c:v>9.8863833268483479</c:v>
                </c:pt>
                <c:pt idx="583">
                  <c:v>9.9032499949137378</c:v>
                </c:pt>
                <c:pt idx="584">
                  <c:v>9.9203833341598511</c:v>
                </c:pt>
                <c:pt idx="585">
                  <c:v>9.9372999986012776</c:v>
                </c:pt>
                <c:pt idx="586">
                  <c:v>9.9542999982833855</c:v>
                </c:pt>
                <c:pt idx="587">
                  <c:v>9.9711833318074543</c:v>
                </c:pt>
                <c:pt idx="588">
                  <c:v>9.9880499998728443</c:v>
                </c:pt>
                <c:pt idx="589">
                  <c:v>10.005150000254313</c:v>
                </c:pt>
                <c:pt idx="590">
                  <c:v>10.022033333778381</c:v>
                </c:pt>
                <c:pt idx="591">
                  <c:v>10.03891666730245</c:v>
                </c:pt>
                <c:pt idx="592">
                  <c:v>10.055800000826517</c:v>
                </c:pt>
                <c:pt idx="593">
                  <c:v>10.072800000508627</c:v>
                </c:pt>
                <c:pt idx="594">
                  <c:v>10.089683334032694</c:v>
                </c:pt>
                <c:pt idx="595">
                  <c:v>10.106933331489563</c:v>
                </c:pt>
                <c:pt idx="596">
                  <c:v>10.123816665013631</c:v>
                </c:pt>
                <c:pt idx="597">
                  <c:v>10.140916665395102</c:v>
                </c:pt>
                <c:pt idx="598">
                  <c:v>10.157799998919169</c:v>
                </c:pt>
                <c:pt idx="599">
                  <c:v>10.174683332443237</c:v>
                </c:pt>
                <c:pt idx="600">
                  <c:v>10.191550000508625</c:v>
                </c:pt>
                <c:pt idx="601">
                  <c:v>10.208533334732056</c:v>
                </c:pt>
                <c:pt idx="602">
                  <c:v>10.225433333714802</c:v>
                </c:pt>
                <c:pt idx="603">
                  <c:v>10.242633326848347</c:v>
                </c:pt>
                <c:pt idx="604">
                  <c:v>10.259516660372416</c:v>
                </c:pt>
                <c:pt idx="605">
                  <c:v>10.276599995295207</c:v>
                </c:pt>
                <c:pt idx="606">
                  <c:v>10.293483328819274</c:v>
                </c:pt>
                <c:pt idx="607">
                  <c:v>10.310566663742065</c:v>
                </c:pt>
                <c:pt idx="608">
                  <c:v>10.327433331807454</c:v>
                </c:pt>
                <c:pt idx="609">
                  <c:v>10.344316665331522</c:v>
                </c:pt>
                <c:pt idx="610">
                  <c:v>10.36131666501363</c:v>
                </c:pt>
                <c:pt idx="611">
                  <c:v>10.378199998537699</c:v>
                </c:pt>
                <c:pt idx="612">
                  <c:v>10.39528333346049</c:v>
                </c:pt>
                <c:pt idx="613">
                  <c:v>10.412149993578593</c:v>
                </c:pt>
                <c:pt idx="614">
                  <c:v>10.429383333524068</c:v>
                </c:pt>
                <c:pt idx="615">
                  <c:v>10.446266667048137</c:v>
                </c:pt>
                <c:pt idx="616">
                  <c:v>10.463399998346965</c:v>
                </c:pt>
                <c:pt idx="617">
                  <c:v>10.480250000953674</c:v>
                </c:pt>
                <c:pt idx="618">
                  <c:v>10.497383332252502</c:v>
                </c:pt>
                <c:pt idx="619">
                  <c:v>10.514266665776571</c:v>
                </c:pt>
                <c:pt idx="620">
                  <c:v>10.53138333161672</c:v>
                </c:pt>
                <c:pt idx="621">
                  <c:v>10.548249999682108</c:v>
                </c:pt>
                <c:pt idx="622">
                  <c:v>10.565133333206177</c:v>
                </c:pt>
                <c:pt idx="623">
                  <c:v>10.582016666730246</c:v>
                </c:pt>
                <c:pt idx="624">
                  <c:v>10.598900000254313</c:v>
                </c:pt>
                <c:pt idx="625">
                  <c:v>10.615899999936422</c:v>
                </c:pt>
                <c:pt idx="626">
                  <c:v>10.63279999891917</c:v>
                </c:pt>
                <c:pt idx="627">
                  <c:v>10.649683332443237</c:v>
                </c:pt>
                <c:pt idx="628">
                  <c:v>10.666566665967306</c:v>
                </c:pt>
                <c:pt idx="629">
                  <c:v>10.683466664950053</c:v>
                </c:pt>
                <c:pt idx="630">
                  <c:v>10.700533334414164</c:v>
                </c:pt>
                <c:pt idx="631">
                  <c:v>10.717416667938233</c:v>
                </c:pt>
                <c:pt idx="632">
                  <c:v>10.73431666692098</c:v>
                </c:pt>
                <c:pt idx="633">
                  <c:v>10.751383328437806</c:v>
                </c:pt>
                <c:pt idx="634">
                  <c:v>10.768266661961873</c:v>
                </c:pt>
                <c:pt idx="635">
                  <c:v>10.785349996884664</c:v>
                </c:pt>
                <c:pt idx="636">
                  <c:v>10.802216664950054</c:v>
                </c:pt>
                <c:pt idx="637">
                  <c:v>10.819099998474121</c:v>
                </c:pt>
                <c:pt idx="638">
                  <c:v>10.836116663614909</c:v>
                </c:pt>
                <c:pt idx="639">
                  <c:v>10.852999997138976</c:v>
                </c:pt>
                <c:pt idx="640">
                  <c:v>10.870066666603089</c:v>
                </c:pt>
                <c:pt idx="641">
                  <c:v>10.886933334668477</c:v>
                </c:pt>
                <c:pt idx="642">
                  <c:v>10.904116662343343</c:v>
                </c:pt>
                <c:pt idx="643">
                  <c:v>10.920999995867412</c:v>
                </c:pt>
                <c:pt idx="644">
                  <c:v>10.93813332716624</c:v>
                </c:pt>
                <c:pt idx="645">
                  <c:v>10.955016660690308</c:v>
                </c:pt>
                <c:pt idx="646">
                  <c:v>10.972133334477743</c:v>
                </c:pt>
                <c:pt idx="647">
                  <c:v>10.989016668001812</c:v>
                </c:pt>
                <c:pt idx="648">
                  <c:v>11.005899993578593</c:v>
                </c:pt>
                <c:pt idx="649">
                  <c:v>11.022783327102662</c:v>
                </c:pt>
                <c:pt idx="650">
                  <c:v>11.03964999516805</c:v>
                </c:pt>
                <c:pt idx="651">
                  <c:v>11.05674999554952</c:v>
                </c:pt>
                <c:pt idx="652">
                  <c:v>11.073633329073589</c:v>
                </c:pt>
                <c:pt idx="653">
                  <c:v>11.090516662597656</c:v>
                </c:pt>
                <c:pt idx="654">
                  <c:v>11.107633328437805</c:v>
                </c:pt>
                <c:pt idx="655">
                  <c:v>11.124499996503195</c:v>
                </c:pt>
                <c:pt idx="656">
                  <c:v>11.141599996884663</c:v>
                </c:pt>
                <c:pt idx="657">
                  <c:v>11.158550000190735</c:v>
                </c:pt>
                <c:pt idx="658">
                  <c:v>11.17561666170756</c:v>
                </c:pt>
                <c:pt idx="659">
                  <c:v>11.192499995231628</c:v>
                </c:pt>
                <c:pt idx="660">
                  <c:v>11.209383328755697</c:v>
                </c:pt>
                <c:pt idx="661">
                  <c:v>11.226266662279764</c:v>
                </c:pt>
                <c:pt idx="662">
                  <c:v>11.243366662661234</c:v>
                </c:pt>
                <c:pt idx="663">
                  <c:v>11.260249996185303</c:v>
                </c:pt>
                <c:pt idx="664">
                  <c:v>11.277383327484131</c:v>
                </c:pt>
                <c:pt idx="665">
                  <c:v>11.2942666610082</c:v>
                </c:pt>
                <c:pt idx="666">
                  <c:v>11.311349995930989</c:v>
                </c:pt>
                <c:pt idx="667">
                  <c:v>11.328233329455058</c:v>
                </c:pt>
                <c:pt idx="668">
                  <c:v>11.345116662979127</c:v>
                </c:pt>
                <c:pt idx="669">
                  <c:v>11.362033327420553</c:v>
                </c:pt>
                <c:pt idx="670">
                  <c:v>11.378949999809265</c:v>
                </c:pt>
                <c:pt idx="671">
                  <c:v>11.395816667874653</c:v>
                </c:pt>
                <c:pt idx="672">
                  <c:v>11.412700001398722</c:v>
                </c:pt>
                <c:pt idx="673">
                  <c:v>11.429583326975505</c:v>
                </c:pt>
                <c:pt idx="674">
                  <c:v>11.446633330980937</c:v>
                </c:pt>
                <c:pt idx="675">
                  <c:v>11.463499999046325</c:v>
                </c:pt>
                <c:pt idx="676">
                  <c:v>11.480583333969117</c:v>
                </c:pt>
                <c:pt idx="677">
                  <c:v>11.497449994087219</c:v>
                </c:pt>
                <c:pt idx="678">
                  <c:v>11.514633329709371</c:v>
                </c:pt>
                <c:pt idx="679">
                  <c:v>11.531499997774761</c:v>
                </c:pt>
                <c:pt idx="680">
                  <c:v>11.548633329073589</c:v>
                </c:pt>
                <c:pt idx="681">
                  <c:v>11.565533328056336</c:v>
                </c:pt>
                <c:pt idx="682">
                  <c:v>11.582633328437804</c:v>
                </c:pt>
                <c:pt idx="683">
                  <c:v>11.599516661961873</c:v>
                </c:pt>
                <c:pt idx="684">
                  <c:v>11.616666666666667</c:v>
                </c:pt>
                <c:pt idx="685">
                  <c:v>11.633566665649415</c:v>
                </c:pt>
                <c:pt idx="686">
                  <c:v>11.650583330790202</c:v>
                </c:pt>
                <c:pt idx="687">
                  <c:v>11.66746666431427</c:v>
                </c:pt>
                <c:pt idx="688">
                  <c:v>11.684349997838337</c:v>
                </c:pt>
                <c:pt idx="689">
                  <c:v>11.701383328437805</c:v>
                </c:pt>
                <c:pt idx="690">
                  <c:v>11.718300000826519</c:v>
                </c:pt>
                <c:pt idx="691">
                  <c:v>11.735300000508627</c:v>
                </c:pt>
                <c:pt idx="692">
                  <c:v>11.752183334032695</c:v>
                </c:pt>
                <c:pt idx="693">
                  <c:v>11.769316665331523</c:v>
                </c:pt>
                <c:pt idx="694">
                  <c:v>11.78619999885559</c:v>
                </c:pt>
                <c:pt idx="695">
                  <c:v>11.803316664695739</c:v>
                </c:pt>
                <c:pt idx="696">
                  <c:v>11.820199998219808</c:v>
                </c:pt>
                <c:pt idx="697">
                  <c:v>11.837283333142599</c:v>
                </c:pt>
                <c:pt idx="698">
                  <c:v>11.854166666666666</c:v>
                </c:pt>
                <c:pt idx="699">
                  <c:v>11.871033334732056</c:v>
                </c:pt>
                <c:pt idx="700">
                  <c:v>11.888150000572205</c:v>
                </c:pt>
                <c:pt idx="701">
                  <c:v>11.905016660690308</c:v>
                </c:pt>
                <c:pt idx="702">
                  <c:v>11.922133334477742</c:v>
                </c:pt>
                <c:pt idx="703">
                  <c:v>11.938999994595845</c:v>
                </c:pt>
                <c:pt idx="704">
                  <c:v>11.956016667683919</c:v>
                </c:pt>
                <c:pt idx="705">
                  <c:v>11.972883327802021</c:v>
                </c:pt>
                <c:pt idx="706">
                  <c:v>11.98976666132609</c:v>
                </c:pt>
                <c:pt idx="707">
                  <c:v>12.00686666170756</c:v>
                </c:pt>
                <c:pt idx="708">
                  <c:v>12.023749995231629</c:v>
                </c:pt>
                <c:pt idx="709">
                  <c:v>12.040766660372416</c:v>
                </c:pt>
                <c:pt idx="710">
                  <c:v>12.057649993896485</c:v>
                </c:pt>
                <c:pt idx="711">
                  <c:v>12.074866660435994</c:v>
                </c:pt>
                <c:pt idx="712">
                  <c:v>12.091766667366027</c:v>
                </c:pt>
                <c:pt idx="713">
                  <c:v>12.108833328882854</c:v>
                </c:pt>
                <c:pt idx="714">
                  <c:v>12.1257333278656</c:v>
                </c:pt>
                <c:pt idx="715">
                  <c:v>12.142866667111715</c:v>
                </c:pt>
                <c:pt idx="716">
                  <c:v>12.159750000635784</c:v>
                </c:pt>
                <c:pt idx="717">
                  <c:v>12.176783331235249</c:v>
                </c:pt>
                <c:pt idx="718">
                  <c:v>12.193683330217997</c:v>
                </c:pt>
                <c:pt idx="719">
                  <c:v>12.210883331298827</c:v>
                </c:pt>
                <c:pt idx="720">
                  <c:v>12.227749999364217</c:v>
                </c:pt>
                <c:pt idx="721">
                  <c:v>12.244883330663045</c:v>
                </c:pt>
                <c:pt idx="722">
                  <c:v>12.261749998728435</c:v>
                </c:pt>
                <c:pt idx="723">
                  <c:v>12.278633332252502</c:v>
                </c:pt>
                <c:pt idx="724">
                  <c:v>12.29553333123525</c:v>
                </c:pt>
                <c:pt idx="725">
                  <c:v>12.312416664759319</c:v>
                </c:pt>
                <c:pt idx="726">
                  <c:v>12.329283332824707</c:v>
                </c:pt>
                <c:pt idx="727">
                  <c:v>12.346349994341532</c:v>
                </c:pt>
                <c:pt idx="728">
                  <c:v>12.363233327865601</c:v>
                </c:pt>
                <c:pt idx="729">
                  <c:v>12.380116661389669</c:v>
                </c:pt>
                <c:pt idx="730">
                  <c:v>12.39708333015442</c:v>
                </c:pt>
                <c:pt idx="731">
                  <c:v>12.413966663678487</c:v>
                </c:pt>
                <c:pt idx="732">
                  <c:v>12.430899993578594</c:v>
                </c:pt>
                <c:pt idx="733">
                  <c:v>12.447933332125347</c:v>
                </c:pt>
                <c:pt idx="734">
                  <c:v>12.464800000190735</c:v>
                </c:pt>
                <c:pt idx="735">
                  <c:v>12.481683333714804</c:v>
                </c:pt>
                <c:pt idx="736">
                  <c:v>12.498566667238871</c:v>
                </c:pt>
                <c:pt idx="737">
                  <c:v>12.515583332379659</c:v>
                </c:pt>
                <c:pt idx="738">
                  <c:v>12.532450000445047</c:v>
                </c:pt>
                <c:pt idx="739">
                  <c:v>12.549633328119914</c:v>
                </c:pt>
                <c:pt idx="740">
                  <c:v>12.566516661643982</c:v>
                </c:pt>
                <c:pt idx="741">
                  <c:v>12.583616662025452</c:v>
                </c:pt>
                <c:pt idx="742">
                  <c:v>12.600499995549519</c:v>
                </c:pt>
                <c:pt idx="743">
                  <c:v>12.617383329073588</c:v>
                </c:pt>
                <c:pt idx="744">
                  <c:v>12.634266662597657</c:v>
                </c:pt>
                <c:pt idx="745">
                  <c:v>12.65130000114441</c:v>
                </c:pt>
                <c:pt idx="746">
                  <c:v>12.668183334668477</c:v>
                </c:pt>
                <c:pt idx="747">
                  <c:v>12.685316665967305</c:v>
                </c:pt>
                <c:pt idx="748">
                  <c:v>12.702183334032695</c:v>
                </c:pt>
                <c:pt idx="749">
                  <c:v>12.719349996248882</c:v>
                </c:pt>
                <c:pt idx="750">
                  <c:v>12.736249995231628</c:v>
                </c:pt>
                <c:pt idx="751">
                  <c:v>12.753366661071777</c:v>
                </c:pt>
                <c:pt idx="752">
                  <c:v>12.770266668001812</c:v>
                </c:pt>
                <c:pt idx="753">
                  <c:v>12.787349994977316</c:v>
                </c:pt>
                <c:pt idx="754">
                  <c:v>12.804216663042704</c:v>
                </c:pt>
                <c:pt idx="755">
                  <c:v>12.821383333206176</c:v>
                </c:pt>
                <c:pt idx="756">
                  <c:v>12.838266666730245</c:v>
                </c:pt>
                <c:pt idx="757">
                  <c:v>12.855383332570394</c:v>
                </c:pt>
                <c:pt idx="758">
                  <c:v>12.872283331553142</c:v>
                </c:pt>
                <c:pt idx="759">
                  <c:v>12.889333327611288</c:v>
                </c:pt>
                <c:pt idx="760">
                  <c:v>12.906216661135355</c:v>
                </c:pt>
                <c:pt idx="761">
                  <c:v>12.923266665140789</c:v>
                </c:pt>
                <c:pt idx="762">
                  <c:v>12.940149998664856</c:v>
                </c:pt>
                <c:pt idx="763">
                  <c:v>12.957149998346965</c:v>
                </c:pt>
                <c:pt idx="764">
                  <c:v>12.974033331871032</c:v>
                </c:pt>
                <c:pt idx="765">
                  <c:v>12.990916665395101</c:v>
                </c:pt>
                <c:pt idx="766">
                  <c:v>13.007833329836528</c:v>
                </c:pt>
                <c:pt idx="767">
                  <c:v>13.025616661707561</c:v>
                </c:pt>
                <c:pt idx="768">
                  <c:v>13.042499995231628</c:v>
                </c:pt>
                <c:pt idx="769">
                  <c:v>13.059583330154419</c:v>
                </c:pt>
                <c:pt idx="770">
                  <c:v>13.076466663678486</c:v>
                </c:pt>
                <c:pt idx="771">
                  <c:v>13.093333331743876</c:v>
                </c:pt>
                <c:pt idx="772">
                  <c:v>13.110433332125346</c:v>
                </c:pt>
                <c:pt idx="773">
                  <c:v>13.127333331108094</c:v>
                </c:pt>
                <c:pt idx="774">
                  <c:v>13.14438332716624</c:v>
                </c:pt>
                <c:pt idx="775">
                  <c:v>13.161299999554952</c:v>
                </c:pt>
                <c:pt idx="776">
                  <c:v>13.178183333079021</c:v>
                </c:pt>
                <c:pt idx="777">
                  <c:v>13.195050001144409</c:v>
                </c:pt>
                <c:pt idx="778">
                  <c:v>13.211933334668478</c:v>
                </c:pt>
                <c:pt idx="779">
                  <c:v>13.228816660245259</c:v>
                </c:pt>
                <c:pt idx="780">
                  <c:v>13.245699993769328</c:v>
                </c:pt>
                <c:pt idx="781">
                  <c:v>13.262866663932801</c:v>
                </c:pt>
                <c:pt idx="782">
                  <c:v>13.279766662915547</c:v>
                </c:pt>
                <c:pt idx="783">
                  <c:v>13.296883328755696</c:v>
                </c:pt>
                <c:pt idx="784">
                  <c:v>13.313766662279765</c:v>
                </c:pt>
                <c:pt idx="785">
                  <c:v>13.330933332443237</c:v>
                </c:pt>
                <c:pt idx="786">
                  <c:v>13.347833331425985</c:v>
                </c:pt>
                <c:pt idx="787">
                  <c:v>13.364849996566772</c:v>
                </c:pt>
                <c:pt idx="788">
                  <c:v>13.381733330090841</c:v>
                </c:pt>
                <c:pt idx="789">
                  <c:v>13.39859999815623</c:v>
                </c:pt>
                <c:pt idx="790">
                  <c:v>13.415516662597657</c:v>
                </c:pt>
                <c:pt idx="791">
                  <c:v>13.432399996121724</c:v>
                </c:pt>
                <c:pt idx="792">
                  <c:v>13.449416661262513</c:v>
                </c:pt>
                <c:pt idx="793">
                  <c:v>13.46629999478658</c:v>
                </c:pt>
                <c:pt idx="794">
                  <c:v>13.483183328310648</c:v>
                </c:pt>
                <c:pt idx="795">
                  <c:v>13.500066661834717</c:v>
                </c:pt>
                <c:pt idx="796">
                  <c:v>13.516966660817465</c:v>
                </c:pt>
                <c:pt idx="797">
                  <c:v>13.533849994341532</c:v>
                </c:pt>
                <c:pt idx="798">
                  <c:v>13.550716662406922</c:v>
                </c:pt>
                <c:pt idx="799">
                  <c:v>13.56758333047231</c:v>
                </c:pt>
                <c:pt idx="800">
                  <c:v>13.584599995613098</c:v>
                </c:pt>
                <c:pt idx="801">
                  <c:v>13.601499994595846</c:v>
                </c:pt>
                <c:pt idx="802">
                  <c:v>13.618599994977314</c:v>
                </c:pt>
                <c:pt idx="803">
                  <c:v>13.635483328501383</c:v>
                </c:pt>
                <c:pt idx="804">
                  <c:v>13.652383327484131</c:v>
                </c:pt>
                <c:pt idx="805">
                  <c:v>13.669283334414164</c:v>
                </c:pt>
                <c:pt idx="806">
                  <c:v>13.686366661389668</c:v>
                </c:pt>
                <c:pt idx="807">
                  <c:v>13.703233329455058</c:v>
                </c:pt>
                <c:pt idx="808">
                  <c:v>13.720399999618531</c:v>
                </c:pt>
                <c:pt idx="809">
                  <c:v>13.737283333142598</c:v>
                </c:pt>
                <c:pt idx="810">
                  <c:v>13.754333329200744</c:v>
                </c:pt>
                <c:pt idx="811">
                  <c:v>13.771216662724813</c:v>
                </c:pt>
                <c:pt idx="812">
                  <c:v>13.788250001271566</c:v>
                </c:pt>
                <c:pt idx="813">
                  <c:v>13.805133326848347</c:v>
                </c:pt>
                <c:pt idx="814">
                  <c:v>13.822049999237061</c:v>
                </c:pt>
                <c:pt idx="815">
                  <c:v>13.839116660753886</c:v>
                </c:pt>
                <c:pt idx="816">
                  <c:v>13.856016667683919</c:v>
                </c:pt>
                <c:pt idx="817">
                  <c:v>13.873083329200744</c:v>
                </c:pt>
                <c:pt idx="818">
                  <c:v>13.889983328183492</c:v>
                </c:pt>
                <c:pt idx="819">
                  <c:v>13.907133332888286</c:v>
                </c:pt>
                <c:pt idx="820">
                  <c:v>13.924016666412353</c:v>
                </c:pt>
                <c:pt idx="821">
                  <c:v>13.941149997711182</c:v>
                </c:pt>
                <c:pt idx="822">
                  <c:v>13.958049996693928</c:v>
                </c:pt>
                <c:pt idx="823">
                  <c:v>13.975116666158041</c:v>
                </c:pt>
                <c:pt idx="824">
                  <c:v>13.991999999682109</c:v>
                </c:pt>
                <c:pt idx="825">
                  <c:v>14.009083334604899</c:v>
                </c:pt>
                <c:pt idx="826">
                  <c:v>14.025966660181682</c:v>
                </c:pt>
                <c:pt idx="827">
                  <c:v>14.043116664886474</c:v>
                </c:pt>
                <c:pt idx="828">
                  <c:v>14.059999998410543</c:v>
                </c:pt>
                <c:pt idx="829">
                  <c:v>14.077116664250692</c:v>
                </c:pt>
                <c:pt idx="830">
                  <c:v>14.093999997774761</c:v>
                </c:pt>
                <c:pt idx="831">
                  <c:v>14.111099998156229</c:v>
                </c:pt>
                <c:pt idx="832">
                  <c:v>14.127983331680298</c:v>
                </c:pt>
                <c:pt idx="833">
                  <c:v>14.145083332061768</c:v>
                </c:pt>
                <c:pt idx="834">
                  <c:v>14.161950000127156</c:v>
                </c:pt>
                <c:pt idx="835">
                  <c:v>14.178849999109904</c:v>
                </c:pt>
                <c:pt idx="836">
                  <c:v>14.19589999516805</c:v>
                </c:pt>
                <c:pt idx="837">
                  <c:v>14.212783328692119</c:v>
                </c:pt>
                <c:pt idx="838">
                  <c:v>14.229666662216186</c:v>
                </c:pt>
                <c:pt idx="839">
                  <c:v>14.246549995740255</c:v>
                </c:pt>
                <c:pt idx="840">
                  <c:v>14.263433329264323</c:v>
                </c:pt>
                <c:pt idx="841">
                  <c:v>14.280549995104472</c:v>
                </c:pt>
                <c:pt idx="842">
                  <c:v>14.29744999408722</c:v>
                </c:pt>
                <c:pt idx="843">
                  <c:v>14.314549994468688</c:v>
                </c:pt>
                <c:pt idx="844">
                  <c:v>14.331450001398723</c:v>
                </c:pt>
                <c:pt idx="845">
                  <c:v>14.348616663614909</c:v>
                </c:pt>
                <c:pt idx="846">
                  <c:v>14.365499997138977</c:v>
                </c:pt>
                <c:pt idx="847">
                  <c:v>14.382616662979126</c:v>
                </c:pt>
                <c:pt idx="848">
                  <c:v>14.399499996503193</c:v>
                </c:pt>
                <c:pt idx="849">
                  <c:v>14.416599996884663</c:v>
                </c:pt>
                <c:pt idx="850">
                  <c:v>14.433483330408732</c:v>
                </c:pt>
                <c:pt idx="851">
                  <c:v>14.450366663932801</c:v>
                </c:pt>
                <c:pt idx="852">
                  <c:v>14.467299993832906</c:v>
                </c:pt>
                <c:pt idx="853">
                  <c:v>14.484183327356975</c:v>
                </c:pt>
                <c:pt idx="854">
                  <c:v>14.501066660881042</c:v>
                </c:pt>
                <c:pt idx="855">
                  <c:v>14.518049995104471</c:v>
                </c:pt>
                <c:pt idx="856">
                  <c:v>14.53493332862854</c:v>
                </c:pt>
                <c:pt idx="857">
                  <c:v>14.552116664250692</c:v>
                </c:pt>
                <c:pt idx="858">
                  <c:v>14.56899999777476</c:v>
                </c:pt>
                <c:pt idx="859">
                  <c:v>14.586116663614909</c:v>
                </c:pt>
                <c:pt idx="860">
                  <c:v>14.603033328056336</c:v>
                </c:pt>
                <c:pt idx="861">
                  <c:v>14.619916661580403</c:v>
                </c:pt>
                <c:pt idx="862">
                  <c:v>14.63681666056315</c:v>
                </c:pt>
                <c:pt idx="863">
                  <c:v>14.653866664568584</c:v>
                </c:pt>
                <c:pt idx="864">
                  <c:v>14.670749998092651</c:v>
                </c:pt>
                <c:pt idx="865">
                  <c:v>14.6878666639328</c:v>
                </c:pt>
                <c:pt idx="866">
                  <c:v>14.704749997456869</c:v>
                </c:pt>
                <c:pt idx="867">
                  <c:v>14.721816666920979</c:v>
                </c:pt>
                <c:pt idx="868">
                  <c:v>14.738700000445048</c:v>
                </c:pt>
                <c:pt idx="869">
                  <c:v>14.755783327420552</c:v>
                </c:pt>
                <c:pt idx="870">
                  <c:v>14.772649995485942</c:v>
                </c:pt>
                <c:pt idx="871">
                  <c:v>14.789533329010009</c:v>
                </c:pt>
                <c:pt idx="872">
                  <c:v>14.806633329391479</c:v>
                </c:pt>
                <c:pt idx="873">
                  <c:v>14.823516662915548</c:v>
                </c:pt>
                <c:pt idx="874">
                  <c:v>14.840399996439617</c:v>
                </c:pt>
                <c:pt idx="875">
                  <c:v>14.857283329963684</c:v>
                </c:pt>
                <c:pt idx="876">
                  <c:v>14.874333333969116</c:v>
                </c:pt>
                <c:pt idx="877">
                  <c:v>14.891233332951863</c:v>
                </c:pt>
                <c:pt idx="878">
                  <c:v>14.908366664250691</c:v>
                </c:pt>
                <c:pt idx="879">
                  <c:v>14.925266663233439</c:v>
                </c:pt>
                <c:pt idx="880">
                  <c:v>14.942316667238872</c:v>
                </c:pt>
                <c:pt idx="881">
                  <c:v>14.959200000762939</c:v>
                </c:pt>
                <c:pt idx="882">
                  <c:v>14.976266662279764</c:v>
                </c:pt>
                <c:pt idx="883">
                  <c:v>14.993149995803833</c:v>
                </c:pt>
                <c:pt idx="884">
                  <c:v>15.010033329327902</c:v>
                </c:pt>
                <c:pt idx="885">
                  <c:v>15.027083333333334</c:v>
                </c:pt>
                <c:pt idx="886">
                  <c:v>15.043966666857402</c:v>
                </c:pt>
                <c:pt idx="887">
                  <c:v>15.061083332697551</c:v>
                </c:pt>
                <c:pt idx="888">
                  <c:v>15.077983331680297</c:v>
                </c:pt>
                <c:pt idx="889">
                  <c:v>15.094849999745687</c:v>
                </c:pt>
                <c:pt idx="890">
                  <c:v>15.111749998728435</c:v>
                </c:pt>
                <c:pt idx="891">
                  <c:v>15.128883330027262</c:v>
                </c:pt>
                <c:pt idx="892">
                  <c:v>15.145766663551331</c:v>
                </c:pt>
                <c:pt idx="893">
                  <c:v>15.16288332939148</c:v>
                </c:pt>
                <c:pt idx="894">
                  <c:v>15.179766662915547</c:v>
                </c:pt>
                <c:pt idx="895">
                  <c:v>15.196849997838338</c:v>
                </c:pt>
                <c:pt idx="896">
                  <c:v>15.213733331362407</c:v>
                </c:pt>
                <c:pt idx="897">
                  <c:v>15.230616664886474</c:v>
                </c:pt>
                <c:pt idx="898">
                  <c:v>15.247483332951864</c:v>
                </c:pt>
                <c:pt idx="899">
                  <c:v>15.264366666475931</c:v>
                </c:pt>
                <c:pt idx="900">
                  <c:v>15.281366666158041</c:v>
                </c:pt>
                <c:pt idx="901">
                  <c:v>15.298233334223429</c:v>
                </c:pt>
                <c:pt idx="902">
                  <c:v>15.315266664822897</c:v>
                </c:pt>
                <c:pt idx="903">
                  <c:v>15.332149998346965</c:v>
                </c:pt>
                <c:pt idx="904">
                  <c:v>15.349066662788392</c:v>
                </c:pt>
                <c:pt idx="905">
                  <c:v>15.366100001335145</c:v>
                </c:pt>
                <c:pt idx="906">
                  <c:v>15.382983326911926</c:v>
                </c:pt>
                <c:pt idx="907">
                  <c:v>15.399866660435995</c:v>
                </c:pt>
                <c:pt idx="908">
                  <c:v>15.416766667366028</c:v>
                </c:pt>
                <c:pt idx="909">
                  <c:v>15.433633327484131</c:v>
                </c:pt>
                <c:pt idx="910">
                  <c:v>15.4505166610082</c:v>
                </c:pt>
                <c:pt idx="911">
                  <c:v>15.467399994532267</c:v>
                </c:pt>
                <c:pt idx="912">
                  <c:v>15.48443333307902</c:v>
                </c:pt>
                <c:pt idx="913">
                  <c:v>15.501316666603088</c:v>
                </c:pt>
                <c:pt idx="914">
                  <c:v>15.518266661961873</c:v>
                </c:pt>
                <c:pt idx="915">
                  <c:v>15.535149995485941</c:v>
                </c:pt>
                <c:pt idx="916">
                  <c:v>15.552049994468689</c:v>
                </c:pt>
                <c:pt idx="917">
                  <c:v>15.56913332939148</c:v>
                </c:pt>
                <c:pt idx="918">
                  <c:v>15.586033328374226</c:v>
                </c:pt>
                <c:pt idx="919">
                  <c:v>15.602983331680297</c:v>
                </c:pt>
                <c:pt idx="920">
                  <c:v>15.619866665204366</c:v>
                </c:pt>
                <c:pt idx="921">
                  <c:v>15.637050000826518</c:v>
                </c:pt>
                <c:pt idx="922">
                  <c:v>15.653933334350587</c:v>
                </c:pt>
                <c:pt idx="923">
                  <c:v>15.671083331108093</c:v>
                </c:pt>
                <c:pt idx="924">
                  <c:v>15.688016661008199</c:v>
                </c:pt>
                <c:pt idx="925">
                  <c:v>15.70509999593099</c:v>
                </c:pt>
                <c:pt idx="926">
                  <c:v>15.721966663996378</c:v>
                </c:pt>
                <c:pt idx="927">
                  <c:v>15.738849997520447</c:v>
                </c:pt>
                <c:pt idx="928">
                  <c:v>15.755733331044516</c:v>
                </c:pt>
                <c:pt idx="929">
                  <c:v>15.772866662343343</c:v>
                </c:pt>
                <c:pt idx="930">
                  <c:v>15.789749995867412</c:v>
                </c:pt>
                <c:pt idx="931">
                  <c:v>15.806866661707561</c:v>
                </c:pt>
                <c:pt idx="932">
                  <c:v>15.823749995231628</c:v>
                </c:pt>
                <c:pt idx="933">
                  <c:v>15.840833330154419</c:v>
                </c:pt>
                <c:pt idx="934">
                  <c:v>15.857716663678486</c:v>
                </c:pt>
                <c:pt idx="935">
                  <c:v>15.874599997202555</c:v>
                </c:pt>
                <c:pt idx="936">
                  <c:v>15.891466665267945</c:v>
                </c:pt>
                <c:pt idx="937">
                  <c:v>15.908616662025452</c:v>
                </c:pt>
                <c:pt idx="938">
                  <c:v>15.925516661008199</c:v>
                </c:pt>
                <c:pt idx="939">
                  <c:v>15.942599995930989</c:v>
                </c:pt>
                <c:pt idx="940">
                  <c:v>15.959466663996379</c:v>
                </c:pt>
                <c:pt idx="941">
                  <c:v>15.976383328437805</c:v>
                </c:pt>
                <c:pt idx="942">
                  <c:v>15.993283327420553</c:v>
                </c:pt>
                <c:pt idx="943">
                  <c:v>16.010349996884663</c:v>
                </c:pt>
                <c:pt idx="944">
                  <c:v>16.02723333040873</c:v>
                </c:pt>
                <c:pt idx="945">
                  <c:v>16.044266661008198</c:v>
                </c:pt>
                <c:pt idx="946">
                  <c:v>16.061149994532268</c:v>
                </c:pt>
                <c:pt idx="947">
                  <c:v>16.078033328056335</c:v>
                </c:pt>
                <c:pt idx="948">
                  <c:v>16.094916661580402</c:v>
                </c:pt>
                <c:pt idx="949">
                  <c:v>16.11181666056315</c:v>
                </c:pt>
                <c:pt idx="950">
                  <c:v>16.128699994087221</c:v>
                </c:pt>
                <c:pt idx="951">
                  <c:v>16.145783329010008</c:v>
                </c:pt>
                <c:pt idx="952">
                  <c:v>16.162666662534079</c:v>
                </c:pt>
                <c:pt idx="953">
                  <c:v>16.179549996058146</c:v>
                </c:pt>
                <c:pt idx="954">
                  <c:v>16.196583334604899</c:v>
                </c:pt>
                <c:pt idx="955">
                  <c:v>16.213483333587646</c:v>
                </c:pt>
                <c:pt idx="956">
                  <c:v>16.230583333969115</c:v>
                </c:pt>
                <c:pt idx="957">
                  <c:v>16.247466667493185</c:v>
                </c:pt>
                <c:pt idx="958">
                  <c:v>16.264350001017252</c:v>
                </c:pt>
                <c:pt idx="959">
                  <c:v>16.281233334541319</c:v>
                </c:pt>
                <c:pt idx="960">
                  <c:v>16.298099994659424</c:v>
                </c:pt>
                <c:pt idx="961">
                  <c:v>16.315183329582215</c:v>
                </c:pt>
                <c:pt idx="962">
                  <c:v>16.332066663106282</c:v>
                </c:pt>
                <c:pt idx="963">
                  <c:v>16.349133332570393</c:v>
                </c:pt>
                <c:pt idx="964">
                  <c:v>16.366049997011821</c:v>
                </c:pt>
                <c:pt idx="965">
                  <c:v>16.383000000317892</c:v>
                </c:pt>
                <c:pt idx="966">
                  <c:v>16.399883333841959</c:v>
                </c:pt>
                <c:pt idx="967">
                  <c:v>16.416783332824707</c:v>
                </c:pt>
                <c:pt idx="968">
                  <c:v>16.433666666348774</c:v>
                </c:pt>
                <c:pt idx="969">
                  <c:v>16.450549999872845</c:v>
                </c:pt>
                <c:pt idx="970">
                  <c:v>16.467433333396912</c:v>
                </c:pt>
                <c:pt idx="971">
                  <c:v>16.484499994913737</c:v>
                </c:pt>
                <c:pt idx="972">
                  <c:v>16.501383328437804</c:v>
                </c:pt>
                <c:pt idx="973">
                  <c:v>16.518283327420551</c:v>
                </c:pt>
                <c:pt idx="974">
                  <c:v>16.535383327802023</c:v>
                </c:pt>
                <c:pt idx="975">
                  <c:v>16.552283334732056</c:v>
                </c:pt>
                <c:pt idx="976">
                  <c:v>16.569349996248881</c:v>
                </c:pt>
                <c:pt idx="977">
                  <c:v>16.586233329772949</c:v>
                </c:pt>
                <c:pt idx="978">
                  <c:v>16.603249994913735</c:v>
                </c:pt>
                <c:pt idx="979">
                  <c:v>16.620133328437806</c:v>
                </c:pt>
                <c:pt idx="980">
                  <c:v>16.637016661961873</c:v>
                </c:pt>
                <c:pt idx="981">
                  <c:v>16.654083331425984</c:v>
                </c:pt>
                <c:pt idx="982">
                  <c:v>16.670966664950054</c:v>
                </c:pt>
                <c:pt idx="983">
                  <c:v>16.687849998474121</c:v>
                </c:pt>
                <c:pt idx="984">
                  <c:v>16.70483333269755</c:v>
                </c:pt>
                <c:pt idx="985">
                  <c:v>16.721716666221617</c:v>
                </c:pt>
                <c:pt idx="986">
                  <c:v>16.738733331362408</c:v>
                </c:pt>
                <c:pt idx="987">
                  <c:v>16.755599999427794</c:v>
                </c:pt>
                <c:pt idx="988">
                  <c:v>16.772483332951865</c:v>
                </c:pt>
                <c:pt idx="989">
                  <c:v>16.789366666475932</c:v>
                </c:pt>
                <c:pt idx="990">
                  <c:v>16.806299996376037</c:v>
                </c:pt>
                <c:pt idx="991">
                  <c:v>16.823183329900107</c:v>
                </c:pt>
                <c:pt idx="992">
                  <c:v>16.840350000063577</c:v>
                </c:pt>
                <c:pt idx="993">
                  <c:v>16.857233333587647</c:v>
                </c:pt>
                <c:pt idx="994">
                  <c:v>16.874333333969116</c:v>
                </c:pt>
                <c:pt idx="995">
                  <c:v>16.89119999408722</c:v>
                </c:pt>
                <c:pt idx="996">
                  <c:v>16.908100001017253</c:v>
                </c:pt>
                <c:pt idx="997">
                  <c:v>16.92498333454132</c:v>
                </c:pt>
                <c:pt idx="998">
                  <c:v>16.942183327674865</c:v>
                </c:pt>
                <c:pt idx="999">
                  <c:v>16.959066661198936</c:v>
                </c:pt>
                <c:pt idx="1000">
                  <c:v>16.975949994723003</c:v>
                </c:pt>
                <c:pt idx="1001">
                  <c:v>16.99283332824707</c:v>
                </c:pt>
                <c:pt idx="1002">
                  <c:v>17.009916663169861</c:v>
                </c:pt>
                <c:pt idx="1003">
                  <c:v>17.026783331235251</c:v>
                </c:pt>
                <c:pt idx="1004">
                  <c:v>17.043666664759318</c:v>
                </c:pt>
                <c:pt idx="1005">
                  <c:v>17.060533332824708</c:v>
                </c:pt>
                <c:pt idx="1006">
                  <c:v>17.077416666348775</c:v>
                </c:pt>
                <c:pt idx="1007">
                  <c:v>17.094566663106281</c:v>
                </c:pt>
                <c:pt idx="1008">
                  <c:v>17.11148332754771</c:v>
                </c:pt>
                <c:pt idx="1009">
                  <c:v>17.128366661071777</c:v>
                </c:pt>
                <c:pt idx="1010">
                  <c:v>17.145249994595847</c:v>
                </c:pt>
                <c:pt idx="1011">
                  <c:v>17.16226666768392</c:v>
                </c:pt>
                <c:pt idx="1012">
                  <c:v>17.179133327802024</c:v>
                </c:pt>
                <c:pt idx="1013">
                  <c:v>17.196366667747498</c:v>
                </c:pt>
                <c:pt idx="1014">
                  <c:v>17.213250001271565</c:v>
                </c:pt>
                <c:pt idx="1015">
                  <c:v>17.230383332570394</c:v>
                </c:pt>
                <c:pt idx="1016">
                  <c:v>17.247266666094461</c:v>
                </c:pt>
                <c:pt idx="1017">
                  <c:v>17.264316662152609</c:v>
                </c:pt>
                <c:pt idx="1018">
                  <c:v>17.281183330217996</c:v>
                </c:pt>
                <c:pt idx="1019">
                  <c:v>17.298149998982748</c:v>
                </c:pt>
                <c:pt idx="1020">
                  <c:v>17.315049997965495</c:v>
                </c:pt>
                <c:pt idx="1021">
                  <c:v>17.332033332188924</c:v>
                </c:pt>
                <c:pt idx="1022">
                  <c:v>17.348916665712991</c:v>
                </c:pt>
                <c:pt idx="1023">
                  <c:v>17.365816664695739</c:v>
                </c:pt>
                <c:pt idx="1024">
                  <c:v>17.38289999961853</c:v>
                </c:pt>
                <c:pt idx="1025">
                  <c:v>17.399783333142597</c:v>
                </c:pt>
                <c:pt idx="1026">
                  <c:v>17.416666666666668</c:v>
                </c:pt>
                <c:pt idx="1027">
                  <c:v>17.433550000190735</c:v>
                </c:pt>
                <c:pt idx="1028">
                  <c:v>17.450650000572203</c:v>
                </c:pt>
                <c:pt idx="1029">
                  <c:v>17.467516660690308</c:v>
                </c:pt>
                <c:pt idx="1030">
                  <c:v>17.484633334477742</c:v>
                </c:pt>
                <c:pt idx="1031">
                  <c:v>17.501516668001809</c:v>
                </c:pt>
                <c:pt idx="1032">
                  <c:v>17.518399993578594</c:v>
                </c:pt>
                <c:pt idx="1033">
                  <c:v>17.535316665967304</c:v>
                </c:pt>
                <c:pt idx="1034">
                  <c:v>17.552333331108095</c:v>
                </c:pt>
                <c:pt idx="1035">
                  <c:v>17.569216664632162</c:v>
                </c:pt>
                <c:pt idx="1036">
                  <c:v>17.586333330472311</c:v>
                </c:pt>
                <c:pt idx="1037">
                  <c:v>17.603199998537701</c:v>
                </c:pt>
                <c:pt idx="1038">
                  <c:v>17.620349995295207</c:v>
                </c:pt>
                <c:pt idx="1039">
                  <c:v>17.637249994277955</c:v>
                </c:pt>
                <c:pt idx="1040">
                  <c:v>17.654133327802022</c:v>
                </c:pt>
                <c:pt idx="1041">
                  <c:v>17.671033334732055</c:v>
                </c:pt>
                <c:pt idx="1042">
                  <c:v>17.687916660308836</c:v>
                </c:pt>
                <c:pt idx="1043">
                  <c:v>17.705066665013632</c:v>
                </c:pt>
                <c:pt idx="1044">
                  <c:v>17.721949998537699</c:v>
                </c:pt>
                <c:pt idx="1045">
                  <c:v>17.738833332061766</c:v>
                </c:pt>
                <c:pt idx="1046">
                  <c:v>17.755700000127156</c:v>
                </c:pt>
                <c:pt idx="1047">
                  <c:v>17.772583333651223</c:v>
                </c:pt>
                <c:pt idx="1048">
                  <c:v>17.789499998092651</c:v>
                </c:pt>
                <c:pt idx="1049">
                  <c:v>17.806633329391481</c:v>
                </c:pt>
                <c:pt idx="1050">
                  <c:v>17.823516662915548</c:v>
                </c:pt>
                <c:pt idx="1051">
                  <c:v>17.840566666920981</c:v>
                </c:pt>
                <c:pt idx="1052">
                  <c:v>17.857466665903726</c:v>
                </c:pt>
                <c:pt idx="1053">
                  <c:v>17.874349999427796</c:v>
                </c:pt>
                <c:pt idx="1054">
                  <c:v>17.891249998410544</c:v>
                </c:pt>
                <c:pt idx="1055">
                  <c:v>17.908133331934611</c:v>
                </c:pt>
                <c:pt idx="1056">
                  <c:v>17.925299994150798</c:v>
                </c:pt>
                <c:pt idx="1057">
                  <c:v>17.942166662216188</c:v>
                </c:pt>
                <c:pt idx="1058">
                  <c:v>17.959283328056337</c:v>
                </c:pt>
                <c:pt idx="1059">
                  <c:v>17.976183327039085</c:v>
                </c:pt>
                <c:pt idx="1060">
                  <c:v>17.993133330345152</c:v>
                </c:pt>
                <c:pt idx="1061">
                  <c:v>18.0100333293279</c:v>
                </c:pt>
                <c:pt idx="1062">
                  <c:v>18.02704999446869</c:v>
                </c:pt>
                <c:pt idx="1063">
                  <c:v>18.043916662534077</c:v>
                </c:pt>
                <c:pt idx="1064">
                  <c:v>18.060783330599467</c:v>
                </c:pt>
                <c:pt idx="1065">
                  <c:v>18.077683329582214</c:v>
                </c:pt>
                <c:pt idx="1066">
                  <c:v>18.094599994023643</c:v>
                </c:pt>
                <c:pt idx="1067">
                  <c:v>18.111849999427797</c:v>
                </c:pt>
                <c:pt idx="1068">
                  <c:v>18.128733332951864</c:v>
                </c:pt>
                <c:pt idx="1069">
                  <c:v>18.145866664250693</c:v>
                </c:pt>
                <c:pt idx="1070">
                  <c:v>18.16274999777476</c:v>
                </c:pt>
                <c:pt idx="1071">
                  <c:v>18.179816667238871</c:v>
                </c:pt>
                <c:pt idx="1072">
                  <c:v>18.196700000762938</c:v>
                </c:pt>
                <c:pt idx="1073">
                  <c:v>18.213583334287009</c:v>
                </c:pt>
                <c:pt idx="1074">
                  <c:v>18.230466667811076</c:v>
                </c:pt>
                <c:pt idx="1075">
                  <c:v>18.247350001335143</c:v>
                </c:pt>
                <c:pt idx="1076">
                  <c:v>18.264399997393291</c:v>
                </c:pt>
                <c:pt idx="1077">
                  <c:v>18.281299996376038</c:v>
                </c:pt>
                <c:pt idx="1078">
                  <c:v>18.298350000381468</c:v>
                </c:pt>
                <c:pt idx="1079">
                  <c:v>18.315249999364216</c:v>
                </c:pt>
                <c:pt idx="1080">
                  <c:v>18.332183329264321</c:v>
                </c:pt>
                <c:pt idx="1081">
                  <c:v>18.349083328247069</c:v>
                </c:pt>
                <c:pt idx="1082">
                  <c:v>18.365949996312459</c:v>
                </c:pt>
                <c:pt idx="1083">
                  <c:v>18.382833329836526</c:v>
                </c:pt>
                <c:pt idx="1084">
                  <c:v>18.399716663360596</c:v>
                </c:pt>
                <c:pt idx="1085">
                  <c:v>18.416866668065389</c:v>
                </c:pt>
                <c:pt idx="1086">
                  <c:v>18.43374999364217</c:v>
                </c:pt>
                <c:pt idx="1087">
                  <c:v>18.450866667429604</c:v>
                </c:pt>
                <c:pt idx="1088">
                  <c:v>18.467750000953675</c:v>
                </c:pt>
                <c:pt idx="1089">
                  <c:v>18.484850001335143</c:v>
                </c:pt>
                <c:pt idx="1090">
                  <c:v>18.501733326911925</c:v>
                </c:pt>
                <c:pt idx="1091">
                  <c:v>18.518816661834716</c:v>
                </c:pt>
                <c:pt idx="1092">
                  <c:v>18.535683329900106</c:v>
                </c:pt>
                <c:pt idx="1093">
                  <c:v>18.552583328882854</c:v>
                </c:pt>
                <c:pt idx="1094">
                  <c:v>18.569699994723003</c:v>
                </c:pt>
                <c:pt idx="1095">
                  <c:v>18.586566662788393</c:v>
                </c:pt>
                <c:pt idx="1096">
                  <c:v>18.603666663169861</c:v>
                </c:pt>
                <c:pt idx="1097">
                  <c:v>18.620566662152608</c:v>
                </c:pt>
                <c:pt idx="1098">
                  <c:v>18.637566661834718</c:v>
                </c:pt>
                <c:pt idx="1099">
                  <c:v>18.654466660817466</c:v>
                </c:pt>
                <c:pt idx="1100">
                  <c:v>18.671633330980935</c:v>
                </c:pt>
                <c:pt idx="1101">
                  <c:v>18.688516664505006</c:v>
                </c:pt>
                <c:pt idx="1102">
                  <c:v>18.705583333969116</c:v>
                </c:pt>
                <c:pt idx="1103">
                  <c:v>18.722466667493183</c:v>
                </c:pt>
                <c:pt idx="1104">
                  <c:v>18.739516663551331</c:v>
                </c:pt>
                <c:pt idx="1105">
                  <c:v>18.756399997075398</c:v>
                </c:pt>
                <c:pt idx="1106">
                  <c:v>18.77336666584015</c:v>
                </c:pt>
                <c:pt idx="1107">
                  <c:v>18.790233333905537</c:v>
                </c:pt>
                <c:pt idx="1108">
                  <c:v>18.807333334287009</c:v>
                </c:pt>
                <c:pt idx="1109">
                  <c:v>18.824216667811076</c:v>
                </c:pt>
                <c:pt idx="1110">
                  <c:v>18.841383330027263</c:v>
                </c:pt>
                <c:pt idx="1111">
                  <c:v>18.858249998092653</c:v>
                </c:pt>
                <c:pt idx="1112">
                  <c:v>18.875383329391479</c:v>
                </c:pt>
                <c:pt idx="1113">
                  <c:v>18.892266662915549</c:v>
                </c:pt>
                <c:pt idx="1114">
                  <c:v>18.90933333237966</c:v>
                </c:pt>
                <c:pt idx="1115">
                  <c:v>18.926216665903727</c:v>
                </c:pt>
                <c:pt idx="1116">
                  <c:v>18.943133330345155</c:v>
                </c:pt>
                <c:pt idx="1117">
                  <c:v>18.960016663869222</c:v>
                </c:pt>
                <c:pt idx="1118">
                  <c:v>18.977149995168052</c:v>
                </c:pt>
                <c:pt idx="1119">
                  <c:v>18.994049994150796</c:v>
                </c:pt>
                <c:pt idx="1120">
                  <c:v>19.011166667938234</c:v>
                </c:pt>
                <c:pt idx="1121">
                  <c:v>19.028033328056335</c:v>
                </c:pt>
                <c:pt idx="1122">
                  <c:v>19.045116662979126</c:v>
                </c:pt>
                <c:pt idx="1123">
                  <c:v>19.061999996503193</c:v>
                </c:pt>
                <c:pt idx="1124">
                  <c:v>19.078999996185303</c:v>
                </c:pt>
                <c:pt idx="1125">
                  <c:v>19.09588332970937</c:v>
                </c:pt>
                <c:pt idx="1126">
                  <c:v>19.112783328692117</c:v>
                </c:pt>
                <c:pt idx="1127">
                  <c:v>19.129883329073589</c:v>
                </c:pt>
                <c:pt idx="1128">
                  <c:v>19.146783328056337</c:v>
                </c:pt>
                <c:pt idx="1129">
                  <c:v>19.163800001144409</c:v>
                </c:pt>
                <c:pt idx="1130">
                  <c:v>19.180683334668476</c:v>
                </c:pt>
                <c:pt idx="1131">
                  <c:v>19.197566660245261</c:v>
                </c:pt>
                <c:pt idx="1132">
                  <c:v>19.214433328310648</c:v>
                </c:pt>
                <c:pt idx="1133">
                  <c:v>19.231316661834718</c:v>
                </c:pt>
                <c:pt idx="1134">
                  <c:v>19.248199995358785</c:v>
                </c:pt>
                <c:pt idx="1135">
                  <c:v>19.265083328882852</c:v>
                </c:pt>
                <c:pt idx="1136">
                  <c:v>19.281966662406923</c:v>
                </c:pt>
                <c:pt idx="1137">
                  <c:v>19.29884999593099</c:v>
                </c:pt>
                <c:pt idx="1138">
                  <c:v>19.315983327229819</c:v>
                </c:pt>
                <c:pt idx="1139">
                  <c:v>19.332866660753886</c:v>
                </c:pt>
                <c:pt idx="1140">
                  <c:v>19.34976666768392</c:v>
                </c:pt>
                <c:pt idx="1141">
                  <c:v>19.366866668065388</c:v>
                </c:pt>
                <c:pt idx="1142">
                  <c:v>19.383766667048135</c:v>
                </c:pt>
                <c:pt idx="1143">
                  <c:v>19.400866667429607</c:v>
                </c:pt>
                <c:pt idx="1144">
                  <c:v>19.417766666412355</c:v>
                </c:pt>
                <c:pt idx="1145">
                  <c:v>19.434866666793823</c:v>
                </c:pt>
                <c:pt idx="1146">
                  <c:v>19.45175000031789</c:v>
                </c:pt>
                <c:pt idx="1147">
                  <c:v>19.468783330917358</c:v>
                </c:pt>
                <c:pt idx="1148">
                  <c:v>19.485666664441428</c:v>
                </c:pt>
                <c:pt idx="1149">
                  <c:v>19.502533332506815</c:v>
                </c:pt>
                <c:pt idx="1150">
                  <c:v>19.519616667429606</c:v>
                </c:pt>
                <c:pt idx="1151">
                  <c:v>19.536533331871034</c:v>
                </c:pt>
                <c:pt idx="1152">
                  <c:v>19.553583327929179</c:v>
                </c:pt>
                <c:pt idx="1153">
                  <c:v>19.570466661453246</c:v>
                </c:pt>
                <c:pt idx="1154">
                  <c:v>19.587566661834718</c:v>
                </c:pt>
                <c:pt idx="1155">
                  <c:v>19.604449995358785</c:v>
                </c:pt>
                <c:pt idx="1156">
                  <c:v>19.621600000063577</c:v>
                </c:pt>
                <c:pt idx="1157">
                  <c:v>19.638483333587647</c:v>
                </c:pt>
                <c:pt idx="1158">
                  <c:v>19.655599999427796</c:v>
                </c:pt>
                <c:pt idx="1159">
                  <c:v>19.672499998410544</c:v>
                </c:pt>
                <c:pt idx="1160">
                  <c:v>19.689533329010011</c:v>
                </c:pt>
                <c:pt idx="1161">
                  <c:v>19.706433327992759</c:v>
                </c:pt>
                <c:pt idx="1162">
                  <c:v>19.723633329073589</c:v>
                </c:pt>
                <c:pt idx="1163">
                  <c:v>19.740516662597656</c:v>
                </c:pt>
                <c:pt idx="1164">
                  <c:v>19.757633328437805</c:v>
                </c:pt>
                <c:pt idx="1165">
                  <c:v>19.774516661961872</c:v>
                </c:pt>
                <c:pt idx="1166">
                  <c:v>19.791616662343344</c:v>
                </c:pt>
                <c:pt idx="1167">
                  <c:v>19.808466664950053</c:v>
                </c:pt>
                <c:pt idx="1168">
                  <c:v>19.82534999847412</c:v>
                </c:pt>
                <c:pt idx="1169">
                  <c:v>19.842249997456868</c:v>
                </c:pt>
                <c:pt idx="1170">
                  <c:v>19.859166661898296</c:v>
                </c:pt>
                <c:pt idx="1171">
                  <c:v>19.876266662279765</c:v>
                </c:pt>
                <c:pt idx="1172">
                  <c:v>19.893149995803832</c:v>
                </c:pt>
                <c:pt idx="1173">
                  <c:v>19.910033329327902</c:v>
                </c:pt>
                <c:pt idx="1174">
                  <c:v>19.927116664250693</c:v>
                </c:pt>
                <c:pt idx="1175">
                  <c:v>19.94399999777476</c:v>
                </c:pt>
                <c:pt idx="1176">
                  <c:v>19.961099998156229</c:v>
                </c:pt>
                <c:pt idx="1177">
                  <c:v>19.977999997138976</c:v>
                </c:pt>
                <c:pt idx="1178">
                  <c:v>19.995033327738444</c:v>
                </c:pt>
                <c:pt idx="1179">
                  <c:v>20.011933334668477</c:v>
                </c:pt>
                <c:pt idx="1180">
                  <c:v>20.029133327802022</c:v>
                </c:pt>
                <c:pt idx="1181">
                  <c:v>20.046016661326089</c:v>
                </c:pt>
                <c:pt idx="1182">
                  <c:v>20.063150000572204</c:v>
                </c:pt>
                <c:pt idx="1183">
                  <c:v>20.080016660690308</c:v>
                </c:pt>
                <c:pt idx="1184">
                  <c:v>20.0970999956131</c:v>
                </c:pt>
                <c:pt idx="1185">
                  <c:v>20.113983329137167</c:v>
                </c:pt>
                <c:pt idx="1186">
                  <c:v>20.131049998601277</c:v>
                </c:pt>
                <c:pt idx="1187">
                  <c:v>20.147933332125344</c:v>
                </c:pt>
                <c:pt idx="1188">
                  <c:v>20.164816665649415</c:v>
                </c:pt>
                <c:pt idx="1189">
                  <c:v>20.181816665331521</c:v>
                </c:pt>
                <c:pt idx="1190">
                  <c:v>20.198699998855592</c:v>
                </c:pt>
                <c:pt idx="1191">
                  <c:v>20.215583332379659</c:v>
                </c:pt>
                <c:pt idx="1192">
                  <c:v>20.232499996821087</c:v>
                </c:pt>
                <c:pt idx="1193">
                  <c:v>20.249616662661236</c:v>
                </c:pt>
                <c:pt idx="1194">
                  <c:v>20.266499996185303</c:v>
                </c:pt>
                <c:pt idx="1195">
                  <c:v>20.283616662025452</c:v>
                </c:pt>
                <c:pt idx="1196">
                  <c:v>20.300516661008199</c:v>
                </c:pt>
                <c:pt idx="1197">
                  <c:v>20.317633326848348</c:v>
                </c:pt>
                <c:pt idx="1198">
                  <c:v>20.334516660372415</c:v>
                </c:pt>
                <c:pt idx="1199">
                  <c:v>20.35163333415985</c:v>
                </c:pt>
                <c:pt idx="1200">
                  <c:v>20.368499994277954</c:v>
                </c:pt>
                <c:pt idx="1201">
                  <c:v>20.385366662343344</c:v>
                </c:pt>
                <c:pt idx="1202">
                  <c:v>20.402283334732054</c:v>
                </c:pt>
                <c:pt idx="1203">
                  <c:v>20.419383327166241</c:v>
                </c:pt>
                <c:pt idx="1204">
                  <c:v>20.436266660690308</c:v>
                </c:pt>
                <c:pt idx="1205">
                  <c:v>20.453316664695741</c:v>
                </c:pt>
                <c:pt idx="1206">
                  <c:v>20.470216663678489</c:v>
                </c:pt>
                <c:pt idx="1207">
                  <c:v>20.487333329518638</c:v>
                </c:pt>
                <c:pt idx="1208">
                  <c:v>20.504233328501382</c:v>
                </c:pt>
                <c:pt idx="1209">
                  <c:v>20.521249993642172</c:v>
                </c:pt>
                <c:pt idx="1210">
                  <c:v>20.538150000572205</c:v>
                </c:pt>
                <c:pt idx="1211">
                  <c:v>20.555033334096272</c:v>
                </c:pt>
                <c:pt idx="1212">
                  <c:v>20.572133334477744</c:v>
                </c:pt>
                <c:pt idx="1213">
                  <c:v>20.589016668001811</c:v>
                </c:pt>
                <c:pt idx="1214">
                  <c:v>20.605899993578593</c:v>
                </c:pt>
                <c:pt idx="1215">
                  <c:v>20.62278332710266</c:v>
                </c:pt>
                <c:pt idx="1216">
                  <c:v>20.63966666062673</c:v>
                </c:pt>
                <c:pt idx="1217">
                  <c:v>20.656766661008199</c:v>
                </c:pt>
                <c:pt idx="1218">
                  <c:v>20.673633329073589</c:v>
                </c:pt>
                <c:pt idx="1219">
                  <c:v>20.690516662597656</c:v>
                </c:pt>
                <c:pt idx="1220">
                  <c:v>20.707633328437804</c:v>
                </c:pt>
                <c:pt idx="1221">
                  <c:v>20.724516661961875</c:v>
                </c:pt>
                <c:pt idx="1222">
                  <c:v>20.741616662343343</c:v>
                </c:pt>
                <c:pt idx="1223">
                  <c:v>20.758533334732057</c:v>
                </c:pt>
                <c:pt idx="1224">
                  <c:v>20.775516661008201</c:v>
                </c:pt>
                <c:pt idx="1225">
                  <c:v>20.792399994532268</c:v>
                </c:pt>
                <c:pt idx="1226">
                  <c:v>20.809283328056335</c:v>
                </c:pt>
                <c:pt idx="1227">
                  <c:v>20.826316666603088</c:v>
                </c:pt>
                <c:pt idx="1228">
                  <c:v>20.843183334668478</c:v>
                </c:pt>
                <c:pt idx="1229">
                  <c:v>20.860066660245259</c:v>
                </c:pt>
                <c:pt idx="1230">
                  <c:v>20.877183334032694</c:v>
                </c:pt>
                <c:pt idx="1231">
                  <c:v>20.894049994150798</c:v>
                </c:pt>
                <c:pt idx="1232">
                  <c:v>20.911149994532266</c:v>
                </c:pt>
                <c:pt idx="1233">
                  <c:v>20.928033328056337</c:v>
                </c:pt>
                <c:pt idx="1234">
                  <c:v>20.944916661580404</c:v>
                </c:pt>
                <c:pt idx="1235">
                  <c:v>20.961783329645794</c:v>
                </c:pt>
                <c:pt idx="1236">
                  <c:v>20.978666663169861</c:v>
                </c:pt>
                <c:pt idx="1237">
                  <c:v>20.995633331934609</c:v>
                </c:pt>
                <c:pt idx="1238">
                  <c:v>21.01251666545868</c:v>
                </c:pt>
                <c:pt idx="1239">
                  <c:v>21.029483334223428</c:v>
                </c:pt>
                <c:pt idx="1240">
                  <c:v>21.046366667747499</c:v>
                </c:pt>
                <c:pt idx="1241">
                  <c:v>21.063250001271566</c:v>
                </c:pt>
                <c:pt idx="1242">
                  <c:v>21.08029999732971</c:v>
                </c:pt>
                <c:pt idx="1243">
                  <c:v>21.097183330853781</c:v>
                </c:pt>
                <c:pt idx="1244">
                  <c:v>21.114066664377848</c:v>
                </c:pt>
                <c:pt idx="1245">
                  <c:v>21.131099994977316</c:v>
                </c:pt>
                <c:pt idx="1246">
                  <c:v>21.147983328501383</c:v>
                </c:pt>
                <c:pt idx="1247">
                  <c:v>21.164900000890096</c:v>
                </c:pt>
                <c:pt idx="1248">
                  <c:v>21.181783334414163</c:v>
                </c:pt>
                <c:pt idx="1249">
                  <c:v>21.198666667938234</c:v>
                </c:pt>
                <c:pt idx="1250">
                  <c:v>21.215549993515015</c:v>
                </c:pt>
                <c:pt idx="1251">
                  <c:v>21.232633328437807</c:v>
                </c:pt>
                <c:pt idx="1252">
                  <c:v>21.249516661961874</c:v>
                </c:pt>
                <c:pt idx="1253">
                  <c:v>21.266616662343342</c:v>
                </c:pt>
                <c:pt idx="1254">
                  <c:v>21.283499995867412</c:v>
                </c:pt>
                <c:pt idx="1255">
                  <c:v>21.300383329391479</c:v>
                </c:pt>
                <c:pt idx="1256">
                  <c:v>21.317283328374227</c:v>
                </c:pt>
                <c:pt idx="1257">
                  <c:v>21.334283328056337</c:v>
                </c:pt>
                <c:pt idx="1258">
                  <c:v>21.351149996121723</c:v>
                </c:pt>
                <c:pt idx="1259">
                  <c:v>21.368316666285196</c:v>
                </c:pt>
                <c:pt idx="1260">
                  <c:v>21.385216665267944</c:v>
                </c:pt>
                <c:pt idx="1261">
                  <c:v>21.40236666202545</c:v>
                </c:pt>
                <c:pt idx="1262">
                  <c:v>21.419283334414164</c:v>
                </c:pt>
                <c:pt idx="1263">
                  <c:v>21.436349995930989</c:v>
                </c:pt>
                <c:pt idx="1264">
                  <c:v>21.453233329455056</c:v>
                </c:pt>
                <c:pt idx="1265">
                  <c:v>21.47028333346049</c:v>
                </c:pt>
                <c:pt idx="1266">
                  <c:v>21.487166666984557</c:v>
                </c:pt>
                <c:pt idx="1267">
                  <c:v>21.504383333524068</c:v>
                </c:pt>
                <c:pt idx="1268">
                  <c:v>21.521266667048135</c:v>
                </c:pt>
                <c:pt idx="1269">
                  <c:v>21.538383332888284</c:v>
                </c:pt>
                <c:pt idx="1270">
                  <c:v>21.555250000953674</c:v>
                </c:pt>
                <c:pt idx="1271">
                  <c:v>21.572383332252503</c:v>
                </c:pt>
                <c:pt idx="1272">
                  <c:v>21.58926666577657</c:v>
                </c:pt>
                <c:pt idx="1273">
                  <c:v>21.606366666158042</c:v>
                </c:pt>
                <c:pt idx="1274">
                  <c:v>21.623249999682109</c:v>
                </c:pt>
                <c:pt idx="1275">
                  <c:v>21.640133333206176</c:v>
                </c:pt>
                <c:pt idx="1276">
                  <c:v>21.657016666730247</c:v>
                </c:pt>
                <c:pt idx="1277">
                  <c:v>21.674133332570396</c:v>
                </c:pt>
                <c:pt idx="1278">
                  <c:v>21.691016666094463</c:v>
                </c:pt>
                <c:pt idx="1279">
                  <c:v>21.708116666475931</c:v>
                </c:pt>
                <c:pt idx="1280">
                  <c:v>21.72524999777476</c:v>
                </c:pt>
                <c:pt idx="1281">
                  <c:v>21.742333332697552</c:v>
                </c:pt>
                <c:pt idx="1282">
                  <c:v>21.759233331680299</c:v>
                </c:pt>
                <c:pt idx="1283">
                  <c:v>21.776116665204366</c:v>
                </c:pt>
                <c:pt idx="1284">
                  <c:v>21.792999998728433</c:v>
                </c:pt>
                <c:pt idx="1285">
                  <c:v>21.810133330027263</c:v>
                </c:pt>
                <c:pt idx="1286">
                  <c:v>21.82701666355133</c:v>
                </c:pt>
                <c:pt idx="1287">
                  <c:v>21.844099998474121</c:v>
                </c:pt>
                <c:pt idx="1288">
                  <c:v>21.860983331998188</c:v>
                </c:pt>
                <c:pt idx="1289">
                  <c:v>21.878133328755698</c:v>
                </c:pt>
                <c:pt idx="1290">
                  <c:v>21.895016662279765</c:v>
                </c:pt>
                <c:pt idx="1291">
                  <c:v>21.912050000826518</c:v>
                </c:pt>
                <c:pt idx="1292">
                  <c:v>21.928966665267943</c:v>
                </c:pt>
                <c:pt idx="1293">
                  <c:v>21.945866664250691</c:v>
                </c:pt>
                <c:pt idx="1294">
                  <c:v>21.962899994850158</c:v>
                </c:pt>
                <c:pt idx="1295">
                  <c:v>21.979783328374229</c:v>
                </c:pt>
                <c:pt idx="1296">
                  <c:v>21.996799993515015</c:v>
                </c:pt>
                <c:pt idx="1297">
                  <c:v>22.013683327039082</c:v>
                </c:pt>
                <c:pt idx="1298">
                  <c:v>22.030866662661236</c:v>
                </c:pt>
                <c:pt idx="1299">
                  <c:v>22.047766661643983</c:v>
                </c:pt>
                <c:pt idx="1300">
                  <c:v>22.064933331807456</c:v>
                </c:pt>
                <c:pt idx="1301">
                  <c:v>22.081816665331523</c:v>
                </c:pt>
                <c:pt idx="1302">
                  <c:v>22.098883326848348</c:v>
                </c:pt>
                <c:pt idx="1303">
                  <c:v>22.115799999237062</c:v>
                </c:pt>
                <c:pt idx="1304">
                  <c:v>22.132666667302448</c:v>
                </c:pt>
                <c:pt idx="1305">
                  <c:v>22.149550000826519</c:v>
                </c:pt>
                <c:pt idx="1306">
                  <c:v>22.166616662343344</c:v>
                </c:pt>
                <c:pt idx="1307">
                  <c:v>22.183499995867411</c:v>
                </c:pt>
                <c:pt idx="1308">
                  <c:v>22.20061666170756</c:v>
                </c:pt>
                <c:pt idx="1309">
                  <c:v>22.217533334096274</c:v>
                </c:pt>
                <c:pt idx="1310">
                  <c:v>22.234599995613099</c:v>
                </c:pt>
                <c:pt idx="1311">
                  <c:v>22.251483329137166</c:v>
                </c:pt>
                <c:pt idx="1312">
                  <c:v>22.268566664059957</c:v>
                </c:pt>
                <c:pt idx="1313">
                  <c:v>22.285466663042705</c:v>
                </c:pt>
                <c:pt idx="1314">
                  <c:v>22.302349996566772</c:v>
                </c:pt>
                <c:pt idx="1315">
                  <c:v>22.319233330090842</c:v>
                </c:pt>
                <c:pt idx="1316">
                  <c:v>22.336383326848349</c:v>
                </c:pt>
                <c:pt idx="1317">
                  <c:v>22.353299999237059</c:v>
                </c:pt>
                <c:pt idx="1318">
                  <c:v>22.370349995295207</c:v>
                </c:pt>
                <c:pt idx="1319">
                  <c:v>22.387233328819274</c:v>
                </c:pt>
                <c:pt idx="1320">
                  <c:v>22.404349994659423</c:v>
                </c:pt>
                <c:pt idx="1321">
                  <c:v>22.421249993642171</c:v>
                </c:pt>
                <c:pt idx="1322">
                  <c:v>22.438299997647604</c:v>
                </c:pt>
                <c:pt idx="1323">
                  <c:v>22.455199996630352</c:v>
                </c:pt>
                <c:pt idx="1324">
                  <c:v>22.472383332252502</c:v>
                </c:pt>
                <c:pt idx="1325">
                  <c:v>22.489266665776572</c:v>
                </c:pt>
                <c:pt idx="1326">
                  <c:v>22.506316661834717</c:v>
                </c:pt>
                <c:pt idx="1327">
                  <c:v>22.523199995358784</c:v>
                </c:pt>
                <c:pt idx="1328">
                  <c:v>22.540099994341531</c:v>
                </c:pt>
                <c:pt idx="1329">
                  <c:v>22.557016666730245</c:v>
                </c:pt>
                <c:pt idx="1330">
                  <c:v>22.57393333117167</c:v>
                </c:pt>
                <c:pt idx="1331">
                  <c:v>22.591100001335143</c:v>
                </c:pt>
                <c:pt idx="1332">
                  <c:v>22.607983326911928</c:v>
                </c:pt>
                <c:pt idx="1333">
                  <c:v>22.625433333714803</c:v>
                </c:pt>
                <c:pt idx="1334">
                  <c:v>22.642349998156231</c:v>
                </c:pt>
                <c:pt idx="1335">
                  <c:v>22.659349997838337</c:v>
                </c:pt>
                <c:pt idx="1336">
                  <c:v>22.676233331362408</c:v>
                </c:pt>
                <c:pt idx="1337">
                  <c:v>22.693399993578591</c:v>
                </c:pt>
                <c:pt idx="1338">
                  <c:v>22.710249996185304</c:v>
                </c:pt>
                <c:pt idx="1339">
                  <c:v>22.72738332748413</c:v>
                </c:pt>
                <c:pt idx="1340">
                  <c:v>22.744266661008201</c:v>
                </c:pt>
                <c:pt idx="1341">
                  <c:v>22.761366661389669</c:v>
                </c:pt>
                <c:pt idx="1342">
                  <c:v>22.778249994913736</c:v>
                </c:pt>
                <c:pt idx="1343">
                  <c:v>22.795333329836527</c:v>
                </c:pt>
                <c:pt idx="1344">
                  <c:v>22.812216663360594</c:v>
                </c:pt>
                <c:pt idx="1345">
                  <c:v>22.82936666806539</c:v>
                </c:pt>
                <c:pt idx="1346">
                  <c:v>22.846249993642171</c:v>
                </c:pt>
                <c:pt idx="1347">
                  <c:v>22.863366667429606</c:v>
                </c:pt>
                <c:pt idx="1348">
                  <c:v>22.880250000953673</c:v>
                </c:pt>
                <c:pt idx="1349">
                  <c:v>22.897366666793822</c:v>
                </c:pt>
                <c:pt idx="1350">
                  <c:v>22.914316662152608</c:v>
                </c:pt>
                <c:pt idx="1351">
                  <c:v>22.931366666158041</c:v>
                </c:pt>
                <c:pt idx="1352">
                  <c:v>22.948283330599466</c:v>
                </c:pt>
                <c:pt idx="1353">
                  <c:v>22.965316661198933</c:v>
                </c:pt>
                <c:pt idx="1354">
                  <c:v>22.982199994723</c:v>
                </c:pt>
                <c:pt idx="1355">
                  <c:v>22.999133332570395</c:v>
                </c:pt>
                <c:pt idx="1356">
                  <c:v>23.016133332252501</c:v>
                </c:pt>
                <c:pt idx="1357">
                  <c:v>23.033016665776572</c:v>
                </c:pt>
                <c:pt idx="1358">
                  <c:v>23.050033330917358</c:v>
                </c:pt>
                <c:pt idx="1359">
                  <c:v>23.066966660817464</c:v>
                </c:pt>
                <c:pt idx="1360">
                  <c:v>23.084133330980936</c:v>
                </c:pt>
                <c:pt idx="1361">
                  <c:v>23.101016664505003</c:v>
                </c:pt>
                <c:pt idx="1362">
                  <c:v>23.118116664886475</c:v>
                </c:pt>
                <c:pt idx="1363">
                  <c:v>23.135016663869223</c:v>
                </c:pt>
                <c:pt idx="1364">
                  <c:v>23.152099998792014</c:v>
                </c:pt>
                <c:pt idx="1365">
                  <c:v>23.168999997774758</c:v>
                </c:pt>
                <c:pt idx="1366">
                  <c:v>23.186049993832906</c:v>
                </c:pt>
                <c:pt idx="1367">
                  <c:v>23.202933327356973</c:v>
                </c:pt>
                <c:pt idx="1368">
                  <c:v>23.220116662979127</c:v>
                </c:pt>
                <c:pt idx="1369">
                  <c:v>23.236999996503194</c:v>
                </c:pt>
                <c:pt idx="1370">
                  <c:v>23.254183332125347</c:v>
                </c:pt>
                <c:pt idx="1371">
                  <c:v>23.271066665649414</c:v>
                </c:pt>
                <c:pt idx="1372">
                  <c:v>23.288133327166239</c:v>
                </c:pt>
                <c:pt idx="1373">
                  <c:v>23.305033334096272</c:v>
                </c:pt>
                <c:pt idx="1374">
                  <c:v>23.322116661071778</c:v>
                </c:pt>
                <c:pt idx="1375">
                  <c:v>23.339016668001811</c:v>
                </c:pt>
                <c:pt idx="1376">
                  <c:v>23.355983328819274</c:v>
                </c:pt>
                <c:pt idx="1377">
                  <c:v>23.372866662343345</c:v>
                </c:pt>
                <c:pt idx="1378">
                  <c:v>23.390066663424175</c:v>
                </c:pt>
                <c:pt idx="1379">
                  <c:v>23.4069833278656</c:v>
                </c:pt>
                <c:pt idx="1380">
                  <c:v>23.424116667111715</c:v>
                </c:pt>
                <c:pt idx="1381">
                  <c:v>23.441000000635782</c:v>
                </c:pt>
                <c:pt idx="1382">
                  <c:v>23.45789999961853</c:v>
                </c:pt>
                <c:pt idx="1383">
                  <c:v>23.474816664059958</c:v>
                </c:pt>
                <c:pt idx="1384">
                  <c:v>23.491699997584025</c:v>
                </c:pt>
                <c:pt idx="1385">
                  <c:v>23.508916664123536</c:v>
                </c:pt>
                <c:pt idx="1386">
                  <c:v>23.525799997647603</c:v>
                </c:pt>
                <c:pt idx="1387">
                  <c:v>23.542849993705751</c:v>
                </c:pt>
                <c:pt idx="1388">
                  <c:v>23.559750000635784</c:v>
                </c:pt>
                <c:pt idx="1389">
                  <c:v>23.576616660753885</c:v>
                </c:pt>
                <c:pt idx="1390">
                  <c:v>23.593483328819275</c:v>
                </c:pt>
                <c:pt idx="1391">
                  <c:v>23.610649998982748</c:v>
                </c:pt>
                <c:pt idx="1392">
                  <c:v>23.627533332506815</c:v>
                </c:pt>
                <c:pt idx="1393">
                  <c:v>23.644633332888287</c:v>
                </c:pt>
                <c:pt idx="1394">
                  <c:v>23.661516666412354</c:v>
                </c:pt>
                <c:pt idx="1395">
                  <c:v>23.678449996312459</c:v>
                </c:pt>
                <c:pt idx="1396">
                  <c:v>23.695333329836526</c:v>
                </c:pt>
                <c:pt idx="1397">
                  <c:v>23.712216663360596</c:v>
                </c:pt>
                <c:pt idx="1398">
                  <c:v>23.729366668065389</c:v>
                </c:pt>
                <c:pt idx="1399">
                  <c:v>23.746283332506817</c:v>
                </c:pt>
                <c:pt idx="1400">
                  <c:v>23.763366667429604</c:v>
                </c:pt>
                <c:pt idx="1401">
                  <c:v>23.780250000953675</c:v>
                </c:pt>
                <c:pt idx="1402">
                  <c:v>23.797283331553142</c:v>
                </c:pt>
                <c:pt idx="1403">
                  <c:v>23.814166665077209</c:v>
                </c:pt>
                <c:pt idx="1404">
                  <c:v>23.831383331616721</c:v>
                </c:pt>
                <c:pt idx="1405">
                  <c:v>23.848283330599468</c:v>
                </c:pt>
                <c:pt idx="1406">
                  <c:v>23.865366665522256</c:v>
                </c:pt>
                <c:pt idx="1407">
                  <c:v>23.882233333587646</c:v>
                </c:pt>
                <c:pt idx="1408">
                  <c:v>23.899349999427795</c:v>
                </c:pt>
                <c:pt idx="1409">
                  <c:v>23.916249998410542</c:v>
                </c:pt>
                <c:pt idx="1410">
                  <c:v>23.93329999446869</c:v>
                </c:pt>
                <c:pt idx="1411">
                  <c:v>23.950183327992757</c:v>
                </c:pt>
                <c:pt idx="1412">
                  <c:v>23.967083326975505</c:v>
                </c:pt>
                <c:pt idx="1413">
                  <c:v>23.984183327356973</c:v>
                </c:pt>
                <c:pt idx="1414">
                  <c:v>24.001066660881044</c:v>
                </c:pt>
                <c:pt idx="1415">
                  <c:v>24.017949994405111</c:v>
                </c:pt>
                <c:pt idx="1416">
                  <c:v>24.034850001335144</c:v>
                </c:pt>
                <c:pt idx="1417">
                  <c:v>24.051733326911926</c:v>
                </c:pt>
                <c:pt idx="1418">
                  <c:v>24.068816661834717</c:v>
                </c:pt>
                <c:pt idx="1419">
                  <c:v>24.085749999682108</c:v>
                </c:pt>
                <c:pt idx="1420">
                  <c:v>24.102633333206178</c:v>
                </c:pt>
                <c:pt idx="1421">
                  <c:v>24.119500001271565</c:v>
                </c:pt>
                <c:pt idx="1422">
                  <c:v>24.136633332570394</c:v>
                </c:pt>
                <c:pt idx="1423">
                  <c:v>24.153516666094461</c:v>
                </c:pt>
                <c:pt idx="1424">
                  <c:v>24.170616666475933</c:v>
                </c:pt>
                <c:pt idx="1425">
                  <c:v>24.1875</c:v>
                </c:pt>
                <c:pt idx="1426">
                  <c:v>24.204616665840149</c:v>
                </c:pt>
                <c:pt idx="1427">
                  <c:v>24.221616665522259</c:v>
                </c:pt>
                <c:pt idx="1428">
                  <c:v>24.238566660881041</c:v>
                </c:pt>
                <c:pt idx="1429">
                  <c:v>24.255449994405112</c:v>
                </c:pt>
                <c:pt idx="1430">
                  <c:v>24.272616664568584</c:v>
                </c:pt>
                <c:pt idx="1431">
                  <c:v>24.289499998092651</c:v>
                </c:pt>
                <c:pt idx="1432">
                  <c:v>24.306633329391481</c:v>
                </c:pt>
                <c:pt idx="1433">
                  <c:v>24.323533328374229</c:v>
                </c:pt>
                <c:pt idx="1434">
                  <c:v>24.340583332379659</c:v>
                </c:pt>
                <c:pt idx="1435">
                  <c:v>24.357483331362406</c:v>
                </c:pt>
                <c:pt idx="1436">
                  <c:v>24.374599997202555</c:v>
                </c:pt>
                <c:pt idx="1437">
                  <c:v>24.391483330726622</c:v>
                </c:pt>
                <c:pt idx="1438">
                  <c:v>24.408633327484132</c:v>
                </c:pt>
                <c:pt idx="1439">
                  <c:v>24.425516661008199</c:v>
                </c:pt>
                <c:pt idx="1440">
                  <c:v>24.442633326848348</c:v>
                </c:pt>
                <c:pt idx="1441">
                  <c:v>24.459599995613097</c:v>
                </c:pt>
                <c:pt idx="1442">
                  <c:v>24.476483329137167</c:v>
                </c:pt>
                <c:pt idx="1443">
                  <c:v>24.493383328119915</c:v>
                </c:pt>
                <c:pt idx="1444">
                  <c:v>24.510416666666668</c:v>
                </c:pt>
                <c:pt idx="1445">
                  <c:v>24.527333331108093</c:v>
                </c:pt>
                <c:pt idx="1446">
                  <c:v>24.544333330790202</c:v>
                </c:pt>
                <c:pt idx="1447">
                  <c:v>24.561216664314269</c:v>
                </c:pt>
                <c:pt idx="1448">
                  <c:v>24.578366661071776</c:v>
                </c:pt>
                <c:pt idx="1449">
                  <c:v>24.595249994595846</c:v>
                </c:pt>
                <c:pt idx="1450">
                  <c:v>24.612316664059957</c:v>
                </c:pt>
                <c:pt idx="1451">
                  <c:v>24.629199997584024</c:v>
                </c:pt>
                <c:pt idx="1452">
                  <c:v>24.646349994341531</c:v>
                </c:pt>
                <c:pt idx="1453">
                  <c:v>24.663250001271567</c:v>
                </c:pt>
                <c:pt idx="1454">
                  <c:v>24.68033332824707</c:v>
                </c:pt>
                <c:pt idx="1455">
                  <c:v>24.69721666177114</c:v>
                </c:pt>
                <c:pt idx="1456">
                  <c:v>24.714083329836527</c:v>
                </c:pt>
                <c:pt idx="1457">
                  <c:v>24.731199995676675</c:v>
                </c:pt>
                <c:pt idx="1458">
                  <c:v>24.748099994659423</c:v>
                </c:pt>
                <c:pt idx="1459">
                  <c:v>24.765099994341533</c:v>
                </c:pt>
                <c:pt idx="1460">
                  <c:v>24.782016666730247</c:v>
                </c:pt>
                <c:pt idx="1461">
                  <c:v>24.798900000254314</c:v>
                </c:pt>
                <c:pt idx="1462">
                  <c:v>24.815783333778381</c:v>
                </c:pt>
                <c:pt idx="1463">
                  <c:v>24.832699998219809</c:v>
                </c:pt>
                <c:pt idx="1464">
                  <c:v>24.849866660435996</c:v>
                </c:pt>
                <c:pt idx="1465">
                  <c:v>24.866749993960063</c:v>
                </c:pt>
                <c:pt idx="1466">
                  <c:v>24.883866667747498</c:v>
                </c:pt>
                <c:pt idx="1467">
                  <c:v>24.900783332188926</c:v>
                </c:pt>
                <c:pt idx="1468">
                  <c:v>24.917866667111713</c:v>
                </c:pt>
                <c:pt idx="1469">
                  <c:v>24.934766666094461</c:v>
                </c:pt>
                <c:pt idx="1470">
                  <c:v>24.95188333193461</c:v>
                </c:pt>
                <c:pt idx="1471">
                  <c:v>24.968783330917358</c:v>
                </c:pt>
                <c:pt idx="1472">
                  <c:v>24.985850000381468</c:v>
                </c:pt>
                <c:pt idx="1473">
                  <c:v>25.002733333905539</c:v>
                </c:pt>
                <c:pt idx="1474">
                  <c:v>25.019883330663045</c:v>
                </c:pt>
                <c:pt idx="1475">
                  <c:v>25.036766664187112</c:v>
                </c:pt>
                <c:pt idx="1476">
                  <c:v>25.053883330027261</c:v>
                </c:pt>
                <c:pt idx="1477">
                  <c:v>25.070783329010009</c:v>
                </c:pt>
                <c:pt idx="1478">
                  <c:v>25.087883329391481</c:v>
                </c:pt>
                <c:pt idx="1479">
                  <c:v>25.104766662915548</c:v>
                </c:pt>
                <c:pt idx="1480">
                  <c:v>25.121849997838339</c:v>
                </c:pt>
                <c:pt idx="1481">
                  <c:v>25.138733331362406</c:v>
                </c:pt>
                <c:pt idx="1482">
                  <c:v>25.155616664886473</c:v>
                </c:pt>
                <c:pt idx="1483">
                  <c:v>25.172499998410544</c:v>
                </c:pt>
                <c:pt idx="1484">
                  <c:v>25.18963332970937</c:v>
                </c:pt>
                <c:pt idx="1485">
                  <c:v>25.20651666323344</c:v>
                </c:pt>
                <c:pt idx="1486">
                  <c:v>25.223633329073589</c:v>
                </c:pt>
                <c:pt idx="1487">
                  <c:v>25.240633328755695</c:v>
                </c:pt>
                <c:pt idx="1488">
                  <c:v>25.257533327738443</c:v>
                </c:pt>
                <c:pt idx="1489">
                  <c:v>25.274416661262514</c:v>
                </c:pt>
                <c:pt idx="1490">
                  <c:v>25.291383330027262</c:v>
                </c:pt>
                <c:pt idx="1491">
                  <c:v>25.308266663551329</c:v>
                </c:pt>
                <c:pt idx="1492">
                  <c:v>25.3251499970754</c:v>
                </c:pt>
                <c:pt idx="1493">
                  <c:v>25.342049996058147</c:v>
                </c:pt>
                <c:pt idx="1494">
                  <c:v>25.358916664123534</c:v>
                </c:pt>
                <c:pt idx="1495">
                  <c:v>25.375799997647604</c:v>
                </c:pt>
                <c:pt idx="1496">
                  <c:v>25.392866667111715</c:v>
                </c:pt>
                <c:pt idx="1497">
                  <c:v>25.409750000635782</c:v>
                </c:pt>
                <c:pt idx="1498">
                  <c:v>25.426816662152607</c:v>
                </c:pt>
                <c:pt idx="1499">
                  <c:v>25.443699995676678</c:v>
                </c:pt>
                <c:pt idx="1500">
                  <c:v>25.460583329200745</c:v>
                </c:pt>
                <c:pt idx="1501">
                  <c:v>25.477449997266135</c:v>
                </c:pt>
                <c:pt idx="1502">
                  <c:v>25.494616667429607</c:v>
                </c:pt>
                <c:pt idx="1503">
                  <c:v>25.511483327547708</c:v>
                </c:pt>
                <c:pt idx="1504">
                  <c:v>25.528600001335143</c:v>
                </c:pt>
                <c:pt idx="1505">
                  <c:v>25.54550000031789</c:v>
                </c:pt>
                <c:pt idx="1506">
                  <c:v>25.56263333161672</c:v>
                </c:pt>
                <c:pt idx="1507">
                  <c:v>25.57949999968211</c:v>
                </c:pt>
                <c:pt idx="1508">
                  <c:v>25.596383333206177</c:v>
                </c:pt>
                <c:pt idx="1509">
                  <c:v>25.613266666730244</c:v>
                </c:pt>
                <c:pt idx="1510">
                  <c:v>25.630133326848348</c:v>
                </c:pt>
                <c:pt idx="1511">
                  <c:v>25.647016660372415</c:v>
                </c:pt>
                <c:pt idx="1512">
                  <c:v>25.663899993896486</c:v>
                </c:pt>
                <c:pt idx="1513">
                  <c:v>25.680883328119915</c:v>
                </c:pt>
                <c:pt idx="1514">
                  <c:v>25.697783327102663</c:v>
                </c:pt>
                <c:pt idx="1515">
                  <c:v>25.714783334732054</c:v>
                </c:pt>
                <c:pt idx="1516">
                  <c:v>25.731666660308839</c:v>
                </c:pt>
                <c:pt idx="1517">
                  <c:v>25.748566667238872</c:v>
                </c:pt>
                <c:pt idx="1518">
                  <c:v>25.765616663297017</c:v>
                </c:pt>
                <c:pt idx="1519">
                  <c:v>25.782550001144408</c:v>
                </c:pt>
                <c:pt idx="1520">
                  <c:v>25.799566666285198</c:v>
                </c:pt>
                <c:pt idx="1521">
                  <c:v>25.816483330726623</c:v>
                </c:pt>
                <c:pt idx="1522">
                  <c:v>25.833633327484129</c:v>
                </c:pt>
                <c:pt idx="1523">
                  <c:v>25.8505166610082</c:v>
                </c:pt>
                <c:pt idx="1524">
                  <c:v>25.867650000254311</c:v>
                </c:pt>
                <c:pt idx="1525">
                  <c:v>25.88458333015442</c:v>
                </c:pt>
                <c:pt idx="1526">
                  <c:v>25.901666665077208</c:v>
                </c:pt>
                <c:pt idx="1527">
                  <c:v>25.918549998601279</c:v>
                </c:pt>
                <c:pt idx="1528">
                  <c:v>25.935566663742065</c:v>
                </c:pt>
                <c:pt idx="1529">
                  <c:v>25.952466662724813</c:v>
                </c:pt>
                <c:pt idx="1530">
                  <c:v>25.969633332888286</c:v>
                </c:pt>
                <c:pt idx="1531">
                  <c:v>25.986516666412353</c:v>
                </c:pt>
                <c:pt idx="1532">
                  <c:v>26.003583327929178</c:v>
                </c:pt>
                <c:pt idx="1533">
                  <c:v>26.020466661453248</c:v>
                </c:pt>
                <c:pt idx="1534">
                  <c:v>26.037349994977316</c:v>
                </c:pt>
                <c:pt idx="1535">
                  <c:v>26.054233328501383</c:v>
                </c:pt>
                <c:pt idx="1536">
                  <c:v>26.07113332748413</c:v>
                </c:pt>
                <c:pt idx="1537">
                  <c:v>26.088283332188926</c:v>
                </c:pt>
                <c:pt idx="1538">
                  <c:v>26.10518333117167</c:v>
                </c:pt>
                <c:pt idx="1539">
                  <c:v>26.122299997011819</c:v>
                </c:pt>
                <c:pt idx="1540">
                  <c:v>26.139183330535889</c:v>
                </c:pt>
                <c:pt idx="1541">
                  <c:v>26.156149999300638</c:v>
                </c:pt>
                <c:pt idx="1542">
                  <c:v>26.173033332824708</c:v>
                </c:pt>
                <c:pt idx="1543">
                  <c:v>26.189916666348775</c:v>
                </c:pt>
                <c:pt idx="1544">
                  <c:v>26.206783334414165</c:v>
                </c:pt>
                <c:pt idx="1545">
                  <c:v>26.223883326848348</c:v>
                </c:pt>
                <c:pt idx="1546">
                  <c:v>26.240799999237062</c:v>
                </c:pt>
                <c:pt idx="1547">
                  <c:v>26.25788333415985</c:v>
                </c:pt>
                <c:pt idx="1548">
                  <c:v>26.27476666768392</c:v>
                </c:pt>
                <c:pt idx="1549">
                  <c:v>26.291999999682108</c:v>
                </c:pt>
                <c:pt idx="1550">
                  <c:v>26.308883333206175</c:v>
                </c:pt>
                <c:pt idx="1551">
                  <c:v>26.326133330663044</c:v>
                </c:pt>
                <c:pt idx="1552">
                  <c:v>26.342999998728434</c:v>
                </c:pt>
                <c:pt idx="1553">
                  <c:v>26.360683329900105</c:v>
                </c:pt>
                <c:pt idx="1554">
                  <c:v>26.377566663424172</c:v>
                </c:pt>
                <c:pt idx="1555">
                  <c:v>26.394616667429606</c:v>
                </c:pt>
                <c:pt idx="1556">
                  <c:v>26.411516666412354</c:v>
                </c:pt>
                <c:pt idx="1557">
                  <c:v>26.428399999936421</c:v>
                </c:pt>
                <c:pt idx="1558">
                  <c:v>26.445283333460491</c:v>
                </c:pt>
                <c:pt idx="1559">
                  <c:v>26.462166666984558</c:v>
                </c:pt>
                <c:pt idx="1560">
                  <c:v>26.479050000508625</c:v>
                </c:pt>
                <c:pt idx="1561">
                  <c:v>26.495933334032696</c:v>
                </c:pt>
                <c:pt idx="1562">
                  <c:v>26.512799994150797</c:v>
                </c:pt>
                <c:pt idx="1563">
                  <c:v>26.529683327674867</c:v>
                </c:pt>
                <c:pt idx="1564">
                  <c:v>26.54718333085378</c:v>
                </c:pt>
                <c:pt idx="1565">
                  <c:v>26.564066664377847</c:v>
                </c:pt>
                <c:pt idx="1566">
                  <c:v>26.58164999485016</c:v>
                </c:pt>
                <c:pt idx="1567">
                  <c:v>26.598549993832908</c:v>
                </c:pt>
                <c:pt idx="1568">
                  <c:v>26.615799999237062</c:v>
                </c:pt>
                <c:pt idx="1569">
                  <c:v>26.632683332761129</c:v>
                </c:pt>
                <c:pt idx="1570">
                  <c:v>26.649616662661234</c:v>
                </c:pt>
                <c:pt idx="1571">
                  <c:v>26.666499996185301</c:v>
                </c:pt>
                <c:pt idx="1572">
                  <c:v>26.68348333040873</c:v>
                </c:pt>
                <c:pt idx="1573">
                  <c:v>26.700366663932801</c:v>
                </c:pt>
                <c:pt idx="1574">
                  <c:v>26.717533334096274</c:v>
                </c:pt>
                <c:pt idx="1575">
                  <c:v>26.734416667620341</c:v>
                </c:pt>
                <c:pt idx="1576">
                  <c:v>26.751300001144408</c:v>
                </c:pt>
                <c:pt idx="1577">
                  <c:v>26.768183334668478</c:v>
                </c:pt>
                <c:pt idx="1578">
                  <c:v>26.785249996185303</c:v>
                </c:pt>
                <c:pt idx="1579">
                  <c:v>26.802916661898294</c:v>
                </c:pt>
                <c:pt idx="1580">
                  <c:v>26.819816660881042</c:v>
                </c:pt>
                <c:pt idx="1581">
                  <c:v>26.837499999999999</c:v>
                </c:pt>
                <c:pt idx="1582">
                  <c:v>26.854383333524069</c:v>
                </c:pt>
                <c:pt idx="1583">
                  <c:v>26.872083330154418</c:v>
                </c:pt>
                <c:pt idx="1584">
                  <c:v>26.888966663678488</c:v>
                </c:pt>
                <c:pt idx="1585">
                  <c:v>26.906499997774759</c:v>
                </c:pt>
                <c:pt idx="1586">
                  <c:v>26.92338333129883</c:v>
                </c:pt>
                <c:pt idx="1587">
                  <c:v>26.940266664822897</c:v>
                </c:pt>
                <c:pt idx="1588">
                  <c:v>26.957183329264321</c:v>
                </c:pt>
                <c:pt idx="1589">
                  <c:v>26.974833329518635</c:v>
                </c:pt>
                <c:pt idx="1590">
                  <c:v>26.991716663042705</c:v>
                </c:pt>
                <c:pt idx="1591">
                  <c:v>27.009416667620339</c:v>
                </c:pt>
                <c:pt idx="1592">
                  <c:v>27.02630000114441</c:v>
                </c:pt>
                <c:pt idx="1593">
                  <c:v>27.044116663932801</c:v>
                </c:pt>
                <c:pt idx="1594">
                  <c:v>27.060999997456868</c:v>
                </c:pt>
                <c:pt idx="1595">
                  <c:v>27.07828333377838</c:v>
                </c:pt>
                <c:pt idx="1596">
                  <c:v>27.095233329137166</c:v>
                </c:pt>
                <c:pt idx="1597">
                  <c:v>27.112333329518638</c:v>
                </c:pt>
                <c:pt idx="1598">
                  <c:v>27.129216663042705</c:v>
                </c:pt>
                <c:pt idx="1599">
                  <c:v>27.146833332379661</c:v>
                </c:pt>
                <c:pt idx="1600">
                  <c:v>27.163716665903728</c:v>
                </c:pt>
                <c:pt idx="1601">
                  <c:v>27.181133333841959</c:v>
                </c:pt>
                <c:pt idx="1602">
                  <c:v>27.198016667366026</c:v>
                </c:pt>
                <c:pt idx="1603">
                  <c:v>27.215466666221619</c:v>
                </c:pt>
                <c:pt idx="1604">
                  <c:v>27.232349999745686</c:v>
                </c:pt>
                <c:pt idx="1605">
                  <c:v>27.249749994277956</c:v>
                </c:pt>
                <c:pt idx="1606">
                  <c:v>27.266633327802023</c:v>
                </c:pt>
                <c:pt idx="1607">
                  <c:v>27.283533334732056</c:v>
                </c:pt>
                <c:pt idx="1608">
                  <c:v>27.300416660308837</c:v>
                </c:pt>
                <c:pt idx="1609">
                  <c:v>27.317299993832908</c:v>
                </c:pt>
                <c:pt idx="1610">
                  <c:v>27.3344499985377</c:v>
                </c:pt>
                <c:pt idx="1611">
                  <c:v>27.351499994595844</c:v>
                </c:pt>
                <c:pt idx="1612">
                  <c:v>27.368366662661234</c:v>
                </c:pt>
                <c:pt idx="1613">
                  <c:v>27.385933327674866</c:v>
                </c:pt>
                <c:pt idx="1614">
                  <c:v>27.402799995740256</c:v>
                </c:pt>
                <c:pt idx="1615">
                  <c:v>27.420616666475933</c:v>
                </c:pt>
                <c:pt idx="1616">
                  <c:v>27.4375</c:v>
                </c:pt>
                <c:pt idx="1617">
                  <c:v>27.455283331871033</c:v>
                </c:pt>
                <c:pt idx="1618">
                  <c:v>27.472183330853781</c:v>
                </c:pt>
                <c:pt idx="1619">
                  <c:v>27.489483332633974</c:v>
                </c:pt>
                <c:pt idx="1620">
                  <c:v>27.506366666158041</c:v>
                </c:pt>
                <c:pt idx="1621">
                  <c:v>27.523249999682108</c:v>
                </c:pt>
                <c:pt idx="1622">
                  <c:v>27.540133333206178</c:v>
                </c:pt>
                <c:pt idx="1623">
                  <c:v>27.557016666730245</c:v>
                </c:pt>
                <c:pt idx="1624">
                  <c:v>27.573900000254312</c:v>
                </c:pt>
                <c:pt idx="1625">
                  <c:v>27.59079999923706</c:v>
                </c:pt>
                <c:pt idx="1626">
                  <c:v>27.60768333276113</c:v>
                </c:pt>
                <c:pt idx="1627">
                  <c:v>27.625349998474121</c:v>
                </c:pt>
                <c:pt idx="1628">
                  <c:v>27.642216666539511</c:v>
                </c:pt>
                <c:pt idx="1629">
                  <c:v>27.659966667493183</c:v>
                </c:pt>
                <c:pt idx="1630">
                  <c:v>27.676833327611288</c:v>
                </c:pt>
                <c:pt idx="1631">
                  <c:v>27.693883331616721</c:v>
                </c:pt>
                <c:pt idx="1632">
                  <c:v>27.710749999682108</c:v>
                </c:pt>
                <c:pt idx="1633">
                  <c:v>27.728433330853779</c:v>
                </c:pt>
                <c:pt idx="1634">
                  <c:v>27.745316664377849</c:v>
                </c:pt>
                <c:pt idx="1635">
                  <c:v>27.762199997901917</c:v>
                </c:pt>
                <c:pt idx="1636">
                  <c:v>27.779083331425984</c:v>
                </c:pt>
                <c:pt idx="1637">
                  <c:v>27.795966664950054</c:v>
                </c:pt>
                <c:pt idx="1638">
                  <c:v>27.812849998474121</c:v>
                </c:pt>
                <c:pt idx="1639">
                  <c:v>27.829733331998188</c:v>
                </c:pt>
                <c:pt idx="1640">
                  <c:v>27.846616665522259</c:v>
                </c:pt>
                <c:pt idx="1641">
                  <c:v>27.863766662279765</c:v>
                </c:pt>
                <c:pt idx="1642">
                  <c:v>27.88135000069936</c:v>
                </c:pt>
                <c:pt idx="1643">
                  <c:v>27.898233334223431</c:v>
                </c:pt>
                <c:pt idx="1644">
                  <c:v>27.915933330853779</c:v>
                </c:pt>
                <c:pt idx="1645">
                  <c:v>27.932816664377849</c:v>
                </c:pt>
                <c:pt idx="1646">
                  <c:v>27.950233332316081</c:v>
                </c:pt>
                <c:pt idx="1647">
                  <c:v>27.967100000381471</c:v>
                </c:pt>
                <c:pt idx="1648">
                  <c:v>27.984516660372417</c:v>
                </c:pt>
                <c:pt idx="1649">
                  <c:v>28.001399993896484</c:v>
                </c:pt>
                <c:pt idx="1650">
                  <c:v>28.018850000699363</c:v>
                </c:pt>
                <c:pt idx="1651">
                  <c:v>28.03573333422343</c:v>
                </c:pt>
                <c:pt idx="1652">
                  <c:v>28.052616667747497</c:v>
                </c:pt>
                <c:pt idx="1653">
                  <c:v>28.069483327865601</c:v>
                </c:pt>
                <c:pt idx="1654">
                  <c:v>28.086366661389668</c:v>
                </c:pt>
                <c:pt idx="1655">
                  <c:v>28.103249994913735</c:v>
                </c:pt>
                <c:pt idx="1656">
                  <c:v>28.120116662979125</c:v>
                </c:pt>
                <c:pt idx="1657">
                  <c:v>28.137816667556763</c:v>
                </c:pt>
                <c:pt idx="1658">
                  <c:v>28.15470000108083</c:v>
                </c:pt>
                <c:pt idx="1659">
                  <c:v>28.172199996312461</c:v>
                </c:pt>
                <c:pt idx="1660">
                  <c:v>28.189083329836528</c:v>
                </c:pt>
                <c:pt idx="1661">
                  <c:v>28.205949997901918</c:v>
                </c:pt>
                <c:pt idx="1662">
                  <c:v>28.222833331425985</c:v>
                </c:pt>
                <c:pt idx="1663">
                  <c:v>28.240599997838338</c:v>
                </c:pt>
                <c:pt idx="1664">
                  <c:v>28.257466665903728</c:v>
                </c:pt>
                <c:pt idx="1665">
                  <c:v>28.274349999427795</c:v>
                </c:pt>
                <c:pt idx="1666">
                  <c:v>28.291233332951865</c:v>
                </c:pt>
                <c:pt idx="1667">
                  <c:v>28.308966660499571</c:v>
                </c:pt>
                <c:pt idx="1668">
                  <c:v>28.325849994023642</c:v>
                </c:pt>
                <c:pt idx="1669">
                  <c:v>28.342999998728434</c:v>
                </c:pt>
                <c:pt idx="1670">
                  <c:v>28.359983332951863</c:v>
                </c:pt>
                <c:pt idx="1671">
                  <c:v>28.37686666647593</c:v>
                </c:pt>
                <c:pt idx="1672">
                  <c:v>28.394449996948243</c:v>
                </c:pt>
                <c:pt idx="1673">
                  <c:v>28.411316665013633</c:v>
                </c:pt>
                <c:pt idx="1674">
                  <c:v>28.42833333015442</c:v>
                </c:pt>
                <c:pt idx="1675">
                  <c:v>28.445216663678487</c:v>
                </c:pt>
                <c:pt idx="1676">
                  <c:v>28.462799994150796</c:v>
                </c:pt>
                <c:pt idx="1677">
                  <c:v>28.479683327674866</c:v>
                </c:pt>
                <c:pt idx="1678">
                  <c:v>28.497166665395103</c:v>
                </c:pt>
                <c:pt idx="1679">
                  <c:v>28.51404999891917</c:v>
                </c:pt>
                <c:pt idx="1680">
                  <c:v>28.531483332316082</c:v>
                </c:pt>
                <c:pt idx="1681">
                  <c:v>28.548350000381468</c:v>
                </c:pt>
                <c:pt idx="1682">
                  <c:v>28.565383330980936</c:v>
                </c:pt>
                <c:pt idx="1683">
                  <c:v>28.582266664505006</c:v>
                </c:pt>
                <c:pt idx="1684">
                  <c:v>28.599149998029073</c:v>
                </c:pt>
                <c:pt idx="1685">
                  <c:v>28.61603333155314</c:v>
                </c:pt>
                <c:pt idx="1686">
                  <c:v>28.63316666285197</c:v>
                </c:pt>
                <c:pt idx="1687">
                  <c:v>28.650049996376037</c:v>
                </c:pt>
                <c:pt idx="1688">
                  <c:v>28.667483329772949</c:v>
                </c:pt>
                <c:pt idx="1689">
                  <c:v>28.684349997838339</c:v>
                </c:pt>
                <c:pt idx="1690">
                  <c:v>28.702049994468688</c:v>
                </c:pt>
                <c:pt idx="1691">
                  <c:v>28.7188999970754</c:v>
                </c:pt>
                <c:pt idx="1692">
                  <c:v>28.736599993705749</c:v>
                </c:pt>
                <c:pt idx="1693">
                  <c:v>28.753466661771139</c:v>
                </c:pt>
                <c:pt idx="1694">
                  <c:v>28.770766663551331</c:v>
                </c:pt>
                <c:pt idx="1695">
                  <c:v>28.787616666158041</c:v>
                </c:pt>
                <c:pt idx="1696">
                  <c:v>28.804466660817464</c:v>
                </c:pt>
                <c:pt idx="1697">
                  <c:v>28.821316663424174</c:v>
                </c:pt>
                <c:pt idx="1698">
                  <c:v>28.839066664377849</c:v>
                </c:pt>
                <c:pt idx="1699">
                  <c:v>28.855916666984559</c:v>
                </c:pt>
                <c:pt idx="1700">
                  <c:v>28.87313333352407</c:v>
                </c:pt>
                <c:pt idx="1701">
                  <c:v>28.889983328183494</c:v>
                </c:pt>
                <c:pt idx="1702">
                  <c:v>28.907649993896484</c:v>
                </c:pt>
                <c:pt idx="1703">
                  <c:v>28.924499996503194</c:v>
                </c:pt>
                <c:pt idx="1704">
                  <c:v>28.942249997456869</c:v>
                </c:pt>
                <c:pt idx="1705">
                  <c:v>28.959100000063579</c:v>
                </c:pt>
                <c:pt idx="1706">
                  <c:v>28.976666665077211</c:v>
                </c:pt>
                <c:pt idx="1707">
                  <c:v>28.99351666768392</c:v>
                </c:pt>
                <c:pt idx="1708">
                  <c:v>29.010366662343344</c:v>
                </c:pt>
                <c:pt idx="1709">
                  <c:v>29.027216664950053</c:v>
                </c:pt>
                <c:pt idx="1710">
                  <c:v>29.044699994723</c:v>
                </c:pt>
                <c:pt idx="1711">
                  <c:v>29.061549997329713</c:v>
                </c:pt>
                <c:pt idx="1712">
                  <c:v>29.079133327802023</c:v>
                </c:pt>
                <c:pt idx="1713">
                  <c:v>29.095983330408732</c:v>
                </c:pt>
                <c:pt idx="1714">
                  <c:v>29.112833333015441</c:v>
                </c:pt>
                <c:pt idx="1715">
                  <c:v>29.129666662216188</c:v>
                </c:pt>
                <c:pt idx="1716">
                  <c:v>29.147299997011821</c:v>
                </c:pt>
                <c:pt idx="1717">
                  <c:v>29.16414999961853</c:v>
                </c:pt>
                <c:pt idx="1718">
                  <c:v>29.181350000699361</c:v>
                </c:pt>
                <c:pt idx="1719">
                  <c:v>29.198199995358785</c:v>
                </c:pt>
                <c:pt idx="1720">
                  <c:v>29.215049997965494</c:v>
                </c:pt>
                <c:pt idx="1721">
                  <c:v>29.231900000572203</c:v>
                </c:pt>
                <c:pt idx="1722">
                  <c:v>29.248749995231627</c:v>
                </c:pt>
                <c:pt idx="1723">
                  <c:v>29.266499996185303</c:v>
                </c:pt>
                <c:pt idx="1724">
                  <c:v>29.283349998792012</c:v>
                </c:pt>
                <c:pt idx="1725">
                  <c:v>29.301049995422364</c:v>
                </c:pt>
                <c:pt idx="1726">
                  <c:v>29.317899998029073</c:v>
                </c:pt>
                <c:pt idx="1727">
                  <c:v>29.335566663742064</c:v>
                </c:pt>
                <c:pt idx="1728">
                  <c:v>29.352416666348777</c:v>
                </c:pt>
                <c:pt idx="1729">
                  <c:v>29.369866665204366</c:v>
                </c:pt>
                <c:pt idx="1730">
                  <c:v>29.386716667811076</c:v>
                </c:pt>
                <c:pt idx="1731">
                  <c:v>29.404349994659423</c:v>
                </c:pt>
                <c:pt idx="1732">
                  <c:v>29.421183331807455</c:v>
                </c:pt>
                <c:pt idx="1733">
                  <c:v>29.43809999624888</c:v>
                </c:pt>
                <c:pt idx="1734">
                  <c:v>29.454949998855589</c:v>
                </c:pt>
                <c:pt idx="1735">
                  <c:v>29.472549994786579</c:v>
                </c:pt>
                <c:pt idx="1736">
                  <c:v>29.489399997393289</c:v>
                </c:pt>
                <c:pt idx="1737">
                  <c:v>29.506549994150799</c:v>
                </c:pt>
                <c:pt idx="1738">
                  <c:v>29.523399996757508</c:v>
                </c:pt>
                <c:pt idx="1739">
                  <c:v>29.540249999364217</c:v>
                </c:pt>
                <c:pt idx="1740">
                  <c:v>29.557099994023641</c:v>
                </c:pt>
                <c:pt idx="1741">
                  <c:v>29.574833329518636</c:v>
                </c:pt>
                <c:pt idx="1742">
                  <c:v>29.591683332125346</c:v>
                </c:pt>
                <c:pt idx="1743">
                  <c:v>29.610383327802023</c:v>
                </c:pt>
                <c:pt idx="1744">
                  <c:v>29.627249995867412</c:v>
                </c:pt>
                <c:pt idx="1745">
                  <c:v>29.644799995422364</c:v>
                </c:pt>
                <c:pt idx="1746">
                  <c:v>29.661649998029073</c:v>
                </c:pt>
                <c:pt idx="1747">
                  <c:v>29.678866664568584</c:v>
                </c:pt>
                <c:pt idx="1748">
                  <c:v>29.695716667175294</c:v>
                </c:pt>
                <c:pt idx="1749">
                  <c:v>29.713150000572206</c:v>
                </c:pt>
                <c:pt idx="1750">
                  <c:v>29.72999999523163</c:v>
                </c:pt>
                <c:pt idx="1751">
                  <c:v>29.747733330726625</c:v>
                </c:pt>
                <c:pt idx="1752">
                  <c:v>29.764583333333334</c:v>
                </c:pt>
                <c:pt idx="1753">
                  <c:v>29.78158333301544</c:v>
                </c:pt>
                <c:pt idx="1754">
                  <c:v>29.798433327674864</c:v>
                </c:pt>
                <c:pt idx="1755">
                  <c:v>29.815299995740254</c:v>
                </c:pt>
                <c:pt idx="1756">
                  <c:v>29.832933330535887</c:v>
                </c:pt>
                <c:pt idx="1757">
                  <c:v>29.8497833331426</c:v>
                </c:pt>
                <c:pt idx="1758">
                  <c:v>29.866633327802024</c:v>
                </c:pt>
                <c:pt idx="1759">
                  <c:v>29.883483330408733</c:v>
                </c:pt>
                <c:pt idx="1760">
                  <c:v>29.900333333015443</c:v>
                </c:pt>
                <c:pt idx="1761">
                  <c:v>29.918049995104472</c:v>
                </c:pt>
                <c:pt idx="1762">
                  <c:v>29.934899997711181</c:v>
                </c:pt>
                <c:pt idx="1763">
                  <c:v>29.952566663424175</c:v>
                </c:pt>
                <c:pt idx="1764">
                  <c:v>29.969416666030884</c:v>
                </c:pt>
                <c:pt idx="1765">
                  <c:v>29.987050000826518</c:v>
                </c:pt>
                <c:pt idx="1766">
                  <c:v>30.003883330027261</c:v>
                </c:pt>
                <c:pt idx="1767">
                  <c:v>30.02099999586741</c:v>
                </c:pt>
                <c:pt idx="1768">
                  <c:v>30.037849998474123</c:v>
                </c:pt>
                <c:pt idx="1769">
                  <c:v>30.054700001080832</c:v>
                </c:pt>
                <c:pt idx="1770">
                  <c:v>30.072416663169861</c:v>
                </c:pt>
                <c:pt idx="1771">
                  <c:v>30.08926666577657</c:v>
                </c:pt>
                <c:pt idx="1772">
                  <c:v>30.106966662406922</c:v>
                </c:pt>
                <c:pt idx="1773">
                  <c:v>30.123816665013631</c:v>
                </c:pt>
                <c:pt idx="1774">
                  <c:v>30.140666667620341</c:v>
                </c:pt>
                <c:pt idx="1775">
                  <c:v>30.157516662279765</c:v>
                </c:pt>
                <c:pt idx="1776">
                  <c:v>30.174366664886474</c:v>
                </c:pt>
                <c:pt idx="1777">
                  <c:v>30.191333333651226</c:v>
                </c:pt>
                <c:pt idx="1778">
                  <c:v>30.208199993769327</c:v>
                </c:pt>
                <c:pt idx="1779">
                  <c:v>30.225049996376036</c:v>
                </c:pt>
                <c:pt idx="1780">
                  <c:v>30.242816662788393</c:v>
                </c:pt>
                <c:pt idx="1781">
                  <c:v>30.259666665395102</c:v>
                </c:pt>
                <c:pt idx="1782">
                  <c:v>30.277266661326092</c:v>
                </c:pt>
                <c:pt idx="1783">
                  <c:v>30.29409999847412</c:v>
                </c:pt>
                <c:pt idx="1784">
                  <c:v>30.311016662915549</c:v>
                </c:pt>
                <c:pt idx="1785">
                  <c:v>30.327866665522258</c:v>
                </c:pt>
                <c:pt idx="1786">
                  <c:v>30.344716660181682</c:v>
                </c:pt>
                <c:pt idx="1787">
                  <c:v>30.361566662788391</c:v>
                </c:pt>
                <c:pt idx="1788">
                  <c:v>30.379266667366029</c:v>
                </c:pt>
                <c:pt idx="1789">
                  <c:v>30.396116662025452</c:v>
                </c:pt>
                <c:pt idx="1790">
                  <c:v>30.413749996821085</c:v>
                </c:pt>
                <c:pt idx="1791">
                  <c:v>30.430599999427795</c:v>
                </c:pt>
                <c:pt idx="1792">
                  <c:v>30.447449994087219</c:v>
                </c:pt>
                <c:pt idx="1793">
                  <c:v>30.464299996693928</c:v>
                </c:pt>
                <c:pt idx="1794">
                  <c:v>30.481149999300637</c:v>
                </c:pt>
                <c:pt idx="1795">
                  <c:v>30.498083329200746</c:v>
                </c:pt>
                <c:pt idx="1796">
                  <c:v>30.514933331807455</c:v>
                </c:pt>
                <c:pt idx="1797">
                  <c:v>30.531783334414165</c:v>
                </c:pt>
                <c:pt idx="1798">
                  <c:v>30.54898332754771</c:v>
                </c:pt>
                <c:pt idx="1799">
                  <c:v>30.565833330154419</c:v>
                </c:pt>
                <c:pt idx="1800">
                  <c:v>30.583483330408733</c:v>
                </c:pt>
                <c:pt idx="1801">
                  <c:v>30.600333333015442</c:v>
                </c:pt>
                <c:pt idx="1802">
                  <c:v>30.617183327674866</c:v>
                </c:pt>
                <c:pt idx="1803">
                  <c:v>30.634033330281575</c:v>
                </c:pt>
                <c:pt idx="1804">
                  <c:v>30.651799996693928</c:v>
                </c:pt>
                <c:pt idx="1805">
                  <c:v>30.668649999300637</c:v>
                </c:pt>
                <c:pt idx="1806">
                  <c:v>30.685566663742065</c:v>
                </c:pt>
                <c:pt idx="1807">
                  <c:v>30.702416666348775</c:v>
                </c:pt>
                <c:pt idx="1808">
                  <c:v>30.719283334414165</c:v>
                </c:pt>
                <c:pt idx="1809">
                  <c:v>30.737050000826518</c:v>
                </c:pt>
                <c:pt idx="1810">
                  <c:v>30.753899995485941</c:v>
                </c:pt>
                <c:pt idx="1811">
                  <c:v>30.771549995740255</c:v>
                </c:pt>
                <c:pt idx="1812">
                  <c:v>30.788416663805645</c:v>
                </c:pt>
                <c:pt idx="1813">
                  <c:v>30.805266666412354</c:v>
                </c:pt>
                <c:pt idx="1814">
                  <c:v>30.822116661071778</c:v>
                </c:pt>
                <c:pt idx="1815">
                  <c:v>30.838966663678487</c:v>
                </c:pt>
                <c:pt idx="1816">
                  <c:v>30.855816666285197</c:v>
                </c:pt>
                <c:pt idx="1817">
                  <c:v>30.873566667238872</c:v>
                </c:pt>
                <c:pt idx="1818">
                  <c:v>30.890416661898296</c:v>
                </c:pt>
                <c:pt idx="1819">
                  <c:v>30.907349999745687</c:v>
                </c:pt>
                <c:pt idx="1820">
                  <c:v>30.924199994405111</c:v>
                </c:pt>
                <c:pt idx="1821">
                  <c:v>30.941583331425985</c:v>
                </c:pt>
                <c:pt idx="1822">
                  <c:v>30.958433334032694</c:v>
                </c:pt>
                <c:pt idx="1823">
                  <c:v>30.976016664505003</c:v>
                </c:pt>
                <c:pt idx="1824">
                  <c:v>30.992866667111716</c:v>
                </c:pt>
                <c:pt idx="1825">
                  <c:v>31.009850001335145</c:v>
                </c:pt>
                <c:pt idx="1826">
                  <c:v>31.026699995994569</c:v>
                </c:pt>
                <c:pt idx="1827">
                  <c:v>31.043566664059956</c:v>
                </c:pt>
                <c:pt idx="1828">
                  <c:v>31.061349995930989</c:v>
                </c:pt>
                <c:pt idx="1829">
                  <c:v>31.078216663996379</c:v>
                </c:pt>
                <c:pt idx="1830">
                  <c:v>31.095066666603088</c:v>
                </c:pt>
                <c:pt idx="1831">
                  <c:v>31.111916661262512</c:v>
                </c:pt>
                <c:pt idx="1832">
                  <c:v>31.129499999682107</c:v>
                </c:pt>
                <c:pt idx="1833">
                  <c:v>31.146349994341531</c:v>
                </c:pt>
                <c:pt idx="1834">
                  <c:v>31.163183331489563</c:v>
                </c:pt>
                <c:pt idx="1835">
                  <c:v>31.180033334096272</c:v>
                </c:pt>
                <c:pt idx="1836">
                  <c:v>31.197816665967306</c:v>
                </c:pt>
                <c:pt idx="1837">
                  <c:v>31.21466666062673</c:v>
                </c:pt>
                <c:pt idx="1838">
                  <c:v>31.231849996248879</c:v>
                </c:pt>
                <c:pt idx="1839">
                  <c:v>31.248699998855592</c:v>
                </c:pt>
                <c:pt idx="1840">
                  <c:v>31.266116666793824</c:v>
                </c:pt>
                <c:pt idx="1841">
                  <c:v>31.282966661453248</c:v>
                </c:pt>
                <c:pt idx="1842">
                  <c:v>31.300366663932799</c:v>
                </c:pt>
                <c:pt idx="1843">
                  <c:v>31.317216666539512</c:v>
                </c:pt>
                <c:pt idx="1844">
                  <c:v>31.334833327929179</c:v>
                </c:pt>
                <c:pt idx="1845">
                  <c:v>31.351683330535888</c:v>
                </c:pt>
                <c:pt idx="1846">
                  <c:v>31.368599994977316</c:v>
                </c:pt>
                <c:pt idx="1847">
                  <c:v>31.385449997584026</c:v>
                </c:pt>
                <c:pt idx="1848">
                  <c:v>31.402300000190735</c:v>
                </c:pt>
                <c:pt idx="1849">
                  <c:v>31.420050001144411</c:v>
                </c:pt>
                <c:pt idx="1850">
                  <c:v>31.436899995803834</c:v>
                </c:pt>
                <c:pt idx="1851">
                  <c:v>31.454549996058145</c:v>
                </c:pt>
                <c:pt idx="1852">
                  <c:v>31.471399998664857</c:v>
                </c:pt>
                <c:pt idx="1853">
                  <c:v>31.488999994595847</c:v>
                </c:pt>
                <c:pt idx="1854">
                  <c:v>31.505849997202557</c:v>
                </c:pt>
                <c:pt idx="1855">
                  <c:v>31.522800000508628</c:v>
                </c:pt>
                <c:pt idx="1856">
                  <c:v>31.539649995168052</c:v>
                </c:pt>
                <c:pt idx="1857">
                  <c:v>31.556499997774761</c:v>
                </c:pt>
                <c:pt idx="1858">
                  <c:v>31.574149998029075</c:v>
                </c:pt>
                <c:pt idx="1859">
                  <c:v>31.591000000635784</c:v>
                </c:pt>
                <c:pt idx="1860">
                  <c:v>31.608366664250692</c:v>
                </c:pt>
                <c:pt idx="1861">
                  <c:v>31.625216666857401</c:v>
                </c:pt>
                <c:pt idx="1862">
                  <c:v>31.642516660690308</c:v>
                </c:pt>
                <c:pt idx="1863">
                  <c:v>31.659383328755698</c:v>
                </c:pt>
                <c:pt idx="1864">
                  <c:v>31.676916662851969</c:v>
                </c:pt>
                <c:pt idx="1865">
                  <c:v>31.693766665458678</c:v>
                </c:pt>
                <c:pt idx="1866">
                  <c:v>31.710933327674866</c:v>
                </c:pt>
                <c:pt idx="1867">
                  <c:v>31.727783330281575</c:v>
                </c:pt>
                <c:pt idx="1868">
                  <c:v>31.744616667429607</c:v>
                </c:pt>
                <c:pt idx="1869">
                  <c:v>31.761466662089031</c:v>
                </c:pt>
                <c:pt idx="1870">
                  <c:v>31.77831666469574</c:v>
                </c:pt>
                <c:pt idx="1871">
                  <c:v>31.795349995295208</c:v>
                </c:pt>
                <c:pt idx="1872">
                  <c:v>31.812199997901917</c:v>
                </c:pt>
                <c:pt idx="1873">
                  <c:v>31.829050000508627</c:v>
                </c:pt>
                <c:pt idx="1874">
                  <c:v>31.84589999516805</c:v>
                </c:pt>
                <c:pt idx="1875">
                  <c:v>31.863566660881041</c:v>
                </c:pt>
                <c:pt idx="1876">
                  <c:v>31.880416663487754</c:v>
                </c:pt>
                <c:pt idx="1877">
                  <c:v>31.897883327802024</c:v>
                </c:pt>
                <c:pt idx="1878">
                  <c:v>31.914733330408733</c:v>
                </c:pt>
                <c:pt idx="1879">
                  <c:v>31.932149998346965</c:v>
                </c:pt>
                <c:pt idx="1880">
                  <c:v>31.949016666412355</c:v>
                </c:pt>
                <c:pt idx="1881">
                  <c:v>31.965866661071779</c:v>
                </c:pt>
                <c:pt idx="1882">
                  <c:v>31.982716663678488</c:v>
                </c:pt>
                <c:pt idx="1883">
                  <c:v>31.999566666285197</c:v>
                </c:pt>
                <c:pt idx="1884">
                  <c:v>32.017183327674864</c:v>
                </c:pt>
                <c:pt idx="1885">
                  <c:v>32.034016664822893</c:v>
                </c:pt>
                <c:pt idx="1886">
                  <c:v>32.050866667429609</c:v>
                </c:pt>
                <c:pt idx="1887">
                  <c:v>32.067716662089033</c:v>
                </c:pt>
                <c:pt idx="1888">
                  <c:v>32.085300000508624</c:v>
                </c:pt>
                <c:pt idx="1889">
                  <c:v>32.102149995168048</c:v>
                </c:pt>
                <c:pt idx="1890">
                  <c:v>32.119583328564964</c:v>
                </c:pt>
                <c:pt idx="1891">
                  <c:v>32.136433331171673</c:v>
                </c:pt>
                <c:pt idx="1892">
                  <c:v>32.153283333778383</c:v>
                </c:pt>
                <c:pt idx="1893">
                  <c:v>32.170133328437807</c:v>
                </c:pt>
                <c:pt idx="1894">
                  <c:v>32.187849998474121</c:v>
                </c:pt>
                <c:pt idx="1895">
                  <c:v>32.204716666539511</c:v>
                </c:pt>
                <c:pt idx="1896">
                  <c:v>32.221966663996376</c:v>
                </c:pt>
                <c:pt idx="1897">
                  <c:v>32.238849997520447</c:v>
                </c:pt>
                <c:pt idx="1898">
                  <c:v>32.255849997202553</c:v>
                </c:pt>
                <c:pt idx="1899">
                  <c:v>32.272699999809262</c:v>
                </c:pt>
                <c:pt idx="1900">
                  <c:v>32.289549994468686</c:v>
                </c:pt>
                <c:pt idx="1901">
                  <c:v>32.306399997075395</c:v>
                </c:pt>
                <c:pt idx="1902">
                  <c:v>32.324049997329709</c:v>
                </c:pt>
                <c:pt idx="1903">
                  <c:v>32.340883334477745</c:v>
                </c:pt>
                <c:pt idx="1904">
                  <c:v>32.358483330408731</c:v>
                </c:pt>
                <c:pt idx="1905">
                  <c:v>32.37533333301544</c:v>
                </c:pt>
                <c:pt idx="1906">
                  <c:v>32.392299993832907</c:v>
                </c:pt>
                <c:pt idx="1907">
                  <c:v>32.409166661898297</c:v>
                </c:pt>
                <c:pt idx="1908">
                  <c:v>32.426016664505006</c:v>
                </c:pt>
                <c:pt idx="1909">
                  <c:v>32.442866667111716</c:v>
                </c:pt>
                <c:pt idx="1910">
                  <c:v>32.46053333282471</c:v>
                </c:pt>
                <c:pt idx="1911">
                  <c:v>32.477383327484134</c:v>
                </c:pt>
                <c:pt idx="1912">
                  <c:v>32.494883330663043</c:v>
                </c:pt>
                <c:pt idx="1913">
                  <c:v>32.511983331044512</c:v>
                </c:pt>
                <c:pt idx="1914">
                  <c:v>32.529733331998187</c:v>
                </c:pt>
                <c:pt idx="1915">
                  <c:v>32.546583334604897</c:v>
                </c:pt>
                <c:pt idx="1916">
                  <c:v>32.564266665776572</c:v>
                </c:pt>
                <c:pt idx="1917">
                  <c:v>32.581116660435995</c:v>
                </c:pt>
                <c:pt idx="1918">
                  <c:v>32.598749995231628</c:v>
                </c:pt>
                <c:pt idx="1919">
                  <c:v>32.615599997838338</c:v>
                </c:pt>
                <c:pt idx="1920">
                  <c:v>32.632433327039081</c:v>
                </c:pt>
                <c:pt idx="1921">
                  <c:v>32.64928332964579</c:v>
                </c:pt>
                <c:pt idx="1922">
                  <c:v>32.667033330599466</c:v>
                </c:pt>
                <c:pt idx="1923">
                  <c:v>32.683883333206175</c:v>
                </c:pt>
                <c:pt idx="1924">
                  <c:v>32.701333332061765</c:v>
                </c:pt>
                <c:pt idx="1925">
                  <c:v>32.718183334668474</c:v>
                </c:pt>
                <c:pt idx="1926">
                  <c:v>32.735783330599467</c:v>
                </c:pt>
                <c:pt idx="1927">
                  <c:v>32.752633333206177</c:v>
                </c:pt>
                <c:pt idx="1928">
                  <c:v>32.769483327865601</c:v>
                </c:pt>
                <c:pt idx="1929">
                  <c:v>32.78633333047231</c:v>
                </c:pt>
                <c:pt idx="1930">
                  <c:v>32.803333330154416</c:v>
                </c:pt>
                <c:pt idx="1931">
                  <c:v>32.820199998219806</c:v>
                </c:pt>
                <c:pt idx="1932">
                  <c:v>32.837816667556766</c:v>
                </c:pt>
                <c:pt idx="1933">
                  <c:v>32.854666662216189</c:v>
                </c:pt>
                <c:pt idx="1934">
                  <c:v>32.872233327229814</c:v>
                </c:pt>
                <c:pt idx="1935">
                  <c:v>32.889083329836531</c:v>
                </c:pt>
                <c:pt idx="1936">
                  <c:v>32.906483332316078</c:v>
                </c:pt>
                <c:pt idx="1937">
                  <c:v>32.923316661516829</c:v>
                </c:pt>
                <c:pt idx="1938">
                  <c:v>32.941016666094463</c:v>
                </c:pt>
                <c:pt idx="1939">
                  <c:v>32.957866660753886</c:v>
                </c:pt>
                <c:pt idx="1940">
                  <c:v>32.975383329391477</c:v>
                </c:pt>
                <c:pt idx="1941">
                  <c:v>32.992233331998186</c:v>
                </c:pt>
                <c:pt idx="1942">
                  <c:v>33.00989999771118</c:v>
                </c:pt>
                <c:pt idx="1943">
                  <c:v>33.02675000031789</c:v>
                </c:pt>
                <c:pt idx="1944">
                  <c:v>33.043983332316081</c:v>
                </c:pt>
                <c:pt idx="1945">
                  <c:v>33.060833326975505</c:v>
                </c:pt>
                <c:pt idx="1946">
                  <c:v>33.078583327929181</c:v>
                </c:pt>
                <c:pt idx="1947">
                  <c:v>33.09543333053589</c:v>
                </c:pt>
                <c:pt idx="1948">
                  <c:v>33.112700001398721</c:v>
                </c:pt>
                <c:pt idx="1949">
                  <c:v>33.129549996058145</c:v>
                </c:pt>
                <c:pt idx="1950">
                  <c:v>33.147333327929182</c:v>
                </c:pt>
                <c:pt idx="1951">
                  <c:v>33.164183330535892</c:v>
                </c:pt>
                <c:pt idx="1952">
                  <c:v>33.181749995549517</c:v>
                </c:pt>
                <c:pt idx="1953">
                  <c:v>33.198599998156233</c:v>
                </c:pt>
                <c:pt idx="1954">
                  <c:v>33.215450000762942</c:v>
                </c:pt>
                <c:pt idx="1955">
                  <c:v>33.232299995422366</c:v>
                </c:pt>
                <c:pt idx="1956">
                  <c:v>33.249149998029075</c:v>
                </c:pt>
                <c:pt idx="1957">
                  <c:v>33.266783332824708</c:v>
                </c:pt>
                <c:pt idx="1958">
                  <c:v>33.283633327484132</c:v>
                </c:pt>
                <c:pt idx="1959">
                  <c:v>33.300483330090842</c:v>
                </c:pt>
                <c:pt idx="1960">
                  <c:v>33.317349998156232</c:v>
                </c:pt>
                <c:pt idx="1961">
                  <c:v>33.334200000762941</c:v>
                </c:pt>
                <c:pt idx="1962">
                  <c:v>33.351049995422365</c:v>
                </c:pt>
                <c:pt idx="1963">
                  <c:v>33.367899998029074</c:v>
                </c:pt>
                <c:pt idx="1964">
                  <c:v>33.384750000635783</c:v>
                </c:pt>
                <c:pt idx="1965">
                  <c:v>33.401599995295207</c:v>
                </c:pt>
                <c:pt idx="1966">
                  <c:v>33.418466663360597</c:v>
                </c:pt>
                <c:pt idx="1967">
                  <c:v>33.435316665967306</c:v>
                </c:pt>
                <c:pt idx="1968">
                  <c:v>33.452983331680301</c:v>
                </c:pt>
                <c:pt idx="1969">
                  <c:v>33.46983333428701</c:v>
                </c:pt>
                <c:pt idx="1970">
                  <c:v>33.487316664059954</c:v>
                </c:pt>
                <c:pt idx="1971">
                  <c:v>33.504150001207989</c:v>
                </c:pt>
                <c:pt idx="1972">
                  <c:v>33.521799993515017</c:v>
                </c:pt>
                <c:pt idx="1973">
                  <c:v>33.538649996121727</c:v>
                </c:pt>
                <c:pt idx="1974">
                  <c:v>33.555733331044515</c:v>
                </c:pt>
                <c:pt idx="1975">
                  <c:v>33.572583333651224</c:v>
                </c:pt>
                <c:pt idx="1976">
                  <c:v>33.589449993769328</c:v>
                </c:pt>
                <c:pt idx="1977">
                  <c:v>33.607166663805643</c:v>
                </c:pt>
                <c:pt idx="1978">
                  <c:v>33.624016666412352</c:v>
                </c:pt>
                <c:pt idx="1979">
                  <c:v>33.641666666666666</c:v>
                </c:pt>
                <c:pt idx="1980">
                  <c:v>33.65851666132609</c:v>
                </c:pt>
                <c:pt idx="1981">
                  <c:v>33.675383329391479</c:v>
                </c:pt>
                <c:pt idx="1982">
                  <c:v>33.692249997456869</c:v>
                </c:pt>
                <c:pt idx="1983">
                  <c:v>33.709116665522259</c:v>
                </c:pt>
                <c:pt idx="1984">
                  <c:v>33.726099999745685</c:v>
                </c:pt>
                <c:pt idx="1985">
                  <c:v>33.742966667811075</c:v>
                </c:pt>
                <c:pt idx="1986">
                  <c:v>33.759850001335145</c:v>
                </c:pt>
                <c:pt idx="1987">
                  <c:v>33.776699995994569</c:v>
                </c:pt>
                <c:pt idx="1988">
                  <c:v>33.79395000139872</c:v>
                </c:pt>
                <c:pt idx="1989">
                  <c:v>33.810799996058144</c:v>
                </c:pt>
                <c:pt idx="1990">
                  <c:v>33.828149994214378</c:v>
                </c:pt>
                <c:pt idx="1991">
                  <c:v>33.844999996821088</c:v>
                </c:pt>
                <c:pt idx="1992">
                  <c:v>33.862233328819272</c:v>
                </c:pt>
                <c:pt idx="1993">
                  <c:v>33.879116662343343</c:v>
                </c:pt>
                <c:pt idx="1994">
                  <c:v>33.896799993515017</c:v>
                </c:pt>
                <c:pt idx="1995">
                  <c:v>33.913649996121727</c:v>
                </c:pt>
                <c:pt idx="1996">
                  <c:v>33.93129999637604</c:v>
                </c:pt>
                <c:pt idx="1997">
                  <c:v>33.94814999898275</c:v>
                </c:pt>
                <c:pt idx="1998">
                  <c:v>33.965549993515012</c:v>
                </c:pt>
                <c:pt idx="1999">
                  <c:v>33.982399996121721</c:v>
                </c:pt>
                <c:pt idx="2000">
                  <c:v>33.999349999427793</c:v>
                </c:pt>
                <c:pt idx="2001">
                  <c:v>34.016199994087216</c:v>
                </c:pt>
                <c:pt idx="2002">
                  <c:v>34.033049996693926</c:v>
                </c:pt>
                <c:pt idx="2003">
                  <c:v>34.050750001271567</c:v>
                </c:pt>
                <c:pt idx="2004">
                  <c:v>34.067599995930991</c:v>
                </c:pt>
                <c:pt idx="2005">
                  <c:v>34.085316665967305</c:v>
                </c:pt>
                <c:pt idx="2006">
                  <c:v>34.102166660626729</c:v>
                </c:pt>
                <c:pt idx="2007">
                  <c:v>34.119749999046327</c:v>
                </c:pt>
                <c:pt idx="2008">
                  <c:v>34.136599993705751</c:v>
                </c:pt>
                <c:pt idx="2009">
                  <c:v>34.15344999631246</c:v>
                </c:pt>
                <c:pt idx="2010">
                  <c:v>34.17031666437785</c:v>
                </c:pt>
                <c:pt idx="2011">
                  <c:v>34.187299998601276</c:v>
                </c:pt>
                <c:pt idx="2012">
                  <c:v>34.204150001207985</c:v>
                </c:pt>
                <c:pt idx="2013">
                  <c:v>34.220999995867409</c:v>
                </c:pt>
                <c:pt idx="2014">
                  <c:v>34.238749996821085</c:v>
                </c:pt>
                <c:pt idx="2015">
                  <c:v>34.255616664886475</c:v>
                </c:pt>
                <c:pt idx="2016">
                  <c:v>34.273283330599469</c:v>
                </c:pt>
                <c:pt idx="2017">
                  <c:v>34.290149998664859</c:v>
                </c:pt>
                <c:pt idx="2018">
                  <c:v>34.307516662279767</c:v>
                </c:pt>
                <c:pt idx="2019">
                  <c:v>34.324366664886476</c:v>
                </c:pt>
                <c:pt idx="2020">
                  <c:v>34.341233332951866</c:v>
                </c:pt>
                <c:pt idx="2021">
                  <c:v>34.35808332761129</c:v>
                </c:pt>
                <c:pt idx="2022">
                  <c:v>34.375783332188924</c:v>
                </c:pt>
                <c:pt idx="2023">
                  <c:v>34.392633326848348</c:v>
                </c:pt>
                <c:pt idx="2024">
                  <c:v>34.4095999956131</c:v>
                </c:pt>
                <c:pt idx="2025">
                  <c:v>34.426449998219809</c:v>
                </c:pt>
                <c:pt idx="2026">
                  <c:v>34.443316666285199</c:v>
                </c:pt>
                <c:pt idx="2027">
                  <c:v>34.460316665967305</c:v>
                </c:pt>
                <c:pt idx="2028">
                  <c:v>34.477166660626729</c:v>
                </c:pt>
                <c:pt idx="2029">
                  <c:v>34.494016663233438</c:v>
                </c:pt>
                <c:pt idx="2030">
                  <c:v>34.511433331171673</c:v>
                </c:pt>
                <c:pt idx="2031">
                  <c:v>34.528283333778383</c:v>
                </c:pt>
                <c:pt idx="2032">
                  <c:v>34.545833333333334</c:v>
                </c:pt>
                <c:pt idx="2033">
                  <c:v>34.562683327992758</c:v>
                </c:pt>
                <c:pt idx="2034">
                  <c:v>34.580066665013632</c:v>
                </c:pt>
                <c:pt idx="2035">
                  <c:v>34.596916667620341</c:v>
                </c:pt>
                <c:pt idx="2036">
                  <c:v>34.613766662279765</c:v>
                </c:pt>
                <c:pt idx="2037">
                  <c:v>34.630749996503191</c:v>
                </c:pt>
                <c:pt idx="2038">
                  <c:v>34.648199995358787</c:v>
                </c:pt>
                <c:pt idx="2039">
                  <c:v>34.665033332506816</c:v>
                </c:pt>
                <c:pt idx="2040">
                  <c:v>34.682483331362405</c:v>
                </c:pt>
                <c:pt idx="2041">
                  <c:v>34.699333333969115</c:v>
                </c:pt>
                <c:pt idx="2042">
                  <c:v>34.716316660245262</c:v>
                </c:pt>
                <c:pt idx="2043">
                  <c:v>34.733166662851971</c:v>
                </c:pt>
                <c:pt idx="2044">
                  <c:v>34.750033330917361</c:v>
                </c:pt>
                <c:pt idx="2045">
                  <c:v>34.766883333524071</c:v>
                </c:pt>
                <c:pt idx="2046">
                  <c:v>34.783733328183494</c:v>
                </c:pt>
                <c:pt idx="2047">
                  <c:v>34.800599996248884</c:v>
                </c:pt>
                <c:pt idx="2048">
                  <c:v>34.817549999554949</c:v>
                </c:pt>
                <c:pt idx="2049">
                  <c:v>34.834399994214372</c:v>
                </c:pt>
                <c:pt idx="2050">
                  <c:v>34.851249996821089</c:v>
                </c:pt>
                <c:pt idx="2051">
                  <c:v>34.86879999637604</c:v>
                </c:pt>
                <c:pt idx="2052">
                  <c:v>34.88564999898275</c:v>
                </c:pt>
                <c:pt idx="2053">
                  <c:v>34.902599994341536</c:v>
                </c:pt>
                <c:pt idx="2054">
                  <c:v>34.919449996948245</c:v>
                </c:pt>
                <c:pt idx="2055">
                  <c:v>34.936299999554954</c:v>
                </c:pt>
                <c:pt idx="2056">
                  <c:v>34.953983330726622</c:v>
                </c:pt>
                <c:pt idx="2057">
                  <c:v>34.970833333333331</c:v>
                </c:pt>
                <c:pt idx="2058">
                  <c:v>34.987999995549522</c:v>
                </c:pt>
                <c:pt idx="2059">
                  <c:v>35.004849998156232</c:v>
                </c:pt>
                <c:pt idx="2060">
                  <c:v>35.022449994087218</c:v>
                </c:pt>
                <c:pt idx="2061">
                  <c:v>35.039299996693927</c:v>
                </c:pt>
                <c:pt idx="2062">
                  <c:v>35.056649994850162</c:v>
                </c:pt>
                <c:pt idx="2063">
                  <c:v>35.073499997456871</c:v>
                </c:pt>
                <c:pt idx="2064">
                  <c:v>35.091149997711184</c:v>
                </c:pt>
                <c:pt idx="2065">
                  <c:v>35.108000000317894</c:v>
                </c:pt>
                <c:pt idx="2066">
                  <c:v>35.124849994977318</c:v>
                </c:pt>
                <c:pt idx="2067">
                  <c:v>35.141699997584027</c:v>
                </c:pt>
                <c:pt idx="2068">
                  <c:v>35.159349997838341</c:v>
                </c:pt>
                <c:pt idx="2069">
                  <c:v>35.17620000044505</c:v>
                </c:pt>
                <c:pt idx="2070">
                  <c:v>35.193483328819276</c:v>
                </c:pt>
                <c:pt idx="2071">
                  <c:v>35.210333331425986</c:v>
                </c:pt>
                <c:pt idx="2072">
                  <c:v>35.22773333390554</c:v>
                </c:pt>
                <c:pt idx="2073">
                  <c:v>35.244566663106283</c:v>
                </c:pt>
                <c:pt idx="2074">
                  <c:v>35.262033327420554</c:v>
                </c:pt>
                <c:pt idx="2075">
                  <c:v>35.278883330027263</c:v>
                </c:pt>
                <c:pt idx="2076">
                  <c:v>35.296166666348775</c:v>
                </c:pt>
                <c:pt idx="2077">
                  <c:v>35.313016661008199</c:v>
                </c:pt>
                <c:pt idx="2078">
                  <c:v>35.330649995803832</c:v>
                </c:pt>
                <c:pt idx="2079">
                  <c:v>35.347499998410541</c:v>
                </c:pt>
                <c:pt idx="2080">
                  <c:v>35.364699999491371</c:v>
                </c:pt>
                <c:pt idx="2081">
                  <c:v>35.381549994150795</c:v>
                </c:pt>
                <c:pt idx="2082">
                  <c:v>35.398399996757504</c:v>
                </c:pt>
                <c:pt idx="2083">
                  <c:v>35.415249999364214</c:v>
                </c:pt>
                <c:pt idx="2084">
                  <c:v>35.432099994023638</c:v>
                </c:pt>
                <c:pt idx="2085">
                  <c:v>35.449866660435994</c:v>
                </c:pt>
                <c:pt idx="2086">
                  <c:v>35.466716663042703</c:v>
                </c:pt>
                <c:pt idx="2087">
                  <c:v>35.484599995613095</c:v>
                </c:pt>
                <c:pt idx="2088">
                  <c:v>35.501449998219805</c:v>
                </c:pt>
                <c:pt idx="2089">
                  <c:v>35.518916662534075</c:v>
                </c:pt>
                <c:pt idx="2090">
                  <c:v>35.53574999968211</c:v>
                </c:pt>
                <c:pt idx="2091">
                  <c:v>35.553399999936424</c:v>
                </c:pt>
                <c:pt idx="2092">
                  <c:v>35.570249994595848</c:v>
                </c:pt>
                <c:pt idx="2093">
                  <c:v>35.587283333142601</c:v>
                </c:pt>
                <c:pt idx="2094">
                  <c:v>35.604133327802025</c:v>
                </c:pt>
                <c:pt idx="2095">
                  <c:v>35.621749997138977</c:v>
                </c:pt>
                <c:pt idx="2096">
                  <c:v>35.638616665204367</c:v>
                </c:pt>
                <c:pt idx="2097">
                  <c:v>35.655583333969119</c:v>
                </c:pt>
                <c:pt idx="2098">
                  <c:v>35.672433328628543</c:v>
                </c:pt>
                <c:pt idx="2099">
                  <c:v>35.689266665776572</c:v>
                </c:pt>
                <c:pt idx="2100">
                  <c:v>35.706099994977315</c:v>
                </c:pt>
                <c:pt idx="2101">
                  <c:v>35.723599998156232</c:v>
                </c:pt>
                <c:pt idx="2102">
                  <c:v>35.740483331680295</c:v>
                </c:pt>
                <c:pt idx="2103">
                  <c:v>35.757716663678487</c:v>
                </c:pt>
                <c:pt idx="2104">
                  <c:v>35.774583331743877</c:v>
                </c:pt>
                <c:pt idx="2105">
                  <c:v>35.791650001207991</c:v>
                </c:pt>
                <c:pt idx="2106">
                  <c:v>35.808516661326088</c:v>
                </c:pt>
                <c:pt idx="2107">
                  <c:v>35.825349998474124</c:v>
                </c:pt>
                <c:pt idx="2108">
                  <c:v>35.842200001080833</c:v>
                </c:pt>
                <c:pt idx="2109">
                  <c:v>35.859049995740257</c:v>
                </c:pt>
                <c:pt idx="2110">
                  <c:v>35.876333332061769</c:v>
                </c:pt>
                <c:pt idx="2111">
                  <c:v>35.893183334668478</c:v>
                </c:pt>
                <c:pt idx="2112">
                  <c:v>35.910033329327902</c:v>
                </c:pt>
                <c:pt idx="2113">
                  <c:v>35.926899997393292</c:v>
                </c:pt>
                <c:pt idx="2114">
                  <c:v>35.944433331489563</c:v>
                </c:pt>
                <c:pt idx="2115">
                  <c:v>35.961283334096272</c:v>
                </c:pt>
                <c:pt idx="2116">
                  <c:v>35.979016661643982</c:v>
                </c:pt>
                <c:pt idx="2117">
                  <c:v>35.995866664250691</c:v>
                </c:pt>
                <c:pt idx="2118">
                  <c:v>36.012716666857401</c:v>
                </c:pt>
                <c:pt idx="2119">
                  <c:v>36.029583326975505</c:v>
                </c:pt>
                <c:pt idx="2120">
                  <c:v>36.0473166624705</c:v>
                </c:pt>
                <c:pt idx="2121">
                  <c:v>36.064166665077209</c:v>
                </c:pt>
                <c:pt idx="2122">
                  <c:v>36.081783334414162</c:v>
                </c:pt>
                <c:pt idx="2123">
                  <c:v>36.098633329073586</c:v>
                </c:pt>
                <c:pt idx="2124">
                  <c:v>36.115799999237062</c:v>
                </c:pt>
                <c:pt idx="2125">
                  <c:v>36.132666667302452</c:v>
                </c:pt>
                <c:pt idx="2126">
                  <c:v>36.149516661961876</c:v>
                </c:pt>
                <c:pt idx="2127">
                  <c:v>36.166383330027266</c:v>
                </c:pt>
                <c:pt idx="2128">
                  <c:v>36.183749993642174</c:v>
                </c:pt>
                <c:pt idx="2129">
                  <c:v>36.200599996248883</c:v>
                </c:pt>
                <c:pt idx="2130">
                  <c:v>36.218116664886473</c:v>
                </c:pt>
                <c:pt idx="2131">
                  <c:v>36.234966667493183</c:v>
                </c:pt>
                <c:pt idx="2132">
                  <c:v>36.252549997965495</c:v>
                </c:pt>
                <c:pt idx="2133">
                  <c:v>36.269400000572205</c:v>
                </c:pt>
                <c:pt idx="2134">
                  <c:v>36.286249995231628</c:v>
                </c:pt>
                <c:pt idx="2135">
                  <c:v>36.303099997838338</c:v>
                </c:pt>
                <c:pt idx="2136">
                  <c:v>36.320099997520444</c:v>
                </c:pt>
                <c:pt idx="2137">
                  <c:v>36.336950000127153</c:v>
                </c:pt>
                <c:pt idx="2138">
                  <c:v>36.354433329900104</c:v>
                </c:pt>
                <c:pt idx="2139">
                  <c:v>36.371299997965494</c:v>
                </c:pt>
                <c:pt idx="2140">
                  <c:v>36.388716665903729</c:v>
                </c:pt>
                <c:pt idx="2141">
                  <c:v>36.405566660563153</c:v>
                </c:pt>
                <c:pt idx="2142">
                  <c:v>36.423183329900105</c:v>
                </c:pt>
                <c:pt idx="2143">
                  <c:v>36.440033332506815</c:v>
                </c:pt>
                <c:pt idx="2144">
                  <c:v>36.457733329137163</c:v>
                </c:pt>
                <c:pt idx="2145">
                  <c:v>36.474583331743879</c:v>
                </c:pt>
                <c:pt idx="2146">
                  <c:v>36.491433334350589</c:v>
                </c:pt>
                <c:pt idx="2147">
                  <c:v>36.508283329010013</c:v>
                </c:pt>
                <c:pt idx="2148">
                  <c:v>36.526016664505008</c:v>
                </c:pt>
                <c:pt idx="2149">
                  <c:v>36.542866667111717</c:v>
                </c:pt>
                <c:pt idx="2150">
                  <c:v>36.559799997011822</c:v>
                </c:pt>
                <c:pt idx="2151">
                  <c:v>36.576649999618532</c:v>
                </c:pt>
                <c:pt idx="2152">
                  <c:v>36.593499994277956</c:v>
                </c:pt>
                <c:pt idx="2153">
                  <c:v>36.611233329772951</c:v>
                </c:pt>
                <c:pt idx="2154">
                  <c:v>36.62808333237966</c:v>
                </c:pt>
                <c:pt idx="2155">
                  <c:v>36.645483326911929</c:v>
                </c:pt>
                <c:pt idx="2156">
                  <c:v>36.662333329518638</c:v>
                </c:pt>
                <c:pt idx="2157">
                  <c:v>36.679899994532271</c:v>
                </c:pt>
                <c:pt idx="2158">
                  <c:v>36.696733331680299</c:v>
                </c:pt>
                <c:pt idx="2159">
                  <c:v>36.714333327611286</c:v>
                </c:pt>
                <c:pt idx="2160">
                  <c:v>36.731183330217995</c:v>
                </c:pt>
                <c:pt idx="2161">
                  <c:v>36.748033332824704</c:v>
                </c:pt>
                <c:pt idx="2162">
                  <c:v>36.764900000890094</c:v>
                </c:pt>
                <c:pt idx="2163">
                  <c:v>36.781799999872845</c:v>
                </c:pt>
                <c:pt idx="2164">
                  <c:v>36.798666667938235</c:v>
                </c:pt>
                <c:pt idx="2165">
                  <c:v>36.816033331553143</c:v>
                </c:pt>
                <c:pt idx="2166">
                  <c:v>36.832883334159852</c:v>
                </c:pt>
                <c:pt idx="2167">
                  <c:v>36.850299994150795</c:v>
                </c:pt>
                <c:pt idx="2168">
                  <c:v>36.867149996757504</c:v>
                </c:pt>
                <c:pt idx="2169">
                  <c:v>36.883999999364214</c:v>
                </c:pt>
                <c:pt idx="2170">
                  <c:v>36.900866667429604</c:v>
                </c:pt>
                <c:pt idx="2171">
                  <c:v>36.918549998601279</c:v>
                </c:pt>
                <c:pt idx="2172">
                  <c:v>36.935416666666669</c:v>
                </c:pt>
                <c:pt idx="2173">
                  <c:v>36.952816661198931</c:v>
                </c:pt>
                <c:pt idx="2174">
                  <c:v>36.969666663805647</c:v>
                </c:pt>
                <c:pt idx="2175">
                  <c:v>36.986883330345151</c:v>
                </c:pt>
                <c:pt idx="2176">
                  <c:v>37.00373333295186</c:v>
                </c:pt>
                <c:pt idx="2177">
                  <c:v>37.021416664123535</c:v>
                </c:pt>
                <c:pt idx="2178">
                  <c:v>37.038266666730244</c:v>
                </c:pt>
                <c:pt idx="2179">
                  <c:v>37.055116661389668</c:v>
                </c:pt>
                <c:pt idx="2180">
                  <c:v>37.071966663996378</c:v>
                </c:pt>
                <c:pt idx="2181">
                  <c:v>37.089083329836527</c:v>
                </c:pt>
                <c:pt idx="2182">
                  <c:v>37.105933332443236</c:v>
                </c:pt>
                <c:pt idx="2183">
                  <c:v>37.123633329073591</c:v>
                </c:pt>
                <c:pt idx="2184">
                  <c:v>37.140483331680301</c:v>
                </c:pt>
                <c:pt idx="2185">
                  <c:v>37.157849995295209</c:v>
                </c:pt>
                <c:pt idx="2186">
                  <c:v>37.174716663360599</c:v>
                </c:pt>
                <c:pt idx="2187">
                  <c:v>37.192200001080828</c:v>
                </c:pt>
                <c:pt idx="2188">
                  <c:v>37.209049995740251</c:v>
                </c:pt>
                <c:pt idx="2189">
                  <c:v>37.225899998346968</c:v>
                </c:pt>
                <c:pt idx="2190">
                  <c:v>37.242766666412351</c:v>
                </c:pt>
                <c:pt idx="2191">
                  <c:v>37.260449997584026</c:v>
                </c:pt>
                <c:pt idx="2192">
                  <c:v>37.277300000190735</c:v>
                </c:pt>
                <c:pt idx="2193">
                  <c:v>37.294516666730246</c:v>
                </c:pt>
                <c:pt idx="2194">
                  <c:v>37.31136666138967</c:v>
                </c:pt>
                <c:pt idx="2195">
                  <c:v>37.329050000508623</c:v>
                </c:pt>
                <c:pt idx="2196">
                  <c:v>37.345899995168047</c:v>
                </c:pt>
                <c:pt idx="2197">
                  <c:v>37.363166666030885</c:v>
                </c:pt>
                <c:pt idx="2198">
                  <c:v>37.380016660690309</c:v>
                </c:pt>
                <c:pt idx="2199">
                  <c:v>37.397766661643985</c:v>
                </c:pt>
                <c:pt idx="2200">
                  <c:v>37.414616664250694</c:v>
                </c:pt>
                <c:pt idx="2201">
                  <c:v>37.431583333015439</c:v>
                </c:pt>
                <c:pt idx="2202">
                  <c:v>37.448433327674863</c:v>
                </c:pt>
                <c:pt idx="2203">
                  <c:v>37.465283330281572</c:v>
                </c:pt>
                <c:pt idx="2204">
                  <c:v>37.482599997520445</c:v>
                </c:pt>
                <c:pt idx="2205">
                  <c:v>37.499450000127155</c:v>
                </c:pt>
                <c:pt idx="2206">
                  <c:v>37.516349999109906</c:v>
                </c:pt>
                <c:pt idx="2207">
                  <c:v>37.53319999376933</c:v>
                </c:pt>
                <c:pt idx="2208">
                  <c:v>37.550783332188921</c:v>
                </c:pt>
                <c:pt idx="2209">
                  <c:v>37.567633326848345</c:v>
                </c:pt>
                <c:pt idx="2210">
                  <c:v>37.58446666399638</c:v>
                </c:pt>
                <c:pt idx="2211">
                  <c:v>37.60131666660309</c:v>
                </c:pt>
                <c:pt idx="2212">
                  <c:v>37.618166661262514</c:v>
                </c:pt>
                <c:pt idx="2213">
                  <c:v>37.635416666666664</c:v>
                </c:pt>
                <c:pt idx="2214">
                  <c:v>37.652266661326088</c:v>
                </c:pt>
                <c:pt idx="2215">
                  <c:v>37.670033327738444</c:v>
                </c:pt>
                <c:pt idx="2216">
                  <c:v>37.686883330345154</c:v>
                </c:pt>
                <c:pt idx="2217">
                  <c:v>37.704533330599467</c:v>
                </c:pt>
                <c:pt idx="2218">
                  <c:v>37.721383333206177</c:v>
                </c:pt>
                <c:pt idx="2219">
                  <c:v>37.738783327738446</c:v>
                </c:pt>
                <c:pt idx="2220">
                  <c:v>37.755633330345155</c:v>
                </c:pt>
                <c:pt idx="2221">
                  <c:v>37.773099994659425</c:v>
                </c:pt>
                <c:pt idx="2222">
                  <c:v>37.790249999364214</c:v>
                </c:pt>
                <c:pt idx="2223">
                  <c:v>37.807799998919172</c:v>
                </c:pt>
                <c:pt idx="2224">
                  <c:v>37.824649993578596</c:v>
                </c:pt>
                <c:pt idx="2225">
                  <c:v>37.841599996884661</c:v>
                </c:pt>
                <c:pt idx="2226">
                  <c:v>37.858449999491377</c:v>
                </c:pt>
                <c:pt idx="2227">
                  <c:v>37.875750001271562</c:v>
                </c:pt>
                <c:pt idx="2228">
                  <c:v>37.892599995930986</c:v>
                </c:pt>
                <c:pt idx="2229">
                  <c:v>37.909449998537703</c:v>
                </c:pt>
                <c:pt idx="2230">
                  <c:v>37.926316666603086</c:v>
                </c:pt>
                <c:pt idx="2231">
                  <c:v>37.943549998601277</c:v>
                </c:pt>
                <c:pt idx="2232">
                  <c:v>37.960400001207987</c:v>
                </c:pt>
                <c:pt idx="2233">
                  <c:v>37.977333331108092</c:v>
                </c:pt>
                <c:pt idx="2234">
                  <c:v>37.994183333714801</c:v>
                </c:pt>
                <c:pt idx="2235">
                  <c:v>38.011516666412355</c:v>
                </c:pt>
                <c:pt idx="2236">
                  <c:v>38.028366661071779</c:v>
                </c:pt>
                <c:pt idx="2237">
                  <c:v>38.045500000317894</c:v>
                </c:pt>
                <c:pt idx="2238">
                  <c:v>38.062349994977318</c:v>
                </c:pt>
                <c:pt idx="2239">
                  <c:v>38.079216663042708</c:v>
                </c:pt>
                <c:pt idx="2240">
                  <c:v>38.096866663297014</c:v>
                </c:pt>
                <c:pt idx="2241">
                  <c:v>38.113749996821085</c:v>
                </c:pt>
                <c:pt idx="2242">
                  <c:v>38.131383331616718</c:v>
                </c:pt>
                <c:pt idx="2243">
                  <c:v>38.148233334223427</c:v>
                </c:pt>
                <c:pt idx="2244">
                  <c:v>38.165883334477741</c:v>
                </c:pt>
                <c:pt idx="2245">
                  <c:v>38.182733329137164</c:v>
                </c:pt>
                <c:pt idx="2246">
                  <c:v>38.200449999173479</c:v>
                </c:pt>
                <c:pt idx="2247">
                  <c:v>38.217299993832903</c:v>
                </c:pt>
                <c:pt idx="2248">
                  <c:v>38.235033329327898</c:v>
                </c:pt>
                <c:pt idx="2249">
                  <c:v>38.251899997393288</c:v>
                </c:pt>
                <c:pt idx="2250">
                  <c:v>38.269083333015445</c:v>
                </c:pt>
                <c:pt idx="2251">
                  <c:v>38.285933327674869</c:v>
                </c:pt>
                <c:pt idx="2252">
                  <c:v>38.303633332252502</c:v>
                </c:pt>
                <c:pt idx="2253">
                  <c:v>38.320483326911926</c:v>
                </c:pt>
                <c:pt idx="2254">
                  <c:v>38.33813332716624</c:v>
                </c:pt>
                <c:pt idx="2255">
                  <c:v>38.354983329772949</c:v>
                </c:pt>
                <c:pt idx="2256">
                  <c:v>38.372466667493185</c:v>
                </c:pt>
                <c:pt idx="2257">
                  <c:v>38.389316662152609</c:v>
                </c:pt>
                <c:pt idx="2258">
                  <c:v>38.406166664759319</c:v>
                </c:pt>
                <c:pt idx="2259">
                  <c:v>38.423016667366028</c:v>
                </c:pt>
                <c:pt idx="2260">
                  <c:v>38.439866662025452</c:v>
                </c:pt>
                <c:pt idx="2261">
                  <c:v>38.456833330790204</c:v>
                </c:pt>
                <c:pt idx="2262">
                  <c:v>38.473683333396913</c:v>
                </c:pt>
                <c:pt idx="2263">
                  <c:v>38.490549993515017</c:v>
                </c:pt>
                <c:pt idx="2264">
                  <c:v>38.507949995994565</c:v>
                </c:pt>
                <c:pt idx="2265">
                  <c:v>38.524799998601274</c:v>
                </c:pt>
                <c:pt idx="2266">
                  <c:v>38.542566665013631</c:v>
                </c:pt>
                <c:pt idx="2267">
                  <c:v>38.55941666762034</c:v>
                </c:pt>
                <c:pt idx="2268">
                  <c:v>38.576966667175292</c:v>
                </c:pt>
                <c:pt idx="2269">
                  <c:v>38.593816661834715</c:v>
                </c:pt>
                <c:pt idx="2270">
                  <c:v>38.610666664441425</c:v>
                </c:pt>
                <c:pt idx="2271">
                  <c:v>38.627533332506815</c:v>
                </c:pt>
                <c:pt idx="2272">
                  <c:v>38.644783329963687</c:v>
                </c:pt>
                <c:pt idx="2273">
                  <c:v>38.66164999802907</c:v>
                </c:pt>
                <c:pt idx="2274">
                  <c:v>38.679299998283383</c:v>
                </c:pt>
                <c:pt idx="2275">
                  <c:v>38.696150000890093</c:v>
                </c:pt>
                <c:pt idx="2276">
                  <c:v>38.713766662279767</c:v>
                </c:pt>
                <c:pt idx="2277">
                  <c:v>38.730616664886476</c:v>
                </c:pt>
                <c:pt idx="2278">
                  <c:v>38.747449994087219</c:v>
                </c:pt>
                <c:pt idx="2279">
                  <c:v>38.764299996693929</c:v>
                </c:pt>
                <c:pt idx="2280">
                  <c:v>38.781616663932802</c:v>
                </c:pt>
                <c:pt idx="2281">
                  <c:v>38.798466666539511</c:v>
                </c:pt>
                <c:pt idx="2282">
                  <c:v>38.815316661198935</c:v>
                </c:pt>
                <c:pt idx="2283">
                  <c:v>38.832166663805644</c:v>
                </c:pt>
                <c:pt idx="2284">
                  <c:v>38.849849994977312</c:v>
                </c:pt>
                <c:pt idx="2285">
                  <c:v>38.866699997584028</c:v>
                </c:pt>
                <c:pt idx="2286">
                  <c:v>38.884016664822894</c:v>
                </c:pt>
                <c:pt idx="2287">
                  <c:v>38.900866667429604</c:v>
                </c:pt>
                <c:pt idx="2288">
                  <c:v>38.917716662089028</c:v>
                </c:pt>
                <c:pt idx="2289">
                  <c:v>38.934566664695737</c:v>
                </c:pt>
                <c:pt idx="2290">
                  <c:v>38.951999998092653</c:v>
                </c:pt>
                <c:pt idx="2291">
                  <c:v>38.968850000699362</c:v>
                </c:pt>
                <c:pt idx="2292">
                  <c:v>38.986133329073589</c:v>
                </c:pt>
                <c:pt idx="2293">
                  <c:v>39.002983331680298</c:v>
                </c:pt>
                <c:pt idx="2294">
                  <c:v>39.020833333333336</c:v>
                </c:pt>
                <c:pt idx="2295">
                  <c:v>39.037666662534079</c:v>
                </c:pt>
                <c:pt idx="2296">
                  <c:v>39.054516665140788</c:v>
                </c:pt>
                <c:pt idx="2297">
                  <c:v>39.071366667747498</c:v>
                </c:pt>
                <c:pt idx="2298">
                  <c:v>39.089049998919172</c:v>
                </c:pt>
                <c:pt idx="2299">
                  <c:v>39.105899993578596</c:v>
                </c:pt>
                <c:pt idx="2300">
                  <c:v>39.123316661516824</c:v>
                </c:pt>
                <c:pt idx="2301">
                  <c:v>39.140166664123534</c:v>
                </c:pt>
                <c:pt idx="2302">
                  <c:v>39.15766666730245</c:v>
                </c:pt>
                <c:pt idx="2303">
                  <c:v>39.174516661961874</c:v>
                </c:pt>
                <c:pt idx="2304">
                  <c:v>39.192016665140791</c:v>
                </c:pt>
                <c:pt idx="2305">
                  <c:v>39.2088666677475</c:v>
                </c:pt>
                <c:pt idx="2306">
                  <c:v>39.226533333460488</c:v>
                </c:pt>
                <c:pt idx="2307">
                  <c:v>39.243399993578592</c:v>
                </c:pt>
                <c:pt idx="2308">
                  <c:v>39.260549998283388</c:v>
                </c:pt>
                <c:pt idx="2309">
                  <c:v>39.277400000890097</c:v>
                </c:pt>
                <c:pt idx="2310">
                  <c:v>39.294249995549521</c:v>
                </c:pt>
                <c:pt idx="2311">
                  <c:v>39.31109999815623</c:v>
                </c:pt>
                <c:pt idx="2312">
                  <c:v>39.328799994786579</c:v>
                </c:pt>
                <c:pt idx="2313">
                  <c:v>39.345649997393288</c:v>
                </c:pt>
                <c:pt idx="2314">
                  <c:v>39.363299997647601</c:v>
                </c:pt>
                <c:pt idx="2315">
                  <c:v>39.380150000254311</c:v>
                </c:pt>
                <c:pt idx="2316">
                  <c:v>39.397683334350589</c:v>
                </c:pt>
                <c:pt idx="2317">
                  <c:v>39.414533329010013</c:v>
                </c:pt>
                <c:pt idx="2318">
                  <c:v>39.432149998346965</c:v>
                </c:pt>
                <c:pt idx="2319">
                  <c:v>39.449000000953674</c:v>
                </c:pt>
                <c:pt idx="2320">
                  <c:v>39.465849995613098</c:v>
                </c:pt>
                <c:pt idx="2321">
                  <c:v>39.482699998219807</c:v>
                </c:pt>
                <c:pt idx="2322">
                  <c:v>39.500066661834715</c:v>
                </c:pt>
                <c:pt idx="2323">
                  <c:v>39.516916664441425</c:v>
                </c:pt>
                <c:pt idx="2324">
                  <c:v>39.534266662597659</c:v>
                </c:pt>
                <c:pt idx="2325">
                  <c:v>39.551116665204368</c:v>
                </c:pt>
                <c:pt idx="2326">
                  <c:v>39.568066660563154</c:v>
                </c:pt>
                <c:pt idx="2327">
                  <c:v>39.584916663169864</c:v>
                </c:pt>
                <c:pt idx="2328">
                  <c:v>39.601766665776573</c:v>
                </c:pt>
                <c:pt idx="2329">
                  <c:v>39.619299999872844</c:v>
                </c:pt>
                <c:pt idx="2330">
                  <c:v>39.636149994532268</c:v>
                </c:pt>
                <c:pt idx="2331">
                  <c:v>39.653099997838339</c:v>
                </c:pt>
                <c:pt idx="2332">
                  <c:v>39.669950000445048</c:v>
                </c:pt>
                <c:pt idx="2333">
                  <c:v>39.686799995104472</c:v>
                </c:pt>
                <c:pt idx="2334">
                  <c:v>39.704549996058148</c:v>
                </c:pt>
                <c:pt idx="2335">
                  <c:v>39.721399998664857</c:v>
                </c:pt>
                <c:pt idx="2336">
                  <c:v>39.738299997647601</c:v>
                </c:pt>
                <c:pt idx="2337">
                  <c:v>39.755183331171672</c:v>
                </c:pt>
                <c:pt idx="2338">
                  <c:v>39.772033333778381</c:v>
                </c:pt>
                <c:pt idx="2339">
                  <c:v>39.789716664950056</c:v>
                </c:pt>
                <c:pt idx="2340">
                  <c:v>39.806566667556766</c:v>
                </c:pt>
                <c:pt idx="2341">
                  <c:v>39.824316660563149</c:v>
                </c:pt>
                <c:pt idx="2342">
                  <c:v>39.841166663169858</c:v>
                </c:pt>
                <c:pt idx="2343">
                  <c:v>39.858816663424172</c:v>
                </c:pt>
                <c:pt idx="2344">
                  <c:v>39.875666666030881</c:v>
                </c:pt>
                <c:pt idx="2345">
                  <c:v>39.892516660690305</c:v>
                </c:pt>
                <c:pt idx="2346">
                  <c:v>39.909349997838341</c:v>
                </c:pt>
                <c:pt idx="2347">
                  <c:v>39.926983332633974</c:v>
                </c:pt>
                <c:pt idx="2348">
                  <c:v>39.943833327293397</c:v>
                </c:pt>
                <c:pt idx="2349">
                  <c:v>39.960799996058149</c:v>
                </c:pt>
                <c:pt idx="2350">
                  <c:v>39.977649998664859</c:v>
                </c:pt>
                <c:pt idx="2351">
                  <c:v>39.994500001271568</c:v>
                </c:pt>
                <c:pt idx="2352">
                  <c:v>40.011916661262511</c:v>
                </c:pt>
                <c:pt idx="2353">
                  <c:v>40.02876666386922</c:v>
                </c:pt>
                <c:pt idx="2354">
                  <c:v>40.045616666475929</c:v>
                </c:pt>
                <c:pt idx="2355">
                  <c:v>40.062749997774759</c:v>
                </c:pt>
                <c:pt idx="2356">
                  <c:v>40.080449994405107</c:v>
                </c:pt>
                <c:pt idx="2357">
                  <c:v>40.097299997011824</c:v>
                </c:pt>
                <c:pt idx="2358">
                  <c:v>40.114599998792009</c:v>
                </c:pt>
                <c:pt idx="2359">
                  <c:v>40.131466666857399</c:v>
                </c:pt>
                <c:pt idx="2360">
                  <c:v>40.148399996757504</c:v>
                </c:pt>
                <c:pt idx="2361">
                  <c:v>40.165266664822894</c:v>
                </c:pt>
                <c:pt idx="2362">
                  <c:v>40.182550001144406</c:v>
                </c:pt>
                <c:pt idx="2363">
                  <c:v>40.199383330345157</c:v>
                </c:pt>
                <c:pt idx="2364">
                  <c:v>40.216550000508626</c:v>
                </c:pt>
                <c:pt idx="2365">
                  <c:v>40.23339999516805</c:v>
                </c:pt>
                <c:pt idx="2366">
                  <c:v>40.250249997774759</c:v>
                </c:pt>
                <c:pt idx="2367">
                  <c:v>40.267116665840149</c:v>
                </c:pt>
                <c:pt idx="2368">
                  <c:v>40.284783331553143</c:v>
                </c:pt>
                <c:pt idx="2369">
                  <c:v>40.301633334159852</c:v>
                </c:pt>
                <c:pt idx="2370">
                  <c:v>40.319016663233441</c:v>
                </c:pt>
                <c:pt idx="2371">
                  <c:v>40.33586666584015</c:v>
                </c:pt>
                <c:pt idx="2372">
                  <c:v>40.352716660499574</c:v>
                </c:pt>
                <c:pt idx="2373">
                  <c:v>40.369566663106283</c:v>
                </c:pt>
                <c:pt idx="2374">
                  <c:v>40.38656666278839</c:v>
                </c:pt>
                <c:pt idx="2375">
                  <c:v>40.40344999631246</c:v>
                </c:pt>
                <c:pt idx="2376">
                  <c:v>40.42029999891917</c:v>
                </c:pt>
                <c:pt idx="2377">
                  <c:v>40.437149993578593</c:v>
                </c:pt>
                <c:pt idx="2378">
                  <c:v>40.454733331998192</c:v>
                </c:pt>
                <c:pt idx="2379">
                  <c:v>40.471583334604901</c:v>
                </c:pt>
                <c:pt idx="2380">
                  <c:v>40.488416663805644</c:v>
                </c:pt>
                <c:pt idx="2381">
                  <c:v>40.505266666412354</c:v>
                </c:pt>
                <c:pt idx="2382">
                  <c:v>40.522900001207987</c:v>
                </c:pt>
                <c:pt idx="2383">
                  <c:v>40.539766661326091</c:v>
                </c:pt>
                <c:pt idx="2384">
                  <c:v>40.557333334287009</c:v>
                </c:pt>
                <c:pt idx="2385">
                  <c:v>40.574183328946432</c:v>
                </c:pt>
                <c:pt idx="2386">
                  <c:v>40.591866668065386</c:v>
                </c:pt>
                <c:pt idx="2387">
                  <c:v>40.60871666272481</c:v>
                </c:pt>
                <c:pt idx="2388">
                  <c:v>40.626283327738442</c:v>
                </c:pt>
                <c:pt idx="2389">
                  <c:v>40.643133330345151</c:v>
                </c:pt>
                <c:pt idx="2390">
                  <c:v>40.660066660245256</c:v>
                </c:pt>
                <c:pt idx="2391">
                  <c:v>40.676916662851973</c:v>
                </c:pt>
                <c:pt idx="2392">
                  <c:v>40.693850000699364</c:v>
                </c:pt>
                <c:pt idx="2393">
                  <c:v>40.710699995358787</c:v>
                </c:pt>
                <c:pt idx="2394">
                  <c:v>40.728166667620343</c:v>
                </c:pt>
                <c:pt idx="2395">
                  <c:v>40.745016662279767</c:v>
                </c:pt>
                <c:pt idx="2396">
                  <c:v>40.762466661135356</c:v>
                </c:pt>
                <c:pt idx="2397">
                  <c:v>40.779299998283385</c:v>
                </c:pt>
                <c:pt idx="2398">
                  <c:v>40.796416664123534</c:v>
                </c:pt>
                <c:pt idx="2399">
                  <c:v>40.813266666730243</c:v>
                </c:pt>
                <c:pt idx="2400">
                  <c:v>40.830899993578591</c:v>
                </c:pt>
                <c:pt idx="2401">
                  <c:v>40.8477499961853</c:v>
                </c:pt>
                <c:pt idx="2402">
                  <c:v>40.864800000190733</c:v>
                </c:pt>
                <c:pt idx="2403">
                  <c:v>40.881649994850157</c:v>
                </c:pt>
                <c:pt idx="2404">
                  <c:v>40.898499997456867</c:v>
                </c:pt>
                <c:pt idx="2405">
                  <c:v>40.915383330980937</c:v>
                </c:pt>
                <c:pt idx="2406">
                  <c:v>40.932249999046327</c:v>
                </c:pt>
                <c:pt idx="2407">
                  <c:v>40.949483331044512</c:v>
                </c:pt>
                <c:pt idx="2408">
                  <c:v>40.966333333651228</c:v>
                </c:pt>
                <c:pt idx="2409">
                  <c:v>40.983199993769325</c:v>
                </c:pt>
                <c:pt idx="2410">
                  <c:v>41.000066661834715</c:v>
                </c:pt>
                <c:pt idx="2411">
                  <c:v>41.017699996630348</c:v>
                </c:pt>
                <c:pt idx="2412">
                  <c:v>41.034549999237058</c:v>
                </c:pt>
                <c:pt idx="2413">
                  <c:v>41.051916662851973</c:v>
                </c:pt>
                <c:pt idx="2414">
                  <c:v>41.068750000000001</c:v>
                </c:pt>
                <c:pt idx="2415">
                  <c:v>41.085599994659425</c:v>
                </c:pt>
                <c:pt idx="2416">
                  <c:v>41.102483328183489</c:v>
                </c:pt>
                <c:pt idx="2417">
                  <c:v>41.119899996121724</c:v>
                </c:pt>
                <c:pt idx="2418">
                  <c:v>41.136749998728433</c:v>
                </c:pt>
                <c:pt idx="2419">
                  <c:v>41.154233328501384</c:v>
                </c:pt>
                <c:pt idx="2420">
                  <c:v>41.171083331108093</c:v>
                </c:pt>
                <c:pt idx="2421">
                  <c:v>41.188800001144408</c:v>
                </c:pt>
                <c:pt idx="2422">
                  <c:v>41.205649995803832</c:v>
                </c:pt>
                <c:pt idx="2423">
                  <c:v>41.22324999968211</c:v>
                </c:pt>
                <c:pt idx="2424">
                  <c:v>41.240233333905536</c:v>
                </c:pt>
                <c:pt idx="2425">
                  <c:v>41.257433327039081</c:v>
                </c:pt>
                <c:pt idx="2426">
                  <c:v>41.274299995104471</c:v>
                </c:pt>
                <c:pt idx="2427">
                  <c:v>41.291866668065389</c:v>
                </c:pt>
                <c:pt idx="2428">
                  <c:v>41.308716662724812</c:v>
                </c:pt>
                <c:pt idx="2429">
                  <c:v>41.326416667302446</c:v>
                </c:pt>
                <c:pt idx="2430">
                  <c:v>41.34326666196187</c:v>
                </c:pt>
                <c:pt idx="2431">
                  <c:v>41.360999997456865</c:v>
                </c:pt>
                <c:pt idx="2432">
                  <c:v>41.377850000063582</c:v>
                </c:pt>
                <c:pt idx="2433">
                  <c:v>41.395516665776569</c:v>
                </c:pt>
                <c:pt idx="2434">
                  <c:v>41.412366660435993</c:v>
                </c:pt>
                <c:pt idx="2435">
                  <c:v>41.429899994532271</c:v>
                </c:pt>
                <c:pt idx="2436">
                  <c:v>41.44674999713898</c:v>
                </c:pt>
                <c:pt idx="2437">
                  <c:v>41.464099995295207</c:v>
                </c:pt>
                <c:pt idx="2438">
                  <c:v>41.480949997901917</c:v>
                </c:pt>
                <c:pt idx="2439">
                  <c:v>41.498350000381471</c:v>
                </c:pt>
                <c:pt idx="2440">
                  <c:v>41.515199995040895</c:v>
                </c:pt>
                <c:pt idx="2441">
                  <c:v>41.532049997647604</c:v>
                </c:pt>
                <c:pt idx="2442">
                  <c:v>41.54898332754771</c:v>
                </c:pt>
                <c:pt idx="2443">
                  <c:v>41.5658499956131</c:v>
                </c:pt>
                <c:pt idx="2444">
                  <c:v>41.582699998219809</c:v>
                </c:pt>
                <c:pt idx="2445">
                  <c:v>41.600316667556761</c:v>
                </c:pt>
                <c:pt idx="2446">
                  <c:v>41.617166662216185</c:v>
                </c:pt>
                <c:pt idx="2447">
                  <c:v>41.634016664822894</c:v>
                </c:pt>
                <c:pt idx="2448">
                  <c:v>41.650849994023638</c:v>
                </c:pt>
                <c:pt idx="2449">
                  <c:v>41.668549998601279</c:v>
                </c:pt>
                <c:pt idx="2450">
                  <c:v>41.685433332125349</c:v>
                </c:pt>
                <c:pt idx="2451">
                  <c:v>41.702349996566774</c:v>
                </c:pt>
                <c:pt idx="2452">
                  <c:v>41.719216664632164</c:v>
                </c:pt>
                <c:pt idx="2453">
                  <c:v>41.736066667238873</c:v>
                </c:pt>
                <c:pt idx="2454">
                  <c:v>41.753833333651222</c:v>
                </c:pt>
                <c:pt idx="2455">
                  <c:v>41.770683328310646</c:v>
                </c:pt>
                <c:pt idx="2456">
                  <c:v>41.788183331489563</c:v>
                </c:pt>
                <c:pt idx="2457">
                  <c:v>41.805033334096272</c:v>
                </c:pt>
                <c:pt idx="2458">
                  <c:v>41.822183330853782</c:v>
                </c:pt>
                <c:pt idx="2459">
                  <c:v>41.839033333460492</c:v>
                </c:pt>
                <c:pt idx="2460">
                  <c:v>41.85641666253408</c:v>
                </c:pt>
                <c:pt idx="2461">
                  <c:v>41.87326666514079</c:v>
                </c:pt>
                <c:pt idx="2462">
                  <c:v>41.890116667747499</c:v>
                </c:pt>
                <c:pt idx="2463">
                  <c:v>41.906966662406923</c:v>
                </c:pt>
                <c:pt idx="2464">
                  <c:v>41.924199994405107</c:v>
                </c:pt>
                <c:pt idx="2465">
                  <c:v>41.941033331553143</c:v>
                </c:pt>
                <c:pt idx="2466">
                  <c:v>41.958650000890096</c:v>
                </c:pt>
                <c:pt idx="2467">
                  <c:v>41.975499995549519</c:v>
                </c:pt>
                <c:pt idx="2468">
                  <c:v>41.993216665585834</c:v>
                </c:pt>
                <c:pt idx="2469">
                  <c:v>42.010066660245258</c:v>
                </c:pt>
                <c:pt idx="2470">
                  <c:v>42.027799995740253</c:v>
                </c:pt>
                <c:pt idx="2471">
                  <c:v>42.044649998346962</c:v>
                </c:pt>
                <c:pt idx="2472">
                  <c:v>42.061500000953671</c:v>
                </c:pt>
                <c:pt idx="2473">
                  <c:v>42.078349995613095</c:v>
                </c:pt>
                <c:pt idx="2474">
                  <c:v>42.095216663678485</c:v>
                </c:pt>
                <c:pt idx="2475">
                  <c:v>42.112483334541324</c:v>
                </c:pt>
                <c:pt idx="2476">
                  <c:v>42.129333329200747</c:v>
                </c:pt>
                <c:pt idx="2477">
                  <c:v>42.14619999726613</c:v>
                </c:pt>
                <c:pt idx="2478">
                  <c:v>42.163049999872847</c:v>
                </c:pt>
                <c:pt idx="2479">
                  <c:v>42.180749996503195</c:v>
                </c:pt>
                <c:pt idx="2480">
                  <c:v>42.197599999109904</c:v>
                </c:pt>
                <c:pt idx="2481">
                  <c:v>42.215366665522261</c:v>
                </c:pt>
                <c:pt idx="2482">
                  <c:v>42.232199994723004</c:v>
                </c:pt>
                <c:pt idx="2483">
                  <c:v>42.249866660435991</c:v>
                </c:pt>
                <c:pt idx="2484">
                  <c:v>42.266716663042708</c:v>
                </c:pt>
                <c:pt idx="2485">
                  <c:v>42.284433333079022</c:v>
                </c:pt>
                <c:pt idx="2486">
                  <c:v>42.301283327738446</c:v>
                </c:pt>
                <c:pt idx="2487">
                  <c:v>42.318133330345155</c:v>
                </c:pt>
                <c:pt idx="2488">
                  <c:v>42.334983332951865</c:v>
                </c:pt>
                <c:pt idx="2489">
                  <c:v>42.351833327611288</c:v>
                </c:pt>
                <c:pt idx="2490">
                  <c:v>42.369549997647603</c:v>
                </c:pt>
                <c:pt idx="2491">
                  <c:v>42.386400000254312</c:v>
                </c:pt>
                <c:pt idx="2492">
                  <c:v>42.403299999237063</c:v>
                </c:pt>
                <c:pt idx="2493">
                  <c:v>42.420149993896487</c:v>
                </c:pt>
                <c:pt idx="2494">
                  <c:v>42.43701666196187</c:v>
                </c:pt>
                <c:pt idx="2495">
                  <c:v>42.454433329900105</c:v>
                </c:pt>
                <c:pt idx="2496">
                  <c:v>42.471283332506815</c:v>
                </c:pt>
                <c:pt idx="2497">
                  <c:v>42.488133327166238</c:v>
                </c:pt>
                <c:pt idx="2498">
                  <c:v>42.504983329772948</c:v>
                </c:pt>
                <c:pt idx="2499">
                  <c:v>42.521833332379657</c:v>
                </c:pt>
                <c:pt idx="2500">
                  <c:v>42.53883333206177</c:v>
                </c:pt>
                <c:pt idx="2501">
                  <c:v>42.55568333466848</c:v>
                </c:pt>
                <c:pt idx="2502">
                  <c:v>42.572533329327904</c:v>
                </c:pt>
                <c:pt idx="2503">
                  <c:v>42.590183329582217</c:v>
                </c:pt>
                <c:pt idx="2504">
                  <c:v>42.607033332188927</c:v>
                </c:pt>
                <c:pt idx="2505">
                  <c:v>42.624416661262515</c:v>
                </c:pt>
                <c:pt idx="2506">
                  <c:v>42.641266663869224</c:v>
                </c:pt>
                <c:pt idx="2507">
                  <c:v>42.658116666475934</c:v>
                </c:pt>
                <c:pt idx="2508">
                  <c:v>42.674966661135358</c:v>
                </c:pt>
                <c:pt idx="2509">
                  <c:v>42.692116665840146</c:v>
                </c:pt>
                <c:pt idx="2510">
                  <c:v>42.70896666049957</c:v>
                </c:pt>
                <c:pt idx="2511">
                  <c:v>42.726549998919168</c:v>
                </c:pt>
                <c:pt idx="2512">
                  <c:v>42.743416666984558</c:v>
                </c:pt>
                <c:pt idx="2513">
                  <c:v>42.760349996884663</c:v>
                </c:pt>
                <c:pt idx="2514">
                  <c:v>42.777199999491373</c:v>
                </c:pt>
                <c:pt idx="2515">
                  <c:v>42.794066667556763</c:v>
                </c:pt>
                <c:pt idx="2516">
                  <c:v>42.811816660563153</c:v>
                </c:pt>
                <c:pt idx="2517">
                  <c:v>42.828666663169862</c:v>
                </c:pt>
                <c:pt idx="2518">
                  <c:v>42.846299997965495</c:v>
                </c:pt>
                <c:pt idx="2519">
                  <c:v>42.863150000572205</c:v>
                </c:pt>
                <c:pt idx="2520">
                  <c:v>42.880283331871034</c:v>
                </c:pt>
                <c:pt idx="2521">
                  <c:v>42.897149999936424</c:v>
                </c:pt>
                <c:pt idx="2522">
                  <c:v>42.91446666717529</c:v>
                </c:pt>
                <c:pt idx="2523">
                  <c:v>42.931333327293395</c:v>
                </c:pt>
                <c:pt idx="2524">
                  <c:v>42.949033331871036</c:v>
                </c:pt>
                <c:pt idx="2525">
                  <c:v>42.965883334477745</c:v>
                </c:pt>
                <c:pt idx="2526">
                  <c:v>42.983499995867412</c:v>
                </c:pt>
                <c:pt idx="2527">
                  <c:v>43.000349998474121</c:v>
                </c:pt>
                <c:pt idx="2528">
                  <c:v>43.01720000108083</c:v>
                </c:pt>
                <c:pt idx="2529">
                  <c:v>43.034066661198935</c:v>
                </c:pt>
                <c:pt idx="2530">
                  <c:v>43.051333332061766</c:v>
                </c:pt>
                <c:pt idx="2531">
                  <c:v>43.068183334668475</c:v>
                </c:pt>
                <c:pt idx="2532">
                  <c:v>43.085033329327899</c:v>
                </c:pt>
                <c:pt idx="2533">
                  <c:v>43.101883331934609</c:v>
                </c:pt>
                <c:pt idx="2534">
                  <c:v>43.118833327293395</c:v>
                </c:pt>
                <c:pt idx="2535">
                  <c:v>43.135733334223431</c:v>
                </c:pt>
                <c:pt idx="2536">
                  <c:v>43.153149994214374</c:v>
                </c:pt>
                <c:pt idx="2537">
                  <c:v>43.170016662279764</c:v>
                </c:pt>
                <c:pt idx="2538">
                  <c:v>43.18718333244324</c:v>
                </c:pt>
                <c:pt idx="2539">
                  <c:v>43.204033327102664</c:v>
                </c:pt>
                <c:pt idx="2540">
                  <c:v>43.221333328882857</c:v>
                </c:pt>
                <c:pt idx="2541">
                  <c:v>43.238183331489566</c:v>
                </c:pt>
                <c:pt idx="2542">
                  <c:v>43.255649995803836</c:v>
                </c:pt>
                <c:pt idx="2543">
                  <c:v>43.272499998410545</c:v>
                </c:pt>
                <c:pt idx="2544">
                  <c:v>43.290249999364214</c:v>
                </c:pt>
                <c:pt idx="2545">
                  <c:v>43.307099994023638</c:v>
                </c:pt>
                <c:pt idx="2546">
                  <c:v>43.32406666278839</c:v>
                </c:pt>
                <c:pt idx="2547">
                  <c:v>43.341366664568582</c:v>
                </c:pt>
                <c:pt idx="2548">
                  <c:v>43.358749993642171</c:v>
                </c:pt>
                <c:pt idx="2549">
                  <c:v>43.37559999624888</c:v>
                </c:pt>
                <c:pt idx="2550">
                  <c:v>43.39306666056315</c:v>
                </c:pt>
                <c:pt idx="2551">
                  <c:v>43.409899997711179</c:v>
                </c:pt>
                <c:pt idx="2552">
                  <c:v>43.426750000317888</c:v>
                </c:pt>
                <c:pt idx="2553">
                  <c:v>43.443599994977312</c:v>
                </c:pt>
                <c:pt idx="2554">
                  <c:v>43.460449997584028</c:v>
                </c:pt>
                <c:pt idx="2555">
                  <c:v>43.477950000762938</c:v>
                </c:pt>
                <c:pt idx="2556">
                  <c:v>43.494799995422362</c:v>
                </c:pt>
                <c:pt idx="2557">
                  <c:v>43.512583327293399</c:v>
                </c:pt>
                <c:pt idx="2558">
                  <c:v>43.529433329900108</c:v>
                </c:pt>
                <c:pt idx="2559">
                  <c:v>43.546299997965498</c:v>
                </c:pt>
                <c:pt idx="2560">
                  <c:v>43.563150000572207</c:v>
                </c:pt>
                <c:pt idx="2561">
                  <c:v>43.580833331743875</c:v>
                </c:pt>
                <c:pt idx="2562">
                  <c:v>43.597683334350585</c:v>
                </c:pt>
                <c:pt idx="2563">
                  <c:v>43.615399996439614</c:v>
                </c:pt>
                <c:pt idx="2564">
                  <c:v>43.632249999046323</c:v>
                </c:pt>
                <c:pt idx="2565">
                  <c:v>43.649916664759317</c:v>
                </c:pt>
                <c:pt idx="2566">
                  <c:v>43.666766667366026</c:v>
                </c:pt>
                <c:pt idx="2567">
                  <c:v>43.684066661198933</c:v>
                </c:pt>
                <c:pt idx="2568">
                  <c:v>43.700899998346962</c:v>
                </c:pt>
                <c:pt idx="2569">
                  <c:v>43.718766665458681</c:v>
                </c:pt>
                <c:pt idx="2570">
                  <c:v>43.73561666806539</c:v>
                </c:pt>
                <c:pt idx="2571">
                  <c:v>43.752466662724814</c:v>
                </c:pt>
                <c:pt idx="2572">
                  <c:v>43.769333330790204</c:v>
                </c:pt>
                <c:pt idx="2573">
                  <c:v>43.786299999554949</c:v>
                </c:pt>
                <c:pt idx="2574">
                  <c:v>43.803149994214372</c:v>
                </c:pt>
                <c:pt idx="2575">
                  <c:v>43.820016662279762</c:v>
                </c:pt>
                <c:pt idx="2576">
                  <c:v>43.837683327992757</c:v>
                </c:pt>
                <c:pt idx="2577">
                  <c:v>43.854533330599466</c:v>
                </c:pt>
                <c:pt idx="2578">
                  <c:v>43.871783328056338</c:v>
                </c:pt>
                <c:pt idx="2579">
                  <c:v>43.888633330663048</c:v>
                </c:pt>
                <c:pt idx="2580">
                  <c:v>43.906316661834715</c:v>
                </c:pt>
                <c:pt idx="2581">
                  <c:v>43.923166664441425</c:v>
                </c:pt>
                <c:pt idx="2582">
                  <c:v>43.940350000063582</c:v>
                </c:pt>
                <c:pt idx="2583">
                  <c:v>43.957216660181679</c:v>
                </c:pt>
                <c:pt idx="2584">
                  <c:v>43.974816664059958</c:v>
                </c:pt>
                <c:pt idx="2585">
                  <c:v>43.991650001207987</c:v>
                </c:pt>
                <c:pt idx="2586">
                  <c:v>44.008599996566772</c:v>
                </c:pt>
                <c:pt idx="2587">
                  <c:v>44.025449999173482</c:v>
                </c:pt>
                <c:pt idx="2588">
                  <c:v>44.042299993832906</c:v>
                </c:pt>
                <c:pt idx="2589">
                  <c:v>44.059966667493185</c:v>
                </c:pt>
                <c:pt idx="2590">
                  <c:v>44.076816662152609</c:v>
                </c:pt>
                <c:pt idx="2591">
                  <c:v>44.094183333714803</c:v>
                </c:pt>
                <c:pt idx="2592">
                  <c:v>44.111049993832907</c:v>
                </c:pt>
                <c:pt idx="2593">
                  <c:v>44.12839999993642</c:v>
                </c:pt>
                <c:pt idx="2594">
                  <c:v>44.14526666800181</c:v>
                </c:pt>
                <c:pt idx="2595">
                  <c:v>44.16273333231608</c:v>
                </c:pt>
                <c:pt idx="2596">
                  <c:v>44.179583326975504</c:v>
                </c:pt>
                <c:pt idx="2597">
                  <c:v>44.196949998537697</c:v>
                </c:pt>
                <c:pt idx="2598">
                  <c:v>44.213800001144406</c:v>
                </c:pt>
                <c:pt idx="2599">
                  <c:v>44.23064999580383</c:v>
                </c:pt>
                <c:pt idx="2600">
                  <c:v>44.247499998410539</c:v>
                </c:pt>
                <c:pt idx="2601">
                  <c:v>44.264350001017256</c:v>
                </c:pt>
                <c:pt idx="2602">
                  <c:v>44.281949996948242</c:v>
                </c:pt>
                <c:pt idx="2603">
                  <c:v>44.298799999554952</c:v>
                </c:pt>
                <c:pt idx="2604">
                  <c:v>44.315649994214375</c:v>
                </c:pt>
                <c:pt idx="2605">
                  <c:v>44.332499996821085</c:v>
                </c:pt>
                <c:pt idx="2606">
                  <c:v>44.350166662534079</c:v>
                </c:pt>
                <c:pt idx="2607">
                  <c:v>44.367016665140788</c:v>
                </c:pt>
                <c:pt idx="2608">
                  <c:v>44.384716661771137</c:v>
                </c:pt>
                <c:pt idx="2609">
                  <c:v>44.401566664377846</c:v>
                </c:pt>
                <c:pt idx="2610">
                  <c:v>44.419283334414168</c:v>
                </c:pt>
                <c:pt idx="2611">
                  <c:v>44.436133329073591</c:v>
                </c:pt>
                <c:pt idx="2612">
                  <c:v>44.452983331680301</c:v>
                </c:pt>
                <c:pt idx="2613">
                  <c:v>44.46983333428701</c:v>
                </c:pt>
                <c:pt idx="2614">
                  <c:v>44.486699994405107</c:v>
                </c:pt>
                <c:pt idx="2615">
                  <c:v>44.504366668065387</c:v>
                </c:pt>
                <c:pt idx="2616">
                  <c:v>44.521216662724811</c:v>
                </c:pt>
                <c:pt idx="2617">
                  <c:v>44.538916667302452</c:v>
                </c:pt>
                <c:pt idx="2618">
                  <c:v>44.555766661961876</c:v>
                </c:pt>
                <c:pt idx="2619">
                  <c:v>44.573316661516827</c:v>
                </c:pt>
                <c:pt idx="2620">
                  <c:v>44.590166664123537</c:v>
                </c:pt>
                <c:pt idx="2621">
                  <c:v>44.607450000445048</c:v>
                </c:pt>
                <c:pt idx="2622">
                  <c:v>44.624299995104472</c:v>
                </c:pt>
                <c:pt idx="2623">
                  <c:v>44.641149997711182</c:v>
                </c:pt>
                <c:pt idx="2624">
                  <c:v>44.658000000317891</c:v>
                </c:pt>
                <c:pt idx="2625">
                  <c:v>44.675166662534075</c:v>
                </c:pt>
                <c:pt idx="2626">
                  <c:v>44.692016665140791</c:v>
                </c:pt>
                <c:pt idx="2627">
                  <c:v>44.709483329455061</c:v>
                </c:pt>
                <c:pt idx="2628">
                  <c:v>44.72633333206177</c:v>
                </c:pt>
                <c:pt idx="2629">
                  <c:v>44.743733334541318</c:v>
                </c:pt>
                <c:pt idx="2630">
                  <c:v>44.760583329200742</c:v>
                </c:pt>
                <c:pt idx="2631">
                  <c:v>44.778266660372417</c:v>
                </c:pt>
                <c:pt idx="2632">
                  <c:v>44.795116662979126</c:v>
                </c:pt>
                <c:pt idx="2633">
                  <c:v>44.811983331044516</c:v>
                </c:pt>
                <c:pt idx="2634">
                  <c:v>44.828833333651225</c:v>
                </c:pt>
                <c:pt idx="2635">
                  <c:v>44.845816667874651</c:v>
                </c:pt>
                <c:pt idx="2636">
                  <c:v>44.862649997075401</c:v>
                </c:pt>
                <c:pt idx="2637">
                  <c:v>44.879600000381473</c:v>
                </c:pt>
                <c:pt idx="2638">
                  <c:v>44.896449995040896</c:v>
                </c:pt>
                <c:pt idx="2639">
                  <c:v>44.914350001017254</c:v>
                </c:pt>
                <c:pt idx="2640">
                  <c:v>44.931216661135359</c:v>
                </c:pt>
                <c:pt idx="2641">
                  <c:v>44.948733329772949</c:v>
                </c:pt>
                <c:pt idx="2642">
                  <c:v>44.965583332379659</c:v>
                </c:pt>
                <c:pt idx="2643">
                  <c:v>44.983316667874654</c:v>
                </c:pt>
                <c:pt idx="2644">
                  <c:v>45.000166662534077</c:v>
                </c:pt>
                <c:pt idx="2645">
                  <c:v>45.017650000254314</c:v>
                </c:pt>
                <c:pt idx="2646">
                  <c:v>45.034499994913737</c:v>
                </c:pt>
                <c:pt idx="2647">
                  <c:v>45.051816662152611</c:v>
                </c:pt>
                <c:pt idx="2648">
                  <c:v>45.068683330218001</c:v>
                </c:pt>
                <c:pt idx="2649">
                  <c:v>45.08553333282471</c:v>
                </c:pt>
                <c:pt idx="2650">
                  <c:v>45.102383327484134</c:v>
                </c:pt>
                <c:pt idx="2651">
                  <c:v>45.119366661707559</c:v>
                </c:pt>
                <c:pt idx="2652">
                  <c:v>45.136216664314269</c:v>
                </c:pt>
                <c:pt idx="2653">
                  <c:v>45.153049993515012</c:v>
                </c:pt>
                <c:pt idx="2654">
                  <c:v>45.170849998792015</c:v>
                </c:pt>
                <c:pt idx="2655">
                  <c:v>45.187700001398724</c:v>
                </c:pt>
                <c:pt idx="2656">
                  <c:v>45.204583326975502</c:v>
                </c:pt>
                <c:pt idx="2657">
                  <c:v>45.221433329582212</c:v>
                </c:pt>
                <c:pt idx="2658">
                  <c:v>45.238883328437808</c:v>
                </c:pt>
                <c:pt idx="2659">
                  <c:v>45.255733331044517</c:v>
                </c:pt>
                <c:pt idx="2660">
                  <c:v>45.273099994659425</c:v>
                </c:pt>
                <c:pt idx="2661">
                  <c:v>45.289949997266135</c:v>
                </c:pt>
                <c:pt idx="2662">
                  <c:v>45.307533327738447</c:v>
                </c:pt>
                <c:pt idx="2663">
                  <c:v>45.324383330345157</c:v>
                </c:pt>
                <c:pt idx="2664">
                  <c:v>45.342049996058144</c:v>
                </c:pt>
                <c:pt idx="2665">
                  <c:v>45.358916664123534</c:v>
                </c:pt>
                <c:pt idx="2666">
                  <c:v>45.376216665903726</c:v>
                </c:pt>
                <c:pt idx="2667">
                  <c:v>45.393049995104469</c:v>
                </c:pt>
                <c:pt idx="2668">
                  <c:v>45.410833326975506</c:v>
                </c:pt>
                <c:pt idx="2669">
                  <c:v>45.427699995040896</c:v>
                </c:pt>
                <c:pt idx="2670">
                  <c:v>45.44459999402364</c:v>
                </c:pt>
                <c:pt idx="2671">
                  <c:v>45.46144999663035</c:v>
                </c:pt>
                <c:pt idx="2672">
                  <c:v>45.479150001207991</c:v>
                </c:pt>
                <c:pt idx="2673">
                  <c:v>45.495999995867415</c:v>
                </c:pt>
                <c:pt idx="2674">
                  <c:v>45.513449994723004</c:v>
                </c:pt>
                <c:pt idx="2675">
                  <c:v>45.530299997329713</c:v>
                </c:pt>
                <c:pt idx="2676">
                  <c:v>45.547999993960062</c:v>
                </c:pt>
                <c:pt idx="2677">
                  <c:v>45.564849996566771</c:v>
                </c:pt>
                <c:pt idx="2678">
                  <c:v>45.582383330663042</c:v>
                </c:pt>
                <c:pt idx="2679">
                  <c:v>45.599233333269758</c:v>
                </c:pt>
                <c:pt idx="2680">
                  <c:v>45.616966660817461</c:v>
                </c:pt>
                <c:pt idx="2681">
                  <c:v>45.633816663424177</c:v>
                </c:pt>
                <c:pt idx="2682">
                  <c:v>45.651566664377846</c:v>
                </c:pt>
                <c:pt idx="2683">
                  <c:v>45.668416666984555</c:v>
                </c:pt>
                <c:pt idx="2684">
                  <c:v>45.685349996884661</c:v>
                </c:pt>
                <c:pt idx="2685">
                  <c:v>45.702199999491377</c:v>
                </c:pt>
                <c:pt idx="2686">
                  <c:v>45.719049994150801</c:v>
                </c:pt>
                <c:pt idx="2687">
                  <c:v>45.736649998029073</c:v>
                </c:pt>
                <c:pt idx="2688">
                  <c:v>45.753500000635782</c:v>
                </c:pt>
                <c:pt idx="2689">
                  <c:v>45.770349995295206</c:v>
                </c:pt>
                <c:pt idx="2690">
                  <c:v>45.787199997901915</c:v>
                </c:pt>
                <c:pt idx="2691">
                  <c:v>45.804849998156229</c:v>
                </c:pt>
                <c:pt idx="2692">
                  <c:v>45.821700000762938</c:v>
                </c:pt>
                <c:pt idx="2693">
                  <c:v>45.83893333276113</c:v>
                </c:pt>
                <c:pt idx="2694">
                  <c:v>45.855783327420554</c:v>
                </c:pt>
                <c:pt idx="2695">
                  <c:v>45.873499997456868</c:v>
                </c:pt>
                <c:pt idx="2696">
                  <c:v>45.890350000063577</c:v>
                </c:pt>
                <c:pt idx="2697">
                  <c:v>45.907833329836528</c:v>
                </c:pt>
                <c:pt idx="2698">
                  <c:v>45.924683332443237</c:v>
                </c:pt>
                <c:pt idx="2699">
                  <c:v>45.942399994532266</c:v>
                </c:pt>
                <c:pt idx="2700">
                  <c:v>45.959249997138976</c:v>
                </c:pt>
                <c:pt idx="2701">
                  <c:v>45.97696666717529</c:v>
                </c:pt>
                <c:pt idx="2702">
                  <c:v>45.993816661834714</c:v>
                </c:pt>
                <c:pt idx="2703">
                  <c:v>46.010666664441423</c:v>
                </c:pt>
                <c:pt idx="2704">
                  <c:v>46.02751666704814</c:v>
                </c:pt>
                <c:pt idx="2705">
                  <c:v>46.044366661707564</c:v>
                </c:pt>
                <c:pt idx="2706">
                  <c:v>46.061349995930989</c:v>
                </c:pt>
                <c:pt idx="2707">
                  <c:v>46.078199998537698</c:v>
                </c:pt>
                <c:pt idx="2708">
                  <c:v>46.095050001144408</c:v>
                </c:pt>
                <c:pt idx="2709">
                  <c:v>46.112749997774763</c:v>
                </c:pt>
                <c:pt idx="2710">
                  <c:v>46.129600000381473</c:v>
                </c:pt>
                <c:pt idx="2711">
                  <c:v>46.146583334604898</c:v>
                </c:pt>
                <c:pt idx="2712">
                  <c:v>46.163433329264322</c:v>
                </c:pt>
                <c:pt idx="2713">
                  <c:v>46.180283331871031</c:v>
                </c:pt>
                <c:pt idx="2714">
                  <c:v>46.197966663042706</c:v>
                </c:pt>
                <c:pt idx="2715">
                  <c:v>46.214816665649415</c:v>
                </c:pt>
                <c:pt idx="2716">
                  <c:v>46.231916666030884</c:v>
                </c:pt>
                <c:pt idx="2717">
                  <c:v>46.248766660690308</c:v>
                </c:pt>
                <c:pt idx="2718">
                  <c:v>46.266166663169862</c:v>
                </c:pt>
                <c:pt idx="2719">
                  <c:v>46.283016665776572</c:v>
                </c:pt>
                <c:pt idx="2720">
                  <c:v>46.300766666730247</c:v>
                </c:pt>
                <c:pt idx="2721">
                  <c:v>46.317616661389671</c:v>
                </c:pt>
                <c:pt idx="2722">
                  <c:v>46.335016663869219</c:v>
                </c:pt>
                <c:pt idx="2723">
                  <c:v>46.351866666475935</c:v>
                </c:pt>
                <c:pt idx="2724">
                  <c:v>46.369366661707559</c:v>
                </c:pt>
                <c:pt idx="2725">
                  <c:v>46.386216664314269</c:v>
                </c:pt>
                <c:pt idx="2726">
                  <c:v>46.403916660944624</c:v>
                </c:pt>
                <c:pt idx="2727">
                  <c:v>46.420766663551333</c:v>
                </c:pt>
                <c:pt idx="2728">
                  <c:v>46.438233327865603</c:v>
                </c:pt>
                <c:pt idx="2729">
                  <c:v>46.455083330472313</c:v>
                </c:pt>
                <c:pt idx="2730">
                  <c:v>46.4727499961853</c:v>
                </c:pt>
                <c:pt idx="2731">
                  <c:v>46.489599998792009</c:v>
                </c:pt>
                <c:pt idx="2732">
                  <c:v>46.50709999402364</c:v>
                </c:pt>
                <c:pt idx="2733">
                  <c:v>46.52396666208903</c:v>
                </c:pt>
                <c:pt idx="2734">
                  <c:v>46.54081666469574</c:v>
                </c:pt>
                <c:pt idx="2735">
                  <c:v>46.557666667302449</c:v>
                </c:pt>
                <c:pt idx="2736">
                  <c:v>46.574516661961873</c:v>
                </c:pt>
                <c:pt idx="2737">
                  <c:v>46.592083326975505</c:v>
                </c:pt>
                <c:pt idx="2738">
                  <c:v>46.608916664123534</c:v>
                </c:pt>
                <c:pt idx="2739">
                  <c:v>46.625766666730243</c:v>
                </c:pt>
                <c:pt idx="2740">
                  <c:v>46.642616661389667</c:v>
                </c:pt>
                <c:pt idx="2741">
                  <c:v>46.660233330726626</c:v>
                </c:pt>
                <c:pt idx="2742">
                  <c:v>46.677083333333336</c:v>
                </c:pt>
                <c:pt idx="2743">
                  <c:v>46.69399999777476</c:v>
                </c:pt>
                <c:pt idx="2744">
                  <c:v>46.71085000038147</c:v>
                </c:pt>
                <c:pt idx="2745">
                  <c:v>46.728399999936421</c:v>
                </c:pt>
                <c:pt idx="2746">
                  <c:v>46.745249994595845</c:v>
                </c:pt>
                <c:pt idx="2747">
                  <c:v>46.762716666857401</c:v>
                </c:pt>
                <c:pt idx="2748">
                  <c:v>46.779566661516824</c:v>
                </c:pt>
                <c:pt idx="2749">
                  <c:v>46.796883328755698</c:v>
                </c:pt>
                <c:pt idx="2750">
                  <c:v>46.813749996821088</c:v>
                </c:pt>
                <c:pt idx="2751">
                  <c:v>46.831383331616721</c:v>
                </c:pt>
                <c:pt idx="2752">
                  <c:v>46.84823333422343</c:v>
                </c:pt>
                <c:pt idx="2753">
                  <c:v>46.865833330154416</c:v>
                </c:pt>
                <c:pt idx="2754">
                  <c:v>46.882683332761125</c:v>
                </c:pt>
                <c:pt idx="2755">
                  <c:v>46.899516661961876</c:v>
                </c:pt>
                <c:pt idx="2756">
                  <c:v>46.916366664568585</c:v>
                </c:pt>
                <c:pt idx="2757">
                  <c:v>46.933983333905537</c:v>
                </c:pt>
                <c:pt idx="2758">
                  <c:v>46.950833328564961</c:v>
                </c:pt>
                <c:pt idx="2759">
                  <c:v>46.967750000953671</c:v>
                </c:pt>
                <c:pt idx="2760">
                  <c:v>46.984616661071776</c:v>
                </c:pt>
                <c:pt idx="2761">
                  <c:v>47.001466663678485</c:v>
                </c:pt>
                <c:pt idx="2762">
                  <c:v>47.018316666285195</c:v>
                </c:pt>
                <c:pt idx="2763">
                  <c:v>47.035999997456869</c:v>
                </c:pt>
                <c:pt idx="2764">
                  <c:v>47.052850000063579</c:v>
                </c:pt>
                <c:pt idx="2765">
                  <c:v>47.071466660499574</c:v>
                </c:pt>
                <c:pt idx="2766">
                  <c:v>47.088316663106283</c:v>
                </c:pt>
                <c:pt idx="2767">
                  <c:v>47.105183331171673</c:v>
                </c:pt>
                <c:pt idx="2768">
                  <c:v>47.122033333778383</c:v>
                </c:pt>
                <c:pt idx="2769">
                  <c:v>47.139733330408731</c:v>
                </c:pt>
                <c:pt idx="2770">
                  <c:v>47.15658333301544</c:v>
                </c:pt>
                <c:pt idx="2771">
                  <c:v>47.173599998156227</c:v>
                </c:pt>
                <c:pt idx="2772">
                  <c:v>47.190433327356978</c:v>
                </c:pt>
                <c:pt idx="2773">
                  <c:v>47.207283329963687</c:v>
                </c:pt>
                <c:pt idx="2774">
                  <c:v>47.224933330218001</c:v>
                </c:pt>
                <c:pt idx="2775">
                  <c:v>47.24178333282471</c:v>
                </c:pt>
                <c:pt idx="2776">
                  <c:v>47.258633327484134</c:v>
                </c:pt>
                <c:pt idx="2777">
                  <c:v>47.275483330090843</c:v>
                </c:pt>
                <c:pt idx="2778">
                  <c:v>47.292666665712993</c:v>
                </c:pt>
                <c:pt idx="2779">
                  <c:v>47.309516660372417</c:v>
                </c:pt>
                <c:pt idx="2780">
                  <c:v>47.327266661326092</c:v>
                </c:pt>
                <c:pt idx="2781">
                  <c:v>47.344116663932802</c:v>
                </c:pt>
                <c:pt idx="2782">
                  <c:v>47.361783329645796</c:v>
                </c:pt>
                <c:pt idx="2783">
                  <c:v>47.378633332252505</c:v>
                </c:pt>
                <c:pt idx="2784">
                  <c:v>47.396316663424173</c:v>
                </c:pt>
                <c:pt idx="2785">
                  <c:v>47.413166666030882</c:v>
                </c:pt>
                <c:pt idx="2786">
                  <c:v>47.430399998029074</c:v>
                </c:pt>
                <c:pt idx="2787">
                  <c:v>47.447250000635783</c:v>
                </c:pt>
                <c:pt idx="2788">
                  <c:v>47.464099995295207</c:v>
                </c:pt>
                <c:pt idx="2789">
                  <c:v>47.480933332443236</c:v>
                </c:pt>
                <c:pt idx="2790">
                  <c:v>47.49778332710266</c:v>
                </c:pt>
                <c:pt idx="2791">
                  <c:v>47.515450000762939</c:v>
                </c:pt>
                <c:pt idx="2792">
                  <c:v>47.532299995422363</c:v>
                </c:pt>
                <c:pt idx="2793">
                  <c:v>47.549516661961874</c:v>
                </c:pt>
                <c:pt idx="2794">
                  <c:v>47.566366664568584</c:v>
                </c:pt>
                <c:pt idx="2795">
                  <c:v>47.584016664822897</c:v>
                </c:pt>
                <c:pt idx="2796">
                  <c:v>47.600866667429607</c:v>
                </c:pt>
                <c:pt idx="2797">
                  <c:v>47.61771666208903</c:v>
                </c:pt>
                <c:pt idx="2798">
                  <c:v>47.63456666469574</c:v>
                </c:pt>
                <c:pt idx="2799">
                  <c:v>47.651416667302449</c:v>
                </c:pt>
                <c:pt idx="2800">
                  <c:v>47.668699995676675</c:v>
                </c:pt>
                <c:pt idx="2801">
                  <c:v>47.685566663742065</c:v>
                </c:pt>
                <c:pt idx="2802">
                  <c:v>47.702416666348775</c:v>
                </c:pt>
                <c:pt idx="2803">
                  <c:v>47.719266661008199</c:v>
                </c:pt>
                <c:pt idx="2804">
                  <c:v>47.736449996630348</c:v>
                </c:pt>
                <c:pt idx="2805">
                  <c:v>47.753299999237058</c:v>
                </c:pt>
                <c:pt idx="2806">
                  <c:v>47.770733332633974</c:v>
                </c:pt>
                <c:pt idx="2807">
                  <c:v>47.787583327293397</c:v>
                </c:pt>
                <c:pt idx="2808">
                  <c:v>47.804433329900107</c:v>
                </c:pt>
                <c:pt idx="2809">
                  <c:v>47.821283332506816</c:v>
                </c:pt>
                <c:pt idx="2810">
                  <c:v>47.83813332716624</c:v>
                </c:pt>
                <c:pt idx="2811">
                  <c:v>47.85580000082652</c:v>
                </c:pt>
                <c:pt idx="2812">
                  <c:v>47.872666660944624</c:v>
                </c:pt>
                <c:pt idx="2813">
                  <c:v>47.890216660499576</c:v>
                </c:pt>
                <c:pt idx="2814">
                  <c:v>47.907833329836528</c:v>
                </c:pt>
                <c:pt idx="2815">
                  <c:v>47.924866660435995</c:v>
                </c:pt>
                <c:pt idx="2816">
                  <c:v>47.941716663042705</c:v>
                </c:pt>
                <c:pt idx="2817">
                  <c:v>47.959116665522259</c:v>
                </c:pt>
                <c:pt idx="2818">
                  <c:v>47.975983333587649</c:v>
                </c:pt>
                <c:pt idx="2819">
                  <c:v>47.992833328247073</c:v>
                </c:pt>
                <c:pt idx="2820">
                  <c:v>48.009683330853782</c:v>
                </c:pt>
                <c:pt idx="2821">
                  <c:v>48.027316665649415</c:v>
                </c:pt>
                <c:pt idx="2822">
                  <c:v>48.044166660308839</c:v>
                </c:pt>
                <c:pt idx="2823">
                  <c:v>48.060999997456868</c:v>
                </c:pt>
                <c:pt idx="2824">
                  <c:v>48.077850000063577</c:v>
                </c:pt>
                <c:pt idx="2825">
                  <c:v>48.094699994723001</c:v>
                </c:pt>
                <c:pt idx="2826">
                  <c:v>48.112333329518634</c:v>
                </c:pt>
                <c:pt idx="2827">
                  <c:v>48.129183332125343</c:v>
                </c:pt>
                <c:pt idx="2828">
                  <c:v>48.146616665522259</c:v>
                </c:pt>
                <c:pt idx="2829">
                  <c:v>48.163483333587649</c:v>
                </c:pt>
                <c:pt idx="2830">
                  <c:v>48.180333328247073</c:v>
                </c:pt>
                <c:pt idx="2831">
                  <c:v>48.197183330853782</c:v>
                </c:pt>
                <c:pt idx="2832">
                  <c:v>48.214033333460492</c:v>
                </c:pt>
                <c:pt idx="2833">
                  <c:v>48.231749995549521</c:v>
                </c:pt>
                <c:pt idx="2834">
                  <c:v>48.24859999815623</c:v>
                </c:pt>
                <c:pt idx="2835">
                  <c:v>48.266033331553139</c:v>
                </c:pt>
                <c:pt idx="2836">
                  <c:v>48.282883334159848</c:v>
                </c:pt>
                <c:pt idx="2837">
                  <c:v>48.300149997075401</c:v>
                </c:pt>
                <c:pt idx="2838">
                  <c:v>48.31699999968211</c:v>
                </c:pt>
                <c:pt idx="2839">
                  <c:v>48.334200000762941</c:v>
                </c:pt>
                <c:pt idx="2840">
                  <c:v>48.351049995422365</c:v>
                </c:pt>
                <c:pt idx="2841">
                  <c:v>48.36878333091736</c:v>
                </c:pt>
                <c:pt idx="2842">
                  <c:v>48.385633333524069</c:v>
                </c:pt>
                <c:pt idx="2843">
                  <c:v>48.403033328056338</c:v>
                </c:pt>
                <c:pt idx="2844">
                  <c:v>48.419883330663048</c:v>
                </c:pt>
                <c:pt idx="2845">
                  <c:v>48.437433330217999</c:v>
                </c:pt>
                <c:pt idx="2846">
                  <c:v>48.454299998283389</c:v>
                </c:pt>
                <c:pt idx="2847">
                  <c:v>48.472083330154419</c:v>
                </c:pt>
                <c:pt idx="2848">
                  <c:v>48.488933332761128</c:v>
                </c:pt>
                <c:pt idx="2849">
                  <c:v>48.505800000826518</c:v>
                </c:pt>
                <c:pt idx="2850">
                  <c:v>48.522649995485942</c:v>
                </c:pt>
                <c:pt idx="2851">
                  <c:v>48.539499998092651</c:v>
                </c:pt>
                <c:pt idx="2852">
                  <c:v>48.557116667429604</c:v>
                </c:pt>
                <c:pt idx="2853">
                  <c:v>48.573966662089028</c:v>
                </c:pt>
                <c:pt idx="2854">
                  <c:v>48.592566665013628</c:v>
                </c:pt>
                <c:pt idx="2855">
                  <c:v>48.60949999491374</c:v>
                </c:pt>
                <c:pt idx="2856">
                  <c:v>48.626783331235252</c:v>
                </c:pt>
                <c:pt idx="2857">
                  <c:v>48.643616660435995</c:v>
                </c:pt>
                <c:pt idx="2858">
                  <c:v>48.661316665013629</c:v>
                </c:pt>
                <c:pt idx="2859">
                  <c:v>48.678166667620339</c:v>
                </c:pt>
                <c:pt idx="2860">
                  <c:v>48.695849998792013</c:v>
                </c:pt>
                <c:pt idx="2861">
                  <c:v>48.712700001398723</c:v>
                </c:pt>
                <c:pt idx="2862">
                  <c:v>48.730349993705751</c:v>
                </c:pt>
                <c:pt idx="2863">
                  <c:v>48.74719999631246</c:v>
                </c:pt>
                <c:pt idx="2864">
                  <c:v>48.76404999891917</c:v>
                </c:pt>
                <c:pt idx="2865">
                  <c:v>48.780899993578593</c:v>
                </c:pt>
                <c:pt idx="2866">
                  <c:v>48.797749996185303</c:v>
                </c:pt>
                <c:pt idx="2867">
                  <c:v>48.815350000063582</c:v>
                </c:pt>
                <c:pt idx="2868">
                  <c:v>48.832199994723005</c:v>
                </c:pt>
                <c:pt idx="2869">
                  <c:v>48.849066662788388</c:v>
                </c:pt>
                <c:pt idx="2870">
                  <c:v>48.865916665395098</c:v>
                </c:pt>
                <c:pt idx="2871">
                  <c:v>48.88284999529521</c:v>
                </c:pt>
                <c:pt idx="2872">
                  <c:v>48.899699997901919</c:v>
                </c:pt>
                <c:pt idx="2873">
                  <c:v>48.91674999396006</c:v>
                </c:pt>
                <c:pt idx="2874">
                  <c:v>48.934233331680296</c:v>
                </c:pt>
                <c:pt idx="2875">
                  <c:v>48.951083334287006</c:v>
                </c:pt>
                <c:pt idx="2876">
                  <c:v>48.968833327293396</c:v>
                </c:pt>
                <c:pt idx="2877">
                  <c:v>48.985666664441425</c:v>
                </c:pt>
                <c:pt idx="2878">
                  <c:v>49.002516667048134</c:v>
                </c:pt>
                <c:pt idx="2879">
                  <c:v>49.019366661707558</c:v>
                </c:pt>
                <c:pt idx="2880">
                  <c:v>49.036216664314267</c:v>
                </c:pt>
                <c:pt idx="2881">
                  <c:v>49.053683328628537</c:v>
                </c:pt>
                <c:pt idx="2882">
                  <c:v>49.070533331235247</c:v>
                </c:pt>
                <c:pt idx="2883">
                  <c:v>49.088316663106283</c:v>
                </c:pt>
                <c:pt idx="2884">
                  <c:v>49.105166665712993</c:v>
                </c:pt>
                <c:pt idx="2885">
                  <c:v>49.122016660372417</c:v>
                </c:pt>
                <c:pt idx="2886">
                  <c:v>49.138883328437807</c:v>
                </c:pt>
                <c:pt idx="2887">
                  <c:v>49.155866662661232</c:v>
                </c:pt>
                <c:pt idx="2888">
                  <c:v>49.172716665267941</c:v>
                </c:pt>
                <c:pt idx="2889">
                  <c:v>49.189566667874651</c:v>
                </c:pt>
                <c:pt idx="2890">
                  <c:v>49.207266664505006</c:v>
                </c:pt>
                <c:pt idx="2891">
                  <c:v>49.224116667111716</c:v>
                </c:pt>
                <c:pt idx="2892">
                  <c:v>49.241749993960063</c:v>
                </c:pt>
                <c:pt idx="2893">
                  <c:v>49.258633327484134</c:v>
                </c:pt>
                <c:pt idx="2894">
                  <c:v>49.275866667429604</c:v>
                </c:pt>
                <c:pt idx="2895">
                  <c:v>49.292716662089028</c:v>
                </c:pt>
                <c:pt idx="2896">
                  <c:v>49.310300000508626</c:v>
                </c:pt>
                <c:pt idx="2897">
                  <c:v>49.32714999516805</c:v>
                </c:pt>
                <c:pt idx="2898">
                  <c:v>49.344799995422363</c:v>
                </c:pt>
                <c:pt idx="2899">
                  <c:v>49.361649998029073</c:v>
                </c:pt>
                <c:pt idx="2900">
                  <c:v>49.378866664568584</c:v>
                </c:pt>
                <c:pt idx="2901">
                  <c:v>49.395733332633974</c:v>
                </c:pt>
                <c:pt idx="2902">
                  <c:v>49.412949999173485</c:v>
                </c:pt>
                <c:pt idx="2903">
                  <c:v>49.429816667238875</c:v>
                </c:pt>
                <c:pt idx="2904">
                  <c:v>49.447233327229817</c:v>
                </c:pt>
                <c:pt idx="2905">
                  <c:v>49.464083329836527</c:v>
                </c:pt>
                <c:pt idx="2906">
                  <c:v>49.481083329518633</c:v>
                </c:pt>
                <c:pt idx="2907">
                  <c:v>49.497933332125349</c:v>
                </c:pt>
                <c:pt idx="2908">
                  <c:v>49.514783334732059</c:v>
                </c:pt>
                <c:pt idx="2909">
                  <c:v>49.532499996821088</c:v>
                </c:pt>
                <c:pt idx="2910">
                  <c:v>49.549349999427797</c:v>
                </c:pt>
                <c:pt idx="2911">
                  <c:v>49.566716663042705</c:v>
                </c:pt>
                <c:pt idx="2912">
                  <c:v>49.583566665649414</c:v>
                </c:pt>
                <c:pt idx="2913">
                  <c:v>49.600416660308838</c:v>
                </c:pt>
                <c:pt idx="2914">
                  <c:v>49.617283328374228</c:v>
                </c:pt>
                <c:pt idx="2915">
                  <c:v>49.634766666094464</c:v>
                </c:pt>
                <c:pt idx="2916">
                  <c:v>49.651616660753888</c:v>
                </c:pt>
                <c:pt idx="2917">
                  <c:v>49.669349996248883</c:v>
                </c:pt>
                <c:pt idx="2918">
                  <c:v>49.686199998855592</c:v>
                </c:pt>
                <c:pt idx="2919">
                  <c:v>49.70388333002726</c:v>
                </c:pt>
                <c:pt idx="2920">
                  <c:v>49.72074999809265</c:v>
                </c:pt>
                <c:pt idx="2921">
                  <c:v>49.73821666240692</c:v>
                </c:pt>
                <c:pt idx="2922">
                  <c:v>49.75508333047231</c:v>
                </c:pt>
                <c:pt idx="2923">
                  <c:v>49.772366666793822</c:v>
                </c:pt>
                <c:pt idx="2924">
                  <c:v>49.789216661453246</c:v>
                </c:pt>
                <c:pt idx="2925">
                  <c:v>49.806066664059955</c:v>
                </c:pt>
                <c:pt idx="2926">
                  <c:v>49.822900001207991</c:v>
                </c:pt>
                <c:pt idx="2927">
                  <c:v>49.839749995867415</c:v>
                </c:pt>
                <c:pt idx="2928">
                  <c:v>49.856599998474124</c:v>
                </c:pt>
                <c:pt idx="2929">
                  <c:v>49.873450001080833</c:v>
                </c:pt>
                <c:pt idx="2930">
                  <c:v>49.890299995740257</c:v>
                </c:pt>
                <c:pt idx="2931">
                  <c:v>49.907916665077209</c:v>
                </c:pt>
                <c:pt idx="2932">
                  <c:v>49.924766667683919</c:v>
                </c:pt>
                <c:pt idx="2933">
                  <c:v>49.942200001080828</c:v>
                </c:pt>
                <c:pt idx="2934">
                  <c:v>49.959049995740251</c:v>
                </c:pt>
                <c:pt idx="2935">
                  <c:v>49.975916663805641</c:v>
                </c:pt>
                <c:pt idx="2936">
                  <c:v>49.992766666412351</c:v>
                </c:pt>
                <c:pt idx="2937">
                  <c:v>50.009633334477741</c:v>
                </c:pt>
                <c:pt idx="2938">
                  <c:v>50.027316665649415</c:v>
                </c:pt>
                <c:pt idx="2939">
                  <c:v>50.044166660308839</c:v>
                </c:pt>
                <c:pt idx="2940">
                  <c:v>50.061966665585835</c:v>
                </c:pt>
                <c:pt idx="2941">
                  <c:v>50.078816660245259</c:v>
                </c:pt>
                <c:pt idx="2942">
                  <c:v>50.096199997266133</c:v>
                </c:pt>
                <c:pt idx="2943">
                  <c:v>50.11401666800181</c:v>
                </c:pt>
                <c:pt idx="2944">
                  <c:v>50.130866662661234</c:v>
                </c:pt>
                <c:pt idx="2945">
                  <c:v>50.147716665267943</c:v>
                </c:pt>
                <c:pt idx="2946">
                  <c:v>50.165116667747498</c:v>
                </c:pt>
                <c:pt idx="2947">
                  <c:v>50.182000001271568</c:v>
                </c:pt>
                <c:pt idx="2948">
                  <c:v>50.198849995930992</c:v>
                </c:pt>
                <c:pt idx="2949">
                  <c:v>50.216399995485943</c:v>
                </c:pt>
                <c:pt idx="2950">
                  <c:v>50.233249998092653</c:v>
                </c:pt>
                <c:pt idx="2951">
                  <c:v>50.250916663805647</c:v>
                </c:pt>
                <c:pt idx="2952">
                  <c:v>50.267766666412356</c:v>
                </c:pt>
                <c:pt idx="2953">
                  <c:v>50.285466663042705</c:v>
                </c:pt>
                <c:pt idx="2954">
                  <c:v>50.302316665649414</c:v>
                </c:pt>
                <c:pt idx="2955">
                  <c:v>50.319183333714804</c:v>
                </c:pt>
                <c:pt idx="2956">
                  <c:v>50.336033328374228</c:v>
                </c:pt>
                <c:pt idx="2957">
                  <c:v>50.352899996439618</c:v>
                </c:pt>
                <c:pt idx="2958">
                  <c:v>50.369849999745689</c:v>
                </c:pt>
                <c:pt idx="2959">
                  <c:v>50.386716667811079</c:v>
                </c:pt>
                <c:pt idx="2960">
                  <c:v>50.403549997011822</c:v>
                </c:pt>
                <c:pt idx="2961">
                  <c:v>50.421333328882852</c:v>
                </c:pt>
                <c:pt idx="2962">
                  <c:v>50.438183331489562</c:v>
                </c:pt>
                <c:pt idx="2963">
                  <c:v>50.455316662788391</c:v>
                </c:pt>
                <c:pt idx="2964">
                  <c:v>50.472183330853781</c:v>
                </c:pt>
                <c:pt idx="2965">
                  <c:v>50.489766661326094</c:v>
                </c:pt>
                <c:pt idx="2966">
                  <c:v>50.506616663932803</c:v>
                </c:pt>
                <c:pt idx="2967">
                  <c:v>50.524033331871031</c:v>
                </c:pt>
                <c:pt idx="2968">
                  <c:v>50.540883334477741</c:v>
                </c:pt>
                <c:pt idx="2969">
                  <c:v>50.557733329137164</c:v>
                </c:pt>
                <c:pt idx="2970">
                  <c:v>50.574599997202554</c:v>
                </c:pt>
                <c:pt idx="2971">
                  <c:v>50.59201666514079</c:v>
                </c:pt>
                <c:pt idx="2972">
                  <c:v>50.60888333320618</c:v>
                </c:pt>
                <c:pt idx="2973">
                  <c:v>50.626099999745684</c:v>
                </c:pt>
                <c:pt idx="2974">
                  <c:v>50.642949994405107</c:v>
                </c:pt>
                <c:pt idx="2975">
                  <c:v>50.660933327674869</c:v>
                </c:pt>
                <c:pt idx="2976">
                  <c:v>50.677783330281578</c:v>
                </c:pt>
                <c:pt idx="2977">
                  <c:v>50.695449995994565</c:v>
                </c:pt>
                <c:pt idx="2978">
                  <c:v>50.712299998601274</c:v>
                </c:pt>
                <c:pt idx="2979">
                  <c:v>50.729883329073587</c:v>
                </c:pt>
                <c:pt idx="2980">
                  <c:v>50.746733331680296</c:v>
                </c:pt>
                <c:pt idx="2981">
                  <c:v>50.764449993769325</c:v>
                </c:pt>
                <c:pt idx="2982">
                  <c:v>50.781299996376035</c:v>
                </c:pt>
                <c:pt idx="2983">
                  <c:v>50.79838333129883</c:v>
                </c:pt>
                <c:pt idx="2984">
                  <c:v>50.815233333905539</c:v>
                </c:pt>
                <c:pt idx="2985">
                  <c:v>50.832083328564963</c:v>
                </c:pt>
                <c:pt idx="2986">
                  <c:v>50.848933331171672</c:v>
                </c:pt>
                <c:pt idx="2987">
                  <c:v>50.866266663869219</c:v>
                </c:pt>
                <c:pt idx="2988">
                  <c:v>50.883116666475935</c:v>
                </c:pt>
                <c:pt idx="2989">
                  <c:v>50.899983334541318</c:v>
                </c:pt>
                <c:pt idx="2990">
                  <c:v>50.916833329200742</c:v>
                </c:pt>
                <c:pt idx="2991">
                  <c:v>50.933683331807451</c:v>
                </c:pt>
                <c:pt idx="2992">
                  <c:v>50.951283327738444</c:v>
                </c:pt>
                <c:pt idx="2993">
                  <c:v>50.968133330345154</c:v>
                </c:pt>
                <c:pt idx="2994">
                  <c:v>50.984966667493183</c:v>
                </c:pt>
                <c:pt idx="2995">
                  <c:v>51.001816662152606</c:v>
                </c:pt>
                <c:pt idx="2996">
                  <c:v>51.019533332188921</c:v>
                </c:pt>
                <c:pt idx="2997">
                  <c:v>51.036383326848345</c:v>
                </c:pt>
                <c:pt idx="2998">
                  <c:v>51.053299999237062</c:v>
                </c:pt>
                <c:pt idx="2999">
                  <c:v>51.070149993896486</c:v>
                </c:pt>
                <c:pt idx="3000">
                  <c:v>51.086999996503195</c:v>
                </c:pt>
                <c:pt idx="3001">
                  <c:v>51.103849999109904</c:v>
                </c:pt>
                <c:pt idx="3002">
                  <c:v>51.120699993769328</c:v>
                </c:pt>
                <c:pt idx="3003">
                  <c:v>51.137549996376038</c:v>
                </c:pt>
                <c:pt idx="3004">
                  <c:v>51.155316662788394</c:v>
                </c:pt>
                <c:pt idx="3005">
                  <c:v>51.172166665395103</c:v>
                </c:pt>
                <c:pt idx="3006">
                  <c:v>51.189033333460493</c:v>
                </c:pt>
                <c:pt idx="3007">
                  <c:v>51.205883328119917</c:v>
                </c:pt>
                <c:pt idx="3008">
                  <c:v>51.222849996884662</c:v>
                </c:pt>
                <c:pt idx="3009">
                  <c:v>51.239699999491371</c:v>
                </c:pt>
                <c:pt idx="3010">
                  <c:v>51.256549994150795</c:v>
                </c:pt>
                <c:pt idx="3011">
                  <c:v>51.27394999663035</c:v>
                </c:pt>
                <c:pt idx="3012">
                  <c:v>51.290799999237059</c:v>
                </c:pt>
                <c:pt idx="3013">
                  <c:v>51.308166662851967</c:v>
                </c:pt>
                <c:pt idx="3014">
                  <c:v>51.325016665458676</c:v>
                </c:pt>
                <c:pt idx="3015">
                  <c:v>51.342433333396912</c:v>
                </c:pt>
                <c:pt idx="3016">
                  <c:v>51.359283328056335</c:v>
                </c:pt>
                <c:pt idx="3017">
                  <c:v>51.37668333053589</c:v>
                </c:pt>
                <c:pt idx="3018">
                  <c:v>51.393533333142599</c:v>
                </c:pt>
                <c:pt idx="3019">
                  <c:v>51.410383327802023</c:v>
                </c:pt>
                <c:pt idx="3020">
                  <c:v>51.427233330408733</c:v>
                </c:pt>
                <c:pt idx="3021">
                  <c:v>51.444083333015442</c:v>
                </c:pt>
                <c:pt idx="3022">
                  <c:v>51.460933327674866</c:v>
                </c:pt>
                <c:pt idx="3023">
                  <c:v>51.478399999936421</c:v>
                </c:pt>
                <c:pt idx="3024">
                  <c:v>51.495249994595845</c:v>
                </c:pt>
                <c:pt idx="3025">
                  <c:v>51.51266666253408</c:v>
                </c:pt>
                <c:pt idx="3026">
                  <c:v>51.52951666514079</c:v>
                </c:pt>
                <c:pt idx="3027">
                  <c:v>51.546949998537698</c:v>
                </c:pt>
                <c:pt idx="3028">
                  <c:v>51.563783327738442</c:v>
                </c:pt>
                <c:pt idx="3029">
                  <c:v>51.581183330217996</c:v>
                </c:pt>
                <c:pt idx="3030">
                  <c:v>51.598033332824706</c:v>
                </c:pt>
                <c:pt idx="3031">
                  <c:v>51.615450000762941</c:v>
                </c:pt>
                <c:pt idx="3032">
                  <c:v>51.632316660881045</c:v>
                </c:pt>
                <c:pt idx="3033">
                  <c:v>51.649533327420549</c:v>
                </c:pt>
                <c:pt idx="3034">
                  <c:v>51.666383330027266</c:v>
                </c:pt>
                <c:pt idx="3035">
                  <c:v>51.684049995740253</c:v>
                </c:pt>
                <c:pt idx="3036">
                  <c:v>51.700916663805643</c:v>
                </c:pt>
                <c:pt idx="3037">
                  <c:v>51.719266661008199</c:v>
                </c:pt>
                <c:pt idx="3038">
                  <c:v>51.736116663614908</c:v>
                </c:pt>
                <c:pt idx="3039">
                  <c:v>51.752983331680298</c:v>
                </c:pt>
                <c:pt idx="3040">
                  <c:v>51.769849999745688</c:v>
                </c:pt>
                <c:pt idx="3041">
                  <c:v>51.786849999427794</c:v>
                </c:pt>
                <c:pt idx="3042">
                  <c:v>51.803749998410545</c:v>
                </c:pt>
                <c:pt idx="3043">
                  <c:v>51.820633331934609</c:v>
                </c:pt>
                <c:pt idx="3044">
                  <c:v>51.837466661135359</c:v>
                </c:pt>
                <c:pt idx="3045">
                  <c:v>51.85504999955495</c:v>
                </c:pt>
                <c:pt idx="3046">
                  <c:v>51.871899994214374</c:v>
                </c:pt>
                <c:pt idx="3047">
                  <c:v>51.889016668001808</c:v>
                </c:pt>
                <c:pt idx="3048">
                  <c:v>51.905866662661232</c:v>
                </c:pt>
                <c:pt idx="3049">
                  <c:v>51.923333326975502</c:v>
                </c:pt>
                <c:pt idx="3050">
                  <c:v>51.940183329582212</c:v>
                </c:pt>
                <c:pt idx="3051">
                  <c:v>51.957049997647601</c:v>
                </c:pt>
                <c:pt idx="3052">
                  <c:v>51.973900000254311</c:v>
                </c:pt>
                <c:pt idx="3053">
                  <c:v>51.990766660372415</c:v>
                </c:pt>
                <c:pt idx="3054">
                  <c:v>52.00784999529521</c:v>
                </c:pt>
                <c:pt idx="3055">
                  <c:v>52.024699997901919</c:v>
                </c:pt>
                <c:pt idx="3056">
                  <c:v>52.041550000508629</c:v>
                </c:pt>
                <c:pt idx="3057">
                  <c:v>52.059249997138977</c:v>
                </c:pt>
                <c:pt idx="3058">
                  <c:v>52.076099999745686</c:v>
                </c:pt>
                <c:pt idx="3059">
                  <c:v>52.09326666196187</c:v>
                </c:pt>
                <c:pt idx="3060">
                  <c:v>52.110116664568586</c:v>
                </c:pt>
                <c:pt idx="3061">
                  <c:v>52.127749999364219</c:v>
                </c:pt>
                <c:pt idx="3062">
                  <c:v>52.144583328564963</c:v>
                </c:pt>
                <c:pt idx="3063">
                  <c:v>52.161433331171672</c:v>
                </c:pt>
                <c:pt idx="3064">
                  <c:v>52.178283333778381</c:v>
                </c:pt>
                <c:pt idx="3065">
                  <c:v>52.196116662025453</c:v>
                </c:pt>
                <c:pt idx="3066">
                  <c:v>52.212966664632162</c:v>
                </c:pt>
                <c:pt idx="3067">
                  <c:v>52.229816667238872</c:v>
                </c:pt>
                <c:pt idx="3068">
                  <c:v>52.246666661898296</c:v>
                </c:pt>
                <c:pt idx="3069">
                  <c:v>52.264299996693929</c:v>
                </c:pt>
                <c:pt idx="3070">
                  <c:v>52.281166664759319</c:v>
                </c:pt>
                <c:pt idx="3071">
                  <c:v>52.298683333396909</c:v>
                </c:pt>
                <c:pt idx="3072">
                  <c:v>52.315533328056333</c:v>
                </c:pt>
                <c:pt idx="3073">
                  <c:v>52.333183328310646</c:v>
                </c:pt>
                <c:pt idx="3074">
                  <c:v>52.350049996376036</c:v>
                </c:pt>
                <c:pt idx="3075">
                  <c:v>52.367983333269756</c:v>
                </c:pt>
                <c:pt idx="3076">
                  <c:v>52.384833327929179</c:v>
                </c:pt>
                <c:pt idx="3077">
                  <c:v>52.401699995994569</c:v>
                </c:pt>
                <c:pt idx="3078">
                  <c:v>52.418549998601279</c:v>
                </c:pt>
                <c:pt idx="3079">
                  <c:v>52.436216664314273</c:v>
                </c:pt>
                <c:pt idx="3080">
                  <c:v>52.453066666920982</c:v>
                </c:pt>
                <c:pt idx="3081">
                  <c:v>52.470833333333331</c:v>
                </c:pt>
                <c:pt idx="3082">
                  <c:v>52.487683327992755</c:v>
                </c:pt>
                <c:pt idx="3083">
                  <c:v>52.504899994532266</c:v>
                </c:pt>
                <c:pt idx="3084">
                  <c:v>52.521766662597656</c:v>
                </c:pt>
                <c:pt idx="3085">
                  <c:v>52.539366666475935</c:v>
                </c:pt>
                <c:pt idx="3086">
                  <c:v>52.556216661135359</c:v>
                </c:pt>
                <c:pt idx="3087">
                  <c:v>52.573249999682112</c:v>
                </c:pt>
                <c:pt idx="3088">
                  <c:v>52.590099994341536</c:v>
                </c:pt>
                <c:pt idx="3089">
                  <c:v>52.606949996948245</c:v>
                </c:pt>
                <c:pt idx="3090">
                  <c:v>52.624133332570395</c:v>
                </c:pt>
                <c:pt idx="3091">
                  <c:v>52.641000000635785</c:v>
                </c:pt>
                <c:pt idx="3092">
                  <c:v>52.658333333333331</c:v>
                </c:pt>
                <c:pt idx="3093">
                  <c:v>52.675183327992755</c:v>
                </c:pt>
                <c:pt idx="3094">
                  <c:v>52.69284999370575</c:v>
                </c:pt>
                <c:pt idx="3095">
                  <c:v>52.709699996312459</c:v>
                </c:pt>
                <c:pt idx="3096">
                  <c:v>52.72691666285197</c:v>
                </c:pt>
                <c:pt idx="3097">
                  <c:v>52.743766665458679</c:v>
                </c:pt>
                <c:pt idx="3098">
                  <c:v>52.761500000953674</c:v>
                </c:pt>
                <c:pt idx="3099">
                  <c:v>52.778349995613098</c:v>
                </c:pt>
                <c:pt idx="3100">
                  <c:v>52.796016661326092</c:v>
                </c:pt>
                <c:pt idx="3101">
                  <c:v>52.812866663932802</c:v>
                </c:pt>
                <c:pt idx="3102">
                  <c:v>52.830150000254314</c:v>
                </c:pt>
                <c:pt idx="3103">
                  <c:v>52.846999994913737</c:v>
                </c:pt>
                <c:pt idx="3104">
                  <c:v>52.864666660626732</c:v>
                </c:pt>
                <c:pt idx="3105">
                  <c:v>52.881516663233441</c:v>
                </c:pt>
                <c:pt idx="3106">
                  <c:v>52.898933331171669</c:v>
                </c:pt>
                <c:pt idx="3107">
                  <c:v>52.915783333778379</c:v>
                </c:pt>
                <c:pt idx="3108">
                  <c:v>52.933216667175294</c:v>
                </c:pt>
                <c:pt idx="3109">
                  <c:v>52.950066661834718</c:v>
                </c:pt>
                <c:pt idx="3110">
                  <c:v>52.966916664441428</c:v>
                </c:pt>
                <c:pt idx="3111">
                  <c:v>52.983766667048137</c:v>
                </c:pt>
                <c:pt idx="3112">
                  <c:v>53.001233331362407</c:v>
                </c:pt>
                <c:pt idx="3113">
                  <c:v>53.01806666056315</c:v>
                </c:pt>
                <c:pt idx="3114">
                  <c:v>53.035616668065387</c:v>
                </c:pt>
                <c:pt idx="3115">
                  <c:v>53.052466662724811</c:v>
                </c:pt>
                <c:pt idx="3116">
                  <c:v>53.06959999402364</c:v>
                </c:pt>
                <c:pt idx="3117">
                  <c:v>53.08644999663035</c:v>
                </c:pt>
                <c:pt idx="3118">
                  <c:v>53.103566662470499</c:v>
                </c:pt>
                <c:pt idx="3119">
                  <c:v>53.120416665077208</c:v>
                </c:pt>
                <c:pt idx="3120">
                  <c:v>53.137716666857401</c:v>
                </c:pt>
                <c:pt idx="3121">
                  <c:v>53.154566661516824</c:v>
                </c:pt>
                <c:pt idx="3122">
                  <c:v>53.171566661198931</c:v>
                </c:pt>
                <c:pt idx="3123">
                  <c:v>53.188416663805647</c:v>
                </c:pt>
                <c:pt idx="3124">
                  <c:v>53.205266666412356</c:v>
                </c:pt>
                <c:pt idx="3125">
                  <c:v>53.223033332824706</c:v>
                </c:pt>
                <c:pt idx="3126">
                  <c:v>53.239883327484129</c:v>
                </c:pt>
                <c:pt idx="3127">
                  <c:v>53.256849996248881</c:v>
                </c:pt>
                <c:pt idx="3128">
                  <c:v>53.273699998855591</c:v>
                </c:pt>
                <c:pt idx="3129">
                  <c:v>53.291000000635783</c:v>
                </c:pt>
                <c:pt idx="3130">
                  <c:v>53.307849995295207</c:v>
                </c:pt>
                <c:pt idx="3131">
                  <c:v>53.324699997901917</c:v>
                </c:pt>
                <c:pt idx="3132">
                  <c:v>53.341566665967306</c:v>
                </c:pt>
                <c:pt idx="3133">
                  <c:v>53.359233331680301</c:v>
                </c:pt>
                <c:pt idx="3134">
                  <c:v>53.376099999745684</c:v>
                </c:pt>
                <c:pt idx="3135">
                  <c:v>53.39354999860128</c:v>
                </c:pt>
                <c:pt idx="3136">
                  <c:v>53.410400001207989</c:v>
                </c:pt>
                <c:pt idx="3137">
                  <c:v>53.427999997138976</c:v>
                </c:pt>
                <c:pt idx="3138">
                  <c:v>53.444849999745685</c:v>
                </c:pt>
                <c:pt idx="3139">
                  <c:v>53.461699994405109</c:v>
                </c:pt>
                <c:pt idx="3140">
                  <c:v>53.478549997011818</c:v>
                </c:pt>
                <c:pt idx="3141">
                  <c:v>53.496249993642174</c:v>
                </c:pt>
                <c:pt idx="3142">
                  <c:v>53.513116661707564</c:v>
                </c:pt>
                <c:pt idx="3143">
                  <c:v>53.530199996630351</c:v>
                </c:pt>
                <c:pt idx="3144">
                  <c:v>53.547049999237061</c:v>
                </c:pt>
                <c:pt idx="3145">
                  <c:v>53.563899993896484</c:v>
                </c:pt>
                <c:pt idx="3146">
                  <c:v>53.580749996503194</c:v>
                </c:pt>
                <c:pt idx="3147">
                  <c:v>53.598083329200747</c:v>
                </c:pt>
                <c:pt idx="3148">
                  <c:v>53.614933331807457</c:v>
                </c:pt>
                <c:pt idx="3149">
                  <c:v>53.631799999872847</c:v>
                </c:pt>
                <c:pt idx="3150">
                  <c:v>53.648649994532271</c:v>
                </c:pt>
                <c:pt idx="3151">
                  <c:v>53.665566666920981</c:v>
                </c:pt>
                <c:pt idx="3152">
                  <c:v>53.682399996121724</c:v>
                </c:pt>
                <c:pt idx="3153">
                  <c:v>53.699249998728433</c:v>
                </c:pt>
                <c:pt idx="3154">
                  <c:v>53.716716663042703</c:v>
                </c:pt>
                <c:pt idx="3155">
                  <c:v>53.733583331108093</c:v>
                </c:pt>
                <c:pt idx="3156">
                  <c:v>53.750583330790199</c:v>
                </c:pt>
                <c:pt idx="3157">
                  <c:v>53.767433333396909</c:v>
                </c:pt>
                <c:pt idx="3158">
                  <c:v>53.784299993515013</c:v>
                </c:pt>
                <c:pt idx="3159">
                  <c:v>53.80146666367849</c:v>
                </c:pt>
                <c:pt idx="3160">
                  <c:v>53.818316666285199</c:v>
                </c:pt>
                <c:pt idx="3161">
                  <c:v>53.835166660944623</c:v>
                </c:pt>
                <c:pt idx="3162">
                  <c:v>53.852033329010013</c:v>
                </c:pt>
                <c:pt idx="3163">
                  <c:v>53.868899997075395</c:v>
                </c:pt>
                <c:pt idx="3164">
                  <c:v>53.886616667111717</c:v>
                </c:pt>
                <c:pt idx="3165">
                  <c:v>53.90344999631246</c:v>
                </c:pt>
                <c:pt idx="3166">
                  <c:v>53.920349995295204</c:v>
                </c:pt>
                <c:pt idx="3167">
                  <c:v>53.937199997901914</c:v>
                </c:pt>
                <c:pt idx="3168">
                  <c:v>53.954050000508623</c:v>
                </c:pt>
                <c:pt idx="3169">
                  <c:v>53.971583334604901</c:v>
                </c:pt>
                <c:pt idx="3170">
                  <c:v>53.988433329264325</c:v>
                </c:pt>
                <c:pt idx="3171">
                  <c:v>54.005916666984561</c:v>
                </c:pt>
                <c:pt idx="3172">
                  <c:v>54.022783327102658</c:v>
                </c:pt>
                <c:pt idx="3173">
                  <c:v>54.040016667048135</c:v>
                </c:pt>
                <c:pt idx="3174">
                  <c:v>54.056866661707559</c:v>
                </c:pt>
                <c:pt idx="3175">
                  <c:v>54.073833330472311</c:v>
                </c:pt>
                <c:pt idx="3176">
                  <c:v>54.090749994913736</c:v>
                </c:pt>
                <c:pt idx="3177">
                  <c:v>54.107783333460489</c:v>
                </c:pt>
                <c:pt idx="3178">
                  <c:v>54.124633328119913</c:v>
                </c:pt>
                <c:pt idx="3179">
                  <c:v>54.141483330726622</c:v>
                </c:pt>
                <c:pt idx="3180">
                  <c:v>54.158333333333331</c:v>
                </c:pt>
                <c:pt idx="3181">
                  <c:v>54.175183327992755</c:v>
                </c:pt>
                <c:pt idx="3182">
                  <c:v>54.192016665140791</c:v>
                </c:pt>
                <c:pt idx="3183">
                  <c:v>54.209549999237062</c:v>
                </c:pt>
                <c:pt idx="3184">
                  <c:v>54.226399993896486</c:v>
                </c:pt>
                <c:pt idx="3185">
                  <c:v>54.243333331743877</c:v>
                </c:pt>
                <c:pt idx="3186">
                  <c:v>54.260183334350586</c:v>
                </c:pt>
                <c:pt idx="3187">
                  <c:v>54.27708333333333</c:v>
                </c:pt>
                <c:pt idx="3188">
                  <c:v>54.293933327992754</c:v>
                </c:pt>
                <c:pt idx="3189">
                  <c:v>54.311116663614911</c:v>
                </c:pt>
                <c:pt idx="3190">
                  <c:v>54.32796666622162</c:v>
                </c:pt>
                <c:pt idx="3191">
                  <c:v>54.345083332061769</c:v>
                </c:pt>
                <c:pt idx="3192">
                  <c:v>54.361933334668478</c:v>
                </c:pt>
                <c:pt idx="3193">
                  <c:v>54.378799994786583</c:v>
                </c:pt>
                <c:pt idx="3194">
                  <c:v>54.395666662851973</c:v>
                </c:pt>
                <c:pt idx="3195">
                  <c:v>54.412516665458682</c:v>
                </c:pt>
                <c:pt idx="3196">
                  <c:v>54.42961666584015</c:v>
                </c:pt>
                <c:pt idx="3197">
                  <c:v>54.446466660499574</c:v>
                </c:pt>
                <c:pt idx="3198">
                  <c:v>54.463316663106283</c:v>
                </c:pt>
                <c:pt idx="3199">
                  <c:v>54.480166665712993</c:v>
                </c:pt>
                <c:pt idx="3200">
                  <c:v>54.497016660372417</c:v>
                </c:pt>
                <c:pt idx="3201">
                  <c:v>54.514250000317894</c:v>
                </c:pt>
                <c:pt idx="3202">
                  <c:v>54.531099994977318</c:v>
                </c:pt>
                <c:pt idx="3203">
                  <c:v>54.548466666539511</c:v>
                </c:pt>
                <c:pt idx="3204">
                  <c:v>54.565316661198935</c:v>
                </c:pt>
                <c:pt idx="3205">
                  <c:v>54.58229999542236</c:v>
                </c:pt>
                <c:pt idx="3206">
                  <c:v>54.59914999802907</c:v>
                </c:pt>
                <c:pt idx="3207">
                  <c:v>54.616000000635786</c:v>
                </c:pt>
                <c:pt idx="3208">
                  <c:v>54.63284999529521</c:v>
                </c:pt>
                <c:pt idx="3209">
                  <c:v>54.649699997901919</c:v>
                </c:pt>
                <c:pt idx="3210">
                  <c:v>54.666566665967302</c:v>
                </c:pt>
                <c:pt idx="3211">
                  <c:v>54.684066661198933</c:v>
                </c:pt>
                <c:pt idx="3212">
                  <c:v>54.700916663805643</c:v>
                </c:pt>
                <c:pt idx="3213">
                  <c:v>54.717766666412352</c:v>
                </c:pt>
                <c:pt idx="3214">
                  <c:v>54.734616661071776</c:v>
                </c:pt>
                <c:pt idx="3215">
                  <c:v>54.751599995295209</c:v>
                </c:pt>
                <c:pt idx="3216">
                  <c:v>54.768433332443237</c:v>
                </c:pt>
                <c:pt idx="3217">
                  <c:v>54.785649998982748</c:v>
                </c:pt>
                <c:pt idx="3218">
                  <c:v>54.802499993642172</c:v>
                </c:pt>
                <c:pt idx="3219">
                  <c:v>54.819633332888287</c:v>
                </c:pt>
                <c:pt idx="3220">
                  <c:v>54.836483327547711</c:v>
                </c:pt>
                <c:pt idx="3221">
                  <c:v>54.853349995613101</c:v>
                </c:pt>
                <c:pt idx="3222">
                  <c:v>54.870216663678484</c:v>
                </c:pt>
                <c:pt idx="3223">
                  <c:v>54.8870666662852</c:v>
                </c:pt>
                <c:pt idx="3224">
                  <c:v>54.904683327674867</c:v>
                </c:pt>
                <c:pt idx="3225">
                  <c:v>54.921533330281576</c:v>
                </c:pt>
                <c:pt idx="3226">
                  <c:v>54.939016668001813</c:v>
                </c:pt>
                <c:pt idx="3227">
                  <c:v>54.955866662661236</c:v>
                </c:pt>
                <c:pt idx="3228">
                  <c:v>54.973533328374224</c:v>
                </c:pt>
                <c:pt idx="3229">
                  <c:v>54.99038333098094</c:v>
                </c:pt>
                <c:pt idx="3230">
                  <c:v>55.007749994595848</c:v>
                </c:pt>
                <c:pt idx="3231">
                  <c:v>55.025233332316084</c:v>
                </c:pt>
                <c:pt idx="3232">
                  <c:v>55.042683331171673</c:v>
                </c:pt>
                <c:pt idx="3233">
                  <c:v>55.059533333778383</c:v>
                </c:pt>
                <c:pt idx="3234">
                  <c:v>55.076383328437807</c:v>
                </c:pt>
                <c:pt idx="3235">
                  <c:v>55.093233331044516</c:v>
                </c:pt>
                <c:pt idx="3236">
                  <c:v>55.110083333651225</c:v>
                </c:pt>
                <c:pt idx="3237">
                  <c:v>55.127049994468692</c:v>
                </c:pt>
                <c:pt idx="3238">
                  <c:v>55.143899997075401</c:v>
                </c:pt>
                <c:pt idx="3239">
                  <c:v>55.16074999968211</c:v>
                </c:pt>
                <c:pt idx="3240">
                  <c:v>55.178283333778381</c:v>
                </c:pt>
                <c:pt idx="3241">
                  <c:v>55.195133328437805</c:v>
                </c:pt>
                <c:pt idx="3242">
                  <c:v>55.212066666285196</c:v>
                </c:pt>
                <c:pt idx="3243">
                  <c:v>55.22891666094462</c:v>
                </c:pt>
                <c:pt idx="3244">
                  <c:v>55.24583333333333</c:v>
                </c:pt>
                <c:pt idx="3245">
                  <c:v>55.26270000139872</c:v>
                </c:pt>
                <c:pt idx="3246">
                  <c:v>55.279983329772946</c:v>
                </c:pt>
                <c:pt idx="3247">
                  <c:v>55.296833332379656</c:v>
                </c:pt>
                <c:pt idx="3248">
                  <c:v>55.314616664250693</c:v>
                </c:pt>
                <c:pt idx="3249">
                  <c:v>55.331466666857402</c:v>
                </c:pt>
                <c:pt idx="3250">
                  <c:v>55.348299996058145</c:v>
                </c:pt>
                <c:pt idx="3251">
                  <c:v>55.365166664123535</c:v>
                </c:pt>
                <c:pt idx="3252">
                  <c:v>55.38209999402364</c:v>
                </c:pt>
                <c:pt idx="3253">
                  <c:v>55.39894999663035</c:v>
                </c:pt>
                <c:pt idx="3254">
                  <c:v>55.415799999237059</c:v>
                </c:pt>
                <c:pt idx="3255">
                  <c:v>55.433249998092649</c:v>
                </c:pt>
                <c:pt idx="3256">
                  <c:v>55.450100000699358</c:v>
                </c:pt>
                <c:pt idx="3257">
                  <c:v>55.467083326975505</c:v>
                </c:pt>
                <c:pt idx="3258">
                  <c:v>55.483933329582214</c:v>
                </c:pt>
                <c:pt idx="3259">
                  <c:v>55.500783332188924</c:v>
                </c:pt>
                <c:pt idx="3260">
                  <c:v>55.518533333142599</c:v>
                </c:pt>
                <c:pt idx="3261">
                  <c:v>55.535383327802023</c:v>
                </c:pt>
                <c:pt idx="3262">
                  <c:v>55.552599994341534</c:v>
                </c:pt>
                <c:pt idx="3263">
                  <c:v>55.569449996948244</c:v>
                </c:pt>
                <c:pt idx="3264">
                  <c:v>55.587133328119911</c:v>
                </c:pt>
                <c:pt idx="3265">
                  <c:v>55.603983330726621</c:v>
                </c:pt>
                <c:pt idx="3266">
                  <c:v>55.621566661198933</c:v>
                </c:pt>
                <c:pt idx="3267">
                  <c:v>55.638399998346962</c:v>
                </c:pt>
                <c:pt idx="3268">
                  <c:v>55.655349993705748</c:v>
                </c:pt>
                <c:pt idx="3269">
                  <c:v>55.672199996312457</c:v>
                </c:pt>
                <c:pt idx="3270">
                  <c:v>55.689683334032694</c:v>
                </c:pt>
                <c:pt idx="3271">
                  <c:v>55.706533328692117</c:v>
                </c:pt>
                <c:pt idx="3272">
                  <c:v>55.72383333047231</c:v>
                </c:pt>
                <c:pt idx="3273">
                  <c:v>55.740683333079019</c:v>
                </c:pt>
                <c:pt idx="3274">
                  <c:v>55.757533327738443</c:v>
                </c:pt>
                <c:pt idx="3275">
                  <c:v>55.774383330345152</c:v>
                </c:pt>
                <c:pt idx="3276">
                  <c:v>55.791333333651224</c:v>
                </c:pt>
                <c:pt idx="3277">
                  <c:v>55.808183328310648</c:v>
                </c:pt>
                <c:pt idx="3278">
                  <c:v>55.825333333015443</c:v>
                </c:pt>
                <c:pt idx="3279">
                  <c:v>55.842200001080833</c:v>
                </c:pt>
                <c:pt idx="3280">
                  <c:v>55.859349997838336</c:v>
                </c:pt>
                <c:pt idx="3281">
                  <c:v>55.876200000445046</c:v>
                </c:pt>
                <c:pt idx="3282">
                  <c:v>55.89306666056315</c:v>
                </c:pt>
                <c:pt idx="3283">
                  <c:v>55.909916663169859</c:v>
                </c:pt>
                <c:pt idx="3284">
                  <c:v>55.926766665776569</c:v>
                </c:pt>
                <c:pt idx="3285">
                  <c:v>55.944083333015442</c:v>
                </c:pt>
                <c:pt idx="3286">
                  <c:v>55.960933327674866</c:v>
                </c:pt>
                <c:pt idx="3287">
                  <c:v>55.978199998537697</c:v>
                </c:pt>
                <c:pt idx="3288">
                  <c:v>55.995050001144406</c:v>
                </c:pt>
                <c:pt idx="3289">
                  <c:v>56.012799994150797</c:v>
                </c:pt>
                <c:pt idx="3290">
                  <c:v>56.029649996757506</c:v>
                </c:pt>
                <c:pt idx="3291">
                  <c:v>56.047083330154422</c:v>
                </c:pt>
                <c:pt idx="3292">
                  <c:v>56.063933332761131</c:v>
                </c:pt>
                <c:pt idx="3293">
                  <c:v>56.081299996376039</c:v>
                </c:pt>
                <c:pt idx="3294">
                  <c:v>56.098149998982748</c:v>
                </c:pt>
                <c:pt idx="3295">
                  <c:v>56.115049997965492</c:v>
                </c:pt>
                <c:pt idx="3296">
                  <c:v>56.131916666030882</c:v>
                </c:pt>
                <c:pt idx="3297">
                  <c:v>56.148833330472307</c:v>
                </c:pt>
                <c:pt idx="3298">
                  <c:v>56.165683333079023</c:v>
                </c:pt>
                <c:pt idx="3299">
                  <c:v>56.18359999656677</c:v>
                </c:pt>
                <c:pt idx="3300">
                  <c:v>56.200449999173479</c:v>
                </c:pt>
                <c:pt idx="3301">
                  <c:v>56.217583330472308</c:v>
                </c:pt>
                <c:pt idx="3302">
                  <c:v>56.234433333079018</c:v>
                </c:pt>
                <c:pt idx="3303">
                  <c:v>56.251283327738442</c:v>
                </c:pt>
                <c:pt idx="3304">
                  <c:v>56.268133330345151</c:v>
                </c:pt>
                <c:pt idx="3305">
                  <c:v>56.285766665140791</c:v>
                </c:pt>
                <c:pt idx="3306">
                  <c:v>56.3026166677475</c:v>
                </c:pt>
                <c:pt idx="3307">
                  <c:v>56.320149993896486</c:v>
                </c:pt>
                <c:pt idx="3308">
                  <c:v>56.337016661961876</c:v>
                </c:pt>
                <c:pt idx="3309">
                  <c:v>56.354616665840148</c:v>
                </c:pt>
                <c:pt idx="3310">
                  <c:v>56.371466660499571</c:v>
                </c:pt>
                <c:pt idx="3311">
                  <c:v>56.388316663106281</c:v>
                </c:pt>
                <c:pt idx="3312">
                  <c:v>56.40516666571299</c:v>
                </c:pt>
                <c:pt idx="3313">
                  <c:v>56.422083330154422</c:v>
                </c:pt>
                <c:pt idx="3314">
                  <c:v>56.438949998219805</c:v>
                </c:pt>
                <c:pt idx="3315">
                  <c:v>56.455816666285195</c:v>
                </c:pt>
                <c:pt idx="3316">
                  <c:v>56.473466666539508</c:v>
                </c:pt>
                <c:pt idx="3317">
                  <c:v>56.490316661198932</c:v>
                </c:pt>
                <c:pt idx="3318">
                  <c:v>56.507283329963684</c:v>
                </c:pt>
                <c:pt idx="3319">
                  <c:v>56.524116667111713</c:v>
                </c:pt>
                <c:pt idx="3320">
                  <c:v>56.540983327229817</c:v>
                </c:pt>
                <c:pt idx="3321">
                  <c:v>56.557833329836527</c:v>
                </c:pt>
                <c:pt idx="3322">
                  <c:v>56.574683332443236</c:v>
                </c:pt>
                <c:pt idx="3323">
                  <c:v>56.591749993960065</c:v>
                </c:pt>
                <c:pt idx="3324">
                  <c:v>56.608599996566774</c:v>
                </c:pt>
                <c:pt idx="3325">
                  <c:v>56.626133330663045</c:v>
                </c:pt>
                <c:pt idx="3326">
                  <c:v>56.642983333269754</c:v>
                </c:pt>
                <c:pt idx="3327">
                  <c:v>56.660850000381473</c:v>
                </c:pt>
                <c:pt idx="3328">
                  <c:v>56.677699995040896</c:v>
                </c:pt>
                <c:pt idx="3329">
                  <c:v>56.694549997647606</c:v>
                </c:pt>
                <c:pt idx="3330">
                  <c:v>56.711400000254315</c:v>
                </c:pt>
                <c:pt idx="3331">
                  <c:v>56.729083331425983</c:v>
                </c:pt>
                <c:pt idx="3332">
                  <c:v>56.745933334032692</c:v>
                </c:pt>
                <c:pt idx="3333">
                  <c:v>56.763683327039082</c:v>
                </c:pt>
                <c:pt idx="3334">
                  <c:v>56.780533329645792</c:v>
                </c:pt>
                <c:pt idx="3335">
                  <c:v>56.798299996058148</c:v>
                </c:pt>
                <c:pt idx="3336">
                  <c:v>56.815133333206177</c:v>
                </c:pt>
                <c:pt idx="3337">
                  <c:v>56.832566666603086</c:v>
                </c:pt>
                <c:pt idx="3338">
                  <c:v>56.849416661262509</c:v>
                </c:pt>
                <c:pt idx="3339">
                  <c:v>56.866799998283383</c:v>
                </c:pt>
                <c:pt idx="3340">
                  <c:v>56.883650000890093</c:v>
                </c:pt>
                <c:pt idx="3341">
                  <c:v>56.900516661008197</c:v>
                </c:pt>
                <c:pt idx="3342">
                  <c:v>56.917366663614906</c:v>
                </c:pt>
                <c:pt idx="3343">
                  <c:v>56.934483329455055</c:v>
                </c:pt>
                <c:pt idx="3344">
                  <c:v>56.951349997520445</c:v>
                </c:pt>
                <c:pt idx="3345">
                  <c:v>56.968200000127155</c:v>
                </c:pt>
                <c:pt idx="3346">
                  <c:v>56.985049994786579</c:v>
                </c:pt>
                <c:pt idx="3347">
                  <c:v>57.001899997393288</c:v>
                </c:pt>
                <c:pt idx="3348">
                  <c:v>57.018850000699359</c:v>
                </c:pt>
                <c:pt idx="3349">
                  <c:v>57.035716660817464</c:v>
                </c:pt>
                <c:pt idx="3350">
                  <c:v>57.053399999936424</c:v>
                </c:pt>
                <c:pt idx="3351">
                  <c:v>57.070266668001814</c:v>
                </c:pt>
                <c:pt idx="3352">
                  <c:v>57.087700001398723</c:v>
                </c:pt>
                <c:pt idx="3353">
                  <c:v>57.104549996058147</c:v>
                </c:pt>
                <c:pt idx="3354">
                  <c:v>57.121949998537701</c:v>
                </c:pt>
                <c:pt idx="3355">
                  <c:v>57.138816666603091</c:v>
                </c:pt>
                <c:pt idx="3356">
                  <c:v>57.155883328119913</c:v>
                </c:pt>
                <c:pt idx="3357">
                  <c:v>57.172733330726622</c:v>
                </c:pt>
                <c:pt idx="3358">
                  <c:v>57.189583333333331</c:v>
                </c:pt>
                <c:pt idx="3359">
                  <c:v>57.207166663805644</c:v>
                </c:pt>
                <c:pt idx="3360">
                  <c:v>57.224016666412354</c:v>
                </c:pt>
                <c:pt idx="3361">
                  <c:v>57.240899999936424</c:v>
                </c:pt>
                <c:pt idx="3362">
                  <c:v>57.258599996566772</c:v>
                </c:pt>
                <c:pt idx="3363">
                  <c:v>57.275499995549517</c:v>
                </c:pt>
                <c:pt idx="3364">
                  <c:v>57.292349998156233</c:v>
                </c:pt>
                <c:pt idx="3365">
                  <c:v>57.309233331680296</c:v>
                </c:pt>
                <c:pt idx="3366">
                  <c:v>57.326083334287006</c:v>
                </c:pt>
                <c:pt idx="3367">
                  <c:v>57.343099999427793</c:v>
                </c:pt>
                <c:pt idx="3368">
                  <c:v>57.359949994087216</c:v>
                </c:pt>
                <c:pt idx="3369">
                  <c:v>57.376799996693926</c:v>
                </c:pt>
                <c:pt idx="3370">
                  <c:v>57.39446666240692</c:v>
                </c:pt>
                <c:pt idx="3371">
                  <c:v>57.411316665013629</c:v>
                </c:pt>
                <c:pt idx="3372">
                  <c:v>57.429099996884666</c:v>
                </c:pt>
                <c:pt idx="3373">
                  <c:v>57.445949999491376</c:v>
                </c:pt>
                <c:pt idx="3374">
                  <c:v>57.463299997647603</c:v>
                </c:pt>
                <c:pt idx="3375">
                  <c:v>57.480150000254312</c:v>
                </c:pt>
                <c:pt idx="3376">
                  <c:v>57.497599999109902</c:v>
                </c:pt>
                <c:pt idx="3377">
                  <c:v>57.514449993769325</c:v>
                </c:pt>
                <c:pt idx="3378">
                  <c:v>57.531299996376035</c:v>
                </c:pt>
                <c:pt idx="3379">
                  <c:v>57.548166664441425</c:v>
                </c:pt>
                <c:pt idx="3380">
                  <c:v>57.565016667048134</c:v>
                </c:pt>
                <c:pt idx="3381">
                  <c:v>57.582633328437808</c:v>
                </c:pt>
                <c:pt idx="3382">
                  <c:v>57.599499996503191</c:v>
                </c:pt>
                <c:pt idx="3383">
                  <c:v>57.616949995358787</c:v>
                </c:pt>
                <c:pt idx="3384">
                  <c:v>57.633799997965497</c:v>
                </c:pt>
                <c:pt idx="3385">
                  <c:v>57.650666666030887</c:v>
                </c:pt>
                <c:pt idx="3386">
                  <c:v>57.66751666069031</c:v>
                </c:pt>
                <c:pt idx="3387">
                  <c:v>57.684349997838339</c:v>
                </c:pt>
                <c:pt idx="3388">
                  <c:v>57.701349997520445</c:v>
                </c:pt>
                <c:pt idx="3389">
                  <c:v>57.718200000127155</c:v>
                </c:pt>
                <c:pt idx="3390">
                  <c:v>57.735049994786579</c:v>
                </c:pt>
                <c:pt idx="3391">
                  <c:v>57.752699995040892</c:v>
                </c:pt>
                <c:pt idx="3392">
                  <c:v>57.769733333587645</c:v>
                </c:pt>
                <c:pt idx="3393">
                  <c:v>57.78659999370575</c:v>
                </c:pt>
                <c:pt idx="3394">
                  <c:v>57.803449996312459</c:v>
                </c:pt>
                <c:pt idx="3395">
                  <c:v>57.820583327611288</c:v>
                </c:pt>
                <c:pt idx="3396">
                  <c:v>57.837483334541318</c:v>
                </c:pt>
                <c:pt idx="3397">
                  <c:v>57.854783328374225</c:v>
                </c:pt>
                <c:pt idx="3398">
                  <c:v>57.871633330980934</c:v>
                </c:pt>
                <c:pt idx="3399">
                  <c:v>57.888516664505005</c:v>
                </c:pt>
                <c:pt idx="3400">
                  <c:v>57.905366667111714</c:v>
                </c:pt>
                <c:pt idx="3401">
                  <c:v>57.922350001335147</c:v>
                </c:pt>
                <c:pt idx="3402">
                  <c:v>57.939199995994571</c:v>
                </c:pt>
                <c:pt idx="3403">
                  <c:v>57.956066664059954</c:v>
                </c:pt>
                <c:pt idx="3404">
                  <c:v>57.973433327674869</c:v>
                </c:pt>
                <c:pt idx="3405">
                  <c:v>57.990283330281578</c:v>
                </c:pt>
                <c:pt idx="3406">
                  <c:v>58.007133332888287</c:v>
                </c:pt>
                <c:pt idx="3407">
                  <c:v>58.023983327547711</c:v>
                </c:pt>
                <c:pt idx="3408">
                  <c:v>58.04083333015442</c:v>
                </c:pt>
                <c:pt idx="3409">
                  <c:v>58.057833329836527</c:v>
                </c:pt>
                <c:pt idx="3410">
                  <c:v>58.074699997901917</c:v>
                </c:pt>
                <c:pt idx="3411">
                  <c:v>58.091566665967306</c:v>
                </c:pt>
                <c:pt idx="3412">
                  <c:v>58.10841666062673</c:v>
                </c:pt>
                <c:pt idx="3413">
                  <c:v>58.125583330790199</c:v>
                </c:pt>
                <c:pt idx="3414">
                  <c:v>58.142449998855589</c:v>
                </c:pt>
                <c:pt idx="3415">
                  <c:v>58.15993332862854</c:v>
                </c:pt>
                <c:pt idx="3416">
                  <c:v>58.17679999669393</c:v>
                </c:pt>
                <c:pt idx="3417">
                  <c:v>58.194449996948244</c:v>
                </c:pt>
                <c:pt idx="3418">
                  <c:v>58.211299999554953</c:v>
                </c:pt>
                <c:pt idx="3419">
                  <c:v>58.228149994214377</c:v>
                </c:pt>
                <c:pt idx="3420">
                  <c:v>58.245016662279767</c:v>
                </c:pt>
                <c:pt idx="3421">
                  <c:v>58.261883330345157</c:v>
                </c:pt>
                <c:pt idx="3422">
                  <c:v>58.278733332951866</c:v>
                </c:pt>
                <c:pt idx="3423">
                  <c:v>58.295600001017256</c:v>
                </c:pt>
                <c:pt idx="3424">
                  <c:v>58.313016661008199</c:v>
                </c:pt>
                <c:pt idx="3425">
                  <c:v>58.329883329073589</c:v>
                </c:pt>
                <c:pt idx="3426">
                  <c:v>58.346733331680298</c:v>
                </c:pt>
                <c:pt idx="3427">
                  <c:v>58.363583334287007</c:v>
                </c:pt>
                <c:pt idx="3428">
                  <c:v>58.380433328946431</c:v>
                </c:pt>
                <c:pt idx="3429">
                  <c:v>58.397316662470502</c:v>
                </c:pt>
                <c:pt idx="3430">
                  <c:v>58.414166665077211</c:v>
                </c:pt>
                <c:pt idx="3431">
                  <c:v>58.43101666768392</c:v>
                </c:pt>
                <c:pt idx="3432">
                  <c:v>58.448633329073587</c:v>
                </c:pt>
                <c:pt idx="3433">
                  <c:v>58.465499997138977</c:v>
                </c:pt>
                <c:pt idx="3434">
                  <c:v>58.482349999745686</c:v>
                </c:pt>
                <c:pt idx="3435">
                  <c:v>58.499216667811076</c:v>
                </c:pt>
                <c:pt idx="3436">
                  <c:v>58.516916664441425</c:v>
                </c:pt>
                <c:pt idx="3437">
                  <c:v>58.533766667048134</c:v>
                </c:pt>
                <c:pt idx="3438">
                  <c:v>58.550833328564963</c:v>
                </c:pt>
                <c:pt idx="3439">
                  <c:v>58.567683331171672</c:v>
                </c:pt>
                <c:pt idx="3440">
                  <c:v>58.584533333778381</c:v>
                </c:pt>
                <c:pt idx="3441">
                  <c:v>58.601399993896486</c:v>
                </c:pt>
                <c:pt idx="3442">
                  <c:v>58.618333331743877</c:v>
                </c:pt>
                <c:pt idx="3443">
                  <c:v>58.635183334350586</c:v>
                </c:pt>
                <c:pt idx="3444">
                  <c:v>58.652066667874657</c:v>
                </c:pt>
                <c:pt idx="3445">
                  <c:v>58.669633332888289</c:v>
                </c:pt>
                <c:pt idx="3446">
                  <c:v>58.686483327547712</c:v>
                </c:pt>
                <c:pt idx="3447">
                  <c:v>58.703333330154422</c:v>
                </c:pt>
                <c:pt idx="3448">
                  <c:v>58.720183332761131</c:v>
                </c:pt>
                <c:pt idx="3449">
                  <c:v>58.737666662534075</c:v>
                </c:pt>
                <c:pt idx="3450">
                  <c:v>58.754533330599465</c:v>
                </c:pt>
                <c:pt idx="3451">
                  <c:v>58.772016660372415</c:v>
                </c:pt>
                <c:pt idx="3452">
                  <c:v>58.788883328437805</c:v>
                </c:pt>
                <c:pt idx="3453">
                  <c:v>58.805849997202557</c:v>
                </c:pt>
                <c:pt idx="3454">
                  <c:v>58.822699999809267</c:v>
                </c:pt>
                <c:pt idx="3455">
                  <c:v>58.83954999446869</c:v>
                </c:pt>
                <c:pt idx="3456">
                  <c:v>58.857116667429608</c:v>
                </c:pt>
                <c:pt idx="3457">
                  <c:v>58.873966662089032</c:v>
                </c:pt>
                <c:pt idx="3458">
                  <c:v>58.890816664695741</c:v>
                </c:pt>
                <c:pt idx="3459">
                  <c:v>58.90766666730245</c:v>
                </c:pt>
                <c:pt idx="3460">
                  <c:v>58.925133331616721</c:v>
                </c:pt>
                <c:pt idx="3461">
                  <c:v>58.94198333422343</c:v>
                </c:pt>
                <c:pt idx="3462">
                  <c:v>58.959616661071777</c:v>
                </c:pt>
                <c:pt idx="3463">
                  <c:v>58.976466663678487</c:v>
                </c:pt>
                <c:pt idx="3464">
                  <c:v>58.993716661135359</c:v>
                </c:pt>
                <c:pt idx="3465">
                  <c:v>59.010549998283388</c:v>
                </c:pt>
                <c:pt idx="3466">
                  <c:v>59.027416666348778</c:v>
                </c:pt>
                <c:pt idx="3467">
                  <c:v>59.044266661008201</c:v>
                </c:pt>
                <c:pt idx="3468">
                  <c:v>59.061149994532265</c:v>
                </c:pt>
                <c:pt idx="3469">
                  <c:v>59.078033328056335</c:v>
                </c:pt>
                <c:pt idx="3470">
                  <c:v>59.094883330663045</c:v>
                </c:pt>
                <c:pt idx="3471">
                  <c:v>59.111749998728435</c:v>
                </c:pt>
                <c:pt idx="3472">
                  <c:v>59.129600000381473</c:v>
                </c:pt>
                <c:pt idx="3473">
                  <c:v>59.146433329582216</c:v>
                </c:pt>
                <c:pt idx="3474">
                  <c:v>59.163283332188925</c:v>
                </c:pt>
                <c:pt idx="3475">
                  <c:v>59.180133326848349</c:v>
                </c:pt>
                <c:pt idx="3476">
                  <c:v>59.19708333015442</c:v>
                </c:pt>
                <c:pt idx="3477">
                  <c:v>59.21393333276113</c:v>
                </c:pt>
                <c:pt idx="3478">
                  <c:v>59.23080000082652</c:v>
                </c:pt>
                <c:pt idx="3479">
                  <c:v>59.248533328374229</c:v>
                </c:pt>
                <c:pt idx="3480">
                  <c:v>59.265383330980939</c:v>
                </c:pt>
                <c:pt idx="3481">
                  <c:v>59.282616662979123</c:v>
                </c:pt>
                <c:pt idx="3482">
                  <c:v>59.299466665585832</c:v>
                </c:pt>
                <c:pt idx="3483">
                  <c:v>59.317166662216188</c:v>
                </c:pt>
                <c:pt idx="3484">
                  <c:v>59.334016664822897</c:v>
                </c:pt>
                <c:pt idx="3485">
                  <c:v>59.351699995994565</c:v>
                </c:pt>
                <c:pt idx="3486">
                  <c:v>59.368566664059955</c:v>
                </c:pt>
                <c:pt idx="3487">
                  <c:v>59.386033328374225</c:v>
                </c:pt>
                <c:pt idx="3488">
                  <c:v>59.402883330980934</c:v>
                </c:pt>
                <c:pt idx="3489">
                  <c:v>59.420766663551333</c:v>
                </c:pt>
                <c:pt idx="3490">
                  <c:v>59.437600000699362</c:v>
                </c:pt>
                <c:pt idx="3491">
                  <c:v>59.45463333129883</c:v>
                </c:pt>
                <c:pt idx="3492">
                  <c:v>59.471499999364219</c:v>
                </c:pt>
                <c:pt idx="3493">
                  <c:v>59.488516664505006</c:v>
                </c:pt>
                <c:pt idx="3494">
                  <c:v>59.505366667111716</c:v>
                </c:pt>
                <c:pt idx="3495">
                  <c:v>59.522216661771139</c:v>
                </c:pt>
                <c:pt idx="3496">
                  <c:v>59.539816665649411</c:v>
                </c:pt>
                <c:pt idx="3497">
                  <c:v>59.556683333714801</c:v>
                </c:pt>
                <c:pt idx="3498">
                  <c:v>59.573583332697552</c:v>
                </c:pt>
                <c:pt idx="3499">
                  <c:v>59.590433327356976</c:v>
                </c:pt>
                <c:pt idx="3500">
                  <c:v>59.607283329963686</c:v>
                </c:pt>
                <c:pt idx="3501">
                  <c:v>59.625066661834715</c:v>
                </c:pt>
                <c:pt idx="3502">
                  <c:v>59.641949995358786</c:v>
                </c:pt>
                <c:pt idx="3503">
                  <c:v>59.659100000063582</c:v>
                </c:pt>
                <c:pt idx="3504">
                  <c:v>59.675949994723005</c:v>
                </c:pt>
                <c:pt idx="3505">
                  <c:v>59.693266661961871</c:v>
                </c:pt>
                <c:pt idx="3506">
                  <c:v>59.710116664568581</c:v>
                </c:pt>
                <c:pt idx="3507">
                  <c:v>59.72696666717529</c:v>
                </c:pt>
                <c:pt idx="3508">
                  <c:v>59.743833327293395</c:v>
                </c:pt>
                <c:pt idx="3509">
                  <c:v>59.760850000381467</c:v>
                </c:pt>
                <c:pt idx="3510">
                  <c:v>59.777699995040891</c:v>
                </c:pt>
                <c:pt idx="3511">
                  <c:v>59.7945499976476</c:v>
                </c:pt>
                <c:pt idx="3512">
                  <c:v>59.812249994277956</c:v>
                </c:pt>
                <c:pt idx="3513">
                  <c:v>59.829099996884665</c:v>
                </c:pt>
                <c:pt idx="3514">
                  <c:v>59.84608333110809</c:v>
                </c:pt>
                <c:pt idx="3515">
                  <c:v>59.8629333337148</c:v>
                </c:pt>
                <c:pt idx="3516">
                  <c:v>59.879783328374224</c:v>
                </c:pt>
                <c:pt idx="3517">
                  <c:v>59.89726666609446</c:v>
                </c:pt>
                <c:pt idx="3518">
                  <c:v>59.914116660753884</c:v>
                </c:pt>
                <c:pt idx="3519">
                  <c:v>59.931116660435997</c:v>
                </c:pt>
                <c:pt idx="3520">
                  <c:v>59.947966663042706</c:v>
                </c:pt>
                <c:pt idx="3521">
                  <c:v>59.964816665649415</c:v>
                </c:pt>
                <c:pt idx="3522">
                  <c:v>59.982433327039082</c:v>
                </c:pt>
                <c:pt idx="3523">
                  <c:v>59.999283329645792</c:v>
                </c:pt>
                <c:pt idx="3524">
                  <c:v>60.016666666666666</c:v>
                </c:pt>
                <c:pt idx="3525">
                  <c:v>60.033533334732056</c:v>
                </c:pt>
                <c:pt idx="3526">
                  <c:v>60.050416660308841</c:v>
                </c:pt>
                <c:pt idx="3527">
                  <c:v>60.067299993832904</c:v>
                </c:pt>
                <c:pt idx="3528">
                  <c:v>60.084966667493184</c:v>
                </c:pt>
                <c:pt idx="3529">
                  <c:v>60.101850001017254</c:v>
                </c:pt>
                <c:pt idx="3530">
                  <c:v>60.118883331616722</c:v>
                </c:pt>
                <c:pt idx="3531">
                  <c:v>60.135733334223431</c:v>
                </c:pt>
                <c:pt idx="3532">
                  <c:v>60.152583328882855</c:v>
                </c:pt>
                <c:pt idx="3533">
                  <c:v>60.169449996948245</c:v>
                </c:pt>
                <c:pt idx="3534">
                  <c:v>60.186566662788394</c:v>
                </c:pt>
                <c:pt idx="3535">
                  <c:v>60.203433330853777</c:v>
                </c:pt>
                <c:pt idx="3536">
                  <c:v>60.220916660626727</c:v>
                </c:pt>
                <c:pt idx="3537">
                  <c:v>60.237766663233437</c:v>
                </c:pt>
                <c:pt idx="3538">
                  <c:v>60.254983329772948</c:v>
                </c:pt>
                <c:pt idx="3539">
                  <c:v>60.271833332379657</c:v>
                </c:pt>
                <c:pt idx="3540">
                  <c:v>60.28941666285197</c:v>
                </c:pt>
                <c:pt idx="3541">
                  <c:v>60.306266665458679</c:v>
                </c:pt>
                <c:pt idx="3542">
                  <c:v>60.323433327674863</c:v>
                </c:pt>
                <c:pt idx="3543">
                  <c:v>60.340283330281572</c:v>
                </c:pt>
                <c:pt idx="3544">
                  <c:v>60.358016665776567</c:v>
                </c:pt>
                <c:pt idx="3545">
                  <c:v>60.374866660435991</c:v>
                </c:pt>
                <c:pt idx="3546">
                  <c:v>60.392533334096271</c:v>
                </c:pt>
                <c:pt idx="3547">
                  <c:v>60.409399994214375</c:v>
                </c:pt>
                <c:pt idx="3548">
                  <c:v>60.42679999669393</c:v>
                </c:pt>
                <c:pt idx="3549">
                  <c:v>60.443649999300639</c:v>
                </c:pt>
                <c:pt idx="3550">
                  <c:v>60.460499993960063</c:v>
                </c:pt>
                <c:pt idx="3551">
                  <c:v>60.477349996566772</c:v>
                </c:pt>
                <c:pt idx="3552">
                  <c:v>60.494216664632162</c:v>
                </c:pt>
                <c:pt idx="3553">
                  <c:v>60.51124999523163</c:v>
                </c:pt>
                <c:pt idx="3554">
                  <c:v>60.528099997838339</c:v>
                </c:pt>
                <c:pt idx="3555">
                  <c:v>60.544966665903729</c:v>
                </c:pt>
                <c:pt idx="3556">
                  <c:v>60.561816660563153</c:v>
                </c:pt>
                <c:pt idx="3557">
                  <c:v>60.579600000381468</c:v>
                </c:pt>
                <c:pt idx="3558">
                  <c:v>60.596433329582212</c:v>
                </c:pt>
                <c:pt idx="3559">
                  <c:v>60.613349994023643</c:v>
                </c:pt>
                <c:pt idx="3560">
                  <c:v>60.630199996630353</c:v>
                </c:pt>
                <c:pt idx="3561">
                  <c:v>60.647049999237062</c:v>
                </c:pt>
                <c:pt idx="3562">
                  <c:v>60.664766661326091</c:v>
                </c:pt>
                <c:pt idx="3563">
                  <c:v>60.6816166639328</c:v>
                </c:pt>
                <c:pt idx="3564">
                  <c:v>60.698583332697552</c:v>
                </c:pt>
                <c:pt idx="3565">
                  <c:v>60.715916665395099</c:v>
                </c:pt>
                <c:pt idx="3566">
                  <c:v>60.73279999891917</c:v>
                </c:pt>
                <c:pt idx="3567">
                  <c:v>60.749733328819275</c:v>
                </c:pt>
                <c:pt idx="3568">
                  <c:v>60.766933329900105</c:v>
                </c:pt>
                <c:pt idx="3569">
                  <c:v>60.783783332506815</c:v>
                </c:pt>
                <c:pt idx="3570">
                  <c:v>60.801549998919171</c:v>
                </c:pt>
                <c:pt idx="3571">
                  <c:v>60.818416666984561</c:v>
                </c:pt>
                <c:pt idx="3572">
                  <c:v>60.835950001080832</c:v>
                </c:pt>
                <c:pt idx="3573">
                  <c:v>60.852799995740256</c:v>
                </c:pt>
                <c:pt idx="3574">
                  <c:v>60.870600001017252</c:v>
                </c:pt>
                <c:pt idx="3575">
                  <c:v>60.887433330217995</c:v>
                </c:pt>
                <c:pt idx="3576">
                  <c:v>60.904283332824704</c:v>
                </c:pt>
                <c:pt idx="3577">
                  <c:v>60.921133327484128</c:v>
                </c:pt>
                <c:pt idx="3578">
                  <c:v>60.938333328564958</c:v>
                </c:pt>
                <c:pt idx="3579">
                  <c:v>60.955183331171675</c:v>
                </c:pt>
                <c:pt idx="3580">
                  <c:v>60.972366666793825</c:v>
                </c:pt>
                <c:pt idx="3581">
                  <c:v>60.989216661453248</c:v>
                </c:pt>
                <c:pt idx="3582">
                  <c:v>61.006833330790201</c:v>
                </c:pt>
                <c:pt idx="3583">
                  <c:v>61.02368333339691</c:v>
                </c:pt>
                <c:pt idx="3584">
                  <c:v>61.041000000635783</c:v>
                </c:pt>
                <c:pt idx="3585">
                  <c:v>61.057866660753888</c:v>
                </c:pt>
                <c:pt idx="3586">
                  <c:v>61.075549999872841</c:v>
                </c:pt>
                <c:pt idx="3587">
                  <c:v>61.092416667938231</c:v>
                </c:pt>
                <c:pt idx="3588">
                  <c:v>61.109683330853777</c:v>
                </c:pt>
                <c:pt idx="3589">
                  <c:v>61.126533333460493</c:v>
                </c:pt>
                <c:pt idx="3590">
                  <c:v>61.143916662534075</c:v>
                </c:pt>
                <c:pt idx="3591">
                  <c:v>61.160766665140791</c:v>
                </c:pt>
                <c:pt idx="3592">
                  <c:v>61.178149994214372</c:v>
                </c:pt>
                <c:pt idx="3593">
                  <c:v>61.194999996821089</c:v>
                </c:pt>
                <c:pt idx="3594">
                  <c:v>61.211849999427798</c:v>
                </c:pt>
                <c:pt idx="3595">
                  <c:v>61.228699994087222</c:v>
                </c:pt>
                <c:pt idx="3596">
                  <c:v>61.246383333206175</c:v>
                </c:pt>
                <c:pt idx="3597">
                  <c:v>61.263233327865599</c:v>
                </c:pt>
                <c:pt idx="3598">
                  <c:v>61.280533329645792</c:v>
                </c:pt>
                <c:pt idx="3599">
                  <c:v>61.297383332252501</c:v>
                </c:pt>
                <c:pt idx="3600">
                  <c:v>61.314299996693926</c:v>
                </c:pt>
                <c:pt idx="3601">
                  <c:v>61.331166664759316</c:v>
                </c:pt>
                <c:pt idx="3602">
                  <c:v>61.348016667366025</c:v>
                </c:pt>
                <c:pt idx="3603">
                  <c:v>61.365633328755699</c:v>
                </c:pt>
                <c:pt idx="3604">
                  <c:v>61.382499996821089</c:v>
                </c:pt>
                <c:pt idx="3605">
                  <c:v>61.399349999427798</c:v>
                </c:pt>
                <c:pt idx="3606">
                  <c:v>61.416199994087222</c:v>
                </c:pt>
                <c:pt idx="3607">
                  <c:v>61.433049996693931</c:v>
                </c:pt>
                <c:pt idx="3608">
                  <c:v>61.450750001271565</c:v>
                </c:pt>
                <c:pt idx="3609">
                  <c:v>61.467583330472308</c:v>
                </c:pt>
                <c:pt idx="3610">
                  <c:v>61.484649999936423</c:v>
                </c:pt>
                <c:pt idx="3611">
                  <c:v>61.501516668001813</c:v>
                </c:pt>
                <c:pt idx="3612">
                  <c:v>61.518366662661236</c:v>
                </c:pt>
                <c:pt idx="3613">
                  <c:v>61.535216665267946</c:v>
                </c:pt>
                <c:pt idx="3614">
                  <c:v>61.552766664822897</c:v>
                </c:pt>
                <c:pt idx="3615">
                  <c:v>61.569633332888287</c:v>
                </c:pt>
                <c:pt idx="3616">
                  <c:v>61.586483327547711</c:v>
                </c:pt>
                <c:pt idx="3617">
                  <c:v>61.60333333015442</c:v>
                </c:pt>
                <c:pt idx="3618">
                  <c:v>61.620916660626726</c:v>
                </c:pt>
                <c:pt idx="3619">
                  <c:v>61.637766663233442</c:v>
                </c:pt>
                <c:pt idx="3620">
                  <c:v>61.654616665840152</c:v>
                </c:pt>
                <c:pt idx="3621">
                  <c:v>61.671483333905535</c:v>
                </c:pt>
                <c:pt idx="3622">
                  <c:v>61.688633330663045</c:v>
                </c:pt>
                <c:pt idx="3623">
                  <c:v>61.705783327420555</c:v>
                </c:pt>
                <c:pt idx="3624">
                  <c:v>61.72324999968211</c:v>
                </c:pt>
                <c:pt idx="3625">
                  <c:v>61.740099994341534</c:v>
                </c:pt>
                <c:pt idx="3626">
                  <c:v>61.75708332856496</c:v>
                </c:pt>
                <c:pt idx="3627">
                  <c:v>61.773933331171669</c:v>
                </c:pt>
                <c:pt idx="3628">
                  <c:v>61.790799999237059</c:v>
                </c:pt>
                <c:pt idx="3629">
                  <c:v>61.808199993769328</c:v>
                </c:pt>
                <c:pt idx="3630">
                  <c:v>61.825049996376038</c:v>
                </c:pt>
                <c:pt idx="3631">
                  <c:v>61.842583330472308</c:v>
                </c:pt>
                <c:pt idx="3632">
                  <c:v>61.859433333079018</c:v>
                </c:pt>
                <c:pt idx="3633">
                  <c:v>61.877016663551331</c:v>
                </c:pt>
                <c:pt idx="3634">
                  <c:v>61.893883331616721</c:v>
                </c:pt>
                <c:pt idx="3635">
                  <c:v>61.91073333422343</c:v>
                </c:pt>
                <c:pt idx="3636">
                  <c:v>61.927583328882854</c:v>
                </c:pt>
                <c:pt idx="3637">
                  <c:v>61.94458332856496</c:v>
                </c:pt>
                <c:pt idx="3638">
                  <c:v>61.96144999663035</c:v>
                </c:pt>
                <c:pt idx="3639">
                  <c:v>61.97833333015442</c:v>
                </c:pt>
                <c:pt idx="3640">
                  <c:v>61.99518333276113</c:v>
                </c:pt>
                <c:pt idx="3641">
                  <c:v>62.012866663932797</c:v>
                </c:pt>
                <c:pt idx="3642">
                  <c:v>62.029716666539507</c:v>
                </c:pt>
                <c:pt idx="3643">
                  <c:v>62.04703333377838</c:v>
                </c:pt>
                <c:pt idx="3644">
                  <c:v>62.063883328437804</c:v>
                </c:pt>
                <c:pt idx="3645">
                  <c:v>62.080883328119917</c:v>
                </c:pt>
                <c:pt idx="3646">
                  <c:v>62.0977499961853</c:v>
                </c:pt>
                <c:pt idx="3647">
                  <c:v>62.114983328183492</c:v>
                </c:pt>
                <c:pt idx="3648">
                  <c:v>62.131849996248881</c:v>
                </c:pt>
                <c:pt idx="3649">
                  <c:v>62.149333333969118</c:v>
                </c:pt>
                <c:pt idx="3650">
                  <c:v>62.166183328628541</c:v>
                </c:pt>
                <c:pt idx="3651">
                  <c:v>62.183049996693931</c:v>
                </c:pt>
                <c:pt idx="3652">
                  <c:v>62.199916664759321</c:v>
                </c:pt>
                <c:pt idx="3653">
                  <c:v>62.216766667366031</c:v>
                </c:pt>
                <c:pt idx="3654">
                  <c:v>62.233983333905535</c:v>
                </c:pt>
                <c:pt idx="3655">
                  <c:v>62.250866667429605</c:v>
                </c:pt>
                <c:pt idx="3656">
                  <c:v>62.267716662089029</c:v>
                </c:pt>
                <c:pt idx="3657">
                  <c:v>62.284566664695738</c:v>
                </c:pt>
                <c:pt idx="3658">
                  <c:v>62.301933328310646</c:v>
                </c:pt>
                <c:pt idx="3659">
                  <c:v>62.318783330917356</c:v>
                </c:pt>
                <c:pt idx="3660">
                  <c:v>62.336433331171669</c:v>
                </c:pt>
                <c:pt idx="3661">
                  <c:v>62.353249994913739</c:v>
                </c:pt>
                <c:pt idx="3662">
                  <c:v>62.370983330408734</c:v>
                </c:pt>
                <c:pt idx="3663">
                  <c:v>62.387849998474124</c:v>
                </c:pt>
                <c:pt idx="3664">
                  <c:v>62.405283331871033</c:v>
                </c:pt>
                <c:pt idx="3665">
                  <c:v>62.422133334477742</c:v>
                </c:pt>
                <c:pt idx="3666">
                  <c:v>62.43983333110809</c:v>
                </c:pt>
                <c:pt idx="3667">
                  <c:v>62.4566833337148</c:v>
                </c:pt>
                <c:pt idx="3668">
                  <c:v>62.47416666348775</c:v>
                </c:pt>
                <c:pt idx="3669">
                  <c:v>62.49101666609446</c:v>
                </c:pt>
                <c:pt idx="3670">
                  <c:v>62.50848333040873</c:v>
                </c:pt>
                <c:pt idx="3671">
                  <c:v>62.52534999847412</c:v>
                </c:pt>
                <c:pt idx="3672">
                  <c:v>62.54223333199819</c:v>
                </c:pt>
                <c:pt idx="3673">
                  <c:v>62.5590833346049</c:v>
                </c:pt>
                <c:pt idx="3674">
                  <c:v>62.576499994595842</c:v>
                </c:pt>
                <c:pt idx="3675">
                  <c:v>62.593349997202559</c:v>
                </c:pt>
                <c:pt idx="3676">
                  <c:v>62.610799996058148</c:v>
                </c:pt>
                <c:pt idx="3677">
                  <c:v>62.627649998664857</c:v>
                </c:pt>
                <c:pt idx="3678">
                  <c:v>62.645116662979127</c:v>
                </c:pt>
                <c:pt idx="3679">
                  <c:v>62.661966665585837</c:v>
                </c:pt>
                <c:pt idx="3680">
                  <c:v>62.679366668065391</c:v>
                </c:pt>
                <c:pt idx="3681">
                  <c:v>62.696216662724815</c:v>
                </c:pt>
                <c:pt idx="3682">
                  <c:v>62.713899993896483</c:v>
                </c:pt>
                <c:pt idx="3683">
                  <c:v>62.730766661961873</c:v>
                </c:pt>
                <c:pt idx="3684">
                  <c:v>62.748433327674867</c:v>
                </c:pt>
                <c:pt idx="3685">
                  <c:v>62.765283330281576</c:v>
                </c:pt>
                <c:pt idx="3686">
                  <c:v>62.782550001144408</c:v>
                </c:pt>
                <c:pt idx="3687">
                  <c:v>62.799416661262512</c:v>
                </c:pt>
                <c:pt idx="3688">
                  <c:v>62.816650001207989</c:v>
                </c:pt>
                <c:pt idx="3689">
                  <c:v>62.833533334732053</c:v>
                </c:pt>
                <c:pt idx="3690">
                  <c:v>62.850383329391477</c:v>
                </c:pt>
                <c:pt idx="3691">
                  <c:v>62.867233331998186</c:v>
                </c:pt>
                <c:pt idx="3692">
                  <c:v>62.884833327929179</c:v>
                </c:pt>
                <c:pt idx="3693">
                  <c:v>62.901683330535889</c:v>
                </c:pt>
                <c:pt idx="3694">
                  <c:v>62.918833327293399</c:v>
                </c:pt>
                <c:pt idx="3695">
                  <c:v>62.935666664441428</c:v>
                </c:pt>
                <c:pt idx="3696">
                  <c:v>62.952516667048137</c:v>
                </c:pt>
                <c:pt idx="3697">
                  <c:v>62.969666663805647</c:v>
                </c:pt>
                <c:pt idx="3698">
                  <c:v>62.986516666412356</c:v>
                </c:pt>
                <c:pt idx="3699">
                  <c:v>63.004183332125343</c:v>
                </c:pt>
                <c:pt idx="3700">
                  <c:v>63.021033334732053</c:v>
                </c:pt>
                <c:pt idx="3701">
                  <c:v>63.038433329264322</c:v>
                </c:pt>
                <c:pt idx="3702">
                  <c:v>63.055283331871031</c:v>
                </c:pt>
                <c:pt idx="3703">
                  <c:v>63.072133334477741</c:v>
                </c:pt>
                <c:pt idx="3704">
                  <c:v>63.088983329137164</c:v>
                </c:pt>
                <c:pt idx="3705">
                  <c:v>63.106683333714805</c:v>
                </c:pt>
                <c:pt idx="3706">
                  <c:v>63.123533328374229</c:v>
                </c:pt>
                <c:pt idx="3707">
                  <c:v>63.14104999701182</c:v>
                </c:pt>
                <c:pt idx="3708">
                  <c:v>63.157899999618529</c:v>
                </c:pt>
                <c:pt idx="3709">
                  <c:v>63.175549999872842</c:v>
                </c:pt>
                <c:pt idx="3710">
                  <c:v>63.192399994532266</c:v>
                </c:pt>
                <c:pt idx="3711">
                  <c:v>63.209966667493184</c:v>
                </c:pt>
                <c:pt idx="3712">
                  <c:v>63.226816662152608</c:v>
                </c:pt>
                <c:pt idx="3713">
                  <c:v>63.244549997647603</c:v>
                </c:pt>
                <c:pt idx="3714">
                  <c:v>63.261416665712993</c:v>
                </c:pt>
                <c:pt idx="3715">
                  <c:v>63.27903332710266</c:v>
                </c:pt>
                <c:pt idx="3716">
                  <c:v>63.295883329709369</c:v>
                </c:pt>
                <c:pt idx="3717">
                  <c:v>63.313466660181682</c:v>
                </c:pt>
                <c:pt idx="3718">
                  <c:v>63.330316662788391</c:v>
                </c:pt>
                <c:pt idx="3719">
                  <c:v>63.3477499961853</c:v>
                </c:pt>
                <c:pt idx="3720">
                  <c:v>63.364599998792009</c:v>
                </c:pt>
                <c:pt idx="3721">
                  <c:v>63.382349999745685</c:v>
                </c:pt>
                <c:pt idx="3722">
                  <c:v>63.399199994405109</c:v>
                </c:pt>
                <c:pt idx="3723">
                  <c:v>63.416349999109904</c:v>
                </c:pt>
                <c:pt idx="3724">
                  <c:v>63.433233332633975</c:v>
                </c:pt>
                <c:pt idx="3725">
                  <c:v>63.450916663805643</c:v>
                </c:pt>
                <c:pt idx="3726">
                  <c:v>63.467783331871033</c:v>
                </c:pt>
                <c:pt idx="3727">
                  <c:v>63.485099999109906</c:v>
                </c:pt>
                <c:pt idx="3728">
                  <c:v>63.502033329010011</c:v>
                </c:pt>
                <c:pt idx="3729">
                  <c:v>63.518899997075401</c:v>
                </c:pt>
                <c:pt idx="3730">
                  <c:v>63.53574999968211</c:v>
                </c:pt>
                <c:pt idx="3731">
                  <c:v>63.552599994341534</c:v>
                </c:pt>
                <c:pt idx="3732">
                  <c:v>63.56959999402364</c:v>
                </c:pt>
                <c:pt idx="3733">
                  <c:v>63.58644999663035</c:v>
                </c:pt>
                <c:pt idx="3734">
                  <c:v>63.603299999237059</c:v>
                </c:pt>
                <c:pt idx="3735">
                  <c:v>63.620733332633975</c:v>
                </c:pt>
                <c:pt idx="3736">
                  <c:v>63.637583327293399</c:v>
                </c:pt>
                <c:pt idx="3737">
                  <c:v>63.655283331871033</c:v>
                </c:pt>
                <c:pt idx="3738">
                  <c:v>63.672133334477742</c:v>
                </c:pt>
                <c:pt idx="3739">
                  <c:v>63.689733330408735</c:v>
                </c:pt>
                <c:pt idx="3740">
                  <c:v>63.706583333015445</c:v>
                </c:pt>
                <c:pt idx="3741">
                  <c:v>63.723450001080828</c:v>
                </c:pt>
                <c:pt idx="3742">
                  <c:v>63.740316661198932</c:v>
                </c:pt>
                <c:pt idx="3743">
                  <c:v>63.758066662152608</c:v>
                </c:pt>
                <c:pt idx="3744">
                  <c:v>63.774916664759317</c:v>
                </c:pt>
                <c:pt idx="3745">
                  <c:v>63.791849994659422</c:v>
                </c:pt>
                <c:pt idx="3746">
                  <c:v>63.808683331807451</c:v>
                </c:pt>
                <c:pt idx="3747">
                  <c:v>63.825533334414168</c:v>
                </c:pt>
                <c:pt idx="3748">
                  <c:v>63.842783331871033</c:v>
                </c:pt>
                <c:pt idx="3749">
                  <c:v>63.859633334477742</c:v>
                </c:pt>
                <c:pt idx="3750">
                  <c:v>63.877316665649417</c:v>
                </c:pt>
                <c:pt idx="3751">
                  <c:v>63.894166660308841</c:v>
                </c:pt>
                <c:pt idx="3752">
                  <c:v>63.91164999802907</c:v>
                </c:pt>
                <c:pt idx="3753">
                  <c:v>63.928500000635786</c:v>
                </c:pt>
                <c:pt idx="3754">
                  <c:v>63.94598333040873</c:v>
                </c:pt>
                <c:pt idx="3755">
                  <c:v>63.962833333015439</c:v>
                </c:pt>
                <c:pt idx="3756">
                  <c:v>63.980266666412355</c:v>
                </c:pt>
                <c:pt idx="3757">
                  <c:v>63.997116661071779</c:v>
                </c:pt>
                <c:pt idx="3758">
                  <c:v>64.01469999949137</c:v>
                </c:pt>
                <c:pt idx="3759">
                  <c:v>64.031549994150794</c:v>
                </c:pt>
                <c:pt idx="3760">
                  <c:v>64.048599998156234</c:v>
                </c:pt>
                <c:pt idx="3761">
                  <c:v>64.065450000762937</c:v>
                </c:pt>
                <c:pt idx="3762">
                  <c:v>64.08229999542236</c:v>
                </c:pt>
                <c:pt idx="3763">
                  <c:v>64.099133332570389</c:v>
                </c:pt>
                <c:pt idx="3764">
                  <c:v>64.115983327229813</c:v>
                </c:pt>
                <c:pt idx="3765">
                  <c:v>64.133699997266135</c:v>
                </c:pt>
                <c:pt idx="3766">
                  <c:v>64.150549999872837</c:v>
                </c:pt>
                <c:pt idx="3767">
                  <c:v>64.168016664187107</c:v>
                </c:pt>
                <c:pt idx="3768">
                  <c:v>64.184883332252497</c:v>
                </c:pt>
                <c:pt idx="3769">
                  <c:v>64.201783331235248</c:v>
                </c:pt>
                <c:pt idx="3770">
                  <c:v>64.218633333841964</c:v>
                </c:pt>
                <c:pt idx="3771">
                  <c:v>64.235499993960062</c:v>
                </c:pt>
                <c:pt idx="3772">
                  <c:v>64.252349996566778</c:v>
                </c:pt>
                <c:pt idx="3773">
                  <c:v>64.26919999917348</c:v>
                </c:pt>
                <c:pt idx="3774">
                  <c:v>64.28606666723887</c:v>
                </c:pt>
                <c:pt idx="3775">
                  <c:v>64.30353333155314</c:v>
                </c:pt>
                <c:pt idx="3776">
                  <c:v>64.320383334159857</c:v>
                </c:pt>
                <c:pt idx="3777">
                  <c:v>64.337349994977316</c:v>
                </c:pt>
                <c:pt idx="3778">
                  <c:v>64.354199997584018</c:v>
                </c:pt>
                <c:pt idx="3779">
                  <c:v>64.371083331108096</c:v>
                </c:pt>
                <c:pt idx="3780">
                  <c:v>64.388083330790195</c:v>
                </c:pt>
                <c:pt idx="3781">
                  <c:v>64.404949998855585</c:v>
                </c:pt>
                <c:pt idx="3782">
                  <c:v>64.421816666920975</c:v>
                </c:pt>
                <c:pt idx="3783">
                  <c:v>64.439083329836521</c:v>
                </c:pt>
                <c:pt idx="3784">
                  <c:v>64.455933332443237</c:v>
                </c:pt>
                <c:pt idx="3785">
                  <c:v>64.472783327102661</c:v>
                </c:pt>
                <c:pt idx="3786">
                  <c:v>64.489649995168051</c:v>
                </c:pt>
                <c:pt idx="3787">
                  <c:v>64.506566667556768</c:v>
                </c:pt>
                <c:pt idx="3788">
                  <c:v>64.523416662216192</c:v>
                </c:pt>
                <c:pt idx="3789">
                  <c:v>64.540266664822894</c:v>
                </c:pt>
                <c:pt idx="3790">
                  <c:v>64.557699998219803</c:v>
                </c:pt>
                <c:pt idx="3791">
                  <c:v>64.574566666285193</c:v>
                </c:pt>
                <c:pt idx="3792">
                  <c:v>64.591849994659427</c:v>
                </c:pt>
                <c:pt idx="3793">
                  <c:v>64.608699997266129</c:v>
                </c:pt>
                <c:pt idx="3794">
                  <c:v>64.625949994723001</c:v>
                </c:pt>
                <c:pt idx="3795">
                  <c:v>64.642816662788391</c:v>
                </c:pt>
                <c:pt idx="3796">
                  <c:v>64.660516667366025</c:v>
                </c:pt>
                <c:pt idx="3797">
                  <c:v>64.677366662025449</c:v>
                </c:pt>
                <c:pt idx="3798">
                  <c:v>64.69508333206177</c:v>
                </c:pt>
                <c:pt idx="3799">
                  <c:v>64.71195000012716</c:v>
                </c:pt>
                <c:pt idx="3800">
                  <c:v>64.729333329200742</c:v>
                </c:pt>
                <c:pt idx="3801">
                  <c:v>64.746183331807458</c:v>
                </c:pt>
                <c:pt idx="3802">
                  <c:v>64.763349994023642</c:v>
                </c:pt>
                <c:pt idx="3803">
                  <c:v>64.780199996630344</c:v>
                </c:pt>
                <c:pt idx="3804">
                  <c:v>64.797616664568579</c:v>
                </c:pt>
                <c:pt idx="3805">
                  <c:v>64.814466667175296</c:v>
                </c:pt>
                <c:pt idx="3806">
                  <c:v>64.83131666183472</c:v>
                </c:pt>
                <c:pt idx="3807">
                  <c:v>64.848166664441422</c:v>
                </c:pt>
                <c:pt idx="3808">
                  <c:v>64.865416661898294</c:v>
                </c:pt>
                <c:pt idx="3809">
                  <c:v>64.882283329963684</c:v>
                </c:pt>
                <c:pt idx="3810">
                  <c:v>64.899666666984558</c:v>
                </c:pt>
                <c:pt idx="3811">
                  <c:v>64.916533327102655</c:v>
                </c:pt>
                <c:pt idx="3812">
                  <c:v>64.933816663424167</c:v>
                </c:pt>
                <c:pt idx="3813">
                  <c:v>64.950683331489557</c:v>
                </c:pt>
                <c:pt idx="3814">
                  <c:v>64.967549999554947</c:v>
                </c:pt>
                <c:pt idx="3815">
                  <c:v>64.984399994214371</c:v>
                </c:pt>
                <c:pt idx="3816">
                  <c:v>65.001249996821088</c:v>
                </c:pt>
                <c:pt idx="3817">
                  <c:v>65.01809999942779</c:v>
                </c:pt>
                <c:pt idx="3818">
                  <c:v>65.034949994087214</c:v>
                </c:pt>
                <c:pt idx="3819">
                  <c:v>65.051949993769327</c:v>
                </c:pt>
                <c:pt idx="3820">
                  <c:v>65.068799996376043</c:v>
                </c:pt>
                <c:pt idx="3821">
                  <c:v>65.085649998982746</c:v>
                </c:pt>
                <c:pt idx="3822">
                  <c:v>65.102499993642169</c:v>
                </c:pt>
                <c:pt idx="3823">
                  <c:v>65.119383327166233</c:v>
                </c:pt>
                <c:pt idx="3824">
                  <c:v>65.136283334096277</c:v>
                </c:pt>
                <c:pt idx="3825">
                  <c:v>65.1531333287557</c:v>
                </c:pt>
                <c:pt idx="3826">
                  <c:v>65.16999999682109</c:v>
                </c:pt>
                <c:pt idx="3827">
                  <c:v>65.186849999427793</c:v>
                </c:pt>
                <c:pt idx="3828">
                  <c:v>65.203699994087216</c:v>
                </c:pt>
                <c:pt idx="3829">
                  <c:v>65.220549996693933</c:v>
                </c:pt>
                <c:pt idx="3830">
                  <c:v>65.237600000699359</c:v>
                </c:pt>
                <c:pt idx="3831">
                  <c:v>65.254449995358783</c:v>
                </c:pt>
                <c:pt idx="3832">
                  <c:v>65.271883328755692</c:v>
                </c:pt>
                <c:pt idx="3833">
                  <c:v>65.288733331362408</c:v>
                </c:pt>
                <c:pt idx="3834">
                  <c:v>65.305866662661231</c:v>
                </c:pt>
                <c:pt idx="3835">
                  <c:v>65.322716665267947</c:v>
                </c:pt>
                <c:pt idx="3836">
                  <c:v>65.340066663424167</c:v>
                </c:pt>
                <c:pt idx="3837">
                  <c:v>65.356916666030884</c:v>
                </c:pt>
                <c:pt idx="3838">
                  <c:v>65.374583331743878</c:v>
                </c:pt>
                <c:pt idx="3839">
                  <c:v>65.39143333435058</c:v>
                </c:pt>
                <c:pt idx="3840">
                  <c:v>65.408283329010004</c:v>
                </c:pt>
                <c:pt idx="3841">
                  <c:v>65.425133331616721</c:v>
                </c:pt>
                <c:pt idx="3842">
                  <c:v>65.442783331871027</c:v>
                </c:pt>
                <c:pt idx="3843">
                  <c:v>65.459649999936417</c:v>
                </c:pt>
                <c:pt idx="3844">
                  <c:v>65.477233330408737</c:v>
                </c:pt>
                <c:pt idx="3845">
                  <c:v>65.494083333015439</c:v>
                </c:pt>
                <c:pt idx="3846">
                  <c:v>65.511366661389673</c:v>
                </c:pt>
                <c:pt idx="3847">
                  <c:v>65.528216663996375</c:v>
                </c:pt>
                <c:pt idx="3848">
                  <c:v>65.545050001144403</c:v>
                </c:pt>
                <c:pt idx="3849">
                  <c:v>65.561899995803827</c:v>
                </c:pt>
                <c:pt idx="3850">
                  <c:v>65.578766663869217</c:v>
                </c:pt>
                <c:pt idx="3851">
                  <c:v>65.596600000063574</c:v>
                </c:pt>
                <c:pt idx="3852">
                  <c:v>65.613449994722998</c:v>
                </c:pt>
                <c:pt idx="3853">
                  <c:v>65.630316662788388</c:v>
                </c:pt>
                <c:pt idx="3854">
                  <c:v>65.647183330853778</c:v>
                </c:pt>
                <c:pt idx="3855">
                  <c:v>65.664849996566772</c:v>
                </c:pt>
                <c:pt idx="3856">
                  <c:v>65.681716664632162</c:v>
                </c:pt>
                <c:pt idx="3857">
                  <c:v>65.698916665712986</c:v>
                </c:pt>
                <c:pt idx="3858">
                  <c:v>65.715783333778376</c:v>
                </c:pt>
                <c:pt idx="3859">
                  <c:v>65.73313333193461</c:v>
                </c:pt>
                <c:pt idx="3860">
                  <c:v>65.750016665458674</c:v>
                </c:pt>
                <c:pt idx="3861">
                  <c:v>65.76686666806539</c:v>
                </c:pt>
                <c:pt idx="3862">
                  <c:v>65.783733328183487</c:v>
                </c:pt>
                <c:pt idx="3863">
                  <c:v>65.800583330790204</c:v>
                </c:pt>
                <c:pt idx="3864">
                  <c:v>65.817666665712991</c:v>
                </c:pt>
                <c:pt idx="3865">
                  <c:v>65.834516660372415</c:v>
                </c:pt>
                <c:pt idx="3866">
                  <c:v>65.851366662979132</c:v>
                </c:pt>
                <c:pt idx="3867">
                  <c:v>65.868216665585834</c:v>
                </c:pt>
                <c:pt idx="3868">
                  <c:v>65.885066660245258</c:v>
                </c:pt>
                <c:pt idx="3869">
                  <c:v>65.902083333333337</c:v>
                </c:pt>
                <c:pt idx="3870">
                  <c:v>65.918933327992761</c:v>
                </c:pt>
                <c:pt idx="3871">
                  <c:v>65.935833326975498</c:v>
                </c:pt>
                <c:pt idx="3872">
                  <c:v>65.952699995040888</c:v>
                </c:pt>
                <c:pt idx="3873">
                  <c:v>65.970299998919174</c:v>
                </c:pt>
                <c:pt idx="3874">
                  <c:v>65.987149993578598</c:v>
                </c:pt>
                <c:pt idx="3875">
                  <c:v>66.004766662915543</c:v>
                </c:pt>
                <c:pt idx="3876">
                  <c:v>66.021633330980933</c:v>
                </c:pt>
                <c:pt idx="3877">
                  <c:v>66.039299996693927</c:v>
                </c:pt>
                <c:pt idx="3878">
                  <c:v>66.056166664759317</c:v>
                </c:pt>
                <c:pt idx="3879">
                  <c:v>66.073733329772949</c:v>
                </c:pt>
                <c:pt idx="3880">
                  <c:v>66.090599997838339</c:v>
                </c:pt>
                <c:pt idx="3881">
                  <c:v>66.107466665903729</c:v>
                </c:pt>
                <c:pt idx="3882">
                  <c:v>66.124316660563153</c:v>
                </c:pt>
                <c:pt idx="3883">
                  <c:v>66.141166663169855</c:v>
                </c:pt>
                <c:pt idx="3884">
                  <c:v>66.158650000890091</c:v>
                </c:pt>
                <c:pt idx="3885">
                  <c:v>66.175516661008203</c:v>
                </c:pt>
                <c:pt idx="3886">
                  <c:v>66.193166661262509</c:v>
                </c:pt>
                <c:pt idx="3887">
                  <c:v>66.210016663869226</c:v>
                </c:pt>
                <c:pt idx="3888">
                  <c:v>66.227716660499567</c:v>
                </c:pt>
                <c:pt idx="3889">
                  <c:v>66.244566663106283</c:v>
                </c:pt>
                <c:pt idx="3890">
                  <c:v>66.261416665712986</c:v>
                </c:pt>
                <c:pt idx="3891">
                  <c:v>66.27826666037241</c:v>
                </c:pt>
                <c:pt idx="3892">
                  <c:v>66.295116662979126</c:v>
                </c:pt>
                <c:pt idx="3893">
                  <c:v>66.311966665585842</c:v>
                </c:pt>
                <c:pt idx="3894">
                  <c:v>66.329600000381475</c:v>
                </c:pt>
                <c:pt idx="3895">
                  <c:v>66.346466660499573</c:v>
                </c:pt>
                <c:pt idx="3896">
                  <c:v>66.364133334159845</c:v>
                </c:pt>
                <c:pt idx="3897">
                  <c:v>66.380983328819269</c:v>
                </c:pt>
                <c:pt idx="3898">
                  <c:v>66.397849996884659</c:v>
                </c:pt>
                <c:pt idx="3899">
                  <c:v>66.414699999491376</c:v>
                </c:pt>
                <c:pt idx="3900">
                  <c:v>66.431966662406921</c:v>
                </c:pt>
                <c:pt idx="3901">
                  <c:v>66.448816665013638</c:v>
                </c:pt>
                <c:pt idx="3902">
                  <c:v>66.466216667493185</c:v>
                </c:pt>
                <c:pt idx="3903">
                  <c:v>66.483066662152609</c:v>
                </c:pt>
                <c:pt idx="3904">
                  <c:v>66.500516661008206</c:v>
                </c:pt>
                <c:pt idx="3905">
                  <c:v>66.517366663614908</c:v>
                </c:pt>
                <c:pt idx="3906">
                  <c:v>66.534249997138971</c:v>
                </c:pt>
                <c:pt idx="3907">
                  <c:v>66.551083334287014</c:v>
                </c:pt>
                <c:pt idx="3908">
                  <c:v>66.567933328946438</c:v>
                </c:pt>
                <c:pt idx="3909">
                  <c:v>66.58478333155314</c:v>
                </c:pt>
                <c:pt idx="3910">
                  <c:v>66.60164999961853</c:v>
                </c:pt>
                <c:pt idx="3911">
                  <c:v>66.618599994977316</c:v>
                </c:pt>
                <c:pt idx="3912">
                  <c:v>66.635466663042706</c:v>
                </c:pt>
                <c:pt idx="3913">
                  <c:v>66.653183333079014</c:v>
                </c:pt>
                <c:pt idx="3914">
                  <c:v>66.670033327738437</c:v>
                </c:pt>
                <c:pt idx="3915">
                  <c:v>66.687333329518637</c:v>
                </c:pt>
                <c:pt idx="3916">
                  <c:v>66.704249993960062</c:v>
                </c:pt>
                <c:pt idx="3917">
                  <c:v>66.721783328056333</c:v>
                </c:pt>
                <c:pt idx="3918">
                  <c:v>66.738633330663049</c:v>
                </c:pt>
                <c:pt idx="3919">
                  <c:v>66.756183330217993</c:v>
                </c:pt>
                <c:pt idx="3920">
                  <c:v>66.77303333282471</c:v>
                </c:pt>
                <c:pt idx="3921">
                  <c:v>66.790799999237066</c:v>
                </c:pt>
                <c:pt idx="3922">
                  <c:v>66.80764999389649</c:v>
                </c:pt>
                <c:pt idx="3923">
                  <c:v>66.824499996503192</c:v>
                </c:pt>
                <c:pt idx="3924">
                  <c:v>66.841349999109909</c:v>
                </c:pt>
                <c:pt idx="3925">
                  <c:v>66.85904999574025</c:v>
                </c:pt>
                <c:pt idx="3926">
                  <c:v>66.875899998346966</c:v>
                </c:pt>
                <c:pt idx="3927">
                  <c:v>66.893266661961874</c:v>
                </c:pt>
                <c:pt idx="3928">
                  <c:v>66.910116664568577</c:v>
                </c:pt>
                <c:pt idx="3929">
                  <c:v>66.926983332633966</c:v>
                </c:pt>
                <c:pt idx="3930">
                  <c:v>66.94383332729339</c:v>
                </c:pt>
                <c:pt idx="3931">
                  <c:v>66.961199998855591</c:v>
                </c:pt>
                <c:pt idx="3932">
                  <c:v>66.978066666920981</c:v>
                </c:pt>
                <c:pt idx="3933">
                  <c:v>66.995433330535889</c:v>
                </c:pt>
                <c:pt idx="3934">
                  <c:v>67.012266667683917</c:v>
                </c:pt>
                <c:pt idx="3935">
                  <c:v>67.029116662343341</c:v>
                </c:pt>
                <c:pt idx="3936">
                  <c:v>67.045966664950058</c:v>
                </c:pt>
                <c:pt idx="3937">
                  <c:v>67.063683327039087</c:v>
                </c:pt>
                <c:pt idx="3938">
                  <c:v>67.080549995104477</c:v>
                </c:pt>
                <c:pt idx="3939">
                  <c:v>67.097916666666663</c:v>
                </c:pt>
                <c:pt idx="3940">
                  <c:v>67.114766661326087</c:v>
                </c:pt>
                <c:pt idx="3941">
                  <c:v>67.13239999612172</c:v>
                </c:pt>
                <c:pt idx="3942">
                  <c:v>67.14926666418711</c:v>
                </c:pt>
                <c:pt idx="3943">
                  <c:v>67.166650001207984</c:v>
                </c:pt>
                <c:pt idx="3944">
                  <c:v>67.183499995867408</c:v>
                </c:pt>
                <c:pt idx="3945">
                  <c:v>67.20124999682109</c:v>
                </c:pt>
                <c:pt idx="3946">
                  <c:v>67.218133330345154</c:v>
                </c:pt>
                <c:pt idx="3947">
                  <c:v>67.235499993960062</c:v>
                </c:pt>
                <c:pt idx="3948">
                  <c:v>67.252349996566778</c:v>
                </c:pt>
                <c:pt idx="3949">
                  <c:v>67.269316665331516</c:v>
                </c:pt>
                <c:pt idx="3950">
                  <c:v>67.286183333396906</c:v>
                </c:pt>
                <c:pt idx="3951">
                  <c:v>67.303600001335141</c:v>
                </c:pt>
                <c:pt idx="3952">
                  <c:v>67.320449995994565</c:v>
                </c:pt>
                <c:pt idx="3953">
                  <c:v>67.337299998601281</c:v>
                </c:pt>
                <c:pt idx="3954">
                  <c:v>67.354150001207984</c:v>
                </c:pt>
                <c:pt idx="3955">
                  <c:v>67.370999995867408</c:v>
                </c:pt>
                <c:pt idx="3956">
                  <c:v>67.388733331362403</c:v>
                </c:pt>
                <c:pt idx="3957">
                  <c:v>67.405583333969119</c:v>
                </c:pt>
                <c:pt idx="3958">
                  <c:v>67.423166664441425</c:v>
                </c:pt>
                <c:pt idx="3959">
                  <c:v>67.440016667048141</c:v>
                </c:pt>
                <c:pt idx="3960">
                  <c:v>67.456866661707565</c:v>
                </c:pt>
                <c:pt idx="3961">
                  <c:v>67.473716664314267</c:v>
                </c:pt>
                <c:pt idx="3962">
                  <c:v>67.490566666920984</c:v>
                </c:pt>
                <c:pt idx="3963">
                  <c:v>67.50833333333334</c:v>
                </c:pt>
                <c:pt idx="3964">
                  <c:v>67.525183327992764</c:v>
                </c:pt>
                <c:pt idx="3965">
                  <c:v>67.542783331871036</c:v>
                </c:pt>
                <c:pt idx="3966">
                  <c:v>67.559633334477738</c:v>
                </c:pt>
                <c:pt idx="3967">
                  <c:v>67.576483329137162</c:v>
                </c:pt>
                <c:pt idx="3968">
                  <c:v>67.593333331743878</c:v>
                </c:pt>
                <c:pt idx="3969">
                  <c:v>67.61018333435058</c:v>
                </c:pt>
                <c:pt idx="3970">
                  <c:v>67.627799995740261</c:v>
                </c:pt>
                <c:pt idx="3971">
                  <c:v>67.644666663805637</c:v>
                </c:pt>
                <c:pt idx="3972">
                  <c:v>67.661516666412354</c:v>
                </c:pt>
                <c:pt idx="3973">
                  <c:v>67.678366661071777</c:v>
                </c:pt>
                <c:pt idx="3974">
                  <c:v>67.695216663678494</c:v>
                </c:pt>
                <c:pt idx="3975">
                  <c:v>67.712716666857403</c:v>
                </c:pt>
                <c:pt idx="3976">
                  <c:v>67.729766662915551</c:v>
                </c:pt>
                <c:pt idx="3977">
                  <c:v>67.746649996439615</c:v>
                </c:pt>
                <c:pt idx="3978">
                  <c:v>67.763499999046331</c:v>
                </c:pt>
                <c:pt idx="3979">
                  <c:v>67.780349993705755</c:v>
                </c:pt>
                <c:pt idx="3980">
                  <c:v>67.797216661771145</c:v>
                </c:pt>
                <c:pt idx="3981">
                  <c:v>67.814066664377847</c:v>
                </c:pt>
                <c:pt idx="3982">
                  <c:v>67.831183330217996</c:v>
                </c:pt>
                <c:pt idx="3983">
                  <c:v>67.848033332824713</c:v>
                </c:pt>
                <c:pt idx="3984">
                  <c:v>67.865483331680295</c:v>
                </c:pt>
                <c:pt idx="3985">
                  <c:v>67.882316660881045</c:v>
                </c:pt>
                <c:pt idx="3986">
                  <c:v>67.899166663487748</c:v>
                </c:pt>
                <c:pt idx="3987">
                  <c:v>67.916016666094464</c:v>
                </c:pt>
                <c:pt idx="3988">
                  <c:v>67.932866660753888</c:v>
                </c:pt>
                <c:pt idx="3989">
                  <c:v>67.94971666336059</c:v>
                </c:pt>
                <c:pt idx="3990">
                  <c:v>67.967433333396912</c:v>
                </c:pt>
                <c:pt idx="3991">
                  <c:v>67.984299993515009</c:v>
                </c:pt>
                <c:pt idx="3992">
                  <c:v>68.001733326911932</c:v>
                </c:pt>
                <c:pt idx="3993">
                  <c:v>68.018583329518634</c:v>
                </c:pt>
                <c:pt idx="3994">
                  <c:v>68.035966666539508</c:v>
                </c:pt>
                <c:pt idx="3995">
                  <c:v>68.052816661198932</c:v>
                </c:pt>
                <c:pt idx="3996">
                  <c:v>68.069666663805648</c:v>
                </c:pt>
                <c:pt idx="3997">
                  <c:v>68.086533331871038</c:v>
                </c:pt>
                <c:pt idx="3998">
                  <c:v>68.104266667366034</c:v>
                </c:pt>
                <c:pt idx="3999">
                  <c:v>68.121133327484131</c:v>
                </c:pt>
                <c:pt idx="4000">
                  <c:v>68.138800001144403</c:v>
                </c:pt>
                <c:pt idx="4001">
                  <c:v>68.155683334668481</c:v>
                </c:pt>
                <c:pt idx="4002">
                  <c:v>68.17328333059946</c:v>
                </c:pt>
                <c:pt idx="4003">
                  <c:v>68.190133333206177</c:v>
                </c:pt>
                <c:pt idx="4004">
                  <c:v>68.206983327865601</c:v>
                </c:pt>
                <c:pt idx="4005">
                  <c:v>68.223833330472317</c:v>
                </c:pt>
                <c:pt idx="4006">
                  <c:v>68.240699998537693</c:v>
                </c:pt>
                <c:pt idx="4007">
                  <c:v>68.257916665077204</c:v>
                </c:pt>
                <c:pt idx="4008">
                  <c:v>68.27476666768392</c:v>
                </c:pt>
                <c:pt idx="4009">
                  <c:v>68.29184999465943</c:v>
                </c:pt>
                <c:pt idx="4010">
                  <c:v>68.308699997266132</c:v>
                </c:pt>
                <c:pt idx="4011">
                  <c:v>68.325750001271572</c:v>
                </c:pt>
                <c:pt idx="4012">
                  <c:v>68.342633326848343</c:v>
                </c:pt>
                <c:pt idx="4013">
                  <c:v>68.36030000050863</c:v>
                </c:pt>
                <c:pt idx="4014">
                  <c:v>68.377166660626727</c:v>
                </c:pt>
                <c:pt idx="4015">
                  <c:v>68.394816660881048</c:v>
                </c:pt>
                <c:pt idx="4016">
                  <c:v>68.41166666348775</c:v>
                </c:pt>
                <c:pt idx="4017">
                  <c:v>68.428516666094467</c:v>
                </c:pt>
                <c:pt idx="4018">
                  <c:v>68.445366660753891</c:v>
                </c:pt>
                <c:pt idx="4019">
                  <c:v>68.462233328819281</c:v>
                </c:pt>
                <c:pt idx="4020">
                  <c:v>68.47941666444143</c:v>
                </c:pt>
                <c:pt idx="4021">
                  <c:v>68.496266667048133</c:v>
                </c:pt>
                <c:pt idx="4022">
                  <c:v>68.513983329137162</c:v>
                </c:pt>
                <c:pt idx="4023">
                  <c:v>68.530833331743878</c:v>
                </c:pt>
                <c:pt idx="4024">
                  <c:v>68.5479666630427</c:v>
                </c:pt>
                <c:pt idx="4025">
                  <c:v>68.564816665649417</c:v>
                </c:pt>
                <c:pt idx="4026">
                  <c:v>68.581666660308841</c:v>
                </c:pt>
                <c:pt idx="4027">
                  <c:v>68.598516662915543</c:v>
                </c:pt>
                <c:pt idx="4028">
                  <c:v>68.615366665522259</c:v>
                </c:pt>
                <c:pt idx="4029">
                  <c:v>68.633016665776566</c:v>
                </c:pt>
                <c:pt idx="4030">
                  <c:v>68.64986666043599</c:v>
                </c:pt>
                <c:pt idx="4031">
                  <c:v>68.667533334096277</c:v>
                </c:pt>
                <c:pt idx="4032">
                  <c:v>68.6843833287557</c:v>
                </c:pt>
                <c:pt idx="4033">
                  <c:v>68.701816662152609</c:v>
                </c:pt>
                <c:pt idx="4034">
                  <c:v>68.718666664759311</c:v>
                </c:pt>
                <c:pt idx="4035">
                  <c:v>68.735516667366028</c:v>
                </c:pt>
                <c:pt idx="4036">
                  <c:v>68.752349996566778</c:v>
                </c:pt>
                <c:pt idx="4037">
                  <c:v>68.769749999046326</c:v>
                </c:pt>
                <c:pt idx="4038">
                  <c:v>68.78659999370575</c:v>
                </c:pt>
                <c:pt idx="4039">
                  <c:v>68.804316663742071</c:v>
                </c:pt>
                <c:pt idx="4040">
                  <c:v>68.821166666348773</c:v>
                </c:pt>
                <c:pt idx="4041">
                  <c:v>68.838999994595852</c:v>
                </c:pt>
                <c:pt idx="4042">
                  <c:v>68.855866662661228</c:v>
                </c:pt>
                <c:pt idx="4043">
                  <c:v>68.873249999682102</c:v>
                </c:pt>
                <c:pt idx="4044">
                  <c:v>68.890099994341526</c:v>
                </c:pt>
                <c:pt idx="4045">
                  <c:v>68.907633328437811</c:v>
                </c:pt>
                <c:pt idx="4046">
                  <c:v>68.924483331044513</c:v>
                </c:pt>
                <c:pt idx="4047">
                  <c:v>68.941716663042698</c:v>
                </c:pt>
                <c:pt idx="4048">
                  <c:v>68.958583331108088</c:v>
                </c:pt>
                <c:pt idx="4049">
                  <c:v>68.975783332188925</c:v>
                </c:pt>
                <c:pt idx="4050">
                  <c:v>68.992633326848349</c:v>
                </c:pt>
                <c:pt idx="4051">
                  <c:v>69.010366662343344</c:v>
                </c:pt>
                <c:pt idx="4052">
                  <c:v>69.027216664950046</c:v>
                </c:pt>
                <c:pt idx="4053">
                  <c:v>69.044849999745693</c:v>
                </c:pt>
                <c:pt idx="4054">
                  <c:v>69.061699994405117</c:v>
                </c:pt>
                <c:pt idx="4055">
                  <c:v>69.079316663742063</c:v>
                </c:pt>
                <c:pt idx="4056">
                  <c:v>69.096166666348779</c:v>
                </c:pt>
                <c:pt idx="4057">
                  <c:v>69.113033334414169</c:v>
                </c:pt>
                <c:pt idx="4058">
                  <c:v>69.129899994532266</c:v>
                </c:pt>
                <c:pt idx="4059">
                  <c:v>69.147099995613104</c:v>
                </c:pt>
                <c:pt idx="4060">
                  <c:v>69.163966663678494</c:v>
                </c:pt>
                <c:pt idx="4061">
                  <c:v>69.181399997075403</c:v>
                </c:pt>
                <c:pt idx="4062">
                  <c:v>69.198266665140792</c:v>
                </c:pt>
                <c:pt idx="4063">
                  <c:v>69.215683333079014</c:v>
                </c:pt>
                <c:pt idx="4064">
                  <c:v>69.232533327738437</c:v>
                </c:pt>
                <c:pt idx="4065">
                  <c:v>69.250249997774759</c:v>
                </c:pt>
                <c:pt idx="4066">
                  <c:v>69.267100000381475</c:v>
                </c:pt>
                <c:pt idx="4067">
                  <c:v>69.284816662470504</c:v>
                </c:pt>
                <c:pt idx="4068">
                  <c:v>69.301666665077207</c:v>
                </c:pt>
                <c:pt idx="4069">
                  <c:v>69.31929999987284</c:v>
                </c:pt>
                <c:pt idx="4070">
                  <c:v>69.33613332907359</c:v>
                </c:pt>
                <c:pt idx="4071">
                  <c:v>69.352983331680292</c:v>
                </c:pt>
                <c:pt idx="4072">
                  <c:v>69.369849999745682</c:v>
                </c:pt>
                <c:pt idx="4073">
                  <c:v>69.387583327293399</c:v>
                </c:pt>
                <c:pt idx="4074">
                  <c:v>69.404433329900101</c:v>
                </c:pt>
                <c:pt idx="4075">
                  <c:v>69.421683327356973</c:v>
                </c:pt>
                <c:pt idx="4076">
                  <c:v>69.438549995422363</c:v>
                </c:pt>
                <c:pt idx="4077">
                  <c:v>69.455816666285202</c:v>
                </c:pt>
                <c:pt idx="4078">
                  <c:v>69.472666660944626</c:v>
                </c:pt>
                <c:pt idx="4079">
                  <c:v>69.489516663551328</c:v>
                </c:pt>
                <c:pt idx="4080">
                  <c:v>69.506399997075405</c:v>
                </c:pt>
                <c:pt idx="4081">
                  <c:v>69.523333326975504</c:v>
                </c:pt>
                <c:pt idx="4082">
                  <c:v>69.540199995040894</c:v>
                </c:pt>
                <c:pt idx="4083">
                  <c:v>69.557349999745682</c:v>
                </c:pt>
                <c:pt idx="4084">
                  <c:v>69.574199994405106</c:v>
                </c:pt>
                <c:pt idx="4085">
                  <c:v>69.591899998982754</c:v>
                </c:pt>
                <c:pt idx="4086">
                  <c:v>69.608749993642178</c:v>
                </c:pt>
                <c:pt idx="4087">
                  <c:v>69.626549998919174</c:v>
                </c:pt>
                <c:pt idx="4088">
                  <c:v>69.643399993578598</c:v>
                </c:pt>
                <c:pt idx="4089">
                  <c:v>69.660716660817471</c:v>
                </c:pt>
                <c:pt idx="4090">
                  <c:v>69.677566663424173</c:v>
                </c:pt>
                <c:pt idx="4091">
                  <c:v>69.694416666030889</c:v>
                </c:pt>
                <c:pt idx="4092">
                  <c:v>69.711283334096279</c:v>
                </c:pt>
                <c:pt idx="4093">
                  <c:v>69.728716667493188</c:v>
                </c:pt>
                <c:pt idx="4094">
                  <c:v>69.745583327611286</c:v>
                </c:pt>
                <c:pt idx="4095">
                  <c:v>69.762799994150797</c:v>
                </c:pt>
                <c:pt idx="4096">
                  <c:v>69.779649996757513</c:v>
                </c:pt>
                <c:pt idx="4097">
                  <c:v>69.796583334604904</c:v>
                </c:pt>
                <c:pt idx="4098">
                  <c:v>69.813433329264328</c:v>
                </c:pt>
                <c:pt idx="4099">
                  <c:v>69.831133333841962</c:v>
                </c:pt>
                <c:pt idx="4100">
                  <c:v>69.847999993960059</c:v>
                </c:pt>
                <c:pt idx="4101">
                  <c:v>69.865466666221621</c:v>
                </c:pt>
                <c:pt idx="4102">
                  <c:v>69.882316660881045</c:v>
                </c:pt>
                <c:pt idx="4103">
                  <c:v>69.899183328946435</c:v>
                </c:pt>
                <c:pt idx="4104">
                  <c:v>69.916016666094464</c:v>
                </c:pt>
                <c:pt idx="4105">
                  <c:v>69.932866660753888</c:v>
                </c:pt>
                <c:pt idx="4106">
                  <c:v>69.94971666336059</c:v>
                </c:pt>
                <c:pt idx="4107">
                  <c:v>69.966566665967306</c:v>
                </c:pt>
                <c:pt idx="4108">
                  <c:v>69.983550000190732</c:v>
                </c:pt>
                <c:pt idx="4109">
                  <c:v>70.000416660308844</c:v>
                </c:pt>
                <c:pt idx="4110">
                  <c:v>70.017266662915546</c:v>
                </c:pt>
                <c:pt idx="4111">
                  <c:v>70.035033329327902</c:v>
                </c:pt>
                <c:pt idx="4112">
                  <c:v>70.051883331934604</c:v>
                </c:pt>
                <c:pt idx="4113">
                  <c:v>70.068799996376043</c:v>
                </c:pt>
                <c:pt idx="4114">
                  <c:v>70.085649998982746</c:v>
                </c:pt>
                <c:pt idx="4115">
                  <c:v>70.102499993642169</c:v>
                </c:pt>
                <c:pt idx="4116">
                  <c:v>70.119616667429611</c:v>
                </c:pt>
                <c:pt idx="4117">
                  <c:v>70.136483327547708</c:v>
                </c:pt>
                <c:pt idx="4118">
                  <c:v>70.153333330154425</c:v>
                </c:pt>
                <c:pt idx="4119">
                  <c:v>70.170183332761127</c:v>
                </c:pt>
                <c:pt idx="4120">
                  <c:v>70.187766663233432</c:v>
                </c:pt>
                <c:pt idx="4121">
                  <c:v>70.204616665840149</c:v>
                </c:pt>
                <c:pt idx="4122">
                  <c:v>70.222266666094455</c:v>
                </c:pt>
                <c:pt idx="4123">
                  <c:v>70.239116660753879</c:v>
                </c:pt>
                <c:pt idx="4124">
                  <c:v>70.256099994977319</c:v>
                </c:pt>
                <c:pt idx="4125">
                  <c:v>70.272949997584021</c:v>
                </c:pt>
                <c:pt idx="4126">
                  <c:v>70.289800000190738</c:v>
                </c:pt>
                <c:pt idx="4127">
                  <c:v>70.306666660308835</c:v>
                </c:pt>
                <c:pt idx="4128">
                  <c:v>70.323849995930985</c:v>
                </c:pt>
                <c:pt idx="4129">
                  <c:v>70.340699998537701</c:v>
                </c:pt>
                <c:pt idx="4130">
                  <c:v>70.358249998092646</c:v>
                </c:pt>
                <c:pt idx="4131">
                  <c:v>70.375116666158036</c:v>
                </c:pt>
                <c:pt idx="4132">
                  <c:v>70.392366663614908</c:v>
                </c:pt>
                <c:pt idx="4133">
                  <c:v>70.409216666221624</c:v>
                </c:pt>
                <c:pt idx="4134">
                  <c:v>70.426266662279758</c:v>
                </c:pt>
                <c:pt idx="4135">
                  <c:v>70.443116664886475</c:v>
                </c:pt>
                <c:pt idx="4136">
                  <c:v>70.459966667493191</c:v>
                </c:pt>
                <c:pt idx="4137">
                  <c:v>70.476816662152615</c:v>
                </c:pt>
                <c:pt idx="4138">
                  <c:v>70.493666664759317</c:v>
                </c:pt>
                <c:pt idx="4139">
                  <c:v>70.510516667366034</c:v>
                </c:pt>
                <c:pt idx="4140">
                  <c:v>70.527816661198941</c:v>
                </c:pt>
                <c:pt idx="4141">
                  <c:v>70.544666663805643</c:v>
                </c:pt>
                <c:pt idx="4142">
                  <c:v>70.561516666412359</c:v>
                </c:pt>
                <c:pt idx="4143">
                  <c:v>70.578366661071783</c:v>
                </c:pt>
                <c:pt idx="4144">
                  <c:v>70.595333329836521</c:v>
                </c:pt>
                <c:pt idx="4145">
                  <c:v>70.612199997901911</c:v>
                </c:pt>
                <c:pt idx="4146">
                  <c:v>70.629099996884662</c:v>
                </c:pt>
                <c:pt idx="4147">
                  <c:v>70.646050000190741</c:v>
                </c:pt>
                <c:pt idx="4148">
                  <c:v>70.662899994850164</c:v>
                </c:pt>
                <c:pt idx="4149">
                  <c:v>70.679749997456867</c:v>
                </c:pt>
                <c:pt idx="4150">
                  <c:v>70.697466667493188</c:v>
                </c:pt>
                <c:pt idx="4151">
                  <c:v>70.714516663551336</c:v>
                </c:pt>
                <c:pt idx="4152">
                  <c:v>70.7313999970754</c:v>
                </c:pt>
                <c:pt idx="4153">
                  <c:v>70.74826666514079</c:v>
                </c:pt>
                <c:pt idx="4154">
                  <c:v>70.765116667747492</c:v>
                </c:pt>
                <c:pt idx="4155">
                  <c:v>70.781966662406916</c:v>
                </c:pt>
                <c:pt idx="4156">
                  <c:v>70.799233333269754</c:v>
                </c:pt>
                <c:pt idx="4157">
                  <c:v>70.816083327929178</c:v>
                </c:pt>
                <c:pt idx="4158">
                  <c:v>70.832949995994568</c:v>
                </c:pt>
                <c:pt idx="4159">
                  <c:v>70.849799998601284</c:v>
                </c:pt>
                <c:pt idx="4160">
                  <c:v>70.867200001080832</c:v>
                </c:pt>
                <c:pt idx="4161">
                  <c:v>70.884049995740256</c:v>
                </c:pt>
                <c:pt idx="4162">
                  <c:v>70.901466663678491</c:v>
                </c:pt>
                <c:pt idx="4163">
                  <c:v>70.918316666285193</c:v>
                </c:pt>
                <c:pt idx="4164">
                  <c:v>70.935233330726618</c:v>
                </c:pt>
                <c:pt idx="4165">
                  <c:v>70.952083333333334</c:v>
                </c:pt>
                <c:pt idx="4166">
                  <c:v>70.968966666857398</c:v>
                </c:pt>
                <c:pt idx="4167">
                  <c:v>70.985850000381475</c:v>
                </c:pt>
                <c:pt idx="4168">
                  <c:v>71.002733333905539</c:v>
                </c:pt>
                <c:pt idx="4169">
                  <c:v>71.019599994023636</c:v>
                </c:pt>
                <c:pt idx="4170">
                  <c:v>71.03659999370575</c:v>
                </c:pt>
                <c:pt idx="4171">
                  <c:v>71.053449996312466</c:v>
                </c:pt>
                <c:pt idx="4172">
                  <c:v>71.070299998919168</c:v>
                </c:pt>
                <c:pt idx="4173">
                  <c:v>71.088049999872837</c:v>
                </c:pt>
                <c:pt idx="4174">
                  <c:v>71.104899994532261</c:v>
                </c:pt>
                <c:pt idx="4175">
                  <c:v>71.122549994786581</c:v>
                </c:pt>
                <c:pt idx="4176">
                  <c:v>71.139399997393284</c:v>
                </c:pt>
                <c:pt idx="4177">
                  <c:v>71.15700000127157</c:v>
                </c:pt>
                <c:pt idx="4178">
                  <c:v>71.173849995930993</c:v>
                </c:pt>
                <c:pt idx="4179">
                  <c:v>71.190699998537696</c:v>
                </c:pt>
                <c:pt idx="4180">
                  <c:v>71.207550001144412</c:v>
                </c:pt>
                <c:pt idx="4181">
                  <c:v>71.224816664059958</c:v>
                </c:pt>
                <c:pt idx="4182">
                  <c:v>71.24166666666666</c:v>
                </c:pt>
                <c:pt idx="4183">
                  <c:v>71.258583331108099</c:v>
                </c:pt>
                <c:pt idx="4184">
                  <c:v>71.275433333714801</c:v>
                </c:pt>
                <c:pt idx="4185">
                  <c:v>71.292299993832913</c:v>
                </c:pt>
                <c:pt idx="4186">
                  <c:v>71.310066660245255</c:v>
                </c:pt>
                <c:pt idx="4187">
                  <c:v>71.326916662851971</c:v>
                </c:pt>
                <c:pt idx="4188">
                  <c:v>71.344466662406916</c:v>
                </c:pt>
                <c:pt idx="4189">
                  <c:v>71.361316665013632</c:v>
                </c:pt>
                <c:pt idx="4190">
                  <c:v>71.378149994214382</c:v>
                </c:pt>
                <c:pt idx="4191">
                  <c:v>71.394999996821085</c:v>
                </c:pt>
                <c:pt idx="4192">
                  <c:v>71.412233328819269</c:v>
                </c:pt>
                <c:pt idx="4193">
                  <c:v>71.429083331425986</c:v>
                </c:pt>
                <c:pt idx="4194">
                  <c:v>71.446083331108099</c:v>
                </c:pt>
                <c:pt idx="4195">
                  <c:v>71.462933333714801</c:v>
                </c:pt>
                <c:pt idx="4196">
                  <c:v>71.479816667238865</c:v>
                </c:pt>
                <c:pt idx="4197">
                  <c:v>71.496666661898288</c:v>
                </c:pt>
                <c:pt idx="4198">
                  <c:v>71.513816666603091</c:v>
                </c:pt>
                <c:pt idx="4199">
                  <c:v>71.530666661262515</c:v>
                </c:pt>
                <c:pt idx="4200">
                  <c:v>71.548266665140787</c:v>
                </c:pt>
                <c:pt idx="4201">
                  <c:v>71.565116667747503</c:v>
                </c:pt>
                <c:pt idx="4202">
                  <c:v>71.582816664377845</c:v>
                </c:pt>
                <c:pt idx="4203">
                  <c:v>71.599666666984561</c:v>
                </c:pt>
                <c:pt idx="4204">
                  <c:v>71.617299993832901</c:v>
                </c:pt>
                <c:pt idx="4205">
                  <c:v>71.634149996439618</c:v>
                </c:pt>
                <c:pt idx="4206">
                  <c:v>71.651733326911923</c:v>
                </c:pt>
                <c:pt idx="4207">
                  <c:v>71.668566664059952</c:v>
                </c:pt>
                <c:pt idx="4208">
                  <c:v>71.685816661516824</c:v>
                </c:pt>
                <c:pt idx="4209">
                  <c:v>71.702666664123541</c:v>
                </c:pt>
                <c:pt idx="4210">
                  <c:v>71.719599994023639</c:v>
                </c:pt>
                <c:pt idx="4211">
                  <c:v>71.736449996630355</c:v>
                </c:pt>
                <c:pt idx="4212">
                  <c:v>71.753299999237058</c:v>
                </c:pt>
                <c:pt idx="4213">
                  <c:v>71.770999995867413</c:v>
                </c:pt>
                <c:pt idx="4214">
                  <c:v>71.787849998474115</c:v>
                </c:pt>
                <c:pt idx="4215">
                  <c:v>71.805466667811075</c:v>
                </c:pt>
                <c:pt idx="4216">
                  <c:v>71.822316662470499</c:v>
                </c:pt>
                <c:pt idx="4217">
                  <c:v>71.839166665077215</c:v>
                </c:pt>
                <c:pt idx="4218">
                  <c:v>71.856016667683917</c:v>
                </c:pt>
                <c:pt idx="4219">
                  <c:v>71.873766660690308</c:v>
                </c:pt>
                <c:pt idx="4220">
                  <c:v>71.890616663297024</c:v>
                </c:pt>
                <c:pt idx="4221">
                  <c:v>71.907583332061762</c:v>
                </c:pt>
                <c:pt idx="4222">
                  <c:v>71.924433334668478</c:v>
                </c:pt>
                <c:pt idx="4223">
                  <c:v>71.942049996058145</c:v>
                </c:pt>
                <c:pt idx="4224">
                  <c:v>71.9588666677475</c:v>
                </c:pt>
                <c:pt idx="4225">
                  <c:v>71.975716662406924</c:v>
                </c:pt>
                <c:pt idx="4226">
                  <c:v>71.992566665013626</c:v>
                </c:pt>
                <c:pt idx="4227">
                  <c:v>72.009433333079016</c:v>
                </c:pt>
                <c:pt idx="4228">
                  <c:v>72.026999998092649</c:v>
                </c:pt>
                <c:pt idx="4229">
                  <c:v>72.043850000699365</c:v>
                </c:pt>
                <c:pt idx="4230">
                  <c:v>72.060699995358789</c:v>
                </c:pt>
                <c:pt idx="4231">
                  <c:v>72.077549997965491</c:v>
                </c:pt>
                <c:pt idx="4232">
                  <c:v>72.094400000572207</c:v>
                </c:pt>
                <c:pt idx="4233">
                  <c:v>72.111916661262512</c:v>
                </c:pt>
                <c:pt idx="4234">
                  <c:v>72.128766663869229</c:v>
                </c:pt>
                <c:pt idx="4235">
                  <c:v>72.146216662724811</c:v>
                </c:pt>
                <c:pt idx="4236">
                  <c:v>72.163099996248874</c:v>
                </c:pt>
                <c:pt idx="4237">
                  <c:v>72.180766661961869</c:v>
                </c:pt>
                <c:pt idx="4238">
                  <c:v>72.197616664568585</c:v>
                </c:pt>
                <c:pt idx="4239">
                  <c:v>72.215249999364218</c:v>
                </c:pt>
                <c:pt idx="4240">
                  <c:v>72.232099994023642</c:v>
                </c:pt>
                <c:pt idx="4241">
                  <c:v>72.249000000953671</c:v>
                </c:pt>
                <c:pt idx="4242">
                  <c:v>72.265849995613095</c:v>
                </c:pt>
                <c:pt idx="4243">
                  <c:v>72.282699998219812</c:v>
                </c:pt>
                <c:pt idx="4244">
                  <c:v>72.300283328692117</c:v>
                </c:pt>
                <c:pt idx="4245">
                  <c:v>72.317133331298834</c:v>
                </c:pt>
                <c:pt idx="4246">
                  <c:v>72.333983333905536</c:v>
                </c:pt>
                <c:pt idx="4247">
                  <c:v>72.35083332856496</c:v>
                </c:pt>
                <c:pt idx="4248">
                  <c:v>72.367683331171676</c:v>
                </c:pt>
                <c:pt idx="4249">
                  <c:v>72.385333331425983</c:v>
                </c:pt>
                <c:pt idx="4250">
                  <c:v>72.402183334032699</c:v>
                </c:pt>
                <c:pt idx="4251">
                  <c:v>72.419466662406919</c:v>
                </c:pt>
                <c:pt idx="4252">
                  <c:v>72.436316665013635</c:v>
                </c:pt>
                <c:pt idx="4253">
                  <c:v>72.454116662343338</c:v>
                </c:pt>
                <c:pt idx="4254">
                  <c:v>72.470966664950055</c:v>
                </c:pt>
                <c:pt idx="4255">
                  <c:v>72.488199996948239</c:v>
                </c:pt>
                <c:pt idx="4256">
                  <c:v>72.505049999554956</c:v>
                </c:pt>
                <c:pt idx="4257">
                  <c:v>72.52189999421438</c:v>
                </c:pt>
                <c:pt idx="4258">
                  <c:v>72.538733331362408</c:v>
                </c:pt>
                <c:pt idx="4259">
                  <c:v>72.555916666984558</c:v>
                </c:pt>
                <c:pt idx="4260">
                  <c:v>72.572766661643982</c:v>
                </c:pt>
                <c:pt idx="4261">
                  <c:v>72.589866662025457</c:v>
                </c:pt>
                <c:pt idx="4262">
                  <c:v>72.60671666463216</c:v>
                </c:pt>
                <c:pt idx="4263">
                  <c:v>72.623566667238876</c:v>
                </c:pt>
                <c:pt idx="4264">
                  <c:v>72.6404166618983</c:v>
                </c:pt>
                <c:pt idx="4265">
                  <c:v>72.658100001017246</c:v>
                </c:pt>
                <c:pt idx="4266">
                  <c:v>72.67494999567667</c:v>
                </c:pt>
                <c:pt idx="4267">
                  <c:v>72.692249997456869</c:v>
                </c:pt>
                <c:pt idx="4268">
                  <c:v>72.709100000063572</c:v>
                </c:pt>
                <c:pt idx="4269">
                  <c:v>72.726766665776566</c:v>
                </c:pt>
                <c:pt idx="4270">
                  <c:v>72.743633333841956</c:v>
                </c:pt>
                <c:pt idx="4271">
                  <c:v>72.761016662915551</c:v>
                </c:pt>
                <c:pt idx="4272">
                  <c:v>72.777866665522254</c:v>
                </c:pt>
                <c:pt idx="4273">
                  <c:v>72.795283333460489</c:v>
                </c:pt>
                <c:pt idx="4274">
                  <c:v>72.812133328119913</c:v>
                </c:pt>
                <c:pt idx="4275">
                  <c:v>72.828966665267941</c:v>
                </c:pt>
                <c:pt idx="4276">
                  <c:v>72.845816667874658</c:v>
                </c:pt>
                <c:pt idx="4277">
                  <c:v>72.863583334287014</c:v>
                </c:pt>
                <c:pt idx="4278">
                  <c:v>72.880433328946438</c:v>
                </c:pt>
                <c:pt idx="4279">
                  <c:v>72.898116668065384</c:v>
                </c:pt>
                <c:pt idx="4280">
                  <c:v>72.914966662724808</c:v>
                </c:pt>
                <c:pt idx="4281">
                  <c:v>72.932699998219803</c:v>
                </c:pt>
                <c:pt idx="4282">
                  <c:v>72.94955000082652</c:v>
                </c:pt>
                <c:pt idx="4283">
                  <c:v>72.967166662216187</c:v>
                </c:pt>
                <c:pt idx="4284">
                  <c:v>72.984016664822903</c:v>
                </c:pt>
                <c:pt idx="4285">
                  <c:v>73.000866667429605</c:v>
                </c:pt>
                <c:pt idx="4286">
                  <c:v>73.017716662089029</c:v>
                </c:pt>
                <c:pt idx="4287">
                  <c:v>73.035449997584024</c:v>
                </c:pt>
                <c:pt idx="4288">
                  <c:v>73.052300000190741</c:v>
                </c:pt>
                <c:pt idx="4289">
                  <c:v>73.069766664505011</c:v>
                </c:pt>
                <c:pt idx="4290">
                  <c:v>73.086616667111713</c:v>
                </c:pt>
                <c:pt idx="4291">
                  <c:v>73.103600001335138</c:v>
                </c:pt>
                <c:pt idx="4292">
                  <c:v>73.120433330535889</c:v>
                </c:pt>
                <c:pt idx="4293">
                  <c:v>73.137283333142605</c:v>
                </c:pt>
                <c:pt idx="4294">
                  <c:v>73.155033334096274</c:v>
                </c:pt>
                <c:pt idx="4295">
                  <c:v>73.171883328755698</c:v>
                </c:pt>
                <c:pt idx="4296">
                  <c:v>73.189583333333331</c:v>
                </c:pt>
                <c:pt idx="4297">
                  <c:v>73.206433327992755</c:v>
                </c:pt>
                <c:pt idx="4298">
                  <c:v>73.223783334096268</c:v>
                </c:pt>
                <c:pt idx="4299">
                  <c:v>73.240633328755692</c:v>
                </c:pt>
                <c:pt idx="4300">
                  <c:v>73.257483331362408</c:v>
                </c:pt>
                <c:pt idx="4301">
                  <c:v>73.274333333969111</c:v>
                </c:pt>
                <c:pt idx="4302">
                  <c:v>73.29204999605814</c:v>
                </c:pt>
                <c:pt idx="4303">
                  <c:v>73.308899998664856</c:v>
                </c:pt>
                <c:pt idx="4304">
                  <c:v>73.326133330663041</c:v>
                </c:pt>
                <c:pt idx="4305">
                  <c:v>73.342983333269757</c:v>
                </c:pt>
                <c:pt idx="4306">
                  <c:v>73.360283327102664</c:v>
                </c:pt>
                <c:pt idx="4307">
                  <c:v>73.377133329709366</c:v>
                </c:pt>
                <c:pt idx="4308">
                  <c:v>73.393983332316083</c:v>
                </c:pt>
                <c:pt idx="4309">
                  <c:v>73.410816661516819</c:v>
                </c:pt>
                <c:pt idx="4310">
                  <c:v>73.428233329455054</c:v>
                </c:pt>
                <c:pt idx="4311">
                  <c:v>73.44508333206177</c:v>
                </c:pt>
                <c:pt idx="4312">
                  <c:v>73.462766663233438</c:v>
                </c:pt>
                <c:pt idx="4313">
                  <c:v>73.479616665840155</c:v>
                </c:pt>
                <c:pt idx="4314">
                  <c:v>73.496466660499578</c:v>
                </c:pt>
                <c:pt idx="4315">
                  <c:v>73.513316663106281</c:v>
                </c:pt>
                <c:pt idx="4316">
                  <c:v>73.530166665712997</c:v>
                </c:pt>
                <c:pt idx="4317">
                  <c:v>73.547399997711182</c:v>
                </c:pt>
                <c:pt idx="4318">
                  <c:v>73.564250000317898</c:v>
                </c:pt>
                <c:pt idx="4319">
                  <c:v>73.581933331489566</c:v>
                </c:pt>
                <c:pt idx="4320">
                  <c:v>73.598783334096268</c:v>
                </c:pt>
                <c:pt idx="4321">
                  <c:v>73.616066662470502</c:v>
                </c:pt>
                <c:pt idx="4322">
                  <c:v>73.632916665077204</c:v>
                </c:pt>
                <c:pt idx="4323">
                  <c:v>73.649849994977316</c:v>
                </c:pt>
                <c:pt idx="4324">
                  <c:v>73.666699997584018</c:v>
                </c:pt>
                <c:pt idx="4325">
                  <c:v>73.683749993642166</c:v>
                </c:pt>
                <c:pt idx="4326">
                  <c:v>73.701349997520452</c:v>
                </c:pt>
                <c:pt idx="4327">
                  <c:v>73.718183334668481</c:v>
                </c:pt>
                <c:pt idx="4328">
                  <c:v>73.735099999109906</c:v>
                </c:pt>
                <c:pt idx="4329">
                  <c:v>73.75194999376933</c:v>
                </c:pt>
                <c:pt idx="4330">
                  <c:v>73.768799996376032</c:v>
                </c:pt>
                <c:pt idx="4331">
                  <c:v>73.786249995231628</c:v>
                </c:pt>
                <c:pt idx="4332">
                  <c:v>73.803233329455054</c:v>
                </c:pt>
                <c:pt idx="4333">
                  <c:v>73.82008333206177</c:v>
                </c:pt>
                <c:pt idx="4334">
                  <c:v>73.836933334668473</c:v>
                </c:pt>
                <c:pt idx="4335">
                  <c:v>73.854833332697552</c:v>
                </c:pt>
                <c:pt idx="4336">
                  <c:v>73.871683327356976</c:v>
                </c:pt>
                <c:pt idx="4337">
                  <c:v>73.888849997520452</c:v>
                </c:pt>
                <c:pt idx="4338">
                  <c:v>73.905700000127155</c:v>
                </c:pt>
                <c:pt idx="4339">
                  <c:v>73.922566660245266</c:v>
                </c:pt>
                <c:pt idx="4340">
                  <c:v>73.939416662851968</c:v>
                </c:pt>
                <c:pt idx="4341">
                  <c:v>73.957033332188928</c:v>
                </c:pt>
                <c:pt idx="4342">
                  <c:v>73.973883326848352</c:v>
                </c:pt>
                <c:pt idx="4343">
                  <c:v>73.990733329455054</c:v>
                </c:pt>
                <c:pt idx="4344">
                  <c:v>74.007566666603083</c:v>
                </c:pt>
                <c:pt idx="4345">
                  <c:v>74.024416661262507</c:v>
                </c:pt>
                <c:pt idx="4346">
                  <c:v>74.041650001207984</c:v>
                </c:pt>
                <c:pt idx="4347">
                  <c:v>74.058499995867408</c:v>
                </c:pt>
                <c:pt idx="4348">
                  <c:v>74.075916663805643</c:v>
                </c:pt>
                <c:pt idx="4349">
                  <c:v>74.092983333269757</c:v>
                </c:pt>
                <c:pt idx="4350">
                  <c:v>74.109833327929181</c:v>
                </c:pt>
                <c:pt idx="4351">
                  <c:v>74.126683330535883</c:v>
                </c:pt>
                <c:pt idx="4352">
                  <c:v>74.143533333142599</c:v>
                </c:pt>
                <c:pt idx="4353">
                  <c:v>74.160583329200747</c:v>
                </c:pt>
                <c:pt idx="4354">
                  <c:v>74.17743333180745</c:v>
                </c:pt>
                <c:pt idx="4355">
                  <c:v>74.194283334414166</c:v>
                </c:pt>
                <c:pt idx="4356">
                  <c:v>74.211149994532263</c:v>
                </c:pt>
                <c:pt idx="4357">
                  <c:v>74.228016662597653</c:v>
                </c:pt>
                <c:pt idx="4358">
                  <c:v>74.245616666475925</c:v>
                </c:pt>
                <c:pt idx="4359">
                  <c:v>74.262466661135349</c:v>
                </c:pt>
                <c:pt idx="4360">
                  <c:v>74.28011666138967</c:v>
                </c:pt>
                <c:pt idx="4361">
                  <c:v>74.296949998537698</c:v>
                </c:pt>
                <c:pt idx="4362">
                  <c:v>74.314216661453244</c:v>
                </c:pt>
                <c:pt idx="4363">
                  <c:v>74.331066664059961</c:v>
                </c:pt>
                <c:pt idx="4364">
                  <c:v>74.347916666666663</c:v>
                </c:pt>
                <c:pt idx="4365">
                  <c:v>74.364766661326087</c:v>
                </c:pt>
                <c:pt idx="4366">
                  <c:v>74.382349999745685</c:v>
                </c:pt>
                <c:pt idx="4367">
                  <c:v>74.399199994405109</c:v>
                </c:pt>
                <c:pt idx="4368">
                  <c:v>74.416049997011825</c:v>
                </c:pt>
                <c:pt idx="4369">
                  <c:v>74.432899999618527</c:v>
                </c:pt>
                <c:pt idx="4370">
                  <c:v>74.449799998601279</c:v>
                </c:pt>
                <c:pt idx="4371">
                  <c:v>74.466650001207981</c:v>
                </c:pt>
                <c:pt idx="4372">
                  <c:v>74.483999999364215</c:v>
                </c:pt>
                <c:pt idx="4373">
                  <c:v>74.500866667429605</c:v>
                </c:pt>
                <c:pt idx="4374">
                  <c:v>74.517716662089029</c:v>
                </c:pt>
                <c:pt idx="4375">
                  <c:v>74.534583330154419</c:v>
                </c:pt>
                <c:pt idx="4376">
                  <c:v>74.552283334732053</c:v>
                </c:pt>
                <c:pt idx="4377">
                  <c:v>74.569149994850164</c:v>
                </c:pt>
                <c:pt idx="4378">
                  <c:v>74.586066667238867</c:v>
                </c:pt>
                <c:pt idx="4379">
                  <c:v>74.602916661898291</c:v>
                </c:pt>
                <c:pt idx="4380">
                  <c:v>74.619766664505008</c:v>
                </c:pt>
                <c:pt idx="4381">
                  <c:v>74.637416664759314</c:v>
                </c:pt>
                <c:pt idx="4382">
                  <c:v>74.654266667366031</c:v>
                </c:pt>
                <c:pt idx="4383">
                  <c:v>74.671116662025455</c:v>
                </c:pt>
                <c:pt idx="4384">
                  <c:v>74.687983330090844</c:v>
                </c:pt>
                <c:pt idx="4385">
                  <c:v>74.705366667111718</c:v>
                </c:pt>
                <c:pt idx="4386">
                  <c:v>74.722216661771142</c:v>
                </c:pt>
                <c:pt idx="4387">
                  <c:v>74.739849996566775</c:v>
                </c:pt>
                <c:pt idx="4388">
                  <c:v>74.756699999173478</c:v>
                </c:pt>
                <c:pt idx="4389">
                  <c:v>74.773549993832901</c:v>
                </c:pt>
                <c:pt idx="4390">
                  <c:v>74.790433327356979</c:v>
                </c:pt>
                <c:pt idx="4391">
                  <c:v>74.807349999745682</c:v>
                </c:pt>
                <c:pt idx="4392">
                  <c:v>74.824216667811072</c:v>
                </c:pt>
                <c:pt idx="4393">
                  <c:v>74.841483330726618</c:v>
                </c:pt>
                <c:pt idx="4394">
                  <c:v>74.858333333333334</c:v>
                </c:pt>
                <c:pt idx="4395">
                  <c:v>74.875166662534085</c:v>
                </c:pt>
                <c:pt idx="4396">
                  <c:v>74.892016665140787</c:v>
                </c:pt>
                <c:pt idx="4397">
                  <c:v>74.909766666094455</c:v>
                </c:pt>
                <c:pt idx="4398">
                  <c:v>74.926616660753879</c:v>
                </c:pt>
                <c:pt idx="4399">
                  <c:v>74.943549998601284</c:v>
                </c:pt>
                <c:pt idx="4400">
                  <c:v>74.960400001207987</c:v>
                </c:pt>
                <c:pt idx="4401">
                  <c:v>74.97724999586741</c:v>
                </c:pt>
                <c:pt idx="4402">
                  <c:v>74.994816660881042</c:v>
                </c:pt>
                <c:pt idx="4403">
                  <c:v>75.011666663487759</c:v>
                </c:pt>
                <c:pt idx="4404">
                  <c:v>75.028849999109909</c:v>
                </c:pt>
                <c:pt idx="4405">
                  <c:v>75.045699993769333</c:v>
                </c:pt>
                <c:pt idx="4406">
                  <c:v>75.06341666380564</c:v>
                </c:pt>
                <c:pt idx="4407">
                  <c:v>75.08028333187103</c:v>
                </c:pt>
                <c:pt idx="4408">
                  <c:v>75.097716665267939</c:v>
                </c:pt>
                <c:pt idx="4409">
                  <c:v>75.114566667874655</c:v>
                </c:pt>
                <c:pt idx="4410">
                  <c:v>75.132249999046323</c:v>
                </c:pt>
                <c:pt idx="4411">
                  <c:v>75.149099993705747</c:v>
                </c:pt>
                <c:pt idx="4412">
                  <c:v>75.166749993960067</c:v>
                </c:pt>
                <c:pt idx="4413">
                  <c:v>75.18359999656677</c:v>
                </c:pt>
                <c:pt idx="4414">
                  <c:v>75.200449999173486</c:v>
                </c:pt>
                <c:pt idx="4415">
                  <c:v>75.21729999383291</c:v>
                </c:pt>
                <c:pt idx="4416">
                  <c:v>75.235083333651218</c:v>
                </c:pt>
                <c:pt idx="4417">
                  <c:v>75.251966667175296</c:v>
                </c:pt>
                <c:pt idx="4418">
                  <c:v>75.269383327166238</c:v>
                </c:pt>
                <c:pt idx="4419">
                  <c:v>75.286233329772955</c:v>
                </c:pt>
                <c:pt idx="4420">
                  <c:v>75.303500000635779</c:v>
                </c:pt>
                <c:pt idx="4421">
                  <c:v>75.320349995295203</c:v>
                </c:pt>
                <c:pt idx="4422">
                  <c:v>75.337216663360593</c:v>
                </c:pt>
                <c:pt idx="4423">
                  <c:v>75.354083331425983</c:v>
                </c:pt>
                <c:pt idx="4424">
                  <c:v>75.371833332379666</c:v>
                </c:pt>
                <c:pt idx="4425">
                  <c:v>75.388683327039089</c:v>
                </c:pt>
                <c:pt idx="4426">
                  <c:v>75.405583333969119</c:v>
                </c:pt>
                <c:pt idx="4427">
                  <c:v>75.422433328628543</c:v>
                </c:pt>
                <c:pt idx="4428">
                  <c:v>75.439883327484125</c:v>
                </c:pt>
                <c:pt idx="4429">
                  <c:v>75.456716664632168</c:v>
                </c:pt>
                <c:pt idx="4430">
                  <c:v>75.474233333269751</c:v>
                </c:pt>
                <c:pt idx="4431">
                  <c:v>75.491083327929175</c:v>
                </c:pt>
                <c:pt idx="4432">
                  <c:v>75.508100001017254</c:v>
                </c:pt>
                <c:pt idx="4433">
                  <c:v>75.525316667556766</c:v>
                </c:pt>
                <c:pt idx="4434">
                  <c:v>75.543033329645795</c:v>
                </c:pt>
                <c:pt idx="4435">
                  <c:v>75.559883332252497</c:v>
                </c:pt>
                <c:pt idx="4436">
                  <c:v>75.577366662025455</c:v>
                </c:pt>
                <c:pt idx="4437">
                  <c:v>75.594216664632157</c:v>
                </c:pt>
                <c:pt idx="4438">
                  <c:v>75.611899995803839</c:v>
                </c:pt>
                <c:pt idx="4439">
                  <c:v>75.628749998410541</c:v>
                </c:pt>
                <c:pt idx="4440">
                  <c:v>75.646166666348776</c:v>
                </c:pt>
                <c:pt idx="4441">
                  <c:v>75.663033334414166</c:v>
                </c:pt>
                <c:pt idx="4442">
                  <c:v>75.67988332907359</c:v>
                </c:pt>
                <c:pt idx="4443">
                  <c:v>75.696733331680292</c:v>
                </c:pt>
                <c:pt idx="4444">
                  <c:v>75.713999994595852</c:v>
                </c:pt>
                <c:pt idx="4445">
                  <c:v>75.730849997202554</c:v>
                </c:pt>
                <c:pt idx="4446">
                  <c:v>75.747816665967306</c:v>
                </c:pt>
                <c:pt idx="4447">
                  <c:v>75.76466666062673</c:v>
                </c:pt>
                <c:pt idx="4448">
                  <c:v>75.781516663233432</c:v>
                </c:pt>
                <c:pt idx="4449">
                  <c:v>75.798983327547703</c:v>
                </c:pt>
                <c:pt idx="4450">
                  <c:v>75.815833330154419</c:v>
                </c:pt>
                <c:pt idx="4451">
                  <c:v>75.833583331108088</c:v>
                </c:pt>
                <c:pt idx="4452">
                  <c:v>75.850433333714804</c:v>
                </c:pt>
                <c:pt idx="4453">
                  <c:v>75.867883332570401</c:v>
                </c:pt>
                <c:pt idx="4454">
                  <c:v>75.884733327229824</c:v>
                </c:pt>
                <c:pt idx="4455">
                  <c:v>75.902433331807458</c:v>
                </c:pt>
                <c:pt idx="4456">
                  <c:v>75.91928333441416</c:v>
                </c:pt>
                <c:pt idx="4457">
                  <c:v>75.93706666628519</c:v>
                </c:pt>
                <c:pt idx="4458">
                  <c:v>75.95393333435058</c:v>
                </c:pt>
                <c:pt idx="4459">
                  <c:v>75.971633330980936</c:v>
                </c:pt>
                <c:pt idx="4460">
                  <c:v>75.988483333587652</c:v>
                </c:pt>
                <c:pt idx="4461">
                  <c:v>76.006233334541321</c:v>
                </c:pt>
                <c:pt idx="4462">
                  <c:v>76.023083329200745</c:v>
                </c:pt>
                <c:pt idx="4463">
                  <c:v>76.040716663996378</c:v>
                </c:pt>
                <c:pt idx="4464">
                  <c:v>76.057566666603094</c:v>
                </c:pt>
                <c:pt idx="4465">
                  <c:v>76.075249997774762</c:v>
                </c:pt>
                <c:pt idx="4466">
                  <c:v>76.092100000381464</c:v>
                </c:pt>
                <c:pt idx="4467">
                  <c:v>76.109633334477749</c:v>
                </c:pt>
                <c:pt idx="4468">
                  <c:v>76.126733326911932</c:v>
                </c:pt>
                <c:pt idx="4469">
                  <c:v>76.144433331489566</c:v>
                </c:pt>
                <c:pt idx="4470">
                  <c:v>76.161283334096268</c:v>
                </c:pt>
                <c:pt idx="4471">
                  <c:v>76.178766663869226</c:v>
                </c:pt>
                <c:pt idx="4472">
                  <c:v>76.195616666475928</c:v>
                </c:pt>
                <c:pt idx="4473">
                  <c:v>76.212466661135352</c:v>
                </c:pt>
                <c:pt idx="4474">
                  <c:v>76.229316663742068</c:v>
                </c:pt>
                <c:pt idx="4475">
                  <c:v>76.246183331807458</c:v>
                </c:pt>
                <c:pt idx="4476">
                  <c:v>76.263099996248883</c:v>
                </c:pt>
                <c:pt idx="4477">
                  <c:v>76.279949998855585</c:v>
                </c:pt>
                <c:pt idx="4478">
                  <c:v>76.297383332252508</c:v>
                </c:pt>
                <c:pt idx="4479">
                  <c:v>76.314233326911932</c:v>
                </c:pt>
                <c:pt idx="4480">
                  <c:v>76.331983327865601</c:v>
                </c:pt>
                <c:pt idx="4481">
                  <c:v>76.348833330472317</c:v>
                </c:pt>
                <c:pt idx="4482">
                  <c:v>76.366599996884659</c:v>
                </c:pt>
                <c:pt idx="4483">
                  <c:v>76.383449999491376</c:v>
                </c:pt>
                <c:pt idx="4484">
                  <c:v>76.400750001271561</c:v>
                </c:pt>
                <c:pt idx="4485">
                  <c:v>76.417599995930985</c:v>
                </c:pt>
                <c:pt idx="4486">
                  <c:v>76.434449998537701</c:v>
                </c:pt>
                <c:pt idx="4487">
                  <c:v>76.451300001144403</c:v>
                </c:pt>
                <c:pt idx="4488">
                  <c:v>76.468666664759311</c:v>
                </c:pt>
                <c:pt idx="4489">
                  <c:v>76.485516667366028</c:v>
                </c:pt>
                <c:pt idx="4490">
                  <c:v>76.502666664123538</c:v>
                </c:pt>
                <c:pt idx="4491">
                  <c:v>76.51951666673024</c:v>
                </c:pt>
                <c:pt idx="4492">
                  <c:v>76.536383326848352</c:v>
                </c:pt>
                <c:pt idx="4493">
                  <c:v>76.553233329455054</c:v>
                </c:pt>
                <c:pt idx="4494">
                  <c:v>76.570883329709375</c:v>
                </c:pt>
                <c:pt idx="4495">
                  <c:v>76.587999995549524</c:v>
                </c:pt>
                <c:pt idx="4496">
                  <c:v>76.605666661262518</c:v>
                </c:pt>
                <c:pt idx="4497">
                  <c:v>76.622499998410547</c:v>
                </c:pt>
                <c:pt idx="4498">
                  <c:v>76.640033332506817</c:v>
                </c:pt>
                <c:pt idx="4499">
                  <c:v>76.656883327166241</c:v>
                </c:pt>
                <c:pt idx="4500">
                  <c:v>76.674516661961874</c:v>
                </c:pt>
                <c:pt idx="4501">
                  <c:v>76.691833329200747</c:v>
                </c:pt>
                <c:pt idx="4502">
                  <c:v>76.709533333778381</c:v>
                </c:pt>
                <c:pt idx="4503">
                  <c:v>76.726383328437805</c:v>
                </c:pt>
                <c:pt idx="4504">
                  <c:v>76.743966666857403</c:v>
                </c:pt>
                <c:pt idx="4505">
                  <c:v>76.760816661516827</c:v>
                </c:pt>
                <c:pt idx="4506">
                  <c:v>76.777666664123529</c:v>
                </c:pt>
                <c:pt idx="4507">
                  <c:v>76.794516666730246</c:v>
                </c:pt>
                <c:pt idx="4508">
                  <c:v>76.81136666138967</c:v>
                </c:pt>
                <c:pt idx="4509">
                  <c:v>76.828349995613095</c:v>
                </c:pt>
                <c:pt idx="4510">
                  <c:v>76.845199998219812</c:v>
                </c:pt>
                <c:pt idx="4511">
                  <c:v>76.862050000826514</c:v>
                </c:pt>
                <c:pt idx="4512">
                  <c:v>76.87931666374206</c:v>
                </c:pt>
                <c:pt idx="4513">
                  <c:v>76.896166666348776</c:v>
                </c:pt>
                <c:pt idx="4514">
                  <c:v>76.913816666603083</c:v>
                </c:pt>
                <c:pt idx="4515">
                  <c:v>76.930666661262507</c:v>
                </c:pt>
                <c:pt idx="4516">
                  <c:v>76.948366665840155</c:v>
                </c:pt>
                <c:pt idx="4517">
                  <c:v>76.965216660499578</c:v>
                </c:pt>
                <c:pt idx="4518">
                  <c:v>76.982066663106281</c:v>
                </c:pt>
                <c:pt idx="4519">
                  <c:v>76.998916665712997</c:v>
                </c:pt>
                <c:pt idx="4520">
                  <c:v>77.015766660372421</c:v>
                </c:pt>
                <c:pt idx="4521">
                  <c:v>77.032616662979123</c:v>
                </c:pt>
                <c:pt idx="4522">
                  <c:v>77.049583331743875</c:v>
                </c:pt>
                <c:pt idx="4523">
                  <c:v>77.066433334350592</c:v>
                </c:pt>
                <c:pt idx="4524">
                  <c:v>77.083283329010015</c:v>
                </c:pt>
                <c:pt idx="4525">
                  <c:v>77.100999999046323</c:v>
                </c:pt>
                <c:pt idx="4526">
                  <c:v>77.117866667111713</c:v>
                </c:pt>
                <c:pt idx="4527">
                  <c:v>77.135133330027259</c:v>
                </c:pt>
                <c:pt idx="4528">
                  <c:v>77.151983332633975</c:v>
                </c:pt>
                <c:pt idx="4529">
                  <c:v>77.169449996948245</c:v>
                </c:pt>
                <c:pt idx="4530">
                  <c:v>77.186299999554947</c:v>
                </c:pt>
                <c:pt idx="4531">
                  <c:v>77.203916660944614</c:v>
                </c:pt>
                <c:pt idx="4532">
                  <c:v>77.220766663551331</c:v>
                </c:pt>
                <c:pt idx="4533">
                  <c:v>77.237616666158047</c:v>
                </c:pt>
                <c:pt idx="4534">
                  <c:v>77.254483334223423</c:v>
                </c:pt>
                <c:pt idx="4535">
                  <c:v>77.271333328882847</c:v>
                </c:pt>
                <c:pt idx="4536">
                  <c:v>77.289049998919168</c:v>
                </c:pt>
                <c:pt idx="4537">
                  <c:v>77.305899993578592</c:v>
                </c:pt>
                <c:pt idx="4538">
                  <c:v>77.322816665967309</c:v>
                </c:pt>
                <c:pt idx="4539">
                  <c:v>77.339666660626733</c:v>
                </c:pt>
                <c:pt idx="4540">
                  <c:v>77.356833330790195</c:v>
                </c:pt>
                <c:pt idx="4541">
                  <c:v>77.373683333396912</c:v>
                </c:pt>
                <c:pt idx="4542">
                  <c:v>77.390866661071783</c:v>
                </c:pt>
                <c:pt idx="4543">
                  <c:v>77.407733329137173</c:v>
                </c:pt>
                <c:pt idx="4544">
                  <c:v>77.425183327992755</c:v>
                </c:pt>
                <c:pt idx="4545">
                  <c:v>77.442049996058145</c:v>
                </c:pt>
                <c:pt idx="4546">
                  <c:v>77.458899998664862</c:v>
                </c:pt>
                <c:pt idx="4547">
                  <c:v>77.475766666730252</c:v>
                </c:pt>
                <c:pt idx="4548">
                  <c:v>77.492599995930988</c:v>
                </c:pt>
                <c:pt idx="4549">
                  <c:v>77.510333331425983</c:v>
                </c:pt>
                <c:pt idx="4550">
                  <c:v>77.527183334032699</c:v>
                </c:pt>
                <c:pt idx="4551">
                  <c:v>77.544799995422366</c:v>
                </c:pt>
                <c:pt idx="4552">
                  <c:v>77.561649998029068</c:v>
                </c:pt>
                <c:pt idx="4553">
                  <c:v>77.578500000635785</c:v>
                </c:pt>
                <c:pt idx="4554">
                  <c:v>77.595349995295209</c:v>
                </c:pt>
                <c:pt idx="4555">
                  <c:v>77.612199997901911</c:v>
                </c:pt>
                <c:pt idx="4556">
                  <c:v>77.629733331998196</c:v>
                </c:pt>
                <c:pt idx="4557">
                  <c:v>77.646583334604898</c:v>
                </c:pt>
                <c:pt idx="4558">
                  <c:v>77.663433329264322</c:v>
                </c:pt>
                <c:pt idx="4559">
                  <c:v>77.680283331871038</c:v>
                </c:pt>
                <c:pt idx="4560">
                  <c:v>77.69798332850138</c:v>
                </c:pt>
                <c:pt idx="4561">
                  <c:v>77.714833331108096</c:v>
                </c:pt>
                <c:pt idx="4562">
                  <c:v>77.73231666088104</c:v>
                </c:pt>
                <c:pt idx="4563">
                  <c:v>77.749166663487756</c:v>
                </c:pt>
                <c:pt idx="4564">
                  <c:v>77.766849994659424</c:v>
                </c:pt>
                <c:pt idx="4565">
                  <c:v>77.783683331807453</c:v>
                </c:pt>
                <c:pt idx="4566">
                  <c:v>77.800533334414169</c:v>
                </c:pt>
                <c:pt idx="4567">
                  <c:v>77.817399994532266</c:v>
                </c:pt>
                <c:pt idx="4568">
                  <c:v>77.834249997138983</c:v>
                </c:pt>
                <c:pt idx="4569">
                  <c:v>77.851633334159857</c:v>
                </c:pt>
                <c:pt idx="4570">
                  <c:v>77.868483328819281</c:v>
                </c:pt>
                <c:pt idx="4571">
                  <c:v>77.88559999465943</c:v>
                </c:pt>
                <c:pt idx="4572">
                  <c:v>77.902466662724819</c:v>
                </c:pt>
                <c:pt idx="4573">
                  <c:v>77.919316665331522</c:v>
                </c:pt>
                <c:pt idx="4574">
                  <c:v>77.936166667938238</c:v>
                </c:pt>
                <c:pt idx="4575">
                  <c:v>77.953783329327905</c:v>
                </c:pt>
                <c:pt idx="4576">
                  <c:v>77.970633331934607</c:v>
                </c:pt>
                <c:pt idx="4577">
                  <c:v>77.988183331489566</c:v>
                </c:pt>
                <c:pt idx="4578">
                  <c:v>78.005033334096268</c:v>
                </c:pt>
                <c:pt idx="4579">
                  <c:v>78.02271666526795</c:v>
                </c:pt>
                <c:pt idx="4580">
                  <c:v>78.039566667874652</c:v>
                </c:pt>
                <c:pt idx="4581">
                  <c:v>78.056416662534076</c:v>
                </c:pt>
                <c:pt idx="4582">
                  <c:v>78.073249999682105</c:v>
                </c:pt>
                <c:pt idx="4583">
                  <c:v>78.090099994341529</c:v>
                </c:pt>
                <c:pt idx="4584">
                  <c:v>78.107099994023642</c:v>
                </c:pt>
                <c:pt idx="4585">
                  <c:v>78.123949996630344</c:v>
                </c:pt>
                <c:pt idx="4586">
                  <c:v>78.140816664695734</c:v>
                </c:pt>
                <c:pt idx="4587">
                  <c:v>78.15766666730245</c:v>
                </c:pt>
                <c:pt idx="4588">
                  <c:v>78.175549999872842</c:v>
                </c:pt>
                <c:pt idx="4589">
                  <c:v>78.192399994532266</c:v>
                </c:pt>
                <c:pt idx="4590">
                  <c:v>78.209916663169864</c:v>
                </c:pt>
                <c:pt idx="4591">
                  <c:v>78.226766665776566</c:v>
                </c:pt>
                <c:pt idx="4592">
                  <c:v>78.244500001271561</c:v>
                </c:pt>
                <c:pt idx="4593">
                  <c:v>78.261349995930985</c:v>
                </c:pt>
                <c:pt idx="4594">
                  <c:v>78.278966665267944</c:v>
                </c:pt>
                <c:pt idx="4595">
                  <c:v>78.295816667874661</c:v>
                </c:pt>
                <c:pt idx="4596">
                  <c:v>78.312666662534085</c:v>
                </c:pt>
                <c:pt idx="4597">
                  <c:v>78.32953333059946</c:v>
                </c:pt>
                <c:pt idx="4598">
                  <c:v>78.346966663996383</c:v>
                </c:pt>
                <c:pt idx="4599">
                  <c:v>78.363816666603086</c:v>
                </c:pt>
                <c:pt idx="4600">
                  <c:v>78.381049998601284</c:v>
                </c:pt>
                <c:pt idx="4601">
                  <c:v>78.39791666666666</c:v>
                </c:pt>
                <c:pt idx="4602">
                  <c:v>78.414866662025446</c:v>
                </c:pt>
                <c:pt idx="4603">
                  <c:v>78.431716664632162</c:v>
                </c:pt>
                <c:pt idx="4604">
                  <c:v>78.448583332697552</c:v>
                </c:pt>
                <c:pt idx="4605">
                  <c:v>78.46594999631246</c:v>
                </c:pt>
                <c:pt idx="4606">
                  <c:v>78.482799998919162</c:v>
                </c:pt>
                <c:pt idx="4607">
                  <c:v>78.500249997774759</c:v>
                </c:pt>
                <c:pt idx="4608">
                  <c:v>78.517100000381475</c:v>
                </c:pt>
                <c:pt idx="4609">
                  <c:v>78.533949995040899</c:v>
                </c:pt>
                <c:pt idx="4610">
                  <c:v>78.550799997647601</c:v>
                </c:pt>
                <c:pt idx="4611">
                  <c:v>78.568483328819269</c:v>
                </c:pt>
                <c:pt idx="4612">
                  <c:v>78.585349996884659</c:v>
                </c:pt>
                <c:pt idx="4613">
                  <c:v>78.603966665267947</c:v>
                </c:pt>
                <c:pt idx="4614">
                  <c:v>78.620816667874649</c:v>
                </c:pt>
                <c:pt idx="4615">
                  <c:v>78.637666662534073</c:v>
                </c:pt>
                <c:pt idx="4616">
                  <c:v>78.654933333396912</c:v>
                </c:pt>
                <c:pt idx="4617">
                  <c:v>78.671949998537698</c:v>
                </c:pt>
                <c:pt idx="4618">
                  <c:v>78.688800001144415</c:v>
                </c:pt>
                <c:pt idx="4619">
                  <c:v>78.706583333015445</c:v>
                </c:pt>
                <c:pt idx="4620">
                  <c:v>78.723433327674869</c:v>
                </c:pt>
                <c:pt idx="4621">
                  <c:v>78.740949996312466</c:v>
                </c:pt>
                <c:pt idx="4622">
                  <c:v>78.757799998919168</c:v>
                </c:pt>
                <c:pt idx="4623">
                  <c:v>78.77486666043599</c:v>
                </c:pt>
                <c:pt idx="4624">
                  <c:v>78.791716663042706</c:v>
                </c:pt>
                <c:pt idx="4625">
                  <c:v>78.809149996439615</c:v>
                </c:pt>
                <c:pt idx="4626">
                  <c:v>78.825999999046331</c:v>
                </c:pt>
                <c:pt idx="4627">
                  <c:v>78.842849993705755</c:v>
                </c:pt>
                <c:pt idx="4628">
                  <c:v>78.859699996312457</c:v>
                </c:pt>
                <c:pt idx="4629">
                  <c:v>78.876583329836521</c:v>
                </c:pt>
                <c:pt idx="4630">
                  <c:v>78.893566664059961</c:v>
                </c:pt>
                <c:pt idx="4631">
                  <c:v>78.910416666666663</c:v>
                </c:pt>
                <c:pt idx="4632">
                  <c:v>78.927349996566775</c:v>
                </c:pt>
                <c:pt idx="4633">
                  <c:v>78.944216664632165</c:v>
                </c:pt>
                <c:pt idx="4634">
                  <c:v>78.961049993832901</c:v>
                </c:pt>
                <c:pt idx="4635">
                  <c:v>78.978816660245258</c:v>
                </c:pt>
                <c:pt idx="4636">
                  <c:v>78.995666662851974</c:v>
                </c:pt>
                <c:pt idx="4637">
                  <c:v>79.013216662406919</c:v>
                </c:pt>
                <c:pt idx="4638">
                  <c:v>79.030066665013635</c:v>
                </c:pt>
                <c:pt idx="4639">
                  <c:v>79.046916667620337</c:v>
                </c:pt>
                <c:pt idx="4640">
                  <c:v>79.063766662279761</c:v>
                </c:pt>
                <c:pt idx="4641">
                  <c:v>79.081450001398721</c:v>
                </c:pt>
                <c:pt idx="4642">
                  <c:v>79.098299996058145</c:v>
                </c:pt>
                <c:pt idx="4643">
                  <c:v>79.116000000635779</c:v>
                </c:pt>
                <c:pt idx="4644">
                  <c:v>79.132849995295203</c:v>
                </c:pt>
                <c:pt idx="4645">
                  <c:v>79.150316667556766</c:v>
                </c:pt>
                <c:pt idx="4646">
                  <c:v>79.167183327674863</c:v>
                </c:pt>
                <c:pt idx="4647">
                  <c:v>79.184799997011822</c:v>
                </c:pt>
                <c:pt idx="4648">
                  <c:v>79.201649999618525</c:v>
                </c:pt>
                <c:pt idx="4649">
                  <c:v>79.218599994977311</c:v>
                </c:pt>
                <c:pt idx="4650">
                  <c:v>79.235449997584027</c:v>
                </c:pt>
                <c:pt idx="4651">
                  <c:v>79.252300000190729</c:v>
                </c:pt>
                <c:pt idx="4652">
                  <c:v>79.269583328564963</c:v>
                </c:pt>
                <c:pt idx="4653">
                  <c:v>79.286433331171665</c:v>
                </c:pt>
                <c:pt idx="4654">
                  <c:v>79.303283333778381</c:v>
                </c:pt>
                <c:pt idx="4655">
                  <c:v>79.320133328437805</c:v>
                </c:pt>
                <c:pt idx="4656">
                  <c:v>79.33708333174387</c:v>
                </c:pt>
                <c:pt idx="4657">
                  <c:v>79.353933334350586</c:v>
                </c:pt>
                <c:pt idx="4658">
                  <c:v>79.371433329582217</c:v>
                </c:pt>
                <c:pt idx="4659">
                  <c:v>79.388283332188919</c:v>
                </c:pt>
                <c:pt idx="4660">
                  <c:v>79.406099994977311</c:v>
                </c:pt>
                <c:pt idx="4661">
                  <c:v>79.422949997584027</c:v>
                </c:pt>
                <c:pt idx="4662">
                  <c:v>79.439800000190729</c:v>
                </c:pt>
                <c:pt idx="4663">
                  <c:v>79.456666660308841</c:v>
                </c:pt>
                <c:pt idx="4664">
                  <c:v>79.474316660563147</c:v>
                </c:pt>
                <c:pt idx="4665">
                  <c:v>79.491183328628537</c:v>
                </c:pt>
                <c:pt idx="4666">
                  <c:v>79.508733328183496</c:v>
                </c:pt>
                <c:pt idx="4667">
                  <c:v>79.525583330790198</c:v>
                </c:pt>
                <c:pt idx="4668">
                  <c:v>79.543316666285193</c:v>
                </c:pt>
                <c:pt idx="4669">
                  <c:v>79.560166660944617</c:v>
                </c:pt>
                <c:pt idx="4670">
                  <c:v>79.577099998792008</c:v>
                </c:pt>
                <c:pt idx="4671">
                  <c:v>79.593950001398724</c:v>
                </c:pt>
                <c:pt idx="4672">
                  <c:v>79.61153333187103</c:v>
                </c:pt>
                <c:pt idx="4673">
                  <c:v>79.628383334477746</c:v>
                </c:pt>
                <c:pt idx="4674">
                  <c:v>79.64523332913717</c:v>
                </c:pt>
                <c:pt idx="4675">
                  <c:v>79.662083331743872</c:v>
                </c:pt>
                <c:pt idx="4676">
                  <c:v>79.678933334350589</c:v>
                </c:pt>
                <c:pt idx="4677">
                  <c:v>79.696616665522257</c:v>
                </c:pt>
                <c:pt idx="4678">
                  <c:v>79.713733331362405</c:v>
                </c:pt>
                <c:pt idx="4679">
                  <c:v>79.731466666857401</c:v>
                </c:pt>
                <c:pt idx="4680">
                  <c:v>79.748366665840152</c:v>
                </c:pt>
                <c:pt idx="4681">
                  <c:v>79.765483331680301</c:v>
                </c:pt>
                <c:pt idx="4682">
                  <c:v>79.782333334287003</c:v>
                </c:pt>
                <c:pt idx="4683">
                  <c:v>79.800049996376032</c:v>
                </c:pt>
                <c:pt idx="4684">
                  <c:v>79.816899998982748</c:v>
                </c:pt>
                <c:pt idx="4685">
                  <c:v>79.834349997838345</c:v>
                </c:pt>
                <c:pt idx="4686">
                  <c:v>79.851200000445047</c:v>
                </c:pt>
                <c:pt idx="4687">
                  <c:v>79.868499994277954</c:v>
                </c:pt>
                <c:pt idx="4688">
                  <c:v>79.885366662343344</c:v>
                </c:pt>
                <c:pt idx="4689">
                  <c:v>79.903049993515012</c:v>
                </c:pt>
                <c:pt idx="4690">
                  <c:v>79.919899996121728</c:v>
                </c:pt>
                <c:pt idx="4691">
                  <c:v>79.937566661834722</c:v>
                </c:pt>
                <c:pt idx="4692">
                  <c:v>79.954416664441425</c:v>
                </c:pt>
                <c:pt idx="4693">
                  <c:v>79.971499999364212</c:v>
                </c:pt>
                <c:pt idx="4694">
                  <c:v>79.988349994023636</c:v>
                </c:pt>
                <c:pt idx="4695">
                  <c:v>80.005199996630353</c:v>
                </c:pt>
                <c:pt idx="4696">
                  <c:v>80.02291666666666</c:v>
                </c:pt>
                <c:pt idx="4697">
                  <c:v>80.039800000190738</c:v>
                </c:pt>
                <c:pt idx="4698">
                  <c:v>80.057266664505008</c:v>
                </c:pt>
                <c:pt idx="4699">
                  <c:v>80.07411666711171</c:v>
                </c:pt>
                <c:pt idx="4700">
                  <c:v>80.091849994659427</c:v>
                </c:pt>
                <c:pt idx="4701">
                  <c:v>80.108699997266129</c:v>
                </c:pt>
                <c:pt idx="4702">
                  <c:v>80.125983333587641</c:v>
                </c:pt>
                <c:pt idx="4703">
                  <c:v>80.142833328247065</c:v>
                </c:pt>
                <c:pt idx="4704">
                  <c:v>80.159850001335144</c:v>
                </c:pt>
                <c:pt idx="4705">
                  <c:v>80.176699995994568</c:v>
                </c:pt>
                <c:pt idx="4706">
                  <c:v>80.193549998601284</c:v>
                </c:pt>
                <c:pt idx="4707">
                  <c:v>80.210400001207987</c:v>
                </c:pt>
                <c:pt idx="4708">
                  <c:v>80.227316665649411</c:v>
                </c:pt>
                <c:pt idx="4709">
                  <c:v>80.244166660308835</c:v>
                </c:pt>
                <c:pt idx="4710">
                  <c:v>80.261033328374225</c:v>
                </c:pt>
                <c:pt idx="4711">
                  <c:v>80.278733332951859</c:v>
                </c:pt>
                <c:pt idx="4712">
                  <c:v>80.295583327611283</c:v>
                </c:pt>
                <c:pt idx="4713">
                  <c:v>80.312433330217999</c:v>
                </c:pt>
                <c:pt idx="4714">
                  <c:v>80.329299998283389</c:v>
                </c:pt>
                <c:pt idx="4715">
                  <c:v>80.346150000890091</c:v>
                </c:pt>
                <c:pt idx="4716">
                  <c:v>80.363816666603086</c:v>
                </c:pt>
                <c:pt idx="4717">
                  <c:v>80.380666661262509</c:v>
                </c:pt>
                <c:pt idx="4718">
                  <c:v>80.397933332125348</c:v>
                </c:pt>
                <c:pt idx="4719">
                  <c:v>80.414766661326084</c:v>
                </c:pt>
                <c:pt idx="4720">
                  <c:v>80.432233333587646</c:v>
                </c:pt>
                <c:pt idx="4721">
                  <c:v>80.44908332824707</c:v>
                </c:pt>
                <c:pt idx="4722">
                  <c:v>80.466783332824704</c:v>
                </c:pt>
                <c:pt idx="4723">
                  <c:v>80.483633327484128</c:v>
                </c:pt>
                <c:pt idx="4724">
                  <c:v>80.501183327039087</c:v>
                </c:pt>
                <c:pt idx="4725">
                  <c:v>80.518033329645789</c:v>
                </c:pt>
                <c:pt idx="4726">
                  <c:v>80.534883332252505</c:v>
                </c:pt>
                <c:pt idx="4727">
                  <c:v>80.551733326911929</c:v>
                </c:pt>
                <c:pt idx="4728">
                  <c:v>80.569283334414166</c:v>
                </c:pt>
                <c:pt idx="4729">
                  <c:v>80.58613332907359</c:v>
                </c:pt>
                <c:pt idx="4730">
                  <c:v>80.603083332379654</c:v>
                </c:pt>
                <c:pt idx="4731">
                  <c:v>80.619950000445044</c:v>
                </c:pt>
                <c:pt idx="4732">
                  <c:v>80.636799995104468</c:v>
                </c:pt>
                <c:pt idx="4733">
                  <c:v>80.653649997711184</c:v>
                </c:pt>
                <c:pt idx="4734">
                  <c:v>80.671283332506817</c:v>
                </c:pt>
                <c:pt idx="4735">
                  <c:v>80.688133327166241</c:v>
                </c:pt>
                <c:pt idx="4736">
                  <c:v>80.70496666431427</c:v>
                </c:pt>
                <c:pt idx="4737">
                  <c:v>80.721816666920986</c:v>
                </c:pt>
                <c:pt idx="4738">
                  <c:v>80.73866666158041</c:v>
                </c:pt>
                <c:pt idx="4739">
                  <c:v>80.755533329645786</c:v>
                </c:pt>
                <c:pt idx="4740">
                  <c:v>80.772383332252502</c:v>
                </c:pt>
                <c:pt idx="4741">
                  <c:v>80.789483332633978</c:v>
                </c:pt>
                <c:pt idx="4742">
                  <c:v>80.806333327293402</c:v>
                </c:pt>
                <c:pt idx="4743">
                  <c:v>80.824033331871036</c:v>
                </c:pt>
                <c:pt idx="4744">
                  <c:v>80.840883334477738</c:v>
                </c:pt>
                <c:pt idx="4745">
                  <c:v>80.858550000190732</c:v>
                </c:pt>
                <c:pt idx="4746">
                  <c:v>80.875399994850156</c:v>
                </c:pt>
                <c:pt idx="4747">
                  <c:v>80.892733327547703</c:v>
                </c:pt>
                <c:pt idx="4748">
                  <c:v>80.90961666107178</c:v>
                </c:pt>
                <c:pt idx="4749">
                  <c:v>80.927316665649414</c:v>
                </c:pt>
                <c:pt idx="4750">
                  <c:v>80.944166660308838</c:v>
                </c:pt>
                <c:pt idx="4751">
                  <c:v>80.961099998156229</c:v>
                </c:pt>
                <c:pt idx="4752">
                  <c:v>80.977950000762945</c:v>
                </c:pt>
                <c:pt idx="4753">
                  <c:v>80.995633331934613</c:v>
                </c:pt>
                <c:pt idx="4754">
                  <c:v>81.012483334541315</c:v>
                </c:pt>
                <c:pt idx="4755">
                  <c:v>81.02968332767486</c:v>
                </c:pt>
                <c:pt idx="4756">
                  <c:v>81.046533330281576</c:v>
                </c:pt>
                <c:pt idx="4757">
                  <c:v>81.064133334159848</c:v>
                </c:pt>
                <c:pt idx="4758">
                  <c:v>81.080983328819272</c:v>
                </c:pt>
                <c:pt idx="4759">
                  <c:v>81.097833331425988</c:v>
                </c:pt>
                <c:pt idx="4760">
                  <c:v>81.114683334032691</c:v>
                </c:pt>
                <c:pt idx="4761">
                  <c:v>81.131849996248874</c:v>
                </c:pt>
                <c:pt idx="4762">
                  <c:v>81.148699998855591</c:v>
                </c:pt>
                <c:pt idx="4763">
                  <c:v>81.165833330154413</c:v>
                </c:pt>
                <c:pt idx="4764">
                  <c:v>81.182733329137164</c:v>
                </c:pt>
                <c:pt idx="4765">
                  <c:v>81.200366663932797</c:v>
                </c:pt>
                <c:pt idx="4766">
                  <c:v>81.217216666539514</c:v>
                </c:pt>
                <c:pt idx="4767">
                  <c:v>81.234066661198938</c:v>
                </c:pt>
                <c:pt idx="4768">
                  <c:v>81.25091666380564</c:v>
                </c:pt>
                <c:pt idx="4769">
                  <c:v>81.268200000127152</c:v>
                </c:pt>
                <c:pt idx="4770">
                  <c:v>81.285049994786576</c:v>
                </c:pt>
                <c:pt idx="4771">
                  <c:v>81.301899997393292</c:v>
                </c:pt>
                <c:pt idx="4772">
                  <c:v>81.318766665458682</c:v>
                </c:pt>
                <c:pt idx="4773">
                  <c:v>81.33616666793823</c:v>
                </c:pt>
                <c:pt idx="4774">
                  <c:v>81.353016662597653</c:v>
                </c:pt>
                <c:pt idx="4775">
                  <c:v>81.370683328310648</c:v>
                </c:pt>
                <c:pt idx="4776">
                  <c:v>81.387549996376038</c:v>
                </c:pt>
                <c:pt idx="4777">
                  <c:v>81.405166665712997</c:v>
                </c:pt>
                <c:pt idx="4778">
                  <c:v>81.422016660372421</c:v>
                </c:pt>
                <c:pt idx="4779">
                  <c:v>81.439083329836521</c:v>
                </c:pt>
                <c:pt idx="4780">
                  <c:v>81.455933332443237</c:v>
                </c:pt>
                <c:pt idx="4781">
                  <c:v>81.473583332697544</c:v>
                </c:pt>
                <c:pt idx="4782">
                  <c:v>81.490450000762934</c:v>
                </c:pt>
                <c:pt idx="4783">
                  <c:v>81.507299995422358</c:v>
                </c:pt>
                <c:pt idx="4784">
                  <c:v>81.524149998029074</c:v>
                </c:pt>
                <c:pt idx="4785">
                  <c:v>81.541816663742068</c:v>
                </c:pt>
                <c:pt idx="4786">
                  <c:v>81.55866666634877</c:v>
                </c:pt>
                <c:pt idx="4787">
                  <c:v>81.575499995549521</c:v>
                </c:pt>
                <c:pt idx="4788">
                  <c:v>81.592349998156223</c:v>
                </c:pt>
                <c:pt idx="4789">
                  <c:v>81.609200000762939</c:v>
                </c:pt>
                <c:pt idx="4790">
                  <c:v>81.626499994595846</c:v>
                </c:pt>
                <c:pt idx="4791">
                  <c:v>81.643349997202549</c:v>
                </c:pt>
                <c:pt idx="4792">
                  <c:v>81.660199999809265</c:v>
                </c:pt>
                <c:pt idx="4793">
                  <c:v>81.677049994468689</c:v>
                </c:pt>
                <c:pt idx="4794">
                  <c:v>81.694749999046323</c:v>
                </c:pt>
                <c:pt idx="4795">
                  <c:v>81.711599993705747</c:v>
                </c:pt>
                <c:pt idx="4796">
                  <c:v>81.729266667366034</c:v>
                </c:pt>
                <c:pt idx="4797">
                  <c:v>81.746116662025457</c:v>
                </c:pt>
                <c:pt idx="4798">
                  <c:v>81.763299997647607</c:v>
                </c:pt>
                <c:pt idx="4799">
                  <c:v>81.780166665712997</c:v>
                </c:pt>
                <c:pt idx="4800">
                  <c:v>81.797533329327905</c:v>
                </c:pt>
                <c:pt idx="4801">
                  <c:v>81.814383331934607</c:v>
                </c:pt>
                <c:pt idx="4802">
                  <c:v>81.832116667429602</c:v>
                </c:pt>
                <c:pt idx="4803">
                  <c:v>81.848966662089026</c:v>
                </c:pt>
                <c:pt idx="4804">
                  <c:v>81.866233332951865</c:v>
                </c:pt>
                <c:pt idx="4805">
                  <c:v>81.883083327611288</c:v>
                </c:pt>
                <c:pt idx="4806">
                  <c:v>81.899933330217991</c:v>
                </c:pt>
                <c:pt idx="4807">
                  <c:v>81.916783332824707</c:v>
                </c:pt>
                <c:pt idx="4808">
                  <c:v>81.93451666037241</c:v>
                </c:pt>
                <c:pt idx="4809">
                  <c:v>81.951366662979126</c:v>
                </c:pt>
                <c:pt idx="4810">
                  <c:v>81.968283327420551</c:v>
                </c:pt>
                <c:pt idx="4811">
                  <c:v>81.985133330027267</c:v>
                </c:pt>
                <c:pt idx="4812">
                  <c:v>82.002049994468692</c:v>
                </c:pt>
                <c:pt idx="4813">
                  <c:v>82.018899997075394</c:v>
                </c:pt>
                <c:pt idx="4814">
                  <c:v>82.036483327547714</c:v>
                </c:pt>
                <c:pt idx="4815">
                  <c:v>82.053333330154416</c:v>
                </c:pt>
                <c:pt idx="4816">
                  <c:v>82.070349995295203</c:v>
                </c:pt>
                <c:pt idx="4817">
                  <c:v>82.087199997901919</c:v>
                </c:pt>
                <c:pt idx="4818">
                  <c:v>82.104066665967309</c:v>
                </c:pt>
                <c:pt idx="4819">
                  <c:v>82.120916660626733</c:v>
                </c:pt>
                <c:pt idx="4820">
                  <c:v>82.138599999745693</c:v>
                </c:pt>
                <c:pt idx="4821">
                  <c:v>82.15543332894643</c:v>
                </c:pt>
                <c:pt idx="4822">
                  <c:v>82.17311666806539</c:v>
                </c:pt>
                <c:pt idx="4823">
                  <c:v>82.189966662724814</c:v>
                </c:pt>
                <c:pt idx="4824">
                  <c:v>82.207433327039084</c:v>
                </c:pt>
                <c:pt idx="4825">
                  <c:v>82.224283329645786</c:v>
                </c:pt>
                <c:pt idx="4826">
                  <c:v>82.241749993960056</c:v>
                </c:pt>
                <c:pt idx="4827">
                  <c:v>82.258599996566772</c:v>
                </c:pt>
                <c:pt idx="4828">
                  <c:v>82.276149996121731</c:v>
                </c:pt>
                <c:pt idx="4829">
                  <c:v>82.292999998728433</c:v>
                </c:pt>
                <c:pt idx="4830">
                  <c:v>82.310749999682102</c:v>
                </c:pt>
                <c:pt idx="4831">
                  <c:v>82.327599994341526</c:v>
                </c:pt>
                <c:pt idx="4832">
                  <c:v>82.345299998919174</c:v>
                </c:pt>
                <c:pt idx="4833">
                  <c:v>82.362166666984564</c:v>
                </c:pt>
                <c:pt idx="4834">
                  <c:v>82.379716666539508</c:v>
                </c:pt>
                <c:pt idx="4835">
                  <c:v>82.396566661198932</c:v>
                </c:pt>
                <c:pt idx="4836">
                  <c:v>82.413416663805648</c:v>
                </c:pt>
                <c:pt idx="4837">
                  <c:v>82.430533329645797</c:v>
                </c:pt>
                <c:pt idx="4838">
                  <c:v>82.448033332824707</c:v>
                </c:pt>
                <c:pt idx="4839">
                  <c:v>82.464883327484131</c:v>
                </c:pt>
                <c:pt idx="4840">
                  <c:v>82.481816665331522</c:v>
                </c:pt>
                <c:pt idx="4841">
                  <c:v>82.498666667938238</c:v>
                </c:pt>
                <c:pt idx="4842">
                  <c:v>82.516316660245266</c:v>
                </c:pt>
                <c:pt idx="4843">
                  <c:v>82.533166662851968</c:v>
                </c:pt>
                <c:pt idx="4844">
                  <c:v>82.550816663106289</c:v>
                </c:pt>
                <c:pt idx="4845">
                  <c:v>82.567666665712991</c:v>
                </c:pt>
                <c:pt idx="4846">
                  <c:v>82.584516660372415</c:v>
                </c:pt>
                <c:pt idx="4847">
                  <c:v>82.601366662979132</c:v>
                </c:pt>
                <c:pt idx="4848">
                  <c:v>82.618300000826522</c:v>
                </c:pt>
                <c:pt idx="4849">
                  <c:v>82.635149995485946</c:v>
                </c:pt>
                <c:pt idx="4850">
                  <c:v>82.652016663551336</c:v>
                </c:pt>
                <c:pt idx="4851">
                  <c:v>82.669533332188919</c:v>
                </c:pt>
                <c:pt idx="4852">
                  <c:v>82.686383326848343</c:v>
                </c:pt>
                <c:pt idx="4853">
                  <c:v>82.703316664695734</c:v>
                </c:pt>
                <c:pt idx="4854">
                  <c:v>82.72016666730245</c:v>
                </c:pt>
                <c:pt idx="4855">
                  <c:v>82.736999996503201</c:v>
                </c:pt>
                <c:pt idx="4856">
                  <c:v>82.753849999109903</c:v>
                </c:pt>
                <c:pt idx="4857">
                  <c:v>82.770699993769327</c:v>
                </c:pt>
                <c:pt idx="4858">
                  <c:v>82.787549996376043</c:v>
                </c:pt>
                <c:pt idx="4859">
                  <c:v>82.804983329772952</c:v>
                </c:pt>
                <c:pt idx="4860">
                  <c:v>82.821849997838342</c:v>
                </c:pt>
                <c:pt idx="4861">
                  <c:v>82.839516663551336</c:v>
                </c:pt>
                <c:pt idx="4862">
                  <c:v>82.856350000699365</c:v>
                </c:pt>
                <c:pt idx="4863">
                  <c:v>82.873883326848343</c:v>
                </c:pt>
                <c:pt idx="4864">
                  <c:v>82.890749994913733</c:v>
                </c:pt>
                <c:pt idx="4865">
                  <c:v>82.908116666475934</c:v>
                </c:pt>
                <c:pt idx="4866">
                  <c:v>82.924966661135358</c:v>
                </c:pt>
                <c:pt idx="4867">
                  <c:v>82.942416667938232</c:v>
                </c:pt>
                <c:pt idx="4868">
                  <c:v>82.959266662597656</c:v>
                </c:pt>
                <c:pt idx="4869">
                  <c:v>82.976899997393289</c:v>
                </c:pt>
                <c:pt idx="4870">
                  <c:v>82.993750000000006</c:v>
                </c:pt>
                <c:pt idx="4871">
                  <c:v>83.010850000381467</c:v>
                </c:pt>
                <c:pt idx="4872">
                  <c:v>83.027683329582217</c:v>
                </c:pt>
                <c:pt idx="4873">
                  <c:v>83.044533332188919</c:v>
                </c:pt>
                <c:pt idx="4874">
                  <c:v>83.061383326848343</c:v>
                </c:pt>
                <c:pt idx="4875">
                  <c:v>83.07823332945506</c:v>
                </c:pt>
                <c:pt idx="4876">
                  <c:v>83.095866664250693</c:v>
                </c:pt>
                <c:pt idx="4877">
                  <c:v>83.112733332316083</c:v>
                </c:pt>
                <c:pt idx="4878">
                  <c:v>83.13041666348775</c:v>
                </c:pt>
                <c:pt idx="4879">
                  <c:v>83.147266666094467</c:v>
                </c:pt>
                <c:pt idx="4880">
                  <c:v>83.16443332831065</c:v>
                </c:pt>
                <c:pt idx="4881">
                  <c:v>83.181283330917353</c:v>
                </c:pt>
                <c:pt idx="4882">
                  <c:v>83.198133333524069</c:v>
                </c:pt>
                <c:pt idx="4883">
                  <c:v>83.215266664822892</c:v>
                </c:pt>
                <c:pt idx="4884">
                  <c:v>83.232799998919162</c:v>
                </c:pt>
                <c:pt idx="4885">
                  <c:v>83.249666666984552</c:v>
                </c:pt>
                <c:pt idx="4886">
                  <c:v>83.266516661643976</c:v>
                </c:pt>
                <c:pt idx="4887">
                  <c:v>83.283383329709366</c:v>
                </c:pt>
                <c:pt idx="4888">
                  <c:v>83.300349998474118</c:v>
                </c:pt>
                <c:pt idx="4889">
                  <c:v>83.317200001080835</c:v>
                </c:pt>
                <c:pt idx="4890">
                  <c:v>83.334033330281571</c:v>
                </c:pt>
                <c:pt idx="4891">
                  <c:v>83.351799996693927</c:v>
                </c:pt>
                <c:pt idx="4892">
                  <c:v>83.368750000000006</c:v>
                </c:pt>
                <c:pt idx="4893">
                  <c:v>83.385633333524069</c:v>
                </c:pt>
                <c:pt idx="4894">
                  <c:v>83.402483328183493</c:v>
                </c:pt>
                <c:pt idx="4895">
                  <c:v>83.420183332761127</c:v>
                </c:pt>
                <c:pt idx="4896">
                  <c:v>83.437033327420551</c:v>
                </c:pt>
                <c:pt idx="4897">
                  <c:v>83.454399998982751</c:v>
                </c:pt>
                <c:pt idx="4898">
                  <c:v>83.471249993642175</c:v>
                </c:pt>
                <c:pt idx="4899">
                  <c:v>83.488099996248877</c:v>
                </c:pt>
                <c:pt idx="4900">
                  <c:v>83.504949998855594</c:v>
                </c:pt>
                <c:pt idx="4901">
                  <c:v>83.521799993515017</c:v>
                </c:pt>
                <c:pt idx="4902">
                  <c:v>83.538683327039081</c:v>
                </c:pt>
                <c:pt idx="4903">
                  <c:v>83.555816666285196</c:v>
                </c:pt>
                <c:pt idx="4904">
                  <c:v>83.57266666094462</c:v>
                </c:pt>
                <c:pt idx="4905">
                  <c:v>83.590249999364218</c:v>
                </c:pt>
                <c:pt idx="4906">
                  <c:v>83.607116667429608</c:v>
                </c:pt>
                <c:pt idx="4907">
                  <c:v>83.624816664059964</c:v>
                </c:pt>
                <c:pt idx="4908">
                  <c:v>83.641666666666666</c:v>
                </c:pt>
                <c:pt idx="4909">
                  <c:v>83.65858333110809</c:v>
                </c:pt>
                <c:pt idx="4910">
                  <c:v>83.675433333714807</c:v>
                </c:pt>
                <c:pt idx="4911">
                  <c:v>83.69231666723887</c:v>
                </c:pt>
                <c:pt idx="4912">
                  <c:v>83.709766666094467</c:v>
                </c:pt>
                <c:pt idx="4913">
                  <c:v>83.726633334159857</c:v>
                </c:pt>
                <c:pt idx="4914">
                  <c:v>83.744233330090836</c:v>
                </c:pt>
                <c:pt idx="4915">
                  <c:v>83.761099998156226</c:v>
                </c:pt>
                <c:pt idx="4916">
                  <c:v>83.777983331680304</c:v>
                </c:pt>
                <c:pt idx="4917">
                  <c:v>83.794833334287006</c:v>
                </c:pt>
                <c:pt idx="4918">
                  <c:v>83.811699994405117</c:v>
                </c:pt>
                <c:pt idx="4919">
                  <c:v>83.82936666806539</c:v>
                </c:pt>
                <c:pt idx="4920">
                  <c:v>83.846216662724814</c:v>
                </c:pt>
                <c:pt idx="4921">
                  <c:v>83.863783327738446</c:v>
                </c:pt>
                <c:pt idx="4922">
                  <c:v>83.880633330345148</c:v>
                </c:pt>
                <c:pt idx="4923">
                  <c:v>83.89835000038147</c:v>
                </c:pt>
                <c:pt idx="4924">
                  <c:v>83.91518332958222</c:v>
                </c:pt>
                <c:pt idx="4925">
                  <c:v>83.932066663106283</c:v>
                </c:pt>
                <c:pt idx="4926">
                  <c:v>83.948916665712986</c:v>
                </c:pt>
                <c:pt idx="4927">
                  <c:v>83.96576666037241</c:v>
                </c:pt>
                <c:pt idx="4928">
                  <c:v>83.983433334032696</c:v>
                </c:pt>
                <c:pt idx="4929">
                  <c:v>84.00028332869212</c:v>
                </c:pt>
                <c:pt idx="4930">
                  <c:v>84.017133331298822</c:v>
                </c:pt>
                <c:pt idx="4931">
                  <c:v>84.033983333905539</c:v>
                </c:pt>
                <c:pt idx="4932">
                  <c:v>84.051683330535894</c:v>
                </c:pt>
                <c:pt idx="4933">
                  <c:v>84.068533333142597</c:v>
                </c:pt>
                <c:pt idx="4934">
                  <c:v>84.08569999535878</c:v>
                </c:pt>
                <c:pt idx="4935">
                  <c:v>84.102549997965497</c:v>
                </c:pt>
                <c:pt idx="4936">
                  <c:v>84.119583328564957</c:v>
                </c:pt>
                <c:pt idx="4937">
                  <c:v>84.136433331171673</c:v>
                </c:pt>
                <c:pt idx="4938">
                  <c:v>84.153283333778376</c:v>
                </c:pt>
                <c:pt idx="4939">
                  <c:v>84.17094999949137</c:v>
                </c:pt>
                <c:pt idx="4940">
                  <c:v>84.187799994150794</c:v>
                </c:pt>
                <c:pt idx="4941">
                  <c:v>84.204633331298822</c:v>
                </c:pt>
                <c:pt idx="4942">
                  <c:v>84.221483333905539</c:v>
                </c:pt>
                <c:pt idx="4943">
                  <c:v>84.238333328564963</c:v>
                </c:pt>
                <c:pt idx="4944">
                  <c:v>84.255983328819269</c:v>
                </c:pt>
                <c:pt idx="4945">
                  <c:v>84.272833331425986</c:v>
                </c:pt>
                <c:pt idx="4946">
                  <c:v>84.289683334032688</c:v>
                </c:pt>
                <c:pt idx="4947">
                  <c:v>84.306533328692112</c:v>
                </c:pt>
                <c:pt idx="4948">
                  <c:v>84.323383331298828</c:v>
                </c:pt>
                <c:pt idx="4949">
                  <c:v>84.340299995740253</c:v>
                </c:pt>
                <c:pt idx="4950">
                  <c:v>84.357149998346969</c:v>
                </c:pt>
                <c:pt idx="4951">
                  <c:v>84.374000000953671</c:v>
                </c:pt>
                <c:pt idx="4952">
                  <c:v>84.391733328501388</c:v>
                </c:pt>
                <c:pt idx="4953">
                  <c:v>84.408599996566778</c:v>
                </c:pt>
                <c:pt idx="4954">
                  <c:v>84.426216665903723</c:v>
                </c:pt>
                <c:pt idx="4955">
                  <c:v>84.443066660563147</c:v>
                </c:pt>
                <c:pt idx="4956">
                  <c:v>84.459916663169864</c:v>
                </c:pt>
                <c:pt idx="4957">
                  <c:v>84.476783331235254</c:v>
                </c:pt>
                <c:pt idx="4958">
                  <c:v>84.494449996948248</c:v>
                </c:pt>
                <c:pt idx="4959">
                  <c:v>84.51129999955495</c:v>
                </c:pt>
                <c:pt idx="4960">
                  <c:v>84.529066665967306</c:v>
                </c:pt>
                <c:pt idx="4961">
                  <c:v>84.54591666062673</c:v>
                </c:pt>
                <c:pt idx="4962">
                  <c:v>84.56341666380564</c:v>
                </c:pt>
                <c:pt idx="4963">
                  <c:v>84.580266666412356</c:v>
                </c:pt>
                <c:pt idx="4964">
                  <c:v>84.597916666666663</c:v>
                </c:pt>
                <c:pt idx="4965">
                  <c:v>84.614766661326087</c:v>
                </c:pt>
                <c:pt idx="4966">
                  <c:v>84.632416661580407</c:v>
                </c:pt>
                <c:pt idx="4967">
                  <c:v>84.64926666418711</c:v>
                </c:pt>
                <c:pt idx="4968">
                  <c:v>84.66691666444143</c:v>
                </c:pt>
                <c:pt idx="4969">
                  <c:v>84.683766667048133</c:v>
                </c:pt>
                <c:pt idx="4970">
                  <c:v>84.701549998919162</c:v>
                </c:pt>
                <c:pt idx="4971">
                  <c:v>84.718399993578586</c:v>
                </c:pt>
                <c:pt idx="4972">
                  <c:v>84.735249996185303</c:v>
                </c:pt>
                <c:pt idx="4973">
                  <c:v>84.752099998792019</c:v>
                </c:pt>
                <c:pt idx="4974">
                  <c:v>84.76979999542236</c:v>
                </c:pt>
                <c:pt idx="4975">
                  <c:v>84.786633332570389</c:v>
                </c:pt>
                <c:pt idx="4976">
                  <c:v>84.804299998283383</c:v>
                </c:pt>
                <c:pt idx="4977">
                  <c:v>84.8211500008901</c:v>
                </c:pt>
                <c:pt idx="4978">
                  <c:v>84.83829999764761</c:v>
                </c:pt>
                <c:pt idx="4979">
                  <c:v>84.855150000254312</c:v>
                </c:pt>
                <c:pt idx="4980">
                  <c:v>84.871999994913736</c:v>
                </c:pt>
                <c:pt idx="4981">
                  <c:v>84.888866662979126</c:v>
                </c:pt>
                <c:pt idx="4982">
                  <c:v>84.906183330217999</c:v>
                </c:pt>
                <c:pt idx="4983">
                  <c:v>84.923033332824701</c:v>
                </c:pt>
                <c:pt idx="4984">
                  <c:v>84.940450000762937</c:v>
                </c:pt>
                <c:pt idx="4985">
                  <c:v>84.95729999542236</c:v>
                </c:pt>
                <c:pt idx="4986">
                  <c:v>84.974149998029077</c:v>
                </c:pt>
                <c:pt idx="4987">
                  <c:v>84.991016666094467</c:v>
                </c:pt>
                <c:pt idx="4988">
                  <c:v>85.008316667874652</c:v>
                </c:pt>
                <c:pt idx="4989">
                  <c:v>85.025549999872837</c:v>
                </c:pt>
                <c:pt idx="4990">
                  <c:v>85.043316666285193</c:v>
                </c:pt>
                <c:pt idx="4991">
                  <c:v>85.060166660944617</c:v>
                </c:pt>
                <c:pt idx="4992">
                  <c:v>85.077616667747492</c:v>
                </c:pt>
                <c:pt idx="4993">
                  <c:v>85.094466662406916</c:v>
                </c:pt>
                <c:pt idx="4994">
                  <c:v>85.111899995803839</c:v>
                </c:pt>
                <c:pt idx="4995">
                  <c:v>85.128749998410541</c:v>
                </c:pt>
                <c:pt idx="4996">
                  <c:v>85.146133327484137</c:v>
                </c:pt>
                <c:pt idx="4997">
                  <c:v>85.162983330090839</c:v>
                </c:pt>
                <c:pt idx="4998">
                  <c:v>85.179833332697555</c:v>
                </c:pt>
                <c:pt idx="4999">
                  <c:v>85.196683327356979</c:v>
                </c:pt>
                <c:pt idx="5000">
                  <c:v>85.21425000031789</c:v>
                </c:pt>
                <c:pt idx="5001">
                  <c:v>85.231099994977313</c:v>
                </c:pt>
                <c:pt idx="5002">
                  <c:v>85.24794999758403</c:v>
                </c:pt>
                <c:pt idx="5003">
                  <c:v>85.264800000190732</c:v>
                </c:pt>
                <c:pt idx="5004">
                  <c:v>85.282233333587641</c:v>
                </c:pt>
                <c:pt idx="5005">
                  <c:v>85.299083328247065</c:v>
                </c:pt>
                <c:pt idx="5006">
                  <c:v>85.316483330726626</c:v>
                </c:pt>
                <c:pt idx="5007">
                  <c:v>85.333333333333329</c:v>
                </c:pt>
                <c:pt idx="5008">
                  <c:v>85.350183327992752</c:v>
                </c:pt>
                <c:pt idx="5009">
                  <c:v>85.367016665140781</c:v>
                </c:pt>
                <c:pt idx="5010">
                  <c:v>85.384866666793826</c:v>
                </c:pt>
                <c:pt idx="5011">
                  <c:v>85.401733326911923</c:v>
                </c:pt>
                <c:pt idx="5012">
                  <c:v>85.418599994977313</c:v>
                </c:pt>
                <c:pt idx="5013">
                  <c:v>85.43544999758403</c:v>
                </c:pt>
                <c:pt idx="5014">
                  <c:v>85.452300000190732</c:v>
                </c:pt>
                <c:pt idx="5015">
                  <c:v>85.469149994850156</c:v>
                </c:pt>
                <c:pt idx="5016">
                  <c:v>85.486716667811081</c:v>
                </c:pt>
                <c:pt idx="5017">
                  <c:v>85.503566662470504</c:v>
                </c:pt>
                <c:pt idx="5018">
                  <c:v>85.520416665077207</c:v>
                </c:pt>
                <c:pt idx="5019">
                  <c:v>85.537283333142597</c:v>
                </c:pt>
                <c:pt idx="5020">
                  <c:v>85.554700001080832</c:v>
                </c:pt>
                <c:pt idx="5021">
                  <c:v>85.571583334604895</c:v>
                </c:pt>
                <c:pt idx="5022">
                  <c:v>85.589299996693924</c:v>
                </c:pt>
                <c:pt idx="5023">
                  <c:v>85.606166664759314</c:v>
                </c:pt>
                <c:pt idx="5024">
                  <c:v>85.623749995231634</c:v>
                </c:pt>
                <c:pt idx="5025">
                  <c:v>85.640599997838336</c:v>
                </c:pt>
                <c:pt idx="5026">
                  <c:v>85.657433327039087</c:v>
                </c:pt>
                <c:pt idx="5027">
                  <c:v>85.674283329645789</c:v>
                </c:pt>
                <c:pt idx="5028">
                  <c:v>85.69193332990011</c:v>
                </c:pt>
                <c:pt idx="5029">
                  <c:v>85.708783332506812</c:v>
                </c:pt>
                <c:pt idx="5030">
                  <c:v>85.726516668001807</c:v>
                </c:pt>
                <c:pt idx="5031">
                  <c:v>85.743383328119918</c:v>
                </c:pt>
                <c:pt idx="5032">
                  <c:v>85.760633333524069</c:v>
                </c:pt>
                <c:pt idx="5033">
                  <c:v>85.777499993642166</c:v>
                </c:pt>
                <c:pt idx="5034">
                  <c:v>85.794716660181678</c:v>
                </c:pt>
                <c:pt idx="5035">
                  <c:v>85.811566662788394</c:v>
                </c:pt>
                <c:pt idx="5036">
                  <c:v>85.828783329327905</c:v>
                </c:pt>
                <c:pt idx="5037">
                  <c:v>85.845633331934607</c:v>
                </c:pt>
                <c:pt idx="5038">
                  <c:v>85.863316663106289</c:v>
                </c:pt>
                <c:pt idx="5039">
                  <c:v>85.880166665712991</c:v>
                </c:pt>
                <c:pt idx="5040">
                  <c:v>85.897299997011814</c:v>
                </c:pt>
                <c:pt idx="5041">
                  <c:v>85.91414999961853</c:v>
                </c:pt>
                <c:pt idx="5042">
                  <c:v>85.930999994277954</c:v>
                </c:pt>
                <c:pt idx="5043">
                  <c:v>85.947849996884671</c:v>
                </c:pt>
                <c:pt idx="5044">
                  <c:v>85.96484999656677</c:v>
                </c:pt>
                <c:pt idx="5045">
                  <c:v>85.981699999173486</c:v>
                </c:pt>
                <c:pt idx="5046">
                  <c:v>85.999083328247067</c:v>
                </c:pt>
                <c:pt idx="5047">
                  <c:v>86.015949996312457</c:v>
                </c:pt>
                <c:pt idx="5048">
                  <c:v>86.033599996566778</c:v>
                </c:pt>
                <c:pt idx="5049">
                  <c:v>86.05044999917348</c:v>
                </c:pt>
                <c:pt idx="5050">
                  <c:v>86.067633326848352</c:v>
                </c:pt>
                <c:pt idx="5051">
                  <c:v>86.084499994913742</c:v>
                </c:pt>
                <c:pt idx="5052">
                  <c:v>86.102149995168048</c:v>
                </c:pt>
                <c:pt idx="5053">
                  <c:v>86.119249995549524</c:v>
                </c:pt>
                <c:pt idx="5054">
                  <c:v>86.136449996630347</c:v>
                </c:pt>
                <c:pt idx="5055">
                  <c:v>86.153316664695737</c:v>
                </c:pt>
                <c:pt idx="5056">
                  <c:v>86.171099996566767</c:v>
                </c:pt>
                <c:pt idx="5057">
                  <c:v>86.187966664632157</c:v>
                </c:pt>
                <c:pt idx="5058">
                  <c:v>86.205516664187115</c:v>
                </c:pt>
                <c:pt idx="5059">
                  <c:v>86.222366666793818</c:v>
                </c:pt>
                <c:pt idx="5060">
                  <c:v>86.239749995867413</c:v>
                </c:pt>
                <c:pt idx="5061">
                  <c:v>86.256599998474115</c:v>
                </c:pt>
                <c:pt idx="5062">
                  <c:v>86.273450001080832</c:v>
                </c:pt>
                <c:pt idx="5063">
                  <c:v>86.290299995740256</c:v>
                </c:pt>
                <c:pt idx="5064">
                  <c:v>86.307166663805646</c:v>
                </c:pt>
                <c:pt idx="5065">
                  <c:v>86.324633328119916</c:v>
                </c:pt>
                <c:pt idx="5066">
                  <c:v>86.341483330726618</c:v>
                </c:pt>
                <c:pt idx="5067">
                  <c:v>86.358633327484128</c:v>
                </c:pt>
                <c:pt idx="5068">
                  <c:v>86.375499995549518</c:v>
                </c:pt>
                <c:pt idx="5069">
                  <c:v>86.393233331044513</c:v>
                </c:pt>
                <c:pt idx="5070">
                  <c:v>86.41008333365123</c:v>
                </c:pt>
                <c:pt idx="5071">
                  <c:v>86.427799995740259</c:v>
                </c:pt>
                <c:pt idx="5072">
                  <c:v>86.444683329264322</c:v>
                </c:pt>
                <c:pt idx="5073">
                  <c:v>86.462349994977316</c:v>
                </c:pt>
                <c:pt idx="5074">
                  <c:v>86.479199997584018</c:v>
                </c:pt>
                <c:pt idx="5075">
                  <c:v>86.496433329582217</c:v>
                </c:pt>
                <c:pt idx="5076">
                  <c:v>86.513283332188919</c:v>
                </c:pt>
                <c:pt idx="5077">
                  <c:v>86.53093333244324</c:v>
                </c:pt>
                <c:pt idx="5078">
                  <c:v>86.547783327102664</c:v>
                </c:pt>
                <c:pt idx="5079">
                  <c:v>86.564633329709366</c:v>
                </c:pt>
                <c:pt idx="5080">
                  <c:v>86.581483332316083</c:v>
                </c:pt>
                <c:pt idx="5081">
                  <c:v>86.599216667811078</c:v>
                </c:pt>
                <c:pt idx="5082">
                  <c:v>86.616066662470502</c:v>
                </c:pt>
                <c:pt idx="5083">
                  <c:v>86.633083327611288</c:v>
                </c:pt>
                <c:pt idx="5084">
                  <c:v>86.649933330217991</c:v>
                </c:pt>
                <c:pt idx="5085">
                  <c:v>86.666783332824707</c:v>
                </c:pt>
                <c:pt idx="5086">
                  <c:v>86.683633327484131</c:v>
                </c:pt>
                <c:pt idx="5087">
                  <c:v>86.700549999872848</c:v>
                </c:pt>
                <c:pt idx="5088">
                  <c:v>86.717399994532272</c:v>
                </c:pt>
                <c:pt idx="5089">
                  <c:v>86.734266662597662</c:v>
                </c:pt>
                <c:pt idx="5090">
                  <c:v>86.751999998092657</c:v>
                </c:pt>
                <c:pt idx="5091">
                  <c:v>86.768850000699359</c:v>
                </c:pt>
                <c:pt idx="5092">
                  <c:v>86.786583328247076</c:v>
                </c:pt>
                <c:pt idx="5093">
                  <c:v>86.803433330853778</c:v>
                </c:pt>
                <c:pt idx="5094">
                  <c:v>86.82083333333334</c:v>
                </c:pt>
                <c:pt idx="5095">
                  <c:v>86.837700001398716</c:v>
                </c:pt>
                <c:pt idx="5096">
                  <c:v>86.85454999605814</c:v>
                </c:pt>
                <c:pt idx="5097">
                  <c:v>86.871399998664856</c:v>
                </c:pt>
                <c:pt idx="5098">
                  <c:v>86.888299997647607</c:v>
                </c:pt>
                <c:pt idx="5099">
                  <c:v>86.905150000254309</c:v>
                </c:pt>
                <c:pt idx="5100">
                  <c:v>86.921999994913733</c:v>
                </c:pt>
                <c:pt idx="5101">
                  <c:v>86.939466667175296</c:v>
                </c:pt>
                <c:pt idx="5102">
                  <c:v>86.95631666183472</c:v>
                </c:pt>
                <c:pt idx="5103">
                  <c:v>86.973299996058145</c:v>
                </c:pt>
                <c:pt idx="5104">
                  <c:v>86.990149998664862</c:v>
                </c:pt>
                <c:pt idx="5105">
                  <c:v>87.007366665204373</c:v>
                </c:pt>
                <c:pt idx="5106">
                  <c:v>87.024233333269748</c:v>
                </c:pt>
                <c:pt idx="5107">
                  <c:v>87.041949995358792</c:v>
                </c:pt>
                <c:pt idx="5108">
                  <c:v>87.058799997965494</c:v>
                </c:pt>
                <c:pt idx="5109">
                  <c:v>87.07656666437785</c:v>
                </c:pt>
                <c:pt idx="5110">
                  <c:v>87.093416666984552</c:v>
                </c:pt>
                <c:pt idx="5111">
                  <c:v>87.111016662915546</c:v>
                </c:pt>
                <c:pt idx="5112">
                  <c:v>87.127866665522262</c:v>
                </c:pt>
                <c:pt idx="5113">
                  <c:v>87.144716660181686</c:v>
                </c:pt>
                <c:pt idx="5114">
                  <c:v>87.161566662788388</c:v>
                </c:pt>
                <c:pt idx="5115">
                  <c:v>87.178416665395105</c:v>
                </c:pt>
                <c:pt idx="5116">
                  <c:v>87.196099996566772</c:v>
                </c:pt>
                <c:pt idx="5117">
                  <c:v>87.212949999173489</c:v>
                </c:pt>
                <c:pt idx="5118">
                  <c:v>87.230416663487759</c:v>
                </c:pt>
                <c:pt idx="5119">
                  <c:v>87.247266666094461</c:v>
                </c:pt>
                <c:pt idx="5120">
                  <c:v>87.264716664950058</c:v>
                </c:pt>
                <c:pt idx="5121">
                  <c:v>87.28156666755676</c:v>
                </c:pt>
                <c:pt idx="5122">
                  <c:v>87.299299995104477</c:v>
                </c:pt>
                <c:pt idx="5123">
                  <c:v>87.316166663169867</c:v>
                </c:pt>
                <c:pt idx="5124">
                  <c:v>87.333399995168051</c:v>
                </c:pt>
                <c:pt idx="5125">
                  <c:v>87.350249997774753</c:v>
                </c:pt>
                <c:pt idx="5126">
                  <c:v>87.367899998029074</c:v>
                </c:pt>
                <c:pt idx="5127">
                  <c:v>87.384750000635776</c:v>
                </c:pt>
                <c:pt idx="5128">
                  <c:v>87.401933328310648</c:v>
                </c:pt>
                <c:pt idx="5129">
                  <c:v>87.418783330917364</c:v>
                </c:pt>
                <c:pt idx="5130">
                  <c:v>87.435633333524066</c:v>
                </c:pt>
                <c:pt idx="5131">
                  <c:v>87.45248332818349</c:v>
                </c:pt>
                <c:pt idx="5132">
                  <c:v>87.470216663678485</c:v>
                </c:pt>
                <c:pt idx="5133">
                  <c:v>87.487066666285202</c:v>
                </c:pt>
                <c:pt idx="5134">
                  <c:v>87.504700001080835</c:v>
                </c:pt>
                <c:pt idx="5135">
                  <c:v>87.521549995740259</c:v>
                </c:pt>
                <c:pt idx="5136">
                  <c:v>87.539299996693927</c:v>
                </c:pt>
                <c:pt idx="5137">
                  <c:v>87.556149999300644</c:v>
                </c:pt>
                <c:pt idx="5138">
                  <c:v>87.573583332697552</c:v>
                </c:pt>
                <c:pt idx="5139">
                  <c:v>87.590433327356976</c:v>
                </c:pt>
                <c:pt idx="5140">
                  <c:v>87.607766668001815</c:v>
                </c:pt>
                <c:pt idx="5141">
                  <c:v>87.624616662661239</c:v>
                </c:pt>
                <c:pt idx="5142">
                  <c:v>87.642349998156234</c:v>
                </c:pt>
                <c:pt idx="5143">
                  <c:v>87.659200000762937</c:v>
                </c:pt>
                <c:pt idx="5144">
                  <c:v>87.676783331235256</c:v>
                </c:pt>
                <c:pt idx="5145">
                  <c:v>87.693616660435993</c:v>
                </c:pt>
                <c:pt idx="5146">
                  <c:v>87.710866665840143</c:v>
                </c:pt>
                <c:pt idx="5147">
                  <c:v>87.727716660499567</c:v>
                </c:pt>
                <c:pt idx="5148">
                  <c:v>87.744799995422369</c:v>
                </c:pt>
                <c:pt idx="5149">
                  <c:v>87.761649998029071</c:v>
                </c:pt>
                <c:pt idx="5150">
                  <c:v>87.778500000635788</c:v>
                </c:pt>
                <c:pt idx="5151">
                  <c:v>87.795966664950058</c:v>
                </c:pt>
                <c:pt idx="5152">
                  <c:v>87.81281666755676</c:v>
                </c:pt>
                <c:pt idx="5153">
                  <c:v>87.829799993832907</c:v>
                </c:pt>
                <c:pt idx="5154">
                  <c:v>87.846649996439609</c:v>
                </c:pt>
                <c:pt idx="5155">
                  <c:v>87.863499999046326</c:v>
                </c:pt>
                <c:pt idx="5156">
                  <c:v>87.881099994977319</c:v>
                </c:pt>
                <c:pt idx="5157">
                  <c:v>87.897966663042709</c:v>
                </c:pt>
                <c:pt idx="5158">
                  <c:v>87.914816665649411</c:v>
                </c:pt>
                <c:pt idx="5159">
                  <c:v>87.931666660308835</c:v>
                </c:pt>
                <c:pt idx="5160">
                  <c:v>87.949333333969122</c:v>
                </c:pt>
                <c:pt idx="5161">
                  <c:v>87.966183328628546</c:v>
                </c:pt>
                <c:pt idx="5162">
                  <c:v>87.98356666564942</c:v>
                </c:pt>
                <c:pt idx="5163">
                  <c:v>88.000416660308844</c:v>
                </c:pt>
                <c:pt idx="5164">
                  <c:v>88.017266662915546</c:v>
                </c:pt>
                <c:pt idx="5165">
                  <c:v>88.034249997138971</c:v>
                </c:pt>
                <c:pt idx="5166">
                  <c:v>88.051566664377845</c:v>
                </c:pt>
                <c:pt idx="5167">
                  <c:v>88.068416666984561</c:v>
                </c:pt>
                <c:pt idx="5168">
                  <c:v>88.086016662915554</c:v>
                </c:pt>
                <c:pt idx="5169">
                  <c:v>88.102866665522257</c:v>
                </c:pt>
                <c:pt idx="5170">
                  <c:v>88.120299998919165</c:v>
                </c:pt>
                <c:pt idx="5171">
                  <c:v>88.137149993578589</c:v>
                </c:pt>
                <c:pt idx="5172">
                  <c:v>88.153999996185306</c:v>
                </c:pt>
                <c:pt idx="5173">
                  <c:v>88.170849998792008</c:v>
                </c:pt>
                <c:pt idx="5174">
                  <c:v>88.188599999745691</c:v>
                </c:pt>
                <c:pt idx="5175">
                  <c:v>88.205449994405114</c:v>
                </c:pt>
                <c:pt idx="5176">
                  <c:v>88.223149998982748</c:v>
                </c:pt>
                <c:pt idx="5177">
                  <c:v>88.239999993642172</c:v>
                </c:pt>
                <c:pt idx="5178">
                  <c:v>88.257283329963684</c:v>
                </c:pt>
                <c:pt idx="5179">
                  <c:v>88.274116667111713</c:v>
                </c:pt>
                <c:pt idx="5180">
                  <c:v>88.29184999465943</c:v>
                </c:pt>
                <c:pt idx="5181">
                  <c:v>88.308699997266132</c:v>
                </c:pt>
                <c:pt idx="5182">
                  <c:v>88.325599996248883</c:v>
                </c:pt>
                <c:pt idx="5183">
                  <c:v>88.342449998855585</c:v>
                </c:pt>
                <c:pt idx="5184">
                  <c:v>88.359916663169855</c:v>
                </c:pt>
                <c:pt idx="5185">
                  <c:v>88.376766665776572</c:v>
                </c:pt>
                <c:pt idx="5186">
                  <c:v>88.39419999917348</c:v>
                </c:pt>
                <c:pt idx="5187">
                  <c:v>88.411049993832904</c:v>
                </c:pt>
                <c:pt idx="5188">
                  <c:v>88.428616666793829</c:v>
                </c:pt>
                <c:pt idx="5189">
                  <c:v>88.445466661453253</c:v>
                </c:pt>
                <c:pt idx="5190">
                  <c:v>88.463033334414163</c:v>
                </c:pt>
                <c:pt idx="5191">
                  <c:v>88.479899994532261</c:v>
                </c:pt>
                <c:pt idx="5192">
                  <c:v>88.497099995613098</c:v>
                </c:pt>
                <c:pt idx="5193">
                  <c:v>88.513949998219815</c:v>
                </c:pt>
                <c:pt idx="5194">
                  <c:v>88.53125</c:v>
                </c:pt>
                <c:pt idx="5195">
                  <c:v>88.548099994659424</c:v>
                </c:pt>
                <c:pt idx="5196">
                  <c:v>88.565816664695745</c:v>
                </c:pt>
                <c:pt idx="5197">
                  <c:v>88.582666667302448</c:v>
                </c:pt>
                <c:pt idx="5198">
                  <c:v>88.600066661834717</c:v>
                </c:pt>
                <c:pt idx="5199">
                  <c:v>88.616916664441433</c:v>
                </c:pt>
                <c:pt idx="5200">
                  <c:v>88.634366663297016</c:v>
                </c:pt>
                <c:pt idx="5201">
                  <c:v>88.651233331362405</c:v>
                </c:pt>
                <c:pt idx="5202">
                  <c:v>88.668083333969122</c:v>
                </c:pt>
                <c:pt idx="5203">
                  <c:v>88.684933328628546</c:v>
                </c:pt>
                <c:pt idx="5204">
                  <c:v>88.701783331235248</c:v>
                </c:pt>
                <c:pt idx="5205">
                  <c:v>88.719566663106278</c:v>
                </c:pt>
                <c:pt idx="5206">
                  <c:v>88.736416665712994</c:v>
                </c:pt>
                <c:pt idx="5207">
                  <c:v>88.753333330154419</c:v>
                </c:pt>
                <c:pt idx="5208">
                  <c:v>88.770199998219809</c:v>
                </c:pt>
                <c:pt idx="5209">
                  <c:v>88.787833333015442</c:v>
                </c:pt>
                <c:pt idx="5210">
                  <c:v>88.804683327674866</c:v>
                </c:pt>
                <c:pt idx="5211">
                  <c:v>88.822366666793826</c:v>
                </c:pt>
                <c:pt idx="5212">
                  <c:v>88.83921666145325</c:v>
                </c:pt>
                <c:pt idx="5213">
                  <c:v>88.856849996248883</c:v>
                </c:pt>
                <c:pt idx="5214">
                  <c:v>88.873699998855585</c:v>
                </c:pt>
                <c:pt idx="5215">
                  <c:v>88.891366664568579</c:v>
                </c:pt>
                <c:pt idx="5216">
                  <c:v>88.908216667175296</c:v>
                </c:pt>
                <c:pt idx="5217">
                  <c:v>88.92544999917348</c:v>
                </c:pt>
                <c:pt idx="5218">
                  <c:v>88.942299993832904</c:v>
                </c:pt>
                <c:pt idx="5219">
                  <c:v>88.959683330853778</c:v>
                </c:pt>
                <c:pt idx="5220">
                  <c:v>88.976533333460495</c:v>
                </c:pt>
                <c:pt idx="5221">
                  <c:v>88.993999997774765</c:v>
                </c:pt>
                <c:pt idx="5222">
                  <c:v>89.010850000381467</c:v>
                </c:pt>
                <c:pt idx="5223">
                  <c:v>89.028283333778376</c:v>
                </c:pt>
                <c:pt idx="5224">
                  <c:v>89.045133328437799</c:v>
                </c:pt>
                <c:pt idx="5225">
                  <c:v>89.063033334414158</c:v>
                </c:pt>
                <c:pt idx="5226">
                  <c:v>89.079916667938235</c:v>
                </c:pt>
                <c:pt idx="5227">
                  <c:v>89.09683333237966</c:v>
                </c:pt>
                <c:pt idx="5228">
                  <c:v>89.113683327039084</c:v>
                </c:pt>
                <c:pt idx="5229">
                  <c:v>89.130599999427801</c:v>
                </c:pt>
                <c:pt idx="5230">
                  <c:v>89.147433328628537</c:v>
                </c:pt>
                <c:pt idx="5231">
                  <c:v>89.164999993642169</c:v>
                </c:pt>
                <c:pt idx="5232">
                  <c:v>89.181866661707559</c:v>
                </c:pt>
                <c:pt idx="5233">
                  <c:v>89.198749995231623</c:v>
                </c:pt>
                <c:pt idx="5234">
                  <c:v>89.215599997838339</c:v>
                </c:pt>
                <c:pt idx="5235">
                  <c:v>89.232450000445041</c:v>
                </c:pt>
                <c:pt idx="5236">
                  <c:v>89.24996666113536</c:v>
                </c:pt>
                <c:pt idx="5237">
                  <c:v>89.266816663742063</c:v>
                </c:pt>
                <c:pt idx="5238">
                  <c:v>89.283816663424176</c:v>
                </c:pt>
                <c:pt idx="5239">
                  <c:v>89.300666666030878</c:v>
                </c:pt>
                <c:pt idx="5240">
                  <c:v>89.317516660690302</c:v>
                </c:pt>
                <c:pt idx="5241">
                  <c:v>89.334366663297018</c:v>
                </c:pt>
                <c:pt idx="5242">
                  <c:v>89.352066667874652</c:v>
                </c:pt>
                <c:pt idx="5243">
                  <c:v>89.368916662534076</c:v>
                </c:pt>
                <c:pt idx="5244">
                  <c:v>89.386500000953674</c:v>
                </c:pt>
                <c:pt idx="5245">
                  <c:v>89.403349995613098</c:v>
                </c:pt>
                <c:pt idx="5246">
                  <c:v>89.420199998219815</c:v>
                </c:pt>
                <c:pt idx="5247">
                  <c:v>89.437083331743878</c:v>
                </c:pt>
                <c:pt idx="5248">
                  <c:v>89.454133327802026</c:v>
                </c:pt>
                <c:pt idx="5249">
                  <c:v>89.470983330408728</c:v>
                </c:pt>
                <c:pt idx="5250">
                  <c:v>89.487833333015445</c:v>
                </c:pt>
                <c:pt idx="5251">
                  <c:v>89.504683327674869</c:v>
                </c:pt>
                <c:pt idx="5252">
                  <c:v>89.52196666399638</c:v>
                </c:pt>
                <c:pt idx="5253">
                  <c:v>89.538816666603083</c:v>
                </c:pt>
                <c:pt idx="5254">
                  <c:v>89.555666661262507</c:v>
                </c:pt>
                <c:pt idx="5255">
                  <c:v>89.572516663869223</c:v>
                </c:pt>
                <c:pt idx="5256">
                  <c:v>89.590216660499578</c:v>
                </c:pt>
                <c:pt idx="5257">
                  <c:v>89.607066663106281</c:v>
                </c:pt>
                <c:pt idx="5258">
                  <c:v>89.624799998601276</c:v>
                </c:pt>
                <c:pt idx="5259">
                  <c:v>89.641666666666666</c:v>
                </c:pt>
                <c:pt idx="5260">
                  <c:v>89.659149996439609</c:v>
                </c:pt>
                <c:pt idx="5261">
                  <c:v>89.675999999046326</c:v>
                </c:pt>
                <c:pt idx="5262">
                  <c:v>89.693649999300632</c:v>
                </c:pt>
                <c:pt idx="5263">
                  <c:v>89.710499993960056</c:v>
                </c:pt>
                <c:pt idx="5264">
                  <c:v>89.727349996566772</c:v>
                </c:pt>
                <c:pt idx="5265">
                  <c:v>89.744183333714801</c:v>
                </c:pt>
                <c:pt idx="5266">
                  <c:v>89.761033328374225</c:v>
                </c:pt>
                <c:pt idx="5267">
                  <c:v>89.778099997838339</c:v>
                </c:pt>
                <c:pt idx="5268">
                  <c:v>89.794950000445041</c:v>
                </c:pt>
                <c:pt idx="5269">
                  <c:v>89.812516665458674</c:v>
                </c:pt>
                <c:pt idx="5270">
                  <c:v>89.82936666806539</c:v>
                </c:pt>
                <c:pt idx="5271">
                  <c:v>89.846299997965488</c:v>
                </c:pt>
                <c:pt idx="5272">
                  <c:v>89.863150000572205</c:v>
                </c:pt>
                <c:pt idx="5273">
                  <c:v>89.880616664886475</c:v>
                </c:pt>
                <c:pt idx="5274">
                  <c:v>89.897466667493191</c:v>
                </c:pt>
                <c:pt idx="5275">
                  <c:v>89.915133333206171</c:v>
                </c:pt>
                <c:pt idx="5276">
                  <c:v>89.932000001271561</c:v>
                </c:pt>
                <c:pt idx="5277">
                  <c:v>89.949149998029071</c:v>
                </c:pt>
                <c:pt idx="5278">
                  <c:v>89.966016666094461</c:v>
                </c:pt>
                <c:pt idx="5279">
                  <c:v>89.982866660753885</c:v>
                </c:pt>
                <c:pt idx="5280">
                  <c:v>89.999716663360601</c:v>
                </c:pt>
                <c:pt idx="5281">
                  <c:v>90.017299993832907</c:v>
                </c:pt>
                <c:pt idx="5282">
                  <c:v>90.034133330980936</c:v>
                </c:pt>
                <c:pt idx="5283">
                  <c:v>90.050983333587652</c:v>
                </c:pt>
                <c:pt idx="5284">
                  <c:v>90.06784999370575</c:v>
                </c:pt>
                <c:pt idx="5285">
                  <c:v>90.084833327929175</c:v>
                </c:pt>
                <c:pt idx="5286">
                  <c:v>90.101683330535892</c:v>
                </c:pt>
                <c:pt idx="5287">
                  <c:v>90.118533333142594</c:v>
                </c:pt>
                <c:pt idx="5288">
                  <c:v>90.136316665013638</c:v>
                </c:pt>
                <c:pt idx="5289">
                  <c:v>90.15316666762034</c:v>
                </c:pt>
                <c:pt idx="5290">
                  <c:v>90.170749998092646</c:v>
                </c:pt>
                <c:pt idx="5291">
                  <c:v>90.187600000699362</c:v>
                </c:pt>
                <c:pt idx="5292">
                  <c:v>90.205150000254307</c:v>
                </c:pt>
                <c:pt idx="5293">
                  <c:v>90.222016660372418</c:v>
                </c:pt>
                <c:pt idx="5294">
                  <c:v>90.239783334732053</c:v>
                </c:pt>
                <c:pt idx="5295">
                  <c:v>90.256633329391477</c:v>
                </c:pt>
                <c:pt idx="5296">
                  <c:v>90.273599998156229</c:v>
                </c:pt>
                <c:pt idx="5297">
                  <c:v>90.290450000762945</c:v>
                </c:pt>
                <c:pt idx="5298">
                  <c:v>90.307349999745682</c:v>
                </c:pt>
                <c:pt idx="5299">
                  <c:v>90.324183328946432</c:v>
                </c:pt>
                <c:pt idx="5300">
                  <c:v>90.341866668065393</c:v>
                </c:pt>
                <c:pt idx="5301">
                  <c:v>90.358749993642178</c:v>
                </c:pt>
                <c:pt idx="5302">
                  <c:v>90.376549998919174</c:v>
                </c:pt>
                <c:pt idx="5303">
                  <c:v>90.393399993578598</c:v>
                </c:pt>
                <c:pt idx="5304">
                  <c:v>90.410283327102661</c:v>
                </c:pt>
                <c:pt idx="5305">
                  <c:v>90.427133329709378</c:v>
                </c:pt>
                <c:pt idx="5306">
                  <c:v>90.44398333231608</c:v>
                </c:pt>
                <c:pt idx="5307">
                  <c:v>90.46113332907359</c:v>
                </c:pt>
                <c:pt idx="5308">
                  <c:v>90.477983331680292</c:v>
                </c:pt>
                <c:pt idx="5309">
                  <c:v>90.494833334287009</c:v>
                </c:pt>
                <c:pt idx="5310">
                  <c:v>90.511683328946432</c:v>
                </c:pt>
                <c:pt idx="5311">
                  <c:v>90.528566662470496</c:v>
                </c:pt>
                <c:pt idx="5312">
                  <c:v>90.546299997965491</c:v>
                </c:pt>
                <c:pt idx="5313">
                  <c:v>90.563166666030881</c:v>
                </c:pt>
                <c:pt idx="5314">
                  <c:v>90.580083330472306</c:v>
                </c:pt>
                <c:pt idx="5315">
                  <c:v>90.596933333079022</c:v>
                </c:pt>
                <c:pt idx="5316">
                  <c:v>90.613766662279758</c:v>
                </c:pt>
                <c:pt idx="5317">
                  <c:v>90.631516663233441</c:v>
                </c:pt>
                <c:pt idx="5318">
                  <c:v>90.648366665840143</c:v>
                </c:pt>
                <c:pt idx="5319">
                  <c:v>90.665599997838342</c:v>
                </c:pt>
                <c:pt idx="5320">
                  <c:v>90.682466665903732</c:v>
                </c:pt>
                <c:pt idx="5321">
                  <c:v>90.700233332316074</c:v>
                </c:pt>
                <c:pt idx="5322">
                  <c:v>90.717083326975498</c:v>
                </c:pt>
                <c:pt idx="5323">
                  <c:v>90.734766666094458</c:v>
                </c:pt>
                <c:pt idx="5324">
                  <c:v>90.751633334159848</c:v>
                </c:pt>
                <c:pt idx="5325">
                  <c:v>90.768583329518634</c:v>
                </c:pt>
                <c:pt idx="5326">
                  <c:v>90.785433332125351</c:v>
                </c:pt>
                <c:pt idx="5327">
                  <c:v>90.802300000190741</c:v>
                </c:pt>
                <c:pt idx="5328">
                  <c:v>90.819950000445047</c:v>
                </c:pt>
                <c:pt idx="5329">
                  <c:v>90.836799995104471</c:v>
                </c:pt>
                <c:pt idx="5330">
                  <c:v>90.853649997711187</c:v>
                </c:pt>
                <c:pt idx="5331">
                  <c:v>90.87050000031789</c:v>
                </c:pt>
                <c:pt idx="5332">
                  <c:v>90.887349994977313</c:v>
                </c:pt>
                <c:pt idx="5333">
                  <c:v>90.905083330472308</c:v>
                </c:pt>
                <c:pt idx="5334">
                  <c:v>90.921933333079025</c:v>
                </c:pt>
                <c:pt idx="5335">
                  <c:v>90.939516663551331</c:v>
                </c:pt>
                <c:pt idx="5336">
                  <c:v>90.956366666158047</c:v>
                </c:pt>
                <c:pt idx="5337">
                  <c:v>90.973216660817471</c:v>
                </c:pt>
                <c:pt idx="5338">
                  <c:v>90.990066663424173</c:v>
                </c:pt>
                <c:pt idx="5339">
                  <c:v>91.007666667302445</c:v>
                </c:pt>
                <c:pt idx="5340">
                  <c:v>91.024516661961869</c:v>
                </c:pt>
                <c:pt idx="5341">
                  <c:v>91.042183327674863</c:v>
                </c:pt>
                <c:pt idx="5342">
                  <c:v>91.059033330281579</c:v>
                </c:pt>
                <c:pt idx="5343">
                  <c:v>91.075883332888282</c:v>
                </c:pt>
                <c:pt idx="5344">
                  <c:v>91.092750000953671</c:v>
                </c:pt>
                <c:pt idx="5345">
                  <c:v>91.110383327802026</c:v>
                </c:pt>
                <c:pt idx="5346">
                  <c:v>91.127233330408728</c:v>
                </c:pt>
                <c:pt idx="5347">
                  <c:v>91.144500001271567</c:v>
                </c:pt>
                <c:pt idx="5348">
                  <c:v>91.161349995930991</c:v>
                </c:pt>
                <c:pt idx="5349">
                  <c:v>91.178349995613104</c:v>
                </c:pt>
                <c:pt idx="5350">
                  <c:v>91.195183332761133</c:v>
                </c:pt>
                <c:pt idx="5351">
                  <c:v>91.212033327420556</c:v>
                </c:pt>
                <c:pt idx="5352">
                  <c:v>91.229649996757502</c:v>
                </c:pt>
                <c:pt idx="5353">
                  <c:v>91.246499999364218</c:v>
                </c:pt>
                <c:pt idx="5354">
                  <c:v>91.263349994023642</c:v>
                </c:pt>
                <c:pt idx="5355">
                  <c:v>91.280199996630344</c:v>
                </c:pt>
                <c:pt idx="5356">
                  <c:v>91.297466667493183</c:v>
                </c:pt>
                <c:pt idx="5357">
                  <c:v>91.314316662152606</c:v>
                </c:pt>
                <c:pt idx="5358">
                  <c:v>91.33131666183472</c:v>
                </c:pt>
                <c:pt idx="5359">
                  <c:v>91.348166664441422</c:v>
                </c:pt>
                <c:pt idx="5360">
                  <c:v>91.365016667048138</c:v>
                </c:pt>
                <c:pt idx="5361">
                  <c:v>91.381866661707562</c:v>
                </c:pt>
                <c:pt idx="5362">
                  <c:v>91.399616662661231</c:v>
                </c:pt>
                <c:pt idx="5363">
                  <c:v>91.416466665267947</c:v>
                </c:pt>
                <c:pt idx="5364">
                  <c:v>91.434166661898288</c:v>
                </c:pt>
                <c:pt idx="5365">
                  <c:v>91.451016664505005</c:v>
                </c:pt>
                <c:pt idx="5366">
                  <c:v>91.468766665458674</c:v>
                </c:pt>
                <c:pt idx="5367">
                  <c:v>91.485599994659424</c:v>
                </c:pt>
                <c:pt idx="5368">
                  <c:v>91.50244999726614</c:v>
                </c:pt>
                <c:pt idx="5369">
                  <c:v>91.519299999872842</c:v>
                </c:pt>
                <c:pt idx="5370">
                  <c:v>91.536149994532266</c:v>
                </c:pt>
                <c:pt idx="5371">
                  <c:v>91.552999997138983</c:v>
                </c:pt>
                <c:pt idx="5372">
                  <c:v>91.569866665204373</c:v>
                </c:pt>
                <c:pt idx="5373">
                  <c:v>91.587500000000006</c:v>
                </c:pt>
                <c:pt idx="5374">
                  <c:v>91.60434999465943</c:v>
                </c:pt>
                <c:pt idx="5375">
                  <c:v>91.621199997266132</c:v>
                </c:pt>
                <c:pt idx="5376">
                  <c:v>91.638049999872848</c:v>
                </c:pt>
                <c:pt idx="5377">
                  <c:v>91.654899994532272</c:v>
                </c:pt>
                <c:pt idx="5378">
                  <c:v>91.671749997138974</c:v>
                </c:pt>
                <c:pt idx="5379">
                  <c:v>91.68944999376933</c:v>
                </c:pt>
                <c:pt idx="5380">
                  <c:v>91.706299996376032</c:v>
                </c:pt>
                <c:pt idx="5381">
                  <c:v>91.723766660690302</c:v>
                </c:pt>
                <c:pt idx="5382">
                  <c:v>91.740616663297018</c:v>
                </c:pt>
                <c:pt idx="5383">
                  <c:v>91.758016665776566</c:v>
                </c:pt>
                <c:pt idx="5384">
                  <c:v>91.774849994977316</c:v>
                </c:pt>
                <c:pt idx="5385">
                  <c:v>91.791699997584018</c:v>
                </c:pt>
                <c:pt idx="5386">
                  <c:v>91.808550000190735</c:v>
                </c:pt>
                <c:pt idx="5387">
                  <c:v>91.826300001144403</c:v>
                </c:pt>
                <c:pt idx="5388">
                  <c:v>91.843183334668481</c:v>
                </c:pt>
                <c:pt idx="5389">
                  <c:v>91.860066660245266</c:v>
                </c:pt>
                <c:pt idx="5390">
                  <c:v>91.876933328310642</c:v>
                </c:pt>
                <c:pt idx="5391">
                  <c:v>91.893799996376032</c:v>
                </c:pt>
                <c:pt idx="5392">
                  <c:v>91.911216664314267</c:v>
                </c:pt>
                <c:pt idx="5393">
                  <c:v>91.928066666920984</c:v>
                </c:pt>
                <c:pt idx="5394">
                  <c:v>91.945749998092651</c:v>
                </c:pt>
                <c:pt idx="5395">
                  <c:v>91.962600000699368</c:v>
                </c:pt>
                <c:pt idx="5396">
                  <c:v>91.980183331171673</c:v>
                </c:pt>
                <c:pt idx="5397">
                  <c:v>91.997049999237063</c:v>
                </c:pt>
                <c:pt idx="5398">
                  <c:v>92.014649995168057</c:v>
                </c:pt>
                <c:pt idx="5399">
                  <c:v>92.031499997774759</c:v>
                </c:pt>
                <c:pt idx="5400">
                  <c:v>92.048733329772944</c:v>
                </c:pt>
                <c:pt idx="5401">
                  <c:v>92.065566666920986</c:v>
                </c:pt>
                <c:pt idx="5402">
                  <c:v>92.083216667175293</c:v>
                </c:pt>
                <c:pt idx="5403">
                  <c:v>92.10008332729339</c:v>
                </c:pt>
                <c:pt idx="5404">
                  <c:v>92.11710000038147</c:v>
                </c:pt>
                <c:pt idx="5405">
                  <c:v>92.133949995040894</c:v>
                </c:pt>
                <c:pt idx="5406">
                  <c:v>92.151616660753888</c:v>
                </c:pt>
                <c:pt idx="5407">
                  <c:v>92.16846666336059</c:v>
                </c:pt>
                <c:pt idx="5408">
                  <c:v>92.185316665967306</c:v>
                </c:pt>
                <c:pt idx="5409">
                  <c:v>92.202183334032696</c:v>
                </c:pt>
                <c:pt idx="5410">
                  <c:v>92.219683329264328</c:v>
                </c:pt>
                <c:pt idx="5411">
                  <c:v>92.23653333187103</c:v>
                </c:pt>
                <c:pt idx="5412">
                  <c:v>92.254216663042698</c:v>
                </c:pt>
                <c:pt idx="5413">
                  <c:v>92.271083331108088</c:v>
                </c:pt>
                <c:pt idx="5414">
                  <c:v>92.288666661580407</c:v>
                </c:pt>
                <c:pt idx="5415">
                  <c:v>92.305533329645797</c:v>
                </c:pt>
                <c:pt idx="5416">
                  <c:v>92.3223833322525</c:v>
                </c:pt>
                <c:pt idx="5417">
                  <c:v>92.339233326911923</c:v>
                </c:pt>
                <c:pt idx="5418">
                  <c:v>92.357783333460489</c:v>
                </c:pt>
                <c:pt idx="5419">
                  <c:v>92.374633328119913</c:v>
                </c:pt>
                <c:pt idx="5420">
                  <c:v>92.391483330726629</c:v>
                </c:pt>
                <c:pt idx="5421">
                  <c:v>92.408333333333331</c:v>
                </c:pt>
                <c:pt idx="5422">
                  <c:v>92.426966667175293</c:v>
                </c:pt>
                <c:pt idx="5423">
                  <c:v>92.443816661834717</c:v>
                </c:pt>
                <c:pt idx="5424">
                  <c:v>92.460666664441433</c:v>
                </c:pt>
                <c:pt idx="5425">
                  <c:v>92.477516667048135</c:v>
                </c:pt>
                <c:pt idx="5426">
                  <c:v>92.494783329963681</c:v>
                </c:pt>
                <c:pt idx="5427">
                  <c:v>92.511633332570398</c:v>
                </c:pt>
                <c:pt idx="5428">
                  <c:v>92.528583327929184</c:v>
                </c:pt>
                <c:pt idx="5429">
                  <c:v>92.545433330535886</c:v>
                </c:pt>
                <c:pt idx="5430">
                  <c:v>92.562299998601276</c:v>
                </c:pt>
                <c:pt idx="5431">
                  <c:v>92.580016660690305</c:v>
                </c:pt>
                <c:pt idx="5432">
                  <c:v>92.596849997838333</c:v>
                </c:pt>
                <c:pt idx="5433">
                  <c:v>92.614199995994568</c:v>
                </c:pt>
                <c:pt idx="5434">
                  <c:v>92.631049998601284</c:v>
                </c:pt>
                <c:pt idx="5435">
                  <c:v>92.648583332697555</c:v>
                </c:pt>
                <c:pt idx="5436">
                  <c:v>92.665433327356979</c:v>
                </c:pt>
                <c:pt idx="5437">
                  <c:v>92.683066662152612</c:v>
                </c:pt>
                <c:pt idx="5438">
                  <c:v>92.699916664759314</c:v>
                </c:pt>
                <c:pt idx="5439">
                  <c:v>92.716766667366031</c:v>
                </c:pt>
                <c:pt idx="5440">
                  <c:v>92.733616662025455</c:v>
                </c:pt>
                <c:pt idx="5441">
                  <c:v>92.751316666603088</c:v>
                </c:pt>
                <c:pt idx="5442">
                  <c:v>92.768166661262512</c:v>
                </c:pt>
                <c:pt idx="5443">
                  <c:v>92.785816661516819</c:v>
                </c:pt>
                <c:pt idx="5444">
                  <c:v>92.802666664123535</c:v>
                </c:pt>
                <c:pt idx="5445">
                  <c:v>92.819516666730252</c:v>
                </c:pt>
                <c:pt idx="5446">
                  <c:v>92.836366661389675</c:v>
                </c:pt>
                <c:pt idx="5447">
                  <c:v>92.853233329455051</c:v>
                </c:pt>
                <c:pt idx="5448">
                  <c:v>92.870916660626733</c:v>
                </c:pt>
                <c:pt idx="5449">
                  <c:v>92.887766663233435</c:v>
                </c:pt>
                <c:pt idx="5450">
                  <c:v>92.905399998029068</c:v>
                </c:pt>
                <c:pt idx="5451">
                  <c:v>92.922250000635785</c:v>
                </c:pt>
                <c:pt idx="5452">
                  <c:v>92.939616664250693</c:v>
                </c:pt>
                <c:pt idx="5453">
                  <c:v>92.956466666857395</c:v>
                </c:pt>
                <c:pt idx="5454">
                  <c:v>92.973816665013629</c:v>
                </c:pt>
                <c:pt idx="5455">
                  <c:v>92.990666667620346</c:v>
                </c:pt>
                <c:pt idx="5456">
                  <c:v>93.007766668001807</c:v>
                </c:pt>
                <c:pt idx="5457">
                  <c:v>93.025283328692112</c:v>
                </c:pt>
                <c:pt idx="5458">
                  <c:v>93.042133331298828</c:v>
                </c:pt>
                <c:pt idx="5459">
                  <c:v>93.058983333905545</c:v>
                </c:pt>
                <c:pt idx="5460">
                  <c:v>93.075833328564968</c:v>
                </c:pt>
                <c:pt idx="5461">
                  <c:v>93.092849993705755</c:v>
                </c:pt>
                <c:pt idx="5462">
                  <c:v>93.109699996312457</c:v>
                </c:pt>
                <c:pt idx="5463">
                  <c:v>93.127066667874658</c:v>
                </c:pt>
                <c:pt idx="5464">
                  <c:v>93.143933327992755</c:v>
                </c:pt>
                <c:pt idx="5465">
                  <c:v>93.161116663614905</c:v>
                </c:pt>
                <c:pt idx="5466">
                  <c:v>93.177983331680295</c:v>
                </c:pt>
                <c:pt idx="5467">
                  <c:v>93.195649997393289</c:v>
                </c:pt>
                <c:pt idx="5468">
                  <c:v>93.212500000000006</c:v>
                </c:pt>
                <c:pt idx="5469">
                  <c:v>93.230166665712986</c:v>
                </c:pt>
                <c:pt idx="5470">
                  <c:v>93.247033333778376</c:v>
                </c:pt>
                <c:pt idx="5471">
                  <c:v>93.264416662851971</c:v>
                </c:pt>
                <c:pt idx="5472">
                  <c:v>93.281266665458674</c:v>
                </c:pt>
                <c:pt idx="5473">
                  <c:v>93.29811666806539</c:v>
                </c:pt>
                <c:pt idx="5474">
                  <c:v>93.314966662724814</c:v>
                </c:pt>
                <c:pt idx="5475">
                  <c:v>93.332683332761135</c:v>
                </c:pt>
                <c:pt idx="5476">
                  <c:v>93.349533327420559</c:v>
                </c:pt>
                <c:pt idx="5477">
                  <c:v>93.367033330599469</c:v>
                </c:pt>
                <c:pt idx="5478">
                  <c:v>93.383883333206171</c:v>
                </c:pt>
                <c:pt idx="5479">
                  <c:v>93.400833328564957</c:v>
                </c:pt>
                <c:pt idx="5480">
                  <c:v>93.417683331171673</c:v>
                </c:pt>
                <c:pt idx="5481">
                  <c:v>93.434983332951859</c:v>
                </c:pt>
                <c:pt idx="5482">
                  <c:v>93.451833327611283</c:v>
                </c:pt>
                <c:pt idx="5483">
                  <c:v>93.468683330217999</c:v>
                </c:pt>
                <c:pt idx="5484">
                  <c:v>93.485533332824701</c:v>
                </c:pt>
                <c:pt idx="5485">
                  <c:v>93.503266660372418</c:v>
                </c:pt>
                <c:pt idx="5486">
                  <c:v>93.520099997520447</c:v>
                </c:pt>
                <c:pt idx="5487">
                  <c:v>93.537749997774753</c:v>
                </c:pt>
                <c:pt idx="5488">
                  <c:v>93.55460000038147</c:v>
                </c:pt>
                <c:pt idx="5489">
                  <c:v>93.571449995040894</c:v>
                </c:pt>
                <c:pt idx="5490">
                  <c:v>93.58829999764761</c:v>
                </c:pt>
                <c:pt idx="5491">
                  <c:v>93.605166665712986</c:v>
                </c:pt>
                <c:pt idx="5492">
                  <c:v>93.622049999237063</c:v>
                </c:pt>
                <c:pt idx="5493">
                  <c:v>93.638899993896487</c:v>
                </c:pt>
                <c:pt idx="5494">
                  <c:v>93.655749996503189</c:v>
                </c:pt>
                <c:pt idx="5495">
                  <c:v>93.673333326975509</c:v>
                </c:pt>
                <c:pt idx="5496">
                  <c:v>93.690183329582212</c:v>
                </c:pt>
                <c:pt idx="5497">
                  <c:v>93.707883334159845</c:v>
                </c:pt>
                <c:pt idx="5498">
                  <c:v>93.724799998601284</c:v>
                </c:pt>
                <c:pt idx="5499">
                  <c:v>93.742233331998193</c:v>
                </c:pt>
                <c:pt idx="5500">
                  <c:v>93.759083334604895</c:v>
                </c:pt>
                <c:pt idx="5501">
                  <c:v>93.776099999745682</c:v>
                </c:pt>
                <c:pt idx="5502">
                  <c:v>93.79298333326976</c:v>
                </c:pt>
                <c:pt idx="5503">
                  <c:v>93.809816662470496</c:v>
                </c:pt>
                <c:pt idx="5504">
                  <c:v>93.826666665077212</c:v>
                </c:pt>
                <c:pt idx="5505">
                  <c:v>93.844249995549518</c:v>
                </c:pt>
                <c:pt idx="5506">
                  <c:v>93.861099998156234</c:v>
                </c:pt>
                <c:pt idx="5507">
                  <c:v>93.877950000762937</c:v>
                </c:pt>
                <c:pt idx="5508">
                  <c:v>93.89479999542236</c:v>
                </c:pt>
                <c:pt idx="5509">
                  <c:v>93.912449995676681</c:v>
                </c:pt>
                <c:pt idx="5510">
                  <c:v>93.929299998283383</c:v>
                </c:pt>
                <c:pt idx="5511">
                  <c:v>93.946799993515015</c:v>
                </c:pt>
                <c:pt idx="5512">
                  <c:v>93.963649996121731</c:v>
                </c:pt>
                <c:pt idx="5513">
                  <c:v>93.981299996376038</c:v>
                </c:pt>
                <c:pt idx="5514">
                  <c:v>93.998149998982754</c:v>
                </c:pt>
                <c:pt idx="5515">
                  <c:v>94.01501666704813</c:v>
                </c:pt>
                <c:pt idx="5516">
                  <c:v>94.031866661707554</c:v>
                </c:pt>
                <c:pt idx="5517">
                  <c:v>94.04871666431427</c:v>
                </c:pt>
                <c:pt idx="5518">
                  <c:v>94.06633333365123</c:v>
                </c:pt>
                <c:pt idx="5519">
                  <c:v>94.083183328310653</c:v>
                </c:pt>
                <c:pt idx="5520">
                  <c:v>94.100016665458682</c:v>
                </c:pt>
                <c:pt idx="5521">
                  <c:v>94.116866668065384</c:v>
                </c:pt>
                <c:pt idx="5522">
                  <c:v>94.133716662724808</c:v>
                </c:pt>
                <c:pt idx="5523">
                  <c:v>94.151383328437802</c:v>
                </c:pt>
                <c:pt idx="5524">
                  <c:v>94.168249996503192</c:v>
                </c:pt>
                <c:pt idx="5525">
                  <c:v>94.18544999758403</c:v>
                </c:pt>
                <c:pt idx="5526">
                  <c:v>94.202283334732059</c:v>
                </c:pt>
                <c:pt idx="5527">
                  <c:v>94.219166660308844</c:v>
                </c:pt>
                <c:pt idx="5528">
                  <c:v>94.236016662915546</c:v>
                </c:pt>
                <c:pt idx="5529">
                  <c:v>94.252866665522262</c:v>
                </c:pt>
                <c:pt idx="5530">
                  <c:v>94.269733333587652</c:v>
                </c:pt>
                <c:pt idx="5531">
                  <c:v>94.287149993578595</c:v>
                </c:pt>
                <c:pt idx="5532">
                  <c:v>94.304016661643985</c:v>
                </c:pt>
                <c:pt idx="5533">
                  <c:v>94.321666661898291</c:v>
                </c:pt>
                <c:pt idx="5534">
                  <c:v>94.338749996821079</c:v>
                </c:pt>
                <c:pt idx="5535">
                  <c:v>94.356099994977313</c:v>
                </c:pt>
                <c:pt idx="5536">
                  <c:v>94.37294999758403</c:v>
                </c:pt>
                <c:pt idx="5537">
                  <c:v>94.390383330980939</c:v>
                </c:pt>
                <c:pt idx="5538">
                  <c:v>94.407233333587641</c:v>
                </c:pt>
                <c:pt idx="5539">
                  <c:v>94.424433334668478</c:v>
                </c:pt>
                <c:pt idx="5540">
                  <c:v>94.441516661643988</c:v>
                </c:pt>
                <c:pt idx="5541">
                  <c:v>94.459033330281571</c:v>
                </c:pt>
                <c:pt idx="5542">
                  <c:v>94.475883332888287</c:v>
                </c:pt>
                <c:pt idx="5543">
                  <c:v>94.493483328819281</c:v>
                </c:pt>
                <c:pt idx="5544">
                  <c:v>94.510333331425983</c:v>
                </c:pt>
                <c:pt idx="5545">
                  <c:v>94.527233330408734</c:v>
                </c:pt>
                <c:pt idx="5546">
                  <c:v>94.544083333015436</c:v>
                </c:pt>
                <c:pt idx="5547">
                  <c:v>94.56093332767486</c:v>
                </c:pt>
                <c:pt idx="5548">
                  <c:v>94.577850000063577</c:v>
                </c:pt>
                <c:pt idx="5549">
                  <c:v>94.594699994723001</c:v>
                </c:pt>
                <c:pt idx="5550">
                  <c:v>94.611566662788391</c:v>
                </c:pt>
                <c:pt idx="5551">
                  <c:v>94.628866664568577</c:v>
                </c:pt>
                <c:pt idx="5552">
                  <c:v>94.645716667175293</c:v>
                </c:pt>
                <c:pt idx="5553">
                  <c:v>94.662883329391477</c:v>
                </c:pt>
                <c:pt idx="5554">
                  <c:v>94.679733331998193</c:v>
                </c:pt>
                <c:pt idx="5555">
                  <c:v>94.697316662470499</c:v>
                </c:pt>
                <c:pt idx="5556">
                  <c:v>94.714166665077215</c:v>
                </c:pt>
                <c:pt idx="5557">
                  <c:v>94.731016667683917</c:v>
                </c:pt>
                <c:pt idx="5558">
                  <c:v>94.747866662343341</c:v>
                </c:pt>
                <c:pt idx="5559">
                  <c:v>94.764800000190732</c:v>
                </c:pt>
                <c:pt idx="5560">
                  <c:v>94.781649994850156</c:v>
                </c:pt>
                <c:pt idx="5561">
                  <c:v>94.799283329645789</c:v>
                </c:pt>
                <c:pt idx="5562">
                  <c:v>94.816133332252505</c:v>
                </c:pt>
                <c:pt idx="5563">
                  <c:v>94.832983326911929</c:v>
                </c:pt>
                <c:pt idx="5564">
                  <c:v>94.849833329518631</c:v>
                </c:pt>
                <c:pt idx="5565">
                  <c:v>94.866683332125348</c:v>
                </c:pt>
                <c:pt idx="5566">
                  <c:v>94.884399994214377</c:v>
                </c:pt>
                <c:pt idx="5567">
                  <c:v>94.901249996821079</c:v>
                </c:pt>
                <c:pt idx="5568">
                  <c:v>94.918983332316074</c:v>
                </c:pt>
                <c:pt idx="5569">
                  <c:v>94.935833326975498</c:v>
                </c:pt>
                <c:pt idx="5570">
                  <c:v>94.952850000063577</c:v>
                </c:pt>
                <c:pt idx="5571">
                  <c:v>94.969699994723001</c:v>
                </c:pt>
                <c:pt idx="5572">
                  <c:v>94.986583328247065</c:v>
                </c:pt>
                <c:pt idx="5573">
                  <c:v>95.003433330853781</c:v>
                </c:pt>
                <c:pt idx="5574">
                  <c:v>95.021116662025449</c:v>
                </c:pt>
                <c:pt idx="5575">
                  <c:v>95.037983330090839</c:v>
                </c:pt>
                <c:pt idx="5576">
                  <c:v>95.055166665712989</c:v>
                </c:pt>
                <c:pt idx="5577">
                  <c:v>95.072016660372412</c:v>
                </c:pt>
                <c:pt idx="5578">
                  <c:v>95.088866662979129</c:v>
                </c:pt>
                <c:pt idx="5579">
                  <c:v>95.105716665585831</c:v>
                </c:pt>
                <c:pt idx="5580">
                  <c:v>95.122583333651221</c:v>
                </c:pt>
                <c:pt idx="5581">
                  <c:v>95.140283330281576</c:v>
                </c:pt>
                <c:pt idx="5582">
                  <c:v>95.157133332888279</c:v>
                </c:pt>
                <c:pt idx="5583">
                  <c:v>95.174083328247065</c:v>
                </c:pt>
                <c:pt idx="5584">
                  <c:v>95.190949996312455</c:v>
                </c:pt>
                <c:pt idx="5585">
                  <c:v>95.207816664377845</c:v>
                </c:pt>
                <c:pt idx="5586">
                  <c:v>95.224933330217993</c:v>
                </c:pt>
                <c:pt idx="5587">
                  <c:v>95.24178333282471</c:v>
                </c:pt>
                <c:pt idx="5588">
                  <c:v>95.259233331680292</c:v>
                </c:pt>
                <c:pt idx="5589">
                  <c:v>95.276066660881042</c:v>
                </c:pt>
                <c:pt idx="5590">
                  <c:v>95.292916663487759</c:v>
                </c:pt>
                <c:pt idx="5591">
                  <c:v>95.309766666094461</c:v>
                </c:pt>
                <c:pt idx="5592">
                  <c:v>95.326616660753885</c:v>
                </c:pt>
                <c:pt idx="5593">
                  <c:v>95.343583329518637</c:v>
                </c:pt>
                <c:pt idx="5594">
                  <c:v>95.360433332125339</c:v>
                </c:pt>
                <c:pt idx="5595">
                  <c:v>95.377699995040899</c:v>
                </c:pt>
                <c:pt idx="5596">
                  <c:v>95.394549997647601</c:v>
                </c:pt>
                <c:pt idx="5597">
                  <c:v>95.411400000254318</c:v>
                </c:pt>
                <c:pt idx="5598">
                  <c:v>95.428249994913742</c:v>
                </c:pt>
                <c:pt idx="5599">
                  <c:v>95.445483326911926</c:v>
                </c:pt>
                <c:pt idx="5600">
                  <c:v>95.46236666043599</c:v>
                </c:pt>
                <c:pt idx="5601">
                  <c:v>95.48004999955495</c:v>
                </c:pt>
                <c:pt idx="5602">
                  <c:v>95.496899994214374</c:v>
                </c:pt>
                <c:pt idx="5603">
                  <c:v>95.514566667874661</c:v>
                </c:pt>
                <c:pt idx="5604">
                  <c:v>95.531416662534085</c:v>
                </c:pt>
                <c:pt idx="5605">
                  <c:v>95.548849995930993</c:v>
                </c:pt>
                <c:pt idx="5606">
                  <c:v>95.565683333079022</c:v>
                </c:pt>
                <c:pt idx="5607">
                  <c:v>95.582533327738446</c:v>
                </c:pt>
                <c:pt idx="5608">
                  <c:v>95.599383330345148</c:v>
                </c:pt>
                <c:pt idx="5609">
                  <c:v>95.617116665840143</c:v>
                </c:pt>
                <c:pt idx="5610">
                  <c:v>95.633966660499567</c:v>
                </c:pt>
                <c:pt idx="5611">
                  <c:v>95.651266662279767</c:v>
                </c:pt>
                <c:pt idx="5612">
                  <c:v>95.668116664886469</c:v>
                </c:pt>
                <c:pt idx="5613">
                  <c:v>95.684966667493185</c:v>
                </c:pt>
                <c:pt idx="5614">
                  <c:v>95.701816662152609</c:v>
                </c:pt>
                <c:pt idx="5615">
                  <c:v>95.719533332188931</c:v>
                </c:pt>
                <c:pt idx="5616">
                  <c:v>95.736383326848355</c:v>
                </c:pt>
                <c:pt idx="5617">
                  <c:v>95.753933334350592</c:v>
                </c:pt>
                <c:pt idx="5618">
                  <c:v>95.770799994468689</c:v>
                </c:pt>
                <c:pt idx="5619">
                  <c:v>95.787649997075405</c:v>
                </c:pt>
                <c:pt idx="5620">
                  <c:v>95.804499999682108</c:v>
                </c:pt>
                <c:pt idx="5621">
                  <c:v>95.821983329455051</c:v>
                </c:pt>
                <c:pt idx="5622">
                  <c:v>95.838833332061768</c:v>
                </c:pt>
                <c:pt idx="5623">
                  <c:v>95.856216661135349</c:v>
                </c:pt>
                <c:pt idx="5624">
                  <c:v>95.873066663742065</c:v>
                </c:pt>
                <c:pt idx="5625">
                  <c:v>95.890799999237061</c:v>
                </c:pt>
                <c:pt idx="5626">
                  <c:v>95.907649993896484</c:v>
                </c:pt>
                <c:pt idx="5627">
                  <c:v>95.924499996503201</c:v>
                </c:pt>
                <c:pt idx="5628">
                  <c:v>95.941349999109903</c:v>
                </c:pt>
                <c:pt idx="5629">
                  <c:v>95.958199993769327</c:v>
                </c:pt>
                <c:pt idx="5630">
                  <c:v>95.975049996376043</c:v>
                </c:pt>
                <c:pt idx="5631">
                  <c:v>95.992716662089023</c:v>
                </c:pt>
                <c:pt idx="5632">
                  <c:v>96.00956666469574</c:v>
                </c:pt>
                <c:pt idx="5633">
                  <c:v>96.027283334732061</c:v>
                </c:pt>
                <c:pt idx="5634">
                  <c:v>96.044133329391485</c:v>
                </c:pt>
                <c:pt idx="5635">
                  <c:v>96.060999997456875</c:v>
                </c:pt>
                <c:pt idx="5636">
                  <c:v>96.077850000063577</c:v>
                </c:pt>
                <c:pt idx="5637">
                  <c:v>96.094699994723001</c:v>
                </c:pt>
                <c:pt idx="5638">
                  <c:v>96.111950000127152</c:v>
                </c:pt>
                <c:pt idx="5639">
                  <c:v>96.128799994786576</c:v>
                </c:pt>
                <c:pt idx="5640">
                  <c:v>96.145633331934604</c:v>
                </c:pt>
                <c:pt idx="5641">
                  <c:v>96.162483334541321</c:v>
                </c:pt>
                <c:pt idx="5642">
                  <c:v>96.17991666793823</c:v>
                </c:pt>
                <c:pt idx="5643">
                  <c:v>96.196766662597653</c:v>
                </c:pt>
                <c:pt idx="5644">
                  <c:v>96.214366666475925</c:v>
                </c:pt>
                <c:pt idx="5645">
                  <c:v>96.231233334541315</c:v>
                </c:pt>
                <c:pt idx="5646">
                  <c:v>96.248633329073584</c:v>
                </c:pt>
                <c:pt idx="5647">
                  <c:v>96.265483331680301</c:v>
                </c:pt>
                <c:pt idx="5648">
                  <c:v>96.282749994595846</c:v>
                </c:pt>
                <c:pt idx="5649">
                  <c:v>96.299599997202549</c:v>
                </c:pt>
                <c:pt idx="5650">
                  <c:v>96.316566665967301</c:v>
                </c:pt>
                <c:pt idx="5651">
                  <c:v>96.333433334032691</c:v>
                </c:pt>
                <c:pt idx="5652">
                  <c:v>96.350299994150802</c:v>
                </c:pt>
                <c:pt idx="5653">
                  <c:v>96.367149996757504</c:v>
                </c:pt>
                <c:pt idx="5654">
                  <c:v>96.384783331553137</c:v>
                </c:pt>
                <c:pt idx="5655">
                  <c:v>96.401633334159854</c:v>
                </c:pt>
                <c:pt idx="5656">
                  <c:v>96.419583328564968</c:v>
                </c:pt>
                <c:pt idx="5657">
                  <c:v>96.436400000254309</c:v>
                </c:pt>
                <c:pt idx="5658">
                  <c:v>96.453249994913733</c:v>
                </c:pt>
                <c:pt idx="5659">
                  <c:v>96.47009999752045</c:v>
                </c:pt>
                <c:pt idx="5660">
                  <c:v>96.486950000127152</c:v>
                </c:pt>
                <c:pt idx="5661">
                  <c:v>96.503799994786576</c:v>
                </c:pt>
                <c:pt idx="5662">
                  <c:v>96.520666662851966</c:v>
                </c:pt>
                <c:pt idx="5663">
                  <c:v>96.537516665458682</c:v>
                </c:pt>
                <c:pt idx="5664">
                  <c:v>96.554366668065384</c:v>
                </c:pt>
                <c:pt idx="5665">
                  <c:v>96.571333328882858</c:v>
                </c:pt>
                <c:pt idx="5666">
                  <c:v>96.58818333148956</c:v>
                </c:pt>
                <c:pt idx="5667">
                  <c:v>96.605033334096277</c:v>
                </c:pt>
                <c:pt idx="5668">
                  <c:v>96.622449994087219</c:v>
                </c:pt>
                <c:pt idx="5669">
                  <c:v>96.639316662152609</c:v>
                </c:pt>
                <c:pt idx="5670">
                  <c:v>96.656766661008206</c:v>
                </c:pt>
                <c:pt idx="5671">
                  <c:v>96.673616663614908</c:v>
                </c:pt>
                <c:pt idx="5672">
                  <c:v>96.690849995613092</c:v>
                </c:pt>
                <c:pt idx="5673">
                  <c:v>96.707699998219809</c:v>
                </c:pt>
                <c:pt idx="5674">
                  <c:v>96.725133331616718</c:v>
                </c:pt>
                <c:pt idx="5675">
                  <c:v>96.741983334223434</c:v>
                </c:pt>
                <c:pt idx="5676">
                  <c:v>96.759666665395102</c:v>
                </c:pt>
                <c:pt idx="5677">
                  <c:v>96.776533333460492</c:v>
                </c:pt>
                <c:pt idx="5678">
                  <c:v>96.793383328119916</c:v>
                </c:pt>
                <c:pt idx="5679">
                  <c:v>96.810249996185306</c:v>
                </c:pt>
                <c:pt idx="5680">
                  <c:v>96.827116664250696</c:v>
                </c:pt>
                <c:pt idx="5681">
                  <c:v>96.84406666755676</c:v>
                </c:pt>
                <c:pt idx="5682">
                  <c:v>96.860916662216184</c:v>
                </c:pt>
                <c:pt idx="5683">
                  <c:v>96.877833334604901</c:v>
                </c:pt>
                <c:pt idx="5684">
                  <c:v>96.894683329264325</c:v>
                </c:pt>
                <c:pt idx="5685">
                  <c:v>96.912199997901922</c:v>
                </c:pt>
                <c:pt idx="5686">
                  <c:v>96.929066665967312</c:v>
                </c:pt>
                <c:pt idx="5687">
                  <c:v>96.946166666348773</c:v>
                </c:pt>
                <c:pt idx="5688">
                  <c:v>96.963016661008197</c:v>
                </c:pt>
                <c:pt idx="5689">
                  <c:v>96.980716665585831</c:v>
                </c:pt>
                <c:pt idx="5690">
                  <c:v>96.997566660245255</c:v>
                </c:pt>
                <c:pt idx="5691">
                  <c:v>97.014933331807455</c:v>
                </c:pt>
                <c:pt idx="5692">
                  <c:v>97.031783334414158</c:v>
                </c:pt>
                <c:pt idx="5693">
                  <c:v>97.048633329073581</c:v>
                </c:pt>
                <c:pt idx="5694">
                  <c:v>97.065483331680298</c:v>
                </c:pt>
                <c:pt idx="5695">
                  <c:v>97.082833329836532</c:v>
                </c:pt>
                <c:pt idx="5696">
                  <c:v>97.099683332443234</c:v>
                </c:pt>
                <c:pt idx="5697">
                  <c:v>97.117133331298831</c:v>
                </c:pt>
                <c:pt idx="5698">
                  <c:v>97.133999999364221</c:v>
                </c:pt>
                <c:pt idx="5699">
                  <c:v>97.150849994023645</c:v>
                </c:pt>
                <c:pt idx="5700">
                  <c:v>97.167699996630347</c:v>
                </c:pt>
                <c:pt idx="5701">
                  <c:v>97.184799997011822</c:v>
                </c:pt>
                <c:pt idx="5702">
                  <c:v>97.201649999618525</c:v>
                </c:pt>
                <c:pt idx="5703">
                  <c:v>97.219216664632157</c:v>
                </c:pt>
                <c:pt idx="5704">
                  <c:v>97.236083332697547</c:v>
                </c:pt>
                <c:pt idx="5705">
                  <c:v>97.253116663297021</c:v>
                </c:pt>
                <c:pt idx="5706">
                  <c:v>97.269966665903723</c:v>
                </c:pt>
                <c:pt idx="5707">
                  <c:v>97.286833333969113</c:v>
                </c:pt>
                <c:pt idx="5708">
                  <c:v>97.303683328628537</c:v>
                </c:pt>
                <c:pt idx="5709">
                  <c:v>97.320816667874652</c:v>
                </c:pt>
                <c:pt idx="5710">
                  <c:v>97.337666662534076</c:v>
                </c:pt>
                <c:pt idx="5711">
                  <c:v>97.355250000953674</c:v>
                </c:pt>
                <c:pt idx="5712">
                  <c:v>97.372099995613098</c:v>
                </c:pt>
                <c:pt idx="5713">
                  <c:v>97.389800000190732</c:v>
                </c:pt>
                <c:pt idx="5714">
                  <c:v>97.406649994850156</c:v>
                </c:pt>
                <c:pt idx="5715">
                  <c:v>97.423533328374234</c:v>
                </c:pt>
                <c:pt idx="5716">
                  <c:v>97.440383330980936</c:v>
                </c:pt>
                <c:pt idx="5717">
                  <c:v>97.457233333587652</c:v>
                </c:pt>
                <c:pt idx="5718">
                  <c:v>97.474083328247076</c:v>
                </c:pt>
                <c:pt idx="5719">
                  <c:v>97.490933330853778</c:v>
                </c:pt>
                <c:pt idx="5720">
                  <c:v>97.507783333460495</c:v>
                </c:pt>
                <c:pt idx="5721">
                  <c:v>97.524883333841956</c:v>
                </c:pt>
                <c:pt idx="5722">
                  <c:v>97.54173332850138</c:v>
                </c:pt>
                <c:pt idx="5723">
                  <c:v>97.559016664822892</c:v>
                </c:pt>
                <c:pt idx="5724">
                  <c:v>97.575866667429608</c:v>
                </c:pt>
                <c:pt idx="5725">
                  <c:v>97.592866667111721</c:v>
                </c:pt>
                <c:pt idx="5726">
                  <c:v>97.609699996312457</c:v>
                </c:pt>
                <c:pt idx="5727">
                  <c:v>97.626566664377847</c:v>
                </c:pt>
                <c:pt idx="5728">
                  <c:v>97.643583329518634</c:v>
                </c:pt>
                <c:pt idx="5729">
                  <c:v>97.660433332125351</c:v>
                </c:pt>
                <c:pt idx="5730">
                  <c:v>97.677283334732053</c:v>
                </c:pt>
                <c:pt idx="5731">
                  <c:v>97.694349996248874</c:v>
                </c:pt>
                <c:pt idx="5732">
                  <c:v>97.711199998855591</c:v>
                </c:pt>
                <c:pt idx="5733">
                  <c:v>97.728049993515015</c:v>
                </c:pt>
                <c:pt idx="5734">
                  <c:v>97.744933327039078</c:v>
                </c:pt>
                <c:pt idx="5735">
                  <c:v>97.761833333969122</c:v>
                </c:pt>
                <c:pt idx="5736">
                  <c:v>97.778683328628546</c:v>
                </c:pt>
                <c:pt idx="5737">
                  <c:v>97.795533331235248</c:v>
                </c:pt>
                <c:pt idx="5738">
                  <c:v>97.81281666755676</c:v>
                </c:pt>
                <c:pt idx="5739">
                  <c:v>97.829700001080838</c:v>
                </c:pt>
                <c:pt idx="5740">
                  <c:v>97.846600000063574</c:v>
                </c:pt>
                <c:pt idx="5741">
                  <c:v>97.863466660181686</c:v>
                </c:pt>
                <c:pt idx="5742">
                  <c:v>97.881149999300632</c:v>
                </c:pt>
                <c:pt idx="5743">
                  <c:v>97.897999993960056</c:v>
                </c:pt>
                <c:pt idx="5744">
                  <c:v>97.915083328882858</c:v>
                </c:pt>
                <c:pt idx="5745">
                  <c:v>97.93193333148956</c:v>
                </c:pt>
                <c:pt idx="5746">
                  <c:v>97.94879999955495</c:v>
                </c:pt>
                <c:pt idx="5747">
                  <c:v>97.9656333287557</c:v>
                </c:pt>
                <c:pt idx="5748">
                  <c:v>97.982566666603091</c:v>
                </c:pt>
                <c:pt idx="5749">
                  <c:v>97.999416661262515</c:v>
                </c:pt>
                <c:pt idx="5750">
                  <c:v>98.016966660817459</c:v>
                </c:pt>
                <c:pt idx="5751">
                  <c:v>98.033816663424176</c:v>
                </c:pt>
                <c:pt idx="5752">
                  <c:v>98.050833328564963</c:v>
                </c:pt>
                <c:pt idx="5753">
                  <c:v>98.067683331171665</c:v>
                </c:pt>
                <c:pt idx="5754">
                  <c:v>98.084733327229813</c:v>
                </c:pt>
                <c:pt idx="5755">
                  <c:v>98.101599995295203</c:v>
                </c:pt>
                <c:pt idx="5756">
                  <c:v>98.118449997901919</c:v>
                </c:pt>
                <c:pt idx="5757">
                  <c:v>98.135916662216189</c:v>
                </c:pt>
                <c:pt idx="5758">
                  <c:v>98.152783330281579</c:v>
                </c:pt>
                <c:pt idx="5759">
                  <c:v>98.169866665204367</c:v>
                </c:pt>
                <c:pt idx="5760">
                  <c:v>98.186716667811069</c:v>
                </c:pt>
                <c:pt idx="5761">
                  <c:v>98.203566662470493</c:v>
                </c:pt>
                <c:pt idx="5762">
                  <c:v>98.220416665077209</c:v>
                </c:pt>
                <c:pt idx="5763">
                  <c:v>98.238083330790204</c:v>
                </c:pt>
                <c:pt idx="5764">
                  <c:v>98.254933333396906</c:v>
                </c:pt>
                <c:pt idx="5765">
                  <c:v>98.272449994087225</c:v>
                </c:pt>
                <c:pt idx="5766">
                  <c:v>98.289299996693927</c:v>
                </c:pt>
                <c:pt idx="5767">
                  <c:v>98.306749995549524</c:v>
                </c:pt>
                <c:pt idx="5768">
                  <c:v>98.323599998156226</c:v>
                </c:pt>
                <c:pt idx="5769">
                  <c:v>98.341149997711184</c:v>
                </c:pt>
                <c:pt idx="5770">
                  <c:v>98.358666666348782</c:v>
                </c:pt>
                <c:pt idx="5771">
                  <c:v>98.376183327039087</c:v>
                </c:pt>
                <c:pt idx="5772">
                  <c:v>98.39306666056315</c:v>
                </c:pt>
                <c:pt idx="5773">
                  <c:v>98.410716660817471</c:v>
                </c:pt>
                <c:pt idx="5774">
                  <c:v>98.427566663424173</c:v>
                </c:pt>
                <c:pt idx="5775">
                  <c:v>98.445149993896479</c:v>
                </c:pt>
                <c:pt idx="5776">
                  <c:v>98.462016661961869</c:v>
                </c:pt>
                <c:pt idx="5777">
                  <c:v>98.479483334223431</c:v>
                </c:pt>
                <c:pt idx="5778">
                  <c:v>98.496333328882855</c:v>
                </c:pt>
                <c:pt idx="5779">
                  <c:v>98.514049998919162</c:v>
                </c:pt>
                <c:pt idx="5780">
                  <c:v>98.530899993578586</c:v>
                </c:pt>
                <c:pt idx="5781">
                  <c:v>98.547849996884665</c:v>
                </c:pt>
                <c:pt idx="5782">
                  <c:v>98.564699999491367</c:v>
                </c:pt>
                <c:pt idx="5783">
                  <c:v>98.581583333015445</c:v>
                </c:pt>
                <c:pt idx="5784">
                  <c:v>98.598583332697544</c:v>
                </c:pt>
                <c:pt idx="5785">
                  <c:v>98.615433327356968</c:v>
                </c:pt>
                <c:pt idx="5786">
                  <c:v>98.632299995422358</c:v>
                </c:pt>
                <c:pt idx="5787">
                  <c:v>98.649299995104471</c:v>
                </c:pt>
                <c:pt idx="5788">
                  <c:v>98.666149997711187</c:v>
                </c:pt>
                <c:pt idx="5789">
                  <c:v>98.683016665776577</c:v>
                </c:pt>
                <c:pt idx="5790">
                  <c:v>98.699883333841953</c:v>
                </c:pt>
                <c:pt idx="5791">
                  <c:v>98.716849994659427</c:v>
                </c:pt>
                <c:pt idx="5792">
                  <c:v>98.733699997266129</c:v>
                </c:pt>
                <c:pt idx="5793">
                  <c:v>98.750549999872845</c:v>
                </c:pt>
                <c:pt idx="5794">
                  <c:v>98.768233331044513</c:v>
                </c:pt>
                <c:pt idx="5795">
                  <c:v>98.78508333365123</c:v>
                </c:pt>
                <c:pt idx="5796">
                  <c:v>98.802099998792016</c:v>
                </c:pt>
                <c:pt idx="5797">
                  <c:v>98.818950001398719</c:v>
                </c:pt>
                <c:pt idx="5798">
                  <c:v>98.835799996058142</c:v>
                </c:pt>
                <c:pt idx="5799">
                  <c:v>98.853249994913739</c:v>
                </c:pt>
                <c:pt idx="5800">
                  <c:v>98.870099997520441</c:v>
                </c:pt>
                <c:pt idx="5801">
                  <c:v>98.887833333015436</c:v>
                </c:pt>
                <c:pt idx="5802">
                  <c:v>98.90468332767486</c:v>
                </c:pt>
                <c:pt idx="5803">
                  <c:v>98.921883328755698</c:v>
                </c:pt>
                <c:pt idx="5804">
                  <c:v>98.9387333313624</c:v>
                </c:pt>
                <c:pt idx="5805">
                  <c:v>98.956166664759323</c:v>
                </c:pt>
                <c:pt idx="5806">
                  <c:v>98.973033332824713</c:v>
                </c:pt>
                <c:pt idx="5807">
                  <c:v>98.989883327484137</c:v>
                </c:pt>
                <c:pt idx="5808">
                  <c:v>99.006733330090839</c:v>
                </c:pt>
                <c:pt idx="5809">
                  <c:v>99.023599998156229</c:v>
                </c:pt>
                <c:pt idx="5810">
                  <c:v>99.040599997838342</c:v>
                </c:pt>
                <c:pt idx="5811">
                  <c:v>99.057450000445044</c:v>
                </c:pt>
                <c:pt idx="5812">
                  <c:v>99.074299995104468</c:v>
                </c:pt>
                <c:pt idx="5813">
                  <c:v>99.091899998982754</c:v>
                </c:pt>
                <c:pt idx="5814">
                  <c:v>99.108749993642178</c:v>
                </c:pt>
                <c:pt idx="5815">
                  <c:v>99.126133330663052</c:v>
                </c:pt>
                <c:pt idx="5816">
                  <c:v>99.142999998728428</c:v>
                </c:pt>
                <c:pt idx="5817">
                  <c:v>99.159850001335144</c:v>
                </c:pt>
                <c:pt idx="5818">
                  <c:v>99.176699995994568</c:v>
                </c:pt>
                <c:pt idx="5819">
                  <c:v>99.193850000699356</c:v>
                </c:pt>
                <c:pt idx="5820">
                  <c:v>99.21069999535878</c:v>
                </c:pt>
                <c:pt idx="5821">
                  <c:v>99.228116663297016</c:v>
                </c:pt>
                <c:pt idx="5822">
                  <c:v>99.244966665903732</c:v>
                </c:pt>
                <c:pt idx="5823">
                  <c:v>99.261833333969122</c:v>
                </c:pt>
                <c:pt idx="5824">
                  <c:v>99.278683328628546</c:v>
                </c:pt>
                <c:pt idx="5825">
                  <c:v>99.295549996693936</c:v>
                </c:pt>
                <c:pt idx="5826">
                  <c:v>99.313283332188931</c:v>
                </c:pt>
                <c:pt idx="5827">
                  <c:v>99.330133326848355</c:v>
                </c:pt>
                <c:pt idx="5828">
                  <c:v>99.347066664695745</c:v>
                </c:pt>
                <c:pt idx="5829">
                  <c:v>99.363916667302448</c:v>
                </c:pt>
                <c:pt idx="5830">
                  <c:v>99.380766661961871</c:v>
                </c:pt>
                <c:pt idx="5831">
                  <c:v>99.398133333524072</c:v>
                </c:pt>
                <c:pt idx="5832">
                  <c:v>99.414999993642169</c:v>
                </c:pt>
                <c:pt idx="5833">
                  <c:v>99.431849996248886</c:v>
                </c:pt>
                <c:pt idx="5834">
                  <c:v>99.448699998855588</c:v>
                </c:pt>
                <c:pt idx="5835">
                  <c:v>99.465883334477738</c:v>
                </c:pt>
                <c:pt idx="5836">
                  <c:v>99.482749994595849</c:v>
                </c:pt>
                <c:pt idx="5837">
                  <c:v>99.500216666857398</c:v>
                </c:pt>
                <c:pt idx="5838">
                  <c:v>99.517083326975509</c:v>
                </c:pt>
                <c:pt idx="5839">
                  <c:v>99.534249997138971</c:v>
                </c:pt>
                <c:pt idx="5840">
                  <c:v>99.551116665204361</c:v>
                </c:pt>
                <c:pt idx="5841">
                  <c:v>99.567999998728439</c:v>
                </c:pt>
                <c:pt idx="5842">
                  <c:v>99.584850001335141</c:v>
                </c:pt>
                <c:pt idx="5843">
                  <c:v>99.601699995994565</c:v>
                </c:pt>
                <c:pt idx="5844">
                  <c:v>99.618766665458679</c:v>
                </c:pt>
                <c:pt idx="5845">
                  <c:v>99.635616668065396</c:v>
                </c:pt>
                <c:pt idx="5846">
                  <c:v>99.652449997266132</c:v>
                </c:pt>
                <c:pt idx="5847">
                  <c:v>99.669866665204367</c:v>
                </c:pt>
                <c:pt idx="5848">
                  <c:v>99.686733333269757</c:v>
                </c:pt>
                <c:pt idx="5849">
                  <c:v>99.704166666666666</c:v>
                </c:pt>
                <c:pt idx="5850">
                  <c:v>99.72101666132609</c:v>
                </c:pt>
                <c:pt idx="5851">
                  <c:v>99.737866663932806</c:v>
                </c:pt>
                <c:pt idx="5852">
                  <c:v>99.754716666539508</c:v>
                </c:pt>
                <c:pt idx="5853">
                  <c:v>99.772399997711176</c:v>
                </c:pt>
                <c:pt idx="5854">
                  <c:v>99.789283331235254</c:v>
                </c:pt>
                <c:pt idx="5855">
                  <c:v>99.806733330090836</c:v>
                </c:pt>
                <c:pt idx="5856">
                  <c:v>99.823583332697552</c:v>
                </c:pt>
                <c:pt idx="5857">
                  <c:v>99.841233332951859</c:v>
                </c:pt>
                <c:pt idx="5858">
                  <c:v>99.858083327611283</c:v>
                </c:pt>
                <c:pt idx="5859">
                  <c:v>99.875449999173483</c:v>
                </c:pt>
                <c:pt idx="5860">
                  <c:v>99.892316667238873</c:v>
                </c:pt>
                <c:pt idx="5861">
                  <c:v>99.90961666107178</c:v>
                </c:pt>
                <c:pt idx="5862">
                  <c:v>99.926466663678482</c:v>
                </c:pt>
                <c:pt idx="5863">
                  <c:v>99.943533333142597</c:v>
                </c:pt>
                <c:pt idx="5864">
                  <c:v>99.96038332780202</c:v>
                </c:pt>
                <c:pt idx="5865">
                  <c:v>99.977349996566772</c:v>
                </c:pt>
                <c:pt idx="5866">
                  <c:v>99.994199999173489</c:v>
                </c:pt>
                <c:pt idx="5867">
                  <c:v>100.01133333047231</c:v>
                </c:pt>
                <c:pt idx="5868">
                  <c:v>100.0281999985377</c:v>
                </c:pt>
                <c:pt idx="5869">
                  <c:v>100.04568332831064</c:v>
                </c:pt>
                <c:pt idx="5870">
                  <c:v>100.06253333091736</c:v>
                </c:pt>
                <c:pt idx="5871">
                  <c:v>100.08006666501363</c:v>
                </c:pt>
                <c:pt idx="5872">
                  <c:v>100.09691666762033</c:v>
                </c:pt>
                <c:pt idx="5873">
                  <c:v>100.11383333206177</c:v>
                </c:pt>
                <c:pt idx="5874">
                  <c:v>100.13068333466848</c:v>
                </c:pt>
                <c:pt idx="5875">
                  <c:v>100.14838333129883</c:v>
                </c:pt>
                <c:pt idx="5876">
                  <c:v>100.16523333390553</c:v>
                </c:pt>
                <c:pt idx="5877">
                  <c:v>100.1824166615804</c:v>
                </c:pt>
                <c:pt idx="5878">
                  <c:v>100.19928332964579</c:v>
                </c:pt>
                <c:pt idx="5879">
                  <c:v>100.21689999898275</c:v>
                </c:pt>
                <c:pt idx="5880">
                  <c:v>100.23374999364218</c:v>
                </c:pt>
                <c:pt idx="5881">
                  <c:v>100.25058333079021</c:v>
                </c:pt>
                <c:pt idx="5882">
                  <c:v>100.2674499988556</c:v>
                </c:pt>
                <c:pt idx="5883">
                  <c:v>100.28489999771118</c:v>
                </c:pt>
                <c:pt idx="5884">
                  <c:v>100.3017500003179</c:v>
                </c:pt>
                <c:pt idx="5885">
                  <c:v>100.31896666685741</c:v>
                </c:pt>
                <c:pt idx="5886">
                  <c:v>100.3358333269755</c:v>
                </c:pt>
                <c:pt idx="5887">
                  <c:v>100.35353333155314</c:v>
                </c:pt>
                <c:pt idx="5888">
                  <c:v>100.37038333415985</c:v>
                </c:pt>
                <c:pt idx="5889">
                  <c:v>100.38731666405995</c:v>
                </c:pt>
                <c:pt idx="5890">
                  <c:v>100.40416666666667</c:v>
                </c:pt>
                <c:pt idx="5891">
                  <c:v>100.42101666132609</c:v>
                </c:pt>
                <c:pt idx="5892">
                  <c:v>100.438516664505</c:v>
                </c:pt>
                <c:pt idx="5893">
                  <c:v>100.45536666711172</c:v>
                </c:pt>
                <c:pt idx="5894">
                  <c:v>100.47280000050863</c:v>
                </c:pt>
                <c:pt idx="5895">
                  <c:v>100.48964999516805</c:v>
                </c:pt>
                <c:pt idx="5896">
                  <c:v>100.50649999777475</c:v>
                </c:pt>
                <c:pt idx="5897">
                  <c:v>100.5233333269755</c:v>
                </c:pt>
                <c:pt idx="5898">
                  <c:v>100.54019999504089</c:v>
                </c:pt>
                <c:pt idx="5899">
                  <c:v>100.55764999389649</c:v>
                </c:pt>
                <c:pt idx="5900">
                  <c:v>100.57451666196188</c:v>
                </c:pt>
                <c:pt idx="5901">
                  <c:v>100.59213333129883</c:v>
                </c:pt>
                <c:pt idx="5902">
                  <c:v>100.60898333390554</c:v>
                </c:pt>
                <c:pt idx="5903">
                  <c:v>100.62621666590373</c:v>
                </c:pt>
                <c:pt idx="5904">
                  <c:v>100.64306666056315</c:v>
                </c:pt>
                <c:pt idx="5905">
                  <c:v>100.66008333365123</c:v>
                </c:pt>
                <c:pt idx="5906">
                  <c:v>100.67693332831065</c:v>
                </c:pt>
                <c:pt idx="5907">
                  <c:v>100.69378333091736</c:v>
                </c:pt>
                <c:pt idx="5908">
                  <c:v>100.71154999732971</c:v>
                </c:pt>
                <c:pt idx="5909">
                  <c:v>100.72843333085378</c:v>
                </c:pt>
                <c:pt idx="5910">
                  <c:v>100.74558332761129</c:v>
                </c:pt>
                <c:pt idx="5911">
                  <c:v>100.76244999567668</c:v>
                </c:pt>
                <c:pt idx="5912">
                  <c:v>100.77978332837422</c:v>
                </c:pt>
                <c:pt idx="5913">
                  <c:v>100.79663333098094</c:v>
                </c:pt>
                <c:pt idx="5914">
                  <c:v>100.81346666018167</c:v>
                </c:pt>
                <c:pt idx="5915">
                  <c:v>100.83031666278839</c:v>
                </c:pt>
                <c:pt idx="5916">
                  <c:v>100.84739999771118</c:v>
                </c:pt>
                <c:pt idx="5917">
                  <c:v>100.8642500003179</c:v>
                </c:pt>
                <c:pt idx="5918">
                  <c:v>100.88109999497732</c:v>
                </c:pt>
                <c:pt idx="5919">
                  <c:v>100.89794999758402</c:v>
                </c:pt>
                <c:pt idx="5920">
                  <c:v>100.91509999434153</c:v>
                </c:pt>
                <c:pt idx="5921">
                  <c:v>100.93194999694825</c:v>
                </c:pt>
                <c:pt idx="5922">
                  <c:v>100.94908332824707</c:v>
                </c:pt>
                <c:pt idx="5923">
                  <c:v>100.96594999631246</c:v>
                </c:pt>
                <c:pt idx="5924">
                  <c:v>100.98353333473206</c:v>
                </c:pt>
                <c:pt idx="5925">
                  <c:v>101.00038332939148</c:v>
                </c:pt>
                <c:pt idx="5926">
                  <c:v>101.01734999815623</c:v>
                </c:pt>
                <c:pt idx="5927">
                  <c:v>101.03420000076294</c:v>
                </c:pt>
                <c:pt idx="5928">
                  <c:v>101.05106666088105</c:v>
                </c:pt>
                <c:pt idx="5929">
                  <c:v>101.06848332881927</c:v>
                </c:pt>
                <c:pt idx="5930">
                  <c:v>101.08533333142599</c:v>
                </c:pt>
                <c:pt idx="5931">
                  <c:v>101.10273333390553</c:v>
                </c:pt>
                <c:pt idx="5932">
                  <c:v>101.11959999402364</c:v>
                </c:pt>
                <c:pt idx="5933">
                  <c:v>101.13653333187104</c:v>
                </c:pt>
                <c:pt idx="5934">
                  <c:v>101.15338333447774</c:v>
                </c:pt>
                <c:pt idx="5935">
                  <c:v>101.17023332913716</c:v>
                </c:pt>
                <c:pt idx="5936">
                  <c:v>101.18708333174388</c:v>
                </c:pt>
                <c:pt idx="5937">
                  <c:v>101.20393333435058</c:v>
                </c:pt>
                <c:pt idx="5938">
                  <c:v>101.2215166648229</c:v>
                </c:pt>
                <c:pt idx="5939">
                  <c:v>101.2383666674296</c:v>
                </c:pt>
                <c:pt idx="5940">
                  <c:v>101.25521666208903</c:v>
                </c:pt>
                <c:pt idx="5941">
                  <c:v>101.27206666469574</c:v>
                </c:pt>
                <c:pt idx="5942">
                  <c:v>101.28908332983653</c:v>
                </c:pt>
                <c:pt idx="5943">
                  <c:v>101.30594999790192</c:v>
                </c:pt>
                <c:pt idx="5944">
                  <c:v>101.32280000050862</c:v>
                </c:pt>
                <c:pt idx="5945">
                  <c:v>101.34045000076294</c:v>
                </c:pt>
                <c:pt idx="5946">
                  <c:v>101.35729999542237</c:v>
                </c:pt>
                <c:pt idx="5947">
                  <c:v>101.37504999637603</c:v>
                </c:pt>
                <c:pt idx="5948">
                  <c:v>101.39188333352406</c:v>
                </c:pt>
                <c:pt idx="5949">
                  <c:v>101.40921666622162</c:v>
                </c:pt>
                <c:pt idx="5950">
                  <c:v>101.42608333428701</c:v>
                </c:pt>
                <c:pt idx="5951">
                  <c:v>101.44293332894644</c:v>
                </c:pt>
                <c:pt idx="5952">
                  <c:v>101.45978333155314</c:v>
                </c:pt>
                <c:pt idx="5953">
                  <c:v>101.47691666285196</c:v>
                </c:pt>
                <c:pt idx="5954">
                  <c:v>101.49376666545868</c:v>
                </c:pt>
                <c:pt idx="5955">
                  <c:v>101.51113332907359</c:v>
                </c:pt>
                <c:pt idx="5956">
                  <c:v>101.52799999713898</c:v>
                </c:pt>
                <c:pt idx="5957">
                  <c:v>101.54484999974569</c:v>
                </c:pt>
                <c:pt idx="5958">
                  <c:v>101.56169999440512</c:v>
                </c:pt>
                <c:pt idx="5959">
                  <c:v>101.57931666374206</c:v>
                </c:pt>
                <c:pt idx="5960">
                  <c:v>101.59618333180745</c:v>
                </c:pt>
                <c:pt idx="5961">
                  <c:v>101.61359999974569</c:v>
                </c:pt>
                <c:pt idx="5962">
                  <c:v>101.63044999440511</c:v>
                </c:pt>
                <c:pt idx="5963">
                  <c:v>101.64729999701181</c:v>
                </c:pt>
                <c:pt idx="5964">
                  <c:v>101.66414999961853</c:v>
                </c:pt>
                <c:pt idx="5965">
                  <c:v>101.68135000069937</c:v>
                </c:pt>
                <c:pt idx="5966">
                  <c:v>101.69819999535879</c:v>
                </c:pt>
                <c:pt idx="5967">
                  <c:v>101.71586666107177</c:v>
                </c:pt>
                <c:pt idx="5968">
                  <c:v>101.73271666367849</c:v>
                </c:pt>
                <c:pt idx="5969">
                  <c:v>101.75004999637603</c:v>
                </c:pt>
                <c:pt idx="5970">
                  <c:v>101.76689999898275</c:v>
                </c:pt>
                <c:pt idx="5971">
                  <c:v>101.78381666342418</c:v>
                </c:pt>
                <c:pt idx="5972">
                  <c:v>101.80066666603088</c:v>
                </c:pt>
                <c:pt idx="5973">
                  <c:v>101.8175166606903</c:v>
                </c:pt>
                <c:pt idx="5974">
                  <c:v>101.83479999701181</c:v>
                </c:pt>
                <c:pt idx="5975">
                  <c:v>101.85164999961853</c:v>
                </c:pt>
                <c:pt idx="5976">
                  <c:v>101.86858332951864</c:v>
                </c:pt>
                <c:pt idx="5977">
                  <c:v>101.88544999758402</c:v>
                </c:pt>
                <c:pt idx="5978">
                  <c:v>101.90263333320618</c:v>
                </c:pt>
                <c:pt idx="5979">
                  <c:v>101.91948332786561</c:v>
                </c:pt>
                <c:pt idx="5980">
                  <c:v>101.93664999802907</c:v>
                </c:pt>
                <c:pt idx="5981">
                  <c:v>101.95350000063578</c:v>
                </c:pt>
                <c:pt idx="5982">
                  <c:v>101.97116666634878</c:v>
                </c:pt>
                <c:pt idx="5983">
                  <c:v>101.9880166610082</c:v>
                </c:pt>
                <c:pt idx="5984">
                  <c:v>102.00504999955496</c:v>
                </c:pt>
                <c:pt idx="5985">
                  <c:v>102.02189999421438</c:v>
                </c:pt>
                <c:pt idx="5986">
                  <c:v>102.03941666285196</c:v>
                </c:pt>
                <c:pt idx="5987">
                  <c:v>102.05626666545868</c:v>
                </c:pt>
                <c:pt idx="5988">
                  <c:v>102.07376666069031</c:v>
                </c:pt>
                <c:pt idx="5989">
                  <c:v>102.09061666329701</c:v>
                </c:pt>
                <c:pt idx="5990">
                  <c:v>102.10756666660309</c:v>
                </c:pt>
                <c:pt idx="5991">
                  <c:v>102.12441666126252</c:v>
                </c:pt>
                <c:pt idx="5992">
                  <c:v>102.14126666386922</c:v>
                </c:pt>
                <c:pt idx="5993">
                  <c:v>102.15874999364218</c:v>
                </c:pt>
                <c:pt idx="5994">
                  <c:v>102.17561666170756</c:v>
                </c:pt>
                <c:pt idx="5995">
                  <c:v>102.19336666266123</c:v>
                </c:pt>
                <c:pt idx="5996">
                  <c:v>102.21021666526795</c:v>
                </c:pt>
                <c:pt idx="5997">
                  <c:v>102.22764999866486</c:v>
                </c:pt>
                <c:pt idx="5998">
                  <c:v>102.24450000127156</c:v>
                </c:pt>
                <c:pt idx="5999">
                  <c:v>102.26195000012716</c:v>
                </c:pt>
                <c:pt idx="6000">
                  <c:v>102.27879999478658</c:v>
                </c:pt>
                <c:pt idx="6001">
                  <c:v>102.29623332818349</c:v>
                </c:pt>
                <c:pt idx="6002">
                  <c:v>102.31309999624888</c:v>
                </c:pt>
                <c:pt idx="6003">
                  <c:v>102.33044999440511</c:v>
                </c:pt>
                <c:pt idx="6004">
                  <c:v>102.34729999701182</c:v>
                </c:pt>
                <c:pt idx="6005">
                  <c:v>102.36414999961853</c:v>
                </c:pt>
                <c:pt idx="6006">
                  <c:v>102.38101666768392</c:v>
                </c:pt>
                <c:pt idx="6007">
                  <c:v>102.3983999967575</c:v>
                </c:pt>
                <c:pt idx="6008">
                  <c:v>102.41524999936422</c:v>
                </c:pt>
                <c:pt idx="6009">
                  <c:v>102.43271666367849</c:v>
                </c:pt>
                <c:pt idx="6010">
                  <c:v>102.44956666628519</c:v>
                </c:pt>
                <c:pt idx="6011">
                  <c:v>102.4669999996821</c:v>
                </c:pt>
                <c:pt idx="6012">
                  <c:v>102.48386666774749</c:v>
                </c:pt>
                <c:pt idx="6013">
                  <c:v>102.50075000127157</c:v>
                </c:pt>
                <c:pt idx="6014">
                  <c:v>102.51759999593099</c:v>
                </c:pt>
                <c:pt idx="6015">
                  <c:v>102.53446666399638</c:v>
                </c:pt>
                <c:pt idx="6016">
                  <c:v>102.55133333206177</c:v>
                </c:pt>
                <c:pt idx="6017">
                  <c:v>102.56818333466848</c:v>
                </c:pt>
                <c:pt idx="6018">
                  <c:v>102.58536666234335</c:v>
                </c:pt>
                <c:pt idx="6019">
                  <c:v>102.60221666495005</c:v>
                </c:pt>
                <c:pt idx="6020">
                  <c:v>102.61978332996368</c:v>
                </c:pt>
                <c:pt idx="6021">
                  <c:v>102.6366333325704</c:v>
                </c:pt>
                <c:pt idx="6022">
                  <c:v>102.65358332792918</c:v>
                </c:pt>
                <c:pt idx="6023">
                  <c:v>102.67043333053589</c:v>
                </c:pt>
                <c:pt idx="6024">
                  <c:v>102.6872833331426</c:v>
                </c:pt>
                <c:pt idx="6025">
                  <c:v>102.70488332907358</c:v>
                </c:pt>
                <c:pt idx="6026">
                  <c:v>102.7217333316803</c:v>
                </c:pt>
                <c:pt idx="6027">
                  <c:v>102.73889999389648</c:v>
                </c:pt>
                <c:pt idx="6028">
                  <c:v>102.75576666196187</c:v>
                </c:pt>
                <c:pt idx="6029">
                  <c:v>102.77263333002726</c:v>
                </c:pt>
                <c:pt idx="6030">
                  <c:v>102.78948333263398</c:v>
                </c:pt>
                <c:pt idx="6031">
                  <c:v>102.80694999694825</c:v>
                </c:pt>
                <c:pt idx="6032">
                  <c:v>102.82384999593098</c:v>
                </c:pt>
                <c:pt idx="6033">
                  <c:v>102.8408499956131</c:v>
                </c:pt>
                <c:pt idx="6034">
                  <c:v>102.85768333276113</c:v>
                </c:pt>
                <c:pt idx="6035">
                  <c:v>102.87453332742055</c:v>
                </c:pt>
                <c:pt idx="6036">
                  <c:v>102.89138333002727</c:v>
                </c:pt>
                <c:pt idx="6037">
                  <c:v>102.90833333333333</c:v>
                </c:pt>
                <c:pt idx="6038">
                  <c:v>102.92518332799276</c:v>
                </c:pt>
                <c:pt idx="6039">
                  <c:v>102.94259999593099</c:v>
                </c:pt>
                <c:pt idx="6040">
                  <c:v>102.95946666399638</c:v>
                </c:pt>
                <c:pt idx="6041">
                  <c:v>102.97708333333334</c:v>
                </c:pt>
                <c:pt idx="6042">
                  <c:v>102.99393332799276</c:v>
                </c:pt>
                <c:pt idx="6043">
                  <c:v>103.01106666723886</c:v>
                </c:pt>
                <c:pt idx="6044">
                  <c:v>103.02793332735698</c:v>
                </c:pt>
                <c:pt idx="6045">
                  <c:v>103.04483333428701</c:v>
                </c:pt>
                <c:pt idx="6046">
                  <c:v>103.06169999440512</c:v>
                </c:pt>
                <c:pt idx="6047">
                  <c:v>103.07938333352406</c:v>
                </c:pt>
                <c:pt idx="6048">
                  <c:v>103.09623332818349</c:v>
                </c:pt>
                <c:pt idx="6049">
                  <c:v>103.1133666674296</c:v>
                </c:pt>
                <c:pt idx="6050">
                  <c:v>103.13021666208903</c:v>
                </c:pt>
                <c:pt idx="6051">
                  <c:v>103.14786666234335</c:v>
                </c:pt>
                <c:pt idx="6052">
                  <c:v>103.16471666495005</c:v>
                </c:pt>
                <c:pt idx="6053">
                  <c:v>103.18156666755677</c:v>
                </c:pt>
                <c:pt idx="6054">
                  <c:v>103.19841666221619</c:v>
                </c:pt>
                <c:pt idx="6055">
                  <c:v>103.21594999631246</c:v>
                </c:pt>
                <c:pt idx="6056">
                  <c:v>103.23279999891916</c:v>
                </c:pt>
                <c:pt idx="6057">
                  <c:v>103.25044999917348</c:v>
                </c:pt>
                <c:pt idx="6058">
                  <c:v>103.26729999383291</c:v>
                </c:pt>
                <c:pt idx="6059">
                  <c:v>103.28473332722982</c:v>
                </c:pt>
                <c:pt idx="6060">
                  <c:v>103.30158332983653</c:v>
                </c:pt>
                <c:pt idx="6061">
                  <c:v>103.31886666615804</c:v>
                </c:pt>
                <c:pt idx="6062">
                  <c:v>103.33571666081747</c:v>
                </c:pt>
                <c:pt idx="6063">
                  <c:v>103.35263333320617</c:v>
                </c:pt>
                <c:pt idx="6064">
                  <c:v>103.36948332786559</c:v>
                </c:pt>
                <c:pt idx="6065">
                  <c:v>103.38633333047231</c:v>
                </c:pt>
                <c:pt idx="6066">
                  <c:v>103.4031999985377</c:v>
                </c:pt>
                <c:pt idx="6067">
                  <c:v>103.4200500011444</c:v>
                </c:pt>
                <c:pt idx="6068">
                  <c:v>103.43698333104452</c:v>
                </c:pt>
                <c:pt idx="6069">
                  <c:v>103.45384999910991</c:v>
                </c:pt>
                <c:pt idx="6070">
                  <c:v>103.47068332831064</c:v>
                </c:pt>
                <c:pt idx="6071">
                  <c:v>103.48754999637603</c:v>
                </c:pt>
                <c:pt idx="6072">
                  <c:v>103.50528333187103</c:v>
                </c:pt>
                <c:pt idx="6073">
                  <c:v>103.52214999993642</c:v>
                </c:pt>
                <c:pt idx="6074">
                  <c:v>103.53904999891917</c:v>
                </c:pt>
                <c:pt idx="6075">
                  <c:v>103.55589999357859</c:v>
                </c:pt>
                <c:pt idx="6076">
                  <c:v>103.57274999618531</c:v>
                </c:pt>
                <c:pt idx="6077">
                  <c:v>103.5896166642507</c:v>
                </c:pt>
                <c:pt idx="6078">
                  <c:v>103.6064666668574</c:v>
                </c:pt>
                <c:pt idx="6079">
                  <c:v>103.62331666151682</c:v>
                </c:pt>
                <c:pt idx="6080">
                  <c:v>103.64035000006358</c:v>
                </c:pt>
                <c:pt idx="6081">
                  <c:v>103.657199994723</c:v>
                </c:pt>
                <c:pt idx="6082">
                  <c:v>103.67474999427796</c:v>
                </c:pt>
                <c:pt idx="6083">
                  <c:v>103.69211666584015</c:v>
                </c:pt>
                <c:pt idx="6084">
                  <c:v>103.70938332875569</c:v>
                </c:pt>
                <c:pt idx="6085">
                  <c:v>103.72621666590372</c:v>
                </c:pt>
                <c:pt idx="6086">
                  <c:v>103.74391666253408</c:v>
                </c:pt>
                <c:pt idx="6087">
                  <c:v>103.76078333059947</c:v>
                </c:pt>
                <c:pt idx="6088">
                  <c:v>103.77823332945506</c:v>
                </c:pt>
                <c:pt idx="6089">
                  <c:v>103.79508333206176</c:v>
                </c:pt>
                <c:pt idx="6090">
                  <c:v>103.81208333174388</c:v>
                </c:pt>
                <c:pt idx="6091">
                  <c:v>103.82893333435058</c:v>
                </c:pt>
                <c:pt idx="6092">
                  <c:v>103.84581666787466</c:v>
                </c:pt>
                <c:pt idx="6093">
                  <c:v>103.86283333301544</c:v>
                </c:pt>
                <c:pt idx="6094">
                  <c:v>103.87968332767487</c:v>
                </c:pt>
                <c:pt idx="6095">
                  <c:v>103.89653333028157</c:v>
                </c:pt>
                <c:pt idx="6096">
                  <c:v>103.91358333428701</c:v>
                </c:pt>
                <c:pt idx="6097">
                  <c:v>103.93044999440511</c:v>
                </c:pt>
                <c:pt idx="6098">
                  <c:v>103.94729999701183</c:v>
                </c:pt>
                <c:pt idx="6099">
                  <c:v>103.96418333053589</c:v>
                </c:pt>
                <c:pt idx="6100">
                  <c:v>103.98109999497731</c:v>
                </c:pt>
                <c:pt idx="6101">
                  <c:v>103.99794999758403</c:v>
                </c:pt>
                <c:pt idx="6102">
                  <c:v>104.01509999434153</c:v>
                </c:pt>
                <c:pt idx="6103">
                  <c:v>104.03194999694824</c:v>
                </c:pt>
                <c:pt idx="6104">
                  <c:v>104.04923333326975</c:v>
                </c:pt>
                <c:pt idx="6105">
                  <c:v>104.06608332792918</c:v>
                </c:pt>
                <c:pt idx="6106">
                  <c:v>104.08349999586741</c:v>
                </c:pt>
                <c:pt idx="6107">
                  <c:v>104.10034999847412</c:v>
                </c:pt>
                <c:pt idx="6108">
                  <c:v>104.11775000095368</c:v>
                </c:pt>
                <c:pt idx="6109">
                  <c:v>104.1345999956131</c:v>
                </c:pt>
                <c:pt idx="6110">
                  <c:v>104.15199999809265</c:v>
                </c:pt>
                <c:pt idx="6111">
                  <c:v>104.16885000069936</c:v>
                </c:pt>
                <c:pt idx="6112">
                  <c:v>104.18569999535879</c:v>
                </c:pt>
                <c:pt idx="6113">
                  <c:v>104.20256666342418</c:v>
                </c:pt>
                <c:pt idx="6114">
                  <c:v>104.21979999542236</c:v>
                </c:pt>
                <c:pt idx="6115">
                  <c:v>104.23664999802908</c:v>
                </c:pt>
                <c:pt idx="6116">
                  <c:v>104.25393333435059</c:v>
                </c:pt>
                <c:pt idx="6117">
                  <c:v>104.27078332901002</c:v>
                </c:pt>
                <c:pt idx="6118">
                  <c:v>104.28763333161672</c:v>
                </c:pt>
                <c:pt idx="6119">
                  <c:v>104.30449999968211</c:v>
                </c:pt>
                <c:pt idx="6120">
                  <c:v>104.3219499985377</c:v>
                </c:pt>
                <c:pt idx="6121">
                  <c:v>104.33881666660309</c:v>
                </c:pt>
                <c:pt idx="6122">
                  <c:v>104.35581666628519</c:v>
                </c:pt>
                <c:pt idx="6123">
                  <c:v>104.37266666094462</c:v>
                </c:pt>
                <c:pt idx="6124">
                  <c:v>104.38951666355133</c:v>
                </c:pt>
                <c:pt idx="6125">
                  <c:v>104.4069833278656</c:v>
                </c:pt>
                <c:pt idx="6126">
                  <c:v>104.42383333047231</c:v>
                </c:pt>
                <c:pt idx="6127">
                  <c:v>104.44079999923706</c:v>
                </c:pt>
                <c:pt idx="6128">
                  <c:v>104.45764999389648</c:v>
                </c:pt>
                <c:pt idx="6129">
                  <c:v>104.47458333174387</c:v>
                </c:pt>
                <c:pt idx="6130">
                  <c:v>104.49143333435059</c:v>
                </c:pt>
                <c:pt idx="6131">
                  <c:v>104.50861666202545</c:v>
                </c:pt>
                <c:pt idx="6132">
                  <c:v>104.52546666463216</c:v>
                </c:pt>
                <c:pt idx="6133">
                  <c:v>104.5428833325704</c:v>
                </c:pt>
                <c:pt idx="6134">
                  <c:v>104.55973332722982</c:v>
                </c:pt>
                <c:pt idx="6135">
                  <c:v>104.57685000101725</c:v>
                </c:pt>
                <c:pt idx="6136">
                  <c:v>104.59369999567667</c:v>
                </c:pt>
                <c:pt idx="6137">
                  <c:v>104.61054999828339</c:v>
                </c:pt>
                <c:pt idx="6138">
                  <c:v>104.62740000089009</c:v>
                </c:pt>
                <c:pt idx="6139">
                  <c:v>104.64434999624888</c:v>
                </c:pt>
                <c:pt idx="6140">
                  <c:v>104.66119999885559</c:v>
                </c:pt>
                <c:pt idx="6141">
                  <c:v>104.67804999351502</c:v>
                </c:pt>
                <c:pt idx="6142">
                  <c:v>104.69576666355132</c:v>
                </c:pt>
                <c:pt idx="6143">
                  <c:v>104.71261666615804</c:v>
                </c:pt>
                <c:pt idx="6144">
                  <c:v>104.72983333269755</c:v>
                </c:pt>
                <c:pt idx="6145">
                  <c:v>104.74668332735698</c:v>
                </c:pt>
                <c:pt idx="6146">
                  <c:v>104.76429999669394</c:v>
                </c:pt>
                <c:pt idx="6147">
                  <c:v>104.78113333384196</c:v>
                </c:pt>
                <c:pt idx="6148">
                  <c:v>104.79799999396006</c:v>
                </c:pt>
                <c:pt idx="6149">
                  <c:v>104.81484999656678</c:v>
                </c:pt>
                <c:pt idx="6150">
                  <c:v>104.832266664505</c:v>
                </c:pt>
                <c:pt idx="6151">
                  <c:v>104.84911666711172</c:v>
                </c:pt>
                <c:pt idx="6152">
                  <c:v>104.86661666234335</c:v>
                </c:pt>
                <c:pt idx="6153">
                  <c:v>104.88344999949138</c:v>
                </c:pt>
                <c:pt idx="6154">
                  <c:v>104.90103332996368</c:v>
                </c:pt>
                <c:pt idx="6155">
                  <c:v>104.9178833325704</c:v>
                </c:pt>
                <c:pt idx="6156">
                  <c:v>104.9348833322525</c:v>
                </c:pt>
                <c:pt idx="6157">
                  <c:v>104.95173332691192</c:v>
                </c:pt>
                <c:pt idx="6158">
                  <c:v>104.96858332951864</c:v>
                </c:pt>
                <c:pt idx="6159">
                  <c:v>104.98543333212534</c:v>
                </c:pt>
                <c:pt idx="6160">
                  <c:v>105.00311666329702</c:v>
                </c:pt>
                <c:pt idx="6161">
                  <c:v>105.01996666590372</c:v>
                </c:pt>
                <c:pt idx="6162">
                  <c:v>105.03723332881927</c:v>
                </c:pt>
                <c:pt idx="6163">
                  <c:v>105.05409999688466</c:v>
                </c:pt>
                <c:pt idx="6164">
                  <c:v>105.0710833311081</c:v>
                </c:pt>
                <c:pt idx="6165">
                  <c:v>105.08794999917349</c:v>
                </c:pt>
                <c:pt idx="6166">
                  <c:v>105.10479999383291</c:v>
                </c:pt>
                <c:pt idx="6167">
                  <c:v>105.12164999643961</c:v>
                </c:pt>
                <c:pt idx="6168">
                  <c:v>105.13923332691192</c:v>
                </c:pt>
                <c:pt idx="6169">
                  <c:v>105.15608332951864</c:v>
                </c:pt>
                <c:pt idx="6170">
                  <c:v>105.17291666666667</c:v>
                </c:pt>
                <c:pt idx="6171">
                  <c:v>105.18976666132609</c:v>
                </c:pt>
                <c:pt idx="6172">
                  <c:v>105.20706666310629</c:v>
                </c:pt>
                <c:pt idx="6173">
                  <c:v>105.22391666571299</c:v>
                </c:pt>
                <c:pt idx="6174">
                  <c:v>105.24076666037242</c:v>
                </c:pt>
                <c:pt idx="6175">
                  <c:v>105.25761666297913</c:v>
                </c:pt>
                <c:pt idx="6176">
                  <c:v>105.27498333454132</c:v>
                </c:pt>
                <c:pt idx="6177">
                  <c:v>105.29188333352407</c:v>
                </c:pt>
                <c:pt idx="6178">
                  <c:v>105.30936666329701</c:v>
                </c:pt>
                <c:pt idx="6179">
                  <c:v>105.32621666590373</c:v>
                </c:pt>
                <c:pt idx="6180">
                  <c:v>105.34386666615804</c:v>
                </c:pt>
                <c:pt idx="6181">
                  <c:v>105.36071666081746</c:v>
                </c:pt>
                <c:pt idx="6182">
                  <c:v>105.37758332888285</c:v>
                </c:pt>
                <c:pt idx="6183">
                  <c:v>105.39444999694824</c:v>
                </c:pt>
                <c:pt idx="6184">
                  <c:v>105.41134999593099</c:v>
                </c:pt>
                <c:pt idx="6185">
                  <c:v>105.42819999853769</c:v>
                </c:pt>
                <c:pt idx="6186">
                  <c:v>105.44564999739329</c:v>
                </c:pt>
                <c:pt idx="6187">
                  <c:v>105.46251666545868</c:v>
                </c:pt>
                <c:pt idx="6188">
                  <c:v>105.47960000038147</c:v>
                </c:pt>
                <c:pt idx="6189">
                  <c:v>105.49644999504089</c:v>
                </c:pt>
                <c:pt idx="6190">
                  <c:v>105.5138833284378</c:v>
                </c:pt>
                <c:pt idx="6191">
                  <c:v>105.53073333104452</c:v>
                </c:pt>
                <c:pt idx="6192">
                  <c:v>105.54758333365122</c:v>
                </c:pt>
                <c:pt idx="6193">
                  <c:v>105.56444999376933</c:v>
                </c:pt>
                <c:pt idx="6194">
                  <c:v>105.58158333301544</c:v>
                </c:pt>
                <c:pt idx="6195">
                  <c:v>105.59843332767487</c:v>
                </c:pt>
                <c:pt idx="6196">
                  <c:v>105.61604999701181</c:v>
                </c:pt>
                <c:pt idx="6197">
                  <c:v>105.63298332691193</c:v>
                </c:pt>
                <c:pt idx="6198">
                  <c:v>105.6504333337148</c:v>
                </c:pt>
                <c:pt idx="6199">
                  <c:v>105.66728332837422</c:v>
                </c:pt>
                <c:pt idx="6200">
                  <c:v>105.6848833322525</c:v>
                </c:pt>
                <c:pt idx="6201">
                  <c:v>105.70176666577657</c:v>
                </c:pt>
                <c:pt idx="6202">
                  <c:v>105.71893332799276</c:v>
                </c:pt>
                <c:pt idx="6203">
                  <c:v>105.73579999605815</c:v>
                </c:pt>
                <c:pt idx="6204">
                  <c:v>105.75289999643961</c:v>
                </c:pt>
                <c:pt idx="6205">
                  <c:v>105.76973333358765</c:v>
                </c:pt>
                <c:pt idx="6206">
                  <c:v>105.78724999427796</c:v>
                </c:pt>
                <c:pt idx="6207">
                  <c:v>105.80411666234335</c:v>
                </c:pt>
                <c:pt idx="6208">
                  <c:v>105.82133332888286</c:v>
                </c:pt>
                <c:pt idx="6209">
                  <c:v>105.83818333148956</c:v>
                </c:pt>
                <c:pt idx="6210">
                  <c:v>105.85576666196188</c:v>
                </c:pt>
                <c:pt idx="6211">
                  <c:v>105.87261666456858</c:v>
                </c:pt>
                <c:pt idx="6212">
                  <c:v>105.88948333263397</c:v>
                </c:pt>
                <c:pt idx="6213">
                  <c:v>105.9063333272934</c:v>
                </c:pt>
                <c:pt idx="6214">
                  <c:v>105.92391666571299</c:v>
                </c:pt>
                <c:pt idx="6215">
                  <c:v>105.94076666037242</c:v>
                </c:pt>
                <c:pt idx="6216">
                  <c:v>105.95761666297912</c:v>
                </c:pt>
                <c:pt idx="6217">
                  <c:v>105.97448333104451</c:v>
                </c:pt>
                <c:pt idx="6218">
                  <c:v>105.99171666304271</c:v>
                </c:pt>
                <c:pt idx="6219">
                  <c:v>106.00856666564941</c:v>
                </c:pt>
                <c:pt idx="6220">
                  <c:v>106.02614999612173</c:v>
                </c:pt>
                <c:pt idx="6221">
                  <c:v>106.04299999872843</c:v>
                </c:pt>
                <c:pt idx="6222">
                  <c:v>106.05985000133515</c:v>
                </c:pt>
                <c:pt idx="6223">
                  <c:v>106.07669999599457</c:v>
                </c:pt>
                <c:pt idx="6224">
                  <c:v>106.09354999860128</c:v>
                </c:pt>
                <c:pt idx="6225">
                  <c:v>106.1111999988556</c:v>
                </c:pt>
                <c:pt idx="6226">
                  <c:v>106.12804999351502</c:v>
                </c:pt>
                <c:pt idx="6227">
                  <c:v>106.14521666367848</c:v>
                </c:pt>
                <c:pt idx="6228">
                  <c:v>106.16208333174387</c:v>
                </c:pt>
                <c:pt idx="6229">
                  <c:v>106.17951666514078</c:v>
                </c:pt>
                <c:pt idx="6230">
                  <c:v>106.1963666677475</c:v>
                </c:pt>
                <c:pt idx="6231">
                  <c:v>106.21325000127156</c:v>
                </c:pt>
                <c:pt idx="6232">
                  <c:v>106.23009999593098</c:v>
                </c:pt>
                <c:pt idx="6233">
                  <c:v>106.24708333015442</c:v>
                </c:pt>
                <c:pt idx="6234">
                  <c:v>106.26396666367849</c:v>
                </c:pt>
                <c:pt idx="6235">
                  <c:v>106.28081666628519</c:v>
                </c:pt>
                <c:pt idx="6236">
                  <c:v>106.29768333435058</c:v>
                </c:pt>
                <c:pt idx="6237">
                  <c:v>106.31461666425069</c:v>
                </c:pt>
                <c:pt idx="6238">
                  <c:v>106.33148333231608</c:v>
                </c:pt>
                <c:pt idx="6239">
                  <c:v>106.34829999605815</c:v>
                </c:pt>
                <c:pt idx="6240">
                  <c:v>106.36566666762035</c:v>
                </c:pt>
                <c:pt idx="6241">
                  <c:v>106.38251666227977</c:v>
                </c:pt>
                <c:pt idx="6242">
                  <c:v>106.39936666488647</c:v>
                </c:pt>
                <c:pt idx="6243">
                  <c:v>106.41621666749319</c:v>
                </c:pt>
                <c:pt idx="6244">
                  <c:v>106.43379999796549</c:v>
                </c:pt>
                <c:pt idx="6245">
                  <c:v>106.45065000057221</c:v>
                </c:pt>
                <c:pt idx="6246">
                  <c:v>106.46808333396912</c:v>
                </c:pt>
                <c:pt idx="6247">
                  <c:v>106.48493332862854</c:v>
                </c:pt>
                <c:pt idx="6248">
                  <c:v>106.50178333123525</c:v>
                </c:pt>
                <c:pt idx="6249">
                  <c:v>106.51863333384196</c:v>
                </c:pt>
                <c:pt idx="6250">
                  <c:v>106.53558332920075</c:v>
                </c:pt>
                <c:pt idx="6251">
                  <c:v>106.55244999726614</c:v>
                </c:pt>
                <c:pt idx="6252">
                  <c:v>106.57019999821981</c:v>
                </c:pt>
                <c:pt idx="6253">
                  <c:v>106.58705000082652</c:v>
                </c:pt>
                <c:pt idx="6254">
                  <c:v>106.60431666374207</c:v>
                </c:pt>
                <c:pt idx="6255">
                  <c:v>106.62116666634877</c:v>
                </c:pt>
                <c:pt idx="6256">
                  <c:v>106.63799999554952</c:v>
                </c:pt>
                <c:pt idx="6257">
                  <c:v>106.65484999815622</c:v>
                </c:pt>
                <c:pt idx="6258">
                  <c:v>106.67256666024527</c:v>
                </c:pt>
                <c:pt idx="6259">
                  <c:v>106.68941666285197</c:v>
                </c:pt>
                <c:pt idx="6260">
                  <c:v>106.70708332856496</c:v>
                </c:pt>
                <c:pt idx="6261">
                  <c:v>106.72393333117166</c:v>
                </c:pt>
                <c:pt idx="6262">
                  <c:v>106.74131666024526</c:v>
                </c:pt>
                <c:pt idx="6263">
                  <c:v>106.75816666285196</c:v>
                </c:pt>
                <c:pt idx="6264">
                  <c:v>106.7750833272934</c:v>
                </c:pt>
                <c:pt idx="6265">
                  <c:v>106.7919333299001</c:v>
                </c:pt>
                <c:pt idx="6266">
                  <c:v>106.80878333250682</c:v>
                </c:pt>
                <c:pt idx="6267">
                  <c:v>106.82624999682109</c:v>
                </c:pt>
                <c:pt idx="6268">
                  <c:v>106.84311666488648</c:v>
                </c:pt>
                <c:pt idx="6269">
                  <c:v>106.86018333435058</c:v>
                </c:pt>
                <c:pt idx="6270">
                  <c:v>106.87704999446869</c:v>
                </c:pt>
                <c:pt idx="6271">
                  <c:v>106.89389999707539</c:v>
                </c:pt>
                <c:pt idx="6272">
                  <c:v>106.91074999968211</c:v>
                </c:pt>
                <c:pt idx="6273">
                  <c:v>106.9283499956131</c:v>
                </c:pt>
                <c:pt idx="6274">
                  <c:v>106.94519999821981</c:v>
                </c:pt>
                <c:pt idx="6275">
                  <c:v>106.96278332869211</c:v>
                </c:pt>
                <c:pt idx="6276">
                  <c:v>106.97963333129883</c:v>
                </c:pt>
                <c:pt idx="6277">
                  <c:v>106.99658333460489</c:v>
                </c:pt>
                <c:pt idx="6278">
                  <c:v>107.01343332926432</c:v>
                </c:pt>
                <c:pt idx="6279">
                  <c:v>107.03059999942779</c:v>
                </c:pt>
                <c:pt idx="6280">
                  <c:v>107.04744999408722</c:v>
                </c:pt>
                <c:pt idx="6281">
                  <c:v>107.06491666634878</c:v>
                </c:pt>
                <c:pt idx="6282">
                  <c:v>107.0817666610082</c:v>
                </c:pt>
                <c:pt idx="6283">
                  <c:v>107.09951666196187</c:v>
                </c:pt>
                <c:pt idx="6284">
                  <c:v>107.11636666456859</c:v>
                </c:pt>
                <c:pt idx="6285">
                  <c:v>107.13334999879201</c:v>
                </c:pt>
                <c:pt idx="6286">
                  <c:v>107.15020000139872</c:v>
                </c:pt>
                <c:pt idx="6287">
                  <c:v>107.16704999605814</c:v>
                </c:pt>
                <c:pt idx="6288">
                  <c:v>107.18475000063579</c:v>
                </c:pt>
                <c:pt idx="6289">
                  <c:v>107.20159999529521</c:v>
                </c:pt>
                <c:pt idx="6290">
                  <c:v>107.21858332951864</c:v>
                </c:pt>
                <c:pt idx="6291">
                  <c:v>107.23543333212534</c:v>
                </c:pt>
                <c:pt idx="6292">
                  <c:v>107.25228333473206</c:v>
                </c:pt>
                <c:pt idx="6293">
                  <c:v>107.2693333307902</c:v>
                </c:pt>
                <c:pt idx="6294">
                  <c:v>107.28618333339691</c:v>
                </c:pt>
                <c:pt idx="6295">
                  <c:v>107.30303332805633</c:v>
                </c:pt>
                <c:pt idx="6296">
                  <c:v>107.32163333098093</c:v>
                </c:pt>
                <c:pt idx="6297">
                  <c:v>107.33848333358765</c:v>
                </c:pt>
                <c:pt idx="6298">
                  <c:v>107.35574999650319</c:v>
                </c:pt>
                <c:pt idx="6299">
                  <c:v>107.37259999910991</c:v>
                </c:pt>
                <c:pt idx="6300">
                  <c:v>107.38944999376933</c:v>
                </c:pt>
                <c:pt idx="6301">
                  <c:v>107.40629999637603</c:v>
                </c:pt>
                <c:pt idx="6302">
                  <c:v>107.4236999988556</c:v>
                </c:pt>
                <c:pt idx="6303">
                  <c:v>107.44054999351502</c:v>
                </c:pt>
                <c:pt idx="6304">
                  <c:v>107.45808332761129</c:v>
                </c:pt>
                <c:pt idx="6305">
                  <c:v>107.47493333021799</c:v>
                </c:pt>
                <c:pt idx="6306">
                  <c:v>107.49263332684835</c:v>
                </c:pt>
                <c:pt idx="6307">
                  <c:v>107.50946666399638</c:v>
                </c:pt>
                <c:pt idx="6308">
                  <c:v>107.52693332831065</c:v>
                </c:pt>
                <c:pt idx="6309">
                  <c:v>107.54378333091736</c:v>
                </c:pt>
                <c:pt idx="6310">
                  <c:v>107.56153333187103</c:v>
                </c:pt>
                <c:pt idx="6311">
                  <c:v>107.57838333447775</c:v>
                </c:pt>
                <c:pt idx="6312">
                  <c:v>107.59574999809266</c:v>
                </c:pt>
                <c:pt idx="6313">
                  <c:v>107.61260000069936</c:v>
                </c:pt>
                <c:pt idx="6314">
                  <c:v>107.62944999535878</c:v>
                </c:pt>
                <c:pt idx="6315">
                  <c:v>107.64631666342417</c:v>
                </c:pt>
                <c:pt idx="6316">
                  <c:v>107.66401666800181</c:v>
                </c:pt>
                <c:pt idx="6317">
                  <c:v>107.68088332811992</c:v>
                </c:pt>
                <c:pt idx="6318">
                  <c:v>107.69784999688467</c:v>
                </c:pt>
                <c:pt idx="6319">
                  <c:v>107.71471666495005</c:v>
                </c:pt>
                <c:pt idx="6320">
                  <c:v>107.73158333301544</c:v>
                </c:pt>
                <c:pt idx="6321">
                  <c:v>107.74893333117167</c:v>
                </c:pt>
                <c:pt idx="6322">
                  <c:v>107.76581666469573</c:v>
                </c:pt>
                <c:pt idx="6323">
                  <c:v>107.78356666564942</c:v>
                </c:pt>
                <c:pt idx="6324">
                  <c:v>107.80039999485015</c:v>
                </c:pt>
                <c:pt idx="6325">
                  <c:v>107.81759999593099</c:v>
                </c:pt>
                <c:pt idx="6326">
                  <c:v>107.83448332945505</c:v>
                </c:pt>
                <c:pt idx="6327">
                  <c:v>107.85183332761129</c:v>
                </c:pt>
                <c:pt idx="6328">
                  <c:v>107.86868333021799</c:v>
                </c:pt>
                <c:pt idx="6329">
                  <c:v>107.88553333282471</c:v>
                </c:pt>
                <c:pt idx="6330">
                  <c:v>107.90238332748413</c:v>
                </c:pt>
                <c:pt idx="6331">
                  <c:v>107.92003332773844</c:v>
                </c:pt>
                <c:pt idx="6332">
                  <c:v>107.93688333034515</c:v>
                </c:pt>
                <c:pt idx="6333">
                  <c:v>107.9542833328247</c:v>
                </c:pt>
                <c:pt idx="6334">
                  <c:v>107.97113332748413</c:v>
                </c:pt>
                <c:pt idx="6335">
                  <c:v>107.98799999554952</c:v>
                </c:pt>
                <c:pt idx="6336">
                  <c:v>108.00488332907359</c:v>
                </c:pt>
                <c:pt idx="6337">
                  <c:v>108.02186666329702</c:v>
                </c:pt>
                <c:pt idx="6338">
                  <c:v>108.03870000044505</c:v>
                </c:pt>
                <c:pt idx="6339">
                  <c:v>108.05554999510447</c:v>
                </c:pt>
                <c:pt idx="6340">
                  <c:v>108.07239999771119</c:v>
                </c:pt>
                <c:pt idx="6341">
                  <c:v>108.0896833340327</c:v>
                </c:pt>
                <c:pt idx="6342">
                  <c:v>108.10653332869212</c:v>
                </c:pt>
                <c:pt idx="6343">
                  <c:v>108.12404999732971</c:v>
                </c:pt>
                <c:pt idx="6344">
                  <c:v>108.14089999993642</c:v>
                </c:pt>
                <c:pt idx="6345">
                  <c:v>108.15774999459585</c:v>
                </c:pt>
                <c:pt idx="6346">
                  <c:v>108.17459999720255</c:v>
                </c:pt>
                <c:pt idx="6347">
                  <c:v>108.1915666659673</c:v>
                </c:pt>
                <c:pt idx="6348">
                  <c:v>108.20841666062672</c:v>
                </c:pt>
                <c:pt idx="6349">
                  <c:v>108.22569999694824</c:v>
                </c:pt>
                <c:pt idx="6350">
                  <c:v>108.24256666501363</c:v>
                </c:pt>
                <c:pt idx="6351">
                  <c:v>108.25941666762034</c:v>
                </c:pt>
                <c:pt idx="6352">
                  <c:v>108.27626666227977</c:v>
                </c:pt>
                <c:pt idx="6353">
                  <c:v>108.29403332869212</c:v>
                </c:pt>
                <c:pt idx="6354">
                  <c:v>108.31088333129883</c:v>
                </c:pt>
                <c:pt idx="6355">
                  <c:v>108.32785000006358</c:v>
                </c:pt>
                <c:pt idx="6356">
                  <c:v>108.344699994723</c:v>
                </c:pt>
                <c:pt idx="6357">
                  <c:v>108.36154999732972</c:v>
                </c:pt>
                <c:pt idx="6358">
                  <c:v>108.37905000050863</c:v>
                </c:pt>
                <c:pt idx="6359">
                  <c:v>108.39589999516805</c:v>
                </c:pt>
                <c:pt idx="6360">
                  <c:v>108.41361666520437</c:v>
                </c:pt>
                <c:pt idx="6361">
                  <c:v>108.43046666781107</c:v>
                </c:pt>
                <c:pt idx="6362">
                  <c:v>108.44764999548595</c:v>
                </c:pt>
                <c:pt idx="6363">
                  <c:v>108.46449999809265</c:v>
                </c:pt>
                <c:pt idx="6364">
                  <c:v>108.48169999917349</c:v>
                </c:pt>
                <c:pt idx="6365">
                  <c:v>108.49854999383291</c:v>
                </c:pt>
                <c:pt idx="6366">
                  <c:v>108.51586666107178</c:v>
                </c:pt>
                <c:pt idx="6367">
                  <c:v>108.53271666367849</c:v>
                </c:pt>
                <c:pt idx="6368">
                  <c:v>108.5495666662852</c:v>
                </c:pt>
                <c:pt idx="6369">
                  <c:v>108.56641666094463</c:v>
                </c:pt>
                <c:pt idx="6370">
                  <c:v>108.58366666634878</c:v>
                </c:pt>
                <c:pt idx="6371">
                  <c:v>108.6005166610082</c:v>
                </c:pt>
                <c:pt idx="6372">
                  <c:v>108.61784999370575</c:v>
                </c:pt>
                <c:pt idx="6373">
                  <c:v>108.63469999631246</c:v>
                </c:pt>
                <c:pt idx="6374">
                  <c:v>108.65156666437785</c:v>
                </c:pt>
                <c:pt idx="6375">
                  <c:v>108.66841666698456</c:v>
                </c:pt>
                <c:pt idx="6376">
                  <c:v>108.68524999618531</c:v>
                </c:pt>
                <c:pt idx="6377">
                  <c:v>108.70256666342418</c:v>
                </c:pt>
                <c:pt idx="6378">
                  <c:v>108.71941666603088</c:v>
                </c:pt>
                <c:pt idx="6379">
                  <c:v>108.7362666606903</c:v>
                </c:pt>
                <c:pt idx="6380">
                  <c:v>108.75313332875569</c:v>
                </c:pt>
                <c:pt idx="6381">
                  <c:v>108.77008333206177</c:v>
                </c:pt>
                <c:pt idx="6382">
                  <c:v>108.78693333466848</c:v>
                </c:pt>
                <c:pt idx="6383">
                  <c:v>108.80461666584014</c:v>
                </c:pt>
                <c:pt idx="6384">
                  <c:v>108.82146666049957</c:v>
                </c:pt>
                <c:pt idx="6385">
                  <c:v>108.83861666520437</c:v>
                </c:pt>
                <c:pt idx="6386">
                  <c:v>108.85548333326976</c:v>
                </c:pt>
                <c:pt idx="6387">
                  <c:v>108.87283333142598</c:v>
                </c:pt>
                <c:pt idx="6388">
                  <c:v>108.88969999949137</c:v>
                </c:pt>
                <c:pt idx="6389">
                  <c:v>108.90654999415079</c:v>
                </c:pt>
                <c:pt idx="6390">
                  <c:v>108.92339999675751</c:v>
                </c:pt>
                <c:pt idx="6391">
                  <c:v>108.94110000133514</c:v>
                </c:pt>
                <c:pt idx="6392">
                  <c:v>108.95794999599457</c:v>
                </c:pt>
                <c:pt idx="6393">
                  <c:v>108.97524999777475</c:v>
                </c:pt>
                <c:pt idx="6394">
                  <c:v>108.99210000038147</c:v>
                </c:pt>
                <c:pt idx="6395">
                  <c:v>109.01013333002726</c:v>
                </c:pt>
                <c:pt idx="6396">
                  <c:v>109.02698333263398</c:v>
                </c:pt>
                <c:pt idx="6397">
                  <c:v>109.04386666615804</c:v>
                </c:pt>
                <c:pt idx="6398">
                  <c:v>109.06071666081746</c:v>
                </c:pt>
                <c:pt idx="6399">
                  <c:v>109.07836666107178</c:v>
                </c:pt>
                <c:pt idx="6400">
                  <c:v>109.09523332913717</c:v>
                </c:pt>
                <c:pt idx="6401">
                  <c:v>109.11258332729339</c:v>
                </c:pt>
                <c:pt idx="6402">
                  <c:v>109.12944999535878</c:v>
                </c:pt>
                <c:pt idx="6403">
                  <c:v>109.1462999979655</c:v>
                </c:pt>
                <c:pt idx="6404">
                  <c:v>109.1631500005722</c:v>
                </c:pt>
                <c:pt idx="6405">
                  <c:v>109.18031666278839</c:v>
                </c:pt>
                <c:pt idx="6406">
                  <c:v>109.1971666653951</c:v>
                </c:pt>
                <c:pt idx="6407">
                  <c:v>109.2147666613261</c:v>
                </c:pt>
                <c:pt idx="6408">
                  <c:v>109.2316166639328</c:v>
                </c:pt>
                <c:pt idx="6409">
                  <c:v>109.24846666653951</c:v>
                </c:pt>
                <c:pt idx="6410">
                  <c:v>109.26529999574025</c:v>
                </c:pt>
                <c:pt idx="6411">
                  <c:v>109.28294999599457</c:v>
                </c:pt>
                <c:pt idx="6412">
                  <c:v>109.29979999860127</c:v>
                </c:pt>
                <c:pt idx="6413">
                  <c:v>109.31699999968211</c:v>
                </c:pt>
                <c:pt idx="6414">
                  <c:v>109.33384999434153</c:v>
                </c:pt>
                <c:pt idx="6415">
                  <c:v>109.35069999694824</c:v>
                </c:pt>
                <c:pt idx="6416">
                  <c:v>109.36754999955495</c:v>
                </c:pt>
                <c:pt idx="6417">
                  <c:v>109.38441666762034</c:v>
                </c:pt>
                <c:pt idx="6418">
                  <c:v>109.4013833284378</c:v>
                </c:pt>
                <c:pt idx="6419">
                  <c:v>109.41824999650319</c:v>
                </c:pt>
                <c:pt idx="6420">
                  <c:v>109.43595000108083</c:v>
                </c:pt>
                <c:pt idx="6421">
                  <c:v>109.4528333346049</c:v>
                </c:pt>
                <c:pt idx="6422">
                  <c:v>109.469833334287</c:v>
                </c:pt>
                <c:pt idx="6423">
                  <c:v>109.48669999440511</c:v>
                </c:pt>
                <c:pt idx="6424">
                  <c:v>109.50353333155314</c:v>
                </c:pt>
                <c:pt idx="6425">
                  <c:v>109.52038333415985</c:v>
                </c:pt>
                <c:pt idx="6426">
                  <c:v>109.53734999497732</c:v>
                </c:pt>
                <c:pt idx="6427">
                  <c:v>109.55418333212535</c:v>
                </c:pt>
                <c:pt idx="6428">
                  <c:v>109.57164999643962</c:v>
                </c:pt>
                <c:pt idx="6429">
                  <c:v>109.58849999904632</c:v>
                </c:pt>
                <c:pt idx="6430">
                  <c:v>109.60635000069936</c:v>
                </c:pt>
                <c:pt idx="6431">
                  <c:v>109.62319999535879</c:v>
                </c:pt>
                <c:pt idx="6432">
                  <c:v>109.64024999936422</c:v>
                </c:pt>
                <c:pt idx="6433">
                  <c:v>109.65709999402364</c:v>
                </c:pt>
                <c:pt idx="6434">
                  <c:v>109.67394999663036</c:v>
                </c:pt>
                <c:pt idx="6435">
                  <c:v>109.69131666024526</c:v>
                </c:pt>
                <c:pt idx="6436">
                  <c:v>109.70818332831065</c:v>
                </c:pt>
                <c:pt idx="6437">
                  <c:v>109.72503333091736</c:v>
                </c:pt>
                <c:pt idx="6438">
                  <c:v>109.74189999898275</c:v>
                </c:pt>
                <c:pt idx="6439">
                  <c:v>109.75958333015441</c:v>
                </c:pt>
                <c:pt idx="6440">
                  <c:v>109.77643333276113</c:v>
                </c:pt>
                <c:pt idx="6441">
                  <c:v>109.79358332951864</c:v>
                </c:pt>
                <c:pt idx="6442">
                  <c:v>109.81043333212534</c:v>
                </c:pt>
                <c:pt idx="6443">
                  <c:v>109.82773333390554</c:v>
                </c:pt>
                <c:pt idx="6444">
                  <c:v>109.84456666310628</c:v>
                </c:pt>
                <c:pt idx="6445">
                  <c:v>109.86234999497732</c:v>
                </c:pt>
                <c:pt idx="6446">
                  <c:v>109.8792166630427</c:v>
                </c:pt>
                <c:pt idx="6447">
                  <c:v>109.89648333390554</c:v>
                </c:pt>
                <c:pt idx="6448">
                  <c:v>109.91334999402365</c:v>
                </c:pt>
                <c:pt idx="6449">
                  <c:v>109.93018333117168</c:v>
                </c:pt>
                <c:pt idx="6450">
                  <c:v>109.94703333377838</c:v>
                </c:pt>
                <c:pt idx="6451">
                  <c:v>109.96436666647593</c:v>
                </c:pt>
                <c:pt idx="6452">
                  <c:v>109.98121666113535</c:v>
                </c:pt>
                <c:pt idx="6453">
                  <c:v>109.99806666374207</c:v>
                </c:pt>
                <c:pt idx="6454">
                  <c:v>110.01491666634878</c:v>
                </c:pt>
                <c:pt idx="6455">
                  <c:v>110.03176666100821</c:v>
                </c:pt>
                <c:pt idx="6456">
                  <c:v>110.04913333257039</c:v>
                </c:pt>
                <c:pt idx="6457">
                  <c:v>110.06600000063578</c:v>
                </c:pt>
                <c:pt idx="6458">
                  <c:v>110.08284999529521</c:v>
                </c:pt>
                <c:pt idx="6459">
                  <c:v>110.09969999790192</c:v>
                </c:pt>
                <c:pt idx="6460">
                  <c:v>110.11668333212535</c:v>
                </c:pt>
                <c:pt idx="6461">
                  <c:v>110.13383332888286</c:v>
                </c:pt>
                <c:pt idx="6462">
                  <c:v>110.15068333148956</c:v>
                </c:pt>
                <c:pt idx="6463">
                  <c:v>110.16753333409628</c:v>
                </c:pt>
                <c:pt idx="6464">
                  <c:v>110.18499999841055</c:v>
                </c:pt>
                <c:pt idx="6465">
                  <c:v>110.20185000101725</c:v>
                </c:pt>
                <c:pt idx="6466">
                  <c:v>110.21879999637603</c:v>
                </c:pt>
                <c:pt idx="6467">
                  <c:v>110.23564999898275</c:v>
                </c:pt>
                <c:pt idx="6468">
                  <c:v>110.25258332888285</c:v>
                </c:pt>
                <c:pt idx="6469">
                  <c:v>110.26943333148957</c:v>
                </c:pt>
                <c:pt idx="6470">
                  <c:v>110.2870666662852</c:v>
                </c:pt>
                <c:pt idx="6471">
                  <c:v>110.30391666094462</c:v>
                </c:pt>
                <c:pt idx="6472">
                  <c:v>110.32134999434153</c:v>
                </c:pt>
                <c:pt idx="6473">
                  <c:v>110.33821666240692</c:v>
                </c:pt>
                <c:pt idx="6474">
                  <c:v>110.35506666501364</c:v>
                </c:pt>
                <c:pt idx="6475">
                  <c:v>110.37191666762034</c:v>
                </c:pt>
                <c:pt idx="6476">
                  <c:v>110.38899999459585</c:v>
                </c:pt>
                <c:pt idx="6477">
                  <c:v>110.40673333009084</c:v>
                </c:pt>
                <c:pt idx="6478">
                  <c:v>110.42356666723887</c:v>
                </c:pt>
                <c:pt idx="6479">
                  <c:v>110.44136666456858</c:v>
                </c:pt>
                <c:pt idx="6480">
                  <c:v>110.45821666717529</c:v>
                </c:pt>
                <c:pt idx="6481">
                  <c:v>110.4756500005722</c:v>
                </c:pt>
                <c:pt idx="6482">
                  <c:v>110.49251666069031</c:v>
                </c:pt>
                <c:pt idx="6483">
                  <c:v>110.51028332710266</c:v>
                </c:pt>
                <c:pt idx="6484">
                  <c:v>110.52713332970937</c:v>
                </c:pt>
                <c:pt idx="6485">
                  <c:v>110.54408333301544</c:v>
                </c:pt>
                <c:pt idx="6486">
                  <c:v>110.56093332767486</c:v>
                </c:pt>
                <c:pt idx="6487">
                  <c:v>110.57778333028158</c:v>
                </c:pt>
                <c:pt idx="6488">
                  <c:v>110.59509999752045</c:v>
                </c:pt>
                <c:pt idx="6489">
                  <c:v>110.61195000012715</c:v>
                </c:pt>
                <c:pt idx="6490">
                  <c:v>110.62881666024526</c:v>
                </c:pt>
                <c:pt idx="6491">
                  <c:v>110.64566666285197</c:v>
                </c:pt>
                <c:pt idx="6492">
                  <c:v>110.66260000069936</c:v>
                </c:pt>
                <c:pt idx="6493">
                  <c:v>110.67944999535878</c:v>
                </c:pt>
                <c:pt idx="6494">
                  <c:v>110.6962999979655</c:v>
                </c:pt>
                <c:pt idx="6495">
                  <c:v>110.71378332773844</c:v>
                </c:pt>
                <c:pt idx="6496">
                  <c:v>110.73064999580383</c:v>
                </c:pt>
                <c:pt idx="6497">
                  <c:v>110.74823333422343</c:v>
                </c:pt>
                <c:pt idx="6498">
                  <c:v>110.76508332888285</c:v>
                </c:pt>
                <c:pt idx="6499">
                  <c:v>110.78193333148957</c:v>
                </c:pt>
                <c:pt idx="6500">
                  <c:v>110.79878333409627</c:v>
                </c:pt>
                <c:pt idx="6501">
                  <c:v>110.81621666749318</c:v>
                </c:pt>
                <c:pt idx="6502">
                  <c:v>110.8330666621526</c:v>
                </c:pt>
                <c:pt idx="6503">
                  <c:v>110.85076666673025</c:v>
                </c:pt>
                <c:pt idx="6504">
                  <c:v>110.86761666138968</c:v>
                </c:pt>
                <c:pt idx="6505">
                  <c:v>110.88448332945505</c:v>
                </c:pt>
                <c:pt idx="6506">
                  <c:v>110.90133333206177</c:v>
                </c:pt>
                <c:pt idx="6507">
                  <c:v>110.91820000012716</c:v>
                </c:pt>
                <c:pt idx="6508">
                  <c:v>110.93509999910991</c:v>
                </c:pt>
                <c:pt idx="6509">
                  <c:v>110.95194999376933</c:v>
                </c:pt>
                <c:pt idx="6510">
                  <c:v>110.96921666463216</c:v>
                </c:pt>
                <c:pt idx="6511">
                  <c:v>110.98606666723887</c:v>
                </c:pt>
                <c:pt idx="6512">
                  <c:v>111.00344999631245</c:v>
                </c:pt>
                <c:pt idx="6513">
                  <c:v>111.02029999891917</c:v>
                </c:pt>
                <c:pt idx="6514">
                  <c:v>111.03734999497732</c:v>
                </c:pt>
                <c:pt idx="6515">
                  <c:v>111.05421666304271</c:v>
                </c:pt>
                <c:pt idx="6516">
                  <c:v>111.07106666564941</c:v>
                </c:pt>
                <c:pt idx="6517">
                  <c:v>111.08791666030884</c:v>
                </c:pt>
                <c:pt idx="6518">
                  <c:v>111.10508333047231</c:v>
                </c:pt>
                <c:pt idx="6519">
                  <c:v>111.12193333307901</c:v>
                </c:pt>
                <c:pt idx="6520">
                  <c:v>111.13963332970937</c:v>
                </c:pt>
                <c:pt idx="6521">
                  <c:v>111.15649999777476</c:v>
                </c:pt>
                <c:pt idx="6522">
                  <c:v>111.1736999988556</c:v>
                </c:pt>
                <c:pt idx="6523">
                  <c:v>111.19054999351502</c:v>
                </c:pt>
                <c:pt idx="6524">
                  <c:v>111.20821666717529</c:v>
                </c:pt>
                <c:pt idx="6525">
                  <c:v>111.22506666183472</c:v>
                </c:pt>
                <c:pt idx="6526">
                  <c:v>111.24191666444143</c:v>
                </c:pt>
                <c:pt idx="6527">
                  <c:v>111.25876666704814</c:v>
                </c:pt>
                <c:pt idx="6528">
                  <c:v>111.27631666660309</c:v>
                </c:pt>
                <c:pt idx="6529">
                  <c:v>111.29314999580383</c:v>
                </c:pt>
                <c:pt idx="6530">
                  <c:v>111.30999999841055</c:v>
                </c:pt>
                <c:pt idx="6531">
                  <c:v>111.32685000101725</c:v>
                </c:pt>
                <c:pt idx="6532">
                  <c:v>111.34446666240692</c:v>
                </c:pt>
                <c:pt idx="6533">
                  <c:v>111.36131666501363</c:v>
                </c:pt>
                <c:pt idx="6534">
                  <c:v>111.37816666762033</c:v>
                </c:pt>
                <c:pt idx="6535">
                  <c:v>111.39501666227976</c:v>
                </c:pt>
                <c:pt idx="6536">
                  <c:v>111.41186666488647</c:v>
                </c:pt>
                <c:pt idx="6537">
                  <c:v>111.42879999478659</c:v>
                </c:pt>
                <c:pt idx="6538">
                  <c:v>111.44564999739329</c:v>
                </c:pt>
                <c:pt idx="6539">
                  <c:v>111.46250000000001</c:v>
                </c:pt>
                <c:pt idx="6540">
                  <c:v>111.4793666680654</c:v>
                </c:pt>
                <c:pt idx="6541">
                  <c:v>111.49623332818349</c:v>
                </c:pt>
                <c:pt idx="6542">
                  <c:v>111.5130833307902</c:v>
                </c:pt>
                <c:pt idx="6543">
                  <c:v>111.530099995931</c:v>
                </c:pt>
                <c:pt idx="6544">
                  <c:v>111.5469499985377</c:v>
                </c:pt>
                <c:pt idx="6545">
                  <c:v>111.56399999459585</c:v>
                </c:pt>
                <c:pt idx="6546">
                  <c:v>111.58084999720255</c:v>
                </c:pt>
                <c:pt idx="6547">
                  <c:v>111.59768333435059</c:v>
                </c:pt>
                <c:pt idx="6548">
                  <c:v>111.61454999446869</c:v>
                </c:pt>
                <c:pt idx="6549">
                  <c:v>111.63139999707541</c:v>
                </c:pt>
                <c:pt idx="6550">
                  <c:v>111.64824999968211</c:v>
                </c:pt>
                <c:pt idx="6551">
                  <c:v>111.66589999993643</c:v>
                </c:pt>
                <c:pt idx="6552">
                  <c:v>111.68274999459585</c:v>
                </c:pt>
                <c:pt idx="6553">
                  <c:v>111.69961666266123</c:v>
                </c:pt>
                <c:pt idx="6554">
                  <c:v>111.71646666526794</c:v>
                </c:pt>
                <c:pt idx="6555">
                  <c:v>111.7334999958674</c:v>
                </c:pt>
                <c:pt idx="6556">
                  <c:v>111.75034999847412</c:v>
                </c:pt>
                <c:pt idx="6557">
                  <c:v>111.76801666418712</c:v>
                </c:pt>
                <c:pt idx="6558">
                  <c:v>111.78486666679382</c:v>
                </c:pt>
                <c:pt idx="6559">
                  <c:v>111.80249999364217</c:v>
                </c:pt>
                <c:pt idx="6560">
                  <c:v>111.8193333307902</c:v>
                </c:pt>
                <c:pt idx="6561">
                  <c:v>111.83634999593099</c:v>
                </c:pt>
                <c:pt idx="6562">
                  <c:v>111.8531999985377</c:v>
                </c:pt>
                <c:pt idx="6563">
                  <c:v>111.87005000114441</c:v>
                </c:pt>
                <c:pt idx="6564">
                  <c:v>111.88688333034516</c:v>
                </c:pt>
                <c:pt idx="6565">
                  <c:v>111.90431666374207</c:v>
                </c:pt>
                <c:pt idx="6566">
                  <c:v>111.92116666634878</c:v>
                </c:pt>
                <c:pt idx="6567">
                  <c:v>111.938516664505</c:v>
                </c:pt>
                <c:pt idx="6568">
                  <c:v>111.95536666711172</c:v>
                </c:pt>
                <c:pt idx="6569">
                  <c:v>111.97221666177114</c:v>
                </c:pt>
                <c:pt idx="6570">
                  <c:v>111.98906666437784</c:v>
                </c:pt>
                <c:pt idx="6571">
                  <c:v>112.00608332951863</c:v>
                </c:pt>
                <c:pt idx="6572">
                  <c:v>112.02293333212535</c:v>
                </c:pt>
                <c:pt idx="6573">
                  <c:v>112.03980000019074</c:v>
                </c:pt>
                <c:pt idx="6574">
                  <c:v>112.05664999485016</c:v>
                </c:pt>
                <c:pt idx="6575">
                  <c:v>112.07433333396912</c:v>
                </c:pt>
                <c:pt idx="6576">
                  <c:v>112.09119999408722</c:v>
                </c:pt>
                <c:pt idx="6577">
                  <c:v>112.10804999669394</c:v>
                </c:pt>
                <c:pt idx="6578">
                  <c:v>112.12489999930064</c:v>
                </c:pt>
                <c:pt idx="6579">
                  <c:v>112.14174999396006</c:v>
                </c:pt>
                <c:pt idx="6580">
                  <c:v>112.15921666622162</c:v>
                </c:pt>
                <c:pt idx="6581">
                  <c:v>112.17606666088105</c:v>
                </c:pt>
                <c:pt idx="6582">
                  <c:v>112.19616666634877</c:v>
                </c:pt>
                <c:pt idx="6583">
                  <c:v>112.2130166610082</c:v>
                </c:pt>
                <c:pt idx="6584">
                  <c:v>112.23068333466848</c:v>
                </c:pt>
                <c:pt idx="6585">
                  <c:v>112.24753332932791</c:v>
                </c:pt>
                <c:pt idx="6586">
                  <c:v>112.26491666634878</c:v>
                </c:pt>
                <c:pt idx="6587">
                  <c:v>112.28178333441416</c:v>
                </c:pt>
                <c:pt idx="6588">
                  <c:v>112.29926666418712</c:v>
                </c:pt>
                <c:pt idx="6589">
                  <c:v>112.31611666679382</c:v>
                </c:pt>
                <c:pt idx="6590">
                  <c:v>112.3337333281835</c:v>
                </c:pt>
                <c:pt idx="6591">
                  <c:v>112.3505833307902</c:v>
                </c:pt>
                <c:pt idx="6592">
                  <c:v>112.36743333339692</c:v>
                </c:pt>
                <c:pt idx="6593">
                  <c:v>112.38429999351501</c:v>
                </c:pt>
                <c:pt idx="6594">
                  <c:v>112.40158332983653</c:v>
                </c:pt>
                <c:pt idx="6595">
                  <c:v>112.41843333244324</c:v>
                </c:pt>
                <c:pt idx="6596">
                  <c:v>112.43528332710267</c:v>
                </c:pt>
                <c:pt idx="6597">
                  <c:v>112.45214999516806</c:v>
                </c:pt>
                <c:pt idx="6598">
                  <c:v>112.46981666088104</c:v>
                </c:pt>
                <c:pt idx="6599">
                  <c:v>112.48666666348775</c:v>
                </c:pt>
                <c:pt idx="6600">
                  <c:v>112.50405000050863</c:v>
                </c:pt>
                <c:pt idx="6601">
                  <c:v>112.52089999516805</c:v>
                </c:pt>
                <c:pt idx="6602">
                  <c:v>112.53774999777475</c:v>
                </c:pt>
                <c:pt idx="6603">
                  <c:v>112.55461666584014</c:v>
                </c:pt>
                <c:pt idx="6604">
                  <c:v>112.5715833346049</c:v>
                </c:pt>
                <c:pt idx="6605">
                  <c:v>112.58843332926432</c:v>
                </c:pt>
                <c:pt idx="6606">
                  <c:v>112.60598332881928</c:v>
                </c:pt>
                <c:pt idx="6607">
                  <c:v>112.62283333142598</c:v>
                </c:pt>
                <c:pt idx="6608">
                  <c:v>112.6404833316803</c:v>
                </c:pt>
                <c:pt idx="6609">
                  <c:v>112.657333334287</c:v>
                </c:pt>
                <c:pt idx="6610">
                  <c:v>112.67434999942779</c:v>
                </c:pt>
                <c:pt idx="6611">
                  <c:v>112.69119999408721</c:v>
                </c:pt>
                <c:pt idx="6612">
                  <c:v>112.70804999669393</c:v>
                </c:pt>
                <c:pt idx="6613">
                  <c:v>112.72491666475932</c:v>
                </c:pt>
                <c:pt idx="6614">
                  <c:v>112.74184999465942</c:v>
                </c:pt>
                <c:pt idx="6615">
                  <c:v>112.75868333180746</c:v>
                </c:pt>
                <c:pt idx="6616">
                  <c:v>112.77554999987284</c:v>
                </c:pt>
                <c:pt idx="6617">
                  <c:v>112.79298333326976</c:v>
                </c:pt>
                <c:pt idx="6618">
                  <c:v>112.80983332792918</c:v>
                </c:pt>
                <c:pt idx="6619">
                  <c:v>112.82681666215261</c:v>
                </c:pt>
                <c:pt idx="6620">
                  <c:v>112.84366666475931</c:v>
                </c:pt>
                <c:pt idx="6621">
                  <c:v>112.8605333328247</c:v>
                </c:pt>
                <c:pt idx="6622">
                  <c:v>112.87796666622162</c:v>
                </c:pt>
                <c:pt idx="6623">
                  <c:v>112.89481666088105</c:v>
                </c:pt>
                <c:pt idx="6624">
                  <c:v>112.91188333034515</c:v>
                </c:pt>
                <c:pt idx="6625">
                  <c:v>112.92873333295186</c:v>
                </c:pt>
                <c:pt idx="6626">
                  <c:v>112.94558332761129</c:v>
                </c:pt>
                <c:pt idx="6627">
                  <c:v>112.96260000069937</c:v>
                </c:pt>
                <c:pt idx="6628">
                  <c:v>112.97944999535879</c:v>
                </c:pt>
                <c:pt idx="6629">
                  <c:v>112.99629999796549</c:v>
                </c:pt>
                <c:pt idx="6630">
                  <c:v>113.01338333288828</c:v>
                </c:pt>
                <c:pt idx="6631">
                  <c:v>113.03025000095367</c:v>
                </c:pt>
                <c:pt idx="6632">
                  <c:v>113.04708333015442</c:v>
                </c:pt>
                <c:pt idx="6633">
                  <c:v>113.06394999821981</c:v>
                </c:pt>
                <c:pt idx="6634">
                  <c:v>113.08109999497732</c:v>
                </c:pt>
                <c:pt idx="6635">
                  <c:v>113.0979666630427</c:v>
                </c:pt>
                <c:pt idx="6636">
                  <c:v>113.11568333307902</c:v>
                </c:pt>
                <c:pt idx="6637">
                  <c:v>113.13253332773844</c:v>
                </c:pt>
                <c:pt idx="6638">
                  <c:v>113.15</c:v>
                </c:pt>
                <c:pt idx="6639">
                  <c:v>113.16683332920074</c:v>
                </c:pt>
                <c:pt idx="6640">
                  <c:v>113.18379999796549</c:v>
                </c:pt>
                <c:pt idx="6641">
                  <c:v>113.20065000057221</c:v>
                </c:pt>
                <c:pt idx="6642">
                  <c:v>113.21751666069031</c:v>
                </c:pt>
                <c:pt idx="6643">
                  <c:v>113.23499999841054</c:v>
                </c:pt>
                <c:pt idx="6644">
                  <c:v>113.25186666647593</c:v>
                </c:pt>
                <c:pt idx="6645">
                  <c:v>113.26885000069936</c:v>
                </c:pt>
                <c:pt idx="6646">
                  <c:v>113.28569999535878</c:v>
                </c:pt>
                <c:pt idx="6647">
                  <c:v>113.3025499979655</c:v>
                </c:pt>
                <c:pt idx="6648">
                  <c:v>113.32024999459584</c:v>
                </c:pt>
                <c:pt idx="6649">
                  <c:v>113.33708333174387</c:v>
                </c:pt>
                <c:pt idx="6650">
                  <c:v>113.35403332710266</c:v>
                </c:pt>
                <c:pt idx="6651">
                  <c:v>113.37088332970937</c:v>
                </c:pt>
                <c:pt idx="6652">
                  <c:v>113.38773333231607</c:v>
                </c:pt>
                <c:pt idx="6653">
                  <c:v>113.40460000038146</c:v>
                </c:pt>
                <c:pt idx="6654">
                  <c:v>113.42144999504089</c:v>
                </c:pt>
                <c:pt idx="6655">
                  <c:v>113.43909999529521</c:v>
                </c:pt>
                <c:pt idx="6656">
                  <c:v>113.4559666633606</c:v>
                </c:pt>
                <c:pt idx="6657">
                  <c:v>113.47341666221618</c:v>
                </c:pt>
                <c:pt idx="6658">
                  <c:v>113.4902666648229</c:v>
                </c:pt>
                <c:pt idx="6659">
                  <c:v>113.50741666158041</c:v>
                </c:pt>
                <c:pt idx="6660">
                  <c:v>113.52426666418711</c:v>
                </c:pt>
                <c:pt idx="6661">
                  <c:v>113.54196666081747</c:v>
                </c:pt>
                <c:pt idx="6662">
                  <c:v>113.55881666342417</c:v>
                </c:pt>
                <c:pt idx="6663">
                  <c:v>113.57568333148956</c:v>
                </c:pt>
                <c:pt idx="6664">
                  <c:v>113.59253333409627</c:v>
                </c:pt>
                <c:pt idx="6665">
                  <c:v>113.60961666107178</c:v>
                </c:pt>
                <c:pt idx="6666">
                  <c:v>113.62644999821981</c:v>
                </c:pt>
                <c:pt idx="6667">
                  <c:v>113.64351666768393</c:v>
                </c:pt>
                <c:pt idx="6668">
                  <c:v>113.66049999396006</c:v>
                </c:pt>
                <c:pt idx="6669">
                  <c:v>113.67793332735697</c:v>
                </c:pt>
                <c:pt idx="6670">
                  <c:v>113.69479999542236</c:v>
                </c:pt>
                <c:pt idx="6671">
                  <c:v>113.71164999802907</c:v>
                </c:pt>
                <c:pt idx="6672">
                  <c:v>113.72851666609446</c:v>
                </c:pt>
                <c:pt idx="6673">
                  <c:v>113.7459333340327</c:v>
                </c:pt>
                <c:pt idx="6674">
                  <c:v>113.76278332869212</c:v>
                </c:pt>
                <c:pt idx="6675">
                  <c:v>113.78003333409627</c:v>
                </c:pt>
                <c:pt idx="6676">
                  <c:v>113.7968833287557</c:v>
                </c:pt>
                <c:pt idx="6677">
                  <c:v>113.81383333206176</c:v>
                </c:pt>
                <c:pt idx="6678">
                  <c:v>113.83073333104451</c:v>
                </c:pt>
                <c:pt idx="6679">
                  <c:v>113.84758333365123</c:v>
                </c:pt>
                <c:pt idx="6680">
                  <c:v>113.86483333110809</c:v>
                </c:pt>
                <c:pt idx="6681">
                  <c:v>113.8816833337148</c:v>
                </c:pt>
                <c:pt idx="6682">
                  <c:v>113.89856666723887</c:v>
                </c:pt>
                <c:pt idx="6683">
                  <c:v>113.91539999643962</c:v>
                </c:pt>
                <c:pt idx="6684">
                  <c:v>113.93229999542237</c:v>
                </c:pt>
                <c:pt idx="6685">
                  <c:v>113.94914999802907</c:v>
                </c:pt>
                <c:pt idx="6686">
                  <c:v>113.96653332710267</c:v>
                </c:pt>
                <c:pt idx="6687">
                  <c:v>113.98338332970937</c:v>
                </c:pt>
                <c:pt idx="6688">
                  <c:v>114.00024999777476</c:v>
                </c:pt>
                <c:pt idx="6689">
                  <c:v>114.01710000038148</c:v>
                </c:pt>
                <c:pt idx="6690">
                  <c:v>114.0340833346049</c:v>
                </c:pt>
                <c:pt idx="6691">
                  <c:v>114.05093332926432</c:v>
                </c:pt>
                <c:pt idx="6692">
                  <c:v>114.06779999732971</c:v>
                </c:pt>
                <c:pt idx="6693">
                  <c:v>114.08556666374207</c:v>
                </c:pt>
                <c:pt idx="6694">
                  <c:v>114.10243333180746</c:v>
                </c:pt>
                <c:pt idx="6695">
                  <c:v>114.11934999624889</c:v>
                </c:pt>
                <c:pt idx="6696">
                  <c:v>114.13619999885559</c:v>
                </c:pt>
                <c:pt idx="6697">
                  <c:v>114.15304999351501</c:v>
                </c:pt>
                <c:pt idx="6698">
                  <c:v>114.17023332913716</c:v>
                </c:pt>
                <c:pt idx="6699">
                  <c:v>114.18708333174388</c:v>
                </c:pt>
                <c:pt idx="6700">
                  <c:v>114.20478332837423</c:v>
                </c:pt>
                <c:pt idx="6701">
                  <c:v>114.22161666552226</c:v>
                </c:pt>
                <c:pt idx="6702">
                  <c:v>114.23891666730245</c:v>
                </c:pt>
                <c:pt idx="6703">
                  <c:v>114.25576666196187</c:v>
                </c:pt>
                <c:pt idx="6704">
                  <c:v>114.27336666584014</c:v>
                </c:pt>
                <c:pt idx="6705">
                  <c:v>114.29021666049957</c:v>
                </c:pt>
                <c:pt idx="6706">
                  <c:v>114.30708332856496</c:v>
                </c:pt>
                <c:pt idx="6707">
                  <c:v>114.32391666571299</c:v>
                </c:pt>
                <c:pt idx="6708">
                  <c:v>114.34081666469574</c:v>
                </c:pt>
                <c:pt idx="6709">
                  <c:v>114.35764999389649</c:v>
                </c:pt>
                <c:pt idx="6710">
                  <c:v>114.37506666183472</c:v>
                </c:pt>
                <c:pt idx="6711">
                  <c:v>114.39196666081746</c:v>
                </c:pt>
                <c:pt idx="6712">
                  <c:v>114.40920000076294</c:v>
                </c:pt>
                <c:pt idx="6713">
                  <c:v>114.42608333428701</c:v>
                </c:pt>
                <c:pt idx="6714">
                  <c:v>114.4430999994278</c:v>
                </c:pt>
                <c:pt idx="6715">
                  <c:v>114.45994999408722</c:v>
                </c:pt>
                <c:pt idx="6716">
                  <c:v>114.47679999669393</c:v>
                </c:pt>
                <c:pt idx="6717">
                  <c:v>114.49441666603089</c:v>
                </c:pt>
                <c:pt idx="6718">
                  <c:v>114.51124999523162</c:v>
                </c:pt>
                <c:pt idx="6719">
                  <c:v>114.52883333365122</c:v>
                </c:pt>
                <c:pt idx="6720">
                  <c:v>114.54568332831064</c:v>
                </c:pt>
                <c:pt idx="6721">
                  <c:v>114.56299999554952</c:v>
                </c:pt>
                <c:pt idx="6722">
                  <c:v>114.57984999815623</c:v>
                </c:pt>
                <c:pt idx="6723">
                  <c:v>114.59671666622162</c:v>
                </c:pt>
                <c:pt idx="6724">
                  <c:v>114.61356666088105</c:v>
                </c:pt>
                <c:pt idx="6725">
                  <c:v>114.63041666348775</c:v>
                </c:pt>
                <c:pt idx="6726">
                  <c:v>114.64799999396006</c:v>
                </c:pt>
                <c:pt idx="6727">
                  <c:v>114.66484999656677</c:v>
                </c:pt>
                <c:pt idx="6728">
                  <c:v>114.68171666463216</c:v>
                </c:pt>
                <c:pt idx="6729">
                  <c:v>114.69858333269755</c:v>
                </c:pt>
                <c:pt idx="6730">
                  <c:v>114.71634999910991</c:v>
                </c:pt>
                <c:pt idx="6731">
                  <c:v>114.73319999376933</c:v>
                </c:pt>
                <c:pt idx="6732">
                  <c:v>114.75010000069936</c:v>
                </c:pt>
                <c:pt idx="6733">
                  <c:v>114.76694999535879</c:v>
                </c:pt>
                <c:pt idx="6734">
                  <c:v>114.78379999796549</c:v>
                </c:pt>
                <c:pt idx="6735">
                  <c:v>114.80124999682108</c:v>
                </c:pt>
                <c:pt idx="6736">
                  <c:v>114.81811666488647</c:v>
                </c:pt>
                <c:pt idx="6737">
                  <c:v>114.83554999828338</c:v>
                </c:pt>
                <c:pt idx="6738">
                  <c:v>114.8524000008901</c:v>
                </c:pt>
                <c:pt idx="6739">
                  <c:v>114.86966666380565</c:v>
                </c:pt>
                <c:pt idx="6740">
                  <c:v>114.88651666641235</c:v>
                </c:pt>
                <c:pt idx="6741">
                  <c:v>114.90416666666667</c:v>
                </c:pt>
                <c:pt idx="6742">
                  <c:v>114.92101666132609</c:v>
                </c:pt>
                <c:pt idx="6743">
                  <c:v>114.93816666603088</c:v>
                </c:pt>
                <c:pt idx="6744">
                  <c:v>114.9550166606903</c:v>
                </c:pt>
                <c:pt idx="6745">
                  <c:v>114.97186666329702</c:v>
                </c:pt>
                <c:pt idx="6746">
                  <c:v>114.98873333136241</c:v>
                </c:pt>
                <c:pt idx="6747">
                  <c:v>115.00648333231608</c:v>
                </c:pt>
                <c:pt idx="6748">
                  <c:v>115.0233333269755</c:v>
                </c:pt>
                <c:pt idx="6749">
                  <c:v>115.04110000133514</c:v>
                </c:pt>
                <c:pt idx="6750">
                  <c:v>115.05796666145325</c:v>
                </c:pt>
                <c:pt idx="6751">
                  <c:v>115.07483332951864</c:v>
                </c:pt>
                <c:pt idx="6752">
                  <c:v>115.09168333212534</c:v>
                </c:pt>
                <c:pt idx="6753">
                  <c:v>115.10899999936422</c:v>
                </c:pt>
                <c:pt idx="6754">
                  <c:v>115.12584999402364</c:v>
                </c:pt>
                <c:pt idx="6755">
                  <c:v>115.14269999663036</c:v>
                </c:pt>
                <c:pt idx="6756">
                  <c:v>115.15954999923706</c:v>
                </c:pt>
                <c:pt idx="6757">
                  <c:v>115.17689999739329</c:v>
                </c:pt>
                <c:pt idx="6758">
                  <c:v>115.19376666545868</c:v>
                </c:pt>
                <c:pt idx="6759">
                  <c:v>115.21061666806538</c:v>
                </c:pt>
                <c:pt idx="6760">
                  <c:v>115.22746666272481</c:v>
                </c:pt>
                <c:pt idx="6761">
                  <c:v>115.2443333307902</c:v>
                </c:pt>
                <c:pt idx="6762">
                  <c:v>115.26205000082652</c:v>
                </c:pt>
                <c:pt idx="6763">
                  <c:v>115.27889999548594</c:v>
                </c:pt>
                <c:pt idx="6764">
                  <c:v>115.29584999879201</c:v>
                </c:pt>
                <c:pt idx="6765">
                  <c:v>115.31270000139872</c:v>
                </c:pt>
                <c:pt idx="6766">
                  <c:v>115.32988332907358</c:v>
                </c:pt>
                <c:pt idx="6767">
                  <c:v>115.34674999713897</c:v>
                </c:pt>
                <c:pt idx="6768">
                  <c:v>115.3643166621526</c:v>
                </c:pt>
                <c:pt idx="6769">
                  <c:v>115.38118333021799</c:v>
                </c:pt>
                <c:pt idx="6770">
                  <c:v>115.39803333282471</c:v>
                </c:pt>
                <c:pt idx="6771">
                  <c:v>115.4149000008901</c:v>
                </c:pt>
                <c:pt idx="6772">
                  <c:v>115.43184999624889</c:v>
                </c:pt>
                <c:pt idx="6773">
                  <c:v>115.44869999885559</c:v>
                </c:pt>
                <c:pt idx="6774">
                  <c:v>115.46594999631246</c:v>
                </c:pt>
                <c:pt idx="6775">
                  <c:v>115.48279999891916</c:v>
                </c:pt>
                <c:pt idx="6776">
                  <c:v>115.49964999357859</c:v>
                </c:pt>
                <c:pt idx="6777">
                  <c:v>115.51651666164398</c:v>
                </c:pt>
                <c:pt idx="6778">
                  <c:v>115.53373332818349</c:v>
                </c:pt>
                <c:pt idx="6779">
                  <c:v>115.5505833307902</c:v>
                </c:pt>
                <c:pt idx="6780">
                  <c:v>115.56796666781108</c:v>
                </c:pt>
                <c:pt idx="6781">
                  <c:v>115.58483332792918</c:v>
                </c:pt>
                <c:pt idx="6782">
                  <c:v>115.60168333053589</c:v>
                </c:pt>
                <c:pt idx="6783">
                  <c:v>115.61853333314259</c:v>
                </c:pt>
                <c:pt idx="6784">
                  <c:v>115.63538332780202</c:v>
                </c:pt>
                <c:pt idx="6785">
                  <c:v>115.65231666564941</c:v>
                </c:pt>
                <c:pt idx="6786">
                  <c:v>115.66914999485016</c:v>
                </c:pt>
                <c:pt idx="6787">
                  <c:v>115.68599999745688</c:v>
                </c:pt>
                <c:pt idx="6788">
                  <c:v>115.70374999841054</c:v>
                </c:pt>
                <c:pt idx="6789">
                  <c:v>115.72061666647593</c:v>
                </c:pt>
                <c:pt idx="6790">
                  <c:v>115.7382999976476</c:v>
                </c:pt>
                <c:pt idx="6791">
                  <c:v>115.75515000025432</c:v>
                </c:pt>
                <c:pt idx="6792">
                  <c:v>115.77256666024526</c:v>
                </c:pt>
                <c:pt idx="6793">
                  <c:v>115.78941666285196</c:v>
                </c:pt>
                <c:pt idx="6794">
                  <c:v>115.80628333091735</c:v>
                </c:pt>
                <c:pt idx="6795">
                  <c:v>115.82313333352407</c:v>
                </c:pt>
                <c:pt idx="6796">
                  <c:v>115.83999999364217</c:v>
                </c:pt>
                <c:pt idx="6797">
                  <c:v>115.85774999459585</c:v>
                </c:pt>
                <c:pt idx="6798">
                  <c:v>115.87463332811991</c:v>
                </c:pt>
                <c:pt idx="6799">
                  <c:v>115.89159999688466</c:v>
                </c:pt>
                <c:pt idx="6800">
                  <c:v>115.90844999949137</c:v>
                </c:pt>
                <c:pt idx="6801">
                  <c:v>115.92529999415079</c:v>
                </c:pt>
                <c:pt idx="6802">
                  <c:v>115.94214999675751</c:v>
                </c:pt>
                <c:pt idx="6803">
                  <c:v>115.9590833346049</c:v>
                </c:pt>
                <c:pt idx="6804">
                  <c:v>115.97596666018168</c:v>
                </c:pt>
                <c:pt idx="6805">
                  <c:v>115.99323333104452</c:v>
                </c:pt>
                <c:pt idx="6806">
                  <c:v>116.01008333365122</c:v>
                </c:pt>
                <c:pt idx="6807">
                  <c:v>116.02693332831065</c:v>
                </c:pt>
                <c:pt idx="6808">
                  <c:v>116.04379999637604</c:v>
                </c:pt>
                <c:pt idx="6809">
                  <c:v>116.06128333409627</c:v>
                </c:pt>
                <c:pt idx="6810">
                  <c:v>116.07814999421437</c:v>
                </c:pt>
                <c:pt idx="6811">
                  <c:v>116.09508333206176</c:v>
                </c:pt>
                <c:pt idx="6812">
                  <c:v>116.11193333466848</c:v>
                </c:pt>
                <c:pt idx="6813">
                  <c:v>116.12879999478658</c:v>
                </c:pt>
                <c:pt idx="6814">
                  <c:v>116.14621666272481</c:v>
                </c:pt>
                <c:pt idx="6815">
                  <c:v>116.1630833307902</c:v>
                </c:pt>
                <c:pt idx="6816">
                  <c:v>116.18009999593099</c:v>
                </c:pt>
                <c:pt idx="6817">
                  <c:v>116.1969499985377</c:v>
                </c:pt>
                <c:pt idx="6818">
                  <c:v>116.2140999952952</c:v>
                </c:pt>
                <c:pt idx="6819">
                  <c:v>116.23096666336059</c:v>
                </c:pt>
                <c:pt idx="6820">
                  <c:v>116.24851666291555</c:v>
                </c:pt>
                <c:pt idx="6821">
                  <c:v>116.26536666552225</c:v>
                </c:pt>
                <c:pt idx="6822">
                  <c:v>116.28311666647593</c:v>
                </c:pt>
                <c:pt idx="6823">
                  <c:v>116.29996666113536</c:v>
                </c:pt>
                <c:pt idx="6824">
                  <c:v>116.31761666138966</c:v>
                </c:pt>
                <c:pt idx="6825">
                  <c:v>116.33446666399638</c:v>
                </c:pt>
                <c:pt idx="6826">
                  <c:v>116.35173332691193</c:v>
                </c:pt>
                <c:pt idx="6827">
                  <c:v>116.36858332951864</c:v>
                </c:pt>
                <c:pt idx="6828">
                  <c:v>116.38629999955495</c:v>
                </c:pt>
                <c:pt idx="6829">
                  <c:v>116.40316666762034</c:v>
                </c:pt>
                <c:pt idx="6830">
                  <c:v>116.42009999752045</c:v>
                </c:pt>
                <c:pt idx="6831">
                  <c:v>116.43696666558584</c:v>
                </c:pt>
                <c:pt idx="6832">
                  <c:v>116.45456666151682</c:v>
                </c:pt>
                <c:pt idx="6833">
                  <c:v>116.47141666412354</c:v>
                </c:pt>
                <c:pt idx="6834">
                  <c:v>116.48904999891917</c:v>
                </c:pt>
                <c:pt idx="6835">
                  <c:v>116.50639999707541</c:v>
                </c:pt>
                <c:pt idx="6836">
                  <c:v>116.52359999815623</c:v>
                </c:pt>
                <c:pt idx="6837">
                  <c:v>116.54043332735698</c:v>
                </c:pt>
                <c:pt idx="6838">
                  <c:v>116.55734999974568</c:v>
                </c:pt>
                <c:pt idx="6839">
                  <c:v>116.57419999440511</c:v>
                </c:pt>
                <c:pt idx="6840">
                  <c:v>116.59104999701182</c:v>
                </c:pt>
                <c:pt idx="6841">
                  <c:v>116.60855000019073</c:v>
                </c:pt>
                <c:pt idx="6842">
                  <c:v>116.62541666030884</c:v>
                </c:pt>
                <c:pt idx="6843">
                  <c:v>116.64284999370575</c:v>
                </c:pt>
                <c:pt idx="6844">
                  <c:v>116.65969999631245</c:v>
                </c:pt>
                <c:pt idx="6845">
                  <c:v>116.67685000101726</c:v>
                </c:pt>
                <c:pt idx="6846">
                  <c:v>116.69368333021799</c:v>
                </c:pt>
                <c:pt idx="6847">
                  <c:v>116.71126666069031</c:v>
                </c:pt>
                <c:pt idx="6848">
                  <c:v>116.72811666329702</c:v>
                </c:pt>
                <c:pt idx="6849">
                  <c:v>116.74509999752044</c:v>
                </c:pt>
                <c:pt idx="6850">
                  <c:v>116.76195000012716</c:v>
                </c:pt>
                <c:pt idx="6851">
                  <c:v>116.77909999688467</c:v>
                </c:pt>
                <c:pt idx="6852">
                  <c:v>116.79594999949137</c:v>
                </c:pt>
                <c:pt idx="6853">
                  <c:v>116.81348333358764</c:v>
                </c:pt>
                <c:pt idx="6854">
                  <c:v>116.83031666278839</c:v>
                </c:pt>
                <c:pt idx="6855">
                  <c:v>116.8477499961853</c:v>
                </c:pt>
                <c:pt idx="6856">
                  <c:v>116.86459999879202</c:v>
                </c:pt>
                <c:pt idx="6857">
                  <c:v>116.8816166639328</c:v>
                </c:pt>
                <c:pt idx="6858">
                  <c:v>116.89845000108083</c:v>
                </c:pt>
                <c:pt idx="6859">
                  <c:v>116.91586666107177</c:v>
                </c:pt>
                <c:pt idx="6860">
                  <c:v>116.93271666367849</c:v>
                </c:pt>
                <c:pt idx="6861">
                  <c:v>116.95044999917349</c:v>
                </c:pt>
                <c:pt idx="6862">
                  <c:v>116.96729999383291</c:v>
                </c:pt>
                <c:pt idx="6863">
                  <c:v>116.98448332945506</c:v>
                </c:pt>
                <c:pt idx="6864">
                  <c:v>117.00133333206176</c:v>
                </c:pt>
                <c:pt idx="6865">
                  <c:v>117.01833333174388</c:v>
                </c:pt>
                <c:pt idx="6866">
                  <c:v>117.03519999980927</c:v>
                </c:pt>
                <c:pt idx="6867">
                  <c:v>117.05204999446869</c:v>
                </c:pt>
                <c:pt idx="6868">
                  <c:v>117.06963333288829</c:v>
                </c:pt>
                <c:pt idx="6869">
                  <c:v>117.08648332754771</c:v>
                </c:pt>
                <c:pt idx="6870">
                  <c:v>117.10413332780202</c:v>
                </c:pt>
                <c:pt idx="6871">
                  <c:v>117.12096666495005</c:v>
                </c:pt>
                <c:pt idx="6872">
                  <c:v>117.13815000057221</c:v>
                </c:pt>
                <c:pt idx="6873">
                  <c:v>117.15501666069031</c:v>
                </c:pt>
                <c:pt idx="6874">
                  <c:v>117.17248333295187</c:v>
                </c:pt>
                <c:pt idx="6875">
                  <c:v>117.18933332761129</c:v>
                </c:pt>
                <c:pt idx="6876">
                  <c:v>117.20633332729339</c:v>
                </c:pt>
                <c:pt idx="6877">
                  <c:v>117.22318332990011</c:v>
                </c:pt>
                <c:pt idx="6878">
                  <c:v>117.2400499979655</c:v>
                </c:pt>
                <c:pt idx="6879">
                  <c:v>117.25763332843781</c:v>
                </c:pt>
                <c:pt idx="6880">
                  <c:v>117.27448333104452</c:v>
                </c:pt>
                <c:pt idx="6881">
                  <c:v>117.29133333365122</c:v>
                </c:pt>
                <c:pt idx="6882">
                  <c:v>117.30818332831065</c:v>
                </c:pt>
                <c:pt idx="6883">
                  <c:v>117.32589999834697</c:v>
                </c:pt>
                <c:pt idx="6884">
                  <c:v>117.34301666418712</c:v>
                </c:pt>
                <c:pt idx="6885">
                  <c:v>117.36076666514079</c:v>
                </c:pt>
                <c:pt idx="6886">
                  <c:v>117.37764999866485</c:v>
                </c:pt>
                <c:pt idx="6887">
                  <c:v>117.39508333206177</c:v>
                </c:pt>
                <c:pt idx="6888">
                  <c:v>117.41191666126251</c:v>
                </c:pt>
                <c:pt idx="6889">
                  <c:v>117.42948333422343</c:v>
                </c:pt>
                <c:pt idx="6890">
                  <c:v>117.44633332888286</c:v>
                </c:pt>
                <c:pt idx="6891">
                  <c:v>117.46318333148956</c:v>
                </c:pt>
                <c:pt idx="6892">
                  <c:v>117.48003333409628</c:v>
                </c:pt>
                <c:pt idx="6893">
                  <c:v>117.49780000050863</c:v>
                </c:pt>
                <c:pt idx="6894">
                  <c:v>117.51464999516806</c:v>
                </c:pt>
                <c:pt idx="6895">
                  <c:v>117.53229999542236</c:v>
                </c:pt>
                <c:pt idx="6896">
                  <c:v>117.54914999802908</c:v>
                </c:pt>
                <c:pt idx="6897">
                  <c:v>117.56659999688466</c:v>
                </c:pt>
                <c:pt idx="6898">
                  <c:v>117.58344999949138</c:v>
                </c:pt>
                <c:pt idx="6899">
                  <c:v>117.60109999974568</c:v>
                </c:pt>
                <c:pt idx="6900">
                  <c:v>117.61796666781107</c:v>
                </c:pt>
                <c:pt idx="6901">
                  <c:v>117.63483332792917</c:v>
                </c:pt>
                <c:pt idx="6902">
                  <c:v>117.65168333053589</c:v>
                </c:pt>
                <c:pt idx="6903">
                  <c:v>117.6691166639328</c:v>
                </c:pt>
                <c:pt idx="6904">
                  <c:v>117.68596666653951</c:v>
                </c:pt>
                <c:pt idx="6905">
                  <c:v>117.70338333447775</c:v>
                </c:pt>
                <c:pt idx="6906">
                  <c:v>117.72023332913717</c:v>
                </c:pt>
                <c:pt idx="6907">
                  <c:v>117.73739999930064</c:v>
                </c:pt>
                <c:pt idx="6908">
                  <c:v>117.75424999396006</c:v>
                </c:pt>
                <c:pt idx="6909">
                  <c:v>117.77193333307902</c:v>
                </c:pt>
                <c:pt idx="6910">
                  <c:v>117.78878332773844</c:v>
                </c:pt>
                <c:pt idx="6911">
                  <c:v>117.80563333034516</c:v>
                </c:pt>
                <c:pt idx="6912">
                  <c:v>117.82248333295186</c:v>
                </c:pt>
                <c:pt idx="6913">
                  <c:v>117.84023333390554</c:v>
                </c:pt>
                <c:pt idx="6914">
                  <c:v>117.85708332856497</c:v>
                </c:pt>
                <c:pt idx="6915">
                  <c:v>117.87406666278839</c:v>
                </c:pt>
                <c:pt idx="6916">
                  <c:v>117.8909166653951</c:v>
                </c:pt>
                <c:pt idx="6917">
                  <c:v>117.90778333346049</c:v>
                </c:pt>
                <c:pt idx="6918">
                  <c:v>117.92549999554952</c:v>
                </c:pt>
                <c:pt idx="6919">
                  <c:v>117.94234999815623</c:v>
                </c:pt>
                <c:pt idx="6920">
                  <c:v>117.9600333293279</c:v>
                </c:pt>
                <c:pt idx="6921">
                  <c:v>117.97689999739329</c:v>
                </c:pt>
                <c:pt idx="6922">
                  <c:v>117.99446666240692</c:v>
                </c:pt>
                <c:pt idx="6923">
                  <c:v>118.01133333047231</c:v>
                </c:pt>
                <c:pt idx="6924">
                  <c:v>118.02889999548594</c:v>
                </c:pt>
                <c:pt idx="6925">
                  <c:v>118.04574999809265</c:v>
                </c:pt>
                <c:pt idx="6926">
                  <c:v>118.06341666380564</c:v>
                </c:pt>
                <c:pt idx="6927">
                  <c:v>118.08026666641236</c:v>
                </c:pt>
                <c:pt idx="6928">
                  <c:v>118.09711666107178</c:v>
                </c:pt>
                <c:pt idx="6929">
                  <c:v>118.11396666367848</c:v>
                </c:pt>
                <c:pt idx="6930">
                  <c:v>118.13119999567668</c:v>
                </c:pt>
                <c:pt idx="6931">
                  <c:v>118.14804999828338</c:v>
                </c:pt>
                <c:pt idx="6932">
                  <c:v>118.16574999491374</c:v>
                </c:pt>
                <c:pt idx="6933">
                  <c:v>118.18259999752044</c:v>
                </c:pt>
                <c:pt idx="6934">
                  <c:v>118.20034999847412</c:v>
                </c:pt>
                <c:pt idx="6935">
                  <c:v>118.21720000108083</c:v>
                </c:pt>
                <c:pt idx="6936">
                  <c:v>118.23410000006358</c:v>
                </c:pt>
                <c:pt idx="6937">
                  <c:v>118.250949994723</c:v>
                </c:pt>
                <c:pt idx="6938">
                  <c:v>118.26781666278839</c:v>
                </c:pt>
                <c:pt idx="6939">
                  <c:v>118.28541666666666</c:v>
                </c:pt>
                <c:pt idx="6940">
                  <c:v>118.30226666132609</c:v>
                </c:pt>
                <c:pt idx="6941">
                  <c:v>118.3191166639328</c:v>
                </c:pt>
                <c:pt idx="6942">
                  <c:v>118.33598333199819</c:v>
                </c:pt>
                <c:pt idx="6943">
                  <c:v>118.35336666107177</c:v>
                </c:pt>
                <c:pt idx="6944">
                  <c:v>118.37021666367849</c:v>
                </c:pt>
                <c:pt idx="6945">
                  <c:v>118.38774999777476</c:v>
                </c:pt>
                <c:pt idx="6946">
                  <c:v>118.40460000038146</c:v>
                </c:pt>
                <c:pt idx="6947">
                  <c:v>118.42229999701182</c:v>
                </c:pt>
                <c:pt idx="6948">
                  <c:v>118.43914999961854</c:v>
                </c:pt>
                <c:pt idx="6949">
                  <c:v>118.45681666533152</c:v>
                </c:pt>
                <c:pt idx="6950">
                  <c:v>118.47366666793823</c:v>
                </c:pt>
                <c:pt idx="6951">
                  <c:v>118.49078333377838</c:v>
                </c:pt>
                <c:pt idx="6952">
                  <c:v>118.50763332843781</c:v>
                </c:pt>
                <c:pt idx="6953">
                  <c:v>118.52459999720256</c:v>
                </c:pt>
                <c:pt idx="6954">
                  <c:v>118.54144999980926</c:v>
                </c:pt>
                <c:pt idx="6955">
                  <c:v>118.55831666787465</c:v>
                </c:pt>
                <c:pt idx="6956">
                  <c:v>118.57516666253407</c:v>
                </c:pt>
                <c:pt idx="6957">
                  <c:v>118.59248332977295</c:v>
                </c:pt>
                <c:pt idx="6958">
                  <c:v>118.60933333237966</c:v>
                </c:pt>
                <c:pt idx="6959">
                  <c:v>118.62618332703909</c:v>
                </c:pt>
                <c:pt idx="6960">
                  <c:v>118.64303332964579</c:v>
                </c:pt>
                <c:pt idx="6961">
                  <c:v>118.66049999396006</c:v>
                </c:pt>
                <c:pt idx="6962">
                  <c:v>118.67734999656678</c:v>
                </c:pt>
                <c:pt idx="6963">
                  <c:v>118.69431666533153</c:v>
                </c:pt>
                <c:pt idx="6964">
                  <c:v>118.71118333339692</c:v>
                </c:pt>
                <c:pt idx="6965">
                  <c:v>118.72874999841055</c:v>
                </c:pt>
                <c:pt idx="6966">
                  <c:v>118.74560000101725</c:v>
                </c:pt>
                <c:pt idx="6967">
                  <c:v>118.76244999567668</c:v>
                </c:pt>
                <c:pt idx="6968">
                  <c:v>118.77929999828339</c:v>
                </c:pt>
                <c:pt idx="6969">
                  <c:v>118.79660000006358</c:v>
                </c:pt>
                <c:pt idx="6970">
                  <c:v>118.81346666018167</c:v>
                </c:pt>
                <c:pt idx="6971">
                  <c:v>118.83031666278839</c:v>
                </c:pt>
                <c:pt idx="6972">
                  <c:v>118.84716666539511</c:v>
                </c:pt>
                <c:pt idx="6973">
                  <c:v>118.86406666437784</c:v>
                </c:pt>
                <c:pt idx="6974">
                  <c:v>118.88098332881927</c:v>
                </c:pt>
                <c:pt idx="6975">
                  <c:v>118.89784999688466</c:v>
                </c:pt>
                <c:pt idx="6976">
                  <c:v>118.91484999656677</c:v>
                </c:pt>
                <c:pt idx="6977">
                  <c:v>118.93169999917349</c:v>
                </c:pt>
                <c:pt idx="6978">
                  <c:v>118.94854999383291</c:v>
                </c:pt>
                <c:pt idx="6979">
                  <c:v>118.96616666316986</c:v>
                </c:pt>
                <c:pt idx="6980">
                  <c:v>118.98301666577657</c:v>
                </c:pt>
                <c:pt idx="6981">
                  <c:v>119.00043333371481</c:v>
                </c:pt>
                <c:pt idx="6982">
                  <c:v>119.01728332837423</c:v>
                </c:pt>
                <c:pt idx="6983">
                  <c:v>119.03413333098094</c:v>
                </c:pt>
                <c:pt idx="6984">
                  <c:v>119.05099999904633</c:v>
                </c:pt>
                <c:pt idx="6985">
                  <c:v>119.0684666633606</c:v>
                </c:pt>
                <c:pt idx="6986">
                  <c:v>119.08533333142599</c:v>
                </c:pt>
                <c:pt idx="6987">
                  <c:v>119.10253333250681</c:v>
                </c:pt>
                <c:pt idx="6988">
                  <c:v>119.1194000005722</c:v>
                </c:pt>
                <c:pt idx="6989">
                  <c:v>119.13634999593098</c:v>
                </c:pt>
                <c:pt idx="6990">
                  <c:v>119.1531999985377</c:v>
                </c:pt>
                <c:pt idx="6991">
                  <c:v>119.17048332691192</c:v>
                </c:pt>
                <c:pt idx="6992">
                  <c:v>119.18733332951864</c:v>
                </c:pt>
                <c:pt idx="6993">
                  <c:v>119.20418333212534</c:v>
                </c:pt>
                <c:pt idx="6994">
                  <c:v>119.22105000019073</c:v>
                </c:pt>
                <c:pt idx="6995">
                  <c:v>119.23846666018169</c:v>
                </c:pt>
                <c:pt idx="6996">
                  <c:v>119.25531666278839</c:v>
                </c:pt>
                <c:pt idx="6997">
                  <c:v>119.27264999548593</c:v>
                </c:pt>
                <c:pt idx="6998">
                  <c:v>119.28949999809265</c:v>
                </c:pt>
                <c:pt idx="6999">
                  <c:v>119.30636666615804</c:v>
                </c:pt>
                <c:pt idx="7000">
                  <c:v>119.32321666081747</c:v>
                </c:pt>
                <c:pt idx="7001">
                  <c:v>119.34094999631246</c:v>
                </c:pt>
                <c:pt idx="7002">
                  <c:v>119.35779999891916</c:v>
                </c:pt>
                <c:pt idx="7003">
                  <c:v>119.37516666253408</c:v>
                </c:pt>
                <c:pt idx="7004">
                  <c:v>119.39201666514079</c:v>
                </c:pt>
                <c:pt idx="7005">
                  <c:v>119.4088666677475</c:v>
                </c:pt>
                <c:pt idx="7006">
                  <c:v>119.42571666240693</c:v>
                </c:pt>
                <c:pt idx="7007">
                  <c:v>119.44258333047232</c:v>
                </c:pt>
                <c:pt idx="7008">
                  <c:v>119.46033333142599</c:v>
                </c:pt>
                <c:pt idx="7009">
                  <c:v>119.47718333403269</c:v>
                </c:pt>
                <c:pt idx="7010">
                  <c:v>119.4941166639328</c:v>
                </c:pt>
                <c:pt idx="7011">
                  <c:v>119.51096666653952</c:v>
                </c:pt>
                <c:pt idx="7012">
                  <c:v>119.52839999993643</c:v>
                </c:pt>
                <c:pt idx="7013">
                  <c:v>119.54526666800182</c:v>
                </c:pt>
                <c:pt idx="7014">
                  <c:v>119.56246666113536</c:v>
                </c:pt>
                <c:pt idx="7015">
                  <c:v>119.57931666374206</c:v>
                </c:pt>
                <c:pt idx="7016">
                  <c:v>119.59633332888285</c:v>
                </c:pt>
                <c:pt idx="7017">
                  <c:v>119.61318333148957</c:v>
                </c:pt>
                <c:pt idx="7018">
                  <c:v>119.63003333409627</c:v>
                </c:pt>
                <c:pt idx="7019">
                  <c:v>119.64688332875569</c:v>
                </c:pt>
                <c:pt idx="7020">
                  <c:v>119.66413333415986</c:v>
                </c:pt>
                <c:pt idx="7021">
                  <c:v>119.68099999427795</c:v>
                </c:pt>
                <c:pt idx="7022">
                  <c:v>119.69861666361491</c:v>
                </c:pt>
                <c:pt idx="7023">
                  <c:v>119.71546666622162</c:v>
                </c:pt>
                <c:pt idx="7024">
                  <c:v>119.73291666507721</c:v>
                </c:pt>
                <c:pt idx="7025">
                  <c:v>119.74974999427795</c:v>
                </c:pt>
                <c:pt idx="7026">
                  <c:v>119.76659999688466</c:v>
                </c:pt>
                <c:pt idx="7027">
                  <c:v>119.78344999949137</c:v>
                </c:pt>
                <c:pt idx="7028">
                  <c:v>119.80031666755676</c:v>
                </c:pt>
                <c:pt idx="7029">
                  <c:v>119.81733333269754</c:v>
                </c:pt>
                <c:pt idx="7030">
                  <c:v>119.83418332735697</c:v>
                </c:pt>
                <c:pt idx="7031">
                  <c:v>119.85103332996368</c:v>
                </c:pt>
                <c:pt idx="7032">
                  <c:v>119.8682499965032</c:v>
                </c:pt>
                <c:pt idx="7033">
                  <c:v>119.8850999991099</c:v>
                </c:pt>
                <c:pt idx="7034">
                  <c:v>119.90283333460489</c:v>
                </c:pt>
                <c:pt idx="7035">
                  <c:v>119.91974999904633</c:v>
                </c:pt>
                <c:pt idx="7036">
                  <c:v>119.93659999370576</c:v>
                </c:pt>
                <c:pt idx="7037">
                  <c:v>119.95346666177115</c:v>
                </c:pt>
                <c:pt idx="7038">
                  <c:v>119.97088332970937</c:v>
                </c:pt>
                <c:pt idx="7039">
                  <c:v>119.98773333231608</c:v>
                </c:pt>
                <c:pt idx="7040">
                  <c:v>120.00544999440511</c:v>
                </c:pt>
                <c:pt idx="7041">
                  <c:v>120.02229999701181</c:v>
                </c:pt>
                <c:pt idx="7042">
                  <c:v>120.04006666342417</c:v>
                </c:pt>
                <c:pt idx="7043">
                  <c:v>120.05691666603089</c:v>
                </c:pt>
                <c:pt idx="7044">
                  <c:v>120.07424999872843</c:v>
                </c:pt>
                <c:pt idx="7045">
                  <c:v>120.09110000133515</c:v>
                </c:pt>
                <c:pt idx="7046">
                  <c:v>120.10794999599457</c:v>
                </c:pt>
                <c:pt idx="7047">
                  <c:v>120.12479999860128</c:v>
                </c:pt>
                <c:pt idx="7048">
                  <c:v>120.14208332697551</c:v>
                </c:pt>
                <c:pt idx="7049">
                  <c:v>120.15893332958221</c:v>
                </c:pt>
                <c:pt idx="7050">
                  <c:v>120.17578333218893</c:v>
                </c:pt>
                <c:pt idx="7051">
                  <c:v>120.19263332684835</c:v>
                </c:pt>
                <c:pt idx="7052">
                  <c:v>120.21021666526795</c:v>
                </c:pt>
                <c:pt idx="7053">
                  <c:v>120.22706666787465</c:v>
                </c:pt>
                <c:pt idx="7054">
                  <c:v>120.24393332799276</c:v>
                </c:pt>
                <c:pt idx="7055">
                  <c:v>120.26078333059947</c:v>
                </c:pt>
                <c:pt idx="7056">
                  <c:v>120.27848332722982</c:v>
                </c:pt>
                <c:pt idx="7057">
                  <c:v>120.29531666437785</c:v>
                </c:pt>
                <c:pt idx="7058">
                  <c:v>120.31309999624888</c:v>
                </c:pt>
                <c:pt idx="7059">
                  <c:v>120.3299499988556</c:v>
                </c:pt>
                <c:pt idx="7060">
                  <c:v>120.34733332792918</c:v>
                </c:pt>
                <c:pt idx="7061">
                  <c:v>120.36418333053589</c:v>
                </c:pt>
                <c:pt idx="7062">
                  <c:v>120.38149999777475</c:v>
                </c:pt>
                <c:pt idx="7063">
                  <c:v>120.39835000038147</c:v>
                </c:pt>
                <c:pt idx="7064">
                  <c:v>120.4153333346049</c:v>
                </c:pt>
                <c:pt idx="7065">
                  <c:v>120.43219999472301</c:v>
                </c:pt>
                <c:pt idx="7066">
                  <c:v>120.44908332824707</c:v>
                </c:pt>
                <c:pt idx="7067">
                  <c:v>120.46594999631246</c:v>
                </c:pt>
                <c:pt idx="7068">
                  <c:v>120.48314999739328</c:v>
                </c:pt>
                <c:pt idx="7069">
                  <c:v>120.5</c:v>
                </c:pt>
                <c:pt idx="7070">
                  <c:v>120.51758333047231</c:v>
                </c:pt>
                <c:pt idx="7071">
                  <c:v>120.5344499985377</c:v>
                </c:pt>
                <c:pt idx="7072">
                  <c:v>120.55201666355133</c:v>
                </c:pt>
                <c:pt idx="7073">
                  <c:v>120.56886666615804</c:v>
                </c:pt>
                <c:pt idx="7074">
                  <c:v>120.58581666151683</c:v>
                </c:pt>
                <c:pt idx="7075">
                  <c:v>120.60266666412353</c:v>
                </c:pt>
                <c:pt idx="7076">
                  <c:v>120.61950000127156</c:v>
                </c:pt>
                <c:pt idx="7077">
                  <c:v>120.63636666138967</c:v>
                </c:pt>
                <c:pt idx="7078">
                  <c:v>120.65321666399637</c:v>
                </c:pt>
                <c:pt idx="7079">
                  <c:v>120.67006666660309</c:v>
                </c:pt>
                <c:pt idx="7080">
                  <c:v>120.6875833272934</c:v>
                </c:pt>
                <c:pt idx="7081">
                  <c:v>120.70443332990011</c:v>
                </c:pt>
                <c:pt idx="7082">
                  <c:v>120.72128333250681</c:v>
                </c:pt>
                <c:pt idx="7083">
                  <c:v>120.73813332716624</c:v>
                </c:pt>
                <c:pt idx="7084">
                  <c:v>120.75506666501363</c:v>
                </c:pt>
                <c:pt idx="7085">
                  <c:v>120.77191666762035</c:v>
                </c:pt>
                <c:pt idx="7086">
                  <c:v>120.78876666227977</c:v>
                </c:pt>
                <c:pt idx="7087">
                  <c:v>120.80651666323344</c:v>
                </c:pt>
                <c:pt idx="7088">
                  <c:v>120.82338333129883</c:v>
                </c:pt>
                <c:pt idx="7089">
                  <c:v>120.84059999783834</c:v>
                </c:pt>
                <c:pt idx="7090">
                  <c:v>120.85745000044504</c:v>
                </c:pt>
                <c:pt idx="7091">
                  <c:v>120.8750833272934</c:v>
                </c:pt>
                <c:pt idx="7092">
                  <c:v>120.89193332990011</c:v>
                </c:pt>
                <c:pt idx="7093">
                  <c:v>120.90876666704814</c:v>
                </c:pt>
                <c:pt idx="7094">
                  <c:v>120.92563332716624</c:v>
                </c:pt>
                <c:pt idx="7095">
                  <c:v>120.94259999593099</c:v>
                </c:pt>
                <c:pt idx="7096">
                  <c:v>120.95946666399638</c:v>
                </c:pt>
                <c:pt idx="7097">
                  <c:v>120.97689999739329</c:v>
                </c:pt>
                <c:pt idx="7098">
                  <c:v>120.99375000000001</c:v>
                </c:pt>
                <c:pt idx="7099">
                  <c:v>121.01159999370574</c:v>
                </c:pt>
                <c:pt idx="7100">
                  <c:v>121.02844999631246</c:v>
                </c:pt>
                <c:pt idx="7101">
                  <c:v>121.04569999376933</c:v>
                </c:pt>
                <c:pt idx="7102">
                  <c:v>121.06256666183472</c:v>
                </c:pt>
                <c:pt idx="7103">
                  <c:v>121.08026666641236</c:v>
                </c:pt>
                <c:pt idx="7104">
                  <c:v>121.09711666107178</c:v>
                </c:pt>
                <c:pt idx="7105">
                  <c:v>121.11451666355133</c:v>
                </c:pt>
                <c:pt idx="7106">
                  <c:v>121.13136666615804</c:v>
                </c:pt>
                <c:pt idx="7107">
                  <c:v>121.14821666081747</c:v>
                </c:pt>
                <c:pt idx="7108">
                  <c:v>121.16508332888286</c:v>
                </c:pt>
                <c:pt idx="7109">
                  <c:v>121.18274999459585</c:v>
                </c:pt>
                <c:pt idx="7110">
                  <c:v>121.19958333174388</c:v>
                </c:pt>
                <c:pt idx="7111">
                  <c:v>121.21643333435058</c:v>
                </c:pt>
                <c:pt idx="7112">
                  <c:v>121.23328332901001</c:v>
                </c:pt>
                <c:pt idx="7113">
                  <c:v>121.25013333161672</c:v>
                </c:pt>
                <c:pt idx="7114">
                  <c:v>121.26713333129882</c:v>
                </c:pt>
                <c:pt idx="7115">
                  <c:v>121.28399999936421</c:v>
                </c:pt>
                <c:pt idx="7116">
                  <c:v>121.30084999402364</c:v>
                </c:pt>
                <c:pt idx="7117">
                  <c:v>121.31796666781108</c:v>
                </c:pt>
                <c:pt idx="7118">
                  <c:v>121.33498333295186</c:v>
                </c:pt>
                <c:pt idx="7119">
                  <c:v>121.35183332761129</c:v>
                </c:pt>
                <c:pt idx="7120">
                  <c:v>121.36868333021799</c:v>
                </c:pt>
                <c:pt idx="7121">
                  <c:v>121.38553333282471</c:v>
                </c:pt>
                <c:pt idx="7122">
                  <c:v>121.40324999491374</c:v>
                </c:pt>
                <c:pt idx="7123">
                  <c:v>121.42011666297913</c:v>
                </c:pt>
                <c:pt idx="7124">
                  <c:v>121.43709999720255</c:v>
                </c:pt>
                <c:pt idx="7125">
                  <c:v>121.45394999980927</c:v>
                </c:pt>
                <c:pt idx="7126">
                  <c:v>121.47079999446869</c:v>
                </c:pt>
                <c:pt idx="7127">
                  <c:v>121.48816666603088</c:v>
                </c:pt>
                <c:pt idx="7128">
                  <c:v>121.5050166606903</c:v>
                </c:pt>
                <c:pt idx="7129">
                  <c:v>121.52184999783834</c:v>
                </c:pt>
                <c:pt idx="7130">
                  <c:v>121.53870000044505</c:v>
                </c:pt>
                <c:pt idx="7131">
                  <c:v>121.55599999427795</c:v>
                </c:pt>
                <c:pt idx="7132">
                  <c:v>121.57284999688467</c:v>
                </c:pt>
                <c:pt idx="7133">
                  <c:v>121.58969999949137</c:v>
                </c:pt>
                <c:pt idx="7134">
                  <c:v>121.6065499941508</c:v>
                </c:pt>
                <c:pt idx="7135">
                  <c:v>121.62361666361491</c:v>
                </c:pt>
                <c:pt idx="7136">
                  <c:v>121.6404833316803</c:v>
                </c:pt>
                <c:pt idx="7137">
                  <c:v>121.657333334287</c:v>
                </c:pt>
                <c:pt idx="7138">
                  <c:v>121.67418332894643</c:v>
                </c:pt>
                <c:pt idx="7139">
                  <c:v>121.6910666624705</c:v>
                </c:pt>
                <c:pt idx="7140">
                  <c:v>121.70823333263397</c:v>
                </c:pt>
                <c:pt idx="7141">
                  <c:v>121.72508332729339</c:v>
                </c:pt>
                <c:pt idx="7142">
                  <c:v>121.74210000038147</c:v>
                </c:pt>
                <c:pt idx="7143">
                  <c:v>121.75894999504089</c:v>
                </c:pt>
                <c:pt idx="7144">
                  <c:v>121.77579999764761</c:v>
                </c:pt>
                <c:pt idx="7145">
                  <c:v>121.79313333034516</c:v>
                </c:pt>
                <c:pt idx="7146">
                  <c:v>121.80998333295186</c:v>
                </c:pt>
                <c:pt idx="7147">
                  <c:v>121.82683332761128</c:v>
                </c:pt>
                <c:pt idx="7148">
                  <c:v>121.843683330218</c:v>
                </c:pt>
                <c:pt idx="7149">
                  <c:v>121.86131666501363</c:v>
                </c:pt>
                <c:pt idx="7150">
                  <c:v>121.87816666762033</c:v>
                </c:pt>
                <c:pt idx="7151">
                  <c:v>121.89531666437784</c:v>
                </c:pt>
                <c:pt idx="7152">
                  <c:v>121.91223332881927</c:v>
                </c:pt>
                <c:pt idx="7153">
                  <c:v>121.92983333269756</c:v>
                </c:pt>
                <c:pt idx="7154">
                  <c:v>121.94668332735698</c:v>
                </c:pt>
                <c:pt idx="7155">
                  <c:v>121.96358333428701</c:v>
                </c:pt>
                <c:pt idx="7156">
                  <c:v>121.98043332894643</c:v>
                </c:pt>
                <c:pt idx="7157">
                  <c:v>121.99729999701182</c:v>
                </c:pt>
                <c:pt idx="7158">
                  <c:v>122.01498332818349</c:v>
                </c:pt>
                <c:pt idx="7159">
                  <c:v>122.03183333079021</c:v>
                </c:pt>
                <c:pt idx="7160">
                  <c:v>122.04888332684835</c:v>
                </c:pt>
                <c:pt idx="7161">
                  <c:v>122.06573332945506</c:v>
                </c:pt>
                <c:pt idx="7162">
                  <c:v>122.08256666660309</c:v>
                </c:pt>
                <c:pt idx="7163">
                  <c:v>122.0997833331426</c:v>
                </c:pt>
                <c:pt idx="7164">
                  <c:v>122.11661666234335</c:v>
                </c:pt>
                <c:pt idx="7165">
                  <c:v>122.13426666259765</c:v>
                </c:pt>
                <c:pt idx="7166">
                  <c:v>122.15111666520437</c:v>
                </c:pt>
                <c:pt idx="7167">
                  <c:v>122.168683330218</c:v>
                </c:pt>
                <c:pt idx="7168">
                  <c:v>122.1855333328247</c:v>
                </c:pt>
                <c:pt idx="7169">
                  <c:v>122.20316666762034</c:v>
                </c:pt>
                <c:pt idx="7170">
                  <c:v>122.22001666227976</c:v>
                </c:pt>
                <c:pt idx="7171">
                  <c:v>122.23761666615805</c:v>
                </c:pt>
                <c:pt idx="7172">
                  <c:v>122.25446666081747</c:v>
                </c:pt>
                <c:pt idx="7173">
                  <c:v>122.27191666762035</c:v>
                </c:pt>
                <c:pt idx="7174">
                  <c:v>122.28880000114441</c:v>
                </c:pt>
                <c:pt idx="7175">
                  <c:v>122.30603333314259</c:v>
                </c:pt>
                <c:pt idx="7176">
                  <c:v>122.32288332780202</c:v>
                </c:pt>
                <c:pt idx="7177">
                  <c:v>122.34056666692098</c:v>
                </c:pt>
                <c:pt idx="7178">
                  <c:v>122.3574166615804</c:v>
                </c:pt>
                <c:pt idx="7179">
                  <c:v>122.37489999930064</c:v>
                </c:pt>
                <c:pt idx="7180">
                  <c:v>122.39208332697551</c:v>
                </c:pt>
                <c:pt idx="7181">
                  <c:v>122.40913333098094</c:v>
                </c:pt>
                <c:pt idx="7182">
                  <c:v>122.42598333358765</c:v>
                </c:pt>
                <c:pt idx="7183">
                  <c:v>122.44326666196187</c:v>
                </c:pt>
                <c:pt idx="7184">
                  <c:v>122.46011666456859</c:v>
                </c:pt>
                <c:pt idx="7185">
                  <c:v>122.47708333333334</c:v>
                </c:pt>
                <c:pt idx="7186">
                  <c:v>122.49393332799276</c:v>
                </c:pt>
                <c:pt idx="7187">
                  <c:v>122.51078333059947</c:v>
                </c:pt>
                <c:pt idx="7188">
                  <c:v>122.52824999491374</c:v>
                </c:pt>
                <c:pt idx="7189">
                  <c:v>122.54509999752045</c:v>
                </c:pt>
                <c:pt idx="7190">
                  <c:v>122.56208333174388</c:v>
                </c:pt>
                <c:pt idx="7191">
                  <c:v>122.57894999980927</c:v>
                </c:pt>
                <c:pt idx="7192">
                  <c:v>122.59664999643961</c:v>
                </c:pt>
                <c:pt idx="7193">
                  <c:v>122.613516664505</c:v>
                </c:pt>
                <c:pt idx="7194">
                  <c:v>122.6305999994278</c:v>
                </c:pt>
                <c:pt idx="7195">
                  <c:v>122.64744999408722</c:v>
                </c:pt>
                <c:pt idx="7196">
                  <c:v>122.66429999669393</c:v>
                </c:pt>
                <c:pt idx="7197">
                  <c:v>122.68114999930064</c:v>
                </c:pt>
                <c:pt idx="7198">
                  <c:v>122.69886666138967</c:v>
                </c:pt>
                <c:pt idx="7199">
                  <c:v>122.71621666749319</c:v>
                </c:pt>
                <c:pt idx="7200">
                  <c:v>122.73329999446869</c:v>
                </c:pt>
                <c:pt idx="7201">
                  <c:v>122.75013333161672</c:v>
                </c:pt>
                <c:pt idx="7202">
                  <c:v>122.76698333422343</c:v>
                </c:pt>
                <c:pt idx="7203">
                  <c:v>122.78383332888285</c:v>
                </c:pt>
                <c:pt idx="7204">
                  <c:v>122.8007999976476</c:v>
                </c:pt>
                <c:pt idx="7205">
                  <c:v>122.81765000025432</c:v>
                </c:pt>
                <c:pt idx="7206">
                  <c:v>122.8345999956131</c:v>
                </c:pt>
                <c:pt idx="7207">
                  <c:v>122.85198333263398</c:v>
                </c:pt>
                <c:pt idx="7208">
                  <c:v>122.8688999970754</c:v>
                </c:pt>
                <c:pt idx="7209">
                  <c:v>122.88576666514079</c:v>
                </c:pt>
                <c:pt idx="7210">
                  <c:v>122.90285000006358</c:v>
                </c:pt>
                <c:pt idx="7211">
                  <c:v>122.919699994723</c:v>
                </c:pt>
                <c:pt idx="7212">
                  <c:v>122.937366660436</c:v>
                </c:pt>
                <c:pt idx="7213">
                  <c:v>122.95419999758403</c:v>
                </c:pt>
                <c:pt idx="7214">
                  <c:v>122.97126666704814</c:v>
                </c:pt>
                <c:pt idx="7215">
                  <c:v>122.98811666170756</c:v>
                </c:pt>
                <c:pt idx="7216">
                  <c:v>123.00496666431427</c:v>
                </c:pt>
                <c:pt idx="7217">
                  <c:v>123.02181666692098</c:v>
                </c:pt>
                <c:pt idx="7218">
                  <c:v>123.03866666158041</c:v>
                </c:pt>
                <c:pt idx="7219">
                  <c:v>123.05556666056314</c:v>
                </c:pt>
                <c:pt idx="7220">
                  <c:v>123.07241666316986</c:v>
                </c:pt>
                <c:pt idx="7221">
                  <c:v>123.09001666704813</c:v>
                </c:pt>
                <c:pt idx="7222">
                  <c:v>123.10686666170756</c:v>
                </c:pt>
                <c:pt idx="7223">
                  <c:v>123.12371666431427</c:v>
                </c:pt>
                <c:pt idx="7224">
                  <c:v>123.14056666692098</c:v>
                </c:pt>
                <c:pt idx="7225">
                  <c:v>123.15758333206176</c:v>
                </c:pt>
                <c:pt idx="7226">
                  <c:v>123.17443333466848</c:v>
                </c:pt>
                <c:pt idx="7227">
                  <c:v>123.19191666444142</c:v>
                </c:pt>
                <c:pt idx="7228">
                  <c:v>123.20931666692098</c:v>
                </c:pt>
                <c:pt idx="7229">
                  <c:v>123.22616666158041</c:v>
                </c:pt>
                <c:pt idx="7230">
                  <c:v>123.24308333396911</c:v>
                </c:pt>
                <c:pt idx="7231">
                  <c:v>123.25993332862853</c:v>
                </c:pt>
                <c:pt idx="7232">
                  <c:v>123.27678333123525</c:v>
                </c:pt>
                <c:pt idx="7233">
                  <c:v>123.29421666463216</c:v>
                </c:pt>
                <c:pt idx="7234">
                  <c:v>123.31106666723888</c:v>
                </c:pt>
                <c:pt idx="7235">
                  <c:v>123.32808333237966</c:v>
                </c:pt>
                <c:pt idx="7236">
                  <c:v>123.34493332703909</c:v>
                </c:pt>
                <c:pt idx="7237">
                  <c:v>123.36183333396912</c:v>
                </c:pt>
                <c:pt idx="7238">
                  <c:v>123.37868332862854</c:v>
                </c:pt>
                <c:pt idx="7239">
                  <c:v>123.3961500008901</c:v>
                </c:pt>
                <c:pt idx="7240">
                  <c:v>123.4130166610082</c:v>
                </c:pt>
                <c:pt idx="7241">
                  <c:v>123.43008333047231</c:v>
                </c:pt>
                <c:pt idx="7242">
                  <c:v>123.4469499985377</c:v>
                </c:pt>
                <c:pt idx="7243">
                  <c:v>123.46380000114441</c:v>
                </c:pt>
                <c:pt idx="7244">
                  <c:v>123.48064999580383</c:v>
                </c:pt>
                <c:pt idx="7245">
                  <c:v>123.49758333365122</c:v>
                </c:pt>
                <c:pt idx="7246">
                  <c:v>123.51444999376933</c:v>
                </c:pt>
                <c:pt idx="7247">
                  <c:v>123.53190000057221</c:v>
                </c:pt>
                <c:pt idx="7248">
                  <c:v>123.54874999523163</c:v>
                </c:pt>
                <c:pt idx="7249">
                  <c:v>123.5660666624705</c:v>
                </c:pt>
                <c:pt idx="7250">
                  <c:v>123.58291666507721</c:v>
                </c:pt>
                <c:pt idx="7251">
                  <c:v>123.5997833331426</c:v>
                </c:pt>
                <c:pt idx="7252">
                  <c:v>123.61665000120799</c:v>
                </c:pt>
                <c:pt idx="7253">
                  <c:v>123.63406666119893</c:v>
                </c:pt>
                <c:pt idx="7254">
                  <c:v>123.65091666380565</c:v>
                </c:pt>
                <c:pt idx="7255">
                  <c:v>123.66820000012716</c:v>
                </c:pt>
                <c:pt idx="7256">
                  <c:v>123.68506666024525</c:v>
                </c:pt>
                <c:pt idx="7257">
                  <c:v>123.70191666285197</c:v>
                </c:pt>
                <c:pt idx="7258">
                  <c:v>123.71876666545867</c:v>
                </c:pt>
                <c:pt idx="7259">
                  <c:v>123.7362666606903</c:v>
                </c:pt>
                <c:pt idx="7260">
                  <c:v>123.75311666329702</c:v>
                </c:pt>
                <c:pt idx="7261">
                  <c:v>123.77051666577657</c:v>
                </c:pt>
                <c:pt idx="7262">
                  <c:v>123.78738333384196</c:v>
                </c:pt>
                <c:pt idx="7263">
                  <c:v>123.80470000108083</c:v>
                </c:pt>
                <c:pt idx="7264">
                  <c:v>123.82153333028158</c:v>
                </c:pt>
                <c:pt idx="7265">
                  <c:v>123.83923332691192</c:v>
                </c:pt>
                <c:pt idx="7266">
                  <c:v>123.85608332951864</c:v>
                </c:pt>
                <c:pt idx="7267">
                  <c:v>123.87319999535879</c:v>
                </c:pt>
                <c:pt idx="7268">
                  <c:v>123.89004999796549</c:v>
                </c:pt>
                <c:pt idx="7269">
                  <c:v>123.90764999389648</c:v>
                </c:pt>
                <c:pt idx="7270">
                  <c:v>123.9244999965032</c:v>
                </c:pt>
                <c:pt idx="7271">
                  <c:v>123.9417166630427</c:v>
                </c:pt>
                <c:pt idx="7272">
                  <c:v>123.95856666564941</c:v>
                </c:pt>
                <c:pt idx="7273">
                  <c:v>123.9755833307902</c:v>
                </c:pt>
                <c:pt idx="7274">
                  <c:v>123.99243333339692</c:v>
                </c:pt>
                <c:pt idx="7275">
                  <c:v>124.00928332805634</c:v>
                </c:pt>
                <c:pt idx="7276">
                  <c:v>124.02614999612173</c:v>
                </c:pt>
                <c:pt idx="7277">
                  <c:v>124.0430999994278</c:v>
                </c:pt>
                <c:pt idx="7278">
                  <c:v>124.05996666749319</c:v>
                </c:pt>
                <c:pt idx="7279">
                  <c:v>124.07763333320618</c:v>
                </c:pt>
                <c:pt idx="7280">
                  <c:v>124.0944833278656</c:v>
                </c:pt>
                <c:pt idx="7281">
                  <c:v>124.11193333466848</c:v>
                </c:pt>
                <c:pt idx="7282">
                  <c:v>124.1287833293279</c:v>
                </c:pt>
                <c:pt idx="7283">
                  <c:v>124.14634999434153</c:v>
                </c:pt>
                <c:pt idx="7284">
                  <c:v>124.16319999694824</c:v>
                </c:pt>
                <c:pt idx="7285">
                  <c:v>124.18043332894644</c:v>
                </c:pt>
                <c:pt idx="7286">
                  <c:v>124.19728333155314</c:v>
                </c:pt>
                <c:pt idx="7287">
                  <c:v>124.21413333415985</c:v>
                </c:pt>
                <c:pt idx="7288">
                  <c:v>124.23098332881928</c:v>
                </c:pt>
                <c:pt idx="7289">
                  <c:v>124.24839999675751</c:v>
                </c:pt>
                <c:pt idx="7290">
                  <c:v>124.2652666648229</c:v>
                </c:pt>
                <c:pt idx="7291">
                  <c:v>124.28298332691193</c:v>
                </c:pt>
                <c:pt idx="7292">
                  <c:v>124.29983332951863</c:v>
                </c:pt>
                <c:pt idx="7293">
                  <c:v>124.31681666374206</c:v>
                </c:pt>
                <c:pt idx="7294">
                  <c:v>124.33368333180745</c:v>
                </c:pt>
                <c:pt idx="7295">
                  <c:v>124.350949994723</c:v>
                </c:pt>
                <c:pt idx="7296">
                  <c:v>124.36779999732971</c:v>
                </c:pt>
                <c:pt idx="7297">
                  <c:v>124.38551666736603</c:v>
                </c:pt>
                <c:pt idx="7298">
                  <c:v>124.40236666202546</c:v>
                </c:pt>
                <c:pt idx="7299">
                  <c:v>124.41973333358764</c:v>
                </c:pt>
                <c:pt idx="7300">
                  <c:v>124.43658332824707</c:v>
                </c:pt>
                <c:pt idx="7301">
                  <c:v>124.45343333085378</c:v>
                </c:pt>
                <c:pt idx="7302">
                  <c:v>124.47029999891917</c:v>
                </c:pt>
                <c:pt idx="7303">
                  <c:v>124.4871499935786</c:v>
                </c:pt>
                <c:pt idx="7304">
                  <c:v>124.50408333142599</c:v>
                </c:pt>
                <c:pt idx="7305">
                  <c:v>124.52093333403269</c:v>
                </c:pt>
                <c:pt idx="7306">
                  <c:v>124.53849999904632</c:v>
                </c:pt>
                <c:pt idx="7307">
                  <c:v>124.55534999370575</c:v>
                </c:pt>
                <c:pt idx="7308">
                  <c:v>124.57223332722982</c:v>
                </c:pt>
                <c:pt idx="7309">
                  <c:v>124.58908332983653</c:v>
                </c:pt>
                <c:pt idx="7310">
                  <c:v>124.60594999790192</c:v>
                </c:pt>
                <c:pt idx="7311">
                  <c:v>124.62309999465943</c:v>
                </c:pt>
                <c:pt idx="7312">
                  <c:v>124.63994999726613</c:v>
                </c:pt>
                <c:pt idx="7313">
                  <c:v>124.65764999389648</c:v>
                </c:pt>
                <c:pt idx="7314">
                  <c:v>124.67455000082651</c:v>
                </c:pt>
                <c:pt idx="7315">
                  <c:v>124.69186666806539</c:v>
                </c:pt>
                <c:pt idx="7316">
                  <c:v>124.70869999726614</c:v>
                </c:pt>
                <c:pt idx="7317">
                  <c:v>124.72554999987284</c:v>
                </c:pt>
                <c:pt idx="7318">
                  <c:v>124.74241666793823</c:v>
                </c:pt>
                <c:pt idx="7319">
                  <c:v>124.7598833322525</c:v>
                </c:pt>
                <c:pt idx="7320">
                  <c:v>124.77673332691192</c:v>
                </c:pt>
                <c:pt idx="7321">
                  <c:v>124.79399999777476</c:v>
                </c:pt>
                <c:pt idx="7322">
                  <c:v>124.81085000038146</c:v>
                </c:pt>
                <c:pt idx="7323">
                  <c:v>124.82821666399637</c:v>
                </c:pt>
                <c:pt idx="7324">
                  <c:v>124.84511666297912</c:v>
                </c:pt>
                <c:pt idx="7325">
                  <c:v>124.86219999790191</c:v>
                </c:pt>
                <c:pt idx="7326">
                  <c:v>124.87905000050863</c:v>
                </c:pt>
                <c:pt idx="7327">
                  <c:v>124.89696666399638</c:v>
                </c:pt>
                <c:pt idx="7328">
                  <c:v>124.91386666297913</c:v>
                </c:pt>
                <c:pt idx="7329">
                  <c:v>124.93103333314259</c:v>
                </c:pt>
                <c:pt idx="7330">
                  <c:v>124.94790000120798</c:v>
                </c:pt>
                <c:pt idx="7331">
                  <c:v>124.96484999656677</c:v>
                </c:pt>
                <c:pt idx="7332">
                  <c:v>124.98169999917349</c:v>
                </c:pt>
                <c:pt idx="7333">
                  <c:v>124.99853332837422</c:v>
                </c:pt>
                <c:pt idx="7334">
                  <c:v>125.01611666679382</c:v>
                </c:pt>
                <c:pt idx="7335">
                  <c:v>125.03296666145324</c:v>
                </c:pt>
                <c:pt idx="7336">
                  <c:v>125.04981666405996</c:v>
                </c:pt>
                <c:pt idx="7337">
                  <c:v>125.06666666666666</c:v>
                </c:pt>
                <c:pt idx="7338">
                  <c:v>125.08358333110809</c:v>
                </c:pt>
                <c:pt idx="7339">
                  <c:v>125.1004333337148</c:v>
                </c:pt>
                <c:pt idx="7340">
                  <c:v>125.11728332837423</c:v>
                </c:pt>
                <c:pt idx="7341">
                  <c:v>125.1346666653951</c:v>
                </c:pt>
                <c:pt idx="7342">
                  <c:v>125.1515166680018</c:v>
                </c:pt>
                <c:pt idx="7343">
                  <c:v>125.16836666266123</c:v>
                </c:pt>
                <c:pt idx="7344">
                  <c:v>125.18521666526794</c:v>
                </c:pt>
                <c:pt idx="7345">
                  <c:v>125.2028333346049</c:v>
                </c:pt>
                <c:pt idx="7346">
                  <c:v>125.21968332926433</c:v>
                </c:pt>
                <c:pt idx="7347">
                  <c:v>125.23726666768393</c:v>
                </c:pt>
                <c:pt idx="7348">
                  <c:v>125.25411666234335</c:v>
                </c:pt>
                <c:pt idx="7349">
                  <c:v>125.27179999351502</c:v>
                </c:pt>
                <c:pt idx="7350">
                  <c:v>125.28863333066305</c:v>
                </c:pt>
                <c:pt idx="7351">
                  <c:v>125.30599999427795</c:v>
                </c:pt>
                <c:pt idx="7352">
                  <c:v>125.32284999688467</c:v>
                </c:pt>
                <c:pt idx="7353">
                  <c:v>125.33969999949137</c:v>
                </c:pt>
                <c:pt idx="7354">
                  <c:v>125.35656666755676</c:v>
                </c:pt>
                <c:pt idx="7355">
                  <c:v>125.37398332754771</c:v>
                </c:pt>
                <c:pt idx="7356">
                  <c:v>125.39083333015442</c:v>
                </c:pt>
                <c:pt idx="7357">
                  <c:v>125.40773332913717</c:v>
                </c:pt>
                <c:pt idx="7358">
                  <c:v>125.42458333174388</c:v>
                </c:pt>
                <c:pt idx="7359">
                  <c:v>125.44155000050863</c:v>
                </c:pt>
                <c:pt idx="7360">
                  <c:v>125.45839999516805</c:v>
                </c:pt>
                <c:pt idx="7361">
                  <c:v>125.47581666310629</c:v>
                </c:pt>
                <c:pt idx="7362">
                  <c:v>125.49268333117168</c:v>
                </c:pt>
                <c:pt idx="7363">
                  <c:v>125.50953333377838</c:v>
                </c:pt>
                <c:pt idx="7364">
                  <c:v>125.5263833284378</c:v>
                </c:pt>
                <c:pt idx="7365">
                  <c:v>125.54323333104452</c:v>
                </c:pt>
                <c:pt idx="7366">
                  <c:v>125.56033333142598</c:v>
                </c:pt>
                <c:pt idx="7367">
                  <c:v>125.57716666062673</c:v>
                </c:pt>
                <c:pt idx="7368">
                  <c:v>125.59473333358764</c:v>
                </c:pt>
                <c:pt idx="7369">
                  <c:v>125.61156666278839</c:v>
                </c:pt>
                <c:pt idx="7370">
                  <c:v>125.62929999828339</c:v>
                </c:pt>
                <c:pt idx="7371">
                  <c:v>125.6461500008901</c:v>
                </c:pt>
                <c:pt idx="7372">
                  <c:v>125.66303333441417</c:v>
                </c:pt>
                <c:pt idx="7373">
                  <c:v>125.67988332907359</c:v>
                </c:pt>
                <c:pt idx="7374">
                  <c:v>125.69673333168029</c:v>
                </c:pt>
                <c:pt idx="7375">
                  <c:v>125.71359999974568</c:v>
                </c:pt>
                <c:pt idx="7376">
                  <c:v>125.73044999440511</c:v>
                </c:pt>
                <c:pt idx="7377">
                  <c:v>125.7479666630427</c:v>
                </c:pt>
                <c:pt idx="7378">
                  <c:v>125.76481666564942</c:v>
                </c:pt>
                <c:pt idx="7379">
                  <c:v>125.78184999624888</c:v>
                </c:pt>
                <c:pt idx="7380">
                  <c:v>125.7986999988556</c:v>
                </c:pt>
                <c:pt idx="7381">
                  <c:v>125.81554999351502</c:v>
                </c:pt>
                <c:pt idx="7382">
                  <c:v>125.83239999612172</c:v>
                </c:pt>
                <c:pt idx="7383">
                  <c:v>125.84926666418711</c:v>
                </c:pt>
                <c:pt idx="7384">
                  <c:v>125.86696666081747</c:v>
                </c:pt>
                <c:pt idx="7385">
                  <c:v>125.88383332888286</c:v>
                </c:pt>
                <c:pt idx="7386">
                  <c:v>125.90128332773844</c:v>
                </c:pt>
                <c:pt idx="7387">
                  <c:v>125.91814999580383</c:v>
                </c:pt>
                <c:pt idx="7388">
                  <c:v>125.93548332850138</c:v>
                </c:pt>
                <c:pt idx="7389">
                  <c:v>125.95233333110809</c:v>
                </c:pt>
                <c:pt idx="7390">
                  <c:v>125.96918333371481</c:v>
                </c:pt>
                <c:pt idx="7391">
                  <c:v>125.98604999383291</c:v>
                </c:pt>
                <c:pt idx="7392">
                  <c:v>126.00329999923706</c:v>
                </c:pt>
                <c:pt idx="7393">
                  <c:v>126.02014999389648</c:v>
                </c:pt>
                <c:pt idx="7394">
                  <c:v>126.0369999965032</c:v>
                </c:pt>
                <c:pt idx="7395">
                  <c:v>126.0538499991099</c:v>
                </c:pt>
                <c:pt idx="7396">
                  <c:v>126.07084999879201</c:v>
                </c:pt>
                <c:pt idx="7397">
                  <c:v>126.08770000139872</c:v>
                </c:pt>
                <c:pt idx="7398">
                  <c:v>126.10456666151683</c:v>
                </c:pt>
                <c:pt idx="7399">
                  <c:v>126.12198332945506</c:v>
                </c:pt>
                <c:pt idx="7400">
                  <c:v>126.13883333206176</c:v>
                </c:pt>
                <c:pt idx="7401">
                  <c:v>126.15629999637603</c:v>
                </c:pt>
                <c:pt idx="7402">
                  <c:v>126.17316666444142</c:v>
                </c:pt>
                <c:pt idx="7403">
                  <c:v>126.1903333346049</c:v>
                </c:pt>
                <c:pt idx="7404">
                  <c:v>126.20718332926432</c:v>
                </c:pt>
                <c:pt idx="7405">
                  <c:v>126.22548333009084</c:v>
                </c:pt>
                <c:pt idx="7406">
                  <c:v>126.24233333269756</c:v>
                </c:pt>
                <c:pt idx="7407">
                  <c:v>126.25943333307902</c:v>
                </c:pt>
                <c:pt idx="7408">
                  <c:v>126.27628332773844</c:v>
                </c:pt>
                <c:pt idx="7409">
                  <c:v>126.29313333034516</c:v>
                </c:pt>
                <c:pt idx="7410">
                  <c:v>126.30998333295186</c:v>
                </c:pt>
                <c:pt idx="7411">
                  <c:v>126.3278333346049</c:v>
                </c:pt>
                <c:pt idx="7412">
                  <c:v>126.34468332926433</c:v>
                </c:pt>
                <c:pt idx="7413">
                  <c:v>126.36181666056315</c:v>
                </c:pt>
                <c:pt idx="7414">
                  <c:v>126.37868332862854</c:v>
                </c:pt>
                <c:pt idx="7415">
                  <c:v>126.39558332761129</c:v>
                </c:pt>
                <c:pt idx="7416">
                  <c:v>126.41244999567668</c:v>
                </c:pt>
                <c:pt idx="7417">
                  <c:v>126.43011666138968</c:v>
                </c:pt>
                <c:pt idx="7418">
                  <c:v>126.4469499985377</c:v>
                </c:pt>
                <c:pt idx="7419">
                  <c:v>126.46436666647593</c:v>
                </c:pt>
                <c:pt idx="7420">
                  <c:v>126.48149999777476</c:v>
                </c:pt>
                <c:pt idx="7421">
                  <c:v>126.49896666208903</c:v>
                </c:pt>
                <c:pt idx="7422">
                  <c:v>126.51581666469573</c:v>
                </c:pt>
                <c:pt idx="7423">
                  <c:v>126.53281666437785</c:v>
                </c:pt>
                <c:pt idx="7424">
                  <c:v>126.54966666698456</c:v>
                </c:pt>
                <c:pt idx="7425">
                  <c:v>126.56651666164399</c:v>
                </c:pt>
                <c:pt idx="7426">
                  <c:v>126.58433333237966</c:v>
                </c:pt>
                <c:pt idx="7427">
                  <c:v>126.60121666590372</c:v>
                </c:pt>
                <c:pt idx="7428">
                  <c:v>126.61839999357859</c:v>
                </c:pt>
                <c:pt idx="7429">
                  <c:v>126.63524999618531</c:v>
                </c:pt>
                <c:pt idx="7430">
                  <c:v>126.65299999713898</c:v>
                </c:pt>
                <c:pt idx="7431">
                  <c:v>126.66986666520437</c:v>
                </c:pt>
                <c:pt idx="7432">
                  <c:v>126.68688333034515</c:v>
                </c:pt>
                <c:pt idx="7433">
                  <c:v>126.70373333295187</c:v>
                </c:pt>
                <c:pt idx="7434">
                  <c:v>126.72058332761129</c:v>
                </c:pt>
                <c:pt idx="7435">
                  <c:v>126.737433330218</c:v>
                </c:pt>
                <c:pt idx="7436">
                  <c:v>126.75511666138966</c:v>
                </c:pt>
                <c:pt idx="7437">
                  <c:v>126.77196666399638</c:v>
                </c:pt>
                <c:pt idx="7438">
                  <c:v>126.78968333403269</c:v>
                </c:pt>
                <c:pt idx="7439">
                  <c:v>126.80653332869211</c:v>
                </c:pt>
                <c:pt idx="7440">
                  <c:v>126.82396666208903</c:v>
                </c:pt>
                <c:pt idx="7441">
                  <c:v>126.84083333015442</c:v>
                </c:pt>
                <c:pt idx="7442">
                  <c:v>126.85783332983652</c:v>
                </c:pt>
                <c:pt idx="7443">
                  <c:v>126.87468333244324</c:v>
                </c:pt>
                <c:pt idx="7444">
                  <c:v>126.89238332907358</c:v>
                </c:pt>
                <c:pt idx="7445">
                  <c:v>126.9092333316803</c:v>
                </c:pt>
                <c:pt idx="7446">
                  <c:v>126.92689999739329</c:v>
                </c:pt>
                <c:pt idx="7447">
                  <c:v>126.94379999637604</c:v>
                </c:pt>
                <c:pt idx="7448">
                  <c:v>126.96119999885559</c:v>
                </c:pt>
                <c:pt idx="7449">
                  <c:v>126.97806666692098</c:v>
                </c:pt>
                <c:pt idx="7450">
                  <c:v>126.99505000114441</c:v>
                </c:pt>
                <c:pt idx="7451">
                  <c:v>127.01189999580383</c:v>
                </c:pt>
                <c:pt idx="7452">
                  <c:v>127.02899999618531</c:v>
                </c:pt>
                <c:pt idx="7453">
                  <c:v>127.0458666642507</c:v>
                </c:pt>
                <c:pt idx="7454">
                  <c:v>127.0627166668574</c:v>
                </c:pt>
                <c:pt idx="7455">
                  <c:v>127.07984999815623</c:v>
                </c:pt>
                <c:pt idx="7456">
                  <c:v>127.09670000076294</c:v>
                </c:pt>
                <c:pt idx="7457">
                  <c:v>127.1143166621526</c:v>
                </c:pt>
                <c:pt idx="7458">
                  <c:v>127.13118333021799</c:v>
                </c:pt>
                <c:pt idx="7459">
                  <c:v>127.14803333282471</c:v>
                </c:pt>
                <c:pt idx="7460">
                  <c:v>127.16488332748413</c:v>
                </c:pt>
                <c:pt idx="7461">
                  <c:v>127.18179999987284</c:v>
                </c:pt>
                <c:pt idx="7462">
                  <c:v>127.19864999453226</c:v>
                </c:pt>
                <c:pt idx="7463">
                  <c:v>127.21549999713898</c:v>
                </c:pt>
                <c:pt idx="7464">
                  <c:v>127.23318332831064</c:v>
                </c:pt>
                <c:pt idx="7465">
                  <c:v>127.25003333091736</c:v>
                </c:pt>
                <c:pt idx="7466">
                  <c:v>127.26766666571299</c:v>
                </c:pt>
                <c:pt idx="7467">
                  <c:v>127.28453333377838</c:v>
                </c:pt>
                <c:pt idx="7468">
                  <c:v>127.30159999529521</c:v>
                </c:pt>
                <c:pt idx="7469">
                  <c:v>127.31844999790192</c:v>
                </c:pt>
                <c:pt idx="7470">
                  <c:v>127.33585000038147</c:v>
                </c:pt>
                <c:pt idx="7471">
                  <c:v>127.35269999504089</c:v>
                </c:pt>
                <c:pt idx="7472">
                  <c:v>127.36954999764761</c:v>
                </c:pt>
                <c:pt idx="7473">
                  <c:v>127.38640000025431</c:v>
                </c:pt>
                <c:pt idx="7474">
                  <c:v>127.40333333015442</c:v>
                </c:pt>
                <c:pt idx="7475">
                  <c:v>127.42019999821981</c:v>
                </c:pt>
                <c:pt idx="7476">
                  <c:v>127.43746666113536</c:v>
                </c:pt>
                <c:pt idx="7477">
                  <c:v>127.45431666374206</c:v>
                </c:pt>
                <c:pt idx="7478">
                  <c:v>127.47116666634878</c:v>
                </c:pt>
                <c:pt idx="7479">
                  <c:v>127.4880166610082</c:v>
                </c:pt>
                <c:pt idx="7480">
                  <c:v>127.50576666196187</c:v>
                </c:pt>
                <c:pt idx="7481">
                  <c:v>127.52263333002726</c:v>
                </c:pt>
                <c:pt idx="7482">
                  <c:v>127.54035000006358</c:v>
                </c:pt>
                <c:pt idx="7483">
                  <c:v>127.55719999472301</c:v>
                </c:pt>
                <c:pt idx="7484">
                  <c:v>127.57449999650319</c:v>
                </c:pt>
                <c:pt idx="7485">
                  <c:v>127.59184999465943</c:v>
                </c:pt>
                <c:pt idx="7486">
                  <c:v>127.60883332888285</c:v>
                </c:pt>
                <c:pt idx="7487">
                  <c:v>127.62566666603088</c:v>
                </c:pt>
                <c:pt idx="7488">
                  <c:v>127.6425166606903</c:v>
                </c:pt>
                <c:pt idx="7489">
                  <c:v>127.65936666329702</c:v>
                </c:pt>
                <c:pt idx="7490">
                  <c:v>127.67633333206177</c:v>
                </c:pt>
                <c:pt idx="7491">
                  <c:v>127.69320000012716</c:v>
                </c:pt>
                <c:pt idx="7492">
                  <c:v>127.71036666234335</c:v>
                </c:pt>
                <c:pt idx="7493">
                  <c:v>127.72721666495005</c:v>
                </c:pt>
                <c:pt idx="7494">
                  <c:v>127.74476666450501</c:v>
                </c:pt>
                <c:pt idx="7495">
                  <c:v>127.7616333325704</c:v>
                </c:pt>
                <c:pt idx="7496">
                  <c:v>127.77931666374207</c:v>
                </c:pt>
                <c:pt idx="7497">
                  <c:v>127.79618333180746</c:v>
                </c:pt>
                <c:pt idx="7498">
                  <c:v>127.81306666533152</c:v>
                </c:pt>
                <c:pt idx="7499">
                  <c:v>127.82993333339691</c:v>
                </c:pt>
                <c:pt idx="7500">
                  <c:v>127.84678332805633</c:v>
                </c:pt>
                <c:pt idx="7501">
                  <c:v>127.86416666507721</c:v>
                </c:pt>
                <c:pt idx="7502">
                  <c:v>127.88101666768392</c:v>
                </c:pt>
                <c:pt idx="7503">
                  <c:v>127.89786666234335</c:v>
                </c:pt>
                <c:pt idx="7504">
                  <c:v>127.91469999949138</c:v>
                </c:pt>
                <c:pt idx="7505">
                  <c:v>127.93239999612173</c:v>
                </c:pt>
                <c:pt idx="7506">
                  <c:v>127.94924999872843</c:v>
                </c:pt>
                <c:pt idx="7507">
                  <c:v>127.96668333212534</c:v>
                </c:pt>
                <c:pt idx="7508">
                  <c:v>127.98355000019073</c:v>
                </c:pt>
                <c:pt idx="7509">
                  <c:v>128.00099999904631</c:v>
                </c:pt>
                <c:pt idx="7510">
                  <c:v>128.01784999370574</c:v>
                </c:pt>
                <c:pt idx="7511">
                  <c:v>128.03534999688466</c:v>
                </c:pt>
                <c:pt idx="7512">
                  <c:v>128.05223333040874</c:v>
                </c:pt>
                <c:pt idx="7513">
                  <c:v>128.06983333428701</c:v>
                </c:pt>
                <c:pt idx="7514">
                  <c:v>128.08668332894644</c:v>
                </c:pt>
                <c:pt idx="7515">
                  <c:v>128.10353333155314</c:v>
                </c:pt>
                <c:pt idx="7516">
                  <c:v>128.12039999961854</c:v>
                </c:pt>
                <c:pt idx="7517">
                  <c:v>128.13734999497731</c:v>
                </c:pt>
                <c:pt idx="7518">
                  <c:v>128.15421666304272</c:v>
                </c:pt>
                <c:pt idx="7519">
                  <c:v>128.17134999434154</c:v>
                </c:pt>
                <c:pt idx="7520">
                  <c:v>128.18819999694824</c:v>
                </c:pt>
                <c:pt idx="7521">
                  <c:v>128.20573333104451</c:v>
                </c:pt>
                <c:pt idx="7522">
                  <c:v>128.22258333365122</c:v>
                </c:pt>
                <c:pt idx="7523">
                  <c:v>128.23958333333334</c:v>
                </c:pt>
                <c:pt idx="7524">
                  <c:v>128.25643332799277</c:v>
                </c:pt>
                <c:pt idx="7525">
                  <c:v>128.27328333059947</c:v>
                </c:pt>
                <c:pt idx="7526">
                  <c:v>128.29013333320617</c:v>
                </c:pt>
                <c:pt idx="7527">
                  <c:v>128.30708332856497</c:v>
                </c:pt>
                <c:pt idx="7528">
                  <c:v>128.32393333117167</c:v>
                </c:pt>
                <c:pt idx="7529">
                  <c:v>128.34078333377838</c:v>
                </c:pt>
                <c:pt idx="7530">
                  <c:v>128.35816666285197</c:v>
                </c:pt>
                <c:pt idx="7531">
                  <c:v>128.37501666545867</c:v>
                </c:pt>
                <c:pt idx="7532">
                  <c:v>128.39186666806538</c:v>
                </c:pt>
                <c:pt idx="7533">
                  <c:v>128.4087333281835</c:v>
                </c:pt>
                <c:pt idx="7534">
                  <c:v>128.42609999974567</c:v>
                </c:pt>
                <c:pt idx="7535">
                  <c:v>128.4429499944051</c:v>
                </c:pt>
                <c:pt idx="7536">
                  <c:v>128.46014999548595</c:v>
                </c:pt>
                <c:pt idx="7537">
                  <c:v>128.47699999809265</c:v>
                </c:pt>
                <c:pt idx="7538">
                  <c:v>128.4938333272934</c:v>
                </c:pt>
                <c:pt idx="7539">
                  <c:v>128.5106833299001</c:v>
                </c:pt>
                <c:pt idx="7540">
                  <c:v>128.52753333250681</c:v>
                </c:pt>
                <c:pt idx="7541">
                  <c:v>128.54495000044506</c:v>
                </c:pt>
                <c:pt idx="7542">
                  <c:v>128.56179999510448</c:v>
                </c:pt>
                <c:pt idx="7543">
                  <c:v>128.57956666151682</c:v>
                </c:pt>
                <c:pt idx="7544">
                  <c:v>128.59643332958223</c:v>
                </c:pt>
                <c:pt idx="7545">
                  <c:v>128.61401666800182</c:v>
                </c:pt>
                <c:pt idx="7546">
                  <c:v>128.63086666266125</c:v>
                </c:pt>
                <c:pt idx="7547">
                  <c:v>128.64771666526795</c:v>
                </c:pt>
                <c:pt idx="7548">
                  <c:v>128.66458333333333</c:v>
                </c:pt>
                <c:pt idx="7549">
                  <c:v>128.68158333301545</c:v>
                </c:pt>
                <c:pt idx="7550">
                  <c:v>128.69845000108083</c:v>
                </c:pt>
                <c:pt idx="7551">
                  <c:v>128.71529999574025</c:v>
                </c:pt>
                <c:pt idx="7552">
                  <c:v>128.73214999834696</c:v>
                </c:pt>
                <c:pt idx="7553">
                  <c:v>128.74909999370576</c:v>
                </c:pt>
                <c:pt idx="7554">
                  <c:v>128.76596666177113</c:v>
                </c:pt>
                <c:pt idx="7555">
                  <c:v>128.78359999656678</c:v>
                </c:pt>
                <c:pt idx="7556">
                  <c:v>128.80044999917348</c:v>
                </c:pt>
                <c:pt idx="7557">
                  <c:v>128.81766666571301</c:v>
                </c:pt>
                <c:pt idx="7558">
                  <c:v>128.83451666037243</c:v>
                </c:pt>
                <c:pt idx="7559">
                  <c:v>128.85171666145325</c:v>
                </c:pt>
                <c:pt idx="7560">
                  <c:v>128.86858332951863</c:v>
                </c:pt>
                <c:pt idx="7561">
                  <c:v>128.88559999465943</c:v>
                </c:pt>
                <c:pt idx="7562">
                  <c:v>128.90244999726613</c:v>
                </c:pt>
                <c:pt idx="7563">
                  <c:v>128.91974999904633</c:v>
                </c:pt>
                <c:pt idx="7564">
                  <c:v>128.93659999370576</c:v>
                </c:pt>
                <c:pt idx="7565">
                  <c:v>128.95344999631246</c:v>
                </c:pt>
                <c:pt idx="7566">
                  <c:v>128.97029999891916</c:v>
                </c:pt>
                <c:pt idx="7567">
                  <c:v>128.98773333231608</c:v>
                </c:pt>
                <c:pt idx="7568">
                  <c:v>129.00458332697551</c:v>
                </c:pt>
                <c:pt idx="7569">
                  <c:v>129.02226666609445</c:v>
                </c:pt>
                <c:pt idx="7570">
                  <c:v>129.03913333415986</c:v>
                </c:pt>
                <c:pt idx="7571">
                  <c:v>129.05596666336061</c:v>
                </c:pt>
                <c:pt idx="7572">
                  <c:v>129.07280000050864</c:v>
                </c:pt>
                <c:pt idx="7573">
                  <c:v>129.08964999516806</c:v>
                </c:pt>
                <c:pt idx="7574">
                  <c:v>129.10659999847411</c:v>
                </c:pt>
                <c:pt idx="7575">
                  <c:v>129.12345000108084</c:v>
                </c:pt>
                <c:pt idx="7576">
                  <c:v>129.14091666539511</c:v>
                </c:pt>
                <c:pt idx="7577">
                  <c:v>129.15778333346049</c:v>
                </c:pt>
                <c:pt idx="7578">
                  <c:v>129.17534999847413</c:v>
                </c:pt>
                <c:pt idx="7579">
                  <c:v>129.19220000108083</c:v>
                </c:pt>
                <c:pt idx="7580">
                  <c:v>129.20904999574026</c:v>
                </c:pt>
                <c:pt idx="7581">
                  <c:v>129.22589999834696</c:v>
                </c:pt>
                <c:pt idx="7582">
                  <c:v>129.24356666405995</c:v>
                </c:pt>
                <c:pt idx="7583">
                  <c:v>129.26041666666666</c:v>
                </c:pt>
                <c:pt idx="7584">
                  <c:v>129.27786666552225</c:v>
                </c:pt>
                <c:pt idx="7585">
                  <c:v>129.29471666018168</c:v>
                </c:pt>
                <c:pt idx="7586">
                  <c:v>129.31211666266123</c:v>
                </c:pt>
                <c:pt idx="7587">
                  <c:v>129.32896666526796</c:v>
                </c:pt>
                <c:pt idx="7588">
                  <c:v>129.34581666787466</c:v>
                </c:pt>
                <c:pt idx="7589">
                  <c:v>129.36264999707541</c:v>
                </c:pt>
                <c:pt idx="7590">
                  <c:v>129.37958332697551</c:v>
                </c:pt>
                <c:pt idx="7591">
                  <c:v>129.39643332958221</c:v>
                </c:pt>
                <c:pt idx="7592">
                  <c:v>129.41328333218891</c:v>
                </c:pt>
                <c:pt idx="7593">
                  <c:v>129.43098332881928</c:v>
                </c:pt>
                <c:pt idx="7594">
                  <c:v>129.44784999688466</c:v>
                </c:pt>
                <c:pt idx="7595">
                  <c:v>129.46549999713898</c:v>
                </c:pt>
                <c:pt idx="7596">
                  <c:v>129.48234999974568</c:v>
                </c:pt>
                <c:pt idx="7597">
                  <c:v>129.49921666781108</c:v>
                </c:pt>
                <c:pt idx="7598">
                  <c:v>129.51606666247051</c:v>
                </c:pt>
                <c:pt idx="7599">
                  <c:v>129.5334999958674</c:v>
                </c:pt>
                <c:pt idx="7600">
                  <c:v>129.55034999847413</c:v>
                </c:pt>
                <c:pt idx="7601">
                  <c:v>129.56731666723888</c:v>
                </c:pt>
                <c:pt idx="7602">
                  <c:v>129.58416666189831</c:v>
                </c:pt>
                <c:pt idx="7603">
                  <c:v>129.60124999682108</c:v>
                </c:pt>
                <c:pt idx="7604">
                  <c:v>129.61811666488649</c:v>
                </c:pt>
                <c:pt idx="7605">
                  <c:v>129.63494999408721</c:v>
                </c:pt>
                <c:pt idx="7606">
                  <c:v>129.65178333123524</c:v>
                </c:pt>
                <c:pt idx="7607">
                  <c:v>129.66923333009083</c:v>
                </c:pt>
                <c:pt idx="7608">
                  <c:v>129.68608333269756</c:v>
                </c:pt>
                <c:pt idx="7609">
                  <c:v>129.70309999783834</c:v>
                </c:pt>
                <c:pt idx="7610">
                  <c:v>129.71995000044504</c:v>
                </c:pt>
                <c:pt idx="7611">
                  <c:v>129.73679999510446</c:v>
                </c:pt>
                <c:pt idx="7612">
                  <c:v>129.75449999968211</c:v>
                </c:pt>
                <c:pt idx="7613">
                  <c:v>129.77136666774749</c:v>
                </c:pt>
                <c:pt idx="7614">
                  <c:v>129.78876666227976</c:v>
                </c:pt>
                <c:pt idx="7615">
                  <c:v>129.80561666488649</c:v>
                </c:pt>
                <c:pt idx="7616">
                  <c:v>129.82283333142598</c:v>
                </c:pt>
                <c:pt idx="7617">
                  <c:v>129.83968333403269</c:v>
                </c:pt>
                <c:pt idx="7618">
                  <c:v>129.85684999624888</c:v>
                </c:pt>
                <c:pt idx="7619">
                  <c:v>129.87369999885559</c:v>
                </c:pt>
                <c:pt idx="7620">
                  <c:v>129.89054999351501</c:v>
                </c:pt>
                <c:pt idx="7621">
                  <c:v>129.90739999612171</c:v>
                </c:pt>
                <c:pt idx="7622">
                  <c:v>129.92424999872844</c:v>
                </c:pt>
                <c:pt idx="7623">
                  <c:v>129.94166666666666</c:v>
                </c:pt>
                <c:pt idx="7624">
                  <c:v>129.95855000019074</c:v>
                </c:pt>
                <c:pt idx="7625">
                  <c:v>129.97558333079022</c:v>
                </c:pt>
                <c:pt idx="7626">
                  <c:v>129.99243333339692</c:v>
                </c:pt>
                <c:pt idx="7627">
                  <c:v>130.00946666399639</c:v>
                </c:pt>
                <c:pt idx="7628">
                  <c:v>130.02636666297911</c:v>
                </c:pt>
                <c:pt idx="7629">
                  <c:v>130.04321666558585</c:v>
                </c:pt>
                <c:pt idx="7630">
                  <c:v>130.06006666024527</c:v>
                </c:pt>
                <c:pt idx="7631">
                  <c:v>130.07691666285197</c:v>
                </c:pt>
                <c:pt idx="7632">
                  <c:v>130.09378333091735</c:v>
                </c:pt>
                <c:pt idx="7633">
                  <c:v>130.1109666665395</c:v>
                </c:pt>
                <c:pt idx="7634">
                  <c:v>130.12781666119892</c:v>
                </c:pt>
                <c:pt idx="7635">
                  <c:v>130.144833334287</c:v>
                </c:pt>
                <c:pt idx="7636">
                  <c:v>130.1616999944051</c:v>
                </c:pt>
                <c:pt idx="7637">
                  <c:v>130.17854999701183</c:v>
                </c:pt>
                <c:pt idx="7638">
                  <c:v>130.1956499973933</c:v>
                </c:pt>
                <c:pt idx="7639">
                  <c:v>130.21250000000001</c:v>
                </c:pt>
                <c:pt idx="7640">
                  <c:v>130.23006666501362</c:v>
                </c:pt>
                <c:pt idx="7641">
                  <c:v>130.24693333307903</c:v>
                </c:pt>
                <c:pt idx="7642">
                  <c:v>130.26471666495004</c:v>
                </c:pt>
                <c:pt idx="7643">
                  <c:v>130.28156666755677</c:v>
                </c:pt>
                <c:pt idx="7644">
                  <c:v>130.29883333047232</c:v>
                </c:pt>
                <c:pt idx="7645">
                  <c:v>130.31568333307902</c:v>
                </c:pt>
                <c:pt idx="7646">
                  <c:v>130.33253332773845</c:v>
                </c:pt>
                <c:pt idx="7647">
                  <c:v>130.34938333034515</c:v>
                </c:pt>
                <c:pt idx="7648">
                  <c:v>130.36629999478657</c:v>
                </c:pt>
                <c:pt idx="7649">
                  <c:v>130.3831499973933</c:v>
                </c:pt>
                <c:pt idx="7650">
                  <c:v>130.4</c:v>
                </c:pt>
                <c:pt idx="7651">
                  <c:v>130.41754999955495</c:v>
                </c:pt>
                <c:pt idx="7652">
                  <c:v>130.43439999421437</c:v>
                </c:pt>
                <c:pt idx="7653">
                  <c:v>130.45134999752045</c:v>
                </c:pt>
                <c:pt idx="7654">
                  <c:v>130.46820000012715</c:v>
                </c:pt>
                <c:pt idx="7655">
                  <c:v>130.4857666651408</c:v>
                </c:pt>
                <c:pt idx="7656">
                  <c:v>130.5026166677475</c:v>
                </c:pt>
                <c:pt idx="7657">
                  <c:v>130.5194833278656</c:v>
                </c:pt>
                <c:pt idx="7658">
                  <c:v>130.53631666501363</c:v>
                </c:pt>
                <c:pt idx="7659">
                  <c:v>130.55316666762033</c:v>
                </c:pt>
                <c:pt idx="7660">
                  <c:v>130.57081666787465</c:v>
                </c:pt>
                <c:pt idx="7661">
                  <c:v>130.58766666253408</c:v>
                </c:pt>
                <c:pt idx="7662">
                  <c:v>130.60504999955495</c:v>
                </c:pt>
                <c:pt idx="7663">
                  <c:v>130.62191666762035</c:v>
                </c:pt>
                <c:pt idx="7664">
                  <c:v>130.63876666227978</c:v>
                </c:pt>
                <c:pt idx="7665">
                  <c:v>130.65561666488648</c:v>
                </c:pt>
                <c:pt idx="7666">
                  <c:v>130.67258333365123</c:v>
                </c:pt>
                <c:pt idx="7667">
                  <c:v>130.68943332831066</c:v>
                </c:pt>
                <c:pt idx="7668">
                  <c:v>130.70629999637603</c:v>
                </c:pt>
                <c:pt idx="7669">
                  <c:v>130.72373332977295</c:v>
                </c:pt>
                <c:pt idx="7670">
                  <c:v>130.740616663297</c:v>
                </c:pt>
                <c:pt idx="7671">
                  <c:v>130.75759999752046</c:v>
                </c:pt>
                <c:pt idx="7672">
                  <c:v>130.77445000012716</c:v>
                </c:pt>
                <c:pt idx="7673">
                  <c:v>130.79129999478658</c:v>
                </c:pt>
                <c:pt idx="7674">
                  <c:v>130.80906666119893</c:v>
                </c:pt>
                <c:pt idx="7675">
                  <c:v>130.82589999834696</c:v>
                </c:pt>
                <c:pt idx="7676">
                  <c:v>130.84328332742055</c:v>
                </c:pt>
                <c:pt idx="7677">
                  <c:v>130.86013333002725</c:v>
                </c:pt>
                <c:pt idx="7678">
                  <c:v>130.87698333263398</c:v>
                </c:pt>
                <c:pt idx="7679">
                  <c:v>130.89383332729341</c:v>
                </c:pt>
                <c:pt idx="7680">
                  <c:v>130.91068332990011</c:v>
                </c:pt>
                <c:pt idx="7681">
                  <c:v>130.92833333015443</c:v>
                </c:pt>
                <c:pt idx="7682">
                  <c:v>130.94518333276113</c:v>
                </c:pt>
                <c:pt idx="7683">
                  <c:v>130.96229999860128</c:v>
                </c:pt>
                <c:pt idx="7684">
                  <c:v>130.97915000120798</c:v>
                </c:pt>
                <c:pt idx="7685">
                  <c:v>130.99606666564941</c:v>
                </c:pt>
                <c:pt idx="7686">
                  <c:v>131.01293333371481</c:v>
                </c:pt>
                <c:pt idx="7687">
                  <c:v>131.02984999815624</c:v>
                </c:pt>
                <c:pt idx="7688">
                  <c:v>131.04698332945506</c:v>
                </c:pt>
                <c:pt idx="7689">
                  <c:v>131.06386666297914</c:v>
                </c:pt>
                <c:pt idx="7690">
                  <c:v>131.08074999650319</c:v>
                </c:pt>
                <c:pt idx="7691">
                  <c:v>131.09809999465944</c:v>
                </c:pt>
                <c:pt idx="7692">
                  <c:v>131.11493333180746</c:v>
                </c:pt>
                <c:pt idx="7693">
                  <c:v>131.13249999682108</c:v>
                </c:pt>
                <c:pt idx="7694">
                  <c:v>131.14934999942778</c:v>
                </c:pt>
                <c:pt idx="7695">
                  <c:v>131.16710000038148</c:v>
                </c:pt>
                <c:pt idx="7696">
                  <c:v>131.1839499950409</c:v>
                </c:pt>
                <c:pt idx="7697">
                  <c:v>131.20158332983652</c:v>
                </c:pt>
                <c:pt idx="7698">
                  <c:v>131.21843333244323</c:v>
                </c:pt>
                <c:pt idx="7699">
                  <c:v>131.23599999745687</c:v>
                </c:pt>
                <c:pt idx="7700">
                  <c:v>131.25285000006357</c:v>
                </c:pt>
                <c:pt idx="7701">
                  <c:v>131.27051666577657</c:v>
                </c:pt>
                <c:pt idx="7702">
                  <c:v>131.28736666043599</c:v>
                </c:pt>
                <c:pt idx="7703">
                  <c:v>131.30421666304269</c:v>
                </c:pt>
                <c:pt idx="7704">
                  <c:v>131.3210833311081</c:v>
                </c:pt>
                <c:pt idx="7705">
                  <c:v>131.33794999917347</c:v>
                </c:pt>
                <c:pt idx="7706">
                  <c:v>131.35543332894642</c:v>
                </c:pt>
                <c:pt idx="7707">
                  <c:v>131.37229999701182</c:v>
                </c:pt>
                <c:pt idx="7708">
                  <c:v>131.38914999961852</c:v>
                </c:pt>
                <c:pt idx="7709">
                  <c:v>131.40599999427795</c:v>
                </c:pt>
                <c:pt idx="7710">
                  <c:v>131.42368333339692</c:v>
                </c:pt>
                <c:pt idx="7711">
                  <c:v>131.44054999351502</c:v>
                </c:pt>
                <c:pt idx="7712">
                  <c:v>131.45766666730245</c:v>
                </c:pt>
                <c:pt idx="7713">
                  <c:v>131.47453332742054</c:v>
                </c:pt>
                <c:pt idx="7714">
                  <c:v>131.49213333129882</c:v>
                </c:pt>
                <c:pt idx="7715">
                  <c:v>131.50898333390555</c:v>
                </c:pt>
                <c:pt idx="7716">
                  <c:v>131.52671666145324</c:v>
                </c:pt>
                <c:pt idx="7717">
                  <c:v>131.54358332951864</c:v>
                </c:pt>
                <c:pt idx="7718">
                  <c:v>131.56108333269756</c:v>
                </c:pt>
                <c:pt idx="7719">
                  <c:v>131.57793332735699</c:v>
                </c:pt>
                <c:pt idx="7720">
                  <c:v>131.59479999542236</c:v>
                </c:pt>
                <c:pt idx="7721">
                  <c:v>131.61168332894644</c:v>
                </c:pt>
                <c:pt idx="7722">
                  <c:v>131.62886666456859</c:v>
                </c:pt>
                <c:pt idx="7723">
                  <c:v>131.64571666717529</c:v>
                </c:pt>
                <c:pt idx="7724">
                  <c:v>131.66316666603089</c:v>
                </c:pt>
                <c:pt idx="7725">
                  <c:v>131.68003333409627</c:v>
                </c:pt>
                <c:pt idx="7726">
                  <c:v>131.69748333295186</c:v>
                </c:pt>
                <c:pt idx="7727">
                  <c:v>131.71433332761129</c:v>
                </c:pt>
                <c:pt idx="7728">
                  <c:v>131.73153332869211</c:v>
                </c:pt>
                <c:pt idx="7729">
                  <c:v>131.74839999675751</c:v>
                </c:pt>
                <c:pt idx="7730">
                  <c:v>131.76610000133513</c:v>
                </c:pt>
                <c:pt idx="7731">
                  <c:v>131.78294999599456</c:v>
                </c:pt>
                <c:pt idx="7732">
                  <c:v>131.80008332729341</c:v>
                </c:pt>
                <c:pt idx="7733">
                  <c:v>131.81693332990011</c:v>
                </c:pt>
                <c:pt idx="7734">
                  <c:v>131.83378333250681</c:v>
                </c:pt>
                <c:pt idx="7735">
                  <c:v>131.85063332716624</c:v>
                </c:pt>
                <c:pt idx="7736">
                  <c:v>131.86758333047231</c:v>
                </c:pt>
                <c:pt idx="7737">
                  <c:v>131.88443333307902</c:v>
                </c:pt>
                <c:pt idx="7738">
                  <c:v>131.90130000114442</c:v>
                </c:pt>
                <c:pt idx="7739">
                  <c:v>131.91851666768392</c:v>
                </c:pt>
                <c:pt idx="7740">
                  <c:v>131.93536666234334</c:v>
                </c:pt>
                <c:pt idx="7741">
                  <c:v>131.95240000089009</c:v>
                </c:pt>
                <c:pt idx="7742">
                  <c:v>131.96924999554952</c:v>
                </c:pt>
                <c:pt idx="7743">
                  <c:v>131.98608333269755</c:v>
                </c:pt>
                <c:pt idx="7744">
                  <c:v>132.00293332735697</c:v>
                </c:pt>
                <c:pt idx="7745">
                  <c:v>132.02061666647595</c:v>
                </c:pt>
                <c:pt idx="7746">
                  <c:v>132.03746666113537</c:v>
                </c:pt>
                <c:pt idx="7747">
                  <c:v>132.05456666151682</c:v>
                </c:pt>
                <c:pt idx="7748">
                  <c:v>132.07141666412355</c:v>
                </c:pt>
                <c:pt idx="7749">
                  <c:v>132.08831666310627</c:v>
                </c:pt>
                <c:pt idx="7750">
                  <c:v>132.105166665713</c:v>
                </c:pt>
                <c:pt idx="7751">
                  <c:v>132.1223833322525</c:v>
                </c:pt>
                <c:pt idx="7752">
                  <c:v>132.13923332691192</c:v>
                </c:pt>
                <c:pt idx="7753">
                  <c:v>132.15673333009084</c:v>
                </c:pt>
                <c:pt idx="7754">
                  <c:v>132.17356666723887</c:v>
                </c:pt>
                <c:pt idx="7755">
                  <c:v>132.19118332862854</c:v>
                </c:pt>
                <c:pt idx="7756">
                  <c:v>132.20803333123524</c:v>
                </c:pt>
                <c:pt idx="7757">
                  <c:v>132.22549999554951</c:v>
                </c:pt>
                <c:pt idx="7758">
                  <c:v>132.24234999815624</c:v>
                </c:pt>
                <c:pt idx="7759">
                  <c:v>132.25953333377839</c:v>
                </c:pt>
                <c:pt idx="7760">
                  <c:v>132.27636666297911</c:v>
                </c:pt>
                <c:pt idx="7761">
                  <c:v>132.29323333104452</c:v>
                </c:pt>
                <c:pt idx="7762">
                  <c:v>132.31008333365122</c:v>
                </c:pt>
                <c:pt idx="7763">
                  <c:v>132.32693332831064</c:v>
                </c:pt>
                <c:pt idx="7764">
                  <c:v>132.34429999987285</c:v>
                </c:pt>
                <c:pt idx="7765">
                  <c:v>132.36114999453227</c:v>
                </c:pt>
                <c:pt idx="7766">
                  <c:v>132.37869999408721</c:v>
                </c:pt>
                <c:pt idx="7767">
                  <c:v>132.39554999669392</c:v>
                </c:pt>
                <c:pt idx="7768">
                  <c:v>132.41298333009084</c:v>
                </c:pt>
                <c:pt idx="7769">
                  <c:v>132.42984999815624</c:v>
                </c:pt>
                <c:pt idx="7770">
                  <c:v>132.44696666399639</c:v>
                </c:pt>
                <c:pt idx="7771">
                  <c:v>132.46383333206177</c:v>
                </c:pt>
                <c:pt idx="7772">
                  <c:v>132.48076666196187</c:v>
                </c:pt>
                <c:pt idx="7773">
                  <c:v>132.4976166645686</c:v>
                </c:pt>
                <c:pt idx="7774">
                  <c:v>132.5144666671753</c:v>
                </c:pt>
                <c:pt idx="7775">
                  <c:v>132.5313333272934</c:v>
                </c:pt>
                <c:pt idx="7776">
                  <c:v>132.5481833299001</c:v>
                </c:pt>
                <c:pt idx="7777">
                  <c:v>132.56501666704813</c:v>
                </c:pt>
                <c:pt idx="7778">
                  <c:v>132.58269999821979</c:v>
                </c:pt>
                <c:pt idx="7779">
                  <c:v>132.59955000082653</c:v>
                </c:pt>
                <c:pt idx="7780">
                  <c:v>132.61639999548595</c:v>
                </c:pt>
                <c:pt idx="7781">
                  <c:v>132.63324999809265</c:v>
                </c:pt>
                <c:pt idx="7782">
                  <c:v>132.65076666673025</c:v>
                </c:pt>
                <c:pt idx="7783">
                  <c:v>132.66761666138967</c:v>
                </c:pt>
                <c:pt idx="7784">
                  <c:v>132.68446666399637</c:v>
                </c:pt>
                <c:pt idx="7785">
                  <c:v>132.70133333206178</c:v>
                </c:pt>
                <c:pt idx="7786">
                  <c:v>132.71908333301545</c:v>
                </c:pt>
                <c:pt idx="7787">
                  <c:v>132.73593332767487</c:v>
                </c:pt>
                <c:pt idx="7788">
                  <c:v>132.75323332945507</c:v>
                </c:pt>
                <c:pt idx="7789">
                  <c:v>132.77009999752045</c:v>
                </c:pt>
                <c:pt idx="7790">
                  <c:v>132.78698333104452</c:v>
                </c:pt>
                <c:pt idx="7791">
                  <c:v>132.8038499991099</c:v>
                </c:pt>
                <c:pt idx="7792">
                  <c:v>132.82069999376932</c:v>
                </c:pt>
                <c:pt idx="7793">
                  <c:v>132.8381500005722</c:v>
                </c:pt>
                <c:pt idx="7794">
                  <c:v>132.85499999523162</c:v>
                </c:pt>
                <c:pt idx="7795">
                  <c:v>132.87246666749317</c:v>
                </c:pt>
                <c:pt idx="7796">
                  <c:v>132.88931666215259</c:v>
                </c:pt>
                <c:pt idx="7797">
                  <c:v>132.90671666463217</c:v>
                </c:pt>
                <c:pt idx="7798">
                  <c:v>132.92358333269755</c:v>
                </c:pt>
                <c:pt idx="7799">
                  <c:v>132.94134999910992</c:v>
                </c:pt>
                <c:pt idx="7800">
                  <c:v>132.95819999376934</c:v>
                </c:pt>
                <c:pt idx="7801">
                  <c:v>132.97534999847412</c:v>
                </c:pt>
                <c:pt idx="7802">
                  <c:v>132.99221666653952</c:v>
                </c:pt>
                <c:pt idx="7803">
                  <c:v>133.00963333447774</c:v>
                </c:pt>
                <c:pt idx="7804">
                  <c:v>133.02648332913716</c:v>
                </c:pt>
                <c:pt idx="7805">
                  <c:v>133.04408333301544</c:v>
                </c:pt>
                <c:pt idx="7806">
                  <c:v>133.06095000108084</c:v>
                </c:pt>
                <c:pt idx="7807">
                  <c:v>133.07823332945506</c:v>
                </c:pt>
                <c:pt idx="7808">
                  <c:v>133.09508333206176</c:v>
                </c:pt>
                <c:pt idx="7809">
                  <c:v>133.11193333466846</c:v>
                </c:pt>
                <c:pt idx="7810">
                  <c:v>133.12878332932789</c:v>
                </c:pt>
                <c:pt idx="7811">
                  <c:v>133.14646666049958</c:v>
                </c:pt>
                <c:pt idx="7812">
                  <c:v>133.16331666310629</c:v>
                </c:pt>
                <c:pt idx="7813">
                  <c:v>133.18104999860128</c:v>
                </c:pt>
                <c:pt idx="7814">
                  <c:v>133.19793333212536</c:v>
                </c:pt>
                <c:pt idx="7815">
                  <c:v>133.21529999574025</c:v>
                </c:pt>
                <c:pt idx="7816">
                  <c:v>133.23214999834696</c:v>
                </c:pt>
                <c:pt idx="7817">
                  <c:v>133.24953332742055</c:v>
                </c:pt>
                <c:pt idx="7818">
                  <c:v>133.26638333002725</c:v>
                </c:pt>
                <c:pt idx="7819">
                  <c:v>133.28329999446868</c:v>
                </c:pt>
                <c:pt idx="7820">
                  <c:v>133.30014999707541</c:v>
                </c:pt>
                <c:pt idx="7821">
                  <c:v>133.31708332697551</c:v>
                </c:pt>
                <c:pt idx="7822">
                  <c:v>133.33394999504088</c:v>
                </c:pt>
                <c:pt idx="7823">
                  <c:v>133.35169999599458</c:v>
                </c:pt>
                <c:pt idx="7824">
                  <c:v>133.36854999860128</c:v>
                </c:pt>
                <c:pt idx="7825">
                  <c:v>133.38598333199818</c:v>
                </c:pt>
                <c:pt idx="7826">
                  <c:v>133.40283333460491</c:v>
                </c:pt>
                <c:pt idx="7827">
                  <c:v>133.4205833276113</c:v>
                </c:pt>
                <c:pt idx="7828">
                  <c:v>133.437433330218</c:v>
                </c:pt>
                <c:pt idx="7829">
                  <c:v>133.45498332977294</c:v>
                </c:pt>
                <c:pt idx="7830">
                  <c:v>133.47183333237965</c:v>
                </c:pt>
                <c:pt idx="7831">
                  <c:v>133.48868332703907</c:v>
                </c:pt>
                <c:pt idx="7832">
                  <c:v>133.5055333296458</c:v>
                </c:pt>
                <c:pt idx="7833">
                  <c:v>133.52323333422342</c:v>
                </c:pt>
                <c:pt idx="7834">
                  <c:v>133.54008332888284</c:v>
                </c:pt>
                <c:pt idx="7835">
                  <c:v>133.55708332856497</c:v>
                </c:pt>
                <c:pt idx="7836">
                  <c:v>133.57393333117167</c:v>
                </c:pt>
                <c:pt idx="7837">
                  <c:v>133.59148333072662</c:v>
                </c:pt>
                <c:pt idx="7838">
                  <c:v>133.60833333333332</c:v>
                </c:pt>
                <c:pt idx="7839">
                  <c:v>133.62518332799274</c:v>
                </c:pt>
                <c:pt idx="7840">
                  <c:v>133.64204999605815</c:v>
                </c:pt>
                <c:pt idx="7841">
                  <c:v>133.6592333316803</c:v>
                </c:pt>
                <c:pt idx="7842">
                  <c:v>133.676083334287</c:v>
                </c:pt>
                <c:pt idx="7843">
                  <c:v>133.69328332742054</c:v>
                </c:pt>
                <c:pt idx="7844">
                  <c:v>133.71013333002728</c:v>
                </c:pt>
                <c:pt idx="7845">
                  <c:v>133.727099998792</c:v>
                </c:pt>
                <c:pt idx="7846">
                  <c:v>133.74395000139873</c:v>
                </c:pt>
                <c:pt idx="7847">
                  <c:v>133.76079999605815</c:v>
                </c:pt>
                <c:pt idx="7848">
                  <c:v>133.77843333085377</c:v>
                </c:pt>
                <c:pt idx="7849">
                  <c:v>133.7952833334605</c:v>
                </c:pt>
                <c:pt idx="7850">
                  <c:v>133.81213332811993</c:v>
                </c:pt>
                <c:pt idx="7851">
                  <c:v>133.82898333072663</c:v>
                </c:pt>
                <c:pt idx="7852">
                  <c:v>133.84671666622162</c:v>
                </c:pt>
                <c:pt idx="7853">
                  <c:v>133.86359999974567</c:v>
                </c:pt>
                <c:pt idx="7854">
                  <c:v>133.88131666183472</c:v>
                </c:pt>
                <c:pt idx="7855">
                  <c:v>133.89816666444142</c:v>
                </c:pt>
                <c:pt idx="7856">
                  <c:v>133.91508332888284</c:v>
                </c:pt>
                <c:pt idx="7857">
                  <c:v>133.93193333148957</c:v>
                </c:pt>
                <c:pt idx="7858">
                  <c:v>133.94879999955495</c:v>
                </c:pt>
                <c:pt idx="7859">
                  <c:v>133.96644999980927</c:v>
                </c:pt>
                <c:pt idx="7860">
                  <c:v>133.98331666787465</c:v>
                </c:pt>
                <c:pt idx="7861">
                  <c:v>134.00016666253407</c:v>
                </c:pt>
                <c:pt idx="7862">
                  <c:v>134.0170166651408</c:v>
                </c:pt>
                <c:pt idx="7863">
                  <c:v>134.03384999434152</c:v>
                </c:pt>
                <c:pt idx="7864">
                  <c:v>134.05084999402365</c:v>
                </c:pt>
                <c:pt idx="7865">
                  <c:v>134.06769999663035</c:v>
                </c:pt>
                <c:pt idx="7866">
                  <c:v>134.08454999923705</c:v>
                </c:pt>
                <c:pt idx="7867">
                  <c:v>134.1022666613261</c:v>
                </c:pt>
                <c:pt idx="7868">
                  <c:v>134.1191166639328</c:v>
                </c:pt>
                <c:pt idx="7869">
                  <c:v>134.13638332684835</c:v>
                </c:pt>
                <c:pt idx="7870">
                  <c:v>134.15323332945505</c:v>
                </c:pt>
                <c:pt idx="7871">
                  <c:v>134.1703666607539</c:v>
                </c:pt>
                <c:pt idx="7872">
                  <c:v>134.1872166633606</c:v>
                </c:pt>
                <c:pt idx="7873">
                  <c:v>134.20470000108082</c:v>
                </c:pt>
                <c:pt idx="7874">
                  <c:v>134.22154999574025</c:v>
                </c:pt>
                <c:pt idx="7875">
                  <c:v>134.23894999821979</c:v>
                </c:pt>
                <c:pt idx="7876">
                  <c:v>134.25580000082653</c:v>
                </c:pt>
                <c:pt idx="7877">
                  <c:v>134.27318332990009</c:v>
                </c:pt>
                <c:pt idx="7878">
                  <c:v>134.2900499979655</c:v>
                </c:pt>
                <c:pt idx="7879">
                  <c:v>134.3069000005722</c:v>
                </c:pt>
                <c:pt idx="7880">
                  <c:v>134.32373332977295</c:v>
                </c:pt>
                <c:pt idx="7881">
                  <c:v>134.34114999771117</c:v>
                </c:pt>
                <c:pt idx="7882">
                  <c:v>134.3580000003179</c:v>
                </c:pt>
                <c:pt idx="7883">
                  <c:v>134.37516666253407</c:v>
                </c:pt>
                <c:pt idx="7884">
                  <c:v>134.3920166651408</c:v>
                </c:pt>
                <c:pt idx="7885">
                  <c:v>134.4088666677475</c:v>
                </c:pt>
                <c:pt idx="7886">
                  <c:v>134.42571666240693</c:v>
                </c:pt>
                <c:pt idx="7887">
                  <c:v>134.4425833304723</c:v>
                </c:pt>
                <c:pt idx="7888">
                  <c:v>134.46030000050862</c:v>
                </c:pt>
                <c:pt idx="7889">
                  <c:v>134.47714999516805</c:v>
                </c:pt>
                <c:pt idx="7890">
                  <c:v>134.4947833299637</c:v>
                </c:pt>
                <c:pt idx="7891">
                  <c:v>134.5116333325704</c:v>
                </c:pt>
                <c:pt idx="7892">
                  <c:v>134.52909999688467</c:v>
                </c:pt>
                <c:pt idx="7893">
                  <c:v>134.54594999949137</c:v>
                </c:pt>
                <c:pt idx="7894">
                  <c:v>134.56353332996369</c:v>
                </c:pt>
                <c:pt idx="7895">
                  <c:v>134.58051666418712</c:v>
                </c:pt>
                <c:pt idx="7896">
                  <c:v>134.59784999688466</c:v>
                </c:pt>
                <c:pt idx="7897">
                  <c:v>134.61468333403269</c:v>
                </c:pt>
                <c:pt idx="7898">
                  <c:v>134.63194999694824</c:v>
                </c:pt>
                <c:pt idx="7899">
                  <c:v>134.64879999955494</c:v>
                </c:pt>
                <c:pt idx="7900">
                  <c:v>134.66658333142598</c:v>
                </c:pt>
                <c:pt idx="7901">
                  <c:v>134.68343333403269</c:v>
                </c:pt>
                <c:pt idx="7902">
                  <c:v>134.70028332869211</c:v>
                </c:pt>
                <c:pt idx="7903">
                  <c:v>134.71714999675751</c:v>
                </c:pt>
                <c:pt idx="7904">
                  <c:v>134.73404999574026</c:v>
                </c:pt>
                <c:pt idx="7905">
                  <c:v>134.75093332926431</c:v>
                </c:pt>
                <c:pt idx="7906">
                  <c:v>134.76778333187104</c:v>
                </c:pt>
                <c:pt idx="7907">
                  <c:v>134.78533333142599</c:v>
                </c:pt>
                <c:pt idx="7908">
                  <c:v>134.80218333403269</c:v>
                </c:pt>
                <c:pt idx="7909">
                  <c:v>134.81950000127156</c:v>
                </c:pt>
                <c:pt idx="7910">
                  <c:v>134.83636666138966</c:v>
                </c:pt>
                <c:pt idx="7911">
                  <c:v>134.85353333155314</c:v>
                </c:pt>
                <c:pt idx="7912">
                  <c:v>134.87038333415984</c:v>
                </c:pt>
                <c:pt idx="7913">
                  <c:v>134.88723332881926</c:v>
                </c:pt>
                <c:pt idx="7914">
                  <c:v>134.90406666596729</c:v>
                </c:pt>
                <c:pt idx="7915">
                  <c:v>134.92149999936422</c:v>
                </c:pt>
                <c:pt idx="7916">
                  <c:v>134.93834999402364</c:v>
                </c:pt>
                <c:pt idx="7917">
                  <c:v>134.95533332824706</c:v>
                </c:pt>
                <c:pt idx="7918">
                  <c:v>134.97218333085377</c:v>
                </c:pt>
                <c:pt idx="7919">
                  <c:v>134.9890333334605</c:v>
                </c:pt>
                <c:pt idx="7920">
                  <c:v>135.00681666533151</c:v>
                </c:pt>
                <c:pt idx="7921">
                  <c:v>135.02366666793824</c:v>
                </c:pt>
                <c:pt idx="7922">
                  <c:v>135.04134999910991</c:v>
                </c:pt>
                <c:pt idx="7923">
                  <c:v>135.05819999376934</c:v>
                </c:pt>
                <c:pt idx="7924">
                  <c:v>135.07573332786561</c:v>
                </c:pt>
                <c:pt idx="7925">
                  <c:v>135.09258333047231</c:v>
                </c:pt>
                <c:pt idx="7926">
                  <c:v>135.10976666609446</c:v>
                </c:pt>
                <c:pt idx="7927">
                  <c:v>135.12661666075388</c:v>
                </c:pt>
                <c:pt idx="7928">
                  <c:v>135.14436666170755</c:v>
                </c:pt>
                <c:pt idx="7929">
                  <c:v>135.16121666431428</c:v>
                </c:pt>
                <c:pt idx="7930">
                  <c:v>135.17853333155315</c:v>
                </c:pt>
                <c:pt idx="7931">
                  <c:v>135.19536666075388</c:v>
                </c:pt>
                <c:pt idx="7932">
                  <c:v>135.21223332881928</c:v>
                </c:pt>
                <c:pt idx="7933">
                  <c:v>135.22908333142598</c:v>
                </c:pt>
                <c:pt idx="7934">
                  <c:v>135.24608333110808</c:v>
                </c:pt>
                <c:pt idx="7935">
                  <c:v>135.26293333371481</c:v>
                </c:pt>
                <c:pt idx="7936">
                  <c:v>135.27978332837424</c:v>
                </c:pt>
                <c:pt idx="7937">
                  <c:v>135.29704999923706</c:v>
                </c:pt>
                <c:pt idx="7938">
                  <c:v>135.31389999389648</c:v>
                </c:pt>
                <c:pt idx="7939">
                  <c:v>135.33086666266124</c:v>
                </c:pt>
                <c:pt idx="7940">
                  <c:v>135.34771666526794</c:v>
                </c:pt>
                <c:pt idx="7941">
                  <c:v>135.36456666787464</c:v>
                </c:pt>
                <c:pt idx="7942">
                  <c:v>135.38141666253406</c:v>
                </c:pt>
                <c:pt idx="7943">
                  <c:v>135.39911666711171</c:v>
                </c:pt>
                <c:pt idx="7944">
                  <c:v>135.41598332722981</c:v>
                </c:pt>
                <c:pt idx="7945">
                  <c:v>135.43334999879201</c:v>
                </c:pt>
                <c:pt idx="7946">
                  <c:v>135.45020000139871</c:v>
                </c:pt>
                <c:pt idx="7947">
                  <c:v>135.46704999605814</c:v>
                </c:pt>
                <c:pt idx="7948">
                  <c:v>135.48389999866487</c:v>
                </c:pt>
                <c:pt idx="7949">
                  <c:v>135.50084999402364</c:v>
                </c:pt>
                <c:pt idx="7950">
                  <c:v>135.51769999663034</c:v>
                </c:pt>
                <c:pt idx="7951">
                  <c:v>135.53454999923707</c:v>
                </c:pt>
                <c:pt idx="7952">
                  <c:v>135.55231666564941</c:v>
                </c:pt>
                <c:pt idx="7953">
                  <c:v>135.56916666030884</c:v>
                </c:pt>
                <c:pt idx="7954">
                  <c:v>135.58633333047231</c:v>
                </c:pt>
                <c:pt idx="7955">
                  <c:v>135.60323332945507</c:v>
                </c:pt>
                <c:pt idx="7956">
                  <c:v>135.62091666062673</c:v>
                </c:pt>
                <c:pt idx="7957">
                  <c:v>135.63776666323344</c:v>
                </c:pt>
                <c:pt idx="7958">
                  <c:v>135.65543332894643</c:v>
                </c:pt>
                <c:pt idx="7959">
                  <c:v>135.67228333155313</c:v>
                </c:pt>
                <c:pt idx="7960">
                  <c:v>135.68914999961854</c:v>
                </c:pt>
                <c:pt idx="7961">
                  <c:v>135.70599999427796</c:v>
                </c:pt>
                <c:pt idx="7962">
                  <c:v>135.72286666234334</c:v>
                </c:pt>
                <c:pt idx="7963">
                  <c:v>135.73984999656676</c:v>
                </c:pt>
                <c:pt idx="7964">
                  <c:v>135.75669999917349</c:v>
                </c:pt>
                <c:pt idx="7965">
                  <c:v>135.77353332837421</c:v>
                </c:pt>
                <c:pt idx="7966">
                  <c:v>135.79038333098094</c:v>
                </c:pt>
                <c:pt idx="7967">
                  <c:v>135.80731666088104</c:v>
                </c:pt>
                <c:pt idx="7968">
                  <c:v>135.82416666348774</c:v>
                </c:pt>
                <c:pt idx="7969">
                  <c:v>135.84188333352407</c:v>
                </c:pt>
                <c:pt idx="7970">
                  <c:v>135.85873332818349</c:v>
                </c:pt>
                <c:pt idx="7971">
                  <c:v>135.87599999904631</c:v>
                </c:pt>
                <c:pt idx="7972">
                  <c:v>135.89286666711172</c:v>
                </c:pt>
                <c:pt idx="7973">
                  <c:v>135.90983332792919</c:v>
                </c:pt>
                <c:pt idx="7974">
                  <c:v>135.92668333053589</c:v>
                </c:pt>
                <c:pt idx="7975">
                  <c:v>135.9435333331426</c:v>
                </c:pt>
                <c:pt idx="7976">
                  <c:v>135.96099999745687</c:v>
                </c:pt>
                <c:pt idx="7977">
                  <c:v>135.97801666259767</c:v>
                </c:pt>
                <c:pt idx="7978">
                  <c:v>135.99486666520437</c:v>
                </c:pt>
                <c:pt idx="7979">
                  <c:v>136.01171666781107</c:v>
                </c:pt>
                <c:pt idx="7980">
                  <c:v>136.02911666234334</c:v>
                </c:pt>
                <c:pt idx="7981">
                  <c:v>136.04596666495004</c:v>
                </c:pt>
                <c:pt idx="7982">
                  <c:v>136.06349999904631</c:v>
                </c:pt>
                <c:pt idx="7983">
                  <c:v>136.08034999370574</c:v>
                </c:pt>
                <c:pt idx="7984">
                  <c:v>136.09806666374206</c:v>
                </c:pt>
                <c:pt idx="7985">
                  <c:v>136.11491666634876</c:v>
                </c:pt>
                <c:pt idx="7986">
                  <c:v>136.13181666533151</c:v>
                </c:pt>
                <c:pt idx="7987">
                  <c:v>136.14866666793824</c:v>
                </c:pt>
                <c:pt idx="7988">
                  <c:v>136.16633333365124</c:v>
                </c:pt>
                <c:pt idx="7989">
                  <c:v>136.18318332831066</c:v>
                </c:pt>
                <c:pt idx="7990">
                  <c:v>136.20003333091736</c:v>
                </c:pt>
                <c:pt idx="7991">
                  <c:v>136.21688333352407</c:v>
                </c:pt>
                <c:pt idx="7992">
                  <c:v>136.23373332818349</c:v>
                </c:pt>
                <c:pt idx="7993">
                  <c:v>136.25089999834697</c:v>
                </c:pt>
                <c:pt idx="7994">
                  <c:v>136.26776666641234</c:v>
                </c:pt>
                <c:pt idx="7995">
                  <c:v>136.28524999618531</c:v>
                </c:pt>
                <c:pt idx="7996">
                  <c:v>136.30209999879202</c:v>
                </c:pt>
                <c:pt idx="7997">
                  <c:v>136.31909999847412</c:v>
                </c:pt>
                <c:pt idx="7998">
                  <c:v>136.33595000108082</c:v>
                </c:pt>
                <c:pt idx="7999">
                  <c:v>136.35281666119894</c:v>
                </c:pt>
                <c:pt idx="8000">
                  <c:v>136.36968332926432</c:v>
                </c:pt>
                <c:pt idx="8001">
                  <c:v>136.38703332742054</c:v>
                </c:pt>
                <c:pt idx="8002">
                  <c:v>136.40388333002727</c:v>
                </c:pt>
                <c:pt idx="8003">
                  <c:v>136.42099999586742</c:v>
                </c:pt>
                <c:pt idx="8004">
                  <c:v>136.43784999847412</c:v>
                </c:pt>
                <c:pt idx="8005">
                  <c:v>136.45548333326977</c:v>
                </c:pt>
                <c:pt idx="8006">
                  <c:v>136.47233332792919</c:v>
                </c:pt>
                <c:pt idx="8007">
                  <c:v>136.48976666132609</c:v>
                </c:pt>
                <c:pt idx="8008">
                  <c:v>136.50661666393279</c:v>
                </c:pt>
                <c:pt idx="8009">
                  <c:v>136.52400000095366</c:v>
                </c:pt>
                <c:pt idx="8010">
                  <c:v>136.54086666107179</c:v>
                </c:pt>
                <c:pt idx="8011">
                  <c:v>136.55773332913716</c:v>
                </c:pt>
                <c:pt idx="8012">
                  <c:v>136.57458333174387</c:v>
                </c:pt>
                <c:pt idx="8013">
                  <c:v>136.59159999688467</c:v>
                </c:pt>
                <c:pt idx="8014">
                  <c:v>136.60844999949137</c:v>
                </c:pt>
                <c:pt idx="8015">
                  <c:v>136.62531666755677</c:v>
                </c:pt>
                <c:pt idx="8016">
                  <c:v>136.64268333117167</c:v>
                </c:pt>
                <c:pt idx="8017">
                  <c:v>136.65953333377837</c:v>
                </c:pt>
                <c:pt idx="8018">
                  <c:v>136.67711666425069</c:v>
                </c:pt>
                <c:pt idx="8019">
                  <c:v>136.69396666685739</c:v>
                </c:pt>
                <c:pt idx="8020">
                  <c:v>136.71108333269754</c:v>
                </c:pt>
                <c:pt idx="8021">
                  <c:v>136.72793332735696</c:v>
                </c:pt>
                <c:pt idx="8022">
                  <c:v>136.74529999891917</c:v>
                </c:pt>
                <c:pt idx="8023">
                  <c:v>136.76214999357859</c:v>
                </c:pt>
                <c:pt idx="8024">
                  <c:v>136.77899999618529</c:v>
                </c:pt>
                <c:pt idx="8025">
                  <c:v>136.7958666642507</c:v>
                </c:pt>
                <c:pt idx="8026">
                  <c:v>136.81356666088104</c:v>
                </c:pt>
                <c:pt idx="8027">
                  <c:v>136.83044999440511</c:v>
                </c:pt>
                <c:pt idx="8028">
                  <c:v>136.84773333072661</c:v>
                </c:pt>
                <c:pt idx="8029">
                  <c:v>136.86459999879202</c:v>
                </c:pt>
                <c:pt idx="8030">
                  <c:v>136.88145000139872</c:v>
                </c:pt>
                <c:pt idx="8031">
                  <c:v>136.89829999605814</c:v>
                </c:pt>
                <c:pt idx="8032">
                  <c:v>136.91554999351501</c:v>
                </c:pt>
                <c:pt idx="8033">
                  <c:v>136.93239999612172</c:v>
                </c:pt>
                <c:pt idx="8034">
                  <c:v>136.95010000069936</c:v>
                </c:pt>
                <c:pt idx="8035">
                  <c:v>136.96696666081746</c:v>
                </c:pt>
                <c:pt idx="8036">
                  <c:v>136.98408333460489</c:v>
                </c:pt>
                <c:pt idx="8037">
                  <c:v>137.00094999472302</c:v>
                </c:pt>
                <c:pt idx="8038">
                  <c:v>137.01848332881929</c:v>
                </c:pt>
                <c:pt idx="8039">
                  <c:v>137.03534999688466</c:v>
                </c:pt>
                <c:pt idx="8040">
                  <c:v>137.05295000076293</c:v>
                </c:pt>
                <c:pt idx="8041">
                  <c:v>137.06979999542236</c:v>
                </c:pt>
                <c:pt idx="8042">
                  <c:v>137.08664999802906</c:v>
                </c:pt>
                <c:pt idx="8043">
                  <c:v>137.10350000063579</c:v>
                </c:pt>
                <c:pt idx="8044">
                  <c:v>137.12034999529521</c:v>
                </c:pt>
                <c:pt idx="8045">
                  <c:v>137.13721666336059</c:v>
                </c:pt>
                <c:pt idx="8046">
                  <c:v>137.15498332977296</c:v>
                </c:pt>
                <c:pt idx="8047">
                  <c:v>137.17184999783834</c:v>
                </c:pt>
                <c:pt idx="8048">
                  <c:v>137.18958333333333</c:v>
                </c:pt>
                <c:pt idx="8049">
                  <c:v>137.20643332799276</c:v>
                </c:pt>
                <c:pt idx="8050">
                  <c:v>137.22335000038146</c:v>
                </c:pt>
                <c:pt idx="8051">
                  <c:v>137.24019999504088</c:v>
                </c:pt>
                <c:pt idx="8052">
                  <c:v>137.25755000114441</c:v>
                </c:pt>
                <c:pt idx="8053">
                  <c:v>137.27439999580383</c:v>
                </c:pt>
                <c:pt idx="8054">
                  <c:v>137.2920833269755</c:v>
                </c:pt>
                <c:pt idx="8055">
                  <c:v>137.3089333295822</c:v>
                </c:pt>
                <c:pt idx="8056">
                  <c:v>137.32578333218893</c:v>
                </c:pt>
                <c:pt idx="8057">
                  <c:v>137.34263332684836</c:v>
                </c:pt>
                <c:pt idx="8058">
                  <c:v>137.35998333295186</c:v>
                </c:pt>
                <c:pt idx="8059">
                  <c:v>137.37683332761128</c:v>
                </c:pt>
                <c:pt idx="8060">
                  <c:v>137.39451666673025</c:v>
                </c:pt>
                <c:pt idx="8061">
                  <c:v>137.41136666138968</c:v>
                </c:pt>
                <c:pt idx="8062">
                  <c:v>137.42821666399638</c:v>
                </c:pt>
                <c:pt idx="8063">
                  <c:v>137.44509999752046</c:v>
                </c:pt>
                <c:pt idx="8064">
                  <c:v>137.46209999720256</c:v>
                </c:pt>
                <c:pt idx="8065">
                  <c:v>137.47894999980926</c:v>
                </c:pt>
                <c:pt idx="8066">
                  <c:v>137.49579999446868</c:v>
                </c:pt>
                <c:pt idx="8067">
                  <c:v>137.51266666253409</c:v>
                </c:pt>
                <c:pt idx="8068">
                  <c:v>137.52958332697551</c:v>
                </c:pt>
                <c:pt idx="8069">
                  <c:v>137.54643332958221</c:v>
                </c:pt>
                <c:pt idx="8070">
                  <c:v>137.56401666800181</c:v>
                </c:pt>
                <c:pt idx="8071">
                  <c:v>137.58086666266124</c:v>
                </c:pt>
                <c:pt idx="8072">
                  <c:v>137.59773333072661</c:v>
                </c:pt>
                <c:pt idx="8073">
                  <c:v>137.61458333333334</c:v>
                </c:pt>
                <c:pt idx="8074">
                  <c:v>137.63196666240691</c:v>
                </c:pt>
                <c:pt idx="8075">
                  <c:v>137.64883333047231</c:v>
                </c:pt>
                <c:pt idx="8076">
                  <c:v>137.66568333307902</c:v>
                </c:pt>
                <c:pt idx="8077">
                  <c:v>137.68253332773844</c:v>
                </c:pt>
                <c:pt idx="8078">
                  <c:v>137.69938333034514</c:v>
                </c:pt>
                <c:pt idx="8079">
                  <c:v>137.71711666584014</c:v>
                </c:pt>
                <c:pt idx="8080">
                  <c:v>137.73399999936422</c:v>
                </c:pt>
                <c:pt idx="8081">
                  <c:v>137.75143333276114</c:v>
                </c:pt>
                <c:pt idx="8082">
                  <c:v>137.76828332742056</c:v>
                </c:pt>
                <c:pt idx="8083">
                  <c:v>137.78588333129883</c:v>
                </c:pt>
                <c:pt idx="8084">
                  <c:v>137.80273333390554</c:v>
                </c:pt>
                <c:pt idx="8085">
                  <c:v>137.81956666310629</c:v>
                </c:pt>
                <c:pt idx="8086">
                  <c:v>137.83643333117166</c:v>
                </c:pt>
                <c:pt idx="8087">
                  <c:v>137.85328333377839</c:v>
                </c:pt>
                <c:pt idx="8088">
                  <c:v>137.87103333473206</c:v>
                </c:pt>
                <c:pt idx="8089">
                  <c:v>137.88791666030883</c:v>
                </c:pt>
                <c:pt idx="8090">
                  <c:v>137.90481666723886</c:v>
                </c:pt>
                <c:pt idx="8091">
                  <c:v>137.92168332735699</c:v>
                </c:pt>
                <c:pt idx="8092">
                  <c:v>137.93858333428702</c:v>
                </c:pt>
                <c:pt idx="8093">
                  <c:v>137.95546666781107</c:v>
                </c:pt>
                <c:pt idx="8094">
                  <c:v>137.97316666444144</c:v>
                </c:pt>
                <c:pt idx="8095">
                  <c:v>137.99001666704814</c:v>
                </c:pt>
                <c:pt idx="8096">
                  <c:v>138.00773332913715</c:v>
                </c:pt>
                <c:pt idx="8097">
                  <c:v>138.02476666768391</c:v>
                </c:pt>
                <c:pt idx="8098">
                  <c:v>138.04239999453227</c:v>
                </c:pt>
                <c:pt idx="8099">
                  <c:v>138.05926666259765</c:v>
                </c:pt>
                <c:pt idx="8100">
                  <c:v>138.07634999752045</c:v>
                </c:pt>
                <c:pt idx="8101">
                  <c:v>138.09320000012715</c:v>
                </c:pt>
                <c:pt idx="8102">
                  <c:v>138.11079999605815</c:v>
                </c:pt>
                <c:pt idx="8103">
                  <c:v>138.12764999866485</c:v>
                </c:pt>
                <c:pt idx="8104">
                  <c:v>138.14451666673025</c:v>
                </c:pt>
                <c:pt idx="8105">
                  <c:v>138.16136666138968</c:v>
                </c:pt>
                <c:pt idx="8106">
                  <c:v>138.17869999408722</c:v>
                </c:pt>
                <c:pt idx="8107">
                  <c:v>138.19554999669393</c:v>
                </c:pt>
                <c:pt idx="8108">
                  <c:v>138.21239999930063</c:v>
                </c:pt>
                <c:pt idx="8109">
                  <c:v>138.22928333282471</c:v>
                </c:pt>
                <c:pt idx="8110">
                  <c:v>138.24629999796551</c:v>
                </c:pt>
                <c:pt idx="8111">
                  <c:v>138.26316666603088</c:v>
                </c:pt>
                <c:pt idx="8112">
                  <c:v>138.28001666069031</c:v>
                </c:pt>
                <c:pt idx="8113">
                  <c:v>138.29686666329701</c:v>
                </c:pt>
                <c:pt idx="8114">
                  <c:v>138.31373333136241</c:v>
                </c:pt>
                <c:pt idx="8115">
                  <c:v>138.33136666615803</c:v>
                </c:pt>
                <c:pt idx="8116">
                  <c:v>138.34821666081746</c:v>
                </c:pt>
                <c:pt idx="8117">
                  <c:v>138.365616663297</c:v>
                </c:pt>
                <c:pt idx="8118">
                  <c:v>138.38248333136241</c:v>
                </c:pt>
                <c:pt idx="8119">
                  <c:v>138.39929999510449</c:v>
                </c:pt>
                <c:pt idx="8120">
                  <c:v>138.41614999771119</c:v>
                </c:pt>
                <c:pt idx="8121">
                  <c:v>138.43310000101727</c:v>
                </c:pt>
                <c:pt idx="8122">
                  <c:v>138.44994999567669</c:v>
                </c:pt>
                <c:pt idx="8123">
                  <c:v>138.46679999828339</c:v>
                </c:pt>
                <c:pt idx="8124">
                  <c:v>138.48453333377839</c:v>
                </c:pt>
                <c:pt idx="8125">
                  <c:v>138.50138332843781</c:v>
                </c:pt>
                <c:pt idx="8126">
                  <c:v>138.51881666183471</c:v>
                </c:pt>
                <c:pt idx="8127">
                  <c:v>138.53566666444144</c:v>
                </c:pt>
                <c:pt idx="8128">
                  <c:v>138.55281666119893</c:v>
                </c:pt>
                <c:pt idx="8129">
                  <c:v>138.56966666380563</c:v>
                </c:pt>
                <c:pt idx="8130">
                  <c:v>138.58651666641236</c:v>
                </c:pt>
                <c:pt idx="8131">
                  <c:v>138.60338333447774</c:v>
                </c:pt>
                <c:pt idx="8132">
                  <c:v>138.62033332983654</c:v>
                </c:pt>
                <c:pt idx="8133">
                  <c:v>138.63718333244324</c:v>
                </c:pt>
                <c:pt idx="8134">
                  <c:v>138.65403332710267</c:v>
                </c:pt>
                <c:pt idx="8135">
                  <c:v>138.67106666564942</c:v>
                </c:pt>
                <c:pt idx="8136">
                  <c:v>138.68791666030884</c:v>
                </c:pt>
                <c:pt idx="8137">
                  <c:v>138.70476666291555</c:v>
                </c:pt>
                <c:pt idx="8138">
                  <c:v>138.72253332932789</c:v>
                </c:pt>
                <c:pt idx="8139">
                  <c:v>138.73939999739329</c:v>
                </c:pt>
                <c:pt idx="8140">
                  <c:v>138.75631666183472</c:v>
                </c:pt>
                <c:pt idx="8141">
                  <c:v>138.77316666444142</c:v>
                </c:pt>
                <c:pt idx="8142">
                  <c:v>138.79001666704815</c:v>
                </c:pt>
                <c:pt idx="8143">
                  <c:v>138.80778333346049</c:v>
                </c:pt>
                <c:pt idx="8144">
                  <c:v>138.82464999357859</c:v>
                </c:pt>
                <c:pt idx="8145">
                  <c:v>138.84158333142599</c:v>
                </c:pt>
                <c:pt idx="8146">
                  <c:v>138.85844999949137</c:v>
                </c:pt>
                <c:pt idx="8147">
                  <c:v>138.87575000127157</c:v>
                </c:pt>
                <c:pt idx="8148">
                  <c:v>138.89261666138967</c:v>
                </c:pt>
                <c:pt idx="8149">
                  <c:v>138.90946666399637</c:v>
                </c:pt>
                <c:pt idx="8150">
                  <c:v>138.92633333206177</c:v>
                </c:pt>
                <c:pt idx="8151">
                  <c:v>138.94334999720255</c:v>
                </c:pt>
                <c:pt idx="8152">
                  <c:v>138.96019999980928</c:v>
                </c:pt>
                <c:pt idx="8153">
                  <c:v>138.97703332901</c:v>
                </c:pt>
                <c:pt idx="8154">
                  <c:v>138.99399999777475</c:v>
                </c:pt>
                <c:pt idx="8155">
                  <c:v>139.01095000108083</c:v>
                </c:pt>
                <c:pt idx="8156">
                  <c:v>139.02779999574025</c:v>
                </c:pt>
                <c:pt idx="8157">
                  <c:v>139.04464999834696</c:v>
                </c:pt>
                <c:pt idx="8158">
                  <c:v>139.06150000095369</c:v>
                </c:pt>
                <c:pt idx="8159">
                  <c:v>139.0787833293279</c:v>
                </c:pt>
                <c:pt idx="8160">
                  <c:v>139.09563333193461</c:v>
                </c:pt>
                <c:pt idx="8161">
                  <c:v>139.11250000000001</c:v>
                </c:pt>
                <c:pt idx="8162">
                  <c:v>139.12936666806539</c:v>
                </c:pt>
                <c:pt idx="8163">
                  <c:v>139.14633332888286</c:v>
                </c:pt>
                <c:pt idx="8164">
                  <c:v>139.16318333148956</c:v>
                </c:pt>
                <c:pt idx="8165">
                  <c:v>139.18004999955494</c:v>
                </c:pt>
                <c:pt idx="8166">
                  <c:v>139.19751666386921</c:v>
                </c:pt>
                <c:pt idx="8167">
                  <c:v>139.21436666647594</c:v>
                </c:pt>
                <c:pt idx="8168">
                  <c:v>139.23161666393281</c:v>
                </c:pt>
                <c:pt idx="8169">
                  <c:v>139.24846666653951</c:v>
                </c:pt>
                <c:pt idx="8170">
                  <c:v>139.26613333225251</c:v>
                </c:pt>
                <c:pt idx="8171">
                  <c:v>139.28296666145326</c:v>
                </c:pt>
                <c:pt idx="8172">
                  <c:v>139.30036666393281</c:v>
                </c:pt>
                <c:pt idx="8173">
                  <c:v>139.31721666653951</c:v>
                </c:pt>
                <c:pt idx="8174">
                  <c:v>139.33434999783833</c:v>
                </c:pt>
                <c:pt idx="8175">
                  <c:v>139.35121666590373</c:v>
                </c:pt>
                <c:pt idx="8176">
                  <c:v>139.36806666056316</c:v>
                </c:pt>
                <c:pt idx="8177">
                  <c:v>139.38506666024526</c:v>
                </c:pt>
                <c:pt idx="8178">
                  <c:v>139.40191666285196</c:v>
                </c:pt>
                <c:pt idx="8179">
                  <c:v>139.41876666545869</c:v>
                </c:pt>
                <c:pt idx="8180">
                  <c:v>139.43563333352407</c:v>
                </c:pt>
                <c:pt idx="8181">
                  <c:v>139.45256666342416</c:v>
                </c:pt>
                <c:pt idx="8182">
                  <c:v>139.4694166660309</c:v>
                </c:pt>
                <c:pt idx="8183">
                  <c:v>139.48628333409627</c:v>
                </c:pt>
                <c:pt idx="8184">
                  <c:v>139.50324999491374</c:v>
                </c:pt>
                <c:pt idx="8185">
                  <c:v>139.52009999752045</c:v>
                </c:pt>
                <c:pt idx="8186">
                  <c:v>139.53695000012715</c:v>
                </c:pt>
                <c:pt idx="8187">
                  <c:v>139.55460000038147</c:v>
                </c:pt>
                <c:pt idx="8188">
                  <c:v>139.57146666049957</c:v>
                </c:pt>
                <c:pt idx="8189">
                  <c:v>139.58831666310627</c:v>
                </c:pt>
                <c:pt idx="8190">
                  <c:v>139.60518333117167</c:v>
                </c:pt>
                <c:pt idx="8191">
                  <c:v>139.6223833322525</c:v>
                </c:pt>
                <c:pt idx="8192">
                  <c:v>139.63923332691192</c:v>
                </c:pt>
                <c:pt idx="8193">
                  <c:v>139.65666666030884</c:v>
                </c:pt>
                <c:pt idx="8194">
                  <c:v>139.67351666291555</c:v>
                </c:pt>
                <c:pt idx="8195">
                  <c:v>139.69073332945507</c:v>
                </c:pt>
                <c:pt idx="8196">
                  <c:v>139.70761666297912</c:v>
                </c:pt>
                <c:pt idx="8197">
                  <c:v>139.72459999720255</c:v>
                </c:pt>
                <c:pt idx="8198">
                  <c:v>139.74144999980928</c:v>
                </c:pt>
                <c:pt idx="8199">
                  <c:v>139.75914999643962</c:v>
                </c:pt>
                <c:pt idx="8200">
                  <c:v>139.77601666450499</c:v>
                </c:pt>
                <c:pt idx="8201">
                  <c:v>139.79331666628519</c:v>
                </c:pt>
                <c:pt idx="8202">
                  <c:v>139.8101833343506</c:v>
                </c:pt>
                <c:pt idx="8203">
                  <c:v>139.82703332901002</c:v>
                </c:pt>
                <c:pt idx="8204">
                  <c:v>139.84388333161672</c:v>
                </c:pt>
                <c:pt idx="8205">
                  <c:v>139.86071666081747</c:v>
                </c:pt>
                <c:pt idx="8206">
                  <c:v>139.8781999985377</c:v>
                </c:pt>
                <c:pt idx="8207">
                  <c:v>139.8950500011444</c:v>
                </c:pt>
                <c:pt idx="8208">
                  <c:v>139.91273333231609</c:v>
                </c:pt>
                <c:pt idx="8209">
                  <c:v>139.92958332697552</c:v>
                </c:pt>
                <c:pt idx="8210">
                  <c:v>139.9465833346049</c:v>
                </c:pt>
                <c:pt idx="8211">
                  <c:v>139.96343332926432</c:v>
                </c:pt>
                <c:pt idx="8212">
                  <c:v>139.98028333187102</c:v>
                </c:pt>
                <c:pt idx="8213">
                  <c:v>139.99746666749317</c:v>
                </c:pt>
                <c:pt idx="8214">
                  <c:v>140.0143333276113</c:v>
                </c:pt>
                <c:pt idx="8215">
                  <c:v>140.0313333272934</c:v>
                </c:pt>
                <c:pt idx="8216">
                  <c:v>140.0481833299001</c:v>
                </c:pt>
                <c:pt idx="8217">
                  <c:v>140.06536666552225</c:v>
                </c:pt>
                <c:pt idx="8218">
                  <c:v>140.08221666018167</c:v>
                </c:pt>
                <c:pt idx="8219">
                  <c:v>140.0993499994278</c:v>
                </c:pt>
                <c:pt idx="8220">
                  <c:v>140.11619999408722</c:v>
                </c:pt>
                <c:pt idx="8221">
                  <c:v>140.13304999669393</c:v>
                </c:pt>
                <c:pt idx="8222">
                  <c:v>140.14988333384196</c:v>
                </c:pt>
                <c:pt idx="8223">
                  <c:v>140.16674999396005</c:v>
                </c:pt>
                <c:pt idx="8224">
                  <c:v>140.18420000076293</c:v>
                </c:pt>
                <c:pt idx="8225">
                  <c:v>140.20106666088105</c:v>
                </c:pt>
                <c:pt idx="8226">
                  <c:v>140.21848332881927</c:v>
                </c:pt>
                <c:pt idx="8227">
                  <c:v>140.23548332850137</c:v>
                </c:pt>
                <c:pt idx="8228">
                  <c:v>140.2523333311081</c:v>
                </c:pt>
                <c:pt idx="8229">
                  <c:v>140.26918333371481</c:v>
                </c:pt>
                <c:pt idx="8230">
                  <c:v>140.28666666348775</c:v>
                </c:pt>
                <c:pt idx="8231">
                  <c:v>140.30351666609445</c:v>
                </c:pt>
                <c:pt idx="8232">
                  <c:v>140.3206499973933</c:v>
                </c:pt>
                <c:pt idx="8233">
                  <c:v>140.33750000000001</c:v>
                </c:pt>
                <c:pt idx="8234">
                  <c:v>140.35436666806538</c:v>
                </c:pt>
                <c:pt idx="8235">
                  <c:v>140.37121666272481</c:v>
                </c:pt>
                <c:pt idx="8236">
                  <c:v>140.38808333079021</c:v>
                </c:pt>
                <c:pt idx="8237">
                  <c:v>140.4057499965032</c:v>
                </c:pt>
                <c:pt idx="8238">
                  <c:v>140.42259999910991</c:v>
                </c:pt>
                <c:pt idx="8239">
                  <c:v>140.43963332970938</c:v>
                </c:pt>
                <c:pt idx="8240">
                  <c:v>140.45648333231608</c:v>
                </c:pt>
                <c:pt idx="8241">
                  <c:v>140.47335000038146</c:v>
                </c:pt>
                <c:pt idx="8242">
                  <c:v>140.49021666049958</c:v>
                </c:pt>
                <c:pt idx="8243">
                  <c:v>140.50764999389648</c:v>
                </c:pt>
                <c:pt idx="8244">
                  <c:v>140.52449999650318</c:v>
                </c:pt>
                <c:pt idx="8245">
                  <c:v>140.54206666151683</c:v>
                </c:pt>
                <c:pt idx="8246">
                  <c:v>140.55891666412353</c:v>
                </c:pt>
                <c:pt idx="8247">
                  <c:v>140.57576666673023</c:v>
                </c:pt>
                <c:pt idx="8248">
                  <c:v>140.59261666138966</c:v>
                </c:pt>
                <c:pt idx="8249">
                  <c:v>140.60958333015441</c:v>
                </c:pt>
                <c:pt idx="8250">
                  <c:v>140.62643333276114</c:v>
                </c:pt>
                <c:pt idx="8251">
                  <c:v>140.64330000082651</c:v>
                </c:pt>
                <c:pt idx="8252">
                  <c:v>140.66076666514078</c:v>
                </c:pt>
                <c:pt idx="8253">
                  <c:v>140.67761666774749</c:v>
                </c:pt>
                <c:pt idx="8254">
                  <c:v>140.69513332843781</c:v>
                </c:pt>
                <c:pt idx="8255">
                  <c:v>140.71199999650318</c:v>
                </c:pt>
                <c:pt idx="8256">
                  <c:v>140.7297166665395</c:v>
                </c:pt>
                <c:pt idx="8257">
                  <c:v>140.74658333460491</c:v>
                </c:pt>
                <c:pt idx="8258">
                  <c:v>140.7638833284378</c:v>
                </c:pt>
                <c:pt idx="8259">
                  <c:v>140.7807333310445</c:v>
                </c:pt>
                <c:pt idx="8260">
                  <c:v>140.79758333365123</c:v>
                </c:pt>
                <c:pt idx="8261">
                  <c:v>140.81446666717528</c:v>
                </c:pt>
                <c:pt idx="8262">
                  <c:v>140.8317666610082</c:v>
                </c:pt>
                <c:pt idx="8263">
                  <c:v>140.84861666361491</c:v>
                </c:pt>
                <c:pt idx="8264">
                  <c:v>140.86586666107178</c:v>
                </c:pt>
                <c:pt idx="8265">
                  <c:v>140.88271666367848</c:v>
                </c:pt>
                <c:pt idx="8266">
                  <c:v>140.89956666628521</c:v>
                </c:pt>
                <c:pt idx="8267">
                  <c:v>140.91641666094463</c:v>
                </c:pt>
                <c:pt idx="8268">
                  <c:v>140.93328332901001</c:v>
                </c:pt>
                <c:pt idx="8269">
                  <c:v>140.95069999694823</c:v>
                </c:pt>
                <c:pt idx="8270">
                  <c:v>140.96756666501363</c:v>
                </c:pt>
                <c:pt idx="8271">
                  <c:v>140.98475000063578</c:v>
                </c:pt>
                <c:pt idx="8272">
                  <c:v>141.00159999529521</c:v>
                </c:pt>
                <c:pt idx="8273">
                  <c:v>141.01906666755676</c:v>
                </c:pt>
                <c:pt idx="8274">
                  <c:v>141.03591666221618</c:v>
                </c:pt>
                <c:pt idx="8275">
                  <c:v>141.05278333028158</c:v>
                </c:pt>
                <c:pt idx="8276">
                  <c:v>141.06964999834696</c:v>
                </c:pt>
                <c:pt idx="8277">
                  <c:v>141.08681666056316</c:v>
                </c:pt>
                <c:pt idx="8278">
                  <c:v>141.10364999771119</c:v>
                </c:pt>
                <c:pt idx="8279">
                  <c:v>141.12050000031789</c:v>
                </c:pt>
                <c:pt idx="8280">
                  <c:v>141.13734999497731</c:v>
                </c:pt>
                <c:pt idx="8281">
                  <c:v>141.15453333059946</c:v>
                </c:pt>
                <c:pt idx="8282">
                  <c:v>141.17138333320617</c:v>
                </c:pt>
                <c:pt idx="8283">
                  <c:v>141.18883333206176</c:v>
                </c:pt>
                <c:pt idx="8284">
                  <c:v>141.20568333466846</c:v>
                </c:pt>
                <c:pt idx="8285">
                  <c:v>141.22304999828339</c:v>
                </c:pt>
                <c:pt idx="8286">
                  <c:v>141.23990000089009</c:v>
                </c:pt>
                <c:pt idx="8287">
                  <c:v>141.25674999554951</c:v>
                </c:pt>
                <c:pt idx="8288">
                  <c:v>141.27359999815624</c:v>
                </c:pt>
                <c:pt idx="8289">
                  <c:v>141.29100000063579</c:v>
                </c:pt>
                <c:pt idx="8290">
                  <c:v>141.30783332983654</c:v>
                </c:pt>
                <c:pt idx="8291">
                  <c:v>141.32468333244324</c:v>
                </c:pt>
                <c:pt idx="8292">
                  <c:v>141.34155000050862</c:v>
                </c:pt>
                <c:pt idx="8293">
                  <c:v>141.35883332888287</c:v>
                </c:pt>
                <c:pt idx="8294">
                  <c:v>141.37581666310629</c:v>
                </c:pt>
                <c:pt idx="8295">
                  <c:v>141.39266666571299</c:v>
                </c:pt>
                <c:pt idx="8296">
                  <c:v>141.40951666037242</c:v>
                </c:pt>
                <c:pt idx="8297">
                  <c:v>141.42699999809264</c:v>
                </c:pt>
                <c:pt idx="8298">
                  <c:v>141.44386666615804</c:v>
                </c:pt>
                <c:pt idx="8299">
                  <c:v>141.46106666723887</c:v>
                </c:pt>
                <c:pt idx="8300">
                  <c:v>141.47791666189829</c:v>
                </c:pt>
                <c:pt idx="8301">
                  <c:v>141.49529999891917</c:v>
                </c:pt>
                <c:pt idx="8302">
                  <c:v>141.51218333244324</c:v>
                </c:pt>
                <c:pt idx="8303">
                  <c:v>141.52929999828339</c:v>
                </c:pt>
                <c:pt idx="8304">
                  <c:v>141.54615000089009</c:v>
                </c:pt>
                <c:pt idx="8305">
                  <c:v>141.56301666100819</c:v>
                </c:pt>
                <c:pt idx="8306">
                  <c:v>141.58038333257039</c:v>
                </c:pt>
                <c:pt idx="8307">
                  <c:v>141.59721666177114</c:v>
                </c:pt>
                <c:pt idx="8308">
                  <c:v>141.61406666437784</c:v>
                </c:pt>
                <c:pt idx="8309">
                  <c:v>141.63091666698455</c:v>
                </c:pt>
                <c:pt idx="8310">
                  <c:v>141.64776666164397</c:v>
                </c:pt>
                <c:pt idx="8311">
                  <c:v>141.6650499979655</c:v>
                </c:pt>
                <c:pt idx="8312">
                  <c:v>141.6819000005722</c:v>
                </c:pt>
                <c:pt idx="8313">
                  <c:v>141.69874999523162</c:v>
                </c:pt>
                <c:pt idx="8314">
                  <c:v>141.71561666329703</c:v>
                </c:pt>
                <c:pt idx="8315">
                  <c:v>141.73258333206178</c:v>
                </c:pt>
                <c:pt idx="8316">
                  <c:v>141.74943333466848</c:v>
                </c:pt>
                <c:pt idx="8317">
                  <c:v>141.7662833293279</c:v>
                </c:pt>
                <c:pt idx="8318">
                  <c:v>141.783349998792</c:v>
                </c:pt>
                <c:pt idx="8319">
                  <c:v>141.80020000139874</c:v>
                </c:pt>
                <c:pt idx="8320">
                  <c:v>141.81706666151683</c:v>
                </c:pt>
                <c:pt idx="8321">
                  <c:v>141.83393332958221</c:v>
                </c:pt>
                <c:pt idx="8322">
                  <c:v>141.85084999402363</c:v>
                </c:pt>
                <c:pt idx="8323">
                  <c:v>141.86769999663036</c:v>
                </c:pt>
                <c:pt idx="8324">
                  <c:v>141.88454999923707</c:v>
                </c:pt>
                <c:pt idx="8325">
                  <c:v>141.90218333403269</c:v>
                </c:pt>
                <c:pt idx="8326">
                  <c:v>141.91903332869211</c:v>
                </c:pt>
                <c:pt idx="8327">
                  <c:v>141.93588333129884</c:v>
                </c:pt>
                <c:pt idx="8328">
                  <c:v>141.95273333390554</c:v>
                </c:pt>
                <c:pt idx="8329">
                  <c:v>141.96988333066304</c:v>
                </c:pt>
                <c:pt idx="8330">
                  <c:v>141.98673333326977</c:v>
                </c:pt>
                <c:pt idx="8331">
                  <c:v>142.00436666806539</c:v>
                </c:pt>
                <c:pt idx="8332">
                  <c:v>142.02121666272481</c:v>
                </c:pt>
                <c:pt idx="8333">
                  <c:v>142.03883333206176</c:v>
                </c:pt>
                <c:pt idx="8334">
                  <c:v>142.05571666558583</c:v>
                </c:pt>
                <c:pt idx="8335">
                  <c:v>142.07313333352405</c:v>
                </c:pt>
                <c:pt idx="8336">
                  <c:v>142.08998332818348</c:v>
                </c:pt>
                <c:pt idx="8337">
                  <c:v>142.1074833313624</c:v>
                </c:pt>
                <c:pt idx="8338">
                  <c:v>142.1243333339691</c:v>
                </c:pt>
                <c:pt idx="8339">
                  <c:v>142.14173332850137</c:v>
                </c:pt>
                <c:pt idx="8340">
                  <c:v>142.1585833311081</c:v>
                </c:pt>
                <c:pt idx="8341">
                  <c:v>142.17626666227977</c:v>
                </c:pt>
                <c:pt idx="8342">
                  <c:v>142.1930999994278</c:v>
                </c:pt>
                <c:pt idx="8343">
                  <c:v>142.2100333293279</c:v>
                </c:pt>
                <c:pt idx="8344">
                  <c:v>142.2268833319346</c:v>
                </c:pt>
                <c:pt idx="8345">
                  <c:v>142.24373333454133</c:v>
                </c:pt>
                <c:pt idx="8346">
                  <c:v>142.26058332920076</c:v>
                </c:pt>
                <c:pt idx="8347">
                  <c:v>142.27743333180746</c:v>
                </c:pt>
                <c:pt idx="8348">
                  <c:v>142.29458332856495</c:v>
                </c:pt>
                <c:pt idx="8349">
                  <c:v>142.31144999663036</c:v>
                </c:pt>
                <c:pt idx="8350">
                  <c:v>142.32893333435058</c:v>
                </c:pt>
                <c:pt idx="8351">
                  <c:v>142.34578332901</c:v>
                </c:pt>
                <c:pt idx="8352">
                  <c:v>142.363449994723</c:v>
                </c:pt>
                <c:pt idx="8353">
                  <c:v>142.3802999973297</c:v>
                </c:pt>
                <c:pt idx="8354">
                  <c:v>142.39769999980928</c:v>
                </c:pt>
                <c:pt idx="8355">
                  <c:v>142.4145499944687</c:v>
                </c:pt>
                <c:pt idx="8356">
                  <c:v>142.43159999847413</c:v>
                </c:pt>
                <c:pt idx="8357">
                  <c:v>142.44845000108083</c:v>
                </c:pt>
                <c:pt idx="8358">
                  <c:v>142.46529999574025</c:v>
                </c:pt>
                <c:pt idx="8359">
                  <c:v>142.48214999834696</c:v>
                </c:pt>
                <c:pt idx="8360">
                  <c:v>142.49900000095369</c:v>
                </c:pt>
                <c:pt idx="8361">
                  <c:v>142.51638333002725</c:v>
                </c:pt>
                <c:pt idx="8362">
                  <c:v>142.53323333263398</c:v>
                </c:pt>
                <c:pt idx="8363">
                  <c:v>142.55010000069936</c:v>
                </c:pt>
                <c:pt idx="8364">
                  <c:v>142.56694999535878</c:v>
                </c:pt>
                <c:pt idx="8365">
                  <c:v>142.58379999796549</c:v>
                </c:pt>
                <c:pt idx="8366">
                  <c:v>142.60065000057222</c:v>
                </c:pt>
                <c:pt idx="8367">
                  <c:v>142.61756666501364</c:v>
                </c:pt>
                <c:pt idx="8368">
                  <c:v>142.63443333307902</c:v>
                </c:pt>
                <c:pt idx="8369">
                  <c:v>142.65128332773844</c:v>
                </c:pt>
                <c:pt idx="8370">
                  <c:v>142.66878333091736</c:v>
                </c:pt>
                <c:pt idx="8371">
                  <c:v>142.68564999898274</c:v>
                </c:pt>
                <c:pt idx="8372">
                  <c:v>142.70254999796549</c:v>
                </c:pt>
                <c:pt idx="8373">
                  <c:v>142.71940000057219</c:v>
                </c:pt>
                <c:pt idx="8374">
                  <c:v>142.73624999523162</c:v>
                </c:pt>
                <c:pt idx="8375">
                  <c:v>142.75383333365122</c:v>
                </c:pt>
                <c:pt idx="8376">
                  <c:v>142.77066666285197</c:v>
                </c:pt>
                <c:pt idx="8377">
                  <c:v>142.78815000057222</c:v>
                </c:pt>
                <c:pt idx="8378">
                  <c:v>142.80523332754771</c:v>
                </c:pt>
                <c:pt idx="8379">
                  <c:v>142.82213333447774</c:v>
                </c:pt>
                <c:pt idx="8380">
                  <c:v>142.83899999459584</c:v>
                </c:pt>
                <c:pt idx="8381">
                  <c:v>142.85584999720257</c:v>
                </c:pt>
                <c:pt idx="8382">
                  <c:v>142.87269999980927</c:v>
                </c:pt>
                <c:pt idx="8383">
                  <c:v>142.88954999446869</c:v>
                </c:pt>
                <c:pt idx="8384">
                  <c:v>142.9069166660309</c:v>
                </c:pt>
                <c:pt idx="8385">
                  <c:v>142.92376666069032</c:v>
                </c:pt>
                <c:pt idx="8386">
                  <c:v>142.94081666469575</c:v>
                </c:pt>
                <c:pt idx="8387">
                  <c:v>142.95766666730245</c:v>
                </c:pt>
                <c:pt idx="8388">
                  <c:v>142.97476666768392</c:v>
                </c:pt>
                <c:pt idx="8389">
                  <c:v>142.9917333285014</c:v>
                </c:pt>
                <c:pt idx="8390">
                  <c:v>143.0085833311081</c:v>
                </c:pt>
                <c:pt idx="8391">
                  <c:v>143.02561666170757</c:v>
                </c:pt>
                <c:pt idx="8392">
                  <c:v>143.04246666431428</c:v>
                </c:pt>
                <c:pt idx="8393">
                  <c:v>143.05929999351503</c:v>
                </c:pt>
                <c:pt idx="8394">
                  <c:v>143.0761666615804</c:v>
                </c:pt>
                <c:pt idx="8395">
                  <c:v>143.09369999567667</c:v>
                </c:pt>
                <c:pt idx="8396">
                  <c:v>143.11056666374208</c:v>
                </c:pt>
                <c:pt idx="8397">
                  <c:v>143.12758332888285</c:v>
                </c:pt>
                <c:pt idx="8398">
                  <c:v>143.14443333148955</c:v>
                </c:pt>
                <c:pt idx="8399">
                  <c:v>143.1620666662852</c:v>
                </c:pt>
                <c:pt idx="8400">
                  <c:v>143.17891666094462</c:v>
                </c:pt>
                <c:pt idx="8401">
                  <c:v>143.19583333333333</c:v>
                </c:pt>
                <c:pt idx="8402">
                  <c:v>143.21268332799275</c:v>
                </c:pt>
                <c:pt idx="8403">
                  <c:v>143.22998332977295</c:v>
                </c:pt>
                <c:pt idx="8404">
                  <c:v>143.24683333237965</c:v>
                </c:pt>
                <c:pt idx="8405">
                  <c:v>143.26370000044506</c:v>
                </c:pt>
                <c:pt idx="8406">
                  <c:v>143.28054999510448</c:v>
                </c:pt>
                <c:pt idx="8407">
                  <c:v>143.29823333422343</c:v>
                </c:pt>
                <c:pt idx="8408">
                  <c:v>143.31508332888285</c:v>
                </c:pt>
                <c:pt idx="8409">
                  <c:v>143.33214999834698</c:v>
                </c:pt>
                <c:pt idx="8410">
                  <c:v>143.34900000095368</c:v>
                </c:pt>
                <c:pt idx="8411">
                  <c:v>143.3658499956131</c:v>
                </c:pt>
                <c:pt idx="8412">
                  <c:v>143.38269999821981</c:v>
                </c:pt>
                <c:pt idx="8413">
                  <c:v>143.4002999941508</c:v>
                </c:pt>
                <c:pt idx="8414">
                  <c:v>143.4171499967575</c:v>
                </c:pt>
                <c:pt idx="8415">
                  <c:v>143.43401666482291</c:v>
                </c:pt>
                <c:pt idx="8416">
                  <c:v>143.45086666742961</c:v>
                </c:pt>
                <c:pt idx="8417">
                  <c:v>143.46783332824708</c:v>
                </c:pt>
                <c:pt idx="8418">
                  <c:v>143.48468333085378</c:v>
                </c:pt>
                <c:pt idx="8419">
                  <c:v>143.50154999891916</c:v>
                </c:pt>
                <c:pt idx="8420">
                  <c:v>143.51883332729341</c:v>
                </c:pt>
                <c:pt idx="8421">
                  <c:v>143.53568332990011</c:v>
                </c:pt>
                <c:pt idx="8422">
                  <c:v>143.55254999796549</c:v>
                </c:pt>
                <c:pt idx="8423">
                  <c:v>143.56940000057222</c:v>
                </c:pt>
                <c:pt idx="8424">
                  <c:v>143.58633333047231</c:v>
                </c:pt>
                <c:pt idx="8425">
                  <c:v>143.60318333307902</c:v>
                </c:pt>
                <c:pt idx="8426">
                  <c:v>143.62003332773844</c:v>
                </c:pt>
                <c:pt idx="8427">
                  <c:v>143.63686666488647</c:v>
                </c:pt>
                <c:pt idx="8428">
                  <c:v>143.65371666749317</c:v>
                </c:pt>
                <c:pt idx="8429">
                  <c:v>143.67056666215259</c:v>
                </c:pt>
                <c:pt idx="8430">
                  <c:v>143.68834999402364</c:v>
                </c:pt>
                <c:pt idx="8431">
                  <c:v>143.70521666208904</c:v>
                </c:pt>
                <c:pt idx="8432">
                  <c:v>143.72206666469575</c:v>
                </c:pt>
                <c:pt idx="8433">
                  <c:v>143.73891666730245</c:v>
                </c:pt>
                <c:pt idx="8434">
                  <c:v>143.75649999777477</c:v>
                </c:pt>
                <c:pt idx="8435">
                  <c:v>143.77335000038147</c:v>
                </c:pt>
                <c:pt idx="8436">
                  <c:v>143.79021666049957</c:v>
                </c:pt>
                <c:pt idx="8437">
                  <c:v>143.80708332856497</c:v>
                </c:pt>
                <c:pt idx="8438">
                  <c:v>143.82408332824707</c:v>
                </c:pt>
                <c:pt idx="8439">
                  <c:v>143.84094999631245</c:v>
                </c:pt>
                <c:pt idx="8440">
                  <c:v>143.85779999891918</c:v>
                </c:pt>
                <c:pt idx="8441">
                  <c:v>143.8746499935786</c:v>
                </c:pt>
                <c:pt idx="8442">
                  <c:v>143.89159999688465</c:v>
                </c:pt>
                <c:pt idx="8443">
                  <c:v>143.90844999949138</c:v>
                </c:pt>
                <c:pt idx="8444">
                  <c:v>143.92531666755676</c:v>
                </c:pt>
                <c:pt idx="8445">
                  <c:v>143.94275000095368</c:v>
                </c:pt>
                <c:pt idx="8446">
                  <c:v>143.95961666107178</c:v>
                </c:pt>
                <c:pt idx="8447">
                  <c:v>143.97698333263398</c:v>
                </c:pt>
                <c:pt idx="8448">
                  <c:v>143.99385000069935</c:v>
                </c:pt>
                <c:pt idx="8449">
                  <c:v>144.01069999535878</c:v>
                </c:pt>
                <c:pt idx="8450">
                  <c:v>144.02754999796551</c:v>
                </c:pt>
                <c:pt idx="8451">
                  <c:v>144.04524999459585</c:v>
                </c:pt>
                <c:pt idx="8452">
                  <c:v>144.06209999720255</c:v>
                </c:pt>
                <c:pt idx="8453">
                  <c:v>144.07979999383289</c:v>
                </c:pt>
                <c:pt idx="8454">
                  <c:v>144.09664999643962</c:v>
                </c:pt>
                <c:pt idx="8455">
                  <c:v>144.11399999459584</c:v>
                </c:pt>
                <c:pt idx="8456">
                  <c:v>144.13084999720255</c:v>
                </c:pt>
                <c:pt idx="8457">
                  <c:v>144.14773333072662</c:v>
                </c:pt>
                <c:pt idx="8458">
                  <c:v>144.16458333333333</c:v>
                </c:pt>
                <c:pt idx="8459">
                  <c:v>144.18159999847413</c:v>
                </c:pt>
                <c:pt idx="8460">
                  <c:v>144.19845000108083</c:v>
                </c:pt>
                <c:pt idx="8461">
                  <c:v>144.21529999574025</c:v>
                </c:pt>
                <c:pt idx="8462">
                  <c:v>144.23213333288828</c:v>
                </c:pt>
                <c:pt idx="8463">
                  <c:v>144.24973332881927</c:v>
                </c:pt>
                <c:pt idx="8464">
                  <c:v>144.26658333142598</c:v>
                </c:pt>
                <c:pt idx="8465">
                  <c:v>144.28343333403271</c:v>
                </c:pt>
                <c:pt idx="8466">
                  <c:v>144.30029999415081</c:v>
                </c:pt>
                <c:pt idx="8467">
                  <c:v>144.31766666571301</c:v>
                </c:pt>
                <c:pt idx="8468">
                  <c:v>144.33451666037243</c:v>
                </c:pt>
                <c:pt idx="8469">
                  <c:v>144.3522666613261</c:v>
                </c:pt>
                <c:pt idx="8470">
                  <c:v>144.36913332939147</c:v>
                </c:pt>
                <c:pt idx="8471">
                  <c:v>144.38629999955495</c:v>
                </c:pt>
                <c:pt idx="8472">
                  <c:v>144.40314999421437</c:v>
                </c:pt>
                <c:pt idx="8473">
                  <c:v>144.42079999446869</c:v>
                </c:pt>
                <c:pt idx="8474">
                  <c:v>144.43766666253407</c:v>
                </c:pt>
                <c:pt idx="8475">
                  <c:v>144.45476666291555</c:v>
                </c:pt>
                <c:pt idx="8476">
                  <c:v>144.47161666552225</c:v>
                </c:pt>
                <c:pt idx="8477">
                  <c:v>144.48846666018167</c:v>
                </c:pt>
                <c:pt idx="8478">
                  <c:v>144.50571666558582</c:v>
                </c:pt>
                <c:pt idx="8479">
                  <c:v>144.52256666024525</c:v>
                </c:pt>
                <c:pt idx="8480">
                  <c:v>144.5399833281835</c:v>
                </c:pt>
                <c:pt idx="8481">
                  <c:v>144.5568333307902</c:v>
                </c:pt>
                <c:pt idx="8482">
                  <c:v>144.57448333104452</c:v>
                </c:pt>
                <c:pt idx="8483">
                  <c:v>144.59133333365122</c:v>
                </c:pt>
                <c:pt idx="8484">
                  <c:v>144.60818332831064</c:v>
                </c:pt>
                <c:pt idx="8485">
                  <c:v>144.62523333231607</c:v>
                </c:pt>
                <c:pt idx="8486">
                  <c:v>144.64294999440511</c:v>
                </c:pt>
                <c:pt idx="8487">
                  <c:v>144.66001666386921</c:v>
                </c:pt>
                <c:pt idx="8488">
                  <c:v>144.67686666647595</c:v>
                </c:pt>
                <c:pt idx="8489">
                  <c:v>144.69399999777477</c:v>
                </c:pt>
                <c:pt idx="8490">
                  <c:v>144.71098333199819</c:v>
                </c:pt>
                <c:pt idx="8491">
                  <c:v>144.72799999713897</c:v>
                </c:pt>
                <c:pt idx="8492">
                  <c:v>144.74501666227977</c:v>
                </c:pt>
                <c:pt idx="8493">
                  <c:v>144.76188333034514</c:v>
                </c:pt>
                <c:pt idx="8494">
                  <c:v>144.77874999841055</c:v>
                </c:pt>
                <c:pt idx="8495">
                  <c:v>144.79560000101725</c:v>
                </c:pt>
                <c:pt idx="8496">
                  <c:v>144.812433330218</c:v>
                </c:pt>
                <c:pt idx="8497">
                  <c:v>144.8292833328247</c:v>
                </c:pt>
                <c:pt idx="8498">
                  <c:v>144.84613332748413</c:v>
                </c:pt>
                <c:pt idx="8499">
                  <c:v>144.86325000127155</c:v>
                </c:pt>
                <c:pt idx="8500">
                  <c:v>144.88011666138968</c:v>
                </c:pt>
                <c:pt idx="8501">
                  <c:v>144.89725000063578</c:v>
                </c:pt>
                <c:pt idx="8502">
                  <c:v>144.91456666787465</c:v>
                </c:pt>
                <c:pt idx="8503">
                  <c:v>144.93141666253408</c:v>
                </c:pt>
                <c:pt idx="8504">
                  <c:v>144.94826666514078</c:v>
                </c:pt>
                <c:pt idx="8505">
                  <c:v>144.9652499993642</c:v>
                </c:pt>
                <c:pt idx="8506">
                  <c:v>144.982266664505</c:v>
                </c:pt>
                <c:pt idx="8507">
                  <c:v>144.99923333326976</c:v>
                </c:pt>
                <c:pt idx="8508">
                  <c:v>145.01624999841053</c:v>
                </c:pt>
                <c:pt idx="8509">
                  <c:v>145.03310000101726</c:v>
                </c:pt>
                <c:pt idx="8510">
                  <c:v>145.05001666545868</c:v>
                </c:pt>
                <c:pt idx="8511">
                  <c:v>145.06701666514078</c:v>
                </c:pt>
                <c:pt idx="8512">
                  <c:v>145.084299993515</c:v>
                </c:pt>
                <c:pt idx="8513">
                  <c:v>145.10113333066303</c:v>
                </c:pt>
                <c:pt idx="8514">
                  <c:v>145.11809999942778</c:v>
                </c:pt>
                <c:pt idx="8515">
                  <c:v>145.13494999408721</c:v>
                </c:pt>
                <c:pt idx="8516">
                  <c:v>145.15179999669394</c:v>
                </c:pt>
                <c:pt idx="8517">
                  <c:v>145.16913332939149</c:v>
                </c:pt>
                <c:pt idx="8518">
                  <c:v>145.18624999523163</c:v>
                </c:pt>
                <c:pt idx="8519">
                  <c:v>145.20309999783834</c:v>
                </c:pt>
                <c:pt idx="8520">
                  <c:v>145.22024999459583</c:v>
                </c:pt>
                <c:pt idx="8521">
                  <c:v>145.23709999720256</c:v>
                </c:pt>
                <c:pt idx="8522">
                  <c:v>145.25394999980927</c:v>
                </c:pt>
                <c:pt idx="8523">
                  <c:v>145.27138333320619</c:v>
                </c:pt>
                <c:pt idx="8524">
                  <c:v>145.28849999904634</c:v>
                </c:pt>
                <c:pt idx="8525">
                  <c:v>145.30573333104451</c:v>
                </c:pt>
                <c:pt idx="8526">
                  <c:v>145.32276666164398</c:v>
                </c:pt>
                <c:pt idx="8527">
                  <c:v>145.34033333460491</c:v>
                </c:pt>
                <c:pt idx="8528">
                  <c:v>145.35724999904633</c:v>
                </c:pt>
                <c:pt idx="8529">
                  <c:v>145.37481666405995</c:v>
                </c:pt>
                <c:pt idx="8530">
                  <c:v>145.39166666666668</c:v>
                </c:pt>
                <c:pt idx="8531">
                  <c:v>145.4090833346049</c:v>
                </c:pt>
                <c:pt idx="8532">
                  <c:v>145.42599999904633</c:v>
                </c:pt>
                <c:pt idx="8533">
                  <c:v>145.44356666405994</c:v>
                </c:pt>
                <c:pt idx="8534">
                  <c:v>145.46043333212535</c:v>
                </c:pt>
                <c:pt idx="8535">
                  <c:v>145.4776166677475</c:v>
                </c:pt>
                <c:pt idx="8536">
                  <c:v>145.49448332786559</c:v>
                </c:pt>
                <c:pt idx="8537">
                  <c:v>145.51221666336059</c:v>
                </c:pt>
                <c:pt idx="8538">
                  <c:v>145.52906666596729</c:v>
                </c:pt>
                <c:pt idx="8539">
                  <c:v>145.54668332735699</c:v>
                </c:pt>
                <c:pt idx="8540">
                  <c:v>145.56374999682109</c:v>
                </c:pt>
                <c:pt idx="8541">
                  <c:v>145.58078332742056</c:v>
                </c:pt>
                <c:pt idx="8542">
                  <c:v>145.59764999548594</c:v>
                </c:pt>
                <c:pt idx="8543">
                  <c:v>145.61478333473207</c:v>
                </c:pt>
                <c:pt idx="8544">
                  <c:v>145.63226666450501</c:v>
                </c:pt>
                <c:pt idx="8545">
                  <c:v>145.64924999872844</c:v>
                </c:pt>
                <c:pt idx="8546">
                  <c:v>145.66626666386921</c:v>
                </c:pt>
                <c:pt idx="8547">
                  <c:v>145.68324999809266</c:v>
                </c:pt>
                <c:pt idx="8548">
                  <c:v>145.70036666393281</c:v>
                </c:pt>
                <c:pt idx="8549">
                  <c:v>145.71721666653951</c:v>
                </c:pt>
                <c:pt idx="8550">
                  <c:v>145.73438332875568</c:v>
                </c:pt>
                <c:pt idx="8551">
                  <c:v>145.75124999682109</c:v>
                </c:pt>
                <c:pt idx="8552">
                  <c:v>145.76895000139874</c:v>
                </c:pt>
                <c:pt idx="8553">
                  <c:v>145.78598333199818</c:v>
                </c:pt>
                <c:pt idx="8554">
                  <c:v>145.80360000133516</c:v>
                </c:pt>
                <c:pt idx="8555">
                  <c:v>145.82050000031788</c:v>
                </c:pt>
                <c:pt idx="8556">
                  <c:v>145.83781666755675</c:v>
                </c:pt>
                <c:pt idx="8557">
                  <c:v>145.85473333199818</c:v>
                </c:pt>
                <c:pt idx="8558">
                  <c:v>145.87158333460491</c:v>
                </c:pt>
                <c:pt idx="8559">
                  <c:v>145.888516664505</c:v>
                </c:pt>
                <c:pt idx="8560">
                  <c:v>145.9056666612625</c:v>
                </c:pt>
                <c:pt idx="8561">
                  <c:v>145.9227499961853</c:v>
                </c:pt>
                <c:pt idx="8562">
                  <c:v>145.94021666049957</c:v>
                </c:pt>
                <c:pt idx="8563">
                  <c:v>145.95706666310627</c:v>
                </c:pt>
                <c:pt idx="8564">
                  <c:v>145.9742833296458</c:v>
                </c:pt>
                <c:pt idx="8565">
                  <c:v>145.9911333322525</c:v>
                </c:pt>
                <c:pt idx="8566">
                  <c:v>146.00808332761127</c:v>
                </c:pt>
                <c:pt idx="8567">
                  <c:v>146.024933330218</c:v>
                </c:pt>
                <c:pt idx="8568">
                  <c:v>146.04179999828338</c:v>
                </c:pt>
                <c:pt idx="8569">
                  <c:v>146.05948332945505</c:v>
                </c:pt>
                <c:pt idx="8570">
                  <c:v>146.07633333206178</c:v>
                </c:pt>
                <c:pt idx="8571">
                  <c:v>146.09398333231607</c:v>
                </c:pt>
                <c:pt idx="8572">
                  <c:v>146.1109833319982</c:v>
                </c:pt>
                <c:pt idx="8573">
                  <c:v>146.12811666329702</c:v>
                </c:pt>
                <c:pt idx="8574">
                  <c:v>146.14523332913717</c:v>
                </c:pt>
                <c:pt idx="8575">
                  <c:v>146.16294999917349</c:v>
                </c:pt>
                <c:pt idx="8576">
                  <c:v>146.17999999523164</c:v>
                </c:pt>
                <c:pt idx="8577">
                  <c:v>146.19706666469574</c:v>
                </c:pt>
                <c:pt idx="8578">
                  <c:v>146.21403333346049</c:v>
                </c:pt>
                <c:pt idx="8579">
                  <c:v>146.23104999860126</c:v>
                </c:pt>
                <c:pt idx="8580">
                  <c:v>146.24801666736602</c:v>
                </c:pt>
                <c:pt idx="8581">
                  <c:v>146.26498332818349</c:v>
                </c:pt>
                <c:pt idx="8582">
                  <c:v>146.28203333218892</c:v>
                </c:pt>
                <c:pt idx="8583">
                  <c:v>146.29888332684834</c:v>
                </c:pt>
                <c:pt idx="8584">
                  <c:v>146.31626666386921</c:v>
                </c:pt>
                <c:pt idx="8585">
                  <c:v>146.33324999809264</c:v>
                </c:pt>
                <c:pt idx="8586">
                  <c:v>146.35073332786561</c:v>
                </c:pt>
                <c:pt idx="8587">
                  <c:v>146.36759999593099</c:v>
                </c:pt>
                <c:pt idx="8588">
                  <c:v>146.38496666749319</c:v>
                </c:pt>
                <c:pt idx="8589">
                  <c:v>146.40198333263396</c:v>
                </c:pt>
                <c:pt idx="8590">
                  <c:v>146.41904999415081</c:v>
                </c:pt>
                <c:pt idx="8591">
                  <c:v>146.43601666291553</c:v>
                </c:pt>
                <c:pt idx="8592">
                  <c:v>146.45301666259766</c:v>
                </c:pt>
                <c:pt idx="8593">
                  <c:v>146.47036666075388</c:v>
                </c:pt>
                <c:pt idx="8594">
                  <c:v>146.48798333009083</c:v>
                </c:pt>
                <c:pt idx="8595">
                  <c:v>146.50483333269756</c:v>
                </c:pt>
                <c:pt idx="8596">
                  <c:v>146.52168332735698</c:v>
                </c:pt>
                <c:pt idx="8597">
                  <c:v>146.53859999974568</c:v>
                </c:pt>
                <c:pt idx="8598">
                  <c:v>146.55548333326976</c:v>
                </c:pt>
                <c:pt idx="8599">
                  <c:v>146.57298332850138</c:v>
                </c:pt>
                <c:pt idx="8600">
                  <c:v>146.59001666704813</c:v>
                </c:pt>
                <c:pt idx="8601">
                  <c:v>146.60686666170756</c:v>
                </c:pt>
                <c:pt idx="8602">
                  <c:v>146.62398332754771</c:v>
                </c:pt>
                <c:pt idx="8603">
                  <c:v>146.64101666609446</c:v>
                </c:pt>
                <c:pt idx="8604">
                  <c:v>146.65798332691193</c:v>
                </c:pt>
                <c:pt idx="8605">
                  <c:v>146.6755833307902</c:v>
                </c:pt>
                <c:pt idx="8606">
                  <c:v>146.69243333339691</c:v>
                </c:pt>
                <c:pt idx="8607">
                  <c:v>146.70953333377838</c:v>
                </c:pt>
                <c:pt idx="8608">
                  <c:v>146.72638332843781</c:v>
                </c:pt>
                <c:pt idx="8609">
                  <c:v>146.74323333104451</c:v>
                </c:pt>
                <c:pt idx="8610">
                  <c:v>146.7607499996821</c:v>
                </c:pt>
                <c:pt idx="8611">
                  <c:v>146.7777499993642</c:v>
                </c:pt>
                <c:pt idx="8612">
                  <c:v>146.79459999402363</c:v>
                </c:pt>
                <c:pt idx="8613">
                  <c:v>146.81150000095369</c:v>
                </c:pt>
                <c:pt idx="8614">
                  <c:v>146.82834999561311</c:v>
                </c:pt>
                <c:pt idx="8615">
                  <c:v>146.84518333276114</c:v>
                </c:pt>
                <c:pt idx="8616">
                  <c:v>146.86203332742056</c:v>
                </c:pt>
                <c:pt idx="8617">
                  <c:v>146.87964999675751</c:v>
                </c:pt>
                <c:pt idx="8618">
                  <c:v>146.89674999713898</c:v>
                </c:pt>
                <c:pt idx="8619">
                  <c:v>146.91359999974568</c:v>
                </c:pt>
                <c:pt idx="8620">
                  <c:v>146.93071666558583</c:v>
                </c:pt>
                <c:pt idx="8621">
                  <c:v>146.94828333059948</c:v>
                </c:pt>
                <c:pt idx="8622">
                  <c:v>146.96513333320618</c:v>
                </c:pt>
                <c:pt idx="8623">
                  <c:v>146.98198332786561</c:v>
                </c:pt>
                <c:pt idx="8624">
                  <c:v>146.99884999593098</c:v>
                </c:pt>
                <c:pt idx="8625">
                  <c:v>147.01658333142598</c:v>
                </c:pt>
                <c:pt idx="8626">
                  <c:v>147.03343333403271</c:v>
                </c:pt>
                <c:pt idx="8627">
                  <c:v>147.051083334287</c:v>
                </c:pt>
                <c:pt idx="8628">
                  <c:v>147.06801666418713</c:v>
                </c:pt>
                <c:pt idx="8629">
                  <c:v>147.0855333328247</c:v>
                </c:pt>
                <c:pt idx="8630">
                  <c:v>147.10238332748412</c:v>
                </c:pt>
                <c:pt idx="8631">
                  <c:v>147.12011666297911</c:v>
                </c:pt>
                <c:pt idx="8632">
                  <c:v>147.13695000012714</c:v>
                </c:pt>
                <c:pt idx="8633">
                  <c:v>147.15403332710267</c:v>
                </c:pt>
                <c:pt idx="8634">
                  <c:v>147.17099999586742</c:v>
                </c:pt>
                <c:pt idx="8635">
                  <c:v>147.18874999682109</c:v>
                </c:pt>
                <c:pt idx="8636">
                  <c:v>147.20573333104451</c:v>
                </c:pt>
                <c:pt idx="8637">
                  <c:v>147.22316666444144</c:v>
                </c:pt>
                <c:pt idx="8638">
                  <c:v>147.24001666704814</c:v>
                </c:pt>
                <c:pt idx="8639">
                  <c:v>147.25738333066303</c:v>
                </c:pt>
                <c:pt idx="8640">
                  <c:v>147.27448333104451</c:v>
                </c:pt>
                <c:pt idx="8641">
                  <c:v>147.29151666164398</c:v>
                </c:pt>
                <c:pt idx="8642">
                  <c:v>147.30836666425068</c:v>
                </c:pt>
                <c:pt idx="8643">
                  <c:v>147.32521666685741</c:v>
                </c:pt>
                <c:pt idx="8644">
                  <c:v>147.34208332697551</c:v>
                </c:pt>
                <c:pt idx="8645">
                  <c:v>147.35901666482289</c:v>
                </c:pt>
                <c:pt idx="8646">
                  <c:v>147.37586666742962</c:v>
                </c:pt>
                <c:pt idx="8647">
                  <c:v>147.39323333104451</c:v>
                </c:pt>
                <c:pt idx="8648">
                  <c:v>147.41008333365122</c:v>
                </c:pt>
                <c:pt idx="8649">
                  <c:v>147.42698333263397</c:v>
                </c:pt>
                <c:pt idx="8650">
                  <c:v>147.44453333218891</c:v>
                </c:pt>
                <c:pt idx="8651">
                  <c:v>147.46138332684833</c:v>
                </c:pt>
                <c:pt idx="8652">
                  <c:v>147.47860000133514</c:v>
                </c:pt>
                <c:pt idx="8653">
                  <c:v>147.49544999599456</c:v>
                </c:pt>
                <c:pt idx="8654">
                  <c:v>147.51333332856495</c:v>
                </c:pt>
                <c:pt idx="8655">
                  <c:v>147.53018333117168</c:v>
                </c:pt>
                <c:pt idx="8656">
                  <c:v>147.54773333072663</c:v>
                </c:pt>
                <c:pt idx="8657">
                  <c:v>147.56458333333333</c:v>
                </c:pt>
                <c:pt idx="8658">
                  <c:v>147.58158333301543</c:v>
                </c:pt>
                <c:pt idx="8659">
                  <c:v>147.59843332767485</c:v>
                </c:pt>
                <c:pt idx="8660">
                  <c:v>147.61528333028158</c:v>
                </c:pt>
                <c:pt idx="8661">
                  <c:v>147.63300000031788</c:v>
                </c:pt>
                <c:pt idx="8662">
                  <c:v>147.649866660436</c:v>
                </c:pt>
                <c:pt idx="8663">
                  <c:v>147.66756666501362</c:v>
                </c:pt>
                <c:pt idx="8664">
                  <c:v>147.68441666762035</c:v>
                </c:pt>
                <c:pt idx="8665">
                  <c:v>147.70231666564942</c:v>
                </c:pt>
                <c:pt idx="8666">
                  <c:v>147.71914999485017</c:v>
                </c:pt>
                <c:pt idx="8667">
                  <c:v>147.73599999745687</c:v>
                </c:pt>
                <c:pt idx="8668">
                  <c:v>147.75285000006357</c:v>
                </c:pt>
                <c:pt idx="8669">
                  <c:v>147.76984999974567</c:v>
                </c:pt>
                <c:pt idx="8670">
                  <c:v>147.78698333104452</c:v>
                </c:pt>
                <c:pt idx="8671">
                  <c:v>147.80383333365123</c:v>
                </c:pt>
                <c:pt idx="8672">
                  <c:v>147.82068332831065</c:v>
                </c:pt>
                <c:pt idx="8673">
                  <c:v>147.8379333337148</c:v>
                </c:pt>
                <c:pt idx="8674">
                  <c:v>147.85499999523162</c:v>
                </c:pt>
                <c:pt idx="8675">
                  <c:v>147.87184999783832</c:v>
                </c:pt>
                <c:pt idx="8676">
                  <c:v>147.88870000044506</c:v>
                </c:pt>
                <c:pt idx="8677">
                  <c:v>147.9058166662852</c:v>
                </c:pt>
                <c:pt idx="8678">
                  <c:v>147.92268333435058</c:v>
                </c:pt>
                <c:pt idx="8679">
                  <c:v>147.93973333040873</c:v>
                </c:pt>
                <c:pt idx="8680">
                  <c:v>147.95659999847413</c:v>
                </c:pt>
                <c:pt idx="8681">
                  <c:v>147.97345000108083</c:v>
                </c:pt>
                <c:pt idx="8682">
                  <c:v>147.99063332875571</c:v>
                </c:pt>
                <c:pt idx="8683">
                  <c:v>148.00746666590373</c:v>
                </c:pt>
                <c:pt idx="8684">
                  <c:v>148.02431666056316</c:v>
                </c:pt>
                <c:pt idx="8685">
                  <c:v>148.04116666316986</c:v>
                </c:pt>
                <c:pt idx="8686">
                  <c:v>148.05834999879201</c:v>
                </c:pt>
                <c:pt idx="8687">
                  <c:v>148.07520000139871</c:v>
                </c:pt>
                <c:pt idx="8688">
                  <c:v>148.09236666361491</c:v>
                </c:pt>
                <c:pt idx="8689">
                  <c:v>148.10921666622161</c:v>
                </c:pt>
                <c:pt idx="8690">
                  <c:v>148.12606666088104</c:v>
                </c:pt>
                <c:pt idx="8691">
                  <c:v>148.14291666348774</c:v>
                </c:pt>
                <c:pt idx="8692">
                  <c:v>148.15976666609447</c:v>
                </c:pt>
                <c:pt idx="8693">
                  <c:v>148.17714999516804</c:v>
                </c:pt>
                <c:pt idx="8694">
                  <c:v>148.19399999777477</c:v>
                </c:pt>
                <c:pt idx="8695">
                  <c:v>148.21140000025432</c:v>
                </c:pt>
                <c:pt idx="8696">
                  <c:v>148.22824999491374</c:v>
                </c:pt>
                <c:pt idx="8697">
                  <c:v>148.24509999752044</c:v>
                </c:pt>
                <c:pt idx="8698">
                  <c:v>148.26199999650319</c:v>
                </c:pt>
                <c:pt idx="8699">
                  <c:v>148.27884999910989</c:v>
                </c:pt>
                <c:pt idx="8700">
                  <c:v>148.29648333390554</c:v>
                </c:pt>
                <c:pt idx="8701">
                  <c:v>148.31331666310629</c:v>
                </c:pt>
                <c:pt idx="8702">
                  <c:v>148.33016666571299</c:v>
                </c:pt>
                <c:pt idx="8703">
                  <c:v>148.34701666037242</c:v>
                </c:pt>
                <c:pt idx="8704">
                  <c:v>148.36386666297912</c:v>
                </c:pt>
                <c:pt idx="8705">
                  <c:v>148.38145000139872</c:v>
                </c:pt>
                <c:pt idx="8706">
                  <c:v>148.39829999605814</c:v>
                </c:pt>
                <c:pt idx="8707">
                  <c:v>148.41600000063579</c:v>
                </c:pt>
                <c:pt idx="8708">
                  <c:v>148.43284999529521</c:v>
                </c:pt>
                <c:pt idx="8709">
                  <c:v>148.44969999790192</c:v>
                </c:pt>
                <c:pt idx="8710">
                  <c:v>148.46679999828339</c:v>
                </c:pt>
                <c:pt idx="8711">
                  <c:v>148.48431666692099</c:v>
                </c:pt>
                <c:pt idx="8712">
                  <c:v>148.50116666158041</c:v>
                </c:pt>
                <c:pt idx="8713">
                  <c:v>148.51809999942779</c:v>
                </c:pt>
                <c:pt idx="8714">
                  <c:v>148.53494999408721</c:v>
                </c:pt>
                <c:pt idx="8715">
                  <c:v>148.55209999879202</c:v>
                </c:pt>
                <c:pt idx="8716">
                  <c:v>148.56899999777477</c:v>
                </c:pt>
                <c:pt idx="8717">
                  <c:v>148.58651666641236</c:v>
                </c:pt>
                <c:pt idx="8718">
                  <c:v>148.60334999561309</c:v>
                </c:pt>
                <c:pt idx="8719">
                  <c:v>148.62099999586741</c:v>
                </c:pt>
                <c:pt idx="8720">
                  <c:v>148.63784999847411</c:v>
                </c:pt>
                <c:pt idx="8721">
                  <c:v>148.65479999383291</c:v>
                </c:pt>
                <c:pt idx="8722">
                  <c:v>148.67164999643961</c:v>
                </c:pt>
                <c:pt idx="8723">
                  <c:v>148.68849999904631</c:v>
                </c:pt>
                <c:pt idx="8724">
                  <c:v>148.70534999370574</c:v>
                </c:pt>
                <c:pt idx="8725">
                  <c:v>148.72219999631247</c:v>
                </c:pt>
                <c:pt idx="8726">
                  <c:v>148.73904999891917</c:v>
                </c:pt>
                <c:pt idx="8727">
                  <c:v>148.75611666043599</c:v>
                </c:pt>
                <c:pt idx="8728">
                  <c:v>148.77296666304269</c:v>
                </c:pt>
                <c:pt idx="8729">
                  <c:v>148.78981666564943</c:v>
                </c:pt>
                <c:pt idx="8730">
                  <c:v>148.8066833337148</c:v>
                </c:pt>
                <c:pt idx="8731">
                  <c:v>148.82353332837422</c:v>
                </c:pt>
                <c:pt idx="8732">
                  <c:v>148.84129999478657</c:v>
                </c:pt>
                <c:pt idx="8733">
                  <c:v>148.8581499973933</c:v>
                </c:pt>
                <c:pt idx="8734">
                  <c:v>148.87510000069935</c:v>
                </c:pt>
                <c:pt idx="8735">
                  <c:v>148.8919333299001</c:v>
                </c:pt>
                <c:pt idx="8736">
                  <c:v>148.90884999434152</c:v>
                </c:pt>
                <c:pt idx="8737">
                  <c:v>148.92569999694825</c:v>
                </c:pt>
                <c:pt idx="8738">
                  <c:v>148.94359999497732</c:v>
                </c:pt>
                <c:pt idx="8739">
                  <c:v>148.96044999758402</c:v>
                </c:pt>
                <c:pt idx="8740">
                  <c:v>148.97819999853769</c:v>
                </c:pt>
                <c:pt idx="8741">
                  <c:v>148.99505000114442</c:v>
                </c:pt>
                <c:pt idx="8742">
                  <c:v>149.01278332869211</c:v>
                </c:pt>
                <c:pt idx="8743">
                  <c:v>149.02963333129884</c:v>
                </c:pt>
                <c:pt idx="8744">
                  <c:v>149.04725000063578</c:v>
                </c:pt>
                <c:pt idx="8745">
                  <c:v>149.06409999529521</c:v>
                </c:pt>
                <c:pt idx="8746">
                  <c:v>149.08094999790191</c:v>
                </c:pt>
                <c:pt idx="8747">
                  <c:v>149.09781666596731</c:v>
                </c:pt>
                <c:pt idx="8748">
                  <c:v>149.11488332748414</c:v>
                </c:pt>
                <c:pt idx="8749">
                  <c:v>149.13173333009084</c:v>
                </c:pt>
                <c:pt idx="8750">
                  <c:v>149.14858333269754</c:v>
                </c:pt>
                <c:pt idx="8751">
                  <c:v>149.16574999491374</c:v>
                </c:pt>
                <c:pt idx="8752">
                  <c:v>149.18261666297911</c:v>
                </c:pt>
                <c:pt idx="8753">
                  <c:v>149.19973332881926</c:v>
                </c:pt>
                <c:pt idx="8754">
                  <c:v>149.21661666234334</c:v>
                </c:pt>
                <c:pt idx="8755">
                  <c:v>149.23374999364216</c:v>
                </c:pt>
                <c:pt idx="8756">
                  <c:v>149.25139999389648</c:v>
                </c:pt>
                <c:pt idx="8757">
                  <c:v>149.26824999650319</c:v>
                </c:pt>
                <c:pt idx="8758">
                  <c:v>149.28596666653951</c:v>
                </c:pt>
                <c:pt idx="8759">
                  <c:v>149.30281666119893</c:v>
                </c:pt>
                <c:pt idx="8760">
                  <c:v>149.31966666380563</c:v>
                </c:pt>
                <c:pt idx="8761">
                  <c:v>149.33651666641236</c:v>
                </c:pt>
                <c:pt idx="8762">
                  <c:v>149.35413332780203</c:v>
                </c:pt>
                <c:pt idx="8763">
                  <c:v>149.37098333040873</c:v>
                </c:pt>
                <c:pt idx="8764">
                  <c:v>149.38863333066305</c:v>
                </c:pt>
                <c:pt idx="8765">
                  <c:v>149.40548333326976</c:v>
                </c:pt>
                <c:pt idx="8766">
                  <c:v>149.42259999910991</c:v>
                </c:pt>
                <c:pt idx="8767">
                  <c:v>149.43944999376933</c:v>
                </c:pt>
                <c:pt idx="8768">
                  <c:v>149.45659999847413</c:v>
                </c:pt>
                <c:pt idx="8769">
                  <c:v>149.47343332767485</c:v>
                </c:pt>
                <c:pt idx="8770">
                  <c:v>149.49220000108082</c:v>
                </c:pt>
                <c:pt idx="8771">
                  <c:v>149.50904999574024</c:v>
                </c:pt>
                <c:pt idx="8772">
                  <c:v>149.52589999834697</c:v>
                </c:pt>
                <c:pt idx="8773">
                  <c:v>149.54275000095367</c:v>
                </c:pt>
                <c:pt idx="8774">
                  <c:v>149.5595999956131</c:v>
                </c:pt>
                <c:pt idx="8775">
                  <c:v>149.57728333473204</c:v>
                </c:pt>
                <c:pt idx="8776">
                  <c:v>149.59413332939147</c:v>
                </c:pt>
                <c:pt idx="8777">
                  <c:v>149.61199999650319</c:v>
                </c:pt>
                <c:pt idx="8778">
                  <c:v>149.62884999910992</c:v>
                </c:pt>
                <c:pt idx="8779">
                  <c:v>149.64569999376934</c:v>
                </c:pt>
                <c:pt idx="8780">
                  <c:v>149.66254999637604</c:v>
                </c:pt>
                <c:pt idx="8781">
                  <c:v>149.67961666584014</c:v>
                </c:pt>
                <c:pt idx="8782">
                  <c:v>149.69646666049957</c:v>
                </c:pt>
                <c:pt idx="8783">
                  <c:v>149.71331666310627</c:v>
                </c:pt>
                <c:pt idx="8784">
                  <c:v>149.730166665713</c:v>
                </c:pt>
                <c:pt idx="8785">
                  <c:v>149.7470999956131</c:v>
                </c:pt>
                <c:pt idx="8786">
                  <c:v>149.76393333276113</c:v>
                </c:pt>
                <c:pt idx="8787">
                  <c:v>149.78078332742055</c:v>
                </c:pt>
                <c:pt idx="8788">
                  <c:v>149.79786666234335</c:v>
                </c:pt>
                <c:pt idx="8789">
                  <c:v>149.81471666495005</c:v>
                </c:pt>
                <c:pt idx="8790">
                  <c:v>149.83156666755676</c:v>
                </c:pt>
                <c:pt idx="8791">
                  <c:v>149.8489833275477</c:v>
                </c:pt>
                <c:pt idx="8792">
                  <c:v>149.86583333015443</c:v>
                </c:pt>
                <c:pt idx="8793">
                  <c:v>149.88318332831065</c:v>
                </c:pt>
                <c:pt idx="8794">
                  <c:v>149.90003333091735</c:v>
                </c:pt>
                <c:pt idx="8795">
                  <c:v>149.91688333352405</c:v>
                </c:pt>
                <c:pt idx="8796">
                  <c:v>149.93373332818348</c:v>
                </c:pt>
                <c:pt idx="8797">
                  <c:v>149.9514499982198</c:v>
                </c:pt>
                <c:pt idx="8798">
                  <c:v>149.9683166662852</c:v>
                </c:pt>
                <c:pt idx="8799">
                  <c:v>149.9859833319982</c:v>
                </c:pt>
                <c:pt idx="8800">
                  <c:v>150.0028333346049</c:v>
                </c:pt>
                <c:pt idx="8801">
                  <c:v>150.01968332926432</c:v>
                </c:pt>
                <c:pt idx="8802">
                  <c:v>150.03653333187103</c:v>
                </c:pt>
                <c:pt idx="8803">
                  <c:v>150.05336666107178</c:v>
                </c:pt>
                <c:pt idx="8804">
                  <c:v>150.07048332691193</c:v>
                </c:pt>
                <c:pt idx="8805">
                  <c:v>150.087366660436</c:v>
                </c:pt>
                <c:pt idx="8806">
                  <c:v>150.10421666304271</c:v>
                </c:pt>
                <c:pt idx="8807">
                  <c:v>150.12146666049958</c:v>
                </c:pt>
                <c:pt idx="8808">
                  <c:v>150.13831666310628</c:v>
                </c:pt>
                <c:pt idx="8809">
                  <c:v>150.15529999732971</c:v>
                </c:pt>
                <c:pt idx="8810">
                  <c:v>150.17214999993641</c:v>
                </c:pt>
                <c:pt idx="8811">
                  <c:v>150.18899999459583</c:v>
                </c:pt>
                <c:pt idx="8812">
                  <c:v>150.20618333021801</c:v>
                </c:pt>
                <c:pt idx="8813">
                  <c:v>150.22303333282471</c:v>
                </c:pt>
                <c:pt idx="8814">
                  <c:v>150.24079999923705</c:v>
                </c:pt>
                <c:pt idx="8815">
                  <c:v>150.25766666730246</c:v>
                </c:pt>
                <c:pt idx="8816">
                  <c:v>150.2748499949773</c:v>
                </c:pt>
                <c:pt idx="8817">
                  <c:v>150.29169999758403</c:v>
                </c:pt>
                <c:pt idx="8818">
                  <c:v>150.30936666329703</c:v>
                </c:pt>
                <c:pt idx="8819">
                  <c:v>150.32621666590373</c:v>
                </c:pt>
                <c:pt idx="8820">
                  <c:v>150.34375</c:v>
                </c:pt>
                <c:pt idx="8821">
                  <c:v>150.36059999465942</c:v>
                </c:pt>
                <c:pt idx="8822">
                  <c:v>150.37795000076295</c:v>
                </c:pt>
                <c:pt idx="8823">
                  <c:v>150.39479999542237</c:v>
                </c:pt>
                <c:pt idx="8824">
                  <c:v>150.41164999802908</c:v>
                </c:pt>
                <c:pt idx="8825">
                  <c:v>150.42850000063578</c:v>
                </c:pt>
                <c:pt idx="8826">
                  <c:v>150.44558332761127</c:v>
                </c:pt>
                <c:pt idx="8827">
                  <c:v>150.462433330218</c:v>
                </c:pt>
                <c:pt idx="8828">
                  <c:v>150.47928333282471</c:v>
                </c:pt>
                <c:pt idx="8829">
                  <c:v>150.49613332748413</c:v>
                </c:pt>
                <c:pt idx="8830">
                  <c:v>150.51381666660308</c:v>
                </c:pt>
                <c:pt idx="8831">
                  <c:v>150.5306666612625</c:v>
                </c:pt>
                <c:pt idx="8832">
                  <c:v>150.54784999688465</c:v>
                </c:pt>
                <c:pt idx="8833">
                  <c:v>150.5647499958674</c:v>
                </c:pt>
                <c:pt idx="8834">
                  <c:v>150.58213333288828</c:v>
                </c:pt>
                <c:pt idx="8835">
                  <c:v>150.5989833275477</c:v>
                </c:pt>
                <c:pt idx="8836">
                  <c:v>150.61668333212535</c:v>
                </c:pt>
                <c:pt idx="8837">
                  <c:v>150.6335166613261</c:v>
                </c:pt>
                <c:pt idx="8838">
                  <c:v>150.6503666639328</c:v>
                </c:pt>
                <c:pt idx="8839">
                  <c:v>150.6672166665395</c:v>
                </c:pt>
                <c:pt idx="8840">
                  <c:v>150.68434999783832</c:v>
                </c:pt>
                <c:pt idx="8841">
                  <c:v>150.70120000044506</c:v>
                </c:pt>
                <c:pt idx="8842">
                  <c:v>150.71876666545867</c:v>
                </c:pt>
                <c:pt idx="8843">
                  <c:v>150.73561666806538</c:v>
                </c:pt>
                <c:pt idx="8844">
                  <c:v>150.75329999923707</c:v>
                </c:pt>
                <c:pt idx="8845">
                  <c:v>150.7701499938965</c:v>
                </c:pt>
                <c:pt idx="8846">
                  <c:v>150.78766666253406</c:v>
                </c:pt>
                <c:pt idx="8847">
                  <c:v>150.8045166651408</c:v>
                </c:pt>
                <c:pt idx="8848">
                  <c:v>150.8215833346049</c:v>
                </c:pt>
                <c:pt idx="8849">
                  <c:v>150.83844999472299</c:v>
                </c:pt>
                <c:pt idx="8850">
                  <c:v>150.85601666768392</c:v>
                </c:pt>
                <c:pt idx="8851">
                  <c:v>150.87286666234334</c:v>
                </c:pt>
                <c:pt idx="8852">
                  <c:v>150.89024999936422</c:v>
                </c:pt>
                <c:pt idx="8853">
                  <c:v>150.90709999402364</c:v>
                </c:pt>
                <c:pt idx="8854">
                  <c:v>150.92443333466846</c:v>
                </c:pt>
                <c:pt idx="8855">
                  <c:v>150.94128332932789</c:v>
                </c:pt>
                <c:pt idx="8856">
                  <c:v>150.95834999879202</c:v>
                </c:pt>
                <c:pt idx="8857">
                  <c:v>150.97520000139872</c:v>
                </c:pt>
                <c:pt idx="8858">
                  <c:v>150.99284999370576</c:v>
                </c:pt>
                <c:pt idx="8859">
                  <c:v>151.00969999631246</c:v>
                </c:pt>
                <c:pt idx="8860">
                  <c:v>151.02654999891917</c:v>
                </c:pt>
                <c:pt idx="8861">
                  <c:v>151.04339999357859</c:v>
                </c:pt>
                <c:pt idx="8862">
                  <c:v>151.06058332920074</c:v>
                </c:pt>
                <c:pt idx="8863">
                  <c:v>151.07743333180744</c:v>
                </c:pt>
                <c:pt idx="8864">
                  <c:v>151.09511666297914</c:v>
                </c:pt>
                <c:pt idx="8865">
                  <c:v>151.11196666558584</c:v>
                </c:pt>
                <c:pt idx="8866">
                  <c:v>151.12883333365122</c:v>
                </c:pt>
                <c:pt idx="8867">
                  <c:v>151.14568332831064</c:v>
                </c:pt>
                <c:pt idx="8868">
                  <c:v>151.16253333091737</c:v>
                </c:pt>
                <c:pt idx="8869">
                  <c:v>151.17938333352407</c:v>
                </c:pt>
                <c:pt idx="8870">
                  <c:v>151.19634999434155</c:v>
                </c:pt>
                <c:pt idx="8871">
                  <c:v>151.21318333148957</c:v>
                </c:pt>
                <c:pt idx="8872">
                  <c:v>151.23003333409628</c:v>
                </c:pt>
                <c:pt idx="8873">
                  <c:v>151.24735000133515</c:v>
                </c:pt>
                <c:pt idx="8874">
                  <c:v>151.26419999599457</c:v>
                </c:pt>
                <c:pt idx="8875">
                  <c:v>151.2813333272934</c:v>
                </c:pt>
                <c:pt idx="8876">
                  <c:v>151.2981833299001</c:v>
                </c:pt>
                <c:pt idx="8877">
                  <c:v>151.31546666622162</c:v>
                </c:pt>
                <c:pt idx="8878">
                  <c:v>151.33231666088105</c:v>
                </c:pt>
                <c:pt idx="8879">
                  <c:v>151.34929999510447</c:v>
                </c:pt>
                <c:pt idx="8880">
                  <c:v>151.36614999771118</c:v>
                </c:pt>
                <c:pt idx="8881">
                  <c:v>151.38300000031788</c:v>
                </c:pt>
                <c:pt idx="8882">
                  <c:v>151.3998499949773</c:v>
                </c:pt>
                <c:pt idx="8883">
                  <c:v>151.41756666501362</c:v>
                </c:pt>
                <c:pt idx="8884">
                  <c:v>151.43441666762035</c:v>
                </c:pt>
                <c:pt idx="8885">
                  <c:v>151.4518333276113</c:v>
                </c:pt>
                <c:pt idx="8886">
                  <c:v>151.468683330218</c:v>
                </c:pt>
                <c:pt idx="8887">
                  <c:v>151.48604999383289</c:v>
                </c:pt>
                <c:pt idx="8888">
                  <c:v>151.50289999643962</c:v>
                </c:pt>
                <c:pt idx="8889">
                  <c:v>151.519833334287</c:v>
                </c:pt>
                <c:pt idx="8890">
                  <c:v>151.53668332894642</c:v>
                </c:pt>
                <c:pt idx="8891">
                  <c:v>151.5538499991099</c:v>
                </c:pt>
                <c:pt idx="8892">
                  <c:v>151.57069999376932</c:v>
                </c:pt>
                <c:pt idx="8893">
                  <c:v>151.5883666674296</c:v>
                </c:pt>
                <c:pt idx="8894">
                  <c:v>151.60521666208902</c:v>
                </c:pt>
                <c:pt idx="8895">
                  <c:v>151.62280000050862</c:v>
                </c:pt>
                <c:pt idx="8896">
                  <c:v>151.63964999516804</c:v>
                </c:pt>
                <c:pt idx="8897">
                  <c:v>151.65658333301545</c:v>
                </c:pt>
                <c:pt idx="8898">
                  <c:v>151.67343332767487</c:v>
                </c:pt>
                <c:pt idx="8899">
                  <c:v>151.69028333028157</c:v>
                </c:pt>
                <c:pt idx="8900">
                  <c:v>151.70773332913717</c:v>
                </c:pt>
                <c:pt idx="8901">
                  <c:v>151.72520000139872</c:v>
                </c:pt>
                <c:pt idx="8902">
                  <c:v>151.74289999802906</c:v>
                </c:pt>
                <c:pt idx="8903">
                  <c:v>151.75975000063579</c:v>
                </c:pt>
                <c:pt idx="8904">
                  <c:v>151.77743333180746</c:v>
                </c:pt>
                <c:pt idx="8905">
                  <c:v>151.79428333441416</c:v>
                </c:pt>
                <c:pt idx="8906">
                  <c:v>151.8119999965032</c:v>
                </c:pt>
                <c:pt idx="8907">
                  <c:v>151.82884999910991</c:v>
                </c:pt>
                <c:pt idx="8908">
                  <c:v>151.84611666202545</c:v>
                </c:pt>
                <c:pt idx="8909">
                  <c:v>151.86296666463215</c:v>
                </c:pt>
                <c:pt idx="8910">
                  <c:v>151.8805999994278</c:v>
                </c:pt>
                <c:pt idx="8911">
                  <c:v>151.89744999408722</c:v>
                </c:pt>
                <c:pt idx="8912">
                  <c:v>151.91518332958222</c:v>
                </c:pt>
                <c:pt idx="8913">
                  <c:v>151.93203333218892</c:v>
                </c:pt>
                <c:pt idx="8914">
                  <c:v>151.94948333104452</c:v>
                </c:pt>
                <c:pt idx="8915">
                  <c:v>151.96633333365122</c:v>
                </c:pt>
                <c:pt idx="8916">
                  <c:v>151.98373332818349</c:v>
                </c:pt>
                <c:pt idx="8917">
                  <c:v>152.00059999624889</c:v>
                </c:pt>
                <c:pt idx="8918">
                  <c:v>152.0174499988556</c:v>
                </c:pt>
                <c:pt idx="8919">
                  <c:v>152.03429999351502</c:v>
                </c:pt>
                <c:pt idx="8920">
                  <c:v>152.05143333276112</c:v>
                </c:pt>
                <c:pt idx="8921">
                  <c:v>152.06828332742054</c:v>
                </c:pt>
                <c:pt idx="8922">
                  <c:v>152.08591666221619</c:v>
                </c:pt>
                <c:pt idx="8923">
                  <c:v>152.10274999936422</c:v>
                </c:pt>
                <c:pt idx="8924">
                  <c:v>152.11959999402364</c:v>
                </c:pt>
                <c:pt idx="8925">
                  <c:v>152.13644999663035</c:v>
                </c:pt>
                <c:pt idx="8926">
                  <c:v>152.154150001208</c:v>
                </c:pt>
                <c:pt idx="8927">
                  <c:v>152.17099999586742</c:v>
                </c:pt>
                <c:pt idx="8928">
                  <c:v>152.18826666673024</c:v>
                </c:pt>
                <c:pt idx="8929">
                  <c:v>152.20511666138967</c:v>
                </c:pt>
                <c:pt idx="8930">
                  <c:v>152.22280000050861</c:v>
                </c:pt>
                <c:pt idx="8931">
                  <c:v>152.23964999516804</c:v>
                </c:pt>
                <c:pt idx="8932">
                  <c:v>152.25694999694824</c:v>
                </c:pt>
                <c:pt idx="8933">
                  <c:v>152.27379999955494</c:v>
                </c:pt>
                <c:pt idx="8934">
                  <c:v>152.29153332710266</c:v>
                </c:pt>
                <c:pt idx="8935">
                  <c:v>152.30838332970936</c:v>
                </c:pt>
                <c:pt idx="8936">
                  <c:v>152.32604999542235</c:v>
                </c:pt>
                <c:pt idx="8937">
                  <c:v>152.34289999802908</c:v>
                </c:pt>
                <c:pt idx="8938">
                  <c:v>152.36056666374208</c:v>
                </c:pt>
                <c:pt idx="8939">
                  <c:v>152.37741666634878</c:v>
                </c:pt>
                <c:pt idx="8940">
                  <c:v>152.39501666227977</c:v>
                </c:pt>
                <c:pt idx="8941">
                  <c:v>152.41188333034515</c:v>
                </c:pt>
                <c:pt idx="8942">
                  <c:v>152.42873333295185</c:v>
                </c:pt>
                <c:pt idx="8943">
                  <c:v>152.44558332761127</c:v>
                </c:pt>
                <c:pt idx="8944">
                  <c:v>152.46278332869213</c:v>
                </c:pt>
                <c:pt idx="8945">
                  <c:v>152.4796499967575</c:v>
                </c:pt>
                <c:pt idx="8946">
                  <c:v>152.49699999491375</c:v>
                </c:pt>
                <c:pt idx="8947">
                  <c:v>152.51384999752045</c:v>
                </c:pt>
                <c:pt idx="8948">
                  <c:v>152.53171666463217</c:v>
                </c:pt>
                <c:pt idx="8949">
                  <c:v>152.54858333269755</c:v>
                </c:pt>
                <c:pt idx="8950">
                  <c:v>152.56628332932789</c:v>
                </c:pt>
                <c:pt idx="8951">
                  <c:v>152.58314999739329</c:v>
                </c:pt>
                <c:pt idx="8952">
                  <c:v>152.60066666603089</c:v>
                </c:pt>
                <c:pt idx="8953">
                  <c:v>152.61751666069031</c:v>
                </c:pt>
                <c:pt idx="8954">
                  <c:v>152.63534999688466</c:v>
                </c:pt>
                <c:pt idx="8955">
                  <c:v>152.65219999949139</c:v>
                </c:pt>
                <c:pt idx="8956">
                  <c:v>152.669766664505</c:v>
                </c:pt>
                <c:pt idx="8957">
                  <c:v>152.68661666711171</c:v>
                </c:pt>
                <c:pt idx="8958">
                  <c:v>152.70360000133513</c:v>
                </c:pt>
                <c:pt idx="8959">
                  <c:v>152.72044999599456</c:v>
                </c:pt>
                <c:pt idx="8960">
                  <c:v>152.73729999860129</c:v>
                </c:pt>
                <c:pt idx="8961">
                  <c:v>152.75506666501363</c:v>
                </c:pt>
                <c:pt idx="8962">
                  <c:v>152.77191666762033</c:v>
                </c:pt>
                <c:pt idx="8963">
                  <c:v>152.78944999376932</c:v>
                </c:pt>
                <c:pt idx="8964">
                  <c:v>152.80629999637603</c:v>
                </c:pt>
                <c:pt idx="8965">
                  <c:v>152.82314999898276</c:v>
                </c:pt>
                <c:pt idx="8966">
                  <c:v>152.83999999364218</c:v>
                </c:pt>
                <c:pt idx="8967">
                  <c:v>152.85736666520435</c:v>
                </c:pt>
                <c:pt idx="8968">
                  <c:v>152.87423333326976</c:v>
                </c:pt>
                <c:pt idx="8969">
                  <c:v>152.89179999828337</c:v>
                </c:pt>
                <c:pt idx="8970">
                  <c:v>152.90865000089011</c:v>
                </c:pt>
                <c:pt idx="8971">
                  <c:v>152.9263166666031</c:v>
                </c:pt>
                <c:pt idx="8972">
                  <c:v>152.94316666126252</c:v>
                </c:pt>
                <c:pt idx="8973">
                  <c:v>152.96081666151682</c:v>
                </c:pt>
                <c:pt idx="8974">
                  <c:v>152.97766666412355</c:v>
                </c:pt>
                <c:pt idx="8975">
                  <c:v>152.99451666673025</c:v>
                </c:pt>
                <c:pt idx="8976">
                  <c:v>153.01136666138967</c:v>
                </c:pt>
                <c:pt idx="8977">
                  <c:v>153.02905000050862</c:v>
                </c:pt>
                <c:pt idx="8978">
                  <c:v>153.04589999516804</c:v>
                </c:pt>
                <c:pt idx="8979">
                  <c:v>153.06323332786559</c:v>
                </c:pt>
                <c:pt idx="8980">
                  <c:v>153.08008333047232</c:v>
                </c:pt>
                <c:pt idx="8981">
                  <c:v>153.09693333307902</c:v>
                </c:pt>
                <c:pt idx="8982">
                  <c:v>153.11378332773845</c:v>
                </c:pt>
                <c:pt idx="8983">
                  <c:v>153.13133332729339</c:v>
                </c:pt>
                <c:pt idx="8984">
                  <c:v>153.14819999535879</c:v>
                </c:pt>
                <c:pt idx="8985">
                  <c:v>153.16506666342417</c:v>
                </c:pt>
                <c:pt idx="8986">
                  <c:v>153.18191666603087</c:v>
                </c:pt>
                <c:pt idx="8987">
                  <c:v>153.19953332742054</c:v>
                </c:pt>
                <c:pt idx="8988">
                  <c:v>153.21638333002727</c:v>
                </c:pt>
                <c:pt idx="8989">
                  <c:v>153.23323333263397</c:v>
                </c:pt>
                <c:pt idx="8990">
                  <c:v>153.2500833272934</c:v>
                </c:pt>
                <c:pt idx="8991">
                  <c:v>153.26691666444142</c:v>
                </c:pt>
                <c:pt idx="8992">
                  <c:v>153.28454999923707</c:v>
                </c:pt>
                <c:pt idx="8993">
                  <c:v>153.3013999938965</c:v>
                </c:pt>
                <c:pt idx="8994">
                  <c:v>153.31891666253406</c:v>
                </c:pt>
                <c:pt idx="8995">
                  <c:v>153.3357666651408</c:v>
                </c:pt>
                <c:pt idx="8996">
                  <c:v>153.35341666539509</c:v>
                </c:pt>
                <c:pt idx="8997">
                  <c:v>153.37026666800182</c:v>
                </c:pt>
                <c:pt idx="8998">
                  <c:v>153.38711666266124</c:v>
                </c:pt>
                <c:pt idx="8999">
                  <c:v>153.40396666526794</c:v>
                </c:pt>
                <c:pt idx="9000">
                  <c:v>153.42136666774749</c:v>
                </c:pt>
                <c:pt idx="9001">
                  <c:v>153.43821666240692</c:v>
                </c:pt>
                <c:pt idx="9002">
                  <c:v>153.45589999357858</c:v>
                </c:pt>
                <c:pt idx="9003">
                  <c:v>153.47276666164399</c:v>
                </c:pt>
                <c:pt idx="9004">
                  <c:v>153.48961666425069</c:v>
                </c:pt>
                <c:pt idx="9005">
                  <c:v>153.50646666685739</c:v>
                </c:pt>
                <c:pt idx="9006">
                  <c:v>153.52331666151682</c:v>
                </c:pt>
                <c:pt idx="9007">
                  <c:v>153.54101666609446</c:v>
                </c:pt>
                <c:pt idx="9008">
                  <c:v>153.55784999529521</c:v>
                </c:pt>
                <c:pt idx="9009">
                  <c:v>153.57483332951864</c:v>
                </c:pt>
                <c:pt idx="9010">
                  <c:v>153.59168333212534</c:v>
                </c:pt>
                <c:pt idx="9011">
                  <c:v>153.60853333473204</c:v>
                </c:pt>
                <c:pt idx="9012">
                  <c:v>153.62611666520436</c:v>
                </c:pt>
                <c:pt idx="9013">
                  <c:v>153.64296666781107</c:v>
                </c:pt>
                <c:pt idx="9014">
                  <c:v>153.66063333352406</c:v>
                </c:pt>
                <c:pt idx="9015">
                  <c:v>153.67748332818348</c:v>
                </c:pt>
                <c:pt idx="9016">
                  <c:v>153.69493332703908</c:v>
                </c:pt>
                <c:pt idx="9017">
                  <c:v>153.71178332964578</c:v>
                </c:pt>
                <c:pt idx="9018">
                  <c:v>153.72936666806538</c:v>
                </c:pt>
                <c:pt idx="9019">
                  <c:v>153.74621666272481</c:v>
                </c:pt>
                <c:pt idx="9020">
                  <c:v>153.76308333079021</c:v>
                </c:pt>
                <c:pt idx="9021">
                  <c:v>153.77993333339691</c:v>
                </c:pt>
                <c:pt idx="9022">
                  <c:v>153.7972333272298</c:v>
                </c:pt>
                <c:pt idx="9023">
                  <c:v>153.81408332983654</c:v>
                </c:pt>
                <c:pt idx="9024">
                  <c:v>153.83093333244324</c:v>
                </c:pt>
                <c:pt idx="9025">
                  <c:v>153.84778332710266</c:v>
                </c:pt>
                <c:pt idx="9026">
                  <c:v>153.86541666189831</c:v>
                </c:pt>
                <c:pt idx="9027">
                  <c:v>153.88226666450501</c:v>
                </c:pt>
                <c:pt idx="9028">
                  <c:v>153.899866660436</c:v>
                </c:pt>
                <c:pt idx="9029">
                  <c:v>153.91671666304271</c:v>
                </c:pt>
                <c:pt idx="9030">
                  <c:v>153.93398333390553</c:v>
                </c:pt>
                <c:pt idx="9031">
                  <c:v>153.95083332856495</c:v>
                </c:pt>
                <c:pt idx="9032">
                  <c:v>153.96768333117168</c:v>
                </c:pt>
                <c:pt idx="9033">
                  <c:v>153.98453333377839</c:v>
                </c:pt>
                <c:pt idx="9034">
                  <c:v>154.00218333403271</c:v>
                </c:pt>
                <c:pt idx="9035">
                  <c:v>154.01903332869213</c:v>
                </c:pt>
                <c:pt idx="9036">
                  <c:v>154.03588333129883</c:v>
                </c:pt>
                <c:pt idx="9037">
                  <c:v>154.05274999936421</c:v>
                </c:pt>
                <c:pt idx="9038">
                  <c:v>154.06959999402363</c:v>
                </c:pt>
                <c:pt idx="9039">
                  <c:v>154.0873499949773</c:v>
                </c:pt>
                <c:pt idx="9040">
                  <c:v>154.10419999758403</c:v>
                </c:pt>
                <c:pt idx="9041">
                  <c:v>154.12163333098093</c:v>
                </c:pt>
                <c:pt idx="9042">
                  <c:v>154.13846666018168</c:v>
                </c:pt>
                <c:pt idx="9043">
                  <c:v>154.15604999860128</c:v>
                </c:pt>
                <c:pt idx="9044">
                  <c:v>154.17290000120798</c:v>
                </c:pt>
                <c:pt idx="9045">
                  <c:v>154.1897499958674</c:v>
                </c:pt>
                <c:pt idx="9046">
                  <c:v>154.20659999847413</c:v>
                </c:pt>
                <c:pt idx="9047">
                  <c:v>154.22358333269756</c:v>
                </c:pt>
                <c:pt idx="9048">
                  <c:v>154.24043332735698</c:v>
                </c:pt>
                <c:pt idx="9049">
                  <c:v>154.25728332996368</c:v>
                </c:pt>
                <c:pt idx="9050">
                  <c:v>154.27483332951863</c:v>
                </c:pt>
                <c:pt idx="9051">
                  <c:v>154.29168333212536</c:v>
                </c:pt>
                <c:pt idx="9052">
                  <c:v>154.30853333473206</c:v>
                </c:pt>
                <c:pt idx="9053">
                  <c:v>154.32538332939149</c:v>
                </c:pt>
                <c:pt idx="9054">
                  <c:v>154.34303332964581</c:v>
                </c:pt>
                <c:pt idx="9055">
                  <c:v>154.35988333225251</c:v>
                </c:pt>
                <c:pt idx="9056">
                  <c:v>154.37730000019073</c:v>
                </c:pt>
                <c:pt idx="9057">
                  <c:v>154.39414999485015</c:v>
                </c:pt>
                <c:pt idx="9058">
                  <c:v>154.41099999745686</c:v>
                </c:pt>
                <c:pt idx="9059">
                  <c:v>154.42783333460491</c:v>
                </c:pt>
                <c:pt idx="9060">
                  <c:v>154.44481666088103</c:v>
                </c:pt>
                <c:pt idx="9061">
                  <c:v>154.46166666348776</c:v>
                </c:pt>
                <c:pt idx="9062">
                  <c:v>154.47851666609446</c:v>
                </c:pt>
                <c:pt idx="9063">
                  <c:v>154.49621666272481</c:v>
                </c:pt>
                <c:pt idx="9064">
                  <c:v>154.51306666533154</c:v>
                </c:pt>
                <c:pt idx="9065">
                  <c:v>154.53004999955496</c:v>
                </c:pt>
                <c:pt idx="9066">
                  <c:v>154.54689999421439</c:v>
                </c:pt>
                <c:pt idx="9067">
                  <c:v>154.5648166656494</c:v>
                </c:pt>
                <c:pt idx="9068">
                  <c:v>154.58166666030883</c:v>
                </c:pt>
                <c:pt idx="9069">
                  <c:v>154.5991166671117</c:v>
                </c:pt>
                <c:pt idx="9070">
                  <c:v>154.61596666177113</c:v>
                </c:pt>
                <c:pt idx="9071">
                  <c:v>154.6328499952952</c:v>
                </c:pt>
                <c:pt idx="9072">
                  <c:v>154.64968333244323</c:v>
                </c:pt>
                <c:pt idx="9073">
                  <c:v>154.66653332710266</c:v>
                </c:pt>
                <c:pt idx="9074">
                  <c:v>154.68429999351503</c:v>
                </c:pt>
                <c:pt idx="9075">
                  <c:v>154.70114999612173</c:v>
                </c:pt>
                <c:pt idx="9076">
                  <c:v>154.7180833339691</c:v>
                </c:pt>
                <c:pt idx="9077">
                  <c:v>154.73493332862853</c:v>
                </c:pt>
                <c:pt idx="9078">
                  <c:v>154.75253333250683</c:v>
                </c:pt>
                <c:pt idx="9079">
                  <c:v>154.76938332716625</c:v>
                </c:pt>
                <c:pt idx="9080">
                  <c:v>154.78623332977295</c:v>
                </c:pt>
                <c:pt idx="9081">
                  <c:v>154.80308333237966</c:v>
                </c:pt>
                <c:pt idx="9082">
                  <c:v>154.81993332703908</c:v>
                </c:pt>
                <c:pt idx="9083">
                  <c:v>154.83750000000001</c:v>
                </c:pt>
                <c:pt idx="9084">
                  <c:v>154.85434999465943</c:v>
                </c:pt>
                <c:pt idx="9085">
                  <c:v>154.87119999726613</c:v>
                </c:pt>
                <c:pt idx="9086">
                  <c:v>154.88804999987283</c:v>
                </c:pt>
                <c:pt idx="9087">
                  <c:v>154.90576666196188</c:v>
                </c:pt>
                <c:pt idx="9088">
                  <c:v>154.92263333002725</c:v>
                </c:pt>
                <c:pt idx="9089">
                  <c:v>154.939599998792</c:v>
                </c:pt>
                <c:pt idx="9090">
                  <c:v>154.95645000139874</c:v>
                </c:pt>
                <c:pt idx="9091">
                  <c:v>154.97329999605816</c:v>
                </c:pt>
                <c:pt idx="9092">
                  <c:v>154.990549993515</c:v>
                </c:pt>
                <c:pt idx="9093">
                  <c:v>155.00738333066303</c:v>
                </c:pt>
                <c:pt idx="9094">
                  <c:v>155.02501666545868</c:v>
                </c:pt>
                <c:pt idx="9095">
                  <c:v>155.04186666806538</c:v>
                </c:pt>
                <c:pt idx="9096">
                  <c:v>155.05903333028158</c:v>
                </c:pt>
                <c:pt idx="9097">
                  <c:v>155.07588333288828</c:v>
                </c:pt>
                <c:pt idx="9098">
                  <c:v>155.09273332754771</c:v>
                </c:pt>
                <c:pt idx="9099">
                  <c:v>155.10958333015441</c:v>
                </c:pt>
                <c:pt idx="9100">
                  <c:v>155.12658332983654</c:v>
                </c:pt>
                <c:pt idx="9101">
                  <c:v>155.14343333244324</c:v>
                </c:pt>
                <c:pt idx="9102">
                  <c:v>155.16028332710266</c:v>
                </c:pt>
                <c:pt idx="9103">
                  <c:v>155.17801666259766</c:v>
                </c:pt>
                <c:pt idx="9104">
                  <c:v>155.19486666520436</c:v>
                </c:pt>
                <c:pt idx="9105">
                  <c:v>155.21184999942778</c:v>
                </c:pt>
                <c:pt idx="9106">
                  <c:v>155.22869999408721</c:v>
                </c:pt>
                <c:pt idx="9107">
                  <c:v>155.24554999669394</c:v>
                </c:pt>
                <c:pt idx="9108">
                  <c:v>155.26283333301544</c:v>
                </c:pt>
                <c:pt idx="9109">
                  <c:v>155.27968332767486</c:v>
                </c:pt>
                <c:pt idx="9110">
                  <c:v>155.29658333460489</c:v>
                </c:pt>
                <c:pt idx="9111">
                  <c:v>155.31343332926431</c:v>
                </c:pt>
                <c:pt idx="9112">
                  <c:v>155.33063333034517</c:v>
                </c:pt>
                <c:pt idx="9113">
                  <c:v>155.34748333295187</c:v>
                </c:pt>
                <c:pt idx="9114">
                  <c:v>155.36519999504088</c:v>
                </c:pt>
                <c:pt idx="9115">
                  <c:v>155.38204999764761</c:v>
                </c:pt>
                <c:pt idx="9116">
                  <c:v>155.39938333034516</c:v>
                </c:pt>
                <c:pt idx="9117">
                  <c:v>155.41623333295186</c:v>
                </c:pt>
                <c:pt idx="9118">
                  <c:v>155.43308332761129</c:v>
                </c:pt>
                <c:pt idx="9119">
                  <c:v>155.44993333021799</c:v>
                </c:pt>
                <c:pt idx="9120">
                  <c:v>155.46738332907358</c:v>
                </c:pt>
                <c:pt idx="9121">
                  <c:v>155.48423333168029</c:v>
                </c:pt>
                <c:pt idx="9122">
                  <c:v>155.50151666800181</c:v>
                </c:pt>
                <c:pt idx="9123">
                  <c:v>155.51836666266124</c:v>
                </c:pt>
                <c:pt idx="9124">
                  <c:v>155.53534999688466</c:v>
                </c:pt>
                <c:pt idx="9125">
                  <c:v>155.55219999949136</c:v>
                </c:pt>
                <c:pt idx="9126">
                  <c:v>155.56904999415079</c:v>
                </c:pt>
                <c:pt idx="9127">
                  <c:v>155.58588333129882</c:v>
                </c:pt>
                <c:pt idx="9128">
                  <c:v>155.60274999936422</c:v>
                </c:pt>
                <c:pt idx="9129">
                  <c:v>155.61959999402364</c:v>
                </c:pt>
                <c:pt idx="9130">
                  <c:v>155.63651666641235</c:v>
                </c:pt>
                <c:pt idx="9131">
                  <c:v>155.65336666107177</c:v>
                </c:pt>
                <c:pt idx="9132">
                  <c:v>155.67021666367847</c:v>
                </c:pt>
                <c:pt idx="9133">
                  <c:v>155.6870666662852</c:v>
                </c:pt>
                <c:pt idx="9134">
                  <c:v>155.70468332767487</c:v>
                </c:pt>
                <c:pt idx="9135">
                  <c:v>155.72154999574025</c:v>
                </c:pt>
                <c:pt idx="9136">
                  <c:v>155.73926666577657</c:v>
                </c:pt>
                <c:pt idx="9137">
                  <c:v>155.75611666043599</c:v>
                </c:pt>
                <c:pt idx="9138">
                  <c:v>155.77296666304269</c:v>
                </c:pt>
                <c:pt idx="9139">
                  <c:v>155.7898333311081</c:v>
                </c:pt>
                <c:pt idx="9140">
                  <c:v>155.8066833337148</c:v>
                </c:pt>
                <c:pt idx="9141">
                  <c:v>155.82359999815623</c:v>
                </c:pt>
                <c:pt idx="9142">
                  <c:v>155.84045000076293</c:v>
                </c:pt>
                <c:pt idx="9143">
                  <c:v>155.85729999542235</c:v>
                </c:pt>
                <c:pt idx="9144">
                  <c:v>155.87491666475933</c:v>
                </c:pt>
                <c:pt idx="9145">
                  <c:v>155.89176666736603</c:v>
                </c:pt>
                <c:pt idx="9146">
                  <c:v>155.90861666202545</c:v>
                </c:pt>
                <c:pt idx="9147">
                  <c:v>155.92546666463215</c:v>
                </c:pt>
                <c:pt idx="9148">
                  <c:v>155.94311666488647</c:v>
                </c:pt>
                <c:pt idx="9149">
                  <c:v>155.95996666749318</c:v>
                </c:pt>
                <c:pt idx="9150">
                  <c:v>155.97758332888284</c:v>
                </c:pt>
                <c:pt idx="9151">
                  <c:v>155.99443333148957</c:v>
                </c:pt>
                <c:pt idx="9152">
                  <c:v>156.0113333304723</c:v>
                </c:pt>
                <c:pt idx="9153">
                  <c:v>156.02818333307903</c:v>
                </c:pt>
                <c:pt idx="9154">
                  <c:v>156.04574999809265</c:v>
                </c:pt>
                <c:pt idx="9155">
                  <c:v>156.06260000069935</c:v>
                </c:pt>
                <c:pt idx="9156">
                  <c:v>156.07946666081747</c:v>
                </c:pt>
                <c:pt idx="9157">
                  <c:v>156.09631666342418</c:v>
                </c:pt>
                <c:pt idx="9158">
                  <c:v>156.11376666227977</c:v>
                </c:pt>
                <c:pt idx="9159">
                  <c:v>156.13061666488647</c:v>
                </c:pt>
                <c:pt idx="9160">
                  <c:v>156.1475999991099</c:v>
                </c:pt>
                <c:pt idx="9161">
                  <c:v>156.16444999376932</c:v>
                </c:pt>
                <c:pt idx="9162">
                  <c:v>156.18128333091735</c:v>
                </c:pt>
                <c:pt idx="9163">
                  <c:v>156.19898332754772</c:v>
                </c:pt>
                <c:pt idx="9164">
                  <c:v>156.21583333015442</c:v>
                </c:pt>
                <c:pt idx="9165">
                  <c:v>156.23283332983652</c:v>
                </c:pt>
                <c:pt idx="9166">
                  <c:v>156.24968333244323</c:v>
                </c:pt>
                <c:pt idx="9167">
                  <c:v>156.26736666361492</c:v>
                </c:pt>
                <c:pt idx="9168">
                  <c:v>156.28421666622162</c:v>
                </c:pt>
                <c:pt idx="9169">
                  <c:v>156.30183332761129</c:v>
                </c:pt>
                <c:pt idx="9170">
                  <c:v>156.31868333021799</c:v>
                </c:pt>
                <c:pt idx="9171">
                  <c:v>156.3355333328247</c:v>
                </c:pt>
                <c:pt idx="9172">
                  <c:v>156.35238332748412</c:v>
                </c:pt>
                <c:pt idx="9173">
                  <c:v>156.36998333136242</c:v>
                </c:pt>
                <c:pt idx="9174">
                  <c:v>156.3868499994278</c:v>
                </c:pt>
                <c:pt idx="9175">
                  <c:v>156.40369999408722</c:v>
                </c:pt>
                <c:pt idx="9176">
                  <c:v>156.42054999669392</c:v>
                </c:pt>
                <c:pt idx="9177">
                  <c:v>156.43739999930065</c:v>
                </c:pt>
                <c:pt idx="9178">
                  <c:v>156.45498332977294</c:v>
                </c:pt>
                <c:pt idx="9179">
                  <c:v>156.47181666692097</c:v>
                </c:pt>
                <c:pt idx="9180">
                  <c:v>156.4886666615804</c:v>
                </c:pt>
                <c:pt idx="9181">
                  <c:v>156.50551666418713</c:v>
                </c:pt>
                <c:pt idx="9182">
                  <c:v>156.5229833285014</c:v>
                </c:pt>
                <c:pt idx="9183">
                  <c:v>156.5398333311081</c:v>
                </c:pt>
                <c:pt idx="9184">
                  <c:v>156.55679999987285</c:v>
                </c:pt>
                <c:pt idx="9185">
                  <c:v>156.57364999453227</c:v>
                </c:pt>
                <c:pt idx="9186">
                  <c:v>156.59139999548594</c:v>
                </c:pt>
                <c:pt idx="9187">
                  <c:v>156.60824999809265</c:v>
                </c:pt>
                <c:pt idx="9188">
                  <c:v>156.62603332996369</c:v>
                </c:pt>
                <c:pt idx="9189">
                  <c:v>156.64288333257039</c:v>
                </c:pt>
                <c:pt idx="9190">
                  <c:v>156.65973332722982</c:v>
                </c:pt>
                <c:pt idx="9191">
                  <c:v>156.67659999529522</c:v>
                </c:pt>
                <c:pt idx="9192">
                  <c:v>156.69423333009084</c:v>
                </c:pt>
                <c:pt idx="9193">
                  <c:v>156.71108333269754</c:v>
                </c:pt>
                <c:pt idx="9194">
                  <c:v>156.72864999771119</c:v>
                </c:pt>
                <c:pt idx="9195">
                  <c:v>156.74550000031789</c:v>
                </c:pt>
                <c:pt idx="9196">
                  <c:v>156.76293333371481</c:v>
                </c:pt>
                <c:pt idx="9197">
                  <c:v>156.77978332837424</c:v>
                </c:pt>
                <c:pt idx="9198">
                  <c:v>156.79746666749318</c:v>
                </c:pt>
                <c:pt idx="9199">
                  <c:v>156.81449999809266</c:v>
                </c:pt>
                <c:pt idx="9200">
                  <c:v>156.83135000069936</c:v>
                </c:pt>
                <c:pt idx="9201">
                  <c:v>156.84819999535878</c:v>
                </c:pt>
                <c:pt idx="9202">
                  <c:v>156.86588333447773</c:v>
                </c:pt>
                <c:pt idx="9203">
                  <c:v>156.88273332913715</c:v>
                </c:pt>
                <c:pt idx="9204">
                  <c:v>156.90003333091735</c:v>
                </c:pt>
                <c:pt idx="9205">
                  <c:v>156.91688333352405</c:v>
                </c:pt>
                <c:pt idx="9206">
                  <c:v>156.93454999923705</c:v>
                </c:pt>
                <c:pt idx="9207">
                  <c:v>156.95139999389647</c:v>
                </c:pt>
                <c:pt idx="9208">
                  <c:v>156.96903332869212</c:v>
                </c:pt>
                <c:pt idx="9209">
                  <c:v>156.98588333129882</c:v>
                </c:pt>
                <c:pt idx="9210">
                  <c:v>157.00301666259764</c:v>
                </c:pt>
                <c:pt idx="9211">
                  <c:v>157.01986666520438</c:v>
                </c:pt>
                <c:pt idx="9212">
                  <c:v>157.03671666781108</c:v>
                </c:pt>
                <c:pt idx="9213">
                  <c:v>157.0542999982834</c:v>
                </c:pt>
                <c:pt idx="9214">
                  <c:v>157.0711500008901</c:v>
                </c:pt>
                <c:pt idx="9215">
                  <c:v>157.0880166610082</c:v>
                </c:pt>
                <c:pt idx="9216">
                  <c:v>157.1048666636149</c:v>
                </c:pt>
                <c:pt idx="9217">
                  <c:v>157.12258333365122</c:v>
                </c:pt>
                <c:pt idx="9218">
                  <c:v>157.13943332831064</c:v>
                </c:pt>
                <c:pt idx="9219">
                  <c:v>157.15709999402364</c:v>
                </c:pt>
                <c:pt idx="9220">
                  <c:v>157.17394999663034</c:v>
                </c:pt>
                <c:pt idx="9221">
                  <c:v>157.19166666666666</c:v>
                </c:pt>
                <c:pt idx="9222">
                  <c:v>157.20851666132609</c:v>
                </c:pt>
                <c:pt idx="9223">
                  <c:v>157.22626666227976</c:v>
                </c:pt>
                <c:pt idx="9224">
                  <c:v>157.24311666488649</c:v>
                </c:pt>
                <c:pt idx="9225">
                  <c:v>157.2608333269755</c:v>
                </c:pt>
                <c:pt idx="9226">
                  <c:v>157.2776833295822</c:v>
                </c:pt>
                <c:pt idx="9227">
                  <c:v>157.2953499952952</c:v>
                </c:pt>
                <c:pt idx="9228">
                  <c:v>157.31219999790193</c:v>
                </c:pt>
                <c:pt idx="9229">
                  <c:v>157.32905000050863</c:v>
                </c:pt>
                <c:pt idx="9230">
                  <c:v>157.34588332970938</c:v>
                </c:pt>
                <c:pt idx="9231">
                  <c:v>157.36273333231608</c:v>
                </c:pt>
                <c:pt idx="9232">
                  <c:v>157.3803166627884</c:v>
                </c:pt>
                <c:pt idx="9233">
                  <c:v>157.3971666653951</c:v>
                </c:pt>
                <c:pt idx="9234">
                  <c:v>157.41401666800181</c:v>
                </c:pt>
                <c:pt idx="9235">
                  <c:v>157.43086666266123</c:v>
                </c:pt>
                <c:pt idx="9236">
                  <c:v>157.4485499938329</c:v>
                </c:pt>
                <c:pt idx="9237">
                  <c:v>157.46539999643963</c:v>
                </c:pt>
                <c:pt idx="9238">
                  <c:v>157.4830000003179</c:v>
                </c:pt>
                <c:pt idx="9239">
                  <c:v>157.49984999497732</c:v>
                </c:pt>
                <c:pt idx="9240">
                  <c:v>157.5169999996821</c:v>
                </c:pt>
                <c:pt idx="9241">
                  <c:v>157.53384999434152</c:v>
                </c:pt>
                <c:pt idx="9242">
                  <c:v>157.55084999402365</c:v>
                </c:pt>
                <c:pt idx="9243">
                  <c:v>157.56769999663035</c:v>
                </c:pt>
                <c:pt idx="9244">
                  <c:v>157.58456666469573</c:v>
                </c:pt>
                <c:pt idx="9245">
                  <c:v>157.60141666730246</c:v>
                </c:pt>
                <c:pt idx="9246">
                  <c:v>157.6188333272934</c:v>
                </c:pt>
                <c:pt idx="9247">
                  <c:v>157.63566666444143</c:v>
                </c:pt>
                <c:pt idx="9248">
                  <c:v>157.65314999421437</c:v>
                </c:pt>
                <c:pt idx="9249">
                  <c:v>157.66999999682108</c:v>
                </c:pt>
                <c:pt idx="9250">
                  <c:v>157.68684999942781</c:v>
                </c:pt>
                <c:pt idx="9251">
                  <c:v>157.70369999408723</c:v>
                </c:pt>
                <c:pt idx="9252">
                  <c:v>157.72054999669393</c:v>
                </c:pt>
                <c:pt idx="9253">
                  <c:v>157.73833332856495</c:v>
                </c:pt>
                <c:pt idx="9254">
                  <c:v>157.75518333117168</c:v>
                </c:pt>
                <c:pt idx="9255">
                  <c:v>157.77203333377838</c:v>
                </c:pt>
                <c:pt idx="9256">
                  <c:v>157.78888332843781</c:v>
                </c:pt>
                <c:pt idx="9257">
                  <c:v>157.80645000139873</c:v>
                </c:pt>
                <c:pt idx="9258">
                  <c:v>157.82329999605815</c:v>
                </c:pt>
                <c:pt idx="9259">
                  <c:v>157.84016666412353</c:v>
                </c:pt>
                <c:pt idx="9260">
                  <c:v>157.85701666673023</c:v>
                </c:pt>
                <c:pt idx="9261">
                  <c:v>157.87466666698455</c:v>
                </c:pt>
                <c:pt idx="9262">
                  <c:v>157.89151666164398</c:v>
                </c:pt>
                <c:pt idx="9263">
                  <c:v>157.90931666692097</c:v>
                </c:pt>
                <c:pt idx="9264">
                  <c:v>157.92614999612172</c:v>
                </c:pt>
                <c:pt idx="9265">
                  <c:v>157.94343333244325</c:v>
                </c:pt>
                <c:pt idx="9266">
                  <c:v>157.96028332710267</c:v>
                </c:pt>
                <c:pt idx="9267">
                  <c:v>157.97773333390555</c:v>
                </c:pt>
                <c:pt idx="9268">
                  <c:v>157.99458332856497</c:v>
                </c:pt>
                <c:pt idx="9269">
                  <c:v>158.01224999427797</c:v>
                </c:pt>
                <c:pt idx="9270">
                  <c:v>158.02909999688467</c:v>
                </c:pt>
                <c:pt idx="9271">
                  <c:v>158.04608333110809</c:v>
                </c:pt>
                <c:pt idx="9272">
                  <c:v>158.0629333337148</c:v>
                </c:pt>
                <c:pt idx="9273">
                  <c:v>158.07978332837422</c:v>
                </c:pt>
                <c:pt idx="9274">
                  <c:v>158.09683333237965</c:v>
                </c:pt>
                <c:pt idx="9275">
                  <c:v>158.11368332703907</c:v>
                </c:pt>
                <c:pt idx="9276">
                  <c:v>158.1307499965032</c:v>
                </c:pt>
                <c:pt idx="9277">
                  <c:v>158.14838333129882</c:v>
                </c:pt>
                <c:pt idx="9278">
                  <c:v>158.16521666049957</c:v>
                </c:pt>
                <c:pt idx="9279">
                  <c:v>158.18206666310627</c:v>
                </c:pt>
                <c:pt idx="9280">
                  <c:v>158.198916665713</c:v>
                </c:pt>
                <c:pt idx="9281">
                  <c:v>158.21604999701182</c:v>
                </c:pt>
                <c:pt idx="9282">
                  <c:v>158.23289999961852</c:v>
                </c:pt>
                <c:pt idx="9283">
                  <c:v>158.2501499970754</c:v>
                </c:pt>
                <c:pt idx="9284">
                  <c:v>158.2669999996821</c:v>
                </c:pt>
                <c:pt idx="9285">
                  <c:v>158.28463333447775</c:v>
                </c:pt>
                <c:pt idx="9286">
                  <c:v>158.30148332913717</c:v>
                </c:pt>
                <c:pt idx="9287">
                  <c:v>158.31833333174387</c:v>
                </c:pt>
                <c:pt idx="9288">
                  <c:v>158.33518333435057</c:v>
                </c:pt>
                <c:pt idx="9289">
                  <c:v>158.35271666049957</c:v>
                </c:pt>
                <c:pt idx="9290">
                  <c:v>158.36956666310627</c:v>
                </c:pt>
                <c:pt idx="9291">
                  <c:v>158.386416665713</c:v>
                </c:pt>
                <c:pt idx="9292">
                  <c:v>158.40326666037242</c:v>
                </c:pt>
                <c:pt idx="9293">
                  <c:v>158.4209333340327</c:v>
                </c:pt>
                <c:pt idx="9294">
                  <c:v>158.43778332869212</c:v>
                </c:pt>
                <c:pt idx="9295">
                  <c:v>158.45536666711172</c:v>
                </c:pt>
                <c:pt idx="9296">
                  <c:v>158.47221666177114</c:v>
                </c:pt>
                <c:pt idx="9297">
                  <c:v>158.48951666355134</c:v>
                </c:pt>
                <c:pt idx="9298">
                  <c:v>158.50635000069937</c:v>
                </c:pt>
                <c:pt idx="9299">
                  <c:v>158.52319999535879</c:v>
                </c:pt>
                <c:pt idx="9300">
                  <c:v>158.5400499979655</c:v>
                </c:pt>
                <c:pt idx="9301">
                  <c:v>158.5571333328883</c:v>
                </c:pt>
                <c:pt idx="9302">
                  <c:v>158.57398332754772</c:v>
                </c:pt>
                <c:pt idx="9303">
                  <c:v>158.59138333002727</c:v>
                </c:pt>
                <c:pt idx="9304">
                  <c:v>158.60823333263397</c:v>
                </c:pt>
                <c:pt idx="9305">
                  <c:v>158.6252166668574</c:v>
                </c:pt>
                <c:pt idx="9306">
                  <c:v>158.64206666151682</c:v>
                </c:pt>
                <c:pt idx="9307">
                  <c:v>158.65891666412352</c:v>
                </c:pt>
                <c:pt idx="9308">
                  <c:v>158.67583332856495</c:v>
                </c:pt>
                <c:pt idx="9309">
                  <c:v>158.69268333117168</c:v>
                </c:pt>
                <c:pt idx="9310">
                  <c:v>158.70954999923705</c:v>
                </c:pt>
                <c:pt idx="9311">
                  <c:v>158.7273333311081</c:v>
                </c:pt>
                <c:pt idx="9312">
                  <c:v>158.7442666610082</c:v>
                </c:pt>
                <c:pt idx="9313">
                  <c:v>158.76114999453227</c:v>
                </c:pt>
                <c:pt idx="9314">
                  <c:v>158.77799999713898</c:v>
                </c:pt>
                <c:pt idx="9315">
                  <c:v>158.79483333428701</c:v>
                </c:pt>
                <c:pt idx="9316">
                  <c:v>158.81260000069935</c:v>
                </c:pt>
                <c:pt idx="9317">
                  <c:v>158.82944999535877</c:v>
                </c:pt>
                <c:pt idx="9318">
                  <c:v>158.84674999713897</c:v>
                </c:pt>
                <c:pt idx="9319">
                  <c:v>158.86359999974567</c:v>
                </c:pt>
                <c:pt idx="9320">
                  <c:v>158.8804499944051</c:v>
                </c:pt>
                <c:pt idx="9321">
                  <c:v>158.89729999701183</c:v>
                </c:pt>
                <c:pt idx="9322">
                  <c:v>158.91506666342417</c:v>
                </c:pt>
                <c:pt idx="9323">
                  <c:v>158.93191666603087</c:v>
                </c:pt>
                <c:pt idx="9324">
                  <c:v>158.94878333409628</c:v>
                </c:pt>
                <c:pt idx="9325">
                  <c:v>158.9656333287557</c:v>
                </c:pt>
                <c:pt idx="9326">
                  <c:v>158.9824833313624</c:v>
                </c:pt>
                <c:pt idx="9327">
                  <c:v>159.00020000139872</c:v>
                </c:pt>
                <c:pt idx="9328">
                  <c:v>159.01704999605815</c:v>
                </c:pt>
                <c:pt idx="9329">
                  <c:v>159.03473332722982</c:v>
                </c:pt>
                <c:pt idx="9330">
                  <c:v>159.05158332983652</c:v>
                </c:pt>
                <c:pt idx="9331">
                  <c:v>159.06843333244325</c:v>
                </c:pt>
                <c:pt idx="9332">
                  <c:v>159.08526666164397</c:v>
                </c:pt>
                <c:pt idx="9333">
                  <c:v>159.10291666189829</c:v>
                </c:pt>
                <c:pt idx="9334">
                  <c:v>159.11976666450499</c:v>
                </c:pt>
                <c:pt idx="9335">
                  <c:v>159.13711666266124</c:v>
                </c:pt>
                <c:pt idx="9336">
                  <c:v>159.15396666526794</c:v>
                </c:pt>
                <c:pt idx="9337">
                  <c:v>159.17108333110809</c:v>
                </c:pt>
                <c:pt idx="9338">
                  <c:v>159.1879333337148</c:v>
                </c:pt>
                <c:pt idx="9339">
                  <c:v>159.20559999942779</c:v>
                </c:pt>
                <c:pt idx="9340">
                  <c:v>159.22244999408721</c:v>
                </c:pt>
                <c:pt idx="9341">
                  <c:v>159.23929999669392</c:v>
                </c:pt>
                <c:pt idx="9342">
                  <c:v>159.25614999930065</c:v>
                </c:pt>
                <c:pt idx="9343">
                  <c:v>159.27299999396007</c:v>
                </c:pt>
                <c:pt idx="9344">
                  <c:v>159.29041666189829</c:v>
                </c:pt>
                <c:pt idx="9345">
                  <c:v>159.30726666450499</c:v>
                </c:pt>
                <c:pt idx="9346">
                  <c:v>159.32534999847411</c:v>
                </c:pt>
                <c:pt idx="9347">
                  <c:v>159.34220000108084</c:v>
                </c:pt>
                <c:pt idx="9348">
                  <c:v>159.35906666119894</c:v>
                </c:pt>
                <c:pt idx="9349">
                  <c:v>159.37589999834697</c:v>
                </c:pt>
                <c:pt idx="9350">
                  <c:v>159.39275000095367</c:v>
                </c:pt>
                <c:pt idx="9351">
                  <c:v>159.41031666596731</c:v>
                </c:pt>
                <c:pt idx="9352">
                  <c:v>159.42716666062674</c:v>
                </c:pt>
                <c:pt idx="9353">
                  <c:v>159.44481666088103</c:v>
                </c:pt>
                <c:pt idx="9354">
                  <c:v>159.46166666348776</c:v>
                </c:pt>
                <c:pt idx="9355">
                  <c:v>159.47851666609446</c:v>
                </c:pt>
                <c:pt idx="9356">
                  <c:v>159.49536666075389</c:v>
                </c:pt>
                <c:pt idx="9357">
                  <c:v>159.51221666336059</c:v>
                </c:pt>
                <c:pt idx="9358">
                  <c:v>159.52986666361491</c:v>
                </c:pt>
                <c:pt idx="9359">
                  <c:v>159.54671666622161</c:v>
                </c:pt>
                <c:pt idx="9360">
                  <c:v>159.56404999891916</c:v>
                </c:pt>
                <c:pt idx="9361">
                  <c:v>159.58091666698456</c:v>
                </c:pt>
                <c:pt idx="9362">
                  <c:v>159.59778332710266</c:v>
                </c:pt>
                <c:pt idx="9363">
                  <c:v>159.61463332970936</c:v>
                </c:pt>
                <c:pt idx="9364">
                  <c:v>159.63159999847412</c:v>
                </c:pt>
                <c:pt idx="9365">
                  <c:v>159.64845000108082</c:v>
                </c:pt>
                <c:pt idx="9366">
                  <c:v>159.66528333028157</c:v>
                </c:pt>
                <c:pt idx="9367">
                  <c:v>159.68289999961854</c:v>
                </c:pt>
                <c:pt idx="9368">
                  <c:v>159.69974999427797</c:v>
                </c:pt>
                <c:pt idx="9369">
                  <c:v>159.71659999688467</c:v>
                </c:pt>
                <c:pt idx="9370">
                  <c:v>159.73346666495004</c:v>
                </c:pt>
                <c:pt idx="9371">
                  <c:v>159.75109999974569</c:v>
                </c:pt>
                <c:pt idx="9372">
                  <c:v>159.76794999440511</c:v>
                </c:pt>
                <c:pt idx="9373">
                  <c:v>159.78518333435059</c:v>
                </c:pt>
                <c:pt idx="9374">
                  <c:v>159.80203332901002</c:v>
                </c:pt>
                <c:pt idx="9375">
                  <c:v>159.81889999707539</c:v>
                </c:pt>
                <c:pt idx="9376">
                  <c:v>159.8357666651408</c:v>
                </c:pt>
                <c:pt idx="9377">
                  <c:v>159.85259999434155</c:v>
                </c:pt>
                <c:pt idx="9378">
                  <c:v>159.86946666240692</c:v>
                </c:pt>
                <c:pt idx="9379">
                  <c:v>159.88648332754772</c:v>
                </c:pt>
                <c:pt idx="9380">
                  <c:v>159.9033499956131</c:v>
                </c:pt>
                <c:pt idx="9381">
                  <c:v>159.9201999982198</c:v>
                </c:pt>
                <c:pt idx="9382">
                  <c:v>159.93705000082653</c:v>
                </c:pt>
                <c:pt idx="9383">
                  <c:v>159.95476666291555</c:v>
                </c:pt>
                <c:pt idx="9384">
                  <c:v>159.97161666552225</c:v>
                </c:pt>
                <c:pt idx="9385">
                  <c:v>159.9888166666031</c:v>
                </c:pt>
                <c:pt idx="9386">
                  <c:v>160.00566666126252</c:v>
                </c:pt>
                <c:pt idx="9387">
                  <c:v>160.0231166680654</c:v>
                </c:pt>
                <c:pt idx="9388">
                  <c:v>160.03996666272482</c:v>
                </c:pt>
                <c:pt idx="9389">
                  <c:v>160.05733333428699</c:v>
                </c:pt>
                <c:pt idx="9390">
                  <c:v>160.07418332894642</c:v>
                </c:pt>
                <c:pt idx="9391">
                  <c:v>160.09124999841055</c:v>
                </c:pt>
                <c:pt idx="9392">
                  <c:v>160.10810000101725</c:v>
                </c:pt>
                <c:pt idx="9393">
                  <c:v>160.12494999567667</c:v>
                </c:pt>
                <c:pt idx="9394">
                  <c:v>160.14251666069032</c:v>
                </c:pt>
                <c:pt idx="9395">
                  <c:v>160.15938332875569</c:v>
                </c:pt>
                <c:pt idx="9396">
                  <c:v>160.17634999752045</c:v>
                </c:pt>
                <c:pt idx="9397">
                  <c:v>160.19320000012715</c:v>
                </c:pt>
                <c:pt idx="9398">
                  <c:v>160.2100999991099</c:v>
                </c:pt>
                <c:pt idx="9399">
                  <c:v>160.22694999376932</c:v>
                </c:pt>
                <c:pt idx="9400">
                  <c:v>160.2444000005722</c:v>
                </c:pt>
                <c:pt idx="9401">
                  <c:v>160.26123332977295</c:v>
                </c:pt>
                <c:pt idx="9402">
                  <c:v>160.27894999980927</c:v>
                </c:pt>
                <c:pt idx="9403">
                  <c:v>160.29579999446869</c:v>
                </c:pt>
                <c:pt idx="9404">
                  <c:v>160.31349999904631</c:v>
                </c:pt>
                <c:pt idx="9405">
                  <c:v>160.33034999370574</c:v>
                </c:pt>
                <c:pt idx="9406">
                  <c:v>160.34791666666666</c:v>
                </c:pt>
                <c:pt idx="9407">
                  <c:v>160.36476666132609</c:v>
                </c:pt>
                <c:pt idx="9408">
                  <c:v>160.38248333136241</c:v>
                </c:pt>
                <c:pt idx="9409">
                  <c:v>160.39933333396911</c:v>
                </c:pt>
                <c:pt idx="9410">
                  <c:v>160.41629999478658</c:v>
                </c:pt>
                <c:pt idx="9411">
                  <c:v>160.43314999739329</c:v>
                </c:pt>
                <c:pt idx="9412">
                  <c:v>160.45001666545869</c:v>
                </c:pt>
                <c:pt idx="9413">
                  <c:v>160.46773332754771</c:v>
                </c:pt>
                <c:pt idx="9414">
                  <c:v>160.48459999561311</c:v>
                </c:pt>
                <c:pt idx="9415">
                  <c:v>160.5023333311081</c:v>
                </c:pt>
                <c:pt idx="9416">
                  <c:v>160.51918333371481</c:v>
                </c:pt>
                <c:pt idx="9417">
                  <c:v>160.53636666138968</c:v>
                </c:pt>
                <c:pt idx="9418">
                  <c:v>160.55321666399638</c:v>
                </c:pt>
                <c:pt idx="9419">
                  <c:v>160.57078332901</c:v>
                </c:pt>
                <c:pt idx="9420">
                  <c:v>160.58763333161673</c:v>
                </c:pt>
                <c:pt idx="9421">
                  <c:v>160.60448333422343</c:v>
                </c:pt>
                <c:pt idx="9422">
                  <c:v>160.62133332888286</c:v>
                </c:pt>
                <c:pt idx="9423">
                  <c:v>160.63891666730245</c:v>
                </c:pt>
                <c:pt idx="9424">
                  <c:v>160.65576666196188</c:v>
                </c:pt>
                <c:pt idx="9425">
                  <c:v>160.67261666456858</c:v>
                </c:pt>
                <c:pt idx="9426">
                  <c:v>160.68946666717528</c:v>
                </c:pt>
                <c:pt idx="9427">
                  <c:v>160.7070499976476</c:v>
                </c:pt>
                <c:pt idx="9428">
                  <c:v>160.7239000002543</c:v>
                </c:pt>
                <c:pt idx="9429">
                  <c:v>160.74074999491373</c:v>
                </c:pt>
                <c:pt idx="9430">
                  <c:v>160.75761666297913</c:v>
                </c:pt>
                <c:pt idx="9431">
                  <c:v>160.77481666405995</c:v>
                </c:pt>
                <c:pt idx="9432">
                  <c:v>160.79166666666666</c:v>
                </c:pt>
                <c:pt idx="9433">
                  <c:v>160.80883332888286</c:v>
                </c:pt>
                <c:pt idx="9434">
                  <c:v>160.82568333148956</c:v>
                </c:pt>
                <c:pt idx="9435">
                  <c:v>160.84288333257038</c:v>
                </c:pt>
                <c:pt idx="9436">
                  <c:v>160.85999999841053</c:v>
                </c:pt>
                <c:pt idx="9437">
                  <c:v>160.87751666704813</c:v>
                </c:pt>
                <c:pt idx="9438">
                  <c:v>160.89436666170755</c:v>
                </c:pt>
                <c:pt idx="9439">
                  <c:v>160.9120666662852</c:v>
                </c:pt>
                <c:pt idx="9440">
                  <c:v>160.92891666094462</c:v>
                </c:pt>
                <c:pt idx="9441">
                  <c:v>160.94656666119894</c:v>
                </c:pt>
                <c:pt idx="9442">
                  <c:v>160.96341666380565</c:v>
                </c:pt>
                <c:pt idx="9443">
                  <c:v>160.98033332824707</c:v>
                </c:pt>
                <c:pt idx="9444">
                  <c:v>160.99718333085377</c:v>
                </c:pt>
                <c:pt idx="9445">
                  <c:v>161.0140333334605</c:v>
                </c:pt>
                <c:pt idx="9446">
                  <c:v>161.03088332811993</c:v>
                </c:pt>
                <c:pt idx="9447">
                  <c:v>161.0477499961853</c:v>
                </c:pt>
                <c:pt idx="9448">
                  <c:v>161.06514999866485</c:v>
                </c:pt>
                <c:pt idx="9449">
                  <c:v>161.08200000127155</c:v>
                </c:pt>
                <c:pt idx="9450">
                  <c:v>161.09945000012715</c:v>
                </c:pt>
                <c:pt idx="9451">
                  <c:v>161.11629999478657</c:v>
                </c:pt>
                <c:pt idx="9452">
                  <c:v>161.1337333281835</c:v>
                </c:pt>
                <c:pt idx="9453">
                  <c:v>161.1505833307902</c:v>
                </c:pt>
                <c:pt idx="9454">
                  <c:v>161.16824999650319</c:v>
                </c:pt>
                <c:pt idx="9455">
                  <c:v>161.18509999910989</c:v>
                </c:pt>
                <c:pt idx="9456">
                  <c:v>161.20208333333332</c:v>
                </c:pt>
                <c:pt idx="9457">
                  <c:v>161.21893332799274</c:v>
                </c:pt>
                <c:pt idx="9458">
                  <c:v>161.23578333059947</c:v>
                </c:pt>
                <c:pt idx="9459">
                  <c:v>161.25263333320618</c:v>
                </c:pt>
                <c:pt idx="9460">
                  <c:v>161.2694833278656</c:v>
                </c:pt>
                <c:pt idx="9461">
                  <c:v>161.2863333304723</c:v>
                </c:pt>
                <c:pt idx="9462">
                  <c:v>161.30318333307903</c:v>
                </c:pt>
                <c:pt idx="9463">
                  <c:v>161.32003332773846</c:v>
                </c:pt>
                <c:pt idx="9464">
                  <c:v>161.33689999580383</c:v>
                </c:pt>
                <c:pt idx="9465">
                  <c:v>161.35384999910991</c:v>
                </c:pt>
                <c:pt idx="9466">
                  <c:v>161.37069999376934</c:v>
                </c:pt>
                <c:pt idx="9467">
                  <c:v>161.38754999637604</c:v>
                </c:pt>
                <c:pt idx="9468">
                  <c:v>161.40491666793824</c:v>
                </c:pt>
                <c:pt idx="9469">
                  <c:v>161.42174999713899</c:v>
                </c:pt>
                <c:pt idx="9470">
                  <c:v>161.43863333066304</c:v>
                </c:pt>
                <c:pt idx="9471">
                  <c:v>161.45548333326977</c:v>
                </c:pt>
                <c:pt idx="9472">
                  <c:v>161.47233332792919</c:v>
                </c:pt>
                <c:pt idx="9473">
                  <c:v>161.48936666647595</c:v>
                </c:pt>
                <c:pt idx="9474">
                  <c:v>161.50623333454132</c:v>
                </c:pt>
                <c:pt idx="9475">
                  <c:v>161.52308332920074</c:v>
                </c:pt>
                <c:pt idx="9476">
                  <c:v>161.53993333180745</c:v>
                </c:pt>
                <c:pt idx="9477">
                  <c:v>161.55773332913716</c:v>
                </c:pt>
                <c:pt idx="9478">
                  <c:v>161.57459999720257</c:v>
                </c:pt>
                <c:pt idx="9479">
                  <c:v>161.59213333129884</c:v>
                </c:pt>
                <c:pt idx="9480">
                  <c:v>161.60899999936422</c:v>
                </c:pt>
                <c:pt idx="9481">
                  <c:v>161.62586666742962</c:v>
                </c:pt>
                <c:pt idx="9482">
                  <c:v>161.64271666208904</c:v>
                </c:pt>
                <c:pt idx="9483">
                  <c:v>161.65956666469575</c:v>
                </c:pt>
                <c:pt idx="9484">
                  <c:v>161.67731666564941</c:v>
                </c:pt>
                <c:pt idx="9485">
                  <c:v>161.69416666030884</c:v>
                </c:pt>
                <c:pt idx="9486">
                  <c:v>161.71111666361492</c:v>
                </c:pt>
                <c:pt idx="9487">
                  <c:v>161.72796666622162</c:v>
                </c:pt>
                <c:pt idx="9488">
                  <c:v>161.74481666088104</c:v>
                </c:pt>
                <c:pt idx="9489">
                  <c:v>161.76199999650319</c:v>
                </c:pt>
                <c:pt idx="9490">
                  <c:v>161.77884999910989</c:v>
                </c:pt>
                <c:pt idx="9491">
                  <c:v>161.79579999446869</c:v>
                </c:pt>
                <c:pt idx="9492">
                  <c:v>161.8126499970754</c:v>
                </c:pt>
                <c:pt idx="9493">
                  <c:v>161.82986666361492</c:v>
                </c:pt>
                <c:pt idx="9494">
                  <c:v>161.84671666622162</c:v>
                </c:pt>
                <c:pt idx="9495">
                  <c:v>161.86431666215262</c:v>
                </c:pt>
                <c:pt idx="9496">
                  <c:v>161.88116666475932</c:v>
                </c:pt>
                <c:pt idx="9497">
                  <c:v>161.89801666736602</c:v>
                </c:pt>
                <c:pt idx="9498">
                  <c:v>161.91488332748412</c:v>
                </c:pt>
                <c:pt idx="9499">
                  <c:v>161.93256666660309</c:v>
                </c:pt>
                <c:pt idx="9500">
                  <c:v>161.94941666126252</c:v>
                </c:pt>
                <c:pt idx="9501">
                  <c:v>161.96688333352407</c:v>
                </c:pt>
                <c:pt idx="9502">
                  <c:v>161.98373332818349</c:v>
                </c:pt>
                <c:pt idx="9503">
                  <c:v>162.00144999821981</c:v>
                </c:pt>
                <c:pt idx="9504">
                  <c:v>162.01830000082651</c:v>
                </c:pt>
                <c:pt idx="9505">
                  <c:v>162.03601666291556</c:v>
                </c:pt>
                <c:pt idx="9506">
                  <c:v>162.05286666552226</c:v>
                </c:pt>
                <c:pt idx="9507">
                  <c:v>162.07031666437786</c:v>
                </c:pt>
                <c:pt idx="9508">
                  <c:v>162.08716666698456</c:v>
                </c:pt>
                <c:pt idx="9509">
                  <c:v>162.10481666723888</c:v>
                </c:pt>
                <c:pt idx="9510">
                  <c:v>162.1216666618983</c:v>
                </c:pt>
                <c:pt idx="9511">
                  <c:v>162.138516664505</c:v>
                </c:pt>
                <c:pt idx="9512">
                  <c:v>162.15536666711171</c:v>
                </c:pt>
                <c:pt idx="9513">
                  <c:v>162.17229999701183</c:v>
                </c:pt>
                <c:pt idx="9514">
                  <c:v>162.18914999961854</c:v>
                </c:pt>
                <c:pt idx="9515">
                  <c:v>162.20638333161671</c:v>
                </c:pt>
                <c:pt idx="9516">
                  <c:v>162.22323333422344</c:v>
                </c:pt>
                <c:pt idx="9517">
                  <c:v>162.24063332875571</c:v>
                </c:pt>
                <c:pt idx="9518">
                  <c:v>162.25748333136241</c:v>
                </c:pt>
                <c:pt idx="9519">
                  <c:v>162.274933330218</c:v>
                </c:pt>
                <c:pt idx="9520">
                  <c:v>162.29176666736603</c:v>
                </c:pt>
                <c:pt idx="9521">
                  <c:v>162.30920000076293</c:v>
                </c:pt>
                <c:pt idx="9522">
                  <c:v>162.32604999542235</c:v>
                </c:pt>
                <c:pt idx="9523">
                  <c:v>162.34369999567667</c:v>
                </c:pt>
                <c:pt idx="9524">
                  <c:v>162.36056666374208</c:v>
                </c:pt>
                <c:pt idx="9525">
                  <c:v>162.37758332888285</c:v>
                </c:pt>
                <c:pt idx="9526">
                  <c:v>162.39443333148955</c:v>
                </c:pt>
                <c:pt idx="9527">
                  <c:v>162.41128333409628</c:v>
                </c:pt>
                <c:pt idx="9528">
                  <c:v>162.42813332875571</c:v>
                </c:pt>
                <c:pt idx="9529">
                  <c:v>162.44498333136241</c:v>
                </c:pt>
                <c:pt idx="9530">
                  <c:v>162.46244999567668</c:v>
                </c:pt>
                <c:pt idx="9531">
                  <c:v>162.47929999828338</c:v>
                </c:pt>
                <c:pt idx="9532">
                  <c:v>162.49651666482291</c:v>
                </c:pt>
                <c:pt idx="9533">
                  <c:v>162.51336666742961</c:v>
                </c:pt>
                <c:pt idx="9534">
                  <c:v>162.53101666768393</c:v>
                </c:pt>
                <c:pt idx="9535">
                  <c:v>162.54786666234335</c:v>
                </c:pt>
                <c:pt idx="9536">
                  <c:v>162.56471666495005</c:v>
                </c:pt>
                <c:pt idx="9537">
                  <c:v>162.58154999415081</c:v>
                </c:pt>
                <c:pt idx="9538">
                  <c:v>162.59839999675751</c:v>
                </c:pt>
                <c:pt idx="9539">
                  <c:v>162.61624999841055</c:v>
                </c:pt>
                <c:pt idx="9540">
                  <c:v>162.63310000101725</c:v>
                </c:pt>
                <c:pt idx="9541">
                  <c:v>162.64994999567668</c:v>
                </c:pt>
                <c:pt idx="9542">
                  <c:v>162.66679999828338</c:v>
                </c:pt>
                <c:pt idx="9543">
                  <c:v>162.68446666399637</c:v>
                </c:pt>
                <c:pt idx="9544">
                  <c:v>162.70131666660308</c:v>
                </c:pt>
                <c:pt idx="9545">
                  <c:v>162.71909999847412</c:v>
                </c:pt>
                <c:pt idx="9546">
                  <c:v>162.73595000108082</c:v>
                </c:pt>
                <c:pt idx="9547">
                  <c:v>162.75368332862854</c:v>
                </c:pt>
                <c:pt idx="9548">
                  <c:v>162.77053333123524</c:v>
                </c:pt>
                <c:pt idx="9549">
                  <c:v>162.78791666030884</c:v>
                </c:pt>
                <c:pt idx="9550">
                  <c:v>162.80476666291554</c:v>
                </c:pt>
                <c:pt idx="9551">
                  <c:v>162.82221666177114</c:v>
                </c:pt>
                <c:pt idx="9552">
                  <c:v>162.83906666437784</c:v>
                </c:pt>
                <c:pt idx="9553">
                  <c:v>162.85673333009083</c:v>
                </c:pt>
                <c:pt idx="9554">
                  <c:v>162.87356666723886</c:v>
                </c:pt>
                <c:pt idx="9555">
                  <c:v>162.89041666189829</c:v>
                </c:pt>
                <c:pt idx="9556">
                  <c:v>162.90726666450502</c:v>
                </c:pt>
                <c:pt idx="9557">
                  <c:v>162.92510000069936</c:v>
                </c:pt>
                <c:pt idx="9558">
                  <c:v>162.94223333199818</c:v>
                </c:pt>
                <c:pt idx="9559">
                  <c:v>162.95908333460491</c:v>
                </c:pt>
                <c:pt idx="9560">
                  <c:v>162.97593332926434</c:v>
                </c:pt>
                <c:pt idx="9561">
                  <c:v>162.99336666266123</c:v>
                </c:pt>
                <c:pt idx="9562">
                  <c:v>163.01019999980926</c:v>
                </c:pt>
                <c:pt idx="9563">
                  <c:v>163.02740000089008</c:v>
                </c:pt>
                <c:pt idx="9564">
                  <c:v>163.04424999554951</c:v>
                </c:pt>
                <c:pt idx="9565">
                  <c:v>163.06188333034515</c:v>
                </c:pt>
                <c:pt idx="9566">
                  <c:v>163.07874999841053</c:v>
                </c:pt>
                <c:pt idx="9567">
                  <c:v>163.09560000101726</c:v>
                </c:pt>
                <c:pt idx="9568">
                  <c:v>163.11244999567668</c:v>
                </c:pt>
                <c:pt idx="9569">
                  <c:v>163.13009999593098</c:v>
                </c:pt>
                <c:pt idx="9570">
                  <c:v>163.14694999853771</c:v>
                </c:pt>
                <c:pt idx="9571">
                  <c:v>163.1646166642507</c:v>
                </c:pt>
                <c:pt idx="9572">
                  <c:v>163.1814666668574</c:v>
                </c:pt>
                <c:pt idx="9573">
                  <c:v>163.19831666151683</c:v>
                </c:pt>
                <c:pt idx="9574">
                  <c:v>163.21516666412353</c:v>
                </c:pt>
                <c:pt idx="9575">
                  <c:v>163.23208332856495</c:v>
                </c:pt>
                <c:pt idx="9576">
                  <c:v>163.24893333117168</c:v>
                </c:pt>
                <c:pt idx="9577">
                  <c:v>163.26663332780203</c:v>
                </c:pt>
                <c:pt idx="9578">
                  <c:v>163.28348333040873</c:v>
                </c:pt>
                <c:pt idx="9579">
                  <c:v>163.30121666590372</c:v>
                </c:pt>
                <c:pt idx="9580">
                  <c:v>163.31806666056315</c:v>
                </c:pt>
                <c:pt idx="9581">
                  <c:v>163.33581666151682</c:v>
                </c:pt>
                <c:pt idx="9582">
                  <c:v>163.35266666412355</c:v>
                </c:pt>
                <c:pt idx="9583">
                  <c:v>163.37033332983654</c:v>
                </c:pt>
                <c:pt idx="9584">
                  <c:v>163.38718333244324</c:v>
                </c:pt>
                <c:pt idx="9585">
                  <c:v>163.40448333422344</c:v>
                </c:pt>
                <c:pt idx="9586">
                  <c:v>163.42133332888287</c:v>
                </c:pt>
                <c:pt idx="9587">
                  <c:v>163.43909999529521</c:v>
                </c:pt>
                <c:pt idx="9588">
                  <c:v>163.45593333244324</c:v>
                </c:pt>
                <c:pt idx="9589">
                  <c:v>163.47284999688466</c:v>
                </c:pt>
                <c:pt idx="9590">
                  <c:v>163.48969999949136</c:v>
                </c:pt>
                <c:pt idx="9591">
                  <c:v>163.50654999415079</c:v>
                </c:pt>
                <c:pt idx="9592">
                  <c:v>163.52426666418711</c:v>
                </c:pt>
                <c:pt idx="9593">
                  <c:v>163.54123333295186</c:v>
                </c:pt>
                <c:pt idx="9594">
                  <c:v>163.55808332761129</c:v>
                </c:pt>
                <c:pt idx="9595">
                  <c:v>163.57499999999999</c:v>
                </c:pt>
                <c:pt idx="9596">
                  <c:v>163.59268333117168</c:v>
                </c:pt>
                <c:pt idx="9597">
                  <c:v>163.60953333377839</c:v>
                </c:pt>
                <c:pt idx="9598">
                  <c:v>163.6273166656494</c:v>
                </c:pt>
                <c:pt idx="9599">
                  <c:v>163.64416666030883</c:v>
                </c:pt>
                <c:pt idx="9600">
                  <c:v>163.66111666361491</c:v>
                </c:pt>
                <c:pt idx="9601">
                  <c:v>163.67796666622161</c:v>
                </c:pt>
                <c:pt idx="9602">
                  <c:v>163.6953499952952</c:v>
                </c:pt>
                <c:pt idx="9603">
                  <c:v>163.71219999790191</c:v>
                </c:pt>
                <c:pt idx="9604">
                  <c:v>163.73004999955495</c:v>
                </c:pt>
                <c:pt idx="9605">
                  <c:v>163.7468833287557</c:v>
                </c:pt>
                <c:pt idx="9606">
                  <c:v>163.76456666787465</c:v>
                </c:pt>
                <c:pt idx="9607">
                  <c:v>163.78141666253407</c:v>
                </c:pt>
                <c:pt idx="9608">
                  <c:v>163.79861666361492</c:v>
                </c:pt>
                <c:pt idx="9609">
                  <c:v>163.81546666622162</c:v>
                </c:pt>
                <c:pt idx="9610">
                  <c:v>163.83328332901002</c:v>
                </c:pt>
                <c:pt idx="9611">
                  <c:v>163.85014999707539</c:v>
                </c:pt>
                <c:pt idx="9612">
                  <c:v>163.86699999968212</c:v>
                </c:pt>
                <c:pt idx="9613">
                  <c:v>163.88384999434155</c:v>
                </c:pt>
                <c:pt idx="9614">
                  <c:v>163.9007999976476</c:v>
                </c:pt>
                <c:pt idx="9615">
                  <c:v>163.91765000025433</c:v>
                </c:pt>
                <c:pt idx="9616">
                  <c:v>163.93449999491375</c:v>
                </c:pt>
                <c:pt idx="9617">
                  <c:v>163.95226666132609</c:v>
                </c:pt>
                <c:pt idx="9618">
                  <c:v>163.96911666393279</c:v>
                </c:pt>
                <c:pt idx="9619">
                  <c:v>163.98668332894644</c:v>
                </c:pt>
                <c:pt idx="9620">
                  <c:v>164.00353333155314</c:v>
                </c:pt>
                <c:pt idx="9621">
                  <c:v>164.02094999949136</c:v>
                </c:pt>
                <c:pt idx="9622">
                  <c:v>164.03776666323344</c:v>
                </c:pt>
                <c:pt idx="9623">
                  <c:v>164.05551666418711</c:v>
                </c:pt>
                <c:pt idx="9624">
                  <c:v>164.07236666679381</c:v>
                </c:pt>
                <c:pt idx="9625">
                  <c:v>164.08949999809266</c:v>
                </c:pt>
                <c:pt idx="9626">
                  <c:v>164.10635000069936</c:v>
                </c:pt>
                <c:pt idx="9627">
                  <c:v>164.12393333117168</c:v>
                </c:pt>
                <c:pt idx="9628">
                  <c:v>164.14078333377839</c:v>
                </c:pt>
                <c:pt idx="9629">
                  <c:v>164.1585166613261</c:v>
                </c:pt>
                <c:pt idx="9630">
                  <c:v>164.17536666393281</c:v>
                </c:pt>
                <c:pt idx="9631">
                  <c:v>164.1922999938329</c:v>
                </c:pt>
                <c:pt idx="9632">
                  <c:v>164.20914999643961</c:v>
                </c:pt>
                <c:pt idx="9633">
                  <c:v>164.22608333428701</c:v>
                </c:pt>
                <c:pt idx="9634">
                  <c:v>164.24294999440511</c:v>
                </c:pt>
                <c:pt idx="9635">
                  <c:v>164.26024999618531</c:v>
                </c:pt>
                <c:pt idx="9636">
                  <c:v>164.27709999879201</c:v>
                </c:pt>
                <c:pt idx="9637">
                  <c:v>164.29395000139871</c:v>
                </c:pt>
                <c:pt idx="9638">
                  <c:v>164.31079999605814</c:v>
                </c:pt>
                <c:pt idx="9639">
                  <c:v>164.32813332875568</c:v>
                </c:pt>
                <c:pt idx="9640">
                  <c:v>164.34498333136241</c:v>
                </c:pt>
                <c:pt idx="9641">
                  <c:v>164.36183333396912</c:v>
                </c:pt>
                <c:pt idx="9642">
                  <c:v>164.37868332862854</c:v>
                </c:pt>
                <c:pt idx="9643">
                  <c:v>164.39553333123524</c:v>
                </c:pt>
                <c:pt idx="9644">
                  <c:v>164.41321666240691</c:v>
                </c:pt>
                <c:pt idx="9645">
                  <c:v>164.43006666501364</c:v>
                </c:pt>
                <c:pt idx="9646">
                  <c:v>164.44783333142598</c:v>
                </c:pt>
                <c:pt idx="9647">
                  <c:v>164.46468333403269</c:v>
                </c:pt>
                <c:pt idx="9648">
                  <c:v>164.48228332996368</c:v>
                </c:pt>
                <c:pt idx="9649">
                  <c:v>164.49913333257038</c:v>
                </c:pt>
                <c:pt idx="9650">
                  <c:v>164.5159833272298</c:v>
                </c:pt>
                <c:pt idx="9651">
                  <c:v>164.53284999529521</c:v>
                </c:pt>
                <c:pt idx="9652">
                  <c:v>164.5505166610082</c:v>
                </c:pt>
                <c:pt idx="9653">
                  <c:v>164.56749999523163</c:v>
                </c:pt>
                <c:pt idx="9654">
                  <c:v>164.58434999783833</c:v>
                </c:pt>
                <c:pt idx="9655">
                  <c:v>164.60121666590373</c:v>
                </c:pt>
                <c:pt idx="9656">
                  <c:v>164.61854999860128</c:v>
                </c:pt>
                <c:pt idx="9657">
                  <c:v>164.63540000120798</c:v>
                </c:pt>
                <c:pt idx="9658">
                  <c:v>164.65226666132608</c:v>
                </c:pt>
                <c:pt idx="9659">
                  <c:v>164.66911666393281</c:v>
                </c:pt>
                <c:pt idx="9660">
                  <c:v>164.68596666653951</c:v>
                </c:pt>
                <c:pt idx="9661">
                  <c:v>164.70366666316986</c:v>
                </c:pt>
                <c:pt idx="9662">
                  <c:v>164.72051666577656</c:v>
                </c:pt>
                <c:pt idx="9663">
                  <c:v>164.73819999694825</c:v>
                </c:pt>
                <c:pt idx="9664">
                  <c:v>164.75504999955496</c:v>
                </c:pt>
                <c:pt idx="9665">
                  <c:v>164.77280000050862</c:v>
                </c:pt>
                <c:pt idx="9666">
                  <c:v>164.78964999516805</c:v>
                </c:pt>
                <c:pt idx="9667">
                  <c:v>164.80724999904632</c:v>
                </c:pt>
                <c:pt idx="9668">
                  <c:v>164.82411666711172</c:v>
                </c:pt>
                <c:pt idx="9669">
                  <c:v>164.84096666177115</c:v>
                </c:pt>
                <c:pt idx="9670">
                  <c:v>164.85781666437785</c:v>
                </c:pt>
                <c:pt idx="9671">
                  <c:v>164.87553333441417</c:v>
                </c:pt>
                <c:pt idx="9672">
                  <c:v>164.8923833290736</c:v>
                </c:pt>
                <c:pt idx="9673">
                  <c:v>164.90998333295187</c:v>
                </c:pt>
                <c:pt idx="9674">
                  <c:v>164.92683332761129</c:v>
                </c:pt>
                <c:pt idx="9675">
                  <c:v>164.94368333021799</c:v>
                </c:pt>
                <c:pt idx="9676">
                  <c:v>164.9605333328247</c:v>
                </c:pt>
                <c:pt idx="9677">
                  <c:v>164.97833333015441</c:v>
                </c:pt>
                <c:pt idx="9678">
                  <c:v>164.99518333276112</c:v>
                </c:pt>
                <c:pt idx="9679">
                  <c:v>165.01203332742054</c:v>
                </c:pt>
                <c:pt idx="9680">
                  <c:v>165.02888333002727</c:v>
                </c:pt>
                <c:pt idx="9681">
                  <c:v>165.04646666049956</c:v>
                </c:pt>
                <c:pt idx="9682">
                  <c:v>165.06331666310629</c:v>
                </c:pt>
                <c:pt idx="9683">
                  <c:v>165.08016666571299</c:v>
                </c:pt>
                <c:pt idx="9684">
                  <c:v>165.09701666037242</c:v>
                </c:pt>
                <c:pt idx="9685">
                  <c:v>165.11480000019074</c:v>
                </c:pt>
                <c:pt idx="9686">
                  <c:v>165.13164999485016</c:v>
                </c:pt>
                <c:pt idx="9687">
                  <c:v>165.14859999815624</c:v>
                </c:pt>
                <c:pt idx="9688">
                  <c:v>165.16545000076295</c:v>
                </c:pt>
                <c:pt idx="9689">
                  <c:v>165.18271666367849</c:v>
                </c:pt>
                <c:pt idx="9690">
                  <c:v>165.19955000082652</c:v>
                </c:pt>
                <c:pt idx="9691">
                  <c:v>165.21639999548594</c:v>
                </c:pt>
                <c:pt idx="9692">
                  <c:v>165.23324999809265</c:v>
                </c:pt>
                <c:pt idx="9693">
                  <c:v>165.25091666380564</c:v>
                </c:pt>
                <c:pt idx="9694">
                  <c:v>165.26776666641234</c:v>
                </c:pt>
                <c:pt idx="9695">
                  <c:v>165.28549999396006</c:v>
                </c:pt>
                <c:pt idx="9696">
                  <c:v>165.30234999656676</c:v>
                </c:pt>
                <c:pt idx="9697">
                  <c:v>165.31991666158041</c:v>
                </c:pt>
                <c:pt idx="9698">
                  <c:v>165.33676666418711</c:v>
                </c:pt>
                <c:pt idx="9699">
                  <c:v>165.35423332850138</c:v>
                </c:pt>
                <c:pt idx="9700">
                  <c:v>165.37108333110808</c:v>
                </c:pt>
                <c:pt idx="9701">
                  <c:v>165.3888000011444</c:v>
                </c:pt>
                <c:pt idx="9702">
                  <c:v>165.4056666612625</c:v>
                </c:pt>
                <c:pt idx="9703">
                  <c:v>165.42259999910991</c:v>
                </c:pt>
                <c:pt idx="9704">
                  <c:v>165.43944999376933</c:v>
                </c:pt>
                <c:pt idx="9705">
                  <c:v>165.45629999637603</c:v>
                </c:pt>
                <c:pt idx="9706">
                  <c:v>165.47408332824708</c:v>
                </c:pt>
                <c:pt idx="9707">
                  <c:v>165.4909166653951</c:v>
                </c:pt>
                <c:pt idx="9708">
                  <c:v>165.50859999656677</c:v>
                </c:pt>
                <c:pt idx="9709">
                  <c:v>165.52544999917347</c:v>
                </c:pt>
                <c:pt idx="9710">
                  <c:v>165.54291666348774</c:v>
                </c:pt>
                <c:pt idx="9711">
                  <c:v>165.55998333295187</c:v>
                </c:pt>
                <c:pt idx="9712">
                  <c:v>165.57779999574026</c:v>
                </c:pt>
                <c:pt idx="9713">
                  <c:v>165.59464999834697</c:v>
                </c:pt>
                <c:pt idx="9714">
                  <c:v>165.61229999860129</c:v>
                </c:pt>
                <c:pt idx="9715">
                  <c:v>165.62916666666666</c:v>
                </c:pt>
                <c:pt idx="9716">
                  <c:v>165.64601666132609</c:v>
                </c:pt>
                <c:pt idx="9717">
                  <c:v>165.66286666393279</c:v>
                </c:pt>
                <c:pt idx="9718">
                  <c:v>165.67971666653952</c:v>
                </c:pt>
                <c:pt idx="9719">
                  <c:v>165.69733332792919</c:v>
                </c:pt>
                <c:pt idx="9720">
                  <c:v>165.71418333053589</c:v>
                </c:pt>
                <c:pt idx="9721">
                  <c:v>165.73154999415081</c:v>
                </c:pt>
                <c:pt idx="9722">
                  <c:v>165.74839999675751</c:v>
                </c:pt>
                <c:pt idx="9723">
                  <c:v>165.76535000006359</c:v>
                </c:pt>
                <c:pt idx="9724">
                  <c:v>165.78218332926431</c:v>
                </c:pt>
                <c:pt idx="9725">
                  <c:v>165.79903333187104</c:v>
                </c:pt>
                <c:pt idx="9726">
                  <c:v>165.81676666736604</c:v>
                </c:pt>
                <c:pt idx="9727">
                  <c:v>165.83361666202546</c:v>
                </c:pt>
                <c:pt idx="9728">
                  <c:v>165.85058333079022</c:v>
                </c:pt>
                <c:pt idx="9729">
                  <c:v>165.86743333339692</c:v>
                </c:pt>
                <c:pt idx="9730">
                  <c:v>165.88428332805634</c:v>
                </c:pt>
                <c:pt idx="9731">
                  <c:v>165.90179999669394</c:v>
                </c:pt>
                <c:pt idx="9732">
                  <c:v>165.91864999930064</c:v>
                </c:pt>
                <c:pt idx="9733">
                  <c:v>165.93559999465941</c:v>
                </c:pt>
                <c:pt idx="9734">
                  <c:v>165.95244999726614</c:v>
                </c:pt>
                <c:pt idx="9735">
                  <c:v>165.96929999987285</c:v>
                </c:pt>
                <c:pt idx="9736">
                  <c:v>165.98709999720256</c:v>
                </c:pt>
                <c:pt idx="9737">
                  <c:v>166.00394999980927</c:v>
                </c:pt>
                <c:pt idx="9738">
                  <c:v>166.02121666272481</c:v>
                </c:pt>
                <c:pt idx="9739">
                  <c:v>166.03806666533151</c:v>
                </c:pt>
                <c:pt idx="9740">
                  <c:v>166.05491666793824</c:v>
                </c:pt>
                <c:pt idx="9741">
                  <c:v>166.07178332805634</c:v>
                </c:pt>
                <c:pt idx="9742">
                  <c:v>166.08925000031789</c:v>
                </c:pt>
                <c:pt idx="9743">
                  <c:v>166.10609999497731</c:v>
                </c:pt>
                <c:pt idx="9744">
                  <c:v>166.12381666501363</c:v>
                </c:pt>
                <c:pt idx="9745">
                  <c:v>166.14066666762034</c:v>
                </c:pt>
                <c:pt idx="9746">
                  <c:v>166.15819999376933</c:v>
                </c:pt>
                <c:pt idx="9747">
                  <c:v>166.17504999637603</c:v>
                </c:pt>
                <c:pt idx="9748">
                  <c:v>166.19284999370575</c:v>
                </c:pt>
                <c:pt idx="9749">
                  <c:v>166.20969999631245</c:v>
                </c:pt>
                <c:pt idx="9750">
                  <c:v>166.22654999891918</c:v>
                </c:pt>
                <c:pt idx="9751">
                  <c:v>166.24339999357861</c:v>
                </c:pt>
                <c:pt idx="9752">
                  <c:v>166.26024999618531</c:v>
                </c:pt>
                <c:pt idx="9753">
                  <c:v>166.27786666552225</c:v>
                </c:pt>
                <c:pt idx="9754">
                  <c:v>166.29471666018168</c:v>
                </c:pt>
                <c:pt idx="9755">
                  <c:v>166.31156666278838</c:v>
                </c:pt>
                <c:pt idx="9756">
                  <c:v>166.32841666539511</c:v>
                </c:pt>
                <c:pt idx="9757">
                  <c:v>166.34534999529521</c:v>
                </c:pt>
                <c:pt idx="9758">
                  <c:v>166.36219999790191</c:v>
                </c:pt>
                <c:pt idx="9759">
                  <c:v>166.37903332710266</c:v>
                </c:pt>
                <c:pt idx="9760">
                  <c:v>166.39648333390554</c:v>
                </c:pt>
                <c:pt idx="9761">
                  <c:v>166.41333332856496</c:v>
                </c:pt>
                <c:pt idx="9762">
                  <c:v>166.43029999732971</c:v>
                </c:pt>
                <c:pt idx="9763">
                  <c:v>166.44714999993641</c:v>
                </c:pt>
                <c:pt idx="9764">
                  <c:v>166.46399999459584</c:v>
                </c:pt>
                <c:pt idx="9765">
                  <c:v>166.48151666323344</c:v>
                </c:pt>
                <c:pt idx="9766">
                  <c:v>166.49836666584014</c:v>
                </c:pt>
                <c:pt idx="9767">
                  <c:v>166.51626666386923</c:v>
                </c:pt>
                <c:pt idx="9768">
                  <c:v>166.53311666647593</c:v>
                </c:pt>
                <c:pt idx="9769">
                  <c:v>166.54996666113536</c:v>
                </c:pt>
                <c:pt idx="9770">
                  <c:v>166.56681666374206</c:v>
                </c:pt>
                <c:pt idx="9771">
                  <c:v>166.58418332735698</c:v>
                </c:pt>
                <c:pt idx="9772">
                  <c:v>166.60103332996368</c:v>
                </c:pt>
                <c:pt idx="9773">
                  <c:v>166.61788333257039</c:v>
                </c:pt>
                <c:pt idx="9774">
                  <c:v>166.63473332722981</c:v>
                </c:pt>
                <c:pt idx="9775">
                  <c:v>166.65158332983654</c:v>
                </c:pt>
                <c:pt idx="9776">
                  <c:v>166.66918333371481</c:v>
                </c:pt>
                <c:pt idx="9777">
                  <c:v>166.68603332837424</c:v>
                </c:pt>
                <c:pt idx="9778">
                  <c:v>166.70288333098094</c:v>
                </c:pt>
                <c:pt idx="9779">
                  <c:v>166.71973333358764</c:v>
                </c:pt>
                <c:pt idx="9780">
                  <c:v>166.73734999497731</c:v>
                </c:pt>
                <c:pt idx="9781">
                  <c:v>166.75419999758404</c:v>
                </c:pt>
                <c:pt idx="9782">
                  <c:v>166.77188332875571</c:v>
                </c:pt>
                <c:pt idx="9783">
                  <c:v>166.78873333136241</c:v>
                </c:pt>
                <c:pt idx="9784">
                  <c:v>166.80558333396911</c:v>
                </c:pt>
                <c:pt idx="9785">
                  <c:v>166.82243332862853</c:v>
                </c:pt>
                <c:pt idx="9786">
                  <c:v>166.83928333123524</c:v>
                </c:pt>
                <c:pt idx="9787">
                  <c:v>166.85633332729338</c:v>
                </c:pt>
                <c:pt idx="9788">
                  <c:v>166.87319999535879</c:v>
                </c:pt>
                <c:pt idx="9789">
                  <c:v>166.89004999796549</c:v>
                </c:pt>
                <c:pt idx="9790">
                  <c:v>166.90690000057219</c:v>
                </c:pt>
                <c:pt idx="9791">
                  <c:v>166.92461666266124</c:v>
                </c:pt>
                <c:pt idx="9792">
                  <c:v>166.94146666526794</c:v>
                </c:pt>
                <c:pt idx="9793">
                  <c:v>166.95861666202546</c:v>
                </c:pt>
                <c:pt idx="9794">
                  <c:v>166.97546666463217</c:v>
                </c:pt>
                <c:pt idx="9795">
                  <c:v>166.99231666723887</c:v>
                </c:pt>
                <c:pt idx="9796">
                  <c:v>167.00916666189829</c:v>
                </c:pt>
                <c:pt idx="9797">
                  <c:v>167.02601666450499</c:v>
                </c:pt>
                <c:pt idx="9798">
                  <c:v>167.04286666711172</c:v>
                </c:pt>
                <c:pt idx="9799">
                  <c:v>167.06051666736602</c:v>
                </c:pt>
                <c:pt idx="9800">
                  <c:v>167.07736666202544</c:v>
                </c:pt>
                <c:pt idx="9801">
                  <c:v>167.09528333346049</c:v>
                </c:pt>
                <c:pt idx="9802">
                  <c:v>167.11213332811991</c:v>
                </c:pt>
                <c:pt idx="9803">
                  <c:v>167.12898333072661</c:v>
                </c:pt>
                <c:pt idx="9804">
                  <c:v>167.14583333333334</c:v>
                </c:pt>
                <c:pt idx="9805">
                  <c:v>167.16316666603089</c:v>
                </c:pt>
                <c:pt idx="9806">
                  <c:v>167.18001666069031</c:v>
                </c:pt>
                <c:pt idx="9807">
                  <c:v>167.19686666329702</c:v>
                </c:pt>
                <c:pt idx="9808">
                  <c:v>167.21371666590372</c:v>
                </c:pt>
                <c:pt idx="9809">
                  <c:v>167.23101666768392</c:v>
                </c:pt>
                <c:pt idx="9810">
                  <c:v>167.24784999688467</c:v>
                </c:pt>
                <c:pt idx="9811">
                  <c:v>167.26469999949137</c:v>
                </c:pt>
                <c:pt idx="9812">
                  <c:v>167.28154999415079</c:v>
                </c:pt>
                <c:pt idx="9813">
                  <c:v>167.29886666138967</c:v>
                </c:pt>
                <c:pt idx="9814">
                  <c:v>167.31571666399637</c:v>
                </c:pt>
                <c:pt idx="9815">
                  <c:v>167.3325666666031</c:v>
                </c:pt>
                <c:pt idx="9816">
                  <c:v>167.34941666126252</c:v>
                </c:pt>
                <c:pt idx="9817">
                  <c:v>167.36714999675752</c:v>
                </c:pt>
                <c:pt idx="9818">
                  <c:v>167.38399999936422</c:v>
                </c:pt>
                <c:pt idx="9819">
                  <c:v>167.40141666730244</c:v>
                </c:pt>
                <c:pt idx="9820">
                  <c:v>167.41826666196187</c:v>
                </c:pt>
                <c:pt idx="9821">
                  <c:v>167.43591666221619</c:v>
                </c:pt>
                <c:pt idx="9822">
                  <c:v>167.45278333028156</c:v>
                </c:pt>
                <c:pt idx="9823">
                  <c:v>167.47038333415986</c:v>
                </c:pt>
                <c:pt idx="9824">
                  <c:v>167.48723332881929</c:v>
                </c:pt>
                <c:pt idx="9825">
                  <c:v>167.50449999968211</c:v>
                </c:pt>
                <c:pt idx="9826">
                  <c:v>167.52134999434153</c:v>
                </c:pt>
                <c:pt idx="9827">
                  <c:v>167.53833332856496</c:v>
                </c:pt>
                <c:pt idx="9828">
                  <c:v>167.55518333117166</c:v>
                </c:pt>
                <c:pt idx="9829">
                  <c:v>167.57203333377839</c:v>
                </c:pt>
                <c:pt idx="9830">
                  <c:v>167.58888332843782</c:v>
                </c:pt>
                <c:pt idx="9831">
                  <c:v>167.60580000082652</c:v>
                </c:pt>
                <c:pt idx="9832">
                  <c:v>167.62264999548594</c:v>
                </c:pt>
                <c:pt idx="9833">
                  <c:v>167.63949999809265</c:v>
                </c:pt>
                <c:pt idx="9834">
                  <c:v>167.65635000069935</c:v>
                </c:pt>
                <c:pt idx="9835">
                  <c:v>167.67319999535877</c:v>
                </c:pt>
                <c:pt idx="9836">
                  <c:v>167.6900499979655</c:v>
                </c:pt>
                <c:pt idx="9837">
                  <c:v>167.70784999529522</c:v>
                </c:pt>
                <c:pt idx="9838">
                  <c:v>167.72469999790192</c:v>
                </c:pt>
                <c:pt idx="9839">
                  <c:v>167.7415666659673</c:v>
                </c:pt>
                <c:pt idx="9840">
                  <c:v>167.75841666062672</c:v>
                </c:pt>
                <c:pt idx="9841">
                  <c:v>167.77601666450499</c:v>
                </c:pt>
                <c:pt idx="9842">
                  <c:v>167.79286666711172</c:v>
                </c:pt>
                <c:pt idx="9843">
                  <c:v>167.80971666177115</c:v>
                </c:pt>
                <c:pt idx="9844">
                  <c:v>167.82654999891918</c:v>
                </c:pt>
                <c:pt idx="9845">
                  <c:v>167.8433999935786</c:v>
                </c:pt>
                <c:pt idx="9846">
                  <c:v>167.86134999593099</c:v>
                </c:pt>
                <c:pt idx="9847">
                  <c:v>167.8781999985377</c:v>
                </c:pt>
                <c:pt idx="9848">
                  <c:v>167.89603333473207</c:v>
                </c:pt>
                <c:pt idx="9849">
                  <c:v>167.91288332939149</c:v>
                </c:pt>
                <c:pt idx="9850">
                  <c:v>167.93058333396911</c:v>
                </c:pt>
                <c:pt idx="9851">
                  <c:v>167.94743332862853</c:v>
                </c:pt>
                <c:pt idx="9852">
                  <c:v>167.96494999726613</c:v>
                </c:pt>
                <c:pt idx="9853">
                  <c:v>167.98179999987283</c:v>
                </c:pt>
                <c:pt idx="9854">
                  <c:v>167.99921666781108</c:v>
                </c:pt>
                <c:pt idx="9855">
                  <c:v>168.01606666247051</c:v>
                </c:pt>
                <c:pt idx="9856">
                  <c:v>168.03381666342418</c:v>
                </c:pt>
                <c:pt idx="9857">
                  <c:v>168.05066666603088</c:v>
                </c:pt>
                <c:pt idx="9858">
                  <c:v>168.06784999370575</c:v>
                </c:pt>
                <c:pt idx="9859">
                  <c:v>168.08469999631245</c:v>
                </c:pt>
                <c:pt idx="9860">
                  <c:v>168.10213332970937</c:v>
                </c:pt>
                <c:pt idx="9861">
                  <c:v>168.1189666668574</c:v>
                </c:pt>
                <c:pt idx="9862">
                  <c:v>168.13661666711172</c:v>
                </c:pt>
                <c:pt idx="9863">
                  <c:v>168.15348332722982</c:v>
                </c:pt>
                <c:pt idx="9864">
                  <c:v>168.17033332983652</c:v>
                </c:pt>
                <c:pt idx="9865">
                  <c:v>168.18719999790193</c:v>
                </c:pt>
                <c:pt idx="9866">
                  <c:v>168.20479999383289</c:v>
                </c:pt>
                <c:pt idx="9867">
                  <c:v>168.22164999643962</c:v>
                </c:pt>
                <c:pt idx="9868">
                  <c:v>168.23909999529522</c:v>
                </c:pt>
                <c:pt idx="9869">
                  <c:v>168.25594999790192</c:v>
                </c:pt>
                <c:pt idx="9870">
                  <c:v>168.27363332907359</c:v>
                </c:pt>
                <c:pt idx="9871">
                  <c:v>168.29048333168029</c:v>
                </c:pt>
                <c:pt idx="9872">
                  <c:v>168.30789999961854</c:v>
                </c:pt>
                <c:pt idx="9873">
                  <c:v>168.32476666768392</c:v>
                </c:pt>
                <c:pt idx="9874">
                  <c:v>168.34161666234334</c:v>
                </c:pt>
                <c:pt idx="9875">
                  <c:v>168.35846666495004</c:v>
                </c:pt>
                <c:pt idx="9876">
                  <c:v>168.37573332786559</c:v>
                </c:pt>
                <c:pt idx="9877">
                  <c:v>168.39258333047232</c:v>
                </c:pt>
                <c:pt idx="9878">
                  <c:v>168.41034999688466</c:v>
                </c:pt>
                <c:pt idx="9879">
                  <c:v>168.42721666495007</c:v>
                </c:pt>
                <c:pt idx="9880">
                  <c:v>168.44408333301544</c:v>
                </c:pt>
                <c:pt idx="9881">
                  <c:v>168.46093332767487</c:v>
                </c:pt>
                <c:pt idx="9882">
                  <c:v>168.47778333028157</c:v>
                </c:pt>
                <c:pt idx="9883">
                  <c:v>168.4948499997457</c:v>
                </c:pt>
                <c:pt idx="9884">
                  <c:v>168.51169999440512</c:v>
                </c:pt>
                <c:pt idx="9885">
                  <c:v>168.52854999701182</c:v>
                </c:pt>
                <c:pt idx="9886">
                  <c:v>168.54539999961852</c:v>
                </c:pt>
                <c:pt idx="9887">
                  <c:v>168.56308333079019</c:v>
                </c:pt>
                <c:pt idx="9888">
                  <c:v>168.57993333339692</c:v>
                </c:pt>
                <c:pt idx="9889">
                  <c:v>168.59763333002726</c:v>
                </c:pt>
                <c:pt idx="9890">
                  <c:v>168.61451666355134</c:v>
                </c:pt>
                <c:pt idx="9891">
                  <c:v>168.63136666615804</c:v>
                </c:pt>
                <c:pt idx="9892">
                  <c:v>168.64821666081747</c:v>
                </c:pt>
                <c:pt idx="9893">
                  <c:v>168.66506666342417</c:v>
                </c:pt>
                <c:pt idx="9894">
                  <c:v>168.68278333346049</c:v>
                </c:pt>
                <c:pt idx="9895">
                  <c:v>168.69961666266124</c:v>
                </c:pt>
                <c:pt idx="9896">
                  <c:v>168.71731666723886</c:v>
                </c:pt>
                <c:pt idx="9897">
                  <c:v>168.73416666189829</c:v>
                </c:pt>
                <c:pt idx="9898">
                  <c:v>168.75178333123526</c:v>
                </c:pt>
                <c:pt idx="9899">
                  <c:v>168.76863333384196</c:v>
                </c:pt>
                <c:pt idx="9900">
                  <c:v>168.78619999885558</c:v>
                </c:pt>
                <c:pt idx="9901">
                  <c:v>168.803049993515</c:v>
                </c:pt>
                <c:pt idx="9902">
                  <c:v>168.82043333053588</c:v>
                </c:pt>
                <c:pt idx="9903">
                  <c:v>168.83748333454133</c:v>
                </c:pt>
                <c:pt idx="9904">
                  <c:v>168.85433332920076</c:v>
                </c:pt>
                <c:pt idx="9905">
                  <c:v>168.87118333180746</c:v>
                </c:pt>
                <c:pt idx="9906">
                  <c:v>168.88874999682108</c:v>
                </c:pt>
                <c:pt idx="9907">
                  <c:v>168.90561666488648</c:v>
                </c:pt>
                <c:pt idx="9908">
                  <c:v>168.92246666749318</c:v>
                </c:pt>
                <c:pt idx="9909">
                  <c:v>168.93931666215261</c:v>
                </c:pt>
                <c:pt idx="9910">
                  <c:v>168.95709999402365</c:v>
                </c:pt>
                <c:pt idx="9911">
                  <c:v>168.97394999663035</c:v>
                </c:pt>
                <c:pt idx="9912">
                  <c:v>168.99108332792918</c:v>
                </c:pt>
                <c:pt idx="9913">
                  <c:v>169.00793333053588</c:v>
                </c:pt>
                <c:pt idx="9914">
                  <c:v>169.02581666310627</c:v>
                </c:pt>
                <c:pt idx="9915">
                  <c:v>169.042666665713</c:v>
                </c:pt>
                <c:pt idx="9916">
                  <c:v>169.05951666037242</c:v>
                </c:pt>
                <c:pt idx="9917">
                  <c:v>169.07636666297913</c:v>
                </c:pt>
                <c:pt idx="9918">
                  <c:v>169.09404999415079</c:v>
                </c:pt>
                <c:pt idx="9919">
                  <c:v>169.1108999967575</c:v>
                </c:pt>
                <c:pt idx="9920">
                  <c:v>169.12858332792919</c:v>
                </c:pt>
                <c:pt idx="9921">
                  <c:v>169.14543333053589</c:v>
                </c:pt>
                <c:pt idx="9922">
                  <c:v>169.16311666170756</c:v>
                </c:pt>
                <c:pt idx="9923">
                  <c:v>169.17996666431426</c:v>
                </c:pt>
                <c:pt idx="9924">
                  <c:v>169.19683333237967</c:v>
                </c:pt>
                <c:pt idx="9925">
                  <c:v>169.21368332703909</c:v>
                </c:pt>
                <c:pt idx="9926">
                  <c:v>169.23053332964579</c:v>
                </c:pt>
                <c:pt idx="9927">
                  <c:v>169.24814999898274</c:v>
                </c:pt>
                <c:pt idx="9928">
                  <c:v>169.26499999364216</c:v>
                </c:pt>
                <c:pt idx="9929">
                  <c:v>169.28211666742962</c:v>
                </c:pt>
                <c:pt idx="9930">
                  <c:v>169.29896666208904</c:v>
                </c:pt>
                <c:pt idx="9931">
                  <c:v>169.31581666469575</c:v>
                </c:pt>
                <c:pt idx="9932">
                  <c:v>169.33356666564941</c:v>
                </c:pt>
                <c:pt idx="9933">
                  <c:v>169.35041666030884</c:v>
                </c:pt>
                <c:pt idx="9934">
                  <c:v>169.36806666056316</c:v>
                </c:pt>
                <c:pt idx="9935">
                  <c:v>169.38491666316986</c:v>
                </c:pt>
                <c:pt idx="9936">
                  <c:v>169.40248332818348</c:v>
                </c:pt>
                <c:pt idx="9937">
                  <c:v>169.41933333079021</c:v>
                </c:pt>
                <c:pt idx="9938">
                  <c:v>169.43705000082653</c:v>
                </c:pt>
                <c:pt idx="9939">
                  <c:v>169.45389999548595</c:v>
                </c:pt>
                <c:pt idx="9940">
                  <c:v>169.470849998792</c:v>
                </c:pt>
                <c:pt idx="9941">
                  <c:v>169.48771666685741</c:v>
                </c:pt>
                <c:pt idx="9942">
                  <c:v>169.50456666151683</c:v>
                </c:pt>
                <c:pt idx="9943">
                  <c:v>169.5223166624705</c:v>
                </c:pt>
                <c:pt idx="9944">
                  <c:v>169.5391666650772</c:v>
                </c:pt>
                <c:pt idx="9945">
                  <c:v>169.5567666610082</c:v>
                </c:pt>
                <c:pt idx="9946">
                  <c:v>169.57359999815623</c:v>
                </c:pt>
                <c:pt idx="9947">
                  <c:v>169.59045000076293</c:v>
                </c:pt>
                <c:pt idx="9948">
                  <c:v>169.60729999542235</c:v>
                </c:pt>
                <c:pt idx="9949">
                  <c:v>169.62414999802908</c:v>
                </c:pt>
                <c:pt idx="9950">
                  <c:v>169.6414999961853</c:v>
                </c:pt>
                <c:pt idx="9951">
                  <c:v>169.658349998792</c:v>
                </c:pt>
                <c:pt idx="9952">
                  <c:v>169.67520000139874</c:v>
                </c:pt>
                <c:pt idx="9953">
                  <c:v>169.69206666151683</c:v>
                </c:pt>
                <c:pt idx="9954">
                  <c:v>169.70904999574026</c:v>
                </c:pt>
                <c:pt idx="9955">
                  <c:v>169.72591666380563</c:v>
                </c:pt>
                <c:pt idx="9956">
                  <c:v>169.74279999732971</c:v>
                </c:pt>
                <c:pt idx="9957">
                  <c:v>169.75964999993641</c:v>
                </c:pt>
                <c:pt idx="9958">
                  <c:v>169.77659999529521</c:v>
                </c:pt>
                <c:pt idx="9959">
                  <c:v>169.79344999790192</c:v>
                </c:pt>
                <c:pt idx="9960">
                  <c:v>169.81114999453226</c:v>
                </c:pt>
                <c:pt idx="9961">
                  <c:v>169.82799999713899</c:v>
                </c:pt>
                <c:pt idx="9962">
                  <c:v>169.84541666507721</c:v>
                </c:pt>
                <c:pt idx="9963">
                  <c:v>169.86224999427796</c:v>
                </c:pt>
                <c:pt idx="9964">
                  <c:v>169.87976666291556</c:v>
                </c:pt>
                <c:pt idx="9965">
                  <c:v>169.89661666552226</c:v>
                </c:pt>
                <c:pt idx="9966">
                  <c:v>169.91403333346048</c:v>
                </c:pt>
                <c:pt idx="9967">
                  <c:v>169.9308833281199</c:v>
                </c:pt>
                <c:pt idx="9968">
                  <c:v>169.94773333072663</c:v>
                </c:pt>
                <c:pt idx="9969">
                  <c:v>169.96458333333334</c:v>
                </c:pt>
                <c:pt idx="9970">
                  <c:v>169.98143332799276</c:v>
                </c:pt>
                <c:pt idx="9971">
                  <c:v>169.99906666278838</c:v>
                </c:pt>
                <c:pt idx="9972">
                  <c:v>170.01591666539511</c:v>
                </c:pt>
                <c:pt idx="9973">
                  <c:v>170.03359999656678</c:v>
                </c:pt>
                <c:pt idx="9974">
                  <c:v>170.05044999917348</c:v>
                </c:pt>
                <c:pt idx="9975">
                  <c:v>170.0680999994278</c:v>
                </c:pt>
                <c:pt idx="9976">
                  <c:v>170.08494999408722</c:v>
                </c:pt>
                <c:pt idx="9977">
                  <c:v>170.10185000101725</c:v>
                </c:pt>
                <c:pt idx="9978">
                  <c:v>170.11869999567668</c:v>
                </c:pt>
                <c:pt idx="9979">
                  <c:v>170.13554999828338</c:v>
                </c:pt>
                <c:pt idx="9980">
                  <c:v>170.15329999923705</c:v>
                </c:pt>
                <c:pt idx="9981">
                  <c:v>170.17014999389647</c:v>
                </c:pt>
                <c:pt idx="9982">
                  <c:v>170.1877166668574</c:v>
                </c:pt>
                <c:pt idx="9983">
                  <c:v>170.20456666151682</c:v>
                </c:pt>
                <c:pt idx="9984">
                  <c:v>170.2215833346049</c:v>
                </c:pt>
                <c:pt idx="9985">
                  <c:v>170.23843332926432</c:v>
                </c:pt>
                <c:pt idx="9986">
                  <c:v>170.25528333187103</c:v>
                </c:pt>
                <c:pt idx="9987">
                  <c:v>170.27214999993643</c:v>
                </c:pt>
                <c:pt idx="9988">
                  <c:v>170.2890999952952</c:v>
                </c:pt>
                <c:pt idx="9989">
                  <c:v>170.30594999790191</c:v>
                </c:pt>
                <c:pt idx="9990">
                  <c:v>170.32280000050864</c:v>
                </c:pt>
                <c:pt idx="9991">
                  <c:v>170.34061666329703</c:v>
                </c:pt>
                <c:pt idx="9992">
                  <c:v>170.3574833313624</c:v>
                </c:pt>
                <c:pt idx="9993">
                  <c:v>170.3743333339691</c:v>
                </c:pt>
                <c:pt idx="9994">
                  <c:v>170.39118332862853</c:v>
                </c:pt>
                <c:pt idx="9995">
                  <c:v>170.40888333320618</c:v>
                </c:pt>
                <c:pt idx="9996">
                  <c:v>170.4257333278656</c:v>
                </c:pt>
                <c:pt idx="9997">
                  <c:v>170.44299999872842</c:v>
                </c:pt>
                <c:pt idx="9998">
                  <c:v>170.45983332792918</c:v>
                </c:pt>
                <c:pt idx="9999">
                  <c:v>170.47749999364217</c:v>
                </c:pt>
                <c:pt idx="10000">
                  <c:v>170.49434999624887</c:v>
                </c:pt>
                <c:pt idx="10001">
                  <c:v>170.51205000082652</c:v>
                </c:pt>
                <c:pt idx="10002">
                  <c:v>170.52889999548594</c:v>
                </c:pt>
                <c:pt idx="10003">
                  <c:v>170.54608333110809</c:v>
                </c:pt>
                <c:pt idx="10004">
                  <c:v>170.5629333337148</c:v>
                </c:pt>
                <c:pt idx="10005">
                  <c:v>170.58058333396912</c:v>
                </c:pt>
                <c:pt idx="10006">
                  <c:v>170.59743332862854</c:v>
                </c:pt>
                <c:pt idx="10007">
                  <c:v>170.61428333123524</c:v>
                </c:pt>
                <c:pt idx="10008">
                  <c:v>170.63113333384197</c:v>
                </c:pt>
                <c:pt idx="10009">
                  <c:v>170.64835000038147</c:v>
                </c:pt>
                <c:pt idx="10010">
                  <c:v>170.66521666049957</c:v>
                </c:pt>
                <c:pt idx="10011">
                  <c:v>170.68286666075389</c:v>
                </c:pt>
                <c:pt idx="10012">
                  <c:v>170.69971666336059</c:v>
                </c:pt>
                <c:pt idx="10013">
                  <c:v>170.71729999383291</c:v>
                </c:pt>
                <c:pt idx="10014">
                  <c:v>170.73414999643961</c:v>
                </c:pt>
                <c:pt idx="10015">
                  <c:v>170.75108333428702</c:v>
                </c:pt>
                <c:pt idx="10016">
                  <c:v>170.76793332894644</c:v>
                </c:pt>
                <c:pt idx="10017">
                  <c:v>170.78556666374206</c:v>
                </c:pt>
                <c:pt idx="10018">
                  <c:v>170.80243333180746</c:v>
                </c:pt>
                <c:pt idx="10019">
                  <c:v>170.81926666100819</c:v>
                </c:pt>
                <c:pt idx="10020">
                  <c:v>170.83624999523164</c:v>
                </c:pt>
                <c:pt idx="10021">
                  <c:v>170.85391666094463</c:v>
                </c:pt>
                <c:pt idx="10022">
                  <c:v>170.87076666355134</c:v>
                </c:pt>
                <c:pt idx="10023">
                  <c:v>170.88791666030883</c:v>
                </c:pt>
                <c:pt idx="10024">
                  <c:v>170.90476666291553</c:v>
                </c:pt>
                <c:pt idx="10025">
                  <c:v>170.92161666552227</c:v>
                </c:pt>
                <c:pt idx="10026">
                  <c:v>170.93846666018169</c:v>
                </c:pt>
                <c:pt idx="10027">
                  <c:v>170.95608332951863</c:v>
                </c:pt>
                <c:pt idx="10028">
                  <c:v>170.97293333212534</c:v>
                </c:pt>
                <c:pt idx="10029">
                  <c:v>170.98978333473207</c:v>
                </c:pt>
                <c:pt idx="10030">
                  <c:v>171.00663332939149</c:v>
                </c:pt>
                <c:pt idx="10031">
                  <c:v>171.02348333199819</c:v>
                </c:pt>
                <c:pt idx="10032">
                  <c:v>171.04073332945507</c:v>
                </c:pt>
                <c:pt idx="10033">
                  <c:v>171.05758333206177</c:v>
                </c:pt>
                <c:pt idx="10034">
                  <c:v>171.07534999847411</c:v>
                </c:pt>
                <c:pt idx="10035">
                  <c:v>171.09220000108084</c:v>
                </c:pt>
                <c:pt idx="10036">
                  <c:v>171.10985000133513</c:v>
                </c:pt>
                <c:pt idx="10037">
                  <c:v>171.12669999599456</c:v>
                </c:pt>
                <c:pt idx="10038">
                  <c:v>171.14421666463215</c:v>
                </c:pt>
                <c:pt idx="10039">
                  <c:v>171.16106666723888</c:v>
                </c:pt>
                <c:pt idx="10040">
                  <c:v>171.17848332722983</c:v>
                </c:pt>
                <c:pt idx="10041">
                  <c:v>171.19533332983653</c:v>
                </c:pt>
                <c:pt idx="10042">
                  <c:v>171.21294999917347</c:v>
                </c:pt>
                <c:pt idx="10043">
                  <c:v>171.22981666723888</c:v>
                </c:pt>
                <c:pt idx="10044">
                  <c:v>171.24668332735698</c:v>
                </c:pt>
                <c:pt idx="10045">
                  <c:v>171.26353332996368</c:v>
                </c:pt>
                <c:pt idx="10046">
                  <c:v>171.28038333257038</c:v>
                </c:pt>
                <c:pt idx="10047">
                  <c:v>171.29761666456858</c:v>
                </c:pt>
                <c:pt idx="10048">
                  <c:v>171.31446666717528</c:v>
                </c:pt>
                <c:pt idx="10049">
                  <c:v>171.33216666380565</c:v>
                </c:pt>
                <c:pt idx="10050">
                  <c:v>171.34901666641235</c:v>
                </c:pt>
                <c:pt idx="10051">
                  <c:v>171.36681666374207</c:v>
                </c:pt>
                <c:pt idx="10052">
                  <c:v>171.38366666634877</c:v>
                </c:pt>
                <c:pt idx="10053">
                  <c:v>171.4005833307902</c:v>
                </c:pt>
                <c:pt idx="10054">
                  <c:v>171.4174333333969</c:v>
                </c:pt>
                <c:pt idx="10055">
                  <c:v>171.43533333142599</c:v>
                </c:pt>
                <c:pt idx="10056">
                  <c:v>171.4521833340327</c:v>
                </c:pt>
                <c:pt idx="10057">
                  <c:v>171.46983333428702</c:v>
                </c:pt>
                <c:pt idx="10058">
                  <c:v>171.48668332894644</c:v>
                </c:pt>
                <c:pt idx="10059">
                  <c:v>171.50353333155314</c:v>
                </c:pt>
                <c:pt idx="10060">
                  <c:v>171.52038333415985</c:v>
                </c:pt>
                <c:pt idx="10061">
                  <c:v>171.53734999497732</c:v>
                </c:pt>
                <c:pt idx="10062">
                  <c:v>171.55419999758402</c:v>
                </c:pt>
                <c:pt idx="10063">
                  <c:v>171.57203333377839</c:v>
                </c:pt>
                <c:pt idx="10064">
                  <c:v>171.58888332843782</c:v>
                </c:pt>
                <c:pt idx="10065">
                  <c:v>171.60645000139871</c:v>
                </c:pt>
                <c:pt idx="10066">
                  <c:v>171.62328333059946</c:v>
                </c:pt>
                <c:pt idx="10067">
                  <c:v>171.64083333015441</c:v>
                </c:pt>
                <c:pt idx="10068">
                  <c:v>171.65769999821981</c:v>
                </c:pt>
                <c:pt idx="10069">
                  <c:v>171.67528332869213</c:v>
                </c:pt>
                <c:pt idx="10070">
                  <c:v>171.69213333129883</c:v>
                </c:pt>
                <c:pt idx="10071">
                  <c:v>171.70898333390554</c:v>
                </c:pt>
                <c:pt idx="10072">
                  <c:v>171.72583332856496</c:v>
                </c:pt>
                <c:pt idx="10073">
                  <c:v>171.74268333117166</c:v>
                </c:pt>
                <c:pt idx="10074">
                  <c:v>171.76019999980926</c:v>
                </c:pt>
                <c:pt idx="10075">
                  <c:v>171.77704999446868</c:v>
                </c:pt>
                <c:pt idx="10076">
                  <c:v>171.79478332996368</c:v>
                </c:pt>
                <c:pt idx="10077">
                  <c:v>171.81163333257038</c:v>
                </c:pt>
                <c:pt idx="10078">
                  <c:v>171.82851666609446</c:v>
                </c:pt>
                <c:pt idx="10079">
                  <c:v>171.84536666075388</c:v>
                </c:pt>
                <c:pt idx="10080">
                  <c:v>171.86283333301543</c:v>
                </c:pt>
                <c:pt idx="10081">
                  <c:v>171.87968332767485</c:v>
                </c:pt>
                <c:pt idx="10082">
                  <c:v>171.89693333307903</c:v>
                </c:pt>
                <c:pt idx="10083">
                  <c:v>171.91376666227976</c:v>
                </c:pt>
                <c:pt idx="10084">
                  <c:v>171.93103333314261</c:v>
                </c:pt>
                <c:pt idx="10085">
                  <c:v>171.94790000120798</c:v>
                </c:pt>
                <c:pt idx="10086">
                  <c:v>171.96474999586741</c:v>
                </c:pt>
                <c:pt idx="10087">
                  <c:v>171.98159999847411</c:v>
                </c:pt>
                <c:pt idx="10088">
                  <c:v>171.99858333269756</c:v>
                </c:pt>
                <c:pt idx="10089">
                  <c:v>172.01543332735699</c:v>
                </c:pt>
                <c:pt idx="10090">
                  <c:v>172.03228332996369</c:v>
                </c:pt>
                <c:pt idx="10091">
                  <c:v>172.04968333244324</c:v>
                </c:pt>
                <c:pt idx="10092">
                  <c:v>172.06653332710266</c:v>
                </c:pt>
                <c:pt idx="10093">
                  <c:v>172.08396666049958</c:v>
                </c:pt>
                <c:pt idx="10094">
                  <c:v>172.10081666310629</c:v>
                </c:pt>
                <c:pt idx="10095">
                  <c:v>172.11839999357861</c:v>
                </c:pt>
                <c:pt idx="10096">
                  <c:v>172.13526666164398</c:v>
                </c:pt>
                <c:pt idx="10097">
                  <c:v>172.15289999643963</c:v>
                </c:pt>
                <c:pt idx="10098">
                  <c:v>172.16974999904633</c:v>
                </c:pt>
                <c:pt idx="10099">
                  <c:v>172.18788332939147</c:v>
                </c:pt>
                <c:pt idx="10100">
                  <c:v>172.2047333319982</c:v>
                </c:pt>
                <c:pt idx="10101">
                  <c:v>172.22235000133514</c:v>
                </c:pt>
                <c:pt idx="10102">
                  <c:v>172.23919999599457</c:v>
                </c:pt>
                <c:pt idx="10103">
                  <c:v>172.25688332716624</c:v>
                </c:pt>
                <c:pt idx="10104">
                  <c:v>172.27373332977294</c:v>
                </c:pt>
                <c:pt idx="10105">
                  <c:v>172.29113333225251</c:v>
                </c:pt>
                <c:pt idx="10106">
                  <c:v>172.30800000031789</c:v>
                </c:pt>
                <c:pt idx="10107">
                  <c:v>172.32484999497731</c:v>
                </c:pt>
                <c:pt idx="10108">
                  <c:v>172.34169999758402</c:v>
                </c:pt>
                <c:pt idx="10109">
                  <c:v>172.35931666692099</c:v>
                </c:pt>
                <c:pt idx="10110">
                  <c:v>172.37616666158041</c:v>
                </c:pt>
                <c:pt idx="10111">
                  <c:v>172.39353333314259</c:v>
                </c:pt>
                <c:pt idx="10112">
                  <c:v>172.41040000120799</c:v>
                </c:pt>
                <c:pt idx="10113">
                  <c:v>172.42808333237966</c:v>
                </c:pt>
                <c:pt idx="10114">
                  <c:v>172.44493332703908</c:v>
                </c:pt>
                <c:pt idx="10115">
                  <c:v>172.46209999720256</c:v>
                </c:pt>
                <c:pt idx="10116">
                  <c:v>172.47894999980926</c:v>
                </c:pt>
                <c:pt idx="10117">
                  <c:v>172.49633332888286</c:v>
                </c:pt>
                <c:pt idx="10118">
                  <c:v>172.51318333148956</c:v>
                </c:pt>
                <c:pt idx="10119">
                  <c:v>172.53026666641236</c:v>
                </c:pt>
                <c:pt idx="10120">
                  <c:v>172.54713333447773</c:v>
                </c:pt>
                <c:pt idx="10121">
                  <c:v>172.56399999459583</c:v>
                </c:pt>
                <c:pt idx="10122">
                  <c:v>172.58146666685741</c:v>
                </c:pt>
                <c:pt idx="10123">
                  <c:v>172.59835000038146</c:v>
                </c:pt>
                <c:pt idx="10124">
                  <c:v>172.61529999574026</c:v>
                </c:pt>
                <c:pt idx="10125">
                  <c:v>172.63214999834696</c:v>
                </c:pt>
                <c:pt idx="10126">
                  <c:v>172.64908332824706</c:v>
                </c:pt>
                <c:pt idx="10127">
                  <c:v>172.66594999631246</c:v>
                </c:pt>
                <c:pt idx="10128">
                  <c:v>172.68333333333334</c:v>
                </c:pt>
                <c:pt idx="10129">
                  <c:v>172.70020000139871</c:v>
                </c:pt>
                <c:pt idx="10130">
                  <c:v>172.71776666641236</c:v>
                </c:pt>
                <c:pt idx="10131">
                  <c:v>172.73461666107178</c:v>
                </c:pt>
                <c:pt idx="10132">
                  <c:v>172.75234999656678</c:v>
                </c:pt>
                <c:pt idx="10133">
                  <c:v>172.76919999917348</c:v>
                </c:pt>
                <c:pt idx="10134">
                  <c:v>172.7867833296458</c:v>
                </c:pt>
                <c:pt idx="10135">
                  <c:v>172.8036333322525</c:v>
                </c:pt>
                <c:pt idx="10136">
                  <c:v>172.82048332691193</c:v>
                </c:pt>
                <c:pt idx="10137">
                  <c:v>172.83733332951863</c:v>
                </c:pt>
                <c:pt idx="10138">
                  <c:v>172.85418333212536</c:v>
                </c:pt>
                <c:pt idx="10139">
                  <c:v>172.87158333460491</c:v>
                </c:pt>
                <c:pt idx="10140">
                  <c:v>172.88843332926433</c:v>
                </c:pt>
                <c:pt idx="10141">
                  <c:v>172.90528333187103</c:v>
                </c:pt>
                <c:pt idx="10142">
                  <c:v>172.92213333447773</c:v>
                </c:pt>
                <c:pt idx="10143">
                  <c:v>172.93899999459583</c:v>
                </c:pt>
                <c:pt idx="10144">
                  <c:v>172.95654999415081</c:v>
                </c:pt>
                <c:pt idx="10145">
                  <c:v>172.97339999675751</c:v>
                </c:pt>
                <c:pt idx="10146">
                  <c:v>172.99100000063578</c:v>
                </c:pt>
                <c:pt idx="10147">
                  <c:v>173.0078499952952</c:v>
                </c:pt>
                <c:pt idx="10148">
                  <c:v>173.0255166610082</c:v>
                </c:pt>
                <c:pt idx="10149">
                  <c:v>173.0423666636149</c:v>
                </c:pt>
                <c:pt idx="10150">
                  <c:v>173.05969999631245</c:v>
                </c:pt>
                <c:pt idx="10151">
                  <c:v>173.07654999891918</c:v>
                </c:pt>
                <c:pt idx="10152">
                  <c:v>173.0933999935786</c:v>
                </c:pt>
                <c:pt idx="10153">
                  <c:v>173.1102499961853</c:v>
                </c:pt>
                <c:pt idx="10154">
                  <c:v>173.12793332735697</c:v>
                </c:pt>
                <c:pt idx="10155">
                  <c:v>173.14479999542237</c:v>
                </c:pt>
                <c:pt idx="10156">
                  <c:v>173.16234999497732</c:v>
                </c:pt>
                <c:pt idx="10157">
                  <c:v>173.17919999758402</c:v>
                </c:pt>
                <c:pt idx="10158">
                  <c:v>173.19639999866484</c:v>
                </c:pt>
                <c:pt idx="10159">
                  <c:v>173.21325000127158</c:v>
                </c:pt>
                <c:pt idx="10160">
                  <c:v>173.2303833325704</c:v>
                </c:pt>
                <c:pt idx="10161">
                  <c:v>173.24723332722982</c:v>
                </c:pt>
                <c:pt idx="10162">
                  <c:v>173.26469999949137</c:v>
                </c:pt>
                <c:pt idx="10163">
                  <c:v>173.28156666755677</c:v>
                </c:pt>
                <c:pt idx="10164">
                  <c:v>173.29933333396912</c:v>
                </c:pt>
                <c:pt idx="10165">
                  <c:v>173.31618332862854</c:v>
                </c:pt>
                <c:pt idx="10166">
                  <c:v>173.33308332761129</c:v>
                </c:pt>
                <c:pt idx="10167">
                  <c:v>173.34993333021799</c:v>
                </c:pt>
                <c:pt idx="10168">
                  <c:v>173.36676666736602</c:v>
                </c:pt>
                <c:pt idx="10169">
                  <c:v>173.38443333307902</c:v>
                </c:pt>
                <c:pt idx="10170">
                  <c:v>173.40128332773844</c:v>
                </c:pt>
                <c:pt idx="10171">
                  <c:v>173.41898333231609</c:v>
                </c:pt>
                <c:pt idx="10172">
                  <c:v>173.43583332697551</c:v>
                </c:pt>
                <c:pt idx="10173">
                  <c:v>173.45279999574026</c:v>
                </c:pt>
                <c:pt idx="10174">
                  <c:v>173.46964999834697</c:v>
                </c:pt>
                <c:pt idx="10175">
                  <c:v>173.48650000095367</c:v>
                </c:pt>
                <c:pt idx="10176">
                  <c:v>173.50413332780201</c:v>
                </c:pt>
                <c:pt idx="10177">
                  <c:v>173.52098333040874</c:v>
                </c:pt>
                <c:pt idx="10178">
                  <c:v>173.53859999974568</c:v>
                </c:pt>
                <c:pt idx="10179">
                  <c:v>173.55544999440511</c:v>
                </c:pt>
                <c:pt idx="10180">
                  <c:v>173.57235000133514</c:v>
                </c:pt>
                <c:pt idx="10181">
                  <c:v>173.58919999599456</c:v>
                </c:pt>
                <c:pt idx="10182">
                  <c:v>173.60649999777476</c:v>
                </c:pt>
                <c:pt idx="10183">
                  <c:v>173.62335000038146</c:v>
                </c:pt>
                <c:pt idx="10184">
                  <c:v>173.64019999504089</c:v>
                </c:pt>
                <c:pt idx="10185">
                  <c:v>173.65703333218892</c:v>
                </c:pt>
                <c:pt idx="10186">
                  <c:v>173.67421666781107</c:v>
                </c:pt>
                <c:pt idx="10187">
                  <c:v>173.69106666247049</c:v>
                </c:pt>
                <c:pt idx="10188">
                  <c:v>173.70834999879202</c:v>
                </c:pt>
                <c:pt idx="10189">
                  <c:v>173.72520000139872</c:v>
                </c:pt>
                <c:pt idx="10190">
                  <c:v>173.74306666056316</c:v>
                </c:pt>
                <c:pt idx="10191">
                  <c:v>173.75991666316986</c:v>
                </c:pt>
                <c:pt idx="10192">
                  <c:v>173.77756666342418</c:v>
                </c:pt>
                <c:pt idx="10193">
                  <c:v>173.79441666603088</c:v>
                </c:pt>
                <c:pt idx="10194">
                  <c:v>173.81128333409626</c:v>
                </c:pt>
                <c:pt idx="10195">
                  <c:v>173.82813332875568</c:v>
                </c:pt>
                <c:pt idx="10196">
                  <c:v>173.84583333333333</c:v>
                </c:pt>
                <c:pt idx="10197">
                  <c:v>173.86270000139874</c:v>
                </c:pt>
                <c:pt idx="10198">
                  <c:v>173.88041666348775</c:v>
                </c:pt>
                <c:pt idx="10199">
                  <c:v>173.89726666609445</c:v>
                </c:pt>
                <c:pt idx="10200">
                  <c:v>173.914599998792</c:v>
                </c:pt>
                <c:pt idx="10201">
                  <c:v>173.9314666668574</c:v>
                </c:pt>
                <c:pt idx="10202">
                  <c:v>173.94829999605815</c:v>
                </c:pt>
                <c:pt idx="10203">
                  <c:v>173.96514999866486</c:v>
                </c:pt>
                <c:pt idx="10204">
                  <c:v>173.98249999682108</c:v>
                </c:pt>
                <c:pt idx="10205">
                  <c:v>173.99934999942781</c:v>
                </c:pt>
                <c:pt idx="10206">
                  <c:v>174.01619999408723</c:v>
                </c:pt>
                <c:pt idx="10207">
                  <c:v>174.03304999669393</c:v>
                </c:pt>
                <c:pt idx="10208">
                  <c:v>174.04989999930064</c:v>
                </c:pt>
                <c:pt idx="10209">
                  <c:v>174.06754999955496</c:v>
                </c:pt>
                <c:pt idx="10210">
                  <c:v>174.08439999421438</c:v>
                </c:pt>
                <c:pt idx="10211">
                  <c:v>174.10126666227976</c:v>
                </c:pt>
                <c:pt idx="10212">
                  <c:v>174.11811666488649</c:v>
                </c:pt>
                <c:pt idx="10213">
                  <c:v>174.13524999618531</c:v>
                </c:pt>
                <c:pt idx="10214">
                  <c:v>174.1526833295822</c:v>
                </c:pt>
                <c:pt idx="10215">
                  <c:v>174.16953333218893</c:v>
                </c:pt>
                <c:pt idx="10216">
                  <c:v>174.18726666768393</c:v>
                </c:pt>
                <c:pt idx="10217">
                  <c:v>174.20411666234335</c:v>
                </c:pt>
                <c:pt idx="10218">
                  <c:v>174.22184999783835</c:v>
                </c:pt>
                <c:pt idx="10219">
                  <c:v>174.23868332703907</c:v>
                </c:pt>
                <c:pt idx="10220">
                  <c:v>174.25586666266125</c:v>
                </c:pt>
                <c:pt idx="10221">
                  <c:v>174.27271666526795</c:v>
                </c:pt>
                <c:pt idx="10222">
                  <c:v>174.29028333028157</c:v>
                </c:pt>
                <c:pt idx="10223">
                  <c:v>174.3071333328883</c:v>
                </c:pt>
                <c:pt idx="10224">
                  <c:v>174.32408332824707</c:v>
                </c:pt>
                <c:pt idx="10225">
                  <c:v>174.34093333085377</c:v>
                </c:pt>
                <c:pt idx="10226">
                  <c:v>174.3577833334605</c:v>
                </c:pt>
                <c:pt idx="10227">
                  <c:v>174.37553333441417</c:v>
                </c:pt>
                <c:pt idx="10228">
                  <c:v>174.3923833290736</c:v>
                </c:pt>
                <c:pt idx="10229">
                  <c:v>174.40929999351502</c:v>
                </c:pt>
                <c:pt idx="10230">
                  <c:v>174.42614999612172</c:v>
                </c:pt>
                <c:pt idx="10231">
                  <c:v>174.44301666418713</c:v>
                </c:pt>
                <c:pt idx="10232">
                  <c:v>174.46071666081747</c:v>
                </c:pt>
                <c:pt idx="10233">
                  <c:v>174.47756666342417</c:v>
                </c:pt>
                <c:pt idx="10234">
                  <c:v>174.49529999891917</c:v>
                </c:pt>
                <c:pt idx="10235">
                  <c:v>174.51214999357859</c:v>
                </c:pt>
                <c:pt idx="10236">
                  <c:v>174.53003333409626</c:v>
                </c:pt>
                <c:pt idx="10237">
                  <c:v>174.54699999491373</c:v>
                </c:pt>
                <c:pt idx="10238">
                  <c:v>174.56441666285198</c:v>
                </c:pt>
                <c:pt idx="10239">
                  <c:v>174.58126666545868</c:v>
                </c:pt>
                <c:pt idx="10240">
                  <c:v>174.5989833275477</c:v>
                </c:pt>
                <c:pt idx="10241">
                  <c:v>174.61583333015443</c:v>
                </c:pt>
                <c:pt idx="10242">
                  <c:v>174.63294999599458</c:v>
                </c:pt>
                <c:pt idx="10243">
                  <c:v>174.64979999860128</c:v>
                </c:pt>
                <c:pt idx="10244">
                  <c:v>174.66666666666666</c:v>
                </c:pt>
                <c:pt idx="10245">
                  <c:v>174.68358333110808</c:v>
                </c:pt>
                <c:pt idx="10246">
                  <c:v>174.70043333371481</c:v>
                </c:pt>
                <c:pt idx="10247">
                  <c:v>174.71728332837424</c:v>
                </c:pt>
                <c:pt idx="10248">
                  <c:v>174.73504999478658</c:v>
                </c:pt>
                <c:pt idx="10249">
                  <c:v>174.75189999739328</c:v>
                </c:pt>
                <c:pt idx="10250">
                  <c:v>174.76956666310627</c:v>
                </c:pt>
                <c:pt idx="10251">
                  <c:v>174.78641666571301</c:v>
                </c:pt>
                <c:pt idx="10252">
                  <c:v>174.8040666659673</c:v>
                </c:pt>
                <c:pt idx="10253">
                  <c:v>174.82089999516805</c:v>
                </c:pt>
                <c:pt idx="10254">
                  <c:v>174.83774999777475</c:v>
                </c:pt>
                <c:pt idx="10255">
                  <c:v>174.85460000038148</c:v>
                </c:pt>
                <c:pt idx="10256">
                  <c:v>174.87160000006358</c:v>
                </c:pt>
                <c:pt idx="10257">
                  <c:v>174.888449994723</c:v>
                </c:pt>
                <c:pt idx="10258">
                  <c:v>174.90529999732971</c:v>
                </c:pt>
                <c:pt idx="10259">
                  <c:v>174.9229666630427</c:v>
                </c:pt>
                <c:pt idx="10260">
                  <c:v>174.9398166656494</c:v>
                </c:pt>
                <c:pt idx="10261">
                  <c:v>174.95693333148955</c:v>
                </c:pt>
                <c:pt idx="10262">
                  <c:v>174.97379999955496</c:v>
                </c:pt>
                <c:pt idx="10263">
                  <c:v>174.99064999421438</c:v>
                </c:pt>
                <c:pt idx="10264">
                  <c:v>175.00749999682108</c:v>
                </c:pt>
                <c:pt idx="10265">
                  <c:v>175.02526666323345</c:v>
                </c:pt>
                <c:pt idx="10266">
                  <c:v>175.04211666584015</c:v>
                </c:pt>
                <c:pt idx="10267">
                  <c:v>175.05971666177115</c:v>
                </c:pt>
                <c:pt idx="10268">
                  <c:v>175.07656666437785</c:v>
                </c:pt>
                <c:pt idx="10269">
                  <c:v>175.09428333441417</c:v>
                </c:pt>
                <c:pt idx="10270">
                  <c:v>175.11111666361492</c:v>
                </c:pt>
                <c:pt idx="10271">
                  <c:v>175.12854999701182</c:v>
                </c:pt>
                <c:pt idx="10272">
                  <c:v>175.14539999961852</c:v>
                </c:pt>
                <c:pt idx="10273">
                  <c:v>175.16224999427794</c:v>
                </c:pt>
                <c:pt idx="10274">
                  <c:v>175.17909999688467</c:v>
                </c:pt>
                <c:pt idx="10275">
                  <c:v>175.19605000019072</c:v>
                </c:pt>
                <c:pt idx="10276">
                  <c:v>175.21289999485015</c:v>
                </c:pt>
                <c:pt idx="10277">
                  <c:v>175.22974999745688</c:v>
                </c:pt>
                <c:pt idx="10278">
                  <c:v>175.24751666386922</c:v>
                </c:pt>
                <c:pt idx="10279">
                  <c:v>175.26438333193462</c:v>
                </c:pt>
                <c:pt idx="10280">
                  <c:v>175.28129999637605</c:v>
                </c:pt>
                <c:pt idx="10281">
                  <c:v>175.29814999898275</c:v>
                </c:pt>
                <c:pt idx="10282">
                  <c:v>175.31503333250683</c:v>
                </c:pt>
                <c:pt idx="10283">
                  <c:v>175.33223333358765</c:v>
                </c:pt>
                <c:pt idx="10284">
                  <c:v>175.34908332824708</c:v>
                </c:pt>
                <c:pt idx="10285">
                  <c:v>175.36688333352407</c:v>
                </c:pt>
                <c:pt idx="10286">
                  <c:v>175.3837333281835</c:v>
                </c:pt>
                <c:pt idx="10287">
                  <c:v>175.40144999821982</c:v>
                </c:pt>
                <c:pt idx="10288">
                  <c:v>175.41830000082652</c:v>
                </c:pt>
                <c:pt idx="10289">
                  <c:v>175.43603332837424</c:v>
                </c:pt>
                <c:pt idx="10290">
                  <c:v>175.45288333098094</c:v>
                </c:pt>
                <c:pt idx="10291">
                  <c:v>175.47041666507721</c:v>
                </c:pt>
                <c:pt idx="10292">
                  <c:v>175.48726666768391</c:v>
                </c:pt>
                <c:pt idx="10293">
                  <c:v>175.50488332907358</c:v>
                </c:pt>
                <c:pt idx="10294">
                  <c:v>175.52173333168031</c:v>
                </c:pt>
                <c:pt idx="10295">
                  <c:v>175.53893333276113</c:v>
                </c:pt>
                <c:pt idx="10296">
                  <c:v>175.55578332742056</c:v>
                </c:pt>
                <c:pt idx="10297">
                  <c:v>175.57319999535878</c:v>
                </c:pt>
                <c:pt idx="10298">
                  <c:v>175.59004999796551</c:v>
                </c:pt>
                <c:pt idx="10299">
                  <c:v>175.6076999982198</c:v>
                </c:pt>
                <c:pt idx="10300">
                  <c:v>175.62455000082653</c:v>
                </c:pt>
                <c:pt idx="10301">
                  <c:v>175.64169999758403</c:v>
                </c:pt>
                <c:pt idx="10302">
                  <c:v>175.65855000019073</c:v>
                </c:pt>
                <c:pt idx="10303">
                  <c:v>175.67633333206177</c:v>
                </c:pt>
                <c:pt idx="10304">
                  <c:v>175.69316666126252</c:v>
                </c:pt>
                <c:pt idx="10305">
                  <c:v>175.71074999968212</c:v>
                </c:pt>
                <c:pt idx="10306">
                  <c:v>175.72759999434155</c:v>
                </c:pt>
                <c:pt idx="10307">
                  <c:v>175.74526666800182</c:v>
                </c:pt>
                <c:pt idx="10308">
                  <c:v>175.76211666266124</c:v>
                </c:pt>
                <c:pt idx="10309">
                  <c:v>175.77896666526794</c:v>
                </c:pt>
                <c:pt idx="10310">
                  <c:v>175.79584999879202</c:v>
                </c:pt>
                <c:pt idx="10311">
                  <c:v>175.81283333301545</c:v>
                </c:pt>
                <c:pt idx="10312">
                  <c:v>175.82968332767487</c:v>
                </c:pt>
                <c:pt idx="10313">
                  <c:v>175.8465833346049</c:v>
                </c:pt>
                <c:pt idx="10314">
                  <c:v>175.86343332926432</c:v>
                </c:pt>
                <c:pt idx="10315">
                  <c:v>175.88114999930065</c:v>
                </c:pt>
                <c:pt idx="10316">
                  <c:v>175.89801666736602</c:v>
                </c:pt>
                <c:pt idx="10317">
                  <c:v>175.91536666552227</c:v>
                </c:pt>
                <c:pt idx="10318">
                  <c:v>175.93223333358765</c:v>
                </c:pt>
                <c:pt idx="10319">
                  <c:v>175.94988333384197</c:v>
                </c:pt>
                <c:pt idx="10320">
                  <c:v>175.96673332850139</c:v>
                </c:pt>
                <c:pt idx="10321">
                  <c:v>175.98356666564942</c:v>
                </c:pt>
                <c:pt idx="10322">
                  <c:v>176.00041666030884</c:v>
                </c:pt>
                <c:pt idx="10323">
                  <c:v>176.01830000082651</c:v>
                </c:pt>
                <c:pt idx="10324">
                  <c:v>176.03514999548594</c:v>
                </c:pt>
                <c:pt idx="10325">
                  <c:v>176.05201666355134</c:v>
                </c:pt>
                <c:pt idx="10326">
                  <c:v>176.06886666615804</c:v>
                </c:pt>
                <c:pt idx="10327">
                  <c:v>176.08583332697552</c:v>
                </c:pt>
                <c:pt idx="10328">
                  <c:v>176.10268332958222</c:v>
                </c:pt>
                <c:pt idx="10329">
                  <c:v>176.11959999402364</c:v>
                </c:pt>
                <c:pt idx="10330">
                  <c:v>176.13644999663035</c:v>
                </c:pt>
                <c:pt idx="10331">
                  <c:v>176.15405000050862</c:v>
                </c:pt>
                <c:pt idx="10332">
                  <c:v>176.17089999516804</c:v>
                </c:pt>
                <c:pt idx="10333">
                  <c:v>176.18846666018169</c:v>
                </c:pt>
                <c:pt idx="10334">
                  <c:v>176.20531666278839</c:v>
                </c:pt>
                <c:pt idx="10335">
                  <c:v>176.22273333072661</c:v>
                </c:pt>
                <c:pt idx="10336">
                  <c:v>176.23958333333334</c:v>
                </c:pt>
                <c:pt idx="10337">
                  <c:v>176.25643332799277</c:v>
                </c:pt>
                <c:pt idx="10338">
                  <c:v>176.2732666651408</c:v>
                </c:pt>
                <c:pt idx="10339">
                  <c:v>176.2901166677475</c:v>
                </c:pt>
                <c:pt idx="10340">
                  <c:v>176.30709999402364</c:v>
                </c:pt>
                <c:pt idx="10341">
                  <c:v>176.32394999663035</c:v>
                </c:pt>
                <c:pt idx="10342">
                  <c:v>176.34079999923705</c:v>
                </c:pt>
                <c:pt idx="10343">
                  <c:v>176.35858333110809</c:v>
                </c:pt>
                <c:pt idx="10344">
                  <c:v>176.3754333337148</c:v>
                </c:pt>
                <c:pt idx="10345">
                  <c:v>176.39298333326977</c:v>
                </c:pt>
                <c:pt idx="10346">
                  <c:v>176.40983332792919</c:v>
                </c:pt>
                <c:pt idx="10347">
                  <c:v>176.42673332691191</c:v>
                </c:pt>
                <c:pt idx="10348">
                  <c:v>176.44358332951865</c:v>
                </c:pt>
                <c:pt idx="10349">
                  <c:v>176.46043333212535</c:v>
                </c:pt>
                <c:pt idx="10350">
                  <c:v>176.47806666692097</c:v>
                </c:pt>
                <c:pt idx="10351">
                  <c:v>176.49491666158039</c:v>
                </c:pt>
                <c:pt idx="10352">
                  <c:v>176.51176666418712</c:v>
                </c:pt>
                <c:pt idx="10353">
                  <c:v>176.52861666679382</c:v>
                </c:pt>
                <c:pt idx="10354">
                  <c:v>176.54546666145325</c:v>
                </c:pt>
                <c:pt idx="10355">
                  <c:v>176.5629333337148</c:v>
                </c:pt>
                <c:pt idx="10356">
                  <c:v>176.57976666291555</c:v>
                </c:pt>
                <c:pt idx="10357">
                  <c:v>176.59719999631247</c:v>
                </c:pt>
                <c:pt idx="10358">
                  <c:v>176.61404999891917</c:v>
                </c:pt>
                <c:pt idx="10359">
                  <c:v>176.63174999554951</c:v>
                </c:pt>
                <c:pt idx="10360">
                  <c:v>176.64859999815624</c:v>
                </c:pt>
                <c:pt idx="10361">
                  <c:v>176.66554999351501</c:v>
                </c:pt>
                <c:pt idx="10362">
                  <c:v>176.68239999612172</c:v>
                </c:pt>
                <c:pt idx="10363">
                  <c:v>176.69998333454132</c:v>
                </c:pt>
                <c:pt idx="10364">
                  <c:v>176.71683332920074</c:v>
                </c:pt>
                <c:pt idx="10365">
                  <c:v>176.73368333180744</c:v>
                </c:pt>
                <c:pt idx="10366">
                  <c:v>176.75053333441417</c:v>
                </c:pt>
                <c:pt idx="10367">
                  <c:v>176.76756666501362</c:v>
                </c:pt>
                <c:pt idx="10368">
                  <c:v>176.78443333307902</c:v>
                </c:pt>
                <c:pt idx="10369">
                  <c:v>176.80128332773845</c:v>
                </c:pt>
                <c:pt idx="10370">
                  <c:v>176.81904999415079</c:v>
                </c:pt>
                <c:pt idx="10371">
                  <c:v>176.83589999675752</c:v>
                </c:pt>
                <c:pt idx="10372">
                  <c:v>176.85350000063579</c:v>
                </c:pt>
                <c:pt idx="10373">
                  <c:v>176.87033332983654</c:v>
                </c:pt>
                <c:pt idx="10374">
                  <c:v>176.88753333091736</c:v>
                </c:pt>
                <c:pt idx="10375">
                  <c:v>176.90438333352407</c:v>
                </c:pt>
                <c:pt idx="10376">
                  <c:v>176.92123332818349</c:v>
                </c:pt>
                <c:pt idx="10377">
                  <c:v>176.93808333079019</c:v>
                </c:pt>
                <c:pt idx="10378">
                  <c:v>176.95493333339692</c:v>
                </c:pt>
                <c:pt idx="10379">
                  <c:v>176.97258333365122</c:v>
                </c:pt>
                <c:pt idx="10380">
                  <c:v>176.98943332831064</c:v>
                </c:pt>
                <c:pt idx="10381">
                  <c:v>177.00709999402363</c:v>
                </c:pt>
                <c:pt idx="10382">
                  <c:v>177.02394999663036</c:v>
                </c:pt>
                <c:pt idx="10383">
                  <c:v>177.04079999923707</c:v>
                </c:pt>
                <c:pt idx="10384">
                  <c:v>177.05764999389649</c:v>
                </c:pt>
                <c:pt idx="10385">
                  <c:v>177.07451666196187</c:v>
                </c:pt>
                <c:pt idx="10386">
                  <c:v>177.09224999745686</c:v>
                </c:pt>
                <c:pt idx="10387">
                  <c:v>177.10910000006359</c:v>
                </c:pt>
                <c:pt idx="10388">
                  <c:v>177.12623333136241</c:v>
                </c:pt>
                <c:pt idx="10389">
                  <c:v>177.14308333396912</c:v>
                </c:pt>
                <c:pt idx="10390">
                  <c:v>177.16003332932789</c:v>
                </c:pt>
                <c:pt idx="10391">
                  <c:v>177.17688333193462</c:v>
                </c:pt>
                <c:pt idx="10392">
                  <c:v>177.19373333454132</c:v>
                </c:pt>
                <c:pt idx="10393">
                  <c:v>177.21140000025432</c:v>
                </c:pt>
                <c:pt idx="10394">
                  <c:v>177.22826666037241</c:v>
                </c:pt>
                <c:pt idx="10395">
                  <c:v>177.24533332983654</c:v>
                </c:pt>
                <c:pt idx="10396">
                  <c:v>177.26218333244324</c:v>
                </c:pt>
                <c:pt idx="10397">
                  <c:v>177.27964999675751</c:v>
                </c:pt>
                <c:pt idx="10398">
                  <c:v>177.29649999936422</c:v>
                </c:pt>
                <c:pt idx="10399">
                  <c:v>177.31414999961854</c:v>
                </c:pt>
                <c:pt idx="10400">
                  <c:v>177.33099999427796</c:v>
                </c:pt>
                <c:pt idx="10401">
                  <c:v>177.34786666234334</c:v>
                </c:pt>
                <c:pt idx="10402">
                  <c:v>177.36473333040874</c:v>
                </c:pt>
                <c:pt idx="10403">
                  <c:v>177.38158333301544</c:v>
                </c:pt>
                <c:pt idx="10404">
                  <c:v>177.39859999815624</c:v>
                </c:pt>
                <c:pt idx="10405">
                  <c:v>177.41545000076295</c:v>
                </c:pt>
                <c:pt idx="10406">
                  <c:v>177.4323499997457</c:v>
                </c:pt>
                <c:pt idx="10407">
                  <c:v>177.44918332894642</c:v>
                </c:pt>
                <c:pt idx="10408">
                  <c:v>177.46634999910989</c:v>
                </c:pt>
                <c:pt idx="10409">
                  <c:v>177.48319999376932</c:v>
                </c:pt>
                <c:pt idx="10410">
                  <c:v>177.50089999834697</c:v>
                </c:pt>
                <c:pt idx="10411">
                  <c:v>177.51799999872844</c:v>
                </c:pt>
                <c:pt idx="10412">
                  <c:v>177.53485000133514</c:v>
                </c:pt>
                <c:pt idx="10413">
                  <c:v>177.55169999599457</c:v>
                </c:pt>
                <c:pt idx="10414">
                  <c:v>177.56854999860127</c:v>
                </c:pt>
                <c:pt idx="10415">
                  <c:v>177.585400001208</c:v>
                </c:pt>
                <c:pt idx="10416">
                  <c:v>177.60278333028157</c:v>
                </c:pt>
                <c:pt idx="10417">
                  <c:v>177.6196333328883</c:v>
                </c:pt>
                <c:pt idx="10418">
                  <c:v>177.63648332754772</c:v>
                </c:pt>
                <c:pt idx="10419">
                  <c:v>177.6533499956131</c:v>
                </c:pt>
                <c:pt idx="10420">
                  <c:v>177.67021666367847</c:v>
                </c:pt>
                <c:pt idx="10421">
                  <c:v>177.68836666742962</c:v>
                </c:pt>
                <c:pt idx="10422">
                  <c:v>177.70521666208904</c:v>
                </c:pt>
                <c:pt idx="10423">
                  <c:v>177.72206666469575</c:v>
                </c:pt>
                <c:pt idx="10424">
                  <c:v>177.7388999938965</c:v>
                </c:pt>
                <c:pt idx="10425">
                  <c:v>177.7557499965032</c:v>
                </c:pt>
                <c:pt idx="10426">
                  <c:v>177.7725999991099</c:v>
                </c:pt>
                <c:pt idx="10427">
                  <c:v>177.79031666119894</c:v>
                </c:pt>
                <c:pt idx="10428">
                  <c:v>177.80716666380565</c:v>
                </c:pt>
                <c:pt idx="10429">
                  <c:v>177.82486666043599</c:v>
                </c:pt>
                <c:pt idx="10430">
                  <c:v>177.84171666304272</c:v>
                </c:pt>
                <c:pt idx="10431">
                  <c:v>177.85939999421439</c:v>
                </c:pt>
                <c:pt idx="10432">
                  <c:v>177.87624999682109</c:v>
                </c:pt>
                <c:pt idx="10433">
                  <c:v>177.89369999567668</c:v>
                </c:pt>
                <c:pt idx="10434">
                  <c:v>177.91054999828339</c:v>
                </c:pt>
                <c:pt idx="10435">
                  <c:v>177.92740000089009</c:v>
                </c:pt>
                <c:pt idx="10436">
                  <c:v>177.94426666100819</c:v>
                </c:pt>
                <c:pt idx="10437">
                  <c:v>177.96131666501364</c:v>
                </c:pt>
                <c:pt idx="10438">
                  <c:v>177.97818333307902</c:v>
                </c:pt>
                <c:pt idx="10439">
                  <c:v>177.99528333346049</c:v>
                </c:pt>
                <c:pt idx="10440">
                  <c:v>178.01213332811992</c:v>
                </c:pt>
                <c:pt idx="10441">
                  <c:v>178.02984999815624</c:v>
                </c:pt>
                <c:pt idx="10442">
                  <c:v>178.04670000076294</c:v>
                </c:pt>
                <c:pt idx="10443">
                  <c:v>178.06359999974569</c:v>
                </c:pt>
                <c:pt idx="10444">
                  <c:v>178.08044999440511</c:v>
                </c:pt>
                <c:pt idx="10445">
                  <c:v>178.09758333365122</c:v>
                </c:pt>
                <c:pt idx="10446">
                  <c:v>178.11459999879202</c:v>
                </c:pt>
                <c:pt idx="10447">
                  <c:v>178.13178333441417</c:v>
                </c:pt>
                <c:pt idx="10448">
                  <c:v>178.14863332907359</c:v>
                </c:pt>
                <c:pt idx="10449">
                  <c:v>178.18568332990012</c:v>
                </c:pt>
                <c:pt idx="10450">
                  <c:v>178.20253333250682</c:v>
                </c:pt>
                <c:pt idx="10451">
                  <c:v>178.21938332716624</c:v>
                </c:pt>
                <c:pt idx="10452">
                  <c:v>178.2495666662852</c:v>
                </c:pt>
                <c:pt idx="10453">
                  <c:v>178.26643333435058</c:v>
                </c:pt>
                <c:pt idx="10454">
                  <c:v>178.28336666425068</c:v>
                </c:pt>
                <c:pt idx="10455">
                  <c:v>178.30023333231608</c:v>
                </c:pt>
                <c:pt idx="10456">
                  <c:v>178.33313333193462</c:v>
                </c:pt>
                <c:pt idx="10457">
                  <c:v>178.34998333454132</c:v>
                </c:pt>
                <c:pt idx="10458">
                  <c:v>178.36683332920074</c:v>
                </c:pt>
                <c:pt idx="10459">
                  <c:v>178.38368333180745</c:v>
                </c:pt>
                <c:pt idx="10460">
                  <c:v>178.40053333441418</c:v>
                </c:pt>
                <c:pt idx="10461">
                  <c:v>178.4175833304723</c:v>
                </c:pt>
                <c:pt idx="10462">
                  <c:v>178.43443333307903</c:v>
                </c:pt>
                <c:pt idx="10463">
                  <c:v>178.45128332773845</c:v>
                </c:pt>
                <c:pt idx="10464">
                  <c:v>178.46813333034515</c:v>
                </c:pt>
                <c:pt idx="10465">
                  <c:v>178.48511666456858</c:v>
                </c:pt>
                <c:pt idx="10466">
                  <c:v>178.50196666717528</c:v>
                </c:pt>
                <c:pt idx="10467">
                  <c:v>178.51883332729341</c:v>
                </c:pt>
                <c:pt idx="10468">
                  <c:v>178.53585000038146</c:v>
                </c:pt>
                <c:pt idx="10469">
                  <c:v>178.55269999504088</c:v>
                </c:pt>
                <c:pt idx="10470">
                  <c:v>178.56954999764761</c:v>
                </c:pt>
                <c:pt idx="10471">
                  <c:v>178.58659999370576</c:v>
                </c:pt>
                <c:pt idx="10472">
                  <c:v>178.60343333085379</c:v>
                </c:pt>
                <c:pt idx="10473">
                  <c:v>178.62028333346049</c:v>
                </c:pt>
                <c:pt idx="10474">
                  <c:v>178.63713332811992</c:v>
                </c:pt>
                <c:pt idx="10475">
                  <c:v>178.65413332780201</c:v>
                </c:pt>
                <c:pt idx="10476">
                  <c:v>178.67098333040875</c:v>
                </c:pt>
                <c:pt idx="10477">
                  <c:v>178.68783333301545</c:v>
                </c:pt>
                <c:pt idx="10478">
                  <c:v>178.70486666361492</c:v>
                </c:pt>
                <c:pt idx="10479">
                  <c:v>178.7217333316803</c:v>
                </c:pt>
                <c:pt idx="10480">
                  <c:v>178.73859999974567</c:v>
                </c:pt>
                <c:pt idx="10481">
                  <c:v>178.7554499944051</c:v>
                </c:pt>
                <c:pt idx="10482">
                  <c:v>178.77258333365123</c:v>
                </c:pt>
                <c:pt idx="10483">
                  <c:v>178.78943332831065</c:v>
                </c:pt>
                <c:pt idx="10484">
                  <c:v>178.80658333301545</c:v>
                </c:pt>
                <c:pt idx="10485">
                  <c:v>178.82345000108083</c:v>
                </c:pt>
                <c:pt idx="10486">
                  <c:v>178.84031666119893</c:v>
                </c:pt>
                <c:pt idx="10487">
                  <c:v>178.85716666380566</c:v>
                </c:pt>
                <c:pt idx="10488">
                  <c:v>178.87401666641236</c:v>
                </c:pt>
                <c:pt idx="10489">
                  <c:v>178.89131666024525</c:v>
                </c:pt>
                <c:pt idx="10490">
                  <c:v>178.90814999739328</c:v>
                </c:pt>
                <c:pt idx="10491">
                  <c:v>178.92536666393281</c:v>
                </c:pt>
                <c:pt idx="10492">
                  <c:v>178.94226666291556</c:v>
                </c:pt>
                <c:pt idx="10493">
                  <c:v>178.95911666552226</c:v>
                </c:pt>
                <c:pt idx="10494">
                  <c:v>178.97596666018168</c:v>
                </c:pt>
                <c:pt idx="10495">
                  <c:v>178.99286666711171</c:v>
                </c:pt>
                <c:pt idx="10496">
                  <c:v>179.01059999465943</c:v>
                </c:pt>
                <c:pt idx="10497">
                  <c:v>179.02744999726613</c:v>
                </c:pt>
                <c:pt idx="10498">
                  <c:v>179.0449166615804</c:v>
                </c:pt>
                <c:pt idx="10499">
                  <c:v>179.0617666641871</c:v>
                </c:pt>
                <c:pt idx="10500">
                  <c:v>179.07933332920075</c:v>
                </c:pt>
                <c:pt idx="10501">
                  <c:v>179.09618333180745</c:v>
                </c:pt>
                <c:pt idx="10502">
                  <c:v>179.11343332926432</c:v>
                </c:pt>
                <c:pt idx="10503">
                  <c:v>179.13028333187103</c:v>
                </c:pt>
                <c:pt idx="10504">
                  <c:v>179.1480499982834</c:v>
                </c:pt>
                <c:pt idx="10505">
                  <c:v>179.16491666634877</c:v>
                </c:pt>
                <c:pt idx="10506">
                  <c:v>179.18601666291553</c:v>
                </c:pt>
                <c:pt idx="10507">
                  <c:v>179.20616666475931</c:v>
                </c:pt>
                <c:pt idx="10508">
                  <c:v>179.22303333282471</c:v>
                </c:pt>
                <c:pt idx="10509">
                  <c:v>179.23988332748414</c:v>
                </c:pt>
                <c:pt idx="10510">
                  <c:v>179.25679999987284</c:v>
                </c:pt>
                <c:pt idx="10511">
                  <c:v>179.27364999453226</c:v>
                </c:pt>
                <c:pt idx="10512">
                  <c:v>179.29071666399639</c:v>
                </c:pt>
                <c:pt idx="10513">
                  <c:v>179.30779999891917</c:v>
                </c:pt>
                <c:pt idx="10514">
                  <c:v>179.32464999357859</c:v>
                </c:pt>
                <c:pt idx="10515">
                  <c:v>179.34149999618529</c:v>
                </c:pt>
                <c:pt idx="10516">
                  <c:v>179.35834999879202</c:v>
                </c:pt>
                <c:pt idx="10517">
                  <c:v>179.37606666088104</c:v>
                </c:pt>
                <c:pt idx="10518">
                  <c:v>179.39294999440511</c:v>
                </c:pt>
                <c:pt idx="10519">
                  <c:v>179.41018333435059</c:v>
                </c:pt>
                <c:pt idx="10520">
                  <c:v>179.42703332901002</c:v>
                </c:pt>
                <c:pt idx="10521">
                  <c:v>179.44484999974568</c:v>
                </c:pt>
                <c:pt idx="10522">
                  <c:v>179.46169999440511</c:v>
                </c:pt>
                <c:pt idx="10523">
                  <c:v>179.47853333155314</c:v>
                </c:pt>
                <c:pt idx="10524">
                  <c:v>179.49538333415984</c:v>
                </c:pt>
                <c:pt idx="10525">
                  <c:v>179.51234999497731</c:v>
                </c:pt>
                <c:pt idx="10526">
                  <c:v>179.52919999758402</c:v>
                </c:pt>
                <c:pt idx="10527">
                  <c:v>179.54605000019075</c:v>
                </c:pt>
                <c:pt idx="10528">
                  <c:v>179.56374999682109</c:v>
                </c:pt>
                <c:pt idx="10529">
                  <c:v>179.58059999942779</c:v>
                </c:pt>
                <c:pt idx="10530">
                  <c:v>179.5985499938329</c:v>
                </c:pt>
                <c:pt idx="10531">
                  <c:v>179.61539999643961</c:v>
                </c:pt>
                <c:pt idx="10532">
                  <c:v>179.63323333263398</c:v>
                </c:pt>
                <c:pt idx="10533">
                  <c:v>179.6500833272934</c:v>
                </c:pt>
                <c:pt idx="10534">
                  <c:v>179.66710000038148</c:v>
                </c:pt>
                <c:pt idx="10535">
                  <c:v>179.6839499950409</c:v>
                </c:pt>
                <c:pt idx="10536">
                  <c:v>179.70079999764761</c:v>
                </c:pt>
                <c:pt idx="10537">
                  <c:v>179.71781666278838</c:v>
                </c:pt>
                <c:pt idx="10538">
                  <c:v>179.73466666539511</c:v>
                </c:pt>
                <c:pt idx="10539">
                  <c:v>179.75153333346049</c:v>
                </c:pt>
                <c:pt idx="10540">
                  <c:v>179.76918333371481</c:v>
                </c:pt>
                <c:pt idx="10541">
                  <c:v>179.78603332837423</c:v>
                </c:pt>
                <c:pt idx="10542">
                  <c:v>179.80371666749318</c:v>
                </c:pt>
                <c:pt idx="10543">
                  <c:v>179.8205666621526</c:v>
                </c:pt>
                <c:pt idx="10544">
                  <c:v>179.83821666240692</c:v>
                </c:pt>
                <c:pt idx="10545">
                  <c:v>179.85506666501362</c:v>
                </c:pt>
                <c:pt idx="10546">
                  <c:v>179.87191666762035</c:v>
                </c:pt>
                <c:pt idx="10547">
                  <c:v>179.88876666227978</c:v>
                </c:pt>
                <c:pt idx="10548">
                  <c:v>179.90626666545867</c:v>
                </c:pt>
                <c:pt idx="10549">
                  <c:v>179.92311666806538</c:v>
                </c:pt>
                <c:pt idx="10550">
                  <c:v>179.94051666259764</c:v>
                </c:pt>
                <c:pt idx="10551">
                  <c:v>179.95736666520438</c:v>
                </c:pt>
                <c:pt idx="10552">
                  <c:v>179.9747166633606</c:v>
                </c:pt>
                <c:pt idx="10553">
                  <c:v>179.99210000038147</c:v>
                </c:pt>
                <c:pt idx="10554">
                  <c:v>180.00894999504089</c:v>
                </c:pt>
                <c:pt idx="10555">
                  <c:v>180.0257999976476</c:v>
                </c:pt>
                <c:pt idx="10556">
                  <c:v>180.04358332951864</c:v>
                </c:pt>
                <c:pt idx="10557">
                  <c:v>180.06041666666667</c:v>
                </c:pt>
                <c:pt idx="10558">
                  <c:v>180.07734999656677</c:v>
                </c:pt>
                <c:pt idx="10559">
                  <c:v>180.09419999917347</c:v>
                </c:pt>
                <c:pt idx="10560">
                  <c:v>180.11104999383289</c:v>
                </c:pt>
                <c:pt idx="10561">
                  <c:v>180.12811666329702</c:v>
                </c:pt>
                <c:pt idx="10562">
                  <c:v>180.1449833313624</c:v>
                </c:pt>
                <c:pt idx="10563">
                  <c:v>180.16183333396913</c:v>
                </c:pt>
                <c:pt idx="10564">
                  <c:v>180.17868332862855</c:v>
                </c:pt>
                <c:pt idx="10565">
                  <c:v>180.19626666704815</c:v>
                </c:pt>
                <c:pt idx="10566">
                  <c:v>180.21323332786559</c:v>
                </c:pt>
                <c:pt idx="10567">
                  <c:v>180.23089999357859</c:v>
                </c:pt>
                <c:pt idx="10568">
                  <c:v>180.24774999618529</c:v>
                </c:pt>
                <c:pt idx="10569">
                  <c:v>180.26548333168029</c:v>
                </c:pt>
                <c:pt idx="10570">
                  <c:v>180.28233333428702</c:v>
                </c:pt>
                <c:pt idx="10571">
                  <c:v>180.29918332894644</c:v>
                </c:pt>
                <c:pt idx="10572">
                  <c:v>180.31603333155314</c:v>
                </c:pt>
                <c:pt idx="10573">
                  <c:v>180.33288333415985</c:v>
                </c:pt>
                <c:pt idx="10574">
                  <c:v>180.34986666043599</c:v>
                </c:pt>
                <c:pt idx="10575">
                  <c:v>180.36668333212535</c:v>
                </c:pt>
                <c:pt idx="10576">
                  <c:v>180.38353333473205</c:v>
                </c:pt>
                <c:pt idx="10577">
                  <c:v>180.40131666660309</c:v>
                </c:pt>
                <c:pt idx="10578">
                  <c:v>180.47651666800181</c:v>
                </c:pt>
                <c:pt idx="10579">
                  <c:v>180.51040000120798</c:v>
                </c:pt>
                <c:pt idx="10580">
                  <c:v>180.52726666132608</c:v>
                </c:pt>
                <c:pt idx="10581">
                  <c:v>180.56564999421437</c:v>
                </c:pt>
                <c:pt idx="10582">
                  <c:v>180.5824999968211</c:v>
                </c:pt>
                <c:pt idx="10583">
                  <c:v>180.59936666488647</c:v>
                </c:pt>
                <c:pt idx="10584">
                  <c:v>180.61621666749318</c:v>
                </c:pt>
                <c:pt idx="10585">
                  <c:v>180.63308332761127</c:v>
                </c:pt>
                <c:pt idx="10586">
                  <c:v>180.64991666475933</c:v>
                </c:pt>
                <c:pt idx="10587">
                  <c:v>180.66676666736603</c:v>
                </c:pt>
                <c:pt idx="10588">
                  <c:v>180.68361666202546</c:v>
                </c:pt>
                <c:pt idx="10589">
                  <c:v>180.70121666590373</c:v>
                </c:pt>
                <c:pt idx="10590">
                  <c:v>180.85185000101725</c:v>
                </c:pt>
                <c:pt idx="10591">
                  <c:v>180.86871666113535</c:v>
                </c:pt>
                <c:pt idx="10592">
                  <c:v>180.88559999465943</c:v>
                </c:pt>
                <c:pt idx="10593">
                  <c:v>180.90244999726613</c:v>
                </c:pt>
                <c:pt idx="10594">
                  <c:v>180.91931666533154</c:v>
                </c:pt>
                <c:pt idx="10595">
                  <c:v>180.93616666793824</c:v>
                </c:pt>
                <c:pt idx="10596">
                  <c:v>181.03541666666666</c:v>
                </c:pt>
                <c:pt idx="10597">
                  <c:v>181.05226666132609</c:v>
                </c:pt>
                <c:pt idx="10598">
                  <c:v>181.15661666393279</c:v>
                </c:pt>
                <c:pt idx="10599">
                  <c:v>181.27506666183473</c:v>
                </c:pt>
                <c:pt idx="10600">
                  <c:v>181.2919333299001</c:v>
                </c:pt>
                <c:pt idx="10601">
                  <c:v>181.30881666342418</c:v>
                </c:pt>
                <c:pt idx="10602">
                  <c:v>181.32566666603088</c:v>
                </c:pt>
                <c:pt idx="10603">
                  <c:v>181.34251666069031</c:v>
                </c:pt>
                <c:pt idx="10604">
                  <c:v>181.35963333447773</c:v>
                </c:pt>
                <c:pt idx="10605">
                  <c:v>181.37648332913716</c:v>
                </c:pt>
                <c:pt idx="10606">
                  <c:v>181.39406666755676</c:v>
                </c:pt>
                <c:pt idx="10607">
                  <c:v>181.41091666221618</c:v>
                </c:pt>
                <c:pt idx="10608">
                  <c:v>181.42778333028158</c:v>
                </c:pt>
                <c:pt idx="10609">
                  <c:v>181.44473333358764</c:v>
                </c:pt>
                <c:pt idx="10610">
                  <c:v>181.46163333257039</c:v>
                </c:pt>
                <c:pt idx="10611">
                  <c:v>181.47850000063579</c:v>
                </c:pt>
                <c:pt idx="10612">
                  <c:v>181.49548332691194</c:v>
                </c:pt>
                <c:pt idx="10613">
                  <c:v>181.51238333384197</c:v>
                </c:pt>
                <c:pt idx="10614">
                  <c:v>181.52923332850139</c:v>
                </c:pt>
                <c:pt idx="10615">
                  <c:v>181.54608333110809</c:v>
                </c:pt>
                <c:pt idx="10616">
                  <c:v>181.56388332843781</c:v>
                </c:pt>
                <c:pt idx="10617">
                  <c:v>181.58076666196186</c:v>
                </c:pt>
                <c:pt idx="10618">
                  <c:v>181.59761666456859</c:v>
                </c:pt>
                <c:pt idx="10619">
                  <c:v>181.61446666717529</c:v>
                </c:pt>
                <c:pt idx="10620">
                  <c:v>181.63131666183472</c:v>
                </c:pt>
                <c:pt idx="10621">
                  <c:v>181.64916666348776</c:v>
                </c:pt>
                <c:pt idx="10622">
                  <c:v>181.66601666609446</c:v>
                </c:pt>
                <c:pt idx="10623">
                  <c:v>181.68288333415984</c:v>
                </c:pt>
                <c:pt idx="10624">
                  <c:v>181.69973332881926</c:v>
                </c:pt>
                <c:pt idx="10625">
                  <c:v>181.71658333142599</c:v>
                </c:pt>
                <c:pt idx="10626">
                  <c:v>181.73433333237966</c:v>
                </c:pt>
                <c:pt idx="10627">
                  <c:v>181.75118332703909</c:v>
                </c:pt>
                <c:pt idx="10628">
                  <c:v>181.76883332729341</c:v>
                </c:pt>
                <c:pt idx="10629">
                  <c:v>181.78568332990011</c:v>
                </c:pt>
                <c:pt idx="10630">
                  <c:v>181.80333333015443</c:v>
                </c:pt>
                <c:pt idx="10631">
                  <c:v>181.82016666730246</c:v>
                </c:pt>
                <c:pt idx="10632">
                  <c:v>181.83703332742056</c:v>
                </c:pt>
                <c:pt idx="10633">
                  <c:v>181.85399999618531</c:v>
                </c:pt>
                <c:pt idx="10634">
                  <c:v>181.87088332970936</c:v>
                </c:pt>
                <c:pt idx="10635">
                  <c:v>181.88773333231609</c:v>
                </c:pt>
                <c:pt idx="10636">
                  <c:v>181.90528333187103</c:v>
                </c:pt>
                <c:pt idx="10637">
                  <c:v>181.92214999993641</c:v>
                </c:pt>
                <c:pt idx="10638">
                  <c:v>181.93901666800181</c:v>
                </c:pt>
                <c:pt idx="10639">
                  <c:v>181.95586666266124</c:v>
                </c:pt>
                <c:pt idx="10640">
                  <c:v>181.97273333072661</c:v>
                </c:pt>
                <c:pt idx="10641">
                  <c:v>181.98984999656676</c:v>
                </c:pt>
                <c:pt idx="10642">
                  <c:v>182.00671666463217</c:v>
                </c:pt>
                <c:pt idx="10643">
                  <c:v>182.02448333104451</c:v>
                </c:pt>
                <c:pt idx="10644">
                  <c:v>182.04134999910991</c:v>
                </c:pt>
                <c:pt idx="10645">
                  <c:v>182.0589999993642</c:v>
                </c:pt>
                <c:pt idx="10646">
                  <c:v>182.07584999402363</c:v>
                </c:pt>
                <c:pt idx="10647">
                  <c:v>182.0935333331426</c:v>
                </c:pt>
                <c:pt idx="10648">
                  <c:v>182.11038332780203</c:v>
                </c:pt>
                <c:pt idx="10649">
                  <c:v>182.12749999364218</c:v>
                </c:pt>
                <c:pt idx="10650">
                  <c:v>182.14434999624888</c:v>
                </c:pt>
                <c:pt idx="10651">
                  <c:v>182.16119999885558</c:v>
                </c:pt>
                <c:pt idx="10652">
                  <c:v>182.1792999982834</c:v>
                </c:pt>
                <c:pt idx="10653">
                  <c:v>182.19689999421436</c:v>
                </c:pt>
                <c:pt idx="10654">
                  <c:v>182.21401666800182</c:v>
                </c:pt>
                <c:pt idx="10655">
                  <c:v>182.23086666266124</c:v>
                </c:pt>
                <c:pt idx="10656">
                  <c:v>182.24771666526794</c:v>
                </c:pt>
                <c:pt idx="10657">
                  <c:v>182.26548333168029</c:v>
                </c:pt>
                <c:pt idx="10658">
                  <c:v>182.28234999974569</c:v>
                </c:pt>
                <c:pt idx="10659">
                  <c:v>182.29936666488646</c:v>
                </c:pt>
                <c:pt idx="10660">
                  <c:v>182.31626666386921</c:v>
                </c:pt>
                <c:pt idx="10661">
                  <c:v>182.33311666647595</c:v>
                </c:pt>
                <c:pt idx="10662">
                  <c:v>182.35</c:v>
                </c:pt>
                <c:pt idx="10663">
                  <c:v>182.36689999898275</c:v>
                </c:pt>
                <c:pt idx="10664">
                  <c:v>182.38378333250682</c:v>
                </c:pt>
                <c:pt idx="10665">
                  <c:v>182.40151666800182</c:v>
                </c:pt>
                <c:pt idx="10666">
                  <c:v>182.4201333284378</c:v>
                </c:pt>
                <c:pt idx="10667">
                  <c:v>182.45338333447773</c:v>
                </c:pt>
                <c:pt idx="10668">
                  <c:v>182.48098332881926</c:v>
                </c:pt>
                <c:pt idx="10669">
                  <c:v>182.58336666425069</c:v>
                </c:pt>
                <c:pt idx="10670">
                  <c:v>182.60024999777477</c:v>
                </c:pt>
                <c:pt idx="10671">
                  <c:v>182.61713333129882</c:v>
                </c:pt>
                <c:pt idx="10672">
                  <c:v>182.63398333390555</c:v>
                </c:pt>
                <c:pt idx="10673">
                  <c:v>182.65083332856497</c:v>
                </c:pt>
                <c:pt idx="10674">
                  <c:v>182.66768333117167</c:v>
                </c:pt>
                <c:pt idx="10675">
                  <c:v>182.68613332907358</c:v>
                </c:pt>
                <c:pt idx="10676">
                  <c:v>182.70299999713899</c:v>
                </c:pt>
                <c:pt idx="10677">
                  <c:v>182.72693332831065</c:v>
                </c:pt>
                <c:pt idx="10678">
                  <c:v>182.7438333272934</c:v>
                </c:pt>
                <c:pt idx="10679">
                  <c:v>182.76166666348774</c:v>
                </c:pt>
                <c:pt idx="10680">
                  <c:v>182.77851666609448</c:v>
                </c:pt>
                <c:pt idx="10681">
                  <c:v>182.79539999961852</c:v>
                </c:pt>
                <c:pt idx="10682">
                  <c:v>182.8122833331426</c:v>
                </c:pt>
                <c:pt idx="10683">
                  <c:v>182.82934999465942</c:v>
                </c:pt>
                <c:pt idx="10684">
                  <c:v>182.84718333085377</c:v>
                </c:pt>
                <c:pt idx="10685">
                  <c:v>182.86404999891917</c:v>
                </c:pt>
                <c:pt idx="10686">
                  <c:v>182.88089999357859</c:v>
                </c:pt>
                <c:pt idx="10687">
                  <c:v>182.89784999688467</c:v>
                </c:pt>
                <c:pt idx="10688">
                  <c:v>182.91469999949138</c:v>
                </c:pt>
                <c:pt idx="10689">
                  <c:v>182.93156666755675</c:v>
                </c:pt>
                <c:pt idx="10690">
                  <c:v>182.94856666723888</c:v>
                </c:pt>
                <c:pt idx="10691">
                  <c:v>182.96543332735698</c:v>
                </c:pt>
                <c:pt idx="10692">
                  <c:v>182.982266664505</c:v>
                </c:pt>
                <c:pt idx="10693">
                  <c:v>182.99936666488648</c:v>
                </c:pt>
                <c:pt idx="10694">
                  <c:v>183.01623333295186</c:v>
                </c:pt>
                <c:pt idx="10695">
                  <c:v>183.04408333301544</c:v>
                </c:pt>
                <c:pt idx="10696">
                  <c:v>183.06095000108084</c:v>
                </c:pt>
                <c:pt idx="10697">
                  <c:v>183.08163332939148</c:v>
                </c:pt>
                <c:pt idx="10698">
                  <c:v>183.09848333199818</c:v>
                </c:pt>
                <c:pt idx="10699">
                  <c:v>183.11558333237966</c:v>
                </c:pt>
                <c:pt idx="10700">
                  <c:v>183.13243332703908</c:v>
                </c:pt>
                <c:pt idx="10701">
                  <c:v>183.16068332990011</c:v>
                </c:pt>
                <c:pt idx="10702">
                  <c:v>183.17933332920074</c:v>
                </c:pt>
                <c:pt idx="10703">
                  <c:v>183.19619999726612</c:v>
                </c:pt>
                <c:pt idx="10704">
                  <c:v>183.21304999987285</c:v>
                </c:pt>
                <c:pt idx="10705">
                  <c:v>183.22989999453227</c:v>
                </c:pt>
                <c:pt idx="10706">
                  <c:v>183.24674999713898</c:v>
                </c:pt>
                <c:pt idx="10707">
                  <c:v>183.26359999974568</c:v>
                </c:pt>
                <c:pt idx="10708">
                  <c:v>183.28056666056315</c:v>
                </c:pt>
                <c:pt idx="10709">
                  <c:v>183.29741666316986</c:v>
                </c:pt>
                <c:pt idx="10710">
                  <c:v>183.31484999656678</c:v>
                </c:pt>
                <c:pt idx="10711">
                  <c:v>183.33171666463215</c:v>
                </c:pt>
                <c:pt idx="10712">
                  <c:v>183.34884999593098</c:v>
                </c:pt>
                <c:pt idx="10713">
                  <c:v>183.36571666399638</c:v>
                </c:pt>
                <c:pt idx="10714">
                  <c:v>183.38281666437786</c:v>
                </c:pt>
                <c:pt idx="10715">
                  <c:v>183.39968333244323</c:v>
                </c:pt>
                <c:pt idx="10716">
                  <c:v>183.41653332710266</c:v>
                </c:pt>
                <c:pt idx="10717">
                  <c:v>183.43338332970936</c:v>
                </c:pt>
                <c:pt idx="10718">
                  <c:v>183.45031666755676</c:v>
                </c:pt>
                <c:pt idx="10719">
                  <c:v>183.46718332767486</c:v>
                </c:pt>
                <c:pt idx="10720">
                  <c:v>183.48433333237966</c:v>
                </c:pt>
                <c:pt idx="10721">
                  <c:v>183.50118332703909</c:v>
                </c:pt>
                <c:pt idx="10722">
                  <c:v>183.51804999510446</c:v>
                </c:pt>
                <c:pt idx="10723">
                  <c:v>183.53489999771119</c:v>
                </c:pt>
                <c:pt idx="10724">
                  <c:v>183.55176666577657</c:v>
                </c:pt>
                <c:pt idx="10725">
                  <c:v>183.56859999497732</c:v>
                </c:pt>
                <c:pt idx="10726">
                  <c:v>183.58546666304269</c:v>
                </c:pt>
                <c:pt idx="10727">
                  <c:v>183.60258332888284</c:v>
                </c:pt>
                <c:pt idx="10728">
                  <c:v>183.61943333148957</c:v>
                </c:pt>
                <c:pt idx="10729">
                  <c:v>183.63629999955495</c:v>
                </c:pt>
                <c:pt idx="10730">
                  <c:v>183.65316666762035</c:v>
                </c:pt>
                <c:pt idx="10731">
                  <c:v>183.67001666227978</c:v>
                </c:pt>
                <c:pt idx="10732">
                  <c:v>183.68709999720255</c:v>
                </c:pt>
                <c:pt idx="10733">
                  <c:v>183.70394999980925</c:v>
                </c:pt>
                <c:pt idx="10734">
                  <c:v>183.72103333473206</c:v>
                </c:pt>
                <c:pt idx="10735">
                  <c:v>183.73789999485015</c:v>
                </c:pt>
                <c:pt idx="10736">
                  <c:v>183.75474999745686</c:v>
                </c:pt>
                <c:pt idx="10737">
                  <c:v>183.77183333237966</c:v>
                </c:pt>
                <c:pt idx="10738">
                  <c:v>183.78870000044506</c:v>
                </c:pt>
                <c:pt idx="10739">
                  <c:v>183.80556666056316</c:v>
                </c:pt>
                <c:pt idx="10740">
                  <c:v>183.82243332862853</c:v>
                </c:pt>
                <c:pt idx="10741">
                  <c:v>183.83928333123524</c:v>
                </c:pt>
                <c:pt idx="10742">
                  <c:v>183.85631666183471</c:v>
                </c:pt>
                <c:pt idx="10743">
                  <c:v>183.87318332990012</c:v>
                </c:pt>
                <c:pt idx="10744">
                  <c:v>183.89003333250682</c:v>
                </c:pt>
                <c:pt idx="10745">
                  <c:v>183.90690000057219</c:v>
                </c:pt>
                <c:pt idx="10746">
                  <c:v>183.92374999523162</c:v>
                </c:pt>
                <c:pt idx="10747">
                  <c:v>183.94084999561309</c:v>
                </c:pt>
                <c:pt idx="10748">
                  <c:v>183.95769999821979</c:v>
                </c:pt>
                <c:pt idx="10749">
                  <c:v>183.97483332951865</c:v>
                </c:pt>
                <c:pt idx="10750">
                  <c:v>183.99168333212535</c:v>
                </c:pt>
                <c:pt idx="10751">
                  <c:v>184.02036666075389</c:v>
                </c:pt>
                <c:pt idx="10752">
                  <c:v>184.0372166633606</c:v>
                </c:pt>
                <c:pt idx="10753">
                  <c:v>184.05411666234335</c:v>
                </c:pt>
                <c:pt idx="10754">
                  <c:v>184.07096666495005</c:v>
                </c:pt>
                <c:pt idx="10755">
                  <c:v>184.08781666755675</c:v>
                </c:pt>
                <c:pt idx="10756">
                  <c:v>184.10619999567669</c:v>
                </c:pt>
                <c:pt idx="10757">
                  <c:v>184.12306666374207</c:v>
                </c:pt>
                <c:pt idx="10758">
                  <c:v>184.13990000089009</c:v>
                </c:pt>
                <c:pt idx="10759">
                  <c:v>184.15674999554952</c:v>
                </c:pt>
                <c:pt idx="10760">
                  <c:v>184.17361666361492</c:v>
                </c:pt>
                <c:pt idx="10761">
                  <c:v>184.19056666692097</c:v>
                </c:pt>
                <c:pt idx="10762">
                  <c:v>184.2074166615804</c:v>
                </c:pt>
                <c:pt idx="10763">
                  <c:v>184.2242833296458</c:v>
                </c:pt>
                <c:pt idx="10764">
                  <c:v>184.2413499991099</c:v>
                </c:pt>
                <c:pt idx="10765">
                  <c:v>184.25859999656677</c:v>
                </c:pt>
                <c:pt idx="10766">
                  <c:v>184.27556666533152</c:v>
                </c:pt>
                <c:pt idx="10767">
                  <c:v>184.29241666793823</c:v>
                </c:pt>
                <c:pt idx="10768">
                  <c:v>184.31886666615804</c:v>
                </c:pt>
                <c:pt idx="10769">
                  <c:v>184.33574999968212</c:v>
                </c:pt>
                <c:pt idx="10770">
                  <c:v>184.3526166677475</c:v>
                </c:pt>
                <c:pt idx="10771">
                  <c:v>184.36946666240692</c:v>
                </c:pt>
                <c:pt idx="10772">
                  <c:v>184.38631666501362</c:v>
                </c:pt>
                <c:pt idx="10773">
                  <c:v>184.40338333447775</c:v>
                </c:pt>
                <c:pt idx="10774">
                  <c:v>184.42023332913718</c:v>
                </c:pt>
                <c:pt idx="10775">
                  <c:v>184.4372833331426</c:v>
                </c:pt>
                <c:pt idx="10776">
                  <c:v>184.45415000120798</c:v>
                </c:pt>
                <c:pt idx="10777">
                  <c:v>184.4709999958674</c:v>
                </c:pt>
                <c:pt idx="10778">
                  <c:v>184.48806666533153</c:v>
                </c:pt>
                <c:pt idx="10779">
                  <c:v>184.50491666793823</c:v>
                </c:pt>
                <c:pt idx="10780">
                  <c:v>184.52176666259766</c:v>
                </c:pt>
                <c:pt idx="10781">
                  <c:v>184.53881666660308</c:v>
                </c:pt>
                <c:pt idx="10782">
                  <c:v>184.55568333466849</c:v>
                </c:pt>
                <c:pt idx="10783">
                  <c:v>184.57253332932791</c:v>
                </c:pt>
                <c:pt idx="10784">
                  <c:v>184.58938333193461</c:v>
                </c:pt>
                <c:pt idx="10785">
                  <c:v>184.60623333454132</c:v>
                </c:pt>
                <c:pt idx="10786">
                  <c:v>184.62338333129884</c:v>
                </c:pt>
                <c:pt idx="10787">
                  <c:v>184.64024999936422</c:v>
                </c:pt>
                <c:pt idx="10788">
                  <c:v>184.65734999974569</c:v>
                </c:pt>
                <c:pt idx="10789">
                  <c:v>184.67421666781107</c:v>
                </c:pt>
                <c:pt idx="10790">
                  <c:v>184.69108332792919</c:v>
                </c:pt>
                <c:pt idx="10791">
                  <c:v>184.70794999599457</c:v>
                </c:pt>
                <c:pt idx="10792">
                  <c:v>184.72481666405994</c:v>
                </c:pt>
                <c:pt idx="10793">
                  <c:v>184.74166666666667</c:v>
                </c:pt>
                <c:pt idx="10794">
                  <c:v>184.75856666564943</c:v>
                </c:pt>
                <c:pt idx="10795">
                  <c:v>184.77563332716625</c:v>
                </c:pt>
                <c:pt idx="10796">
                  <c:v>184.79256666501362</c:v>
                </c:pt>
                <c:pt idx="10797">
                  <c:v>184.80941666762035</c:v>
                </c:pt>
                <c:pt idx="10798">
                  <c:v>184.82628332773845</c:v>
                </c:pt>
                <c:pt idx="10799">
                  <c:v>184.84313333034515</c:v>
                </c:pt>
                <c:pt idx="10800">
                  <c:v>184.86004999478658</c:v>
                </c:pt>
                <c:pt idx="10801">
                  <c:v>184.87689999739328</c:v>
                </c:pt>
                <c:pt idx="10802">
                  <c:v>184.89376666545868</c:v>
                </c:pt>
                <c:pt idx="10803">
                  <c:v>184.91064999898273</c:v>
                </c:pt>
                <c:pt idx="10804">
                  <c:v>184.92751666704814</c:v>
                </c:pt>
                <c:pt idx="10805">
                  <c:v>184.94436666170756</c:v>
                </c:pt>
                <c:pt idx="10806">
                  <c:v>184.96121666431426</c:v>
                </c:pt>
                <c:pt idx="10807">
                  <c:v>184.97808333237967</c:v>
                </c:pt>
                <c:pt idx="10808">
                  <c:v>184.99509999752044</c:v>
                </c:pt>
                <c:pt idx="10809">
                  <c:v>185.01196666558585</c:v>
                </c:pt>
                <c:pt idx="10810">
                  <c:v>185.02879999478657</c:v>
                </c:pt>
                <c:pt idx="10811">
                  <c:v>185.0456499973933</c:v>
                </c:pt>
                <c:pt idx="10812">
                  <c:v>185.0625833272934</c:v>
                </c:pt>
                <c:pt idx="10813">
                  <c:v>185.0794333299001</c:v>
                </c:pt>
                <c:pt idx="10814">
                  <c:v>185.09713333447775</c:v>
                </c:pt>
                <c:pt idx="10815">
                  <c:v>185.11398332913717</c:v>
                </c:pt>
                <c:pt idx="10816">
                  <c:v>185.13146666685739</c:v>
                </c:pt>
                <c:pt idx="10817">
                  <c:v>185.14831666151682</c:v>
                </c:pt>
                <c:pt idx="10818">
                  <c:v>185.16581666469574</c:v>
                </c:pt>
                <c:pt idx="10819">
                  <c:v>185.18266666730244</c:v>
                </c:pt>
                <c:pt idx="10820">
                  <c:v>185.20010000069936</c:v>
                </c:pt>
                <c:pt idx="10821">
                  <c:v>185.21694999535879</c:v>
                </c:pt>
                <c:pt idx="10822">
                  <c:v>185.23456666469573</c:v>
                </c:pt>
                <c:pt idx="10823">
                  <c:v>185.25141666730244</c:v>
                </c:pt>
                <c:pt idx="10824">
                  <c:v>185.26826666196186</c:v>
                </c:pt>
                <c:pt idx="10825">
                  <c:v>185.28511666456859</c:v>
                </c:pt>
                <c:pt idx="10826">
                  <c:v>185.30283333460491</c:v>
                </c:pt>
                <c:pt idx="10827">
                  <c:v>185.31968332926434</c:v>
                </c:pt>
                <c:pt idx="10828">
                  <c:v>185.3371333281199</c:v>
                </c:pt>
                <c:pt idx="10829">
                  <c:v>185.35398333072663</c:v>
                </c:pt>
                <c:pt idx="10830">
                  <c:v>185.37171666622163</c:v>
                </c:pt>
                <c:pt idx="10831">
                  <c:v>185.38871666590373</c:v>
                </c:pt>
                <c:pt idx="10832">
                  <c:v>185.40629999637605</c:v>
                </c:pt>
                <c:pt idx="10833">
                  <c:v>185.42316666444142</c:v>
                </c:pt>
                <c:pt idx="10834">
                  <c:v>185.44081666469575</c:v>
                </c:pt>
                <c:pt idx="10835">
                  <c:v>185.45766666730245</c:v>
                </c:pt>
                <c:pt idx="10836">
                  <c:v>185.47523333231609</c:v>
                </c:pt>
                <c:pt idx="10837">
                  <c:v>185.49284999370576</c:v>
                </c:pt>
                <c:pt idx="10838">
                  <c:v>185.51086666584015</c:v>
                </c:pt>
                <c:pt idx="10839">
                  <c:v>185.52771666049958</c:v>
                </c:pt>
                <c:pt idx="10840">
                  <c:v>185.54458332856495</c:v>
                </c:pt>
                <c:pt idx="10841">
                  <c:v>185.56143333117168</c:v>
                </c:pt>
                <c:pt idx="10842">
                  <c:v>185.57828333377839</c:v>
                </c:pt>
                <c:pt idx="10843">
                  <c:v>185.59516666730244</c:v>
                </c:pt>
                <c:pt idx="10844">
                  <c:v>185.61199999650319</c:v>
                </c:pt>
                <c:pt idx="10845">
                  <c:v>185.62884999910992</c:v>
                </c:pt>
                <c:pt idx="10846">
                  <c:v>185.64571666717529</c:v>
                </c:pt>
                <c:pt idx="10847">
                  <c:v>185.66256666183472</c:v>
                </c:pt>
                <c:pt idx="10848">
                  <c:v>185.68029999732971</c:v>
                </c:pt>
                <c:pt idx="10849">
                  <c:v>185.69714999993641</c:v>
                </c:pt>
                <c:pt idx="10850">
                  <c:v>185.71471666495006</c:v>
                </c:pt>
                <c:pt idx="10851">
                  <c:v>185.73156666755676</c:v>
                </c:pt>
                <c:pt idx="10852">
                  <c:v>185.7493333339691</c:v>
                </c:pt>
                <c:pt idx="10853">
                  <c:v>185.76619999408723</c:v>
                </c:pt>
                <c:pt idx="10854">
                  <c:v>185.78304999669393</c:v>
                </c:pt>
                <c:pt idx="10855">
                  <c:v>185.79989999930064</c:v>
                </c:pt>
                <c:pt idx="10856">
                  <c:v>185.81733333269756</c:v>
                </c:pt>
                <c:pt idx="10857">
                  <c:v>185.83420000076293</c:v>
                </c:pt>
                <c:pt idx="10858">
                  <c:v>185.85186666647593</c:v>
                </c:pt>
                <c:pt idx="10859">
                  <c:v>185.86871666113535</c:v>
                </c:pt>
                <c:pt idx="10860">
                  <c:v>185.88559999465943</c:v>
                </c:pt>
                <c:pt idx="10861">
                  <c:v>185.90243333180746</c:v>
                </c:pt>
                <c:pt idx="10862">
                  <c:v>185.91928333441416</c:v>
                </c:pt>
                <c:pt idx="10863">
                  <c:v>185.93613332907358</c:v>
                </c:pt>
                <c:pt idx="10864">
                  <c:v>185.95368332862853</c:v>
                </c:pt>
                <c:pt idx="10865">
                  <c:v>185.97053333123526</c:v>
                </c:pt>
                <c:pt idx="10866">
                  <c:v>185.98758332729341</c:v>
                </c:pt>
                <c:pt idx="10867">
                  <c:v>186.00443332990011</c:v>
                </c:pt>
                <c:pt idx="10868">
                  <c:v>186.02129999796549</c:v>
                </c:pt>
                <c:pt idx="10869">
                  <c:v>186.03815000057222</c:v>
                </c:pt>
                <c:pt idx="10870">
                  <c:v>186.05501666069031</c:v>
                </c:pt>
                <c:pt idx="10871">
                  <c:v>186.07274999618531</c:v>
                </c:pt>
                <c:pt idx="10872">
                  <c:v>186.08961666425068</c:v>
                </c:pt>
                <c:pt idx="10873">
                  <c:v>186.10663332939149</c:v>
                </c:pt>
                <c:pt idx="10874">
                  <c:v>186.12349999745686</c:v>
                </c:pt>
                <c:pt idx="10875">
                  <c:v>186.14035000006359</c:v>
                </c:pt>
                <c:pt idx="10876">
                  <c:v>186.15719999472302</c:v>
                </c:pt>
                <c:pt idx="10877">
                  <c:v>186.17406666278839</c:v>
                </c:pt>
                <c:pt idx="10878">
                  <c:v>186.19183332920073</c:v>
                </c:pt>
                <c:pt idx="10879">
                  <c:v>186.20876666704814</c:v>
                </c:pt>
                <c:pt idx="10880">
                  <c:v>186.22565000057222</c:v>
                </c:pt>
                <c:pt idx="10881">
                  <c:v>186.24249999523164</c:v>
                </c:pt>
                <c:pt idx="10882">
                  <c:v>186.25934999783834</c:v>
                </c:pt>
                <c:pt idx="10883">
                  <c:v>186.27664999961854</c:v>
                </c:pt>
                <c:pt idx="10884">
                  <c:v>186.29351666768392</c:v>
                </c:pt>
                <c:pt idx="10885">
                  <c:v>186.31036666234334</c:v>
                </c:pt>
                <c:pt idx="10886">
                  <c:v>186.32723333040875</c:v>
                </c:pt>
                <c:pt idx="10887">
                  <c:v>186.34495000044504</c:v>
                </c:pt>
                <c:pt idx="10888">
                  <c:v>186.36179999510446</c:v>
                </c:pt>
                <c:pt idx="10889">
                  <c:v>186.37948333422344</c:v>
                </c:pt>
                <c:pt idx="10890">
                  <c:v>186.39634999434153</c:v>
                </c:pt>
                <c:pt idx="10891">
                  <c:v>186.41336666742961</c:v>
                </c:pt>
                <c:pt idx="10892">
                  <c:v>186.43023332754771</c:v>
                </c:pt>
                <c:pt idx="10893">
                  <c:v>186.44709999561309</c:v>
                </c:pt>
                <c:pt idx="10894">
                  <c:v>186.46561666329703</c:v>
                </c:pt>
                <c:pt idx="10895">
                  <c:v>186.48245000044506</c:v>
                </c:pt>
                <c:pt idx="10896">
                  <c:v>186.50058333079019</c:v>
                </c:pt>
                <c:pt idx="10897">
                  <c:v>186.51746666431427</c:v>
                </c:pt>
                <c:pt idx="10898">
                  <c:v>186.53518333435059</c:v>
                </c:pt>
                <c:pt idx="10899">
                  <c:v>186.55224999586741</c:v>
                </c:pt>
                <c:pt idx="10900">
                  <c:v>186.56913332939149</c:v>
                </c:pt>
                <c:pt idx="10901">
                  <c:v>186.58599999745687</c:v>
                </c:pt>
                <c:pt idx="10902">
                  <c:v>186.60285000006357</c:v>
                </c:pt>
                <c:pt idx="10903">
                  <c:v>186.62053333123524</c:v>
                </c:pt>
                <c:pt idx="10904">
                  <c:v>186.63743333021799</c:v>
                </c:pt>
                <c:pt idx="10905">
                  <c:v>186.65434999465941</c:v>
                </c:pt>
                <c:pt idx="10906">
                  <c:v>186.67123332818349</c:v>
                </c:pt>
                <c:pt idx="10907">
                  <c:v>186.68815000057219</c:v>
                </c:pt>
                <c:pt idx="10908">
                  <c:v>186.70501666069032</c:v>
                </c:pt>
                <c:pt idx="10909">
                  <c:v>186.72276666164399</c:v>
                </c:pt>
                <c:pt idx="10910">
                  <c:v>186.73961666425069</c:v>
                </c:pt>
                <c:pt idx="10911">
                  <c:v>186.75696666240691</c:v>
                </c:pt>
                <c:pt idx="10912">
                  <c:v>186.77381666501364</c:v>
                </c:pt>
                <c:pt idx="10913">
                  <c:v>186.79156666596731</c:v>
                </c:pt>
                <c:pt idx="10914">
                  <c:v>186.80841666062673</c:v>
                </c:pt>
                <c:pt idx="10915">
                  <c:v>186.82534999847411</c:v>
                </c:pt>
                <c:pt idx="10916">
                  <c:v>186.84221666653951</c:v>
                </c:pt>
                <c:pt idx="10917">
                  <c:v>186.85906666119894</c:v>
                </c:pt>
                <c:pt idx="10918">
                  <c:v>186.87598333358764</c:v>
                </c:pt>
                <c:pt idx="10919">
                  <c:v>186.89284999370574</c:v>
                </c:pt>
                <c:pt idx="10920">
                  <c:v>186.9097500006358</c:v>
                </c:pt>
                <c:pt idx="10921">
                  <c:v>186.92679999669392</c:v>
                </c:pt>
                <c:pt idx="10922">
                  <c:v>186.94366666475932</c:v>
                </c:pt>
                <c:pt idx="10923">
                  <c:v>186.96051666736602</c:v>
                </c:pt>
                <c:pt idx="10924">
                  <c:v>186.97741666634877</c:v>
                </c:pt>
                <c:pt idx="10925">
                  <c:v>186.99429999987285</c:v>
                </c:pt>
                <c:pt idx="10926">
                  <c:v>187.0111833333969</c:v>
                </c:pt>
                <c:pt idx="10927">
                  <c:v>187.02851666609448</c:v>
                </c:pt>
                <c:pt idx="10928">
                  <c:v>187.0453666607539</c:v>
                </c:pt>
                <c:pt idx="10929">
                  <c:v>187.06224999427795</c:v>
                </c:pt>
                <c:pt idx="10930">
                  <c:v>187.07911666234335</c:v>
                </c:pt>
                <c:pt idx="10931">
                  <c:v>187.0959999958674</c:v>
                </c:pt>
                <c:pt idx="10932">
                  <c:v>187.11288332939148</c:v>
                </c:pt>
                <c:pt idx="10933">
                  <c:v>187.12978332837423</c:v>
                </c:pt>
                <c:pt idx="10934">
                  <c:v>187.14664999643961</c:v>
                </c:pt>
                <c:pt idx="10935">
                  <c:v>187.16354999542236</c:v>
                </c:pt>
                <c:pt idx="10936">
                  <c:v>187.18043332894644</c:v>
                </c:pt>
                <c:pt idx="10937">
                  <c:v>187.19731666247051</c:v>
                </c:pt>
                <c:pt idx="10938">
                  <c:v>187.21419999599456</c:v>
                </c:pt>
                <c:pt idx="10939">
                  <c:v>187.23108332951864</c:v>
                </c:pt>
                <c:pt idx="10940">
                  <c:v>187.24796666304272</c:v>
                </c:pt>
                <c:pt idx="10941">
                  <c:v>187.26484999656677</c:v>
                </c:pt>
                <c:pt idx="10942">
                  <c:v>187.28173333009084</c:v>
                </c:pt>
                <c:pt idx="10943">
                  <c:v>187.2986333290736</c:v>
                </c:pt>
                <c:pt idx="10944">
                  <c:v>187.31549999713897</c:v>
                </c:pt>
                <c:pt idx="10945">
                  <c:v>187.33239999612172</c:v>
                </c:pt>
                <c:pt idx="10946">
                  <c:v>187.34924999872842</c:v>
                </c:pt>
                <c:pt idx="10947">
                  <c:v>187.36616666316985</c:v>
                </c:pt>
                <c:pt idx="10948">
                  <c:v>187.38301666577658</c:v>
                </c:pt>
                <c:pt idx="10949">
                  <c:v>187.39998333454133</c:v>
                </c:pt>
                <c:pt idx="10950">
                  <c:v>187.41683332920076</c:v>
                </c:pt>
                <c:pt idx="10951">
                  <c:v>187.43373332818348</c:v>
                </c:pt>
                <c:pt idx="10952">
                  <c:v>187.45058333079021</c:v>
                </c:pt>
                <c:pt idx="10953">
                  <c:v>187.46758333047231</c:v>
                </c:pt>
                <c:pt idx="10954">
                  <c:v>187.48444999853771</c:v>
                </c:pt>
                <c:pt idx="10955">
                  <c:v>187.50131666660309</c:v>
                </c:pt>
                <c:pt idx="10956">
                  <c:v>187.51818333466846</c:v>
                </c:pt>
                <c:pt idx="10957">
                  <c:v>187.53521666526794</c:v>
                </c:pt>
                <c:pt idx="10958">
                  <c:v>187.55209999879202</c:v>
                </c:pt>
                <c:pt idx="10959">
                  <c:v>187.56896666685739</c:v>
                </c:pt>
                <c:pt idx="10960">
                  <c:v>187.58585000038147</c:v>
                </c:pt>
                <c:pt idx="10961">
                  <c:v>187.6028333346049</c:v>
                </c:pt>
                <c:pt idx="10962">
                  <c:v>187.61969999472299</c:v>
                </c:pt>
                <c:pt idx="10963">
                  <c:v>187.63653333187102</c:v>
                </c:pt>
                <c:pt idx="10964">
                  <c:v>187.65339999993643</c:v>
                </c:pt>
                <c:pt idx="10965">
                  <c:v>187.67029999891918</c:v>
                </c:pt>
                <c:pt idx="10966">
                  <c:v>187.68716666698455</c:v>
                </c:pt>
                <c:pt idx="10967">
                  <c:v>187.70405000050863</c:v>
                </c:pt>
                <c:pt idx="10968">
                  <c:v>187.72091666062673</c:v>
                </c:pt>
                <c:pt idx="10969">
                  <c:v>187.73778332869213</c:v>
                </c:pt>
                <c:pt idx="10970">
                  <c:v>187.75466666221618</c:v>
                </c:pt>
                <c:pt idx="10971">
                  <c:v>187.77154999574026</c:v>
                </c:pt>
                <c:pt idx="10972">
                  <c:v>187.78866666158041</c:v>
                </c:pt>
                <c:pt idx="10973">
                  <c:v>187.80551666418711</c:v>
                </c:pt>
                <c:pt idx="10974">
                  <c:v>187.82241666316986</c:v>
                </c:pt>
                <c:pt idx="10975">
                  <c:v>187.83928333123524</c:v>
                </c:pt>
                <c:pt idx="10976">
                  <c:v>187.85621666113536</c:v>
                </c:pt>
                <c:pt idx="10977">
                  <c:v>187.87308332920074</c:v>
                </c:pt>
                <c:pt idx="10978">
                  <c:v>187.88993333180744</c:v>
                </c:pt>
                <c:pt idx="10979">
                  <c:v>187.90681666533152</c:v>
                </c:pt>
                <c:pt idx="10980">
                  <c:v>187.92371666431427</c:v>
                </c:pt>
                <c:pt idx="10981">
                  <c:v>187.94056666692097</c:v>
                </c:pt>
                <c:pt idx="10982">
                  <c:v>187.95746666590372</c:v>
                </c:pt>
                <c:pt idx="10983">
                  <c:v>187.97433333396913</c:v>
                </c:pt>
                <c:pt idx="10984">
                  <c:v>187.99236666361492</c:v>
                </c:pt>
                <c:pt idx="10985">
                  <c:v>188.01036666234333</c:v>
                </c:pt>
                <c:pt idx="10986">
                  <c:v>188.02721666495006</c:v>
                </c:pt>
                <c:pt idx="10987">
                  <c:v>188.04406666755676</c:v>
                </c:pt>
                <c:pt idx="10988">
                  <c:v>188.06093332767486</c:v>
                </c:pt>
                <c:pt idx="10989">
                  <c:v>188.07779999574026</c:v>
                </c:pt>
                <c:pt idx="10990">
                  <c:v>188.0960166613261</c:v>
                </c:pt>
                <c:pt idx="10991">
                  <c:v>188.11289999485015</c:v>
                </c:pt>
                <c:pt idx="10992">
                  <c:v>188.13033332824708</c:v>
                </c:pt>
                <c:pt idx="10993">
                  <c:v>188.14723332722983</c:v>
                </c:pt>
                <c:pt idx="10994">
                  <c:v>188.1651166677475</c:v>
                </c:pt>
                <c:pt idx="10995">
                  <c:v>188.18196666240692</c:v>
                </c:pt>
                <c:pt idx="10996">
                  <c:v>188.19881666501362</c:v>
                </c:pt>
                <c:pt idx="10997">
                  <c:v>188.21568333307903</c:v>
                </c:pt>
                <c:pt idx="10998">
                  <c:v>188.23251666227978</c:v>
                </c:pt>
                <c:pt idx="10999">
                  <c:v>188.24936666488648</c:v>
                </c:pt>
                <c:pt idx="11000">
                  <c:v>188.26751666069032</c:v>
                </c:pt>
                <c:pt idx="11001">
                  <c:v>188.28439999421437</c:v>
                </c:pt>
                <c:pt idx="11002">
                  <c:v>188.3012499968211</c:v>
                </c:pt>
                <c:pt idx="11003">
                  <c:v>188.3180999994278</c:v>
                </c:pt>
                <c:pt idx="11004">
                  <c:v>188.33494999408722</c:v>
                </c:pt>
                <c:pt idx="11005">
                  <c:v>188.35309999783834</c:v>
                </c:pt>
                <c:pt idx="11006">
                  <c:v>188.36995000044504</c:v>
                </c:pt>
                <c:pt idx="11007">
                  <c:v>188.38681666056314</c:v>
                </c:pt>
                <c:pt idx="11008">
                  <c:v>188.40368332862855</c:v>
                </c:pt>
                <c:pt idx="11009">
                  <c:v>188.42053333123525</c:v>
                </c:pt>
                <c:pt idx="11010">
                  <c:v>188.437433330218</c:v>
                </c:pt>
                <c:pt idx="11011">
                  <c:v>188.45434999465942</c:v>
                </c:pt>
                <c:pt idx="11012">
                  <c:v>188.4712166627248</c:v>
                </c:pt>
                <c:pt idx="11013">
                  <c:v>188.51604999701183</c:v>
                </c:pt>
                <c:pt idx="11014">
                  <c:v>188.5338666677475</c:v>
                </c:pt>
                <c:pt idx="11015">
                  <c:v>188.61966666380565</c:v>
                </c:pt>
                <c:pt idx="11016">
                  <c:v>188.64263332684834</c:v>
                </c:pt>
                <c:pt idx="11017">
                  <c:v>188.65949999491374</c:v>
                </c:pt>
                <c:pt idx="11018">
                  <c:v>188.67683332761129</c:v>
                </c:pt>
                <c:pt idx="11019">
                  <c:v>188.69423333009084</c:v>
                </c:pt>
                <c:pt idx="11020">
                  <c:v>188.71108333269754</c:v>
                </c:pt>
                <c:pt idx="11021">
                  <c:v>188.72798333168029</c:v>
                </c:pt>
                <c:pt idx="11022">
                  <c:v>188.74503332773844</c:v>
                </c:pt>
                <c:pt idx="11023">
                  <c:v>188.76188333034514</c:v>
                </c:pt>
                <c:pt idx="11024">
                  <c:v>188.77956666151684</c:v>
                </c:pt>
                <c:pt idx="11025">
                  <c:v>188.89243333339692</c:v>
                </c:pt>
                <c:pt idx="11026">
                  <c:v>189.01229999860126</c:v>
                </c:pt>
                <c:pt idx="11027">
                  <c:v>189.029150001208</c:v>
                </c:pt>
                <c:pt idx="11028">
                  <c:v>189.18708333174388</c:v>
                </c:pt>
                <c:pt idx="11029">
                  <c:v>189.20393333435058</c:v>
                </c:pt>
                <c:pt idx="11030">
                  <c:v>189.22079999446868</c:v>
                </c:pt>
                <c:pt idx="11031">
                  <c:v>189.23766666253408</c:v>
                </c:pt>
                <c:pt idx="11032">
                  <c:v>189.25558333396913</c:v>
                </c:pt>
                <c:pt idx="11033">
                  <c:v>189.27243332862855</c:v>
                </c:pt>
                <c:pt idx="11034">
                  <c:v>189.29045000076295</c:v>
                </c:pt>
                <c:pt idx="11035">
                  <c:v>189.30733333428699</c:v>
                </c:pt>
                <c:pt idx="11036">
                  <c:v>189.32473332881926</c:v>
                </c:pt>
                <c:pt idx="11037">
                  <c:v>189.34158333142599</c:v>
                </c:pt>
                <c:pt idx="11038">
                  <c:v>189.35853333473204</c:v>
                </c:pt>
                <c:pt idx="11039">
                  <c:v>189.37538332939147</c:v>
                </c:pt>
                <c:pt idx="11040">
                  <c:v>189.3922333319982</c:v>
                </c:pt>
                <c:pt idx="11041">
                  <c:v>189.4090833346049</c:v>
                </c:pt>
                <c:pt idx="11042">
                  <c:v>189.42593332926432</c:v>
                </c:pt>
                <c:pt idx="11043">
                  <c:v>189.44278333187103</c:v>
                </c:pt>
                <c:pt idx="11044">
                  <c:v>189.46069999535879</c:v>
                </c:pt>
                <c:pt idx="11045">
                  <c:v>189.47756666342417</c:v>
                </c:pt>
                <c:pt idx="11046">
                  <c:v>189.49441666603087</c:v>
                </c:pt>
                <c:pt idx="11047">
                  <c:v>189.5112666606903</c:v>
                </c:pt>
                <c:pt idx="11048">
                  <c:v>189.52811666329703</c:v>
                </c:pt>
                <c:pt idx="11049">
                  <c:v>189.54506666660308</c:v>
                </c:pt>
                <c:pt idx="11050">
                  <c:v>189.5619166612625</c:v>
                </c:pt>
                <c:pt idx="11051">
                  <c:v>189.57879999478658</c:v>
                </c:pt>
                <c:pt idx="11052">
                  <c:v>189.59676666259764</c:v>
                </c:pt>
                <c:pt idx="11053">
                  <c:v>189.61363333066305</c:v>
                </c:pt>
                <c:pt idx="11054">
                  <c:v>189.6305999994278</c:v>
                </c:pt>
                <c:pt idx="11055">
                  <c:v>189.64744999408722</c:v>
                </c:pt>
                <c:pt idx="11056">
                  <c:v>189.66559999783834</c:v>
                </c:pt>
                <c:pt idx="11057">
                  <c:v>189.68243332703909</c:v>
                </c:pt>
                <c:pt idx="11058">
                  <c:v>189.69931666056314</c:v>
                </c:pt>
                <c:pt idx="11059">
                  <c:v>189.71618332862855</c:v>
                </c:pt>
                <c:pt idx="11060">
                  <c:v>189.73303333123525</c:v>
                </c:pt>
                <c:pt idx="11061">
                  <c:v>189.75118332703909</c:v>
                </c:pt>
                <c:pt idx="11062">
                  <c:v>189.76804999510446</c:v>
                </c:pt>
                <c:pt idx="11063">
                  <c:v>189.78668332894642</c:v>
                </c:pt>
                <c:pt idx="11064">
                  <c:v>189.80358332792918</c:v>
                </c:pt>
                <c:pt idx="11065">
                  <c:v>189.82046666145325</c:v>
                </c:pt>
                <c:pt idx="11066">
                  <c:v>189.83731666405995</c:v>
                </c:pt>
                <c:pt idx="11067">
                  <c:v>189.85416666666666</c:v>
                </c:pt>
                <c:pt idx="11068">
                  <c:v>189.87103333473206</c:v>
                </c:pt>
                <c:pt idx="11069">
                  <c:v>189.88908332983652</c:v>
                </c:pt>
                <c:pt idx="11070">
                  <c:v>189.90594999790193</c:v>
                </c:pt>
                <c:pt idx="11071">
                  <c:v>189.9228166659673</c:v>
                </c:pt>
                <c:pt idx="11072">
                  <c:v>189.93969999949138</c:v>
                </c:pt>
                <c:pt idx="11073">
                  <c:v>189.9576499938965</c:v>
                </c:pt>
                <c:pt idx="11074">
                  <c:v>189.9744999965032</c:v>
                </c:pt>
                <c:pt idx="11075">
                  <c:v>189.99208332697552</c:v>
                </c:pt>
                <c:pt idx="11076">
                  <c:v>190.00894999504089</c:v>
                </c:pt>
                <c:pt idx="11077">
                  <c:v>190.0257999976476</c:v>
                </c:pt>
                <c:pt idx="11078">
                  <c:v>190.04265000025433</c:v>
                </c:pt>
                <c:pt idx="11079">
                  <c:v>190.05951666037242</c:v>
                </c:pt>
                <c:pt idx="11080">
                  <c:v>190.07749999364216</c:v>
                </c:pt>
                <c:pt idx="11081">
                  <c:v>190.09434999624889</c:v>
                </c:pt>
                <c:pt idx="11082">
                  <c:v>190.11133333047232</c:v>
                </c:pt>
                <c:pt idx="11083">
                  <c:v>190.12818333307902</c:v>
                </c:pt>
                <c:pt idx="11084">
                  <c:v>190.14503332773845</c:v>
                </c:pt>
                <c:pt idx="11085">
                  <c:v>190.16325000127156</c:v>
                </c:pt>
                <c:pt idx="11086">
                  <c:v>190.18011666138966</c:v>
                </c:pt>
                <c:pt idx="11087">
                  <c:v>190.19806666374205</c:v>
                </c:pt>
                <c:pt idx="11088">
                  <c:v>190.21491666634878</c:v>
                </c:pt>
                <c:pt idx="11089">
                  <c:v>190.23206666310628</c:v>
                </c:pt>
                <c:pt idx="11090">
                  <c:v>190.24893333117168</c:v>
                </c:pt>
                <c:pt idx="11091">
                  <c:v>190.26576666037241</c:v>
                </c:pt>
                <c:pt idx="11092">
                  <c:v>190.28261666297914</c:v>
                </c:pt>
                <c:pt idx="11093">
                  <c:v>190.29949999650319</c:v>
                </c:pt>
                <c:pt idx="11094">
                  <c:v>190.3175166606903</c:v>
                </c:pt>
                <c:pt idx="11095">
                  <c:v>190.334366663297</c:v>
                </c:pt>
                <c:pt idx="11096">
                  <c:v>190.35130000114441</c:v>
                </c:pt>
                <c:pt idx="11097">
                  <c:v>190.36814999580383</c:v>
                </c:pt>
                <c:pt idx="11098">
                  <c:v>190.38503332932791</c:v>
                </c:pt>
                <c:pt idx="11099">
                  <c:v>190.40306666692098</c:v>
                </c:pt>
                <c:pt idx="11100">
                  <c:v>190.41993332703908</c:v>
                </c:pt>
                <c:pt idx="11101">
                  <c:v>190.4368333339691</c:v>
                </c:pt>
                <c:pt idx="11102">
                  <c:v>190.45369999408723</c:v>
                </c:pt>
                <c:pt idx="11103">
                  <c:v>190.47061666647593</c:v>
                </c:pt>
                <c:pt idx="11104">
                  <c:v>190.48748333454131</c:v>
                </c:pt>
                <c:pt idx="11105">
                  <c:v>190.50546666781108</c:v>
                </c:pt>
                <c:pt idx="11106">
                  <c:v>190.52235000133516</c:v>
                </c:pt>
                <c:pt idx="11107">
                  <c:v>190.53935000101725</c:v>
                </c:pt>
                <c:pt idx="11108">
                  <c:v>190.55619999567668</c:v>
                </c:pt>
                <c:pt idx="11109">
                  <c:v>190.57308332920076</c:v>
                </c:pt>
                <c:pt idx="11110">
                  <c:v>190.59016666412353</c:v>
                </c:pt>
                <c:pt idx="11111">
                  <c:v>190.60701666673023</c:v>
                </c:pt>
                <c:pt idx="11112">
                  <c:v>190.62491666475933</c:v>
                </c:pt>
                <c:pt idx="11113">
                  <c:v>190.64179999828337</c:v>
                </c:pt>
                <c:pt idx="11114">
                  <c:v>190.65938332875569</c:v>
                </c:pt>
                <c:pt idx="11115">
                  <c:v>190.6762499968211</c:v>
                </c:pt>
                <c:pt idx="11116">
                  <c:v>190.69386666615804</c:v>
                </c:pt>
                <c:pt idx="11117">
                  <c:v>190.71071666081747</c:v>
                </c:pt>
                <c:pt idx="11118">
                  <c:v>190.72829999923707</c:v>
                </c:pt>
                <c:pt idx="11119">
                  <c:v>190.74518333276112</c:v>
                </c:pt>
                <c:pt idx="11120">
                  <c:v>190.76209999720257</c:v>
                </c:pt>
                <c:pt idx="11121">
                  <c:v>190.77898333072662</c:v>
                </c:pt>
                <c:pt idx="11122">
                  <c:v>190.7958666642507</c:v>
                </c:pt>
                <c:pt idx="11123">
                  <c:v>190.81274999777477</c:v>
                </c:pt>
                <c:pt idx="11124">
                  <c:v>190.82984999815622</c:v>
                </c:pt>
                <c:pt idx="11125">
                  <c:v>190.84671666622162</c:v>
                </c:pt>
                <c:pt idx="11126">
                  <c:v>190.86441666285197</c:v>
                </c:pt>
                <c:pt idx="11127">
                  <c:v>190.88129999637604</c:v>
                </c:pt>
                <c:pt idx="11128">
                  <c:v>190.89818332990009</c:v>
                </c:pt>
                <c:pt idx="11129">
                  <c:v>190.91506666342417</c:v>
                </c:pt>
                <c:pt idx="11130">
                  <c:v>190.93193333148957</c:v>
                </c:pt>
                <c:pt idx="11131">
                  <c:v>190.94879999955495</c:v>
                </c:pt>
                <c:pt idx="11132">
                  <c:v>190.96566666762035</c:v>
                </c:pt>
                <c:pt idx="11133">
                  <c:v>190.98256666660308</c:v>
                </c:pt>
                <c:pt idx="11134">
                  <c:v>190.99945000012715</c:v>
                </c:pt>
                <c:pt idx="11135">
                  <c:v>191.01633333365123</c:v>
                </c:pt>
                <c:pt idx="11136">
                  <c:v>191.03323333263398</c:v>
                </c:pt>
                <c:pt idx="11137">
                  <c:v>191.05013333161671</c:v>
                </c:pt>
                <c:pt idx="11138">
                  <c:v>191.06699999968211</c:v>
                </c:pt>
                <c:pt idx="11139">
                  <c:v>191.08439999421438</c:v>
                </c:pt>
                <c:pt idx="11140">
                  <c:v>191.10124999682108</c:v>
                </c:pt>
                <c:pt idx="11141">
                  <c:v>191.11811666488649</c:v>
                </c:pt>
                <c:pt idx="11142">
                  <c:v>191.13498333295186</c:v>
                </c:pt>
                <c:pt idx="11143">
                  <c:v>191.15188333193461</c:v>
                </c:pt>
                <c:pt idx="11144">
                  <c:v>191.16876666545869</c:v>
                </c:pt>
                <c:pt idx="11145">
                  <c:v>191.18563333352407</c:v>
                </c:pt>
                <c:pt idx="11146">
                  <c:v>191.20251666704814</c:v>
                </c:pt>
                <c:pt idx="11147">
                  <c:v>191.2194166660309</c:v>
                </c:pt>
                <c:pt idx="11148">
                  <c:v>191.23629999955494</c:v>
                </c:pt>
                <c:pt idx="11149">
                  <c:v>191.25318333307902</c:v>
                </c:pt>
                <c:pt idx="11150">
                  <c:v>191.27008333206177</c:v>
                </c:pt>
                <c:pt idx="11151">
                  <c:v>191.28696666558582</c:v>
                </c:pt>
                <c:pt idx="11152">
                  <c:v>191.30381666024525</c:v>
                </c:pt>
                <c:pt idx="11153">
                  <c:v>191.32069999376932</c:v>
                </c:pt>
                <c:pt idx="11154">
                  <c:v>191.33760000069935</c:v>
                </c:pt>
                <c:pt idx="11155">
                  <c:v>191.35448333422343</c:v>
                </c:pt>
                <c:pt idx="11156">
                  <c:v>191.37139999866486</c:v>
                </c:pt>
                <c:pt idx="11157">
                  <c:v>191.38828333218893</c:v>
                </c:pt>
                <c:pt idx="11158">
                  <c:v>191.40516666571298</c:v>
                </c:pt>
                <c:pt idx="11159">
                  <c:v>191.42204999923706</c:v>
                </c:pt>
                <c:pt idx="11160">
                  <c:v>191.43889999389648</c:v>
                </c:pt>
                <c:pt idx="11161">
                  <c:v>191.45578332742056</c:v>
                </c:pt>
                <c:pt idx="11162">
                  <c:v>191.47268333435059</c:v>
                </c:pt>
                <c:pt idx="11163">
                  <c:v>191.48958333333334</c:v>
                </c:pt>
                <c:pt idx="11164">
                  <c:v>191.50648333231609</c:v>
                </c:pt>
                <c:pt idx="11165">
                  <c:v>191.52336666584014</c:v>
                </c:pt>
                <c:pt idx="11166">
                  <c:v>191.54028333028157</c:v>
                </c:pt>
                <c:pt idx="11167">
                  <c:v>191.55716666380565</c:v>
                </c:pt>
                <c:pt idx="11168">
                  <c:v>191.57404999732972</c:v>
                </c:pt>
                <c:pt idx="11169">
                  <c:v>191.5909166653951</c:v>
                </c:pt>
                <c:pt idx="11170">
                  <c:v>191.60781666437785</c:v>
                </c:pt>
                <c:pt idx="11171">
                  <c:v>191.62469999790193</c:v>
                </c:pt>
                <c:pt idx="11172">
                  <c:v>191.64161666234335</c:v>
                </c:pt>
                <c:pt idx="11173">
                  <c:v>191.65848333040873</c:v>
                </c:pt>
                <c:pt idx="11174">
                  <c:v>191.67536666393281</c:v>
                </c:pt>
                <c:pt idx="11175">
                  <c:v>191.69224999745686</c:v>
                </c:pt>
                <c:pt idx="11176">
                  <c:v>191.70914999643961</c:v>
                </c:pt>
                <c:pt idx="11177">
                  <c:v>191.72598333358764</c:v>
                </c:pt>
                <c:pt idx="11178">
                  <c:v>191.74286666711171</c:v>
                </c:pt>
                <c:pt idx="11179">
                  <c:v>191.75971666177114</c:v>
                </c:pt>
                <c:pt idx="11180">
                  <c:v>191.77659999529521</c:v>
                </c:pt>
                <c:pt idx="11181">
                  <c:v>191.79349999427797</c:v>
                </c:pt>
                <c:pt idx="11182">
                  <c:v>191.81038332780201</c:v>
                </c:pt>
                <c:pt idx="11183">
                  <c:v>191.82728333473204</c:v>
                </c:pt>
                <c:pt idx="11184">
                  <c:v>191.8441833337148</c:v>
                </c:pt>
                <c:pt idx="11185">
                  <c:v>191.86104999383289</c:v>
                </c:pt>
                <c:pt idx="11186">
                  <c:v>191.8779166618983</c:v>
                </c:pt>
                <c:pt idx="11187">
                  <c:v>191.89481666088105</c:v>
                </c:pt>
                <c:pt idx="11188">
                  <c:v>191.91168332894642</c:v>
                </c:pt>
                <c:pt idx="11189">
                  <c:v>191.92858332792918</c:v>
                </c:pt>
                <c:pt idx="11190">
                  <c:v>191.94546666145325</c:v>
                </c:pt>
                <c:pt idx="11191">
                  <c:v>191.9623499949773</c:v>
                </c:pt>
                <c:pt idx="11192">
                  <c:v>191.97919999758403</c:v>
                </c:pt>
                <c:pt idx="11193">
                  <c:v>191.99606666564941</c:v>
                </c:pt>
                <c:pt idx="11194">
                  <c:v>192.01293333371481</c:v>
                </c:pt>
                <c:pt idx="11195">
                  <c:v>192.02981666723886</c:v>
                </c:pt>
                <c:pt idx="11196">
                  <c:v>192.04668332735699</c:v>
                </c:pt>
                <c:pt idx="11197">
                  <c:v>192.06358333428702</c:v>
                </c:pt>
                <c:pt idx="11198">
                  <c:v>192.08046666781107</c:v>
                </c:pt>
                <c:pt idx="11199">
                  <c:v>192.09736666679382</c:v>
                </c:pt>
                <c:pt idx="11200">
                  <c:v>192.1142500003179</c:v>
                </c:pt>
                <c:pt idx="11201">
                  <c:v>192.13114999930065</c:v>
                </c:pt>
                <c:pt idx="11202">
                  <c:v>192.14801666736602</c:v>
                </c:pt>
                <c:pt idx="11203">
                  <c:v>192.16491666634877</c:v>
                </c:pt>
                <c:pt idx="11204">
                  <c:v>192.18179999987285</c:v>
                </c:pt>
                <c:pt idx="11205">
                  <c:v>192.1986833333969</c:v>
                </c:pt>
                <c:pt idx="11206">
                  <c:v>192.21558333237965</c:v>
                </c:pt>
                <c:pt idx="11207">
                  <c:v>192.23246666590373</c:v>
                </c:pt>
                <c:pt idx="11208">
                  <c:v>192.24934999942781</c:v>
                </c:pt>
                <c:pt idx="11209">
                  <c:v>192.26619999408723</c:v>
                </c:pt>
                <c:pt idx="11210">
                  <c:v>192.28308332761128</c:v>
                </c:pt>
                <c:pt idx="11211">
                  <c:v>192.29996666113536</c:v>
                </c:pt>
                <c:pt idx="11212">
                  <c:v>192.31683332920073</c:v>
                </c:pt>
                <c:pt idx="11213">
                  <c:v>192.33371666272481</c:v>
                </c:pt>
                <c:pt idx="11214">
                  <c:v>192.35063332716624</c:v>
                </c:pt>
                <c:pt idx="11215">
                  <c:v>192.36751666069031</c:v>
                </c:pt>
                <c:pt idx="11216">
                  <c:v>192.38438332875569</c:v>
                </c:pt>
                <c:pt idx="11217">
                  <c:v>192.40178333123524</c:v>
                </c:pt>
                <c:pt idx="11218">
                  <c:v>192.41864999930064</c:v>
                </c:pt>
                <c:pt idx="11219">
                  <c:v>192.43554999828339</c:v>
                </c:pt>
                <c:pt idx="11220">
                  <c:v>192.45241666634877</c:v>
                </c:pt>
                <c:pt idx="11221">
                  <c:v>192.46929999987285</c:v>
                </c:pt>
                <c:pt idx="11222">
                  <c:v>192.48618333339692</c:v>
                </c:pt>
                <c:pt idx="11223">
                  <c:v>192.50309999783835</c:v>
                </c:pt>
                <c:pt idx="11224">
                  <c:v>192.5199833313624</c:v>
                </c:pt>
                <c:pt idx="11225">
                  <c:v>192.5368499994278</c:v>
                </c:pt>
                <c:pt idx="11226">
                  <c:v>192.55413332780202</c:v>
                </c:pt>
                <c:pt idx="11227">
                  <c:v>192.5710166613261</c:v>
                </c:pt>
                <c:pt idx="11228">
                  <c:v>192.58789999485015</c:v>
                </c:pt>
                <c:pt idx="11229">
                  <c:v>192.60474999745688</c:v>
                </c:pt>
                <c:pt idx="11230">
                  <c:v>192.62161666552225</c:v>
                </c:pt>
                <c:pt idx="11231">
                  <c:v>192.638516664505</c:v>
                </c:pt>
                <c:pt idx="11232">
                  <c:v>192.65539999802908</c:v>
                </c:pt>
                <c:pt idx="11233">
                  <c:v>192.67228333155313</c:v>
                </c:pt>
                <c:pt idx="11234">
                  <c:v>192.68918333053588</c:v>
                </c:pt>
                <c:pt idx="11235">
                  <c:v>192.70606666405996</c:v>
                </c:pt>
                <c:pt idx="11236">
                  <c:v>192.72293333212534</c:v>
                </c:pt>
                <c:pt idx="11237">
                  <c:v>192.73984999656676</c:v>
                </c:pt>
                <c:pt idx="11238">
                  <c:v>192.75673333009084</c:v>
                </c:pt>
                <c:pt idx="11239">
                  <c:v>192.77361666361492</c:v>
                </c:pt>
                <c:pt idx="11240">
                  <c:v>192.79053332805634</c:v>
                </c:pt>
                <c:pt idx="11241">
                  <c:v>192.80741666158039</c:v>
                </c:pt>
                <c:pt idx="11242">
                  <c:v>192.82429999510447</c:v>
                </c:pt>
                <c:pt idx="11243">
                  <c:v>192.84119999408722</c:v>
                </c:pt>
                <c:pt idx="11244">
                  <c:v>192.85810000101725</c:v>
                </c:pt>
                <c:pt idx="11245">
                  <c:v>192.875</c:v>
                </c:pt>
                <c:pt idx="11246">
                  <c:v>192.89186666806538</c:v>
                </c:pt>
                <c:pt idx="11247">
                  <c:v>192.9087333281835</c:v>
                </c:pt>
                <c:pt idx="11248">
                  <c:v>192.92561666170755</c:v>
                </c:pt>
                <c:pt idx="11249">
                  <c:v>192.94246666431428</c:v>
                </c:pt>
                <c:pt idx="11250">
                  <c:v>192.95934999783833</c:v>
                </c:pt>
                <c:pt idx="11251">
                  <c:v>192.97624999682108</c:v>
                </c:pt>
                <c:pt idx="11252">
                  <c:v>192.99313333034516</c:v>
                </c:pt>
                <c:pt idx="11253">
                  <c:v>193.01001666386921</c:v>
                </c:pt>
                <c:pt idx="11254">
                  <c:v>193.02693332831066</c:v>
                </c:pt>
                <c:pt idx="11255">
                  <c:v>193.04381666183471</c:v>
                </c:pt>
                <c:pt idx="11256">
                  <c:v>193.06069999535879</c:v>
                </c:pt>
                <c:pt idx="11257">
                  <c:v>193.07759999434154</c:v>
                </c:pt>
                <c:pt idx="11258">
                  <c:v>193.09446666240692</c:v>
                </c:pt>
                <c:pt idx="11259">
                  <c:v>193.11134999593099</c:v>
                </c:pt>
                <c:pt idx="11260">
                  <c:v>193.12824999491374</c:v>
                </c:pt>
                <c:pt idx="11261">
                  <c:v>193.14511666297912</c:v>
                </c:pt>
                <c:pt idx="11262">
                  <c:v>193.1619999965032</c:v>
                </c:pt>
                <c:pt idx="11263">
                  <c:v>193.17886666456857</c:v>
                </c:pt>
                <c:pt idx="11264">
                  <c:v>193.19574999809265</c:v>
                </c:pt>
                <c:pt idx="11265">
                  <c:v>193.21263333161673</c:v>
                </c:pt>
                <c:pt idx="11266">
                  <c:v>193.22953333059948</c:v>
                </c:pt>
                <c:pt idx="11267">
                  <c:v>193.24641666412353</c:v>
                </c:pt>
                <c:pt idx="11268">
                  <c:v>193.26328333218893</c:v>
                </c:pt>
                <c:pt idx="11269">
                  <c:v>193.28018333117168</c:v>
                </c:pt>
                <c:pt idx="11270">
                  <c:v>193.29704999923706</c:v>
                </c:pt>
                <c:pt idx="11271">
                  <c:v>193.31393333276114</c:v>
                </c:pt>
                <c:pt idx="11272">
                  <c:v>193.33081666628519</c:v>
                </c:pt>
                <c:pt idx="11273">
                  <c:v>193.34768333435059</c:v>
                </c:pt>
                <c:pt idx="11274">
                  <c:v>193.36456666787464</c:v>
                </c:pt>
                <c:pt idx="11275">
                  <c:v>193.38226666450501</c:v>
                </c:pt>
                <c:pt idx="11276">
                  <c:v>193.39911666711171</c:v>
                </c:pt>
                <c:pt idx="11277">
                  <c:v>193.41600000063579</c:v>
                </c:pt>
                <c:pt idx="11278">
                  <c:v>193.43284999529521</c:v>
                </c:pt>
                <c:pt idx="11279">
                  <c:v>193.44971666336059</c:v>
                </c:pt>
                <c:pt idx="11280">
                  <c:v>193.46659999688467</c:v>
                </c:pt>
                <c:pt idx="11281">
                  <c:v>193.48348333040875</c:v>
                </c:pt>
                <c:pt idx="11282">
                  <c:v>193.50038332939147</c:v>
                </c:pt>
                <c:pt idx="11283">
                  <c:v>193.51724999745687</c:v>
                </c:pt>
                <c:pt idx="11284">
                  <c:v>193.5341666618983</c:v>
                </c:pt>
                <c:pt idx="11285">
                  <c:v>193.55103332996367</c:v>
                </c:pt>
                <c:pt idx="11286">
                  <c:v>193.56793332894642</c:v>
                </c:pt>
                <c:pt idx="11287">
                  <c:v>193.5848166624705</c:v>
                </c:pt>
                <c:pt idx="11288">
                  <c:v>193.60171666145325</c:v>
                </c:pt>
                <c:pt idx="11289">
                  <c:v>193.618616660436</c:v>
                </c:pt>
                <c:pt idx="11290">
                  <c:v>193.63549999396005</c:v>
                </c:pt>
                <c:pt idx="11291">
                  <c:v>193.65238332748413</c:v>
                </c:pt>
                <c:pt idx="11292">
                  <c:v>193.66926666100821</c:v>
                </c:pt>
                <c:pt idx="11293">
                  <c:v>193.68614999453226</c:v>
                </c:pt>
                <c:pt idx="11294">
                  <c:v>193.70304999351501</c:v>
                </c:pt>
                <c:pt idx="11295">
                  <c:v>193.71993332703909</c:v>
                </c:pt>
                <c:pt idx="11296">
                  <c:v>193.73681666056316</c:v>
                </c:pt>
                <c:pt idx="11297">
                  <c:v>193.75369999408721</c:v>
                </c:pt>
                <c:pt idx="11298">
                  <c:v>193.77058332761129</c:v>
                </c:pt>
                <c:pt idx="11299">
                  <c:v>193.78746666113537</c:v>
                </c:pt>
                <c:pt idx="11300">
                  <c:v>193.80433332920074</c:v>
                </c:pt>
                <c:pt idx="11301">
                  <c:v>193.82191666762034</c:v>
                </c:pt>
                <c:pt idx="11302">
                  <c:v>193.83880000114442</c:v>
                </c:pt>
                <c:pt idx="11303">
                  <c:v>193.85570000012714</c:v>
                </c:pt>
                <c:pt idx="11304">
                  <c:v>193.87256666024527</c:v>
                </c:pt>
                <c:pt idx="11305">
                  <c:v>193.8894666671753</c:v>
                </c:pt>
                <c:pt idx="11306">
                  <c:v>193.90638333161672</c:v>
                </c:pt>
                <c:pt idx="11307">
                  <c:v>193.9232499996821</c:v>
                </c:pt>
                <c:pt idx="11308">
                  <c:v>194.14539999961852</c:v>
                </c:pt>
                <c:pt idx="11309">
                  <c:v>194.23258333206178</c:v>
                </c:pt>
                <c:pt idx="11310">
                  <c:v>194.24943333466848</c:v>
                </c:pt>
                <c:pt idx="11311">
                  <c:v>194.30218333403269</c:v>
                </c:pt>
                <c:pt idx="11312">
                  <c:v>194.31904999415079</c:v>
                </c:pt>
                <c:pt idx="11313">
                  <c:v>194.33593332767487</c:v>
                </c:pt>
                <c:pt idx="11314">
                  <c:v>194.35276666482289</c:v>
                </c:pt>
                <c:pt idx="11315">
                  <c:v>194.3696333328883</c:v>
                </c:pt>
                <c:pt idx="11316">
                  <c:v>194.38659999370574</c:v>
                </c:pt>
                <c:pt idx="11317">
                  <c:v>194.40346666177115</c:v>
                </c:pt>
                <c:pt idx="11318">
                  <c:v>194.42051666577657</c:v>
                </c:pt>
                <c:pt idx="11319">
                  <c:v>194.437366660436</c:v>
                </c:pt>
                <c:pt idx="11320">
                  <c:v>194.45489999453227</c:v>
                </c:pt>
                <c:pt idx="11321">
                  <c:v>194.47176666259764</c:v>
                </c:pt>
                <c:pt idx="11322">
                  <c:v>194.48926666577657</c:v>
                </c:pt>
                <c:pt idx="11323">
                  <c:v>194.50614999930065</c:v>
                </c:pt>
                <c:pt idx="11324">
                  <c:v>194.52400000095366</c:v>
                </c:pt>
                <c:pt idx="11325">
                  <c:v>194.54084999561309</c:v>
                </c:pt>
                <c:pt idx="11326">
                  <c:v>194.55834999879201</c:v>
                </c:pt>
                <c:pt idx="11327">
                  <c:v>194.57523333231609</c:v>
                </c:pt>
                <c:pt idx="11328">
                  <c:v>194.59306666056315</c:v>
                </c:pt>
                <c:pt idx="11329">
                  <c:v>194.60993332862853</c:v>
                </c:pt>
                <c:pt idx="11330">
                  <c:v>194.62713332970938</c:v>
                </c:pt>
                <c:pt idx="11331">
                  <c:v>194.64398333231608</c:v>
                </c:pt>
                <c:pt idx="11332">
                  <c:v>194.66083332697551</c:v>
                </c:pt>
                <c:pt idx="11333">
                  <c:v>194.67769999504088</c:v>
                </c:pt>
                <c:pt idx="11334">
                  <c:v>194.6956499973933</c:v>
                </c:pt>
                <c:pt idx="11335">
                  <c:v>194.71251666545868</c:v>
                </c:pt>
                <c:pt idx="11336">
                  <c:v>194.73076666196187</c:v>
                </c:pt>
                <c:pt idx="11337">
                  <c:v>194.74763333002727</c:v>
                </c:pt>
                <c:pt idx="11338">
                  <c:v>194.76556666692099</c:v>
                </c:pt>
                <c:pt idx="11339">
                  <c:v>194.78243332703909</c:v>
                </c:pt>
                <c:pt idx="11340">
                  <c:v>194.80118332703907</c:v>
                </c:pt>
                <c:pt idx="11341">
                  <c:v>194.81806666056315</c:v>
                </c:pt>
                <c:pt idx="11342">
                  <c:v>194.83623332977294</c:v>
                </c:pt>
                <c:pt idx="11343">
                  <c:v>194.85308333237967</c:v>
                </c:pt>
                <c:pt idx="11344">
                  <c:v>194.86993332703909</c:v>
                </c:pt>
                <c:pt idx="11345">
                  <c:v>194.88679999510447</c:v>
                </c:pt>
                <c:pt idx="11346">
                  <c:v>194.90364999771117</c:v>
                </c:pt>
                <c:pt idx="11347">
                  <c:v>194.92056666215259</c:v>
                </c:pt>
                <c:pt idx="11348">
                  <c:v>194.93739999930065</c:v>
                </c:pt>
                <c:pt idx="11349">
                  <c:v>194.95544999440511</c:v>
                </c:pt>
                <c:pt idx="11350">
                  <c:v>194.97229999701182</c:v>
                </c:pt>
                <c:pt idx="11351">
                  <c:v>194.99053332805633</c:v>
                </c:pt>
                <c:pt idx="11352">
                  <c:v>195.00738333066303</c:v>
                </c:pt>
                <c:pt idx="11353">
                  <c:v>195.0246333281199</c:v>
                </c:pt>
                <c:pt idx="11354">
                  <c:v>195.04149999618531</c:v>
                </c:pt>
                <c:pt idx="11355">
                  <c:v>195.05933333237965</c:v>
                </c:pt>
                <c:pt idx="11356">
                  <c:v>195.07620000044506</c:v>
                </c:pt>
                <c:pt idx="11357">
                  <c:v>195.0935333331426</c:v>
                </c:pt>
                <c:pt idx="11358">
                  <c:v>195.11040000120798</c:v>
                </c:pt>
                <c:pt idx="11359">
                  <c:v>195.1272666613261</c:v>
                </c:pt>
                <c:pt idx="11360">
                  <c:v>195.14411666393281</c:v>
                </c:pt>
                <c:pt idx="11361">
                  <c:v>195.1622833331426</c:v>
                </c:pt>
                <c:pt idx="11362">
                  <c:v>195.179150001208</c:v>
                </c:pt>
                <c:pt idx="11363">
                  <c:v>195.19599999586742</c:v>
                </c:pt>
                <c:pt idx="11364">
                  <c:v>195.21284999847413</c:v>
                </c:pt>
                <c:pt idx="11365">
                  <c:v>195.22970000108083</c:v>
                </c:pt>
                <c:pt idx="11366">
                  <c:v>195.24656666119893</c:v>
                </c:pt>
                <c:pt idx="11367">
                  <c:v>195.26516666412354</c:v>
                </c:pt>
                <c:pt idx="11368">
                  <c:v>195.28204999764759</c:v>
                </c:pt>
                <c:pt idx="11369">
                  <c:v>195.29986666043598</c:v>
                </c:pt>
                <c:pt idx="11370">
                  <c:v>195.31671666304271</c:v>
                </c:pt>
                <c:pt idx="11371">
                  <c:v>195.33446666399638</c:v>
                </c:pt>
                <c:pt idx="11372">
                  <c:v>195.35134999752046</c:v>
                </c:pt>
                <c:pt idx="11373">
                  <c:v>195.36923333009085</c:v>
                </c:pt>
                <c:pt idx="11374">
                  <c:v>195.38609999815623</c:v>
                </c:pt>
                <c:pt idx="11375">
                  <c:v>195.4029833316803</c:v>
                </c:pt>
                <c:pt idx="11376">
                  <c:v>195.41984999974568</c:v>
                </c:pt>
                <c:pt idx="11377">
                  <c:v>195.43671666781108</c:v>
                </c:pt>
                <c:pt idx="11378">
                  <c:v>195.45358332792918</c:v>
                </c:pt>
                <c:pt idx="11379">
                  <c:v>195.47044999599456</c:v>
                </c:pt>
                <c:pt idx="11380">
                  <c:v>195.48853332996367</c:v>
                </c:pt>
                <c:pt idx="11381">
                  <c:v>195.5053833325704</c:v>
                </c:pt>
                <c:pt idx="11382">
                  <c:v>195.52223332722983</c:v>
                </c:pt>
                <c:pt idx="11383">
                  <c:v>195.53908332983653</c:v>
                </c:pt>
                <c:pt idx="11384">
                  <c:v>195.55606666405995</c:v>
                </c:pt>
                <c:pt idx="11385">
                  <c:v>195.57291666666666</c:v>
                </c:pt>
                <c:pt idx="11386">
                  <c:v>195.58976666132608</c:v>
                </c:pt>
                <c:pt idx="11387">
                  <c:v>195.60684999624888</c:v>
                </c:pt>
                <c:pt idx="11388">
                  <c:v>195.62369999885559</c:v>
                </c:pt>
                <c:pt idx="11389">
                  <c:v>195.64056666692099</c:v>
                </c:pt>
                <c:pt idx="11390">
                  <c:v>195.65743332703909</c:v>
                </c:pt>
                <c:pt idx="11391">
                  <c:v>195.67428332964579</c:v>
                </c:pt>
                <c:pt idx="11392">
                  <c:v>195.6925166606903</c:v>
                </c:pt>
                <c:pt idx="11393">
                  <c:v>195.70938332875571</c:v>
                </c:pt>
                <c:pt idx="11394">
                  <c:v>195.72633333206176</c:v>
                </c:pt>
                <c:pt idx="11395">
                  <c:v>195.74318333466849</c:v>
                </c:pt>
                <c:pt idx="11396">
                  <c:v>195.76003332932791</c:v>
                </c:pt>
                <c:pt idx="11397">
                  <c:v>195.77823332945505</c:v>
                </c:pt>
                <c:pt idx="11398">
                  <c:v>195.79508333206178</c:v>
                </c:pt>
                <c:pt idx="11399">
                  <c:v>195.8119166612625</c:v>
                </c:pt>
                <c:pt idx="11400">
                  <c:v>195.82876666386923</c:v>
                </c:pt>
                <c:pt idx="11401">
                  <c:v>195.84561666647593</c:v>
                </c:pt>
                <c:pt idx="11402">
                  <c:v>195.86256666183471</c:v>
                </c:pt>
                <c:pt idx="11403">
                  <c:v>195.87941666444144</c:v>
                </c:pt>
                <c:pt idx="11404">
                  <c:v>195.89694999853771</c:v>
                </c:pt>
                <c:pt idx="11405">
                  <c:v>195.91381666660308</c:v>
                </c:pt>
                <c:pt idx="11406">
                  <c:v>195.93066666126251</c:v>
                </c:pt>
                <c:pt idx="11407">
                  <c:v>195.94753332932791</c:v>
                </c:pt>
                <c:pt idx="11408">
                  <c:v>195.96513333320618</c:v>
                </c:pt>
                <c:pt idx="11409">
                  <c:v>195.98203333218893</c:v>
                </c:pt>
                <c:pt idx="11410">
                  <c:v>195.99996666113535</c:v>
                </c:pt>
                <c:pt idx="11411">
                  <c:v>196.01683332920075</c:v>
                </c:pt>
                <c:pt idx="11412">
                  <c:v>196.03368333180745</c:v>
                </c:pt>
                <c:pt idx="11413">
                  <c:v>196.05053333441415</c:v>
                </c:pt>
                <c:pt idx="11414">
                  <c:v>196.06741666793823</c:v>
                </c:pt>
                <c:pt idx="11415">
                  <c:v>196.08434999783833</c:v>
                </c:pt>
                <c:pt idx="11416">
                  <c:v>196.10120000044506</c:v>
                </c:pt>
                <c:pt idx="11417">
                  <c:v>196.11809999942778</c:v>
                </c:pt>
                <c:pt idx="11418">
                  <c:v>196.13494999408721</c:v>
                </c:pt>
                <c:pt idx="11419">
                  <c:v>196.15309999783832</c:v>
                </c:pt>
                <c:pt idx="11420">
                  <c:v>196.16996666590373</c:v>
                </c:pt>
                <c:pt idx="11421">
                  <c:v>196.18821666240692</c:v>
                </c:pt>
                <c:pt idx="11422">
                  <c:v>196.20508333047232</c:v>
                </c:pt>
                <c:pt idx="11423">
                  <c:v>196.22196666399637</c:v>
                </c:pt>
                <c:pt idx="11424">
                  <c:v>196.23884999752045</c:v>
                </c:pt>
                <c:pt idx="11425">
                  <c:v>196.25580000082653</c:v>
                </c:pt>
                <c:pt idx="11426">
                  <c:v>196.27268333435057</c:v>
                </c:pt>
                <c:pt idx="11427">
                  <c:v>196.29024999936422</c:v>
                </c:pt>
                <c:pt idx="11428">
                  <c:v>196.3071166674296</c:v>
                </c:pt>
                <c:pt idx="11429">
                  <c:v>196.32409999370574</c:v>
                </c:pt>
                <c:pt idx="11430">
                  <c:v>196.34098332722982</c:v>
                </c:pt>
                <c:pt idx="11431">
                  <c:v>196.3578666607539</c:v>
                </c:pt>
                <c:pt idx="11432">
                  <c:v>196.3747166633606</c:v>
                </c:pt>
                <c:pt idx="11433">
                  <c:v>196.39159999688465</c:v>
                </c:pt>
                <c:pt idx="11434">
                  <c:v>196.40881666342418</c:v>
                </c:pt>
                <c:pt idx="11435">
                  <c:v>196.42689999739329</c:v>
                </c:pt>
                <c:pt idx="11436">
                  <c:v>196.44378333091737</c:v>
                </c:pt>
                <c:pt idx="11437">
                  <c:v>196.46068332990009</c:v>
                </c:pt>
                <c:pt idx="11438">
                  <c:v>196.4775499979655</c:v>
                </c:pt>
                <c:pt idx="11439">
                  <c:v>196.49443333148957</c:v>
                </c:pt>
                <c:pt idx="11440">
                  <c:v>196.51129999955495</c:v>
                </c:pt>
                <c:pt idx="11441">
                  <c:v>196.52816666762035</c:v>
                </c:pt>
                <c:pt idx="11442">
                  <c:v>196.54503332773845</c:v>
                </c:pt>
                <c:pt idx="11443">
                  <c:v>196.56193333466848</c:v>
                </c:pt>
                <c:pt idx="11444">
                  <c:v>196.57881666024525</c:v>
                </c:pt>
                <c:pt idx="11445">
                  <c:v>196.59571666717528</c:v>
                </c:pt>
                <c:pt idx="11446">
                  <c:v>196.61261666615803</c:v>
                </c:pt>
                <c:pt idx="11447">
                  <c:v>196.62949999968211</c:v>
                </c:pt>
                <c:pt idx="11448">
                  <c:v>196.64636666774749</c:v>
                </c:pt>
                <c:pt idx="11449">
                  <c:v>196.66326666673024</c:v>
                </c:pt>
                <c:pt idx="11450">
                  <c:v>196.68015000025432</c:v>
                </c:pt>
                <c:pt idx="11451">
                  <c:v>196.69699999491374</c:v>
                </c:pt>
                <c:pt idx="11452">
                  <c:v>196.71389999389649</c:v>
                </c:pt>
                <c:pt idx="11453">
                  <c:v>196.73076666196187</c:v>
                </c:pt>
                <c:pt idx="11454">
                  <c:v>196.7476166645686</c:v>
                </c:pt>
                <c:pt idx="11455">
                  <c:v>196.76453332901002</c:v>
                </c:pt>
                <c:pt idx="11456">
                  <c:v>196.78141666253407</c:v>
                </c:pt>
                <c:pt idx="11457">
                  <c:v>196.79829999605815</c:v>
                </c:pt>
                <c:pt idx="11458">
                  <c:v>196.8151999950409</c:v>
                </c:pt>
                <c:pt idx="11459">
                  <c:v>196.8320499976476</c:v>
                </c:pt>
                <c:pt idx="11460">
                  <c:v>196.84893333117168</c:v>
                </c:pt>
                <c:pt idx="11461">
                  <c:v>196.86583333015443</c:v>
                </c:pt>
                <c:pt idx="11462">
                  <c:v>196.88273332913715</c:v>
                </c:pt>
                <c:pt idx="11463">
                  <c:v>196.89959999720256</c:v>
                </c:pt>
                <c:pt idx="11464">
                  <c:v>196.91649999618531</c:v>
                </c:pt>
                <c:pt idx="11465">
                  <c:v>196.93338332970936</c:v>
                </c:pt>
                <c:pt idx="11466">
                  <c:v>196.95026666323344</c:v>
                </c:pt>
                <c:pt idx="11467">
                  <c:v>196.96714999675751</c:v>
                </c:pt>
                <c:pt idx="11468">
                  <c:v>196.98461666107178</c:v>
                </c:pt>
                <c:pt idx="11469">
                  <c:v>197.00149999459583</c:v>
                </c:pt>
                <c:pt idx="11470">
                  <c:v>197.01836666266124</c:v>
                </c:pt>
                <c:pt idx="11471">
                  <c:v>197.03530000050861</c:v>
                </c:pt>
                <c:pt idx="11472">
                  <c:v>197.05218333403269</c:v>
                </c:pt>
                <c:pt idx="11473">
                  <c:v>197.06929999987284</c:v>
                </c:pt>
                <c:pt idx="11474">
                  <c:v>197.08623332977294</c:v>
                </c:pt>
                <c:pt idx="11475">
                  <c:v>197.10331666469574</c:v>
                </c:pt>
                <c:pt idx="11476">
                  <c:v>197.12019999821982</c:v>
                </c:pt>
                <c:pt idx="11477">
                  <c:v>197.13719999790192</c:v>
                </c:pt>
                <c:pt idx="11478">
                  <c:v>197.15580000082653</c:v>
                </c:pt>
                <c:pt idx="11479">
                  <c:v>197.17271666526796</c:v>
                </c:pt>
                <c:pt idx="11480">
                  <c:v>197.20566666126251</c:v>
                </c:pt>
                <c:pt idx="11481">
                  <c:v>197.22253332932789</c:v>
                </c:pt>
                <c:pt idx="11482">
                  <c:v>197.24078333377838</c:v>
                </c:pt>
                <c:pt idx="11483">
                  <c:v>197.25761666297913</c:v>
                </c:pt>
                <c:pt idx="11484">
                  <c:v>197.27483332951863</c:v>
                </c:pt>
                <c:pt idx="11485">
                  <c:v>197.29168333212536</c:v>
                </c:pt>
                <c:pt idx="11486">
                  <c:v>197.30881666342418</c:v>
                </c:pt>
                <c:pt idx="11487">
                  <c:v>197.32566666603088</c:v>
                </c:pt>
                <c:pt idx="11488">
                  <c:v>197.34251666069031</c:v>
                </c:pt>
                <c:pt idx="11489">
                  <c:v>197.35936666329701</c:v>
                </c:pt>
                <c:pt idx="11490">
                  <c:v>197.37623333136241</c:v>
                </c:pt>
                <c:pt idx="11491">
                  <c:v>197.39330000082651</c:v>
                </c:pt>
                <c:pt idx="11492">
                  <c:v>197.41014999548594</c:v>
                </c:pt>
                <c:pt idx="11493">
                  <c:v>197.42701666355134</c:v>
                </c:pt>
                <c:pt idx="11494">
                  <c:v>197.44388333161672</c:v>
                </c:pt>
                <c:pt idx="11495">
                  <c:v>197.46081666151682</c:v>
                </c:pt>
                <c:pt idx="11496">
                  <c:v>197.47768332958222</c:v>
                </c:pt>
                <c:pt idx="11497">
                  <c:v>197.4945499976476</c:v>
                </c:pt>
                <c:pt idx="11498">
                  <c:v>197.5115666627884</c:v>
                </c:pt>
                <c:pt idx="11499">
                  <c:v>197.5284166653951</c:v>
                </c:pt>
                <c:pt idx="11500">
                  <c:v>197.54524999459585</c:v>
                </c:pt>
                <c:pt idx="11501">
                  <c:v>197.56209999720255</c:v>
                </c:pt>
                <c:pt idx="11502">
                  <c:v>197.57908333142598</c:v>
                </c:pt>
                <c:pt idx="11503">
                  <c:v>197.59593333403271</c:v>
                </c:pt>
                <c:pt idx="11504">
                  <c:v>197.61304999987286</c:v>
                </c:pt>
                <c:pt idx="11505">
                  <c:v>197.62991666793823</c:v>
                </c:pt>
                <c:pt idx="11506">
                  <c:v>197.64676666259766</c:v>
                </c:pt>
                <c:pt idx="11507">
                  <c:v>197.66363333066303</c:v>
                </c:pt>
                <c:pt idx="11508">
                  <c:v>197.68048333326976</c:v>
                </c:pt>
                <c:pt idx="11509">
                  <c:v>197.69754999478658</c:v>
                </c:pt>
                <c:pt idx="11510">
                  <c:v>197.71441666285196</c:v>
                </c:pt>
                <c:pt idx="11511">
                  <c:v>197.73154999415081</c:v>
                </c:pt>
                <c:pt idx="11512">
                  <c:v>197.74841666221619</c:v>
                </c:pt>
                <c:pt idx="11513">
                  <c:v>197.76526666482289</c:v>
                </c:pt>
                <c:pt idx="11514">
                  <c:v>197.78211666742962</c:v>
                </c:pt>
                <c:pt idx="11515">
                  <c:v>197.79908332824706</c:v>
                </c:pt>
                <c:pt idx="11516">
                  <c:v>197.81593333085377</c:v>
                </c:pt>
                <c:pt idx="11517">
                  <c:v>197.83281666437784</c:v>
                </c:pt>
                <c:pt idx="11518">
                  <c:v>197.84979999860127</c:v>
                </c:pt>
                <c:pt idx="11519">
                  <c:v>197.86666666666667</c:v>
                </c:pt>
                <c:pt idx="11520">
                  <c:v>197.88353333473205</c:v>
                </c:pt>
                <c:pt idx="11521">
                  <c:v>197.90056666533152</c:v>
                </c:pt>
                <c:pt idx="11522">
                  <c:v>197.9174333333969</c:v>
                </c:pt>
                <c:pt idx="11523">
                  <c:v>197.93453333377838</c:v>
                </c:pt>
                <c:pt idx="11524">
                  <c:v>197.9513833284378</c:v>
                </c:pt>
                <c:pt idx="11525">
                  <c:v>197.96838332811993</c:v>
                </c:pt>
                <c:pt idx="11526">
                  <c:v>197.9852499961853</c:v>
                </c:pt>
                <c:pt idx="11527">
                  <c:v>198.00211666425068</c:v>
                </c:pt>
                <c:pt idx="11528">
                  <c:v>198.01898333231608</c:v>
                </c:pt>
                <c:pt idx="11529">
                  <c:v>198.0360499938329</c:v>
                </c:pt>
                <c:pt idx="11530">
                  <c:v>198.05293332735698</c:v>
                </c:pt>
                <c:pt idx="11531">
                  <c:v>198.06978332996368</c:v>
                </c:pt>
                <c:pt idx="11532">
                  <c:v>198.08664999802906</c:v>
                </c:pt>
                <c:pt idx="11533">
                  <c:v>198.10350000063579</c:v>
                </c:pt>
                <c:pt idx="11534">
                  <c:v>198.12034999529521</c:v>
                </c:pt>
                <c:pt idx="11535">
                  <c:v>198.13729999860126</c:v>
                </c:pt>
                <c:pt idx="11536">
                  <c:v>198.154150001208</c:v>
                </c:pt>
                <c:pt idx="11537">
                  <c:v>198.17101666132609</c:v>
                </c:pt>
                <c:pt idx="11538">
                  <c:v>198.18806666533152</c:v>
                </c:pt>
                <c:pt idx="11539">
                  <c:v>198.20491666793822</c:v>
                </c:pt>
                <c:pt idx="11540">
                  <c:v>198.22176666259764</c:v>
                </c:pt>
                <c:pt idx="11541">
                  <c:v>198.2388000011444</c:v>
                </c:pt>
                <c:pt idx="11542">
                  <c:v>198.25564999580382</c:v>
                </c:pt>
                <c:pt idx="11543">
                  <c:v>198.27251666386923</c:v>
                </c:pt>
                <c:pt idx="11544">
                  <c:v>198.2893833319346</c:v>
                </c:pt>
                <c:pt idx="11545">
                  <c:v>198.3063333272934</c:v>
                </c:pt>
                <c:pt idx="11546">
                  <c:v>198.32319999535878</c:v>
                </c:pt>
                <c:pt idx="11547">
                  <c:v>198.34008332888286</c:v>
                </c:pt>
                <c:pt idx="11548">
                  <c:v>198.35706666310628</c:v>
                </c:pt>
                <c:pt idx="11549">
                  <c:v>198.37391666571298</c:v>
                </c:pt>
                <c:pt idx="11550">
                  <c:v>198.39076666037241</c:v>
                </c:pt>
                <c:pt idx="11551">
                  <c:v>198.40781666437786</c:v>
                </c:pt>
                <c:pt idx="11552">
                  <c:v>198.42468333244324</c:v>
                </c:pt>
                <c:pt idx="11553">
                  <c:v>198.44153332710266</c:v>
                </c:pt>
                <c:pt idx="11554">
                  <c:v>198.45838332970936</c:v>
                </c:pt>
                <c:pt idx="11555">
                  <c:v>198.47523333231609</c:v>
                </c:pt>
                <c:pt idx="11556">
                  <c:v>198.49229999383292</c:v>
                </c:pt>
                <c:pt idx="11557">
                  <c:v>198.50916666189829</c:v>
                </c:pt>
                <c:pt idx="11558">
                  <c:v>198.52601666450499</c:v>
                </c:pt>
                <c:pt idx="11559">
                  <c:v>198.54289999802907</c:v>
                </c:pt>
                <c:pt idx="11560">
                  <c:v>198.55986666679382</c:v>
                </c:pt>
                <c:pt idx="11561">
                  <c:v>198.57671666145325</c:v>
                </c:pt>
                <c:pt idx="11562">
                  <c:v>198.59356666405995</c:v>
                </c:pt>
                <c:pt idx="11563">
                  <c:v>198.61054999828337</c:v>
                </c:pt>
                <c:pt idx="11564">
                  <c:v>198.62741666634878</c:v>
                </c:pt>
                <c:pt idx="11565">
                  <c:v>198.6444833278656</c:v>
                </c:pt>
                <c:pt idx="11566">
                  <c:v>198.66136666138968</c:v>
                </c:pt>
                <c:pt idx="11567">
                  <c:v>198.67823332945505</c:v>
                </c:pt>
                <c:pt idx="11568">
                  <c:v>198.69531666437786</c:v>
                </c:pt>
                <c:pt idx="11569">
                  <c:v>198.71214999357861</c:v>
                </c:pt>
                <c:pt idx="11570">
                  <c:v>198.72909999688466</c:v>
                </c:pt>
                <c:pt idx="11571">
                  <c:v>198.74596666495006</c:v>
                </c:pt>
                <c:pt idx="11572">
                  <c:v>198.76306666533154</c:v>
                </c:pt>
                <c:pt idx="11573">
                  <c:v>198.77991666793824</c:v>
                </c:pt>
                <c:pt idx="11574">
                  <c:v>198.79708333015441</c:v>
                </c:pt>
                <c:pt idx="11575">
                  <c:v>198.81393333276114</c:v>
                </c:pt>
                <c:pt idx="11576">
                  <c:v>198.83103333314259</c:v>
                </c:pt>
                <c:pt idx="11577">
                  <c:v>198.84790000120799</c:v>
                </c:pt>
                <c:pt idx="11578">
                  <c:v>198.86474999586741</c:v>
                </c:pt>
                <c:pt idx="11579">
                  <c:v>198.88183333079022</c:v>
                </c:pt>
                <c:pt idx="11580">
                  <c:v>198.89871666431426</c:v>
                </c:pt>
                <c:pt idx="11581">
                  <c:v>198.91561666329702</c:v>
                </c:pt>
                <c:pt idx="11582">
                  <c:v>198.93248333136242</c:v>
                </c:pt>
                <c:pt idx="11583">
                  <c:v>198.94933333396912</c:v>
                </c:pt>
                <c:pt idx="11584">
                  <c:v>198.96619999408722</c:v>
                </c:pt>
                <c:pt idx="11585">
                  <c:v>198.98306666215259</c:v>
                </c:pt>
                <c:pt idx="11586">
                  <c:v>199.00128332773843</c:v>
                </c:pt>
                <c:pt idx="11587">
                  <c:v>199.01818333466846</c:v>
                </c:pt>
                <c:pt idx="11588">
                  <c:v>199.03513333002726</c:v>
                </c:pt>
                <c:pt idx="11589">
                  <c:v>199.05198333263397</c:v>
                </c:pt>
                <c:pt idx="11590">
                  <c:v>199.06886666615804</c:v>
                </c:pt>
                <c:pt idx="11591">
                  <c:v>199.08608333269754</c:v>
                </c:pt>
                <c:pt idx="11592">
                  <c:v>199.10293332735696</c:v>
                </c:pt>
                <c:pt idx="11593">
                  <c:v>199.11986666520437</c:v>
                </c:pt>
                <c:pt idx="11594">
                  <c:v>199.13674999872845</c:v>
                </c:pt>
                <c:pt idx="11595">
                  <c:v>199.15384999910989</c:v>
                </c:pt>
                <c:pt idx="11596">
                  <c:v>199.1707166671753</c:v>
                </c:pt>
                <c:pt idx="11597">
                  <c:v>199.18784999847412</c:v>
                </c:pt>
                <c:pt idx="11598">
                  <c:v>199.2047166665395</c:v>
                </c:pt>
                <c:pt idx="11599">
                  <c:v>199.22163333098095</c:v>
                </c:pt>
                <c:pt idx="11600">
                  <c:v>199.23848333358765</c:v>
                </c:pt>
                <c:pt idx="11601">
                  <c:v>199.25534999370575</c:v>
                </c:pt>
                <c:pt idx="11602">
                  <c:v>199.27235000133516</c:v>
                </c:pt>
                <c:pt idx="11603">
                  <c:v>199.28926666577658</c:v>
                </c:pt>
                <c:pt idx="11604">
                  <c:v>199.3063333272934</c:v>
                </c:pt>
                <c:pt idx="11605">
                  <c:v>199.32319999535878</c:v>
                </c:pt>
                <c:pt idx="11606">
                  <c:v>199.34008332888286</c:v>
                </c:pt>
                <c:pt idx="11607">
                  <c:v>199.35709999402363</c:v>
                </c:pt>
                <c:pt idx="11608">
                  <c:v>199.37400000095369</c:v>
                </c:pt>
                <c:pt idx="11609">
                  <c:v>199.39094999631246</c:v>
                </c:pt>
                <c:pt idx="11610">
                  <c:v>199.40779999891916</c:v>
                </c:pt>
                <c:pt idx="11611">
                  <c:v>199.42474999427796</c:v>
                </c:pt>
                <c:pt idx="11612">
                  <c:v>199.44163332780201</c:v>
                </c:pt>
                <c:pt idx="11613">
                  <c:v>199.45861666202546</c:v>
                </c:pt>
                <c:pt idx="11614">
                  <c:v>199.47549999554951</c:v>
                </c:pt>
                <c:pt idx="11615">
                  <c:v>199.49259999593099</c:v>
                </c:pt>
                <c:pt idx="11616">
                  <c:v>199.50949999491374</c:v>
                </c:pt>
                <c:pt idx="11617">
                  <c:v>199.52639999389649</c:v>
                </c:pt>
                <c:pt idx="11618">
                  <c:v>199.54326666196187</c:v>
                </c:pt>
                <c:pt idx="11619">
                  <c:v>199.56013333002727</c:v>
                </c:pt>
                <c:pt idx="11620">
                  <c:v>199.57701666355132</c:v>
                </c:pt>
                <c:pt idx="11621">
                  <c:v>199.59388333161672</c:v>
                </c:pt>
                <c:pt idx="11622">
                  <c:v>199.61073333422343</c:v>
                </c:pt>
                <c:pt idx="11623">
                  <c:v>199.62786666552225</c:v>
                </c:pt>
                <c:pt idx="11624">
                  <c:v>199.64471666018167</c:v>
                </c:pt>
                <c:pt idx="11625">
                  <c:v>199.66378332773846</c:v>
                </c:pt>
                <c:pt idx="11626">
                  <c:v>199.68064999580383</c:v>
                </c:pt>
                <c:pt idx="11627">
                  <c:v>199.70996666749318</c:v>
                </c:pt>
                <c:pt idx="11628">
                  <c:v>199.74558332761129</c:v>
                </c:pt>
                <c:pt idx="11629">
                  <c:v>199.76244999567669</c:v>
                </c:pt>
                <c:pt idx="11630">
                  <c:v>199.94918332894642</c:v>
                </c:pt>
                <c:pt idx="11631">
                  <c:v>200.09931666056315</c:v>
                </c:pt>
                <c:pt idx="11632">
                  <c:v>200.11616666316985</c:v>
                </c:pt>
                <c:pt idx="11633">
                  <c:v>200.1330666621526</c:v>
                </c:pt>
                <c:pt idx="11634">
                  <c:v>200.15</c:v>
                </c:pt>
                <c:pt idx="11635">
                  <c:v>200.16684999465943</c:v>
                </c:pt>
                <c:pt idx="11636">
                  <c:v>200.18463333447775</c:v>
                </c:pt>
                <c:pt idx="11637">
                  <c:v>200.20149999459585</c:v>
                </c:pt>
                <c:pt idx="11638">
                  <c:v>200.21950000127157</c:v>
                </c:pt>
                <c:pt idx="11639">
                  <c:v>200.23634999593099</c:v>
                </c:pt>
                <c:pt idx="11640">
                  <c:v>200.25321666399637</c:v>
                </c:pt>
                <c:pt idx="11641">
                  <c:v>200.2700666666031</c:v>
                </c:pt>
                <c:pt idx="11642">
                  <c:v>200.28705000082653</c:v>
                </c:pt>
                <c:pt idx="11643">
                  <c:v>200.30389999548595</c:v>
                </c:pt>
                <c:pt idx="11644">
                  <c:v>200.32178332805634</c:v>
                </c:pt>
                <c:pt idx="11645">
                  <c:v>200.33864999612172</c:v>
                </c:pt>
                <c:pt idx="11646">
                  <c:v>200.35654999415081</c:v>
                </c:pt>
                <c:pt idx="11647">
                  <c:v>200.37341666221619</c:v>
                </c:pt>
                <c:pt idx="11648">
                  <c:v>200.39121666749318</c:v>
                </c:pt>
                <c:pt idx="11649">
                  <c:v>200.40806666215261</c:v>
                </c:pt>
                <c:pt idx="11650">
                  <c:v>200.42589999834698</c:v>
                </c:pt>
                <c:pt idx="11651">
                  <c:v>200.44275000095368</c:v>
                </c:pt>
                <c:pt idx="11652">
                  <c:v>200.4605333328247</c:v>
                </c:pt>
                <c:pt idx="11653">
                  <c:v>200.4774000008901</c:v>
                </c:pt>
                <c:pt idx="11654">
                  <c:v>200.4945499976476</c:v>
                </c:pt>
                <c:pt idx="11655">
                  <c:v>200.51140000025433</c:v>
                </c:pt>
                <c:pt idx="11656">
                  <c:v>200.52824999491375</c:v>
                </c:pt>
                <c:pt idx="11657">
                  <c:v>200.54624999364216</c:v>
                </c:pt>
                <c:pt idx="11658">
                  <c:v>200.56309999624889</c:v>
                </c:pt>
                <c:pt idx="11659">
                  <c:v>200.58008333047232</c:v>
                </c:pt>
                <c:pt idx="11660">
                  <c:v>200.5969499985377</c:v>
                </c:pt>
                <c:pt idx="11661">
                  <c:v>200.6138000011444</c:v>
                </c:pt>
                <c:pt idx="11662">
                  <c:v>200.63064999580382</c:v>
                </c:pt>
                <c:pt idx="11663">
                  <c:v>200.64845000108082</c:v>
                </c:pt>
                <c:pt idx="11664">
                  <c:v>200.6653333346049</c:v>
                </c:pt>
                <c:pt idx="11665">
                  <c:v>200.68388333320618</c:v>
                </c:pt>
                <c:pt idx="11666">
                  <c:v>200.70073332786561</c:v>
                </c:pt>
                <c:pt idx="11667">
                  <c:v>200.71886666615805</c:v>
                </c:pt>
                <c:pt idx="11668">
                  <c:v>200.7357499996821</c:v>
                </c:pt>
                <c:pt idx="11669">
                  <c:v>200.75376666386921</c:v>
                </c:pt>
                <c:pt idx="11670">
                  <c:v>200.77074999809264</c:v>
                </c:pt>
                <c:pt idx="11671">
                  <c:v>200.78826666673024</c:v>
                </c:pt>
                <c:pt idx="11672">
                  <c:v>200.80511666138966</c:v>
                </c:pt>
                <c:pt idx="11673">
                  <c:v>200.82204999923707</c:v>
                </c:pt>
                <c:pt idx="11674">
                  <c:v>200.83889999389649</c:v>
                </c:pt>
                <c:pt idx="11675">
                  <c:v>200.85693333148956</c:v>
                </c:pt>
                <c:pt idx="11676">
                  <c:v>200.87379999955496</c:v>
                </c:pt>
                <c:pt idx="11677">
                  <c:v>200.89203333059947</c:v>
                </c:pt>
                <c:pt idx="11678">
                  <c:v>200.90888333320618</c:v>
                </c:pt>
                <c:pt idx="11679">
                  <c:v>200.9257999976476</c:v>
                </c:pt>
                <c:pt idx="11680">
                  <c:v>200.94266666571301</c:v>
                </c:pt>
                <c:pt idx="11681">
                  <c:v>200.95954999923705</c:v>
                </c:pt>
                <c:pt idx="11682">
                  <c:v>200.97758332888284</c:v>
                </c:pt>
                <c:pt idx="11683">
                  <c:v>200.99443333148957</c:v>
                </c:pt>
                <c:pt idx="11684">
                  <c:v>201.01246666113536</c:v>
                </c:pt>
                <c:pt idx="11685">
                  <c:v>201.02931666374207</c:v>
                </c:pt>
                <c:pt idx="11686">
                  <c:v>201.04748333295186</c:v>
                </c:pt>
                <c:pt idx="11687">
                  <c:v>201.06436666647593</c:v>
                </c:pt>
                <c:pt idx="11688">
                  <c:v>201.08298332691191</c:v>
                </c:pt>
                <c:pt idx="11689">
                  <c:v>201.09984999497732</c:v>
                </c:pt>
                <c:pt idx="11690">
                  <c:v>201.11669999758402</c:v>
                </c:pt>
                <c:pt idx="11691">
                  <c:v>201.13356666564943</c:v>
                </c:pt>
                <c:pt idx="11692">
                  <c:v>201.15041666030885</c:v>
                </c:pt>
                <c:pt idx="11693">
                  <c:v>201.167599995931</c:v>
                </c:pt>
                <c:pt idx="11694">
                  <c:v>201.18446666399637</c:v>
                </c:pt>
                <c:pt idx="11695">
                  <c:v>201.20264999866487</c:v>
                </c:pt>
                <c:pt idx="11696">
                  <c:v>201.21951666673024</c:v>
                </c:pt>
                <c:pt idx="11697">
                  <c:v>201.23763333161671</c:v>
                </c:pt>
                <c:pt idx="11698">
                  <c:v>201.25451666514078</c:v>
                </c:pt>
                <c:pt idx="11699">
                  <c:v>201.27136666774749</c:v>
                </c:pt>
                <c:pt idx="11700">
                  <c:v>201.28823332786561</c:v>
                </c:pt>
                <c:pt idx="11701">
                  <c:v>201.30591666698456</c:v>
                </c:pt>
                <c:pt idx="11702">
                  <c:v>201.32278332710266</c:v>
                </c:pt>
                <c:pt idx="11703">
                  <c:v>201.34098332722982</c:v>
                </c:pt>
                <c:pt idx="11704">
                  <c:v>201.35783332983652</c:v>
                </c:pt>
                <c:pt idx="11705">
                  <c:v>201.37549999554952</c:v>
                </c:pt>
                <c:pt idx="11706">
                  <c:v>201.39234999815622</c:v>
                </c:pt>
                <c:pt idx="11707">
                  <c:v>201.41018333435059</c:v>
                </c:pt>
                <c:pt idx="11708">
                  <c:v>201.42703332901002</c:v>
                </c:pt>
                <c:pt idx="11709">
                  <c:v>201.44531666437786</c:v>
                </c:pt>
                <c:pt idx="11710">
                  <c:v>201.46219999790191</c:v>
                </c:pt>
                <c:pt idx="11711">
                  <c:v>201.48086666266124</c:v>
                </c:pt>
                <c:pt idx="11712">
                  <c:v>201.49769999980927</c:v>
                </c:pt>
                <c:pt idx="11713">
                  <c:v>201.51459999879202</c:v>
                </c:pt>
                <c:pt idx="11714">
                  <c:v>201.53148333231607</c:v>
                </c:pt>
                <c:pt idx="11715">
                  <c:v>201.54835000038148</c:v>
                </c:pt>
                <c:pt idx="11716">
                  <c:v>201.56528333028157</c:v>
                </c:pt>
                <c:pt idx="11717">
                  <c:v>201.58213333288828</c:v>
                </c:pt>
                <c:pt idx="11718">
                  <c:v>201.5989833275477</c:v>
                </c:pt>
                <c:pt idx="11719">
                  <c:v>201.61586666107178</c:v>
                </c:pt>
                <c:pt idx="11720">
                  <c:v>201.63273332913715</c:v>
                </c:pt>
                <c:pt idx="11721">
                  <c:v>201.65089999834697</c:v>
                </c:pt>
                <c:pt idx="11722">
                  <c:v>201.66776666641235</c:v>
                </c:pt>
                <c:pt idx="11723">
                  <c:v>201.68464999993643</c:v>
                </c:pt>
                <c:pt idx="11724">
                  <c:v>201.7015333334605</c:v>
                </c:pt>
                <c:pt idx="11725">
                  <c:v>201.71966666380564</c:v>
                </c:pt>
                <c:pt idx="11726">
                  <c:v>201.73651666641234</c:v>
                </c:pt>
                <c:pt idx="11727">
                  <c:v>201.75458332697551</c:v>
                </c:pt>
                <c:pt idx="11728">
                  <c:v>201.77143332958221</c:v>
                </c:pt>
                <c:pt idx="11729">
                  <c:v>201.78831666310629</c:v>
                </c:pt>
                <c:pt idx="11730">
                  <c:v>201.80518333117166</c:v>
                </c:pt>
                <c:pt idx="11731">
                  <c:v>201.82206666469574</c:v>
                </c:pt>
                <c:pt idx="11732">
                  <c:v>201.83896666367849</c:v>
                </c:pt>
                <c:pt idx="11733">
                  <c:v>201.85584999720257</c:v>
                </c:pt>
                <c:pt idx="11734">
                  <c:v>201.87284999688467</c:v>
                </c:pt>
                <c:pt idx="11735">
                  <c:v>201.88973333040875</c:v>
                </c:pt>
                <c:pt idx="11736">
                  <c:v>201.90661666393279</c:v>
                </c:pt>
                <c:pt idx="11737">
                  <c:v>201.92349999745687</c:v>
                </c:pt>
                <c:pt idx="11738">
                  <c:v>201.94039999643962</c:v>
                </c:pt>
                <c:pt idx="11739">
                  <c:v>201.957266664505</c:v>
                </c:pt>
                <c:pt idx="11740">
                  <c:v>201.9741333325704</c:v>
                </c:pt>
                <c:pt idx="11741">
                  <c:v>201.99108332792918</c:v>
                </c:pt>
                <c:pt idx="11742">
                  <c:v>202.00798332691193</c:v>
                </c:pt>
                <c:pt idx="11743">
                  <c:v>202.024866660436</c:v>
                </c:pt>
                <c:pt idx="11744">
                  <c:v>202.04174999396005</c:v>
                </c:pt>
                <c:pt idx="11745">
                  <c:v>202.05865000089008</c:v>
                </c:pt>
                <c:pt idx="11746">
                  <c:v>202.07549999554951</c:v>
                </c:pt>
                <c:pt idx="11747">
                  <c:v>202.0934666633606</c:v>
                </c:pt>
                <c:pt idx="11748">
                  <c:v>202.11034999688465</c:v>
                </c:pt>
                <c:pt idx="11749">
                  <c:v>202.1272666613261</c:v>
                </c:pt>
                <c:pt idx="11750">
                  <c:v>202.14413332939148</c:v>
                </c:pt>
                <c:pt idx="11751">
                  <c:v>202.16099999745686</c:v>
                </c:pt>
                <c:pt idx="11752">
                  <c:v>202.17791666189831</c:v>
                </c:pt>
                <c:pt idx="11753">
                  <c:v>202.19479999542236</c:v>
                </c:pt>
                <c:pt idx="11754">
                  <c:v>202.21164999802906</c:v>
                </c:pt>
                <c:pt idx="11755">
                  <c:v>202.22853333155314</c:v>
                </c:pt>
                <c:pt idx="11756">
                  <c:v>202.24539999961854</c:v>
                </c:pt>
                <c:pt idx="11757">
                  <c:v>202.26226666768392</c:v>
                </c:pt>
                <c:pt idx="11758">
                  <c:v>202.279150001208</c:v>
                </c:pt>
                <c:pt idx="11759">
                  <c:v>202.29603333473204</c:v>
                </c:pt>
                <c:pt idx="11760">
                  <c:v>202.31291666030884</c:v>
                </c:pt>
                <c:pt idx="11761">
                  <c:v>202.32979999383289</c:v>
                </c:pt>
                <c:pt idx="11762">
                  <c:v>202.34670000076295</c:v>
                </c:pt>
                <c:pt idx="11763">
                  <c:v>202.36356666088105</c:v>
                </c:pt>
                <c:pt idx="11764">
                  <c:v>202.38046666781108</c:v>
                </c:pt>
                <c:pt idx="11765">
                  <c:v>202.39735000133516</c:v>
                </c:pt>
                <c:pt idx="11766">
                  <c:v>202.41426666577658</c:v>
                </c:pt>
                <c:pt idx="11767">
                  <c:v>202.43113333384196</c:v>
                </c:pt>
                <c:pt idx="11768">
                  <c:v>202.44803333282471</c:v>
                </c:pt>
                <c:pt idx="11769">
                  <c:v>202.46488332748413</c:v>
                </c:pt>
                <c:pt idx="11770">
                  <c:v>202.48178333441416</c:v>
                </c:pt>
                <c:pt idx="11771">
                  <c:v>202.49863332907358</c:v>
                </c:pt>
                <c:pt idx="11772">
                  <c:v>202.51551666259766</c:v>
                </c:pt>
                <c:pt idx="11773">
                  <c:v>202.53238333066304</c:v>
                </c:pt>
                <c:pt idx="11774">
                  <c:v>202.54924999872844</c:v>
                </c:pt>
                <c:pt idx="11775">
                  <c:v>202.56614999771119</c:v>
                </c:pt>
                <c:pt idx="11776">
                  <c:v>202.58303333123524</c:v>
                </c:pt>
                <c:pt idx="11777">
                  <c:v>202.59991666475932</c:v>
                </c:pt>
                <c:pt idx="11778">
                  <c:v>202.61681666374207</c:v>
                </c:pt>
                <c:pt idx="11779">
                  <c:v>202.63369999726612</c:v>
                </c:pt>
                <c:pt idx="11780">
                  <c:v>202.6505833307902</c:v>
                </c:pt>
                <c:pt idx="11781">
                  <c:v>202.66746666431428</c:v>
                </c:pt>
                <c:pt idx="11782">
                  <c:v>202.68434999783832</c:v>
                </c:pt>
                <c:pt idx="11783">
                  <c:v>202.70120000044506</c:v>
                </c:pt>
                <c:pt idx="11784">
                  <c:v>202.71813333034515</c:v>
                </c:pt>
                <c:pt idx="11785">
                  <c:v>202.73501666386923</c:v>
                </c:pt>
                <c:pt idx="11786">
                  <c:v>202.75189999739328</c:v>
                </c:pt>
                <c:pt idx="11787">
                  <c:v>202.76875000000001</c:v>
                </c:pt>
                <c:pt idx="11788">
                  <c:v>202.78563333352406</c:v>
                </c:pt>
                <c:pt idx="11789">
                  <c:v>202.80251666704814</c:v>
                </c:pt>
                <c:pt idx="11790">
                  <c:v>202.81940000057222</c:v>
                </c:pt>
                <c:pt idx="11791">
                  <c:v>202.83626666069031</c:v>
                </c:pt>
                <c:pt idx="11792">
                  <c:v>202.85316666762034</c:v>
                </c:pt>
                <c:pt idx="11793">
                  <c:v>202.87005000114442</c:v>
                </c:pt>
                <c:pt idx="11794">
                  <c:v>202.88695000012714</c:v>
                </c:pt>
                <c:pt idx="11795">
                  <c:v>202.90383333365122</c:v>
                </c:pt>
                <c:pt idx="11796">
                  <c:v>202.92073333263397</c:v>
                </c:pt>
                <c:pt idx="11797">
                  <c:v>202.93760000069935</c:v>
                </c:pt>
                <c:pt idx="11798">
                  <c:v>202.9544999996821</c:v>
                </c:pt>
                <c:pt idx="11799">
                  <c:v>202.97138333320618</c:v>
                </c:pt>
                <c:pt idx="11800">
                  <c:v>202.9888166666031</c:v>
                </c:pt>
                <c:pt idx="11801">
                  <c:v>203.00571666558582</c:v>
                </c:pt>
                <c:pt idx="11802">
                  <c:v>203.02261666456857</c:v>
                </c:pt>
                <c:pt idx="11803">
                  <c:v>203.03949999809265</c:v>
                </c:pt>
                <c:pt idx="11804">
                  <c:v>203.0563999970754</c:v>
                </c:pt>
                <c:pt idx="11805">
                  <c:v>203.07326666514078</c:v>
                </c:pt>
                <c:pt idx="11806">
                  <c:v>203.09014999866486</c:v>
                </c:pt>
                <c:pt idx="11807">
                  <c:v>203.10703333218893</c:v>
                </c:pt>
                <c:pt idx="11808">
                  <c:v>203.12388332684836</c:v>
                </c:pt>
                <c:pt idx="11809">
                  <c:v>203.14076666037241</c:v>
                </c:pt>
                <c:pt idx="11810">
                  <c:v>203.15764999389648</c:v>
                </c:pt>
                <c:pt idx="11811">
                  <c:v>203.17453332742056</c:v>
                </c:pt>
                <c:pt idx="11812">
                  <c:v>203.19141666094461</c:v>
                </c:pt>
                <c:pt idx="11813">
                  <c:v>203.20831666787464</c:v>
                </c:pt>
                <c:pt idx="11814">
                  <c:v>203.22520000139872</c:v>
                </c:pt>
                <c:pt idx="11815">
                  <c:v>203.24208332697552</c:v>
                </c:pt>
                <c:pt idx="11816">
                  <c:v>203.25898333390555</c:v>
                </c:pt>
                <c:pt idx="11817">
                  <c:v>203.2758666674296</c:v>
                </c:pt>
                <c:pt idx="11818">
                  <c:v>203.29275000095367</c:v>
                </c:pt>
                <c:pt idx="11819">
                  <c:v>203.30963333447775</c:v>
                </c:pt>
                <c:pt idx="11820">
                  <c:v>203.3265166680018</c:v>
                </c:pt>
                <c:pt idx="11821">
                  <c:v>203.3433999935786</c:v>
                </c:pt>
                <c:pt idx="11822">
                  <c:v>203.36030000050863</c:v>
                </c:pt>
                <c:pt idx="11823">
                  <c:v>203.37714999516805</c:v>
                </c:pt>
                <c:pt idx="11824">
                  <c:v>203.39403332869213</c:v>
                </c:pt>
                <c:pt idx="11825">
                  <c:v>203.41091666221618</c:v>
                </c:pt>
                <c:pt idx="11826">
                  <c:v>203.42778333028158</c:v>
                </c:pt>
                <c:pt idx="11827">
                  <c:v>203.44466666380563</c:v>
                </c:pt>
                <c:pt idx="11828">
                  <c:v>203.46151666641236</c:v>
                </c:pt>
                <c:pt idx="11829">
                  <c:v>203.47843333085379</c:v>
                </c:pt>
                <c:pt idx="11830">
                  <c:v>203.49531666437784</c:v>
                </c:pt>
                <c:pt idx="11831">
                  <c:v>203.51219999790192</c:v>
                </c:pt>
                <c:pt idx="11832">
                  <c:v>203.52908333142599</c:v>
                </c:pt>
                <c:pt idx="11833">
                  <c:v>203.54598333040875</c:v>
                </c:pt>
                <c:pt idx="11834">
                  <c:v>203.56284999847412</c:v>
                </c:pt>
                <c:pt idx="11835">
                  <c:v>203.57976666291555</c:v>
                </c:pt>
                <c:pt idx="11836">
                  <c:v>203.59663333098095</c:v>
                </c:pt>
                <c:pt idx="11837">
                  <c:v>203.61348333358765</c:v>
                </c:pt>
                <c:pt idx="11838">
                  <c:v>203.6303833325704</c:v>
                </c:pt>
                <c:pt idx="11839">
                  <c:v>203.64726666609445</c:v>
                </c:pt>
                <c:pt idx="11840">
                  <c:v>203.66413333415986</c:v>
                </c:pt>
                <c:pt idx="11841">
                  <c:v>203.68101666768391</c:v>
                </c:pt>
                <c:pt idx="11842">
                  <c:v>203.69791666666666</c:v>
                </c:pt>
                <c:pt idx="11843">
                  <c:v>203.71480000019073</c:v>
                </c:pt>
                <c:pt idx="11844">
                  <c:v>203.73166666030883</c:v>
                </c:pt>
                <c:pt idx="11845">
                  <c:v>203.74858333269756</c:v>
                </c:pt>
                <c:pt idx="11846">
                  <c:v>203.76546666622161</c:v>
                </c:pt>
                <c:pt idx="11847">
                  <c:v>203.78231666088104</c:v>
                </c:pt>
                <c:pt idx="11848">
                  <c:v>203.79923333326977</c:v>
                </c:pt>
                <c:pt idx="11849">
                  <c:v>203.81610000133514</c:v>
                </c:pt>
                <c:pt idx="11850">
                  <c:v>203.83298332691191</c:v>
                </c:pt>
                <c:pt idx="11851">
                  <c:v>203.84986666043599</c:v>
                </c:pt>
                <c:pt idx="11852">
                  <c:v>203.8667333285014</c:v>
                </c:pt>
                <c:pt idx="11853">
                  <c:v>203.88363332748412</c:v>
                </c:pt>
                <c:pt idx="11854">
                  <c:v>203.9005166610082</c:v>
                </c:pt>
                <c:pt idx="11855">
                  <c:v>203.91739999453227</c:v>
                </c:pt>
                <c:pt idx="11856">
                  <c:v>203.93428332805632</c:v>
                </c:pt>
                <c:pt idx="11857">
                  <c:v>203.9511666615804</c:v>
                </c:pt>
                <c:pt idx="11858">
                  <c:v>203.96804999510448</c:v>
                </c:pt>
                <c:pt idx="11859">
                  <c:v>203.98493332862853</c:v>
                </c:pt>
                <c:pt idx="11860">
                  <c:v>204.00183332761128</c:v>
                </c:pt>
                <c:pt idx="11861">
                  <c:v>204.01871666113536</c:v>
                </c:pt>
                <c:pt idx="11862">
                  <c:v>204.03563333352406</c:v>
                </c:pt>
                <c:pt idx="11863">
                  <c:v>204.05249999364216</c:v>
                </c:pt>
                <c:pt idx="11864">
                  <c:v>204.06940000057222</c:v>
                </c:pt>
                <c:pt idx="11865">
                  <c:v>204.08628333409627</c:v>
                </c:pt>
                <c:pt idx="11866">
                  <c:v>204.10316666762034</c:v>
                </c:pt>
                <c:pt idx="11867">
                  <c:v>204.12005000114442</c:v>
                </c:pt>
                <c:pt idx="11868">
                  <c:v>204.13693333466847</c:v>
                </c:pt>
                <c:pt idx="11869">
                  <c:v>204.15381666024527</c:v>
                </c:pt>
                <c:pt idx="11870">
                  <c:v>204.1707166671753</c:v>
                </c:pt>
                <c:pt idx="11871">
                  <c:v>204.18760000069935</c:v>
                </c:pt>
                <c:pt idx="11872">
                  <c:v>204.20448333422343</c:v>
                </c:pt>
                <c:pt idx="11873">
                  <c:v>204.2213666677475</c:v>
                </c:pt>
                <c:pt idx="11874">
                  <c:v>204.23826666673025</c:v>
                </c:pt>
                <c:pt idx="11875">
                  <c:v>204.25511666138968</c:v>
                </c:pt>
                <c:pt idx="11876">
                  <c:v>204.27199999491373</c:v>
                </c:pt>
                <c:pt idx="11877">
                  <c:v>204.28889999389648</c:v>
                </c:pt>
                <c:pt idx="11878">
                  <c:v>204.30580000082651</c:v>
                </c:pt>
                <c:pt idx="11879">
                  <c:v>204.32264999548593</c:v>
                </c:pt>
                <c:pt idx="11880">
                  <c:v>204.33956666787466</c:v>
                </c:pt>
                <c:pt idx="11881">
                  <c:v>204.35645000139871</c:v>
                </c:pt>
                <c:pt idx="11882">
                  <c:v>204.37336666584014</c:v>
                </c:pt>
                <c:pt idx="11883">
                  <c:v>204.39024999936422</c:v>
                </c:pt>
                <c:pt idx="11884">
                  <c:v>204.40713333288829</c:v>
                </c:pt>
                <c:pt idx="11885">
                  <c:v>204.42400000095367</c:v>
                </c:pt>
                <c:pt idx="11886">
                  <c:v>204.44088333447775</c:v>
                </c:pt>
                <c:pt idx="11887">
                  <c:v>204.4577833334605</c:v>
                </c:pt>
                <c:pt idx="11888">
                  <c:v>204.47468333244325</c:v>
                </c:pt>
                <c:pt idx="11889">
                  <c:v>204.4915666659673</c:v>
                </c:pt>
                <c:pt idx="11890">
                  <c:v>204.5084333340327</c:v>
                </c:pt>
                <c:pt idx="11891">
                  <c:v>204.52531666755675</c:v>
                </c:pt>
                <c:pt idx="11892">
                  <c:v>204.54218332767488</c:v>
                </c:pt>
                <c:pt idx="11893">
                  <c:v>204.55906666119893</c:v>
                </c:pt>
                <c:pt idx="11894">
                  <c:v>204.57596666018168</c:v>
                </c:pt>
                <c:pt idx="11895">
                  <c:v>204.59284999370576</c:v>
                </c:pt>
                <c:pt idx="11896">
                  <c:v>204.6097333272298</c:v>
                </c:pt>
                <c:pt idx="11897">
                  <c:v>204.62661666075388</c:v>
                </c:pt>
                <c:pt idx="11898">
                  <c:v>204.64351666768391</c:v>
                </c:pt>
                <c:pt idx="11899">
                  <c:v>204.66038332780201</c:v>
                </c:pt>
                <c:pt idx="11900">
                  <c:v>204.67730000019074</c:v>
                </c:pt>
                <c:pt idx="11901">
                  <c:v>204.69414999485016</c:v>
                </c:pt>
                <c:pt idx="11902">
                  <c:v>204.71104999383292</c:v>
                </c:pt>
                <c:pt idx="11903">
                  <c:v>204.72791666189829</c:v>
                </c:pt>
                <c:pt idx="11904">
                  <c:v>204.74479999542237</c:v>
                </c:pt>
                <c:pt idx="11905">
                  <c:v>204.76164999802907</c:v>
                </c:pt>
                <c:pt idx="11906">
                  <c:v>204.77854999701182</c:v>
                </c:pt>
                <c:pt idx="11907">
                  <c:v>204.79578332901002</c:v>
                </c:pt>
                <c:pt idx="11908">
                  <c:v>204.81266666253407</c:v>
                </c:pt>
                <c:pt idx="11909">
                  <c:v>204.8295166651408</c:v>
                </c:pt>
                <c:pt idx="11910">
                  <c:v>204.84639999866485</c:v>
                </c:pt>
                <c:pt idx="11911">
                  <c:v>204.86328333218893</c:v>
                </c:pt>
                <c:pt idx="11912">
                  <c:v>204.88018333117168</c:v>
                </c:pt>
                <c:pt idx="11913">
                  <c:v>204.89706666469573</c:v>
                </c:pt>
                <c:pt idx="11914">
                  <c:v>204.91394999821981</c:v>
                </c:pt>
                <c:pt idx="11915">
                  <c:v>204.93084999720256</c:v>
                </c:pt>
                <c:pt idx="11916">
                  <c:v>204.94773333072663</c:v>
                </c:pt>
                <c:pt idx="11917">
                  <c:v>204.96459999879201</c:v>
                </c:pt>
                <c:pt idx="11918">
                  <c:v>204.98151666323344</c:v>
                </c:pt>
                <c:pt idx="11919">
                  <c:v>204.99839999675751</c:v>
                </c:pt>
                <c:pt idx="11920">
                  <c:v>205.01524999936422</c:v>
                </c:pt>
                <c:pt idx="11921">
                  <c:v>205.03214999834697</c:v>
                </c:pt>
                <c:pt idx="11922">
                  <c:v>205.04903333187104</c:v>
                </c:pt>
                <c:pt idx="11923">
                  <c:v>205.06588333447775</c:v>
                </c:pt>
                <c:pt idx="11924">
                  <c:v>205.08273332913717</c:v>
                </c:pt>
                <c:pt idx="11925">
                  <c:v>205.09958333174387</c:v>
                </c:pt>
                <c:pt idx="11926">
                  <c:v>205.11648333072662</c:v>
                </c:pt>
                <c:pt idx="11927">
                  <c:v>205.133349998792</c:v>
                </c:pt>
                <c:pt idx="11928">
                  <c:v>205.1502166668574</c:v>
                </c:pt>
                <c:pt idx="11929">
                  <c:v>205.16711666584015</c:v>
                </c:pt>
                <c:pt idx="11930">
                  <c:v>205.18398333390553</c:v>
                </c:pt>
                <c:pt idx="11931">
                  <c:v>205.20086666742961</c:v>
                </c:pt>
                <c:pt idx="11932">
                  <c:v>205.21775000095369</c:v>
                </c:pt>
                <c:pt idx="11933">
                  <c:v>205.23463333447773</c:v>
                </c:pt>
                <c:pt idx="11934">
                  <c:v>205.25193332831066</c:v>
                </c:pt>
                <c:pt idx="11935">
                  <c:v>205.26883332729341</c:v>
                </c:pt>
                <c:pt idx="11936">
                  <c:v>205.28571666081746</c:v>
                </c:pt>
                <c:pt idx="11937">
                  <c:v>205.30259999434153</c:v>
                </c:pt>
                <c:pt idx="11938">
                  <c:v>205.31951666673024</c:v>
                </c:pt>
                <c:pt idx="11939">
                  <c:v>205.33638332684833</c:v>
                </c:pt>
                <c:pt idx="11940">
                  <c:v>205.35326666037241</c:v>
                </c:pt>
                <c:pt idx="11941">
                  <c:v>205.37014999389649</c:v>
                </c:pt>
                <c:pt idx="11942">
                  <c:v>205.38701666196187</c:v>
                </c:pt>
                <c:pt idx="11943">
                  <c:v>205.40389999548594</c:v>
                </c:pt>
                <c:pt idx="11944">
                  <c:v>205.42078332901002</c:v>
                </c:pt>
                <c:pt idx="11945">
                  <c:v>205.43766666253407</c:v>
                </c:pt>
                <c:pt idx="11946">
                  <c:v>205.45454999605815</c:v>
                </c:pt>
                <c:pt idx="11947">
                  <c:v>205.4714499950409</c:v>
                </c:pt>
                <c:pt idx="11948">
                  <c:v>205.48833332856495</c:v>
                </c:pt>
                <c:pt idx="11949">
                  <c:v>205.5052333275477</c:v>
                </c:pt>
                <c:pt idx="11950">
                  <c:v>205.52211666107178</c:v>
                </c:pt>
                <c:pt idx="11951">
                  <c:v>205.53901666800181</c:v>
                </c:pt>
                <c:pt idx="11952">
                  <c:v>205.55589999357861</c:v>
                </c:pt>
                <c:pt idx="11953">
                  <c:v>205.57280000050864</c:v>
                </c:pt>
                <c:pt idx="11954">
                  <c:v>205.58969999949139</c:v>
                </c:pt>
                <c:pt idx="11955">
                  <c:v>205.60696666240693</c:v>
                </c:pt>
                <c:pt idx="11956">
                  <c:v>205.62384999593098</c:v>
                </c:pt>
                <c:pt idx="11957">
                  <c:v>205.64074999491373</c:v>
                </c:pt>
                <c:pt idx="11958">
                  <c:v>205.65763332843781</c:v>
                </c:pt>
                <c:pt idx="11959">
                  <c:v>205.67453332742056</c:v>
                </c:pt>
                <c:pt idx="11960">
                  <c:v>205.69138333002726</c:v>
                </c:pt>
                <c:pt idx="11961">
                  <c:v>205.70826666355134</c:v>
                </c:pt>
                <c:pt idx="11962">
                  <c:v>205.72514999707539</c:v>
                </c:pt>
                <c:pt idx="11963">
                  <c:v>205.7420166651408</c:v>
                </c:pt>
                <c:pt idx="11964">
                  <c:v>205.75889999866484</c:v>
                </c:pt>
                <c:pt idx="11965">
                  <c:v>205.77578333218892</c:v>
                </c:pt>
                <c:pt idx="11966">
                  <c:v>205.792666665713</c:v>
                </c:pt>
                <c:pt idx="11967">
                  <c:v>205.80958333015442</c:v>
                </c:pt>
                <c:pt idx="11968">
                  <c:v>205.82646666367847</c:v>
                </c:pt>
                <c:pt idx="11969">
                  <c:v>205.84334999720255</c:v>
                </c:pt>
                <c:pt idx="11970">
                  <c:v>205.86099999745687</c:v>
                </c:pt>
                <c:pt idx="11971">
                  <c:v>205.87788333098095</c:v>
                </c:pt>
                <c:pt idx="11972">
                  <c:v>205.894766664505</c:v>
                </c:pt>
                <c:pt idx="11973">
                  <c:v>205.91166666348775</c:v>
                </c:pt>
                <c:pt idx="11974">
                  <c:v>205.92853333155315</c:v>
                </c:pt>
                <c:pt idx="11975">
                  <c:v>205.94543333053588</c:v>
                </c:pt>
                <c:pt idx="11976">
                  <c:v>205.96231666405995</c:v>
                </c:pt>
                <c:pt idx="11977">
                  <c:v>205.97921666304271</c:v>
                </c:pt>
                <c:pt idx="11978">
                  <c:v>205.99606666564941</c:v>
                </c:pt>
                <c:pt idx="11979">
                  <c:v>206.01294999917349</c:v>
                </c:pt>
                <c:pt idx="11980">
                  <c:v>206.02981666723886</c:v>
                </c:pt>
                <c:pt idx="11981">
                  <c:v>206.04673333168029</c:v>
                </c:pt>
                <c:pt idx="11982">
                  <c:v>206.06361666520436</c:v>
                </c:pt>
                <c:pt idx="11983">
                  <c:v>206.08051666418712</c:v>
                </c:pt>
                <c:pt idx="11984">
                  <c:v>206.09739999771119</c:v>
                </c:pt>
                <c:pt idx="11985">
                  <c:v>206.11429999669392</c:v>
                </c:pt>
                <c:pt idx="11986">
                  <c:v>206.13118333021799</c:v>
                </c:pt>
                <c:pt idx="11987">
                  <c:v>206.14806666374207</c:v>
                </c:pt>
                <c:pt idx="11988">
                  <c:v>206.16493333180745</c:v>
                </c:pt>
                <c:pt idx="11989">
                  <c:v>206.18179999987285</c:v>
                </c:pt>
                <c:pt idx="11990">
                  <c:v>206.19866666793823</c:v>
                </c:pt>
                <c:pt idx="11991">
                  <c:v>206.21554999351503</c:v>
                </c:pt>
                <c:pt idx="11992">
                  <c:v>206.23245000044506</c:v>
                </c:pt>
                <c:pt idx="11993">
                  <c:v>206.24929999510448</c:v>
                </c:pt>
                <c:pt idx="11994">
                  <c:v>206.26614999771118</c:v>
                </c:pt>
                <c:pt idx="11995">
                  <c:v>206.28303333123526</c:v>
                </c:pt>
                <c:pt idx="11996">
                  <c:v>206.29989999930064</c:v>
                </c:pt>
                <c:pt idx="11997">
                  <c:v>206.31678333282471</c:v>
                </c:pt>
                <c:pt idx="11998">
                  <c:v>206.33365000089009</c:v>
                </c:pt>
                <c:pt idx="11999">
                  <c:v>206.35053333441417</c:v>
                </c:pt>
                <c:pt idx="12000">
                  <c:v>206.36739999453226</c:v>
                </c:pt>
                <c:pt idx="12001">
                  <c:v>206.38429999351501</c:v>
                </c:pt>
                <c:pt idx="12002">
                  <c:v>206.40118332703909</c:v>
                </c:pt>
                <c:pt idx="12003">
                  <c:v>206.41808333396912</c:v>
                </c:pt>
                <c:pt idx="12004">
                  <c:v>206.43496666749317</c:v>
                </c:pt>
                <c:pt idx="12005">
                  <c:v>206.45186666647592</c:v>
                </c:pt>
                <c:pt idx="12006">
                  <c:v>206.46876666545867</c:v>
                </c:pt>
                <c:pt idx="12007">
                  <c:v>206.48566666444142</c:v>
                </c:pt>
                <c:pt idx="12008">
                  <c:v>206.50256666342418</c:v>
                </c:pt>
                <c:pt idx="12009">
                  <c:v>206.51946666240693</c:v>
                </c:pt>
                <c:pt idx="12010">
                  <c:v>206.53634999593098</c:v>
                </c:pt>
                <c:pt idx="12011">
                  <c:v>206.55324999491373</c:v>
                </c:pt>
                <c:pt idx="12012">
                  <c:v>206.57013332843781</c:v>
                </c:pt>
                <c:pt idx="12013">
                  <c:v>206.58699999650318</c:v>
                </c:pt>
                <c:pt idx="12014">
                  <c:v>206.60384999910991</c:v>
                </c:pt>
                <c:pt idx="12015">
                  <c:v>206.62073333263396</c:v>
                </c:pt>
                <c:pt idx="12016">
                  <c:v>206.63760000069936</c:v>
                </c:pt>
                <c:pt idx="12017">
                  <c:v>206.65446666081746</c:v>
                </c:pt>
                <c:pt idx="12018">
                  <c:v>206.67134999434154</c:v>
                </c:pt>
                <c:pt idx="12019">
                  <c:v>206.68823332786559</c:v>
                </c:pt>
                <c:pt idx="12020">
                  <c:v>206.70513332684834</c:v>
                </c:pt>
                <c:pt idx="12021">
                  <c:v>206.72198332945507</c:v>
                </c:pt>
                <c:pt idx="12022">
                  <c:v>206.73886666297912</c:v>
                </c:pt>
                <c:pt idx="12023">
                  <c:v>206.75576666196187</c:v>
                </c:pt>
                <c:pt idx="12024">
                  <c:v>206.77261666456857</c:v>
                </c:pt>
                <c:pt idx="12025">
                  <c:v>206.78949999809265</c:v>
                </c:pt>
                <c:pt idx="12026">
                  <c:v>206.8063999970754</c:v>
                </c:pt>
                <c:pt idx="12027">
                  <c:v>206.82328333059948</c:v>
                </c:pt>
                <c:pt idx="12028">
                  <c:v>206.84016666412353</c:v>
                </c:pt>
                <c:pt idx="12029">
                  <c:v>206.85704999764761</c:v>
                </c:pt>
                <c:pt idx="12030">
                  <c:v>206.87390000025431</c:v>
                </c:pt>
                <c:pt idx="12031">
                  <c:v>206.89078333377839</c:v>
                </c:pt>
                <c:pt idx="12032">
                  <c:v>206.90768333276114</c:v>
                </c:pt>
                <c:pt idx="12033">
                  <c:v>206.92456666628519</c:v>
                </c:pt>
                <c:pt idx="12034">
                  <c:v>206.94146666526794</c:v>
                </c:pt>
                <c:pt idx="12035">
                  <c:v>206.95834999879202</c:v>
                </c:pt>
                <c:pt idx="12036">
                  <c:v>206.97524999777477</c:v>
                </c:pt>
                <c:pt idx="12037">
                  <c:v>206.99213333129882</c:v>
                </c:pt>
                <c:pt idx="12038">
                  <c:v>207.00903333028157</c:v>
                </c:pt>
                <c:pt idx="12039">
                  <c:v>207.02591666380565</c:v>
                </c:pt>
                <c:pt idx="12040">
                  <c:v>207.0428166627884</c:v>
                </c:pt>
                <c:pt idx="12041">
                  <c:v>207.05971666177115</c:v>
                </c:pt>
                <c:pt idx="12042">
                  <c:v>207.07663333415985</c:v>
                </c:pt>
                <c:pt idx="12043">
                  <c:v>207.09349999427795</c:v>
                </c:pt>
                <c:pt idx="12044">
                  <c:v>207.11040000120798</c:v>
                </c:pt>
                <c:pt idx="12045">
                  <c:v>207.1272499958674</c:v>
                </c:pt>
                <c:pt idx="12046">
                  <c:v>207.14414999485015</c:v>
                </c:pt>
                <c:pt idx="12047">
                  <c:v>207.16101666291556</c:v>
                </c:pt>
                <c:pt idx="12048">
                  <c:v>207.17789999643961</c:v>
                </c:pt>
                <c:pt idx="12049">
                  <c:v>207.19478332996368</c:v>
                </c:pt>
                <c:pt idx="12050">
                  <c:v>207.21166666348776</c:v>
                </c:pt>
                <c:pt idx="12051">
                  <c:v>207.22854999701181</c:v>
                </c:pt>
                <c:pt idx="12052">
                  <c:v>207.24543333053589</c:v>
                </c:pt>
                <c:pt idx="12053">
                  <c:v>207.26233332951864</c:v>
                </c:pt>
                <c:pt idx="12054">
                  <c:v>207.27921666304272</c:v>
                </c:pt>
                <c:pt idx="12055">
                  <c:v>207.29609999656677</c:v>
                </c:pt>
                <c:pt idx="12056">
                  <c:v>207.31299999554952</c:v>
                </c:pt>
                <c:pt idx="12057">
                  <c:v>207.32986666361492</c:v>
                </c:pt>
                <c:pt idx="12058">
                  <c:v>207.34674999713897</c:v>
                </c:pt>
                <c:pt idx="12059">
                  <c:v>207.36364999612172</c:v>
                </c:pt>
                <c:pt idx="12060">
                  <c:v>207.38054999510447</c:v>
                </c:pt>
                <c:pt idx="12061">
                  <c:v>207.39741666316985</c:v>
                </c:pt>
                <c:pt idx="12062">
                  <c:v>207.41429999669393</c:v>
                </c:pt>
                <c:pt idx="12063">
                  <c:v>207.43114999930063</c:v>
                </c:pt>
                <c:pt idx="12064">
                  <c:v>207.44803333282471</c:v>
                </c:pt>
                <c:pt idx="12065">
                  <c:v>207.46490000089008</c:v>
                </c:pt>
                <c:pt idx="12066">
                  <c:v>207.48176666100821</c:v>
                </c:pt>
                <c:pt idx="12067">
                  <c:v>207.49864999453226</c:v>
                </c:pt>
                <c:pt idx="12068">
                  <c:v>207.51554999351501</c:v>
                </c:pt>
                <c:pt idx="12069">
                  <c:v>207.53243332703909</c:v>
                </c:pt>
                <c:pt idx="12070">
                  <c:v>207.54933333396912</c:v>
                </c:pt>
                <c:pt idx="12071">
                  <c:v>207.56621666749319</c:v>
                </c:pt>
                <c:pt idx="12072">
                  <c:v>207.58311666647595</c:v>
                </c:pt>
                <c:pt idx="12073">
                  <c:v>207.6</c:v>
                </c:pt>
                <c:pt idx="12074">
                  <c:v>207.61689999898275</c:v>
                </c:pt>
                <c:pt idx="12075">
                  <c:v>207.63378333250682</c:v>
                </c:pt>
                <c:pt idx="12076">
                  <c:v>207.65068333148957</c:v>
                </c:pt>
                <c:pt idx="12077">
                  <c:v>207.6675833304723</c:v>
                </c:pt>
                <c:pt idx="12078">
                  <c:v>207.68448332945505</c:v>
                </c:pt>
                <c:pt idx="12079">
                  <c:v>207.70136666297913</c:v>
                </c:pt>
                <c:pt idx="12080">
                  <c:v>207.7182499965032</c:v>
                </c:pt>
                <c:pt idx="12081">
                  <c:v>207.73511666456858</c:v>
                </c:pt>
                <c:pt idx="12082">
                  <c:v>207.75198333263398</c:v>
                </c:pt>
                <c:pt idx="12083">
                  <c:v>207.76885000069936</c:v>
                </c:pt>
                <c:pt idx="12084">
                  <c:v>207.78576666514078</c:v>
                </c:pt>
                <c:pt idx="12085">
                  <c:v>207.80264999866486</c:v>
                </c:pt>
                <c:pt idx="12086">
                  <c:v>207.81950000127156</c:v>
                </c:pt>
                <c:pt idx="12087">
                  <c:v>207.83638332684833</c:v>
                </c:pt>
                <c:pt idx="12088">
                  <c:v>207.85328333377839</c:v>
                </c:pt>
                <c:pt idx="12089">
                  <c:v>207.87013332843782</c:v>
                </c:pt>
                <c:pt idx="12090">
                  <c:v>207.88701666196187</c:v>
                </c:pt>
                <c:pt idx="12091">
                  <c:v>207.90391666094462</c:v>
                </c:pt>
                <c:pt idx="12092">
                  <c:v>207.92079999446869</c:v>
                </c:pt>
                <c:pt idx="12093">
                  <c:v>207.93766666253407</c:v>
                </c:pt>
                <c:pt idx="12094">
                  <c:v>207.95460000038148</c:v>
                </c:pt>
                <c:pt idx="12095">
                  <c:v>207.97148333390552</c:v>
                </c:pt>
                <c:pt idx="12096">
                  <c:v>207.98834999402365</c:v>
                </c:pt>
                <c:pt idx="12097">
                  <c:v>208.00525000095368</c:v>
                </c:pt>
                <c:pt idx="12098">
                  <c:v>208.02211666107178</c:v>
                </c:pt>
                <c:pt idx="12099">
                  <c:v>208.03894999821981</c:v>
                </c:pt>
                <c:pt idx="12100">
                  <c:v>208.05584999720256</c:v>
                </c:pt>
                <c:pt idx="12101">
                  <c:v>208.07274999618531</c:v>
                </c:pt>
                <c:pt idx="12102">
                  <c:v>208.08964999516806</c:v>
                </c:pt>
                <c:pt idx="12103">
                  <c:v>208.10649999777476</c:v>
                </c:pt>
                <c:pt idx="12104">
                  <c:v>208.12339999675751</c:v>
                </c:pt>
                <c:pt idx="12105">
                  <c:v>208.14024999936422</c:v>
                </c:pt>
                <c:pt idx="12106">
                  <c:v>208.15714999834697</c:v>
                </c:pt>
                <c:pt idx="12107">
                  <c:v>208.17403333187104</c:v>
                </c:pt>
                <c:pt idx="12108">
                  <c:v>208.19091666539509</c:v>
                </c:pt>
                <c:pt idx="12109">
                  <c:v>208.20779999891917</c:v>
                </c:pt>
                <c:pt idx="12110">
                  <c:v>208.22469999790192</c:v>
                </c:pt>
                <c:pt idx="12111">
                  <c:v>208.24158333142597</c:v>
                </c:pt>
                <c:pt idx="12112">
                  <c:v>208.25846666495005</c:v>
                </c:pt>
                <c:pt idx="12113">
                  <c:v>208.27534999847413</c:v>
                </c:pt>
                <c:pt idx="12114">
                  <c:v>208.29220000108083</c:v>
                </c:pt>
                <c:pt idx="12115">
                  <c:v>208.30908333460491</c:v>
                </c:pt>
                <c:pt idx="12116">
                  <c:v>208.32596666018168</c:v>
                </c:pt>
                <c:pt idx="12117">
                  <c:v>208.34284999370576</c:v>
                </c:pt>
                <c:pt idx="12118">
                  <c:v>208.35971666177113</c:v>
                </c:pt>
                <c:pt idx="12119">
                  <c:v>208.37661666075388</c:v>
                </c:pt>
                <c:pt idx="12120">
                  <c:v>208.39348332881929</c:v>
                </c:pt>
                <c:pt idx="12121">
                  <c:v>208.41036666234334</c:v>
                </c:pt>
                <c:pt idx="12122">
                  <c:v>208.42726666132609</c:v>
                </c:pt>
                <c:pt idx="12123">
                  <c:v>208.44413332939149</c:v>
                </c:pt>
                <c:pt idx="12124">
                  <c:v>208.46098333199819</c:v>
                </c:pt>
                <c:pt idx="12125">
                  <c:v>208.4778333346049</c:v>
                </c:pt>
                <c:pt idx="12126">
                  <c:v>208.49471666018169</c:v>
                </c:pt>
                <c:pt idx="12127">
                  <c:v>208.51198333104452</c:v>
                </c:pt>
                <c:pt idx="12128">
                  <c:v>208.5288666645686</c:v>
                </c:pt>
                <c:pt idx="12129">
                  <c:v>208.54573333263397</c:v>
                </c:pt>
                <c:pt idx="12130">
                  <c:v>208.56261666615805</c:v>
                </c:pt>
                <c:pt idx="12131">
                  <c:v>208.5794999996821</c:v>
                </c:pt>
                <c:pt idx="12132">
                  <c:v>208.59639999866485</c:v>
                </c:pt>
                <c:pt idx="12133">
                  <c:v>208.61326666673025</c:v>
                </c:pt>
                <c:pt idx="12134">
                  <c:v>208.63011666138968</c:v>
                </c:pt>
                <c:pt idx="12135">
                  <c:v>208.64701666037243</c:v>
                </c:pt>
                <c:pt idx="12136">
                  <c:v>208.66389999389648</c:v>
                </c:pt>
                <c:pt idx="12137">
                  <c:v>208.68076666196188</c:v>
                </c:pt>
                <c:pt idx="12138">
                  <c:v>208.69764999548593</c:v>
                </c:pt>
                <c:pt idx="12139">
                  <c:v>208.71451666355134</c:v>
                </c:pt>
                <c:pt idx="12140">
                  <c:v>208.73138333161671</c:v>
                </c:pt>
                <c:pt idx="12141">
                  <c:v>208.74823333422344</c:v>
                </c:pt>
                <c:pt idx="12142">
                  <c:v>208.76513333320617</c:v>
                </c:pt>
                <c:pt idx="12143">
                  <c:v>208.78203333218892</c:v>
                </c:pt>
                <c:pt idx="12144">
                  <c:v>208.79890000025432</c:v>
                </c:pt>
                <c:pt idx="12145">
                  <c:v>208.81579999923707</c:v>
                </c:pt>
                <c:pt idx="12146">
                  <c:v>208.83269999821979</c:v>
                </c:pt>
                <c:pt idx="12147">
                  <c:v>208.84959999720255</c:v>
                </c:pt>
                <c:pt idx="12148">
                  <c:v>208.86653332710267</c:v>
                </c:pt>
                <c:pt idx="12149">
                  <c:v>208.8834333340327</c:v>
                </c:pt>
                <c:pt idx="12150">
                  <c:v>208.90031666755675</c:v>
                </c:pt>
                <c:pt idx="12151">
                  <c:v>208.91718332767488</c:v>
                </c:pt>
                <c:pt idx="12152">
                  <c:v>208.93406666119893</c:v>
                </c:pt>
                <c:pt idx="12153">
                  <c:v>208.95096666018168</c:v>
                </c:pt>
                <c:pt idx="12154">
                  <c:v>208.96784999370576</c:v>
                </c:pt>
                <c:pt idx="12155">
                  <c:v>208.98475000063578</c:v>
                </c:pt>
                <c:pt idx="12156">
                  <c:v>209.00163333415986</c:v>
                </c:pt>
                <c:pt idx="12157">
                  <c:v>209.01853333314259</c:v>
                </c:pt>
                <c:pt idx="12158">
                  <c:v>209.03540000120799</c:v>
                </c:pt>
                <c:pt idx="12159">
                  <c:v>209.05228333473207</c:v>
                </c:pt>
                <c:pt idx="12160">
                  <c:v>209.06916666030884</c:v>
                </c:pt>
                <c:pt idx="12161">
                  <c:v>209.08606666723887</c:v>
                </c:pt>
                <c:pt idx="12162">
                  <c:v>209.10293332735696</c:v>
                </c:pt>
                <c:pt idx="12163">
                  <c:v>209.11979999542237</c:v>
                </c:pt>
                <c:pt idx="12164">
                  <c:v>209.13666666348774</c:v>
                </c:pt>
                <c:pt idx="12165">
                  <c:v>209.1535666624705</c:v>
                </c:pt>
                <c:pt idx="12166">
                  <c:v>209.1704166650772</c:v>
                </c:pt>
                <c:pt idx="12167">
                  <c:v>209.18729999860128</c:v>
                </c:pt>
                <c:pt idx="12168">
                  <c:v>209.20416666666668</c:v>
                </c:pt>
                <c:pt idx="12169">
                  <c:v>209.22103333473206</c:v>
                </c:pt>
                <c:pt idx="12170">
                  <c:v>209.23791666030883</c:v>
                </c:pt>
                <c:pt idx="12171">
                  <c:v>209.25481666723888</c:v>
                </c:pt>
                <c:pt idx="12172">
                  <c:v>209.27170000076293</c:v>
                </c:pt>
                <c:pt idx="12173">
                  <c:v>209.28858333428701</c:v>
                </c:pt>
                <c:pt idx="12174">
                  <c:v>209.30548333326976</c:v>
                </c:pt>
                <c:pt idx="12175">
                  <c:v>209.32236666679381</c:v>
                </c:pt>
                <c:pt idx="12176">
                  <c:v>209.33925000031789</c:v>
                </c:pt>
                <c:pt idx="12177">
                  <c:v>209.35613333384197</c:v>
                </c:pt>
                <c:pt idx="12178">
                  <c:v>209.37303333282472</c:v>
                </c:pt>
                <c:pt idx="12179">
                  <c:v>209.38991666634877</c:v>
                </c:pt>
                <c:pt idx="12180">
                  <c:v>209.40681666533152</c:v>
                </c:pt>
                <c:pt idx="12181">
                  <c:v>209.42371666431427</c:v>
                </c:pt>
                <c:pt idx="12182">
                  <c:v>209.44058333237965</c:v>
                </c:pt>
                <c:pt idx="12183">
                  <c:v>209.4574833313624</c:v>
                </c:pt>
                <c:pt idx="12184">
                  <c:v>209.47436666488647</c:v>
                </c:pt>
                <c:pt idx="12185">
                  <c:v>209.49126666386923</c:v>
                </c:pt>
                <c:pt idx="12186">
                  <c:v>209.5081499973933</c:v>
                </c:pt>
                <c:pt idx="12187">
                  <c:v>209.52504999637603</c:v>
                </c:pt>
                <c:pt idx="12188">
                  <c:v>209.5419333299001</c:v>
                </c:pt>
                <c:pt idx="12189">
                  <c:v>209.55883332888286</c:v>
                </c:pt>
                <c:pt idx="12190">
                  <c:v>209.57569999694823</c:v>
                </c:pt>
                <c:pt idx="12191">
                  <c:v>209.59259999593098</c:v>
                </c:pt>
                <c:pt idx="12192">
                  <c:v>209.60946666399639</c:v>
                </c:pt>
                <c:pt idx="12193">
                  <c:v>209.62634999752044</c:v>
                </c:pt>
                <c:pt idx="12194">
                  <c:v>209.64323333104451</c:v>
                </c:pt>
                <c:pt idx="12195">
                  <c:v>209.66013333002726</c:v>
                </c:pt>
                <c:pt idx="12196">
                  <c:v>209.67701666355134</c:v>
                </c:pt>
                <c:pt idx="12197">
                  <c:v>209.69393332799277</c:v>
                </c:pt>
                <c:pt idx="12198">
                  <c:v>209.71083332697552</c:v>
                </c:pt>
                <c:pt idx="12199">
                  <c:v>209.72773333390555</c:v>
                </c:pt>
                <c:pt idx="12200">
                  <c:v>209.7446166674296</c:v>
                </c:pt>
                <c:pt idx="12201">
                  <c:v>209.76150000095367</c:v>
                </c:pt>
                <c:pt idx="12202">
                  <c:v>209.77838333447775</c:v>
                </c:pt>
                <c:pt idx="12203">
                  <c:v>209.79524999459585</c:v>
                </c:pt>
                <c:pt idx="12204">
                  <c:v>209.8121499935786</c:v>
                </c:pt>
                <c:pt idx="12205">
                  <c:v>209.82903332710265</c:v>
                </c:pt>
                <c:pt idx="12206">
                  <c:v>209.84589999516805</c:v>
                </c:pt>
                <c:pt idx="12207">
                  <c:v>209.86279999415081</c:v>
                </c:pt>
                <c:pt idx="12208">
                  <c:v>209.87968332767485</c:v>
                </c:pt>
                <c:pt idx="12209">
                  <c:v>209.89656666119893</c:v>
                </c:pt>
                <c:pt idx="12210">
                  <c:v>209.91346666018168</c:v>
                </c:pt>
                <c:pt idx="12211">
                  <c:v>209.93034999370576</c:v>
                </c:pt>
                <c:pt idx="12212">
                  <c:v>209.94719999631246</c:v>
                </c:pt>
                <c:pt idx="12213">
                  <c:v>209.96411666075389</c:v>
                </c:pt>
                <c:pt idx="12214">
                  <c:v>209.98099999427797</c:v>
                </c:pt>
                <c:pt idx="12215">
                  <c:v>209.99791666666667</c:v>
                </c:pt>
                <c:pt idx="12216">
                  <c:v>210.01480000019075</c:v>
                </c:pt>
                <c:pt idx="12217">
                  <c:v>210.03164999485017</c:v>
                </c:pt>
                <c:pt idx="12218">
                  <c:v>210.04853332837422</c:v>
                </c:pt>
                <c:pt idx="12219">
                  <c:v>210.06538333098095</c:v>
                </c:pt>
                <c:pt idx="12220">
                  <c:v>210.08223333358765</c:v>
                </c:pt>
                <c:pt idx="12221">
                  <c:v>210.09914999802908</c:v>
                </c:pt>
                <c:pt idx="12222">
                  <c:v>210.11603333155315</c:v>
                </c:pt>
                <c:pt idx="12223">
                  <c:v>210.13293333053588</c:v>
                </c:pt>
                <c:pt idx="12224">
                  <c:v>210.14981666405995</c:v>
                </c:pt>
                <c:pt idx="12225">
                  <c:v>210.16839999357859</c:v>
                </c:pt>
                <c:pt idx="12226">
                  <c:v>210.18528332710267</c:v>
                </c:pt>
                <c:pt idx="12227">
                  <c:v>210.20214999516804</c:v>
                </c:pt>
                <c:pt idx="12228">
                  <c:v>210.21899999777477</c:v>
                </c:pt>
                <c:pt idx="12229">
                  <c:v>210.23723332881929</c:v>
                </c:pt>
                <c:pt idx="12230">
                  <c:v>210.25409999688466</c:v>
                </c:pt>
                <c:pt idx="12231">
                  <c:v>210.27105000019074</c:v>
                </c:pt>
                <c:pt idx="12232">
                  <c:v>210.28791666030884</c:v>
                </c:pt>
                <c:pt idx="12233">
                  <c:v>210.30478332837421</c:v>
                </c:pt>
                <c:pt idx="12234">
                  <c:v>210.32288332780203</c:v>
                </c:pt>
                <c:pt idx="12235">
                  <c:v>210.33974999586741</c:v>
                </c:pt>
                <c:pt idx="12236">
                  <c:v>210.35659999847411</c:v>
                </c:pt>
                <c:pt idx="12237">
                  <c:v>210.37343332767486</c:v>
                </c:pt>
                <c:pt idx="12238">
                  <c:v>210.3915666659673</c:v>
                </c:pt>
                <c:pt idx="12239">
                  <c:v>210.40843333403271</c:v>
                </c:pt>
                <c:pt idx="12240">
                  <c:v>210.42528332869213</c:v>
                </c:pt>
                <c:pt idx="12241">
                  <c:v>210.44214999675751</c:v>
                </c:pt>
                <c:pt idx="12242">
                  <c:v>210.45906666119893</c:v>
                </c:pt>
                <c:pt idx="12243">
                  <c:v>210.47591666380563</c:v>
                </c:pt>
                <c:pt idx="12244">
                  <c:v>210.49276666641236</c:v>
                </c:pt>
                <c:pt idx="12245">
                  <c:v>210.51086666584015</c:v>
                </c:pt>
                <c:pt idx="12246">
                  <c:v>210.52773333390553</c:v>
                </c:pt>
                <c:pt idx="12247">
                  <c:v>210.54458332856495</c:v>
                </c:pt>
                <c:pt idx="12248">
                  <c:v>210.56143333117168</c:v>
                </c:pt>
                <c:pt idx="12249">
                  <c:v>210.5794999996821</c:v>
                </c:pt>
                <c:pt idx="12250">
                  <c:v>210.5963666677475</c:v>
                </c:pt>
                <c:pt idx="12251">
                  <c:v>210.6132333278656</c:v>
                </c:pt>
                <c:pt idx="12252">
                  <c:v>210.63009999593098</c:v>
                </c:pt>
                <c:pt idx="12253">
                  <c:v>210.64706666469573</c:v>
                </c:pt>
                <c:pt idx="12254">
                  <c:v>210.66391666730246</c:v>
                </c:pt>
                <c:pt idx="12255">
                  <c:v>210.68078332742056</c:v>
                </c:pt>
                <c:pt idx="12256">
                  <c:v>210.6990666627884</c:v>
                </c:pt>
                <c:pt idx="12257">
                  <c:v>210.7159166653951</c:v>
                </c:pt>
                <c:pt idx="12258">
                  <c:v>210.73446666399639</c:v>
                </c:pt>
                <c:pt idx="12259">
                  <c:v>210.752099998792</c:v>
                </c:pt>
                <c:pt idx="12260">
                  <c:v>210.76979999542237</c:v>
                </c:pt>
                <c:pt idx="12261">
                  <c:v>210.78668332894642</c:v>
                </c:pt>
                <c:pt idx="12262">
                  <c:v>210.80354999701183</c:v>
                </c:pt>
                <c:pt idx="12263">
                  <c:v>210.82039999961853</c:v>
                </c:pt>
                <c:pt idx="12264">
                  <c:v>210.837366660436</c:v>
                </c:pt>
                <c:pt idx="12265">
                  <c:v>210.85424999396005</c:v>
                </c:pt>
                <c:pt idx="12266">
                  <c:v>210.87115000089008</c:v>
                </c:pt>
                <c:pt idx="12267">
                  <c:v>210.88809999624888</c:v>
                </c:pt>
                <c:pt idx="12268">
                  <c:v>210.90499999523163</c:v>
                </c:pt>
                <c:pt idx="12269">
                  <c:v>210.92186666329701</c:v>
                </c:pt>
                <c:pt idx="12270">
                  <c:v>210.93871666590374</c:v>
                </c:pt>
                <c:pt idx="12271">
                  <c:v>210.95688332716625</c:v>
                </c:pt>
                <c:pt idx="12272">
                  <c:v>210.97374999523163</c:v>
                </c:pt>
                <c:pt idx="12273">
                  <c:v>210.99188333352407</c:v>
                </c:pt>
                <c:pt idx="12274">
                  <c:v>211.0087333281835</c:v>
                </c:pt>
                <c:pt idx="12275">
                  <c:v>211.02559999624887</c:v>
                </c:pt>
                <c:pt idx="12276">
                  <c:v>211.0424499988556</c:v>
                </c:pt>
                <c:pt idx="12277">
                  <c:v>211.05989999771117</c:v>
                </c:pt>
                <c:pt idx="12278">
                  <c:v>211.07678333123525</c:v>
                </c:pt>
                <c:pt idx="12279">
                  <c:v>211.09466666380564</c:v>
                </c:pt>
                <c:pt idx="12280">
                  <c:v>211.11151666641234</c:v>
                </c:pt>
                <c:pt idx="12281">
                  <c:v>211.12874999841054</c:v>
                </c:pt>
                <c:pt idx="12282">
                  <c:v>211.14561666647595</c:v>
                </c:pt>
                <c:pt idx="12283">
                  <c:v>211.16260000069937</c:v>
                </c:pt>
                <c:pt idx="12284">
                  <c:v>211.17949999968212</c:v>
                </c:pt>
                <c:pt idx="12285">
                  <c:v>211.19638333320617</c:v>
                </c:pt>
                <c:pt idx="12286">
                  <c:v>211.21361666520437</c:v>
                </c:pt>
                <c:pt idx="12287">
                  <c:v>211.23046666781107</c:v>
                </c:pt>
                <c:pt idx="12288">
                  <c:v>211.24733332792917</c:v>
                </c:pt>
                <c:pt idx="12289">
                  <c:v>211.26421666145325</c:v>
                </c:pt>
                <c:pt idx="12290">
                  <c:v>211.28239999612171</c:v>
                </c:pt>
                <c:pt idx="12291">
                  <c:v>211.29924999872844</c:v>
                </c:pt>
                <c:pt idx="12292">
                  <c:v>211.31708332697551</c:v>
                </c:pt>
                <c:pt idx="12293">
                  <c:v>211.33396666049958</c:v>
                </c:pt>
                <c:pt idx="12294">
                  <c:v>211.35088333288829</c:v>
                </c:pt>
                <c:pt idx="12295">
                  <c:v>211.36776666641236</c:v>
                </c:pt>
                <c:pt idx="12296">
                  <c:v>211.38464999993641</c:v>
                </c:pt>
                <c:pt idx="12297">
                  <c:v>211.40149999459584</c:v>
                </c:pt>
                <c:pt idx="12298">
                  <c:v>211.41931666533154</c:v>
                </c:pt>
                <c:pt idx="12299">
                  <c:v>211.43619999885559</c:v>
                </c:pt>
                <c:pt idx="12300">
                  <c:v>211.45306666692099</c:v>
                </c:pt>
                <c:pt idx="12301">
                  <c:v>211.46995000044504</c:v>
                </c:pt>
                <c:pt idx="12302">
                  <c:v>211.48684999942779</c:v>
                </c:pt>
                <c:pt idx="12303">
                  <c:v>211.50373333295187</c:v>
                </c:pt>
                <c:pt idx="12304">
                  <c:v>211.52060000101724</c:v>
                </c:pt>
                <c:pt idx="12305">
                  <c:v>211.53758332729339</c:v>
                </c:pt>
                <c:pt idx="12306">
                  <c:v>211.55446666081747</c:v>
                </c:pt>
                <c:pt idx="12307">
                  <c:v>211.57134999434155</c:v>
                </c:pt>
                <c:pt idx="12308">
                  <c:v>211.58819999694825</c:v>
                </c:pt>
                <c:pt idx="12309">
                  <c:v>211.605099995931</c:v>
                </c:pt>
                <c:pt idx="12310">
                  <c:v>211.62198332945505</c:v>
                </c:pt>
                <c:pt idx="12311">
                  <c:v>211.64013333320617</c:v>
                </c:pt>
                <c:pt idx="12312">
                  <c:v>211.65700000127157</c:v>
                </c:pt>
                <c:pt idx="12313">
                  <c:v>211.67388332684834</c:v>
                </c:pt>
                <c:pt idx="12314">
                  <c:v>211.69074999491374</c:v>
                </c:pt>
                <c:pt idx="12315">
                  <c:v>211.70763332843779</c:v>
                </c:pt>
                <c:pt idx="12316">
                  <c:v>211.7244999965032</c:v>
                </c:pt>
                <c:pt idx="12317">
                  <c:v>211.74139999548595</c:v>
                </c:pt>
                <c:pt idx="12318">
                  <c:v>211.7582999944687</c:v>
                </c:pt>
                <c:pt idx="12319">
                  <c:v>211.77516666253408</c:v>
                </c:pt>
                <c:pt idx="12320">
                  <c:v>211.79204999605815</c:v>
                </c:pt>
                <c:pt idx="12321">
                  <c:v>211.8089499950409</c:v>
                </c:pt>
                <c:pt idx="12322">
                  <c:v>211.82581666310628</c:v>
                </c:pt>
                <c:pt idx="12323">
                  <c:v>211.84269999663036</c:v>
                </c:pt>
                <c:pt idx="12324">
                  <c:v>211.85958333015441</c:v>
                </c:pt>
                <c:pt idx="12325">
                  <c:v>211.87646666367849</c:v>
                </c:pt>
                <c:pt idx="12326">
                  <c:v>211.89334999720256</c:v>
                </c:pt>
                <c:pt idx="12327">
                  <c:v>211.91026666164399</c:v>
                </c:pt>
                <c:pt idx="12328">
                  <c:v>211.92714999516804</c:v>
                </c:pt>
                <c:pt idx="12329">
                  <c:v>211.94401666323344</c:v>
                </c:pt>
                <c:pt idx="12330">
                  <c:v>211.96089999675752</c:v>
                </c:pt>
                <c:pt idx="12331">
                  <c:v>211.97776666482289</c:v>
                </c:pt>
                <c:pt idx="12332">
                  <c:v>211.99464999834697</c:v>
                </c:pt>
                <c:pt idx="12333">
                  <c:v>212.01151666641235</c:v>
                </c:pt>
                <c:pt idx="12334">
                  <c:v>212.0284166653951</c:v>
                </c:pt>
                <c:pt idx="12335">
                  <c:v>212.04531666437785</c:v>
                </c:pt>
                <c:pt idx="12336">
                  <c:v>212.06219999790193</c:v>
                </c:pt>
                <c:pt idx="12337">
                  <c:v>212.0790666659673</c:v>
                </c:pt>
                <c:pt idx="12338">
                  <c:v>212.09596666495005</c:v>
                </c:pt>
                <c:pt idx="12339">
                  <c:v>212.11283333301543</c:v>
                </c:pt>
                <c:pt idx="12340">
                  <c:v>212.12971666653951</c:v>
                </c:pt>
                <c:pt idx="12341">
                  <c:v>212.14658333460491</c:v>
                </c:pt>
                <c:pt idx="12342">
                  <c:v>212.1641666650772</c:v>
                </c:pt>
                <c:pt idx="12343">
                  <c:v>212.18104999860128</c:v>
                </c:pt>
                <c:pt idx="12344">
                  <c:v>212.19794999758403</c:v>
                </c:pt>
                <c:pt idx="12345">
                  <c:v>212.21483333110808</c:v>
                </c:pt>
                <c:pt idx="12346">
                  <c:v>212.23208332856495</c:v>
                </c:pt>
                <c:pt idx="12347">
                  <c:v>212.24894999663036</c:v>
                </c:pt>
                <c:pt idx="12348">
                  <c:v>212.26581666469573</c:v>
                </c:pt>
                <c:pt idx="12349">
                  <c:v>212.28269999821981</c:v>
                </c:pt>
                <c:pt idx="12350">
                  <c:v>212.29959999720256</c:v>
                </c:pt>
                <c:pt idx="12351">
                  <c:v>212.31646666526794</c:v>
                </c:pt>
                <c:pt idx="12352">
                  <c:v>212.33334999879202</c:v>
                </c:pt>
                <c:pt idx="12353">
                  <c:v>212.35024999777477</c:v>
                </c:pt>
                <c:pt idx="12354">
                  <c:v>212.36713333129882</c:v>
                </c:pt>
                <c:pt idx="12355">
                  <c:v>212.38399999936422</c:v>
                </c:pt>
                <c:pt idx="12356">
                  <c:v>212.40089999834697</c:v>
                </c:pt>
                <c:pt idx="12357">
                  <c:v>212.41776666641235</c:v>
                </c:pt>
                <c:pt idx="12358">
                  <c:v>212.43464999993643</c:v>
                </c:pt>
                <c:pt idx="12359">
                  <c:v>212.4515333334605</c:v>
                </c:pt>
                <c:pt idx="12360">
                  <c:v>212.46841666698455</c:v>
                </c:pt>
                <c:pt idx="12361">
                  <c:v>212.48530000050863</c:v>
                </c:pt>
                <c:pt idx="12362">
                  <c:v>212.50218333403271</c:v>
                </c:pt>
                <c:pt idx="12363">
                  <c:v>212.51904999415081</c:v>
                </c:pt>
                <c:pt idx="12364">
                  <c:v>212.53593332767485</c:v>
                </c:pt>
                <c:pt idx="12365">
                  <c:v>212.55281666119893</c:v>
                </c:pt>
                <c:pt idx="12366">
                  <c:v>212.56968332926434</c:v>
                </c:pt>
                <c:pt idx="12367">
                  <c:v>212.58659999370576</c:v>
                </c:pt>
                <c:pt idx="12368">
                  <c:v>212.60348332722981</c:v>
                </c:pt>
                <c:pt idx="12369">
                  <c:v>212.62038333415984</c:v>
                </c:pt>
                <c:pt idx="12370">
                  <c:v>212.63760000069936</c:v>
                </c:pt>
                <c:pt idx="12371">
                  <c:v>212.65446666081746</c:v>
                </c:pt>
                <c:pt idx="12372">
                  <c:v>212.67136666774749</c:v>
                </c:pt>
                <c:pt idx="12373">
                  <c:v>212.68825000127157</c:v>
                </c:pt>
                <c:pt idx="12374">
                  <c:v>212.70511666138967</c:v>
                </c:pt>
                <c:pt idx="12375">
                  <c:v>212.72199999491374</c:v>
                </c:pt>
                <c:pt idx="12376">
                  <c:v>212.7388999938965</c:v>
                </c:pt>
                <c:pt idx="12377">
                  <c:v>212.75578332742054</c:v>
                </c:pt>
                <c:pt idx="12378">
                  <c:v>212.77266666094462</c:v>
                </c:pt>
                <c:pt idx="12379">
                  <c:v>212.78953332901</c:v>
                </c:pt>
                <c:pt idx="12380">
                  <c:v>212.80679999987285</c:v>
                </c:pt>
                <c:pt idx="12381">
                  <c:v>212.8236833333969</c:v>
                </c:pt>
                <c:pt idx="12382">
                  <c:v>212.84058333237965</c:v>
                </c:pt>
                <c:pt idx="12383">
                  <c:v>212.85746666590373</c:v>
                </c:pt>
                <c:pt idx="12384">
                  <c:v>212.87434999942781</c:v>
                </c:pt>
                <c:pt idx="12385">
                  <c:v>212.89126666386923</c:v>
                </c:pt>
                <c:pt idx="12386">
                  <c:v>212.90814999739328</c:v>
                </c:pt>
                <c:pt idx="12387">
                  <c:v>212.92531666755676</c:v>
                </c:pt>
                <c:pt idx="12388">
                  <c:v>212.94220000108083</c:v>
                </c:pt>
                <c:pt idx="12389">
                  <c:v>212.95906666119893</c:v>
                </c:pt>
                <c:pt idx="12390">
                  <c:v>212.97594999472301</c:v>
                </c:pt>
                <c:pt idx="12391">
                  <c:v>212.99281666278839</c:v>
                </c:pt>
                <c:pt idx="12392">
                  <c:v>213.00969999631246</c:v>
                </c:pt>
                <c:pt idx="12393">
                  <c:v>213.02656666437784</c:v>
                </c:pt>
                <c:pt idx="12394">
                  <c:v>213.04343333244324</c:v>
                </c:pt>
                <c:pt idx="12395">
                  <c:v>213.06071666081746</c:v>
                </c:pt>
                <c:pt idx="12396">
                  <c:v>213.07759999434154</c:v>
                </c:pt>
                <c:pt idx="12397">
                  <c:v>213.09450000127157</c:v>
                </c:pt>
                <c:pt idx="12398">
                  <c:v>213.11138332684834</c:v>
                </c:pt>
                <c:pt idx="12399">
                  <c:v>213.12826666037242</c:v>
                </c:pt>
                <c:pt idx="12400">
                  <c:v>213.1451499938965</c:v>
                </c:pt>
                <c:pt idx="12401">
                  <c:v>213.16203332742054</c:v>
                </c:pt>
                <c:pt idx="12402">
                  <c:v>213.17891666094462</c:v>
                </c:pt>
                <c:pt idx="12403">
                  <c:v>213.19583333333333</c:v>
                </c:pt>
                <c:pt idx="12404">
                  <c:v>213.2127166668574</c:v>
                </c:pt>
                <c:pt idx="12405">
                  <c:v>213.22960000038148</c:v>
                </c:pt>
                <c:pt idx="12406">
                  <c:v>213.24648333390553</c:v>
                </c:pt>
                <c:pt idx="12407">
                  <c:v>213.26333332856495</c:v>
                </c:pt>
                <c:pt idx="12408">
                  <c:v>213.28019999663036</c:v>
                </c:pt>
                <c:pt idx="12409">
                  <c:v>213.29708333015441</c:v>
                </c:pt>
                <c:pt idx="12410">
                  <c:v>213.31396666367849</c:v>
                </c:pt>
                <c:pt idx="12411">
                  <c:v>213.33084999720256</c:v>
                </c:pt>
                <c:pt idx="12412">
                  <c:v>213.34774999618531</c:v>
                </c:pt>
                <c:pt idx="12413">
                  <c:v>213.36463332970936</c:v>
                </c:pt>
                <c:pt idx="12414">
                  <c:v>213.38151666323344</c:v>
                </c:pt>
                <c:pt idx="12415">
                  <c:v>213.39843332767487</c:v>
                </c:pt>
                <c:pt idx="12416">
                  <c:v>213.41531666119894</c:v>
                </c:pt>
                <c:pt idx="12417">
                  <c:v>213.43219999472299</c:v>
                </c:pt>
                <c:pt idx="12418">
                  <c:v>213.44908332824707</c:v>
                </c:pt>
                <c:pt idx="12419">
                  <c:v>213.46596666177115</c:v>
                </c:pt>
                <c:pt idx="12420">
                  <c:v>213.4828666607539</c:v>
                </c:pt>
                <c:pt idx="12421">
                  <c:v>213.49974999427795</c:v>
                </c:pt>
                <c:pt idx="12422">
                  <c:v>213.51663332780203</c:v>
                </c:pt>
                <c:pt idx="12423">
                  <c:v>213.53353333473206</c:v>
                </c:pt>
                <c:pt idx="12424">
                  <c:v>213.55041666030883</c:v>
                </c:pt>
                <c:pt idx="12425">
                  <c:v>213.5672999938329</c:v>
                </c:pt>
                <c:pt idx="12426">
                  <c:v>213.58418332735698</c:v>
                </c:pt>
                <c:pt idx="12427">
                  <c:v>213.60106666088103</c:v>
                </c:pt>
                <c:pt idx="12428">
                  <c:v>213.61793332894644</c:v>
                </c:pt>
                <c:pt idx="12429">
                  <c:v>213.63481666247051</c:v>
                </c:pt>
                <c:pt idx="12430">
                  <c:v>213.65169999599456</c:v>
                </c:pt>
                <c:pt idx="12431">
                  <c:v>213.66858332951864</c:v>
                </c:pt>
                <c:pt idx="12432">
                  <c:v>213.68544999758402</c:v>
                </c:pt>
                <c:pt idx="12433">
                  <c:v>213.70233333110809</c:v>
                </c:pt>
                <c:pt idx="12434">
                  <c:v>213.71919999917347</c:v>
                </c:pt>
                <c:pt idx="12435">
                  <c:v>213.73609999815622</c:v>
                </c:pt>
                <c:pt idx="12436">
                  <c:v>213.7529833316803</c:v>
                </c:pt>
                <c:pt idx="12437">
                  <c:v>213.76986666520438</c:v>
                </c:pt>
                <c:pt idx="12438">
                  <c:v>213.78676666418713</c:v>
                </c:pt>
                <c:pt idx="12439">
                  <c:v>213.80364999771118</c:v>
                </c:pt>
                <c:pt idx="12440">
                  <c:v>213.82053333123525</c:v>
                </c:pt>
                <c:pt idx="12441">
                  <c:v>213.83738333384196</c:v>
                </c:pt>
                <c:pt idx="12442">
                  <c:v>213.85428333282471</c:v>
                </c:pt>
                <c:pt idx="12443">
                  <c:v>213.87113332748413</c:v>
                </c:pt>
                <c:pt idx="12444">
                  <c:v>213.88801666100821</c:v>
                </c:pt>
                <c:pt idx="12445">
                  <c:v>213.90488332907358</c:v>
                </c:pt>
                <c:pt idx="12446">
                  <c:v>213.92176666259766</c:v>
                </c:pt>
                <c:pt idx="12447">
                  <c:v>213.93866666158041</c:v>
                </c:pt>
                <c:pt idx="12448">
                  <c:v>213.95554999510446</c:v>
                </c:pt>
                <c:pt idx="12449">
                  <c:v>213.97243332862854</c:v>
                </c:pt>
                <c:pt idx="12450">
                  <c:v>213.98933332761129</c:v>
                </c:pt>
                <c:pt idx="12451">
                  <c:v>214.00621666113537</c:v>
                </c:pt>
                <c:pt idx="12452">
                  <c:v>214.02309999465942</c:v>
                </c:pt>
                <c:pt idx="12453">
                  <c:v>214.04008332888284</c:v>
                </c:pt>
                <c:pt idx="12454">
                  <c:v>214.05696666240692</c:v>
                </c:pt>
                <c:pt idx="12455">
                  <c:v>214.0738333304723</c:v>
                </c:pt>
                <c:pt idx="12456">
                  <c:v>214.0906999985377</c:v>
                </c:pt>
                <c:pt idx="12457">
                  <c:v>214.10783332983652</c:v>
                </c:pt>
                <c:pt idx="12458">
                  <c:v>214.12469999790193</c:v>
                </c:pt>
                <c:pt idx="12459">
                  <c:v>214.14159999688465</c:v>
                </c:pt>
                <c:pt idx="12460">
                  <c:v>214.15846666495005</c:v>
                </c:pt>
                <c:pt idx="12461">
                  <c:v>214.17531666755676</c:v>
                </c:pt>
                <c:pt idx="12462">
                  <c:v>214.19220000108083</c:v>
                </c:pt>
                <c:pt idx="12463">
                  <c:v>214.20908333460491</c:v>
                </c:pt>
                <c:pt idx="12464">
                  <c:v>214.22596666018168</c:v>
                </c:pt>
                <c:pt idx="12465">
                  <c:v>214.24286666711171</c:v>
                </c:pt>
                <c:pt idx="12466">
                  <c:v>214.25975000063579</c:v>
                </c:pt>
                <c:pt idx="12467">
                  <c:v>214.27664999961854</c:v>
                </c:pt>
                <c:pt idx="12468">
                  <c:v>214.29353333314259</c:v>
                </c:pt>
                <c:pt idx="12469">
                  <c:v>214.31043333212534</c:v>
                </c:pt>
                <c:pt idx="12470">
                  <c:v>214.32731666564942</c:v>
                </c:pt>
                <c:pt idx="12471">
                  <c:v>214.34421666463217</c:v>
                </c:pt>
                <c:pt idx="12472">
                  <c:v>214.36111666361492</c:v>
                </c:pt>
                <c:pt idx="12473">
                  <c:v>214.37801666259764</c:v>
                </c:pt>
                <c:pt idx="12474">
                  <c:v>214.39489999612172</c:v>
                </c:pt>
                <c:pt idx="12475">
                  <c:v>214.41179999510447</c:v>
                </c:pt>
                <c:pt idx="12476">
                  <c:v>214.42864999771118</c:v>
                </c:pt>
                <c:pt idx="12477">
                  <c:v>214.44551666577658</c:v>
                </c:pt>
                <c:pt idx="12478">
                  <c:v>214.46238333384196</c:v>
                </c:pt>
                <c:pt idx="12479">
                  <c:v>214.47926666736603</c:v>
                </c:pt>
                <c:pt idx="12480">
                  <c:v>214.49613332748413</c:v>
                </c:pt>
                <c:pt idx="12481">
                  <c:v>214.51298333009083</c:v>
                </c:pt>
                <c:pt idx="12482">
                  <c:v>214.52984999815624</c:v>
                </c:pt>
                <c:pt idx="12483">
                  <c:v>214.54718333085378</c:v>
                </c:pt>
                <c:pt idx="12484">
                  <c:v>214.56406666437786</c:v>
                </c:pt>
                <c:pt idx="12485">
                  <c:v>214.58096666336058</c:v>
                </c:pt>
                <c:pt idx="12486">
                  <c:v>214.59783333142599</c:v>
                </c:pt>
                <c:pt idx="12487">
                  <c:v>214.61469999949136</c:v>
                </c:pt>
                <c:pt idx="12488">
                  <c:v>214.63156666755677</c:v>
                </c:pt>
                <c:pt idx="12489">
                  <c:v>214.64845000108082</c:v>
                </c:pt>
                <c:pt idx="12490">
                  <c:v>214.66536666552227</c:v>
                </c:pt>
                <c:pt idx="12491">
                  <c:v>214.68221666018169</c:v>
                </c:pt>
                <c:pt idx="12492">
                  <c:v>214.69911666711172</c:v>
                </c:pt>
                <c:pt idx="12493">
                  <c:v>214.71596666177115</c:v>
                </c:pt>
                <c:pt idx="12494">
                  <c:v>214.7328666607539</c:v>
                </c:pt>
                <c:pt idx="12495">
                  <c:v>214.7497166633606</c:v>
                </c:pt>
                <c:pt idx="12496">
                  <c:v>214.76659999688465</c:v>
                </c:pt>
                <c:pt idx="12497">
                  <c:v>214.78346666495005</c:v>
                </c:pt>
                <c:pt idx="12498">
                  <c:v>214.80034999847413</c:v>
                </c:pt>
                <c:pt idx="12499">
                  <c:v>214.81721666653951</c:v>
                </c:pt>
                <c:pt idx="12500">
                  <c:v>214.83408333460491</c:v>
                </c:pt>
                <c:pt idx="12501">
                  <c:v>214.85098333358764</c:v>
                </c:pt>
                <c:pt idx="12502">
                  <c:v>214.86786666711171</c:v>
                </c:pt>
                <c:pt idx="12503">
                  <c:v>214.88473332722981</c:v>
                </c:pt>
                <c:pt idx="12504">
                  <c:v>214.90163333415984</c:v>
                </c:pt>
                <c:pt idx="12505">
                  <c:v>214.91849999427797</c:v>
                </c:pt>
                <c:pt idx="12506">
                  <c:v>214.93534999688467</c:v>
                </c:pt>
                <c:pt idx="12507">
                  <c:v>214.95224999586742</c:v>
                </c:pt>
                <c:pt idx="12508">
                  <c:v>214.96913332939147</c:v>
                </c:pt>
                <c:pt idx="12509">
                  <c:v>214.98601666291555</c:v>
                </c:pt>
                <c:pt idx="12510">
                  <c:v>215.00289999643962</c:v>
                </c:pt>
                <c:pt idx="12511">
                  <c:v>215.019766664505</c:v>
                </c:pt>
                <c:pt idx="12512">
                  <c:v>215.0366333325704</c:v>
                </c:pt>
                <c:pt idx="12513">
                  <c:v>215.05353333155315</c:v>
                </c:pt>
                <c:pt idx="12514">
                  <c:v>215.07038333415986</c:v>
                </c:pt>
                <c:pt idx="12515">
                  <c:v>215.08728333314261</c:v>
                </c:pt>
                <c:pt idx="12516">
                  <c:v>215.10416666666666</c:v>
                </c:pt>
                <c:pt idx="12517">
                  <c:v>215.12106666564941</c:v>
                </c:pt>
                <c:pt idx="12518">
                  <c:v>215.13794999917349</c:v>
                </c:pt>
                <c:pt idx="12519">
                  <c:v>215.15484999815624</c:v>
                </c:pt>
                <c:pt idx="12520">
                  <c:v>215.17171666622161</c:v>
                </c:pt>
                <c:pt idx="12521">
                  <c:v>215.18859999974569</c:v>
                </c:pt>
                <c:pt idx="12522">
                  <c:v>215.20546666781107</c:v>
                </c:pt>
                <c:pt idx="12523">
                  <c:v>215.22235000133514</c:v>
                </c:pt>
                <c:pt idx="12524">
                  <c:v>215.2392500003179</c:v>
                </c:pt>
                <c:pt idx="12525">
                  <c:v>215.25616666475932</c:v>
                </c:pt>
                <c:pt idx="12526">
                  <c:v>215.27306666374207</c:v>
                </c:pt>
                <c:pt idx="12527">
                  <c:v>215.28994999726612</c:v>
                </c:pt>
                <c:pt idx="12528">
                  <c:v>215.3068333307902</c:v>
                </c:pt>
                <c:pt idx="12529">
                  <c:v>215.3236999988556</c:v>
                </c:pt>
                <c:pt idx="12530">
                  <c:v>215.34059999783832</c:v>
                </c:pt>
                <c:pt idx="12531">
                  <c:v>215.35746666590373</c:v>
                </c:pt>
                <c:pt idx="12532">
                  <c:v>215.37436666488648</c:v>
                </c:pt>
                <c:pt idx="12533">
                  <c:v>215.39124999841053</c:v>
                </c:pt>
                <c:pt idx="12534">
                  <c:v>215.40813333193461</c:v>
                </c:pt>
                <c:pt idx="12535">
                  <c:v>215.42503333091736</c:v>
                </c:pt>
                <c:pt idx="12536">
                  <c:v>215.44191666444144</c:v>
                </c:pt>
                <c:pt idx="12537">
                  <c:v>215.45879999796549</c:v>
                </c:pt>
                <c:pt idx="12538">
                  <c:v>215.47613333066303</c:v>
                </c:pt>
                <c:pt idx="12539">
                  <c:v>215.49301666418711</c:v>
                </c:pt>
                <c:pt idx="12540">
                  <c:v>215.50991666316986</c:v>
                </c:pt>
                <c:pt idx="12541">
                  <c:v>215.52681666215261</c:v>
                </c:pt>
                <c:pt idx="12542">
                  <c:v>215.54369999567669</c:v>
                </c:pt>
                <c:pt idx="12543">
                  <c:v>215.56058332920074</c:v>
                </c:pt>
                <c:pt idx="12544">
                  <c:v>215.57746666272482</c:v>
                </c:pt>
                <c:pt idx="12545">
                  <c:v>215.59431666533152</c:v>
                </c:pt>
                <c:pt idx="12546">
                  <c:v>215.6111999988556</c:v>
                </c:pt>
                <c:pt idx="12547">
                  <c:v>215.62806666692097</c:v>
                </c:pt>
                <c:pt idx="12548">
                  <c:v>215.64495000044505</c:v>
                </c:pt>
                <c:pt idx="12549">
                  <c:v>215.66183333396913</c:v>
                </c:pt>
                <c:pt idx="12550">
                  <c:v>215.67871666749318</c:v>
                </c:pt>
                <c:pt idx="12551">
                  <c:v>215.69560000101725</c:v>
                </c:pt>
                <c:pt idx="12552">
                  <c:v>215.71250000000001</c:v>
                </c:pt>
                <c:pt idx="12553">
                  <c:v>215.72938333352405</c:v>
                </c:pt>
                <c:pt idx="12554">
                  <c:v>215.74623332818348</c:v>
                </c:pt>
                <c:pt idx="12555">
                  <c:v>215.76311666170756</c:v>
                </c:pt>
                <c:pt idx="12556">
                  <c:v>215.77999999523163</c:v>
                </c:pt>
                <c:pt idx="12557">
                  <c:v>215.79684999783834</c:v>
                </c:pt>
                <c:pt idx="12558">
                  <c:v>215.81374999682109</c:v>
                </c:pt>
                <c:pt idx="12559">
                  <c:v>215.83064999580384</c:v>
                </c:pt>
                <c:pt idx="12560">
                  <c:v>215.84754999478659</c:v>
                </c:pt>
                <c:pt idx="12561">
                  <c:v>215.86444999376934</c:v>
                </c:pt>
                <c:pt idx="12562">
                  <c:v>215.88133332729339</c:v>
                </c:pt>
                <c:pt idx="12563">
                  <c:v>216.22473332881927</c:v>
                </c:pt>
                <c:pt idx="12564">
                  <c:v>216.24159999688467</c:v>
                </c:pt>
                <c:pt idx="12565">
                  <c:v>216.25848333040872</c:v>
                </c:pt>
                <c:pt idx="12566">
                  <c:v>216.27533333301545</c:v>
                </c:pt>
                <c:pt idx="12567">
                  <c:v>216.29220000108083</c:v>
                </c:pt>
                <c:pt idx="12568">
                  <c:v>216.31058332920074</c:v>
                </c:pt>
                <c:pt idx="12569">
                  <c:v>216.32743333180744</c:v>
                </c:pt>
                <c:pt idx="12570">
                  <c:v>216.34546666145326</c:v>
                </c:pt>
                <c:pt idx="12571">
                  <c:v>216.36233332951863</c:v>
                </c:pt>
                <c:pt idx="12572">
                  <c:v>216.37933332920073</c:v>
                </c:pt>
                <c:pt idx="12573">
                  <c:v>216.39619999726614</c:v>
                </c:pt>
                <c:pt idx="12574">
                  <c:v>216.4141666650772</c:v>
                </c:pt>
                <c:pt idx="12575">
                  <c:v>216.43103333314261</c:v>
                </c:pt>
                <c:pt idx="12576">
                  <c:v>216.44853332837422</c:v>
                </c:pt>
                <c:pt idx="12577">
                  <c:v>216.46538333098093</c:v>
                </c:pt>
                <c:pt idx="12578">
                  <c:v>216.48223333358766</c:v>
                </c:pt>
                <c:pt idx="12579">
                  <c:v>216.49908332824708</c:v>
                </c:pt>
                <c:pt idx="12580">
                  <c:v>216.5170833269755</c:v>
                </c:pt>
                <c:pt idx="12581">
                  <c:v>216.53421666622162</c:v>
                </c:pt>
                <c:pt idx="12582">
                  <c:v>216.55186666647595</c:v>
                </c:pt>
                <c:pt idx="12583">
                  <c:v>216.57549999554951</c:v>
                </c:pt>
                <c:pt idx="12584">
                  <c:v>216.59239999453226</c:v>
                </c:pt>
                <c:pt idx="12585">
                  <c:v>216.60924999713899</c:v>
                </c:pt>
                <c:pt idx="12586">
                  <c:v>216.62611666520436</c:v>
                </c:pt>
                <c:pt idx="12587">
                  <c:v>216.64296666781107</c:v>
                </c:pt>
                <c:pt idx="12588">
                  <c:v>216.65981666247049</c:v>
                </c:pt>
                <c:pt idx="12589">
                  <c:v>216.67669999599457</c:v>
                </c:pt>
                <c:pt idx="12590">
                  <c:v>216.69385000069937</c:v>
                </c:pt>
                <c:pt idx="12591">
                  <c:v>216.71071666081747</c:v>
                </c:pt>
                <c:pt idx="12592">
                  <c:v>216.74395000139873</c:v>
                </c:pt>
                <c:pt idx="12593">
                  <c:v>216.76214999357859</c:v>
                </c:pt>
                <c:pt idx="12594">
                  <c:v>216.77901666164399</c:v>
                </c:pt>
                <c:pt idx="12595">
                  <c:v>216.7958666642507</c:v>
                </c:pt>
                <c:pt idx="12596">
                  <c:v>216.8127166668574</c:v>
                </c:pt>
                <c:pt idx="12597">
                  <c:v>216.83918333053589</c:v>
                </c:pt>
                <c:pt idx="12598">
                  <c:v>216.85608332951864</c:v>
                </c:pt>
                <c:pt idx="12599">
                  <c:v>216.87299999396006</c:v>
                </c:pt>
                <c:pt idx="12600">
                  <c:v>216.88984999656677</c:v>
                </c:pt>
                <c:pt idx="12601">
                  <c:v>216.90671666463217</c:v>
                </c:pt>
                <c:pt idx="12602">
                  <c:v>216.92383333047232</c:v>
                </c:pt>
                <c:pt idx="12603">
                  <c:v>216.95734999974567</c:v>
                </c:pt>
                <c:pt idx="12604">
                  <c:v>216.9741999944051</c:v>
                </c:pt>
                <c:pt idx="12605">
                  <c:v>216.9910666624705</c:v>
                </c:pt>
                <c:pt idx="12606">
                  <c:v>217.01023333072663</c:v>
                </c:pt>
                <c:pt idx="12607">
                  <c:v>217.02708333333334</c:v>
                </c:pt>
                <c:pt idx="12608">
                  <c:v>217.05989999771117</c:v>
                </c:pt>
                <c:pt idx="12609">
                  <c:v>217.07673332691192</c:v>
                </c:pt>
                <c:pt idx="12610">
                  <c:v>217.09378333091735</c:v>
                </c:pt>
                <c:pt idx="12611">
                  <c:v>217.11073333422343</c:v>
                </c:pt>
                <c:pt idx="12612">
                  <c:v>217.1276166677475</c:v>
                </c:pt>
                <c:pt idx="12613">
                  <c:v>217.1449833313624</c:v>
                </c:pt>
                <c:pt idx="12614">
                  <c:v>217.16768333117167</c:v>
                </c:pt>
                <c:pt idx="12615">
                  <c:v>217.18823332786559</c:v>
                </c:pt>
                <c:pt idx="12616">
                  <c:v>217.20511666138967</c:v>
                </c:pt>
                <c:pt idx="12617">
                  <c:v>217.22198332945507</c:v>
                </c:pt>
                <c:pt idx="12618">
                  <c:v>217.23883333206177</c:v>
                </c:pt>
                <c:pt idx="12619">
                  <c:v>217.25571666558582</c:v>
                </c:pt>
                <c:pt idx="12620">
                  <c:v>217.2728166659673</c:v>
                </c:pt>
                <c:pt idx="12621">
                  <c:v>217.2896833340327</c:v>
                </c:pt>
                <c:pt idx="12622">
                  <c:v>217.3065499941508</c:v>
                </c:pt>
                <c:pt idx="12623">
                  <c:v>217.3233999967575</c:v>
                </c:pt>
                <c:pt idx="12624">
                  <c:v>217.34026666482291</c:v>
                </c:pt>
                <c:pt idx="12625">
                  <c:v>217.36166666348774</c:v>
                </c:pt>
                <c:pt idx="12626">
                  <c:v>217.37851666609447</c:v>
                </c:pt>
                <c:pt idx="12627">
                  <c:v>217.39538333415985</c:v>
                </c:pt>
                <c:pt idx="12628">
                  <c:v>217.41246666113537</c:v>
                </c:pt>
                <c:pt idx="12629">
                  <c:v>217.57053333123525</c:v>
                </c:pt>
                <c:pt idx="12630">
                  <c:v>217.58741666475933</c:v>
                </c:pt>
                <c:pt idx="12631">
                  <c:v>217.63178333441417</c:v>
                </c:pt>
                <c:pt idx="12632">
                  <c:v>217.7893999973933</c:v>
                </c:pt>
                <c:pt idx="12633">
                  <c:v>217.81603333155314</c:v>
                </c:pt>
                <c:pt idx="12634">
                  <c:v>217.83296666145324</c:v>
                </c:pt>
                <c:pt idx="12635">
                  <c:v>217.84984999497732</c:v>
                </c:pt>
                <c:pt idx="12636">
                  <c:v>217.86674999396007</c:v>
                </c:pt>
                <c:pt idx="12637">
                  <c:v>217.88363332748412</c:v>
                </c:pt>
                <c:pt idx="12638">
                  <c:v>217.90083332856497</c:v>
                </c:pt>
                <c:pt idx="12639">
                  <c:v>217.9178166627884</c:v>
                </c:pt>
                <c:pt idx="12640">
                  <c:v>217.9346666653951</c:v>
                </c:pt>
                <c:pt idx="12641">
                  <c:v>217.9515333334605</c:v>
                </c:pt>
                <c:pt idx="12642">
                  <c:v>217.96848332881927</c:v>
                </c:pt>
                <c:pt idx="12643">
                  <c:v>217.98536666234335</c:v>
                </c:pt>
                <c:pt idx="12644">
                  <c:v>218.0022499958674</c:v>
                </c:pt>
                <c:pt idx="12645">
                  <c:v>218.01913332939148</c:v>
                </c:pt>
                <c:pt idx="12646">
                  <c:v>218.03621666431428</c:v>
                </c:pt>
                <c:pt idx="12647">
                  <c:v>218.05413332780202</c:v>
                </c:pt>
                <c:pt idx="12648">
                  <c:v>218.07099999586742</c:v>
                </c:pt>
                <c:pt idx="12649">
                  <c:v>218.08903333346049</c:v>
                </c:pt>
                <c:pt idx="12650">
                  <c:v>218.10588332811992</c:v>
                </c:pt>
                <c:pt idx="12651">
                  <c:v>218.12346666653951</c:v>
                </c:pt>
                <c:pt idx="12652">
                  <c:v>218.14031666119894</c:v>
                </c:pt>
                <c:pt idx="12653">
                  <c:v>218.15718332926431</c:v>
                </c:pt>
                <c:pt idx="12654">
                  <c:v>218.17433333396912</c:v>
                </c:pt>
                <c:pt idx="12655">
                  <c:v>218.19119999408721</c:v>
                </c:pt>
                <c:pt idx="12656">
                  <c:v>218.20804999669392</c:v>
                </c:pt>
                <c:pt idx="12657">
                  <c:v>218.22565000057222</c:v>
                </c:pt>
                <c:pt idx="12658">
                  <c:v>218.24249999523164</c:v>
                </c:pt>
                <c:pt idx="12659">
                  <c:v>218.25936666329702</c:v>
                </c:pt>
                <c:pt idx="12660">
                  <c:v>218.27623333136242</c:v>
                </c:pt>
                <c:pt idx="12661">
                  <c:v>218.29423333009083</c:v>
                </c:pt>
                <c:pt idx="12662">
                  <c:v>218.31124999523163</c:v>
                </c:pt>
                <c:pt idx="12663">
                  <c:v>218.32814999421439</c:v>
                </c:pt>
                <c:pt idx="12664">
                  <c:v>218.34501666227976</c:v>
                </c:pt>
                <c:pt idx="12665">
                  <c:v>218.36214999357858</c:v>
                </c:pt>
                <c:pt idx="12666">
                  <c:v>218.37901666164399</c:v>
                </c:pt>
                <c:pt idx="12667">
                  <c:v>218.39601666132609</c:v>
                </c:pt>
                <c:pt idx="12668">
                  <c:v>218.41303333441417</c:v>
                </c:pt>
                <c:pt idx="12669">
                  <c:v>218.43046666781109</c:v>
                </c:pt>
                <c:pt idx="12670">
                  <c:v>218.44733332792919</c:v>
                </c:pt>
                <c:pt idx="12671">
                  <c:v>218.46431666215261</c:v>
                </c:pt>
                <c:pt idx="12672">
                  <c:v>218.48118333021799</c:v>
                </c:pt>
                <c:pt idx="12673">
                  <c:v>218.49803333282472</c:v>
                </c:pt>
                <c:pt idx="12674">
                  <c:v>218.51490000089009</c:v>
                </c:pt>
                <c:pt idx="12675">
                  <c:v>218.53283332983654</c:v>
                </c:pt>
                <c:pt idx="12676">
                  <c:v>218.54968333244324</c:v>
                </c:pt>
                <c:pt idx="12677">
                  <c:v>218.56766666571301</c:v>
                </c:pt>
                <c:pt idx="12678">
                  <c:v>218.58454999923705</c:v>
                </c:pt>
                <c:pt idx="12679">
                  <c:v>218.60311666329702</c:v>
                </c:pt>
                <c:pt idx="12680">
                  <c:v>218.61999999682109</c:v>
                </c:pt>
                <c:pt idx="12681">
                  <c:v>218.6368499994278</c:v>
                </c:pt>
                <c:pt idx="12682">
                  <c:v>218.65369999408722</c:v>
                </c:pt>
                <c:pt idx="12683">
                  <c:v>218.67248333295186</c:v>
                </c:pt>
                <c:pt idx="12684">
                  <c:v>218.68936666647593</c:v>
                </c:pt>
                <c:pt idx="12685">
                  <c:v>218.70659999847413</c:v>
                </c:pt>
                <c:pt idx="12686">
                  <c:v>218.72421666781108</c:v>
                </c:pt>
                <c:pt idx="12687">
                  <c:v>218.74114999771118</c:v>
                </c:pt>
                <c:pt idx="12688">
                  <c:v>218.75823333263398</c:v>
                </c:pt>
                <c:pt idx="12689">
                  <c:v>218.77593332926432</c:v>
                </c:pt>
                <c:pt idx="12690">
                  <c:v>218.79279999732972</c:v>
                </c:pt>
                <c:pt idx="12691">
                  <c:v>218.810400001208</c:v>
                </c:pt>
                <c:pt idx="12692">
                  <c:v>218.82724999586742</c:v>
                </c:pt>
                <c:pt idx="12693">
                  <c:v>218.84409999847412</c:v>
                </c:pt>
                <c:pt idx="12694">
                  <c:v>218.86123332977294</c:v>
                </c:pt>
                <c:pt idx="12695">
                  <c:v>218.87886666456859</c:v>
                </c:pt>
                <c:pt idx="12696">
                  <c:v>218.89573333263397</c:v>
                </c:pt>
                <c:pt idx="12697">
                  <c:v>218.91354999542236</c:v>
                </c:pt>
                <c:pt idx="12698">
                  <c:v>218.93039999802906</c:v>
                </c:pt>
                <c:pt idx="12699">
                  <c:v>218.94829999605815</c:v>
                </c:pt>
                <c:pt idx="12700">
                  <c:v>218.96514999866486</c:v>
                </c:pt>
                <c:pt idx="12701">
                  <c:v>218.98279999891918</c:v>
                </c:pt>
                <c:pt idx="12702">
                  <c:v>218.9996499935786</c:v>
                </c:pt>
                <c:pt idx="12703">
                  <c:v>219.0164999961853</c:v>
                </c:pt>
                <c:pt idx="12704">
                  <c:v>219.0335166613261</c:v>
                </c:pt>
                <c:pt idx="12705">
                  <c:v>219.05041666030883</c:v>
                </c:pt>
                <c:pt idx="12706">
                  <c:v>219.06728332837423</c:v>
                </c:pt>
                <c:pt idx="12707">
                  <c:v>219.08413333098093</c:v>
                </c:pt>
                <c:pt idx="12708">
                  <c:v>219.10099999904634</c:v>
                </c:pt>
                <c:pt idx="12709">
                  <c:v>219.11798333326976</c:v>
                </c:pt>
                <c:pt idx="12710">
                  <c:v>219.13576666514078</c:v>
                </c:pt>
                <c:pt idx="12711">
                  <c:v>219.15263333320618</c:v>
                </c:pt>
                <c:pt idx="12712">
                  <c:v>219.16953333218893</c:v>
                </c:pt>
                <c:pt idx="12713">
                  <c:v>219.18638332684836</c:v>
                </c:pt>
                <c:pt idx="12714">
                  <c:v>219.2034833272298</c:v>
                </c:pt>
                <c:pt idx="12715">
                  <c:v>219.22079999446868</c:v>
                </c:pt>
                <c:pt idx="12716">
                  <c:v>219.23856666088105</c:v>
                </c:pt>
                <c:pt idx="12717">
                  <c:v>219.25593333244325</c:v>
                </c:pt>
                <c:pt idx="12718">
                  <c:v>219.27346666653952</c:v>
                </c:pt>
                <c:pt idx="12719">
                  <c:v>219.29031666119894</c:v>
                </c:pt>
                <c:pt idx="12720">
                  <c:v>219.30716666380565</c:v>
                </c:pt>
                <c:pt idx="12721">
                  <c:v>219.32426666418712</c:v>
                </c:pt>
                <c:pt idx="12722">
                  <c:v>219.34216666221619</c:v>
                </c:pt>
                <c:pt idx="12723">
                  <c:v>219.35903333028156</c:v>
                </c:pt>
                <c:pt idx="12724">
                  <c:v>219.37594999472302</c:v>
                </c:pt>
                <c:pt idx="12725">
                  <c:v>219.39283332824706</c:v>
                </c:pt>
                <c:pt idx="12726">
                  <c:v>219.40971666177114</c:v>
                </c:pt>
                <c:pt idx="12727">
                  <c:v>219.42658332983652</c:v>
                </c:pt>
                <c:pt idx="12728">
                  <c:v>219.44343333244325</c:v>
                </c:pt>
                <c:pt idx="12729">
                  <c:v>219.46049999396007</c:v>
                </c:pt>
                <c:pt idx="12730">
                  <c:v>219.47834999561309</c:v>
                </c:pt>
                <c:pt idx="12731">
                  <c:v>219.49519999821982</c:v>
                </c:pt>
                <c:pt idx="12732">
                  <c:v>219.51206666628519</c:v>
                </c:pt>
                <c:pt idx="12733">
                  <c:v>219.52894999980927</c:v>
                </c:pt>
                <c:pt idx="12734">
                  <c:v>219.54628333250682</c:v>
                </c:pt>
                <c:pt idx="12735">
                  <c:v>219.56401666800181</c:v>
                </c:pt>
                <c:pt idx="12736">
                  <c:v>219.58103333314259</c:v>
                </c:pt>
                <c:pt idx="12737">
                  <c:v>219.59790000120799</c:v>
                </c:pt>
                <c:pt idx="12738">
                  <c:v>219.61480000019074</c:v>
                </c:pt>
                <c:pt idx="12739">
                  <c:v>219.63168333371479</c:v>
                </c:pt>
                <c:pt idx="12740">
                  <c:v>219.64853332837421</c:v>
                </c:pt>
                <c:pt idx="12741">
                  <c:v>219.66548333168029</c:v>
                </c:pt>
                <c:pt idx="12742">
                  <c:v>219.68236666520437</c:v>
                </c:pt>
                <c:pt idx="12743">
                  <c:v>219.69923333326975</c:v>
                </c:pt>
                <c:pt idx="12744">
                  <c:v>219.7161333322525</c:v>
                </c:pt>
                <c:pt idx="12745">
                  <c:v>219.73341666062672</c:v>
                </c:pt>
                <c:pt idx="12746">
                  <c:v>219.75028332869212</c:v>
                </c:pt>
                <c:pt idx="12747">
                  <c:v>219.7671499967575</c:v>
                </c:pt>
                <c:pt idx="12748">
                  <c:v>219.78399999936423</c:v>
                </c:pt>
                <c:pt idx="12749">
                  <c:v>219.80088333288828</c:v>
                </c:pt>
                <c:pt idx="12750">
                  <c:v>219.81783332824708</c:v>
                </c:pt>
                <c:pt idx="12751">
                  <c:v>219.8350333293279</c:v>
                </c:pt>
                <c:pt idx="12752">
                  <c:v>219.8518833319346</c:v>
                </c:pt>
                <c:pt idx="12753">
                  <c:v>219.86923333009085</c:v>
                </c:pt>
                <c:pt idx="12754">
                  <c:v>219.88705000082652</c:v>
                </c:pt>
                <c:pt idx="12755">
                  <c:v>219.90391666094462</c:v>
                </c:pt>
                <c:pt idx="12756">
                  <c:v>219.92076666355132</c:v>
                </c:pt>
                <c:pt idx="12757">
                  <c:v>219.93815000057219</c:v>
                </c:pt>
                <c:pt idx="12758">
                  <c:v>219.95534999370574</c:v>
                </c:pt>
                <c:pt idx="12759">
                  <c:v>219.97223332722982</c:v>
                </c:pt>
                <c:pt idx="12760">
                  <c:v>219.98909999529522</c:v>
                </c:pt>
                <c:pt idx="12761">
                  <c:v>220.00598332881927</c:v>
                </c:pt>
                <c:pt idx="12762">
                  <c:v>220.02283333142597</c:v>
                </c:pt>
                <c:pt idx="12763">
                  <c:v>220.0399833281835</c:v>
                </c:pt>
                <c:pt idx="12764">
                  <c:v>220.05686666170757</c:v>
                </c:pt>
                <c:pt idx="12765">
                  <c:v>220.07373332977295</c:v>
                </c:pt>
                <c:pt idx="12766">
                  <c:v>220.09059999783832</c:v>
                </c:pt>
                <c:pt idx="12767">
                  <c:v>220.10749999682108</c:v>
                </c:pt>
                <c:pt idx="12768">
                  <c:v>220.12439999580383</c:v>
                </c:pt>
                <c:pt idx="12769">
                  <c:v>220.1412833293279</c:v>
                </c:pt>
                <c:pt idx="12770">
                  <c:v>220.15814999739328</c:v>
                </c:pt>
                <c:pt idx="12771">
                  <c:v>220.17503333091736</c:v>
                </c:pt>
                <c:pt idx="12772">
                  <c:v>220.19211666584016</c:v>
                </c:pt>
                <c:pt idx="12773">
                  <c:v>220.20899999936421</c:v>
                </c:pt>
                <c:pt idx="12774">
                  <c:v>220.22588333288829</c:v>
                </c:pt>
                <c:pt idx="12775">
                  <c:v>220.24275000095366</c:v>
                </c:pt>
                <c:pt idx="12776">
                  <c:v>220.25963333447774</c:v>
                </c:pt>
                <c:pt idx="12777">
                  <c:v>220.27646666367849</c:v>
                </c:pt>
                <c:pt idx="12778">
                  <c:v>220.29333333174387</c:v>
                </c:pt>
                <c:pt idx="12779">
                  <c:v>220.31021666526794</c:v>
                </c:pt>
                <c:pt idx="12780">
                  <c:v>220.32709999879202</c:v>
                </c:pt>
                <c:pt idx="12781">
                  <c:v>220.34398333231607</c:v>
                </c:pt>
                <c:pt idx="12782">
                  <c:v>220.36085000038148</c:v>
                </c:pt>
                <c:pt idx="12783">
                  <c:v>220.37781666119892</c:v>
                </c:pt>
                <c:pt idx="12784">
                  <c:v>220.39471666018167</c:v>
                </c:pt>
                <c:pt idx="12785">
                  <c:v>220.4119999965032</c:v>
                </c:pt>
                <c:pt idx="12786">
                  <c:v>220.42888333002728</c:v>
                </c:pt>
                <c:pt idx="12787">
                  <c:v>220.4457999944687</c:v>
                </c:pt>
                <c:pt idx="12788">
                  <c:v>220.46270000139873</c:v>
                </c:pt>
                <c:pt idx="12789">
                  <c:v>220.4795833269755</c:v>
                </c:pt>
                <c:pt idx="12790">
                  <c:v>220.49646666049958</c:v>
                </c:pt>
                <c:pt idx="12791">
                  <c:v>220.51334999402363</c:v>
                </c:pt>
                <c:pt idx="12792">
                  <c:v>220.53023332754771</c:v>
                </c:pt>
                <c:pt idx="12793">
                  <c:v>220.54713333447773</c:v>
                </c:pt>
                <c:pt idx="12794">
                  <c:v>220.56399999459583</c:v>
                </c:pt>
                <c:pt idx="12795">
                  <c:v>220.58086666266124</c:v>
                </c:pt>
                <c:pt idx="12796">
                  <c:v>220.59783333142599</c:v>
                </c:pt>
                <c:pt idx="12797">
                  <c:v>220.61469999949136</c:v>
                </c:pt>
                <c:pt idx="12798">
                  <c:v>220.63158333301544</c:v>
                </c:pt>
                <c:pt idx="12799">
                  <c:v>220.64848333199819</c:v>
                </c:pt>
                <c:pt idx="12800">
                  <c:v>220.66536666552227</c:v>
                </c:pt>
                <c:pt idx="12801">
                  <c:v>220.68223333358765</c:v>
                </c:pt>
                <c:pt idx="12802">
                  <c:v>220.6991333325704</c:v>
                </c:pt>
                <c:pt idx="12803">
                  <c:v>220.71598332722982</c:v>
                </c:pt>
                <c:pt idx="12804">
                  <c:v>220.7328666607539</c:v>
                </c:pt>
                <c:pt idx="12805">
                  <c:v>220.74976666768393</c:v>
                </c:pt>
                <c:pt idx="12806">
                  <c:v>220.76665000120798</c:v>
                </c:pt>
                <c:pt idx="12807">
                  <c:v>220.78355000019073</c:v>
                </c:pt>
                <c:pt idx="12808">
                  <c:v>220.80043333371481</c:v>
                </c:pt>
                <c:pt idx="12809">
                  <c:v>220.81731666723888</c:v>
                </c:pt>
                <c:pt idx="12810">
                  <c:v>220.83420000076293</c:v>
                </c:pt>
                <c:pt idx="12811">
                  <c:v>220.85108333428701</c:v>
                </c:pt>
                <c:pt idx="12812">
                  <c:v>220.86793332894644</c:v>
                </c:pt>
                <c:pt idx="12813">
                  <c:v>220.88483332792919</c:v>
                </c:pt>
                <c:pt idx="12814">
                  <c:v>220.90168333053589</c:v>
                </c:pt>
                <c:pt idx="12815">
                  <c:v>220.91858332951864</c:v>
                </c:pt>
                <c:pt idx="12816">
                  <c:v>220.93546666304272</c:v>
                </c:pt>
                <c:pt idx="12817">
                  <c:v>220.95281666119894</c:v>
                </c:pt>
                <c:pt idx="12818">
                  <c:v>220.96969999472302</c:v>
                </c:pt>
                <c:pt idx="12819">
                  <c:v>220.98661666711172</c:v>
                </c:pt>
                <c:pt idx="12820">
                  <c:v>221.00348332722982</c:v>
                </c:pt>
                <c:pt idx="12821">
                  <c:v>221.02033332983652</c:v>
                </c:pt>
                <c:pt idx="12822">
                  <c:v>221.0372166633606</c:v>
                </c:pt>
                <c:pt idx="12823">
                  <c:v>221.05408333142597</c:v>
                </c:pt>
                <c:pt idx="12824">
                  <c:v>221.07098333040872</c:v>
                </c:pt>
                <c:pt idx="12825">
                  <c:v>221.08784999847413</c:v>
                </c:pt>
                <c:pt idx="12826">
                  <c:v>221.10473333199818</c:v>
                </c:pt>
                <c:pt idx="12827">
                  <c:v>221.12164999643963</c:v>
                </c:pt>
                <c:pt idx="12828">
                  <c:v>221.13853332996368</c:v>
                </c:pt>
                <c:pt idx="12829">
                  <c:v>221.15536666711171</c:v>
                </c:pt>
                <c:pt idx="12830">
                  <c:v>221.17226666609446</c:v>
                </c:pt>
                <c:pt idx="12831">
                  <c:v>221.18914999961854</c:v>
                </c:pt>
                <c:pt idx="12832">
                  <c:v>221.20603333314259</c:v>
                </c:pt>
                <c:pt idx="12833">
                  <c:v>221.22288332780201</c:v>
                </c:pt>
                <c:pt idx="12834">
                  <c:v>221.23976666132609</c:v>
                </c:pt>
                <c:pt idx="12835">
                  <c:v>221.25663332939149</c:v>
                </c:pt>
                <c:pt idx="12836">
                  <c:v>221.27353332837421</c:v>
                </c:pt>
                <c:pt idx="12837">
                  <c:v>221.29038333098094</c:v>
                </c:pt>
                <c:pt idx="12838">
                  <c:v>221.3072833299637</c:v>
                </c:pt>
                <c:pt idx="12839">
                  <c:v>221.32416666348774</c:v>
                </c:pt>
                <c:pt idx="12840">
                  <c:v>221.34108332792917</c:v>
                </c:pt>
                <c:pt idx="12841">
                  <c:v>221.3580000003179</c:v>
                </c:pt>
                <c:pt idx="12842">
                  <c:v>221.37491666475933</c:v>
                </c:pt>
                <c:pt idx="12843">
                  <c:v>221.39176666736603</c:v>
                </c:pt>
                <c:pt idx="12844">
                  <c:v>221.40911666552225</c:v>
                </c:pt>
                <c:pt idx="12845">
                  <c:v>221.42599999904633</c:v>
                </c:pt>
                <c:pt idx="12846">
                  <c:v>221.4428666671117</c:v>
                </c:pt>
                <c:pt idx="12847">
                  <c:v>221.45973332722983</c:v>
                </c:pt>
                <c:pt idx="12848">
                  <c:v>221.47663333415986</c:v>
                </c:pt>
                <c:pt idx="12849">
                  <c:v>221.49353333314261</c:v>
                </c:pt>
                <c:pt idx="12850">
                  <c:v>221.51041666666666</c:v>
                </c:pt>
                <c:pt idx="12851">
                  <c:v>221.52764999866486</c:v>
                </c:pt>
                <c:pt idx="12852">
                  <c:v>221.54453333218893</c:v>
                </c:pt>
                <c:pt idx="12853">
                  <c:v>221.56138332684836</c:v>
                </c:pt>
                <c:pt idx="12854">
                  <c:v>221.57824999491373</c:v>
                </c:pt>
                <c:pt idx="12855">
                  <c:v>221.59514999389648</c:v>
                </c:pt>
                <c:pt idx="12856">
                  <c:v>221.61203332742056</c:v>
                </c:pt>
                <c:pt idx="12857">
                  <c:v>221.62891666094461</c:v>
                </c:pt>
                <c:pt idx="12858">
                  <c:v>221.64584999879202</c:v>
                </c:pt>
                <c:pt idx="12859">
                  <c:v>221.66273333231609</c:v>
                </c:pt>
                <c:pt idx="12860">
                  <c:v>221.67961666584014</c:v>
                </c:pt>
                <c:pt idx="12861">
                  <c:v>221.69649999936422</c:v>
                </c:pt>
                <c:pt idx="12862">
                  <c:v>221.7133833328883</c:v>
                </c:pt>
                <c:pt idx="12863">
                  <c:v>221.73025000095367</c:v>
                </c:pt>
                <c:pt idx="12864">
                  <c:v>221.74714999993643</c:v>
                </c:pt>
                <c:pt idx="12865">
                  <c:v>221.7640333334605</c:v>
                </c:pt>
                <c:pt idx="12866">
                  <c:v>221.78091666698455</c:v>
                </c:pt>
                <c:pt idx="12867">
                  <c:v>221.79780000050863</c:v>
                </c:pt>
                <c:pt idx="12868">
                  <c:v>221.81464999516805</c:v>
                </c:pt>
                <c:pt idx="12869">
                  <c:v>221.83153332869213</c:v>
                </c:pt>
                <c:pt idx="12870">
                  <c:v>221.84843332767485</c:v>
                </c:pt>
                <c:pt idx="12871">
                  <c:v>221.86529999574026</c:v>
                </c:pt>
                <c:pt idx="12872">
                  <c:v>221.88255000114441</c:v>
                </c:pt>
                <c:pt idx="12873">
                  <c:v>221.89941666126251</c:v>
                </c:pt>
                <c:pt idx="12874">
                  <c:v>221.91628332932791</c:v>
                </c:pt>
                <c:pt idx="12875">
                  <c:v>221.93316666285196</c:v>
                </c:pt>
                <c:pt idx="12876">
                  <c:v>221.95008332729338</c:v>
                </c:pt>
                <c:pt idx="12877">
                  <c:v>221.96696666081746</c:v>
                </c:pt>
                <c:pt idx="12878">
                  <c:v>221.98384999434154</c:v>
                </c:pt>
                <c:pt idx="12879">
                  <c:v>222.00075000127157</c:v>
                </c:pt>
                <c:pt idx="12880">
                  <c:v>222.01763332684834</c:v>
                </c:pt>
                <c:pt idx="12881">
                  <c:v>222.03449999491374</c:v>
                </c:pt>
                <c:pt idx="12882">
                  <c:v>222.0513999938965</c:v>
                </c:pt>
                <c:pt idx="12883">
                  <c:v>222.06828332742054</c:v>
                </c:pt>
                <c:pt idx="12884">
                  <c:v>222.08516666094462</c:v>
                </c:pt>
                <c:pt idx="12885">
                  <c:v>222.10253333250682</c:v>
                </c:pt>
                <c:pt idx="12886">
                  <c:v>222.11941666603087</c:v>
                </c:pt>
                <c:pt idx="12887">
                  <c:v>222.13629999955495</c:v>
                </c:pt>
                <c:pt idx="12888">
                  <c:v>222.15314999421437</c:v>
                </c:pt>
                <c:pt idx="12889">
                  <c:v>222.17001666227978</c:v>
                </c:pt>
                <c:pt idx="12890">
                  <c:v>222.1869166612625</c:v>
                </c:pt>
                <c:pt idx="12891">
                  <c:v>222.20379999478658</c:v>
                </c:pt>
                <c:pt idx="12892">
                  <c:v>222.22064999739328</c:v>
                </c:pt>
                <c:pt idx="12893">
                  <c:v>222.23756666183471</c:v>
                </c:pt>
                <c:pt idx="12894">
                  <c:v>222.25443332990011</c:v>
                </c:pt>
                <c:pt idx="12895">
                  <c:v>222.27131666342419</c:v>
                </c:pt>
                <c:pt idx="12896">
                  <c:v>222.28823332786561</c:v>
                </c:pt>
                <c:pt idx="12897">
                  <c:v>222.30509999593099</c:v>
                </c:pt>
                <c:pt idx="12898">
                  <c:v>222.32196666399639</c:v>
                </c:pt>
                <c:pt idx="12899">
                  <c:v>222.33884999752044</c:v>
                </c:pt>
                <c:pt idx="12900">
                  <c:v>222.35573333104452</c:v>
                </c:pt>
                <c:pt idx="12901">
                  <c:v>222.37263333002727</c:v>
                </c:pt>
                <c:pt idx="12902">
                  <c:v>222.38948333263397</c:v>
                </c:pt>
                <c:pt idx="12903">
                  <c:v>222.40636666615805</c:v>
                </c:pt>
                <c:pt idx="12904">
                  <c:v>222.42328333059947</c:v>
                </c:pt>
                <c:pt idx="12905">
                  <c:v>222.44016666412352</c:v>
                </c:pt>
                <c:pt idx="12906">
                  <c:v>222.4570499976476</c:v>
                </c:pt>
                <c:pt idx="12907">
                  <c:v>222.47393333117168</c:v>
                </c:pt>
                <c:pt idx="12908">
                  <c:v>222.49081666469573</c:v>
                </c:pt>
                <c:pt idx="12909">
                  <c:v>222.50773332913715</c:v>
                </c:pt>
                <c:pt idx="12910">
                  <c:v>222.5246333281199</c:v>
                </c:pt>
                <c:pt idx="12911">
                  <c:v>222.54153332710266</c:v>
                </c:pt>
                <c:pt idx="12912">
                  <c:v>222.55841666062673</c:v>
                </c:pt>
                <c:pt idx="12913">
                  <c:v>222.57575000127156</c:v>
                </c:pt>
                <c:pt idx="12914">
                  <c:v>222.59261666138966</c:v>
                </c:pt>
                <c:pt idx="12915">
                  <c:v>222.60944999853771</c:v>
                </c:pt>
                <c:pt idx="12916">
                  <c:v>222.62631666660309</c:v>
                </c:pt>
                <c:pt idx="12917">
                  <c:v>222.64321666558584</c:v>
                </c:pt>
                <c:pt idx="12918">
                  <c:v>222.66011666456859</c:v>
                </c:pt>
                <c:pt idx="12919">
                  <c:v>222.67696666717529</c:v>
                </c:pt>
                <c:pt idx="12920">
                  <c:v>222.69431666533151</c:v>
                </c:pt>
                <c:pt idx="12921">
                  <c:v>222.71119999885559</c:v>
                </c:pt>
                <c:pt idx="12922">
                  <c:v>222.72891666094463</c:v>
                </c:pt>
                <c:pt idx="12923">
                  <c:v>222.74579999446868</c:v>
                </c:pt>
                <c:pt idx="12924">
                  <c:v>222.76270000139871</c:v>
                </c:pt>
                <c:pt idx="12925">
                  <c:v>222.77958332697551</c:v>
                </c:pt>
                <c:pt idx="12926">
                  <c:v>222.79646666049956</c:v>
                </c:pt>
                <c:pt idx="12927">
                  <c:v>222.81336666742962</c:v>
                </c:pt>
                <c:pt idx="12928">
                  <c:v>222.83025000095367</c:v>
                </c:pt>
                <c:pt idx="12929">
                  <c:v>222.84713333447775</c:v>
                </c:pt>
                <c:pt idx="12930">
                  <c:v>222.86401666800182</c:v>
                </c:pt>
                <c:pt idx="12931">
                  <c:v>222.88091666698455</c:v>
                </c:pt>
                <c:pt idx="12932">
                  <c:v>222.89780000050862</c:v>
                </c:pt>
                <c:pt idx="12933">
                  <c:v>222.9146833340327</c:v>
                </c:pt>
                <c:pt idx="12934">
                  <c:v>222.93158333301545</c:v>
                </c:pt>
                <c:pt idx="12935">
                  <c:v>222.9484666665395</c:v>
                </c:pt>
                <c:pt idx="12936">
                  <c:v>222.96536666552225</c:v>
                </c:pt>
                <c:pt idx="12937">
                  <c:v>222.98224999904633</c:v>
                </c:pt>
                <c:pt idx="12938">
                  <c:v>222.99914999802908</c:v>
                </c:pt>
                <c:pt idx="12939">
                  <c:v>223.01603333155313</c:v>
                </c:pt>
                <c:pt idx="12940">
                  <c:v>223.03368333180745</c:v>
                </c:pt>
                <c:pt idx="12941">
                  <c:v>223.05056666533153</c:v>
                </c:pt>
                <c:pt idx="12942">
                  <c:v>223.0678166627884</c:v>
                </c:pt>
                <c:pt idx="12943">
                  <c:v>223.08469999631245</c:v>
                </c:pt>
                <c:pt idx="12944">
                  <c:v>223.10161666075388</c:v>
                </c:pt>
                <c:pt idx="12945">
                  <c:v>223.11849999427795</c:v>
                </c:pt>
                <c:pt idx="12946">
                  <c:v>223.13538332780203</c:v>
                </c:pt>
                <c:pt idx="12947">
                  <c:v>223.15228333473206</c:v>
                </c:pt>
                <c:pt idx="12948">
                  <c:v>223.16913332939149</c:v>
                </c:pt>
                <c:pt idx="12949">
                  <c:v>223.18601666291553</c:v>
                </c:pt>
                <c:pt idx="12950">
                  <c:v>223.20291666189829</c:v>
                </c:pt>
                <c:pt idx="12951">
                  <c:v>223.21979999542236</c:v>
                </c:pt>
                <c:pt idx="12952">
                  <c:v>223.23666666348774</c:v>
                </c:pt>
                <c:pt idx="12953">
                  <c:v>223.25409999688466</c:v>
                </c:pt>
                <c:pt idx="12954">
                  <c:v>223.27098333040874</c:v>
                </c:pt>
                <c:pt idx="12955">
                  <c:v>223.28786666393279</c:v>
                </c:pt>
                <c:pt idx="12956">
                  <c:v>223.30471666653952</c:v>
                </c:pt>
                <c:pt idx="12957">
                  <c:v>223.3215833346049</c:v>
                </c:pt>
                <c:pt idx="12958">
                  <c:v>223.33848333358765</c:v>
                </c:pt>
                <c:pt idx="12959">
                  <c:v>223.35536666711172</c:v>
                </c:pt>
                <c:pt idx="12960">
                  <c:v>223.37225000063577</c:v>
                </c:pt>
                <c:pt idx="12961">
                  <c:v>223.38914999961852</c:v>
                </c:pt>
                <c:pt idx="12962">
                  <c:v>223.40643332799274</c:v>
                </c:pt>
                <c:pt idx="12963">
                  <c:v>223.42331666151682</c:v>
                </c:pt>
                <c:pt idx="12964">
                  <c:v>223.4401999950409</c:v>
                </c:pt>
                <c:pt idx="12965">
                  <c:v>223.4570499976476</c:v>
                </c:pt>
                <c:pt idx="12966">
                  <c:v>223.47394999663035</c:v>
                </c:pt>
                <c:pt idx="12967">
                  <c:v>223.49081666469573</c:v>
                </c:pt>
                <c:pt idx="12968">
                  <c:v>223.50769999821981</c:v>
                </c:pt>
                <c:pt idx="12969">
                  <c:v>223.52456666628521</c:v>
                </c:pt>
                <c:pt idx="12970">
                  <c:v>223.54148333072663</c:v>
                </c:pt>
                <c:pt idx="12971">
                  <c:v>223.55833333333334</c:v>
                </c:pt>
                <c:pt idx="12972">
                  <c:v>223.57569999694823</c:v>
                </c:pt>
                <c:pt idx="12973">
                  <c:v>223.59258333047231</c:v>
                </c:pt>
                <c:pt idx="12974">
                  <c:v>223.60946666399639</c:v>
                </c:pt>
                <c:pt idx="12975">
                  <c:v>223.62634999752044</c:v>
                </c:pt>
                <c:pt idx="12976">
                  <c:v>223.64323333104451</c:v>
                </c:pt>
                <c:pt idx="12977">
                  <c:v>223.66009999910992</c:v>
                </c:pt>
                <c:pt idx="12978">
                  <c:v>223.67699999809264</c:v>
                </c:pt>
                <c:pt idx="12979">
                  <c:v>223.69386666615804</c:v>
                </c:pt>
                <c:pt idx="12980">
                  <c:v>223.7107666651408</c:v>
                </c:pt>
                <c:pt idx="12981">
                  <c:v>223.7278333346049</c:v>
                </c:pt>
                <c:pt idx="12982">
                  <c:v>223.74471666018169</c:v>
                </c:pt>
                <c:pt idx="12983">
                  <c:v>223.76159999370574</c:v>
                </c:pt>
                <c:pt idx="12984">
                  <c:v>223.77846666177115</c:v>
                </c:pt>
                <c:pt idx="12985">
                  <c:v>223.79533332983652</c:v>
                </c:pt>
                <c:pt idx="12986">
                  <c:v>223.81223332881927</c:v>
                </c:pt>
                <c:pt idx="12987">
                  <c:v>223.82913332780203</c:v>
                </c:pt>
                <c:pt idx="12988">
                  <c:v>223.8460166613261</c:v>
                </c:pt>
                <c:pt idx="12989">
                  <c:v>223.86289999485015</c:v>
                </c:pt>
                <c:pt idx="12990">
                  <c:v>223.8797999938329</c:v>
                </c:pt>
                <c:pt idx="12991">
                  <c:v>223.89668332735698</c:v>
                </c:pt>
                <c:pt idx="12992">
                  <c:v>223.91358333428701</c:v>
                </c:pt>
                <c:pt idx="12993">
                  <c:v>223.93046666781109</c:v>
                </c:pt>
                <c:pt idx="12994">
                  <c:v>223.94731666247051</c:v>
                </c:pt>
                <c:pt idx="12995">
                  <c:v>223.96418333053589</c:v>
                </c:pt>
                <c:pt idx="12996">
                  <c:v>223.98111666043599</c:v>
                </c:pt>
                <c:pt idx="12997">
                  <c:v>223.99801666736602</c:v>
                </c:pt>
                <c:pt idx="12998">
                  <c:v>224.01491666634877</c:v>
                </c:pt>
                <c:pt idx="12999">
                  <c:v>224.03224999904631</c:v>
                </c:pt>
                <c:pt idx="13000">
                  <c:v>224.04913333257039</c:v>
                </c:pt>
                <c:pt idx="13001">
                  <c:v>224.06598332722982</c:v>
                </c:pt>
                <c:pt idx="13002">
                  <c:v>224.08284999529522</c:v>
                </c:pt>
                <c:pt idx="13003">
                  <c:v>224.09973332881927</c:v>
                </c:pt>
                <c:pt idx="13004">
                  <c:v>224.11661666234335</c:v>
                </c:pt>
                <c:pt idx="13005">
                  <c:v>224.13349999586742</c:v>
                </c:pt>
                <c:pt idx="13006">
                  <c:v>224.15039999485015</c:v>
                </c:pt>
                <c:pt idx="13007">
                  <c:v>224.16726666291555</c:v>
                </c:pt>
                <c:pt idx="13008">
                  <c:v>224.18414999643963</c:v>
                </c:pt>
                <c:pt idx="13009">
                  <c:v>224.20176666577657</c:v>
                </c:pt>
                <c:pt idx="13010">
                  <c:v>224.21864999930065</c:v>
                </c:pt>
                <c:pt idx="13011">
                  <c:v>224.2355333328247</c:v>
                </c:pt>
                <c:pt idx="13012">
                  <c:v>224.25240000089011</c:v>
                </c:pt>
                <c:pt idx="13013">
                  <c:v>224.26929999987286</c:v>
                </c:pt>
                <c:pt idx="13014">
                  <c:v>224.28619999885558</c:v>
                </c:pt>
                <c:pt idx="13015">
                  <c:v>224.30308333237966</c:v>
                </c:pt>
                <c:pt idx="13016">
                  <c:v>224.31996666590373</c:v>
                </c:pt>
                <c:pt idx="13017">
                  <c:v>224.33688333034516</c:v>
                </c:pt>
                <c:pt idx="13018">
                  <c:v>224.35373333295186</c:v>
                </c:pt>
                <c:pt idx="13019">
                  <c:v>224.37061666647594</c:v>
                </c:pt>
                <c:pt idx="13020">
                  <c:v>224.38753333091736</c:v>
                </c:pt>
                <c:pt idx="13021">
                  <c:v>224.40439999898274</c:v>
                </c:pt>
                <c:pt idx="13022">
                  <c:v>224.42128333250682</c:v>
                </c:pt>
                <c:pt idx="13023">
                  <c:v>224.43818333148957</c:v>
                </c:pt>
                <c:pt idx="13024">
                  <c:v>224.45504999955494</c:v>
                </c:pt>
                <c:pt idx="13025">
                  <c:v>224.47191666762035</c:v>
                </c:pt>
                <c:pt idx="13026">
                  <c:v>224.4888166666031</c:v>
                </c:pt>
                <c:pt idx="13027">
                  <c:v>224.50568333466848</c:v>
                </c:pt>
                <c:pt idx="13028">
                  <c:v>224.52256666024525</c:v>
                </c:pt>
                <c:pt idx="13029">
                  <c:v>224.53944999376932</c:v>
                </c:pt>
                <c:pt idx="13030">
                  <c:v>224.55635000069935</c:v>
                </c:pt>
                <c:pt idx="13031">
                  <c:v>224.5732499996821</c:v>
                </c:pt>
                <c:pt idx="13032">
                  <c:v>224.59013333320618</c:v>
                </c:pt>
                <c:pt idx="13033">
                  <c:v>224.60703333218893</c:v>
                </c:pt>
                <c:pt idx="13034">
                  <c:v>224.62388332684836</c:v>
                </c:pt>
                <c:pt idx="13035">
                  <c:v>224.64079999923706</c:v>
                </c:pt>
                <c:pt idx="13036">
                  <c:v>224.65768333276114</c:v>
                </c:pt>
                <c:pt idx="13037">
                  <c:v>224.67456666628519</c:v>
                </c:pt>
                <c:pt idx="13038">
                  <c:v>224.69143333435059</c:v>
                </c:pt>
                <c:pt idx="13039">
                  <c:v>224.70834999879202</c:v>
                </c:pt>
                <c:pt idx="13040">
                  <c:v>224.72521666685739</c:v>
                </c:pt>
                <c:pt idx="13041">
                  <c:v>224.74259999593099</c:v>
                </c:pt>
                <c:pt idx="13042">
                  <c:v>224.75946666399639</c:v>
                </c:pt>
                <c:pt idx="13043">
                  <c:v>224.77636666297911</c:v>
                </c:pt>
                <c:pt idx="13044">
                  <c:v>224.79321666558585</c:v>
                </c:pt>
                <c:pt idx="13045">
                  <c:v>224.8101166645686</c:v>
                </c:pt>
                <c:pt idx="13046">
                  <c:v>224.82699999809265</c:v>
                </c:pt>
                <c:pt idx="13047">
                  <c:v>224.84388333161672</c:v>
                </c:pt>
                <c:pt idx="13048">
                  <c:v>224.8607666651408</c:v>
                </c:pt>
                <c:pt idx="13049">
                  <c:v>224.87766666412352</c:v>
                </c:pt>
                <c:pt idx="13050">
                  <c:v>224.8945499976476</c:v>
                </c:pt>
                <c:pt idx="13051">
                  <c:v>224.9114000002543</c:v>
                </c:pt>
                <c:pt idx="13052">
                  <c:v>224.92831666469573</c:v>
                </c:pt>
                <c:pt idx="13053">
                  <c:v>224.94518333276113</c:v>
                </c:pt>
                <c:pt idx="13054">
                  <c:v>224.96203332742056</c:v>
                </c:pt>
                <c:pt idx="13055">
                  <c:v>224.97891666094463</c:v>
                </c:pt>
                <c:pt idx="13056">
                  <c:v>224.99579999446868</c:v>
                </c:pt>
                <c:pt idx="13057">
                  <c:v>225.01268332799276</c:v>
                </c:pt>
                <c:pt idx="13058">
                  <c:v>225.02956666151684</c:v>
                </c:pt>
                <c:pt idx="13059">
                  <c:v>225.04644999504089</c:v>
                </c:pt>
                <c:pt idx="13060">
                  <c:v>225.06333332856497</c:v>
                </c:pt>
                <c:pt idx="13061">
                  <c:v>225.08023332754772</c:v>
                </c:pt>
                <c:pt idx="13062">
                  <c:v>225.09708333015442</c:v>
                </c:pt>
                <c:pt idx="13063">
                  <c:v>225.1139666636785</c:v>
                </c:pt>
                <c:pt idx="13064">
                  <c:v>225.13086666266125</c:v>
                </c:pt>
                <c:pt idx="13065">
                  <c:v>225.14776666164397</c:v>
                </c:pt>
                <c:pt idx="13066">
                  <c:v>225.16464999516805</c:v>
                </c:pt>
                <c:pt idx="13067">
                  <c:v>225.18201666673025</c:v>
                </c:pt>
                <c:pt idx="13068">
                  <c:v>225.19890000025433</c:v>
                </c:pt>
                <c:pt idx="13069">
                  <c:v>225.21578333377838</c:v>
                </c:pt>
                <c:pt idx="13070">
                  <c:v>225.23264999389647</c:v>
                </c:pt>
                <c:pt idx="13071">
                  <c:v>225.24951666196188</c:v>
                </c:pt>
                <c:pt idx="13072">
                  <c:v>225.26639999548595</c:v>
                </c:pt>
                <c:pt idx="13073">
                  <c:v>225.28328332901</c:v>
                </c:pt>
                <c:pt idx="13074">
                  <c:v>225.30053333441415</c:v>
                </c:pt>
                <c:pt idx="13075">
                  <c:v>225.31739999453228</c:v>
                </c:pt>
                <c:pt idx="13076">
                  <c:v>225.33424999713898</c:v>
                </c:pt>
                <c:pt idx="13077">
                  <c:v>225.35114999612173</c:v>
                </c:pt>
                <c:pt idx="13078">
                  <c:v>225.36804999510449</c:v>
                </c:pt>
                <c:pt idx="13079">
                  <c:v>225.38493332862853</c:v>
                </c:pt>
                <c:pt idx="13080">
                  <c:v>225.40181666215261</c:v>
                </c:pt>
                <c:pt idx="13081">
                  <c:v>225.41869999567669</c:v>
                </c:pt>
                <c:pt idx="13082">
                  <c:v>225.43558332920074</c:v>
                </c:pt>
                <c:pt idx="13083">
                  <c:v>225.45244999726614</c:v>
                </c:pt>
                <c:pt idx="13084">
                  <c:v>225.46934999624889</c:v>
                </c:pt>
                <c:pt idx="13085">
                  <c:v>225.48623332977294</c:v>
                </c:pt>
                <c:pt idx="13086">
                  <c:v>225.50311666329702</c:v>
                </c:pt>
                <c:pt idx="13087">
                  <c:v>225.5199999968211</c:v>
                </c:pt>
                <c:pt idx="13088">
                  <c:v>225.53686666488647</c:v>
                </c:pt>
                <c:pt idx="13089">
                  <c:v>225.55374999841055</c:v>
                </c:pt>
                <c:pt idx="13090">
                  <c:v>225.5706333319346</c:v>
                </c:pt>
                <c:pt idx="13091">
                  <c:v>225.58751666545868</c:v>
                </c:pt>
                <c:pt idx="13092">
                  <c:v>225.60439999898276</c:v>
                </c:pt>
                <c:pt idx="13093">
                  <c:v>225.62129999796551</c:v>
                </c:pt>
                <c:pt idx="13094">
                  <c:v>225.63816666603088</c:v>
                </c:pt>
                <c:pt idx="13095">
                  <c:v>225.65543332894643</c:v>
                </c:pt>
                <c:pt idx="13096">
                  <c:v>225.67229999701183</c:v>
                </c:pt>
                <c:pt idx="13097">
                  <c:v>225.68918333053588</c:v>
                </c:pt>
                <c:pt idx="13098">
                  <c:v>225.70606666405996</c:v>
                </c:pt>
                <c:pt idx="13099">
                  <c:v>225.72296666304271</c:v>
                </c:pt>
                <c:pt idx="13100">
                  <c:v>225.74021666049958</c:v>
                </c:pt>
                <c:pt idx="13101">
                  <c:v>225.75708332856496</c:v>
                </c:pt>
                <c:pt idx="13102">
                  <c:v>225.77394999663036</c:v>
                </c:pt>
                <c:pt idx="13103">
                  <c:v>225.79084999561309</c:v>
                </c:pt>
                <c:pt idx="13104">
                  <c:v>225.80774999459584</c:v>
                </c:pt>
                <c:pt idx="13105">
                  <c:v>225.82461666266124</c:v>
                </c:pt>
                <c:pt idx="13106">
                  <c:v>225.84149999618529</c:v>
                </c:pt>
                <c:pt idx="13107">
                  <c:v>225.85968333085378</c:v>
                </c:pt>
                <c:pt idx="13108">
                  <c:v>225.87656666437786</c:v>
                </c:pt>
                <c:pt idx="13109">
                  <c:v>225.89388333161671</c:v>
                </c:pt>
                <c:pt idx="13110">
                  <c:v>225.91076666514078</c:v>
                </c:pt>
                <c:pt idx="13111">
                  <c:v>225.92766666412354</c:v>
                </c:pt>
                <c:pt idx="13112">
                  <c:v>225.94451666673024</c:v>
                </c:pt>
                <c:pt idx="13113">
                  <c:v>225.96140000025432</c:v>
                </c:pt>
                <c:pt idx="13114">
                  <c:v>225.97829999923707</c:v>
                </c:pt>
                <c:pt idx="13115">
                  <c:v>225.99518333276112</c:v>
                </c:pt>
                <c:pt idx="13116">
                  <c:v>226.01208333174387</c:v>
                </c:pt>
                <c:pt idx="13117">
                  <c:v>226.02898333072662</c:v>
                </c:pt>
                <c:pt idx="13118">
                  <c:v>226.04588332970937</c:v>
                </c:pt>
                <c:pt idx="13119">
                  <c:v>226.06276666323345</c:v>
                </c:pt>
                <c:pt idx="13120">
                  <c:v>226.0796666622162</c:v>
                </c:pt>
                <c:pt idx="13121">
                  <c:v>226.0965833346049</c:v>
                </c:pt>
                <c:pt idx="13122">
                  <c:v>226.1138000011444</c:v>
                </c:pt>
                <c:pt idx="13123">
                  <c:v>226.13068333466848</c:v>
                </c:pt>
                <c:pt idx="13124">
                  <c:v>226.14754999478657</c:v>
                </c:pt>
                <c:pt idx="13125">
                  <c:v>226.16444999376932</c:v>
                </c:pt>
                <c:pt idx="13126">
                  <c:v>226.1813333272934</c:v>
                </c:pt>
                <c:pt idx="13127">
                  <c:v>226.1981833299001</c:v>
                </c:pt>
                <c:pt idx="13128">
                  <c:v>226.21503333250681</c:v>
                </c:pt>
                <c:pt idx="13129">
                  <c:v>226.23273332913718</c:v>
                </c:pt>
                <c:pt idx="13130">
                  <c:v>226.24959999720255</c:v>
                </c:pt>
                <c:pt idx="13131">
                  <c:v>226.26651666164398</c:v>
                </c:pt>
                <c:pt idx="13132">
                  <c:v>226.28339999516805</c:v>
                </c:pt>
                <c:pt idx="13133">
                  <c:v>226.30028332869213</c:v>
                </c:pt>
                <c:pt idx="13134">
                  <c:v>226.31761666138968</c:v>
                </c:pt>
                <c:pt idx="13135">
                  <c:v>226.33449999491373</c:v>
                </c:pt>
                <c:pt idx="13136">
                  <c:v>226.35139999389648</c:v>
                </c:pt>
                <c:pt idx="13137">
                  <c:v>226.36828332742056</c:v>
                </c:pt>
                <c:pt idx="13138">
                  <c:v>226.38518333435059</c:v>
                </c:pt>
                <c:pt idx="13139">
                  <c:v>226.40204999446868</c:v>
                </c:pt>
                <c:pt idx="13140">
                  <c:v>226.41895000139871</c:v>
                </c:pt>
                <c:pt idx="13141">
                  <c:v>226.43583332697551</c:v>
                </c:pt>
                <c:pt idx="13142">
                  <c:v>226.45274999936422</c:v>
                </c:pt>
                <c:pt idx="13143">
                  <c:v>226.46963333288829</c:v>
                </c:pt>
                <c:pt idx="13144">
                  <c:v>226.48653333187104</c:v>
                </c:pt>
                <c:pt idx="13145">
                  <c:v>226.50341666539509</c:v>
                </c:pt>
                <c:pt idx="13146">
                  <c:v>226.52031666437784</c:v>
                </c:pt>
                <c:pt idx="13147">
                  <c:v>226.53719999790192</c:v>
                </c:pt>
                <c:pt idx="13148">
                  <c:v>226.55411666234335</c:v>
                </c:pt>
                <c:pt idx="13149">
                  <c:v>226.57098333040872</c:v>
                </c:pt>
                <c:pt idx="13150">
                  <c:v>226.58833332856497</c:v>
                </c:pt>
                <c:pt idx="13151">
                  <c:v>226.60523332754772</c:v>
                </c:pt>
                <c:pt idx="13152">
                  <c:v>226.62211666107177</c:v>
                </c:pt>
                <c:pt idx="13153">
                  <c:v>226.63899999459585</c:v>
                </c:pt>
                <c:pt idx="13154">
                  <c:v>226.65588332811993</c:v>
                </c:pt>
                <c:pt idx="13155">
                  <c:v>226.67276666164398</c:v>
                </c:pt>
                <c:pt idx="13156">
                  <c:v>226.68961666425068</c:v>
                </c:pt>
                <c:pt idx="13157">
                  <c:v>226.70651666323343</c:v>
                </c:pt>
                <c:pt idx="13158">
                  <c:v>226.72341666221618</c:v>
                </c:pt>
                <c:pt idx="13159">
                  <c:v>226.74071666399638</c:v>
                </c:pt>
                <c:pt idx="13160">
                  <c:v>226.75759999752046</c:v>
                </c:pt>
                <c:pt idx="13161">
                  <c:v>226.77448333104451</c:v>
                </c:pt>
                <c:pt idx="13162">
                  <c:v>226.79136666456859</c:v>
                </c:pt>
                <c:pt idx="13163">
                  <c:v>226.80823333263396</c:v>
                </c:pt>
                <c:pt idx="13164">
                  <c:v>226.82511666615804</c:v>
                </c:pt>
                <c:pt idx="13165">
                  <c:v>226.84201666514079</c:v>
                </c:pt>
                <c:pt idx="13166">
                  <c:v>226.85889999866487</c:v>
                </c:pt>
                <c:pt idx="13167">
                  <c:v>226.87578333218892</c:v>
                </c:pt>
                <c:pt idx="13168">
                  <c:v>226.89308333396912</c:v>
                </c:pt>
                <c:pt idx="13169">
                  <c:v>226.90996666749319</c:v>
                </c:pt>
                <c:pt idx="13170">
                  <c:v>226.92688333193462</c:v>
                </c:pt>
                <c:pt idx="13171">
                  <c:v>226.94376666545867</c:v>
                </c:pt>
                <c:pt idx="13172">
                  <c:v>226.96063333352407</c:v>
                </c:pt>
                <c:pt idx="13173">
                  <c:v>226.97749999364217</c:v>
                </c:pt>
                <c:pt idx="13174">
                  <c:v>226.99434999624887</c:v>
                </c:pt>
                <c:pt idx="13175">
                  <c:v>227.01124999523162</c:v>
                </c:pt>
                <c:pt idx="13176">
                  <c:v>227.0281333287557</c:v>
                </c:pt>
                <c:pt idx="13177">
                  <c:v>227.04501666227978</c:v>
                </c:pt>
                <c:pt idx="13178">
                  <c:v>227.06233332951862</c:v>
                </c:pt>
                <c:pt idx="13179">
                  <c:v>227.0792166630427</c:v>
                </c:pt>
                <c:pt idx="13180">
                  <c:v>227.09611666202545</c:v>
                </c:pt>
                <c:pt idx="13181">
                  <c:v>227.11298333009083</c:v>
                </c:pt>
                <c:pt idx="13182">
                  <c:v>227.12984999815623</c:v>
                </c:pt>
                <c:pt idx="13183">
                  <c:v>227.14670000076293</c:v>
                </c:pt>
                <c:pt idx="13184">
                  <c:v>227.16359999974568</c:v>
                </c:pt>
                <c:pt idx="13185">
                  <c:v>227.18051666418711</c:v>
                </c:pt>
                <c:pt idx="13186">
                  <c:v>227.19738333225251</c:v>
                </c:pt>
                <c:pt idx="13187">
                  <c:v>227.21464999516806</c:v>
                </c:pt>
                <c:pt idx="13188">
                  <c:v>227.23151666323344</c:v>
                </c:pt>
                <c:pt idx="13189">
                  <c:v>227.24841666221619</c:v>
                </c:pt>
                <c:pt idx="13190">
                  <c:v>227.26528333028156</c:v>
                </c:pt>
                <c:pt idx="13191">
                  <c:v>227.28214999834697</c:v>
                </c:pt>
                <c:pt idx="13192">
                  <c:v>227.29904999732972</c:v>
                </c:pt>
                <c:pt idx="13193">
                  <c:v>227.31593333085377</c:v>
                </c:pt>
                <c:pt idx="13194">
                  <c:v>227.33281666437784</c:v>
                </c:pt>
                <c:pt idx="13195">
                  <c:v>227.35011666615804</c:v>
                </c:pt>
                <c:pt idx="13196">
                  <c:v>227.36698333422342</c:v>
                </c:pt>
                <c:pt idx="13197">
                  <c:v>227.3838666677475</c:v>
                </c:pt>
                <c:pt idx="13198">
                  <c:v>227.40075000127158</c:v>
                </c:pt>
                <c:pt idx="13199">
                  <c:v>227.41775000095367</c:v>
                </c:pt>
                <c:pt idx="13200">
                  <c:v>227.43463333447775</c:v>
                </c:pt>
                <c:pt idx="13201">
                  <c:v>227.4515166680018</c:v>
                </c:pt>
                <c:pt idx="13202">
                  <c:v>227.4683999935786</c:v>
                </c:pt>
                <c:pt idx="13203">
                  <c:v>227.48530000050863</c:v>
                </c:pt>
                <c:pt idx="13204">
                  <c:v>227.50218333403271</c:v>
                </c:pt>
                <c:pt idx="13205">
                  <c:v>227.51904999415081</c:v>
                </c:pt>
                <c:pt idx="13206">
                  <c:v>227.53593332767485</c:v>
                </c:pt>
                <c:pt idx="13207">
                  <c:v>227.55279999574026</c:v>
                </c:pt>
                <c:pt idx="13208">
                  <c:v>227.56969999472301</c:v>
                </c:pt>
                <c:pt idx="13209">
                  <c:v>227.58658332824706</c:v>
                </c:pt>
                <c:pt idx="13210">
                  <c:v>227.60348332722981</c:v>
                </c:pt>
                <c:pt idx="13211">
                  <c:v>227.62034999529521</c:v>
                </c:pt>
                <c:pt idx="13212">
                  <c:v>227.63773333231609</c:v>
                </c:pt>
                <c:pt idx="13213">
                  <c:v>227.65461666584014</c:v>
                </c:pt>
                <c:pt idx="13214">
                  <c:v>227.67149999936422</c:v>
                </c:pt>
                <c:pt idx="13215">
                  <c:v>227.68836666742962</c:v>
                </c:pt>
                <c:pt idx="13216">
                  <c:v>227.70525000095367</c:v>
                </c:pt>
                <c:pt idx="13217">
                  <c:v>227.72211666107177</c:v>
                </c:pt>
                <c:pt idx="13218">
                  <c:v>227.73899999459584</c:v>
                </c:pt>
                <c:pt idx="13219">
                  <c:v>227.75589999357859</c:v>
                </c:pt>
                <c:pt idx="13220">
                  <c:v>227.77280000050862</c:v>
                </c:pt>
                <c:pt idx="13221">
                  <c:v>227.78969999949138</c:v>
                </c:pt>
                <c:pt idx="13222">
                  <c:v>227.8065499941508</c:v>
                </c:pt>
                <c:pt idx="13223">
                  <c:v>227.82345000108083</c:v>
                </c:pt>
                <c:pt idx="13224">
                  <c:v>227.84029999574025</c:v>
                </c:pt>
                <c:pt idx="13225">
                  <c:v>227.85718332926433</c:v>
                </c:pt>
                <c:pt idx="13226">
                  <c:v>227.87404999732971</c:v>
                </c:pt>
                <c:pt idx="13227">
                  <c:v>227.89093333085378</c:v>
                </c:pt>
                <c:pt idx="13228">
                  <c:v>227.90781666437786</c:v>
                </c:pt>
                <c:pt idx="13229">
                  <c:v>227.92471666336058</c:v>
                </c:pt>
                <c:pt idx="13230">
                  <c:v>227.94158333142599</c:v>
                </c:pt>
                <c:pt idx="13231">
                  <c:v>227.95846666495007</c:v>
                </c:pt>
                <c:pt idx="13232">
                  <c:v>227.97534999847412</c:v>
                </c:pt>
                <c:pt idx="13233">
                  <c:v>227.99224999745687</c:v>
                </c:pt>
                <c:pt idx="13234">
                  <c:v>228.00913333098094</c:v>
                </c:pt>
                <c:pt idx="13235">
                  <c:v>228.02598333358765</c:v>
                </c:pt>
                <c:pt idx="13236">
                  <c:v>228.04289999802907</c:v>
                </c:pt>
                <c:pt idx="13237">
                  <c:v>228.05978333155315</c:v>
                </c:pt>
                <c:pt idx="13238">
                  <c:v>228.0766666650772</c:v>
                </c:pt>
                <c:pt idx="13239">
                  <c:v>228.09356666405995</c:v>
                </c:pt>
                <c:pt idx="13240">
                  <c:v>228.11043333212535</c:v>
                </c:pt>
                <c:pt idx="13241">
                  <c:v>228.1273166656494</c:v>
                </c:pt>
                <c:pt idx="13242">
                  <c:v>228.14421666463215</c:v>
                </c:pt>
                <c:pt idx="13243">
                  <c:v>228.16108333269756</c:v>
                </c:pt>
                <c:pt idx="13244">
                  <c:v>228.17796666622161</c:v>
                </c:pt>
                <c:pt idx="13245">
                  <c:v>228.19484999974568</c:v>
                </c:pt>
                <c:pt idx="13246">
                  <c:v>228.21173333326976</c:v>
                </c:pt>
                <c:pt idx="13247">
                  <c:v>228.22860000133514</c:v>
                </c:pt>
                <c:pt idx="13248">
                  <c:v>228.24551666577656</c:v>
                </c:pt>
                <c:pt idx="13249">
                  <c:v>228.26239999930064</c:v>
                </c:pt>
                <c:pt idx="13250">
                  <c:v>228.27929999828339</c:v>
                </c:pt>
                <c:pt idx="13251">
                  <c:v>228.29616666634877</c:v>
                </c:pt>
                <c:pt idx="13252">
                  <c:v>228.31306666533152</c:v>
                </c:pt>
                <c:pt idx="13253">
                  <c:v>228.32996666431427</c:v>
                </c:pt>
                <c:pt idx="13254">
                  <c:v>228.34726666609447</c:v>
                </c:pt>
                <c:pt idx="13255">
                  <c:v>228.36414999961852</c:v>
                </c:pt>
                <c:pt idx="13256">
                  <c:v>228.38101666768392</c:v>
                </c:pt>
                <c:pt idx="13257">
                  <c:v>228.397900001208</c:v>
                </c:pt>
                <c:pt idx="13258">
                  <c:v>228.41478333473205</c:v>
                </c:pt>
                <c:pt idx="13259">
                  <c:v>228.43201666673025</c:v>
                </c:pt>
                <c:pt idx="13260">
                  <c:v>228.44888332684835</c:v>
                </c:pt>
                <c:pt idx="13261">
                  <c:v>228.46576666037242</c:v>
                </c:pt>
                <c:pt idx="13262">
                  <c:v>228.4826333284378</c:v>
                </c:pt>
                <c:pt idx="13263">
                  <c:v>228.49953332742055</c:v>
                </c:pt>
                <c:pt idx="13264">
                  <c:v>228.51668333212535</c:v>
                </c:pt>
                <c:pt idx="13265">
                  <c:v>228.53355000019073</c:v>
                </c:pt>
                <c:pt idx="13266">
                  <c:v>228.55044999917348</c:v>
                </c:pt>
                <c:pt idx="13267">
                  <c:v>228.56733333269756</c:v>
                </c:pt>
                <c:pt idx="13268">
                  <c:v>228.58420000076293</c:v>
                </c:pt>
                <c:pt idx="13269">
                  <c:v>228.60111666520436</c:v>
                </c:pt>
                <c:pt idx="13270">
                  <c:v>228.61799999872844</c:v>
                </c:pt>
                <c:pt idx="13271">
                  <c:v>228.63488333225251</c:v>
                </c:pt>
                <c:pt idx="13272">
                  <c:v>228.65226666132608</c:v>
                </c:pt>
                <c:pt idx="13273">
                  <c:v>228.66913332939149</c:v>
                </c:pt>
                <c:pt idx="13274">
                  <c:v>228.68604999383291</c:v>
                </c:pt>
                <c:pt idx="13275">
                  <c:v>228.70293332735699</c:v>
                </c:pt>
                <c:pt idx="13276">
                  <c:v>228.71983333428702</c:v>
                </c:pt>
                <c:pt idx="13277">
                  <c:v>228.73669999440511</c:v>
                </c:pt>
                <c:pt idx="13278">
                  <c:v>228.75356666247049</c:v>
                </c:pt>
                <c:pt idx="13279">
                  <c:v>228.77041666507722</c:v>
                </c:pt>
                <c:pt idx="13280">
                  <c:v>228.78733332951865</c:v>
                </c:pt>
                <c:pt idx="13281">
                  <c:v>228.80421666304269</c:v>
                </c:pt>
                <c:pt idx="13282">
                  <c:v>228.82111666202545</c:v>
                </c:pt>
                <c:pt idx="13283">
                  <c:v>228.8380166610082</c:v>
                </c:pt>
                <c:pt idx="13284">
                  <c:v>228.85489999453227</c:v>
                </c:pt>
                <c:pt idx="13285">
                  <c:v>228.87178332805632</c:v>
                </c:pt>
                <c:pt idx="13286">
                  <c:v>228.8890999952952</c:v>
                </c:pt>
                <c:pt idx="13287">
                  <c:v>228.90599999427795</c:v>
                </c:pt>
                <c:pt idx="13288">
                  <c:v>228.92288332780203</c:v>
                </c:pt>
                <c:pt idx="13289">
                  <c:v>228.9397666613261</c:v>
                </c:pt>
                <c:pt idx="13290">
                  <c:v>228.95664999485015</c:v>
                </c:pt>
                <c:pt idx="13291">
                  <c:v>228.9735499938329</c:v>
                </c:pt>
                <c:pt idx="13292">
                  <c:v>228.99043332735698</c:v>
                </c:pt>
                <c:pt idx="13293">
                  <c:v>229.00733333428701</c:v>
                </c:pt>
                <c:pt idx="13294">
                  <c:v>229.02421666781109</c:v>
                </c:pt>
                <c:pt idx="13295">
                  <c:v>229.04110000133514</c:v>
                </c:pt>
                <c:pt idx="13296">
                  <c:v>229.05904999574025</c:v>
                </c:pt>
                <c:pt idx="13297">
                  <c:v>229.07589999834696</c:v>
                </c:pt>
                <c:pt idx="13298">
                  <c:v>229.09279999732971</c:v>
                </c:pt>
                <c:pt idx="13299">
                  <c:v>229.10968333085378</c:v>
                </c:pt>
                <c:pt idx="13300">
                  <c:v>229.12658332983654</c:v>
                </c:pt>
                <c:pt idx="13301">
                  <c:v>229.14348332881929</c:v>
                </c:pt>
                <c:pt idx="13302">
                  <c:v>229.16036666234334</c:v>
                </c:pt>
                <c:pt idx="13303">
                  <c:v>229.17724999586741</c:v>
                </c:pt>
                <c:pt idx="13304">
                  <c:v>229.19414999485016</c:v>
                </c:pt>
                <c:pt idx="13305">
                  <c:v>229.21101666291554</c:v>
                </c:pt>
                <c:pt idx="13306">
                  <c:v>229.22793332735696</c:v>
                </c:pt>
                <c:pt idx="13307">
                  <c:v>229.24509999752044</c:v>
                </c:pt>
                <c:pt idx="13308">
                  <c:v>229.26196666558585</c:v>
                </c:pt>
                <c:pt idx="13309">
                  <c:v>229.2788666645686</c:v>
                </c:pt>
                <c:pt idx="13310">
                  <c:v>229.29574999809265</c:v>
                </c:pt>
                <c:pt idx="13311">
                  <c:v>229.31263333161672</c:v>
                </c:pt>
                <c:pt idx="13312">
                  <c:v>229.3295166651408</c:v>
                </c:pt>
                <c:pt idx="13313">
                  <c:v>229.34639999866485</c:v>
                </c:pt>
                <c:pt idx="13314">
                  <c:v>229.36326666673025</c:v>
                </c:pt>
                <c:pt idx="13315">
                  <c:v>229.38018333117168</c:v>
                </c:pt>
                <c:pt idx="13316">
                  <c:v>229.39708333015443</c:v>
                </c:pt>
                <c:pt idx="13317">
                  <c:v>229.41398332913715</c:v>
                </c:pt>
                <c:pt idx="13318">
                  <c:v>229.43084999720256</c:v>
                </c:pt>
                <c:pt idx="13319">
                  <c:v>229.44774999618531</c:v>
                </c:pt>
                <c:pt idx="13320">
                  <c:v>229.46463332970936</c:v>
                </c:pt>
                <c:pt idx="13321">
                  <c:v>229.48153332869211</c:v>
                </c:pt>
                <c:pt idx="13322">
                  <c:v>229.49843332767486</c:v>
                </c:pt>
                <c:pt idx="13323">
                  <c:v>229.51535000006359</c:v>
                </c:pt>
                <c:pt idx="13324">
                  <c:v>229.53223333358764</c:v>
                </c:pt>
                <c:pt idx="13325">
                  <c:v>229.54914999802907</c:v>
                </c:pt>
                <c:pt idx="13326">
                  <c:v>229.56603333155314</c:v>
                </c:pt>
                <c:pt idx="13327">
                  <c:v>229.58289999961852</c:v>
                </c:pt>
                <c:pt idx="13328">
                  <c:v>229.59979999860127</c:v>
                </c:pt>
                <c:pt idx="13329">
                  <c:v>229.61666666666667</c:v>
                </c:pt>
                <c:pt idx="13330">
                  <c:v>229.63355000019072</c:v>
                </c:pt>
                <c:pt idx="13331">
                  <c:v>229.65046666463215</c:v>
                </c:pt>
                <c:pt idx="13332">
                  <c:v>229.66734999815623</c:v>
                </c:pt>
                <c:pt idx="13333">
                  <c:v>229.68421666622163</c:v>
                </c:pt>
                <c:pt idx="13334">
                  <c:v>229.70113333066305</c:v>
                </c:pt>
                <c:pt idx="13335">
                  <c:v>229.71804999510448</c:v>
                </c:pt>
                <c:pt idx="13336">
                  <c:v>229.73491666316986</c:v>
                </c:pt>
                <c:pt idx="13337">
                  <c:v>229.75181666215261</c:v>
                </c:pt>
                <c:pt idx="13338">
                  <c:v>229.76869999567668</c:v>
                </c:pt>
                <c:pt idx="13339">
                  <c:v>229.78559999465944</c:v>
                </c:pt>
                <c:pt idx="13340">
                  <c:v>229.80249999364216</c:v>
                </c:pt>
                <c:pt idx="13341">
                  <c:v>229.81941666603089</c:v>
                </c:pt>
                <c:pt idx="13342">
                  <c:v>229.83631666501364</c:v>
                </c:pt>
                <c:pt idx="13343">
                  <c:v>229.85321666399639</c:v>
                </c:pt>
                <c:pt idx="13344">
                  <c:v>229.87008333206177</c:v>
                </c:pt>
                <c:pt idx="13345">
                  <c:v>229.88699999650319</c:v>
                </c:pt>
                <c:pt idx="13346">
                  <c:v>229.9038666645686</c:v>
                </c:pt>
                <c:pt idx="13347">
                  <c:v>229.92073333263397</c:v>
                </c:pt>
                <c:pt idx="13348">
                  <c:v>229.93761666615805</c:v>
                </c:pt>
                <c:pt idx="13349">
                  <c:v>229.9545166651408</c:v>
                </c:pt>
                <c:pt idx="13350">
                  <c:v>229.97138333320618</c:v>
                </c:pt>
                <c:pt idx="13351">
                  <c:v>229.98828333218893</c:v>
                </c:pt>
                <c:pt idx="13352">
                  <c:v>230.00516666571301</c:v>
                </c:pt>
                <c:pt idx="13353">
                  <c:v>230.02203333377838</c:v>
                </c:pt>
                <c:pt idx="13354">
                  <c:v>230.03894999821981</c:v>
                </c:pt>
                <c:pt idx="13355">
                  <c:v>230.05583333174388</c:v>
                </c:pt>
                <c:pt idx="13356">
                  <c:v>230.07269999980926</c:v>
                </c:pt>
                <c:pt idx="13357">
                  <c:v>230.08961666425068</c:v>
                </c:pt>
                <c:pt idx="13358">
                  <c:v>230.10649999777476</c:v>
                </c:pt>
                <c:pt idx="13359">
                  <c:v>230.12339999675751</c:v>
                </c:pt>
                <c:pt idx="13360">
                  <c:v>230.14033333460489</c:v>
                </c:pt>
                <c:pt idx="13361">
                  <c:v>230.15719999472302</c:v>
                </c:pt>
                <c:pt idx="13362">
                  <c:v>230.17404999732972</c:v>
                </c:pt>
                <c:pt idx="13363">
                  <c:v>230.19094999631247</c:v>
                </c:pt>
                <c:pt idx="13364">
                  <c:v>230.20783332983652</c:v>
                </c:pt>
                <c:pt idx="13365">
                  <c:v>230.22473332881927</c:v>
                </c:pt>
                <c:pt idx="13366">
                  <c:v>230.24163332780202</c:v>
                </c:pt>
                <c:pt idx="13367">
                  <c:v>230.25849999586742</c:v>
                </c:pt>
                <c:pt idx="13368">
                  <c:v>230.2753666639328</c:v>
                </c:pt>
                <c:pt idx="13369">
                  <c:v>230.29226666291555</c:v>
                </c:pt>
                <c:pt idx="13370">
                  <c:v>230.30918332735698</c:v>
                </c:pt>
                <c:pt idx="13371">
                  <c:v>230.32608333428701</c:v>
                </c:pt>
                <c:pt idx="13372">
                  <c:v>230.3429499944051</c:v>
                </c:pt>
                <c:pt idx="13373">
                  <c:v>230.35985000133513</c:v>
                </c:pt>
                <c:pt idx="13374">
                  <c:v>230.37671666145326</c:v>
                </c:pt>
                <c:pt idx="13375">
                  <c:v>230.39398333231608</c:v>
                </c:pt>
                <c:pt idx="13376">
                  <c:v>230.41088333129883</c:v>
                </c:pt>
                <c:pt idx="13377">
                  <c:v>230.42781666119893</c:v>
                </c:pt>
                <c:pt idx="13378">
                  <c:v>230.44468332926434</c:v>
                </c:pt>
                <c:pt idx="13379">
                  <c:v>230.46154999732971</c:v>
                </c:pt>
                <c:pt idx="13380">
                  <c:v>230.47839999993641</c:v>
                </c:pt>
                <c:pt idx="13381">
                  <c:v>230.49528333346049</c:v>
                </c:pt>
                <c:pt idx="13382">
                  <c:v>230.51254999637604</c:v>
                </c:pt>
                <c:pt idx="13383">
                  <c:v>230.52943332990012</c:v>
                </c:pt>
                <c:pt idx="13384">
                  <c:v>230.54631666342416</c:v>
                </c:pt>
                <c:pt idx="13385">
                  <c:v>230.56318333148957</c:v>
                </c:pt>
                <c:pt idx="13386">
                  <c:v>230.58004999955494</c:v>
                </c:pt>
                <c:pt idx="13387">
                  <c:v>230.59696666399637</c:v>
                </c:pt>
                <c:pt idx="13388">
                  <c:v>230.61386666297912</c:v>
                </c:pt>
                <c:pt idx="13389">
                  <c:v>230.63078332742054</c:v>
                </c:pt>
                <c:pt idx="13390">
                  <c:v>230.64768333435057</c:v>
                </c:pt>
                <c:pt idx="13391">
                  <c:v>230.66458333333333</c:v>
                </c:pt>
                <c:pt idx="13392">
                  <c:v>230.68149999777475</c:v>
                </c:pt>
                <c:pt idx="13393">
                  <c:v>230.69841666221618</c:v>
                </c:pt>
                <c:pt idx="13394">
                  <c:v>230.71529999574025</c:v>
                </c:pt>
                <c:pt idx="13395">
                  <c:v>230.73216666380566</c:v>
                </c:pt>
                <c:pt idx="13396">
                  <c:v>230.74904999732971</c:v>
                </c:pt>
                <c:pt idx="13397">
                  <c:v>230.76594999631246</c:v>
                </c:pt>
                <c:pt idx="13398">
                  <c:v>230.78284999529521</c:v>
                </c:pt>
                <c:pt idx="13399">
                  <c:v>230.79973332881929</c:v>
                </c:pt>
                <c:pt idx="13400">
                  <c:v>230.81661666234334</c:v>
                </c:pt>
                <c:pt idx="13401">
                  <c:v>230.83349999586741</c:v>
                </c:pt>
                <c:pt idx="13402">
                  <c:v>230.85038332939149</c:v>
                </c:pt>
                <c:pt idx="13403">
                  <c:v>230.86724999745687</c:v>
                </c:pt>
                <c:pt idx="13404">
                  <c:v>230.88413333098094</c:v>
                </c:pt>
                <c:pt idx="13405">
                  <c:v>230.9010333299637</c:v>
                </c:pt>
                <c:pt idx="13406">
                  <c:v>230.91791666348774</c:v>
                </c:pt>
                <c:pt idx="13407">
                  <c:v>230.93479999701182</c:v>
                </c:pt>
                <c:pt idx="13408">
                  <c:v>230.9516833305359</c:v>
                </c:pt>
                <c:pt idx="13409">
                  <c:v>230.96858332951862</c:v>
                </c:pt>
                <c:pt idx="13410">
                  <c:v>230.98544999758403</c:v>
                </c:pt>
                <c:pt idx="13411">
                  <c:v>231.0023333311081</c:v>
                </c:pt>
                <c:pt idx="13412">
                  <c:v>231.01919999917348</c:v>
                </c:pt>
                <c:pt idx="13413">
                  <c:v>231.03608333269756</c:v>
                </c:pt>
                <c:pt idx="13414">
                  <c:v>231.05298333168031</c:v>
                </c:pt>
                <c:pt idx="13415">
                  <c:v>231.06983333428701</c:v>
                </c:pt>
                <c:pt idx="13416">
                  <c:v>231.08669999440511</c:v>
                </c:pt>
                <c:pt idx="13417">
                  <c:v>231.10405000050864</c:v>
                </c:pt>
                <c:pt idx="13418">
                  <c:v>231.12093333403269</c:v>
                </c:pt>
                <c:pt idx="13419">
                  <c:v>231.13781666755676</c:v>
                </c:pt>
                <c:pt idx="13420">
                  <c:v>231.15471666653951</c:v>
                </c:pt>
                <c:pt idx="13421">
                  <c:v>231.17160000006359</c:v>
                </c:pt>
                <c:pt idx="13422">
                  <c:v>231.18848333358764</c:v>
                </c:pt>
                <c:pt idx="13423">
                  <c:v>231.20536666711172</c:v>
                </c:pt>
                <c:pt idx="13424">
                  <c:v>231.22226666609447</c:v>
                </c:pt>
                <c:pt idx="13425">
                  <c:v>231.23951666355134</c:v>
                </c:pt>
                <c:pt idx="13426">
                  <c:v>231.25641666253406</c:v>
                </c:pt>
                <c:pt idx="13427">
                  <c:v>231.27386666138966</c:v>
                </c:pt>
                <c:pt idx="13428">
                  <c:v>231.29074999491374</c:v>
                </c:pt>
                <c:pt idx="13429">
                  <c:v>231.30848333040873</c:v>
                </c:pt>
                <c:pt idx="13430">
                  <c:v>231.32534999847411</c:v>
                </c:pt>
                <c:pt idx="13431">
                  <c:v>231.34226666291553</c:v>
                </c:pt>
                <c:pt idx="13432">
                  <c:v>231.35914999643961</c:v>
                </c:pt>
                <c:pt idx="13433">
                  <c:v>231.37601666450502</c:v>
                </c:pt>
                <c:pt idx="13434">
                  <c:v>231.39293332894644</c:v>
                </c:pt>
                <c:pt idx="13435">
                  <c:v>231.40981666247049</c:v>
                </c:pt>
                <c:pt idx="13436">
                  <c:v>231.42671666145324</c:v>
                </c:pt>
                <c:pt idx="13437">
                  <c:v>231.44361666043599</c:v>
                </c:pt>
                <c:pt idx="13438">
                  <c:v>231.46049999396007</c:v>
                </c:pt>
                <c:pt idx="13439">
                  <c:v>231.47738332748412</c:v>
                </c:pt>
                <c:pt idx="13440">
                  <c:v>231.49424999554952</c:v>
                </c:pt>
                <c:pt idx="13441">
                  <c:v>231.5111166636149</c:v>
                </c:pt>
                <c:pt idx="13442">
                  <c:v>231.52801666259765</c:v>
                </c:pt>
                <c:pt idx="13443">
                  <c:v>231.5449166615804</c:v>
                </c:pt>
                <c:pt idx="13444">
                  <c:v>231.56181666056315</c:v>
                </c:pt>
                <c:pt idx="13445">
                  <c:v>231.57874999841053</c:v>
                </c:pt>
                <c:pt idx="13446">
                  <c:v>231.59563333193461</c:v>
                </c:pt>
                <c:pt idx="13447">
                  <c:v>231.61253333091736</c:v>
                </c:pt>
                <c:pt idx="13448">
                  <c:v>231.62939999898273</c:v>
                </c:pt>
                <c:pt idx="13449">
                  <c:v>231.64628333250681</c:v>
                </c:pt>
                <c:pt idx="13450">
                  <c:v>231.66318333148956</c:v>
                </c:pt>
                <c:pt idx="13451">
                  <c:v>231.68011666138966</c:v>
                </c:pt>
                <c:pt idx="13452">
                  <c:v>231.69701666037241</c:v>
                </c:pt>
                <c:pt idx="13453">
                  <c:v>231.71389999389649</c:v>
                </c:pt>
                <c:pt idx="13454">
                  <c:v>231.73076666196187</c:v>
                </c:pt>
                <c:pt idx="13455">
                  <c:v>231.7476833343506</c:v>
                </c:pt>
                <c:pt idx="13456">
                  <c:v>231.76454999446869</c:v>
                </c:pt>
                <c:pt idx="13457">
                  <c:v>231.7814666668574</c:v>
                </c:pt>
                <c:pt idx="13458">
                  <c:v>231.79836666584015</c:v>
                </c:pt>
                <c:pt idx="13459">
                  <c:v>231.8152666648229</c:v>
                </c:pt>
                <c:pt idx="13460">
                  <c:v>231.83216666380565</c:v>
                </c:pt>
                <c:pt idx="13461">
                  <c:v>231.84908332824708</c:v>
                </c:pt>
                <c:pt idx="13462">
                  <c:v>231.86594999631245</c:v>
                </c:pt>
                <c:pt idx="13463">
                  <c:v>231.88283332983653</c:v>
                </c:pt>
                <c:pt idx="13464">
                  <c:v>231.90006666183473</c:v>
                </c:pt>
                <c:pt idx="13465">
                  <c:v>231.91694999535878</c:v>
                </c:pt>
                <c:pt idx="13466">
                  <c:v>231.93383332888286</c:v>
                </c:pt>
                <c:pt idx="13467">
                  <c:v>231.95071666240693</c:v>
                </c:pt>
                <c:pt idx="13468">
                  <c:v>231.96761666138966</c:v>
                </c:pt>
                <c:pt idx="13469">
                  <c:v>231.98449999491373</c:v>
                </c:pt>
                <c:pt idx="13470">
                  <c:v>232.00139999389648</c:v>
                </c:pt>
                <c:pt idx="13471">
                  <c:v>232.01826666196186</c:v>
                </c:pt>
                <c:pt idx="13472">
                  <c:v>232.03516666094461</c:v>
                </c:pt>
                <c:pt idx="13473">
                  <c:v>232.05204999446869</c:v>
                </c:pt>
                <c:pt idx="13474">
                  <c:v>232.06895000139872</c:v>
                </c:pt>
                <c:pt idx="13475">
                  <c:v>232.08585000038147</c:v>
                </c:pt>
                <c:pt idx="13476">
                  <c:v>232.10274999936422</c:v>
                </c:pt>
                <c:pt idx="13477">
                  <c:v>232.1196333328883</c:v>
                </c:pt>
                <c:pt idx="13478">
                  <c:v>232.13654999732972</c:v>
                </c:pt>
                <c:pt idx="13479">
                  <c:v>232.1534166653951</c:v>
                </c:pt>
                <c:pt idx="13480">
                  <c:v>232.17031666437785</c:v>
                </c:pt>
                <c:pt idx="13481">
                  <c:v>232.18719999790193</c:v>
                </c:pt>
                <c:pt idx="13482">
                  <c:v>232.20408333142598</c:v>
                </c:pt>
                <c:pt idx="13483">
                  <c:v>232.22096666495005</c:v>
                </c:pt>
                <c:pt idx="13484">
                  <c:v>232.23783333301543</c:v>
                </c:pt>
                <c:pt idx="13485">
                  <c:v>232.25473333199818</c:v>
                </c:pt>
                <c:pt idx="13486">
                  <c:v>232.27163333098093</c:v>
                </c:pt>
                <c:pt idx="13487">
                  <c:v>232.28851666450501</c:v>
                </c:pt>
                <c:pt idx="13488">
                  <c:v>232.30539999802906</c:v>
                </c:pt>
                <c:pt idx="13489">
                  <c:v>232.32231666247051</c:v>
                </c:pt>
                <c:pt idx="13490">
                  <c:v>232.33918333053589</c:v>
                </c:pt>
                <c:pt idx="13491">
                  <c:v>232.35604999860126</c:v>
                </c:pt>
                <c:pt idx="13492">
                  <c:v>232.37296666304272</c:v>
                </c:pt>
                <c:pt idx="13493">
                  <c:v>232.38984999656677</c:v>
                </c:pt>
                <c:pt idx="13494">
                  <c:v>232.40674999554952</c:v>
                </c:pt>
                <c:pt idx="13495">
                  <c:v>232.42368333339692</c:v>
                </c:pt>
                <c:pt idx="13496">
                  <c:v>232.44056666692097</c:v>
                </c:pt>
                <c:pt idx="13497">
                  <c:v>232.45743332703907</c:v>
                </c:pt>
                <c:pt idx="13498">
                  <c:v>232.47433333396913</c:v>
                </c:pt>
                <c:pt idx="13499">
                  <c:v>232.49121666749318</c:v>
                </c:pt>
                <c:pt idx="13500">
                  <c:v>232.50811666647593</c:v>
                </c:pt>
                <c:pt idx="13501">
                  <c:v>232.52500000000001</c:v>
                </c:pt>
                <c:pt idx="13502">
                  <c:v>232.54189999898276</c:v>
                </c:pt>
                <c:pt idx="13503">
                  <c:v>232.55876666704813</c:v>
                </c:pt>
                <c:pt idx="13504">
                  <c:v>232.57566666603088</c:v>
                </c:pt>
                <c:pt idx="13505">
                  <c:v>232.59254999955496</c:v>
                </c:pt>
                <c:pt idx="13506">
                  <c:v>232.60939999421439</c:v>
                </c:pt>
                <c:pt idx="13507">
                  <c:v>232.62626666227976</c:v>
                </c:pt>
                <c:pt idx="13508">
                  <c:v>232.64313333034517</c:v>
                </c:pt>
                <c:pt idx="13509">
                  <c:v>232.66004999478659</c:v>
                </c:pt>
                <c:pt idx="13510">
                  <c:v>232.67691666285197</c:v>
                </c:pt>
                <c:pt idx="13511">
                  <c:v>232.69383332729339</c:v>
                </c:pt>
                <c:pt idx="13512">
                  <c:v>232.71069999535879</c:v>
                </c:pt>
                <c:pt idx="13513">
                  <c:v>232.72763333320617</c:v>
                </c:pt>
                <c:pt idx="13514">
                  <c:v>232.74450000127158</c:v>
                </c:pt>
                <c:pt idx="13515">
                  <c:v>232.7618499994278</c:v>
                </c:pt>
                <c:pt idx="13516">
                  <c:v>232.77873333295187</c:v>
                </c:pt>
                <c:pt idx="13517">
                  <c:v>232.79563333193462</c:v>
                </c:pt>
                <c:pt idx="13518">
                  <c:v>232.81248333454133</c:v>
                </c:pt>
                <c:pt idx="13519">
                  <c:v>232.82934999465942</c:v>
                </c:pt>
                <c:pt idx="13520">
                  <c:v>232.8462333281835</c:v>
                </c:pt>
                <c:pt idx="13521">
                  <c:v>232.86313332716625</c:v>
                </c:pt>
                <c:pt idx="13522">
                  <c:v>232.88003333409628</c:v>
                </c:pt>
                <c:pt idx="13523">
                  <c:v>232.89688332875571</c:v>
                </c:pt>
                <c:pt idx="13524">
                  <c:v>232.91378332773846</c:v>
                </c:pt>
                <c:pt idx="13525">
                  <c:v>232.93068333466849</c:v>
                </c:pt>
                <c:pt idx="13526">
                  <c:v>232.94756666024526</c:v>
                </c:pt>
                <c:pt idx="13527">
                  <c:v>232.96449999809266</c:v>
                </c:pt>
                <c:pt idx="13528">
                  <c:v>232.98136666615804</c:v>
                </c:pt>
                <c:pt idx="13529">
                  <c:v>232.99823333422344</c:v>
                </c:pt>
                <c:pt idx="13530">
                  <c:v>233.01516666412354</c:v>
                </c:pt>
                <c:pt idx="13531">
                  <c:v>233.03203333218892</c:v>
                </c:pt>
                <c:pt idx="13532">
                  <c:v>233.04891666571299</c:v>
                </c:pt>
                <c:pt idx="13533">
                  <c:v>233.06581666469575</c:v>
                </c:pt>
                <c:pt idx="13534">
                  <c:v>233.08269999821979</c:v>
                </c:pt>
                <c:pt idx="13535">
                  <c:v>233.09958333174387</c:v>
                </c:pt>
                <c:pt idx="13536">
                  <c:v>233.11648333072662</c:v>
                </c:pt>
                <c:pt idx="13537">
                  <c:v>233.133349998792</c:v>
                </c:pt>
                <c:pt idx="13538">
                  <c:v>233.15023333231608</c:v>
                </c:pt>
                <c:pt idx="13539">
                  <c:v>233.16710000038148</c:v>
                </c:pt>
                <c:pt idx="13540">
                  <c:v>233.1839999993642</c:v>
                </c:pt>
                <c:pt idx="13541">
                  <c:v>233.20089999834696</c:v>
                </c:pt>
                <c:pt idx="13542">
                  <c:v>233.21779999732971</c:v>
                </c:pt>
                <c:pt idx="13543">
                  <c:v>233.23468333085378</c:v>
                </c:pt>
                <c:pt idx="13544">
                  <c:v>233.25159999529521</c:v>
                </c:pt>
                <c:pt idx="13545">
                  <c:v>233.26846666336058</c:v>
                </c:pt>
                <c:pt idx="13546">
                  <c:v>233.28536666234334</c:v>
                </c:pt>
                <c:pt idx="13547">
                  <c:v>233.30228333473207</c:v>
                </c:pt>
                <c:pt idx="13548">
                  <c:v>233.31918333371479</c:v>
                </c:pt>
                <c:pt idx="13549">
                  <c:v>233.33606666723887</c:v>
                </c:pt>
                <c:pt idx="13550">
                  <c:v>233.35296666622162</c:v>
                </c:pt>
                <c:pt idx="13551">
                  <c:v>233.36981666088104</c:v>
                </c:pt>
                <c:pt idx="13552">
                  <c:v>233.38714999357859</c:v>
                </c:pt>
                <c:pt idx="13553">
                  <c:v>233.40403332710267</c:v>
                </c:pt>
                <c:pt idx="13554">
                  <c:v>233.4209333340327</c:v>
                </c:pt>
                <c:pt idx="13555">
                  <c:v>233.43781666755677</c:v>
                </c:pt>
                <c:pt idx="13556">
                  <c:v>233.4547166665395</c:v>
                </c:pt>
                <c:pt idx="13557">
                  <c:v>233.47160000006357</c:v>
                </c:pt>
                <c:pt idx="13558">
                  <c:v>233.48848333358765</c:v>
                </c:pt>
                <c:pt idx="13559">
                  <c:v>233.5053833325704</c:v>
                </c:pt>
                <c:pt idx="13560">
                  <c:v>233.52226666609445</c:v>
                </c:pt>
                <c:pt idx="13561">
                  <c:v>233.53914999961853</c:v>
                </c:pt>
                <c:pt idx="13562">
                  <c:v>233.55604999860128</c:v>
                </c:pt>
                <c:pt idx="13563">
                  <c:v>233.57291666666666</c:v>
                </c:pt>
                <c:pt idx="13564">
                  <c:v>233.58983333110808</c:v>
                </c:pt>
                <c:pt idx="13565">
                  <c:v>233.60669999917349</c:v>
                </c:pt>
                <c:pt idx="13566">
                  <c:v>233.62359999815624</c:v>
                </c:pt>
                <c:pt idx="13567">
                  <c:v>233.64048333168029</c:v>
                </c:pt>
                <c:pt idx="13568">
                  <c:v>233.65738333066304</c:v>
                </c:pt>
                <c:pt idx="13569">
                  <c:v>233.67424999872844</c:v>
                </c:pt>
                <c:pt idx="13570">
                  <c:v>233.69114999771119</c:v>
                </c:pt>
                <c:pt idx="13571">
                  <c:v>233.70801666577657</c:v>
                </c:pt>
                <c:pt idx="13572">
                  <c:v>233.72534999847412</c:v>
                </c:pt>
                <c:pt idx="13573">
                  <c:v>233.74224999745687</c:v>
                </c:pt>
                <c:pt idx="13574">
                  <c:v>233.75916666189829</c:v>
                </c:pt>
                <c:pt idx="13575">
                  <c:v>233.7760333299637</c:v>
                </c:pt>
                <c:pt idx="13576">
                  <c:v>233.79293332894642</c:v>
                </c:pt>
                <c:pt idx="13577">
                  <c:v>233.81016666094462</c:v>
                </c:pt>
                <c:pt idx="13578">
                  <c:v>233.82704999446869</c:v>
                </c:pt>
                <c:pt idx="13579">
                  <c:v>233.8441833337148</c:v>
                </c:pt>
                <c:pt idx="13580">
                  <c:v>233.86106666723887</c:v>
                </c:pt>
                <c:pt idx="13581">
                  <c:v>233.87795000076295</c:v>
                </c:pt>
                <c:pt idx="13582">
                  <c:v>233.89484999974567</c:v>
                </c:pt>
                <c:pt idx="13583">
                  <c:v>233.91176666418713</c:v>
                </c:pt>
                <c:pt idx="13584">
                  <c:v>233.92866666316985</c:v>
                </c:pt>
                <c:pt idx="13585">
                  <c:v>233.94554999669393</c:v>
                </c:pt>
                <c:pt idx="13586">
                  <c:v>233.962433330218</c:v>
                </c:pt>
                <c:pt idx="13587">
                  <c:v>233.97931666374205</c:v>
                </c:pt>
                <c:pt idx="13588">
                  <c:v>233.99621666272481</c:v>
                </c:pt>
                <c:pt idx="13589">
                  <c:v>234.01311666170756</c:v>
                </c:pt>
                <c:pt idx="13590">
                  <c:v>234.03001666069031</c:v>
                </c:pt>
                <c:pt idx="13591">
                  <c:v>234.04691666762034</c:v>
                </c:pt>
                <c:pt idx="13592">
                  <c:v>234.06378332773843</c:v>
                </c:pt>
                <c:pt idx="13593">
                  <c:v>234.08070000012717</c:v>
                </c:pt>
                <c:pt idx="13594">
                  <c:v>234.09758333365122</c:v>
                </c:pt>
                <c:pt idx="13595">
                  <c:v>234.11449999809264</c:v>
                </c:pt>
                <c:pt idx="13596">
                  <c:v>234.13139999707539</c:v>
                </c:pt>
                <c:pt idx="13597">
                  <c:v>234.14829999605814</c:v>
                </c:pt>
                <c:pt idx="13598">
                  <c:v>234.16518332958222</c:v>
                </c:pt>
                <c:pt idx="13599">
                  <c:v>234.18209999402364</c:v>
                </c:pt>
                <c:pt idx="13600">
                  <c:v>234.19900000095367</c:v>
                </c:pt>
                <c:pt idx="13601">
                  <c:v>234.2159166653951</c:v>
                </c:pt>
                <c:pt idx="13602">
                  <c:v>234.2327833334605</c:v>
                </c:pt>
                <c:pt idx="13603">
                  <c:v>234.2497166633606</c:v>
                </c:pt>
                <c:pt idx="13604">
                  <c:v>234.26658333142598</c:v>
                </c:pt>
                <c:pt idx="13605">
                  <c:v>234.2838666677475</c:v>
                </c:pt>
                <c:pt idx="13606">
                  <c:v>234.3007333278656</c:v>
                </c:pt>
                <c:pt idx="13607">
                  <c:v>234.31763332684835</c:v>
                </c:pt>
                <c:pt idx="13608">
                  <c:v>234.33451666037243</c:v>
                </c:pt>
                <c:pt idx="13609">
                  <c:v>234.35139999389648</c:v>
                </c:pt>
                <c:pt idx="13610">
                  <c:v>234.36830000082651</c:v>
                </c:pt>
                <c:pt idx="13611">
                  <c:v>234.38516666094463</c:v>
                </c:pt>
                <c:pt idx="13612">
                  <c:v>234.40204999446868</c:v>
                </c:pt>
                <c:pt idx="13613">
                  <c:v>234.41895000139871</c:v>
                </c:pt>
                <c:pt idx="13614">
                  <c:v>234.43583332697551</c:v>
                </c:pt>
                <c:pt idx="13615">
                  <c:v>234.45269999504089</c:v>
                </c:pt>
                <c:pt idx="13616">
                  <c:v>234.46964999834697</c:v>
                </c:pt>
                <c:pt idx="13617">
                  <c:v>234.48653333187104</c:v>
                </c:pt>
                <c:pt idx="13618">
                  <c:v>234.50341666539509</c:v>
                </c:pt>
                <c:pt idx="13619">
                  <c:v>234.52033332983652</c:v>
                </c:pt>
                <c:pt idx="13620">
                  <c:v>234.5372166633606</c:v>
                </c:pt>
                <c:pt idx="13621">
                  <c:v>234.5540666659673</c:v>
                </c:pt>
                <c:pt idx="13622">
                  <c:v>234.57116666634877</c:v>
                </c:pt>
                <c:pt idx="13623">
                  <c:v>234.58806666533152</c:v>
                </c:pt>
                <c:pt idx="13624">
                  <c:v>234.60503333409628</c:v>
                </c:pt>
                <c:pt idx="13625">
                  <c:v>234.62189999421437</c:v>
                </c:pt>
                <c:pt idx="13626">
                  <c:v>234.63878332773845</c:v>
                </c:pt>
                <c:pt idx="13627">
                  <c:v>234.65568333466848</c:v>
                </c:pt>
                <c:pt idx="13628">
                  <c:v>234.67258333365123</c:v>
                </c:pt>
                <c:pt idx="13629">
                  <c:v>234.68946666717528</c:v>
                </c:pt>
                <c:pt idx="13630">
                  <c:v>234.70636666615803</c:v>
                </c:pt>
                <c:pt idx="13631">
                  <c:v>234.72321666081746</c:v>
                </c:pt>
                <c:pt idx="13632">
                  <c:v>234.74008332888286</c:v>
                </c:pt>
                <c:pt idx="13633">
                  <c:v>234.75701666673024</c:v>
                </c:pt>
                <c:pt idx="13634">
                  <c:v>234.77390000025432</c:v>
                </c:pt>
                <c:pt idx="13635">
                  <c:v>234.79078333377839</c:v>
                </c:pt>
                <c:pt idx="13636">
                  <c:v>234.80768333276112</c:v>
                </c:pt>
                <c:pt idx="13637">
                  <c:v>234.82520000139871</c:v>
                </c:pt>
                <c:pt idx="13638">
                  <c:v>234.84206666151684</c:v>
                </c:pt>
                <c:pt idx="13639">
                  <c:v>234.85893332958221</c:v>
                </c:pt>
                <c:pt idx="13640">
                  <c:v>234.87583332856497</c:v>
                </c:pt>
                <c:pt idx="13641">
                  <c:v>234.89273332754772</c:v>
                </c:pt>
                <c:pt idx="13642">
                  <c:v>234.90963333447775</c:v>
                </c:pt>
                <c:pt idx="13643">
                  <c:v>234.92651666800182</c:v>
                </c:pt>
                <c:pt idx="13644">
                  <c:v>234.94339999357859</c:v>
                </c:pt>
                <c:pt idx="13645">
                  <c:v>234.9603166659673</c:v>
                </c:pt>
                <c:pt idx="13646">
                  <c:v>234.9771833340327</c:v>
                </c:pt>
                <c:pt idx="13647">
                  <c:v>234.99408333301545</c:v>
                </c:pt>
                <c:pt idx="13648">
                  <c:v>235.01098333199818</c:v>
                </c:pt>
                <c:pt idx="13649">
                  <c:v>235.02788333098093</c:v>
                </c:pt>
                <c:pt idx="13650">
                  <c:v>235.04478332996368</c:v>
                </c:pt>
                <c:pt idx="13651">
                  <c:v>235.06171666781108</c:v>
                </c:pt>
                <c:pt idx="13652">
                  <c:v>235.07860000133513</c:v>
                </c:pt>
                <c:pt idx="13653">
                  <c:v>235.09588332970938</c:v>
                </c:pt>
                <c:pt idx="13654">
                  <c:v>235.11276666323343</c:v>
                </c:pt>
                <c:pt idx="13655">
                  <c:v>235.12964999675751</c:v>
                </c:pt>
                <c:pt idx="13656">
                  <c:v>235.14651666482288</c:v>
                </c:pt>
                <c:pt idx="13657">
                  <c:v>235.16338333288829</c:v>
                </c:pt>
                <c:pt idx="13658">
                  <c:v>235.18028333187104</c:v>
                </c:pt>
                <c:pt idx="13659">
                  <c:v>235.19716666539509</c:v>
                </c:pt>
                <c:pt idx="13660">
                  <c:v>235.21408332983654</c:v>
                </c:pt>
                <c:pt idx="13661">
                  <c:v>235.23098332881926</c:v>
                </c:pt>
                <c:pt idx="13662">
                  <c:v>235.24786666234334</c:v>
                </c:pt>
                <c:pt idx="13663">
                  <c:v>235.26473333040875</c:v>
                </c:pt>
                <c:pt idx="13664">
                  <c:v>235.28163332939147</c:v>
                </c:pt>
                <c:pt idx="13665">
                  <c:v>235.29849999745687</c:v>
                </c:pt>
                <c:pt idx="13666">
                  <c:v>235.31538333098095</c:v>
                </c:pt>
                <c:pt idx="13667">
                  <c:v>235.33231666088105</c:v>
                </c:pt>
                <c:pt idx="13668">
                  <c:v>235.3491999944051</c:v>
                </c:pt>
                <c:pt idx="13669">
                  <c:v>235.36608332792918</c:v>
                </c:pt>
                <c:pt idx="13670">
                  <c:v>235.38298332691193</c:v>
                </c:pt>
                <c:pt idx="13671">
                  <c:v>235.3998499949773</c:v>
                </c:pt>
                <c:pt idx="13672">
                  <c:v>235.41671666304271</c:v>
                </c:pt>
                <c:pt idx="13673">
                  <c:v>235.43359999656678</c:v>
                </c:pt>
                <c:pt idx="13674">
                  <c:v>235.45048333009083</c:v>
                </c:pt>
                <c:pt idx="13675">
                  <c:v>235.46736666361491</c:v>
                </c:pt>
                <c:pt idx="13676">
                  <c:v>235.48426666259766</c:v>
                </c:pt>
                <c:pt idx="13677">
                  <c:v>235.50114999612171</c:v>
                </c:pt>
                <c:pt idx="13678">
                  <c:v>235.51803332964579</c:v>
                </c:pt>
                <c:pt idx="13679">
                  <c:v>235.53489999771119</c:v>
                </c:pt>
                <c:pt idx="13680">
                  <c:v>235.55178333123524</c:v>
                </c:pt>
                <c:pt idx="13681">
                  <c:v>235.56868333021799</c:v>
                </c:pt>
                <c:pt idx="13682">
                  <c:v>235.58556666374207</c:v>
                </c:pt>
                <c:pt idx="13683">
                  <c:v>235.6024833281835</c:v>
                </c:pt>
                <c:pt idx="13684">
                  <c:v>235.61936666170757</c:v>
                </c:pt>
                <c:pt idx="13685">
                  <c:v>235.63628333409628</c:v>
                </c:pt>
                <c:pt idx="13686">
                  <c:v>235.65318333307903</c:v>
                </c:pt>
                <c:pt idx="13687">
                  <c:v>235.67046666145325</c:v>
                </c:pt>
                <c:pt idx="13688">
                  <c:v>235.68734999497732</c:v>
                </c:pt>
                <c:pt idx="13689">
                  <c:v>235.70424999396008</c:v>
                </c:pt>
                <c:pt idx="13690">
                  <c:v>235.72111666202545</c:v>
                </c:pt>
                <c:pt idx="13691">
                  <c:v>235.7380166610082</c:v>
                </c:pt>
                <c:pt idx="13692">
                  <c:v>235.75489999453228</c:v>
                </c:pt>
                <c:pt idx="13693">
                  <c:v>235.77178332805633</c:v>
                </c:pt>
                <c:pt idx="13694">
                  <c:v>235.78868332703908</c:v>
                </c:pt>
                <c:pt idx="13695">
                  <c:v>235.80556666056316</c:v>
                </c:pt>
                <c:pt idx="13696">
                  <c:v>235.82258333365124</c:v>
                </c:pt>
                <c:pt idx="13697">
                  <c:v>235.83948333263396</c:v>
                </c:pt>
                <c:pt idx="13698">
                  <c:v>235.85638333161671</c:v>
                </c:pt>
                <c:pt idx="13699">
                  <c:v>235.87328333059946</c:v>
                </c:pt>
                <c:pt idx="13700">
                  <c:v>235.89018332958221</c:v>
                </c:pt>
                <c:pt idx="13701">
                  <c:v>235.90709999402364</c:v>
                </c:pt>
                <c:pt idx="13702">
                  <c:v>235.92400000095367</c:v>
                </c:pt>
                <c:pt idx="13703">
                  <c:v>235.94086666107177</c:v>
                </c:pt>
                <c:pt idx="13704">
                  <c:v>235.95773332913717</c:v>
                </c:pt>
                <c:pt idx="13705">
                  <c:v>235.97463332811992</c:v>
                </c:pt>
                <c:pt idx="13706">
                  <c:v>235.99194999535879</c:v>
                </c:pt>
                <c:pt idx="13707">
                  <c:v>236.00883332888284</c:v>
                </c:pt>
                <c:pt idx="13708">
                  <c:v>236.02571666240692</c:v>
                </c:pt>
                <c:pt idx="13709">
                  <c:v>236.0425833304723</c:v>
                </c:pt>
                <c:pt idx="13710">
                  <c:v>236.05948332945505</c:v>
                </c:pt>
                <c:pt idx="13711">
                  <c:v>236.07634999752045</c:v>
                </c:pt>
                <c:pt idx="13712">
                  <c:v>236.0932333310445</c:v>
                </c:pt>
                <c:pt idx="13713">
                  <c:v>236.11013333002725</c:v>
                </c:pt>
                <c:pt idx="13714">
                  <c:v>236.12701666355133</c:v>
                </c:pt>
                <c:pt idx="13715">
                  <c:v>236.14389999707541</c:v>
                </c:pt>
                <c:pt idx="13716">
                  <c:v>236.16078333059946</c:v>
                </c:pt>
                <c:pt idx="13717">
                  <c:v>236.17764999866486</c:v>
                </c:pt>
                <c:pt idx="13718">
                  <c:v>236.19454999764761</c:v>
                </c:pt>
                <c:pt idx="13719">
                  <c:v>236.21144999663036</c:v>
                </c:pt>
                <c:pt idx="13720">
                  <c:v>236.22834999561309</c:v>
                </c:pt>
                <c:pt idx="13721">
                  <c:v>236.24526666800182</c:v>
                </c:pt>
                <c:pt idx="13722">
                  <c:v>236.26214999357859</c:v>
                </c:pt>
                <c:pt idx="13723">
                  <c:v>236.27901666164399</c:v>
                </c:pt>
                <c:pt idx="13724">
                  <c:v>236.29588332970937</c:v>
                </c:pt>
                <c:pt idx="13725">
                  <c:v>236.31276666323345</c:v>
                </c:pt>
                <c:pt idx="13726">
                  <c:v>236.3296499967575</c:v>
                </c:pt>
                <c:pt idx="13727">
                  <c:v>236.34649999936423</c:v>
                </c:pt>
                <c:pt idx="13728">
                  <c:v>236.36339999834698</c:v>
                </c:pt>
                <c:pt idx="13729">
                  <c:v>236.38026666641235</c:v>
                </c:pt>
                <c:pt idx="13730">
                  <c:v>236.39714999993643</c:v>
                </c:pt>
                <c:pt idx="13731">
                  <c:v>236.4143833319346</c:v>
                </c:pt>
                <c:pt idx="13732">
                  <c:v>236.43126666545868</c:v>
                </c:pt>
                <c:pt idx="13733">
                  <c:v>236.4485499938329</c:v>
                </c:pt>
                <c:pt idx="13734">
                  <c:v>236.4654166618983</c:v>
                </c:pt>
                <c:pt idx="13735">
                  <c:v>236.48231666088105</c:v>
                </c:pt>
                <c:pt idx="13736">
                  <c:v>236.49921666781108</c:v>
                </c:pt>
                <c:pt idx="13737">
                  <c:v>236.51653332710265</c:v>
                </c:pt>
                <c:pt idx="13738">
                  <c:v>236.53339999516805</c:v>
                </c:pt>
                <c:pt idx="13739">
                  <c:v>236.55029999415081</c:v>
                </c:pt>
                <c:pt idx="13740">
                  <c:v>236.56716666221618</c:v>
                </c:pt>
                <c:pt idx="13741">
                  <c:v>236.58406666119893</c:v>
                </c:pt>
                <c:pt idx="13742">
                  <c:v>236.60093332926434</c:v>
                </c:pt>
                <c:pt idx="13743">
                  <c:v>236.61781666278839</c:v>
                </c:pt>
                <c:pt idx="13744">
                  <c:v>236.63469999631246</c:v>
                </c:pt>
                <c:pt idx="13745">
                  <c:v>236.65159999529521</c:v>
                </c:pt>
                <c:pt idx="13746">
                  <c:v>236.66848332881926</c:v>
                </c:pt>
                <c:pt idx="13747">
                  <c:v>236.68534999688467</c:v>
                </c:pt>
                <c:pt idx="13748">
                  <c:v>236.70226666132609</c:v>
                </c:pt>
                <c:pt idx="13749">
                  <c:v>236.71914999485017</c:v>
                </c:pt>
                <c:pt idx="13750">
                  <c:v>236.73601666291555</c:v>
                </c:pt>
                <c:pt idx="13751">
                  <c:v>236.75293332735697</c:v>
                </c:pt>
                <c:pt idx="13752">
                  <c:v>236.76981666088105</c:v>
                </c:pt>
                <c:pt idx="13753">
                  <c:v>236.78668332894642</c:v>
                </c:pt>
                <c:pt idx="13754">
                  <c:v>236.80360000133516</c:v>
                </c:pt>
                <c:pt idx="13755">
                  <c:v>236.82050000031788</c:v>
                </c:pt>
                <c:pt idx="13756">
                  <c:v>236.83739999930063</c:v>
                </c:pt>
                <c:pt idx="13757">
                  <c:v>236.85429999828338</c:v>
                </c:pt>
                <c:pt idx="13758">
                  <c:v>236.87118333180746</c:v>
                </c:pt>
                <c:pt idx="13759">
                  <c:v>236.88806666533154</c:v>
                </c:pt>
                <c:pt idx="13760">
                  <c:v>236.90494999885559</c:v>
                </c:pt>
                <c:pt idx="13761">
                  <c:v>236.92181666692099</c:v>
                </c:pt>
                <c:pt idx="13762">
                  <c:v>236.93868332703909</c:v>
                </c:pt>
                <c:pt idx="13763">
                  <c:v>236.95554999510446</c:v>
                </c:pt>
                <c:pt idx="13764">
                  <c:v>236.97243332862854</c:v>
                </c:pt>
                <c:pt idx="13765">
                  <c:v>236.98935000101724</c:v>
                </c:pt>
                <c:pt idx="13766">
                  <c:v>237.00621666113537</c:v>
                </c:pt>
                <c:pt idx="13767">
                  <c:v>237.0231166680654</c:v>
                </c:pt>
                <c:pt idx="13768">
                  <c:v>237.03999999364217</c:v>
                </c:pt>
                <c:pt idx="13769">
                  <c:v>237.05688332716625</c:v>
                </c:pt>
                <c:pt idx="13770">
                  <c:v>237.07378333409628</c:v>
                </c:pt>
                <c:pt idx="13771">
                  <c:v>237.0906999985377</c:v>
                </c:pt>
                <c:pt idx="13772">
                  <c:v>237.10758333206178</c:v>
                </c:pt>
                <c:pt idx="13773">
                  <c:v>237.1244833310445</c:v>
                </c:pt>
                <c:pt idx="13774">
                  <c:v>237.14136666456858</c:v>
                </c:pt>
                <c:pt idx="13775">
                  <c:v>237.1585833311081</c:v>
                </c:pt>
                <c:pt idx="13776">
                  <c:v>237.17546666463215</c:v>
                </c:pt>
                <c:pt idx="13777">
                  <c:v>237.19234999815623</c:v>
                </c:pt>
                <c:pt idx="13778">
                  <c:v>237.20926666259766</c:v>
                </c:pt>
                <c:pt idx="13779">
                  <c:v>237.22614999612173</c:v>
                </c:pt>
                <c:pt idx="13780">
                  <c:v>237.24346666336061</c:v>
                </c:pt>
                <c:pt idx="13781">
                  <c:v>237.26034999688466</c:v>
                </c:pt>
                <c:pt idx="13782">
                  <c:v>237.27723333040873</c:v>
                </c:pt>
                <c:pt idx="13783">
                  <c:v>237.29411666393281</c:v>
                </c:pt>
                <c:pt idx="13784">
                  <c:v>237.31099999745686</c:v>
                </c:pt>
                <c:pt idx="13785">
                  <c:v>237.32786666552227</c:v>
                </c:pt>
                <c:pt idx="13786">
                  <c:v>237.34473333358764</c:v>
                </c:pt>
                <c:pt idx="13787">
                  <c:v>237.36164999802907</c:v>
                </c:pt>
                <c:pt idx="13788">
                  <c:v>237.37854999701182</c:v>
                </c:pt>
                <c:pt idx="13789">
                  <c:v>237.39541666507722</c:v>
                </c:pt>
                <c:pt idx="13790">
                  <c:v>237.41231666405994</c:v>
                </c:pt>
                <c:pt idx="13791">
                  <c:v>237.42919999758402</c:v>
                </c:pt>
                <c:pt idx="13792">
                  <c:v>237.44609999656677</c:v>
                </c:pt>
                <c:pt idx="13793">
                  <c:v>237.4630166610082</c:v>
                </c:pt>
                <c:pt idx="13794">
                  <c:v>237.47989999453227</c:v>
                </c:pt>
                <c:pt idx="13795">
                  <c:v>237.49676666259765</c:v>
                </c:pt>
                <c:pt idx="13796">
                  <c:v>237.51368332703908</c:v>
                </c:pt>
                <c:pt idx="13797">
                  <c:v>237.53056666056315</c:v>
                </c:pt>
                <c:pt idx="13798">
                  <c:v>237.54748333295186</c:v>
                </c:pt>
                <c:pt idx="13799">
                  <c:v>237.56439999739328</c:v>
                </c:pt>
                <c:pt idx="13800">
                  <c:v>237.58126666545868</c:v>
                </c:pt>
                <c:pt idx="13801">
                  <c:v>237.59814999898273</c:v>
                </c:pt>
                <c:pt idx="13802">
                  <c:v>237.61506666342419</c:v>
                </c:pt>
                <c:pt idx="13803">
                  <c:v>237.63193333148956</c:v>
                </c:pt>
                <c:pt idx="13804">
                  <c:v>237.64883333047231</c:v>
                </c:pt>
                <c:pt idx="13805">
                  <c:v>237.66571666399639</c:v>
                </c:pt>
                <c:pt idx="13806">
                  <c:v>237.68263332843782</c:v>
                </c:pt>
                <c:pt idx="13807">
                  <c:v>237.69951666196187</c:v>
                </c:pt>
                <c:pt idx="13808">
                  <c:v>237.71641666094462</c:v>
                </c:pt>
                <c:pt idx="13809">
                  <c:v>237.73328332901002</c:v>
                </c:pt>
                <c:pt idx="13810">
                  <c:v>237.75016666253407</c:v>
                </c:pt>
                <c:pt idx="13811">
                  <c:v>237.76704999605815</c:v>
                </c:pt>
                <c:pt idx="13812">
                  <c:v>237.78391666412352</c:v>
                </c:pt>
                <c:pt idx="13813">
                  <c:v>237.8007999976476</c:v>
                </c:pt>
                <c:pt idx="13814">
                  <c:v>237.81769999663035</c:v>
                </c:pt>
                <c:pt idx="13815">
                  <c:v>237.83458333015443</c:v>
                </c:pt>
                <c:pt idx="13816">
                  <c:v>237.85149999459586</c:v>
                </c:pt>
                <c:pt idx="13817">
                  <c:v>237.86834999720256</c:v>
                </c:pt>
                <c:pt idx="13818">
                  <c:v>237.88569999535878</c:v>
                </c:pt>
                <c:pt idx="13819">
                  <c:v>237.90256666342418</c:v>
                </c:pt>
                <c:pt idx="13820">
                  <c:v>237.91944999694823</c:v>
                </c:pt>
                <c:pt idx="13821">
                  <c:v>237.93631666501363</c:v>
                </c:pt>
                <c:pt idx="13822">
                  <c:v>237.95319999853771</c:v>
                </c:pt>
                <c:pt idx="13823">
                  <c:v>237.97008333206176</c:v>
                </c:pt>
                <c:pt idx="13824">
                  <c:v>237.98696666558584</c:v>
                </c:pt>
                <c:pt idx="13825">
                  <c:v>238.00386666456859</c:v>
                </c:pt>
                <c:pt idx="13826">
                  <c:v>238.02074999809264</c:v>
                </c:pt>
                <c:pt idx="13827">
                  <c:v>238.03764999707539</c:v>
                </c:pt>
                <c:pt idx="13828">
                  <c:v>238.0545166651408</c:v>
                </c:pt>
                <c:pt idx="13829">
                  <c:v>238.07139999866484</c:v>
                </c:pt>
                <c:pt idx="13830">
                  <c:v>238.08828333218892</c:v>
                </c:pt>
                <c:pt idx="13831">
                  <c:v>238.10563333034514</c:v>
                </c:pt>
                <c:pt idx="13832">
                  <c:v>238.12249999841055</c:v>
                </c:pt>
                <c:pt idx="13833">
                  <c:v>238.13938333193462</c:v>
                </c:pt>
                <c:pt idx="13834">
                  <c:v>238.15629999637605</c:v>
                </c:pt>
                <c:pt idx="13835">
                  <c:v>238.17314999898275</c:v>
                </c:pt>
                <c:pt idx="13836">
                  <c:v>238.1900499979655</c:v>
                </c:pt>
                <c:pt idx="13837">
                  <c:v>238.20691666603088</c:v>
                </c:pt>
                <c:pt idx="13838">
                  <c:v>238.22379999955496</c:v>
                </c:pt>
                <c:pt idx="13839">
                  <c:v>238.24083333015443</c:v>
                </c:pt>
                <c:pt idx="13840">
                  <c:v>238.25774999459586</c:v>
                </c:pt>
                <c:pt idx="13841">
                  <c:v>238.2746333281199</c:v>
                </c:pt>
                <c:pt idx="13842">
                  <c:v>238.29149999618531</c:v>
                </c:pt>
                <c:pt idx="13843">
                  <c:v>238.30836666425068</c:v>
                </c:pt>
                <c:pt idx="13844">
                  <c:v>238.32528332869211</c:v>
                </c:pt>
                <c:pt idx="13845">
                  <c:v>238.34214999675751</c:v>
                </c:pt>
                <c:pt idx="13846">
                  <c:v>238.35903333028156</c:v>
                </c:pt>
                <c:pt idx="13847">
                  <c:v>238.37593332926431</c:v>
                </c:pt>
                <c:pt idx="13848">
                  <c:v>238.39281666278839</c:v>
                </c:pt>
                <c:pt idx="13849">
                  <c:v>238.40968333085377</c:v>
                </c:pt>
                <c:pt idx="13850">
                  <c:v>238.42658332983652</c:v>
                </c:pt>
                <c:pt idx="13851">
                  <c:v>238.4434666633606</c:v>
                </c:pt>
                <c:pt idx="13852">
                  <c:v>238.46034999688467</c:v>
                </c:pt>
                <c:pt idx="13853">
                  <c:v>238.47724999586742</c:v>
                </c:pt>
                <c:pt idx="13854">
                  <c:v>238.4941166639328</c:v>
                </c:pt>
                <c:pt idx="13855">
                  <c:v>238.51099999745688</c:v>
                </c:pt>
                <c:pt idx="13856">
                  <c:v>238.52788333098093</c:v>
                </c:pt>
                <c:pt idx="13857">
                  <c:v>238.54478332996368</c:v>
                </c:pt>
                <c:pt idx="13858">
                  <c:v>238.56168332894643</c:v>
                </c:pt>
                <c:pt idx="13859">
                  <c:v>238.57858332792918</c:v>
                </c:pt>
                <c:pt idx="13860">
                  <c:v>238.59546666145326</c:v>
                </c:pt>
                <c:pt idx="13861">
                  <c:v>238.61234999497731</c:v>
                </c:pt>
                <c:pt idx="13862">
                  <c:v>238.62923332850139</c:v>
                </c:pt>
                <c:pt idx="13863">
                  <c:v>238.64609999656676</c:v>
                </c:pt>
                <c:pt idx="13864">
                  <c:v>238.66298333009084</c:v>
                </c:pt>
                <c:pt idx="13865">
                  <c:v>238.67988332907359</c:v>
                </c:pt>
                <c:pt idx="13866">
                  <c:v>238.69676666259767</c:v>
                </c:pt>
                <c:pt idx="13867">
                  <c:v>238.71366666158039</c:v>
                </c:pt>
                <c:pt idx="13868">
                  <c:v>238.73053332964579</c:v>
                </c:pt>
                <c:pt idx="13869">
                  <c:v>238.74743332862855</c:v>
                </c:pt>
                <c:pt idx="13870">
                  <c:v>238.76431666215259</c:v>
                </c:pt>
                <c:pt idx="13871">
                  <c:v>238.78121666113535</c:v>
                </c:pt>
                <c:pt idx="13872">
                  <c:v>238.79808332920075</c:v>
                </c:pt>
                <c:pt idx="13873">
                  <c:v>238.81499999364218</c:v>
                </c:pt>
                <c:pt idx="13874">
                  <c:v>238.83188332716625</c:v>
                </c:pt>
                <c:pt idx="13875">
                  <c:v>238.84879999955496</c:v>
                </c:pt>
                <c:pt idx="13876">
                  <c:v>238.86569999853771</c:v>
                </c:pt>
                <c:pt idx="13877">
                  <c:v>238.88259999752046</c:v>
                </c:pt>
                <c:pt idx="13878">
                  <c:v>238.89946666558583</c:v>
                </c:pt>
                <c:pt idx="13879">
                  <c:v>238.91638333002726</c:v>
                </c:pt>
                <c:pt idx="13880">
                  <c:v>238.93323333263396</c:v>
                </c:pt>
                <c:pt idx="13881">
                  <c:v>238.95011666615804</c:v>
                </c:pt>
                <c:pt idx="13882">
                  <c:v>238.96699999968212</c:v>
                </c:pt>
                <c:pt idx="13883">
                  <c:v>238.98391666412354</c:v>
                </c:pt>
                <c:pt idx="13884">
                  <c:v>239.00079999764759</c:v>
                </c:pt>
                <c:pt idx="13885">
                  <c:v>239.01768333117167</c:v>
                </c:pt>
                <c:pt idx="13886">
                  <c:v>239.03456666469575</c:v>
                </c:pt>
                <c:pt idx="13887">
                  <c:v>239.05141666730245</c:v>
                </c:pt>
                <c:pt idx="13888">
                  <c:v>239.0683166662852</c:v>
                </c:pt>
                <c:pt idx="13889">
                  <c:v>239.08519999980928</c:v>
                </c:pt>
                <c:pt idx="13890">
                  <c:v>239.10206666787465</c:v>
                </c:pt>
                <c:pt idx="13891">
                  <c:v>239.1189666668574</c:v>
                </c:pt>
                <c:pt idx="13892">
                  <c:v>239.13586666584015</c:v>
                </c:pt>
                <c:pt idx="13893">
                  <c:v>239.15271666049958</c:v>
                </c:pt>
                <c:pt idx="13894">
                  <c:v>239.16961666742961</c:v>
                </c:pt>
                <c:pt idx="13895">
                  <c:v>239.18650000095369</c:v>
                </c:pt>
                <c:pt idx="13896">
                  <c:v>239.20338333447773</c:v>
                </c:pt>
                <c:pt idx="13897">
                  <c:v>239.22026666800181</c:v>
                </c:pt>
                <c:pt idx="13898">
                  <c:v>239.23714999357858</c:v>
                </c:pt>
                <c:pt idx="13899">
                  <c:v>239.25403332710266</c:v>
                </c:pt>
                <c:pt idx="13900">
                  <c:v>239.27093333403269</c:v>
                </c:pt>
                <c:pt idx="13901">
                  <c:v>239.28783333301544</c:v>
                </c:pt>
                <c:pt idx="13902">
                  <c:v>239.30471666653952</c:v>
                </c:pt>
                <c:pt idx="13903">
                  <c:v>239.3215833346049</c:v>
                </c:pt>
                <c:pt idx="13904">
                  <c:v>239.33846666018169</c:v>
                </c:pt>
                <c:pt idx="13905">
                  <c:v>239.35536666711172</c:v>
                </c:pt>
                <c:pt idx="13906">
                  <c:v>239.37223332722982</c:v>
                </c:pt>
                <c:pt idx="13907">
                  <c:v>239.38914999961852</c:v>
                </c:pt>
                <c:pt idx="13908">
                  <c:v>239.40601666768393</c:v>
                </c:pt>
                <c:pt idx="13909">
                  <c:v>239.42293333212535</c:v>
                </c:pt>
                <c:pt idx="13910">
                  <c:v>239.43984999656678</c:v>
                </c:pt>
                <c:pt idx="13911">
                  <c:v>239.45674999554953</c:v>
                </c:pt>
                <c:pt idx="13912">
                  <c:v>239.47364999453228</c:v>
                </c:pt>
                <c:pt idx="13913">
                  <c:v>239.49056666692098</c:v>
                </c:pt>
                <c:pt idx="13914">
                  <c:v>239.50743332703908</c:v>
                </c:pt>
                <c:pt idx="13915">
                  <c:v>239.52433333396911</c:v>
                </c:pt>
                <c:pt idx="13916">
                  <c:v>239.54123333295186</c:v>
                </c:pt>
                <c:pt idx="13917">
                  <c:v>239.55813333193461</c:v>
                </c:pt>
                <c:pt idx="13918">
                  <c:v>239.57501666545869</c:v>
                </c:pt>
                <c:pt idx="13919">
                  <c:v>239.59193332990012</c:v>
                </c:pt>
                <c:pt idx="13920">
                  <c:v>239.60881666342416</c:v>
                </c:pt>
                <c:pt idx="13921">
                  <c:v>239.62575000127157</c:v>
                </c:pt>
                <c:pt idx="13922">
                  <c:v>239.64263332684834</c:v>
                </c:pt>
                <c:pt idx="13923">
                  <c:v>239.65949999491374</c:v>
                </c:pt>
                <c:pt idx="13924">
                  <c:v>239.67641666730245</c:v>
                </c:pt>
                <c:pt idx="13925">
                  <c:v>239.69330000082653</c:v>
                </c:pt>
                <c:pt idx="13926">
                  <c:v>239.71018333435057</c:v>
                </c:pt>
                <c:pt idx="13927">
                  <c:v>239.72708333333333</c:v>
                </c:pt>
                <c:pt idx="13928">
                  <c:v>239.7439666668574</c:v>
                </c:pt>
                <c:pt idx="13929">
                  <c:v>239.76085000038148</c:v>
                </c:pt>
                <c:pt idx="13930">
                  <c:v>239.7777499993642</c:v>
                </c:pt>
                <c:pt idx="13931">
                  <c:v>239.79461666742961</c:v>
                </c:pt>
                <c:pt idx="13932">
                  <c:v>239.81148332754771</c:v>
                </c:pt>
                <c:pt idx="13933">
                  <c:v>239.82838333447773</c:v>
                </c:pt>
                <c:pt idx="13934">
                  <c:v>239.84526666800181</c:v>
                </c:pt>
                <c:pt idx="13935">
                  <c:v>239.86214999357858</c:v>
                </c:pt>
                <c:pt idx="13936">
                  <c:v>239.87903332710266</c:v>
                </c:pt>
                <c:pt idx="13937">
                  <c:v>239.89591666062674</c:v>
                </c:pt>
                <c:pt idx="13938">
                  <c:v>239.91281666755677</c:v>
                </c:pt>
                <c:pt idx="13939">
                  <c:v>239.92973333199819</c:v>
                </c:pt>
                <c:pt idx="13940">
                  <c:v>239.94660000006357</c:v>
                </c:pt>
                <c:pt idx="13941">
                  <c:v>239.96346666018169</c:v>
                </c:pt>
                <c:pt idx="13942">
                  <c:v>239.98036666711172</c:v>
                </c:pt>
                <c:pt idx="13943">
                  <c:v>239.99726666609448</c:v>
                </c:pt>
                <c:pt idx="13944">
                  <c:v>240.0141666650772</c:v>
                </c:pt>
                <c:pt idx="13945">
                  <c:v>240.03106666405995</c:v>
                </c:pt>
                <c:pt idx="13946">
                  <c:v>240.0479666630427</c:v>
                </c:pt>
                <c:pt idx="13947">
                  <c:v>240.06484999656678</c:v>
                </c:pt>
                <c:pt idx="13948">
                  <c:v>240.0817666610082</c:v>
                </c:pt>
                <c:pt idx="13949">
                  <c:v>240.09863332907358</c:v>
                </c:pt>
                <c:pt idx="13950">
                  <c:v>240.11551666259766</c:v>
                </c:pt>
                <c:pt idx="13951">
                  <c:v>240.13243332703908</c:v>
                </c:pt>
                <c:pt idx="13952">
                  <c:v>240.14929999510449</c:v>
                </c:pt>
                <c:pt idx="13953">
                  <c:v>240.16619999408721</c:v>
                </c:pt>
                <c:pt idx="13954">
                  <c:v>240.18358333110808</c:v>
                </c:pt>
                <c:pt idx="13955">
                  <c:v>240.20044999917349</c:v>
                </c:pt>
                <c:pt idx="13956">
                  <c:v>240.21733333269756</c:v>
                </c:pt>
                <c:pt idx="13957">
                  <c:v>240.23418332735699</c:v>
                </c:pt>
                <c:pt idx="13958">
                  <c:v>240.25104999542236</c:v>
                </c:pt>
                <c:pt idx="13959">
                  <c:v>240.2695499976476</c:v>
                </c:pt>
                <c:pt idx="13960">
                  <c:v>240.28644999663035</c:v>
                </c:pt>
                <c:pt idx="13961">
                  <c:v>240.30336666107178</c:v>
                </c:pt>
                <c:pt idx="13962">
                  <c:v>240.32024999459586</c:v>
                </c:pt>
                <c:pt idx="13963">
                  <c:v>240.3371333281199</c:v>
                </c:pt>
                <c:pt idx="13964">
                  <c:v>240.35401666164398</c:v>
                </c:pt>
                <c:pt idx="13965">
                  <c:v>240.37116666634878</c:v>
                </c:pt>
                <c:pt idx="13966">
                  <c:v>240.38804999987283</c:v>
                </c:pt>
                <c:pt idx="13967">
                  <c:v>240.40494999885559</c:v>
                </c:pt>
                <c:pt idx="13968">
                  <c:v>240.42183333237966</c:v>
                </c:pt>
                <c:pt idx="13969">
                  <c:v>240.43871666590374</c:v>
                </c:pt>
                <c:pt idx="13970">
                  <c:v>240.45559999942779</c:v>
                </c:pt>
                <c:pt idx="13971">
                  <c:v>240.47246666749319</c:v>
                </c:pt>
                <c:pt idx="13972">
                  <c:v>240.48935000101724</c:v>
                </c:pt>
                <c:pt idx="13973">
                  <c:v>240.50626666545867</c:v>
                </c:pt>
                <c:pt idx="13974">
                  <c:v>240.52313333352407</c:v>
                </c:pt>
                <c:pt idx="13975">
                  <c:v>240.53999999364217</c:v>
                </c:pt>
                <c:pt idx="13976">
                  <c:v>240.5569000005722</c:v>
                </c:pt>
                <c:pt idx="13977">
                  <c:v>240.5737666606903</c:v>
                </c:pt>
                <c:pt idx="13978">
                  <c:v>240.59064999421437</c:v>
                </c:pt>
                <c:pt idx="13979">
                  <c:v>240.6075500011444</c:v>
                </c:pt>
                <c:pt idx="13980">
                  <c:v>240.62451666196188</c:v>
                </c:pt>
                <c:pt idx="13981">
                  <c:v>240.64139999548595</c:v>
                </c:pt>
                <c:pt idx="13982">
                  <c:v>240.65826666355133</c:v>
                </c:pt>
                <c:pt idx="13983">
                  <c:v>240.67510000069936</c:v>
                </c:pt>
                <c:pt idx="13984">
                  <c:v>240.69198333422344</c:v>
                </c:pt>
                <c:pt idx="13985">
                  <c:v>240.70888333320619</c:v>
                </c:pt>
                <c:pt idx="13986">
                  <c:v>240.72576666673024</c:v>
                </c:pt>
                <c:pt idx="13987">
                  <c:v>240.74263332684833</c:v>
                </c:pt>
                <c:pt idx="13988">
                  <c:v>240.75954999923707</c:v>
                </c:pt>
                <c:pt idx="13989">
                  <c:v>240.77643333276112</c:v>
                </c:pt>
                <c:pt idx="13990">
                  <c:v>240.79331666628519</c:v>
                </c:pt>
                <c:pt idx="13991">
                  <c:v>240.81024999618529</c:v>
                </c:pt>
                <c:pt idx="13992">
                  <c:v>240.82713332970937</c:v>
                </c:pt>
                <c:pt idx="13993">
                  <c:v>240.84403332869212</c:v>
                </c:pt>
                <c:pt idx="13994">
                  <c:v>240.86171666781107</c:v>
                </c:pt>
                <c:pt idx="13995">
                  <c:v>240.87861666679382</c:v>
                </c:pt>
                <c:pt idx="13996">
                  <c:v>240.89551666577657</c:v>
                </c:pt>
                <c:pt idx="13997">
                  <c:v>240.91238333384197</c:v>
                </c:pt>
                <c:pt idx="13998">
                  <c:v>240.92926666736602</c:v>
                </c:pt>
                <c:pt idx="13999">
                  <c:v>240.94613332748412</c:v>
                </c:pt>
                <c:pt idx="14000">
                  <c:v>240.96299999554952</c:v>
                </c:pt>
                <c:pt idx="14001">
                  <c:v>240.9798833290736</c:v>
                </c:pt>
                <c:pt idx="14002">
                  <c:v>240.99678332805632</c:v>
                </c:pt>
                <c:pt idx="14003">
                  <c:v>241.01368332703908</c:v>
                </c:pt>
                <c:pt idx="14004">
                  <c:v>241.03054999510448</c:v>
                </c:pt>
                <c:pt idx="14005">
                  <c:v>241.04741666316986</c:v>
                </c:pt>
                <c:pt idx="14006">
                  <c:v>241.06431666215261</c:v>
                </c:pt>
                <c:pt idx="14007">
                  <c:v>241.08119999567668</c:v>
                </c:pt>
                <c:pt idx="14008">
                  <c:v>241.09806666374206</c:v>
                </c:pt>
                <c:pt idx="14009">
                  <c:v>241.11571666399638</c:v>
                </c:pt>
                <c:pt idx="14010">
                  <c:v>241.13258333206176</c:v>
                </c:pt>
                <c:pt idx="14011">
                  <c:v>241.15001666545868</c:v>
                </c:pt>
                <c:pt idx="14012">
                  <c:v>241.16689999898276</c:v>
                </c:pt>
                <c:pt idx="14013">
                  <c:v>241.18378333250681</c:v>
                </c:pt>
                <c:pt idx="14014">
                  <c:v>241.20066666603088</c:v>
                </c:pt>
                <c:pt idx="14015">
                  <c:v>241.21754999955496</c:v>
                </c:pt>
                <c:pt idx="14016">
                  <c:v>241.23439999421439</c:v>
                </c:pt>
                <c:pt idx="14017">
                  <c:v>241.25126666227976</c:v>
                </c:pt>
                <c:pt idx="14018">
                  <c:v>241.26814999580384</c:v>
                </c:pt>
                <c:pt idx="14019">
                  <c:v>241.28503332932789</c:v>
                </c:pt>
                <c:pt idx="14020">
                  <c:v>241.30213332970936</c:v>
                </c:pt>
                <c:pt idx="14021">
                  <c:v>241.31901666323344</c:v>
                </c:pt>
                <c:pt idx="14022">
                  <c:v>241.33598333199819</c:v>
                </c:pt>
                <c:pt idx="14023">
                  <c:v>241.35288333098094</c:v>
                </c:pt>
                <c:pt idx="14024">
                  <c:v>241.36976666450499</c:v>
                </c:pt>
                <c:pt idx="14025">
                  <c:v>241.38711666266124</c:v>
                </c:pt>
                <c:pt idx="14026">
                  <c:v>241.40401666164399</c:v>
                </c:pt>
                <c:pt idx="14027">
                  <c:v>241.42089999516804</c:v>
                </c:pt>
                <c:pt idx="14028">
                  <c:v>241.43776666323345</c:v>
                </c:pt>
                <c:pt idx="14029">
                  <c:v>241.45463333129882</c:v>
                </c:pt>
                <c:pt idx="14030">
                  <c:v>241.4715166648229</c:v>
                </c:pt>
                <c:pt idx="14031">
                  <c:v>241.48841666380565</c:v>
                </c:pt>
                <c:pt idx="14032">
                  <c:v>241.5052999973297</c:v>
                </c:pt>
                <c:pt idx="14033">
                  <c:v>241.5221666653951</c:v>
                </c:pt>
                <c:pt idx="14034">
                  <c:v>241.53906666437786</c:v>
                </c:pt>
                <c:pt idx="14035">
                  <c:v>241.55593333244323</c:v>
                </c:pt>
                <c:pt idx="14036">
                  <c:v>241.57281666596731</c:v>
                </c:pt>
                <c:pt idx="14037">
                  <c:v>241.5901999950409</c:v>
                </c:pt>
                <c:pt idx="14038">
                  <c:v>241.60706666310628</c:v>
                </c:pt>
                <c:pt idx="14039">
                  <c:v>241.62394999663036</c:v>
                </c:pt>
                <c:pt idx="14040">
                  <c:v>241.64081666469573</c:v>
                </c:pt>
                <c:pt idx="14041">
                  <c:v>241.65769999821981</c:v>
                </c:pt>
                <c:pt idx="14042">
                  <c:v>241.67461666266124</c:v>
                </c:pt>
                <c:pt idx="14043">
                  <c:v>241.69151666164399</c:v>
                </c:pt>
                <c:pt idx="14044">
                  <c:v>241.70841666062674</c:v>
                </c:pt>
                <c:pt idx="14045">
                  <c:v>241.72528332869211</c:v>
                </c:pt>
                <c:pt idx="14046">
                  <c:v>241.74218332767487</c:v>
                </c:pt>
                <c:pt idx="14047">
                  <c:v>241.75910000006357</c:v>
                </c:pt>
                <c:pt idx="14048">
                  <c:v>241.77601666450499</c:v>
                </c:pt>
                <c:pt idx="14049">
                  <c:v>241.7928833325704</c:v>
                </c:pt>
                <c:pt idx="14050">
                  <c:v>241.80979999701182</c:v>
                </c:pt>
                <c:pt idx="14051">
                  <c:v>241.8266666650772</c:v>
                </c:pt>
                <c:pt idx="14052">
                  <c:v>241.8435333331426</c:v>
                </c:pt>
                <c:pt idx="14053">
                  <c:v>241.86043333212535</c:v>
                </c:pt>
                <c:pt idx="14054">
                  <c:v>241.87734999656678</c:v>
                </c:pt>
                <c:pt idx="14055">
                  <c:v>241.89421666463215</c:v>
                </c:pt>
                <c:pt idx="14056">
                  <c:v>241.91113332907358</c:v>
                </c:pt>
                <c:pt idx="14057">
                  <c:v>241.92801666259766</c:v>
                </c:pt>
                <c:pt idx="14058">
                  <c:v>241.94491666158041</c:v>
                </c:pt>
                <c:pt idx="14059">
                  <c:v>241.96179999510449</c:v>
                </c:pt>
                <c:pt idx="14060">
                  <c:v>241.97869999408721</c:v>
                </c:pt>
                <c:pt idx="14061">
                  <c:v>241.99558332761129</c:v>
                </c:pt>
                <c:pt idx="14062">
                  <c:v>242.01249999999999</c:v>
                </c:pt>
                <c:pt idx="14063">
                  <c:v>242.02936666806539</c:v>
                </c:pt>
                <c:pt idx="14064">
                  <c:v>242.04638333320617</c:v>
                </c:pt>
                <c:pt idx="14065">
                  <c:v>242.06325000127157</c:v>
                </c:pt>
                <c:pt idx="14066">
                  <c:v>242.08016666571299</c:v>
                </c:pt>
                <c:pt idx="14067">
                  <c:v>242.09701666037242</c:v>
                </c:pt>
                <c:pt idx="14068">
                  <c:v>242.11391666730245</c:v>
                </c:pt>
                <c:pt idx="14069">
                  <c:v>242.13080000082653</c:v>
                </c:pt>
                <c:pt idx="14070">
                  <c:v>242.14769999980928</c:v>
                </c:pt>
                <c:pt idx="14071">
                  <c:v>242.16456666787465</c:v>
                </c:pt>
                <c:pt idx="14072">
                  <c:v>242.18196666240692</c:v>
                </c:pt>
                <c:pt idx="14073">
                  <c:v>242.1988333304723</c:v>
                </c:pt>
                <c:pt idx="14074">
                  <c:v>242.21571666399637</c:v>
                </c:pt>
                <c:pt idx="14075">
                  <c:v>242.23258333206178</c:v>
                </c:pt>
                <c:pt idx="14076">
                  <c:v>242.24946666558583</c:v>
                </c:pt>
                <c:pt idx="14077">
                  <c:v>242.26636666456858</c:v>
                </c:pt>
                <c:pt idx="14078">
                  <c:v>242.28321666717528</c:v>
                </c:pt>
                <c:pt idx="14079">
                  <c:v>242.30010000069936</c:v>
                </c:pt>
                <c:pt idx="14080">
                  <c:v>242.31698333422344</c:v>
                </c:pt>
                <c:pt idx="14081">
                  <c:v>242.33389999866486</c:v>
                </c:pt>
                <c:pt idx="14082">
                  <c:v>242.35078333218891</c:v>
                </c:pt>
                <c:pt idx="14083">
                  <c:v>242.36768333117166</c:v>
                </c:pt>
                <c:pt idx="14084">
                  <c:v>242.38456666469574</c:v>
                </c:pt>
                <c:pt idx="14085">
                  <c:v>242.40168333053589</c:v>
                </c:pt>
                <c:pt idx="14086">
                  <c:v>242.41853333314259</c:v>
                </c:pt>
                <c:pt idx="14087">
                  <c:v>242.43616666793824</c:v>
                </c:pt>
                <c:pt idx="14088">
                  <c:v>242.45304999351501</c:v>
                </c:pt>
                <c:pt idx="14089">
                  <c:v>242.46998333136241</c:v>
                </c:pt>
                <c:pt idx="14090">
                  <c:v>242.48684999942779</c:v>
                </c:pt>
                <c:pt idx="14091">
                  <c:v>242.50373333295187</c:v>
                </c:pt>
                <c:pt idx="14092">
                  <c:v>242.52063333193462</c:v>
                </c:pt>
                <c:pt idx="14093">
                  <c:v>242.53749999999999</c:v>
                </c:pt>
                <c:pt idx="14094">
                  <c:v>242.55438333352407</c:v>
                </c:pt>
                <c:pt idx="14095">
                  <c:v>242.57128333250682</c:v>
                </c:pt>
                <c:pt idx="14096">
                  <c:v>242.5881500005722</c:v>
                </c:pt>
                <c:pt idx="14097">
                  <c:v>242.6050166606903</c:v>
                </c:pt>
                <c:pt idx="14098">
                  <c:v>242.62193333307903</c:v>
                </c:pt>
                <c:pt idx="14099">
                  <c:v>242.63883333206178</c:v>
                </c:pt>
                <c:pt idx="14100">
                  <c:v>242.65571666558583</c:v>
                </c:pt>
                <c:pt idx="14101">
                  <c:v>242.67259999910991</c:v>
                </c:pt>
                <c:pt idx="14102">
                  <c:v>242.68948333263398</c:v>
                </c:pt>
                <c:pt idx="14103">
                  <c:v>242.70635000069936</c:v>
                </c:pt>
                <c:pt idx="14104">
                  <c:v>242.72321666081746</c:v>
                </c:pt>
                <c:pt idx="14105">
                  <c:v>242.74009999434153</c:v>
                </c:pt>
                <c:pt idx="14106">
                  <c:v>242.75698332786561</c:v>
                </c:pt>
                <c:pt idx="14107">
                  <c:v>242.77386666138966</c:v>
                </c:pt>
                <c:pt idx="14108">
                  <c:v>242.79074999491374</c:v>
                </c:pt>
                <c:pt idx="14109">
                  <c:v>242.80761666297911</c:v>
                </c:pt>
                <c:pt idx="14110">
                  <c:v>242.82453332742054</c:v>
                </c:pt>
                <c:pt idx="14111">
                  <c:v>242.84139999548594</c:v>
                </c:pt>
                <c:pt idx="14112">
                  <c:v>242.85826666355132</c:v>
                </c:pt>
                <c:pt idx="14113">
                  <c:v>242.87516666253407</c:v>
                </c:pt>
                <c:pt idx="14114">
                  <c:v>242.89203333059947</c:v>
                </c:pt>
                <c:pt idx="14115">
                  <c:v>242.90891666412352</c:v>
                </c:pt>
                <c:pt idx="14116">
                  <c:v>242.92584999402365</c:v>
                </c:pt>
                <c:pt idx="14117">
                  <c:v>242.94271666208903</c:v>
                </c:pt>
                <c:pt idx="14118">
                  <c:v>242.95958333015443</c:v>
                </c:pt>
                <c:pt idx="14119">
                  <c:v>242.97649999459586</c:v>
                </c:pt>
                <c:pt idx="14120">
                  <c:v>242.99336666266123</c:v>
                </c:pt>
                <c:pt idx="14121">
                  <c:v>243.01021666526793</c:v>
                </c:pt>
                <c:pt idx="14122">
                  <c:v>243.02713332970936</c:v>
                </c:pt>
                <c:pt idx="14123">
                  <c:v>243.04401666323344</c:v>
                </c:pt>
                <c:pt idx="14124">
                  <c:v>243.06088333129884</c:v>
                </c:pt>
                <c:pt idx="14125">
                  <c:v>243.07778333028156</c:v>
                </c:pt>
                <c:pt idx="14126">
                  <c:v>243.09464999834697</c:v>
                </c:pt>
                <c:pt idx="14127">
                  <c:v>243.11153333187104</c:v>
                </c:pt>
                <c:pt idx="14128">
                  <c:v>243.12844999631247</c:v>
                </c:pt>
                <c:pt idx="14129">
                  <c:v>243.14531666437784</c:v>
                </c:pt>
                <c:pt idx="14130">
                  <c:v>243.16219999790192</c:v>
                </c:pt>
                <c:pt idx="14131">
                  <c:v>243.17909999688467</c:v>
                </c:pt>
                <c:pt idx="14132">
                  <c:v>243.19598333040872</c:v>
                </c:pt>
                <c:pt idx="14133">
                  <c:v>243.21289999485015</c:v>
                </c:pt>
                <c:pt idx="14134">
                  <c:v>243.22978332837422</c:v>
                </c:pt>
                <c:pt idx="14135">
                  <c:v>243.24664999643963</c:v>
                </c:pt>
                <c:pt idx="14136">
                  <c:v>243.263516664505</c:v>
                </c:pt>
                <c:pt idx="14137">
                  <c:v>243.28038333257038</c:v>
                </c:pt>
                <c:pt idx="14138">
                  <c:v>243.29725000063578</c:v>
                </c:pt>
                <c:pt idx="14139">
                  <c:v>243.31411666075388</c:v>
                </c:pt>
                <c:pt idx="14140">
                  <c:v>243.33103333314259</c:v>
                </c:pt>
                <c:pt idx="14141">
                  <c:v>243.34790000120799</c:v>
                </c:pt>
                <c:pt idx="14142">
                  <c:v>243.36476666132609</c:v>
                </c:pt>
                <c:pt idx="14143">
                  <c:v>243.38168333371479</c:v>
                </c:pt>
                <c:pt idx="14144">
                  <c:v>243.39856666723887</c:v>
                </c:pt>
                <c:pt idx="14145">
                  <c:v>243.41545000076295</c:v>
                </c:pt>
                <c:pt idx="14146">
                  <c:v>243.43233333428699</c:v>
                </c:pt>
                <c:pt idx="14147">
                  <c:v>243.44921666781107</c:v>
                </c:pt>
                <c:pt idx="14148">
                  <c:v>243.46610000133515</c:v>
                </c:pt>
                <c:pt idx="14149">
                  <c:v>243.4830000003179</c:v>
                </c:pt>
                <c:pt idx="14150">
                  <c:v>243.499866660436</c:v>
                </c:pt>
                <c:pt idx="14151">
                  <c:v>243.51674999396008</c:v>
                </c:pt>
                <c:pt idx="14152">
                  <c:v>243.53365000089011</c:v>
                </c:pt>
                <c:pt idx="14153">
                  <c:v>243.55053333441415</c:v>
                </c:pt>
                <c:pt idx="14154">
                  <c:v>243.56741666793823</c:v>
                </c:pt>
                <c:pt idx="14155">
                  <c:v>243.58426666259766</c:v>
                </c:pt>
                <c:pt idx="14156">
                  <c:v>243.60116666158041</c:v>
                </c:pt>
                <c:pt idx="14157">
                  <c:v>243.61808333396911</c:v>
                </c:pt>
                <c:pt idx="14158">
                  <c:v>243.63496666749319</c:v>
                </c:pt>
                <c:pt idx="14159">
                  <c:v>243.65185000101727</c:v>
                </c:pt>
                <c:pt idx="14160">
                  <c:v>243.66874999999999</c:v>
                </c:pt>
                <c:pt idx="14161">
                  <c:v>243.68561666806539</c:v>
                </c:pt>
                <c:pt idx="14162">
                  <c:v>243.70249999364216</c:v>
                </c:pt>
                <c:pt idx="14163">
                  <c:v>243.71940000057219</c:v>
                </c:pt>
                <c:pt idx="14164">
                  <c:v>243.73624999523162</c:v>
                </c:pt>
                <c:pt idx="14165">
                  <c:v>243.75313332875569</c:v>
                </c:pt>
                <c:pt idx="14166">
                  <c:v>243.77029999891917</c:v>
                </c:pt>
                <c:pt idx="14167">
                  <c:v>243.78718333244325</c:v>
                </c:pt>
                <c:pt idx="14168">
                  <c:v>243.80408333142597</c:v>
                </c:pt>
                <c:pt idx="14169">
                  <c:v>243.82094999949138</c:v>
                </c:pt>
                <c:pt idx="14170">
                  <c:v>243.83783333301545</c:v>
                </c:pt>
                <c:pt idx="14171">
                  <c:v>243.8547166665395</c:v>
                </c:pt>
                <c:pt idx="14172">
                  <c:v>243.87161666552225</c:v>
                </c:pt>
                <c:pt idx="14173">
                  <c:v>243.88848333358766</c:v>
                </c:pt>
                <c:pt idx="14174">
                  <c:v>243.90536666711171</c:v>
                </c:pt>
                <c:pt idx="14175">
                  <c:v>243.92228333155313</c:v>
                </c:pt>
                <c:pt idx="14176">
                  <c:v>243.93916666507721</c:v>
                </c:pt>
                <c:pt idx="14177">
                  <c:v>243.95606666405996</c:v>
                </c:pt>
                <c:pt idx="14178">
                  <c:v>243.97294999758404</c:v>
                </c:pt>
                <c:pt idx="14179">
                  <c:v>243.98983333110809</c:v>
                </c:pt>
                <c:pt idx="14180">
                  <c:v>244.00669999917349</c:v>
                </c:pt>
                <c:pt idx="14181">
                  <c:v>244.02408332824706</c:v>
                </c:pt>
                <c:pt idx="14182">
                  <c:v>244.04093333085379</c:v>
                </c:pt>
                <c:pt idx="14183">
                  <c:v>244.05779999891917</c:v>
                </c:pt>
                <c:pt idx="14184">
                  <c:v>244.07468333244324</c:v>
                </c:pt>
                <c:pt idx="14185">
                  <c:v>244.09156666596729</c:v>
                </c:pt>
                <c:pt idx="14186">
                  <c:v>244.10941666762034</c:v>
                </c:pt>
                <c:pt idx="14187">
                  <c:v>244.12630000114441</c:v>
                </c:pt>
                <c:pt idx="14188">
                  <c:v>244.14320000012717</c:v>
                </c:pt>
                <c:pt idx="14189">
                  <c:v>244.16006666024526</c:v>
                </c:pt>
                <c:pt idx="14190">
                  <c:v>244.17689999739329</c:v>
                </c:pt>
                <c:pt idx="14191">
                  <c:v>244.19374999999999</c:v>
                </c:pt>
                <c:pt idx="14192">
                  <c:v>244.21059999465942</c:v>
                </c:pt>
                <c:pt idx="14193">
                  <c:v>244.22758332888284</c:v>
                </c:pt>
                <c:pt idx="14194">
                  <c:v>244.24443333148957</c:v>
                </c:pt>
                <c:pt idx="14195">
                  <c:v>244.26146666208902</c:v>
                </c:pt>
                <c:pt idx="14196">
                  <c:v>244.2783499956131</c:v>
                </c:pt>
                <c:pt idx="14197">
                  <c:v>244.2951999982198</c:v>
                </c:pt>
                <c:pt idx="14198">
                  <c:v>244.3120666662852</c:v>
                </c:pt>
                <c:pt idx="14199">
                  <c:v>244.32891666094463</c:v>
                </c:pt>
                <c:pt idx="14200">
                  <c:v>244.34579999446868</c:v>
                </c:pt>
                <c:pt idx="14201">
                  <c:v>244.36264999707541</c:v>
                </c:pt>
                <c:pt idx="14202">
                  <c:v>244.37951666514078</c:v>
                </c:pt>
                <c:pt idx="14203">
                  <c:v>244.39653333028158</c:v>
                </c:pt>
                <c:pt idx="14204">
                  <c:v>244.41339999834696</c:v>
                </c:pt>
                <c:pt idx="14205">
                  <c:v>244.43025000095366</c:v>
                </c:pt>
                <c:pt idx="14206">
                  <c:v>244.44843332767488</c:v>
                </c:pt>
                <c:pt idx="14207">
                  <c:v>244.46526666482291</c:v>
                </c:pt>
                <c:pt idx="14208">
                  <c:v>244.48211666742961</c:v>
                </c:pt>
                <c:pt idx="14209">
                  <c:v>244.49896666208903</c:v>
                </c:pt>
                <c:pt idx="14210">
                  <c:v>244.51583333015441</c:v>
                </c:pt>
                <c:pt idx="14211">
                  <c:v>244.53279999891916</c:v>
                </c:pt>
                <c:pt idx="14212">
                  <c:v>244.54964999357858</c:v>
                </c:pt>
                <c:pt idx="14213">
                  <c:v>244.56649999618531</c:v>
                </c:pt>
                <c:pt idx="14214">
                  <c:v>244.58334999879202</c:v>
                </c:pt>
                <c:pt idx="14215">
                  <c:v>244.60051666100819</c:v>
                </c:pt>
                <c:pt idx="14216">
                  <c:v>244.61738332907359</c:v>
                </c:pt>
                <c:pt idx="14217">
                  <c:v>244.63423333168029</c:v>
                </c:pt>
                <c:pt idx="14218">
                  <c:v>244.65108333428699</c:v>
                </c:pt>
                <c:pt idx="14219">
                  <c:v>244.66794999440512</c:v>
                </c:pt>
                <c:pt idx="14220">
                  <c:v>244.68589999675751</c:v>
                </c:pt>
                <c:pt idx="14221">
                  <c:v>244.70274999936422</c:v>
                </c:pt>
                <c:pt idx="14222">
                  <c:v>244.72079999446868</c:v>
                </c:pt>
                <c:pt idx="14223">
                  <c:v>244.73768332799276</c:v>
                </c:pt>
                <c:pt idx="14224">
                  <c:v>244.75454999605816</c:v>
                </c:pt>
                <c:pt idx="14225">
                  <c:v>244.77139999866486</c:v>
                </c:pt>
                <c:pt idx="14226">
                  <c:v>244.78825000127156</c:v>
                </c:pt>
                <c:pt idx="14227">
                  <c:v>244.80626666545868</c:v>
                </c:pt>
                <c:pt idx="14228">
                  <c:v>244.82311666806538</c:v>
                </c:pt>
                <c:pt idx="14229">
                  <c:v>244.84006666342418</c:v>
                </c:pt>
                <c:pt idx="14230">
                  <c:v>244.85691666603088</c:v>
                </c:pt>
                <c:pt idx="14231">
                  <c:v>244.87376666069031</c:v>
                </c:pt>
                <c:pt idx="14232">
                  <c:v>244.89076666037241</c:v>
                </c:pt>
                <c:pt idx="14233">
                  <c:v>244.90763332843781</c:v>
                </c:pt>
                <c:pt idx="14234">
                  <c:v>244.92448333104451</c:v>
                </c:pt>
                <c:pt idx="14235">
                  <c:v>244.94149999618531</c:v>
                </c:pt>
                <c:pt idx="14236">
                  <c:v>244.95836666425069</c:v>
                </c:pt>
                <c:pt idx="14237">
                  <c:v>244.97523333231609</c:v>
                </c:pt>
                <c:pt idx="14238">
                  <c:v>244.99309999942778</c:v>
                </c:pt>
                <c:pt idx="14239">
                  <c:v>245.00996666749319</c:v>
                </c:pt>
                <c:pt idx="14240">
                  <c:v>245.02681666215261</c:v>
                </c:pt>
                <c:pt idx="14241">
                  <c:v>245.04443333148956</c:v>
                </c:pt>
                <c:pt idx="14242">
                  <c:v>245.06134999593098</c:v>
                </c:pt>
                <c:pt idx="14243">
                  <c:v>245.07819999853771</c:v>
                </c:pt>
                <c:pt idx="14244">
                  <c:v>245.09511666297914</c:v>
                </c:pt>
                <c:pt idx="14245">
                  <c:v>245.11199999650319</c:v>
                </c:pt>
                <c:pt idx="14246">
                  <c:v>245.12908333142599</c:v>
                </c:pt>
                <c:pt idx="14247">
                  <c:v>245.14593333403269</c:v>
                </c:pt>
                <c:pt idx="14248">
                  <c:v>245.16356666088103</c:v>
                </c:pt>
                <c:pt idx="14249">
                  <c:v>245.18044999440511</c:v>
                </c:pt>
                <c:pt idx="14250">
                  <c:v>245.19733332792919</c:v>
                </c:pt>
                <c:pt idx="14251">
                  <c:v>245.21421666145324</c:v>
                </c:pt>
                <c:pt idx="14252">
                  <c:v>245.23111666043599</c:v>
                </c:pt>
                <c:pt idx="14253">
                  <c:v>245.24845000108084</c:v>
                </c:pt>
                <c:pt idx="14254">
                  <c:v>245.26529999574026</c:v>
                </c:pt>
                <c:pt idx="14255">
                  <c:v>245.28218332926431</c:v>
                </c:pt>
                <c:pt idx="14256">
                  <c:v>245.29904999732972</c:v>
                </c:pt>
                <c:pt idx="14257">
                  <c:v>245.31589999993642</c:v>
                </c:pt>
                <c:pt idx="14258">
                  <c:v>245.33283332983652</c:v>
                </c:pt>
                <c:pt idx="14259">
                  <c:v>245.34973332881927</c:v>
                </c:pt>
                <c:pt idx="14260">
                  <c:v>245.36661666234335</c:v>
                </c:pt>
                <c:pt idx="14261">
                  <c:v>245.38359999656677</c:v>
                </c:pt>
                <c:pt idx="14262">
                  <c:v>245.40048333009085</c:v>
                </c:pt>
                <c:pt idx="14263">
                  <c:v>245.41733333269755</c:v>
                </c:pt>
                <c:pt idx="14264">
                  <c:v>245.43421666622163</c:v>
                </c:pt>
                <c:pt idx="14265">
                  <c:v>245.45121666590373</c:v>
                </c:pt>
                <c:pt idx="14266">
                  <c:v>245.46809999942781</c:v>
                </c:pt>
                <c:pt idx="14267">
                  <c:v>245.48494999408723</c:v>
                </c:pt>
                <c:pt idx="14268">
                  <c:v>245.50183332761128</c:v>
                </c:pt>
                <c:pt idx="14269">
                  <c:v>245.51871666113536</c:v>
                </c:pt>
                <c:pt idx="14270">
                  <c:v>245.53559999465944</c:v>
                </c:pt>
                <c:pt idx="14271">
                  <c:v>245.55249999364216</c:v>
                </c:pt>
                <c:pt idx="14272">
                  <c:v>245.56938332716624</c:v>
                </c:pt>
                <c:pt idx="14273">
                  <c:v>245.58628333409627</c:v>
                </c:pt>
                <c:pt idx="14274">
                  <c:v>245.60314999421436</c:v>
                </c:pt>
                <c:pt idx="14275">
                  <c:v>245.62001666227977</c:v>
                </c:pt>
                <c:pt idx="14276">
                  <c:v>245.63691666126252</c:v>
                </c:pt>
                <c:pt idx="14277">
                  <c:v>245.65379999478657</c:v>
                </c:pt>
                <c:pt idx="14278">
                  <c:v>245.67066666285197</c:v>
                </c:pt>
                <c:pt idx="14279">
                  <c:v>245.68781666755677</c:v>
                </c:pt>
                <c:pt idx="14280">
                  <c:v>245.70468332767487</c:v>
                </c:pt>
                <c:pt idx="14281">
                  <c:v>245.72211666107177</c:v>
                </c:pt>
                <c:pt idx="14282">
                  <c:v>245.7389666636785</c:v>
                </c:pt>
                <c:pt idx="14283">
                  <c:v>245.75584999720255</c:v>
                </c:pt>
                <c:pt idx="14284">
                  <c:v>245.77273333072662</c:v>
                </c:pt>
                <c:pt idx="14285">
                  <c:v>245.7896166642507</c:v>
                </c:pt>
                <c:pt idx="14286">
                  <c:v>245.80648333231608</c:v>
                </c:pt>
                <c:pt idx="14287">
                  <c:v>245.82335000038148</c:v>
                </c:pt>
                <c:pt idx="14288">
                  <c:v>245.84071666399637</c:v>
                </c:pt>
                <c:pt idx="14289">
                  <c:v>245.85759999752045</c:v>
                </c:pt>
                <c:pt idx="14290">
                  <c:v>245.87446666558583</c:v>
                </c:pt>
                <c:pt idx="14291">
                  <c:v>245.89251666069032</c:v>
                </c:pt>
                <c:pt idx="14292">
                  <c:v>245.90939999421437</c:v>
                </c:pt>
                <c:pt idx="14293">
                  <c:v>245.9262499968211</c:v>
                </c:pt>
                <c:pt idx="14294">
                  <c:v>245.94311666488647</c:v>
                </c:pt>
                <c:pt idx="14295">
                  <c:v>245.95999999841055</c:v>
                </c:pt>
                <c:pt idx="14296">
                  <c:v>245.9768833319346</c:v>
                </c:pt>
                <c:pt idx="14297">
                  <c:v>245.99376666545868</c:v>
                </c:pt>
                <c:pt idx="14298">
                  <c:v>246.01064999898276</c:v>
                </c:pt>
                <c:pt idx="14299">
                  <c:v>246.02753333250681</c:v>
                </c:pt>
                <c:pt idx="14300">
                  <c:v>246.04443333148956</c:v>
                </c:pt>
                <c:pt idx="14301">
                  <c:v>246.06131666501363</c:v>
                </c:pt>
                <c:pt idx="14302">
                  <c:v>246.07819999853771</c:v>
                </c:pt>
                <c:pt idx="14303">
                  <c:v>246.09509999752044</c:v>
                </c:pt>
                <c:pt idx="14304">
                  <c:v>246.11198333104451</c:v>
                </c:pt>
                <c:pt idx="14305">
                  <c:v>246.12888333002726</c:v>
                </c:pt>
                <c:pt idx="14306">
                  <c:v>246.14578332901002</c:v>
                </c:pt>
                <c:pt idx="14307">
                  <c:v>246.16266666253406</c:v>
                </c:pt>
                <c:pt idx="14308">
                  <c:v>246.17999999523164</c:v>
                </c:pt>
                <c:pt idx="14309">
                  <c:v>246.19684999783834</c:v>
                </c:pt>
                <c:pt idx="14310">
                  <c:v>246.21371666590372</c:v>
                </c:pt>
                <c:pt idx="14311">
                  <c:v>246.23058333396912</c:v>
                </c:pt>
                <c:pt idx="14312">
                  <c:v>246.24746666749317</c:v>
                </c:pt>
                <c:pt idx="14313">
                  <c:v>246.26449999809265</c:v>
                </c:pt>
                <c:pt idx="14314">
                  <c:v>246.28136666615805</c:v>
                </c:pt>
                <c:pt idx="14315">
                  <c:v>246.2982499996821</c:v>
                </c:pt>
                <c:pt idx="14316">
                  <c:v>246.31513333320618</c:v>
                </c:pt>
                <c:pt idx="14317">
                  <c:v>246.3319833278656</c:v>
                </c:pt>
                <c:pt idx="14318">
                  <c:v>246.34886666138968</c:v>
                </c:pt>
                <c:pt idx="14319">
                  <c:v>246.36574999491373</c:v>
                </c:pt>
                <c:pt idx="14320">
                  <c:v>246.38261666297913</c:v>
                </c:pt>
                <c:pt idx="14321">
                  <c:v>246.39948333104451</c:v>
                </c:pt>
                <c:pt idx="14322">
                  <c:v>246.41641666094463</c:v>
                </c:pt>
                <c:pt idx="14323">
                  <c:v>246.43329999446868</c:v>
                </c:pt>
                <c:pt idx="14324">
                  <c:v>246.45016666253409</c:v>
                </c:pt>
                <c:pt idx="14325">
                  <c:v>246.46739999453226</c:v>
                </c:pt>
                <c:pt idx="14326">
                  <c:v>246.48428332805634</c:v>
                </c:pt>
                <c:pt idx="14327">
                  <c:v>246.50118332703909</c:v>
                </c:pt>
                <c:pt idx="14328">
                  <c:v>246.51806666056316</c:v>
                </c:pt>
                <c:pt idx="14329">
                  <c:v>246.53493332862854</c:v>
                </c:pt>
                <c:pt idx="14330">
                  <c:v>246.55183332761129</c:v>
                </c:pt>
                <c:pt idx="14331">
                  <c:v>246.56871666113537</c:v>
                </c:pt>
                <c:pt idx="14332">
                  <c:v>246.58558332920074</c:v>
                </c:pt>
                <c:pt idx="14333">
                  <c:v>246.60244999726612</c:v>
                </c:pt>
                <c:pt idx="14334">
                  <c:v>246.6193333307902</c:v>
                </c:pt>
                <c:pt idx="14335">
                  <c:v>246.63621666431428</c:v>
                </c:pt>
                <c:pt idx="14336">
                  <c:v>246.65308333237965</c:v>
                </c:pt>
                <c:pt idx="14337">
                  <c:v>246.66996666590373</c:v>
                </c:pt>
                <c:pt idx="14338">
                  <c:v>246.68684999942781</c:v>
                </c:pt>
                <c:pt idx="14339">
                  <c:v>246.70374999841053</c:v>
                </c:pt>
                <c:pt idx="14340">
                  <c:v>246.72066666285198</c:v>
                </c:pt>
                <c:pt idx="14341">
                  <c:v>246.73754999637603</c:v>
                </c:pt>
                <c:pt idx="14342">
                  <c:v>246.75441666444144</c:v>
                </c:pt>
                <c:pt idx="14343">
                  <c:v>246.77131666342419</c:v>
                </c:pt>
                <c:pt idx="14344">
                  <c:v>246.78819999694824</c:v>
                </c:pt>
                <c:pt idx="14345">
                  <c:v>246.80504999955494</c:v>
                </c:pt>
                <c:pt idx="14346">
                  <c:v>246.82194999853769</c:v>
                </c:pt>
                <c:pt idx="14347">
                  <c:v>246.83883333206177</c:v>
                </c:pt>
                <c:pt idx="14348">
                  <c:v>246.85571666558585</c:v>
                </c:pt>
                <c:pt idx="14349">
                  <c:v>246.87256666024527</c:v>
                </c:pt>
                <c:pt idx="14350">
                  <c:v>246.88943332831064</c:v>
                </c:pt>
                <c:pt idx="14351">
                  <c:v>246.9063333272934</c:v>
                </c:pt>
                <c:pt idx="14352">
                  <c:v>246.9234666665395</c:v>
                </c:pt>
                <c:pt idx="14353">
                  <c:v>246.94031666119892</c:v>
                </c:pt>
                <c:pt idx="14354">
                  <c:v>246.95721666018167</c:v>
                </c:pt>
                <c:pt idx="14355">
                  <c:v>246.97409999370575</c:v>
                </c:pt>
                <c:pt idx="14356">
                  <c:v>246.99101666609445</c:v>
                </c:pt>
                <c:pt idx="14357">
                  <c:v>247.0079166650772</c:v>
                </c:pt>
                <c:pt idx="14358">
                  <c:v>247.02481666405995</c:v>
                </c:pt>
                <c:pt idx="14359">
                  <c:v>247.04168333212536</c:v>
                </c:pt>
                <c:pt idx="14360">
                  <c:v>247.05898333390553</c:v>
                </c:pt>
                <c:pt idx="14361">
                  <c:v>247.07584999402363</c:v>
                </c:pt>
                <c:pt idx="14362">
                  <c:v>247.09273332754771</c:v>
                </c:pt>
                <c:pt idx="14363">
                  <c:v>247.10961666107178</c:v>
                </c:pt>
                <c:pt idx="14364">
                  <c:v>247.12649999459583</c:v>
                </c:pt>
                <c:pt idx="14365">
                  <c:v>247.14339999357858</c:v>
                </c:pt>
                <c:pt idx="14366">
                  <c:v>247.16024999618531</c:v>
                </c:pt>
                <c:pt idx="14367">
                  <c:v>247.17713332970936</c:v>
                </c:pt>
                <c:pt idx="14368">
                  <c:v>247.19401666323344</c:v>
                </c:pt>
                <c:pt idx="14369">
                  <c:v>247.21088333129882</c:v>
                </c:pt>
                <c:pt idx="14370">
                  <c:v>247.22776666482289</c:v>
                </c:pt>
                <c:pt idx="14371">
                  <c:v>247.24466666380565</c:v>
                </c:pt>
                <c:pt idx="14372">
                  <c:v>247.26153333187102</c:v>
                </c:pt>
                <c:pt idx="14373">
                  <c:v>247.2784166653951</c:v>
                </c:pt>
                <c:pt idx="14374">
                  <c:v>247.29531666437785</c:v>
                </c:pt>
                <c:pt idx="14375">
                  <c:v>247.31219999790193</c:v>
                </c:pt>
                <c:pt idx="14376">
                  <c:v>247.32909999688465</c:v>
                </c:pt>
                <c:pt idx="14377">
                  <c:v>247.34594999949138</c:v>
                </c:pt>
                <c:pt idx="14378">
                  <c:v>247.36286666393281</c:v>
                </c:pt>
                <c:pt idx="14379">
                  <c:v>247.37970000108083</c:v>
                </c:pt>
                <c:pt idx="14380">
                  <c:v>247.39704999923705</c:v>
                </c:pt>
                <c:pt idx="14381">
                  <c:v>247.41391666730246</c:v>
                </c:pt>
                <c:pt idx="14382">
                  <c:v>247.43078332742056</c:v>
                </c:pt>
                <c:pt idx="14383">
                  <c:v>247.44768333435059</c:v>
                </c:pt>
                <c:pt idx="14384">
                  <c:v>247.46458333333334</c:v>
                </c:pt>
                <c:pt idx="14385">
                  <c:v>247.48146666685741</c:v>
                </c:pt>
                <c:pt idx="14386">
                  <c:v>247.49835000038146</c:v>
                </c:pt>
                <c:pt idx="14387">
                  <c:v>247.51524999936422</c:v>
                </c:pt>
                <c:pt idx="14388">
                  <c:v>247.53213333288829</c:v>
                </c:pt>
                <c:pt idx="14389">
                  <c:v>247.54903333187104</c:v>
                </c:pt>
                <c:pt idx="14390">
                  <c:v>247.56593333085377</c:v>
                </c:pt>
                <c:pt idx="14391">
                  <c:v>247.58279999891917</c:v>
                </c:pt>
                <c:pt idx="14392">
                  <c:v>247.59968333244325</c:v>
                </c:pt>
                <c:pt idx="14393">
                  <c:v>247.61703333059947</c:v>
                </c:pt>
                <c:pt idx="14394">
                  <c:v>247.63389999866484</c:v>
                </c:pt>
                <c:pt idx="14395">
                  <c:v>247.65076666673025</c:v>
                </c:pt>
                <c:pt idx="14396">
                  <c:v>247.66763332684835</c:v>
                </c:pt>
                <c:pt idx="14397">
                  <c:v>247.68451666037242</c:v>
                </c:pt>
                <c:pt idx="14398">
                  <c:v>247.7013833284378</c:v>
                </c:pt>
                <c:pt idx="14399">
                  <c:v>247.71826666196188</c:v>
                </c:pt>
                <c:pt idx="14400">
                  <c:v>247.73514999548595</c:v>
                </c:pt>
                <c:pt idx="14401">
                  <c:v>247.75203332901</c:v>
                </c:pt>
                <c:pt idx="14402">
                  <c:v>247.769766664505</c:v>
                </c:pt>
                <c:pt idx="14403">
                  <c:v>247.78664999802908</c:v>
                </c:pt>
                <c:pt idx="14404">
                  <c:v>247.80353333155315</c:v>
                </c:pt>
                <c:pt idx="14405">
                  <c:v>247.8204166650772</c:v>
                </c:pt>
                <c:pt idx="14406">
                  <c:v>247.83731666405995</c:v>
                </c:pt>
                <c:pt idx="14407">
                  <c:v>247.85418333212536</c:v>
                </c:pt>
                <c:pt idx="14408">
                  <c:v>247.87108333110808</c:v>
                </c:pt>
                <c:pt idx="14409">
                  <c:v>247.88796666463216</c:v>
                </c:pt>
                <c:pt idx="14410">
                  <c:v>247.90484999815624</c:v>
                </c:pt>
                <c:pt idx="14411">
                  <c:v>247.92171666622161</c:v>
                </c:pt>
                <c:pt idx="14412">
                  <c:v>247.93859999974569</c:v>
                </c:pt>
                <c:pt idx="14413">
                  <c:v>247.95546666781107</c:v>
                </c:pt>
                <c:pt idx="14414">
                  <c:v>247.97231666247049</c:v>
                </c:pt>
                <c:pt idx="14415">
                  <c:v>247.98918333053589</c:v>
                </c:pt>
                <c:pt idx="14416">
                  <c:v>248.00608332951865</c:v>
                </c:pt>
                <c:pt idx="14417">
                  <c:v>248.02294999758402</c:v>
                </c:pt>
                <c:pt idx="14418">
                  <c:v>248.0398333311081</c:v>
                </c:pt>
                <c:pt idx="14419">
                  <c:v>248.05674999554952</c:v>
                </c:pt>
                <c:pt idx="14420">
                  <c:v>248.0736166636149</c:v>
                </c:pt>
                <c:pt idx="14421">
                  <c:v>248.0904833316803</c:v>
                </c:pt>
                <c:pt idx="14422">
                  <c:v>248.10736666520435</c:v>
                </c:pt>
                <c:pt idx="14423">
                  <c:v>248.12424999872843</c:v>
                </c:pt>
                <c:pt idx="14424">
                  <c:v>248.14111666679383</c:v>
                </c:pt>
                <c:pt idx="14425">
                  <c:v>248.15798332691193</c:v>
                </c:pt>
                <c:pt idx="14426">
                  <c:v>248.17486666043598</c:v>
                </c:pt>
                <c:pt idx="14427">
                  <c:v>248.19174999396006</c:v>
                </c:pt>
                <c:pt idx="14428">
                  <c:v>248.20863332748414</c:v>
                </c:pt>
                <c:pt idx="14429">
                  <c:v>248.22553333441417</c:v>
                </c:pt>
                <c:pt idx="14430">
                  <c:v>248.24241666793824</c:v>
                </c:pt>
                <c:pt idx="14431">
                  <c:v>248.25951666037241</c:v>
                </c:pt>
                <c:pt idx="14432">
                  <c:v>248.27638332843782</c:v>
                </c:pt>
                <c:pt idx="14433">
                  <c:v>248.29324999650319</c:v>
                </c:pt>
                <c:pt idx="14434">
                  <c:v>248.3101166645686</c:v>
                </c:pt>
                <c:pt idx="14435">
                  <c:v>248.3269666671753</c:v>
                </c:pt>
                <c:pt idx="14436">
                  <c:v>248.34386666615805</c:v>
                </c:pt>
                <c:pt idx="14437">
                  <c:v>248.3607499996821</c:v>
                </c:pt>
                <c:pt idx="14438">
                  <c:v>248.37764999866485</c:v>
                </c:pt>
                <c:pt idx="14439">
                  <c:v>248.39453333218893</c:v>
                </c:pt>
                <c:pt idx="14440">
                  <c:v>248.41143333117168</c:v>
                </c:pt>
                <c:pt idx="14441">
                  <c:v>248.42831666469573</c:v>
                </c:pt>
                <c:pt idx="14442">
                  <c:v>248.44521666367848</c:v>
                </c:pt>
                <c:pt idx="14443">
                  <c:v>248.46211666266123</c:v>
                </c:pt>
                <c:pt idx="14444">
                  <c:v>248.47901666164398</c:v>
                </c:pt>
                <c:pt idx="14445">
                  <c:v>248.49589999516806</c:v>
                </c:pt>
                <c:pt idx="14446">
                  <c:v>248.51274999777476</c:v>
                </c:pt>
                <c:pt idx="14447">
                  <c:v>248.52963333129884</c:v>
                </c:pt>
                <c:pt idx="14448">
                  <c:v>248.54649999936422</c:v>
                </c:pt>
                <c:pt idx="14449">
                  <c:v>248.56338333288829</c:v>
                </c:pt>
                <c:pt idx="14450">
                  <c:v>248.58025000095367</c:v>
                </c:pt>
                <c:pt idx="14451">
                  <c:v>248.59711666107177</c:v>
                </c:pt>
                <c:pt idx="14452">
                  <c:v>248.61401666800182</c:v>
                </c:pt>
                <c:pt idx="14453">
                  <c:v>248.63086666266125</c:v>
                </c:pt>
                <c:pt idx="14454">
                  <c:v>248.6477499961853</c:v>
                </c:pt>
                <c:pt idx="14455">
                  <c:v>248.66464999516805</c:v>
                </c:pt>
                <c:pt idx="14456">
                  <c:v>248.68153332869213</c:v>
                </c:pt>
                <c:pt idx="14457">
                  <c:v>248.69841666221618</c:v>
                </c:pt>
                <c:pt idx="14458">
                  <c:v>248.71531666119893</c:v>
                </c:pt>
                <c:pt idx="14459">
                  <c:v>248.732199994723</c:v>
                </c:pt>
                <c:pt idx="14460">
                  <c:v>248.74909999370576</c:v>
                </c:pt>
                <c:pt idx="14461">
                  <c:v>248.7659833272298</c:v>
                </c:pt>
                <c:pt idx="14462">
                  <c:v>248.78284999529521</c:v>
                </c:pt>
                <c:pt idx="14463">
                  <c:v>248.79973332881929</c:v>
                </c:pt>
                <c:pt idx="14464">
                  <c:v>248.81661666234334</c:v>
                </c:pt>
                <c:pt idx="14465">
                  <c:v>248.83346666495007</c:v>
                </c:pt>
                <c:pt idx="14466">
                  <c:v>248.85034999847412</c:v>
                </c:pt>
                <c:pt idx="14467">
                  <c:v>248.86723333199819</c:v>
                </c:pt>
                <c:pt idx="14468">
                  <c:v>248.88411666552227</c:v>
                </c:pt>
                <c:pt idx="14469">
                  <c:v>248.90101666450499</c:v>
                </c:pt>
                <c:pt idx="14470">
                  <c:v>248.91789999802907</c:v>
                </c:pt>
                <c:pt idx="14471">
                  <c:v>248.93521666526794</c:v>
                </c:pt>
                <c:pt idx="14472">
                  <c:v>248.95209999879202</c:v>
                </c:pt>
                <c:pt idx="14473">
                  <c:v>248.96898333231607</c:v>
                </c:pt>
                <c:pt idx="14474">
                  <c:v>248.9858333269755</c:v>
                </c:pt>
                <c:pt idx="14475">
                  <c:v>249.00273333390552</c:v>
                </c:pt>
                <c:pt idx="14476">
                  <c:v>249.01988333066305</c:v>
                </c:pt>
                <c:pt idx="14477">
                  <c:v>249.03674999872842</c:v>
                </c:pt>
                <c:pt idx="14478">
                  <c:v>249.05364999771118</c:v>
                </c:pt>
                <c:pt idx="14479">
                  <c:v>249.07053333123525</c:v>
                </c:pt>
                <c:pt idx="14480">
                  <c:v>249.08741666475933</c:v>
                </c:pt>
                <c:pt idx="14481">
                  <c:v>249.10431666374205</c:v>
                </c:pt>
                <c:pt idx="14482">
                  <c:v>249.12118333180746</c:v>
                </c:pt>
                <c:pt idx="14483">
                  <c:v>249.13806666533154</c:v>
                </c:pt>
                <c:pt idx="14484">
                  <c:v>249.15494999885559</c:v>
                </c:pt>
                <c:pt idx="14485">
                  <c:v>249.17183333237966</c:v>
                </c:pt>
                <c:pt idx="14486">
                  <c:v>249.18873333136241</c:v>
                </c:pt>
                <c:pt idx="14487">
                  <c:v>249.20559999942779</c:v>
                </c:pt>
                <c:pt idx="14488">
                  <c:v>249.22248333295187</c:v>
                </c:pt>
                <c:pt idx="14489">
                  <c:v>249.23933332761129</c:v>
                </c:pt>
                <c:pt idx="14490">
                  <c:v>249.25621666113537</c:v>
                </c:pt>
                <c:pt idx="14491">
                  <c:v>249.27309999465942</c:v>
                </c:pt>
                <c:pt idx="14492">
                  <c:v>249.28999999364217</c:v>
                </c:pt>
                <c:pt idx="14493">
                  <c:v>249.3069000005722</c:v>
                </c:pt>
                <c:pt idx="14494">
                  <c:v>249.32378333409628</c:v>
                </c:pt>
                <c:pt idx="14495">
                  <c:v>249.34064999421437</c:v>
                </c:pt>
                <c:pt idx="14496">
                  <c:v>249.3575500011444</c:v>
                </c:pt>
                <c:pt idx="14497">
                  <c:v>249.37439999580383</c:v>
                </c:pt>
                <c:pt idx="14498">
                  <c:v>249.39133333365123</c:v>
                </c:pt>
                <c:pt idx="14499">
                  <c:v>249.40821666717528</c:v>
                </c:pt>
                <c:pt idx="14500">
                  <c:v>249.42508332729341</c:v>
                </c:pt>
                <c:pt idx="14501">
                  <c:v>249.44194999535878</c:v>
                </c:pt>
                <c:pt idx="14502">
                  <c:v>249.45883332888286</c:v>
                </c:pt>
                <c:pt idx="14503">
                  <c:v>249.47571666240691</c:v>
                </c:pt>
                <c:pt idx="14504">
                  <c:v>249.49258333047231</c:v>
                </c:pt>
                <c:pt idx="14505">
                  <c:v>249.50944999853769</c:v>
                </c:pt>
                <c:pt idx="14506">
                  <c:v>249.52634999752044</c:v>
                </c:pt>
                <c:pt idx="14507">
                  <c:v>249.54320000012714</c:v>
                </c:pt>
                <c:pt idx="14508">
                  <c:v>249.56006666024527</c:v>
                </c:pt>
                <c:pt idx="14509">
                  <c:v>249.57769999504089</c:v>
                </c:pt>
                <c:pt idx="14510">
                  <c:v>249.59458332856497</c:v>
                </c:pt>
                <c:pt idx="14511">
                  <c:v>249.61144999663034</c:v>
                </c:pt>
                <c:pt idx="14512">
                  <c:v>249.62831666469575</c:v>
                </c:pt>
                <c:pt idx="14513">
                  <c:v>249.64518333276112</c:v>
                </c:pt>
                <c:pt idx="14514">
                  <c:v>249.66208333174387</c:v>
                </c:pt>
                <c:pt idx="14515">
                  <c:v>249.67896666526795</c:v>
                </c:pt>
                <c:pt idx="14516">
                  <c:v>249.695849998792</c:v>
                </c:pt>
                <c:pt idx="14517">
                  <c:v>249.7127166668574</c:v>
                </c:pt>
                <c:pt idx="14518">
                  <c:v>249.72960000038148</c:v>
                </c:pt>
                <c:pt idx="14519">
                  <c:v>249.74646666049958</c:v>
                </c:pt>
                <c:pt idx="14520">
                  <c:v>249.76334999402363</c:v>
                </c:pt>
                <c:pt idx="14521">
                  <c:v>249.78023332754771</c:v>
                </c:pt>
                <c:pt idx="14522">
                  <c:v>249.79708333015441</c:v>
                </c:pt>
                <c:pt idx="14523">
                  <c:v>249.81396666367849</c:v>
                </c:pt>
                <c:pt idx="14524">
                  <c:v>249.83084999720256</c:v>
                </c:pt>
                <c:pt idx="14525">
                  <c:v>249.84774999618531</c:v>
                </c:pt>
                <c:pt idx="14526">
                  <c:v>249.86464999516804</c:v>
                </c:pt>
                <c:pt idx="14527">
                  <c:v>249.88153332869211</c:v>
                </c:pt>
                <c:pt idx="14528">
                  <c:v>249.89841666221619</c:v>
                </c:pt>
                <c:pt idx="14529">
                  <c:v>249.9153333346049</c:v>
                </c:pt>
                <c:pt idx="14530">
                  <c:v>249.93221666018169</c:v>
                </c:pt>
                <c:pt idx="14531">
                  <c:v>249.94911666711172</c:v>
                </c:pt>
                <c:pt idx="14532">
                  <c:v>249.96600000063577</c:v>
                </c:pt>
                <c:pt idx="14533">
                  <c:v>249.98304999669392</c:v>
                </c:pt>
                <c:pt idx="14534">
                  <c:v>249.99991666475933</c:v>
                </c:pt>
                <c:pt idx="14535">
                  <c:v>250.01679999828337</c:v>
                </c:pt>
                <c:pt idx="14536">
                  <c:v>250.03368333180745</c:v>
                </c:pt>
                <c:pt idx="14537">
                  <c:v>250.05054999987286</c:v>
                </c:pt>
                <c:pt idx="14538">
                  <c:v>250.06743333339691</c:v>
                </c:pt>
                <c:pt idx="14539">
                  <c:v>250.08428332805633</c:v>
                </c:pt>
                <c:pt idx="14540">
                  <c:v>250.10114999612173</c:v>
                </c:pt>
                <c:pt idx="14541">
                  <c:v>250.11804999510449</c:v>
                </c:pt>
                <c:pt idx="14542">
                  <c:v>250.13493332862853</c:v>
                </c:pt>
                <c:pt idx="14543">
                  <c:v>250.15178333123524</c:v>
                </c:pt>
                <c:pt idx="14544">
                  <c:v>250.16866666475931</c:v>
                </c:pt>
                <c:pt idx="14545">
                  <c:v>250.18554999828339</c:v>
                </c:pt>
                <c:pt idx="14546">
                  <c:v>250.20244999726614</c:v>
                </c:pt>
                <c:pt idx="14547">
                  <c:v>250.21929999987285</c:v>
                </c:pt>
                <c:pt idx="14548">
                  <c:v>250.23616666793822</c:v>
                </c:pt>
                <c:pt idx="14549">
                  <c:v>250.25306666692097</c:v>
                </c:pt>
                <c:pt idx="14550">
                  <c:v>250.26996666590372</c:v>
                </c:pt>
                <c:pt idx="14551">
                  <c:v>250.2868499994278</c:v>
                </c:pt>
                <c:pt idx="14552">
                  <c:v>250.30373333295185</c:v>
                </c:pt>
                <c:pt idx="14553">
                  <c:v>250.32060000101725</c:v>
                </c:pt>
                <c:pt idx="14554">
                  <c:v>250.33748333454133</c:v>
                </c:pt>
                <c:pt idx="14555">
                  <c:v>250.35448333422343</c:v>
                </c:pt>
                <c:pt idx="14556">
                  <c:v>250.37136666774751</c:v>
                </c:pt>
                <c:pt idx="14557">
                  <c:v>250.38825000127156</c:v>
                </c:pt>
                <c:pt idx="14558">
                  <c:v>250.40515000025431</c:v>
                </c:pt>
                <c:pt idx="14559">
                  <c:v>250.42203333377839</c:v>
                </c:pt>
                <c:pt idx="14560">
                  <c:v>250.43891666730244</c:v>
                </c:pt>
                <c:pt idx="14561">
                  <c:v>250.45608332951863</c:v>
                </c:pt>
                <c:pt idx="14562">
                  <c:v>250.47296666304271</c:v>
                </c:pt>
                <c:pt idx="14563">
                  <c:v>250.48988332748414</c:v>
                </c:pt>
                <c:pt idx="14564">
                  <c:v>250.50676666100819</c:v>
                </c:pt>
                <c:pt idx="14565">
                  <c:v>250.52363332907359</c:v>
                </c:pt>
                <c:pt idx="14566">
                  <c:v>250.54089999993641</c:v>
                </c:pt>
                <c:pt idx="14567">
                  <c:v>250.55778333346049</c:v>
                </c:pt>
                <c:pt idx="14568">
                  <c:v>250.57468333244324</c:v>
                </c:pt>
                <c:pt idx="14569">
                  <c:v>250.59155000050862</c:v>
                </c:pt>
                <c:pt idx="14570">
                  <c:v>250.60844999949137</c:v>
                </c:pt>
                <c:pt idx="14571">
                  <c:v>250.62529999415079</c:v>
                </c:pt>
                <c:pt idx="14572">
                  <c:v>250.64220000108082</c:v>
                </c:pt>
                <c:pt idx="14573">
                  <c:v>250.6590833346049</c:v>
                </c:pt>
                <c:pt idx="14574">
                  <c:v>250.67596666018167</c:v>
                </c:pt>
                <c:pt idx="14575">
                  <c:v>250.69284999370575</c:v>
                </c:pt>
                <c:pt idx="14576">
                  <c:v>250.71056666374207</c:v>
                </c:pt>
                <c:pt idx="14577">
                  <c:v>250.72744999726612</c:v>
                </c:pt>
                <c:pt idx="14578">
                  <c:v>250.74436666170757</c:v>
                </c:pt>
                <c:pt idx="14579">
                  <c:v>250.76124999523162</c:v>
                </c:pt>
                <c:pt idx="14580">
                  <c:v>250.77814999421437</c:v>
                </c:pt>
                <c:pt idx="14581">
                  <c:v>250.7950500011444</c:v>
                </c:pt>
                <c:pt idx="14582">
                  <c:v>250.812433330218</c:v>
                </c:pt>
                <c:pt idx="14583">
                  <c:v>250.82931666374208</c:v>
                </c:pt>
                <c:pt idx="14584">
                  <c:v>250.84619999726613</c:v>
                </c:pt>
                <c:pt idx="14585">
                  <c:v>250.8630833307902</c:v>
                </c:pt>
                <c:pt idx="14586">
                  <c:v>250.87993333339691</c:v>
                </c:pt>
                <c:pt idx="14587">
                  <c:v>250.89683333237966</c:v>
                </c:pt>
                <c:pt idx="14588">
                  <c:v>250.91371666590373</c:v>
                </c:pt>
                <c:pt idx="14589">
                  <c:v>250.93058333396911</c:v>
                </c:pt>
                <c:pt idx="14590">
                  <c:v>250.94748333295186</c:v>
                </c:pt>
                <c:pt idx="14591">
                  <c:v>250.96436666647594</c:v>
                </c:pt>
                <c:pt idx="14592">
                  <c:v>250.98124999999999</c:v>
                </c:pt>
                <c:pt idx="14593">
                  <c:v>250.99813333352407</c:v>
                </c:pt>
                <c:pt idx="14594">
                  <c:v>251.01499999364216</c:v>
                </c:pt>
                <c:pt idx="14595">
                  <c:v>251.03186666170757</c:v>
                </c:pt>
                <c:pt idx="14596">
                  <c:v>251.04871666431427</c:v>
                </c:pt>
                <c:pt idx="14597">
                  <c:v>251.06559999783835</c:v>
                </c:pt>
                <c:pt idx="14598">
                  <c:v>251.0824833313624</c:v>
                </c:pt>
                <c:pt idx="14599">
                  <c:v>251.09938333034515</c:v>
                </c:pt>
                <c:pt idx="14600">
                  <c:v>251.11623333295185</c:v>
                </c:pt>
                <c:pt idx="14601">
                  <c:v>251.1331499973933</c:v>
                </c:pt>
                <c:pt idx="14602">
                  <c:v>251.15001666545868</c:v>
                </c:pt>
                <c:pt idx="14603">
                  <c:v>251.16691666444143</c:v>
                </c:pt>
                <c:pt idx="14604">
                  <c:v>251.18379999796551</c:v>
                </c:pt>
                <c:pt idx="14605">
                  <c:v>251.20071666240693</c:v>
                </c:pt>
                <c:pt idx="14606">
                  <c:v>251.21759999593098</c:v>
                </c:pt>
                <c:pt idx="14607">
                  <c:v>251.23551666736603</c:v>
                </c:pt>
                <c:pt idx="14608">
                  <c:v>251.25240000089011</c:v>
                </c:pt>
                <c:pt idx="14609">
                  <c:v>251.26979999542237</c:v>
                </c:pt>
                <c:pt idx="14610">
                  <c:v>251.28664999802908</c:v>
                </c:pt>
                <c:pt idx="14611">
                  <c:v>251.30350000063578</c:v>
                </c:pt>
                <c:pt idx="14612">
                  <c:v>251.32039999961853</c:v>
                </c:pt>
                <c:pt idx="14613">
                  <c:v>251.33729999860128</c:v>
                </c:pt>
                <c:pt idx="14614">
                  <c:v>251.35418333212536</c:v>
                </c:pt>
                <c:pt idx="14615">
                  <c:v>251.37109999656678</c:v>
                </c:pt>
                <c:pt idx="14616">
                  <c:v>251.38796666463216</c:v>
                </c:pt>
                <c:pt idx="14617">
                  <c:v>251.40484999815624</c:v>
                </c:pt>
                <c:pt idx="14618">
                  <c:v>251.42173333168029</c:v>
                </c:pt>
                <c:pt idx="14619">
                  <c:v>251.43861666520436</c:v>
                </c:pt>
                <c:pt idx="14620">
                  <c:v>251.45548333326977</c:v>
                </c:pt>
                <c:pt idx="14621">
                  <c:v>251.47238333225249</c:v>
                </c:pt>
                <c:pt idx="14622">
                  <c:v>251.4892500003179</c:v>
                </c:pt>
                <c:pt idx="14623">
                  <c:v>251.50666666030884</c:v>
                </c:pt>
                <c:pt idx="14624">
                  <c:v>251.52353332837421</c:v>
                </c:pt>
                <c:pt idx="14625">
                  <c:v>251.54039999643962</c:v>
                </c:pt>
                <c:pt idx="14626">
                  <c:v>251.5572833299637</c:v>
                </c:pt>
                <c:pt idx="14627">
                  <c:v>251.5741333325704</c:v>
                </c:pt>
                <c:pt idx="14628">
                  <c:v>251.59103333155315</c:v>
                </c:pt>
                <c:pt idx="14629">
                  <c:v>251.6079166650772</c:v>
                </c:pt>
                <c:pt idx="14630">
                  <c:v>251.62479999860128</c:v>
                </c:pt>
                <c:pt idx="14631">
                  <c:v>251.64165000120798</c:v>
                </c:pt>
                <c:pt idx="14632">
                  <c:v>251.6585833311081</c:v>
                </c:pt>
                <c:pt idx="14633">
                  <c:v>251.67546666463215</c:v>
                </c:pt>
                <c:pt idx="14634">
                  <c:v>251.69236666361491</c:v>
                </c:pt>
                <c:pt idx="14635">
                  <c:v>251.70923333168031</c:v>
                </c:pt>
                <c:pt idx="14636">
                  <c:v>251.72661666075388</c:v>
                </c:pt>
                <c:pt idx="14637">
                  <c:v>251.74348332881928</c:v>
                </c:pt>
                <c:pt idx="14638">
                  <c:v>251.76040000120798</c:v>
                </c:pt>
                <c:pt idx="14639">
                  <c:v>251.77726666132608</c:v>
                </c:pt>
                <c:pt idx="14640">
                  <c:v>251.79414999485016</c:v>
                </c:pt>
                <c:pt idx="14641">
                  <c:v>251.81103332837424</c:v>
                </c:pt>
                <c:pt idx="14642">
                  <c:v>251.82791666189829</c:v>
                </c:pt>
                <c:pt idx="14643">
                  <c:v>251.84481666088104</c:v>
                </c:pt>
                <c:pt idx="14644">
                  <c:v>251.86168332894644</c:v>
                </c:pt>
                <c:pt idx="14645">
                  <c:v>251.87853333155314</c:v>
                </c:pt>
                <c:pt idx="14646">
                  <c:v>251.89546666145324</c:v>
                </c:pt>
                <c:pt idx="14647">
                  <c:v>251.91234999497732</c:v>
                </c:pt>
                <c:pt idx="14648">
                  <c:v>251.92919999758402</c:v>
                </c:pt>
                <c:pt idx="14649">
                  <c:v>251.94609999656677</c:v>
                </c:pt>
                <c:pt idx="14650">
                  <c:v>251.96298333009085</c:v>
                </c:pt>
                <c:pt idx="14651">
                  <c:v>251.9798666636149</c:v>
                </c:pt>
                <c:pt idx="14652">
                  <c:v>251.99674999713898</c:v>
                </c:pt>
                <c:pt idx="14653">
                  <c:v>252.01361666520435</c:v>
                </c:pt>
                <c:pt idx="14654">
                  <c:v>252.03049999872843</c:v>
                </c:pt>
                <c:pt idx="14655">
                  <c:v>252.04736666679383</c:v>
                </c:pt>
                <c:pt idx="14656">
                  <c:v>252.06425000031788</c:v>
                </c:pt>
                <c:pt idx="14657">
                  <c:v>252.08114999930064</c:v>
                </c:pt>
                <c:pt idx="14658">
                  <c:v>252.09803333282471</c:v>
                </c:pt>
                <c:pt idx="14659">
                  <c:v>252.11491666634876</c:v>
                </c:pt>
                <c:pt idx="14660">
                  <c:v>252.13178333441417</c:v>
                </c:pt>
                <c:pt idx="14661">
                  <c:v>252.14866666793824</c:v>
                </c:pt>
                <c:pt idx="14662">
                  <c:v>252.16554999351501</c:v>
                </c:pt>
                <c:pt idx="14663">
                  <c:v>252.18246666590372</c:v>
                </c:pt>
                <c:pt idx="14664">
                  <c:v>252.19933333396912</c:v>
                </c:pt>
                <c:pt idx="14665">
                  <c:v>252.21621666749317</c:v>
                </c:pt>
                <c:pt idx="14666">
                  <c:v>252.2330833276113</c:v>
                </c:pt>
                <c:pt idx="14667">
                  <c:v>252.25</c:v>
                </c:pt>
                <c:pt idx="14668">
                  <c:v>252.26688333352408</c:v>
                </c:pt>
                <c:pt idx="14669">
                  <c:v>252.28376666704813</c:v>
                </c:pt>
                <c:pt idx="14670">
                  <c:v>252.30063332716625</c:v>
                </c:pt>
                <c:pt idx="14671">
                  <c:v>252.31748332977295</c:v>
                </c:pt>
                <c:pt idx="14672">
                  <c:v>252.334366663297</c:v>
                </c:pt>
                <c:pt idx="14673">
                  <c:v>252.35126666227976</c:v>
                </c:pt>
                <c:pt idx="14674">
                  <c:v>252.36814999580383</c:v>
                </c:pt>
                <c:pt idx="14675">
                  <c:v>252.38503332932791</c:v>
                </c:pt>
                <c:pt idx="14676">
                  <c:v>252.40193332831066</c:v>
                </c:pt>
                <c:pt idx="14677">
                  <c:v>252.41881666183471</c:v>
                </c:pt>
                <c:pt idx="14678">
                  <c:v>252.43569999535879</c:v>
                </c:pt>
                <c:pt idx="14679">
                  <c:v>252.45261666774749</c:v>
                </c:pt>
                <c:pt idx="14680">
                  <c:v>252.46948332786559</c:v>
                </c:pt>
                <c:pt idx="14681">
                  <c:v>252.48634999593099</c:v>
                </c:pt>
                <c:pt idx="14682">
                  <c:v>252.50324999491374</c:v>
                </c:pt>
                <c:pt idx="14683">
                  <c:v>252.52013332843779</c:v>
                </c:pt>
                <c:pt idx="14684">
                  <c:v>252.5369999965032</c:v>
                </c:pt>
                <c:pt idx="14685">
                  <c:v>252.5538499991099</c:v>
                </c:pt>
                <c:pt idx="14686">
                  <c:v>252.57073333263398</c:v>
                </c:pt>
                <c:pt idx="14687">
                  <c:v>252.58761666615803</c:v>
                </c:pt>
                <c:pt idx="14688">
                  <c:v>252.60451666514078</c:v>
                </c:pt>
                <c:pt idx="14689">
                  <c:v>252.62138333320618</c:v>
                </c:pt>
                <c:pt idx="14690">
                  <c:v>252.63825000127156</c:v>
                </c:pt>
                <c:pt idx="14691">
                  <c:v>252.65515000025431</c:v>
                </c:pt>
                <c:pt idx="14692">
                  <c:v>252.67203333377839</c:v>
                </c:pt>
                <c:pt idx="14693">
                  <c:v>252.68938333193461</c:v>
                </c:pt>
                <c:pt idx="14694">
                  <c:v>252.70623333454131</c:v>
                </c:pt>
                <c:pt idx="14695">
                  <c:v>252.72311666806539</c:v>
                </c:pt>
                <c:pt idx="14696">
                  <c:v>252.73999999364216</c:v>
                </c:pt>
                <c:pt idx="14697">
                  <c:v>252.75690000057222</c:v>
                </c:pt>
                <c:pt idx="14698">
                  <c:v>252.77378333409627</c:v>
                </c:pt>
                <c:pt idx="14699">
                  <c:v>252.79064999421436</c:v>
                </c:pt>
                <c:pt idx="14700">
                  <c:v>252.80753332773844</c:v>
                </c:pt>
                <c:pt idx="14701">
                  <c:v>252.82439999580384</c:v>
                </c:pt>
                <c:pt idx="14702">
                  <c:v>252.84128332932789</c:v>
                </c:pt>
                <c:pt idx="14703">
                  <c:v>252.85865000089009</c:v>
                </c:pt>
                <c:pt idx="14704">
                  <c:v>252.87551666100819</c:v>
                </c:pt>
                <c:pt idx="14705">
                  <c:v>252.89241666793822</c:v>
                </c:pt>
                <c:pt idx="14706">
                  <c:v>252.90928332805635</c:v>
                </c:pt>
                <c:pt idx="14707">
                  <c:v>252.9261666615804</c:v>
                </c:pt>
                <c:pt idx="14708">
                  <c:v>252.94304999510447</c:v>
                </c:pt>
                <c:pt idx="14709">
                  <c:v>252.95994999408722</c:v>
                </c:pt>
                <c:pt idx="14710">
                  <c:v>252.97683332761127</c:v>
                </c:pt>
                <c:pt idx="14711">
                  <c:v>252.99371666113535</c:v>
                </c:pt>
                <c:pt idx="14712">
                  <c:v>253.01059999465943</c:v>
                </c:pt>
                <c:pt idx="14713">
                  <c:v>253.02748332818348</c:v>
                </c:pt>
                <c:pt idx="14714">
                  <c:v>253.04436666170756</c:v>
                </c:pt>
                <c:pt idx="14715">
                  <c:v>253.06128333409626</c:v>
                </c:pt>
                <c:pt idx="14716">
                  <c:v>253.07814999421439</c:v>
                </c:pt>
                <c:pt idx="14717">
                  <c:v>253.09503332773843</c:v>
                </c:pt>
                <c:pt idx="14718">
                  <c:v>253.11274999777476</c:v>
                </c:pt>
                <c:pt idx="14719">
                  <c:v>253.12963333129883</c:v>
                </c:pt>
                <c:pt idx="14720">
                  <c:v>253.14653333028158</c:v>
                </c:pt>
                <c:pt idx="14721">
                  <c:v>253.16341666380563</c:v>
                </c:pt>
                <c:pt idx="14722">
                  <c:v>253.18029999732971</c:v>
                </c:pt>
                <c:pt idx="14723">
                  <c:v>253.19799999396005</c:v>
                </c:pt>
                <c:pt idx="14724">
                  <c:v>253.21486666202546</c:v>
                </c:pt>
                <c:pt idx="14725">
                  <c:v>253.23174999554951</c:v>
                </c:pt>
                <c:pt idx="14726">
                  <c:v>253.24861666361491</c:v>
                </c:pt>
                <c:pt idx="14727">
                  <c:v>253.26549999713899</c:v>
                </c:pt>
                <c:pt idx="14728">
                  <c:v>253.28234999974569</c:v>
                </c:pt>
                <c:pt idx="14729">
                  <c:v>253.29919999440511</c:v>
                </c:pt>
                <c:pt idx="14730">
                  <c:v>253.31610000133514</c:v>
                </c:pt>
                <c:pt idx="14731">
                  <c:v>253.33296666145324</c:v>
                </c:pt>
                <c:pt idx="14732">
                  <c:v>253.34983332951865</c:v>
                </c:pt>
                <c:pt idx="14733">
                  <c:v>253.3667333285014</c:v>
                </c:pt>
                <c:pt idx="14734">
                  <c:v>253.38359999656677</c:v>
                </c:pt>
                <c:pt idx="14735">
                  <c:v>253.40048333009085</c:v>
                </c:pt>
                <c:pt idx="14736">
                  <c:v>253.4173833290736</c:v>
                </c:pt>
                <c:pt idx="14737">
                  <c:v>253.43426666259765</c:v>
                </c:pt>
                <c:pt idx="14738">
                  <c:v>253.45113333066305</c:v>
                </c:pt>
                <c:pt idx="14739">
                  <c:v>253.4680166641871</c:v>
                </c:pt>
                <c:pt idx="14740">
                  <c:v>253.48489999771118</c:v>
                </c:pt>
                <c:pt idx="14741">
                  <c:v>253.50204999446868</c:v>
                </c:pt>
                <c:pt idx="14742">
                  <c:v>253.51895000139874</c:v>
                </c:pt>
                <c:pt idx="14743">
                  <c:v>253.53585000038146</c:v>
                </c:pt>
                <c:pt idx="14744">
                  <c:v>253.55271666049958</c:v>
                </c:pt>
                <c:pt idx="14745">
                  <c:v>253.56958332856496</c:v>
                </c:pt>
                <c:pt idx="14746">
                  <c:v>253.58648332754771</c:v>
                </c:pt>
                <c:pt idx="14747">
                  <c:v>253.60333333015441</c:v>
                </c:pt>
                <c:pt idx="14748">
                  <c:v>253.62021666367849</c:v>
                </c:pt>
                <c:pt idx="14749">
                  <c:v>253.63709999720257</c:v>
                </c:pt>
                <c:pt idx="14750">
                  <c:v>253.65396666526794</c:v>
                </c:pt>
                <c:pt idx="14751">
                  <c:v>253.67084999879202</c:v>
                </c:pt>
                <c:pt idx="14752">
                  <c:v>253.68773333231607</c:v>
                </c:pt>
                <c:pt idx="14753">
                  <c:v>253.70461666584015</c:v>
                </c:pt>
                <c:pt idx="14754">
                  <c:v>253.72149999936423</c:v>
                </c:pt>
                <c:pt idx="14755">
                  <c:v>253.73839999834698</c:v>
                </c:pt>
                <c:pt idx="14756">
                  <c:v>253.7552999973297</c:v>
                </c:pt>
                <c:pt idx="14757">
                  <c:v>253.7725333293279</c:v>
                </c:pt>
                <c:pt idx="14758">
                  <c:v>253.7893999973933</c:v>
                </c:pt>
                <c:pt idx="14759">
                  <c:v>253.80626666545868</c:v>
                </c:pt>
                <c:pt idx="14760">
                  <c:v>253.82314999898276</c:v>
                </c:pt>
                <c:pt idx="14761">
                  <c:v>253.84004999796551</c:v>
                </c:pt>
                <c:pt idx="14762">
                  <c:v>253.85690000057221</c:v>
                </c:pt>
                <c:pt idx="14763">
                  <c:v>253.87378333409626</c:v>
                </c:pt>
                <c:pt idx="14764">
                  <c:v>253.89113333225251</c:v>
                </c:pt>
                <c:pt idx="14765">
                  <c:v>253.90800000031788</c:v>
                </c:pt>
                <c:pt idx="14766">
                  <c:v>253.92488333384196</c:v>
                </c:pt>
                <c:pt idx="14767">
                  <c:v>253.94173332850139</c:v>
                </c:pt>
                <c:pt idx="14768">
                  <c:v>253.95861666202546</c:v>
                </c:pt>
                <c:pt idx="14769">
                  <c:v>253.97549999554951</c:v>
                </c:pt>
                <c:pt idx="14770">
                  <c:v>253.99236666361492</c:v>
                </c:pt>
                <c:pt idx="14771">
                  <c:v>254.00924999713897</c:v>
                </c:pt>
                <c:pt idx="14772">
                  <c:v>254.02616666158039</c:v>
                </c:pt>
                <c:pt idx="14773">
                  <c:v>254.04304999510447</c:v>
                </c:pt>
                <c:pt idx="14774">
                  <c:v>254.05994999408722</c:v>
                </c:pt>
                <c:pt idx="14775">
                  <c:v>254.07685000101725</c:v>
                </c:pt>
                <c:pt idx="14776">
                  <c:v>254.09373333454133</c:v>
                </c:pt>
                <c:pt idx="14777">
                  <c:v>254.11061666806538</c:v>
                </c:pt>
                <c:pt idx="14778">
                  <c:v>254.12749999364218</c:v>
                </c:pt>
                <c:pt idx="14779">
                  <c:v>254.14436666170755</c:v>
                </c:pt>
                <c:pt idx="14780">
                  <c:v>254.16124999523163</c:v>
                </c:pt>
                <c:pt idx="14781">
                  <c:v>254.178116663297</c:v>
                </c:pt>
                <c:pt idx="14782">
                  <c:v>254.19499999682108</c:v>
                </c:pt>
                <c:pt idx="14783">
                  <c:v>254.21188333034516</c:v>
                </c:pt>
                <c:pt idx="14784">
                  <c:v>254.22879999478658</c:v>
                </c:pt>
                <c:pt idx="14785">
                  <c:v>254.24568332831066</c:v>
                </c:pt>
                <c:pt idx="14786">
                  <c:v>254.26256666183471</c:v>
                </c:pt>
                <c:pt idx="14787">
                  <c:v>254.27946666081746</c:v>
                </c:pt>
                <c:pt idx="14788">
                  <c:v>254.29636666774749</c:v>
                </c:pt>
                <c:pt idx="14789">
                  <c:v>254.31325000127157</c:v>
                </c:pt>
                <c:pt idx="14790">
                  <c:v>254.33015000025432</c:v>
                </c:pt>
                <c:pt idx="14791">
                  <c:v>254.34703333377837</c:v>
                </c:pt>
                <c:pt idx="14792">
                  <c:v>254.36393333276112</c:v>
                </c:pt>
                <c:pt idx="14793">
                  <c:v>254.38080000082653</c:v>
                </c:pt>
                <c:pt idx="14794">
                  <c:v>254.39771666526795</c:v>
                </c:pt>
                <c:pt idx="14795">
                  <c:v>254.4146166642507</c:v>
                </c:pt>
                <c:pt idx="14796">
                  <c:v>254.43151666323345</c:v>
                </c:pt>
                <c:pt idx="14797">
                  <c:v>254.44838333129883</c:v>
                </c:pt>
                <c:pt idx="14798">
                  <c:v>254.46528333028158</c:v>
                </c:pt>
                <c:pt idx="14799">
                  <c:v>254.48216666380566</c:v>
                </c:pt>
                <c:pt idx="14800">
                  <c:v>254.49908332824708</c:v>
                </c:pt>
                <c:pt idx="14801">
                  <c:v>254.51596666177113</c:v>
                </c:pt>
                <c:pt idx="14802">
                  <c:v>254.53288333415986</c:v>
                </c:pt>
                <c:pt idx="14803">
                  <c:v>254.54974999427796</c:v>
                </c:pt>
                <c:pt idx="14804">
                  <c:v>254.56665000120799</c:v>
                </c:pt>
                <c:pt idx="14805">
                  <c:v>254.58353333473207</c:v>
                </c:pt>
                <c:pt idx="14806">
                  <c:v>254.60043333371479</c:v>
                </c:pt>
                <c:pt idx="14807">
                  <c:v>254.61731666723887</c:v>
                </c:pt>
                <c:pt idx="14808">
                  <c:v>254.63418332735696</c:v>
                </c:pt>
                <c:pt idx="14809">
                  <c:v>254.65106666088104</c:v>
                </c:pt>
                <c:pt idx="14810">
                  <c:v>254.66791666348774</c:v>
                </c:pt>
                <c:pt idx="14811">
                  <c:v>254.68478333155315</c:v>
                </c:pt>
                <c:pt idx="14812">
                  <c:v>254.70169999599457</c:v>
                </c:pt>
                <c:pt idx="14813">
                  <c:v>254.71859999497732</c:v>
                </c:pt>
                <c:pt idx="14814">
                  <c:v>254.7354666630427</c:v>
                </c:pt>
                <c:pt idx="14815">
                  <c:v>254.75236666202545</c:v>
                </c:pt>
                <c:pt idx="14816">
                  <c:v>254.76924999554953</c:v>
                </c:pt>
                <c:pt idx="14817">
                  <c:v>254.78613332907358</c:v>
                </c:pt>
                <c:pt idx="14818">
                  <c:v>254.803049993515</c:v>
                </c:pt>
                <c:pt idx="14819">
                  <c:v>254.81991666158041</c:v>
                </c:pt>
                <c:pt idx="14820">
                  <c:v>254.83678332964578</c:v>
                </c:pt>
                <c:pt idx="14821">
                  <c:v>254.85368332862853</c:v>
                </c:pt>
                <c:pt idx="14822">
                  <c:v>254.87056666215261</c:v>
                </c:pt>
                <c:pt idx="14823">
                  <c:v>254.88744999567669</c:v>
                </c:pt>
                <c:pt idx="14824">
                  <c:v>254.90516666571298</c:v>
                </c:pt>
                <c:pt idx="14825">
                  <c:v>254.92201666037241</c:v>
                </c:pt>
                <c:pt idx="14826">
                  <c:v>254.93891666730244</c:v>
                </c:pt>
                <c:pt idx="14827">
                  <c:v>254.95576666196186</c:v>
                </c:pt>
                <c:pt idx="14828">
                  <c:v>254.97264999548594</c:v>
                </c:pt>
                <c:pt idx="14829">
                  <c:v>254.98954999446869</c:v>
                </c:pt>
                <c:pt idx="14830">
                  <c:v>255.00643332799277</c:v>
                </c:pt>
                <c:pt idx="14831">
                  <c:v>255.02329999605814</c:v>
                </c:pt>
                <c:pt idx="14832">
                  <c:v>255.04058333237967</c:v>
                </c:pt>
                <c:pt idx="14833">
                  <c:v>255.05746666590372</c:v>
                </c:pt>
                <c:pt idx="14834">
                  <c:v>255.07436666488647</c:v>
                </c:pt>
                <c:pt idx="14835">
                  <c:v>255.09123333295187</c:v>
                </c:pt>
                <c:pt idx="14836">
                  <c:v>255.10811666647592</c:v>
                </c:pt>
                <c:pt idx="14837">
                  <c:v>255.12528332869212</c:v>
                </c:pt>
                <c:pt idx="14838">
                  <c:v>255.1421666622162</c:v>
                </c:pt>
                <c:pt idx="14839">
                  <c:v>255.15903333028157</c:v>
                </c:pt>
                <c:pt idx="14840">
                  <c:v>255.17593332926432</c:v>
                </c:pt>
                <c:pt idx="14841">
                  <c:v>255.1928166627884</c:v>
                </c:pt>
                <c:pt idx="14842">
                  <c:v>255.20971666177113</c:v>
                </c:pt>
                <c:pt idx="14843">
                  <c:v>255.2265999952952</c:v>
                </c:pt>
                <c:pt idx="14844">
                  <c:v>255.24346666336061</c:v>
                </c:pt>
                <c:pt idx="14845">
                  <c:v>255.26034999688466</c:v>
                </c:pt>
                <c:pt idx="14846">
                  <c:v>255.27728333473206</c:v>
                </c:pt>
                <c:pt idx="14847">
                  <c:v>255.29414999485016</c:v>
                </c:pt>
                <c:pt idx="14848">
                  <c:v>255.31114999453226</c:v>
                </c:pt>
                <c:pt idx="14849">
                  <c:v>255.32801666259766</c:v>
                </c:pt>
                <c:pt idx="14850">
                  <c:v>255.34516666730244</c:v>
                </c:pt>
                <c:pt idx="14851">
                  <c:v>255.36205000082651</c:v>
                </c:pt>
                <c:pt idx="14852">
                  <c:v>255.37894999980927</c:v>
                </c:pt>
                <c:pt idx="14853">
                  <c:v>255.39581666787464</c:v>
                </c:pt>
                <c:pt idx="14854">
                  <c:v>255.41270000139872</c:v>
                </c:pt>
                <c:pt idx="14855">
                  <c:v>255.43008333047231</c:v>
                </c:pt>
                <c:pt idx="14856">
                  <c:v>255.44696666399639</c:v>
                </c:pt>
                <c:pt idx="14857">
                  <c:v>255.46386666297911</c:v>
                </c:pt>
                <c:pt idx="14858">
                  <c:v>255.48074999650319</c:v>
                </c:pt>
                <c:pt idx="14859">
                  <c:v>255.49764999548594</c:v>
                </c:pt>
                <c:pt idx="14860">
                  <c:v>255.51454999446869</c:v>
                </c:pt>
                <c:pt idx="14861">
                  <c:v>255.53141666253407</c:v>
                </c:pt>
                <c:pt idx="14862">
                  <c:v>255.54828333059947</c:v>
                </c:pt>
                <c:pt idx="14863">
                  <c:v>255.56514999866485</c:v>
                </c:pt>
                <c:pt idx="14864">
                  <c:v>255.58206666310627</c:v>
                </c:pt>
                <c:pt idx="14865">
                  <c:v>255.59894999663035</c:v>
                </c:pt>
                <c:pt idx="14866">
                  <c:v>255.61581666469573</c:v>
                </c:pt>
                <c:pt idx="14867">
                  <c:v>255.63271666367848</c:v>
                </c:pt>
                <c:pt idx="14868">
                  <c:v>255.64958333174388</c:v>
                </c:pt>
                <c:pt idx="14869">
                  <c:v>255.66646666526793</c:v>
                </c:pt>
                <c:pt idx="14870">
                  <c:v>255.68383332888286</c:v>
                </c:pt>
                <c:pt idx="14871">
                  <c:v>255.70069999694823</c:v>
                </c:pt>
                <c:pt idx="14872">
                  <c:v>255.71756666501363</c:v>
                </c:pt>
                <c:pt idx="14873">
                  <c:v>255.73444999853771</c:v>
                </c:pt>
                <c:pt idx="14874">
                  <c:v>255.75138332843781</c:v>
                </c:pt>
                <c:pt idx="14875">
                  <c:v>255.76824999650319</c:v>
                </c:pt>
                <c:pt idx="14876">
                  <c:v>255.78514999548594</c:v>
                </c:pt>
                <c:pt idx="14877">
                  <c:v>255.80201666355134</c:v>
                </c:pt>
                <c:pt idx="14878">
                  <c:v>255.81891666253406</c:v>
                </c:pt>
                <c:pt idx="14879">
                  <c:v>255.8357666651408</c:v>
                </c:pt>
                <c:pt idx="14880">
                  <c:v>255.85266666412355</c:v>
                </c:pt>
                <c:pt idx="14881">
                  <c:v>255.86951666673025</c:v>
                </c:pt>
                <c:pt idx="14882">
                  <c:v>255.886416665713</c:v>
                </c:pt>
                <c:pt idx="14883">
                  <c:v>255.90328333377838</c:v>
                </c:pt>
                <c:pt idx="14884">
                  <c:v>255.92016666730245</c:v>
                </c:pt>
                <c:pt idx="14885">
                  <c:v>255.93705000082653</c:v>
                </c:pt>
                <c:pt idx="14886">
                  <c:v>255.95393333435058</c:v>
                </c:pt>
                <c:pt idx="14887">
                  <c:v>255.97079999446868</c:v>
                </c:pt>
                <c:pt idx="14888">
                  <c:v>255.98768332799276</c:v>
                </c:pt>
                <c:pt idx="14889">
                  <c:v>256.00458332697548</c:v>
                </c:pt>
                <c:pt idx="14890">
                  <c:v>256.02146666049958</c:v>
                </c:pt>
                <c:pt idx="14891">
                  <c:v>256.03834999402363</c:v>
                </c:pt>
                <c:pt idx="14892">
                  <c:v>256.05526666641236</c:v>
                </c:pt>
                <c:pt idx="14893">
                  <c:v>256.07214999993641</c:v>
                </c:pt>
                <c:pt idx="14894">
                  <c:v>256.08904999891917</c:v>
                </c:pt>
                <c:pt idx="14895">
                  <c:v>256.10594999790192</c:v>
                </c:pt>
                <c:pt idx="14896">
                  <c:v>256.12281666596732</c:v>
                </c:pt>
                <c:pt idx="14897">
                  <c:v>256.13969999949137</c:v>
                </c:pt>
                <c:pt idx="14898">
                  <c:v>256.15663332939147</c:v>
                </c:pt>
                <c:pt idx="14899">
                  <c:v>256.17349999745687</c:v>
                </c:pt>
                <c:pt idx="14900">
                  <c:v>256.19038333098092</c:v>
                </c:pt>
                <c:pt idx="14901">
                  <c:v>256.20729999542237</c:v>
                </c:pt>
                <c:pt idx="14902">
                  <c:v>256.22416666348778</c:v>
                </c:pt>
                <c:pt idx="14903">
                  <c:v>256.24104999701183</c:v>
                </c:pt>
                <c:pt idx="14904">
                  <c:v>256.25844999949135</c:v>
                </c:pt>
                <c:pt idx="14905">
                  <c:v>256.27531666755675</c:v>
                </c:pt>
                <c:pt idx="14906">
                  <c:v>256.29218332767488</c:v>
                </c:pt>
                <c:pt idx="14907">
                  <c:v>256.30906666119893</c:v>
                </c:pt>
                <c:pt idx="14908">
                  <c:v>256.32596666018168</c:v>
                </c:pt>
                <c:pt idx="14909">
                  <c:v>256.34283332824708</c:v>
                </c:pt>
                <c:pt idx="14910">
                  <c:v>256.35973332722983</c:v>
                </c:pt>
                <c:pt idx="14911">
                  <c:v>256.37659999529518</c:v>
                </c:pt>
                <c:pt idx="14912">
                  <c:v>256.39348332881929</c:v>
                </c:pt>
                <c:pt idx="14913">
                  <c:v>256.41038332780204</c:v>
                </c:pt>
                <c:pt idx="14914">
                  <c:v>256.42726666132609</c:v>
                </c:pt>
                <c:pt idx="14915">
                  <c:v>256.44413332939149</c:v>
                </c:pt>
                <c:pt idx="14916">
                  <c:v>256.46104999383289</c:v>
                </c:pt>
                <c:pt idx="14917">
                  <c:v>256.47793332735699</c:v>
                </c:pt>
                <c:pt idx="14918">
                  <c:v>256.49479999542234</c:v>
                </c:pt>
                <c:pt idx="14919">
                  <c:v>256.51168332894645</c:v>
                </c:pt>
                <c:pt idx="14920">
                  <c:v>256.5285666624705</c:v>
                </c:pt>
                <c:pt idx="14921">
                  <c:v>256.54544999599455</c:v>
                </c:pt>
                <c:pt idx="14922">
                  <c:v>256.56233332951865</c:v>
                </c:pt>
                <c:pt idx="14923">
                  <c:v>256.5792166630427</c:v>
                </c:pt>
                <c:pt idx="14924">
                  <c:v>256.59609999656675</c:v>
                </c:pt>
                <c:pt idx="14925">
                  <c:v>256.6129999955495</c:v>
                </c:pt>
                <c:pt idx="14926">
                  <c:v>256.62988332907361</c:v>
                </c:pt>
                <c:pt idx="14927">
                  <c:v>256.64678332805636</c:v>
                </c:pt>
                <c:pt idx="14928">
                  <c:v>256.66366666158041</c:v>
                </c:pt>
                <c:pt idx="14929">
                  <c:v>256.68054999510446</c:v>
                </c:pt>
                <c:pt idx="14930">
                  <c:v>256.69743332862856</c:v>
                </c:pt>
                <c:pt idx="14931">
                  <c:v>256.71431666215261</c:v>
                </c:pt>
                <c:pt idx="14932">
                  <c:v>256.73121666113536</c:v>
                </c:pt>
                <c:pt idx="14933">
                  <c:v>256.74811666806539</c:v>
                </c:pt>
                <c:pt idx="14934">
                  <c:v>256.76496666272482</c:v>
                </c:pt>
                <c:pt idx="14935">
                  <c:v>256.78186666170757</c:v>
                </c:pt>
                <c:pt idx="14936">
                  <c:v>256.79876666069032</c:v>
                </c:pt>
                <c:pt idx="14937">
                  <c:v>256.81563332875572</c:v>
                </c:pt>
                <c:pt idx="14938">
                  <c:v>256.83253332773842</c:v>
                </c:pt>
                <c:pt idx="14939">
                  <c:v>256.84939999580382</c:v>
                </c:pt>
                <c:pt idx="14940">
                  <c:v>256.86629999478657</c:v>
                </c:pt>
                <c:pt idx="14941">
                  <c:v>256.88316666285198</c:v>
                </c:pt>
                <c:pt idx="14942">
                  <c:v>256.90004999637603</c:v>
                </c:pt>
                <c:pt idx="14943">
                  <c:v>256.91696666081748</c:v>
                </c:pt>
                <c:pt idx="14944">
                  <c:v>256.93383332888283</c:v>
                </c:pt>
                <c:pt idx="14945">
                  <c:v>256.95073332786558</c:v>
                </c:pt>
                <c:pt idx="14946">
                  <c:v>256.96759999593098</c:v>
                </c:pt>
                <c:pt idx="14947">
                  <c:v>256.98448332945503</c:v>
                </c:pt>
                <c:pt idx="14948">
                  <c:v>257.00136666297914</c:v>
                </c:pt>
                <c:pt idx="14949">
                  <c:v>257.01823333104454</c:v>
                </c:pt>
                <c:pt idx="14950">
                  <c:v>257.03511666456859</c:v>
                </c:pt>
                <c:pt idx="14951">
                  <c:v>257.05201666355134</c:v>
                </c:pt>
                <c:pt idx="14952">
                  <c:v>257.06888333161675</c:v>
                </c:pt>
                <c:pt idx="14953">
                  <c:v>257.08574999968209</c:v>
                </c:pt>
                <c:pt idx="14954">
                  <c:v>257.10264999866484</c:v>
                </c:pt>
                <c:pt idx="14955">
                  <c:v>257.11953333218895</c:v>
                </c:pt>
                <c:pt idx="14956">
                  <c:v>257.136416665713</c:v>
                </c:pt>
                <c:pt idx="14957">
                  <c:v>257.1532833337784</c:v>
                </c:pt>
                <c:pt idx="14958">
                  <c:v>257.17014999389647</c:v>
                </c:pt>
                <c:pt idx="14959">
                  <c:v>257.1870666662852</c:v>
                </c:pt>
                <c:pt idx="14960">
                  <c:v>257.20396666526796</c:v>
                </c:pt>
                <c:pt idx="14961">
                  <c:v>257.220849998792</c:v>
                </c:pt>
                <c:pt idx="14962">
                  <c:v>257.23774999777476</c:v>
                </c:pt>
                <c:pt idx="14963">
                  <c:v>257.25463333129881</c:v>
                </c:pt>
                <c:pt idx="14964">
                  <c:v>257.27151666482291</c:v>
                </c:pt>
                <c:pt idx="14965">
                  <c:v>257.28839999834696</c:v>
                </c:pt>
                <c:pt idx="14966">
                  <c:v>257.30528333187101</c:v>
                </c:pt>
                <c:pt idx="14967">
                  <c:v>257.32216666539512</c:v>
                </c:pt>
                <c:pt idx="14968">
                  <c:v>257.33943332831063</c:v>
                </c:pt>
                <c:pt idx="14969">
                  <c:v>257.35629999637604</c:v>
                </c:pt>
                <c:pt idx="14970">
                  <c:v>257.37319999535879</c:v>
                </c:pt>
                <c:pt idx="14971">
                  <c:v>257.39008332888284</c:v>
                </c:pt>
                <c:pt idx="14972">
                  <c:v>257.40696666240694</c:v>
                </c:pt>
                <c:pt idx="14973">
                  <c:v>257.42388332684834</c:v>
                </c:pt>
                <c:pt idx="14974">
                  <c:v>257.44076666037239</c:v>
                </c:pt>
                <c:pt idx="14975">
                  <c:v>257.4576499938965</c:v>
                </c:pt>
                <c:pt idx="14976">
                  <c:v>257.47455000082653</c:v>
                </c:pt>
                <c:pt idx="14977">
                  <c:v>257.49143333435057</c:v>
                </c:pt>
                <c:pt idx="14978">
                  <c:v>257.50831666787468</c:v>
                </c:pt>
                <c:pt idx="14979">
                  <c:v>257.52520000139873</c:v>
                </c:pt>
                <c:pt idx="14980">
                  <c:v>257.54204999605815</c:v>
                </c:pt>
                <c:pt idx="14981">
                  <c:v>257.5589333295822</c:v>
                </c:pt>
                <c:pt idx="14982">
                  <c:v>257.57578333218891</c:v>
                </c:pt>
                <c:pt idx="14983">
                  <c:v>257.59266666571301</c:v>
                </c:pt>
                <c:pt idx="14984">
                  <c:v>257.60953333377836</c:v>
                </c:pt>
                <c:pt idx="14985">
                  <c:v>257.62643333276111</c:v>
                </c:pt>
                <c:pt idx="14986">
                  <c:v>257.64330000082651</c:v>
                </c:pt>
                <c:pt idx="14987">
                  <c:v>257.66019999980927</c:v>
                </c:pt>
                <c:pt idx="14988">
                  <c:v>257.67708333333331</c:v>
                </c:pt>
                <c:pt idx="14989">
                  <c:v>257.69399999777477</c:v>
                </c:pt>
                <c:pt idx="14990">
                  <c:v>257.71088333129882</c:v>
                </c:pt>
                <c:pt idx="14991">
                  <c:v>257.72781666119891</c:v>
                </c:pt>
                <c:pt idx="14992">
                  <c:v>257.74468332926432</c:v>
                </c:pt>
                <c:pt idx="14993">
                  <c:v>257.76158332824707</c:v>
                </c:pt>
                <c:pt idx="14994">
                  <c:v>257.77846666177112</c:v>
                </c:pt>
                <c:pt idx="14995">
                  <c:v>257.79536666075387</c:v>
                </c:pt>
                <c:pt idx="14996">
                  <c:v>257.8122666676839</c:v>
                </c:pt>
                <c:pt idx="14997">
                  <c:v>257.82916666666665</c:v>
                </c:pt>
                <c:pt idx="14998">
                  <c:v>257.84605000019076</c:v>
                </c:pt>
                <c:pt idx="14999">
                  <c:v>257.86296666463215</c:v>
                </c:pt>
                <c:pt idx="15000">
                  <c:v>257.8798499981562</c:v>
                </c:pt>
                <c:pt idx="15001">
                  <c:v>257.8972333272298</c:v>
                </c:pt>
                <c:pt idx="15002">
                  <c:v>257.9140999952952</c:v>
                </c:pt>
                <c:pt idx="15003">
                  <c:v>257.93096666336061</c:v>
                </c:pt>
                <c:pt idx="15004">
                  <c:v>257.94784999688466</c:v>
                </c:pt>
                <c:pt idx="15005">
                  <c:v>257.96509999434153</c:v>
                </c:pt>
                <c:pt idx="15006">
                  <c:v>257.98198332786558</c:v>
                </c:pt>
                <c:pt idx="15007">
                  <c:v>257.99939999580386</c:v>
                </c:pt>
                <c:pt idx="15008">
                  <c:v>258.0162833293279</c:v>
                </c:pt>
                <c:pt idx="15009">
                  <c:v>258.03318332831066</c:v>
                </c:pt>
                <c:pt idx="15010">
                  <c:v>258.05006666183471</c:v>
                </c:pt>
                <c:pt idx="15011">
                  <c:v>258.06696666081746</c:v>
                </c:pt>
                <c:pt idx="15012">
                  <c:v>258.08384999434151</c:v>
                </c:pt>
                <c:pt idx="15013">
                  <c:v>258.10073332786561</c:v>
                </c:pt>
                <c:pt idx="15014">
                  <c:v>258.11765000025429</c:v>
                </c:pt>
                <c:pt idx="15015">
                  <c:v>258.13453333377839</c:v>
                </c:pt>
                <c:pt idx="15016">
                  <c:v>258.15144999821979</c:v>
                </c:pt>
                <c:pt idx="15017">
                  <c:v>258.16831666628519</c:v>
                </c:pt>
                <c:pt idx="15018">
                  <c:v>258.18519999980924</c:v>
                </c:pt>
                <c:pt idx="15019">
                  <c:v>258.20208333333335</c:v>
                </c:pt>
                <c:pt idx="15020">
                  <c:v>258.2189666668574</c:v>
                </c:pt>
                <c:pt idx="15021">
                  <c:v>258.23583332697552</c:v>
                </c:pt>
                <c:pt idx="15022">
                  <c:v>258.25269999504087</c:v>
                </c:pt>
                <c:pt idx="15023">
                  <c:v>258.2696166674296</c:v>
                </c:pt>
                <c:pt idx="15024">
                  <c:v>258.28650000095365</c:v>
                </c:pt>
                <c:pt idx="15025">
                  <c:v>258.30338333447776</c:v>
                </c:pt>
                <c:pt idx="15026">
                  <c:v>258.32029999891915</c:v>
                </c:pt>
                <c:pt idx="15027">
                  <c:v>258.33718333244326</c:v>
                </c:pt>
                <c:pt idx="15028">
                  <c:v>258.35406666596731</c:v>
                </c:pt>
                <c:pt idx="15029">
                  <c:v>258.37129999796548</c:v>
                </c:pt>
                <c:pt idx="15030">
                  <c:v>258.38816666603088</c:v>
                </c:pt>
                <c:pt idx="15031">
                  <c:v>258.40553332964578</c:v>
                </c:pt>
                <c:pt idx="15032">
                  <c:v>258.42241666316988</c:v>
                </c:pt>
                <c:pt idx="15033">
                  <c:v>258.43928333123523</c:v>
                </c:pt>
                <c:pt idx="15034">
                  <c:v>258.45614999930064</c:v>
                </c:pt>
                <c:pt idx="15035">
                  <c:v>258.47301666736604</c:v>
                </c:pt>
                <c:pt idx="15036">
                  <c:v>258.48991666634879</c:v>
                </c:pt>
                <c:pt idx="15037">
                  <c:v>258.50679999987284</c:v>
                </c:pt>
                <c:pt idx="15038">
                  <c:v>258.52369999885559</c:v>
                </c:pt>
                <c:pt idx="15039">
                  <c:v>258.54056666692099</c:v>
                </c:pt>
                <c:pt idx="15040">
                  <c:v>258.55748333136239</c:v>
                </c:pt>
                <c:pt idx="15041">
                  <c:v>258.5743499994278</c:v>
                </c:pt>
                <c:pt idx="15042">
                  <c:v>258.59126666386925</c:v>
                </c:pt>
                <c:pt idx="15043">
                  <c:v>258.6081499973933</c:v>
                </c:pt>
                <c:pt idx="15044">
                  <c:v>258.62506666183469</c:v>
                </c:pt>
                <c:pt idx="15045">
                  <c:v>258.64191666444145</c:v>
                </c:pt>
                <c:pt idx="15046">
                  <c:v>258.65941666762035</c:v>
                </c:pt>
                <c:pt idx="15047">
                  <c:v>258.6763166666031</c:v>
                </c:pt>
                <c:pt idx="15048">
                  <c:v>258.69321666558585</c:v>
                </c:pt>
                <c:pt idx="15049">
                  <c:v>258.7100999991099</c:v>
                </c:pt>
                <c:pt idx="15050">
                  <c:v>258.72699999809265</c:v>
                </c:pt>
                <c:pt idx="15051">
                  <c:v>258.74386666615806</c:v>
                </c:pt>
                <c:pt idx="15052">
                  <c:v>258.76079999605815</c:v>
                </c:pt>
                <c:pt idx="15053">
                  <c:v>258.77764999866486</c:v>
                </c:pt>
                <c:pt idx="15054">
                  <c:v>258.79454999764761</c:v>
                </c:pt>
                <c:pt idx="15055">
                  <c:v>258.81141666571301</c:v>
                </c:pt>
                <c:pt idx="15056">
                  <c:v>258.8287666638692</c:v>
                </c:pt>
                <c:pt idx="15057">
                  <c:v>258.84564999739331</c:v>
                </c:pt>
                <c:pt idx="15058">
                  <c:v>258.86251666545866</c:v>
                </c:pt>
                <c:pt idx="15059">
                  <c:v>258.87939999898276</c:v>
                </c:pt>
                <c:pt idx="15060">
                  <c:v>258.89629999796551</c:v>
                </c:pt>
                <c:pt idx="15061">
                  <c:v>258.91316666603086</c:v>
                </c:pt>
                <c:pt idx="15062">
                  <c:v>258.93006666501361</c:v>
                </c:pt>
                <c:pt idx="15063">
                  <c:v>258.94694999853772</c:v>
                </c:pt>
                <c:pt idx="15064">
                  <c:v>258.96384999752047</c:v>
                </c:pt>
                <c:pt idx="15065">
                  <c:v>258.98071666558582</c:v>
                </c:pt>
                <c:pt idx="15066">
                  <c:v>258.99759999910992</c:v>
                </c:pt>
                <c:pt idx="15067">
                  <c:v>259.01449999809267</c:v>
                </c:pt>
                <c:pt idx="15068">
                  <c:v>259.03138333161672</c:v>
                </c:pt>
                <c:pt idx="15069">
                  <c:v>259.04824999968213</c:v>
                </c:pt>
                <c:pt idx="15070">
                  <c:v>259.06513333320618</c:v>
                </c:pt>
                <c:pt idx="15071">
                  <c:v>259.08200000127158</c:v>
                </c:pt>
                <c:pt idx="15072">
                  <c:v>259.09888332684835</c:v>
                </c:pt>
                <c:pt idx="15073">
                  <c:v>259.1157666603724</c:v>
                </c:pt>
                <c:pt idx="15074">
                  <c:v>259.13263332843781</c:v>
                </c:pt>
                <c:pt idx="15075">
                  <c:v>259.14953332742056</c:v>
                </c:pt>
                <c:pt idx="15076">
                  <c:v>259.16639999548596</c:v>
                </c:pt>
                <c:pt idx="15077">
                  <c:v>259.18326666355131</c:v>
                </c:pt>
                <c:pt idx="15078">
                  <c:v>259.20061666170756</c:v>
                </c:pt>
                <c:pt idx="15079">
                  <c:v>259.21748332977296</c:v>
                </c:pt>
                <c:pt idx="15080">
                  <c:v>259.23439999421436</c:v>
                </c:pt>
                <c:pt idx="15081">
                  <c:v>259.25128332773846</c:v>
                </c:pt>
                <c:pt idx="15082">
                  <c:v>259.26814999580381</c:v>
                </c:pt>
                <c:pt idx="15083">
                  <c:v>259.28503332932792</c:v>
                </c:pt>
                <c:pt idx="15084">
                  <c:v>259.30193332831067</c:v>
                </c:pt>
                <c:pt idx="15085">
                  <c:v>259.31901666323341</c:v>
                </c:pt>
                <c:pt idx="15086">
                  <c:v>259.33588333129882</c:v>
                </c:pt>
                <c:pt idx="15087">
                  <c:v>259.35293332735699</c:v>
                </c:pt>
                <c:pt idx="15088">
                  <c:v>259.36981666088104</c:v>
                </c:pt>
                <c:pt idx="15089">
                  <c:v>259.38669999440509</c:v>
                </c:pt>
                <c:pt idx="15090">
                  <c:v>259.4035666624705</c:v>
                </c:pt>
                <c:pt idx="15091">
                  <c:v>259.42048332691195</c:v>
                </c:pt>
                <c:pt idx="15092">
                  <c:v>259.43738333384198</c:v>
                </c:pt>
                <c:pt idx="15093">
                  <c:v>259.45428333282473</c:v>
                </c:pt>
                <c:pt idx="15094">
                  <c:v>259.47118333180748</c:v>
                </c:pt>
                <c:pt idx="15095">
                  <c:v>259.48806666533153</c:v>
                </c:pt>
                <c:pt idx="15096">
                  <c:v>259.50494999885558</c:v>
                </c:pt>
                <c:pt idx="15097">
                  <c:v>259.52184999783833</c:v>
                </c:pt>
                <c:pt idx="15098">
                  <c:v>259.53874999682108</c:v>
                </c:pt>
                <c:pt idx="15099">
                  <c:v>259.55564999580383</c:v>
                </c:pt>
                <c:pt idx="15100">
                  <c:v>259.57254999478658</c:v>
                </c:pt>
                <c:pt idx="15101">
                  <c:v>259.58943332831063</c:v>
                </c:pt>
                <c:pt idx="15102">
                  <c:v>259.60631666183474</c:v>
                </c:pt>
                <c:pt idx="15103">
                  <c:v>259.62318332990009</c:v>
                </c:pt>
                <c:pt idx="15104">
                  <c:v>259.64006666342419</c:v>
                </c:pt>
                <c:pt idx="15105">
                  <c:v>259.65693333148954</c:v>
                </c:pt>
                <c:pt idx="15106">
                  <c:v>259.67381666501365</c:v>
                </c:pt>
                <c:pt idx="15107">
                  <c:v>259.69068333307899</c:v>
                </c:pt>
                <c:pt idx="15108">
                  <c:v>259.7075500011444</c:v>
                </c:pt>
                <c:pt idx="15109">
                  <c:v>259.7244333346685</c:v>
                </c:pt>
                <c:pt idx="15110">
                  <c:v>259.74131666024527</c:v>
                </c:pt>
                <c:pt idx="15111">
                  <c:v>259.7582166671753</c:v>
                </c:pt>
                <c:pt idx="15112">
                  <c:v>259.77506666183473</c:v>
                </c:pt>
                <c:pt idx="15113">
                  <c:v>259.79196666081748</c:v>
                </c:pt>
                <c:pt idx="15114">
                  <c:v>259.80883332888283</c:v>
                </c:pt>
                <c:pt idx="15115">
                  <c:v>259.82620000044506</c:v>
                </c:pt>
                <c:pt idx="15116">
                  <c:v>259.84309999942781</c:v>
                </c:pt>
                <c:pt idx="15117">
                  <c:v>259.86051666736603</c:v>
                </c:pt>
                <c:pt idx="15118">
                  <c:v>259.87740000089008</c:v>
                </c:pt>
                <c:pt idx="15119">
                  <c:v>259.89428333441418</c:v>
                </c:pt>
                <c:pt idx="15120">
                  <c:v>259.91114999453225</c:v>
                </c:pt>
                <c:pt idx="15121">
                  <c:v>259.928049993515</c:v>
                </c:pt>
                <c:pt idx="15122">
                  <c:v>259.94493332703911</c:v>
                </c:pt>
                <c:pt idx="15123">
                  <c:v>259.96178332964581</c:v>
                </c:pt>
                <c:pt idx="15124">
                  <c:v>259.97868332862856</c:v>
                </c:pt>
                <c:pt idx="15125">
                  <c:v>259.99556666215261</c:v>
                </c:pt>
                <c:pt idx="15126">
                  <c:v>260.01246666113536</c:v>
                </c:pt>
                <c:pt idx="15127">
                  <c:v>260.02933332920077</c:v>
                </c:pt>
                <c:pt idx="15128">
                  <c:v>260.04623332818352</c:v>
                </c:pt>
                <c:pt idx="15129">
                  <c:v>260.06309999624887</c:v>
                </c:pt>
                <c:pt idx="15130">
                  <c:v>260.07999999523162</c:v>
                </c:pt>
                <c:pt idx="15131">
                  <c:v>260.09688332875572</c:v>
                </c:pt>
                <c:pt idx="15132">
                  <c:v>260.1138166666031</c:v>
                </c:pt>
                <c:pt idx="15133">
                  <c:v>260.1306833346685</c:v>
                </c:pt>
                <c:pt idx="15134">
                  <c:v>260.147833331426</c:v>
                </c:pt>
                <c:pt idx="15135">
                  <c:v>260.1646833340327</c:v>
                </c:pt>
                <c:pt idx="15136">
                  <c:v>260.18156666755675</c:v>
                </c:pt>
                <c:pt idx="15137">
                  <c:v>260.19843332767488</c:v>
                </c:pt>
                <c:pt idx="15138">
                  <c:v>260.21531666119893</c:v>
                </c:pt>
                <c:pt idx="15139">
                  <c:v>260.23219999472298</c:v>
                </c:pt>
                <c:pt idx="15140">
                  <c:v>260.24908332824708</c:v>
                </c:pt>
                <c:pt idx="15141">
                  <c:v>260.26600000063576</c:v>
                </c:pt>
                <c:pt idx="15142">
                  <c:v>260.28288333415986</c:v>
                </c:pt>
                <c:pt idx="15143">
                  <c:v>260.29976666768391</c:v>
                </c:pt>
                <c:pt idx="15144">
                  <c:v>260.31661666234334</c:v>
                </c:pt>
                <c:pt idx="15145">
                  <c:v>260.33351666132609</c:v>
                </c:pt>
                <c:pt idx="15146">
                  <c:v>260.35041666030884</c:v>
                </c:pt>
                <c:pt idx="15147">
                  <c:v>260.36776666641236</c:v>
                </c:pt>
                <c:pt idx="15148">
                  <c:v>260.38463333447777</c:v>
                </c:pt>
                <c:pt idx="15149">
                  <c:v>260.40149999459584</c:v>
                </c:pt>
                <c:pt idx="15150">
                  <c:v>260.41839999357859</c:v>
                </c:pt>
                <c:pt idx="15151">
                  <c:v>260.43563333352409</c:v>
                </c:pt>
                <c:pt idx="15152">
                  <c:v>260.45251666704814</c:v>
                </c:pt>
                <c:pt idx="15153">
                  <c:v>260.46943333148954</c:v>
                </c:pt>
                <c:pt idx="15154">
                  <c:v>260.48629999955494</c:v>
                </c:pt>
                <c:pt idx="15155">
                  <c:v>260.50316666762035</c:v>
                </c:pt>
                <c:pt idx="15156">
                  <c:v>260.52003332773842</c:v>
                </c:pt>
                <c:pt idx="15157">
                  <c:v>260.53688333034518</c:v>
                </c:pt>
                <c:pt idx="15158">
                  <c:v>260.55378332932793</c:v>
                </c:pt>
                <c:pt idx="15159">
                  <c:v>260.57066666285198</c:v>
                </c:pt>
                <c:pt idx="15160">
                  <c:v>260.58754999637603</c:v>
                </c:pt>
                <c:pt idx="15161">
                  <c:v>260.60488332907357</c:v>
                </c:pt>
                <c:pt idx="15162">
                  <c:v>260.62176666259768</c:v>
                </c:pt>
                <c:pt idx="15163">
                  <c:v>260.63864999612173</c:v>
                </c:pt>
                <c:pt idx="15164">
                  <c:v>260.65553332964578</c:v>
                </c:pt>
                <c:pt idx="15165">
                  <c:v>260.67241666316988</c:v>
                </c:pt>
                <c:pt idx="15166">
                  <c:v>260.68931666215263</c:v>
                </c:pt>
                <c:pt idx="15167">
                  <c:v>260.70616666475934</c:v>
                </c:pt>
                <c:pt idx="15168">
                  <c:v>260.72306666374209</c:v>
                </c:pt>
                <c:pt idx="15169">
                  <c:v>260.73993333180744</c:v>
                </c:pt>
                <c:pt idx="15170">
                  <c:v>260.75681666533154</c:v>
                </c:pt>
                <c:pt idx="15171">
                  <c:v>260.77368333339689</c:v>
                </c:pt>
                <c:pt idx="15172">
                  <c:v>260.79103333155314</c:v>
                </c:pt>
                <c:pt idx="15173">
                  <c:v>260.80791666507719</c:v>
                </c:pt>
                <c:pt idx="15174">
                  <c:v>260.82479999860129</c:v>
                </c:pt>
                <c:pt idx="15175">
                  <c:v>260.84166666666664</c:v>
                </c:pt>
                <c:pt idx="15176">
                  <c:v>260.85855000019075</c:v>
                </c:pt>
                <c:pt idx="15177">
                  <c:v>260.8754499991735</c:v>
                </c:pt>
                <c:pt idx="15178">
                  <c:v>260.89233333269755</c:v>
                </c:pt>
                <c:pt idx="15179">
                  <c:v>260.90920000076295</c:v>
                </c:pt>
                <c:pt idx="15180">
                  <c:v>260.9260999997457</c:v>
                </c:pt>
                <c:pt idx="15181">
                  <c:v>260.94296666781105</c:v>
                </c:pt>
                <c:pt idx="15182">
                  <c:v>260.95983332792918</c:v>
                </c:pt>
                <c:pt idx="15183">
                  <c:v>260.97721666495005</c:v>
                </c:pt>
                <c:pt idx="15184">
                  <c:v>260.9940999984741</c:v>
                </c:pt>
                <c:pt idx="15185">
                  <c:v>261.0109833319982</c:v>
                </c:pt>
                <c:pt idx="15186">
                  <c:v>261.02785000006355</c:v>
                </c:pt>
                <c:pt idx="15187">
                  <c:v>261.04473333358766</c:v>
                </c:pt>
                <c:pt idx="15188">
                  <c:v>261.06158332824708</c:v>
                </c:pt>
                <c:pt idx="15189">
                  <c:v>261.07846666177113</c:v>
                </c:pt>
                <c:pt idx="15190">
                  <c:v>261.09534999529518</c:v>
                </c:pt>
                <c:pt idx="15191">
                  <c:v>261.11223332881929</c:v>
                </c:pt>
                <c:pt idx="15192">
                  <c:v>261.12994999885558</c:v>
                </c:pt>
                <c:pt idx="15193">
                  <c:v>261.14683333237969</c:v>
                </c:pt>
                <c:pt idx="15194">
                  <c:v>261.16373333136238</c:v>
                </c:pt>
                <c:pt idx="15195">
                  <c:v>261.18061666488649</c:v>
                </c:pt>
                <c:pt idx="15196">
                  <c:v>261.19751666386924</c:v>
                </c:pt>
                <c:pt idx="15197">
                  <c:v>261.21443332831063</c:v>
                </c:pt>
                <c:pt idx="15198">
                  <c:v>261.23131666183474</c:v>
                </c:pt>
                <c:pt idx="15199">
                  <c:v>261.24818332990009</c:v>
                </c:pt>
                <c:pt idx="15200">
                  <c:v>261.26508332888284</c:v>
                </c:pt>
                <c:pt idx="15201">
                  <c:v>261.28196666240694</c:v>
                </c:pt>
                <c:pt idx="15202">
                  <c:v>261.29883333047229</c:v>
                </c:pt>
                <c:pt idx="15203">
                  <c:v>261.31573332945504</c:v>
                </c:pt>
                <c:pt idx="15204">
                  <c:v>261.33261666297915</c:v>
                </c:pt>
                <c:pt idx="15205">
                  <c:v>261.3494999965032</c:v>
                </c:pt>
                <c:pt idx="15206">
                  <c:v>261.3663333336512</c:v>
                </c:pt>
                <c:pt idx="15207">
                  <c:v>261.3832166671753</c:v>
                </c:pt>
                <c:pt idx="15208">
                  <c:v>261.40011666615806</c:v>
                </c:pt>
                <c:pt idx="15209">
                  <c:v>261.4169833342234</c:v>
                </c:pt>
                <c:pt idx="15210">
                  <c:v>261.43386666774751</c:v>
                </c:pt>
                <c:pt idx="15211">
                  <c:v>261.45075000127156</c:v>
                </c:pt>
                <c:pt idx="15212">
                  <c:v>261.46763332684833</c:v>
                </c:pt>
                <c:pt idx="15213">
                  <c:v>261.48449999491373</c:v>
                </c:pt>
                <c:pt idx="15214">
                  <c:v>261.50189999739331</c:v>
                </c:pt>
                <c:pt idx="15215">
                  <c:v>261.51876666545866</c:v>
                </c:pt>
                <c:pt idx="15216">
                  <c:v>261.53566666444141</c:v>
                </c:pt>
                <c:pt idx="15217">
                  <c:v>261.55253333250681</c:v>
                </c:pt>
                <c:pt idx="15218">
                  <c:v>261.56943333148956</c:v>
                </c:pt>
                <c:pt idx="15219">
                  <c:v>261.58631666501361</c:v>
                </c:pt>
                <c:pt idx="15220">
                  <c:v>261.60321666399636</c:v>
                </c:pt>
                <c:pt idx="15221">
                  <c:v>261.62009999752047</c:v>
                </c:pt>
                <c:pt idx="15222">
                  <c:v>261.63701666196187</c:v>
                </c:pt>
                <c:pt idx="15223">
                  <c:v>261.65391666094462</c:v>
                </c:pt>
                <c:pt idx="15224">
                  <c:v>261.67076666355132</c:v>
                </c:pt>
                <c:pt idx="15225">
                  <c:v>261.68763333161672</c:v>
                </c:pt>
                <c:pt idx="15226">
                  <c:v>261.70498332977297</c:v>
                </c:pt>
                <c:pt idx="15227">
                  <c:v>261.72184999783832</c:v>
                </c:pt>
                <c:pt idx="15228">
                  <c:v>261.73871666590372</c:v>
                </c:pt>
                <c:pt idx="15229">
                  <c:v>261.75559999942777</c:v>
                </c:pt>
                <c:pt idx="15230">
                  <c:v>261.77248333295188</c:v>
                </c:pt>
                <c:pt idx="15231">
                  <c:v>261.78936666647593</c:v>
                </c:pt>
                <c:pt idx="15232">
                  <c:v>261.80623333454133</c:v>
                </c:pt>
                <c:pt idx="15233">
                  <c:v>261.82313333352408</c:v>
                </c:pt>
                <c:pt idx="15234">
                  <c:v>261.83999999364215</c:v>
                </c:pt>
                <c:pt idx="15235">
                  <c:v>261.85693333148959</c:v>
                </c:pt>
                <c:pt idx="15236">
                  <c:v>261.87383333047234</c:v>
                </c:pt>
                <c:pt idx="15237">
                  <c:v>261.89074999491373</c:v>
                </c:pt>
                <c:pt idx="15238">
                  <c:v>261.90763332843778</c:v>
                </c:pt>
                <c:pt idx="15239">
                  <c:v>261.92575000127158</c:v>
                </c:pt>
                <c:pt idx="15240">
                  <c:v>261.9425833304723</c:v>
                </c:pt>
                <c:pt idx="15241">
                  <c:v>261.95946666399635</c:v>
                </c:pt>
                <c:pt idx="15242">
                  <c:v>261.97633333206176</c:v>
                </c:pt>
                <c:pt idx="15243">
                  <c:v>261.99320000012716</c:v>
                </c:pt>
                <c:pt idx="15244">
                  <c:v>262.01008333365121</c:v>
                </c:pt>
                <c:pt idx="15245">
                  <c:v>262.02699999809266</c:v>
                </c:pt>
                <c:pt idx="15246">
                  <c:v>262.04391666253406</c:v>
                </c:pt>
                <c:pt idx="15247">
                  <c:v>262.06079999605817</c:v>
                </c:pt>
                <c:pt idx="15248">
                  <c:v>262.07768332958221</c:v>
                </c:pt>
                <c:pt idx="15249">
                  <c:v>262.09459999402367</c:v>
                </c:pt>
                <c:pt idx="15250">
                  <c:v>262.1115000009537</c:v>
                </c:pt>
                <c:pt idx="15251">
                  <c:v>262.12836666107177</c:v>
                </c:pt>
                <c:pt idx="15252">
                  <c:v>262.14566666285197</c:v>
                </c:pt>
                <c:pt idx="15253">
                  <c:v>262.16254999637601</c:v>
                </c:pt>
                <c:pt idx="15254">
                  <c:v>262.17943332990012</c:v>
                </c:pt>
                <c:pt idx="15255">
                  <c:v>262.19631666342417</c:v>
                </c:pt>
                <c:pt idx="15256">
                  <c:v>262.21319999694822</c:v>
                </c:pt>
                <c:pt idx="15257">
                  <c:v>262.23006666501362</c:v>
                </c:pt>
                <c:pt idx="15258">
                  <c:v>262.24693333307903</c:v>
                </c:pt>
                <c:pt idx="15259">
                  <c:v>262.26383333206178</c:v>
                </c:pt>
                <c:pt idx="15260">
                  <c:v>262.28071666558583</c:v>
                </c:pt>
                <c:pt idx="15261">
                  <c:v>262.29758333365123</c:v>
                </c:pt>
                <c:pt idx="15262">
                  <c:v>262.31451666355133</c:v>
                </c:pt>
                <c:pt idx="15263">
                  <c:v>262.33138333161673</c:v>
                </c:pt>
                <c:pt idx="15264">
                  <c:v>262.34826666514078</c:v>
                </c:pt>
                <c:pt idx="15265">
                  <c:v>262.36561666329703</c:v>
                </c:pt>
                <c:pt idx="15266">
                  <c:v>262.38249999682108</c:v>
                </c:pt>
                <c:pt idx="15267">
                  <c:v>262.39938333034513</c:v>
                </c:pt>
                <c:pt idx="15268">
                  <c:v>262.41624999841054</c:v>
                </c:pt>
                <c:pt idx="15269">
                  <c:v>262.43314999739329</c:v>
                </c:pt>
                <c:pt idx="15270">
                  <c:v>262.45004999637604</c:v>
                </c:pt>
                <c:pt idx="15271">
                  <c:v>262.46694999535879</c:v>
                </c:pt>
                <c:pt idx="15272">
                  <c:v>262.48383332888284</c:v>
                </c:pt>
                <c:pt idx="15273">
                  <c:v>262.50071666240694</c:v>
                </c:pt>
                <c:pt idx="15274">
                  <c:v>262.5176166613897</c:v>
                </c:pt>
                <c:pt idx="15275">
                  <c:v>262.5344666639964</c:v>
                </c:pt>
                <c:pt idx="15276">
                  <c:v>262.55136666297915</c:v>
                </c:pt>
                <c:pt idx="15277">
                  <c:v>262.56821666558585</c:v>
                </c:pt>
                <c:pt idx="15278">
                  <c:v>262.5851166645686</c:v>
                </c:pt>
                <c:pt idx="15279">
                  <c:v>262.60198333263395</c:v>
                </c:pt>
                <c:pt idx="15280">
                  <c:v>262.6188833316167</c:v>
                </c:pt>
                <c:pt idx="15281">
                  <c:v>262.6357499996821</c:v>
                </c:pt>
                <c:pt idx="15282">
                  <c:v>262.65263333320615</c:v>
                </c:pt>
                <c:pt idx="15283">
                  <c:v>262.66951666673026</c:v>
                </c:pt>
                <c:pt idx="15284">
                  <c:v>262.6871333281199</c:v>
                </c:pt>
                <c:pt idx="15285">
                  <c:v>262.7039999961853</c:v>
                </c:pt>
                <c:pt idx="15286">
                  <c:v>262.72225000063577</c:v>
                </c:pt>
                <c:pt idx="15287">
                  <c:v>262.73913333415987</c:v>
                </c:pt>
                <c:pt idx="15288">
                  <c:v>262.75606666405997</c:v>
                </c:pt>
                <c:pt idx="15289">
                  <c:v>262.77293333212532</c:v>
                </c:pt>
                <c:pt idx="15290">
                  <c:v>262.78980000019072</c:v>
                </c:pt>
                <c:pt idx="15291">
                  <c:v>262.80723333358765</c:v>
                </c:pt>
                <c:pt idx="15292">
                  <c:v>262.82408332824707</c:v>
                </c:pt>
                <c:pt idx="15293">
                  <c:v>262.8410666624705</c:v>
                </c:pt>
                <c:pt idx="15294">
                  <c:v>262.8579333305359</c:v>
                </c:pt>
                <c:pt idx="15295">
                  <c:v>262.8747833331426</c:v>
                </c:pt>
                <c:pt idx="15296">
                  <c:v>262.89278333187104</c:v>
                </c:pt>
                <c:pt idx="15297">
                  <c:v>262.90964999993645</c:v>
                </c:pt>
                <c:pt idx="15298">
                  <c:v>262.92713332970936</c:v>
                </c:pt>
                <c:pt idx="15299">
                  <c:v>262.94398333231607</c:v>
                </c:pt>
                <c:pt idx="15300">
                  <c:v>262.96195000012716</c:v>
                </c:pt>
                <c:pt idx="15301">
                  <c:v>262.97879999478658</c:v>
                </c:pt>
                <c:pt idx="15302">
                  <c:v>262.99674999713898</c:v>
                </c:pt>
                <c:pt idx="15303">
                  <c:v>263.01361666520438</c:v>
                </c:pt>
                <c:pt idx="15304">
                  <c:v>263.03179999987282</c:v>
                </c:pt>
                <c:pt idx="15305">
                  <c:v>263.04864999453224</c:v>
                </c:pt>
                <c:pt idx="15306">
                  <c:v>263.06604999701182</c:v>
                </c:pt>
                <c:pt idx="15307">
                  <c:v>263.08289999961852</c:v>
                </c:pt>
                <c:pt idx="15308">
                  <c:v>263.09974999427794</c:v>
                </c:pt>
                <c:pt idx="15309">
                  <c:v>263.116583331426</c:v>
                </c:pt>
                <c:pt idx="15310">
                  <c:v>263.13356666564943</c:v>
                </c:pt>
                <c:pt idx="15311">
                  <c:v>263.15041666030885</c:v>
                </c:pt>
                <c:pt idx="15312">
                  <c:v>263.1672999938329</c:v>
                </c:pt>
                <c:pt idx="15313">
                  <c:v>263.18528332710264</c:v>
                </c:pt>
                <c:pt idx="15314">
                  <c:v>263.20214999516804</c:v>
                </c:pt>
                <c:pt idx="15315">
                  <c:v>263.220849998792</c:v>
                </c:pt>
                <c:pt idx="15316">
                  <c:v>263.23773333231605</c:v>
                </c:pt>
                <c:pt idx="15317">
                  <c:v>263.25516666571298</c:v>
                </c:pt>
                <c:pt idx="15318">
                  <c:v>263.2720166603724</c:v>
                </c:pt>
                <c:pt idx="15319">
                  <c:v>263.28923332691193</c:v>
                </c:pt>
                <c:pt idx="15320">
                  <c:v>263.30608332951863</c:v>
                </c:pt>
                <c:pt idx="15321">
                  <c:v>263.3241333325704</c:v>
                </c:pt>
                <c:pt idx="15322">
                  <c:v>263.3410000006358</c:v>
                </c:pt>
                <c:pt idx="15323">
                  <c:v>263.35861666202544</c:v>
                </c:pt>
                <c:pt idx="15324">
                  <c:v>263.37546666463214</c:v>
                </c:pt>
              </c:numCache>
            </c:numRef>
          </c:xVal>
          <c:yVal>
            <c:numRef>
              <c:f>vlbitemplogA!$C$1:$C$15325</c:f>
              <c:numCache>
                <c:formatCode>General</c:formatCode>
                <c:ptCount val="15325"/>
                <c:pt idx="0">
                  <c:v>22.547000000000001</c:v>
                </c:pt>
                <c:pt idx="1">
                  <c:v>22.547000000000001</c:v>
                </c:pt>
                <c:pt idx="2">
                  <c:v>22.55</c:v>
                </c:pt>
                <c:pt idx="3">
                  <c:v>22.552</c:v>
                </c:pt>
                <c:pt idx="4">
                  <c:v>22.550999999999998</c:v>
                </c:pt>
                <c:pt idx="5">
                  <c:v>22.550999999999998</c:v>
                </c:pt>
                <c:pt idx="6">
                  <c:v>22.548999999999999</c:v>
                </c:pt>
                <c:pt idx="7">
                  <c:v>22.547999999999998</c:v>
                </c:pt>
                <c:pt idx="8">
                  <c:v>22.547999999999998</c:v>
                </c:pt>
                <c:pt idx="9">
                  <c:v>22.547999999999998</c:v>
                </c:pt>
                <c:pt idx="10">
                  <c:v>22.548999999999999</c:v>
                </c:pt>
                <c:pt idx="11">
                  <c:v>22.548999999999999</c:v>
                </c:pt>
                <c:pt idx="12">
                  <c:v>22.548999999999999</c:v>
                </c:pt>
                <c:pt idx="13">
                  <c:v>22.547999999999998</c:v>
                </c:pt>
                <c:pt idx="14">
                  <c:v>22.547999999999998</c:v>
                </c:pt>
                <c:pt idx="15">
                  <c:v>22.547999999999998</c:v>
                </c:pt>
                <c:pt idx="16">
                  <c:v>22.547999999999998</c:v>
                </c:pt>
                <c:pt idx="17">
                  <c:v>22.547000000000001</c:v>
                </c:pt>
                <c:pt idx="18">
                  <c:v>22.547000000000001</c:v>
                </c:pt>
                <c:pt idx="19">
                  <c:v>22.547999999999998</c:v>
                </c:pt>
                <c:pt idx="20">
                  <c:v>22.547000000000001</c:v>
                </c:pt>
                <c:pt idx="21">
                  <c:v>22.547000000000001</c:v>
                </c:pt>
                <c:pt idx="22">
                  <c:v>22.545999999999999</c:v>
                </c:pt>
                <c:pt idx="23">
                  <c:v>22.545999999999999</c:v>
                </c:pt>
                <c:pt idx="24">
                  <c:v>22.545999999999999</c:v>
                </c:pt>
                <c:pt idx="25">
                  <c:v>22.545999999999999</c:v>
                </c:pt>
                <c:pt idx="26">
                  <c:v>22.545999999999999</c:v>
                </c:pt>
                <c:pt idx="27">
                  <c:v>22.545999999999999</c:v>
                </c:pt>
                <c:pt idx="28">
                  <c:v>22.545999999999999</c:v>
                </c:pt>
                <c:pt idx="29">
                  <c:v>22.545999999999999</c:v>
                </c:pt>
                <c:pt idx="30">
                  <c:v>22.545999999999999</c:v>
                </c:pt>
                <c:pt idx="31">
                  <c:v>22.545999999999999</c:v>
                </c:pt>
                <c:pt idx="32">
                  <c:v>22.545000000000002</c:v>
                </c:pt>
                <c:pt idx="33">
                  <c:v>22.545000000000002</c:v>
                </c:pt>
                <c:pt idx="34">
                  <c:v>22.545000000000002</c:v>
                </c:pt>
                <c:pt idx="35">
                  <c:v>22.545999999999999</c:v>
                </c:pt>
                <c:pt idx="36">
                  <c:v>22.545999999999999</c:v>
                </c:pt>
                <c:pt idx="37">
                  <c:v>22.545999999999999</c:v>
                </c:pt>
                <c:pt idx="38">
                  <c:v>22.545999999999999</c:v>
                </c:pt>
                <c:pt idx="39">
                  <c:v>22.547000000000001</c:v>
                </c:pt>
                <c:pt idx="40">
                  <c:v>22.547000000000001</c:v>
                </c:pt>
                <c:pt idx="41">
                  <c:v>22.545999999999999</c:v>
                </c:pt>
                <c:pt idx="42">
                  <c:v>22.547000000000001</c:v>
                </c:pt>
                <c:pt idx="43">
                  <c:v>22.545999999999999</c:v>
                </c:pt>
                <c:pt idx="44">
                  <c:v>22.547000000000001</c:v>
                </c:pt>
                <c:pt idx="45">
                  <c:v>22.547000000000001</c:v>
                </c:pt>
                <c:pt idx="46">
                  <c:v>22.547999999999998</c:v>
                </c:pt>
                <c:pt idx="47">
                  <c:v>22.547000000000001</c:v>
                </c:pt>
                <c:pt idx="48">
                  <c:v>22.547999999999998</c:v>
                </c:pt>
                <c:pt idx="49">
                  <c:v>22.547999999999998</c:v>
                </c:pt>
                <c:pt idx="50">
                  <c:v>22.547000000000001</c:v>
                </c:pt>
                <c:pt idx="51">
                  <c:v>22.547000000000001</c:v>
                </c:pt>
                <c:pt idx="52">
                  <c:v>22.547000000000001</c:v>
                </c:pt>
                <c:pt idx="53">
                  <c:v>22.548999999999999</c:v>
                </c:pt>
                <c:pt idx="54">
                  <c:v>22.548999999999999</c:v>
                </c:pt>
                <c:pt idx="55">
                  <c:v>22.547999999999998</c:v>
                </c:pt>
                <c:pt idx="56">
                  <c:v>22.548999999999999</c:v>
                </c:pt>
                <c:pt idx="57">
                  <c:v>22.548999999999999</c:v>
                </c:pt>
                <c:pt idx="58">
                  <c:v>22.548999999999999</c:v>
                </c:pt>
                <c:pt idx="59">
                  <c:v>22.548999999999999</c:v>
                </c:pt>
                <c:pt idx="60">
                  <c:v>22.548999999999999</c:v>
                </c:pt>
                <c:pt idx="61">
                  <c:v>22.548999999999999</c:v>
                </c:pt>
                <c:pt idx="62">
                  <c:v>22.548999999999999</c:v>
                </c:pt>
                <c:pt idx="63">
                  <c:v>22.55</c:v>
                </c:pt>
                <c:pt idx="64">
                  <c:v>22.548999999999999</c:v>
                </c:pt>
                <c:pt idx="65">
                  <c:v>22.548999999999999</c:v>
                </c:pt>
                <c:pt idx="66">
                  <c:v>22.548999999999999</c:v>
                </c:pt>
                <c:pt idx="67">
                  <c:v>22.548999999999999</c:v>
                </c:pt>
                <c:pt idx="68">
                  <c:v>22.548999999999999</c:v>
                </c:pt>
                <c:pt idx="69">
                  <c:v>22.55</c:v>
                </c:pt>
                <c:pt idx="70">
                  <c:v>22.55</c:v>
                </c:pt>
                <c:pt idx="71">
                  <c:v>22.55</c:v>
                </c:pt>
                <c:pt idx="72">
                  <c:v>22.55</c:v>
                </c:pt>
                <c:pt idx="73">
                  <c:v>22.55</c:v>
                </c:pt>
                <c:pt idx="74">
                  <c:v>22.55</c:v>
                </c:pt>
                <c:pt idx="75">
                  <c:v>22.548999999999999</c:v>
                </c:pt>
                <c:pt idx="76">
                  <c:v>22.548999999999999</c:v>
                </c:pt>
                <c:pt idx="77">
                  <c:v>22.548999999999999</c:v>
                </c:pt>
                <c:pt idx="78">
                  <c:v>22.548999999999999</c:v>
                </c:pt>
                <c:pt idx="79">
                  <c:v>22.55</c:v>
                </c:pt>
                <c:pt idx="80">
                  <c:v>22.548999999999999</c:v>
                </c:pt>
                <c:pt idx="81">
                  <c:v>22.548999999999999</c:v>
                </c:pt>
                <c:pt idx="82">
                  <c:v>22.547999999999998</c:v>
                </c:pt>
                <c:pt idx="83">
                  <c:v>22.548999999999999</c:v>
                </c:pt>
                <c:pt idx="84">
                  <c:v>22.548999999999999</c:v>
                </c:pt>
                <c:pt idx="85">
                  <c:v>22.55</c:v>
                </c:pt>
                <c:pt idx="86">
                  <c:v>22.55</c:v>
                </c:pt>
                <c:pt idx="87">
                  <c:v>22.547000000000001</c:v>
                </c:pt>
                <c:pt idx="88">
                  <c:v>22.545999999999999</c:v>
                </c:pt>
                <c:pt idx="89">
                  <c:v>22.545000000000002</c:v>
                </c:pt>
                <c:pt idx="90">
                  <c:v>22.545999999999999</c:v>
                </c:pt>
                <c:pt idx="91">
                  <c:v>22.545999999999999</c:v>
                </c:pt>
                <c:pt idx="92">
                  <c:v>22.545999999999999</c:v>
                </c:pt>
                <c:pt idx="93">
                  <c:v>22.547000000000001</c:v>
                </c:pt>
                <c:pt idx="94">
                  <c:v>22.547000000000001</c:v>
                </c:pt>
                <c:pt idx="95">
                  <c:v>22.547000000000001</c:v>
                </c:pt>
                <c:pt idx="96">
                  <c:v>22.547000000000001</c:v>
                </c:pt>
                <c:pt idx="97">
                  <c:v>22.547000000000001</c:v>
                </c:pt>
                <c:pt idx="98">
                  <c:v>22.547000000000001</c:v>
                </c:pt>
                <c:pt idx="99">
                  <c:v>22.547000000000001</c:v>
                </c:pt>
                <c:pt idx="100">
                  <c:v>22.547999999999998</c:v>
                </c:pt>
                <c:pt idx="101">
                  <c:v>22.548999999999999</c:v>
                </c:pt>
                <c:pt idx="102">
                  <c:v>22.548999999999999</c:v>
                </c:pt>
                <c:pt idx="103">
                  <c:v>22.548999999999999</c:v>
                </c:pt>
                <c:pt idx="104">
                  <c:v>22.548999999999999</c:v>
                </c:pt>
                <c:pt idx="105">
                  <c:v>22.548999999999999</c:v>
                </c:pt>
                <c:pt idx="106">
                  <c:v>22.548999999999999</c:v>
                </c:pt>
                <c:pt idx="107">
                  <c:v>22.548999999999999</c:v>
                </c:pt>
                <c:pt idx="108">
                  <c:v>22.548999999999999</c:v>
                </c:pt>
                <c:pt idx="109">
                  <c:v>22.548999999999999</c:v>
                </c:pt>
                <c:pt idx="110">
                  <c:v>22.548999999999999</c:v>
                </c:pt>
                <c:pt idx="111">
                  <c:v>22.55</c:v>
                </c:pt>
                <c:pt idx="112">
                  <c:v>22.55</c:v>
                </c:pt>
                <c:pt idx="113">
                  <c:v>22.55</c:v>
                </c:pt>
                <c:pt idx="114">
                  <c:v>22.55</c:v>
                </c:pt>
                <c:pt idx="115">
                  <c:v>22.55</c:v>
                </c:pt>
                <c:pt idx="116">
                  <c:v>22.55</c:v>
                </c:pt>
                <c:pt idx="117">
                  <c:v>22.55</c:v>
                </c:pt>
                <c:pt idx="118">
                  <c:v>22.55</c:v>
                </c:pt>
                <c:pt idx="119">
                  <c:v>22.55</c:v>
                </c:pt>
                <c:pt idx="120">
                  <c:v>22.548999999999999</c:v>
                </c:pt>
                <c:pt idx="121">
                  <c:v>22.548999999999999</c:v>
                </c:pt>
                <c:pt idx="122">
                  <c:v>22.55</c:v>
                </c:pt>
                <c:pt idx="123">
                  <c:v>22.55</c:v>
                </c:pt>
                <c:pt idx="124">
                  <c:v>22.55</c:v>
                </c:pt>
                <c:pt idx="125">
                  <c:v>22.55</c:v>
                </c:pt>
                <c:pt idx="126">
                  <c:v>22.55</c:v>
                </c:pt>
                <c:pt idx="127">
                  <c:v>22.548999999999999</c:v>
                </c:pt>
                <c:pt idx="128">
                  <c:v>22.548999999999999</c:v>
                </c:pt>
                <c:pt idx="129">
                  <c:v>22.548999999999999</c:v>
                </c:pt>
                <c:pt idx="130">
                  <c:v>22.548999999999999</c:v>
                </c:pt>
                <c:pt idx="131">
                  <c:v>22.55</c:v>
                </c:pt>
                <c:pt idx="132">
                  <c:v>22.55</c:v>
                </c:pt>
                <c:pt idx="133">
                  <c:v>22.547999999999998</c:v>
                </c:pt>
                <c:pt idx="134">
                  <c:v>22.547999999999998</c:v>
                </c:pt>
                <c:pt idx="135">
                  <c:v>22.547999999999998</c:v>
                </c:pt>
                <c:pt idx="136">
                  <c:v>22.548999999999999</c:v>
                </c:pt>
                <c:pt idx="137">
                  <c:v>22.548999999999999</c:v>
                </c:pt>
                <c:pt idx="138">
                  <c:v>22.547999999999998</c:v>
                </c:pt>
                <c:pt idx="139">
                  <c:v>22.547999999999998</c:v>
                </c:pt>
                <c:pt idx="140">
                  <c:v>22.547999999999998</c:v>
                </c:pt>
                <c:pt idx="141">
                  <c:v>22.547000000000001</c:v>
                </c:pt>
                <c:pt idx="142">
                  <c:v>22.547999999999998</c:v>
                </c:pt>
                <c:pt idx="143">
                  <c:v>22.547000000000001</c:v>
                </c:pt>
                <c:pt idx="144">
                  <c:v>22.547000000000001</c:v>
                </c:pt>
                <c:pt idx="145">
                  <c:v>22.545999999999999</c:v>
                </c:pt>
                <c:pt idx="146">
                  <c:v>22.545999999999999</c:v>
                </c:pt>
                <c:pt idx="147">
                  <c:v>22.545999999999999</c:v>
                </c:pt>
                <c:pt idx="148">
                  <c:v>22.545999999999999</c:v>
                </c:pt>
                <c:pt idx="149">
                  <c:v>22.545999999999999</c:v>
                </c:pt>
                <c:pt idx="150">
                  <c:v>22.545999999999999</c:v>
                </c:pt>
                <c:pt idx="151">
                  <c:v>22.545999999999999</c:v>
                </c:pt>
                <c:pt idx="152">
                  <c:v>22.545999999999999</c:v>
                </c:pt>
                <c:pt idx="153">
                  <c:v>22.547000000000001</c:v>
                </c:pt>
                <c:pt idx="154">
                  <c:v>22.547000000000001</c:v>
                </c:pt>
                <c:pt idx="155">
                  <c:v>22.547000000000001</c:v>
                </c:pt>
                <c:pt idx="156">
                  <c:v>22.547000000000001</c:v>
                </c:pt>
                <c:pt idx="157">
                  <c:v>22.545999999999999</c:v>
                </c:pt>
                <c:pt idx="158">
                  <c:v>22.547000000000001</c:v>
                </c:pt>
                <c:pt idx="159">
                  <c:v>22.547000000000001</c:v>
                </c:pt>
                <c:pt idx="160">
                  <c:v>22.547000000000001</c:v>
                </c:pt>
                <c:pt idx="161">
                  <c:v>22.547999999999998</c:v>
                </c:pt>
                <c:pt idx="162">
                  <c:v>22.547999999999998</c:v>
                </c:pt>
                <c:pt idx="163">
                  <c:v>22.547999999999998</c:v>
                </c:pt>
                <c:pt idx="164">
                  <c:v>22.548999999999999</c:v>
                </c:pt>
                <c:pt idx="165">
                  <c:v>22.547999999999998</c:v>
                </c:pt>
                <c:pt idx="166">
                  <c:v>22.547999999999998</c:v>
                </c:pt>
                <c:pt idx="167">
                  <c:v>22.547999999999998</c:v>
                </c:pt>
                <c:pt idx="168">
                  <c:v>22.548999999999999</c:v>
                </c:pt>
                <c:pt idx="169">
                  <c:v>22.547999999999998</c:v>
                </c:pt>
                <c:pt idx="170">
                  <c:v>22.548999999999999</c:v>
                </c:pt>
                <c:pt idx="171">
                  <c:v>22.548999999999999</c:v>
                </c:pt>
                <c:pt idx="172">
                  <c:v>22.55</c:v>
                </c:pt>
                <c:pt idx="173">
                  <c:v>22.55</c:v>
                </c:pt>
                <c:pt idx="174">
                  <c:v>22.55</c:v>
                </c:pt>
                <c:pt idx="175">
                  <c:v>22.55</c:v>
                </c:pt>
                <c:pt idx="176">
                  <c:v>22.55</c:v>
                </c:pt>
                <c:pt idx="177">
                  <c:v>22.55</c:v>
                </c:pt>
                <c:pt idx="178">
                  <c:v>22.55</c:v>
                </c:pt>
                <c:pt idx="179">
                  <c:v>22.55</c:v>
                </c:pt>
                <c:pt idx="180">
                  <c:v>22.550999999999998</c:v>
                </c:pt>
                <c:pt idx="181">
                  <c:v>22.55</c:v>
                </c:pt>
                <c:pt idx="182">
                  <c:v>22.55</c:v>
                </c:pt>
                <c:pt idx="183">
                  <c:v>22.55</c:v>
                </c:pt>
                <c:pt idx="184">
                  <c:v>22.55</c:v>
                </c:pt>
                <c:pt idx="185">
                  <c:v>22.55</c:v>
                </c:pt>
                <c:pt idx="186">
                  <c:v>22.55</c:v>
                </c:pt>
                <c:pt idx="187">
                  <c:v>22.55</c:v>
                </c:pt>
                <c:pt idx="188">
                  <c:v>22.55</c:v>
                </c:pt>
                <c:pt idx="189">
                  <c:v>22.548999999999999</c:v>
                </c:pt>
                <c:pt idx="190">
                  <c:v>22.548999999999999</c:v>
                </c:pt>
                <c:pt idx="191">
                  <c:v>22.548999999999999</c:v>
                </c:pt>
                <c:pt idx="192">
                  <c:v>22.548999999999999</c:v>
                </c:pt>
                <c:pt idx="193">
                  <c:v>22.547999999999998</c:v>
                </c:pt>
                <c:pt idx="194">
                  <c:v>22.548999999999999</c:v>
                </c:pt>
                <c:pt idx="195">
                  <c:v>22.548999999999999</c:v>
                </c:pt>
                <c:pt idx="196">
                  <c:v>22.548999999999999</c:v>
                </c:pt>
                <c:pt idx="197">
                  <c:v>22.547999999999998</c:v>
                </c:pt>
                <c:pt idx="198">
                  <c:v>22.547999999999998</c:v>
                </c:pt>
                <c:pt idx="199">
                  <c:v>22.547999999999998</c:v>
                </c:pt>
                <c:pt idx="200">
                  <c:v>22.547000000000001</c:v>
                </c:pt>
                <c:pt idx="201">
                  <c:v>22.547000000000001</c:v>
                </c:pt>
                <c:pt idx="202">
                  <c:v>22.547000000000001</c:v>
                </c:pt>
                <c:pt idx="203">
                  <c:v>22.547000000000001</c:v>
                </c:pt>
                <c:pt idx="204">
                  <c:v>22.545999999999999</c:v>
                </c:pt>
                <c:pt idx="205">
                  <c:v>22.545999999999999</c:v>
                </c:pt>
                <c:pt idx="206">
                  <c:v>22.545999999999999</c:v>
                </c:pt>
                <c:pt idx="207">
                  <c:v>22.545999999999999</c:v>
                </c:pt>
                <c:pt idx="208">
                  <c:v>22.545999999999999</c:v>
                </c:pt>
                <c:pt idx="209">
                  <c:v>22.545999999999999</c:v>
                </c:pt>
                <c:pt idx="210">
                  <c:v>22.545999999999999</c:v>
                </c:pt>
                <c:pt idx="211">
                  <c:v>22.545999999999999</c:v>
                </c:pt>
                <c:pt idx="212">
                  <c:v>22.547000000000001</c:v>
                </c:pt>
                <c:pt idx="213">
                  <c:v>22.545999999999999</c:v>
                </c:pt>
                <c:pt idx="214">
                  <c:v>22.545999999999999</c:v>
                </c:pt>
                <c:pt idx="215">
                  <c:v>22.547000000000001</c:v>
                </c:pt>
                <c:pt idx="216">
                  <c:v>22.547000000000001</c:v>
                </c:pt>
                <c:pt idx="217">
                  <c:v>22.547000000000001</c:v>
                </c:pt>
                <c:pt idx="218">
                  <c:v>22.547000000000001</c:v>
                </c:pt>
                <c:pt idx="219">
                  <c:v>22.547999999999998</c:v>
                </c:pt>
                <c:pt idx="220">
                  <c:v>22.547999999999998</c:v>
                </c:pt>
                <c:pt idx="221">
                  <c:v>22.547999999999998</c:v>
                </c:pt>
                <c:pt idx="222">
                  <c:v>22.547999999999998</c:v>
                </c:pt>
                <c:pt idx="223">
                  <c:v>22.547999999999998</c:v>
                </c:pt>
                <c:pt idx="224">
                  <c:v>22.547999999999998</c:v>
                </c:pt>
                <c:pt idx="225">
                  <c:v>22.547999999999998</c:v>
                </c:pt>
                <c:pt idx="226">
                  <c:v>22.547999999999998</c:v>
                </c:pt>
                <c:pt idx="227">
                  <c:v>22.547999999999998</c:v>
                </c:pt>
                <c:pt idx="228">
                  <c:v>22.548999999999999</c:v>
                </c:pt>
                <c:pt idx="229">
                  <c:v>22.548999999999999</c:v>
                </c:pt>
                <c:pt idx="230">
                  <c:v>22.548999999999999</c:v>
                </c:pt>
                <c:pt idx="231">
                  <c:v>22.55</c:v>
                </c:pt>
                <c:pt idx="232">
                  <c:v>22.55</c:v>
                </c:pt>
                <c:pt idx="233">
                  <c:v>22.55</c:v>
                </c:pt>
                <c:pt idx="234">
                  <c:v>22.55</c:v>
                </c:pt>
                <c:pt idx="235">
                  <c:v>22.55</c:v>
                </c:pt>
                <c:pt idx="236">
                  <c:v>22.55</c:v>
                </c:pt>
                <c:pt idx="237">
                  <c:v>22.55</c:v>
                </c:pt>
                <c:pt idx="238">
                  <c:v>22.55</c:v>
                </c:pt>
                <c:pt idx="239">
                  <c:v>22.55</c:v>
                </c:pt>
                <c:pt idx="240">
                  <c:v>22.55</c:v>
                </c:pt>
                <c:pt idx="241">
                  <c:v>22.55</c:v>
                </c:pt>
                <c:pt idx="242">
                  <c:v>22.55</c:v>
                </c:pt>
                <c:pt idx="243">
                  <c:v>22.55</c:v>
                </c:pt>
                <c:pt idx="244">
                  <c:v>22.55</c:v>
                </c:pt>
                <c:pt idx="245">
                  <c:v>22.550999999999998</c:v>
                </c:pt>
                <c:pt idx="246">
                  <c:v>22.550999999999998</c:v>
                </c:pt>
                <c:pt idx="247">
                  <c:v>22.55</c:v>
                </c:pt>
                <c:pt idx="248">
                  <c:v>22.55</c:v>
                </c:pt>
                <c:pt idx="249">
                  <c:v>22.55</c:v>
                </c:pt>
                <c:pt idx="250">
                  <c:v>22.548999999999999</c:v>
                </c:pt>
                <c:pt idx="251">
                  <c:v>22.548999999999999</c:v>
                </c:pt>
                <c:pt idx="252">
                  <c:v>22.548999999999999</c:v>
                </c:pt>
                <c:pt idx="253">
                  <c:v>22.548999999999999</c:v>
                </c:pt>
                <c:pt idx="254">
                  <c:v>22.548999999999999</c:v>
                </c:pt>
                <c:pt idx="255">
                  <c:v>22.548999999999999</c:v>
                </c:pt>
                <c:pt idx="256">
                  <c:v>22.548999999999999</c:v>
                </c:pt>
                <c:pt idx="257">
                  <c:v>22.548999999999999</c:v>
                </c:pt>
                <c:pt idx="258">
                  <c:v>22.547999999999998</c:v>
                </c:pt>
                <c:pt idx="259">
                  <c:v>22.547999999999998</c:v>
                </c:pt>
                <c:pt idx="260">
                  <c:v>22.547999999999998</c:v>
                </c:pt>
                <c:pt idx="261">
                  <c:v>22.547000000000001</c:v>
                </c:pt>
                <c:pt idx="262">
                  <c:v>22.547000000000001</c:v>
                </c:pt>
                <c:pt idx="263">
                  <c:v>22.547000000000001</c:v>
                </c:pt>
                <c:pt idx="264">
                  <c:v>22.547000000000001</c:v>
                </c:pt>
                <c:pt idx="265">
                  <c:v>22.547000000000001</c:v>
                </c:pt>
                <c:pt idx="266">
                  <c:v>22.547000000000001</c:v>
                </c:pt>
                <c:pt idx="267">
                  <c:v>22.547000000000001</c:v>
                </c:pt>
                <c:pt idx="268">
                  <c:v>22.545999999999999</c:v>
                </c:pt>
                <c:pt idx="269">
                  <c:v>22.547000000000001</c:v>
                </c:pt>
                <c:pt idx="270">
                  <c:v>22.545999999999999</c:v>
                </c:pt>
                <c:pt idx="271">
                  <c:v>22.547000000000001</c:v>
                </c:pt>
                <c:pt idx="272">
                  <c:v>22.545999999999999</c:v>
                </c:pt>
                <c:pt idx="273">
                  <c:v>22.547000000000001</c:v>
                </c:pt>
                <c:pt idx="274">
                  <c:v>22.547000000000001</c:v>
                </c:pt>
                <c:pt idx="275">
                  <c:v>22.547000000000001</c:v>
                </c:pt>
                <c:pt idx="276">
                  <c:v>22.547000000000001</c:v>
                </c:pt>
                <c:pt idx="277">
                  <c:v>22.547000000000001</c:v>
                </c:pt>
                <c:pt idx="278">
                  <c:v>22.547999999999998</c:v>
                </c:pt>
                <c:pt idx="279">
                  <c:v>22.547999999999998</c:v>
                </c:pt>
                <c:pt idx="280">
                  <c:v>22.547999999999998</c:v>
                </c:pt>
                <c:pt idx="281">
                  <c:v>22.547999999999998</c:v>
                </c:pt>
                <c:pt idx="282">
                  <c:v>22.548999999999999</c:v>
                </c:pt>
                <c:pt idx="283">
                  <c:v>22.547999999999998</c:v>
                </c:pt>
                <c:pt idx="284">
                  <c:v>22.548999999999999</c:v>
                </c:pt>
                <c:pt idx="285">
                  <c:v>22.548999999999999</c:v>
                </c:pt>
                <c:pt idx="286">
                  <c:v>22.547999999999998</c:v>
                </c:pt>
                <c:pt idx="287">
                  <c:v>22.55</c:v>
                </c:pt>
                <c:pt idx="288">
                  <c:v>22.55</c:v>
                </c:pt>
                <c:pt idx="289">
                  <c:v>22.548999999999999</c:v>
                </c:pt>
                <c:pt idx="290">
                  <c:v>22.55</c:v>
                </c:pt>
                <c:pt idx="291">
                  <c:v>22.55</c:v>
                </c:pt>
                <c:pt idx="292">
                  <c:v>22.55</c:v>
                </c:pt>
                <c:pt idx="293">
                  <c:v>22.55</c:v>
                </c:pt>
                <c:pt idx="294">
                  <c:v>22.55</c:v>
                </c:pt>
                <c:pt idx="295">
                  <c:v>22.550999999999998</c:v>
                </c:pt>
                <c:pt idx="296">
                  <c:v>22.550999999999998</c:v>
                </c:pt>
                <c:pt idx="297">
                  <c:v>22.55</c:v>
                </c:pt>
                <c:pt idx="298">
                  <c:v>22.55</c:v>
                </c:pt>
                <c:pt idx="299">
                  <c:v>22.55</c:v>
                </c:pt>
                <c:pt idx="300">
                  <c:v>22.55</c:v>
                </c:pt>
                <c:pt idx="301">
                  <c:v>22.55</c:v>
                </c:pt>
                <c:pt idx="302">
                  <c:v>22.55</c:v>
                </c:pt>
                <c:pt idx="303">
                  <c:v>22.55</c:v>
                </c:pt>
                <c:pt idx="304">
                  <c:v>22.55</c:v>
                </c:pt>
                <c:pt idx="305">
                  <c:v>22.55</c:v>
                </c:pt>
                <c:pt idx="306">
                  <c:v>22.550999999999998</c:v>
                </c:pt>
                <c:pt idx="307">
                  <c:v>22.55</c:v>
                </c:pt>
                <c:pt idx="308">
                  <c:v>22.55</c:v>
                </c:pt>
                <c:pt idx="309">
                  <c:v>22.55</c:v>
                </c:pt>
                <c:pt idx="310">
                  <c:v>22.548999999999999</c:v>
                </c:pt>
                <c:pt idx="311">
                  <c:v>22.547999999999998</c:v>
                </c:pt>
                <c:pt idx="312">
                  <c:v>22.547999999999998</c:v>
                </c:pt>
                <c:pt idx="313">
                  <c:v>22.547999999999998</c:v>
                </c:pt>
                <c:pt idx="314">
                  <c:v>22.547999999999998</c:v>
                </c:pt>
                <c:pt idx="315">
                  <c:v>22.548999999999999</c:v>
                </c:pt>
                <c:pt idx="316">
                  <c:v>22.548999999999999</c:v>
                </c:pt>
                <c:pt idx="317">
                  <c:v>22.547999999999998</c:v>
                </c:pt>
                <c:pt idx="318">
                  <c:v>22.547000000000001</c:v>
                </c:pt>
                <c:pt idx="319">
                  <c:v>22.547000000000001</c:v>
                </c:pt>
                <c:pt idx="320">
                  <c:v>22.547000000000001</c:v>
                </c:pt>
                <c:pt idx="321">
                  <c:v>22.547999999999998</c:v>
                </c:pt>
                <c:pt idx="322">
                  <c:v>22.547000000000001</c:v>
                </c:pt>
                <c:pt idx="323">
                  <c:v>22.547000000000001</c:v>
                </c:pt>
                <c:pt idx="324">
                  <c:v>22.547000000000001</c:v>
                </c:pt>
                <c:pt idx="325">
                  <c:v>22.547000000000001</c:v>
                </c:pt>
                <c:pt idx="326">
                  <c:v>22.547000000000001</c:v>
                </c:pt>
                <c:pt idx="327">
                  <c:v>22.547000000000001</c:v>
                </c:pt>
                <c:pt idx="328">
                  <c:v>22.545999999999999</c:v>
                </c:pt>
                <c:pt idx="329">
                  <c:v>22.545999999999999</c:v>
                </c:pt>
                <c:pt idx="330">
                  <c:v>22.547000000000001</c:v>
                </c:pt>
                <c:pt idx="331">
                  <c:v>22.547000000000001</c:v>
                </c:pt>
                <c:pt idx="332">
                  <c:v>22.547000000000001</c:v>
                </c:pt>
                <c:pt idx="333">
                  <c:v>22.547000000000001</c:v>
                </c:pt>
                <c:pt idx="334">
                  <c:v>22.547000000000001</c:v>
                </c:pt>
                <c:pt idx="335">
                  <c:v>22.547000000000001</c:v>
                </c:pt>
                <c:pt idx="336">
                  <c:v>22.547000000000001</c:v>
                </c:pt>
                <c:pt idx="337">
                  <c:v>22.547000000000001</c:v>
                </c:pt>
                <c:pt idx="338">
                  <c:v>22.547000000000001</c:v>
                </c:pt>
                <c:pt idx="339">
                  <c:v>22.547000000000001</c:v>
                </c:pt>
                <c:pt idx="340">
                  <c:v>22.547999999999998</c:v>
                </c:pt>
                <c:pt idx="341">
                  <c:v>22.547999999999998</c:v>
                </c:pt>
                <c:pt idx="342">
                  <c:v>22.548999999999999</c:v>
                </c:pt>
                <c:pt idx="343">
                  <c:v>22.547999999999998</c:v>
                </c:pt>
                <c:pt idx="344">
                  <c:v>22.547999999999998</c:v>
                </c:pt>
                <c:pt idx="345">
                  <c:v>22.547999999999998</c:v>
                </c:pt>
                <c:pt idx="346">
                  <c:v>22.548999999999999</c:v>
                </c:pt>
                <c:pt idx="347">
                  <c:v>22.548999999999999</c:v>
                </c:pt>
                <c:pt idx="348">
                  <c:v>22.55</c:v>
                </c:pt>
                <c:pt idx="349">
                  <c:v>22.550999999999998</c:v>
                </c:pt>
                <c:pt idx="350">
                  <c:v>22.550999999999998</c:v>
                </c:pt>
                <c:pt idx="351">
                  <c:v>22.55</c:v>
                </c:pt>
                <c:pt idx="352">
                  <c:v>22.55</c:v>
                </c:pt>
                <c:pt idx="353">
                  <c:v>22.55</c:v>
                </c:pt>
                <c:pt idx="354">
                  <c:v>22.55</c:v>
                </c:pt>
                <c:pt idx="355">
                  <c:v>22.550999999999998</c:v>
                </c:pt>
                <c:pt idx="356">
                  <c:v>22.550999999999998</c:v>
                </c:pt>
                <c:pt idx="357">
                  <c:v>22.550999999999998</c:v>
                </c:pt>
                <c:pt idx="358">
                  <c:v>22.55</c:v>
                </c:pt>
                <c:pt idx="359">
                  <c:v>22.55</c:v>
                </c:pt>
                <c:pt idx="360">
                  <c:v>22.55</c:v>
                </c:pt>
                <c:pt idx="361">
                  <c:v>22.550999999999998</c:v>
                </c:pt>
                <c:pt idx="362">
                  <c:v>22.550999999999998</c:v>
                </c:pt>
                <c:pt idx="363">
                  <c:v>22.55</c:v>
                </c:pt>
                <c:pt idx="364">
                  <c:v>22.55</c:v>
                </c:pt>
                <c:pt idx="365">
                  <c:v>22.55</c:v>
                </c:pt>
                <c:pt idx="366">
                  <c:v>22.55</c:v>
                </c:pt>
                <c:pt idx="367">
                  <c:v>22.548999999999999</c:v>
                </c:pt>
                <c:pt idx="368">
                  <c:v>22.548999999999999</c:v>
                </c:pt>
                <c:pt idx="369">
                  <c:v>22.548999999999999</c:v>
                </c:pt>
                <c:pt idx="370">
                  <c:v>22.548999999999999</c:v>
                </c:pt>
                <c:pt idx="371">
                  <c:v>22.547999999999998</c:v>
                </c:pt>
                <c:pt idx="372">
                  <c:v>22.547999999999998</c:v>
                </c:pt>
                <c:pt idx="373">
                  <c:v>22.547999999999998</c:v>
                </c:pt>
                <c:pt idx="374">
                  <c:v>22.547999999999998</c:v>
                </c:pt>
                <c:pt idx="375">
                  <c:v>22.547999999999998</c:v>
                </c:pt>
                <c:pt idx="376">
                  <c:v>22.547999999999998</c:v>
                </c:pt>
                <c:pt idx="377">
                  <c:v>22.547000000000001</c:v>
                </c:pt>
                <c:pt idx="378">
                  <c:v>22.547000000000001</c:v>
                </c:pt>
                <c:pt idx="379">
                  <c:v>22.547000000000001</c:v>
                </c:pt>
                <c:pt idx="380">
                  <c:v>22.547000000000001</c:v>
                </c:pt>
                <c:pt idx="381">
                  <c:v>22.547000000000001</c:v>
                </c:pt>
                <c:pt idx="382">
                  <c:v>22.547000000000001</c:v>
                </c:pt>
                <c:pt idx="383">
                  <c:v>22.547000000000001</c:v>
                </c:pt>
                <c:pt idx="384">
                  <c:v>22.547000000000001</c:v>
                </c:pt>
                <c:pt idx="385">
                  <c:v>22.547000000000001</c:v>
                </c:pt>
                <c:pt idx="386">
                  <c:v>22.547000000000001</c:v>
                </c:pt>
                <c:pt idx="387">
                  <c:v>22.545999999999999</c:v>
                </c:pt>
                <c:pt idx="388">
                  <c:v>22.545999999999999</c:v>
                </c:pt>
                <c:pt idx="389">
                  <c:v>22.547000000000001</c:v>
                </c:pt>
                <c:pt idx="390">
                  <c:v>22.547000000000001</c:v>
                </c:pt>
                <c:pt idx="391">
                  <c:v>22.547000000000001</c:v>
                </c:pt>
                <c:pt idx="392">
                  <c:v>22.547000000000001</c:v>
                </c:pt>
                <c:pt idx="393">
                  <c:v>22.547000000000001</c:v>
                </c:pt>
                <c:pt idx="394">
                  <c:v>22.547000000000001</c:v>
                </c:pt>
                <c:pt idx="395">
                  <c:v>22.547999999999998</c:v>
                </c:pt>
                <c:pt idx="396">
                  <c:v>22.547999999999998</c:v>
                </c:pt>
                <c:pt idx="397">
                  <c:v>22.548999999999999</c:v>
                </c:pt>
                <c:pt idx="398">
                  <c:v>22.548999999999999</c:v>
                </c:pt>
                <c:pt idx="399">
                  <c:v>22.548999999999999</c:v>
                </c:pt>
                <c:pt idx="400">
                  <c:v>22.547999999999998</c:v>
                </c:pt>
                <c:pt idx="401">
                  <c:v>22.547999999999998</c:v>
                </c:pt>
                <c:pt idx="402">
                  <c:v>22.547999999999998</c:v>
                </c:pt>
                <c:pt idx="403">
                  <c:v>22.55</c:v>
                </c:pt>
                <c:pt idx="404">
                  <c:v>22.55</c:v>
                </c:pt>
                <c:pt idx="405">
                  <c:v>22.55</c:v>
                </c:pt>
                <c:pt idx="406">
                  <c:v>22.550999999999998</c:v>
                </c:pt>
                <c:pt idx="407">
                  <c:v>22.550999999999998</c:v>
                </c:pt>
                <c:pt idx="408">
                  <c:v>22.55</c:v>
                </c:pt>
                <c:pt idx="409">
                  <c:v>22.550999999999998</c:v>
                </c:pt>
                <c:pt idx="410">
                  <c:v>22.55</c:v>
                </c:pt>
                <c:pt idx="411">
                  <c:v>22.55</c:v>
                </c:pt>
                <c:pt idx="412">
                  <c:v>22.550999999999998</c:v>
                </c:pt>
                <c:pt idx="413">
                  <c:v>22.550999999999998</c:v>
                </c:pt>
                <c:pt idx="414">
                  <c:v>22.55</c:v>
                </c:pt>
                <c:pt idx="415">
                  <c:v>22.55</c:v>
                </c:pt>
                <c:pt idx="416">
                  <c:v>22.55</c:v>
                </c:pt>
                <c:pt idx="417">
                  <c:v>22.550999999999998</c:v>
                </c:pt>
                <c:pt idx="418">
                  <c:v>22.55</c:v>
                </c:pt>
                <c:pt idx="419">
                  <c:v>22.55</c:v>
                </c:pt>
                <c:pt idx="420">
                  <c:v>22.548999999999999</c:v>
                </c:pt>
                <c:pt idx="421">
                  <c:v>22.548999999999999</c:v>
                </c:pt>
                <c:pt idx="422">
                  <c:v>22.548999999999999</c:v>
                </c:pt>
                <c:pt idx="423">
                  <c:v>22.55</c:v>
                </c:pt>
                <c:pt idx="424">
                  <c:v>22.548999999999999</c:v>
                </c:pt>
                <c:pt idx="425">
                  <c:v>22.548999999999999</c:v>
                </c:pt>
                <c:pt idx="426">
                  <c:v>22.548999999999999</c:v>
                </c:pt>
                <c:pt idx="427">
                  <c:v>22.548999999999999</c:v>
                </c:pt>
                <c:pt idx="428">
                  <c:v>22.547999999999998</c:v>
                </c:pt>
                <c:pt idx="429">
                  <c:v>22.547999999999998</c:v>
                </c:pt>
                <c:pt idx="430">
                  <c:v>22.547999999999998</c:v>
                </c:pt>
                <c:pt idx="431">
                  <c:v>22.547999999999998</c:v>
                </c:pt>
                <c:pt idx="432">
                  <c:v>22.547999999999998</c:v>
                </c:pt>
                <c:pt idx="433">
                  <c:v>22.547000000000001</c:v>
                </c:pt>
                <c:pt idx="434">
                  <c:v>22.547000000000001</c:v>
                </c:pt>
                <c:pt idx="435">
                  <c:v>22.545999999999999</c:v>
                </c:pt>
                <c:pt idx="436">
                  <c:v>22.545999999999999</c:v>
                </c:pt>
                <c:pt idx="437">
                  <c:v>22.545999999999999</c:v>
                </c:pt>
                <c:pt idx="438">
                  <c:v>22.545999999999999</c:v>
                </c:pt>
                <c:pt idx="439">
                  <c:v>22.547000000000001</c:v>
                </c:pt>
                <c:pt idx="440">
                  <c:v>22.547000000000001</c:v>
                </c:pt>
                <c:pt idx="441">
                  <c:v>22.547000000000001</c:v>
                </c:pt>
                <c:pt idx="442">
                  <c:v>22.547000000000001</c:v>
                </c:pt>
                <c:pt idx="443">
                  <c:v>22.547000000000001</c:v>
                </c:pt>
                <c:pt idx="444">
                  <c:v>22.547000000000001</c:v>
                </c:pt>
                <c:pt idx="445">
                  <c:v>22.547000000000001</c:v>
                </c:pt>
                <c:pt idx="446">
                  <c:v>22.547000000000001</c:v>
                </c:pt>
                <c:pt idx="447">
                  <c:v>22.547000000000001</c:v>
                </c:pt>
                <c:pt idx="448">
                  <c:v>22.547000000000001</c:v>
                </c:pt>
                <c:pt idx="449">
                  <c:v>22.547000000000001</c:v>
                </c:pt>
                <c:pt idx="450">
                  <c:v>22.547999999999998</c:v>
                </c:pt>
                <c:pt idx="451">
                  <c:v>22.547999999999998</c:v>
                </c:pt>
                <c:pt idx="452">
                  <c:v>22.547999999999998</c:v>
                </c:pt>
                <c:pt idx="453">
                  <c:v>22.548999999999999</c:v>
                </c:pt>
                <c:pt idx="454">
                  <c:v>22.548999999999999</c:v>
                </c:pt>
                <c:pt idx="455">
                  <c:v>22.548999999999999</c:v>
                </c:pt>
                <c:pt idx="456">
                  <c:v>22.55</c:v>
                </c:pt>
                <c:pt idx="457">
                  <c:v>22.55</c:v>
                </c:pt>
                <c:pt idx="458">
                  <c:v>22.55</c:v>
                </c:pt>
                <c:pt idx="459">
                  <c:v>22.55</c:v>
                </c:pt>
                <c:pt idx="460">
                  <c:v>22.55</c:v>
                </c:pt>
                <c:pt idx="461">
                  <c:v>22.55</c:v>
                </c:pt>
                <c:pt idx="462">
                  <c:v>22.550999999999998</c:v>
                </c:pt>
                <c:pt idx="463">
                  <c:v>22.550999999999998</c:v>
                </c:pt>
                <c:pt idx="464">
                  <c:v>22.55</c:v>
                </c:pt>
                <c:pt idx="465">
                  <c:v>22.550999999999998</c:v>
                </c:pt>
                <c:pt idx="466">
                  <c:v>22.550999999999998</c:v>
                </c:pt>
                <c:pt idx="467">
                  <c:v>22.550999999999998</c:v>
                </c:pt>
                <c:pt idx="468">
                  <c:v>22.55</c:v>
                </c:pt>
                <c:pt idx="469">
                  <c:v>22.550999999999998</c:v>
                </c:pt>
                <c:pt idx="470">
                  <c:v>22.550999999999998</c:v>
                </c:pt>
                <c:pt idx="471">
                  <c:v>22.55</c:v>
                </c:pt>
                <c:pt idx="472">
                  <c:v>22.55</c:v>
                </c:pt>
                <c:pt idx="473">
                  <c:v>22.548999999999999</c:v>
                </c:pt>
                <c:pt idx="474">
                  <c:v>22.55</c:v>
                </c:pt>
                <c:pt idx="475">
                  <c:v>22.548999999999999</c:v>
                </c:pt>
                <c:pt idx="476">
                  <c:v>22.548999999999999</c:v>
                </c:pt>
                <c:pt idx="477">
                  <c:v>22.547999999999998</c:v>
                </c:pt>
                <c:pt idx="478">
                  <c:v>22.547999999999998</c:v>
                </c:pt>
                <c:pt idx="479">
                  <c:v>22.547999999999998</c:v>
                </c:pt>
                <c:pt idx="480">
                  <c:v>22.547999999999998</c:v>
                </c:pt>
                <c:pt idx="481">
                  <c:v>22.547999999999998</c:v>
                </c:pt>
                <c:pt idx="482">
                  <c:v>22.547999999999998</c:v>
                </c:pt>
                <c:pt idx="483">
                  <c:v>22.547999999999998</c:v>
                </c:pt>
                <c:pt idx="484">
                  <c:v>22.547000000000001</c:v>
                </c:pt>
                <c:pt idx="485">
                  <c:v>22.547000000000001</c:v>
                </c:pt>
                <c:pt idx="486">
                  <c:v>22.547000000000001</c:v>
                </c:pt>
                <c:pt idx="487">
                  <c:v>22.547000000000001</c:v>
                </c:pt>
                <c:pt idx="488">
                  <c:v>22.547000000000001</c:v>
                </c:pt>
                <c:pt idx="489">
                  <c:v>22.547000000000001</c:v>
                </c:pt>
                <c:pt idx="490">
                  <c:v>22.547000000000001</c:v>
                </c:pt>
                <c:pt idx="491">
                  <c:v>22.547000000000001</c:v>
                </c:pt>
                <c:pt idx="492">
                  <c:v>22.547000000000001</c:v>
                </c:pt>
                <c:pt idx="493">
                  <c:v>22.547000000000001</c:v>
                </c:pt>
                <c:pt idx="494">
                  <c:v>22.547000000000001</c:v>
                </c:pt>
                <c:pt idx="495">
                  <c:v>22.547000000000001</c:v>
                </c:pt>
                <c:pt idx="496">
                  <c:v>22.545999999999999</c:v>
                </c:pt>
                <c:pt idx="497">
                  <c:v>22.545999999999999</c:v>
                </c:pt>
                <c:pt idx="498">
                  <c:v>22.547000000000001</c:v>
                </c:pt>
                <c:pt idx="499">
                  <c:v>22.547999999999998</c:v>
                </c:pt>
                <c:pt idx="500">
                  <c:v>22.547999999999998</c:v>
                </c:pt>
                <c:pt idx="501">
                  <c:v>22.547999999999998</c:v>
                </c:pt>
                <c:pt idx="502">
                  <c:v>22.547999999999998</c:v>
                </c:pt>
                <c:pt idx="503">
                  <c:v>22.547999999999998</c:v>
                </c:pt>
                <c:pt idx="504">
                  <c:v>22.547999999999998</c:v>
                </c:pt>
                <c:pt idx="505">
                  <c:v>22.548999999999999</c:v>
                </c:pt>
                <c:pt idx="506">
                  <c:v>22.55</c:v>
                </c:pt>
                <c:pt idx="507">
                  <c:v>22.55</c:v>
                </c:pt>
                <c:pt idx="508">
                  <c:v>22.548999999999999</c:v>
                </c:pt>
                <c:pt idx="509">
                  <c:v>22.548999999999999</c:v>
                </c:pt>
                <c:pt idx="510">
                  <c:v>22.55</c:v>
                </c:pt>
                <c:pt idx="511">
                  <c:v>22.55</c:v>
                </c:pt>
                <c:pt idx="512">
                  <c:v>22.55</c:v>
                </c:pt>
                <c:pt idx="513">
                  <c:v>22.55</c:v>
                </c:pt>
                <c:pt idx="514">
                  <c:v>22.55</c:v>
                </c:pt>
                <c:pt idx="515">
                  <c:v>22.55</c:v>
                </c:pt>
                <c:pt idx="516">
                  <c:v>22.55</c:v>
                </c:pt>
                <c:pt idx="517">
                  <c:v>22.550999999999998</c:v>
                </c:pt>
                <c:pt idx="518">
                  <c:v>22.55</c:v>
                </c:pt>
                <c:pt idx="519">
                  <c:v>22.55</c:v>
                </c:pt>
                <c:pt idx="520">
                  <c:v>22.55</c:v>
                </c:pt>
                <c:pt idx="521">
                  <c:v>22.55</c:v>
                </c:pt>
                <c:pt idx="522">
                  <c:v>22.550999999999998</c:v>
                </c:pt>
                <c:pt idx="523">
                  <c:v>22.55</c:v>
                </c:pt>
                <c:pt idx="524">
                  <c:v>22.55</c:v>
                </c:pt>
                <c:pt idx="525">
                  <c:v>22.55</c:v>
                </c:pt>
                <c:pt idx="526">
                  <c:v>22.55</c:v>
                </c:pt>
                <c:pt idx="527">
                  <c:v>22.55</c:v>
                </c:pt>
                <c:pt idx="528">
                  <c:v>22.55</c:v>
                </c:pt>
                <c:pt idx="529">
                  <c:v>22.55</c:v>
                </c:pt>
                <c:pt idx="530">
                  <c:v>22.55</c:v>
                </c:pt>
                <c:pt idx="531">
                  <c:v>22.548999999999999</c:v>
                </c:pt>
                <c:pt idx="532">
                  <c:v>22.548999999999999</c:v>
                </c:pt>
                <c:pt idx="533">
                  <c:v>22.547999999999998</c:v>
                </c:pt>
                <c:pt idx="534">
                  <c:v>22.547999999999998</c:v>
                </c:pt>
                <c:pt idx="535">
                  <c:v>22.547999999999998</c:v>
                </c:pt>
                <c:pt idx="536">
                  <c:v>22.547999999999998</c:v>
                </c:pt>
                <c:pt idx="537">
                  <c:v>22.547999999999998</c:v>
                </c:pt>
                <c:pt idx="538">
                  <c:v>22.547999999999998</c:v>
                </c:pt>
                <c:pt idx="539">
                  <c:v>22.547999999999998</c:v>
                </c:pt>
                <c:pt idx="540">
                  <c:v>22.548999999999999</c:v>
                </c:pt>
                <c:pt idx="541">
                  <c:v>22.547000000000001</c:v>
                </c:pt>
                <c:pt idx="542">
                  <c:v>22.547000000000001</c:v>
                </c:pt>
                <c:pt idx="543">
                  <c:v>22.547000000000001</c:v>
                </c:pt>
                <c:pt idx="544">
                  <c:v>22.547000000000001</c:v>
                </c:pt>
                <c:pt idx="545">
                  <c:v>22.547000000000001</c:v>
                </c:pt>
                <c:pt idx="546">
                  <c:v>22.547000000000001</c:v>
                </c:pt>
                <c:pt idx="547">
                  <c:v>22.547000000000001</c:v>
                </c:pt>
                <c:pt idx="548">
                  <c:v>22.547000000000001</c:v>
                </c:pt>
                <c:pt idx="549">
                  <c:v>22.547000000000001</c:v>
                </c:pt>
                <c:pt idx="550">
                  <c:v>22.547000000000001</c:v>
                </c:pt>
                <c:pt idx="551">
                  <c:v>22.545999999999999</c:v>
                </c:pt>
                <c:pt idx="552">
                  <c:v>22.545999999999999</c:v>
                </c:pt>
                <c:pt idx="553">
                  <c:v>22.545999999999999</c:v>
                </c:pt>
                <c:pt idx="554">
                  <c:v>22.545999999999999</c:v>
                </c:pt>
                <c:pt idx="555">
                  <c:v>22.547000000000001</c:v>
                </c:pt>
                <c:pt idx="556">
                  <c:v>22.547000000000001</c:v>
                </c:pt>
                <c:pt idx="557">
                  <c:v>22.547000000000001</c:v>
                </c:pt>
                <c:pt idx="558">
                  <c:v>22.547999999999998</c:v>
                </c:pt>
                <c:pt idx="559">
                  <c:v>22.547000000000001</c:v>
                </c:pt>
                <c:pt idx="560">
                  <c:v>22.547000000000001</c:v>
                </c:pt>
                <c:pt idx="561">
                  <c:v>22.547000000000001</c:v>
                </c:pt>
                <c:pt idx="562">
                  <c:v>22.547999999999998</c:v>
                </c:pt>
                <c:pt idx="563">
                  <c:v>22.547999999999998</c:v>
                </c:pt>
                <c:pt idx="564">
                  <c:v>22.548999999999999</c:v>
                </c:pt>
                <c:pt idx="565">
                  <c:v>22.548999999999999</c:v>
                </c:pt>
                <c:pt idx="566">
                  <c:v>22.548999999999999</c:v>
                </c:pt>
                <c:pt idx="567">
                  <c:v>22.548999999999999</c:v>
                </c:pt>
                <c:pt idx="568">
                  <c:v>22.548999999999999</c:v>
                </c:pt>
                <c:pt idx="569">
                  <c:v>22.55</c:v>
                </c:pt>
                <c:pt idx="570">
                  <c:v>22.55</c:v>
                </c:pt>
                <c:pt idx="571">
                  <c:v>22.55</c:v>
                </c:pt>
                <c:pt idx="572">
                  <c:v>22.550999999999998</c:v>
                </c:pt>
                <c:pt idx="573">
                  <c:v>22.55</c:v>
                </c:pt>
                <c:pt idx="574">
                  <c:v>22.55</c:v>
                </c:pt>
                <c:pt idx="575">
                  <c:v>22.55</c:v>
                </c:pt>
                <c:pt idx="576">
                  <c:v>22.55</c:v>
                </c:pt>
                <c:pt idx="577">
                  <c:v>22.550999999999998</c:v>
                </c:pt>
                <c:pt idx="578">
                  <c:v>22.55</c:v>
                </c:pt>
                <c:pt idx="579">
                  <c:v>22.55</c:v>
                </c:pt>
                <c:pt idx="580">
                  <c:v>22.550999999999998</c:v>
                </c:pt>
                <c:pt idx="581">
                  <c:v>22.550999999999998</c:v>
                </c:pt>
                <c:pt idx="582">
                  <c:v>22.550999999999998</c:v>
                </c:pt>
                <c:pt idx="583">
                  <c:v>22.550999999999998</c:v>
                </c:pt>
                <c:pt idx="584">
                  <c:v>22.55</c:v>
                </c:pt>
                <c:pt idx="585">
                  <c:v>22.55</c:v>
                </c:pt>
                <c:pt idx="586">
                  <c:v>22.55</c:v>
                </c:pt>
                <c:pt idx="587">
                  <c:v>22.55</c:v>
                </c:pt>
                <c:pt idx="588">
                  <c:v>22.55</c:v>
                </c:pt>
                <c:pt idx="589">
                  <c:v>22.548999999999999</c:v>
                </c:pt>
                <c:pt idx="590">
                  <c:v>22.55</c:v>
                </c:pt>
                <c:pt idx="591">
                  <c:v>22.548999999999999</c:v>
                </c:pt>
                <c:pt idx="592">
                  <c:v>22.55</c:v>
                </c:pt>
                <c:pt idx="593">
                  <c:v>22.55</c:v>
                </c:pt>
                <c:pt idx="594">
                  <c:v>22.548999999999999</c:v>
                </c:pt>
                <c:pt idx="595">
                  <c:v>22.548999999999999</c:v>
                </c:pt>
                <c:pt idx="596">
                  <c:v>22.548999999999999</c:v>
                </c:pt>
                <c:pt idx="597">
                  <c:v>22.548999999999999</c:v>
                </c:pt>
                <c:pt idx="598">
                  <c:v>22.547000000000001</c:v>
                </c:pt>
                <c:pt idx="599">
                  <c:v>22.547000000000001</c:v>
                </c:pt>
                <c:pt idx="600">
                  <c:v>22.547000000000001</c:v>
                </c:pt>
                <c:pt idx="601">
                  <c:v>22.547000000000001</c:v>
                </c:pt>
                <c:pt idx="602">
                  <c:v>22.547000000000001</c:v>
                </c:pt>
                <c:pt idx="603">
                  <c:v>22.547000000000001</c:v>
                </c:pt>
                <c:pt idx="604">
                  <c:v>22.547000000000001</c:v>
                </c:pt>
                <c:pt idx="605">
                  <c:v>22.547000000000001</c:v>
                </c:pt>
                <c:pt idx="606">
                  <c:v>22.547000000000001</c:v>
                </c:pt>
                <c:pt idx="607">
                  <c:v>22.545999999999999</c:v>
                </c:pt>
                <c:pt idx="608">
                  <c:v>22.545999999999999</c:v>
                </c:pt>
                <c:pt idx="609">
                  <c:v>22.545999999999999</c:v>
                </c:pt>
                <c:pt idx="610">
                  <c:v>22.545999999999999</c:v>
                </c:pt>
                <c:pt idx="611">
                  <c:v>22.547000000000001</c:v>
                </c:pt>
                <c:pt idx="612">
                  <c:v>22.547000000000001</c:v>
                </c:pt>
                <c:pt idx="613">
                  <c:v>22.547000000000001</c:v>
                </c:pt>
                <c:pt idx="614">
                  <c:v>22.547000000000001</c:v>
                </c:pt>
                <c:pt idx="615">
                  <c:v>22.547000000000001</c:v>
                </c:pt>
                <c:pt idx="616">
                  <c:v>22.547999999999998</c:v>
                </c:pt>
                <c:pt idx="617">
                  <c:v>22.547999999999998</c:v>
                </c:pt>
                <c:pt idx="618">
                  <c:v>22.547999999999998</c:v>
                </c:pt>
                <c:pt idx="619">
                  <c:v>22.547999999999998</c:v>
                </c:pt>
                <c:pt idx="620">
                  <c:v>22.548999999999999</c:v>
                </c:pt>
                <c:pt idx="621">
                  <c:v>22.548999999999999</c:v>
                </c:pt>
                <c:pt idx="622">
                  <c:v>22.548999999999999</c:v>
                </c:pt>
                <c:pt idx="623">
                  <c:v>22.548999999999999</c:v>
                </c:pt>
                <c:pt idx="624">
                  <c:v>22.548999999999999</c:v>
                </c:pt>
                <c:pt idx="625">
                  <c:v>22.548999999999999</c:v>
                </c:pt>
                <c:pt idx="626">
                  <c:v>22.548999999999999</c:v>
                </c:pt>
                <c:pt idx="627">
                  <c:v>22.55</c:v>
                </c:pt>
                <c:pt idx="628">
                  <c:v>22.55</c:v>
                </c:pt>
                <c:pt idx="629">
                  <c:v>22.550999999999998</c:v>
                </c:pt>
                <c:pt idx="630">
                  <c:v>22.550999999999998</c:v>
                </c:pt>
                <c:pt idx="631">
                  <c:v>22.55</c:v>
                </c:pt>
                <c:pt idx="632">
                  <c:v>22.55</c:v>
                </c:pt>
                <c:pt idx="633">
                  <c:v>22.55</c:v>
                </c:pt>
                <c:pt idx="634">
                  <c:v>22.55</c:v>
                </c:pt>
                <c:pt idx="635">
                  <c:v>22.55</c:v>
                </c:pt>
                <c:pt idx="636">
                  <c:v>22.55</c:v>
                </c:pt>
                <c:pt idx="637">
                  <c:v>22.55</c:v>
                </c:pt>
                <c:pt idx="638">
                  <c:v>22.55</c:v>
                </c:pt>
                <c:pt idx="639">
                  <c:v>22.550999999999998</c:v>
                </c:pt>
                <c:pt idx="640">
                  <c:v>22.550999999999998</c:v>
                </c:pt>
                <c:pt idx="641">
                  <c:v>22.550999999999998</c:v>
                </c:pt>
                <c:pt idx="642">
                  <c:v>22.550999999999998</c:v>
                </c:pt>
                <c:pt idx="643">
                  <c:v>22.55</c:v>
                </c:pt>
                <c:pt idx="644">
                  <c:v>22.55</c:v>
                </c:pt>
                <c:pt idx="645">
                  <c:v>22.55</c:v>
                </c:pt>
                <c:pt idx="646">
                  <c:v>22.55</c:v>
                </c:pt>
                <c:pt idx="647">
                  <c:v>22.55</c:v>
                </c:pt>
                <c:pt idx="648">
                  <c:v>22.548999999999999</c:v>
                </c:pt>
                <c:pt idx="649">
                  <c:v>22.55</c:v>
                </c:pt>
                <c:pt idx="650">
                  <c:v>22.55</c:v>
                </c:pt>
                <c:pt idx="651">
                  <c:v>22.548999999999999</c:v>
                </c:pt>
                <c:pt idx="652">
                  <c:v>22.548999999999999</c:v>
                </c:pt>
                <c:pt idx="653">
                  <c:v>22.548999999999999</c:v>
                </c:pt>
                <c:pt idx="654">
                  <c:v>22.547999999999998</c:v>
                </c:pt>
                <c:pt idx="655">
                  <c:v>22.547999999999998</c:v>
                </c:pt>
                <c:pt idx="656">
                  <c:v>22.547999999999998</c:v>
                </c:pt>
                <c:pt idx="657">
                  <c:v>22.547000000000001</c:v>
                </c:pt>
                <c:pt idx="658">
                  <c:v>22.547000000000001</c:v>
                </c:pt>
                <c:pt idx="659">
                  <c:v>22.547000000000001</c:v>
                </c:pt>
                <c:pt idx="660">
                  <c:v>22.547000000000001</c:v>
                </c:pt>
                <c:pt idx="661">
                  <c:v>22.547999999999998</c:v>
                </c:pt>
                <c:pt idx="662">
                  <c:v>22.547000000000001</c:v>
                </c:pt>
                <c:pt idx="663">
                  <c:v>22.547000000000001</c:v>
                </c:pt>
                <c:pt idx="664">
                  <c:v>22.547000000000001</c:v>
                </c:pt>
                <c:pt idx="665">
                  <c:v>22.547000000000001</c:v>
                </c:pt>
                <c:pt idx="666">
                  <c:v>22.547000000000001</c:v>
                </c:pt>
                <c:pt idx="667">
                  <c:v>22.547000000000001</c:v>
                </c:pt>
                <c:pt idx="668">
                  <c:v>22.547000000000001</c:v>
                </c:pt>
                <c:pt idx="669">
                  <c:v>22.547000000000001</c:v>
                </c:pt>
                <c:pt idx="670">
                  <c:v>22.547000000000001</c:v>
                </c:pt>
                <c:pt idx="671">
                  <c:v>22.547000000000001</c:v>
                </c:pt>
                <c:pt idx="672">
                  <c:v>22.547000000000001</c:v>
                </c:pt>
                <c:pt idx="673">
                  <c:v>22.547000000000001</c:v>
                </c:pt>
                <c:pt idx="674">
                  <c:v>22.547000000000001</c:v>
                </c:pt>
                <c:pt idx="675">
                  <c:v>22.547000000000001</c:v>
                </c:pt>
                <c:pt idx="676">
                  <c:v>22.547000000000001</c:v>
                </c:pt>
                <c:pt idx="677">
                  <c:v>22.547000000000001</c:v>
                </c:pt>
                <c:pt idx="678">
                  <c:v>22.547999999999998</c:v>
                </c:pt>
                <c:pt idx="679">
                  <c:v>22.547999999999998</c:v>
                </c:pt>
                <c:pt idx="680">
                  <c:v>22.547999999999998</c:v>
                </c:pt>
                <c:pt idx="681">
                  <c:v>22.547999999999998</c:v>
                </c:pt>
                <c:pt idx="682">
                  <c:v>22.548999999999999</c:v>
                </c:pt>
                <c:pt idx="683">
                  <c:v>22.548999999999999</c:v>
                </c:pt>
                <c:pt idx="684">
                  <c:v>22.548999999999999</c:v>
                </c:pt>
                <c:pt idx="685">
                  <c:v>22.55</c:v>
                </c:pt>
                <c:pt idx="686">
                  <c:v>22.55</c:v>
                </c:pt>
                <c:pt idx="687">
                  <c:v>22.55</c:v>
                </c:pt>
                <c:pt idx="688">
                  <c:v>22.55</c:v>
                </c:pt>
                <c:pt idx="689">
                  <c:v>22.55</c:v>
                </c:pt>
                <c:pt idx="690">
                  <c:v>22.550999999999998</c:v>
                </c:pt>
                <c:pt idx="691">
                  <c:v>22.550999999999998</c:v>
                </c:pt>
                <c:pt idx="692">
                  <c:v>22.55</c:v>
                </c:pt>
                <c:pt idx="693">
                  <c:v>22.55</c:v>
                </c:pt>
                <c:pt idx="694">
                  <c:v>22.550999999999998</c:v>
                </c:pt>
                <c:pt idx="695">
                  <c:v>22.550999999999998</c:v>
                </c:pt>
                <c:pt idx="696">
                  <c:v>22.550999999999998</c:v>
                </c:pt>
                <c:pt idx="697">
                  <c:v>22.55</c:v>
                </c:pt>
                <c:pt idx="698">
                  <c:v>22.55</c:v>
                </c:pt>
                <c:pt idx="699">
                  <c:v>22.55</c:v>
                </c:pt>
                <c:pt idx="700">
                  <c:v>22.550999999999998</c:v>
                </c:pt>
                <c:pt idx="701">
                  <c:v>22.550999999999998</c:v>
                </c:pt>
                <c:pt idx="702">
                  <c:v>22.55</c:v>
                </c:pt>
                <c:pt idx="703">
                  <c:v>22.55</c:v>
                </c:pt>
                <c:pt idx="704">
                  <c:v>22.55</c:v>
                </c:pt>
                <c:pt idx="705">
                  <c:v>22.55</c:v>
                </c:pt>
                <c:pt idx="706">
                  <c:v>22.55</c:v>
                </c:pt>
                <c:pt idx="707">
                  <c:v>22.55</c:v>
                </c:pt>
                <c:pt idx="708">
                  <c:v>22.547999999999998</c:v>
                </c:pt>
                <c:pt idx="709">
                  <c:v>22.547999999999998</c:v>
                </c:pt>
                <c:pt idx="710">
                  <c:v>22.548999999999999</c:v>
                </c:pt>
                <c:pt idx="711">
                  <c:v>22.548999999999999</c:v>
                </c:pt>
                <c:pt idx="712">
                  <c:v>22.548999999999999</c:v>
                </c:pt>
                <c:pt idx="713">
                  <c:v>22.547999999999998</c:v>
                </c:pt>
                <c:pt idx="714">
                  <c:v>22.547999999999998</c:v>
                </c:pt>
                <c:pt idx="715">
                  <c:v>22.547999999999998</c:v>
                </c:pt>
                <c:pt idx="716">
                  <c:v>22.547000000000001</c:v>
                </c:pt>
                <c:pt idx="717">
                  <c:v>22.547000000000001</c:v>
                </c:pt>
                <c:pt idx="718">
                  <c:v>22.547000000000001</c:v>
                </c:pt>
                <c:pt idx="719">
                  <c:v>22.545999999999999</c:v>
                </c:pt>
                <c:pt idx="720">
                  <c:v>22.545999999999999</c:v>
                </c:pt>
                <c:pt idx="721">
                  <c:v>22.547000000000001</c:v>
                </c:pt>
                <c:pt idx="722">
                  <c:v>22.547000000000001</c:v>
                </c:pt>
                <c:pt idx="723">
                  <c:v>22.547999999999998</c:v>
                </c:pt>
                <c:pt idx="724">
                  <c:v>22.547999999999998</c:v>
                </c:pt>
                <c:pt idx="725">
                  <c:v>22.547000000000001</c:v>
                </c:pt>
                <c:pt idx="726">
                  <c:v>22.547000000000001</c:v>
                </c:pt>
                <c:pt idx="727">
                  <c:v>22.547000000000001</c:v>
                </c:pt>
                <c:pt idx="728">
                  <c:v>22.547000000000001</c:v>
                </c:pt>
                <c:pt idx="729">
                  <c:v>22.547000000000001</c:v>
                </c:pt>
                <c:pt idx="730">
                  <c:v>22.547000000000001</c:v>
                </c:pt>
                <c:pt idx="731">
                  <c:v>22.547000000000001</c:v>
                </c:pt>
                <c:pt idx="732">
                  <c:v>22.547000000000001</c:v>
                </c:pt>
                <c:pt idx="733">
                  <c:v>22.547999999999998</c:v>
                </c:pt>
                <c:pt idx="734">
                  <c:v>22.547999999999998</c:v>
                </c:pt>
                <c:pt idx="735">
                  <c:v>22.547999999999998</c:v>
                </c:pt>
                <c:pt idx="736">
                  <c:v>22.547999999999998</c:v>
                </c:pt>
                <c:pt idx="737">
                  <c:v>22.547999999999998</c:v>
                </c:pt>
                <c:pt idx="738">
                  <c:v>22.547999999999998</c:v>
                </c:pt>
                <c:pt idx="739">
                  <c:v>22.547999999999998</c:v>
                </c:pt>
                <c:pt idx="740">
                  <c:v>22.548999999999999</c:v>
                </c:pt>
                <c:pt idx="741">
                  <c:v>22.548999999999999</c:v>
                </c:pt>
                <c:pt idx="742">
                  <c:v>22.548999999999999</c:v>
                </c:pt>
                <c:pt idx="743">
                  <c:v>22.548999999999999</c:v>
                </c:pt>
                <c:pt idx="744">
                  <c:v>22.55</c:v>
                </c:pt>
                <c:pt idx="745">
                  <c:v>22.55</c:v>
                </c:pt>
                <c:pt idx="746">
                  <c:v>22.55</c:v>
                </c:pt>
                <c:pt idx="747">
                  <c:v>22.550999999999998</c:v>
                </c:pt>
                <c:pt idx="748">
                  <c:v>22.550999999999998</c:v>
                </c:pt>
                <c:pt idx="749">
                  <c:v>22.550999999999998</c:v>
                </c:pt>
                <c:pt idx="750">
                  <c:v>22.550999999999998</c:v>
                </c:pt>
                <c:pt idx="751">
                  <c:v>22.55</c:v>
                </c:pt>
                <c:pt idx="752">
                  <c:v>22.55</c:v>
                </c:pt>
                <c:pt idx="753">
                  <c:v>22.550999999999998</c:v>
                </c:pt>
                <c:pt idx="754">
                  <c:v>22.550999999999998</c:v>
                </c:pt>
                <c:pt idx="755">
                  <c:v>22.550999999999998</c:v>
                </c:pt>
                <c:pt idx="756">
                  <c:v>22.55</c:v>
                </c:pt>
                <c:pt idx="757">
                  <c:v>22.55</c:v>
                </c:pt>
                <c:pt idx="758">
                  <c:v>22.550999999999998</c:v>
                </c:pt>
                <c:pt idx="759">
                  <c:v>22.55</c:v>
                </c:pt>
                <c:pt idx="760">
                  <c:v>22.550999999999998</c:v>
                </c:pt>
                <c:pt idx="761">
                  <c:v>22.550999999999998</c:v>
                </c:pt>
                <c:pt idx="762">
                  <c:v>22.548999999999999</c:v>
                </c:pt>
                <c:pt idx="763">
                  <c:v>22.548999999999999</c:v>
                </c:pt>
                <c:pt idx="764">
                  <c:v>22.548999999999999</c:v>
                </c:pt>
                <c:pt idx="765">
                  <c:v>22.548999999999999</c:v>
                </c:pt>
                <c:pt idx="766">
                  <c:v>22.548999999999999</c:v>
                </c:pt>
                <c:pt idx="767">
                  <c:v>22.548999999999999</c:v>
                </c:pt>
                <c:pt idx="768">
                  <c:v>22.547000000000001</c:v>
                </c:pt>
                <c:pt idx="769">
                  <c:v>22.547000000000001</c:v>
                </c:pt>
                <c:pt idx="770">
                  <c:v>22.547999999999998</c:v>
                </c:pt>
                <c:pt idx="771">
                  <c:v>22.547000000000001</c:v>
                </c:pt>
                <c:pt idx="772">
                  <c:v>22.547999999999998</c:v>
                </c:pt>
                <c:pt idx="773">
                  <c:v>22.547000000000001</c:v>
                </c:pt>
                <c:pt idx="774">
                  <c:v>22.545999999999999</c:v>
                </c:pt>
                <c:pt idx="775">
                  <c:v>22.547000000000001</c:v>
                </c:pt>
                <c:pt idx="776">
                  <c:v>22.547000000000001</c:v>
                </c:pt>
                <c:pt idx="777">
                  <c:v>22.547000000000001</c:v>
                </c:pt>
                <c:pt idx="778">
                  <c:v>22.547000000000001</c:v>
                </c:pt>
                <c:pt idx="779">
                  <c:v>22.545999999999999</c:v>
                </c:pt>
                <c:pt idx="780">
                  <c:v>22.545999999999999</c:v>
                </c:pt>
                <c:pt idx="781">
                  <c:v>22.547000000000001</c:v>
                </c:pt>
                <c:pt idx="782">
                  <c:v>22.545999999999999</c:v>
                </c:pt>
                <c:pt idx="783">
                  <c:v>22.545999999999999</c:v>
                </c:pt>
                <c:pt idx="784">
                  <c:v>22.547000000000001</c:v>
                </c:pt>
                <c:pt idx="785">
                  <c:v>22.547000000000001</c:v>
                </c:pt>
                <c:pt idx="786">
                  <c:v>22.547999999999998</c:v>
                </c:pt>
                <c:pt idx="787">
                  <c:v>22.547999999999998</c:v>
                </c:pt>
                <c:pt idx="788">
                  <c:v>22.547999999999998</c:v>
                </c:pt>
                <c:pt idx="789">
                  <c:v>22.548999999999999</c:v>
                </c:pt>
                <c:pt idx="790">
                  <c:v>22.547999999999998</c:v>
                </c:pt>
                <c:pt idx="791">
                  <c:v>22.547999999999998</c:v>
                </c:pt>
                <c:pt idx="792">
                  <c:v>22.547999999999998</c:v>
                </c:pt>
                <c:pt idx="793">
                  <c:v>22.547999999999998</c:v>
                </c:pt>
                <c:pt idx="794">
                  <c:v>22.548999999999999</c:v>
                </c:pt>
                <c:pt idx="795">
                  <c:v>22.548999999999999</c:v>
                </c:pt>
                <c:pt idx="796">
                  <c:v>22.55</c:v>
                </c:pt>
                <c:pt idx="797">
                  <c:v>22.548999999999999</c:v>
                </c:pt>
                <c:pt idx="798">
                  <c:v>22.548999999999999</c:v>
                </c:pt>
                <c:pt idx="799">
                  <c:v>22.548999999999999</c:v>
                </c:pt>
                <c:pt idx="800">
                  <c:v>22.548999999999999</c:v>
                </c:pt>
                <c:pt idx="801">
                  <c:v>22.548999999999999</c:v>
                </c:pt>
                <c:pt idx="802">
                  <c:v>22.548999999999999</c:v>
                </c:pt>
                <c:pt idx="803">
                  <c:v>22.55</c:v>
                </c:pt>
                <c:pt idx="804">
                  <c:v>22.55</c:v>
                </c:pt>
                <c:pt idx="805">
                  <c:v>22.550999999999998</c:v>
                </c:pt>
                <c:pt idx="806">
                  <c:v>22.550999999999998</c:v>
                </c:pt>
                <c:pt idx="807">
                  <c:v>22.550999999999998</c:v>
                </c:pt>
                <c:pt idx="808">
                  <c:v>22.550999999999998</c:v>
                </c:pt>
                <c:pt idx="809">
                  <c:v>22.55</c:v>
                </c:pt>
                <c:pt idx="810">
                  <c:v>22.55</c:v>
                </c:pt>
                <c:pt idx="811">
                  <c:v>22.55</c:v>
                </c:pt>
                <c:pt idx="812">
                  <c:v>22.550999999999998</c:v>
                </c:pt>
                <c:pt idx="813">
                  <c:v>22.550999999999998</c:v>
                </c:pt>
                <c:pt idx="814">
                  <c:v>22.550999999999998</c:v>
                </c:pt>
                <c:pt idx="815">
                  <c:v>22.550999999999998</c:v>
                </c:pt>
                <c:pt idx="816">
                  <c:v>22.550999999999998</c:v>
                </c:pt>
                <c:pt idx="817">
                  <c:v>22.550999999999998</c:v>
                </c:pt>
                <c:pt idx="818">
                  <c:v>22.55</c:v>
                </c:pt>
                <c:pt idx="819">
                  <c:v>22.55</c:v>
                </c:pt>
                <c:pt idx="820">
                  <c:v>22.55</c:v>
                </c:pt>
                <c:pt idx="821">
                  <c:v>22.55</c:v>
                </c:pt>
                <c:pt idx="822">
                  <c:v>22.548999999999999</c:v>
                </c:pt>
                <c:pt idx="823">
                  <c:v>22.548999999999999</c:v>
                </c:pt>
                <c:pt idx="824">
                  <c:v>22.548999999999999</c:v>
                </c:pt>
                <c:pt idx="825">
                  <c:v>22.547999999999998</c:v>
                </c:pt>
                <c:pt idx="826">
                  <c:v>22.547999999999998</c:v>
                </c:pt>
                <c:pt idx="827">
                  <c:v>22.547999999999998</c:v>
                </c:pt>
                <c:pt idx="828">
                  <c:v>22.547999999999998</c:v>
                </c:pt>
                <c:pt idx="829">
                  <c:v>22.547999999999998</c:v>
                </c:pt>
                <c:pt idx="830">
                  <c:v>22.547999999999998</c:v>
                </c:pt>
                <c:pt idx="831">
                  <c:v>22.547000000000001</c:v>
                </c:pt>
                <c:pt idx="832">
                  <c:v>22.547000000000001</c:v>
                </c:pt>
                <c:pt idx="833">
                  <c:v>22.547000000000001</c:v>
                </c:pt>
                <c:pt idx="834">
                  <c:v>22.547000000000001</c:v>
                </c:pt>
                <c:pt idx="835">
                  <c:v>22.547000000000001</c:v>
                </c:pt>
                <c:pt idx="836">
                  <c:v>22.547000000000001</c:v>
                </c:pt>
                <c:pt idx="837">
                  <c:v>22.547000000000001</c:v>
                </c:pt>
                <c:pt idx="838">
                  <c:v>22.547000000000001</c:v>
                </c:pt>
                <c:pt idx="839">
                  <c:v>22.547000000000001</c:v>
                </c:pt>
                <c:pt idx="840">
                  <c:v>22.547000000000001</c:v>
                </c:pt>
                <c:pt idx="841">
                  <c:v>22.547000000000001</c:v>
                </c:pt>
                <c:pt idx="842">
                  <c:v>22.547000000000001</c:v>
                </c:pt>
                <c:pt idx="843">
                  <c:v>22.547000000000001</c:v>
                </c:pt>
                <c:pt idx="844">
                  <c:v>22.547999999999998</c:v>
                </c:pt>
                <c:pt idx="845">
                  <c:v>22.547999999999998</c:v>
                </c:pt>
                <c:pt idx="846">
                  <c:v>22.547999999999998</c:v>
                </c:pt>
                <c:pt idx="847">
                  <c:v>22.547999999999998</c:v>
                </c:pt>
                <c:pt idx="848">
                  <c:v>22.547999999999998</c:v>
                </c:pt>
                <c:pt idx="849">
                  <c:v>22.547999999999998</c:v>
                </c:pt>
                <c:pt idx="850">
                  <c:v>22.548999999999999</c:v>
                </c:pt>
                <c:pt idx="851">
                  <c:v>22.547999999999998</c:v>
                </c:pt>
                <c:pt idx="852">
                  <c:v>22.548999999999999</c:v>
                </c:pt>
                <c:pt idx="853">
                  <c:v>22.548999999999999</c:v>
                </c:pt>
                <c:pt idx="854">
                  <c:v>22.548999999999999</c:v>
                </c:pt>
                <c:pt idx="855">
                  <c:v>22.55</c:v>
                </c:pt>
                <c:pt idx="856">
                  <c:v>22.55</c:v>
                </c:pt>
                <c:pt idx="857">
                  <c:v>22.55</c:v>
                </c:pt>
                <c:pt idx="858">
                  <c:v>22.55</c:v>
                </c:pt>
                <c:pt idx="859">
                  <c:v>22.55</c:v>
                </c:pt>
                <c:pt idx="860">
                  <c:v>22.55</c:v>
                </c:pt>
                <c:pt idx="861">
                  <c:v>22.55</c:v>
                </c:pt>
                <c:pt idx="862">
                  <c:v>22.55</c:v>
                </c:pt>
                <c:pt idx="863">
                  <c:v>22.550999999999998</c:v>
                </c:pt>
                <c:pt idx="864">
                  <c:v>22.550999999999998</c:v>
                </c:pt>
                <c:pt idx="865">
                  <c:v>22.550999999999998</c:v>
                </c:pt>
                <c:pt idx="866">
                  <c:v>22.550999999999998</c:v>
                </c:pt>
                <c:pt idx="867">
                  <c:v>22.550999999999998</c:v>
                </c:pt>
                <c:pt idx="868">
                  <c:v>22.550999999999998</c:v>
                </c:pt>
                <c:pt idx="869">
                  <c:v>22.55</c:v>
                </c:pt>
                <c:pt idx="870">
                  <c:v>22.55</c:v>
                </c:pt>
                <c:pt idx="871">
                  <c:v>22.55</c:v>
                </c:pt>
                <c:pt idx="872">
                  <c:v>22.55</c:v>
                </c:pt>
                <c:pt idx="873">
                  <c:v>22.55</c:v>
                </c:pt>
                <c:pt idx="874">
                  <c:v>22.548999999999999</c:v>
                </c:pt>
                <c:pt idx="875">
                  <c:v>22.548999999999999</c:v>
                </c:pt>
                <c:pt idx="876">
                  <c:v>22.548999999999999</c:v>
                </c:pt>
                <c:pt idx="877">
                  <c:v>22.548999999999999</c:v>
                </c:pt>
                <c:pt idx="878">
                  <c:v>22.548999999999999</c:v>
                </c:pt>
                <c:pt idx="879">
                  <c:v>22.548999999999999</c:v>
                </c:pt>
                <c:pt idx="880">
                  <c:v>22.547999999999998</c:v>
                </c:pt>
                <c:pt idx="881">
                  <c:v>22.547999999999998</c:v>
                </c:pt>
                <c:pt idx="882">
                  <c:v>22.547999999999998</c:v>
                </c:pt>
                <c:pt idx="883">
                  <c:v>22.547999999999998</c:v>
                </c:pt>
                <c:pt idx="884">
                  <c:v>22.547999999999998</c:v>
                </c:pt>
                <c:pt idx="885">
                  <c:v>22.547999999999998</c:v>
                </c:pt>
                <c:pt idx="886">
                  <c:v>22.547000000000001</c:v>
                </c:pt>
                <c:pt idx="887">
                  <c:v>22.547000000000001</c:v>
                </c:pt>
                <c:pt idx="888">
                  <c:v>22.547000000000001</c:v>
                </c:pt>
                <c:pt idx="889">
                  <c:v>22.547000000000001</c:v>
                </c:pt>
                <c:pt idx="890">
                  <c:v>22.547000000000001</c:v>
                </c:pt>
                <c:pt idx="891">
                  <c:v>22.547000000000001</c:v>
                </c:pt>
                <c:pt idx="892">
                  <c:v>22.547000000000001</c:v>
                </c:pt>
                <c:pt idx="893">
                  <c:v>22.547000000000001</c:v>
                </c:pt>
                <c:pt idx="894">
                  <c:v>22.547000000000001</c:v>
                </c:pt>
                <c:pt idx="895">
                  <c:v>22.547000000000001</c:v>
                </c:pt>
                <c:pt idx="896">
                  <c:v>22.547000000000001</c:v>
                </c:pt>
                <c:pt idx="897">
                  <c:v>22.547000000000001</c:v>
                </c:pt>
                <c:pt idx="898">
                  <c:v>22.547000000000001</c:v>
                </c:pt>
                <c:pt idx="899">
                  <c:v>22.547000000000001</c:v>
                </c:pt>
                <c:pt idx="900">
                  <c:v>22.547999999999998</c:v>
                </c:pt>
                <c:pt idx="901">
                  <c:v>22.547999999999998</c:v>
                </c:pt>
                <c:pt idx="902">
                  <c:v>22.547999999999998</c:v>
                </c:pt>
                <c:pt idx="903">
                  <c:v>22.547000000000001</c:v>
                </c:pt>
                <c:pt idx="904">
                  <c:v>22.547999999999998</c:v>
                </c:pt>
                <c:pt idx="905">
                  <c:v>22.547999999999998</c:v>
                </c:pt>
                <c:pt idx="906">
                  <c:v>22.547999999999998</c:v>
                </c:pt>
                <c:pt idx="907">
                  <c:v>22.548999999999999</c:v>
                </c:pt>
                <c:pt idx="908">
                  <c:v>22.548999999999999</c:v>
                </c:pt>
                <c:pt idx="909">
                  <c:v>22.548999999999999</c:v>
                </c:pt>
                <c:pt idx="910">
                  <c:v>22.548999999999999</c:v>
                </c:pt>
                <c:pt idx="911">
                  <c:v>22.548999999999999</c:v>
                </c:pt>
                <c:pt idx="912">
                  <c:v>22.548999999999999</c:v>
                </c:pt>
                <c:pt idx="913">
                  <c:v>22.55</c:v>
                </c:pt>
                <c:pt idx="914">
                  <c:v>22.55</c:v>
                </c:pt>
                <c:pt idx="915">
                  <c:v>22.55</c:v>
                </c:pt>
                <c:pt idx="916">
                  <c:v>22.55</c:v>
                </c:pt>
                <c:pt idx="917">
                  <c:v>22.55</c:v>
                </c:pt>
                <c:pt idx="918">
                  <c:v>22.55</c:v>
                </c:pt>
                <c:pt idx="919">
                  <c:v>22.55</c:v>
                </c:pt>
                <c:pt idx="920">
                  <c:v>22.55</c:v>
                </c:pt>
                <c:pt idx="921">
                  <c:v>22.550999999999998</c:v>
                </c:pt>
                <c:pt idx="922">
                  <c:v>22.550999999999998</c:v>
                </c:pt>
                <c:pt idx="923">
                  <c:v>22.550999999999998</c:v>
                </c:pt>
                <c:pt idx="924">
                  <c:v>22.550999999999998</c:v>
                </c:pt>
                <c:pt idx="925">
                  <c:v>22.550999999999998</c:v>
                </c:pt>
                <c:pt idx="926">
                  <c:v>22.55</c:v>
                </c:pt>
                <c:pt idx="927">
                  <c:v>22.55</c:v>
                </c:pt>
                <c:pt idx="928">
                  <c:v>22.55</c:v>
                </c:pt>
                <c:pt idx="929">
                  <c:v>22.55</c:v>
                </c:pt>
                <c:pt idx="930">
                  <c:v>22.55</c:v>
                </c:pt>
                <c:pt idx="931">
                  <c:v>22.550999999999998</c:v>
                </c:pt>
                <c:pt idx="932">
                  <c:v>22.55</c:v>
                </c:pt>
                <c:pt idx="933">
                  <c:v>22.55</c:v>
                </c:pt>
                <c:pt idx="934">
                  <c:v>22.55</c:v>
                </c:pt>
                <c:pt idx="935">
                  <c:v>22.55</c:v>
                </c:pt>
                <c:pt idx="936">
                  <c:v>22.548999999999999</c:v>
                </c:pt>
                <c:pt idx="937">
                  <c:v>22.548999999999999</c:v>
                </c:pt>
                <c:pt idx="938">
                  <c:v>22.548999999999999</c:v>
                </c:pt>
                <c:pt idx="939">
                  <c:v>22.548999999999999</c:v>
                </c:pt>
                <c:pt idx="940">
                  <c:v>22.548999999999999</c:v>
                </c:pt>
                <c:pt idx="941">
                  <c:v>22.548999999999999</c:v>
                </c:pt>
                <c:pt idx="942">
                  <c:v>22.548999999999999</c:v>
                </c:pt>
                <c:pt idx="943">
                  <c:v>22.547999999999998</c:v>
                </c:pt>
                <c:pt idx="944">
                  <c:v>22.547000000000001</c:v>
                </c:pt>
                <c:pt idx="945">
                  <c:v>22.547000000000001</c:v>
                </c:pt>
                <c:pt idx="946">
                  <c:v>22.547999999999998</c:v>
                </c:pt>
                <c:pt idx="947">
                  <c:v>22.547999999999998</c:v>
                </c:pt>
                <c:pt idx="948">
                  <c:v>22.547000000000001</c:v>
                </c:pt>
                <c:pt idx="949">
                  <c:v>22.547000000000001</c:v>
                </c:pt>
                <c:pt idx="950">
                  <c:v>22.547000000000001</c:v>
                </c:pt>
                <c:pt idx="951">
                  <c:v>22.545999999999999</c:v>
                </c:pt>
                <c:pt idx="952">
                  <c:v>22.545999999999999</c:v>
                </c:pt>
                <c:pt idx="953">
                  <c:v>22.547000000000001</c:v>
                </c:pt>
                <c:pt idx="954">
                  <c:v>22.547000000000001</c:v>
                </c:pt>
                <c:pt idx="955">
                  <c:v>22.545999999999999</c:v>
                </c:pt>
                <c:pt idx="956">
                  <c:v>22.545999999999999</c:v>
                </c:pt>
                <c:pt idx="957">
                  <c:v>22.547000000000001</c:v>
                </c:pt>
                <c:pt idx="958">
                  <c:v>22.547000000000001</c:v>
                </c:pt>
                <c:pt idx="959">
                  <c:v>22.547000000000001</c:v>
                </c:pt>
                <c:pt idx="960">
                  <c:v>22.547000000000001</c:v>
                </c:pt>
                <c:pt idx="961">
                  <c:v>22.547999999999998</c:v>
                </c:pt>
                <c:pt idx="962">
                  <c:v>22.547999999999998</c:v>
                </c:pt>
                <c:pt idx="963">
                  <c:v>22.547999999999998</c:v>
                </c:pt>
                <c:pt idx="964">
                  <c:v>22.547000000000001</c:v>
                </c:pt>
                <c:pt idx="965">
                  <c:v>22.547000000000001</c:v>
                </c:pt>
                <c:pt idx="966">
                  <c:v>22.547999999999998</c:v>
                </c:pt>
                <c:pt idx="967">
                  <c:v>22.547999999999998</c:v>
                </c:pt>
                <c:pt idx="968">
                  <c:v>22.547999999999998</c:v>
                </c:pt>
                <c:pt idx="969">
                  <c:v>22.548999999999999</c:v>
                </c:pt>
                <c:pt idx="970">
                  <c:v>22.548999999999999</c:v>
                </c:pt>
                <c:pt idx="971">
                  <c:v>22.548999999999999</c:v>
                </c:pt>
                <c:pt idx="972">
                  <c:v>22.548999999999999</c:v>
                </c:pt>
                <c:pt idx="973">
                  <c:v>22.548999999999999</c:v>
                </c:pt>
                <c:pt idx="974">
                  <c:v>22.548999999999999</c:v>
                </c:pt>
                <c:pt idx="975">
                  <c:v>22.548999999999999</c:v>
                </c:pt>
                <c:pt idx="976">
                  <c:v>22.548999999999999</c:v>
                </c:pt>
                <c:pt idx="977">
                  <c:v>22.55</c:v>
                </c:pt>
                <c:pt idx="978">
                  <c:v>22.55</c:v>
                </c:pt>
                <c:pt idx="979">
                  <c:v>22.55</c:v>
                </c:pt>
                <c:pt idx="980">
                  <c:v>22.55</c:v>
                </c:pt>
                <c:pt idx="981">
                  <c:v>22.55</c:v>
                </c:pt>
                <c:pt idx="982">
                  <c:v>22.55</c:v>
                </c:pt>
                <c:pt idx="983">
                  <c:v>22.550999999999998</c:v>
                </c:pt>
                <c:pt idx="984">
                  <c:v>22.550999999999998</c:v>
                </c:pt>
                <c:pt idx="985">
                  <c:v>22.550999999999998</c:v>
                </c:pt>
                <c:pt idx="986">
                  <c:v>22.550999999999998</c:v>
                </c:pt>
                <c:pt idx="987">
                  <c:v>22.550999999999998</c:v>
                </c:pt>
                <c:pt idx="988">
                  <c:v>22.55</c:v>
                </c:pt>
                <c:pt idx="989">
                  <c:v>22.55</c:v>
                </c:pt>
                <c:pt idx="990">
                  <c:v>22.55</c:v>
                </c:pt>
                <c:pt idx="991">
                  <c:v>22.55</c:v>
                </c:pt>
                <c:pt idx="992">
                  <c:v>22.55</c:v>
                </c:pt>
                <c:pt idx="993">
                  <c:v>22.55</c:v>
                </c:pt>
                <c:pt idx="994">
                  <c:v>22.55</c:v>
                </c:pt>
                <c:pt idx="995">
                  <c:v>22.55</c:v>
                </c:pt>
                <c:pt idx="996">
                  <c:v>22.55</c:v>
                </c:pt>
                <c:pt idx="997">
                  <c:v>22.55</c:v>
                </c:pt>
                <c:pt idx="998">
                  <c:v>22.548999999999999</c:v>
                </c:pt>
                <c:pt idx="999">
                  <c:v>22.548999999999999</c:v>
                </c:pt>
                <c:pt idx="1000">
                  <c:v>22.548999999999999</c:v>
                </c:pt>
                <c:pt idx="1001">
                  <c:v>22.548999999999999</c:v>
                </c:pt>
                <c:pt idx="1002">
                  <c:v>22.548999999999999</c:v>
                </c:pt>
                <c:pt idx="1003">
                  <c:v>22.548999999999999</c:v>
                </c:pt>
                <c:pt idx="1004">
                  <c:v>22.547999999999998</c:v>
                </c:pt>
                <c:pt idx="1005">
                  <c:v>22.547999999999998</c:v>
                </c:pt>
                <c:pt idx="1006">
                  <c:v>22.547000000000001</c:v>
                </c:pt>
                <c:pt idx="1007">
                  <c:v>22.547000000000001</c:v>
                </c:pt>
                <c:pt idx="1008">
                  <c:v>22.547000000000001</c:v>
                </c:pt>
                <c:pt idx="1009">
                  <c:v>22.547000000000001</c:v>
                </c:pt>
                <c:pt idx="1010">
                  <c:v>22.547000000000001</c:v>
                </c:pt>
                <c:pt idx="1011">
                  <c:v>22.547000000000001</c:v>
                </c:pt>
                <c:pt idx="1012">
                  <c:v>22.547000000000001</c:v>
                </c:pt>
                <c:pt idx="1013">
                  <c:v>22.547000000000001</c:v>
                </c:pt>
                <c:pt idx="1014">
                  <c:v>22.547000000000001</c:v>
                </c:pt>
                <c:pt idx="1015">
                  <c:v>22.547000000000001</c:v>
                </c:pt>
                <c:pt idx="1016">
                  <c:v>22.547000000000001</c:v>
                </c:pt>
                <c:pt idx="1017">
                  <c:v>22.547000000000001</c:v>
                </c:pt>
                <c:pt idx="1018">
                  <c:v>22.547000000000001</c:v>
                </c:pt>
                <c:pt idx="1019">
                  <c:v>22.547000000000001</c:v>
                </c:pt>
                <c:pt idx="1020">
                  <c:v>22.547000000000001</c:v>
                </c:pt>
                <c:pt idx="1021">
                  <c:v>22.547000000000001</c:v>
                </c:pt>
                <c:pt idx="1022">
                  <c:v>22.547999999999998</c:v>
                </c:pt>
                <c:pt idx="1023">
                  <c:v>22.547000000000001</c:v>
                </c:pt>
                <c:pt idx="1024">
                  <c:v>22.547999999999998</c:v>
                </c:pt>
                <c:pt idx="1025">
                  <c:v>22.547999999999998</c:v>
                </c:pt>
                <c:pt idx="1026">
                  <c:v>22.547999999999998</c:v>
                </c:pt>
                <c:pt idx="1027">
                  <c:v>22.547999999999998</c:v>
                </c:pt>
                <c:pt idx="1028">
                  <c:v>22.548999999999999</c:v>
                </c:pt>
                <c:pt idx="1029">
                  <c:v>22.547999999999998</c:v>
                </c:pt>
                <c:pt idx="1030">
                  <c:v>22.548999999999999</c:v>
                </c:pt>
                <c:pt idx="1031">
                  <c:v>22.548999999999999</c:v>
                </c:pt>
                <c:pt idx="1032">
                  <c:v>22.548999999999999</c:v>
                </c:pt>
                <c:pt idx="1033">
                  <c:v>22.55</c:v>
                </c:pt>
                <c:pt idx="1034">
                  <c:v>22.550999999999998</c:v>
                </c:pt>
                <c:pt idx="1035">
                  <c:v>22.550999999999998</c:v>
                </c:pt>
                <c:pt idx="1036">
                  <c:v>22.55</c:v>
                </c:pt>
                <c:pt idx="1037">
                  <c:v>22.55</c:v>
                </c:pt>
                <c:pt idx="1038">
                  <c:v>22.55</c:v>
                </c:pt>
                <c:pt idx="1039">
                  <c:v>22.55</c:v>
                </c:pt>
                <c:pt idx="1040">
                  <c:v>22.550999999999998</c:v>
                </c:pt>
                <c:pt idx="1041">
                  <c:v>22.550999999999998</c:v>
                </c:pt>
                <c:pt idx="1042">
                  <c:v>22.550999999999998</c:v>
                </c:pt>
                <c:pt idx="1043">
                  <c:v>22.550999999999998</c:v>
                </c:pt>
                <c:pt idx="1044">
                  <c:v>22.550999999999998</c:v>
                </c:pt>
                <c:pt idx="1045">
                  <c:v>22.550999999999998</c:v>
                </c:pt>
                <c:pt idx="1046">
                  <c:v>22.55</c:v>
                </c:pt>
                <c:pt idx="1047">
                  <c:v>22.55</c:v>
                </c:pt>
                <c:pt idx="1048">
                  <c:v>22.550999999999998</c:v>
                </c:pt>
                <c:pt idx="1049">
                  <c:v>22.550999999999998</c:v>
                </c:pt>
                <c:pt idx="1050">
                  <c:v>22.550999999999998</c:v>
                </c:pt>
                <c:pt idx="1051">
                  <c:v>22.550999999999998</c:v>
                </c:pt>
                <c:pt idx="1052">
                  <c:v>22.550999999999998</c:v>
                </c:pt>
                <c:pt idx="1053">
                  <c:v>22.55</c:v>
                </c:pt>
                <c:pt idx="1054">
                  <c:v>22.55</c:v>
                </c:pt>
                <c:pt idx="1055">
                  <c:v>22.548999999999999</c:v>
                </c:pt>
                <c:pt idx="1056">
                  <c:v>22.548999999999999</c:v>
                </c:pt>
                <c:pt idx="1057">
                  <c:v>22.55</c:v>
                </c:pt>
                <c:pt idx="1058">
                  <c:v>22.548999999999999</c:v>
                </c:pt>
                <c:pt idx="1059">
                  <c:v>22.548999999999999</c:v>
                </c:pt>
                <c:pt idx="1060">
                  <c:v>22.548999999999999</c:v>
                </c:pt>
                <c:pt idx="1061">
                  <c:v>22.548999999999999</c:v>
                </c:pt>
                <c:pt idx="1062">
                  <c:v>22.547999999999998</c:v>
                </c:pt>
                <c:pt idx="1063">
                  <c:v>22.548999999999999</c:v>
                </c:pt>
                <c:pt idx="1064">
                  <c:v>22.548999999999999</c:v>
                </c:pt>
                <c:pt idx="1065">
                  <c:v>22.547999999999998</c:v>
                </c:pt>
                <c:pt idx="1066">
                  <c:v>22.547999999999998</c:v>
                </c:pt>
                <c:pt idx="1067">
                  <c:v>22.547999999999998</c:v>
                </c:pt>
                <c:pt idx="1068">
                  <c:v>22.547000000000001</c:v>
                </c:pt>
                <c:pt idx="1069">
                  <c:v>22.545999999999999</c:v>
                </c:pt>
                <c:pt idx="1070">
                  <c:v>22.545999999999999</c:v>
                </c:pt>
                <c:pt idx="1071">
                  <c:v>22.547000000000001</c:v>
                </c:pt>
                <c:pt idx="1072">
                  <c:v>22.547000000000001</c:v>
                </c:pt>
                <c:pt idx="1073">
                  <c:v>22.545999999999999</c:v>
                </c:pt>
                <c:pt idx="1074">
                  <c:v>22.545999999999999</c:v>
                </c:pt>
                <c:pt idx="1075">
                  <c:v>22.545999999999999</c:v>
                </c:pt>
                <c:pt idx="1076">
                  <c:v>22.545999999999999</c:v>
                </c:pt>
                <c:pt idx="1077">
                  <c:v>22.547000000000001</c:v>
                </c:pt>
                <c:pt idx="1078">
                  <c:v>22.547000000000001</c:v>
                </c:pt>
                <c:pt idx="1079">
                  <c:v>22.547999999999998</c:v>
                </c:pt>
                <c:pt idx="1080">
                  <c:v>22.547999999999998</c:v>
                </c:pt>
                <c:pt idx="1081">
                  <c:v>22.547999999999998</c:v>
                </c:pt>
                <c:pt idx="1082">
                  <c:v>22.547000000000001</c:v>
                </c:pt>
                <c:pt idx="1083">
                  <c:v>22.547000000000001</c:v>
                </c:pt>
                <c:pt idx="1084">
                  <c:v>22.547999999999998</c:v>
                </c:pt>
                <c:pt idx="1085">
                  <c:v>22.547999999999998</c:v>
                </c:pt>
                <c:pt idx="1086">
                  <c:v>22.547999999999998</c:v>
                </c:pt>
                <c:pt idx="1087">
                  <c:v>22.548999999999999</c:v>
                </c:pt>
                <c:pt idx="1088">
                  <c:v>22.548999999999999</c:v>
                </c:pt>
                <c:pt idx="1089">
                  <c:v>22.55</c:v>
                </c:pt>
                <c:pt idx="1090">
                  <c:v>22.55</c:v>
                </c:pt>
                <c:pt idx="1091">
                  <c:v>22.548999999999999</c:v>
                </c:pt>
                <c:pt idx="1092">
                  <c:v>22.548999999999999</c:v>
                </c:pt>
                <c:pt idx="1093">
                  <c:v>22.548999999999999</c:v>
                </c:pt>
                <c:pt idx="1094">
                  <c:v>22.550999999999998</c:v>
                </c:pt>
                <c:pt idx="1095">
                  <c:v>22.550999999999998</c:v>
                </c:pt>
                <c:pt idx="1096">
                  <c:v>22.55</c:v>
                </c:pt>
                <c:pt idx="1097">
                  <c:v>22.550999999999998</c:v>
                </c:pt>
                <c:pt idx="1098">
                  <c:v>22.55</c:v>
                </c:pt>
                <c:pt idx="1099">
                  <c:v>22.55</c:v>
                </c:pt>
                <c:pt idx="1100">
                  <c:v>22.55</c:v>
                </c:pt>
                <c:pt idx="1101">
                  <c:v>22.55</c:v>
                </c:pt>
                <c:pt idx="1102">
                  <c:v>22.55</c:v>
                </c:pt>
                <c:pt idx="1103">
                  <c:v>22.550999999999998</c:v>
                </c:pt>
                <c:pt idx="1104">
                  <c:v>22.550999999999998</c:v>
                </c:pt>
                <c:pt idx="1105">
                  <c:v>22.55</c:v>
                </c:pt>
                <c:pt idx="1106">
                  <c:v>22.550999999999998</c:v>
                </c:pt>
                <c:pt idx="1107">
                  <c:v>22.550999999999998</c:v>
                </c:pt>
                <c:pt idx="1108">
                  <c:v>22.550999999999998</c:v>
                </c:pt>
                <c:pt idx="1109">
                  <c:v>22.55</c:v>
                </c:pt>
                <c:pt idx="1110">
                  <c:v>22.550999999999998</c:v>
                </c:pt>
                <c:pt idx="1111">
                  <c:v>22.550999999999998</c:v>
                </c:pt>
                <c:pt idx="1112">
                  <c:v>22.55</c:v>
                </c:pt>
                <c:pt idx="1113">
                  <c:v>22.55</c:v>
                </c:pt>
                <c:pt idx="1114">
                  <c:v>22.55</c:v>
                </c:pt>
                <c:pt idx="1115">
                  <c:v>22.55</c:v>
                </c:pt>
                <c:pt idx="1116">
                  <c:v>22.548999999999999</c:v>
                </c:pt>
                <c:pt idx="1117">
                  <c:v>22.548999999999999</c:v>
                </c:pt>
                <c:pt idx="1118">
                  <c:v>22.548999999999999</c:v>
                </c:pt>
                <c:pt idx="1119">
                  <c:v>22.547999999999998</c:v>
                </c:pt>
                <c:pt idx="1120">
                  <c:v>22.547999999999998</c:v>
                </c:pt>
                <c:pt idx="1121">
                  <c:v>22.547999999999998</c:v>
                </c:pt>
                <c:pt idx="1122">
                  <c:v>22.547000000000001</c:v>
                </c:pt>
                <c:pt idx="1123">
                  <c:v>22.547999999999998</c:v>
                </c:pt>
                <c:pt idx="1124">
                  <c:v>22.547999999999998</c:v>
                </c:pt>
                <c:pt idx="1125">
                  <c:v>22.547000000000001</c:v>
                </c:pt>
                <c:pt idx="1126">
                  <c:v>22.545999999999999</c:v>
                </c:pt>
                <c:pt idx="1127">
                  <c:v>22.547000000000001</c:v>
                </c:pt>
                <c:pt idx="1128">
                  <c:v>22.547000000000001</c:v>
                </c:pt>
                <c:pt idx="1129">
                  <c:v>22.547000000000001</c:v>
                </c:pt>
                <c:pt idx="1130">
                  <c:v>22.547000000000001</c:v>
                </c:pt>
                <c:pt idx="1131">
                  <c:v>22.547000000000001</c:v>
                </c:pt>
                <c:pt idx="1132">
                  <c:v>22.547000000000001</c:v>
                </c:pt>
                <c:pt idx="1133">
                  <c:v>22.547000000000001</c:v>
                </c:pt>
                <c:pt idx="1134">
                  <c:v>22.547000000000001</c:v>
                </c:pt>
                <c:pt idx="1135">
                  <c:v>22.547000000000001</c:v>
                </c:pt>
                <c:pt idx="1136">
                  <c:v>22.547000000000001</c:v>
                </c:pt>
                <c:pt idx="1137">
                  <c:v>22.547000000000001</c:v>
                </c:pt>
                <c:pt idx="1138">
                  <c:v>22.547000000000001</c:v>
                </c:pt>
                <c:pt idx="1139">
                  <c:v>22.547000000000001</c:v>
                </c:pt>
                <c:pt idx="1140">
                  <c:v>22.547999999999998</c:v>
                </c:pt>
                <c:pt idx="1141">
                  <c:v>22.548999999999999</c:v>
                </c:pt>
                <c:pt idx="1142">
                  <c:v>22.547999999999998</c:v>
                </c:pt>
                <c:pt idx="1143">
                  <c:v>22.547999999999998</c:v>
                </c:pt>
                <c:pt idx="1144">
                  <c:v>22.548999999999999</c:v>
                </c:pt>
                <c:pt idx="1145">
                  <c:v>22.548999999999999</c:v>
                </c:pt>
                <c:pt idx="1146">
                  <c:v>22.548999999999999</c:v>
                </c:pt>
                <c:pt idx="1147">
                  <c:v>22.55</c:v>
                </c:pt>
                <c:pt idx="1148">
                  <c:v>22.55</c:v>
                </c:pt>
                <c:pt idx="1149">
                  <c:v>22.55</c:v>
                </c:pt>
                <c:pt idx="1150">
                  <c:v>22.55</c:v>
                </c:pt>
                <c:pt idx="1151">
                  <c:v>22.55</c:v>
                </c:pt>
                <c:pt idx="1152">
                  <c:v>22.548999999999999</c:v>
                </c:pt>
                <c:pt idx="1153">
                  <c:v>22.548999999999999</c:v>
                </c:pt>
                <c:pt idx="1154">
                  <c:v>22.55</c:v>
                </c:pt>
                <c:pt idx="1155">
                  <c:v>22.55</c:v>
                </c:pt>
                <c:pt idx="1156">
                  <c:v>22.55</c:v>
                </c:pt>
                <c:pt idx="1157">
                  <c:v>22.55</c:v>
                </c:pt>
                <c:pt idx="1158">
                  <c:v>22.55</c:v>
                </c:pt>
                <c:pt idx="1159">
                  <c:v>22.55</c:v>
                </c:pt>
                <c:pt idx="1160">
                  <c:v>22.550999999999998</c:v>
                </c:pt>
                <c:pt idx="1161">
                  <c:v>22.550999999999998</c:v>
                </c:pt>
                <c:pt idx="1162">
                  <c:v>22.550999999999998</c:v>
                </c:pt>
                <c:pt idx="1163">
                  <c:v>22.550999999999998</c:v>
                </c:pt>
                <c:pt idx="1164">
                  <c:v>22.55</c:v>
                </c:pt>
                <c:pt idx="1165">
                  <c:v>22.550999999999998</c:v>
                </c:pt>
                <c:pt idx="1166">
                  <c:v>22.55</c:v>
                </c:pt>
                <c:pt idx="1167">
                  <c:v>22.55</c:v>
                </c:pt>
                <c:pt idx="1168">
                  <c:v>22.55</c:v>
                </c:pt>
                <c:pt idx="1169">
                  <c:v>22.548999999999999</c:v>
                </c:pt>
                <c:pt idx="1170">
                  <c:v>22.548999999999999</c:v>
                </c:pt>
                <c:pt idx="1171">
                  <c:v>22.548999999999999</c:v>
                </c:pt>
                <c:pt idx="1172">
                  <c:v>22.55</c:v>
                </c:pt>
                <c:pt idx="1173">
                  <c:v>22.55</c:v>
                </c:pt>
                <c:pt idx="1174">
                  <c:v>22.55</c:v>
                </c:pt>
                <c:pt idx="1175">
                  <c:v>22.548999999999999</c:v>
                </c:pt>
                <c:pt idx="1176">
                  <c:v>22.547999999999998</c:v>
                </c:pt>
                <c:pt idx="1177">
                  <c:v>22.547999999999998</c:v>
                </c:pt>
                <c:pt idx="1178">
                  <c:v>22.547999999999998</c:v>
                </c:pt>
                <c:pt idx="1179">
                  <c:v>22.547999999999998</c:v>
                </c:pt>
                <c:pt idx="1180">
                  <c:v>22.547999999999998</c:v>
                </c:pt>
                <c:pt idx="1181">
                  <c:v>22.547999999999998</c:v>
                </c:pt>
                <c:pt idx="1182">
                  <c:v>22.547999999999998</c:v>
                </c:pt>
                <c:pt idx="1183">
                  <c:v>22.547999999999998</c:v>
                </c:pt>
                <c:pt idx="1184">
                  <c:v>22.545999999999999</c:v>
                </c:pt>
                <c:pt idx="1185">
                  <c:v>22.545999999999999</c:v>
                </c:pt>
                <c:pt idx="1186">
                  <c:v>22.547000000000001</c:v>
                </c:pt>
                <c:pt idx="1187">
                  <c:v>22.547000000000001</c:v>
                </c:pt>
                <c:pt idx="1188">
                  <c:v>22.547000000000001</c:v>
                </c:pt>
                <c:pt idx="1189">
                  <c:v>22.547000000000001</c:v>
                </c:pt>
                <c:pt idx="1190">
                  <c:v>22.547000000000001</c:v>
                </c:pt>
                <c:pt idx="1191">
                  <c:v>22.547000000000001</c:v>
                </c:pt>
                <c:pt idx="1192">
                  <c:v>22.545999999999999</c:v>
                </c:pt>
                <c:pt idx="1193">
                  <c:v>22.545999999999999</c:v>
                </c:pt>
                <c:pt idx="1194">
                  <c:v>22.547999999999998</c:v>
                </c:pt>
                <c:pt idx="1195">
                  <c:v>22.547999999999998</c:v>
                </c:pt>
                <c:pt idx="1196">
                  <c:v>22.547999999999998</c:v>
                </c:pt>
                <c:pt idx="1197">
                  <c:v>22.547999999999998</c:v>
                </c:pt>
                <c:pt idx="1198">
                  <c:v>22.547999999999998</c:v>
                </c:pt>
                <c:pt idx="1199">
                  <c:v>22.547999999999998</c:v>
                </c:pt>
                <c:pt idx="1200">
                  <c:v>22.548999999999999</c:v>
                </c:pt>
                <c:pt idx="1201">
                  <c:v>22.548999999999999</c:v>
                </c:pt>
                <c:pt idx="1202">
                  <c:v>22.548999999999999</c:v>
                </c:pt>
                <c:pt idx="1203">
                  <c:v>22.55</c:v>
                </c:pt>
                <c:pt idx="1204">
                  <c:v>22.55</c:v>
                </c:pt>
                <c:pt idx="1205">
                  <c:v>22.548999999999999</c:v>
                </c:pt>
                <c:pt idx="1206">
                  <c:v>22.55</c:v>
                </c:pt>
                <c:pt idx="1207">
                  <c:v>22.55</c:v>
                </c:pt>
                <c:pt idx="1208">
                  <c:v>22.55</c:v>
                </c:pt>
                <c:pt idx="1209">
                  <c:v>22.550999999999998</c:v>
                </c:pt>
                <c:pt idx="1210">
                  <c:v>22.550999999999998</c:v>
                </c:pt>
                <c:pt idx="1211">
                  <c:v>22.550999999999998</c:v>
                </c:pt>
                <c:pt idx="1212">
                  <c:v>22.55</c:v>
                </c:pt>
                <c:pt idx="1213">
                  <c:v>22.55</c:v>
                </c:pt>
                <c:pt idx="1214">
                  <c:v>22.550999999999998</c:v>
                </c:pt>
                <c:pt idx="1215">
                  <c:v>22.550999999999998</c:v>
                </c:pt>
                <c:pt idx="1216">
                  <c:v>22.550999999999998</c:v>
                </c:pt>
                <c:pt idx="1217">
                  <c:v>22.550999999999998</c:v>
                </c:pt>
                <c:pt idx="1218">
                  <c:v>22.550999999999998</c:v>
                </c:pt>
                <c:pt idx="1219">
                  <c:v>22.55</c:v>
                </c:pt>
                <c:pt idx="1220">
                  <c:v>22.55</c:v>
                </c:pt>
                <c:pt idx="1221">
                  <c:v>22.55</c:v>
                </c:pt>
                <c:pt idx="1222">
                  <c:v>22.55</c:v>
                </c:pt>
                <c:pt idx="1223">
                  <c:v>22.55</c:v>
                </c:pt>
                <c:pt idx="1224">
                  <c:v>22.55</c:v>
                </c:pt>
                <c:pt idx="1225">
                  <c:v>22.55</c:v>
                </c:pt>
                <c:pt idx="1226">
                  <c:v>22.55</c:v>
                </c:pt>
                <c:pt idx="1227">
                  <c:v>22.55</c:v>
                </c:pt>
                <c:pt idx="1228">
                  <c:v>22.55</c:v>
                </c:pt>
                <c:pt idx="1229">
                  <c:v>22.55</c:v>
                </c:pt>
                <c:pt idx="1230">
                  <c:v>22.548999999999999</c:v>
                </c:pt>
                <c:pt idx="1231">
                  <c:v>22.548999999999999</c:v>
                </c:pt>
                <c:pt idx="1232">
                  <c:v>22.548999999999999</c:v>
                </c:pt>
                <c:pt idx="1233">
                  <c:v>22.548999999999999</c:v>
                </c:pt>
                <c:pt idx="1234">
                  <c:v>22.548999999999999</c:v>
                </c:pt>
                <c:pt idx="1235">
                  <c:v>22.547999999999998</c:v>
                </c:pt>
                <c:pt idx="1236">
                  <c:v>22.547999999999998</c:v>
                </c:pt>
                <c:pt idx="1237">
                  <c:v>22.547000000000001</c:v>
                </c:pt>
                <c:pt idx="1238">
                  <c:v>22.547000000000001</c:v>
                </c:pt>
                <c:pt idx="1239">
                  <c:v>22.547999999999998</c:v>
                </c:pt>
                <c:pt idx="1240">
                  <c:v>22.547000000000001</c:v>
                </c:pt>
                <c:pt idx="1241">
                  <c:v>22.547000000000001</c:v>
                </c:pt>
                <c:pt idx="1242">
                  <c:v>22.547000000000001</c:v>
                </c:pt>
                <c:pt idx="1243">
                  <c:v>22.547000000000001</c:v>
                </c:pt>
                <c:pt idx="1244">
                  <c:v>22.547000000000001</c:v>
                </c:pt>
                <c:pt idx="1245">
                  <c:v>22.547000000000001</c:v>
                </c:pt>
                <c:pt idx="1246">
                  <c:v>22.545999999999999</c:v>
                </c:pt>
                <c:pt idx="1247">
                  <c:v>22.545999999999999</c:v>
                </c:pt>
                <c:pt idx="1248">
                  <c:v>22.547000000000001</c:v>
                </c:pt>
                <c:pt idx="1249">
                  <c:v>22.547000000000001</c:v>
                </c:pt>
                <c:pt idx="1250">
                  <c:v>22.547000000000001</c:v>
                </c:pt>
                <c:pt idx="1251">
                  <c:v>22.547999999999998</c:v>
                </c:pt>
                <c:pt idx="1252">
                  <c:v>22.547999999999998</c:v>
                </c:pt>
                <c:pt idx="1253">
                  <c:v>22.547999999999998</c:v>
                </c:pt>
                <c:pt idx="1254">
                  <c:v>22.547999999999998</c:v>
                </c:pt>
                <c:pt idx="1255">
                  <c:v>22.547000000000001</c:v>
                </c:pt>
                <c:pt idx="1256">
                  <c:v>22.547999999999998</c:v>
                </c:pt>
                <c:pt idx="1257">
                  <c:v>22.547999999999998</c:v>
                </c:pt>
                <c:pt idx="1258">
                  <c:v>22.547999999999998</c:v>
                </c:pt>
                <c:pt idx="1259">
                  <c:v>22.548999999999999</c:v>
                </c:pt>
                <c:pt idx="1260">
                  <c:v>22.548999999999999</c:v>
                </c:pt>
                <c:pt idx="1261">
                  <c:v>22.548999999999999</c:v>
                </c:pt>
                <c:pt idx="1262">
                  <c:v>22.548999999999999</c:v>
                </c:pt>
                <c:pt idx="1263">
                  <c:v>22.548999999999999</c:v>
                </c:pt>
                <c:pt idx="1264">
                  <c:v>22.548999999999999</c:v>
                </c:pt>
                <c:pt idx="1265">
                  <c:v>22.548999999999999</c:v>
                </c:pt>
                <c:pt idx="1266">
                  <c:v>22.55</c:v>
                </c:pt>
                <c:pt idx="1267">
                  <c:v>22.55</c:v>
                </c:pt>
                <c:pt idx="1268">
                  <c:v>22.550999999999998</c:v>
                </c:pt>
                <c:pt idx="1269">
                  <c:v>22.550999999999998</c:v>
                </c:pt>
                <c:pt idx="1270">
                  <c:v>22.550999999999998</c:v>
                </c:pt>
                <c:pt idx="1271">
                  <c:v>22.550999999999998</c:v>
                </c:pt>
                <c:pt idx="1272">
                  <c:v>22.550999999999998</c:v>
                </c:pt>
                <c:pt idx="1273">
                  <c:v>22.550999999999998</c:v>
                </c:pt>
                <c:pt idx="1274">
                  <c:v>22.550999999999998</c:v>
                </c:pt>
                <c:pt idx="1275">
                  <c:v>22.55</c:v>
                </c:pt>
                <c:pt idx="1276">
                  <c:v>22.55</c:v>
                </c:pt>
                <c:pt idx="1277">
                  <c:v>22.550999999999998</c:v>
                </c:pt>
                <c:pt idx="1278">
                  <c:v>22.550999999999998</c:v>
                </c:pt>
                <c:pt idx="1279">
                  <c:v>22.55</c:v>
                </c:pt>
                <c:pt idx="1280">
                  <c:v>22.55</c:v>
                </c:pt>
                <c:pt idx="1281">
                  <c:v>22.55</c:v>
                </c:pt>
                <c:pt idx="1282">
                  <c:v>22.55</c:v>
                </c:pt>
                <c:pt idx="1283">
                  <c:v>22.55</c:v>
                </c:pt>
                <c:pt idx="1284">
                  <c:v>22.55</c:v>
                </c:pt>
                <c:pt idx="1285">
                  <c:v>22.55</c:v>
                </c:pt>
                <c:pt idx="1286">
                  <c:v>22.548999999999999</c:v>
                </c:pt>
                <c:pt idx="1287">
                  <c:v>22.548999999999999</c:v>
                </c:pt>
                <c:pt idx="1288">
                  <c:v>22.547999999999998</c:v>
                </c:pt>
                <c:pt idx="1289">
                  <c:v>22.547999999999998</c:v>
                </c:pt>
                <c:pt idx="1290">
                  <c:v>22.548999999999999</c:v>
                </c:pt>
                <c:pt idx="1291">
                  <c:v>22.547999999999998</c:v>
                </c:pt>
                <c:pt idx="1292">
                  <c:v>22.548999999999999</c:v>
                </c:pt>
                <c:pt idx="1293">
                  <c:v>22.547999999999998</c:v>
                </c:pt>
                <c:pt idx="1294">
                  <c:v>22.547000000000001</c:v>
                </c:pt>
                <c:pt idx="1295">
                  <c:v>22.547000000000001</c:v>
                </c:pt>
                <c:pt idx="1296">
                  <c:v>22.547000000000001</c:v>
                </c:pt>
                <c:pt idx="1297">
                  <c:v>22.547000000000001</c:v>
                </c:pt>
                <c:pt idx="1298">
                  <c:v>22.547999999999998</c:v>
                </c:pt>
                <c:pt idx="1299">
                  <c:v>22.547999999999998</c:v>
                </c:pt>
                <c:pt idx="1300">
                  <c:v>22.547000000000001</c:v>
                </c:pt>
                <c:pt idx="1301">
                  <c:v>22.547000000000001</c:v>
                </c:pt>
                <c:pt idx="1302">
                  <c:v>22.547000000000001</c:v>
                </c:pt>
                <c:pt idx="1303">
                  <c:v>22.547000000000001</c:v>
                </c:pt>
                <c:pt idx="1304">
                  <c:v>22.547000000000001</c:v>
                </c:pt>
                <c:pt idx="1305">
                  <c:v>22.547000000000001</c:v>
                </c:pt>
                <c:pt idx="1306">
                  <c:v>22.547000000000001</c:v>
                </c:pt>
                <c:pt idx="1307">
                  <c:v>22.547999999999998</c:v>
                </c:pt>
                <c:pt idx="1308">
                  <c:v>22.547999999999998</c:v>
                </c:pt>
                <c:pt idx="1309">
                  <c:v>22.547000000000001</c:v>
                </c:pt>
                <c:pt idx="1310">
                  <c:v>22.547999999999998</c:v>
                </c:pt>
                <c:pt idx="1311">
                  <c:v>22.547000000000001</c:v>
                </c:pt>
                <c:pt idx="1312">
                  <c:v>22.547999999999998</c:v>
                </c:pt>
                <c:pt idx="1313">
                  <c:v>22.547999999999998</c:v>
                </c:pt>
                <c:pt idx="1314">
                  <c:v>22.547999999999998</c:v>
                </c:pt>
                <c:pt idx="1315">
                  <c:v>22.547999999999998</c:v>
                </c:pt>
                <c:pt idx="1316">
                  <c:v>22.55</c:v>
                </c:pt>
                <c:pt idx="1317">
                  <c:v>22.55</c:v>
                </c:pt>
                <c:pt idx="1318">
                  <c:v>22.55</c:v>
                </c:pt>
                <c:pt idx="1319">
                  <c:v>22.55</c:v>
                </c:pt>
                <c:pt idx="1320">
                  <c:v>22.55</c:v>
                </c:pt>
                <c:pt idx="1321">
                  <c:v>22.55</c:v>
                </c:pt>
                <c:pt idx="1322">
                  <c:v>22.550999999999998</c:v>
                </c:pt>
                <c:pt idx="1323">
                  <c:v>22.550999999999998</c:v>
                </c:pt>
                <c:pt idx="1324">
                  <c:v>22.550999999999998</c:v>
                </c:pt>
                <c:pt idx="1325">
                  <c:v>22.550999999999998</c:v>
                </c:pt>
                <c:pt idx="1326">
                  <c:v>22.55</c:v>
                </c:pt>
                <c:pt idx="1327">
                  <c:v>22.55</c:v>
                </c:pt>
                <c:pt idx="1328">
                  <c:v>22.550999999999998</c:v>
                </c:pt>
                <c:pt idx="1329">
                  <c:v>22.550999999999998</c:v>
                </c:pt>
                <c:pt idx="1330">
                  <c:v>22.550999999999998</c:v>
                </c:pt>
                <c:pt idx="1331">
                  <c:v>22.550999999999998</c:v>
                </c:pt>
                <c:pt idx="1332">
                  <c:v>22.550999999999998</c:v>
                </c:pt>
                <c:pt idx="1333">
                  <c:v>22.55</c:v>
                </c:pt>
                <c:pt idx="1334">
                  <c:v>22.550999999999998</c:v>
                </c:pt>
                <c:pt idx="1335">
                  <c:v>22.55</c:v>
                </c:pt>
                <c:pt idx="1336">
                  <c:v>22.55</c:v>
                </c:pt>
                <c:pt idx="1337">
                  <c:v>22.55</c:v>
                </c:pt>
                <c:pt idx="1338">
                  <c:v>22.55</c:v>
                </c:pt>
                <c:pt idx="1339">
                  <c:v>22.55</c:v>
                </c:pt>
                <c:pt idx="1340">
                  <c:v>22.548999999999999</c:v>
                </c:pt>
                <c:pt idx="1341">
                  <c:v>22.547999999999998</c:v>
                </c:pt>
                <c:pt idx="1342">
                  <c:v>22.547999999999998</c:v>
                </c:pt>
                <c:pt idx="1343">
                  <c:v>22.547999999999998</c:v>
                </c:pt>
                <c:pt idx="1344">
                  <c:v>22.547000000000001</c:v>
                </c:pt>
                <c:pt idx="1345">
                  <c:v>22.547999999999998</c:v>
                </c:pt>
                <c:pt idx="1346">
                  <c:v>22.547999999999998</c:v>
                </c:pt>
                <c:pt idx="1347">
                  <c:v>22.547999999999998</c:v>
                </c:pt>
                <c:pt idx="1348">
                  <c:v>22.547999999999998</c:v>
                </c:pt>
                <c:pt idx="1349">
                  <c:v>22.547000000000001</c:v>
                </c:pt>
                <c:pt idx="1350">
                  <c:v>22.547000000000001</c:v>
                </c:pt>
                <c:pt idx="1351">
                  <c:v>22.547000000000001</c:v>
                </c:pt>
                <c:pt idx="1352">
                  <c:v>22.547000000000001</c:v>
                </c:pt>
                <c:pt idx="1353">
                  <c:v>22.547000000000001</c:v>
                </c:pt>
                <c:pt idx="1354">
                  <c:v>22.547000000000001</c:v>
                </c:pt>
                <c:pt idx="1355">
                  <c:v>22.547000000000001</c:v>
                </c:pt>
                <c:pt idx="1356">
                  <c:v>22.547000000000001</c:v>
                </c:pt>
                <c:pt idx="1357">
                  <c:v>22.547000000000001</c:v>
                </c:pt>
                <c:pt idx="1358">
                  <c:v>22.547000000000001</c:v>
                </c:pt>
                <c:pt idx="1359">
                  <c:v>22.547000000000001</c:v>
                </c:pt>
                <c:pt idx="1360">
                  <c:v>22.547000000000001</c:v>
                </c:pt>
                <c:pt idx="1361">
                  <c:v>22.547000000000001</c:v>
                </c:pt>
                <c:pt idx="1362">
                  <c:v>22.547000000000001</c:v>
                </c:pt>
                <c:pt idx="1363">
                  <c:v>22.547000000000001</c:v>
                </c:pt>
                <c:pt idx="1364">
                  <c:v>22.547999999999998</c:v>
                </c:pt>
                <c:pt idx="1365">
                  <c:v>22.548999999999999</c:v>
                </c:pt>
                <c:pt idx="1366">
                  <c:v>22.548999999999999</c:v>
                </c:pt>
                <c:pt idx="1367">
                  <c:v>22.55</c:v>
                </c:pt>
                <c:pt idx="1368">
                  <c:v>22.548999999999999</c:v>
                </c:pt>
                <c:pt idx="1369">
                  <c:v>22.548999999999999</c:v>
                </c:pt>
                <c:pt idx="1370">
                  <c:v>22.548999999999999</c:v>
                </c:pt>
                <c:pt idx="1371">
                  <c:v>22.55</c:v>
                </c:pt>
                <c:pt idx="1372">
                  <c:v>22.55</c:v>
                </c:pt>
                <c:pt idx="1373">
                  <c:v>22.55</c:v>
                </c:pt>
                <c:pt idx="1374">
                  <c:v>22.550999999999998</c:v>
                </c:pt>
                <c:pt idx="1375">
                  <c:v>22.55</c:v>
                </c:pt>
                <c:pt idx="1376">
                  <c:v>22.55</c:v>
                </c:pt>
                <c:pt idx="1377">
                  <c:v>22.550999999999998</c:v>
                </c:pt>
                <c:pt idx="1378">
                  <c:v>22.550999999999998</c:v>
                </c:pt>
                <c:pt idx="1379">
                  <c:v>22.550999999999998</c:v>
                </c:pt>
                <c:pt idx="1380">
                  <c:v>22.550999999999998</c:v>
                </c:pt>
                <c:pt idx="1381">
                  <c:v>22.550999999999998</c:v>
                </c:pt>
                <c:pt idx="1382">
                  <c:v>22.550999999999998</c:v>
                </c:pt>
                <c:pt idx="1383">
                  <c:v>22.550999999999998</c:v>
                </c:pt>
                <c:pt idx="1384">
                  <c:v>22.55</c:v>
                </c:pt>
                <c:pt idx="1385">
                  <c:v>22.55</c:v>
                </c:pt>
                <c:pt idx="1386">
                  <c:v>22.55</c:v>
                </c:pt>
                <c:pt idx="1387">
                  <c:v>22.55</c:v>
                </c:pt>
                <c:pt idx="1388">
                  <c:v>22.55</c:v>
                </c:pt>
                <c:pt idx="1389">
                  <c:v>22.55</c:v>
                </c:pt>
                <c:pt idx="1390">
                  <c:v>22.55</c:v>
                </c:pt>
                <c:pt idx="1391">
                  <c:v>22.548999999999999</c:v>
                </c:pt>
                <c:pt idx="1392">
                  <c:v>22.548999999999999</c:v>
                </c:pt>
                <c:pt idx="1393">
                  <c:v>22.547999999999998</c:v>
                </c:pt>
                <c:pt idx="1394">
                  <c:v>22.547999999999998</c:v>
                </c:pt>
                <c:pt idx="1395">
                  <c:v>22.548999999999999</c:v>
                </c:pt>
                <c:pt idx="1396">
                  <c:v>22.548999999999999</c:v>
                </c:pt>
                <c:pt idx="1397">
                  <c:v>22.547999999999998</c:v>
                </c:pt>
                <c:pt idx="1398">
                  <c:v>22.547999999999998</c:v>
                </c:pt>
                <c:pt idx="1399">
                  <c:v>22.547000000000001</c:v>
                </c:pt>
                <c:pt idx="1400">
                  <c:v>22.547000000000001</c:v>
                </c:pt>
                <c:pt idx="1401">
                  <c:v>22.547000000000001</c:v>
                </c:pt>
                <c:pt idx="1402">
                  <c:v>22.547000000000001</c:v>
                </c:pt>
                <c:pt idx="1403">
                  <c:v>22.547000000000001</c:v>
                </c:pt>
                <c:pt idx="1404">
                  <c:v>22.547000000000001</c:v>
                </c:pt>
                <c:pt idx="1405">
                  <c:v>22.547000000000001</c:v>
                </c:pt>
                <c:pt idx="1406">
                  <c:v>22.545999999999999</c:v>
                </c:pt>
                <c:pt idx="1407">
                  <c:v>22.547000000000001</c:v>
                </c:pt>
                <c:pt idx="1408">
                  <c:v>22.547000000000001</c:v>
                </c:pt>
                <c:pt idx="1409">
                  <c:v>22.547000000000001</c:v>
                </c:pt>
                <c:pt idx="1410">
                  <c:v>22.545999999999999</c:v>
                </c:pt>
                <c:pt idx="1411">
                  <c:v>22.547000000000001</c:v>
                </c:pt>
                <c:pt idx="1412">
                  <c:v>22.547999999999998</c:v>
                </c:pt>
                <c:pt idx="1413">
                  <c:v>22.547999999999998</c:v>
                </c:pt>
                <c:pt idx="1414">
                  <c:v>22.547999999999998</c:v>
                </c:pt>
                <c:pt idx="1415">
                  <c:v>22.547999999999998</c:v>
                </c:pt>
                <c:pt idx="1416">
                  <c:v>22.548999999999999</c:v>
                </c:pt>
                <c:pt idx="1417">
                  <c:v>22.547999999999998</c:v>
                </c:pt>
                <c:pt idx="1418">
                  <c:v>22.548999999999999</c:v>
                </c:pt>
                <c:pt idx="1419">
                  <c:v>22.547999999999998</c:v>
                </c:pt>
                <c:pt idx="1420">
                  <c:v>22.548999999999999</c:v>
                </c:pt>
                <c:pt idx="1421">
                  <c:v>22.548999999999999</c:v>
                </c:pt>
                <c:pt idx="1422">
                  <c:v>22.548999999999999</c:v>
                </c:pt>
                <c:pt idx="1423">
                  <c:v>22.548999999999999</c:v>
                </c:pt>
                <c:pt idx="1424">
                  <c:v>22.55</c:v>
                </c:pt>
                <c:pt idx="1425">
                  <c:v>22.55</c:v>
                </c:pt>
                <c:pt idx="1426">
                  <c:v>22.55</c:v>
                </c:pt>
                <c:pt idx="1427">
                  <c:v>22.55</c:v>
                </c:pt>
                <c:pt idx="1428">
                  <c:v>22.55</c:v>
                </c:pt>
                <c:pt idx="1429">
                  <c:v>22.55</c:v>
                </c:pt>
                <c:pt idx="1430">
                  <c:v>22.55</c:v>
                </c:pt>
                <c:pt idx="1431">
                  <c:v>22.550999999999998</c:v>
                </c:pt>
                <c:pt idx="1432">
                  <c:v>22.550999999999998</c:v>
                </c:pt>
                <c:pt idx="1433">
                  <c:v>22.550999999999998</c:v>
                </c:pt>
                <c:pt idx="1434">
                  <c:v>22.55</c:v>
                </c:pt>
                <c:pt idx="1435">
                  <c:v>22.550999999999998</c:v>
                </c:pt>
                <c:pt idx="1436">
                  <c:v>22.550999999999998</c:v>
                </c:pt>
                <c:pt idx="1437">
                  <c:v>22.550999999999998</c:v>
                </c:pt>
                <c:pt idx="1438">
                  <c:v>22.55</c:v>
                </c:pt>
                <c:pt idx="1439">
                  <c:v>22.550999999999998</c:v>
                </c:pt>
                <c:pt idx="1440">
                  <c:v>22.550999999999998</c:v>
                </c:pt>
                <c:pt idx="1441">
                  <c:v>22.550999999999998</c:v>
                </c:pt>
                <c:pt idx="1442">
                  <c:v>22.550999999999998</c:v>
                </c:pt>
                <c:pt idx="1443">
                  <c:v>22.550999999999998</c:v>
                </c:pt>
                <c:pt idx="1444">
                  <c:v>22.548999999999999</c:v>
                </c:pt>
                <c:pt idx="1445">
                  <c:v>22.548999999999999</c:v>
                </c:pt>
                <c:pt idx="1446">
                  <c:v>22.548999999999999</c:v>
                </c:pt>
                <c:pt idx="1447">
                  <c:v>22.548999999999999</c:v>
                </c:pt>
                <c:pt idx="1448">
                  <c:v>22.548999999999999</c:v>
                </c:pt>
                <c:pt idx="1449">
                  <c:v>22.547999999999998</c:v>
                </c:pt>
                <c:pt idx="1450">
                  <c:v>22.547999999999998</c:v>
                </c:pt>
                <c:pt idx="1451">
                  <c:v>22.547999999999998</c:v>
                </c:pt>
                <c:pt idx="1452">
                  <c:v>22.547999999999998</c:v>
                </c:pt>
                <c:pt idx="1453">
                  <c:v>22.547000000000001</c:v>
                </c:pt>
                <c:pt idx="1454">
                  <c:v>22.547000000000001</c:v>
                </c:pt>
                <c:pt idx="1455">
                  <c:v>22.545999999999999</c:v>
                </c:pt>
                <c:pt idx="1456">
                  <c:v>22.545999999999999</c:v>
                </c:pt>
                <c:pt idx="1457">
                  <c:v>22.547000000000001</c:v>
                </c:pt>
                <c:pt idx="1458">
                  <c:v>22.547000000000001</c:v>
                </c:pt>
                <c:pt idx="1459">
                  <c:v>22.547000000000001</c:v>
                </c:pt>
                <c:pt idx="1460">
                  <c:v>22.547000000000001</c:v>
                </c:pt>
                <c:pt idx="1461">
                  <c:v>22.547000000000001</c:v>
                </c:pt>
                <c:pt idx="1462">
                  <c:v>22.547000000000001</c:v>
                </c:pt>
                <c:pt idx="1463">
                  <c:v>22.547000000000001</c:v>
                </c:pt>
                <c:pt idx="1464">
                  <c:v>22.545999999999999</c:v>
                </c:pt>
                <c:pt idx="1465">
                  <c:v>22.545999999999999</c:v>
                </c:pt>
                <c:pt idx="1466">
                  <c:v>22.547000000000001</c:v>
                </c:pt>
                <c:pt idx="1467">
                  <c:v>22.547000000000001</c:v>
                </c:pt>
                <c:pt idx="1468">
                  <c:v>22.547999999999998</c:v>
                </c:pt>
                <c:pt idx="1469">
                  <c:v>22.547000000000001</c:v>
                </c:pt>
                <c:pt idx="1470">
                  <c:v>22.547000000000001</c:v>
                </c:pt>
                <c:pt idx="1471">
                  <c:v>22.548999999999999</c:v>
                </c:pt>
                <c:pt idx="1472">
                  <c:v>22.548999999999999</c:v>
                </c:pt>
                <c:pt idx="1473">
                  <c:v>22.547999999999998</c:v>
                </c:pt>
                <c:pt idx="1474">
                  <c:v>22.547999999999998</c:v>
                </c:pt>
                <c:pt idx="1475">
                  <c:v>22.55</c:v>
                </c:pt>
                <c:pt idx="1476">
                  <c:v>22.548999999999999</c:v>
                </c:pt>
                <c:pt idx="1477">
                  <c:v>22.548999999999999</c:v>
                </c:pt>
                <c:pt idx="1478">
                  <c:v>22.548999999999999</c:v>
                </c:pt>
                <c:pt idx="1479">
                  <c:v>22.55</c:v>
                </c:pt>
                <c:pt idx="1480">
                  <c:v>22.550999999999998</c:v>
                </c:pt>
                <c:pt idx="1481">
                  <c:v>22.550999999999998</c:v>
                </c:pt>
                <c:pt idx="1482">
                  <c:v>22.550999999999998</c:v>
                </c:pt>
                <c:pt idx="1483">
                  <c:v>22.550999999999998</c:v>
                </c:pt>
                <c:pt idx="1484">
                  <c:v>22.55</c:v>
                </c:pt>
                <c:pt idx="1485">
                  <c:v>22.55</c:v>
                </c:pt>
                <c:pt idx="1486">
                  <c:v>22.550999999999998</c:v>
                </c:pt>
                <c:pt idx="1487">
                  <c:v>22.550999999999998</c:v>
                </c:pt>
                <c:pt idx="1488">
                  <c:v>22.550999999999998</c:v>
                </c:pt>
                <c:pt idx="1489">
                  <c:v>22.550999999999998</c:v>
                </c:pt>
                <c:pt idx="1490">
                  <c:v>22.550999999999998</c:v>
                </c:pt>
                <c:pt idx="1491">
                  <c:v>22.550999999999998</c:v>
                </c:pt>
                <c:pt idx="1492">
                  <c:v>22.550999999999998</c:v>
                </c:pt>
                <c:pt idx="1493">
                  <c:v>22.55</c:v>
                </c:pt>
                <c:pt idx="1494">
                  <c:v>22.55</c:v>
                </c:pt>
                <c:pt idx="1495">
                  <c:v>22.55</c:v>
                </c:pt>
                <c:pt idx="1496">
                  <c:v>22.55</c:v>
                </c:pt>
                <c:pt idx="1497">
                  <c:v>22.55</c:v>
                </c:pt>
                <c:pt idx="1498">
                  <c:v>22.55</c:v>
                </c:pt>
                <c:pt idx="1499">
                  <c:v>22.548999999999999</c:v>
                </c:pt>
                <c:pt idx="1500">
                  <c:v>22.547999999999998</c:v>
                </c:pt>
                <c:pt idx="1501">
                  <c:v>22.547999999999998</c:v>
                </c:pt>
                <c:pt idx="1502">
                  <c:v>22.548999999999999</c:v>
                </c:pt>
                <c:pt idx="1503">
                  <c:v>22.548999999999999</c:v>
                </c:pt>
                <c:pt idx="1504">
                  <c:v>22.547999999999998</c:v>
                </c:pt>
                <c:pt idx="1505">
                  <c:v>22.547999999999998</c:v>
                </c:pt>
                <c:pt idx="1506">
                  <c:v>22.547999999999998</c:v>
                </c:pt>
                <c:pt idx="1507">
                  <c:v>22.547999999999998</c:v>
                </c:pt>
                <c:pt idx="1508">
                  <c:v>22.547000000000001</c:v>
                </c:pt>
                <c:pt idx="1509">
                  <c:v>22.547000000000001</c:v>
                </c:pt>
                <c:pt idx="1510">
                  <c:v>22.547000000000001</c:v>
                </c:pt>
                <c:pt idx="1511">
                  <c:v>22.547000000000001</c:v>
                </c:pt>
                <c:pt idx="1512">
                  <c:v>22.547000000000001</c:v>
                </c:pt>
                <c:pt idx="1513">
                  <c:v>22.547000000000001</c:v>
                </c:pt>
                <c:pt idx="1514">
                  <c:v>22.547000000000001</c:v>
                </c:pt>
                <c:pt idx="1515">
                  <c:v>22.547000000000001</c:v>
                </c:pt>
                <c:pt idx="1516">
                  <c:v>22.547000000000001</c:v>
                </c:pt>
                <c:pt idx="1517">
                  <c:v>22.547000000000001</c:v>
                </c:pt>
                <c:pt idx="1518">
                  <c:v>22.547000000000001</c:v>
                </c:pt>
                <c:pt idx="1519">
                  <c:v>22.547000000000001</c:v>
                </c:pt>
                <c:pt idx="1520">
                  <c:v>22.547000000000001</c:v>
                </c:pt>
                <c:pt idx="1521">
                  <c:v>22.547000000000001</c:v>
                </c:pt>
                <c:pt idx="1522">
                  <c:v>22.547999999999998</c:v>
                </c:pt>
                <c:pt idx="1523">
                  <c:v>22.547999999999998</c:v>
                </c:pt>
                <c:pt idx="1524">
                  <c:v>22.547999999999998</c:v>
                </c:pt>
                <c:pt idx="1525">
                  <c:v>22.547999999999998</c:v>
                </c:pt>
                <c:pt idx="1526">
                  <c:v>22.547999999999998</c:v>
                </c:pt>
                <c:pt idx="1527">
                  <c:v>22.547999999999998</c:v>
                </c:pt>
                <c:pt idx="1528">
                  <c:v>22.548999999999999</c:v>
                </c:pt>
                <c:pt idx="1529">
                  <c:v>22.547999999999998</c:v>
                </c:pt>
                <c:pt idx="1530">
                  <c:v>22.547999999999998</c:v>
                </c:pt>
                <c:pt idx="1531">
                  <c:v>22.548999999999999</c:v>
                </c:pt>
                <c:pt idx="1532">
                  <c:v>22.548999999999999</c:v>
                </c:pt>
                <c:pt idx="1533">
                  <c:v>22.548999999999999</c:v>
                </c:pt>
                <c:pt idx="1534">
                  <c:v>22.55</c:v>
                </c:pt>
                <c:pt idx="1535">
                  <c:v>22.55</c:v>
                </c:pt>
                <c:pt idx="1536">
                  <c:v>22.550999999999998</c:v>
                </c:pt>
                <c:pt idx="1537">
                  <c:v>22.550999999999998</c:v>
                </c:pt>
                <c:pt idx="1538">
                  <c:v>22.550999999999998</c:v>
                </c:pt>
                <c:pt idx="1539">
                  <c:v>22.550999999999998</c:v>
                </c:pt>
                <c:pt idx="1540">
                  <c:v>22.550999999999998</c:v>
                </c:pt>
                <c:pt idx="1541">
                  <c:v>22.55</c:v>
                </c:pt>
                <c:pt idx="1542">
                  <c:v>22.55</c:v>
                </c:pt>
                <c:pt idx="1543">
                  <c:v>22.550999999999998</c:v>
                </c:pt>
                <c:pt idx="1544">
                  <c:v>22.550999999999998</c:v>
                </c:pt>
                <c:pt idx="1545">
                  <c:v>22.550999999999998</c:v>
                </c:pt>
                <c:pt idx="1546">
                  <c:v>22.550999999999998</c:v>
                </c:pt>
                <c:pt idx="1547">
                  <c:v>22.550999999999998</c:v>
                </c:pt>
                <c:pt idx="1548">
                  <c:v>22.550999999999998</c:v>
                </c:pt>
                <c:pt idx="1549">
                  <c:v>22.550999999999998</c:v>
                </c:pt>
                <c:pt idx="1550">
                  <c:v>22.55</c:v>
                </c:pt>
                <c:pt idx="1551">
                  <c:v>22.55</c:v>
                </c:pt>
                <c:pt idx="1552">
                  <c:v>22.55</c:v>
                </c:pt>
                <c:pt idx="1553">
                  <c:v>22.548999999999999</c:v>
                </c:pt>
                <c:pt idx="1554">
                  <c:v>22.548999999999999</c:v>
                </c:pt>
                <c:pt idx="1555">
                  <c:v>22.548999999999999</c:v>
                </c:pt>
                <c:pt idx="1556">
                  <c:v>22.548999999999999</c:v>
                </c:pt>
                <c:pt idx="1557">
                  <c:v>22.548999999999999</c:v>
                </c:pt>
                <c:pt idx="1558">
                  <c:v>22.547999999999998</c:v>
                </c:pt>
                <c:pt idx="1559">
                  <c:v>22.547999999999998</c:v>
                </c:pt>
                <c:pt idx="1560">
                  <c:v>22.547999999999998</c:v>
                </c:pt>
                <c:pt idx="1561">
                  <c:v>22.547000000000001</c:v>
                </c:pt>
                <c:pt idx="1562">
                  <c:v>22.547000000000001</c:v>
                </c:pt>
                <c:pt idx="1563">
                  <c:v>22.547999999999998</c:v>
                </c:pt>
                <c:pt idx="1564">
                  <c:v>22.547000000000001</c:v>
                </c:pt>
                <c:pt idx="1565">
                  <c:v>22.547999999999998</c:v>
                </c:pt>
                <c:pt idx="1566">
                  <c:v>22.547000000000001</c:v>
                </c:pt>
                <c:pt idx="1567">
                  <c:v>22.547000000000001</c:v>
                </c:pt>
                <c:pt idx="1568">
                  <c:v>22.547000000000001</c:v>
                </c:pt>
                <c:pt idx="1569">
                  <c:v>22.547000000000001</c:v>
                </c:pt>
                <c:pt idx="1570">
                  <c:v>22.545999999999999</c:v>
                </c:pt>
                <c:pt idx="1571">
                  <c:v>22.545999999999999</c:v>
                </c:pt>
                <c:pt idx="1572">
                  <c:v>22.545999999999999</c:v>
                </c:pt>
                <c:pt idx="1573">
                  <c:v>22.547000000000001</c:v>
                </c:pt>
                <c:pt idx="1574">
                  <c:v>22.547000000000001</c:v>
                </c:pt>
                <c:pt idx="1575">
                  <c:v>22.547000000000001</c:v>
                </c:pt>
                <c:pt idx="1576">
                  <c:v>22.547999999999998</c:v>
                </c:pt>
                <c:pt idx="1577">
                  <c:v>22.547999999999998</c:v>
                </c:pt>
                <c:pt idx="1578">
                  <c:v>22.548999999999999</c:v>
                </c:pt>
                <c:pt idx="1579">
                  <c:v>22.548999999999999</c:v>
                </c:pt>
                <c:pt idx="1580">
                  <c:v>22.55</c:v>
                </c:pt>
                <c:pt idx="1581">
                  <c:v>22.55</c:v>
                </c:pt>
                <c:pt idx="1582">
                  <c:v>22.55</c:v>
                </c:pt>
                <c:pt idx="1583">
                  <c:v>22.55</c:v>
                </c:pt>
                <c:pt idx="1584">
                  <c:v>22.550999999999998</c:v>
                </c:pt>
                <c:pt idx="1585">
                  <c:v>22.550999999999998</c:v>
                </c:pt>
                <c:pt idx="1586">
                  <c:v>22.550999999999998</c:v>
                </c:pt>
                <c:pt idx="1587">
                  <c:v>22.550999999999998</c:v>
                </c:pt>
                <c:pt idx="1588">
                  <c:v>22.550999999999998</c:v>
                </c:pt>
                <c:pt idx="1589">
                  <c:v>22.550999999999998</c:v>
                </c:pt>
                <c:pt idx="1590">
                  <c:v>22.550999999999998</c:v>
                </c:pt>
                <c:pt idx="1591">
                  <c:v>22.550999999999998</c:v>
                </c:pt>
                <c:pt idx="1592">
                  <c:v>22.55</c:v>
                </c:pt>
                <c:pt idx="1593">
                  <c:v>22.548999999999999</c:v>
                </c:pt>
                <c:pt idx="1594">
                  <c:v>22.548999999999999</c:v>
                </c:pt>
                <c:pt idx="1595">
                  <c:v>22.548999999999999</c:v>
                </c:pt>
                <c:pt idx="1596">
                  <c:v>22.548999999999999</c:v>
                </c:pt>
                <c:pt idx="1597">
                  <c:v>22.547999999999998</c:v>
                </c:pt>
                <c:pt idx="1598">
                  <c:v>22.547999999999998</c:v>
                </c:pt>
                <c:pt idx="1599">
                  <c:v>22.547999999999998</c:v>
                </c:pt>
                <c:pt idx="1600">
                  <c:v>22.547000000000001</c:v>
                </c:pt>
                <c:pt idx="1601">
                  <c:v>22.547000000000001</c:v>
                </c:pt>
                <c:pt idx="1602">
                  <c:v>22.547000000000001</c:v>
                </c:pt>
                <c:pt idx="1603">
                  <c:v>22.547000000000001</c:v>
                </c:pt>
                <c:pt idx="1604">
                  <c:v>22.547000000000001</c:v>
                </c:pt>
                <c:pt idx="1605">
                  <c:v>22.547000000000001</c:v>
                </c:pt>
                <c:pt idx="1606">
                  <c:v>22.547000000000001</c:v>
                </c:pt>
                <c:pt idx="1607">
                  <c:v>22.545999999999999</c:v>
                </c:pt>
                <c:pt idx="1608">
                  <c:v>22.547000000000001</c:v>
                </c:pt>
                <c:pt idx="1609">
                  <c:v>22.547000000000001</c:v>
                </c:pt>
                <c:pt idx="1610">
                  <c:v>22.547000000000001</c:v>
                </c:pt>
                <c:pt idx="1611">
                  <c:v>22.547999999999998</c:v>
                </c:pt>
                <c:pt idx="1612">
                  <c:v>22.547999999999998</c:v>
                </c:pt>
                <c:pt idx="1613">
                  <c:v>22.548999999999999</c:v>
                </c:pt>
                <c:pt idx="1614">
                  <c:v>22.548999999999999</c:v>
                </c:pt>
                <c:pt idx="1615">
                  <c:v>22.55</c:v>
                </c:pt>
                <c:pt idx="1616">
                  <c:v>22.55</c:v>
                </c:pt>
                <c:pt idx="1617">
                  <c:v>22.550999999999998</c:v>
                </c:pt>
                <c:pt idx="1618">
                  <c:v>22.550999999999998</c:v>
                </c:pt>
                <c:pt idx="1619">
                  <c:v>22.55</c:v>
                </c:pt>
                <c:pt idx="1620">
                  <c:v>22.55</c:v>
                </c:pt>
                <c:pt idx="1621">
                  <c:v>22.55</c:v>
                </c:pt>
                <c:pt idx="1622">
                  <c:v>22.55</c:v>
                </c:pt>
                <c:pt idx="1623">
                  <c:v>22.55</c:v>
                </c:pt>
                <c:pt idx="1624">
                  <c:v>22.550999999999998</c:v>
                </c:pt>
                <c:pt idx="1625">
                  <c:v>22.550999999999998</c:v>
                </c:pt>
                <c:pt idx="1626">
                  <c:v>22.550999999999998</c:v>
                </c:pt>
                <c:pt idx="1627">
                  <c:v>22.550999999999998</c:v>
                </c:pt>
                <c:pt idx="1628">
                  <c:v>22.55</c:v>
                </c:pt>
                <c:pt idx="1629">
                  <c:v>22.55</c:v>
                </c:pt>
                <c:pt idx="1630">
                  <c:v>22.55</c:v>
                </c:pt>
                <c:pt idx="1631">
                  <c:v>22.548999999999999</c:v>
                </c:pt>
                <c:pt idx="1632">
                  <c:v>22.548999999999999</c:v>
                </c:pt>
                <c:pt idx="1633">
                  <c:v>22.548999999999999</c:v>
                </c:pt>
                <c:pt idx="1634">
                  <c:v>22.548999999999999</c:v>
                </c:pt>
                <c:pt idx="1635">
                  <c:v>22.547999999999998</c:v>
                </c:pt>
                <c:pt idx="1636">
                  <c:v>22.547999999999998</c:v>
                </c:pt>
                <c:pt idx="1637">
                  <c:v>22.547999999999998</c:v>
                </c:pt>
                <c:pt idx="1638">
                  <c:v>22.547999999999998</c:v>
                </c:pt>
                <c:pt idx="1639">
                  <c:v>22.547999999999998</c:v>
                </c:pt>
                <c:pt idx="1640">
                  <c:v>22.547000000000001</c:v>
                </c:pt>
                <c:pt idx="1641">
                  <c:v>22.547000000000001</c:v>
                </c:pt>
                <c:pt idx="1642">
                  <c:v>22.547000000000001</c:v>
                </c:pt>
                <c:pt idx="1643">
                  <c:v>22.547000000000001</c:v>
                </c:pt>
                <c:pt idx="1644">
                  <c:v>22.547000000000001</c:v>
                </c:pt>
                <c:pt idx="1645">
                  <c:v>22.547000000000001</c:v>
                </c:pt>
                <c:pt idx="1646">
                  <c:v>22.547999999999998</c:v>
                </c:pt>
                <c:pt idx="1647">
                  <c:v>22.547999999999998</c:v>
                </c:pt>
                <c:pt idx="1648">
                  <c:v>22.547999999999998</c:v>
                </c:pt>
                <c:pt idx="1649">
                  <c:v>22.547999999999998</c:v>
                </c:pt>
                <c:pt idx="1650">
                  <c:v>22.547999999999998</c:v>
                </c:pt>
                <c:pt idx="1651">
                  <c:v>22.547999999999998</c:v>
                </c:pt>
                <c:pt idx="1652">
                  <c:v>22.547999999999998</c:v>
                </c:pt>
                <c:pt idx="1653">
                  <c:v>22.547999999999998</c:v>
                </c:pt>
                <c:pt idx="1654">
                  <c:v>22.548999999999999</c:v>
                </c:pt>
                <c:pt idx="1655">
                  <c:v>22.548999999999999</c:v>
                </c:pt>
                <c:pt idx="1656">
                  <c:v>22.548999999999999</c:v>
                </c:pt>
                <c:pt idx="1657">
                  <c:v>22.55</c:v>
                </c:pt>
                <c:pt idx="1658">
                  <c:v>22.55</c:v>
                </c:pt>
                <c:pt idx="1659">
                  <c:v>22.55</c:v>
                </c:pt>
                <c:pt idx="1660">
                  <c:v>22.550999999999998</c:v>
                </c:pt>
                <c:pt idx="1661">
                  <c:v>22.550999999999998</c:v>
                </c:pt>
                <c:pt idx="1662">
                  <c:v>22.550999999999998</c:v>
                </c:pt>
                <c:pt idx="1663">
                  <c:v>22.550999999999998</c:v>
                </c:pt>
                <c:pt idx="1664">
                  <c:v>22.550999999999998</c:v>
                </c:pt>
                <c:pt idx="1665">
                  <c:v>22.550999999999998</c:v>
                </c:pt>
                <c:pt idx="1666">
                  <c:v>22.550999999999998</c:v>
                </c:pt>
                <c:pt idx="1667">
                  <c:v>22.55</c:v>
                </c:pt>
                <c:pt idx="1668">
                  <c:v>22.55</c:v>
                </c:pt>
                <c:pt idx="1669">
                  <c:v>22.55</c:v>
                </c:pt>
                <c:pt idx="1670">
                  <c:v>22.55</c:v>
                </c:pt>
                <c:pt idx="1671">
                  <c:v>22.55</c:v>
                </c:pt>
                <c:pt idx="1672">
                  <c:v>22.548999999999999</c:v>
                </c:pt>
                <c:pt idx="1673">
                  <c:v>22.548999999999999</c:v>
                </c:pt>
                <c:pt idx="1674">
                  <c:v>22.548999999999999</c:v>
                </c:pt>
                <c:pt idx="1675">
                  <c:v>22.547999999999998</c:v>
                </c:pt>
                <c:pt idx="1676">
                  <c:v>22.547999999999998</c:v>
                </c:pt>
                <c:pt idx="1677">
                  <c:v>22.547999999999998</c:v>
                </c:pt>
                <c:pt idx="1678">
                  <c:v>22.547000000000001</c:v>
                </c:pt>
                <c:pt idx="1679">
                  <c:v>22.547000000000001</c:v>
                </c:pt>
                <c:pt idx="1680">
                  <c:v>22.547000000000001</c:v>
                </c:pt>
                <c:pt idx="1681">
                  <c:v>22.547000000000001</c:v>
                </c:pt>
                <c:pt idx="1682">
                  <c:v>22.547000000000001</c:v>
                </c:pt>
                <c:pt idx="1683">
                  <c:v>22.547999999999998</c:v>
                </c:pt>
                <c:pt idx="1684">
                  <c:v>22.547000000000001</c:v>
                </c:pt>
                <c:pt idx="1685">
                  <c:v>22.547000000000001</c:v>
                </c:pt>
                <c:pt idx="1686">
                  <c:v>22.545999999999999</c:v>
                </c:pt>
                <c:pt idx="1687">
                  <c:v>22.547000000000001</c:v>
                </c:pt>
                <c:pt idx="1688">
                  <c:v>22.547000000000001</c:v>
                </c:pt>
                <c:pt idx="1689">
                  <c:v>22.547000000000001</c:v>
                </c:pt>
                <c:pt idx="1690">
                  <c:v>22.547999999999998</c:v>
                </c:pt>
                <c:pt idx="1691">
                  <c:v>22.547999999999998</c:v>
                </c:pt>
                <c:pt idx="1692">
                  <c:v>22.548999999999999</c:v>
                </c:pt>
                <c:pt idx="1693">
                  <c:v>22.548999999999999</c:v>
                </c:pt>
                <c:pt idx="1694">
                  <c:v>22.548999999999999</c:v>
                </c:pt>
                <c:pt idx="1695">
                  <c:v>22.548999999999999</c:v>
                </c:pt>
                <c:pt idx="1696">
                  <c:v>22.548999999999999</c:v>
                </c:pt>
                <c:pt idx="1697">
                  <c:v>22.55</c:v>
                </c:pt>
                <c:pt idx="1698">
                  <c:v>22.550999999999998</c:v>
                </c:pt>
                <c:pt idx="1699">
                  <c:v>22.550999999999998</c:v>
                </c:pt>
                <c:pt idx="1700">
                  <c:v>22.550999999999998</c:v>
                </c:pt>
                <c:pt idx="1701">
                  <c:v>22.55</c:v>
                </c:pt>
                <c:pt idx="1702">
                  <c:v>22.55</c:v>
                </c:pt>
                <c:pt idx="1703">
                  <c:v>22.55</c:v>
                </c:pt>
                <c:pt idx="1704">
                  <c:v>22.55</c:v>
                </c:pt>
                <c:pt idx="1705">
                  <c:v>22.55</c:v>
                </c:pt>
                <c:pt idx="1706">
                  <c:v>22.55</c:v>
                </c:pt>
                <c:pt idx="1707">
                  <c:v>22.55</c:v>
                </c:pt>
                <c:pt idx="1708">
                  <c:v>22.55</c:v>
                </c:pt>
                <c:pt idx="1709">
                  <c:v>22.548999999999999</c:v>
                </c:pt>
                <c:pt idx="1710">
                  <c:v>22.548999999999999</c:v>
                </c:pt>
                <c:pt idx="1711">
                  <c:v>22.548999999999999</c:v>
                </c:pt>
                <c:pt idx="1712">
                  <c:v>22.547999999999998</c:v>
                </c:pt>
                <c:pt idx="1713">
                  <c:v>22.547999999999998</c:v>
                </c:pt>
                <c:pt idx="1714">
                  <c:v>22.547999999999998</c:v>
                </c:pt>
                <c:pt idx="1715">
                  <c:v>22.547999999999998</c:v>
                </c:pt>
                <c:pt idx="1716">
                  <c:v>22.547999999999998</c:v>
                </c:pt>
                <c:pt idx="1717">
                  <c:v>22.547000000000001</c:v>
                </c:pt>
                <c:pt idx="1718">
                  <c:v>22.547000000000001</c:v>
                </c:pt>
                <c:pt idx="1719">
                  <c:v>22.547000000000001</c:v>
                </c:pt>
                <c:pt idx="1720">
                  <c:v>22.547000000000001</c:v>
                </c:pt>
                <c:pt idx="1721">
                  <c:v>22.547000000000001</c:v>
                </c:pt>
                <c:pt idx="1722">
                  <c:v>22.547000000000001</c:v>
                </c:pt>
                <c:pt idx="1723">
                  <c:v>22.547000000000001</c:v>
                </c:pt>
                <c:pt idx="1724">
                  <c:v>22.547000000000001</c:v>
                </c:pt>
                <c:pt idx="1725">
                  <c:v>22.547000000000001</c:v>
                </c:pt>
                <c:pt idx="1726">
                  <c:v>22.547000000000001</c:v>
                </c:pt>
                <c:pt idx="1727">
                  <c:v>22.548999999999999</c:v>
                </c:pt>
                <c:pt idx="1728">
                  <c:v>22.548999999999999</c:v>
                </c:pt>
                <c:pt idx="1729">
                  <c:v>22.548999999999999</c:v>
                </c:pt>
                <c:pt idx="1730">
                  <c:v>22.55</c:v>
                </c:pt>
                <c:pt idx="1731">
                  <c:v>22.55</c:v>
                </c:pt>
                <c:pt idx="1732">
                  <c:v>22.55</c:v>
                </c:pt>
                <c:pt idx="1733">
                  <c:v>22.55</c:v>
                </c:pt>
                <c:pt idx="1734">
                  <c:v>22.550999999999998</c:v>
                </c:pt>
                <c:pt idx="1735">
                  <c:v>22.550999999999998</c:v>
                </c:pt>
                <c:pt idx="1736">
                  <c:v>22.550999999999998</c:v>
                </c:pt>
                <c:pt idx="1737">
                  <c:v>22.550999999999998</c:v>
                </c:pt>
                <c:pt idx="1738">
                  <c:v>22.55</c:v>
                </c:pt>
                <c:pt idx="1739">
                  <c:v>22.550999999999998</c:v>
                </c:pt>
                <c:pt idx="1740">
                  <c:v>22.550999999999998</c:v>
                </c:pt>
                <c:pt idx="1741">
                  <c:v>22.550999999999998</c:v>
                </c:pt>
                <c:pt idx="1742">
                  <c:v>22.55</c:v>
                </c:pt>
                <c:pt idx="1743">
                  <c:v>22.55</c:v>
                </c:pt>
                <c:pt idx="1744">
                  <c:v>22.55</c:v>
                </c:pt>
                <c:pt idx="1745">
                  <c:v>22.547999999999998</c:v>
                </c:pt>
                <c:pt idx="1746">
                  <c:v>22.548999999999999</c:v>
                </c:pt>
                <c:pt idx="1747">
                  <c:v>22.548999999999999</c:v>
                </c:pt>
                <c:pt idx="1748">
                  <c:v>22.547999999999998</c:v>
                </c:pt>
                <c:pt idx="1749">
                  <c:v>22.545999999999999</c:v>
                </c:pt>
                <c:pt idx="1750">
                  <c:v>22.545999999999999</c:v>
                </c:pt>
                <c:pt idx="1751">
                  <c:v>22.547000000000001</c:v>
                </c:pt>
                <c:pt idx="1752">
                  <c:v>22.547000000000001</c:v>
                </c:pt>
                <c:pt idx="1753">
                  <c:v>22.547000000000001</c:v>
                </c:pt>
                <c:pt idx="1754">
                  <c:v>22.547000000000001</c:v>
                </c:pt>
                <c:pt idx="1755">
                  <c:v>22.547000000000001</c:v>
                </c:pt>
                <c:pt idx="1756">
                  <c:v>22.547000000000001</c:v>
                </c:pt>
                <c:pt idx="1757">
                  <c:v>22.547000000000001</c:v>
                </c:pt>
                <c:pt idx="1758">
                  <c:v>22.547000000000001</c:v>
                </c:pt>
                <c:pt idx="1759">
                  <c:v>22.547000000000001</c:v>
                </c:pt>
                <c:pt idx="1760">
                  <c:v>22.547000000000001</c:v>
                </c:pt>
                <c:pt idx="1761">
                  <c:v>22.547999999999998</c:v>
                </c:pt>
                <c:pt idx="1762">
                  <c:v>22.547999999999998</c:v>
                </c:pt>
                <c:pt idx="1763">
                  <c:v>22.548999999999999</c:v>
                </c:pt>
                <c:pt idx="1764">
                  <c:v>22.547999999999998</c:v>
                </c:pt>
                <c:pt idx="1765">
                  <c:v>22.55</c:v>
                </c:pt>
                <c:pt idx="1766">
                  <c:v>22.55</c:v>
                </c:pt>
                <c:pt idx="1767">
                  <c:v>22.55</c:v>
                </c:pt>
                <c:pt idx="1768">
                  <c:v>22.550999999999998</c:v>
                </c:pt>
                <c:pt idx="1769">
                  <c:v>22.550999999999998</c:v>
                </c:pt>
                <c:pt idx="1770">
                  <c:v>22.550999999999998</c:v>
                </c:pt>
                <c:pt idx="1771">
                  <c:v>22.550999999999998</c:v>
                </c:pt>
                <c:pt idx="1772">
                  <c:v>22.550999999999998</c:v>
                </c:pt>
                <c:pt idx="1773">
                  <c:v>22.55</c:v>
                </c:pt>
                <c:pt idx="1774">
                  <c:v>22.55</c:v>
                </c:pt>
                <c:pt idx="1775">
                  <c:v>22.550999999999998</c:v>
                </c:pt>
                <c:pt idx="1776">
                  <c:v>22.550999999999998</c:v>
                </c:pt>
                <c:pt idx="1777">
                  <c:v>22.550999999999998</c:v>
                </c:pt>
                <c:pt idx="1778">
                  <c:v>22.550999999999998</c:v>
                </c:pt>
                <c:pt idx="1779">
                  <c:v>22.550999999999998</c:v>
                </c:pt>
                <c:pt idx="1780">
                  <c:v>22.55</c:v>
                </c:pt>
                <c:pt idx="1781">
                  <c:v>22.55</c:v>
                </c:pt>
                <c:pt idx="1782">
                  <c:v>22.55</c:v>
                </c:pt>
                <c:pt idx="1783">
                  <c:v>22.55</c:v>
                </c:pt>
                <c:pt idx="1784">
                  <c:v>22.55</c:v>
                </c:pt>
                <c:pt idx="1785">
                  <c:v>22.55</c:v>
                </c:pt>
                <c:pt idx="1786">
                  <c:v>22.548999999999999</c:v>
                </c:pt>
                <c:pt idx="1787">
                  <c:v>22.548999999999999</c:v>
                </c:pt>
                <c:pt idx="1788">
                  <c:v>22.547000000000001</c:v>
                </c:pt>
                <c:pt idx="1789">
                  <c:v>22.547000000000001</c:v>
                </c:pt>
                <c:pt idx="1790">
                  <c:v>22.547000000000001</c:v>
                </c:pt>
                <c:pt idx="1791">
                  <c:v>22.547000000000001</c:v>
                </c:pt>
                <c:pt idx="1792">
                  <c:v>22.547000000000001</c:v>
                </c:pt>
                <c:pt idx="1793">
                  <c:v>22.547000000000001</c:v>
                </c:pt>
                <c:pt idx="1794">
                  <c:v>22.547000000000001</c:v>
                </c:pt>
                <c:pt idx="1795">
                  <c:v>22.545999999999999</c:v>
                </c:pt>
                <c:pt idx="1796">
                  <c:v>22.545999999999999</c:v>
                </c:pt>
                <c:pt idx="1797">
                  <c:v>22.547000000000001</c:v>
                </c:pt>
                <c:pt idx="1798">
                  <c:v>22.547000000000001</c:v>
                </c:pt>
                <c:pt idx="1799">
                  <c:v>22.547000000000001</c:v>
                </c:pt>
                <c:pt idx="1800">
                  <c:v>22.547000000000001</c:v>
                </c:pt>
                <c:pt idx="1801">
                  <c:v>22.547000000000001</c:v>
                </c:pt>
                <c:pt idx="1802">
                  <c:v>22.547999999999998</c:v>
                </c:pt>
                <c:pt idx="1803">
                  <c:v>22.547999999999998</c:v>
                </c:pt>
                <c:pt idx="1804">
                  <c:v>22.547999999999998</c:v>
                </c:pt>
                <c:pt idx="1805">
                  <c:v>22.547999999999998</c:v>
                </c:pt>
                <c:pt idx="1806">
                  <c:v>22.548999999999999</c:v>
                </c:pt>
                <c:pt idx="1807">
                  <c:v>22.548999999999999</c:v>
                </c:pt>
                <c:pt idx="1808">
                  <c:v>22.548999999999999</c:v>
                </c:pt>
                <c:pt idx="1809">
                  <c:v>22.548999999999999</c:v>
                </c:pt>
                <c:pt idx="1810">
                  <c:v>22.55</c:v>
                </c:pt>
                <c:pt idx="1811">
                  <c:v>22.55</c:v>
                </c:pt>
                <c:pt idx="1812">
                  <c:v>22.55</c:v>
                </c:pt>
                <c:pt idx="1813">
                  <c:v>22.55</c:v>
                </c:pt>
                <c:pt idx="1814">
                  <c:v>22.55</c:v>
                </c:pt>
                <c:pt idx="1815">
                  <c:v>22.55</c:v>
                </c:pt>
                <c:pt idx="1816">
                  <c:v>22.55</c:v>
                </c:pt>
                <c:pt idx="1817">
                  <c:v>22.55</c:v>
                </c:pt>
                <c:pt idx="1818">
                  <c:v>22.550999999999998</c:v>
                </c:pt>
                <c:pt idx="1819">
                  <c:v>22.550999999999998</c:v>
                </c:pt>
                <c:pt idx="1820">
                  <c:v>22.550999999999998</c:v>
                </c:pt>
                <c:pt idx="1821">
                  <c:v>22.550999999999998</c:v>
                </c:pt>
                <c:pt idx="1822">
                  <c:v>22.550999999999998</c:v>
                </c:pt>
                <c:pt idx="1823">
                  <c:v>22.550999999999998</c:v>
                </c:pt>
                <c:pt idx="1824">
                  <c:v>22.550999999999998</c:v>
                </c:pt>
                <c:pt idx="1825">
                  <c:v>22.55</c:v>
                </c:pt>
                <c:pt idx="1826">
                  <c:v>22.55</c:v>
                </c:pt>
                <c:pt idx="1827">
                  <c:v>22.55</c:v>
                </c:pt>
                <c:pt idx="1828">
                  <c:v>22.548999999999999</c:v>
                </c:pt>
                <c:pt idx="1829">
                  <c:v>22.547999999999998</c:v>
                </c:pt>
                <c:pt idx="1830">
                  <c:v>22.547999999999998</c:v>
                </c:pt>
                <c:pt idx="1831">
                  <c:v>22.547999999999998</c:v>
                </c:pt>
                <c:pt idx="1832">
                  <c:v>22.547000000000001</c:v>
                </c:pt>
                <c:pt idx="1833">
                  <c:v>22.547000000000001</c:v>
                </c:pt>
                <c:pt idx="1834">
                  <c:v>22.547999999999998</c:v>
                </c:pt>
                <c:pt idx="1835">
                  <c:v>22.547999999999998</c:v>
                </c:pt>
                <c:pt idx="1836">
                  <c:v>22.547000000000001</c:v>
                </c:pt>
                <c:pt idx="1837">
                  <c:v>22.545999999999999</c:v>
                </c:pt>
                <c:pt idx="1838">
                  <c:v>22.545999999999999</c:v>
                </c:pt>
                <c:pt idx="1839">
                  <c:v>22.545999999999999</c:v>
                </c:pt>
                <c:pt idx="1840">
                  <c:v>22.547999999999998</c:v>
                </c:pt>
                <c:pt idx="1841">
                  <c:v>22.547999999999998</c:v>
                </c:pt>
                <c:pt idx="1842">
                  <c:v>22.547999999999998</c:v>
                </c:pt>
                <c:pt idx="1843">
                  <c:v>22.548999999999999</c:v>
                </c:pt>
                <c:pt idx="1844">
                  <c:v>22.548999999999999</c:v>
                </c:pt>
                <c:pt idx="1845">
                  <c:v>22.548999999999999</c:v>
                </c:pt>
                <c:pt idx="1846">
                  <c:v>22.548999999999999</c:v>
                </c:pt>
                <c:pt idx="1847">
                  <c:v>22.548999999999999</c:v>
                </c:pt>
                <c:pt idx="1848">
                  <c:v>22.548999999999999</c:v>
                </c:pt>
                <c:pt idx="1849">
                  <c:v>22.548999999999999</c:v>
                </c:pt>
                <c:pt idx="1850">
                  <c:v>22.548999999999999</c:v>
                </c:pt>
                <c:pt idx="1851">
                  <c:v>22.55</c:v>
                </c:pt>
                <c:pt idx="1852">
                  <c:v>22.55</c:v>
                </c:pt>
                <c:pt idx="1853">
                  <c:v>22.55</c:v>
                </c:pt>
                <c:pt idx="1854">
                  <c:v>22.550999999999998</c:v>
                </c:pt>
                <c:pt idx="1855">
                  <c:v>22.55</c:v>
                </c:pt>
                <c:pt idx="1856">
                  <c:v>22.550999999999998</c:v>
                </c:pt>
                <c:pt idx="1857">
                  <c:v>22.550999999999998</c:v>
                </c:pt>
                <c:pt idx="1858">
                  <c:v>22.550999999999998</c:v>
                </c:pt>
                <c:pt idx="1859">
                  <c:v>22.550999999999998</c:v>
                </c:pt>
                <c:pt idx="1860">
                  <c:v>22.550999999999998</c:v>
                </c:pt>
                <c:pt idx="1861">
                  <c:v>22.55</c:v>
                </c:pt>
                <c:pt idx="1862">
                  <c:v>22.55</c:v>
                </c:pt>
                <c:pt idx="1863">
                  <c:v>22.55</c:v>
                </c:pt>
                <c:pt idx="1864">
                  <c:v>22.55</c:v>
                </c:pt>
                <c:pt idx="1865">
                  <c:v>22.548999999999999</c:v>
                </c:pt>
                <c:pt idx="1866">
                  <c:v>22.547999999999998</c:v>
                </c:pt>
                <c:pt idx="1867">
                  <c:v>22.547999999999998</c:v>
                </c:pt>
                <c:pt idx="1868">
                  <c:v>22.547999999999998</c:v>
                </c:pt>
                <c:pt idx="1869">
                  <c:v>22.548999999999999</c:v>
                </c:pt>
                <c:pt idx="1870">
                  <c:v>22.548999999999999</c:v>
                </c:pt>
                <c:pt idx="1871">
                  <c:v>22.547999999999998</c:v>
                </c:pt>
                <c:pt idx="1872">
                  <c:v>22.547999999999998</c:v>
                </c:pt>
                <c:pt idx="1873">
                  <c:v>22.547999999999998</c:v>
                </c:pt>
                <c:pt idx="1874">
                  <c:v>22.547999999999998</c:v>
                </c:pt>
                <c:pt idx="1875">
                  <c:v>22.545999999999999</c:v>
                </c:pt>
                <c:pt idx="1876">
                  <c:v>22.545999999999999</c:v>
                </c:pt>
                <c:pt idx="1877">
                  <c:v>22.547999999999998</c:v>
                </c:pt>
                <c:pt idx="1878">
                  <c:v>22.547999999999998</c:v>
                </c:pt>
                <c:pt idx="1879">
                  <c:v>22.547000000000001</c:v>
                </c:pt>
                <c:pt idx="1880">
                  <c:v>22.547999999999998</c:v>
                </c:pt>
                <c:pt idx="1881">
                  <c:v>22.547999999999998</c:v>
                </c:pt>
                <c:pt idx="1882">
                  <c:v>22.547000000000001</c:v>
                </c:pt>
                <c:pt idx="1883">
                  <c:v>22.547000000000001</c:v>
                </c:pt>
                <c:pt idx="1884">
                  <c:v>22.547000000000001</c:v>
                </c:pt>
                <c:pt idx="1885">
                  <c:v>22.547999999999998</c:v>
                </c:pt>
                <c:pt idx="1886">
                  <c:v>22.547999999999998</c:v>
                </c:pt>
                <c:pt idx="1887">
                  <c:v>22.547999999999998</c:v>
                </c:pt>
                <c:pt idx="1888">
                  <c:v>22.548999999999999</c:v>
                </c:pt>
                <c:pt idx="1889">
                  <c:v>22.548999999999999</c:v>
                </c:pt>
                <c:pt idx="1890">
                  <c:v>22.55</c:v>
                </c:pt>
                <c:pt idx="1891">
                  <c:v>22.55</c:v>
                </c:pt>
                <c:pt idx="1892">
                  <c:v>22.55</c:v>
                </c:pt>
                <c:pt idx="1893">
                  <c:v>22.55</c:v>
                </c:pt>
                <c:pt idx="1894">
                  <c:v>22.550999999999998</c:v>
                </c:pt>
                <c:pt idx="1895">
                  <c:v>22.550999999999998</c:v>
                </c:pt>
                <c:pt idx="1896">
                  <c:v>22.550999999999998</c:v>
                </c:pt>
                <c:pt idx="1897">
                  <c:v>22.550999999999998</c:v>
                </c:pt>
                <c:pt idx="1898">
                  <c:v>22.550999999999998</c:v>
                </c:pt>
                <c:pt idx="1899">
                  <c:v>22.550999999999998</c:v>
                </c:pt>
                <c:pt idx="1900">
                  <c:v>22.550999999999998</c:v>
                </c:pt>
                <c:pt idx="1901">
                  <c:v>22.55</c:v>
                </c:pt>
                <c:pt idx="1902">
                  <c:v>22.55</c:v>
                </c:pt>
                <c:pt idx="1903">
                  <c:v>22.550999999999998</c:v>
                </c:pt>
                <c:pt idx="1904">
                  <c:v>22.550999999999998</c:v>
                </c:pt>
                <c:pt idx="1905">
                  <c:v>22.550999999999998</c:v>
                </c:pt>
                <c:pt idx="1906">
                  <c:v>22.55</c:v>
                </c:pt>
                <c:pt idx="1907">
                  <c:v>22.55</c:v>
                </c:pt>
                <c:pt idx="1908">
                  <c:v>22.548999999999999</c:v>
                </c:pt>
                <c:pt idx="1909">
                  <c:v>22.55</c:v>
                </c:pt>
                <c:pt idx="1910">
                  <c:v>22.55</c:v>
                </c:pt>
                <c:pt idx="1911">
                  <c:v>22.548999999999999</c:v>
                </c:pt>
                <c:pt idx="1912">
                  <c:v>22.547999999999998</c:v>
                </c:pt>
                <c:pt idx="1913">
                  <c:v>22.547999999999998</c:v>
                </c:pt>
                <c:pt idx="1914">
                  <c:v>22.547999999999998</c:v>
                </c:pt>
                <c:pt idx="1915">
                  <c:v>22.547000000000001</c:v>
                </c:pt>
                <c:pt idx="1916">
                  <c:v>22.547000000000001</c:v>
                </c:pt>
                <c:pt idx="1917">
                  <c:v>22.547000000000001</c:v>
                </c:pt>
                <c:pt idx="1918">
                  <c:v>22.547000000000001</c:v>
                </c:pt>
                <c:pt idx="1919">
                  <c:v>22.547000000000001</c:v>
                </c:pt>
                <c:pt idx="1920">
                  <c:v>22.547000000000001</c:v>
                </c:pt>
                <c:pt idx="1921">
                  <c:v>22.547000000000001</c:v>
                </c:pt>
                <c:pt idx="1922">
                  <c:v>22.547999999999998</c:v>
                </c:pt>
                <c:pt idx="1923">
                  <c:v>22.548999999999999</c:v>
                </c:pt>
                <c:pt idx="1924">
                  <c:v>22.548999999999999</c:v>
                </c:pt>
                <c:pt idx="1925">
                  <c:v>22.548999999999999</c:v>
                </c:pt>
                <c:pt idx="1926">
                  <c:v>22.548999999999999</c:v>
                </c:pt>
                <c:pt idx="1927">
                  <c:v>22.548999999999999</c:v>
                </c:pt>
                <c:pt idx="1928">
                  <c:v>22.548999999999999</c:v>
                </c:pt>
                <c:pt idx="1929">
                  <c:v>22.55</c:v>
                </c:pt>
                <c:pt idx="1930">
                  <c:v>22.55</c:v>
                </c:pt>
                <c:pt idx="1931">
                  <c:v>22.550999999999998</c:v>
                </c:pt>
                <c:pt idx="1932">
                  <c:v>22.550999999999998</c:v>
                </c:pt>
                <c:pt idx="1933">
                  <c:v>22.550999999999998</c:v>
                </c:pt>
                <c:pt idx="1934">
                  <c:v>22.550999999999998</c:v>
                </c:pt>
                <c:pt idx="1935">
                  <c:v>22.550999999999998</c:v>
                </c:pt>
                <c:pt idx="1936">
                  <c:v>22.550999999999998</c:v>
                </c:pt>
                <c:pt idx="1937">
                  <c:v>22.550999999999998</c:v>
                </c:pt>
                <c:pt idx="1938">
                  <c:v>22.550999999999998</c:v>
                </c:pt>
                <c:pt idx="1939">
                  <c:v>22.55</c:v>
                </c:pt>
                <c:pt idx="1940">
                  <c:v>22.55</c:v>
                </c:pt>
                <c:pt idx="1941">
                  <c:v>22.548999999999999</c:v>
                </c:pt>
                <c:pt idx="1942">
                  <c:v>22.548999999999999</c:v>
                </c:pt>
                <c:pt idx="1943">
                  <c:v>22.548999999999999</c:v>
                </c:pt>
                <c:pt idx="1944">
                  <c:v>22.547999999999998</c:v>
                </c:pt>
                <c:pt idx="1945">
                  <c:v>22.547999999999998</c:v>
                </c:pt>
                <c:pt idx="1946">
                  <c:v>22.547999999999998</c:v>
                </c:pt>
                <c:pt idx="1947">
                  <c:v>22.547999999999998</c:v>
                </c:pt>
                <c:pt idx="1948">
                  <c:v>22.547000000000001</c:v>
                </c:pt>
                <c:pt idx="1949">
                  <c:v>22.547000000000001</c:v>
                </c:pt>
                <c:pt idx="1950">
                  <c:v>22.547000000000001</c:v>
                </c:pt>
                <c:pt idx="1951">
                  <c:v>22.547000000000001</c:v>
                </c:pt>
                <c:pt idx="1952">
                  <c:v>22.547000000000001</c:v>
                </c:pt>
                <c:pt idx="1953">
                  <c:v>22.547000000000001</c:v>
                </c:pt>
                <c:pt idx="1954">
                  <c:v>22.547000000000001</c:v>
                </c:pt>
                <c:pt idx="1955">
                  <c:v>22.547999999999998</c:v>
                </c:pt>
                <c:pt idx="1956">
                  <c:v>22.547999999999998</c:v>
                </c:pt>
                <c:pt idx="1957">
                  <c:v>22.547999999999998</c:v>
                </c:pt>
                <c:pt idx="1958">
                  <c:v>22.547999999999998</c:v>
                </c:pt>
                <c:pt idx="1959">
                  <c:v>22.547999999999998</c:v>
                </c:pt>
                <c:pt idx="1960">
                  <c:v>22.547999999999998</c:v>
                </c:pt>
                <c:pt idx="1961">
                  <c:v>22.548999999999999</c:v>
                </c:pt>
                <c:pt idx="1962">
                  <c:v>22.548999999999999</c:v>
                </c:pt>
                <c:pt idx="1963">
                  <c:v>22.548999999999999</c:v>
                </c:pt>
                <c:pt idx="1964">
                  <c:v>22.548999999999999</c:v>
                </c:pt>
                <c:pt idx="1965">
                  <c:v>22.548999999999999</c:v>
                </c:pt>
                <c:pt idx="1966">
                  <c:v>22.55</c:v>
                </c:pt>
                <c:pt idx="1967">
                  <c:v>22.55</c:v>
                </c:pt>
                <c:pt idx="1968">
                  <c:v>22.55</c:v>
                </c:pt>
                <c:pt idx="1969">
                  <c:v>22.550999999999998</c:v>
                </c:pt>
                <c:pt idx="1970">
                  <c:v>22.55</c:v>
                </c:pt>
                <c:pt idx="1971">
                  <c:v>22.55</c:v>
                </c:pt>
                <c:pt idx="1972">
                  <c:v>22.550999999999998</c:v>
                </c:pt>
                <c:pt idx="1973">
                  <c:v>22.55</c:v>
                </c:pt>
                <c:pt idx="1974">
                  <c:v>22.55</c:v>
                </c:pt>
                <c:pt idx="1975">
                  <c:v>22.550999999999998</c:v>
                </c:pt>
                <c:pt idx="1976">
                  <c:v>22.550999999999998</c:v>
                </c:pt>
                <c:pt idx="1977">
                  <c:v>22.550999999999998</c:v>
                </c:pt>
                <c:pt idx="1978">
                  <c:v>22.550999999999998</c:v>
                </c:pt>
                <c:pt idx="1979">
                  <c:v>22.550999999999998</c:v>
                </c:pt>
                <c:pt idx="1980">
                  <c:v>22.55</c:v>
                </c:pt>
                <c:pt idx="1981">
                  <c:v>22.55</c:v>
                </c:pt>
                <c:pt idx="1982">
                  <c:v>22.55</c:v>
                </c:pt>
                <c:pt idx="1983">
                  <c:v>22.55</c:v>
                </c:pt>
                <c:pt idx="1984">
                  <c:v>22.548999999999999</c:v>
                </c:pt>
                <c:pt idx="1985">
                  <c:v>22.548999999999999</c:v>
                </c:pt>
                <c:pt idx="1986">
                  <c:v>22.548999999999999</c:v>
                </c:pt>
                <c:pt idx="1987">
                  <c:v>22.547999999999998</c:v>
                </c:pt>
                <c:pt idx="1988">
                  <c:v>22.547999999999998</c:v>
                </c:pt>
                <c:pt idx="1989">
                  <c:v>22.548999999999999</c:v>
                </c:pt>
                <c:pt idx="1990">
                  <c:v>22.547999999999998</c:v>
                </c:pt>
                <c:pt idx="1991">
                  <c:v>22.547999999999998</c:v>
                </c:pt>
                <c:pt idx="1992">
                  <c:v>22.547000000000001</c:v>
                </c:pt>
                <c:pt idx="1993">
                  <c:v>22.547000000000001</c:v>
                </c:pt>
                <c:pt idx="1994">
                  <c:v>22.547000000000001</c:v>
                </c:pt>
                <c:pt idx="1995">
                  <c:v>22.547000000000001</c:v>
                </c:pt>
                <c:pt idx="1996">
                  <c:v>22.547000000000001</c:v>
                </c:pt>
                <c:pt idx="1997">
                  <c:v>22.547000000000001</c:v>
                </c:pt>
                <c:pt idx="1998">
                  <c:v>22.547999999999998</c:v>
                </c:pt>
                <c:pt idx="1999">
                  <c:v>22.547999999999998</c:v>
                </c:pt>
                <c:pt idx="2000">
                  <c:v>22.547999999999998</c:v>
                </c:pt>
                <c:pt idx="2001">
                  <c:v>22.547999999999998</c:v>
                </c:pt>
                <c:pt idx="2002">
                  <c:v>22.548999999999999</c:v>
                </c:pt>
                <c:pt idx="2003">
                  <c:v>22.548999999999999</c:v>
                </c:pt>
                <c:pt idx="2004">
                  <c:v>22.548999999999999</c:v>
                </c:pt>
                <c:pt idx="2005">
                  <c:v>22.548999999999999</c:v>
                </c:pt>
                <c:pt idx="2006">
                  <c:v>22.548999999999999</c:v>
                </c:pt>
                <c:pt idx="2007">
                  <c:v>22.55</c:v>
                </c:pt>
                <c:pt idx="2008">
                  <c:v>22.55</c:v>
                </c:pt>
                <c:pt idx="2009">
                  <c:v>22.548999999999999</c:v>
                </c:pt>
                <c:pt idx="2010">
                  <c:v>22.548999999999999</c:v>
                </c:pt>
                <c:pt idx="2011">
                  <c:v>22.55</c:v>
                </c:pt>
                <c:pt idx="2012">
                  <c:v>22.55</c:v>
                </c:pt>
                <c:pt idx="2013">
                  <c:v>22.55</c:v>
                </c:pt>
                <c:pt idx="2014">
                  <c:v>22.55</c:v>
                </c:pt>
                <c:pt idx="2015">
                  <c:v>22.55</c:v>
                </c:pt>
                <c:pt idx="2016">
                  <c:v>22.550999999999998</c:v>
                </c:pt>
                <c:pt idx="2017">
                  <c:v>22.550999999999998</c:v>
                </c:pt>
                <c:pt idx="2018">
                  <c:v>22.550999999999998</c:v>
                </c:pt>
                <c:pt idx="2019">
                  <c:v>22.550999999999998</c:v>
                </c:pt>
                <c:pt idx="2020">
                  <c:v>22.55</c:v>
                </c:pt>
                <c:pt idx="2021">
                  <c:v>22.55</c:v>
                </c:pt>
                <c:pt idx="2022">
                  <c:v>22.55</c:v>
                </c:pt>
                <c:pt idx="2023">
                  <c:v>22.55</c:v>
                </c:pt>
                <c:pt idx="2024">
                  <c:v>22.55</c:v>
                </c:pt>
                <c:pt idx="2025">
                  <c:v>22.55</c:v>
                </c:pt>
                <c:pt idx="2026">
                  <c:v>22.55</c:v>
                </c:pt>
                <c:pt idx="2027">
                  <c:v>22.547999999999998</c:v>
                </c:pt>
                <c:pt idx="2028">
                  <c:v>22.547999999999998</c:v>
                </c:pt>
                <c:pt idx="2029">
                  <c:v>22.548999999999999</c:v>
                </c:pt>
                <c:pt idx="2030">
                  <c:v>22.548999999999999</c:v>
                </c:pt>
                <c:pt idx="2031">
                  <c:v>22.547999999999998</c:v>
                </c:pt>
                <c:pt idx="2032">
                  <c:v>22.547999999999998</c:v>
                </c:pt>
                <c:pt idx="2033">
                  <c:v>22.547999999999998</c:v>
                </c:pt>
                <c:pt idx="2034">
                  <c:v>22.547000000000001</c:v>
                </c:pt>
                <c:pt idx="2035">
                  <c:v>22.547000000000001</c:v>
                </c:pt>
                <c:pt idx="2036">
                  <c:v>22.547000000000001</c:v>
                </c:pt>
                <c:pt idx="2037">
                  <c:v>22.547000000000001</c:v>
                </c:pt>
                <c:pt idx="2038">
                  <c:v>22.547000000000001</c:v>
                </c:pt>
                <c:pt idx="2039">
                  <c:v>22.547000000000001</c:v>
                </c:pt>
                <c:pt idx="2040">
                  <c:v>22.547000000000001</c:v>
                </c:pt>
                <c:pt idx="2041">
                  <c:v>22.547000000000001</c:v>
                </c:pt>
                <c:pt idx="2042">
                  <c:v>22.547999999999998</c:v>
                </c:pt>
                <c:pt idx="2043">
                  <c:v>22.547999999999998</c:v>
                </c:pt>
                <c:pt idx="2044">
                  <c:v>22.547999999999998</c:v>
                </c:pt>
                <c:pt idx="2045">
                  <c:v>22.548999999999999</c:v>
                </c:pt>
                <c:pt idx="2046">
                  <c:v>22.548999999999999</c:v>
                </c:pt>
                <c:pt idx="2047">
                  <c:v>22.548999999999999</c:v>
                </c:pt>
                <c:pt idx="2048">
                  <c:v>22.547999999999998</c:v>
                </c:pt>
                <c:pt idx="2049">
                  <c:v>22.547999999999998</c:v>
                </c:pt>
                <c:pt idx="2050">
                  <c:v>22.547999999999998</c:v>
                </c:pt>
                <c:pt idx="2051">
                  <c:v>22.547999999999998</c:v>
                </c:pt>
                <c:pt idx="2052">
                  <c:v>22.548999999999999</c:v>
                </c:pt>
                <c:pt idx="2053">
                  <c:v>22.548999999999999</c:v>
                </c:pt>
                <c:pt idx="2054">
                  <c:v>22.55</c:v>
                </c:pt>
                <c:pt idx="2055">
                  <c:v>22.55</c:v>
                </c:pt>
                <c:pt idx="2056">
                  <c:v>22.550999999999998</c:v>
                </c:pt>
                <c:pt idx="2057">
                  <c:v>22.550999999999998</c:v>
                </c:pt>
                <c:pt idx="2058">
                  <c:v>22.550999999999998</c:v>
                </c:pt>
                <c:pt idx="2059">
                  <c:v>22.550999999999998</c:v>
                </c:pt>
                <c:pt idx="2060">
                  <c:v>22.55</c:v>
                </c:pt>
                <c:pt idx="2061">
                  <c:v>22.55</c:v>
                </c:pt>
                <c:pt idx="2062">
                  <c:v>22.55</c:v>
                </c:pt>
                <c:pt idx="2063">
                  <c:v>22.550999999999998</c:v>
                </c:pt>
                <c:pt idx="2064">
                  <c:v>22.550999999999998</c:v>
                </c:pt>
                <c:pt idx="2065">
                  <c:v>22.550999999999998</c:v>
                </c:pt>
                <c:pt idx="2066">
                  <c:v>22.550999999999998</c:v>
                </c:pt>
                <c:pt idx="2067">
                  <c:v>22.550999999999998</c:v>
                </c:pt>
                <c:pt idx="2068">
                  <c:v>22.548999999999999</c:v>
                </c:pt>
                <c:pt idx="2069">
                  <c:v>22.548999999999999</c:v>
                </c:pt>
                <c:pt idx="2070">
                  <c:v>22.548999999999999</c:v>
                </c:pt>
                <c:pt idx="2071">
                  <c:v>22.548999999999999</c:v>
                </c:pt>
                <c:pt idx="2072">
                  <c:v>22.548999999999999</c:v>
                </c:pt>
                <c:pt idx="2073">
                  <c:v>22.547999999999998</c:v>
                </c:pt>
                <c:pt idx="2074">
                  <c:v>22.547999999999998</c:v>
                </c:pt>
                <c:pt idx="2075">
                  <c:v>22.547999999999998</c:v>
                </c:pt>
                <c:pt idx="2076">
                  <c:v>22.547999999999998</c:v>
                </c:pt>
                <c:pt idx="2077">
                  <c:v>22.547999999999998</c:v>
                </c:pt>
                <c:pt idx="2078">
                  <c:v>22.547999999999998</c:v>
                </c:pt>
                <c:pt idx="2079">
                  <c:v>22.547000000000001</c:v>
                </c:pt>
                <c:pt idx="2080">
                  <c:v>22.547000000000001</c:v>
                </c:pt>
                <c:pt idx="2081">
                  <c:v>22.547000000000001</c:v>
                </c:pt>
                <c:pt idx="2082">
                  <c:v>22.547000000000001</c:v>
                </c:pt>
                <c:pt idx="2083">
                  <c:v>22.547000000000001</c:v>
                </c:pt>
                <c:pt idx="2084">
                  <c:v>22.547000000000001</c:v>
                </c:pt>
                <c:pt idx="2085">
                  <c:v>22.547999999999998</c:v>
                </c:pt>
                <c:pt idx="2086">
                  <c:v>22.548999999999999</c:v>
                </c:pt>
                <c:pt idx="2087">
                  <c:v>22.548999999999999</c:v>
                </c:pt>
                <c:pt idx="2088">
                  <c:v>22.548999999999999</c:v>
                </c:pt>
                <c:pt idx="2089">
                  <c:v>22.548999999999999</c:v>
                </c:pt>
                <c:pt idx="2090">
                  <c:v>22.548999999999999</c:v>
                </c:pt>
                <c:pt idx="2091">
                  <c:v>22.55</c:v>
                </c:pt>
                <c:pt idx="2092">
                  <c:v>22.550999999999998</c:v>
                </c:pt>
                <c:pt idx="2093">
                  <c:v>22.550999999999998</c:v>
                </c:pt>
                <c:pt idx="2094">
                  <c:v>22.550999999999998</c:v>
                </c:pt>
                <c:pt idx="2095">
                  <c:v>22.55</c:v>
                </c:pt>
                <c:pt idx="2096">
                  <c:v>22.550999999999998</c:v>
                </c:pt>
                <c:pt idx="2097">
                  <c:v>22.550999999999998</c:v>
                </c:pt>
                <c:pt idx="2098">
                  <c:v>22.550999999999998</c:v>
                </c:pt>
                <c:pt idx="2099">
                  <c:v>22.550999999999998</c:v>
                </c:pt>
                <c:pt idx="2100">
                  <c:v>22.552</c:v>
                </c:pt>
                <c:pt idx="2101">
                  <c:v>22.552</c:v>
                </c:pt>
                <c:pt idx="2102">
                  <c:v>22.550999999999998</c:v>
                </c:pt>
                <c:pt idx="2103">
                  <c:v>22.550999999999998</c:v>
                </c:pt>
                <c:pt idx="2104">
                  <c:v>22.550999999999998</c:v>
                </c:pt>
                <c:pt idx="2105">
                  <c:v>22.550999999999998</c:v>
                </c:pt>
                <c:pt idx="2106">
                  <c:v>22.550999999999998</c:v>
                </c:pt>
                <c:pt idx="2107">
                  <c:v>22.55</c:v>
                </c:pt>
                <c:pt idx="2108">
                  <c:v>22.55</c:v>
                </c:pt>
                <c:pt idx="2109">
                  <c:v>22.55</c:v>
                </c:pt>
                <c:pt idx="2110">
                  <c:v>22.55</c:v>
                </c:pt>
                <c:pt idx="2111">
                  <c:v>22.55</c:v>
                </c:pt>
                <c:pt idx="2112">
                  <c:v>22.55</c:v>
                </c:pt>
                <c:pt idx="2113">
                  <c:v>22.55</c:v>
                </c:pt>
                <c:pt idx="2114">
                  <c:v>22.548999999999999</c:v>
                </c:pt>
                <c:pt idx="2115">
                  <c:v>22.548999999999999</c:v>
                </c:pt>
                <c:pt idx="2116">
                  <c:v>22.548999999999999</c:v>
                </c:pt>
                <c:pt idx="2117">
                  <c:v>22.547000000000001</c:v>
                </c:pt>
                <c:pt idx="2118">
                  <c:v>22.547000000000001</c:v>
                </c:pt>
                <c:pt idx="2119">
                  <c:v>22.547999999999998</c:v>
                </c:pt>
                <c:pt idx="2120">
                  <c:v>22.547000000000001</c:v>
                </c:pt>
                <c:pt idx="2121">
                  <c:v>22.547000000000001</c:v>
                </c:pt>
                <c:pt idx="2122">
                  <c:v>22.547000000000001</c:v>
                </c:pt>
                <c:pt idx="2123">
                  <c:v>22.547000000000001</c:v>
                </c:pt>
                <c:pt idx="2124">
                  <c:v>22.547000000000001</c:v>
                </c:pt>
                <c:pt idx="2125">
                  <c:v>22.547000000000001</c:v>
                </c:pt>
                <c:pt idx="2126">
                  <c:v>22.547999999999998</c:v>
                </c:pt>
                <c:pt idx="2127">
                  <c:v>22.547999999999998</c:v>
                </c:pt>
                <c:pt idx="2128">
                  <c:v>22.547999999999998</c:v>
                </c:pt>
                <c:pt idx="2129">
                  <c:v>22.547999999999998</c:v>
                </c:pt>
                <c:pt idx="2130">
                  <c:v>22.547999999999998</c:v>
                </c:pt>
                <c:pt idx="2131">
                  <c:v>22.547999999999998</c:v>
                </c:pt>
                <c:pt idx="2132">
                  <c:v>22.548999999999999</c:v>
                </c:pt>
                <c:pt idx="2133">
                  <c:v>22.548999999999999</c:v>
                </c:pt>
                <c:pt idx="2134">
                  <c:v>22.55</c:v>
                </c:pt>
                <c:pt idx="2135">
                  <c:v>22.55</c:v>
                </c:pt>
                <c:pt idx="2136">
                  <c:v>22.548999999999999</c:v>
                </c:pt>
                <c:pt idx="2137">
                  <c:v>22.548999999999999</c:v>
                </c:pt>
                <c:pt idx="2138">
                  <c:v>22.548999999999999</c:v>
                </c:pt>
                <c:pt idx="2139">
                  <c:v>22.55</c:v>
                </c:pt>
                <c:pt idx="2140">
                  <c:v>22.550999999999998</c:v>
                </c:pt>
                <c:pt idx="2141">
                  <c:v>22.552</c:v>
                </c:pt>
                <c:pt idx="2142">
                  <c:v>22.552</c:v>
                </c:pt>
                <c:pt idx="2143">
                  <c:v>22.550999999999998</c:v>
                </c:pt>
                <c:pt idx="2144">
                  <c:v>22.550999999999998</c:v>
                </c:pt>
                <c:pt idx="2145">
                  <c:v>22.550999999999998</c:v>
                </c:pt>
                <c:pt idx="2146">
                  <c:v>22.550999999999998</c:v>
                </c:pt>
                <c:pt idx="2147">
                  <c:v>22.550999999999998</c:v>
                </c:pt>
                <c:pt idx="2148">
                  <c:v>22.55</c:v>
                </c:pt>
                <c:pt idx="2149">
                  <c:v>22.55</c:v>
                </c:pt>
                <c:pt idx="2150">
                  <c:v>22.548999999999999</c:v>
                </c:pt>
                <c:pt idx="2151">
                  <c:v>22.548999999999999</c:v>
                </c:pt>
                <c:pt idx="2152">
                  <c:v>22.55</c:v>
                </c:pt>
                <c:pt idx="2153">
                  <c:v>22.55</c:v>
                </c:pt>
                <c:pt idx="2154">
                  <c:v>22.548999999999999</c:v>
                </c:pt>
                <c:pt idx="2155">
                  <c:v>22.548999999999999</c:v>
                </c:pt>
                <c:pt idx="2156">
                  <c:v>22.547999999999998</c:v>
                </c:pt>
                <c:pt idx="2157">
                  <c:v>22.547000000000001</c:v>
                </c:pt>
                <c:pt idx="2158">
                  <c:v>22.547000000000001</c:v>
                </c:pt>
                <c:pt idx="2159">
                  <c:v>22.547000000000001</c:v>
                </c:pt>
                <c:pt idx="2160">
                  <c:v>22.547000000000001</c:v>
                </c:pt>
                <c:pt idx="2161">
                  <c:v>22.547000000000001</c:v>
                </c:pt>
                <c:pt idx="2162">
                  <c:v>22.547000000000001</c:v>
                </c:pt>
                <c:pt idx="2163">
                  <c:v>22.547999999999998</c:v>
                </c:pt>
                <c:pt idx="2164">
                  <c:v>22.547999999999998</c:v>
                </c:pt>
                <c:pt idx="2165">
                  <c:v>22.547999999999998</c:v>
                </c:pt>
                <c:pt idx="2166">
                  <c:v>22.547999999999998</c:v>
                </c:pt>
                <c:pt idx="2167">
                  <c:v>22.547000000000001</c:v>
                </c:pt>
                <c:pt idx="2168">
                  <c:v>22.547000000000001</c:v>
                </c:pt>
                <c:pt idx="2169">
                  <c:v>22.547999999999998</c:v>
                </c:pt>
                <c:pt idx="2170">
                  <c:v>22.547999999999998</c:v>
                </c:pt>
                <c:pt idx="2171">
                  <c:v>22.548999999999999</c:v>
                </c:pt>
                <c:pt idx="2172">
                  <c:v>22.548999999999999</c:v>
                </c:pt>
                <c:pt idx="2173">
                  <c:v>22.55</c:v>
                </c:pt>
                <c:pt idx="2174">
                  <c:v>22.55</c:v>
                </c:pt>
                <c:pt idx="2175">
                  <c:v>22.548999999999999</c:v>
                </c:pt>
                <c:pt idx="2176">
                  <c:v>22.55</c:v>
                </c:pt>
                <c:pt idx="2177">
                  <c:v>22.55</c:v>
                </c:pt>
                <c:pt idx="2178">
                  <c:v>22.55</c:v>
                </c:pt>
                <c:pt idx="2179">
                  <c:v>22.55</c:v>
                </c:pt>
                <c:pt idx="2180">
                  <c:v>22.55</c:v>
                </c:pt>
                <c:pt idx="2181">
                  <c:v>22.550999999999998</c:v>
                </c:pt>
                <c:pt idx="2182">
                  <c:v>22.550999999999998</c:v>
                </c:pt>
                <c:pt idx="2183">
                  <c:v>22.550999999999998</c:v>
                </c:pt>
                <c:pt idx="2184">
                  <c:v>22.552</c:v>
                </c:pt>
                <c:pt idx="2185">
                  <c:v>22.550999999999998</c:v>
                </c:pt>
                <c:pt idx="2186">
                  <c:v>22.550999999999998</c:v>
                </c:pt>
                <c:pt idx="2187">
                  <c:v>22.550999999999998</c:v>
                </c:pt>
                <c:pt idx="2188">
                  <c:v>22.55</c:v>
                </c:pt>
                <c:pt idx="2189">
                  <c:v>22.55</c:v>
                </c:pt>
                <c:pt idx="2190">
                  <c:v>22.55</c:v>
                </c:pt>
                <c:pt idx="2191">
                  <c:v>22.548999999999999</c:v>
                </c:pt>
                <c:pt idx="2192">
                  <c:v>22.548999999999999</c:v>
                </c:pt>
                <c:pt idx="2193">
                  <c:v>22.548999999999999</c:v>
                </c:pt>
                <c:pt idx="2194">
                  <c:v>22.548999999999999</c:v>
                </c:pt>
                <c:pt idx="2195">
                  <c:v>22.547000000000001</c:v>
                </c:pt>
                <c:pt idx="2196">
                  <c:v>22.547999999999998</c:v>
                </c:pt>
                <c:pt idx="2197">
                  <c:v>22.547999999999998</c:v>
                </c:pt>
                <c:pt idx="2198">
                  <c:v>22.547999999999998</c:v>
                </c:pt>
                <c:pt idx="2199">
                  <c:v>22.547000000000001</c:v>
                </c:pt>
                <c:pt idx="2200">
                  <c:v>22.547000000000001</c:v>
                </c:pt>
                <c:pt idx="2201">
                  <c:v>22.547999999999998</c:v>
                </c:pt>
                <c:pt idx="2202">
                  <c:v>22.547999999999998</c:v>
                </c:pt>
                <c:pt idx="2203">
                  <c:v>22.547000000000001</c:v>
                </c:pt>
                <c:pt idx="2204">
                  <c:v>22.547000000000001</c:v>
                </c:pt>
                <c:pt idx="2205">
                  <c:v>22.547000000000001</c:v>
                </c:pt>
                <c:pt idx="2206">
                  <c:v>22.547000000000001</c:v>
                </c:pt>
                <c:pt idx="2207">
                  <c:v>22.547000000000001</c:v>
                </c:pt>
                <c:pt idx="2208">
                  <c:v>22.548999999999999</c:v>
                </c:pt>
                <c:pt idx="2209">
                  <c:v>22.548999999999999</c:v>
                </c:pt>
                <c:pt idx="2210">
                  <c:v>22.548999999999999</c:v>
                </c:pt>
                <c:pt idx="2211">
                  <c:v>22.548999999999999</c:v>
                </c:pt>
                <c:pt idx="2212">
                  <c:v>22.547999999999998</c:v>
                </c:pt>
                <c:pt idx="2213">
                  <c:v>22.547999999999998</c:v>
                </c:pt>
                <c:pt idx="2214">
                  <c:v>22.548999999999999</c:v>
                </c:pt>
                <c:pt idx="2215">
                  <c:v>22.548999999999999</c:v>
                </c:pt>
                <c:pt idx="2216">
                  <c:v>22.548999999999999</c:v>
                </c:pt>
                <c:pt idx="2217">
                  <c:v>22.55</c:v>
                </c:pt>
                <c:pt idx="2218">
                  <c:v>22.550999999999998</c:v>
                </c:pt>
                <c:pt idx="2219">
                  <c:v>22.550999999999998</c:v>
                </c:pt>
                <c:pt idx="2220">
                  <c:v>22.55</c:v>
                </c:pt>
                <c:pt idx="2221">
                  <c:v>22.552</c:v>
                </c:pt>
                <c:pt idx="2222">
                  <c:v>22.550999999999998</c:v>
                </c:pt>
                <c:pt idx="2223">
                  <c:v>22.550999999999998</c:v>
                </c:pt>
                <c:pt idx="2224">
                  <c:v>22.550999999999998</c:v>
                </c:pt>
                <c:pt idx="2225">
                  <c:v>22.550999999999998</c:v>
                </c:pt>
                <c:pt idx="2226">
                  <c:v>22.550999999999998</c:v>
                </c:pt>
                <c:pt idx="2227">
                  <c:v>22.550999999999998</c:v>
                </c:pt>
                <c:pt idx="2228">
                  <c:v>22.55</c:v>
                </c:pt>
                <c:pt idx="2229">
                  <c:v>22.55</c:v>
                </c:pt>
                <c:pt idx="2230">
                  <c:v>22.55</c:v>
                </c:pt>
                <c:pt idx="2231">
                  <c:v>22.55</c:v>
                </c:pt>
                <c:pt idx="2232">
                  <c:v>22.55</c:v>
                </c:pt>
                <c:pt idx="2233">
                  <c:v>22.548999999999999</c:v>
                </c:pt>
                <c:pt idx="2234">
                  <c:v>22.548999999999999</c:v>
                </c:pt>
                <c:pt idx="2235">
                  <c:v>22.55</c:v>
                </c:pt>
                <c:pt idx="2236">
                  <c:v>22.548999999999999</c:v>
                </c:pt>
                <c:pt idx="2237">
                  <c:v>22.548999999999999</c:v>
                </c:pt>
                <c:pt idx="2238">
                  <c:v>22.548999999999999</c:v>
                </c:pt>
                <c:pt idx="2239">
                  <c:v>22.547999999999998</c:v>
                </c:pt>
                <c:pt idx="2240">
                  <c:v>22.547999999999998</c:v>
                </c:pt>
                <c:pt idx="2241">
                  <c:v>22.547999999999998</c:v>
                </c:pt>
                <c:pt idx="2242">
                  <c:v>22.547000000000001</c:v>
                </c:pt>
                <c:pt idx="2243">
                  <c:v>22.547000000000001</c:v>
                </c:pt>
                <c:pt idx="2244">
                  <c:v>22.547000000000001</c:v>
                </c:pt>
                <c:pt idx="2245">
                  <c:v>22.547000000000001</c:v>
                </c:pt>
                <c:pt idx="2246">
                  <c:v>22.547999999999998</c:v>
                </c:pt>
                <c:pt idx="2247">
                  <c:v>22.547999999999998</c:v>
                </c:pt>
                <c:pt idx="2248">
                  <c:v>22.547999999999998</c:v>
                </c:pt>
                <c:pt idx="2249">
                  <c:v>22.548999999999999</c:v>
                </c:pt>
                <c:pt idx="2250">
                  <c:v>22.548999999999999</c:v>
                </c:pt>
                <c:pt idx="2251">
                  <c:v>22.548999999999999</c:v>
                </c:pt>
                <c:pt idx="2252">
                  <c:v>22.548999999999999</c:v>
                </c:pt>
                <c:pt idx="2253">
                  <c:v>22.55</c:v>
                </c:pt>
                <c:pt idx="2254">
                  <c:v>22.550999999999998</c:v>
                </c:pt>
                <c:pt idx="2255">
                  <c:v>22.550999999999998</c:v>
                </c:pt>
                <c:pt idx="2256">
                  <c:v>22.550999999999998</c:v>
                </c:pt>
                <c:pt idx="2257">
                  <c:v>22.550999999999998</c:v>
                </c:pt>
                <c:pt idx="2258">
                  <c:v>22.550999999999998</c:v>
                </c:pt>
                <c:pt idx="2259">
                  <c:v>22.550999999999998</c:v>
                </c:pt>
                <c:pt idx="2260">
                  <c:v>22.550999999999998</c:v>
                </c:pt>
                <c:pt idx="2261">
                  <c:v>22.550999999999998</c:v>
                </c:pt>
                <c:pt idx="2262">
                  <c:v>22.550999999999998</c:v>
                </c:pt>
                <c:pt idx="2263">
                  <c:v>22.550999999999998</c:v>
                </c:pt>
                <c:pt idx="2264">
                  <c:v>22.550999999999998</c:v>
                </c:pt>
                <c:pt idx="2265">
                  <c:v>22.550999999999998</c:v>
                </c:pt>
                <c:pt idx="2266">
                  <c:v>22.550999999999998</c:v>
                </c:pt>
                <c:pt idx="2267">
                  <c:v>22.55</c:v>
                </c:pt>
                <c:pt idx="2268">
                  <c:v>22.55</c:v>
                </c:pt>
                <c:pt idx="2269">
                  <c:v>22.55</c:v>
                </c:pt>
                <c:pt idx="2270">
                  <c:v>22.55</c:v>
                </c:pt>
                <c:pt idx="2271">
                  <c:v>22.55</c:v>
                </c:pt>
                <c:pt idx="2272">
                  <c:v>22.548999999999999</c:v>
                </c:pt>
                <c:pt idx="2273">
                  <c:v>22.548999999999999</c:v>
                </c:pt>
                <c:pt idx="2274">
                  <c:v>22.547999999999998</c:v>
                </c:pt>
                <c:pt idx="2275">
                  <c:v>22.547999999999998</c:v>
                </c:pt>
                <c:pt idx="2276">
                  <c:v>22.547000000000001</c:v>
                </c:pt>
                <c:pt idx="2277">
                  <c:v>22.547999999999998</c:v>
                </c:pt>
                <c:pt idx="2278">
                  <c:v>22.547999999999998</c:v>
                </c:pt>
                <c:pt idx="2279">
                  <c:v>22.547999999999998</c:v>
                </c:pt>
                <c:pt idx="2280">
                  <c:v>22.547999999999998</c:v>
                </c:pt>
                <c:pt idx="2281">
                  <c:v>22.547000000000001</c:v>
                </c:pt>
                <c:pt idx="2282">
                  <c:v>22.547000000000001</c:v>
                </c:pt>
                <c:pt idx="2283">
                  <c:v>22.547000000000001</c:v>
                </c:pt>
                <c:pt idx="2284">
                  <c:v>22.547999999999998</c:v>
                </c:pt>
                <c:pt idx="2285">
                  <c:v>22.547999999999998</c:v>
                </c:pt>
                <c:pt idx="2286">
                  <c:v>22.547999999999998</c:v>
                </c:pt>
                <c:pt idx="2287">
                  <c:v>22.547999999999998</c:v>
                </c:pt>
                <c:pt idx="2288">
                  <c:v>22.547999999999998</c:v>
                </c:pt>
                <c:pt idx="2289">
                  <c:v>22.547999999999998</c:v>
                </c:pt>
                <c:pt idx="2290">
                  <c:v>22.547999999999998</c:v>
                </c:pt>
                <c:pt idx="2291">
                  <c:v>22.548999999999999</c:v>
                </c:pt>
                <c:pt idx="2292">
                  <c:v>22.548999999999999</c:v>
                </c:pt>
                <c:pt idx="2293">
                  <c:v>22.548999999999999</c:v>
                </c:pt>
                <c:pt idx="2294">
                  <c:v>22.55</c:v>
                </c:pt>
                <c:pt idx="2295">
                  <c:v>22.55</c:v>
                </c:pt>
                <c:pt idx="2296">
                  <c:v>22.550999999999998</c:v>
                </c:pt>
                <c:pt idx="2297">
                  <c:v>22.550999999999998</c:v>
                </c:pt>
                <c:pt idx="2298">
                  <c:v>22.550999999999998</c:v>
                </c:pt>
                <c:pt idx="2299">
                  <c:v>22.550999999999998</c:v>
                </c:pt>
                <c:pt idx="2300">
                  <c:v>22.550999999999998</c:v>
                </c:pt>
                <c:pt idx="2301">
                  <c:v>22.550999999999998</c:v>
                </c:pt>
                <c:pt idx="2302">
                  <c:v>22.550999999999998</c:v>
                </c:pt>
                <c:pt idx="2303">
                  <c:v>22.550999999999998</c:v>
                </c:pt>
                <c:pt idx="2304">
                  <c:v>22.550999999999998</c:v>
                </c:pt>
                <c:pt idx="2305">
                  <c:v>22.550999999999998</c:v>
                </c:pt>
                <c:pt idx="2306">
                  <c:v>22.55</c:v>
                </c:pt>
                <c:pt idx="2307">
                  <c:v>22.55</c:v>
                </c:pt>
                <c:pt idx="2308">
                  <c:v>22.55</c:v>
                </c:pt>
                <c:pt idx="2309">
                  <c:v>22.55</c:v>
                </c:pt>
                <c:pt idx="2310">
                  <c:v>22.55</c:v>
                </c:pt>
                <c:pt idx="2311">
                  <c:v>22.55</c:v>
                </c:pt>
                <c:pt idx="2312">
                  <c:v>22.548999999999999</c:v>
                </c:pt>
                <c:pt idx="2313">
                  <c:v>22.547999999999998</c:v>
                </c:pt>
                <c:pt idx="2314">
                  <c:v>22.547999999999998</c:v>
                </c:pt>
                <c:pt idx="2315">
                  <c:v>22.547999999999998</c:v>
                </c:pt>
                <c:pt idx="2316">
                  <c:v>22.547999999999998</c:v>
                </c:pt>
                <c:pt idx="2317">
                  <c:v>22.547000000000001</c:v>
                </c:pt>
                <c:pt idx="2318">
                  <c:v>22.547000000000001</c:v>
                </c:pt>
                <c:pt idx="2319">
                  <c:v>22.547000000000001</c:v>
                </c:pt>
                <c:pt idx="2320">
                  <c:v>22.547999999999998</c:v>
                </c:pt>
                <c:pt idx="2321">
                  <c:v>22.547999999999998</c:v>
                </c:pt>
                <c:pt idx="2322">
                  <c:v>22.547000000000001</c:v>
                </c:pt>
                <c:pt idx="2323">
                  <c:v>22.547999999999998</c:v>
                </c:pt>
                <c:pt idx="2324">
                  <c:v>22.547000000000001</c:v>
                </c:pt>
                <c:pt idx="2325">
                  <c:v>22.547000000000001</c:v>
                </c:pt>
                <c:pt idx="2326">
                  <c:v>22.547999999999998</c:v>
                </c:pt>
                <c:pt idx="2327">
                  <c:v>22.547999999999998</c:v>
                </c:pt>
                <c:pt idx="2328">
                  <c:v>22.548999999999999</c:v>
                </c:pt>
                <c:pt idx="2329">
                  <c:v>22.548999999999999</c:v>
                </c:pt>
                <c:pt idx="2330">
                  <c:v>22.548999999999999</c:v>
                </c:pt>
                <c:pt idx="2331">
                  <c:v>22.548999999999999</c:v>
                </c:pt>
                <c:pt idx="2332">
                  <c:v>22.55</c:v>
                </c:pt>
                <c:pt idx="2333">
                  <c:v>22.55</c:v>
                </c:pt>
                <c:pt idx="2334">
                  <c:v>22.55</c:v>
                </c:pt>
                <c:pt idx="2335">
                  <c:v>22.550999999999998</c:v>
                </c:pt>
                <c:pt idx="2336">
                  <c:v>22.550999999999998</c:v>
                </c:pt>
                <c:pt idx="2337">
                  <c:v>22.550999999999998</c:v>
                </c:pt>
                <c:pt idx="2338">
                  <c:v>22.550999999999998</c:v>
                </c:pt>
                <c:pt idx="2339">
                  <c:v>22.550999999999998</c:v>
                </c:pt>
                <c:pt idx="2340">
                  <c:v>22.550999999999998</c:v>
                </c:pt>
                <c:pt idx="2341">
                  <c:v>22.550999999999998</c:v>
                </c:pt>
                <c:pt idx="2342">
                  <c:v>22.550999999999998</c:v>
                </c:pt>
                <c:pt idx="2343">
                  <c:v>22.550999999999998</c:v>
                </c:pt>
                <c:pt idx="2344">
                  <c:v>22.550999999999998</c:v>
                </c:pt>
                <c:pt idx="2345">
                  <c:v>22.55</c:v>
                </c:pt>
                <c:pt idx="2346">
                  <c:v>22.55</c:v>
                </c:pt>
                <c:pt idx="2347">
                  <c:v>22.55</c:v>
                </c:pt>
                <c:pt idx="2348">
                  <c:v>22.55</c:v>
                </c:pt>
                <c:pt idx="2349">
                  <c:v>22.55</c:v>
                </c:pt>
                <c:pt idx="2350">
                  <c:v>22.548999999999999</c:v>
                </c:pt>
                <c:pt idx="2351">
                  <c:v>22.548999999999999</c:v>
                </c:pt>
                <c:pt idx="2352">
                  <c:v>22.548999999999999</c:v>
                </c:pt>
                <c:pt idx="2353">
                  <c:v>22.548999999999999</c:v>
                </c:pt>
                <c:pt idx="2354">
                  <c:v>22.548999999999999</c:v>
                </c:pt>
                <c:pt idx="2355">
                  <c:v>22.548999999999999</c:v>
                </c:pt>
                <c:pt idx="2356">
                  <c:v>22.548999999999999</c:v>
                </c:pt>
                <c:pt idx="2357">
                  <c:v>22.547000000000001</c:v>
                </c:pt>
                <c:pt idx="2358">
                  <c:v>22.547000000000001</c:v>
                </c:pt>
                <c:pt idx="2359">
                  <c:v>22.547000000000001</c:v>
                </c:pt>
                <c:pt idx="2360">
                  <c:v>22.547000000000001</c:v>
                </c:pt>
                <c:pt idx="2361">
                  <c:v>22.547000000000001</c:v>
                </c:pt>
                <c:pt idx="2362">
                  <c:v>22.547000000000001</c:v>
                </c:pt>
                <c:pt idx="2363">
                  <c:v>22.547000000000001</c:v>
                </c:pt>
                <c:pt idx="2364">
                  <c:v>22.547000000000001</c:v>
                </c:pt>
                <c:pt idx="2365">
                  <c:v>22.547000000000001</c:v>
                </c:pt>
                <c:pt idx="2366">
                  <c:v>22.547999999999998</c:v>
                </c:pt>
                <c:pt idx="2367">
                  <c:v>22.547999999999998</c:v>
                </c:pt>
                <c:pt idx="2368">
                  <c:v>22.548999999999999</c:v>
                </c:pt>
                <c:pt idx="2369">
                  <c:v>22.548999999999999</c:v>
                </c:pt>
                <c:pt idx="2370">
                  <c:v>22.55</c:v>
                </c:pt>
                <c:pt idx="2371">
                  <c:v>22.55</c:v>
                </c:pt>
                <c:pt idx="2372">
                  <c:v>22.55</c:v>
                </c:pt>
                <c:pt idx="2373">
                  <c:v>22.55</c:v>
                </c:pt>
                <c:pt idx="2374">
                  <c:v>22.55</c:v>
                </c:pt>
                <c:pt idx="2375">
                  <c:v>22.55</c:v>
                </c:pt>
                <c:pt idx="2376">
                  <c:v>22.55</c:v>
                </c:pt>
                <c:pt idx="2377">
                  <c:v>22.548999999999999</c:v>
                </c:pt>
                <c:pt idx="2378">
                  <c:v>22.550999999999998</c:v>
                </c:pt>
                <c:pt idx="2379">
                  <c:v>22.550999999999998</c:v>
                </c:pt>
                <c:pt idx="2380">
                  <c:v>22.55</c:v>
                </c:pt>
                <c:pt idx="2381">
                  <c:v>22.550999999999998</c:v>
                </c:pt>
                <c:pt idx="2382">
                  <c:v>22.550999999999998</c:v>
                </c:pt>
                <c:pt idx="2383">
                  <c:v>22.550999999999998</c:v>
                </c:pt>
                <c:pt idx="2384">
                  <c:v>22.550999999999998</c:v>
                </c:pt>
                <c:pt idx="2385">
                  <c:v>22.550999999999998</c:v>
                </c:pt>
                <c:pt idx="2386">
                  <c:v>22.550999999999998</c:v>
                </c:pt>
                <c:pt idx="2387">
                  <c:v>22.550999999999998</c:v>
                </c:pt>
                <c:pt idx="2388">
                  <c:v>22.55</c:v>
                </c:pt>
                <c:pt idx="2389">
                  <c:v>22.55</c:v>
                </c:pt>
                <c:pt idx="2390">
                  <c:v>22.55</c:v>
                </c:pt>
                <c:pt idx="2391">
                  <c:v>22.55</c:v>
                </c:pt>
                <c:pt idx="2392">
                  <c:v>22.55</c:v>
                </c:pt>
                <c:pt idx="2393">
                  <c:v>22.55</c:v>
                </c:pt>
                <c:pt idx="2394">
                  <c:v>22.548999999999999</c:v>
                </c:pt>
                <c:pt idx="2395">
                  <c:v>22.548999999999999</c:v>
                </c:pt>
                <c:pt idx="2396">
                  <c:v>22.547999999999998</c:v>
                </c:pt>
                <c:pt idx="2397">
                  <c:v>22.547999999999998</c:v>
                </c:pt>
                <c:pt idx="2398">
                  <c:v>22.547999999999998</c:v>
                </c:pt>
                <c:pt idx="2399">
                  <c:v>22.547999999999998</c:v>
                </c:pt>
                <c:pt idx="2400">
                  <c:v>22.547999999999998</c:v>
                </c:pt>
                <c:pt idx="2401">
                  <c:v>22.547000000000001</c:v>
                </c:pt>
                <c:pt idx="2402">
                  <c:v>22.547000000000001</c:v>
                </c:pt>
                <c:pt idx="2403">
                  <c:v>22.547000000000001</c:v>
                </c:pt>
                <c:pt idx="2404">
                  <c:v>22.547000000000001</c:v>
                </c:pt>
                <c:pt idx="2405">
                  <c:v>22.547999999999998</c:v>
                </c:pt>
                <c:pt idx="2406">
                  <c:v>22.547999999999998</c:v>
                </c:pt>
                <c:pt idx="2407">
                  <c:v>22.547999999999998</c:v>
                </c:pt>
                <c:pt idx="2408">
                  <c:v>22.547999999999998</c:v>
                </c:pt>
                <c:pt idx="2409">
                  <c:v>22.547999999999998</c:v>
                </c:pt>
                <c:pt idx="2410">
                  <c:v>22.547999999999998</c:v>
                </c:pt>
                <c:pt idx="2411">
                  <c:v>22.547999999999998</c:v>
                </c:pt>
                <c:pt idx="2412">
                  <c:v>22.547999999999998</c:v>
                </c:pt>
                <c:pt idx="2413">
                  <c:v>22.547999999999998</c:v>
                </c:pt>
                <c:pt idx="2414">
                  <c:v>22.55</c:v>
                </c:pt>
                <c:pt idx="2415">
                  <c:v>22.55</c:v>
                </c:pt>
                <c:pt idx="2416">
                  <c:v>22.548999999999999</c:v>
                </c:pt>
                <c:pt idx="2417">
                  <c:v>22.548999999999999</c:v>
                </c:pt>
                <c:pt idx="2418">
                  <c:v>22.550999999999998</c:v>
                </c:pt>
                <c:pt idx="2419">
                  <c:v>22.550999999999998</c:v>
                </c:pt>
                <c:pt idx="2420">
                  <c:v>22.550999999999998</c:v>
                </c:pt>
                <c:pt idx="2421">
                  <c:v>22.550999999999998</c:v>
                </c:pt>
                <c:pt idx="2422">
                  <c:v>22.550999999999998</c:v>
                </c:pt>
                <c:pt idx="2423">
                  <c:v>22.550999999999998</c:v>
                </c:pt>
                <c:pt idx="2424">
                  <c:v>22.550999999999998</c:v>
                </c:pt>
                <c:pt idx="2425">
                  <c:v>22.552</c:v>
                </c:pt>
                <c:pt idx="2426">
                  <c:v>22.550999999999998</c:v>
                </c:pt>
                <c:pt idx="2427">
                  <c:v>22.550999999999998</c:v>
                </c:pt>
                <c:pt idx="2428">
                  <c:v>22.550999999999998</c:v>
                </c:pt>
                <c:pt idx="2429">
                  <c:v>22.55</c:v>
                </c:pt>
                <c:pt idx="2430">
                  <c:v>22.55</c:v>
                </c:pt>
                <c:pt idx="2431">
                  <c:v>22.55</c:v>
                </c:pt>
                <c:pt idx="2432">
                  <c:v>22.548999999999999</c:v>
                </c:pt>
                <c:pt idx="2433">
                  <c:v>22.548999999999999</c:v>
                </c:pt>
                <c:pt idx="2434">
                  <c:v>22.547999999999998</c:v>
                </c:pt>
                <c:pt idx="2435">
                  <c:v>22.547999999999998</c:v>
                </c:pt>
                <c:pt idx="2436">
                  <c:v>22.547000000000001</c:v>
                </c:pt>
                <c:pt idx="2437">
                  <c:v>22.547000000000001</c:v>
                </c:pt>
                <c:pt idx="2438">
                  <c:v>22.547000000000001</c:v>
                </c:pt>
                <c:pt idx="2439">
                  <c:v>22.547000000000001</c:v>
                </c:pt>
                <c:pt idx="2440">
                  <c:v>22.547000000000001</c:v>
                </c:pt>
                <c:pt idx="2441">
                  <c:v>22.547000000000001</c:v>
                </c:pt>
                <c:pt idx="2442">
                  <c:v>22.547000000000001</c:v>
                </c:pt>
                <c:pt idx="2443">
                  <c:v>22.547999999999998</c:v>
                </c:pt>
                <c:pt idx="2444">
                  <c:v>22.547999999999998</c:v>
                </c:pt>
                <c:pt idx="2445">
                  <c:v>22.548999999999999</c:v>
                </c:pt>
                <c:pt idx="2446">
                  <c:v>22.547000000000001</c:v>
                </c:pt>
                <c:pt idx="2447">
                  <c:v>22.547000000000001</c:v>
                </c:pt>
                <c:pt idx="2448">
                  <c:v>22.548999999999999</c:v>
                </c:pt>
                <c:pt idx="2449">
                  <c:v>22.548999999999999</c:v>
                </c:pt>
                <c:pt idx="2450">
                  <c:v>22.548999999999999</c:v>
                </c:pt>
                <c:pt idx="2451">
                  <c:v>22.548999999999999</c:v>
                </c:pt>
                <c:pt idx="2452">
                  <c:v>22.55</c:v>
                </c:pt>
                <c:pt idx="2453">
                  <c:v>22.55</c:v>
                </c:pt>
                <c:pt idx="2454">
                  <c:v>22.55</c:v>
                </c:pt>
                <c:pt idx="2455">
                  <c:v>22.55</c:v>
                </c:pt>
                <c:pt idx="2456">
                  <c:v>22.55</c:v>
                </c:pt>
                <c:pt idx="2457">
                  <c:v>22.550999999999998</c:v>
                </c:pt>
                <c:pt idx="2458">
                  <c:v>22.550999999999998</c:v>
                </c:pt>
                <c:pt idx="2459">
                  <c:v>22.550999999999998</c:v>
                </c:pt>
                <c:pt idx="2460">
                  <c:v>22.550999999999998</c:v>
                </c:pt>
                <c:pt idx="2461">
                  <c:v>22.550999999999998</c:v>
                </c:pt>
                <c:pt idx="2462">
                  <c:v>22.550999999999998</c:v>
                </c:pt>
                <c:pt idx="2463">
                  <c:v>22.550999999999998</c:v>
                </c:pt>
                <c:pt idx="2464">
                  <c:v>22.550999999999998</c:v>
                </c:pt>
                <c:pt idx="2465">
                  <c:v>22.552</c:v>
                </c:pt>
                <c:pt idx="2466">
                  <c:v>22.550999999999998</c:v>
                </c:pt>
                <c:pt idx="2467">
                  <c:v>22.550999999999998</c:v>
                </c:pt>
                <c:pt idx="2468">
                  <c:v>22.55</c:v>
                </c:pt>
                <c:pt idx="2469">
                  <c:v>22.55</c:v>
                </c:pt>
                <c:pt idx="2470">
                  <c:v>22.55</c:v>
                </c:pt>
                <c:pt idx="2471">
                  <c:v>22.548999999999999</c:v>
                </c:pt>
                <c:pt idx="2472">
                  <c:v>22.548999999999999</c:v>
                </c:pt>
                <c:pt idx="2473">
                  <c:v>22.548999999999999</c:v>
                </c:pt>
                <c:pt idx="2474">
                  <c:v>22.548999999999999</c:v>
                </c:pt>
                <c:pt idx="2475">
                  <c:v>22.548999999999999</c:v>
                </c:pt>
                <c:pt idx="2476">
                  <c:v>22.547999999999998</c:v>
                </c:pt>
                <c:pt idx="2477">
                  <c:v>22.547999999999998</c:v>
                </c:pt>
                <c:pt idx="2478">
                  <c:v>22.547999999999998</c:v>
                </c:pt>
                <c:pt idx="2479">
                  <c:v>22.547999999999998</c:v>
                </c:pt>
                <c:pt idx="2480">
                  <c:v>22.547000000000001</c:v>
                </c:pt>
                <c:pt idx="2481">
                  <c:v>22.547999999999998</c:v>
                </c:pt>
                <c:pt idx="2482">
                  <c:v>22.547000000000001</c:v>
                </c:pt>
                <c:pt idx="2483">
                  <c:v>22.547999999999998</c:v>
                </c:pt>
                <c:pt idx="2484">
                  <c:v>22.547999999999998</c:v>
                </c:pt>
                <c:pt idx="2485">
                  <c:v>22.547999999999998</c:v>
                </c:pt>
                <c:pt idx="2486">
                  <c:v>22.547999999999998</c:v>
                </c:pt>
                <c:pt idx="2487">
                  <c:v>22.547999999999998</c:v>
                </c:pt>
                <c:pt idx="2488">
                  <c:v>22.548999999999999</c:v>
                </c:pt>
                <c:pt idx="2489">
                  <c:v>22.548999999999999</c:v>
                </c:pt>
                <c:pt idx="2490">
                  <c:v>22.547999999999998</c:v>
                </c:pt>
                <c:pt idx="2491">
                  <c:v>22.55</c:v>
                </c:pt>
                <c:pt idx="2492">
                  <c:v>22.55</c:v>
                </c:pt>
                <c:pt idx="2493">
                  <c:v>22.550999999999998</c:v>
                </c:pt>
                <c:pt idx="2494">
                  <c:v>22.550999999999998</c:v>
                </c:pt>
                <c:pt idx="2495">
                  <c:v>22.550999999999998</c:v>
                </c:pt>
                <c:pt idx="2496">
                  <c:v>22.55</c:v>
                </c:pt>
                <c:pt idx="2497">
                  <c:v>22.55</c:v>
                </c:pt>
                <c:pt idx="2498">
                  <c:v>22.550999999999998</c:v>
                </c:pt>
                <c:pt idx="2499">
                  <c:v>22.550999999999998</c:v>
                </c:pt>
                <c:pt idx="2500">
                  <c:v>22.550999999999998</c:v>
                </c:pt>
                <c:pt idx="2501">
                  <c:v>22.552</c:v>
                </c:pt>
                <c:pt idx="2502">
                  <c:v>22.552</c:v>
                </c:pt>
                <c:pt idx="2503">
                  <c:v>22.552</c:v>
                </c:pt>
                <c:pt idx="2504">
                  <c:v>22.552</c:v>
                </c:pt>
                <c:pt idx="2505">
                  <c:v>22.552</c:v>
                </c:pt>
                <c:pt idx="2506">
                  <c:v>22.550999999999998</c:v>
                </c:pt>
                <c:pt idx="2507">
                  <c:v>22.550999999999998</c:v>
                </c:pt>
                <c:pt idx="2508">
                  <c:v>22.550999999999998</c:v>
                </c:pt>
                <c:pt idx="2509">
                  <c:v>22.550999999999998</c:v>
                </c:pt>
                <c:pt idx="2510">
                  <c:v>22.55</c:v>
                </c:pt>
                <c:pt idx="2511">
                  <c:v>22.548999999999999</c:v>
                </c:pt>
                <c:pt idx="2512">
                  <c:v>22.548999999999999</c:v>
                </c:pt>
                <c:pt idx="2513">
                  <c:v>22.55</c:v>
                </c:pt>
                <c:pt idx="2514">
                  <c:v>22.55</c:v>
                </c:pt>
                <c:pt idx="2515">
                  <c:v>22.548999999999999</c:v>
                </c:pt>
                <c:pt idx="2516">
                  <c:v>22.548999999999999</c:v>
                </c:pt>
                <c:pt idx="2517">
                  <c:v>22.548999999999999</c:v>
                </c:pt>
                <c:pt idx="2518">
                  <c:v>22.547999999999998</c:v>
                </c:pt>
                <c:pt idx="2519">
                  <c:v>22.547999999999998</c:v>
                </c:pt>
                <c:pt idx="2520">
                  <c:v>22.547999999999998</c:v>
                </c:pt>
                <c:pt idx="2521">
                  <c:v>22.547000000000001</c:v>
                </c:pt>
                <c:pt idx="2522">
                  <c:v>22.547000000000001</c:v>
                </c:pt>
                <c:pt idx="2523">
                  <c:v>22.547999999999998</c:v>
                </c:pt>
                <c:pt idx="2524">
                  <c:v>22.547999999999998</c:v>
                </c:pt>
                <c:pt idx="2525">
                  <c:v>22.547000000000001</c:v>
                </c:pt>
                <c:pt idx="2526">
                  <c:v>22.547000000000001</c:v>
                </c:pt>
                <c:pt idx="2527">
                  <c:v>22.547999999999998</c:v>
                </c:pt>
                <c:pt idx="2528">
                  <c:v>22.547999999999998</c:v>
                </c:pt>
                <c:pt idx="2529">
                  <c:v>22.547999999999998</c:v>
                </c:pt>
                <c:pt idx="2530">
                  <c:v>22.547999999999998</c:v>
                </c:pt>
                <c:pt idx="2531">
                  <c:v>22.548999999999999</c:v>
                </c:pt>
                <c:pt idx="2532">
                  <c:v>22.548999999999999</c:v>
                </c:pt>
                <c:pt idx="2533">
                  <c:v>22.55</c:v>
                </c:pt>
                <c:pt idx="2534">
                  <c:v>22.55</c:v>
                </c:pt>
                <c:pt idx="2535">
                  <c:v>22.55</c:v>
                </c:pt>
                <c:pt idx="2536">
                  <c:v>22.55</c:v>
                </c:pt>
                <c:pt idx="2537">
                  <c:v>22.55</c:v>
                </c:pt>
                <c:pt idx="2538">
                  <c:v>22.55</c:v>
                </c:pt>
                <c:pt idx="2539">
                  <c:v>22.55</c:v>
                </c:pt>
                <c:pt idx="2540">
                  <c:v>22.550999999999998</c:v>
                </c:pt>
                <c:pt idx="2541">
                  <c:v>22.550999999999998</c:v>
                </c:pt>
                <c:pt idx="2542">
                  <c:v>22.552</c:v>
                </c:pt>
                <c:pt idx="2543">
                  <c:v>22.550999999999998</c:v>
                </c:pt>
                <c:pt idx="2544">
                  <c:v>22.550999999999998</c:v>
                </c:pt>
                <c:pt idx="2545">
                  <c:v>22.550999999999998</c:v>
                </c:pt>
                <c:pt idx="2546">
                  <c:v>22.550999999999998</c:v>
                </c:pt>
                <c:pt idx="2547">
                  <c:v>22.550999999999998</c:v>
                </c:pt>
                <c:pt idx="2548">
                  <c:v>22.550999999999998</c:v>
                </c:pt>
                <c:pt idx="2549">
                  <c:v>22.550999999999998</c:v>
                </c:pt>
                <c:pt idx="2550">
                  <c:v>22.55</c:v>
                </c:pt>
                <c:pt idx="2551">
                  <c:v>22.55</c:v>
                </c:pt>
                <c:pt idx="2552">
                  <c:v>22.55</c:v>
                </c:pt>
                <c:pt idx="2553">
                  <c:v>22.55</c:v>
                </c:pt>
                <c:pt idx="2554">
                  <c:v>22.55</c:v>
                </c:pt>
                <c:pt idx="2555">
                  <c:v>22.548999999999999</c:v>
                </c:pt>
                <c:pt idx="2556">
                  <c:v>22.547999999999998</c:v>
                </c:pt>
                <c:pt idx="2557">
                  <c:v>22.547999999999998</c:v>
                </c:pt>
                <c:pt idx="2558">
                  <c:v>22.547999999999998</c:v>
                </c:pt>
                <c:pt idx="2559">
                  <c:v>22.547000000000001</c:v>
                </c:pt>
                <c:pt idx="2560">
                  <c:v>22.547000000000001</c:v>
                </c:pt>
                <c:pt idx="2561">
                  <c:v>22.547999999999998</c:v>
                </c:pt>
                <c:pt idx="2562">
                  <c:v>22.547999999999998</c:v>
                </c:pt>
                <c:pt idx="2563">
                  <c:v>22.547999999999998</c:v>
                </c:pt>
                <c:pt idx="2564">
                  <c:v>22.547999999999998</c:v>
                </c:pt>
                <c:pt idx="2565">
                  <c:v>22.547999999999998</c:v>
                </c:pt>
                <c:pt idx="2566">
                  <c:v>22.547999999999998</c:v>
                </c:pt>
                <c:pt idx="2567">
                  <c:v>22.547000000000001</c:v>
                </c:pt>
                <c:pt idx="2568">
                  <c:v>22.547999999999998</c:v>
                </c:pt>
                <c:pt idx="2569">
                  <c:v>22.548999999999999</c:v>
                </c:pt>
                <c:pt idx="2570">
                  <c:v>22.55</c:v>
                </c:pt>
                <c:pt idx="2571">
                  <c:v>22.55</c:v>
                </c:pt>
                <c:pt idx="2572">
                  <c:v>22.55</c:v>
                </c:pt>
                <c:pt idx="2573">
                  <c:v>22.55</c:v>
                </c:pt>
                <c:pt idx="2574">
                  <c:v>22.55</c:v>
                </c:pt>
                <c:pt idx="2575">
                  <c:v>22.550999999999998</c:v>
                </c:pt>
                <c:pt idx="2576">
                  <c:v>22.550999999999998</c:v>
                </c:pt>
                <c:pt idx="2577">
                  <c:v>22.550999999999998</c:v>
                </c:pt>
                <c:pt idx="2578">
                  <c:v>22.550999999999998</c:v>
                </c:pt>
                <c:pt idx="2579">
                  <c:v>22.552</c:v>
                </c:pt>
                <c:pt idx="2580">
                  <c:v>22.552</c:v>
                </c:pt>
                <c:pt idx="2581">
                  <c:v>22.550999999999998</c:v>
                </c:pt>
                <c:pt idx="2582">
                  <c:v>22.550999999999998</c:v>
                </c:pt>
                <c:pt idx="2583">
                  <c:v>22.550999999999998</c:v>
                </c:pt>
                <c:pt idx="2584">
                  <c:v>22.550999999999998</c:v>
                </c:pt>
                <c:pt idx="2585">
                  <c:v>22.550999999999998</c:v>
                </c:pt>
                <c:pt idx="2586">
                  <c:v>22.55</c:v>
                </c:pt>
                <c:pt idx="2587">
                  <c:v>22.55</c:v>
                </c:pt>
                <c:pt idx="2588">
                  <c:v>22.550999999999998</c:v>
                </c:pt>
                <c:pt idx="2589">
                  <c:v>22.550999999999998</c:v>
                </c:pt>
                <c:pt idx="2590">
                  <c:v>22.550999999999998</c:v>
                </c:pt>
                <c:pt idx="2591">
                  <c:v>22.550999999999998</c:v>
                </c:pt>
                <c:pt idx="2592">
                  <c:v>22.55</c:v>
                </c:pt>
                <c:pt idx="2593">
                  <c:v>22.548999999999999</c:v>
                </c:pt>
                <c:pt idx="2594">
                  <c:v>22.548999999999999</c:v>
                </c:pt>
                <c:pt idx="2595">
                  <c:v>22.547999999999998</c:v>
                </c:pt>
                <c:pt idx="2596">
                  <c:v>22.547999999999998</c:v>
                </c:pt>
                <c:pt idx="2597">
                  <c:v>22.547000000000001</c:v>
                </c:pt>
                <c:pt idx="2598">
                  <c:v>22.547999999999998</c:v>
                </c:pt>
                <c:pt idx="2599">
                  <c:v>22.547999999999998</c:v>
                </c:pt>
                <c:pt idx="2600">
                  <c:v>22.547000000000001</c:v>
                </c:pt>
                <c:pt idx="2601">
                  <c:v>22.547999999999998</c:v>
                </c:pt>
                <c:pt idx="2602">
                  <c:v>22.547999999999998</c:v>
                </c:pt>
                <c:pt idx="2603">
                  <c:v>22.547999999999998</c:v>
                </c:pt>
                <c:pt idx="2604">
                  <c:v>22.547999999999998</c:v>
                </c:pt>
                <c:pt idx="2605">
                  <c:v>22.547999999999998</c:v>
                </c:pt>
                <c:pt idx="2606">
                  <c:v>22.547999999999998</c:v>
                </c:pt>
                <c:pt idx="2607">
                  <c:v>22.548999999999999</c:v>
                </c:pt>
                <c:pt idx="2608">
                  <c:v>22.548999999999999</c:v>
                </c:pt>
                <c:pt idx="2609">
                  <c:v>22.547999999999998</c:v>
                </c:pt>
                <c:pt idx="2610">
                  <c:v>22.55</c:v>
                </c:pt>
                <c:pt idx="2611">
                  <c:v>22.55</c:v>
                </c:pt>
                <c:pt idx="2612">
                  <c:v>22.550999999999998</c:v>
                </c:pt>
                <c:pt idx="2613">
                  <c:v>22.550999999999998</c:v>
                </c:pt>
                <c:pt idx="2614">
                  <c:v>22.55</c:v>
                </c:pt>
                <c:pt idx="2615">
                  <c:v>22.550999999999998</c:v>
                </c:pt>
                <c:pt idx="2616">
                  <c:v>22.550999999999998</c:v>
                </c:pt>
                <c:pt idx="2617">
                  <c:v>22.550999999999998</c:v>
                </c:pt>
                <c:pt idx="2618">
                  <c:v>22.550999999999998</c:v>
                </c:pt>
                <c:pt idx="2619">
                  <c:v>22.550999999999998</c:v>
                </c:pt>
                <c:pt idx="2620">
                  <c:v>22.552</c:v>
                </c:pt>
                <c:pt idx="2621">
                  <c:v>22.550999999999998</c:v>
                </c:pt>
                <c:pt idx="2622">
                  <c:v>22.550999999999998</c:v>
                </c:pt>
                <c:pt idx="2623">
                  <c:v>22.55</c:v>
                </c:pt>
                <c:pt idx="2624">
                  <c:v>22.55</c:v>
                </c:pt>
                <c:pt idx="2625">
                  <c:v>22.550999999999998</c:v>
                </c:pt>
                <c:pt idx="2626">
                  <c:v>22.550999999999998</c:v>
                </c:pt>
                <c:pt idx="2627">
                  <c:v>22.550999999999998</c:v>
                </c:pt>
                <c:pt idx="2628">
                  <c:v>22.55</c:v>
                </c:pt>
                <c:pt idx="2629">
                  <c:v>22.55</c:v>
                </c:pt>
                <c:pt idx="2630">
                  <c:v>22.55</c:v>
                </c:pt>
                <c:pt idx="2631">
                  <c:v>22.55</c:v>
                </c:pt>
                <c:pt idx="2632">
                  <c:v>22.548999999999999</c:v>
                </c:pt>
                <c:pt idx="2633">
                  <c:v>22.548999999999999</c:v>
                </c:pt>
                <c:pt idx="2634">
                  <c:v>22.548999999999999</c:v>
                </c:pt>
                <c:pt idx="2635">
                  <c:v>22.547999999999998</c:v>
                </c:pt>
                <c:pt idx="2636">
                  <c:v>22.547999999999998</c:v>
                </c:pt>
                <c:pt idx="2637">
                  <c:v>22.547999999999998</c:v>
                </c:pt>
                <c:pt idx="2638">
                  <c:v>22.547999999999998</c:v>
                </c:pt>
                <c:pt idx="2639">
                  <c:v>22.547999999999998</c:v>
                </c:pt>
                <c:pt idx="2640">
                  <c:v>22.547999999999998</c:v>
                </c:pt>
                <c:pt idx="2641">
                  <c:v>22.547999999999998</c:v>
                </c:pt>
                <c:pt idx="2642">
                  <c:v>22.547999999999998</c:v>
                </c:pt>
                <c:pt idx="2643">
                  <c:v>22.547999999999998</c:v>
                </c:pt>
                <c:pt idx="2644">
                  <c:v>22.547999999999998</c:v>
                </c:pt>
                <c:pt idx="2645">
                  <c:v>22.547999999999998</c:v>
                </c:pt>
                <c:pt idx="2646">
                  <c:v>22.547999999999998</c:v>
                </c:pt>
                <c:pt idx="2647">
                  <c:v>22.548999999999999</c:v>
                </c:pt>
                <c:pt idx="2648">
                  <c:v>22.55</c:v>
                </c:pt>
                <c:pt idx="2649">
                  <c:v>22.55</c:v>
                </c:pt>
                <c:pt idx="2650">
                  <c:v>22.55</c:v>
                </c:pt>
                <c:pt idx="2651">
                  <c:v>22.55</c:v>
                </c:pt>
                <c:pt idx="2652">
                  <c:v>22.55</c:v>
                </c:pt>
                <c:pt idx="2653">
                  <c:v>22.55</c:v>
                </c:pt>
                <c:pt idx="2654">
                  <c:v>22.550999999999998</c:v>
                </c:pt>
                <c:pt idx="2655">
                  <c:v>22.550999999999998</c:v>
                </c:pt>
                <c:pt idx="2656">
                  <c:v>22.550999999999998</c:v>
                </c:pt>
                <c:pt idx="2657">
                  <c:v>22.550999999999998</c:v>
                </c:pt>
                <c:pt idx="2658">
                  <c:v>22.550999999999998</c:v>
                </c:pt>
                <c:pt idx="2659">
                  <c:v>22.550999999999998</c:v>
                </c:pt>
                <c:pt idx="2660">
                  <c:v>22.550999999999998</c:v>
                </c:pt>
                <c:pt idx="2661">
                  <c:v>22.550999999999998</c:v>
                </c:pt>
                <c:pt idx="2662">
                  <c:v>22.550999999999998</c:v>
                </c:pt>
                <c:pt idx="2663">
                  <c:v>22.550999999999998</c:v>
                </c:pt>
                <c:pt idx="2664">
                  <c:v>22.550999999999998</c:v>
                </c:pt>
                <c:pt idx="2665">
                  <c:v>22.550999999999998</c:v>
                </c:pt>
                <c:pt idx="2666">
                  <c:v>22.550999999999998</c:v>
                </c:pt>
                <c:pt idx="2667">
                  <c:v>22.550999999999998</c:v>
                </c:pt>
                <c:pt idx="2668">
                  <c:v>22.55</c:v>
                </c:pt>
                <c:pt idx="2669">
                  <c:v>22.548999999999999</c:v>
                </c:pt>
                <c:pt idx="2670">
                  <c:v>22.548999999999999</c:v>
                </c:pt>
                <c:pt idx="2671">
                  <c:v>22.548999999999999</c:v>
                </c:pt>
                <c:pt idx="2672">
                  <c:v>22.547999999999998</c:v>
                </c:pt>
                <c:pt idx="2673">
                  <c:v>22.548999999999999</c:v>
                </c:pt>
                <c:pt idx="2674">
                  <c:v>22.548999999999999</c:v>
                </c:pt>
                <c:pt idx="2675">
                  <c:v>22.547999999999998</c:v>
                </c:pt>
                <c:pt idx="2676">
                  <c:v>22.547999999999998</c:v>
                </c:pt>
                <c:pt idx="2677">
                  <c:v>22.547000000000001</c:v>
                </c:pt>
                <c:pt idx="2678">
                  <c:v>22.547000000000001</c:v>
                </c:pt>
                <c:pt idx="2679">
                  <c:v>22.547000000000001</c:v>
                </c:pt>
                <c:pt idx="2680">
                  <c:v>22.547000000000001</c:v>
                </c:pt>
                <c:pt idx="2681">
                  <c:v>22.548999999999999</c:v>
                </c:pt>
                <c:pt idx="2682">
                  <c:v>22.55</c:v>
                </c:pt>
                <c:pt idx="2683">
                  <c:v>22.55</c:v>
                </c:pt>
                <c:pt idx="2684">
                  <c:v>22.55</c:v>
                </c:pt>
                <c:pt idx="2685">
                  <c:v>22.55</c:v>
                </c:pt>
                <c:pt idx="2686">
                  <c:v>22.55</c:v>
                </c:pt>
                <c:pt idx="2687">
                  <c:v>22.55</c:v>
                </c:pt>
                <c:pt idx="2688">
                  <c:v>22.550999999999998</c:v>
                </c:pt>
                <c:pt idx="2689">
                  <c:v>22.550999999999998</c:v>
                </c:pt>
                <c:pt idx="2690">
                  <c:v>22.550999999999998</c:v>
                </c:pt>
                <c:pt idx="2691">
                  <c:v>22.550999999999998</c:v>
                </c:pt>
                <c:pt idx="2692">
                  <c:v>22.550999999999998</c:v>
                </c:pt>
                <c:pt idx="2693">
                  <c:v>22.550999999999998</c:v>
                </c:pt>
                <c:pt idx="2694">
                  <c:v>22.552</c:v>
                </c:pt>
                <c:pt idx="2695">
                  <c:v>22.552</c:v>
                </c:pt>
                <c:pt idx="2696">
                  <c:v>22.552</c:v>
                </c:pt>
                <c:pt idx="2697">
                  <c:v>22.552</c:v>
                </c:pt>
                <c:pt idx="2698">
                  <c:v>22.552</c:v>
                </c:pt>
                <c:pt idx="2699">
                  <c:v>22.550999999999998</c:v>
                </c:pt>
                <c:pt idx="2700">
                  <c:v>22.55</c:v>
                </c:pt>
                <c:pt idx="2701">
                  <c:v>22.55</c:v>
                </c:pt>
                <c:pt idx="2702">
                  <c:v>22.548999999999999</c:v>
                </c:pt>
                <c:pt idx="2703">
                  <c:v>22.548999999999999</c:v>
                </c:pt>
                <c:pt idx="2704">
                  <c:v>22.548999999999999</c:v>
                </c:pt>
                <c:pt idx="2705">
                  <c:v>22.548999999999999</c:v>
                </c:pt>
                <c:pt idx="2706">
                  <c:v>22.55</c:v>
                </c:pt>
                <c:pt idx="2707">
                  <c:v>22.55</c:v>
                </c:pt>
                <c:pt idx="2708">
                  <c:v>22.548999999999999</c:v>
                </c:pt>
                <c:pt idx="2709">
                  <c:v>22.547999999999998</c:v>
                </c:pt>
                <c:pt idx="2710">
                  <c:v>22.547999999999998</c:v>
                </c:pt>
                <c:pt idx="2711">
                  <c:v>22.547999999999998</c:v>
                </c:pt>
                <c:pt idx="2712">
                  <c:v>22.547999999999998</c:v>
                </c:pt>
                <c:pt idx="2713">
                  <c:v>22.547000000000001</c:v>
                </c:pt>
                <c:pt idx="2714">
                  <c:v>22.547000000000001</c:v>
                </c:pt>
                <c:pt idx="2715">
                  <c:v>22.547999999999998</c:v>
                </c:pt>
                <c:pt idx="2716">
                  <c:v>22.547999999999998</c:v>
                </c:pt>
                <c:pt idx="2717">
                  <c:v>22.547999999999998</c:v>
                </c:pt>
                <c:pt idx="2718">
                  <c:v>22.547999999999998</c:v>
                </c:pt>
                <c:pt idx="2719">
                  <c:v>22.547999999999998</c:v>
                </c:pt>
                <c:pt idx="2720">
                  <c:v>22.548999999999999</c:v>
                </c:pt>
                <c:pt idx="2721">
                  <c:v>22.548999999999999</c:v>
                </c:pt>
                <c:pt idx="2722">
                  <c:v>22.55</c:v>
                </c:pt>
                <c:pt idx="2723">
                  <c:v>22.55</c:v>
                </c:pt>
                <c:pt idx="2724">
                  <c:v>22.550999999999998</c:v>
                </c:pt>
                <c:pt idx="2725">
                  <c:v>22.550999999999998</c:v>
                </c:pt>
                <c:pt idx="2726">
                  <c:v>22.552</c:v>
                </c:pt>
                <c:pt idx="2727">
                  <c:v>22.552</c:v>
                </c:pt>
                <c:pt idx="2728">
                  <c:v>22.550999999999998</c:v>
                </c:pt>
                <c:pt idx="2729">
                  <c:v>22.550999999999998</c:v>
                </c:pt>
                <c:pt idx="2730">
                  <c:v>22.550999999999998</c:v>
                </c:pt>
                <c:pt idx="2731">
                  <c:v>22.550999999999998</c:v>
                </c:pt>
                <c:pt idx="2732">
                  <c:v>22.550999999999998</c:v>
                </c:pt>
                <c:pt idx="2733">
                  <c:v>22.550999999999998</c:v>
                </c:pt>
                <c:pt idx="2734">
                  <c:v>22.552</c:v>
                </c:pt>
                <c:pt idx="2735">
                  <c:v>22.550999999999998</c:v>
                </c:pt>
                <c:pt idx="2736">
                  <c:v>22.550999999999998</c:v>
                </c:pt>
                <c:pt idx="2737">
                  <c:v>22.550999999999998</c:v>
                </c:pt>
                <c:pt idx="2738">
                  <c:v>22.55</c:v>
                </c:pt>
                <c:pt idx="2739">
                  <c:v>22.550999999999998</c:v>
                </c:pt>
                <c:pt idx="2740">
                  <c:v>22.550999999999998</c:v>
                </c:pt>
                <c:pt idx="2741">
                  <c:v>22.550999999999998</c:v>
                </c:pt>
                <c:pt idx="2742">
                  <c:v>22.55</c:v>
                </c:pt>
                <c:pt idx="2743">
                  <c:v>22.548999999999999</c:v>
                </c:pt>
                <c:pt idx="2744">
                  <c:v>22.548999999999999</c:v>
                </c:pt>
                <c:pt idx="2745">
                  <c:v>22.547999999999998</c:v>
                </c:pt>
                <c:pt idx="2746">
                  <c:v>22.547999999999998</c:v>
                </c:pt>
                <c:pt idx="2747">
                  <c:v>22.548999999999999</c:v>
                </c:pt>
                <c:pt idx="2748">
                  <c:v>22.547999999999998</c:v>
                </c:pt>
                <c:pt idx="2749">
                  <c:v>22.547999999999998</c:v>
                </c:pt>
                <c:pt idx="2750">
                  <c:v>22.547999999999998</c:v>
                </c:pt>
                <c:pt idx="2751">
                  <c:v>22.547999999999998</c:v>
                </c:pt>
                <c:pt idx="2752">
                  <c:v>22.547999999999998</c:v>
                </c:pt>
                <c:pt idx="2753">
                  <c:v>22.547999999999998</c:v>
                </c:pt>
                <c:pt idx="2754">
                  <c:v>22.548999999999999</c:v>
                </c:pt>
                <c:pt idx="2755">
                  <c:v>22.548999999999999</c:v>
                </c:pt>
                <c:pt idx="2756">
                  <c:v>22.548999999999999</c:v>
                </c:pt>
                <c:pt idx="2757">
                  <c:v>22.548999999999999</c:v>
                </c:pt>
                <c:pt idx="2758">
                  <c:v>22.548999999999999</c:v>
                </c:pt>
                <c:pt idx="2759">
                  <c:v>22.548999999999999</c:v>
                </c:pt>
                <c:pt idx="2760">
                  <c:v>22.548999999999999</c:v>
                </c:pt>
                <c:pt idx="2761">
                  <c:v>22.548999999999999</c:v>
                </c:pt>
                <c:pt idx="2762">
                  <c:v>22.548999999999999</c:v>
                </c:pt>
                <c:pt idx="2763">
                  <c:v>22.548999999999999</c:v>
                </c:pt>
                <c:pt idx="2764">
                  <c:v>22.55</c:v>
                </c:pt>
                <c:pt idx="2765">
                  <c:v>22.55</c:v>
                </c:pt>
                <c:pt idx="2766">
                  <c:v>22.552</c:v>
                </c:pt>
                <c:pt idx="2767">
                  <c:v>22.552</c:v>
                </c:pt>
                <c:pt idx="2768">
                  <c:v>22.552</c:v>
                </c:pt>
                <c:pt idx="2769">
                  <c:v>22.552</c:v>
                </c:pt>
                <c:pt idx="2770">
                  <c:v>22.552</c:v>
                </c:pt>
                <c:pt idx="2771">
                  <c:v>22.550999999999998</c:v>
                </c:pt>
                <c:pt idx="2772">
                  <c:v>22.550999999999998</c:v>
                </c:pt>
                <c:pt idx="2773">
                  <c:v>22.550999999999998</c:v>
                </c:pt>
                <c:pt idx="2774">
                  <c:v>22.550999999999998</c:v>
                </c:pt>
                <c:pt idx="2775">
                  <c:v>22.550999999999998</c:v>
                </c:pt>
                <c:pt idx="2776">
                  <c:v>22.550999999999998</c:v>
                </c:pt>
                <c:pt idx="2777">
                  <c:v>22.55</c:v>
                </c:pt>
                <c:pt idx="2778">
                  <c:v>22.550999999999998</c:v>
                </c:pt>
                <c:pt idx="2779">
                  <c:v>22.550999999999998</c:v>
                </c:pt>
                <c:pt idx="2780">
                  <c:v>22.548999999999999</c:v>
                </c:pt>
                <c:pt idx="2781">
                  <c:v>22.548999999999999</c:v>
                </c:pt>
                <c:pt idx="2782">
                  <c:v>22.548999999999999</c:v>
                </c:pt>
                <c:pt idx="2783">
                  <c:v>22.548999999999999</c:v>
                </c:pt>
                <c:pt idx="2784">
                  <c:v>22.547999999999998</c:v>
                </c:pt>
                <c:pt idx="2785">
                  <c:v>22.547000000000001</c:v>
                </c:pt>
                <c:pt idx="2786">
                  <c:v>22.547000000000001</c:v>
                </c:pt>
                <c:pt idx="2787">
                  <c:v>22.547000000000001</c:v>
                </c:pt>
                <c:pt idx="2788">
                  <c:v>22.547999999999998</c:v>
                </c:pt>
                <c:pt idx="2789">
                  <c:v>22.547999999999998</c:v>
                </c:pt>
                <c:pt idx="2790">
                  <c:v>22.547000000000001</c:v>
                </c:pt>
                <c:pt idx="2791">
                  <c:v>22.547000000000001</c:v>
                </c:pt>
                <c:pt idx="2792">
                  <c:v>22.547999999999998</c:v>
                </c:pt>
                <c:pt idx="2793">
                  <c:v>22.548999999999999</c:v>
                </c:pt>
                <c:pt idx="2794">
                  <c:v>22.548999999999999</c:v>
                </c:pt>
                <c:pt idx="2795">
                  <c:v>22.548999999999999</c:v>
                </c:pt>
                <c:pt idx="2796">
                  <c:v>22.548999999999999</c:v>
                </c:pt>
                <c:pt idx="2797">
                  <c:v>22.548999999999999</c:v>
                </c:pt>
                <c:pt idx="2798">
                  <c:v>22.548999999999999</c:v>
                </c:pt>
                <c:pt idx="2799">
                  <c:v>22.55</c:v>
                </c:pt>
                <c:pt idx="2800">
                  <c:v>22.550999999999998</c:v>
                </c:pt>
                <c:pt idx="2801">
                  <c:v>22.550999999999998</c:v>
                </c:pt>
                <c:pt idx="2802">
                  <c:v>22.55</c:v>
                </c:pt>
                <c:pt idx="2803">
                  <c:v>22.55</c:v>
                </c:pt>
                <c:pt idx="2804">
                  <c:v>22.550999999999998</c:v>
                </c:pt>
                <c:pt idx="2805">
                  <c:v>22.550999999999998</c:v>
                </c:pt>
                <c:pt idx="2806">
                  <c:v>22.550999999999998</c:v>
                </c:pt>
                <c:pt idx="2807">
                  <c:v>22.550999999999998</c:v>
                </c:pt>
                <c:pt idx="2808">
                  <c:v>22.550999999999998</c:v>
                </c:pt>
                <c:pt idx="2809">
                  <c:v>22.552</c:v>
                </c:pt>
                <c:pt idx="2810">
                  <c:v>22.552</c:v>
                </c:pt>
                <c:pt idx="2811">
                  <c:v>22.552</c:v>
                </c:pt>
                <c:pt idx="2812">
                  <c:v>22.552</c:v>
                </c:pt>
                <c:pt idx="2813">
                  <c:v>22.552</c:v>
                </c:pt>
                <c:pt idx="2814">
                  <c:v>22.552</c:v>
                </c:pt>
                <c:pt idx="2815">
                  <c:v>22.552</c:v>
                </c:pt>
                <c:pt idx="2816">
                  <c:v>22.550999999999998</c:v>
                </c:pt>
                <c:pt idx="2817">
                  <c:v>22.550999999999998</c:v>
                </c:pt>
                <c:pt idx="2818">
                  <c:v>22.55</c:v>
                </c:pt>
                <c:pt idx="2819">
                  <c:v>22.55</c:v>
                </c:pt>
                <c:pt idx="2820">
                  <c:v>22.55</c:v>
                </c:pt>
                <c:pt idx="2821">
                  <c:v>22.548999999999999</c:v>
                </c:pt>
                <c:pt idx="2822">
                  <c:v>22.548999999999999</c:v>
                </c:pt>
                <c:pt idx="2823">
                  <c:v>22.547999999999998</c:v>
                </c:pt>
                <c:pt idx="2824">
                  <c:v>22.547999999999998</c:v>
                </c:pt>
                <c:pt idx="2825">
                  <c:v>22.548999999999999</c:v>
                </c:pt>
                <c:pt idx="2826">
                  <c:v>22.548999999999999</c:v>
                </c:pt>
                <c:pt idx="2827">
                  <c:v>22.548999999999999</c:v>
                </c:pt>
                <c:pt idx="2828">
                  <c:v>22.547999999999998</c:v>
                </c:pt>
                <c:pt idx="2829">
                  <c:v>22.547000000000001</c:v>
                </c:pt>
                <c:pt idx="2830">
                  <c:v>22.547000000000001</c:v>
                </c:pt>
                <c:pt idx="2831">
                  <c:v>22.547000000000001</c:v>
                </c:pt>
                <c:pt idx="2832">
                  <c:v>22.547999999999998</c:v>
                </c:pt>
                <c:pt idx="2833">
                  <c:v>22.547999999999998</c:v>
                </c:pt>
                <c:pt idx="2834">
                  <c:v>22.548999999999999</c:v>
                </c:pt>
                <c:pt idx="2835">
                  <c:v>22.548999999999999</c:v>
                </c:pt>
                <c:pt idx="2836">
                  <c:v>22.548999999999999</c:v>
                </c:pt>
                <c:pt idx="2837">
                  <c:v>22.548999999999999</c:v>
                </c:pt>
                <c:pt idx="2838">
                  <c:v>22.548999999999999</c:v>
                </c:pt>
                <c:pt idx="2839">
                  <c:v>22.548999999999999</c:v>
                </c:pt>
                <c:pt idx="2840">
                  <c:v>22.548999999999999</c:v>
                </c:pt>
                <c:pt idx="2841">
                  <c:v>22.548999999999999</c:v>
                </c:pt>
                <c:pt idx="2842">
                  <c:v>22.550999999999998</c:v>
                </c:pt>
                <c:pt idx="2843">
                  <c:v>22.550999999999998</c:v>
                </c:pt>
                <c:pt idx="2844">
                  <c:v>22.550999999999998</c:v>
                </c:pt>
                <c:pt idx="2845">
                  <c:v>22.552</c:v>
                </c:pt>
                <c:pt idx="2846">
                  <c:v>22.552</c:v>
                </c:pt>
                <c:pt idx="2847">
                  <c:v>22.552</c:v>
                </c:pt>
                <c:pt idx="2848">
                  <c:v>22.552</c:v>
                </c:pt>
                <c:pt idx="2849">
                  <c:v>22.552</c:v>
                </c:pt>
                <c:pt idx="2850">
                  <c:v>22.552</c:v>
                </c:pt>
                <c:pt idx="2851">
                  <c:v>22.550999999999998</c:v>
                </c:pt>
                <c:pt idx="2852">
                  <c:v>22.552</c:v>
                </c:pt>
                <c:pt idx="2853">
                  <c:v>22.552</c:v>
                </c:pt>
                <c:pt idx="2854">
                  <c:v>22.55</c:v>
                </c:pt>
                <c:pt idx="2855">
                  <c:v>22.55</c:v>
                </c:pt>
                <c:pt idx="2856">
                  <c:v>22.548999999999999</c:v>
                </c:pt>
                <c:pt idx="2857">
                  <c:v>22.548999999999999</c:v>
                </c:pt>
                <c:pt idx="2858">
                  <c:v>22.547999999999998</c:v>
                </c:pt>
                <c:pt idx="2859">
                  <c:v>22.547999999999998</c:v>
                </c:pt>
                <c:pt idx="2860">
                  <c:v>22.548999999999999</c:v>
                </c:pt>
                <c:pt idx="2861">
                  <c:v>22.547999999999998</c:v>
                </c:pt>
                <c:pt idx="2862">
                  <c:v>22.547999999999998</c:v>
                </c:pt>
                <c:pt idx="2863">
                  <c:v>22.547999999999998</c:v>
                </c:pt>
                <c:pt idx="2864">
                  <c:v>22.547999999999998</c:v>
                </c:pt>
                <c:pt idx="2865">
                  <c:v>22.547999999999998</c:v>
                </c:pt>
                <c:pt idx="2866">
                  <c:v>22.547000000000001</c:v>
                </c:pt>
                <c:pt idx="2867">
                  <c:v>22.547999999999998</c:v>
                </c:pt>
                <c:pt idx="2868">
                  <c:v>22.547999999999998</c:v>
                </c:pt>
                <c:pt idx="2869">
                  <c:v>22.547999999999998</c:v>
                </c:pt>
                <c:pt idx="2870">
                  <c:v>22.547999999999998</c:v>
                </c:pt>
                <c:pt idx="2871">
                  <c:v>22.548999999999999</c:v>
                </c:pt>
                <c:pt idx="2872">
                  <c:v>22.548999999999999</c:v>
                </c:pt>
                <c:pt idx="2873">
                  <c:v>22.548999999999999</c:v>
                </c:pt>
                <c:pt idx="2874">
                  <c:v>22.548999999999999</c:v>
                </c:pt>
                <c:pt idx="2875">
                  <c:v>22.55</c:v>
                </c:pt>
                <c:pt idx="2876">
                  <c:v>22.550999999999998</c:v>
                </c:pt>
                <c:pt idx="2877">
                  <c:v>22.550999999999998</c:v>
                </c:pt>
                <c:pt idx="2878">
                  <c:v>22.550999999999998</c:v>
                </c:pt>
                <c:pt idx="2879">
                  <c:v>22.552</c:v>
                </c:pt>
                <c:pt idx="2880">
                  <c:v>22.552</c:v>
                </c:pt>
                <c:pt idx="2881">
                  <c:v>22.552</c:v>
                </c:pt>
                <c:pt idx="2882">
                  <c:v>22.552</c:v>
                </c:pt>
                <c:pt idx="2883">
                  <c:v>22.552</c:v>
                </c:pt>
                <c:pt idx="2884">
                  <c:v>22.552</c:v>
                </c:pt>
                <c:pt idx="2885">
                  <c:v>22.552</c:v>
                </c:pt>
                <c:pt idx="2886">
                  <c:v>22.552</c:v>
                </c:pt>
                <c:pt idx="2887">
                  <c:v>22.552</c:v>
                </c:pt>
                <c:pt idx="2888">
                  <c:v>22.552</c:v>
                </c:pt>
                <c:pt idx="2889">
                  <c:v>22.550999999999998</c:v>
                </c:pt>
                <c:pt idx="2890">
                  <c:v>22.550999999999998</c:v>
                </c:pt>
                <c:pt idx="2891">
                  <c:v>22.55</c:v>
                </c:pt>
                <c:pt idx="2892">
                  <c:v>22.550999999999998</c:v>
                </c:pt>
                <c:pt idx="2893">
                  <c:v>22.55</c:v>
                </c:pt>
                <c:pt idx="2894">
                  <c:v>22.55</c:v>
                </c:pt>
                <c:pt idx="2895">
                  <c:v>22.55</c:v>
                </c:pt>
                <c:pt idx="2896">
                  <c:v>22.548999999999999</c:v>
                </c:pt>
                <c:pt idx="2897">
                  <c:v>22.548999999999999</c:v>
                </c:pt>
                <c:pt idx="2898">
                  <c:v>22.548999999999999</c:v>
                </c:pt>
                <c:pt idx="2899">
                  <c:v>22.547999999999998</c:v>
                </c:pt>
                <c:pt idx="2900">
                  <c:v>22.547999999999998</c:v>
                </c:pt>
                <c:pt idx="2901">
                  <c:v>22.547999999999998</c:v>
                </c:pt>
                <c:pt idx="2902">
                  <c:v>22.547999999999998</c:v>
                </c:pt>
                <c:pt idx="2903">
                  <c:v>22.547999999999998</c:v>
                </c:pt>
                <c:pt idx="2904">
                  <c:v>22.547999999999998</c:v>
                </c:pt>
                <c:pt idx="2905">
                  <c:v>22.547999999999998</c:v>
                </c:pt>
                <c:pt idx="2906">
                  <c:v>22.548999999999999</c:v>
                </c:pt>
                <c:pt idx="2907">
                  <c:v>22.548999999999999</c:v>
                </c:pt>
                <c:pt idx="2908">
                  <c:v>22.547999999999998</c:v>
                </c:pt>
                <c:pt idx="2909">
                  <c:v>22.547999999999998</c:v>
                </c:pt>
                <c:pt idx="2910">
                  <c:v>22.548999999999999</c:v>
                </c:pt>
                <c:pt idx="2911">
                  <c:v>22.55</c:v>
                </c:pt>
                <c:pt idx="2912">
                  <c:v>22.55</c:v>
                </c:pt>
                <c:pt idx="2913">
                  <c:v>22.548999999999999</c:v>
                </c:pt>
                <c:pt idx="2914">
                  <c:v>22.55</c:v>
                </c:pt>
                <c:pt idx="2915">
                  <c:v>22.550999999999998</c:v>
                </c:pt>
                <c:pt idx="2916">
                  <c:v>22.550999999999998</c:v>
                </c:pt>
                <c:pt idx="2917">
                  <c:v>22.550999999999998</c:v>
                </c:pt>
                <c:pt idx="2918">
                  <c:v>22.550999999999998</c:v>
                </c:pt>
                <c:pt idx="2919">
                  <c:v>22.550999999999998</c:v>
                </c:pt>
                <c:pt idx="2920">
                  <c:v>22.552</c:v>
                </c:pt>
                <c:pt idx="2921">
                  <c:v>22.552</c:v>
                </c:pt>
                <c:pt idx="2922">
                  <c:v>22.552</c:v>
                </c:pt>
                <c:pt idx="2923">
                  <c:v>22.552</c:v>
                </c:pt>
                <c:pt idx="2924">
                  <c:v>22.552</c:v>
                </c:pt>
                <c:pt idx="2925">
                  <c:v>22.552</c:v>
                </c:pt>
                <c:pt idx="2926">
                  <c:v>22.550999999999998</c:v>
                </c:pt>
                <c:pt idx="2927">
                  <c:v>22.550999999999998</c:v>
                </c:pt>
                <c:pt idx="2928">
                  <c:v>22.550999999999998</c:v>
                </c:pt>
                <c:pt idx="2929">
                  <c:v>22.550999999999998</c:v>
                </c:pt>
                <c:pt idx="2930">
                  <c:v>22.552</c:v>
                </c:pt>
                <c:pt idx="2931">
                  <c:v>22.550999999999998</c:v>
                </c:pt>
                <c:pt idx="2932">
                  <c:v>22.550999999999998</c:v>
                </c:pt>
                <c:pt idx="2933">
                  <c:v>22.55</c:v>
                </c:pt>
                <c:pt idx="2934">
                  <c:v>22.548999999999999</c:v>
                </c:pt>
                <c:pt idx="2935">
                  <c:v>22.548999999999999</c:v>
                </c:pt>
                <c:pt idx="2936">
                  <c:v>22.55</c:v>
                </c:pt>
                <c:pt idx="2937">
                  <c:v>22.548999999999999</c:v>
                </c:pt>
                <c:pt idx="2938">
                  <c:v>22.548999999999999</c:v>
                </c:pt>
                <c:pt idx="2939">
                  <c:v>22.547999999999998</c:v>
                </c:pt>
                <c:pt idx="2940">
                  <c:v>22.547999999999998</c:v>
                </c:pt>
                <c:pt idx="2941">
                  <c:v>22.547999999999998</c:v>
                </c:pt>
                <c:pt idx="2942">
                  <c:v>22.547999999999998</c:v>
                </c:pt>
                <c:pt idx="2943">
                  <c:v>22.547999999999998</c:v>
                </c:pt>
                <c:pt idx="2944">
                  <c:v>22.547999999999998</c:v>
                </c:pt>
                <c:pt idx="2945">
                  <c:v>22.547999999999998</c:v>
                </c:pt>
                <c:pt idx="2946">
                  <c:v>22.547000000000001</c:v>
                </c:pt>
                <c:pt idx="2947">
                  <c:v>22.547000000000001</c:v>
                </c:pt>
                <c:pt idx="2948">
                  <c:v>22.547999999999998</c:v>
                </c:pt>
                <c:pt idx="2949">
                  <c:v>22.548999999999999</c:v>
                </c:pt>
                <c:pt idx="2950">
                  <c:v>22.55</c:v>
                </c:pt>
                <c:pt idx="2951">
                  <c:v>22.55</c:v>
                </c:pt>
                <c:pt idx="2952">
                  <c:v>22.55</c:v>
                </c:pt>
                <c:pt idx="2953">
                  <c:v>22.550999999999998</c:v>
                </c:pt>
                <c:pt idx="2954">
                  <c:v>22.550999999999998</c:v>
                </c:pt>
                <c:pt idx="2955">
                  <c:v>22.550999999999998</c:v>
                </c:pt>
                <c:pt idx="2956">
                  <c:v>22.550999999999998</c:v>
                </c:pt>
                <c:pt idx="2957">
                  <c:v>22.552</c:v>
                </c:pt>
                <c:pt idx="2958">
                  <c:v>22.550999999999998</c:v>
                </c:pt>
                <c:pt idx="2959">
                  <c:v>22.550999999999998</c:v>
                </c:pt>
                <c:pt idx="2960">
                  <c:v>22.550999999999998</c:v>
                </c:pt>
                <c:pt idx="2961">
                  <c:v>22.552</c:v>
                </c:pt>
                <c:pt idx="2962">
                  <c:v>22.550999999999998</c:v>
                </c:pt>
                <c:pt idx="2963">
                  <c:v>22.550999999999998</c:v>
                </c:pt>
                <c:pt idx="2964">
                  <c:v>22.550999999999998</c:v>
                </c:pt>
                <c:pt idx="2965">
                  <c:v>22.550999999999998</c:v>
                </c:pt>
                <c:pt idx="2966">
                  <c:v>22.550999999999998</c:v>
                </c:pt>
                <c:pt idx="2967">
                  <c:v>22.550999999999998</c:v>
                </c:pt>
                <c:pt idx="2968">
                  <c:v>22.550999999999998</c:v>
                </c:pt>
                <c:pt idx="2969">
                  <c:v>22.550999999999998</c:v>
                </c:pt>
                <c:pt idx="2970">
                  <c:v>22.55</c:v>
                </c:pt>
                <c:pt idx="2971">
                  <c:v>22.55</c:v>
                </c:pt>
                <c:pt idx="2972">
                  <c:v>22.55</c:v>
                </c:pt>
                <c:pt idx="2973">
                  <c:v>22.55</c:v>
                </c:pt>
                <c:pt idx="2974">
                  <c:v>22.548999999999999</c:v>
                </c:pt>
                <c:pt idx="2975">
                  <c:v>22.548999999999999</c:v>
                </c:pt>
                <c:pt idx="2976">
                  <c:v>22.547999999999998</c:v>
                </c:pt>
                <c:pt idx="2977">
                  <c:v>22.547999999999998</c:v>
                </c:pt>
                <c:pt idx="2978">
                  <c:v>22.547999999999998</c:v>
                </c:pt>
                <c:pt idx="2979">
                  <c:v>22.547999999999998</c:v>
                </c:pt>
                <c:pt idx="2980">
                  <c:v>22.547999999999998</c:v>
                </c:pt>
                <c:pt idx="2981">
                  <c:v>22.547999999999998</c:v>
                </c:pt>
                <c:pt idx="2982">
                  <c:v>22.547999999999998</c:v>
                </c:pt>
                <c:pt idx="2983">
                  <c:v>22.548999999999999</c:v>
                </c:pt>
                <c:pt idx="2984">
                  <c:v>22.548999999999999</c:v>
                </c:pt>
                <c:pt idx="2985">
                  <c:v>22.548999999999999</c:v>
                </c:pt>
                <c:pt idx="2986">
                  <c:v>22.548999999999999</c:v>
                </c:pt>
                <c:pt idx="2987">
                  <c:v>22.548999999999999</c:v>
                </c:pt>
                <c:pt idx="2988">
                  <c:v>22.548999999999999</c:v>
                </c:pt>
                <c:pt idx="2989">
                  <c:v>22.548999999999999</c:v>
                </c:pt>
                <c:pt idx="2990">
                  <c:v>22.55</c:v>
                </c:pt>
                <c:pt idx="2991">
                  <c:v>22.550999999999998</c:v>
                </c:pt>
                <c:pt idx="2992">
                  <c:v>22.550999999999998</c:v>
                </c:pt>
                <c:pt idx="2993">
                  <c:v>22.552</c:v>
                </c:pt>
                <c:pt idx="2994">
                  <c:v>22.552</c:v>
                </c:pt>
                <c:pt idx="2995">
                  <c:v>22.550999999999998</c:v>
                </c:pt>
                <c:pt idx="2996">
                  <c:v>22.550999999999998</c:v>
                </c:pt>
                <c:pt idx="2997">
                  <c:v>22.550999999999998</c:v>
                </c:pt>
                <c:pt idx="2998">
                  <c:v>22.552</c:v>
                </c:pt>
                <c:pt idx="2999">
                  <c:v>22.552</c:v>
                </c:pt>
                <c:pt idx="3000">
                  <c:v>22.550999999999998</c:v>
                </c:pt>
                <c:pt idx="3001">
                  <c:v>22.552</c:v>
                </c:pt>
                <c:pt idx="3002">
                  <c:v>22.552</c:v>
                </c:pt>
                <c:pt idx="3003">
                  <c:v>22.552</c:v>
                </c:pt>
                <c:pt idx="3004">
                  <c:v>22.552</c:v>
                </c:pt>
                <c:pt idx="3005">
                  <c:v>22.550999999999998</c:v>
                </c:pt>
                <c:pt idx="3006">
                  <c:v>22.550999999999998</c:v>
                </c:pt>
                <c:pt idx="3007">
                  <c:v>22.552</c:v>
                </c:pt>
                <c:pt idx="3008">
                  <c:v>22.552</c:v>
                </c:pt>
                <c:pt idx="3009">
                  <c:v>22.550999999999998</c:v>
                </c:pt>
                <c:pt idx="3010">
                  <c:v>22.550999999999998</c:v>
                </c:pt>
                <c:pt idx="3011">
                  <c:v>22.550999999999998</c:v>
                </c:pt>
                <c:pt idx="3012">
                  <c:v>22.55</c:v>
                </c:pt>
                <c:pt idx="3013">
                  <c:v>22.55</c:v>
                </c:pt>
                <c:pt idx="3014">
                  <c:v>22.55</c:v>
                </c:pt>
                <c:pt idx="3015">
                  <c:v>22.55</c:v>
                </c:pt>
                <c:pt idx="3016">
                  <c:v>22.548999999999999</c:v>
                </c:pt>
                <c:pt idx="3017">
                  <c:v>22.548999999999999</c:v>
                </c:pt>
                <c:pt idx="3018">
                  <c:v>22.548999999999999</c:v>
                </c:pt>
                <c:pt idx="3019">
                  <c:v>22.548999999999999</c:v>
                </c:pt>
                <c:pt idx="3020">
                  <c:v>22.547000000000001</c:v>
                </c:pt>
                <c:pt idx="3021">
                  <c:v>22.547999999999998</c:v>
                </c:pt>
                <c:pt idx="3022">
                  <c:v>22.547999999999998</c:v>
                </c:pt>
                <c:pt idx="3023">
                  <c:v>22.547999999999998</c:v>
                </c:pt>
                <c:pt idx="3024">
                  <c:v>22.547999999999998</c:v>
                </c:pt>
                <c:pt idx="3025">
                  <c:v>22.547999999999998</c:v>
                </c:pt>
                <c:pt idx="3026">
                  <c:v>22.547999999999998</c:v>
                </c:pt>
                <c:pt idx="3027">
                  <c:v>22.547000000000001</c:v>
                </c:pt>
                <c:pt idx="3028">
                  <c:v>22.548999999999999</c:v>
                </c:pt>
                <c:pt idx="3029">
                  <c:v>22.548999999999999</c:v>
                </c:pt>
                <c:pt idx="3030">
                  <c:v>22.548999999999999</c:v>
                </c:pt>
                <c:pt idx="3031">
                  <c:v>22.55</c:v>
                </c:pt>
                <c:pt idx="3032">
                  <c:v>22.548999999999999</c:v>
                </c:pt>
                <c:pt idx="3033">
                  <c:v>22.548999999999999</c:v>
                </c:pt>
                <c:pt idx="3034">
                  <c:v>22.548999999999999</c:v>
                </c:pt>
                <c:pt idx="3035">
                  <c:v>22.548999999999999</c:v>
                </c:pt>
                <c:pt idx="3036">
                  <c:v>22.550999999999998</c:v>
                </c:pt>
                <c:pt idx="3037">
                  <c:v>22.550999999999998</c:v>
                </c:pt>
                <c:pt idx="3038">
                  <c:v>22.550999999999998</c:v>
                </c:pt>
                <c:pt idx="3039">
                  <c:v>22.552</c:v>
                </c:pt>
                <c:pt idx="3040">
                  <c:v>22.552</c:v>
                </c:pt>
                <c:pt idx="3041">
                  <c:v>22.552</c:v>
                </c:pt>
                <c:pt idx="3042">
                  <c:v>22.552</c:v>
                </c:pt>
                <c:pt idx="3043">
                  <c:v>22.552</c:v>
                </c:pt>
                <c:pt idx="3044">
                  <c:v>22.553000000000001</c:v>
                </c:pt>
                <c:pt idx="3045">
                  <c:v>22.553000000000001</c:v>
                </c:pt>
                <c:pt idx="3046">
                  <c:v>22.552</c:v>
                </c:pt>
                <c:pt idx="3047">
                  <c:v>22.552</c:v>
                </c:pt>
                <c:pt idx="3048">
                  <c:v>22.550999999999998</c:v>
                </c:pt>
                <c:pt idx="3049">
                  <c:v>22.550999999999998</c:v>
                </c:pt>
                <c:pt idx="3050">
                  <c:v>22.550999999999998</c:v>
                </c:pt>
                <c:pt idx="3051">
                  <c:v>22.55</c:v>
                </c:pt>
                <c:pt idx="3052">
                  <c:v>22.55</c:v>
                </c:pt>
                <c:pt idx="3053">
                  <c:v>22.55</c:v>
                </c:pt>
                <c:pt idx="3054">
                  <c:v>22.55</c:v>
                </c:pt>
                <c:pt idx="3055">
                  <c:v>22.55</c:v>
                </c:pt>
                <c:pt idx="3056">
                  <c:v>22.55</c:v>
                </c:pt>
                <c:pt idx="3057">
                  <c:v>22.548999999999999</c:v>
                </c:pt>
                <c:pt idx="3058">
                  <c:v>22.547999999999998</c:v>
                </c:pt>
                <c:pt idx="3059">
                  <c:v>22.547999999999998</c:v>
                </c:pt>
                <c:pt idx="3060">
                  <c:v>22.547999999999998</c:v>
                </c:pt>
                <c:pt idx="3061">
                  <c:v>22.548999999999999</c:v>
                </c:pt>
                <c:pt idx="3062">
                  <c:v>22.547999999999998</c:v>
                </c:pt>
                <c:pt idx="3063">
                  <c:v>22.547999999999998</c:v>
                </c:pt>
                <c:pt idx="3064">
                  <c:v>22.547999999999998</c:v>
                </c:pt>
                <c:pt idx="3065">
                  <c:v>22.547999999999998</c:v>
                </c:pt>
                <c:pt idx="3066">
                  <c:v>22.547000000000001</c:v>
                </c:pt>
                <c:pt idx="3067">
                  <c:v>22.547000000000001</c:v>
                </c:pt>
                <c:pt idx="3068">
                  <c:v>22.547999999999998</c:v>
                </c:pt>
                <c:pt idx="3069">
                  <c:v>22.547999999999998</c:v>
                </c:pt>
                <c:pt idx="3070">
                  <c:v>22.548999999999999</c:v>
                </c:pt>
                <c:pt idx="3071">
                  <c:v>22.55</c:v>
                </c:pt>
                <c:pt idx="3072">
                  <c:v>22.55</c:v>
                </c:pt>
                <c:pt idx="3073">
                  <c:v>22.55</c:v>
                </c:pt>
                <c:pt idx="3074">
                  <c:v>22.550999999999998</c:v>
                </c:pt>
                <c:pt idx="3075">
                  <c:v>22.550999999999998</c:v>
                </c:pt>
                <c:pt idx="3076">
                  <c:v>22.550999999999998</c:v>
                </c:pt>
                <c:pt idx="3077">
                  <c:v>22.552</c:v>
                </c:pt>
                <c:pt idx="3078">
                  <c:v>22.552</c:v>
                </c:pt>
                <c:pt idx="3079">
                  <c:v>22.552</c:v>
                </c:pt>
                <c:pt idx="3080">
                  <c:v>22.552</c:v>
                </c:pt>
                <c:pt idx="3081">
                  <c:v>22.553000000000001</c:v>
                </c:pt>
                <c:pt idx="3082">
                  <c:v>22.552</c:v>
                </c:pt>
                <c:pt idx="3083">
                  <c:v>22.552</c:v>
                </c:pt>
                <c:pt idx="3084">
                  <c:v>22.550999999999998</c:v>
                </c:pt>
                <c:pt idx="3085">
                  <c:v>22.550999999999998</c:v>
                </c:pt>
                <c:pt idx="3086">
                  <c:v>22.550999999999998</c:v>
                </c:pt>
                <c:pt idx="3087">
                  <c:v>22.550999999999998</c:v>
                </c:pt>
                <c:pt idx="3088">
                  <c:v>22.550999999999998</c:v>
                </c:pt>
                <c:pt idx="3089">
                  <c:v>22.550999999999998</c:v>
                </c:pt>
                <c:pt idx="3090">
                  <c:v>22.55</c:v>
                </c:pt>
                <c:pt idx="3091">
                  <c:v>22.55</c:v>
                </c:pt>
                <c:pt idx="3092">
                  <c:v>22.548999999999999</c:v>
                </c:pt>
                <c:pt idx="3093">
                  <c:v>22.548999999999999</c:v>
                </c:pt>
                <c:pt idx="3094">
                  <c:v>22.548999999999999</c:v>
                </c:pt>
                <c:pt idx="3095">
                  <c:v>22.548999999999999</c:v>
                </c:pt>
                <c:pt idx="3096">
                  <c:v>22.548999999999999</c:v>
                </c:pt>
                <c:pt idx="3097">
                  <c:v>22.547999999999998</c:v>
                </c:pt>
                <c:pt idx="3098">
                  <c:v>22.547999999999998</c:v>
                </c:pt>
                <c:pt idx="3099">
                  <c:v>22.547999999999998</c:v>
                </c:pt>
                <c:pt idx="3100">
                  <c:v>22.547999999999998</c:v>
                </c:pt>
                <c:pt idx="3101">
                  <c:v>22.547999999999998</c:v>
                </c:pt>
                <c:pt idx="3102">
                  <c:v>22.547999999999998</c:v>
                </c:pt>
                <c:pt idx="3103">
                  <c:v>22.547999999999998</c:v>
                </c:pt>
                <c:pt idx="3104">
                  <c:v>22.548999999999999</c:v>
                </c:pt>
                <c:pt idx="3105">
                  <c:v>22.548999999999999</c:v>
                </c:pt>
                <c:pt idx="3106">
                  <c:v>22.55</c:v>
                </c:pt>
                <c:pt idx="3107">
                  <c:v>22.55</c:v>
                </c:pt>
                <c:pt idx="3108">
                  <c:v>22.550999999999998</c:v>
                </c:pt>
                <c:pt idx="3109">
                  <c:v>22.550999999999998</c:v>
                </c:pt>
                <c:pt idx="3110">
                  <c:v>22.550999999999998</c:v>
                </c:pt>
                <c:pt idx="3111">
                  <c:v>22.550999999999998</c:v>
                </c:pt>
                <c:pt idx="3112">
                  <c:v>22.550999999999998</c:v>
                </c:pt>
                <c:pt idx="3113">
                  <c:v>22.550999999999998</c:v>
                </c:pt>
                <c:pt idx="3114">
                  <c:v>22.550999999999998</c:v>
                </c:pt>
                <c:pt idx="3115">
                  <c:v>22.552</c:v>
                </c:pt>
                <c:pt idx="3116">
                  <c:v>22.552</c:v>
                </c:pt>
                <c:pt idx="3117">
                  <c:v>22.550999999999998</c:v>
                </c:pt>
                <c:pt idx="3118">
                  <c:v>22.550999999999998</c:v>
                </c:pt>
                <c:pt idx="3119">
                  <c:v>22.552</c:v>
                </c:pt>
                <c:pt idx="3120">
                  <c:v>22.552</c:v>
                </c:pt>
                <c:pt idx="3121">
                  <c:v>22.552</c:v>
                </c:pt>
                <c:pt idx="3122">
                  <c:v>22.550999999999998</c:v>
                </c:pt>
                <c:pt idx="3123">
                  <c:v>22.550999999999998</c:v>
                </c:pt>
                <c:pt idx="3124">
                  <c:v>22.550999999999998</c:v>
                </c:pt>
                <c:pt idx="3125">
                  <c:v>22.550999999999998</c:v>
                </c:pt>
                <c:pt idx="3126">
                  <c:v>22.55</c:v>
                </c:pt>
                <c:pt idx="3127">
                  <c:v>22.55</c:v>
                </c:pt>
                <c:pt idx="3128">
                  <c:v>22.55</c:v>
                </c:pt>
                <c:pt idx="3129">
                  <c:v>22.55</c:v>
                </c:pt>
                <c:pt idx="3130">
                  <c:v>22.55</c:v>
                </c:pt>
                <c:pt idx="3131">
                  <c:v>22.55</c:v>
                </c:pt>
                <c:pt idx="3132">
                  <c:v>22.548999999999999</c:v>
                </c:pt>
                <c:pt idx="3133">
                  <c:v>22.548999999999999</c:v>
                </c:pt>
                <c:pt idx="3134">
                  <c:v>22.547999999999998</c:v>
                </c:pt>
                <c:pt idx="3135">
                  <c:v>22.547999999999998</c:v>
                </c:pt>
                <c:pt idx="3136">
                  <c:v>22.547999999999998</c:v>
                </c:pt>
                <c:pt idx="3137">
                  <c:v>22.547999999999998</c:v>
                </c:pt>
                <c:pt idx="3138">
                  <c:v>22.547999999999998</c:v>
                </c:pt>
                <c:pt idx="3139">
                  <c:v>22.547999999999998</c:v>
                </c:pt>
                <c:pt idx="3140">
                  <c:v>22.547999999999998</c:v>
                </c:pt>
                <c:pt idx="3141">
                  <c:v>22.547999999999998</c:v>
                </c:pt>
                <c:pt idx="3142">
                  <c:v>22.548999999999999</c:v>
                </c:pt>
                <c:pt idx="3143">
                  <c:v>22.548999999999999</c:v>
                </c:pt>
                <c:pt idx="3144">
                  <c:v>22.547999999999998</c:v>
                </c:pt>
                <c:pt idx="3145">
                  <c:v>22.547999999999998</c:v>
                </c:pt>
                <c:pt idx="3146">
                  <c:v>22.548999999999999</c:v>
                </c:pt>
                <c:pt idx="3147">
                  <c:v>22.55</c:v>
                </c:pt>
                <c:pt idx="3148">
                  <c:v>22.55</c:v>
                </c:pt>
                <c:pt idx="3149">
                  <c:v>22.55</c:v>
                </c:pt>
                <c:pt idx="3150">
                  <c:v>22.55</c:v>
                </c:pt>
                <c:pt idx="3151">
                  <c:v>22.55</c:v>
                </c:pt>
                <c:pt idx="3152">
                  <c:v>22.55</c:v>
                </c:pt>
                <c:pt idx="3153">
                  <c:v>22.550999999999998</c:v>
                </c:pt>
                <c:pt idx="3154">
                  <c:v>22.550999999999998</c:v>
                </c:pt>
                <c:pt idx="3155">
                  <c:v>22.550999999999998</c:v>
                </c:pt>
                <c:pt idx="3156">
                  <c:v>22.550999999999998</c:v>
                </c:pt>
                <c:pt idx="3157">
                  <c:v>22.550999999999998</c:v>
                </c:pt>
                <c:pt idx="3158">
                  <c:v>22.550999999999998</c:v>
                </c:pt>
                <c:pt idx="3159">
                  <c:v>22.552</c:v>
                </c:pt>
                <c:pt idx="3160">
                  <c:v>22.552</c:v>
                </c:pt>
                <c:pt idx="3161">
                  <c:v>22.552</c:v>
                </c:pt>
                <c:pt idx="3162">
                  <c:v>22.552</c:v>
                </c:pt>
                <c:pt idx="3163">
                  <c:v>22.552</c:v>
                </c:pt>
                <c:pt idx="3164">
                  <c:v>22.552</c:v>
                </c:pt>
                <c:pt idx="3165">
                  <c:v>22.552</c:v>
                </c:pt>
                <c:pt idx="3166">
                  <c:v>22.550999999999998</c:v>
                </c:pt>
                <c:pt idx="3167">
                  <c:v>22.552</c:v>
                </c:pt>
                <c:pt idx="3168">
                  <c:v>22.552</c:v>
                </c:pt>
                <c:pt idx="3169">
                  <c:v>22.552</c:v>
                </c:pt>
                <c:pt idx="3170">
                  <c:v>22.552</c:v>
                </c:pt>
                <c:pt idx="3171">
                  <c:v>22.550999999999998</c:v>
                </c:pt>
                <c:pt idx="3172">
                  <c:v>22.550999999999998</c:v>
                </c:pt>
                <c:pt idx="3173">
                  <c:v>22.550999999999998</c:v>
                </c:pt>
                <c:pt idx="3174">
                  <c:v>22.55</c:v>
                </c:pt>
                <c:pt idx="3175">
                  <c:v>22.548999999999999</c:v>
                </c:pt>
                <c:pt idx="3176">
                  <c:v>22.548999999999999</c:v>
                </c:pt>
                <c:pt idx="3177">
                  <c:v>22.548999999999999</c:v>
                </c:pt>
                <c:pt idx="3178">
                  <c:v>22.548999999999999</c:v>
                </c:pt>
                <c:pt idx="3179">
                  <c:v>22.548999999999999</c:v>
                </c:pt>
                <c:pt idx="3180">
                  <c:v>22.548999999999999</c:v>
                </c:pt>
                <c:pt idx="3181">
                  <c:v>22.548999999999999</c:v>
                </c:pt>
                <c:pt idx="3182">
                  <c:v>22.547999999999998</c:v>
                </c:pt>
                <c:pt idx="3183">
                  <c:v>22.547999999999998</c:v>
                </c:pt>
                <c:pt idx="3184">
                  <c:v>22.547999999999998</c:v>
                </c:pt>
                <c:pt idx="3185">
                  <c:v>22.547999999999998</c:v>
                </c:pt>
                <c:pt idx="3186">
                  <c:v>22.547999999999998</c:v>
                </c:pt>
                <c:pt idx="3187">
                  <c:v>22.548999999999999</c:v>
                </c:pt>
                <c:pt idx="3188">
                  <c:v>22.548999999999999</c:v>
                </c:pt>
                <c:pt idx="3189">
                  <c:v>22.547999999999998</c:v>
                </c:pt>
                <c:pt idx="3190">
                  <c:v>22.547999999999998</c:v>
                </c:pt>
                <c:pt idx="3191">
                  <c:v>22.547999999999998</c:v>
                </c:pt>
                <c:pt idx="3192">
                  <c:v>22.548999999999999</c:v>
                </c:pt>
                <c:pt idx="3193">
                  <c:v>22.548999999999999</c:v>
                </c:pt>
                <c:pt idx="3194">
                  <c:v>22.547999999999998</c:v>
                </c:pt>
                <c:pt idx="3195">
                  <c:v>22.547999999999998</c:v>
                </c:pt>
                <c:pt idx="3196">
                  <c:v>22.548999999999999</c:v>
                </c:pt>
                <c:pt idx="3197">
                  <c:v>22.55</c:v>
                </c:pt>
                <c:pt idx="3198">
                  <c:v>22.55</c:v>
                </c:pt>
                <c:pt idx="3199">
                  <c:v>22.548999999999999</c:v>
                </c:pt>
                <c:pt idx="3200">
                  <c:v>22.548999999999999</c:v>
                </c:pt>
                <c:pt idx="3201">
                  <c:v>22.55</c:v>
                </c:pt>
                <c:pt idx="3202">
                  <c:v>22.55</c:v>
                </c:pt>
                <c:pt idx="3203">
                  <c:v>22.55</c:v>
                </c:pt>
                <c:pt idx="3204">
                  <c:v>22.55</c:v>
                </c:pt>
                <c:pt idx="3205">
                  <c:v>22.550999999999998</c:v>
                </c:pt>
                <c:pt idx="3206">
                  <c:v>22.550999999999998</c:v>
                </c:pt>
                <c:pt idx="3207">
                  <c:v>22.552</c:v>
                </c:pt>
                <c:pt idx="3208">
                  <c:v>22.552</c:v>
                </c:pt>
                <c:pt idx="3209">
                  <c:v>22.552</c:v>
                </c:pt>
                <c:pt idx="3210">
                  <c:v>22.550999999999998</c:v>
                </c:pt>
                <c:pt idx="3211">
                  <c:v>22.550999999999998</c:v>
                </c:pt>
                <c:pt idx="3212">
                  <c:v>22.550999999999998</c:v>
                </c:pt>
                <c:pt idx="3213">
                  <c:v>22.550999999999998</c:v>
                </c:pt>
                <c:pt idx="3214">
                  <c:v>22.552</c:v>
                </c:pt>
                <c:pt idx="3215">
                  <c:v>22.552</c:v>
                </c:pt>
                <c:pt idx="3216">
                  <c:v>22.552</c:v>
                </c:pt>
                <c:pt idx="3217">
                  <c:v>22.552</c:v>
                </c:pt>
                <c:pt idx="3218">
                  <c:v>22.552</c:v>
                </c:pt>
                <c:pt idx="3219">
                  <c:v>22.552</c:v>
                </c:pt>
                <c:pt idx="3220">
                  <c:v>22.552</c:v>
                </c:pt>
                <c:pt idx="3221">
                  <c:v>22.552</c:v>
                </c:pt>
                <c:pt idx="3222">
                  <c:v>22.552</c:v>
                </c:pt>
                <c:pt idx="3223">
                  <c:v>22.552</c:v>
                </c:pt>
                <c:pt idx="3224">
                  <c:v>22.550999999999998</c:v>
                </c:pt>
                <c:pt idx="3225">
                  <c:v>22.550999999999998</c:v>
                </c:pt>
                <c:pt idx="3226">
                  <c:v>22.55</c:v>
                </c:pt>
                <c:pt idx="3227">
                  <c:v>22.55</c:v>
                </c:pt>
                <c:pt idx="3228">
                  <c:v>22.55</c:v>
                </c:pt>
                <c:pt idx="3229">
                  <c:v>22.55</c:v>
                </c:pt>
                <c:pt idx="3230">
                  <c:v>22.548999999999999</c:v>
                </c:pt>
                <c:pt idx="3231">
                  <c:v>22.548999999999999</c:v>
                </c:pt>
                <c:pt idx="3232">
                  <c:v>22.548999999999999</c:v>
                </c:pt>
                <c:pt idx="3233">
                  <c:v>22.547999999999998</c:v>
                </c:pt>
                <c:pt idx="3234">
                  <c:v>22.547999999999998</c:v>
                </c:pt>
                <c:pt idx="3235">
                  <c:v>22.547999999999998</c:v>
                </c:pt>
                <c:pt idx="3236">
                  <c:v>22.547999999999998</c:v>
                </c:pt>
                <c:pt idx="3237">
                  <c:v>22.547999999999998</c:v>
                </c:pt>
                <c:pt idx="3238">
                  <c:v>22.547999999999998</c:v>
                </c:pt>
                <c:pt idx="3239">
                  <c:v>22.547999999999998</c:v>
                </c:pt>
                <c:pt idx="3240">
                  <c:v>22.547999999999998</c:v>
                </c:pt>
                <c:pt idx="3241">
                  <c:v>22.547999999999998</c:v>
                </c:pt>
                <c:pt idx="3242">
                  <c:v>22.547999999999998</c:v>
                </c:pt>
                <c:pt idx="3243">
                  <c:v>22.547999999999998</c:v>
                </c:pt>
                <c:pt idx="3244">
                  <c:v>22.548999999999999</c:v>
                </c:pt>
                <c:pt idx="3245">
                  <c:v>22.548999999999999</c:v>
                </c:pt>
                <c:pt idx="3246">
                  <c:v>22.548999999999999</c:v>
                </c:pt>
                <c:pt idx="3247">
                  <c:v>22.548999999999999</c:v>
                </c:pt>
                <c:pt idx="3248">
                  <c:v>22.55</c:v>
                </c:pt>
                <c:pt idx="3249">
                  <c:v>22.55</c:v>
                </c:pt>
                <c:pt idx="3250">
                  <c:v>22.55</c:v>
                </c:pt>
                <c:pt idx="3251">
                  <c:v>22.55</c:v>
                </c:pt>
                <c:pt idx="3252">
                  <c:v>22.55</c:v>
                </c:pt>
                <c:pt idx="3253">
                  <c:v>22.550999999999998</c:v>
                </c:pt>
                <c:pt idx="3254">
                  <c:v>22.550999999999998</c:v>
                </c:pt>
                <c:pt idx="3255">
                  <c:v>22.552</c:v>
                </c:pt>
                <c:pt idx="3256">
                  <c:v>22.552</c:v>
                </c:pt>
                <c:pt idx="3257">
                  <c:v>22.552</c:v>
                </c:pt>
                <c:pt idx="3258">
                  <c:v>22.552</c:v>
                </c:pt>
                <c:pt idx="3259">
                  <c:v>22.552</c:v>
                </c:pt>
                <c:pt idx="3260">
                  <c:v>22.552</c:v>
                </c:pt>
                <c:pt idx="3261">
                  <c:v>22.552</c:v>
                </c:pt>
                <c:pt idx="3262">
                  <c:v>22.552</c:v>
                </c:pt>
                <c:pt idx="3263">
                  <c:v>22.552</c:v>
                </c:pt>
                <c:pt idx="3264">
                  <c:v>22.552</c:v>
                </c:pt>
                <c:pt idx="3265">
                  <c:v>22.552</c:v>
                </c:pt>
                <c:pt idx="3266">
                  <c:v>22.550999999999998</c:v>
                </c:pt>
                <c:pt idx="3267">
                  <c:v>22.550999999999998</c:v>
                </c:pt>
                <c:pt idx="3268">
                  <c:v>22.55</c:v>
                </c:pt>
                <c:pt idx="3269">
                  <c:v>22.550999999999998</c:v>
                </c:pt>
                <c:pt idx="3270">
                  <c:v>22.550999999999998</c:v>
                </c:pt>
                <c:pt idx="3271">
                  <c:v>22.548999999999999</c:v>
                </c:pt>
                <c:pt idx="3272">
                  <c:v>22.548999999999999</c:v>
                </c:pt>
                <c:pt idx="3273">
                  <c:v>22.548999999999999</c:v>
                </c:pt>
                <c:pt idx="3274">
                  <c:v>22.548999999999999</c:v>
                </c:pt>
                <c:pt idx="3275">
                  <c:v>22.548999999999999</c:v>
                </c:pt>
                <c:pt idx="3276">
                  <c:v>22.548999999999999</c:v>
                </c:pt>
                <c:pt idx="3277">
                  <c:v>22.548999999999999</c:v>
                </c:pt>
                <c:pt idx="3278">
                  <c:v>22.548999999999999</c:v>
                </c:pt>
                <c:pt idx="3279">
                  <c:v>22.547999999999998</c:v>
                </c:pt>
                <c:pt idx="3280">
                  <c:v>22.547999999999998</c:v>
                </c:pt>
                <c:pt idx="3281">
                  <c:v>22.547999999999998</c:v>
                </c:pt>
                <c:pt idx="3282">
                  <c:v>22.548999999999999</c:v>
                </c:pt>
                <c:pt idx="3283">
                  <c:v>22.548999999999999</c:v>
                </c:pt>
                <c:pt idx="3284">
                  <c:v>22.547999999999998</c:v>
                </c:pt>
                <c:pt idx="3285">
                  <c:v>22.547999999999998</c:v>
                </c:pt>
                <c:pt idx="3286">
                  <c:v>22.547999999999998</c:v>
                </c:pt>
                <c:pt idx="3287">
                  <c:v>22.547999999999998</c:v>
                </c:pt>
                <c:pt idx="3288">
                  <c:v>22.548999999999999</c:v>
                </c:pt>
                <c:pt idx="3289">
                  <c:v>22.548999999999999</c:v>
                </c:pt>
                <c:pt idx="3290">
                  <c:v>22.548999999999999</c:v>
                </c:pt>
                <c:pt idx="3291">
                  <c:v>22.55</c:v>
                </c:pt>
                <c:pt idx="3292">
                  <c:v>22.55</c:v>
                </c:pt>
                <c:pt idx="3293">
                  <c:v>22.55</c:v>
                </c:pt>
                <c:pt idx="3294">
                  <c:v>22.55</c:v>
                </c:pt>
                <c:pt idx="3295">
                  <c:v>22.550999999999998</c:v>
                </c:pt>
                <c:pt idx="3296">
                  <c:v>22.550999999999998</c:v>
                </c:pt>
                <c:pt idx="3297">
                  <c:v>22.550999999999998</c:v>
                </c:pt>
                <c:pt idx="3298">
                  <c:v>22.552</c:v>
                </c:pt>
                <c:pt idx="3299">
                  <c:v>22.552</c:v>
                </c:pt>
                <c:pt idx="3300">
                  <c:v>22.552</c:v>
                </c:pt>
                <c:pt idx="3301">
                  <c:v>22.552</c:v>
                </c:pt>
                <c:pt idx="3302">
                  <c:v>22.552</c:v>
                </c:pt>
                <c:pt idx="3303">
                  <c:v>22.552</c:v>
                </c:pt>
                <c:pt idx="3304">
                  <c:v>22.552</c:v>
                </c:pt>
                <c:pt idx="3305">
                  <c:v>22.552</c:v>
                </c:pt>
                <c:pt idx="3306">
                  <c:v>22.552</c:v>
                </c:pt>
                <c:pt idx="3307">
                  <c:v>22.552</c:v>
                </c:pt>
                <c:pt idx="3308">
                  <c:v>22.552</c:v>
                </c:pt>
                <c:pt idx="3309">
                  <c:v>22.550999999999998</c:v>
                </c:pt>
                <c:pt idx="3310">
                  <c:v>22.550999999999998</c:v>
                </c:pt>
                <c:pt idx="3311">
                  <c:v>22.55</c:v>
                </c:pt>
                <c:pt idx="3312">
                  <c:v>22.55</c:v>
                </c:pt>
                <c:pt idx="3313">
                  <c:v>22.55</c:v>
                </c:pt>
                <c:pt idx="3314">
                  <c:v>22.55</c:v>
                </c:pt>
                <c:pt idx="3315">
                  <c:v>22.55</c:v>
                </c:pt>
                <c:pt idx="3316">
                  <c:v>22.548999999999999</c:v>
                </c:pt>
                <c:pt idx="3317">
                  <c:v>22.548999999999999</c:v>
                </c:pt>
                <c:pt idx="3318">
                  <c:v>22.548999999999999</c:v>
                </c:pt>
                <c:pt idx="3319">
                  <c:v>22.548999999999999</c:v>
                </c:pt>
                <c:pt idx="3320">
                  <c:v>22.547999999999998</c:v>
                </c:pt>
                <c:pt idx="3321">
                  <c:v>22.547999999999998</c:v>
                </c:pt>
                <c:pt idx="3322">
                  <c:v>22.548999999999999</c:v>
                </c:pt>
                <c:pt idx="3323">
                  <c:v>22.547999999999998</c:v>
                </c:pt>
                <c:pt idx="3324">
                  <c:v>22.547999999999998</c:v>
                </c:pt>
                <c:pt idx="3325">
                  <c:v>22.547999999999998</c:v>
                </c:pt>
                <c:pt idx="3326">
                  <c:v>22.547999999999998</c:v>
                </c:pt>
                <c:pt idx="3327">
                  <c:v>22.548999999999999</c:v>
                </c:pt>
                <c:pt idx="3328">
                  <c:v>22.548999999999999</c:v>
                </c:pt>
                <c:pt idx="3329">
                  <c:v>22.548999999999999</c:v>
                </c:pt>
                <c:pt idx="3330">
                  <c:v>22.548999999999999</c:v>
                </c:pt>
                <c:pt idx="3331">
                  <c:v>22.548999999999999</c:v>
                </c:pt>
                <c:pt idx="3332">
                  <c:v>22.548999999999999</c:v>
                </c:pt>
                <c:pt idx="3333">
                  <c:v>22.55</c:v>
                </c:pt>
                <c:pt idx="3334">
                  <c:v>22.55</c:v>
                </c:pt>
                <c:pt idx="3335">
                  <c:v>22.55</c:v>
                </c:pt>
                <c:pt idx="3336">
                  <c:v>22.550999999999998</c:v>
                </c:pt>
                <c:pt idx="3337">
                  <c:v>22.550999999999998</c:v>
                </c:pt>
                <c:pt idx="3338">
                  <c:v>22.552</c:v>
                </c:pt>
                <c:pt idx="3339">
                  <c:v>22.552</c:v>
                </c:pt>
                <c:pt idx="3340">
                  <c:v>22.552</c:v>
                </c:pt>
                <c:pt idx="3341">
                  <c:v>22.552</c:v>
                </c:pt>
                <c:pt idx="3342">
                  <c:v>22.552</c:v>
                </c:pt>
                <c:pt idx="3343">
                  <c:v>22.552</c:v>
                </c:pt>
                <c:pt idx="3344">
                  <c:v>22.552</c:v>
                </c:pt>
                <c:pt idx="3345">
                  <c:v>22.552</c:v>
                </c:pt>
                <c:pt idx="3346">
                  <c:v>22.552</c:v>
                </c:pt>
                <c:pt idx="3347">
                  <c:v>22.552</c:v>
                </c:pt>
                <c:pt idx="3348">
                  <c:v>22.550999999999998</c:v>
                </c:pt>
                <c:pt idx="3349">
                  <c:v>22.552</c:v>
                </c:pt>
                <c:pt idx="3350">
                  <c:v>22.552</c:v>
                </c:pt>
                <c:pt idx="3351">
                  <c:v>22.550999999999998</c:v>
                </c:pt>
                <c:pt idx="3352">
                  <c:v>22.550999999999998</c:v>
                </c:pt>
                <c:pt idx="3353">
                  <c:v>22.550999999999998</c:v>
                </c:pt>
                <c:pt idx="3354">
                  <c:v>22.550999999999998</c:v>
                </c:pt>
                <c:pt idx="3355">
                  <c:v>22.55</c:v>
                </c:pt>
                <c:pt idx="3356">
                  <c:v>22.55</c:v>
                </c:pt>
                <c:pt idx="3357">
                  <c:v>22.548999999999999</c:v>
                </c:pt>
                <c:pt idx="3358">
                  <c:v>22.548999999999999</c:v>
                </c:pt>
                <c:pt idx="3359">
                  <c:v>22.548999999999999</c:v>
                </c:pt>
                <c:pt idx="3360">
                  <c:v>22.548999999999999</c:v>
                </c:pt>
                <c:pt idx="3361">
                  <c:v>22.547999999999998</c:v>
                </c:pt>
                <c:pt idx="3362">
                  <c:v>22.547999999999998</c:v>
                </c:pt>
                <c:pt idx="3363">
                  <c:v>22.547999999999998</c:v>
                </c:pt>
                <c:pt idx="3364">
                  <c:v>22.547999999999998</c:v>
                </c:pt>
                <c:pt idx="3365">
                  <c:v>22.547999999999998</c:v>
                </c:pt>
                <c:pt idx="3366">
                  <c:v>22.547999999999998</c:v>
                </c:pt>
                <c:pt idx="3367">
                  <c:v>22.547999999999998</c:v>
                </c:pt>
                <c:pt idx="3368">
                  <c:v>22.547999999999998</c:v>
                </c:pt>
                <c:pt idx="3369">
                  <c:v>22.547999999999998</c:v>
                </c:pt>
                <c:pt idx="3370">
                  <c:v>22.548999999999999</c:v>
                </c:pt>
                <c:pt idx="3371">
                  <c:v>22.548999999999999</c:v>
                </c:pt>
                <c:pt idx="3372">
                  <c:v>22.55</c:v>
                </c:pt>
                <c:pt idx="3373">
                  <c:v>22.55</c:v>
                </c:pt>
                <c:pt idx="3374">
                  <c:v>22.55</c:v>
                </c:pt>
                <c:pt idx="3375">
                  <c:v>22.55</c:v>
                </c:pt>
                <c:pt idx="3376">
                  <c:v>22.55</c:v>
                </c:pt>
                <c:pt idx="3377">
                  <c:v>22.550999999999998</c:v>
                </c:pt>
                <c:pt idx="3378">
                  <c:v>22.550999999999998</c:v>
                </c:pt>
                <c:pt idx="3379">
                  <c:v>22.550999999999998</c:v>
                </c:pt>
                <c:pt idx="3380">
                  <c:v>22.550999999999998</c:v>
                </c:pt>
                <c:pt idx="3381">
                  <c:v>22.552</c:v>
                </c:pt>
                <c:pt idx="3382">
                  <c:v>22.552</c:v>
                </c:pt>
                <c:pt idx="3383">
                  <c:v>22.552</c:v>
                </c:pt>
                <c:pt idx="3384">
                  <c:v>22.553000000000001</c:v>
                </c:pt>
                <c:pt idx="3385">
                  <c:v>22.553000000000001</c:v>
                </c:pt>
                <c:pt idx="3386">
                  <c:v>22.552</c:v>
                </c:pt>
                <c:pt idx="3387">
                  <c:v>22.552</c:v>
                </c:pt>
                <c:pt idx="3388">
                  <c:v>22.550999999999998</c:v>
                </c:pt>
                <c:pt idx="3389">
                  <c:v>22.550999999999998</c:v>
                </c:pt>
                <c:pt idx="3390">
                  <c:v>22.552</c:v>
                </c:pt>
                <c:pt idx="3391">
                  <c:v>22.552</c:v>
                </c:pt>
                <c:pt idx="3392">
                  <c:v>22.552</c:v>
                </c:pt>
                <c:pt idx="3393">
                  <c:v>22.550999999999998</c:v>
                </c:pt>
                <c:pt idx="3394">
                  <c:v>22.550999999999998</c:v>
                </c:pt>
                <c:pt idx="3395">
                  <c:v>22.550999999999998</c:v>
                </c:pt>
                <c:pt idx="3396">
                  <c:v>22.550999999999998</c:v>
                </c:pt>
                <c:pt idx="3397">
                  <c:v>22.548999999999999</c:v>
                </c:pt>
                <c:pt idx="3398">
                  <c:v>22.548999999999999</c:v>
                </c:pt>
                <c:pt idx="3399">
                  <c:v>22.55</c:v>
                </c:pt>
                <c:pt idx="3400">
                  <c:v>22.55</c:v>
                </c:pt>
                <c:pt idx="3401">
                  <c:v>22.548999999999999</c:v>
                </c:pt>
                <c:pt idx="3402">
                  <c:v>22.548999999999999</c:v>
                </c:pt>
                <c:pt idx="3403">
                  <c:v>22.548999999999999</c:v>
                </c:pt>
                <c:pt idx="3404">
                  <c:v>22.548999999999999</c:v>
                </c:pt>
                <c:pt idx="3405">
                  <c:v>22.547999999999998</c:v>
                </c:pt>
                <c:pt idx="3406">
                  <c:v>22.547999999999998</c:v>
                </c:pt>
                <c:pt idx="3407">
                  <c:v>22.547999999999998</c:v>
                </c:pt>
                <c:pt idx="3408">
                  <c:v>22.547999999999998</c:v>
                </c:pt>
                <c:pt idx="3409">
                  <c:v>22.547999999999998</c:v>
                </c:pt>
                <c:pt idx="3410">
                  <c:v>22.548999999999999</c:v>
                </c:pt>
                <c:pt idx="3411">
                  <c:v>22.547999999999998</c:v>
                </c:pt>
                <c:pt idx="3412">
                  <c:v>22.547999999999998</c:v>
                </c:pt>
                <c:pt idx="3413">
                  <c:v>22.547999999999998</c:v>
                </c:pt>
                <c:pt idx="3414">
                  <c:v>22.547999999999998</c:v>
                </c:pt>
                <c:pt idx="3415">
                  <c:v>22.547999999999998</c:v>
                </c:pt>
                <c:pt idx="3416">
                  <c:v>22.548999999999999</c:v>
                </c:pt>
                <c:pt idx="3417">
                  <c:v>22.548999999999999</c:v>
                </c:pt>
                <c:pt idx="3418">
                  <c:v>22.55</c:v>
                </c:pt>
                <c:pt idx="3419">
                  <c:v>22.55</c:v>
                </c:pt>
                <c:pt idx="3420">
                  <c:v>22.55</c:v>
                </c:pt>
                <c:pt idx="3421">
                  <c:v>22.548999999999999</c:v>
                </c:pt>
                <c:pt idx="3422">
                  <c:v>22.548999999999999</c:v>
                </c:pt>
                <c:pt idx="3423">
                  <c:v>22.55</c:v>
                </c:pt>
                <c:pt idx="3424">
                  <c:v>22.55</c:v>
                </c:pt>
                <c:pt idx="3425">
                  <c:v>22.552</c:v>
                </c:pt>
                <c:pt idx="3426">
                  <c:v>22.552</c:v>
                </c:pt>
                <c:pt idx="3427">
                  <c:v>22.552</c:v>
                </c:pt>
                <c:pt idx="3428">
                  <c:v>22.550999999999998</c:v>
                </c:pt>
                <c:pt idx="3429">
                  <c:v>22.550999999999998</c:v>
                </c:pt>
                <c:pt idx="3430">
                  <c:v>22.550999999999998</c:v>
                </c:pt>
                <c:pt idx="3431">
                  <c:v>22.550999999999998</c:v>
                </c:pt>
                <c:pt idx="3432">
                  <c:v>22.552</c:v>
                </c:pt>
                <c:pt idx="3433">
                  <c:v>22.552</c:v>
                </c:pt>
                <c:pt idx="3434">
                  <c:v>22.550999999999998</c:v>
                </c:pt>
                <c:pt idx="3435">
                  <c:v>22.550999999999998</c:v>
                </c:pt>
                <c:pt idx="3436">
                  <c:v>22.552</c:v>
                </c:pt>
                <c:pt idx="3437">
                  <c:v>22.552</c:v>
                </c:pt>
                <c:pt idx="3438">
                  <c:v>22.552</c:v>
                </c:pt>
                <c:pt idx="3439">
                  <c:v>22.552</c:v>
                </c:pt>
                <c:pt idx="3440">
                  <c:v>22.552</c:v>
                </c:pt>
                <c:pt idx="3441">
                  <c:v>22.552</c:v>
                </c:pt>
                <c:pt idx="3442">
                  <c:v>22.552</c:v>
                </c:pt>
                <c:pt idx="3443">
                  <c:v>22.552</c:v>
                </c:pt>
                <c:pt idx="3444">
                  <c:v>22.550999999999998</c:v>
                </c:pt>
                <c:pt idx="3445">
                  <c:v>22.550999999999998</c:v>
                </c:pt>
                <c:pt idx="3446">
                  <c:v>22.550999999999998</c:v>
                </c:pt>
                <c:pt idx="3447">
                  <c:v>22.55</c:v>
                </c:pt>
                <c:pt idx="3448">
                  <c:v>22.55</c:v>
                </c:pt>
                <c:pt idx="3449">
                  <c:v>22.548999999999999</c:v>
                </c:pt>
                <c:pt idx="3450">
                  <c:v>22.548999999999999</c:v>
                </c:pt>
                <c:pt idx="3451">
                  <c:v>22.548999999999999</c:v>
                </c:pt>
                <c:pt idx="3452">
                  <c:v>22.548999999999999</c:v>
                </c:pt>
                <c:pt idx="3453">
                  <c:v>22.548999999999999</c:v>
                </c:pt>
                <c:pt idx="3454">
                  <c:v>22.548999999999999</c:v>
                </c:pt>
                <c:pt idx="3455">
                  <c:v>22.547999999999998</c:v>
                </c:pt>
                <c:pt idx="3456">
                  <c:v>22.547999999999998</c:v>
                </c:pt>
                <c:pt idx="3457">
                  <c:v>22.547999999999998</c:v>
                </c:pt>
                <c:pt idx="3458">
                  <c:v>22.548999999999999</c:v>
                </c:pt>
                <c:pt idx="3459">
                  <c:v>22.548999999999999</c:v>
                </c:pt>
                <c:pt idx="3460">
                  <c:v>22.547999999999998</c:v>
                </c:pt>
                <c:pt idx="3461">
                  <c:v>22.547999999999998</c:v>
                </c:pt>
                <c:pt idx="3462">
                  <c:v>22.548999999999999</c:v>
                </c:pt>
                <c:pt idx="3463">
                  <c:v>22.548999999999999</c:v>
                </c:pt>
                <c:pt idx="3464">
                  <c:v>22.55</c:v>
                </c:pt>
                <c:pt idx="3465">
                  <c:v>22.548999999999999</c:v>
                </c:pt>
                <c:pt idx="3466">
                  <c:v>22.55</c:v>
                </c:pt>
                <c:pt idx="3467">
                  <c:v>22.55</c:v>
                </c:pt>
                <c:pt idx="3468">
                  <c:v>22.55</c:v>
                </c:pt>
                <c:pt idx="3469">
                  <c:v>22.55</c:v>
                </c:pt>
                <c:pt idx="3470">
                  <c:v>22.55</c:v>
                </c:pt>
                <c:pt idx="3471">
                  <c:v>22.550999999999998</c:v>
                </c:pt>
                <c:pt idx="3472">
                  <c:v>22.552</c:v>
                </c:pt>
                <c:pt idx="3473">
                  <c:v>22.552</c:v>
                </c:pt>
                <c:pt idx="3474">
                  <c:v>22.552</c:v>
                </c:pt>
                <c:pt idx="3475">
                  <c:v>22.552</c:v>
                </c:pt>
                <c:pt idx="3476">
                  <c:v>22.550999999999998</c:v>
                </c:pt>
                <c:pt idx="3477">
                  <c:v>22.550999999999998</c:v>
                </c:pt>
                <c:pt idx="3478">
                  <c:v>22.550999999999998</c:v>
                </c:pt>
                <c:pt idx="3479">
                  <c:v>22.550999999999998</c:v>
                </c:pt>
                <c:pt idx="3480">
                  <c:v>22.552</c:v>
                </c:pt>
                <c:pt idx="3481">
                  <c:v>22.552</c:v>
                </c:pt>
                <c:pt idx="3482">
                  <c:v>22.552</c:v>
                </c:pt>
                <c:pt idx="3483">
                  <c:v>22.552</c:v>
                </c:pt>
                <c:pt idx="3484">
                  <c:v>22.552</c:v>
                </c:pt>
                <c:pt idx="3485">
                  <c:v>22.552</c:v>
                </c:pt>
                <c:pt idx="3486">
                  <c:v>22.550999999999998</c:v>
                </c:pt>
                <c:pt idx="3487">
                  <c:v>22.550999999999998</c:v>
                </c:pt>
                <c:pt idx="3488">
                  <c:v>22.55</c:v>
                </c:pt>
                <c:pt idx="3489">
                  <c:v>22.548999999999999</c:v>
                </c:pt>
                <c:pt idx="3490">
                  <c:v>22.548999999999999</c:v>
                </c:pt>
                <c:pt idx="3491">
                  <c:v>22.548999999999999</c:v>
                </c:pt>
                <c:pt idx="3492">
                  <c:v>22.548999999999999</c:v>
                </c:pt>
                <c:pt idx="3493">
                  <c:v>22.547999999999998</c:v>
                </c:pt>
                <c:pt idx="3494">
                  <c:v>22.548999999999999</c:v>
                </c:pt>
                <c:pt idx="3495">
                  <c:v>22.548999999999999</c:v>
                </c:pt>
                <c:pt idx="3496">
                  <c:v>22.547999999999998</c:v>
                </c:pt>
                <c:pt idx="3497">
                  <c:v>22.547999999999998</c:v>
                </c:pt>
                <c:pt idx="3498">
                  <c:v>22.547999999999998</c:v>
                </c:pt>
                <c:pt idx="3499">
                  <c:v>22.547999999999998</c:v>
                </c:pt>
                <c:pt idx="3500">
                  <c:v>22.547999999999998</c:v>
                </c:pt>
                <c:pt idx="3501">
                  <c:v>22.548999999999999</c:v>
                </c:pt>
                <c:pt idx="3502">
                  <c:v>22.548999999999999</c:v>
                </c:pt>
                <c:pt idx="3503">
                  <c:v>22.55</c:v>
                </c:pt>
                <c:pt idx="3504">
                  <c:v>22.55</c:v>
                </c:pt>
                <c:pt idx="3505">
                  <c:v>22.548999999999999</c:v>
                </c:pt>
                <c:pt idx="3506">
                  <c:v>22.548999999999999</c:v>
                </c:pt>
                <c:pt idx="3507">
                  <c:v>22.55</c:v>
                </c:pt>
                <c:pt idx="3508">
                  <c:v>22.55</c:v>
                </c:pt>
                <c:pt idx="3509">
                  <c:v>22.550999999999998</c:v>
                </c:pt>
                <c:pt idx="3510">
                  <c:v>22.550999999999998</c:v>
                </c:pt>
                <c:pt idx="3511">
                  <c:v>22.55</c:v>
                </c:pt>
                <c:pt idx="3512">
                  <c:v>22.550999999999998</c:v>
                </c:pt>
                <c:pt idx="3513">
                  <c:v>22.550999999999998</c:v>
                </c:pt>
                <c:pt idx="3514">
                  <c:v>22.552</c:v>
                </c:pt>
                <c:pt idx="3515">
                  <c:v>22.552</c:v>
                </c:pt>
                <c:pt idx="3516">
                  <c:v>22.552</c:v>
                </c:pt>
                <c:pt idx="3517">
                  <c:v>22.553000000000001</c:v>
                </c:pt>
                <c:pt idx="3518">
                  <c:v>22.553000000000001</c:v>
                </c:pt>
                <c:pt idx="3519">
                  <c:v>22.552</c:v>
                </c:pt>
                <c:pt idx="3520">
                  <c:v>22.553000000000001</c:v>
                </c:pt>
                <c:pt idx="3521">
                  <c:v>22.552</c:v>
                </c:pt>
                <c:pt idx="3522">
                  <c:v>22.552</c:v>
                </c:pt>
                <c:pt idx="3523">
                  <c:v>22.552</c:v>
                </c:pt>
                <c:pt idx="3524">
                  <c:v>22.552</c:v>
                </c:pt>
                <c:pt idx="3525">
                  <c:v>22.552</c:v>
                </c:pt>
                <c:pt idx="3526">
                  <c:v>22.550999999999998</c:v>
                </c:pt>
                <c:pt idx="3527">
                  <c:v>22.550999999999998</c:v>
                </c:pt>
                <c:pt idx="3528">
                  <c:v>22.550999999999998</c:v>
                </c:pt>
                <c:pt idx="3529">
                  <c:v>22.550999999999998</c:v>
                </c:pt>
                <c:pt idx="3530">
                  <c:v>22.550999999999998</c:v>
                </c:pt>
                <c:pt idx="3531">
                  <c:v>22.55</c:v>
                </c:pt>
                <c:pt idx="3532">
                  <c:v>22.55</c:v>
                </c:pt>
                <c:pt idx="3533">
                  <c:v>22.55</c:v>
                </c:pt>
                <c:pt idx="3534">
                  <c:v>22.55</c:v>
                </c:pt>
                <c:pt idx="3535">
                  <c:v>22.548999999999999</c:v>
                </c:pt>
                <c:pt idx="3536">
                  <c:v>22.548999999999999</c:v>
                </c:pt>
                <c:pt idx="3537">
                  <c:v>22.548999999999999</c:v>
                </c:pt>
                <c:pt idx="3538">
                  <c:v>22.548999999999999</c:v>
                </c:pt>
                <c:pt idx="3539">
                  <c:v>22.547999999999998</c:v>
                </c:pt>
                <c:pt idx="3540">
                  <c:v>22.547999999999998</c:v>
                </c:pt>
                <c:pt idx="3541">
                  <c:v>22.547999999999998</c:v>
                </c:pt>
                <c:pt idx="3542">
                  <c:v>22.547999999999998</c:v>
                </c:pt>
                <c:pt idx="3543">
                  <c:v>22.548999999999999</c:v>
                </c:pt>
                <c:pt idx="3544">
                  <c:v>22.548999999999999</c:v>
                </c:pt>
                <c:pt idx="3545">
                  <c:v>22.55</c:v>
                </c:pt>
                <c:pt idx="3546">
                  <c:v>22.55</c:v>
                </c:pt>
                <c:pt idx="3547">
                  <c:v>22.55</c:v>
                </c:pt>
                <c:pt idx="3548">
                  <c:v>22.55</c:v>
                </c:pt>
                <c:pt idx="3549">
                  <c:v>22.55</c:v>
                </c:pt>
                <c:pt idx="3550">
                  <c:v>22.550999999999998</c:v>
                </c:pt>
                <c:pt idx="3551">
                  <c:v>22.550999999999998</c:v>
                </c:pt>
                <c:pt idx="3552">
                  <c:v>22.550999999999998</c:v>
                </c:pt>
                <c:pt idx="3553">
                  <c:v>22.550999999999998</c:v>
                </c:pt>
                <c:pt idx="3554">
                  <c:v>22.550999999999998</c:v>
                </c:pt>
                <c:pt idx="3555">
                  <c:v>22.550999999999998</c:v>
                </c:pt>
                <c:pt idx="3556">
                  <c:v>22.550999999999998</c:v>
                </c:pt>
                <c:pt idx="3557">
                  <c:v>22.552</c:v>
                </c:pt>
                <c:pt idx="3558">
                  <c:v>22.550999999999998</c:v>
                </c:pt>
                <c:pt idx="3559">
                  <c:v>22.552</c:v>
                </c:pt>
                <c:pt idx="3560">
                  <c:v>22.552</c:v>
                </c:pt>
                <c:pt idx="3561">
                  <c:v>22.552</c:v>
                </c:pt>
                <c:pt idx="3562">
                  <c:v>22.552</c:v>
                </c:pt>
                <c:pt idx="3563">
                  <c:v>22.552</c:v>
                </c:pt>
                <c:pt idx="3564">
                  <c:v>22.552</c:v>
                </c:pt>
                <c:pt idx="3565">
                  <c:v>22.552</c:v>
                </c:pt>
                <c:pt idx="3566">
                  <c:v>22.552</c:v>
                </c:pt>
                <c:pt idx="3567">
                  <c:v>22.552</c:v>
                </c:pt>
                <c:pt idx="3568">
                  <c:v>22.552</c:v>
                </c:pt>
                <c:pt idx="3569">
                  <c:v>22.550999999999998</c:v>
                </c:pt>
                <c:pt idx="3570">
                  <c:v>22.550999999999998</c:v>
                </c:pt>
                <c:pt idx="3571">
                  <c:v>22.55</c:v>
                </c:pt>
                <c:pt idx="3572">
                  <c:v>22.55</c:v>
                </c:pt>
                <c:pt idx="3573">
                  <c:v>22.55</c:v>
                </c:pt>
                <c:pt idx="3574">
                  <c:v>22.55</c:v>
                </c:pt>
                <c:pt idx="3575">
                  <c:v>22.548999999999999</c:v>
                </c:pt>
                <c:pt idx="3576">
                  <c:v>22.548999999999999</c:v>
                </c:pt>
                <c:pt idx="3577">
                  <c:v>22.548999999999999</c:v>
                </c:pt>
                <c:pt idx="3578">
                  <c:v>22.548999999999999</c:v>
                </c:pt>
                <c:pt idx="3579">
                  <c:v>22.548999999999999</c:v>
                </c:pt>
                <c:pt idx="3580">
                  <c:v>22.547999999999998</c:v>
                </c:pt>
                <c:pt idx="3581">
                  <c:v>22.547999999999998</c:v>
                </c:pt>
                <c:pt idx="3582">
                  <c:v>22.547999999999998</c:v>
                </c:pt>
                <c:pt idx="3583">
                  <c:v>22.547999999999998</c:v>
                </c:pt>
                <c:pt idx="3584">
                  <c:v>22.547999999999998</c:v>
                </c:pt>
                <c:pt idx="3585">
                  <c:v>22.548999999999999</c:v>
                </c:pt>
                <c:pt idx="3586">
                  <c:v>22.55</c:v>
                </c:pt>
                <c:pt idx="3587">
                  <c:v>22.55</c:v>
                </c:pt>
                <c:pt idx="3588">
                  <c:v>22.550999999999998</c:v>
                </c:pt>
                <c:pt idx="3589">
                  <c:v>22.550999999999998</c:v>
                </c:pt>
                <c:pt idx="3590">
                  <c:v>22.550999999999998</c:v>
                </c:pt>
                <c:pt idx="3591">
                  <c:v>22.550999999999998</c:v>
                </c:pt>
                <c:pt idx="3592">
                  <c:v>22.550999999999998</c:v>
                </c:pt>
                <c:pt idx="3593">
                  <c:v>22.550999999999998</c:v>
                </c:pt>
                <c:pt idx="3594">
                  <c:v>22.550999999999998</c:v>
                </c:pt>
                <c:pt idx="3595">
                  <c:v>22.550999999999998</c:v>
                </c:pt>
                <c:pt idx="3596">
                  <c:v>22.552</c:v>
                </c:pt>
                <c:pt idx="3597">
                  <c:v>22.552</c:v>
                </c:pt>
                <c:pt idx="3598">
                  <c:v>22.552</c:v>
                </c:pt>
                <c:pt idx="3599">
                  <c:v>22.552</c:v>
                </c:pt>
                <c:pt idx="3600">
                  <c:v>22.552</c:v>
                </c:pt>
                <c:pt idx="3601">
                  <c:v>22.552</c:v>
                </c:pt>
                <c:pt idx="3602">
                  <c:v>22.550999999999998</c:v>
                </c:pt>
                <c:pt idx="3603">
                  <c:v>22.550999999999998</c:v>
                </c:pt>
                <c:pt idx="3604">
                  <c:v>22.550999999999998</c:v>
                </c:pt>
                <c:pt idx="3605">
                  <c:v>22.550999999999998</c:v>
                </c:pt>
                <c:pt idx="3606">
                  <c:v>22.550999999999998</c:v>
                </c:pt>
                <c:pt idx="3607">
                  <c:v>22.552</c:v>
                </c:pt>
                <c:pt idx="3608">
                  <c:v>22.550999999999998</c:v>
                </c:pt>
                <c:pt idx="3609">
                  <c:v>22.550999999999998</c:v>
                </c:pt>
                <c:pt idx="3610">
                  <c:v>22.550999999999998</c:v>
                </c:pt>
                <c:pt idx="3611">
                  <c:v>22.55</c:v>
                </c:pt>
                <c:pt idx="3612">
                  <c:v>22.55</c:v>
                </c:pt>
                <c:pt idx="3613">
                  <c:v>22.55</c:v>
                </c:pt>
                <c:pt idx="3614">
                  <c:v>22.55</c:v>
                </c:pt>
                <c:pt idx="3615">
                  <c:v>22.548999999999999</c:v>
                </c:pt>
                <c:pt idx="3616">
                  <c:v>22.548999999999999</c:v>
                </c:pt>
                <c:pt idx="3617">
                  <c:v>22.548999999999999</c:v>
                </c:pt>
                <c:pt idx="3618">
                  <c:v>22.547999999999998</c:v>
                </c:pt>
                <c:pt idx="3619">
                  <c:v>22.547999999999998</c:v>
                </c:pt>
                <c:pt idx="3620">
                  <c:v>22.547999999999998</c:v>
                </c:pt>
                <c:pt idx="3621">
                  <c:v>22.547999999999998</c:v>
                </c:pt>
                <c:pt idx="3622">
                  <c:v>22.547999999999998</c:v>
                </c:pt>
                <c:pt idx="3623">
                  <c:v>22.547999999999998</c:v>
                </c:pt>
                <c:pt idx="3624">
                  <c:v>22.547999999999998</c:v>
                </c:pt>
                <c:pt idx="3625">
                  <c:v>22.547999999999998</c:v>
                </c:pt>
                <c:pt idx="3626">
                  <c:v>22.548999999999999</c:v>
                </c:pt>
                <c:pt idx="3627">
                  <c:v>22.548999999999999</c:v>
                </c:pt>
                <c:pt idx="3628">
                  <c:v>22.548999999999999</c:v>
                </c:pt>
                <c:pt idx="3629">
                  <c:v>22.548999999999999</c:v>
                </c:pt>
                <c:pt idx="3630">
                  <c:v>22.55</c:v>
                </c:pt>
                <c:pt idx="3631">
                  <c:v>22.55</c:v>
                </c:pt>
                <c:pt idx="3632">
                  <c:v>22.55</c:v>
                </c:pt>
                <c:pt idx="3633">
                  <c:v>22.550999999999998</c:v>
                </c:pt>
                <c:pt idx="3634">
                  <c:v>22.550999999999998</c:v>
                </c:pt>
                <c:pt idx="3635">
                  <c:v>22.550999999999998</c:v>
                </c:pt>
                <c:pt idx="3636">
                  <c:v>22.550999999999998</c:v>
                </c:pt>
                <c:pt idx="3637">
                  <c:v>22.550999999999998</c:v>
                </c:pt>
                <c:pt idx="3638">
                  <c:v>22.552</c:v>
                </c:pt>
                <c:pt idx="3639">
                  <c:v>22.552</c:v>
                </c:pt>
                <c:pt idx="3640">
                  <c:v>22.552</c:v>
                </c:pt>
                <c:pt idx="3641">
                  <c:v>22.552</c:v>
                </c:pt>
                <c:pt idx="3642">
                  <c:v>22.552</c:v>
                </c:pt>
                <c:pt idx="3643">
                  <c:v>22.552</c:v>
                </c:pt>
                <c:pt idx="3644">
                  <c:v>22.552</c:v>
                </c:pt>
                <c:pt idx="3645">
                  <c:v>22.552</c:v>
                </c:pt>
                <c:pt idx="3646">
                  <c:v>22.552</c:v>
                </c:pt>
                <c:pt idx="3647">
                  <c:v>22.552</c:v>
                </c:pt>
                <c:pt idx="3648">
                  <c:v>22.550999999999998</c:v>
                </c:pt>
                <c:pt idx="3649">
                  <c:v>22.550999999999998</c:v>
                </c:pt>
                <c:pt idx="3650">
                  <c:v>22.550999999999998</c:v>
                </c:pt>
                <c:pt idx="3651">
                  <c:v>22.55</c:v>
                </c:pt>
                <c:pt idx="3652">
                  <c:v>22.55</c:v>
                </c:pt>
                <c:pt idx="3653">
                  <c:v>22.550999999999998</c:v>
                </c:pt>
                <c:pt idx="3654">
                  <c:v>22.550999999999998</c:v>
                </c:pt>
                <c:pt idx="3655">
                  <c:v>22.55</c:v>
                </c:pt>
                <c:pt idx="3656">
                  <c:v>22.55</c:v>
                </c:pt>
                <c:pt idx="3657">
                  <c:v>22.55</c:v>
                </c:pt>
                <c:pt idx="3658">
                  <c:v>22.548999999999999</c:v>
                </c:pt>
                <c:pt idx="3659">
                  <c:v>22.548999999999999</c:v>
                </c:pt>
                <c:pt idx="3660">
                  <c:v>22.548999999999999</c:v>
                </c:pt>
                <c:pt idx="3661">
                  <c:v>22.548999999999999</c:v>
                </c:pt>
                <c:pt idx="3662">
                  <c:v>22.547999999999998</c:v>
                </c:pt>
                <c:pt idx="3663">
                  <c:v>22.547999999999998</c:v>
                </c:pt>
                <c:pt idx="3664">
                  <c:v>22.547999999999998</c:v>
                </c:pt>
                <c:pt idx="3665">
                  <c:v>22.548999999999999</c:v>
                </c:pt>
                <c:pt idx="3666">
                  <c:v>22.548999999999999</c:v>
                </c:pt>
                <c:pt idx="3667">
                  <c:v>22.548999999999999</c:v>
                </c:pt>
                <c:pt idx="3668">
                  <c:v>22.550999999999998</c:v>
                </c:pt>
                <c:pt idx="3669">
                  <c:v>22.550999999999998</c:v>
                </c:pt>
                <c:pt idx="3670">
                  <c:v>22.55</c:v>
                </c:pt>
                <c:pt idx="3671">
                  <c:v>22.550999999999998</c:v>
                </c:pt>
                <c:pt idx="3672">
                  <c:v>22.550999999999998</c:v>
                </c:pt>
                <c:pt idx="3673">
                  <c:v>22.550999999999998</c:v>
                </c:pt>
                <c:pt idx="3674">
                  <c:v>22.550999999999998</c:v>
                </c:pt>
                <c:pt idx="3675">
                  <c:v>22.552</c:v>
                </c:pt>
                <c:pt idx="3676">
                  <c:v>22.552</c:v>
                </c:pt>
                <c:pt idx="3677">
                  <c:v>22.552</c:v>
                </c:pt>
                <c:pt idx="3678">
                  <c:v>22.552</c:v>
                </c:pt>
                <c:pt idx="3679">
                  <c:v>22.552</c:v>
                </c:pt>
                <c:pt idx="3680">
                  <c:v>22.552</c:v>
                </c:pt>
                <c:pt idx="3681">
                  <c:v>22.552</c:v>
                </c:pt>
                <c:pt idx="3682">
                  <c:v>22.552</c:v>
                </c:pt>
                <c:pt idx="3683">
                  <c:v>22.552</c:v>
                </c:pt>
                <c:pt idx="3684">
                  <c:v>22.552</c:v>
                </c:pt>
                <c:pt idx="3685">
                  <c:v>22.550999999999998</c:v>
                </c:pt>
                <c:pt idx="3686">
                  <c:v>22.550999999999998</c:v>
                </c:pt>
                <c:pt idx="3687">
                  <c:v>22.550999999999998</c:v>
                </c:pt>
                <c:pt idx="3688">
                  <c:v>22.550999999999998</c:v>
                </c:pt>
                <c:pt idx="3689">
                  <c:v>22.550999999999998</c:v>
                </c:pt>
                <c:pt idx="3690">
                  <c:v>22.550999999999998</c:v>
                </c:pt>
                <c:pt idx="3691">
                  <c:v>22.548999999999999</c:v>
                </c:pt>
                <c:pt idx="3692">
                  <c:v>22.547999999999998</c:v>
                </c:pt>
                <c:pt idx="3693">
                  <c:v>22.547999999999998</c:v>
                </c:pt>
                <c:pt idx="3694">
                  <c:v>22.548999999999999</c:v>
                </c:pt>
                <c:pt idx="3695">
                  <c:v>22.548999999999999</c:v>
                </c:pt>
                <c:pt idx="3696">
                  <c:v>22.548999999999999</c:v>
                </c:pt>
                <c:pt idx="3697">
                  <c:v>22.548999999999999</c:v>
                </c:pt>
                <c:pt idx="3698">
                  <c:v>22.548999999999999</c:v>
                </c:pt>
                <c:pt idx="3699">
                  <c:v>22.547999999999998</c:v>
                </c:pt>
                <c:pt idx="3700">
                  <c:v>22.548999999999999</c:v>
                </c:pt>
                <c:pt idx="3701">
                  <c:v>22.548999999999999</c:v>
                </c:pt>
                <c:pt idx="3702">
                  <c:v>22.548999999999999</c:v>
                </c:pt>
                <c:pt idx="3703">
                  <c:v>22.548999999999999</c:v>
                </c:pt>
                <c:pt idx="3704">
                  <c:v>22.548999999999999</c:v>
                </c:pt>
                <c:pt idx="3705">
                  <c:v>22.548999999999999</c:v>
                </c:pt>
                <c:pt idx="3706">
                  <c:v>22.55</c:v>
                </c:pt>
                <c:pt idx="3707">
                  <c:v>22.550999999999998</c:v>
                </c:pt>
                <c:pt idx="3708">
                  <c:v>22.550999999999998</c:v>
                </c:pt>
                <c:pt idx="3709">
                  <c:v>22.550999999999998</c:v>
                </c:pt>
                <c:pt idx="3710">
                  <c:v>22.550999999999998</c:v>
                </c:pt>
                <c:pt idx="3711">
                  <c:v>22.552</c:v>
                </c:pt>
                <c:pt idx="3712">
                  <c:v>22.552</c:v>
                </c:pt>
                <c:pt idx="3713">
                  <c:v>22.552</c:v>
                </c:pt>
                <c:pt idx="3714">
                  <c:v>22.553000000000001</c:v>
                </c:pt>
                <c:pt idx="3715">
                  <c:v>22.552</c:v>
                </c:pt>
                <c:pt idx="3716">
                  <c:v>22.552</c:v>
                </c:pt>
                <c:pt idx="3717">
                  <c:v>22.552</c:v>
                </c:pt>
                <c:pt idx="3718">
                  <c:v>22.552</c:v>
                </c:pt>
                <c:pt idx="3719">
                  <c:v>22.552</c:v>
                </c:pt>
                <c:pt idx="3720">
                  <c:v>22.552</c:v>
                </c:pt>
                <c:pt idx="3721">
                  <c:v>22.550999999999998</c:v>
                </c:pt>
                <c:pt idx="3722">
                  <c:v>22.55</c:v>
                </c:pt>
                <c:pt idx="3723">
                  <c:v>22.55</c:v>
                </c:pt>
                <c:pt idx="3724">
                  <c:v>22.55</c:v>
                </c:pt>
                <c:pt idx="3725">
                  <c:v>22.548999999999999</c:v>
                </c:pt>
                <c:pt idx="3726">
                  <c:v>22.548999999999999</c:v>
                </c:pt>
                <c:pt idx="3727">
                  <c:v>22.547999999999998</c:v>
                </c:pt>
                <c:pt idx="3728">
                  <c:v>22.547999999999998</c:v>
                </c:pt>
                <c:pt idx="3729">
                  <c:v>22.547999999999998</c:v>
                </c:pt>
                <c:pt idx="3730">
                  <c:v>22.547999999999998</c:v>
                </c:pt>
                <c:pt idx="3731">
                  <c:v>22.547999999999998</c:v>
                </c:pt>
                <c:pt idx="3732">
                  <c:v>22.547999999999998</c:v>
                </c:pt>
                <c:pt idx="3733">
                  <c:v>22.547999999999998</c:v>
                </c:pt>
                <c:pt idx="3734">
                  <c:v>22.548999999999999</c:v>
                </c:pt>
                <c:pt idx="3735">
                  <c:v>22.548999999999999</c:v>
                </c:pt>
                <c:pt idx="3736">
                  <c:v>22.55</c:v>
                </c:pt>
                <c:pt idx="3737">
                  <c:v>22.55</c:v>
                </c:pt>
                <c:pt idx="3738">
                  <c:v>22.55</c:v>
                </c:pt>
                <c:pt idx="3739">
                  <c:v>22.548999999999999</c:v>
                </c:pt>
                <c:pt idx="3740">
                  <c:v>22.55</c:v>
                </c:pt>
                <c:pt idx="3741">
                  <c:v>22.55</c:v>
                </c:pt>
                <c:pt idx="3742">
                  <c:v>22.550999999999998</c:v>
                </c:pt>
                <c:pt idx="3743">
                  <c:v>22.552</c:v>
                </c:pt>
                <c:pt idx="3744">
                  <c:v>22.552</c:v>
                </c:pt>
                <c:pt idx="3745">
                  <c:v>22.552</c:v>
                </c:pt>
                <c:pt idx="3746">
                  <c:v>22.552</c:v>
                </c:pt>
                <c:pt idx="3747">
                  <c:v>22.553000000000001</c:v>
                </c:pt>
                <c:pt idx="3748">
                  <c:v>22.552</c:v>
                </c:pt>
                <c:pt idx="3749">
                  <c:v>22.552</c:v>
                </c:pt>
                <c:pt idx="3750">
                  <c:v>22.552</c:v>
                </c:pt>
                <c:pt idx="3751">
                  <c:v>22.552</c:v>
                </c:pt>
                <c:pt idx="3752">
                  <c:v>22.553000000000001</c:v>
                </c:pt>
                <c:pt idx="3753">
                  <c:v>22.553000000000001</c:v>
                </c:pt>
                <c:pt idx="3754">
                  <c:v>22.553000000000001</c:v>
                </c:pt>
                <c:pt idx="3755">
                  <c:v>22.552</c:v>
                </c:pt>
                <c:pt idx="3756">
                  <c:v>22.552</c:v>
                </c:pt>
                <c:pt idx="3757">
                  <c:v>22.550999999999998</c:v>
                </c:pt>
                <c:pt idx="3758">
                  <c:v>22.55</c:v>
                </c:pt>
                <c:pt idx="3759">
                  <c:v>22.55</c:v>
                </c:pt>
                <c:pt idx="3760">
                  <c:v>22.55</c:v>
                </c:pt>
                <c:pt idx="3761">
                  <c:v>22.55</c:v>
                </c:pt>
                <c:pt idx="3762">
                  <c:v>22.548999999999999</c:v>
                </c:pt>
                <c:pt idx="3763">
                  <c:v>22.55</c:v>
                </c:pt>
                <c:pt idx="3764">
                  <c:v>22.55</c:v>
                </c:pt>
                <c:pt idx="3765">
                  <c:v>22.55</c:v>
                </c:pt>
                <c:pt idx="3766">
                  <c:v>22.547999999999998</c:v>
                </c:pt>
                <c:pt idx="3767">
                  <c:v>22.547999999999998</c:v>
                </c:pt>
                <c:pt idx="3768">
                  <c:v>22.547999999999998</c:v>
                </c:pt>
                <c:pt idx="3769">
                  <c:v>22.548999999999999</c:v>
                </c:pt>
                <c:pt idx="3770">
                  <c:v>22.547999999999998</c:v>
                </c:pt>
                <c:pt idx="3771">
                  <c:v>22.547999999999998</c:v>
                </c:pt>
                <c:pt idx="3772">
                  <c:v>22.547999999999998</c:v>
                </c:pt>
                <c:pt idx="3773">
                  <c:v>22.547999999999998</c:v>
                </c:pt>
                <c:pt idx="3774">
                  <c:v>22.547999999999998</c:v>
                </c:pt>
                <c:pt idx="3775">
                  <c:v>22.547999999999998</c:v>
                </c:pt>
                <c:pt idx="3776">
                  <c:v>22.55</c:v>
                </c:pt>
                <c:pt idx="3777">
                  <c:v>22.548999999999999</c:v>
                </c:pt>
                <c:pt idx="3778">
                  <c:v>22.548999999999999</c:v>
                </c:pt>
                <c:pt idx="3779">
                  <c:v>22.548999999999999</c:v>
                </c:pt>
                <c:pt idx="3780">
                  <c:v>22.55</c:v>
                </c:pt>
                <c:pt idx="3781">
                  <c:v>22.55</c:v>
                </c:pt>
                <c:pt idx="3782">
                  <c:v>22.55</c:v>
                </c:pt>
                <c:pt idx="3783">
                  <c:v>22.550999999999998</c:v>
                </c:pt>
                <c:pt idx="3784">
                  <c:v>22.550999999999998</c:v>
                </c:pt>
                <c:pt idx="3785">
                  <c:v>22.550999999999998</c:v>
                </c:pt>
                <c:pt idx="3786">
                  <c:v>22.550999999999998</c:v>
                </c:pt>
                <c:pt idx="3787">
                  <c:v>22.550999999999998</c:v>
                </c:pt>
                <c:pt idx="3788">
                  <c:v>22.550999999999998</c:v>
                </c:pt>
                <c:pt idx="3789">
                  <c:v>22.550999999999998</c:v>
                </c:pt>
                <c:pt idx="3790">
                  <c:v>22.550999999999998</c:v>
                </c:pt>
                <c:pt idx="3791">
                  <c:v>22.552</c:v>
                </c:pt>
                <c:pt idx="3792">
                  <c:v>22.552</c:v>
                </c:pt>
                <c:pt idx="3793">
                  <c:v>22.553000000000001</c:v>
                </c:pt>
                <c:pt idx="3794">
                  <c:v>22.553000000000001</c:v>
                </c:pt>
                <c:pt idx="3795">
                  <c:v>22.553999999999998</c:v>
                </c:pt>
                <c:pt idx="3796">
                  <c:v>22.553999999999998</c:v>
                </c:pt>
                <c:pt idx="3797">
                  <c:v>22.552</c:v>
                </c:pt>
                <c:pt idx="3798">
                  <c:v>22.552</c:v>
                </c:pt>
                <c:pt idx="3799">
                  <c:v>22.552</c:v>
                </c:pt>
                <c:pt idx="3800">
                  <c:v>22.550999999999998</c:v>
                </c:pt>
                <c:pt idx="3801">
                  <c:v>22.550999999999998</c:v>
                </c:pt>
                <c:pt idx="3802">
                  <c:v>22.550999999999998</c:v>
                </c:pt>
                <c:pt idx="3803">
                  <c:v>22.550999999999998</c:v>
                </c:pt>
                <c:pt idx="3804">
                  <c:v>22.550999999999998</c:v>
                </c:pt>
                <c:pt idx="3805">
                  <c:v>22.55</c:v>
                </c:pt>
                <c:pt idx="3806">
                  <c:v>22.55</c:v>
                </c:pt>
                <c:pt idx="3807">
                  <c:v>22.548999999999999</c:v>
                </c:pt>
                <c:pt idx="3808">
                  <c:v>22.548999999999999</c:v>
                </c:pt>
                <c:pt idx="3809">
                  <c:v>22.548999999999999</c:v>
                </c:pt>
                <c:pt idx="3810">
                  <c:v>22.548999999999999</c:v>
                </c:pt>
                <c:pt idx="3811">
                  <c:v>22.547999999999998</c:v>
                </c:pt>
                <c:pt idx="3812">
                  <c:v>22.548999999999999</c:v>
                </c:pt>
                <c:pt idx="3813">
                  <c:v>22.548999999999999</c:v>
                </c:pt>
                <c:pt idx="3814">
                  <c:v>22.548999999999999</c:v>
                </c:pt>
                <c:pt idx="3815">
                  <c:v>22.548999999999999</c:v>
                </c:pt>
                <c:pt idx="3816">
                  <c:v>22.548999999999999</c:v>
                </c:pt>
                <c:pt idx="3817">
                  <c:v>22.548999999999999</c:v>
                </c:pt>
                <c:pt idx="3818">
                  <c:v>22.547999999999998</c:v>
                </c:pt>
                <c:pt idx="3819">
                  <c:v>22.547999999999998</c:v>
                </c:pt>
                <c:pt idx="3820">
                  <c:v>22.548999999999999</c:v>
                </c:pt>
                <c:pt idx="3821">
                  <c:v>22.547999999999998</c:v>
                </c:pt>
                <c:pt idx="3822">
                  <c:v>22.548999999999999</c:v>
                </c:pt>
                <c:pt idx="3823">
                  <c:v>22.548999999999999</c:v>
                </c:pt>
                <c:pt idx="3824">
                  <c:v>22.548999999999999</c:v>
                </c:pt>
                <c:pt idx="3825">
                  <c:v>22.548999999999999</c:v>
                </c:pt>
                <c:pt idx="3826">
                  <c:v>22.548999999999999</c:v>
                </c:pt>
                <c:pt idx="3827">
                  <c:v>22.548999999999999</c:v>
                </c:pt>
                <c:pt idx="3828">
                  <c:v>22.548999999999999</c:v>
                </c:pt>
                <c:pt idx="3829">
                  <c:v>22.55</c:v>
                </c:pt>
                <c:pt idx="3830">
                  <c:v>22.55</c:v>
                </c:pt>
                <c:pt idx="3831">
                  <c:v>22.55</c:v>
                </c:pt>
                <c:pt idx="3832">
                  <c:v>22.552</c:v>
                </c:pt>
                <c:pt idx="3833">
                  <c:v>22.552</c:v>
                </c:pt>
                <c:pt idx="3834">
                  <c:v>22.550999999999998</c:v>
                </c:pt>
                <c:pt idx="3835">
                  <c:v>22.550999999999998</c:v>
                </c:pt>
                <c:pt idx="3836">
                  <c:v>22.552</c:v>
                </c:pt>
                <c:pt idx="3837">
                  <c:v>22.552</c:v>
                </c:pt>
                <c:pt idx="3838">
                  <c:v>22.552</c:v>
                </c:pt>
                <c:pt idx="3839">
                  <c:v>22.552</c:v>
                </c:pt>
                <c:pt idx="3840">
                  <c:v>22.553000000000001</c:v>
                </c:pt>
                <c:pt idx="3841">
                  <c:v>22.553000000000001</c:v>
                </c:pt>
                <c:pt idx="3842">
                  <c:v>22.553000000000001</c:v>
                </c:pt>
                <c:pt idx="3843">
                  <c:v>22.552</c:v>
                </c:pt>
                <c:pt idx="3844">
                  <c:v>22.552</c:v>
                </c:pt>
                <c:pt idx="3845">
                  <c:v>22.552</c:v>
                </c:pt>
                <c:pt idx="3846">
                  <c:v>22.552</c:v>
                </c:pt>
                <c:pt idx="3847">
                  <c:v>22.552</c:v>
                </c:pt>
                <c:pt idx="3848">
                  <c:v>22.550999999999998</c:v>
                </c:pt>
                <c:pt idx="3849">
                  <c:v>22.550999999999998</c:v>
                </c:pt>
                <c:pt idx="3850">
                  <c:v>22.550999999999998</c:v>
                </c:pt>
                <c:pt idx="3851">
                  <c:v>22.55</c:v>
                </c:pt>
                <c:pt idx="3852">
                  <c:v>22.55</c:v>
                </c:pt>
                <c:pt idx="3853">
                  <c:v>22.55</c:v>
                </c:pt>
                <c:pt idx="3854">
                  <c:v>22.55</c:v>
                </c:pt>
                <c:pt idx="3855">
                  <c:v>22.548999999999999</c:v>
                </c:pt>
                <c:pt idx="3856">
                  <c:v>22.548999999999999</c:v>
                </c:pt>
                <c:pt idx="3857">
                  <c:v>22.548999999999999</c:v>
                </c:pt>
                <c:pt idx="3858">
                  <c:v>22.548999999999999</c:v>
                </c:pt>
                <c:pt idx="3859">
                  <c:v>22.548999999999999</c:v>
                </c:pt>
                <c:pt idx="3860">
                  <c:v>22.547999999999998</c:v>
                </c:pt>
                <c:pt idx="3861">
                  <c:v>22.547999999999998</c:v>
                </c:pt>
                <c:pt idx="3862">
                  <c:v>22.547999999999998</c:v>
                </c:pt>
                <c:pt idx="3863">
                  <c:v>22.547999999999998</c:v>
                </c:pt>
                <c:pt idx="3864">
                  <c:v>22.548999999999999</c:v>
                </c:pt>
                <c:pt idx="3865">
                  <c:v>22.548999999999999</c:v>
                </c:pt>
                <c:pt idx="3866">
                  <c:v>22.548999999999999</c:v>
                </c:pt>
                <c:pt idx="3867">
                  <c:v>22.548999999999999</c:v>
                </c:pt>
                <c:pt idx="3868">
                  <c:v>22.548999999999999</c:v>
                </c:pt>
                <c:pt idx="3869">
                  <c:v>22.55</c:v>
                </c:pt>
                <c:pt idx="3870">
                  <c:v>22.55</c:v>
                </c:pt>
                <c:pt idx="3871">
                  <c:v>22.548999999999999</c:v>
                </c:pt>
                <c:pt idx="3872">
                  <c:v>22.55</c:v>
                </c:pt>
                <c:pt idx="3873">
                  <c:v>22.55</c:v>
                </c:pt>
                <c:pt idx="3874">
                  <c:v>22.55</c:v>
                </c:pt>
                <c:pt idx="3875">
                  <c:v>22.55</c:v>
                </c:pt>
                <c:pt idx="3876">
                  <c:v>22.550999999999998</c:v>
                </c:pt>
                <c:pt idx="3877">
                  <c:v>22.552</c:v>
                </c:pt>
                <c:pt idx="3878">
                  <c:v>22.552</c:v>
                </c:pt>
                <c:pt idx="3879">
                  <c:v>22.553000000000001</c:v>
                </c:pt>
                <c:pt idx="3880">
                  <c:v>22.553000000000001</c:v>
                </c:pt>
                <c:pt idx="3881">
                  <c:v>22.553000000000001</c:v>
                </c:pt>
                <c:pt idx="3882">
                  <c:v>22.553000000000001</c:v>
                </c:pt>
                <c:pt idx="3883">
                  <c:v>22.553000000000001</c:v>
                </c:pt>
                <c:pt idx="3884">
                  <c:v>22.553000000000001</c:v>
                </c:pt>
                <c:pt idx="3885">
                  <c:v>22.553000000000001</c:v>
                </c:pt>
                <c:pt idx="3886">
                  <c:v>22.553000000000001</c:v>
                </c:pt>
                <c:pt idx="3887">
                  <c:v>22.552</c:v>
                </c:pt>
                <c:pt idx="3888">
                  <c:v>22.552</c:v>
                </c:pt>
                <c:pt idx="3889">
                  <c:v>22.55</c:v>
                </c:pt>
                <c:pt idx="3890">
                  <c:v>22.55</c:v>
                </c:pt>
                <c:pt idx="3891">
                  <c:v>22.55</c:v>
                </c:pt>
                <c:pt idx="3892">
                  <c:v>22.55</c:v>
                </c:pt>
                <c:pt idx="3893">
                  <c:v>22.55</c:v>
                </c:pt>
                <c:pt idx="3894">
                  <c:v>22.55</c:v>
                </c:pt>
                <c:pt idx="3895">
                  <c:v>22.55</c:v>
                </c:pt>
                <c:pt idx="3896">
                  <c:v>22.548999999999999</c:v>
                </c:pt>
                <c:pt idx="3897">
                  <c:v>22.548999999999999</c:v>
                </c:pt>
                <c:pt idx="3898">
                  <c:v>22.548999999999999</c:v>
                </c:pt>
                <c:pt idx="3899">
                  <c:v>22.548999999999999</c:v>
                </c:pt>
                <c:pt idx="3900">
                  <c:v>22.548999999999999</c:v>
                </c:pt>
                <c:pt idx="3901">
                  <c:v>22.548999999999999</c:v>
                </c:pt>
                <c:pt idx="3902">
                  <c:v>22.548999999999999</c:v>
                </c:pt>
                <c:pt idx="3903">
                  <c:v>22.547999999999998</c:v>
                </c:pt>
                <c:pt idx="3904">
                  <c:v>22.548999999999999</c:v>
                </c:pt>
                <c:pt idx="3905">
                  <c:v>22.548999999999999</c:v>
                </c:pt>
                <c:pt idx="3906">
                  <c:v>22.548999999999999</c:v>
                </c:pt>
                <c:pt idx="3907">
                  <c:v>22.548999999999999</c:v>
                </c:pt>
                <c:pt idx="3908">
                  <c:v>22.55</c:v>
                </c:pt>
                <c:pt idx="3909">
                  <c:v>22.55</c:v>
                </c:pt>
                <c:pt idx="3910">
                  <c:v>22.548999999999999</c:v>
                </c:pt>
                <c:pt idx="3911">
                  <c:v>22.548999999999999</c:v>
                </c:pt>
                <c:pt idx="3912">
                  <c:v>22.548999999999999</c:v>
                </c:pt>
                <c:pt idx="3913">
                  <c:v>22.55</c:v>
                </c:pt>
                <c:pt idx="3914">
                  <c:v>22.55</c:v>
                </c:pt>
                <c:pt idx="3915">
                  <c:v>22.550999999999998</c:v>
                </c:pt>
                <c:pt idx="3916">
                  <c:v>22.552</c:v>
                </c:pt>
                <c:pt idx="3917">
                  <c:v>22.552</c:v>
                </c:pt>
                <c:pt idx="3918">
                  <c:v>22.552</c:v>
                </c:pt>
                <c:pt idx="3919">
                  <c:v>22.552</c:v>
                </c:pt>
                <c:pt idx="3920">
                  <c:v>22.552</c:v>
                </c:pt>
                <c:pt idx="3921">
                  <c:v>22.552</c:v>
                </c:pt>
                <c:pt idx="3922">
                  <c:v>22.553000000000001</c:v>
                </c:pt>
                <c:pt idx="3923">
                  <c:v>22.553000000000001</c:v>
                </c:pt>
                <c:pt idx="3924">
                  <c:v>22.552</c:v>
                </c:pt>
                <c:pt idx="3925">
                  <c:v>22.552</c:v>
                </c:pt>
                <c:pt idx="3926">
                  <c:v>22.553000000000001</c:v>
                </c:pt>
                <c:pt idx="3927">
                  <c:v>22.553000000000001</c:v>
                </c:pt>
                <c:pt idx="3928">
                  <c:v>22.550999999999998</c:v>
                </c:pt>
                <c:pt idx="3929">
                  <c:v>22.550999999999998</c:v>
                </c:pt>
                <c:pt idx="3930">
                  <c:v>22.550999999999998</c:v>
                </c:pt>
                <c:pt idx="3931">
                  <c:v>22.550999999999998</c:v>
                </c:pt>
                <c:pt idx="3932">
                  <c:v>22.550999999999998</c:v>
                </c:pt>
                <c:pt idx="3933">
                  <c:v>22.55</c:v>
                </c:pt>
                <c:pt idx="3934">
                  <c:v>22.55</c:v>
                </c:pt>
                <c:pt idx="3935">
                  <c:v>22.55</c:v>
                </c:pt>
                <c:pt idx="3936">
                  <c:v>22.55</c:v>
                </c:pt>
                <c:pt idx="3937">
                  <c:v>22.55</c:v>
                </c:pt>
                <c:pt idx="3938">
                  <c:v>22.548999999999999</c:v>
                </c:pt>
                <c:pt idx="3939">
                  <c:v>22.548999999999999</c:v>
                </c:pt>
                <c:pt idx="3940">
                  <c:v>22.548999999999999</c:v>
                </c:pt>
                <c:pt idx="3941">
                  <c:v>22.547999999999998</c:v>
                </c:pt>
                <c:pt idx="3942">
                  <c:v>22.548999999999999</c:v>
                </c:pt>
                <c:pt idx="3943">
                  <c:v>22.548999999999999</c:v>
                </c:pt>
                <c:pt idx="3944">
                  <c:v>22.548999999999999</c:v>
                </c:pt>
                <c:pt idx="3945">
                  <c:v>22.548999999999999</c:v>
                </c:pt>
                <c:pt idx="3946">
                  <c:v>22.548999999999999</c:v>
                </c:pt>
                <c:pt idx="3947">
                  <c:v>22.548999999999999</c:v>
                </c:pt>
                <c:pt idx="3948">
                  <c:v>22.55</c:v>
                </c:pt>
                <c:pt idx="3949">
                  <c:v>22.550999999999998</c:v>
                </c:pt>
                <c:pt idx="3950">
                  <c:v>22.550999999999998</c:v>
                </c:pt>
                <c:pt idx="3951">
                  <c:v>22.550999999999998</c:v>
                </c:pt>
                <c:pt idx="3952">
                  <c:v>22.552</c:v>
                </c:pt>
                <c:pt idx="3953">
                  <c:v>22.552</c:v>
                </c:pt>
                <c:pt idx="3954">
                  <c:v>22.550999999999998</c:v>
                </c:pt>
                <c:pt idx="3955">
                  <c:v>22.550999999999998</c:v>
                </c:pt>
                <c:pt idx="3956">
                  <c:v>22.550999999999998</c:v>
                </c:pt>
                <c:pt idx="3957">
                  <c:v>22.553000000000001</c:v>
                </c:pt>
                <c:pt idx="3958">
                  <c:v>22.552</c:v>
                </c:pt>
                <c:pt idx="3959">
                  <c:v>22.552</c:v>
                </c:pt>
                <c:pt idx="3960">
                  <c:v>22.553000000000001</c:v>
                </c:pt>
                <c:pt idx="3961">
                  <c:v>22.553000000000001</c:v>
                </c:pt>
                <c:pt idx="3962">
                  <c:v>22.553000000000001</c:v>
                </c:pt>
                <c:pt idx="3963">
                  <c:v>22.552</c:v>
                </c:pt>
                <c:pt idx="3964">
                  <c:v>22.552</c:v>
                </c:pt>
                <c:pt idx="3965">
                  <c:v>22.552</c:v>
                </c:pt>
                <c:pt idx="3966">
                  <c:v>22.552</c:v>
                </c:pt>
                <c:pt idx="3967">
                  <c:v>22.552</c:v>
                </c:pt>
                <c:pt idx="3968">
                  <c:v>22.550999999999998</c:v>
                </c:pt>
                <c:pt idx="3969">
                  <c:v>22.550999999999998</c:v>
                </c:pt>
                <c:pt idx="3970">
                  <c:v>22.550999999999998</c:v>
                </c:pt>
                <c:pt idx="3971">
                  <c:v>22.55</c:v>
                </c:pt>
                <c:pt idx="3972">
                  <c:v>22.55</c:v>
                </c:pt>
                <c:pt idx="3973">
                  <c:v>22.55</c:v>
                </c:pt>
                <c:pt idx="3974">
                  <c:v>22.548999999999999</c:v>
                </c:pt>
                <c:pt idx="3975">
                  <c:v>22.548999999999999</c:v>
                </c:pt>
                <c:pt idx="3976">
                  <c:v>22.548999999999999</c:v>
                </c:pt>
                <c:pt idx="3977">
                  <c:v>22.548999999999999</c:v>
                </c:pt>
                <c:pt idx="3978">
                  <c:v>22.548999999999999</c:v>
                </c:pt>
                <c:pt idx="3979">
                  <c:v>22.548999999999999</c:v>
                </c:pt>
                <c:pt idx="3980">
                  <c:v>22.548999999999999</c:v>
                </c:pt>
                <c:pt idx="3981">
                  <c:v>22.548999999999999</c:v>
                </c:pt>
                <c:pt idx="3982">
                  <c:v>22.547999999999998</c:v>
                </c:pt>
                <c:pt idx="3983">
                  <c:v>22.548999999999999</c:v>
                </c:pt>
                <c:pt idx="3984">
                  <c:v>22.548999999999999</c:v>
                </c:pt>
                <c:pt idx="3985">
                  <c:v>22.547999999999998</c:v>
                </c:pt>
                <c:pt idx="3986">
                  <c:v>22.547999999999998</c:v>
                </c:pt>
                <c:pt idx="3987">
                  <c:v>22.548999999999999</c:v>
                </c:pt>
                <c:pt idx="3988">
                  <c:v>22.548999999999999</c:v>
                </c:pt>
                <c:pt idx="3989">
                  <c:v>22.548999999999999</c:v>
                </c:pt>
                <c:pt idx="3990">
                  <c:v>22.55</c:v>
                </c:pt>
                <c:pt idx="3991">
                  <c:v>22.55</c:v>
                </c:pt>
                <c:pt idx="3992">
                  <c:v>22.55</c:v>
                </c:pt>
                <c:pt idx="3993">
                  <c:v>22.550999999999998</c:v>
                </c:pt>
                <c:pt idx="3994">
                  <c:v>22.550999999999998</c:v>
                </c:pt>
                <c:pt idx="3995">
                  <c:v>22.552</c:v>
                </c:pt>
                <c:pt idx="3996">
                  <c:v>22.550999999999998</c:v>
                </c:pt>
                <c:pt idx="3997">
                  <c:v>22.552</c:v>
                </c:pt>
                <c:pt idx="3998">
                  <c:v>22.552</c:v>
                </c:pt>
                <c:pt idx="3999">
                  <c:v>22.552</c:v>
                </c:pt>
                <c:pt idx="4000">
                  <c:v>22.552</c:v>
                </c:pt>
                <c:pt idx="4001">
                  <c:v>22.553000000000001</c:v>
                </c:pt>
                <c:pt idx="4002">
                  <c:v>22.553000000000001</c:v>
                </c:pt>
                <c:pt idx="4003">
                  <c:v>22.552</c:v>
                </c:pt>
                <c:pt idx="4004">
                  <c:v>22.552</c:v>
                </c:pt>
                <c:pt idx="4005">
                  <c:v>22.552</c:v>
                </c:pt>
                <c:pt idx="4006">
                  <c:v>22.552</c:v>
                </c:pt>
                <c:pt idx="4007">
                  <c:v>22.550999999999998</c:v>
                </c:pt>
                <c:pt idx="4008">
                  <c:v>22.550999999999998</c:v>
                </c:pt>
                <c:pt idx="4009">
                  <c:v>22.550999999999998</c:v>
                </c:pt>
                <c:pt idx="4010">
                  <c:v>22.550999999999998</c:v>
                </c:pt>
                <c:pt idx="4011">
                  <c:v>22.550999999999998</c:v>
                </c:pt>
                <c:pt idx="4012">
                  <c:v>22.550999999999998</c:v>
                </c:pt>
                <c:pt idx="4013">
                  <c:v>22.548999999999999</c:v>
                </c:pt>
                <c:pt idx="4014">
                  <c:v>22.548999999999999</c:v>
                </c:pt>
                <c:pt idx="4015">
                  <c:v>22.548999999999999</c:v>
                </c:pt>
                <c:pt idx="4016">
                  <c:v>22.548999999999999</c:v>
                </c:pt>
                <c:pt idx="4017">
                  <c:v>22.548999999999999</c:v>
                </c:pt>
                <c:pt idx="4018">
                  <c:v>22.548999999999999</c:v>
                </c:pt>
                <c:pt idx="4019">
                  <c:v>22.548999999999999</c:v>
                </c:pt>
                <c:pt idx="4020">
                  <c:v>22.547999999999998</c:v>
                </c:pt>
                <c:pt idx="4021">
                  <c:v>22.547999999999998</c:v>
                </c:pt>
                <c:pt idx="4022">
                  <c:v>22.547999999999998</c:v>
                </c:pt>
                <c:pt idx="4023">
                  <c:v>22.548999999999999</c:v>
                </c:pt>
                <c:pt idx="4024">
                  <c:v>22.548999999999999</c:v>
                </c:pt>
                <c:pt idx="4025">
                  <c:v>22.548999999999999</c:v>
                </c:pt>
                <c:pt idx="4026">
                  <c:v>22.547999999999998</c:v>
                </c:pt>
                <c:pt idx="4027">
                  <c:v>22.547999999999998</c:v>
                </c:pt>
                <c:pt idx="4028">
                  <c:v>22.548999999999999</c:v>
                </c:pt>
                <c:pt idx="4029">
                  <c:v>22.548999999999999</c:v>
                </c:pt>
                <c:pt idx="4030">
                  <c:v>22.55</c:v>
                </c:pt>
                <c:pt idx="4031">
                  <c:v>22.552</c:v>
                </c:pt>
                <c:pt idx="4032">
                  <c:v>22.552</c:v>
                </c:pt>
                <c:pt idx="4033">
                  <c:v>22.552</c:v>
                </c:pt>
                <c:pt idx="4034">
                  <c:v>22.552</c:v>
                </c:pt>
                <c:pt idx="4035">
                  <c:v>22.552</c:v>
                </c:pt>
                <c:pt idx="4036">
                  <c:v>22.552</c:v>
                </c:pt>
                <c:pt idx="4037">
                  <c:v>22.552</c:v>
                </c:pt>
                <c:pt idx="4038">
                  <c:v>22.553000000000001</c:v>
                </c:pt>
                <c:pt idx="4039">
                  <c:v>22.553000000000001</c:v>
                </c:pt>
                <c:pt idx="4040">
                  <c:v>22.553000000000001</c:v>
                </c:pt>
                <c:pt idx="4041">
                  <c:v>22.553000000000001</c:v>
                </c:pt>
                <c:pt idx="4042">
                  <c:v>22.553000000000001</c:v>
                </c:pt>
                <c:pt idx="4043">
                  <c:v>22.552</c:v>
                </c:pt>
                <c:pt idx="4044">
                  <c:v>22.552</c:v>
                </c:pt>
                <c:pt idx="4045">
                  <c:v>22.552</c:v>
                </c:pt>
                <c:pt idx="4046">
                  <c:v>22.552</c:v>
                </c:pt>
                <c:pt idx="4047">
                  <c:v>22.552</c:v>
                </c:pt>
                <c:pt idx="4048">
                  <c:v>22.550999999999998</c:v>
                </c:pt>
                <c:pt idx="4049">
                  <c:v>22.550999999999998</c:v>
                </c:pt>
                <c:pt idx="4050">
                  <c:v>22.55</c:v>
                </c:pt>
                <c:pt idx="4051">
                  <c:v>22.550999999999998</c:v>
                </c:pt>
                <c:pt idx="4052">
                  <c:v>22.548999999999999</c:v>
                </c:pt>
                <c:pt idx="4053">
                  <c:v>22.548999999999999</c:v>
                </c:pt>
                <c:pt idx="4054">
                  <c:v>22.547999999999998</c:v>
                </c:pt>
                <c:pt idx="4055">
                  <c:v>22.548999999999999</c:v>
                </c:pt>
                <c:pt idx="4056">
                  <c:v>22.548999999999999</c:v>
                </c:pt>
                <c:pt idx="4057">
                  <c:v>22.548999999999999</c:v>
                </c:pt>
                <c:pt idx="4058">
                  <c:v>22.548999999999999</c:v>
                </c:pt>
                <c:pt idx="4059">
                  <c:v>22.548999999999999</c:v>
                </c:pt>
                <c:pt idx="4060">
                  <c:v>22.548999999999999</c:v>
                </c:pt>
                <c:pt idx="4061">
                  <c:v>22.55</c:v>
                </c:pt>
                <c:pt idx="4062">
                  <c:v>22.55</c:v>
                </c:pt>
                <c:pt idx="4063">
                  <c:v>22.55</c:v>
                </c:pt>
                <c:pt idx="4064">
                  <c:v>22.55</c:v>
                </c:pt>
                <c:pt idx="4065">
                  <c:v>22.55</c:v>
                </c:pt>
                <c:pt idx="4066">
                  <c:v>22.550999999999998</c:v>
                </c:pt>
                <c:pt idx="4067">
                  <c:v>22.550999999999998</c:v>
                </c:pt>
                <c:pt idx="4068">
                  <c:v>22.550999999999998</c:v>
                </c:pt>
                <c:pt idx="4069">
                  <c:v>22.550999999999998</c:v>
                </c:pt>
                <c:pt idx="4070">
                  <c:v>22.553000000000001</c:v>
                </c:pt>
                <c:pt idx="4071">
                  <c:v>22.553000000000001</c:v>
                </c:pt>
                <c:pt idx="4072">
                  <c:v>22.552</c:v>
                </c:pt>
                <c:pt idx="4073">
                  <c:v>22.553000000000001</c:v>
                </c:pt>
                <c:pt idx="4074">
                  <c:v>22.553000000000001</c:v>
                </c:pt>
                <c:pt idx="4075">
                  <c:v>22.553000000000001</c:v>
                </c:pt>
                <c:pt idx="4076">
                  <c:v>22.552</c:v>
                </c:pt>
                <c:pt idx="4077">
                  <c:v>22.552</c:v>
                </c:pt>
                <c:pt idx="4078">
                  <c:v>22.552</c:v>
                </c:pt>
                <c:pt idx="4079">
                  <c:v>22.550999999999998</c:v>
                </c:pt>
                <c:pt idx="4080">
                  <c:v>22.550999999999998</c:v>
                </c:pt>
                <c:pt idx="4081">
                  <c:v>22.550999999999998</c:v>
                </c:pt>
                <c:pt idx="4082">
                  <c:v>22.550999999999998</c:v>
                </c:pt>
                <c:pt idx="4083">
                  <c:v>22.550999999999998</c:v>
                </c:pt>
                <c:pt idx="4084">
                  <c:v>22.550999999999998</c:v>
                </c:pt>
                <c:pt idx="4085">
                  <c:v>22.55</c:v>
                </c:pt>
                <c:pt idx="4086">
                  <c:v>22.55</c:v>
                </c:pt>
                <c:pt idx="4087">
                  <c:v>22.548999999999999</c:v>
                </c:pt>
                <c:pt idx="4088">
                  <c:v>22.548999999999999</c:v>
                </c:pt>
                <c:pt idx="4089">
                  <c:v>22.548999999999999</c:v>
                </c:pt>
                <c:pt idx="4090">
                  <c:v>22.548999999999999</c:v>
                </c:pt>
                <c:pt idx="4091">
                  <c:v>22.548999999999999</c:v>
                </c:pt>
                <c:pt idx="4092">
                  <c:v>22.548999999999999</c:v>
                </c:pt>
                <c:pt idx="4093">
                  <c:v>22.548999999999999</c:v>
                </c:pt>
                <c:pt idx="4094">
                  <c:v>22.548999999999999</c:v>
                </c:pt>
                <c:pt idx="4095">
                  <c:v>22.548999999999999</c:v>
                </c:pt>
                <c:pt idx="4096">
                  <c:v>22.548999999999999</c:v>
                </c:pt>
                <c:pt idx="4097">
                  <c:v>22.548999999999999</c:v>
                </c:pt>
                <c:pt idx="4098">
                  <c:v>22.55</c:v>
                </c:pt>
                <c:pt idx="4099">
                  <c:v>22.55</c:v>
                </c:pt>
                <c:pt idx="4100">
                  <c:v>22.55</c:v>
                </c:pt>
                <c:pt idx="4101">
                  <c:v>22.550999999999998</c:v>
                </c:pt>
                <c:pt idx="4102">
                  <c:v>22.550999999999998</c:v>
                </c:pt>
                <c:pt idx="4103">
                  <c:v>22.550999999999998</c:v>
                </c:pt>
                <c:pt idx="4104">
                  <c:v>22.550999999999998</c:v>
                </c:pt>
                <c:pt idx="4105">
                  <c:v>22.550999999999998</c:v>
                </c:pt>
                <c:pt idx="4106">
                  <c:v>22.550999999999998</c:v>
                </c:pt>
                <c:pt idx="4107">
                  <c:v>22.550999999999998</c:v>
                </c:pt>
                <c:pt idx="4108">
                  <c:v>22.550999999999998</c:v>
                </c:pt>
                <c:pt idx="4109">
                  <c:v>22.550999999999998</c:v>
                </c:pt>
                <c:pt idx="4110">
                  <c:v>22.550999999999998</c:v>
                </c:pt>
                <c:pt idx="4111">
                  <c:v>22.553000000000001</c:v>
                </c:pt>
                <c:pt idx="4112">
                  <c:v>22.553000000000001</c:v>
                </c:pt>
                <c:pt idx="4113">
                  <c:v>22.553000000000001</c:v>
                </c:pt>
                <c:pt idx="4114">
                  <c:v>22.553000000000001</c:v>
                </c:pt>
                <c:pt idx="4115">
                  <c:v>22.553000000000001</c:v>
                </c:pt>
                <c:pt idx="4116">
                  <c:v>22.553000000000001</c:v>
                </c:pt>
                <c:pt idx="4117">
                  <c:v>22.552</c:v>
                </c:pt>
                <c:pt idx="4118">
                  <c:v>22.552</c:v>
                </c:pt>
                <c:pt idx="4119">
                  <c:v>22.552</c:v>
                </c:pt>
                <c:pt idx="4120">
                  <c:v>22.552</c:v>
                </c:pt>
                <c:pt idx="4121">
                  <c:v>22.552</c:v>
                </c:pt>
                <c:pt idx="4122">
                  <c:v>22.552</c:v>
                </c:pt>
                <c:pt idx="4123">
                  <c:v>22.552</c:v>
                </c:pt>
                <c:pt idx="4124">
                  <c:v>22.550999999999998</c:v>
                </c:pt>
                <c:pt idx="4125">
                  <c:v>22.550999999999998</c:v>
                </c:pt>
                <c:pt idx="4126">
                  <c:v>22.550999999999998</c:v>
                </c:pt>
                <c:pt idx="4127">
                  <c:v>22.550999999999998</c:v>
                </c:pt>
                <c:pt idx="4128">
                  <c:v>22.550999999999998</c:v>
                </c:pt>
                <c:pt idx="4129">
                  <c:v>22.55</c:v>
                </c:pt>
                <c:pt idx="4130">
                  <c:v>22.55</c:v>
                </c:pt>
                <c:pt idx="4131">
                  <c:v>22.55</c:v>
                </c:pt>
                <c:pt idx="4132">
                  <c:v>22.548999999999999</c:v>
                </c:pt>
                <c:pt idx="4133">
                  <c:v>22.548999999999999</c:v>
                </c:pt>
                <c:pt idx="4134">
                  <c:v>22.548999999999999</c:v>
                </c:pt>
                <c:pt idx="4135">
                  <c:v>22.548999999999999</c:v>
                </c:pt>
                <c:pt idx="4136">
                  <c:v>22.547999999999998</c:v>
                </c:pt>
                <c:pt idx="4137">
                  <c:v>22.547999999999998</c:v>
                </c:pt>
                <c:pt idx="4138">
                  <c:v>22.547999999999998</c:v>
                </c:pt>
                <c:pt idx="4139">
                  <c:v>22.547999999999998</c:v>
                </c:pt>
                <c:pt idx="4140">
                  <c:v>22.547999999999998</c:v>
                </c:pt>
                <c:pt idx="4141">
                  <c:v>22.548999999999999</c:v>
                </c:pt>
                <c:pt idx="4142">
                  <c:v>22.548999999999999</c:v>
                </c:pt>
                <c:pt idx="4143">
                  <c:v>22.548999999999999</c:v>
                </c:pt>
                <c:pt idx="4144">
                  <c:v>22.548999999999999</c:v>
                </c:pt>
                <c:pt idx="4145">
                  <c:v>22.548999999999999</c:v>
                </c:pt>
                <c:pt idx="4146">
                  <c:v>22.548999999999999</c:v>
                </c:pt>
                <c:pt idx="4147">
                  <c:v>22.548999999999999</c:v>
                </c:pt>
                <c:pt idx="4148">
                  <c:v>22.548999999999999</c:v>
                </c:pt>
                <c:pt idx="4149">
                  <c:v>22.55</c:v>
                </c:pt>
                <c:pt idx="4150">
                  <c:v>22.55</c:v>
                </c:pt>
                <c:pt idx="4151">
                  <c:v>22.550999999999998</c:v>
                </c:pt>
                <c:pt idx="4152">
                  <c:v>22.550999999999998</c:v>
                </c:pt>
                <c:pt idx="4153">
                  <c:v>22.550999999999998</c:v>
                </c:pt>
                <c:pt idx="4154">
                  <c:v>22.550999999999998</c:v>
                </c:pt>
                <c:pt idx="4155">
                  <c:v>22.550999999999998</c:v>
                </c:pt>
                <c:pt idx="4156">
                  <c:v>22.552</c:v>
                </c:pt>
                <c:pt idx="4157">
                  <c:v>22.552</c:v>
                </c:pt>
                <c:pt idx="4158">
                  <c:v>22.552</c:v>
                </c:pt>
                <c:pt idx="4159">
                  <c:v>22.552</c:v>
                </c:pt>
                <c:pt idx="4160">
                  <c:v>22.552</c:v>
                </c:pt>
                <c:pt idx="4161">
                  <c:v>22.552</c:v>
                </c:pt>
                <c:pt idx="4162">
                  <c:v>22.553000000000001</c:v>
                </c:pt>
                <c:pt idx="4163">
                  <c:v>22.553000000000001</c:v>
                </c:pt>
                <c:pt idx="4164">
                  <c:v>22.553000000000001</c:v>
                </c:pt>
                <c:pt idx="4165">
                  <c:v>22.553000000000001</c:v>
                </c:pt>
                <c:pt idx="4166">
                  <c:v>22.552</c:v>
                </c:pt>
                <c:pt idx="4167">
                  <c:v>22.552</c:v>
                </c:pt>
                <c:pt idx="4168">
                  <c:v>22.553000000000001</c:v>
                </c:pt>
                <c:pt idx="4169">
                  <c:v>22.552</c:v>
                </c:pt>
                <c:pt idx="4170">
                  <c:v>22.552</c:v>
                </c:pt>
                <c:pt idx="4171">
                  <c:v>22.552</c:v>
                </c:pt>
                <c:pt idx="4172">
                  <c:v>22.552</c:v>
                </c:pt>
                <c:pt idx="4173">
                  <c:v>22.550999999999998</c:v>
                </c:pt>
                <c:pt idx="4174">
                  <c:v>22.550999999999998</c:v>
                </c:pt>
                <c:pt idx="4175">
                  <c:v>22.550999999999998</c:v>
                </c:pt>
                <c:pt idx="4176">
                  <c:v>22.55</c:v>
                </c:pt>
                <c:pt idx="4177">
                  <c:v>22.548999999999999</c:v>
                </c:pt>
                <c:pt idx="4178">
                  <c:v>22.548999999999999</c:v>
                </c:pt>
                <c:pt idx="4179">
                  <c:v>22.548999999999999</c:v>
                </c:pt>
                <c:pt idx="4180">
                  <c:v>22.548999999999999</c:v>
                </c:pt>
                <c:pt idx="4181">
                  <c:v>22.548999999999999</c:v>
                </c:pt>
                <c:pt idx="4182">
                  <c:v>22.548999999999999</c:v>
                </c:pt>
                <c:pt idx="4183">
                  <c:v>22.547999999999998</c:v>
                </c:pt>
                <c:pt idx="4184">
                  <c:v>22.547999999999998</c:v>
                </c:pt>
                <c:pt idx="4185">
                  <c:v>22.547999999999998</c:v>
                </c:pt>
                <c:pt idx="4186">
                  <c:v>22.548999999999999</c:v>
                </c:pt>
                <c:pt idx="4187">
                  <c:v>22.547999999999998</c:v>
                </c:pt>
                <c:pt idx="4188">
                  <c:v>22.548999999999999</c:v>
                </c:pt>
                <c:pt idx="4189">
                  <c:v>22.548999999999999</c:v>
                </c:pt>
                <c:pt idx="4190">
                  <c:v>22.548999999999999</c:v>
                </c:pt>
                <c:pt idx="4191">
                  <c:v>22.548999999999999</c:v>
                </c:pt>
                <c:pt idx="4192">
                  <c:v>22.548999999999999</c:v>
                </c:pt>
                <c:pt idx="4193">
                  <c:v>22.55</c:v>
                </c:pt>
                <c:pt idx="4194">
                  <c:v>22.55</c:v>
                </c:pt>
                <c:pt idx="4195">
                  <c:v>22.550999999999998</c:v>
                </c:pt>
                <c:pt idx="4196">
                  <c:v>22.55</c:v>
                </c:pt>
                <c:pt idx="4197">
                  <c:v>22.55</c:v>
                </c:pt>
                <c:pt idx="4198">
                  <c:v>22.550999999999998</c:v>
                </c:pt>
                <c:pt idx="4199">
                  <c:v>22.550999999999998</c:v>
                </c:pt>
                <c:pt idx="4200">
                  <c:v>22.550999999999998</c:v>
                </c:pt>
                <c:pt idx="4201">
                  <c:v>22.552</c:v>
                </c:pt>
                <c:pt idx="4202">
                  <c:v>22.552</c:v>
                </c:pt>
                <c:pt idx="4203">
                  <c:v>22.552</c:v>
                </c:pt>
                <c:pt idx="4204">
                  <c:v>22.552</c:v>
                </c:pt>
                <c:pt idx="4205">
                  <c:v>22.553000000000001</c:v>
                </c:pt>
                <c:pt idx="4206">
                  <c:v>22.553000000000001</c:v>
                </c:pt>
                <c:pt idx="4207">
                  <c:v>22.552</c:v>
                </c:pt>
                <c:pt idx="4208">
                  <c:v>22.552</c:v>
                </c:pt>
                <c:pt idx="4209">
                  <c:v>22.552</c:v>
                </c:pt>
                <c:pt idx="4210">
                  <c:v>22.552</c:v>
                </c:pt>
                <c:pt idx="4211">
                  <c:v>22.552</c:v>
                </c:pt>
                <c:pt idx="4212">
                  <c:v>22.552</c:v>
                </c:pt>
                <c:pt idx="4213">
                  <c:v>22.552</c:v>
                </c:pt>
                <c:pt idx="4214">
                  <c:v>22.550999999999998</c:v>
                </c:pt>
                <c:pt idx="4215">
                  <c:v>22.55</c:v>
                </c:pt>
                <c:pt idx="4216">
                  <c:v>22.55</c:v>
                </c:pt>
                <c:pt idx="4217">
                  <c:v>22.55</c:v>
                </c:pt>
                <c:pt idx="4218">
                  <c:v>22.55</c:v>
                </c:pt>
                <c:pt idx="4219">
                  <c:v>22.548999999999999</c:v>
                </c:pt>
                <c:pt idx="4220">
                  <c:v>22.548999999999999</c:v>
                </c:pt>
                <c:pt idx="4221">
                  <c:v>22.548999999999999</c:v>
                </c:pt>
                <c:pt idx="4222">
                  <c:v>22.548999999999999</c:v>
                </c:pt>
                <c:pt idx="4223">
                  <c:v>22.548999999999999</c:v>
                </c:pt>
                <c:pt idx="4224">
                  <c:v>22.548999999999999</c:v>
                </c:pt>
                <c:pt idx="4225">
                  <c:v>22.548999999999999</c:v>
                </c:pt>
                <c:pt idx="4226">
                  <c:v>22.548999999999999</c:v>
                </c:pt>
                <c:pt idx="4227">
                  <c:v>22.548999999999999</c:v>
                </c:pt>
                <c:pt idx="4228">
                  <c:v>22.55</c:v>
                </c:pt>
                <c:pt idx="4229">
                  <c:v>22.548999999999999</c:v>
                </c:pt>
                <c:pt idx="4230">
                  <c:v>22.548999999999999</c:v>
                </c:pt>
                <c:pt idx="4231">
                  <c:v>22.548999999999999</c:v>
                </c:pt>
                <c:pt idx="4232">
                  <c:v>22.55</c:v>
                </c:pt>
                <c:pt idx="4233">
                  <c:v>22.55</c:v>
                </c:pt>
                <c:pt idx="4234">
                  <c:v>22.55</c:v>
                </c:pt>
                <c:pt idx="4235">
                  <c:v>22.550999999999998</c:v>
                </c:pt>
                <c:pt idx="4236">
                  <c:v>22.550999999999998</c:v>
                </c:pt>
                <c:pt idx="4237">
                  <c:v>22.552</c:v>
                </c:pt>
                <c:pt idx="4238">
                  <c:v>22.552</c:v>
                </c:pt>
                <c:pt idx="4239">
                  <c:v>22.552</c:v>
                </c:pt>
                <c:pt idx="4240">
                  <c:v>22.552</c:v>
                </c:pt>
                <c:pt idx="4241">
                  <c:v>22.552</c:v>
                </c:pt>
                <c:pt idx="4242">
                  <c:v>22.552</c:v>
                </c:pt>
                <c:pt idx="4243">
                  <c:v>22.552</c:v>
                </c:pt>
                <c:pt idx="4244">
                  <c:v>22.552</c:v>
                </c:pt>
                <c:pt idx="4245">
                  <c:v>22.553000000000001</c:v>
                </c:pt>
                <c:pt idx="4246">
                  <c:v>22.553000000000001</c:v>
                </c:pt>
                <c:pt idx="4247">
                  <c:v>22.553000000000001</c:v>
                </c:pt>
                <c:pt idx="4248">
                  <c:v>22.553000000000001</c:v>
                </c:pt>
                <c:pt idx="4249">
                  <c:v>22.552</c:v>
                </c:pt>
                <c:pt idx="4250">
                  <c:v>22.552</c:v>
                </c:pt>
                <c:pt idx="4251">
                  <c:v>22.552</c:v>
                </c:pt>
                <c:pt idx="4252">
                  <c:v>22.552</c:v>
                </c:pt>
                <c:pt idx="4253">
                  <c:v>22.55</c:v>
                </c:pt>
                <c:pt idx="4254">
                  <c:v>22.55</c:v>
                </c:pt>
                <c:pt idx="4255">
                  <c:v>22.55</c:v>
                </c:pt>
                <c:pt idx="4256">
                  <c:v>22.55</c:v>
                </c:pt>
                <c:pt idx="4257">
                  <c:v>22.55</c:v>
                </c:pt>
                <c:pt idx="4258">
                  <c:v>22.55</c:v>
                </c:pt>
                <c:pt idx="4259">
                  <c:v>22.548999999999999</c:v>
                </c:pt>
                <c:pt idx="4260">
                  <c:v>22.548999999999999</c:v>
                </c:pt>
                <c:pt idx="4261">
                  <c:v>22.548999999999999</c:v>
                </c:pt>
                <c:pt idx="4262">
                  <c:v>22.548999999999999</c:v>
                </c:pt>
                <c:pt idx="4263">
                  <c:v>22.548999999999999</c:v>
                </c:pt>
                <c:pt idx="4264">
                  <c:v>22.548999999999999</c:v>
                </c:pt>
                <c:pt idx="4265">
                  <c:v>22.548999999999999</c:v>
                </c:pt>
                <c:pt idx="4266">
                  <c:v>22.548999999999999</c:v>
                </c:pt>
                <c:pt idx="4267">
                  <c:v>22.548999999999999</c:v>
                </c:pt>
                <c:pt idx="4268">
                  <c:v>22.548999999999999</c:v>
                </c:pt>
                <c:pt idx="4269">
                  <c:v>22.55</c:v>
                </c:pt>
                <c:pt idx="4270">
                  <c:v>22.55</c:v>
                </c:pt>
                <c:pt idx="4271">
                  <c:v>22.55</c:v>
                </c:pt>
                <c:pt idx="4272">
                  <c:v>22.55</c:v>
                </c:pt>
                <c:pt idx="4273">
                  <c:v>22.55</c:v>
                </c:pt>
                <c:pt idx="4274">
                  <c:v>22.55</c:v>
                </c:pt>
                <c:pt idx="4275">
                  <c:v>22.550999999999998</c:v>
                </c:pt>
                <c:pt idx="4276">
                  <c:v>22.550999999999998</c:v>
                </c:pt>
                <c:pt idx="4277">
                  <c:v>22.550999999999998</c:v>
                </c:pt>
                <c:pt idx="4278">
                  <c:v>22.552</c:v>
                </c:pt>
                <c:pt idx="4279">
                  <c:v>22.553000000000001</c:v>
                </c:pt>
                <c:pt idx="4280">
                  <c:v>22.553000000000001</c:v>
                </c:pt>
                <c:pt idx="4281">
                  <c:v>22.553000000000001</c:v>
                </c:pt>
                <c:pt idx="4282">
                  <c:v>22.553000000000001</c:v>
                </c:pt>
                <c:pt idx="4283">
                  <c:v>22.552</c:v>
                </c:pt>
                <c:pt idx="4284">
                  <c:v>22.552</c:v>
                </c:pt>
                <c:pt idx="4285">
                  <c:v>22.553000000000001</c:v>
                </c:pt>
                <c:pt idx="4286">
                  <c:v>22.553000000000001</c:v>
                </c:pt>
                <c:pt idx="4287">
                  <c:v>22.552</c:v>
                </c:pt>
                <c:pt idx="4288">
                  <c:v>22.552</c:v>
                </c:pt>
                <c:pt idx="4289">
                  <c:v>22.552</c:v>
                </c:pt>
                <c:pt idx="4290">
                  <c:v>22.55</c:v>
                </c:pt>
                <c:pt idx="4291">
                  <c:v>22.55</c:v>
                </c:pt>
                <c:pt idx="4292">
                  <c:v>22.55</c:v>
                </c:pt>
                <c:pt idx="4293">
                  <c:v>22.55</c:v>
                </c:pt>
                <c:pt idx="4294">
                  <c:v>22.55</c:v>
                </c:pt>
                <c:pt idx="4295">
                  <c:v>22.548999999999999</c:v>
                </c:pt>
                <c:pt idx="4296">
                  <c:v>22.547999999999998</c:v>
                </c:pt>
                <c:pt idx="4297">
                  <c:v>22.547999999999998</c:v>
                </c:pt>
                <c:pt idx="4298">
                  <c:v>22.547999999999998</c:v>
                </c:pt>
                <c:pt idx="4299">
                  <c:v>22.547999999999998</c:v>
                </c:pt>
                <c:pt idx="4300">
                  <c:v>22.547999999999998</c:v>
                </c:pt>
                <c:pt idx="4301">
                  <c:v>22.548999999999999</c:v>
                </c:pt>
                <c:pt idx="4302">
                  <c:v>22.548999999999999</c:v>
                </c:pt>
                <c:pt idx="4303">
                  <c:v>22.548999999999999</c:v>
                </c:pt>
                <c:pt idx="4304">
                  <c:v>22.548999999999999</c:v>
                </c:pt>
                <c:pt idx="4305">
                  <c:v>22.548999999999999</c:v>
                </c:pt>
                <c:pt idx="4306">
                  <c:v>22.548999999999999</c:v>
                </c:pt>
                <c:pt idx="4307">
                  <c:v>22.550999999999998</c:v>
                </c:pt>
                <c:pt idx="4308">
                  <c:v>22.550999999999998</c:v>
                </c:pt>
                <c:pt idx="4309">
                  <c:v>22.550999999999998</c:v>
                </c:pt>
                <c:pt idx="4310">
                  <c:v>22.550999999999998</c:v>
                </c:pt>
                <c:pt idx="4311">
                  <c:v>22.552</c:v>
                </c:pt>
                <c:pt idx="4312">
                  <c:v>22.552</c:v>
                </c:pt>
                <c:pt idx="4313">
                  <c:v>22.552</c:v>
                </c:pt>
                <c:pt idx="4314">
                  <c:v>22.552</c:v>
                </c:pt>
                <c:pt idx="4315">
                  <c:v>22.552</c:v>
                </c:pt>
                <c:pt idx="4316">
                  <c:v>22.552</c:v>
                </c:pt>
                <c:pt idx="4317">
                  <c:v>22.552</c:v>
                </c:pt>
                <c:pt idx="4318">
                  <c:v>22.553000000000001</c:v>
                </c:pt>
                <c:pt idx="4319">
                  <c:v>22.553000000000001</c:v>
                </c:pt>
                <c:pt idx="4320">
                  <c:v>22.553000000000001</c:v>
                </c:pt>
                <c:pt idx="4321">
                  <c:v>22.553000000000001</c:v>
                </c:pt>
                <c:pt idx="4322">
                  <c:v>22.553000000000001</c:v>
                </c:pt>
                <c:pt idx="4323">
                  <c:v>22.553000000000001</c:v>
                </c:pt>
                <c:pt idx="4324">
                  <c:v>22.553000000000001</c:v>
                </c:pt>
                <c:pt idx="4325">
                  <c:v>22.553000000000001</c:v>
                </c:pt>
                <c:pt idx="4326">
                  <c:v>22.550999999999998</c:v>
                </c:pt>
                <c:pt idx="4327">
                  <c:v>22.550999999999998</c:v>
                </c:pt>
                <c:pt idx="4328">
                  <c:v>22.550999999999998</c:v>
                </c:pt>
                <c:pt idx="4329">
                  <c:v>22.550999999999998</c:v>
                </c:pt>
                <c:pt idx="4330">
                  <c:v>22.550999999999998</c:v>
                </c:pt>
                <c:pt idx="4331">
                  <c:v>22.55</c:v>
                </c:pt>
                <c:pt idx="4332">
                  <c:v>22.55</c:v>
                </c:pt>
                <c:pt idx="4333">
                  <c:v>22.55</c:v>
                </c:pt>
                <c:pt idx="4334">
                  <c:v>22.548999999999999</c:v>
                </c:pt>
                <c:pt idx="4335">
                  <c:v>22.548999999999999</c:v>
                </c:pt>
                <c:pt idx="4336">
                  <c:v>22.548999999999999</c:v>
                </c:pt>
                <c:pt idx="4337">
                  <c:v>22.548999999999999</c:v>
                </c:pt>
                <c:pt idx="4338">
                  <c:v>22.548999999999999</c:v>
                </c:pt>
                <c:pt idx="4339">
                  <c:v>22.548999999999999</c:v>
                </c:pt>
                <c:pt idx="4340">
                  <c:v>22.548999999999999</c:v>
                </c:pt>
                <c:pt idx="4341">
                  <c:v>22.548999999999999</c:v>
                </c:pt>
                <c:pt idx="4342">
                  <c:v>22.548999999999999</c:v>
                </c:pt>
                <c:pt idx="4343">
                  <c:v>22.547999999999998</c:v>
                </c:pt>
                <c:pt idx="4344">
                  <c:v>22.547999999999998</c:v>
                </c:pt>
                <c:pt idx="4345">
                  <c:v>22.547999999999998</c:v>
                </c:pt>
                <c:pt idx="4346">
                  <c:v>22.548999999999999</c:v>
                </c:pt>
                <c:pt idx="4347">
                  <c:v>22.548999999999999</c:v>
                </c:pt>
                <c:pt idx="4348">
                  <c:v>22.548999999999999</c:v>
                </c:pt>
                <c:pt idx="4349">
                  <c:v>22.548999999999999</c:v>
                </c:pt>
                <c:pt idx="4350">
                  <c:v>22.55</c:v>
                </c:pt>
                <c:pt idx="4351">
                  <c:v>22.55</c:v>
                </c:pt>
                <c:pt idx="4352">
                  <c:v>22.550999999999998</c:v>
                </c:pt>
                <c:pt idx="4353">
                  <c:v>22.550999999999998</c:v>
                </c:pt>
                <c:pt idx="4354">
                  <c:v>22.552</c:v>
                </c:pt>
                <c:pt idx="4355">
                  <c:v>22.552</c:v>
                </c:pt>
                <c:pt idx="4356">
                  <c:v>22.550999999999998</c:v>
                </c:pt>
                <c:pt idx="4357">
                  <c:v>22.552</c:v>
                </c:pt>
                <c:pt idx="4358">
                  <c:v>22.552</c:v>
                </c:pt>
                <c:pt idx="4359">
                  <c:v>22.552</c:v>
                </c:pt>
                <c:pt idx="4360">
                  <c:v>22.552</c:v>
                </c:pt>
                <c:pt idx="4361">
                  <c:v>22.552</c:v>
                </c:pt>
                <c:pt idx="4362">
                  <c:v>22.552</c:v>
                </c:pt>
                <c:pt idx="4363">
                  <c:v>22.552</c:v>
                </c:pt>
                <c:pt idx="4364">
                  <c:v>22.552</c:v>
                </c:pt>
                <c:pt idx="4365">
                  <c:v>22.552</c:v>
                </c:pt>
                <c:pt idx="4366">
                  <c:v>22.553000000000001</c:v>
                </c:pt>
                <c:pt idx="4367">
                  <c:v>22.553000000000001</c:v>
                </c:pt>
                <c:pt idx="4368">
                  <c:v>22.553000000000001</c:v>
                </c:pt>
                <c:pt idx="4369">
                  <c:v>22.552</c:v>
                </c:pt>
                <c:pt idx="4370">
                  <c:v>22.553000000000001</c:v>
                </c:pt>
                <c:pt idx="4371">
                  <c:v>22.553000000000001</c:v>
                </c:pt>
                <c:pt idx="4372">
                  <c:v>22.552</c:v>
                </c:pt>
                <c:pt idx="4373">
                  <c:v>22.552</c:v>
                </c:pt>
                <c:pt idx="4374">
                  <c:v>22.552</c:v>
                </c:pt>
                <c:pt idx="4375">
                  <c:v>22.550999999999998</c:v>
                </c:pt>
                <c:pt idx="4376">
                  <c:v>22.550999999999998</c:v>
                </c:pt>
                <c:pt idx="4377">
                  <c:v>22.550999999999998</c:v>
                </c:pt>
                <c:pt idx="4378">
                  <c:v>22.550999999999998</c:v>
                </c:pt>
                <c:pt idx="4379">
                  <c:v>22.550999999999998</c:v>
                </c:pt>
                <c:pt idx="4380">
                  <c:v>22.55</c:v>
                </c:pt>
                <c:pt idx="4381">
                  <c:v>22.55</c:v>
                </c:pt>
                <c:pt idx="4382">
                  <c:v>22.548999999999999</c:v>
                </c:pt>
                <c:pt idx="4383">
                  <c:v>22.548999999999999</c:v>
                </c:pt>
                <c:pt idx="4384">
                  <c:v>22.548999999999999</c:v>
                </c:pt>
                <c:pt idx="4385">
                  <c:v>22.548999999999999</c:v>
                </c:pt>
                <c:pt idx="4386">
                  <c:v>22.547999999999998</c:v>
                </c:pt>
                <c:pt idx="4387">
                  <c:v>22.547999999999998</c:v>
                </c:pt>
                <c:pt idx="4388">
                  <c:v>22.547999999999998</c:v>
                </c:pt>
                <c:pt idx="4389">
                  <c:v>22.547999999999998</c:v>
                </c:pt>
                <c:pt idx="4390">
                  <c:v>22.548999999999999</c:v>
                </c:pt>
                <c:pt idx="4391">
                  <c:v>22.548999999999999</c:v>
                </c:pt>
                <c:pt idx="4392">
                  <c:v>22.548999999999999</c:v>
                </c:pt>
                <c:pt idx="4393">
                  <c:v>22.548999999999999</c:v>
                </c:pt>
                <c:pt idx="4394">
                  <c:v>22.548999999999999</c:v>
                </c:pt>
                <c:pt idx="4395">
                  <c:v>22.548999999999999</c:v>
                </c:pt>
                <c:pt idx="4396">
                  <c:v>22.548999999999999</c:v>
                </c:pt>
                <c:pt idx="4397">
                  <c:v>22.55</c:v>
                </c:pt>
                <c:pt idx="4398">
                  <c:v>22.550999999999998</c:v>
                </c:pt>
                <c:pt idx="4399">
                  <c:v>22.550999999999998</c:v>
                </c:pt>
                <c:pt idx="4400">
                  <c:v>22.552</c:v>
                </c:pt>
                <c:pt idx="4401">
                  <c:v>22.550999999999998</c:v>
                </c:pt>
                <c:pt idx="4402">
                  <c:v>22.552</c:v>
                </c:pt>
                <c:pt idx="4403">
                  <c:v>22.552</c:v>
                </c:pt>
                <c:pt idx="4404">
                  <c:v>22.552</c:v>
                </c:pt>
                <c:pt idx="4405">
                  <c:v>22.552</c:v>
                </c:pt>
                <c:pt idx="4406">
                  <c:v>22.552</c:v>
                </c:pt>
                <c:pt idx="4407">
                  <c:v>22.553000000000001</c:v>
                </c:pt>
                <c:pt idx="4408">
                  <c:v>22.553000000000001</c:v>
                </c:pt>
                <c:pt idx="4409">
                  <c:v>22.553000000000001</c:v>
                </c:pt>
                <c:pt idx="4410">
                  <c:v>22.553000000000001</c:v>
                </c:pt>
                <c:pt idx="4411">
                  <c:v>22.552</c:v>
                </c:pt>
                <c:pt idx="4412">
                  <c:v>22.552</c:v>
                </c:pt>
                <c:pt idx="4413">
                  <c:v>22.550999999999998</c:v>
                </c:pt>
                <c:pt idx="4414">
                  <c:v>22.550999999999998</c:v>
                </c:pt>
                <c:pt idx="4415">
                  <c:v>22.550999999999998</c:v>
                </c:pt>
                <c:pt idx="4416">
                  <c:v>22.550999999999998</c:v>
                </c:pt>
                <c:pt idx="4417">
                  <c:v>22.550999999999998</c:v>
                </c:pt>
                <c:pt idx="4418">
                  <c:v>22.550999999999998</c:v>
                </c:pt>
                <c:pt idx="4419">
                  <c:v>22.55</c:v>
                </c:pt>
                <c:pt idx="4420">
                  <c:v>22.55</c:v>
                </c:pt>
                <c:pt idx="4421">
                  <c:v>22.55</c:v>
                </c:pt>
                <c:pt idx="4422">
                  <c:v>22.548999999999999</c:v>
                </c:pt>
                <c:pt idx="4423">
                  <c:v>22.548999999999999</c:v>
                </c:pt>
                <c:pt idx="4424">
                  <c:v>22.548999999999999</c:v>
                </c:pt>
                <c:pt idx="4425">
                  <c:v>22.548999999999999</c:v>
                </c:pt>
                <c:pt idx="4426">
                  <c:v>22.548999999999999</c:v>
                </c:pt>
                <c:pt idx="4427">
                  <c:v>22.548999999999999</c:v>
                </c:pt>
                <c:pt idx="4428">
                  <c:v>22.548999999999999</c:v>
                </c:pt>
                <c:pt idx="4429">
                  <c:v>22.547999999999998</c:v>
                </c:pt>
                <c:pt idx="4430">
                  <c:v>22.548999999999999</c:v>
                </c:pt>
                <c:pt idx="4431">
                  <c:v>22.548999999999999</c:v>
                </c:pt>
                <c:pt idx="4432">
                  <c:v>22.55</c:v>
                </c:pt>
                <c:pt idx="4433">
                  <c:v>22.55</c:v>
                </c:pt>
                <c:pt idx="4434">
                  <c:v>22.550999999999998</c:v>
                </c:pt>
                <c:pt idx="4435">
                  <c:v>22.550999999999998</c:v>
                </c:pt>
                <c:pt idx="4436">
                  <c:v>22.550999999999998</c:v>
                </c:pt>
                <c:pt idx="4437">
                  <c:v>22.552</c:v>
                </c:pt>
                <c:pt idx="4438">
                  <c:v>22.552</c:v>
                </c:pt>
                <c:pt idx="4439">
                  <c:v>22.552</c:v>
                </c:pt>
                <c:pt idx="4440">
                  <c:v>22.552</c:v>
                </c:pt>
                <c:pt idx="4441">
                  <c:v>22.553000000000001</c:v>
                </c:pt>
                <c:pt idx="4442">
                  <c:v>22.553000000000001</c:v>
                </c:pt>
                <c:pt idx="4443">
                  <c:v>22.553000000000001</c:v>
                </c:pt>
                <c:pt idx="4444">
                  <c:v>22.553000000000001</c:v>
                </c:pt>
                <c:pt idx="4445">
                  <c:v>22.552</c:v>
                </c:pt>
                <c:pt idx="4446">
                  <c:v>22.552</c:v>
                </c:pt>
                <c:pt idx="4447">
                  <c:v>22.553000000000001</c:v>
                </c:pt>
                <c:pt idx="4448">
                  <c:v>22.553000000000001</c:v>
                </c:pt>
                <c:pt idx="4449">
                  <c:v>22.553000000000001</c:v>
                </c:pt>
                <c:pt idx="4450">
                  <c:v>22.552</c:v>
                </c:pt>
                <c:pt idx="4451">
                  <c:v>22.552</c:v>
                </c:pt>
                <c:pt idx="4452">
                  <c:v>22.552</c:v>
                </c:pt>
                <c:pt idx="4453">
                  <c:v>22.550999999999998</c:v>
                </c:pt>
                <c:pt idx="4454">
                  <c:v>22.550999999999998</c:v>
                </c:pt>
                <c:pt idx="4455">
                  <c:v>22.55</c:v>
                </c:pt>
                <c:pt idx="4456">
                  <c:v>22.55</c:v>
                </c:pt>
                <c:pt idx="4457">
                  <c:v>22.55</c:v>
                </c:pt>
                <c:pt idx="4458">
                  <c:v>22.55</c:v>
                </c:pt>
                <c:pt idx="4459">
                  <c:v>22.548999999999999</c:v>
                </c:pt>
                <c:pt idx="4460">
                  <c:v>22.548999999999999</c:v>
                </c:pt>
                <c:pt idx="4461">
                  <c:v>22.548999999999999</c:v>
                </c:pt>
                <c:pt idx="4462">
                  <c:v>22.548999999999999</c:v>
                </c:pt>
                <c:pt idx="4463">
                  <c:v>22.548999999999999</c:v>
                </c:pt>
                <c:pt idx="4464">
                  <c:v>22.55</c:v>
                </c:pt>
                <c:pt idx="4465">
                  <c:v>22.55</c:v>
                </c:pt>
                <c:pt idx="4466">
                  <c:v>22.550999999999998</c:v>
                </c:pt>
                <c:pt idx="4467">
                  <c:v>22.550999999999998</c:v>
                </c:pt>
                <c:pt idx="4468">
                  <c:v>22.550999999999998</c:v>
                </c:pt>
                <c:pt idx="4469">
                  <c:v>22.552</c:v>
                </c:pt>
                <c:pt idx="4470">
                  <c:v>22.552</c:v>
                </c:pt>
                <c:pt idx="4471">
                  <c:v>22.552</c:v>
                </c:pt>
                <c:pt idx="4472">
                  <c:v>22.552</c:v>
                </c:pt>
                <c:pt idx="4473">
                  <c:v>22.553000000000001</c:v>
                </c:pt>
                <c:pt idx="4474">
                  <c:v>22.552</c:v>
                </c:pt>
                <c:pt idx="4475">
                  <c:v>22.552</c:v>
                </c:pt>
                <c:pt idx="4476">
                  <c:v>22.553000000000001</c:v>
                </c:pt>
                <c:pt idx="4477">
                  <c:v>22.553000000000001</c:v>
                </c:pt>
                <c:pt idx="4478">
                  <c:v>22.553000000000001</c:v>
                </c:pt>
                <c:pt idx="4479">
                  <c:v>22.553000000000001</c:v>
                </c:pt>
                <c:pt idx="4480">
                  <c:v>22.553000000000001</c:v>
                </c:pt>
                <c:pt idx="4481">
                  <c:v>22.550999999999998</c:v>
                </c:pt>
                <c:pt idx="4482">
                  <c:v>22.550999999999998</c:v>
                </c:pt>
                <c:pt idx="4483">
                  <c:v>22.550999999999998</c:v>
                </c:pt>
                <c:pt idx="4484">
                  <c:v>22.550999999999998</c:v>
                </c:pt>
                <c:pt idx="4485">
                  <c:v>22.550999999999998</c:v>
                </c:pt>
                <c:pt idx="4486">
                  <c:v>22.550999999999998</c:v>
                </c:pt>
                <c:pt idx="4487">
                  <c:v>22.55</c:v>
                </c:pt>
                <c:pt idx="4488">
                  <c:v>22.55</c:v>
                </c:pt>
                <c:pt idx="4489">
                  <c:v>22.55</c:v>
                </c:pt>
                <c:pt idx="4490">
                  <c:v>22.548999999999999</c:v>
                </c:pt>
                <c:pt idx="4491">
                  <c:v>22.548999999999999</c:v>
                </c:pt>
                <c:pt idx="4492">
                  <c:v>22.548999999999999</c:v>
                </c:pt>
                <c:pt idx="4493">
                  <c:v>22.548999999999999</c:v>
                </c:pt>
                <c:pt idx="4494">
                  <c:v>22.548999999999999</c:v>
                </c:pt>
                <c:pt idx="4495">
                  <c:v>22.548999999999999</c:v>
                </c:pt>
                <c:pt idx="4496">
                  <c:v>22.548999999999999</c:v>
                </c:pt>
                <c:pt idx="4497">
                  <c:v>22.548999999999999</c:v>
                </c:pt>
                <c:pt idx="4498">
                  <c:v>22.548999999999999</c:v>
                </c:pt>
                <c:pt idx="4499">
                  <c:v>22.548999999999999</c:v>
                </c:pt>
                <c:pt idx="4500">
                  <c:v>22.548999999999999</c:v>
                </c:pt>
                <c:pt idx="4501">
                  <c:v>22.55</c:v>
                </c:pt>
                <c:pt idx="4502">
                  <c:v>22.552</c:v>
                </c:pt>
                <c:pt idx="4503">
                  <c:v>22.552</c:v>
                </c:pt>
                <c:pt idx="4504">
                  <c:v>22.552</c:v>
                </c:pt>
                <c:pt idx="4505">
                  <c:v>22.552</c:v>
                </c:pt>
                <c:pt idx="4506">
                  <c:v>22.552</c:v>
                </c:pt>
                <c:pt idx="4507">
                  <c:v>22.553000000000001</c:v>
                </c:pt>
                <c:pt idx="4508">
                  <c:v>22.553000000000001</c:v>
                </c:pt>
                <c:pt idx="4509">
                  <c:v>22.553000000000001</c:v>
                </c:pt>
                <c:pt idx="4510">
                  <c:v>22.553000000000001</c:v>
                </c:pt>
                <c:pt idx="4511">
                  <c:v>22.553000000000001</c:v>
                </c:pt>
                <c:pt idx="4512">
                  <c:v>22.553000000000001</c:v>
                </c:pt>
                <c:pt idx="4513">
                  <c:v>22.552</c:v>
                </c:pt>
                <c:pt idx="4514">
                  <c:v>22.552</c:v>
                </c:pt>
                <c:pt idx="4515">
                  <c:v>22.552</c:v>
                </c:pt>
                <c:pt idx="4516">
                  <c:v>22.552</c:v>
                </c:pt>
                <c:pt idx="4517">
                  <c:v>22.552</c:v>
                </c:pt>
                <c:pt idx="4518">
                  <c:v>22.552</c:v>
                </c:pt>
                <c:pt idx="4519">
                  <c:v>22.552</c:v>
                </c:pt>
                <c:pt idx="4520">
                  <c:v>22.552</c:v>
                </c:pt>
                <c:pt idx="4521">
                  <c:v>22.550999999999998</c:v>
                </c:pt>
                <c:pt idx="4522">
                  <c:v>22.550999999999998</c:v>
                </c:pt>
                <c:pt idx="4523">
                  <c:v>22.552</c:v>
                </c:pt>
                <c:pt idx="4524">
                  <c:v>22.552</c:v>
                </c:pt>
                <c:pt idx="4525">
                  <c:v>22.55</c:v>
                </c:pt>
                <c:pt idx="4526">
                  <c:v>22.55</c:v>
                </c:pt>
                <c:pt idx="4527">
                  <c:v>22.55</c:v>
                </c:pt>
                <c:pt idx="4528">
                  <c:v>22.55</c:v>
                </c:pt>
                <c:pt idx="4529">
                  <c:v>22.548999999999999</c:v>
                </c:pt>
                <c:pt idx="4530">
                  <c:v>22.548999999999999</c:v>
                </c:pt>
                <c:pt idx="4531">
                  <c:v>22.55</c:v>
                </c:pt>
                <c:pt idx="4532">
                  <c:v>22.55</c:v>
                </c:pt>
                <c:pt idx="4533">
                  <c:v>22.548999999999999</c:v>
                </c:pt>
                <c:pt idx="4534">
                  <c:v>22.548999999999999</c:v>
                </c:pt>
                <c:pt idx="4535">
                  <c:v>22.548999999999999</c:v>
                </c:pt>
                <c:pt idx="4536">
                  <c:v>22.548999999999999</c:v>
                </c:pt>
                <c:pt idx="4537">
                  <c:v>22.548999999999999</c:v>
                </c:pt>
                <c:pt idx="4538">
                  <c:v>22.548999999999999</c:v>
                </c:pt>
                <c:pt idx="4539">
                  <c:v>22.55</c:v>
                </c:pt>
                <c:pt idx="4540">
                  <c:v>22.55</c:v>
                </c:pt>
                <c:pt idx="4541">
                  <c:v>22.55</c:v>
                </c:pt>
                <c:pt idx="4542">
                  <c:v>22.55</c:v>
                </c:pt>
                <c:pt idx="4543">
                  <c:v>22.55</c:v>
                </c:pt>
                <c:pt idx="4544">
                  <c:v>22.55</c:v>
                </c:pt>
                <c:pt idx="4545">
                  <c:v>22.552</c:v>
                </c:pt>
                <c:pt idx="4546">
                  <c:v>22.552</c:v>
                </c:pt>
                <c:pt idx="4547">
                  <c:v>22.550999999999998</c:v>
                </c:pt>
                <c:pt idx="4548">
                  <c:v>22.550999999999998</c:v>
                </c:pt>
                <c:pt idx="4549">
                  <c:v>22.552</c:v>
                </c:pt>
                <c:pt idx="4550">
                  <c:v>22.553000000000001</c:v>
                </c:pt>
                <c:pt idx="4551">
                  <c:v>22.553000000000001</c:v>
                </c:pt>
                <c:pt idx="4552">
                  <c:v>22.553000000000001</c:v>
                </c:pt>
                <c:pt idx="4553">
                  <c:v>22.553999999999998</c:v>
                </c:pt>
                <c:pt idx="4554">
                  <c:v>22.553000000000001</c:v>
                </c:pt>
                <c:pt idx="4555">
                  <c:v>22.552</c:v>
                </c:pt>
                <c:pt idx="4556">
                  <c:v>22.552</c:v>
                </c:pt>
                <c:pt idx="4557">
                  <c:v>22.553000000000001</c:v>
                </c:pt>
                <c:pt idx="4558">
                  <c:v>22.553000000000001</c:v>
                </c:pt>
                <c:pt idx="4559">
                  <c:v>22.553000000000001</c:v>
                </c:pt>
                <c:pt idx="4560">
                  <c:v>22.553000000000001</c:v>
                </c:pt>
                <c:pt idx="4561">
                  <c:v>22.552</c:v>
                </c:pt>
                <c:pt idx="4562">
                  <c:v>22.550999999999998</c:v>
                </c:pt>
                <c:pt idx="4563">
                  <c:v>22.550999999999998</c:v>
                </c:pt>
                <c:pt idx="4564">
                  <c:v>22.550999999999998</c:v>
                </c:pt>
                <c:pt idx="4565">
                  <c:v>22.550999999999998</c:v>
                </c:pt>
                <c:pt idx="4566">
                  <c:v>22.550999999999998</c:v>
                </c:pt>
                <c:pt idx="4567">
                  <c:v>22.55</c:v>
                </c:pt>
                <c:pt idx="4568">
                  <c:v>22.55</c:v>
                </c:pt>
                <c:pt idx="4569">
                  <c:v>22.55</c:v>
                </c:pt>
                <c:pt idx="4570">
                  <c:v>22.548999999999999</c:v>
                </c:pt>
                <c:pt idx="4571">
                  <c:v>22.548999999999999</c:v>
                </c:pt>
                <c:pt idx="4572">
                  <c:v>22.548999999999999</c:v>
                </c:pt>
                <c:pt idx="4573">
                  <c:v>22.548999999999999</c:v>
                </c:pt>
                <c:pt idx="4574">
                  <c:v>22.548999999999999</c:v>
                </c:pt>
                <c:pt idx="4575">
                  <c:v>22.548999999999999</c:v>
                </c:pt>
                <c:pt idx="4576">
                  <c:v>22.548999999999999</c:v>
                </c:pt>
                <c:pt idx="4577">
                  <c:v>22.548999999999999</c:v>
                </c:pt>
                <c:pt idx="4578">
                  <c:v>22.548999999999999</c:v>
                </c:pt>
                <c:pt idx="4579">
                  <c:v>22.55</c:v>
                </c:pt>
                <c:pt idx="4580">
                  <c:v>22.55</c:v>
                </c:pt>
                <c:pt idx="4581">
                  <c:v>22.550999999999998</c:v>
                </c:pt>
                <c:pt idx="4582">
                  <c:v>22.550999999999998</c:v>
                </c:pt>
                <c:pt idx="4583">
                  <c:v>22.550999999999998</c:v>
                </c:pt>
                <c:pt idx="4584">
                  <c:v>22.550999999999998</c:v>
                </c:pt>
                <c:pt idx="4585">
                  <c:v>22.550999999999998</c:v>
                </c:pt>
                <c:pt idx="4586">
                  <c:v>22.550999999999998</c:v>
                </c:pt>
                <c:pt idx="4587">
                  <c:v>22.550999999999998</c:v>
                </c:pt>
                <c:pt idx="4588">
                  <c:v>22.552</c:v>
                </c:pt>
                <c:pt idx="4589">
                  <c:v>22.552</c:v>
                </c:pt>
                <c:pt idx="4590">
                  <c:v>22.552</c:v>
                </c:pt>
                <c:pt idx="4591">
                  <c:v>22.552</c:v>
                </c:pt>
                <c:pt idx="4592">
                  <c:v>22.553000000000001</c:v>
                </c:pt>
                <c:pt idx="4593">
                  <c:v>22.553000000000001</c:v>
                </c:pt>
                <c:pt idx="4594">
                  <c:v>22.552</c:v>
                </c:pt>
                <c:pt idx="4595">
                  <c:v>22.552</c:v>
                </c:pt>
                <c:pt idx="4596">
                  <c:v>22.553000000000001</c:v>
                </c:pt>
                <c:pt idx="4597">
                  <c:v>22.553000000000001</c:v>
                </c:pt>
                <c:pt idx="4598">
                  <c:v>22.553000000000001</c:v>
                </c:pt>
                <c:pt idx="4599">
                  <c:v>22.552</c:v>
                </c:pt>
                <c:pt idx="4600">
                  <c:v>22.552</c:v>
                </c:pt>
                <c:pt idx="4601">
                  <c:v>22.552</c:v>
                </c:pt>
                <c:pt idx="4602">
                  <c:v>22.552</c:v>
                </c:pt>
                <c:pt idx="4603">
                  <c:v>22.552</c:v>
                </c:pt>
                <c:pt idx="4604">
                  <c:v>22.550999999999998</c:v>
                </c:pt>
                <c:pt idx="4605">
                  <c:v>22.550999999999998</c:v>
                </c:pt>
                <c:pt idx="4606">
                  <c:v>22.550999999999998</c:v>
                </c:pt>
                <c:pt idx="4607">
                  <c:v>22.550999999999998</c:v>
                </c:pt>
                <c:pt idx="4608">
                  <c:v>22.55</c:v>
                </c:pt>
                <c:pt idx="4609">
                  <c:v>22.550999999999998</c:v>
                </c:pt>
                <c:pt idx="4610">
                  <c:v>22.548999999999999</c:v>
                </c:pt>
                <c:pt idx="4611">
                  <c:v>22.548999999999999</c:v>
                </c:pt>
                <c:pt idx="4612">
                  <c:v>22.548999999999999</c:v>
                </c:pt>
                <c:pt idx="4613">
                  <c:v>22.548999999999999</c:v>
                </c:pt>
                <c:pt idx="4614">
                  <c:v>22.548999999999999</c:v>
                </c:pt>
                <c:pt idx="4615">
                  <c:v>22.548999999999999</c:v>
                </c:pt>
                <c:pt idx="4616">
                  <c:v>22.55</c:v>
                </c:pt>
                <c:pt idx="4617">
                  <c:v>22.55</c:v>
                </c:pt>
                <c:pt idx="4618">
                  <c:v>22.55</c:v>
                </c:pt>
                <c:pt idx="4619">
                  <c:v>22.55</c:v>
                </c:pt>
                <c:pt idx="4620">
                  <c:v>22.550999999999998</c:v>
                </c:pt>
                <c:pt idx="4621">
                  <c:v>22.550999999999998</c:v>
                </c:pt>
                <c:pt idx="4622">
                  <c:v>22.550999999999998</c:v>
                </c:pt>
                <c:pt idx="4623">
                  <c:v>22.550999999999998</c:v>
                </c:pt>
                <c:pt idx="4624">
                  <c:v>22.550999999999998</c:v>
                </c:pt>
                <c:pt idx="4625">
                  <c:v>22.552</c:v>
                </c:pt>
                <c:pt idx="4626">
                  <c:v>22.552</c:v>
                </c:pt>
                <c:pt idx="4627">
                  <c:v>22.553000000000001</c:v>
                </c:pt>
                <c:pt idx="4628">
                  <c:v>22.553000000000001</c:v>
                </c:pt>
                <c:pt idx="4629">
                  <c:v>22.553000000000001</c:v>
                </c:pt>
                <c:pt idx="4630">
                  <c:v>22.553999999999998</c:v>
                </c:pt>
                <c:pt idx="4631">
                  <c:v>22.553999999999998</c:v>
                </c:pt>
                <c:pt idx="4632">
                  <c:v>22.553000000000001</c:v>
                </c:pt>
                <c:pt idx="4633">
                  <c:v>22.553000000000001</c:v>
                </c:pt>
                <c:pt idx="4634">
                  <c:v>22.553000000000001</c:v>
                </c:pt>
                <c:pt idx="4635">
                  <c:v>22.552</c:v>
                </c:pt>
                <c:pt idx="4636">
                  <c:v>22.553000000000001</c:v>
                </c:pt>
                <c:pt idx="4637">
                  <c:v>22.553000000000001</c:v>
                </c:pt>
                <c:pt idx="4638">
                  <c:v>22.552</c:v>
                </c:pt>
                <c:pt idx="4639">
                  <c:v>22.552</c:v>
                </c:pt>
                <c:pt idx="4640">
                  <c:v>22.550999999999998</c:v>
                </c:pt>
                <c:pt idx="4641">
                  <c:v>22.550999999999998</c:v>
                </c:pt>
                <c:pt idx="4642">
                  <c:v>22.55</c:v>
                </c:pt>
                <c:pt idx="4643">
                  <c:v>22.55</c:v>
                </c:pt>
                <c:pt idx="4644">
                  <c:v>22.55</c:v>
                </c:pt>
                <c:pt idx="4645">
                  <c:v>22.548999999999999</c:v>
                </c:pt>
                <c:pt idx="4646">
                  <c:v>22.548999999999999</c:v>
                </c:pt>
                <c:pt idx="4647">
                  <c:v>22.548999999999999</c:v>
                </c:pt>
                <c:pt idx="4648">
                  <c:v>22.548999999999999</c:v>
                </c:pt>
                <c:pt idx="4649">
                  <c:v>22.547999999999998</c:v>
                </c:pt>
                <c:pt idx="4650">
                  <c:v>22.548999999999999</c:v>
                </c:pt>
                <c:pt idx="4651">
                  <c:v>22.548999999999999</c:v>
                </c:pt>
                <c:pt idx="4652">
                  <c:v>22.548999999999999</c:v>
                </c:pt>
                <c:pt idx="4653">
                  <c:v>22.548999999999999</c:v>
                </c:pt>
                <c:pt idx="4654">
                  <c:v>22.548999999999999</c:v>
                </c:pt>
                <c:pt idx="4655">
                  <c:v>22.548999999999999</c:v>
                </c:pt>
                <c:pt idx="4656">
                  <c:v>22.548999999999999</c:v>
                </c:pt>
                <c:pt idx="4657">
                  <c:v>22.548999999999999</c:v>
                </c:pt>
                <c:pt idx="4658">
                  <c:v>22.55</c:v>
                </c:pt>
                <c:pt idx="4659">
                  <c:v>22.55</c:v>
                </c:pt>
                <c:pt idx="4660">
                  <c:v>22.55</c:v>
                </c:pt>
                <c:pt idx="4661">
                  <c:v>22.550999999999998</c:v>
                </c:pt>
                <c:pt idx="4662">
                  <c:v>22.550999999999998</c:v>
                </c:pt>
                <c:pt idx="4663">
                  <c:v>22.550999999999998</c:v>
                </c:pt>
                <c:pt idx="4664">
                  <c:v>22.550999999999998</c:v>
                </c:pt>
                <c:pt idx="4665">
                  <c:v>22.552</c:v>
                </c:pt>
                <c:pt idx="4666">
                  <c:v>22.552</c:v>
                </c:pt>
                <c:pt idx="4667">
                  <c:v>22.553000000000001</c:v>
                </c:pt>
                <c:pt idx="4668">
                  <c:v>22.553000000000001</c:v>
                </c:pt>
                <c:pt idx="4669">
                  <c:v>22.553000000000001</c:v>
                </c:pt>
                <c:pt idx="4670">
                  <c:v>22.553000000000001</c:v>
                </c:pt>
                <c:pt idx="4671">
                  <c:v>22.553000000000001</c:v>
                </c:pt>
                <c:pt idx="4672">
                  <c:v>22.553000000000001</c:v>
                </c:pt>
                <c:pt idx="4673">
                  <c:v>22.553000000000001</c:v>
                </c:pt>
                <c:pt idx="4674">
                  <c:v>22.553000000000001</c:v>
                </c:pt>
                <c:pt idx="4675">
                  <c:v>22.553000000000001</c:v>
                </c:pt>
                <c:pt idx="4676">
                  <c:v>22.552</c:v>
                </c:pt>
                <c:pt idx="4677">
                  <c:v>22.550999999999998</c:v>
                </c:pt>
                <c:pt idx="4678">
                  <c:v>22.550999999999998</c:v>
                </c:pt>
                <c:pt idx="4679">
                  <c:v>22.550999999999998</c:v>
                </c:pt>
                <c:pt idx="4680">
                  <c:v>22.55</c:v>
                </c:pt>
                <c:pt idx="4681">
                  <c:v>22.55</c:v>
                </c:pt>
                <c:pt idx="4682">
                  <c:v>22.55</c:v>
                </c:pt>
                <c:pt idx="4683">
                  <c:v>22.548999999999999</c:v>
                </c:pt>
                <c:pt idx="4684">
                  <c:v>22.547999999999998</c:v>
                </c:pt>
                <c:pt idx="4685">
                  <c:v>22.548999999999999</c:v>
                </c:pt>
                <c:pt idx="4686">
                  <c:v>22.548999999999999</c:v>
                </c:pt>
                <c:pt idx="4687">
                  <c:v>22.548999999999999</c:v>
                </c:pt>
                <c:pt idx="4688">
                  <c:v>22.548999999999999</c:v>
                </c:pt>
                <c:pt idx="4689">
                  <c:v>22.548999999999999</c:v>
                </c:pt>
                <c:pt idx="4690">
                  <c:v>22.548999999999999</c:v>
                </c:pt>
                <c:pt idx="4691">
                  <c:v>22.55</c:v>
                </c:pt>
                <c:pt idx="4692">
                  <c:v>22.55</c:v>
                </c:pt>
                <c:pt idx="4693">
                  <c:v>22.55</c:v>
                </c:pt>
                <c:pt idx="4694">
                  <c:v>22.550999999999998</c:v>
                </c:pt>
                <c:pt idx="4695">
                  <c:v>22.550999999999998</c:v>
                </c:pt>
                <c:pt idx="4696">
                  <c:v>22.550999999999998</c:v>
                </c:pt>
                <c:pt idx="4697">
                  <c:v>22.550999999999998</c:v>
                </c:pt>
                <c:pt idx="4698">
                  <c:v>22.550999999999998</c:v>
                </c:pt>
                <c:pt idx="4699">
                  <c:v>22.552</c:v>
                </c:pt>
                <c:pt idx="4700">
                  <c:v>22.552</c:v>
                </c:pt>
                <c:pt idx="4701">
                  <c:v>22.552</c:v>
                </c:pt>
                <c:pt idx="4702">
                  <c:v>22.553999999999998</c:v>
                </c:pt>
                <c:pt idx="4703">
                  <c:v>22.553999999999998</c:v>
                </c:pt>
                <c:pt idx="4704">
                  <c:v>22.553000000000001</c:v>
                </c:pt>
                <c:pt idx="4705">
                  <c:v>22.553999999999998</c:v>
                </c:pt>
                <c:pt idx="4706">
                  <c:v>22.553999999999998</c:v>
                </c:pt>
                <c:pt idx="4707">
                  <c:v>22.553000000000001</c:v>
                </c:pt>
                <c:pt idx="4708">
                  <c:v>22.553000000000001</c:v>
                </c:pt>
                <c:pt idx="4709">
                  <c:v>22.553000000000001</c:v>
                </c:pt>
                <c:pt idx="4710">
                  <c:v>22.553000000000001</c:v>
                </c:pt>
                <c:pt idx="4711">
                  <c:v>22.553000000000001</c:v>
                </c:pt>
                <c:pt idx="4712">
                  <c:v>22.552</c:v>
                </c:pt>
                <c:pt idx="4713">
                  <c:v>22.552</c:v>
                </c:pt>
                <c:pt idx="4714">
                  <c:v>22.552</c:v>
                </c:pt>
                <c:pt idx="4715">
                  <c:v>22.552</c:v>
                </c:pt>
                <c:pt idx="4716">
                  <c:v>22.552</c:v>
                </c:pt>
                <c:pt idx="4717">
                  <c:v>22.552</c:v>
                </c:pt>
                <c:pt idx="4718">
                  <c:v>22.550999999999998</c:v>
                </c:pt>
                <c:pt idx="4719">
                  <c:v>22.550999999999998</c:v>
                </c:pt>
                <c:pt idx="4720">
                  <c:v>22.550999999999998</c:v>
                </c:pt>
                <c:pt idx="4721">
                  <c:v>22.55</c:v>
                </c:pt>
                <c:pt idx="4722">
                  <c:v>22.548999999999999</c:v>
                </c:pt>
                <c:pt idx="4723">
                  <c:v>22.55</c:v>
                </c:pt>
                <c:pt idx="4724">
                  <c:v>22.548999999999999</c:v>
                </c:pt>
                <c:pt idx="4725">
                  <c:v>22.548999999999999</c:v>
                </c:pt>
                <c:pt idx="4726">
                  <c:v>22.548999999999999</c:v>
                </c:pt>
                <c:pt idx="4727">
                  <c:v>22.548999999999999</c:v>
                </c:pt>
                <c:pt idx="4728">
                  <c:v>22.548999999999999</c:v>
                </c:pt>
                <c:pt idx="4729">
                  <c:v>22.548999999999999</c:v>
                </c:pt>
                <c:pt idx="4730">
                  <c:v>22.548999999999999</c:v>
                </c:pt>
                <c:pt idx="4731">
                  <c:v>22.548999999999999</c:v>
                </c:pt>
                <c:pt idx="4732">
                  <c:v>22.548999999999999</c:v>
                </c:pt>
                <c:pt idx="4733">
                  <c:v>22.55</c:v>
                </c:pt>
                <c:pt idx="4734">
                  <c:v>22.55</c:v>
                </c:pt>
                <c:pt idx="4735">
                  <c:v>22.55</c:v>
                </c:pt>
                <c:pt idx="4736">
                  <c:v>22.550999999999998</c:v>
                </c:pt>
                <c:pt idx="4737">
                  <c:v>22.550999999999998</c:v>
                </c:pt>
                <c:pt idx="4738">
                  <c:v>22.550999999999998</c:v>
                </c:pt>
                <c:pt idx="4739">
                  <c:v>22.550999999999998</c:v>
                </c:pt>
                <c:pt idx="4740">
                  <c:v>22.55</c:v>
                </c:pt>
                <c:pt idx="4741">
                  <c:v>22.55</c:v>
                </c:pt>
                <c:pt idx="4742">
                  <c:v>22.552</c:v>
                </c:pt>
                <c:pt idx="4743">
                  <c:v>22.552</c:v>
                </c:pt>
                <c:pt idx="4744">
                  <c:v>22.552</c:v>
                </c:pt>
                <c:pt idx="4745">
                  <c:v>22.552</c:v>
                </c:pt>
                <c:pt idx="4746">
                  <c:v>22.553999999999998</c:v>
                </c:pt>
                <c:pt idx="4747">
                  <c:v>22.553000000000001</c:v>
                </c:pt>
                <c:pt idx="4748">
                  <c:v>22.553000000000001</c:v>
                </c:pt>
                <c:pt idx="4749">
                  <c:v>22.553000000000001</c:v>
                </c:pt>
                <c:pt idx="4750">
                  <c:v>22.553000000000001</c:v>
                </c:pt>
                <c:pt idx="4751">
                  <c:v>22.552</c:v>
                </c:pt>
                <c:pt idx="4752">
                  <c:v>22.552</c:v>
                </c:pt>
                <c:pt idx="4753">
                  <c:v>22.552</c:v>
                </c:pt>
                <c:pt idx="4754">
                  <c:v>22.552</c:v>
                </c:pt>
                <c:pt idx="4755">
                  <c:v>22.552</c:v>
                </c:pt>
                <c:pt idx="4756">
                  <c:v>22.552</c:v>
                </c:pt>
                <c:pt idx="4757">
                  <c:v>22.550999999999998</c:v>
                </c:pt>
                <c:pt idx="4758">
                  <c:v>22.550999999999998</c:v>
                </c:pt>
                <c:pt idx="4759">
                  <c:v>22.550999999999998</c:v>
                </c:pt>
                <c:pt idx="4760">
                  <c:v>22.550999999999998</c:v>
                </c:pt>
                <c:pt idx="4761">
                  <c:v>22.55</c:v>
                </c:pt>
                <c:pt idx="4762">
                  <c:v>22.548999999999999</c:v>
                </c:pt>
                <c:pt idx="4763">
                  <c:v>22.548999999999999</c:v>
                </c:pt>
                <c:pt idx="4764">
                  <c:v>22.548999999999999</c:v>
                </c:pt>
                <c:pt idx="4765">
                  <c:v>22.548999999999999</c:v>
                </c:pt>
                <c:pt idx="4766">
                  <c:v>22.55</c:v>
                </c:pt>
                <c:pt idx="4767">
                  <c:v>22.55</c:v>
                </c:pt>
                <c:pt idx="4768">
                  <c:v>22.548999999999999</c:v>
                </c:pt>
                <c:pt idx="4769">
                  <c:v>22.548999999999999</c:v>
                </c:pt>
                <c:pt idx="4770">
                  <c:v>22.547999999999998</c:v>
                </c:pt>
                <c:pt idx="4771">
                  <c:v>22.547999999999998</c:v>
                </c:pt>
                <c:pt idx="4772">
                  <c:v>22.548999999999999</c:v>
                </c:pt>
                <c:pt idx="4773">
                  <c:v>22.548999999999999</c:v>
                </c:pt>
                <c:pt idx="4774">
                  <c:v>22.55</c:v>
                </c:pt>
                <c:pt idx="4775">
                  <c:v>22.55</c:v>
                </c:pt>
                <c:pt idx="4776">
                  <c:v>22.55</c:v>
                </c:pt>
                <c:pt idx="4777">
                  <c:v>22.550999999999998</c:v>
                </c:pt>
                <c:pt idx="4778">
                  <c:v>22.550999999999998</c:v>
                </c:pt>
                <c:pt idx="4779">
                  <c:v>22.550999999999998</c:v>
                </c:pt>
                <c:pt idx="4780">
                  <c:v>22.552</c:v>
                </c:pt>
                <c:pt idx="4781">
                  <c:v>22.553000000000001</c:v>
                </c:pt>
                <c:pt idx="4782">
                  <c:v>22.553000000000001</c:v>
                </c:pt>
                <c:pt idx="4783">
                  <c:v>22.553000000000001</c:v>
                </c:pt>
                <c:pt idx="4784">
                  <c:v>22.553000000000001</c:v>
                </c:pt>
                <c:pt idx="4785">
                  <c:v>22.553000000000001</c:v>
                </c:pt>
                <c:pt idx="4786">
                  <c:v>22.553000000000001</c:v>
                </c:pt>
                <c:pt idx="4787">
                  <c:v>22.553000000000001</c:v>
                </c:pt>
                <c:pt idx="4788">
                  <c:v>22.553000000000001</c:v>
                </c:pt>
                <c:pt idx="4789">
                  <c:v>22.553000000000001</c:v>
                </c:pt>
                <c:pt idx="4790">
                  <c:v>22.553000000000001</c:v>
                </c:pt>
                <c:pt idx="4791">
                  <c:v>22.553000000000001</c:v>
                </c:pt>
                <c:pt idx="4792">
                  <c:v>22.553000000000001</c:v>
                </c:pt>
                <c:pt idx="4793">
                  <c:v>22.552</c:v>
                </c:pt>
                <c:pt idx="4794">
                  <c:v>22.552</c:v>
                </c:pt>
                <c:pt idx="4795">
                  <c:v>22.553000000000001</c:v>
                </c:pt>
                <c:pt idx="4796">
                  <c:v>22.553000000000001</c:v>
                </c:pt>
                <c:pt idx="4797">
                  <c:v>22.552</c:v>
                </c:pt>
                <c:pt idx="4798">
                  <c:v>22.552</c:v>
                </c:pt>
                <c:pt idx="4799">
                  <c:v>22.552</c:v>
                </c:pt>
                <c:pt idx="4800">
                  <c:v>22.550999999999998</c:v>
                </c:pt>
                <c:pt idx="4801">
                  <c:v>22.55</c:v>
                </c:pt>
                <c:pt idx="4802">
                  <c:v>22.55</c:v>
                </c:pt>
                <c:pt idx="4803">
                  <c:v>22.55</c:v>
                </c:pt>
                <c:pt idx="4804">
                  <c:v>22.548999999999999</c:v>
                </c:pt>
                <c:pt idx="4805">
                  <c:v>22.548999999999999</c:v>
                </c:pt>
                <c:pt idx="4806">
                  <c:v>22.548999999999999</c:v>
                </c:pt>
                <c:pt idx="4807">
                  <c:v>22.548999999999999</c:v>
                </c:pt>
                <c:pt idx="4808">
                  <c:v>22.548999999999999</c:v>
                </c:pt>
                <c:pt idx="4809">
                  <c:v>22.548999999999999</c:v>
                </c:pt>
                <c:pt idx="4810">
                  <c:v>22.547999999999998</c:v>
                </c:pt>
                <c:pt idx="4811">
                  <c:v>22.547999999999998</c:v>
                </c:pt>
                <c:pt idx="4812">
                  <c:v>22.548999999999999</c:v>
                </c:pt>
                <c:pt idx="4813">
                  <c:v>22.548999999999999</c:v>
                </c:pt>
                <c:pt idx="4814">
                  <c:v>22.55</c:v>
                </c:pt>
                <c:pt idx="4815">
                  <c:v>22.55</c:v>
                </c:pt>
                <c:pt idx="4816">
                  <c:v>22.55</c:v>
                </c:pt>
                <c:pt idx="4817">
                  <c:v>22.55</c:v>
                </c:pt>
                <c:pt idx="4818">
                  <c:v>22.550999999999998</c:v>
                </c:pt>
                <c:pt idx="4819">
                  <c:v>22.550999999999998</c:v>
                </c:pt>
                <c:pt idx="4820">
                  <c:v>22.550999999999998</c:v>
                </c:pt>
                <c:pt idx="4821">
                  <c:v>22.550999999999998</c:v>
                </c:pt>
                <c:pt idx="4822">
                  <c:v>22.553000000000001</c:v>
                </c:pt>
                <c:pt idx="4823">
                  <c:v>22.553000000000001</c:v>
                </c:pt>
                <c:pt idx="4824">
                  <c:v>22.552</c:v>
                </c:pt>
                <c:pt idx="4825">
                  <c:v>22.553000000000001</c:v>
                </c:pt>
                <c:pt idx="4826">
                  <c:v>22.553000000000001</c:v>
                </c:pt>
                <c:pt idx="4827">
                  <c:v>22.553000000000001</c:v>
                </c:pt>
                <c:pt idx="4828">
                  <c:v>22.553000000000001</c:v>
                </c:pt>
                <c:pt idx="4829">
                  <c:v>22.553000000000001</c:v>
                </c:pt>
                <c:pt idx="4830">
                  <c:v>22.553000000000001</c:v>
                </c:pt>
                <c:pt idx="4831">
                  <c:v>22.553000000000001</c:v>
                </c:pt>
                <c:pt idx="4832">
                  <c:v>22.552</c:v>
                </c:pt>
                <c:pt idx="4833">
                  <c:v>22.552</c:v>
                </c:pt>
                <c:pt idx="4834">
                  <c:v>22.552</c:v>
                </c:pt>
                <c:pt idx="4835">
                  <c:v>22.552</c:v>
                </c:pt>
                <c:pt idx="4836">
                  <c:v>22.55</c:v>
                </c:pt>
                <c:pt idx="4837">
                  <c:v>22.550999999999998</c:v>
                </c:pt>
                <c:pt idx="4838">
                  <c:v>22.550999999999998</c:v>
                </c:pt>
                <c:pt idx="4839">
                  <c:v>22.55</c:v>
                </c:pt>
                <c:pt idx="4840">
                  <c:v>22.55</c:v>
                </c:pt>
                <c:pt idx="4841">
                  <c:v>22.55</c:v>
                </c:pt>
                <c:pt idx="4842">
                  <c:v>22.548999999999999</c:v>
                </c:pt>
                <c:pt idx="4843">
                  <c:v>22.548999999999999</c:v>
                </c:pt>
                <c:pt idx="4844">
                  <c:v>22.548999999999999</c:v>
                </c:pt>
                <c:pt idx="4845">
                  <c:v>22.55</c:v>
                </c:pt>
                <c:pt idx="4846">
                  <c:v>22.55</c:v>
                </c:pt>
                <c:pt idx="4847">
                  <c:v>22.548999999999999</c:v>
                </c:pt>
                <c:pt idx="4848">
                  <c:v>22.548999999999999</c:v>
                </c:pt>
                <c:pt idx="4849">
                  <c:v>22.548999999999999</c:v>
                </c:pt>
                <c:pt idx="4850">
                  <c:v>22.548999999999999</c:v>
                </c:pt>
                <c:pt idx="4851">
                  <c:v>22.548999999999999</c:v>
                </c:pt>
                <c:pt idx="4852">
                  <c:v>22.548999999999999</c:v>
                </c:pt>
                <c:pt idx="4853">
                  <c:v>22.55</c:v>
                </c:pt>
                <c:pt idx="4854">
                  <c:v>22.550999999999998</c:v>
                </c:pt>
                <c:pt idx="4855">
                  <c:v>22.550999999999998</c:v>
                </c:pt>
                <c:pt idx="4856">
                  <c:v>22.55</c:v>
                </c:pt>
                <c:pt idx="4857">
                  <c:v>22.55</c:v>
                </c:pt>
                <c:pt idx="4858">
                  <c:v>22.550999999999998</c:v>
                </c:pt>
                <c:pt idx="4859">
                  <c:v>22.550999999999998</c:v>
                </c:pt>
                <c:pt idx="4860">
                  <c:v>22.550999999999998</c:v>
                </c:pt>
                <c:pt idx="4861">
                  <c:v>22.550999999999998</c:v>
                </c:pt>
                <c:pt idx="4862">
                  <c:v>22.553000000000001</c:v>
                </c:pt>
                <c:pt idx="4863">
                  <c:v>22.553000000000001</c:v>
                </c:pt>
                <c:pt idx="4864">
                  <c:v>22.553000000000001</c:v>
                </c:pt>
                <c:pt idx="4865">
                  <c:v>22.553000000000001</c:v>
                </c:pt>
                <c:pt idx="4866">
                  <c:v>22.553000000000001</c:v>
                </c:pt>
                <c:pt idx="4867">
                  <c:v>22.553000000000001</c:v>
                </c:pt>
                <c:pt idx="4868">
                  <c:v>22.553000000000001</c:v>
                </c:pt>
                <c:pt idx="4869">
                  <c:v>22.553000000000001</c:v>
                </c:pt>
                <c:pt idx="4870">
                  <c:v>22.553000000000001</c:v>
                </c:pt>
                <c:pt idx="4871">
                  <c:v>22.553000000000001</c:v>
                </c:pt>
                <c:pt idx="4872">
                  <c:v>22.553000000000001</c:v>
                </c:pt>
                <c:pt idx="4873">
                  <c:v>22.552</c:v>
                </c:pt>
                <c:pt idx="4874">
                  <c:v>22.552</c:v>
                </c:pt>
                <c:pt idx="4875">
                  <c:v>22.552</c:v>
                </c:pt>
                <c:pt idx="4876">
                  <c:v>22.552</c:v>
                </c:pt>
                <c:pt idx="4877">
                  <c:v>22.550999999999998</c:v>
                </c:pt>
                <c:pt idx="4878">
                  <c:v>22.550999999999998</c:v>
                </c:pt>
                <c:pt idx="4879">
                  <c:v>22.55</c:v>
                </c:pt>
                <c:pt idx="4880">
                  <c:v>22.55</c:v>
                </c:pt>
                <c:pt idx="4881">
                  <c:v>22.55</c:v>
                </c:pt>
                <c:pt idx="4882">
                  <c:v>22.55</c:v>
                </c:pt>
                <c:pt idx="4883">
                  <c:v>22.55</c:v>
                </c:pt>
                <c:pt idx="4884">
                  <c:v>22.55</c:v>
                </c:pt>
                <c:pt idx="4885">
                  <c:v>22.548999999999999</c:v>
                </c:pt>
                <c:pt idx="4886">
                  <c:v>22.548999999999999</c:v>
                </c:pt>
                <c:pt idx="4887">
                  <c:v>22.548999999999999</c:v>
                </c:pt>
                <c:pt idx="4888">
                  <c:v>22.548999999999999</c:v>
                </c:pt>
                <c:pt idx="4889">
                  <c:v>22.548999999999999</c:v>
                </c:pt>
                <c:pt idx="4890">
                  <c:v>22.548999999999999</c:v>
                </c:pt>
                <c:pt idx="4891">
                  <c:v>22.55</c:v>
                </c:pt>
                <c:pt idx="4892">
                  <c:v>22.548999999999999</c:v>
                </c:pt>
                <c:pt idx="4893">
                  <c:v>22.548999999999999</c:v>
                </c:pt>
                <c:pt idx="4894">
                  <c:v>22.548999999999999</c:v>
                </c:pt>
                <c:pt idx="4895">
                  <c:v>22.550999999999998</c:v>
                </c:pt>
                <c:pt idx="4896">
                  <c:v>22.550999999999998</c:v>
                </c:pt>
                <c:pt idx="4897">
                  <c:v>22.55</c:v>
                </c:pt>
                <c:pt idx="4898">
                  <c:v>22.552</c:v>
                </c:pt>
                <c:pt idx="4899">
                  <c:v>22.552</c:v>
                </c:pt>
                <c:pt idx="4900">
                  <c:v>22.552</c:v>
                </c:pt>
                <c:pt idx="4901">
                  <c:v>22.552</c:v>
                </c:pt>
                <c:pt idx="4902">
                  <c:v>22.552</c:v>
                </c:pt>
                <c:pt idx="4903">
                  <c:v>22.552</c:v>
                </c:pt>
                <c:pt idx="4904">
                  <c:v>22.552</c:v>
                </c:pt>
                <c:pt idx="4905">
                  <c:v>22.553000000000001</c:v>
                </c:pt>
                <c:pt idx="4906">
                  <c:v>22.553000000000001</c:v>
                </c:pt>
                <c:pt idx="4907">
                  <c:v>22.553000000000001</c:v>
                </c:pt>
                <c:pt idx="4908">
                  <c:v>22.553000000000001</c:v>
                </c:pt>
                <c:pt idx="4909">
                  <c:v>22.553000000000001</c:v>
                </c:pt>
                <c:pt idx="4910">
                  <c:v>22.553000000000001</c:v>
                </c:pt>
                <c:pt idx="4911">
                  <c:v>22.553999999999998</c:v>
                </c:pt>
                <c:pt idx="4912">
                  <c:v>22.553000000000001</c:v>
                </c:pt>
                <c:pt idx="4913">
                  <c:v>22.553000000000001</c:v>
                </c:pt>
                <c:pt idx="4914">
                  <c:v>22.553000000000001</c:v>
                </c:pt>
                <c:pt idx="4915">
                  <c:v>22.552</c:v>
                </c:pt>
                <c:pt idx="4916">
                  <c:v>22.552</c:v>
                </c:pt>
                <c:pt idx="4917">
                  <c:v>22.552</c:v>
                </c:pt>
                <c:pt idx="4918">
                  <c:v>22.552</c:v>
                </c:pt>
                <c:pt idx="4919">
                  <c:v>22.552</c:v>
                </c:pt>
                <c:pt idx="4920">
                  <c:v>22.550999999999998</c:v>
                </c:pt>
                <c:pt idx="4921">
                  <c:v>22.550999999999998</c:v>
                </c:pt>
                <c:pt idx="4922">
                  <c:v>22.550999999999998</c:v>
                </c:pt>
                <c:pt idx="4923">
                  <c:v>22.548999999999999</c:v>
                </c:pt>
                <c:pt idx="4924">
                  <c:v>22.55</c:v>
                </c:pt>
                <c:pt idx="4925">
                  <c:v>22.548999999999999</c:v>
                </c:pt>
                <c:pt idx="4926">
                  <c:v>22.548999999999999</c:v>
                </c:pt>
                <c:pt idx="4927">
                  <c:v>22.548999999999999</c:v>
                </c:pt>
                <c:pt idx="4928">
                  <c:v>22.548999999999999</c:v>
                </c:pt>
                <c:pt idx="4929">
                  <c:v>22.548999999999999</c:v>
                </c:pt>
                <c:pt idx="4930">
                  <c:v>22.548999999999999</c:v>
                </c:pt>
                <c:pt idx="4931">
                  <c:v>22.548999999999999</c:v>
                </c:pt>
                <c:pt idx="4932">
                  <c:v>22.548999999999999</c:v>
                </c:pt>
                <c:pt idx="4933">
                  <c:v>22.55</c:v>
                </c:pt>
                <c:pt idx="4934">
                  <c:v>22.550999999999998</c:v>
                </c:pt>
                <c:pt idx="4935">
                  <c:v>22.550999999999998</c:v>
                </c:pt>
                <c:pt idx="4936">
                  <c:v>22.550999999999998</c:v>
                </c:pt>
                <c:pt idx="4937">
                  <c:v>22.550999999999998</c:v>
                </c:pt>
                <c:pt idx="4938">
                  <c:v>22.550999999999998</c:v>
                </c:pt>
                <c:pt idx="4939">
                  <c:v>22.550999999999998</c:v>
                </c:pt>
                <c:pt idx="4940">
                  <c:v>22.550999999999998</c:v>
                </c:pt>
                <c:pt idx="4941">
                  <c:v>22.550999999999998</c:v>
                </c:pt>
                <c:pt idx="4942">
                  <c:v>22.552</c:v>
                </c:pt>
                <c:pt idx="4943">
                  <c:v>22.553000000000001</c:v>
                </c:pt>
                <c:pt idx="4944">
                  <c:v>22.553000000000001</c:v>
                </c:pt>
                <c:pt idx="4945">
                  <c:v>22.552</c:v>
                </c:pt>
                <c:pt idx="4946">
                  <c:v>22.552</c:v>
                </c:pt>
                <c:pt idx="4947">
                  <c:v>22.553000000000001</c:v>
                </c:pt>
                <c:pt idx="4948">
                  <c:v>22.553000000000001</c:v>
                </c:pt>
                <c:pt idx="4949">
                  <c:v>22.553000000000001</c:v>
                </c:pt>
                <c:pt idx="4950">
                  <c:v>22.553000000000001</c:v>
                </c:pt>
                <c:pt idx="4951">
                  <c:v>22.553000000000001</c:v>
                </c:pt>
                <c:pt idx="4952">
                  <c:v>22.553000000000001</c:v>
                </c:pt>
                <c:pt idx="4953">
                  <c:v>22.553000000000001</c:v>
                </c:pt>
                <c:pt idx="4954">
                  <c:v>22.553999999999998</c:v>
                </c:pt>
                <c:pt idx="4955">
                  <c:v>22.553999999999998</c:v>
                </c:pt>
                <c:pt idx="4956">
                  <c:v>22.553000000000001</c:v>
                </c:pt>
                <c:pt idx="4957">
                  <c:v>22.553000000000001</c:v>
                </c:pt>
                <c:pt idx="4958">
                  <c:v>22.552</c:v>
                </c:pt>
                <c:pt idx="4959">
                  <c:v>22.552</c:v>
                </c:pt>
                <c:pt idx="4960">
                  <c:v>22.550999999999998</c:v>
                </c:pt>
                <c:pt idx="4961">
                  <c:v>22.550999999999998</c:v>
                </c:pt>
                <c:pt idx="4962">
                  <c:v>22.55</c:v>
                </c:pt>
                <c:pt idx="4963">
                  <c:v>22.55</c:v>
                </c:pt>
                <c:pt idx="4964">
                  <c:v>22.55</c:v>
                </c:pt>
                <c:pt idx="4965">
                  <c:v>22.55</c:v>
                </c:pt>
                <c:pt idx="4966">
                  <c:v>22.548999999999999</c:v>
                </c:pt>
                <c:pt idx="4967">
                  <c:v>22.548999999999999</c:v>
                </c:pt>
                <c:pt idx="4968">
                  <c:v>22.548999999999999</c:v>
                </c:pt>
                <c:pt idx="4969">
                  <c:v>22.548999999999999</c:v>
                </c:pt>
                <c:pt idx="4970">
                  <c:v>22.548999999999999</c:v>
                </c:pt>
                <c:pt idx="4971">
                  <c:v>22.55</c:v>
                </c:pt>
                <c:pt idx="4972">
                  <c:v>22.55</c:v>
                </c:pt>
                <c:pt idx="4973">
                  <c:v>22.55</c:v>
                </c:pt>
                <c:pt idx="4974">
                  <c:v>22.55</c:v>
                </c:pt>
                <c:pt idx="4975">
                  <c:v>22.550999999999998</c:v>
                </c:pt>
                <c:pt idx="4976">
                  <c:v>22.552</c:v>
                </c:pt>
                <c:pt idx="4977">
                  <c:v>22.552</c:v>
                </c:pt>
                <c:pt idx="4978">
                  <c:v>22.552</c:v>
                </c:pt>
                <c:pt idx="4979">
                  <c:v>22.553000000000001</c:v>
                </c:pt>
                <c:pt idx="4980">
                  <c:v>22.553000000000001</c:v>
                </c:pt>
                <c:pt idx="4981">
                  <c:v>22.553000000000001</c:v>
                </c:pt>
                <c:pt idx="4982">
                  <c:v>22.553000000000001</c:v>
                </c:pt>
                <c:pt idx="4983">
                  <c:v>22.552</c:v>
                </c:pt>
                <c:pt idx="4984">
                  <c:v>22.552</c:v>
                </c:pt>
                <c:pt idx="4985">
                  <c:v>22.553000000000001</c:v>
                </c:pt>
                <c:pt idx="4986">
                  <c:v>22.553000000000001</c:v>
                </c:pt>
                <c:pt idx="4987">
                  <c:v>22.553999999999998</c:v>
                </c:pt>
                <c:pt idx="4988">
                  <c:v>22.553999999999998</c:v>
                </c:pt>
                <c:pt idx="4989">
                  <c:v>22.553000000000001</c:v>
                </c:pt>
                <c:pt idx="4990">
                  <c:v>22.552</c:v>
                </c:pt>
                <c:pt idx="4991">
                  <c:v>22.552</c:v>
                </c:pt>
                <c:pt idx="4992">
                  <c:v>22.550999999999998</c:v>
                </c:pt>
                <c:pt idx="4993">
                  <c:v>22.552</c:v>
                </c:pt>
                <c:pt idx="4994">
                  <c:v>22.550999999999998</c:v>
                </c:pt>
                <c:pt idx="4995">
                  <c:v>22.550999999999998</c:v>
                </c:pt>
                <c:pt idx="4996">
                  <c:v>22.550999999999998</c:v>
                </c:pt>
                <c:pt idx="4997">
                  <c:v>22.550999999999998</c:v>
                </c:pt>
                <c:pt idx="4998">
                  <c:v>22.550999999999998</c:v>
                </c:pt>
                <c:pt idx="4999">
                  <c:v>22.55</c:v>
                </c:pt>
                <c:pt idx="5000">
                  <c:v>22.55</c:v>
                </c:pt>
                <c:pt idx="5001">
                  <c:v>22.548999999999999</c:v>
                </c:pt>
                <c:pt idx="5002">
                  <c:v>22.548999999999999</c:v>
                </c:pt>
                <c:pt idx="5003">
                  <c:v>22.548999999999999</c:v>
                </c:pt>
                <c:pt idx="5004">
                  <c:v>22.548999999999999</c:v>
                </c:pt>
                <c:pt idx="5005">
                  <c:v>22.548999999999999</c:v>
                </c:pt>
                <c:pt idx="5006">
                  <c:v>22.548999999999999</c:v>
                </c:pt>
                <c:pt idx="5007">
                  <c:v>22.55</c:v>
                </c:pt>
                <c:pt idx="5008">
                  <c:v>22.55</c:v>
                </c:pt>
                <c:pt idx="5009">
                  <c:v>22.55</c:v>
                </c:pt>
                <c:pt idx="5010">
                  <c:v>22.55</c:v>
                </c:pt>
                <c:pt idx="5011">
                  <c:v>22.55</c:v>
                </c:pt>
                <c:pt idx="5012">
                  <c:v>22.548999999999999</c:v>
                </c:pt>
                <c:pt idx="5013">
                  <c:v>22.55</c:v>
                </c:pt>
                <c:pt idx="5014">
                  <c:v>22.550999999999998</c:v>
                </c:pt>
                <c:pt idx="5015">
                  <c:v>22.550999999999998</c:v>
                </c:pt>
                <c:pt idx="5016">
                  <c:v>22.550999999999998</c:v>
                </c:pt>
                <c:pt idx="5017">
                  <c:v>22.550999999999998</c:v>
                </c:pt>
                <c:pt idx="5018">
                  <c:v>22.550999999999998</c:v>
                </c:pt>
                <c:pt idx="5019">
                  <c:v>22.550999999999998</c:v>
                </c:pt>
                <c:pt idx="5020">
                  <c:v>22.550999999999998</c:v>
                </c:pt>
                <c:pt idx="5021">
                  <c:v>22.552</c:v>
                </c:pt>
                <c:pt idx="5022">
                  <c:v>22.553000000000001</c:v>
                </c:pt>
                <c:pt idx="5023">
                  <c:v>22.553000000000001</c:v>
                </c:pt>
                <c:pt idx="5024">
                  <c:v>22.553000000000001</c:v>
                </c:pt>
                <c:pt idx="5025">
                  <c:v>22.553000000000001</c:v>
                </c:pt>
                <c:pt idx="5026">
                  <c:v>22.553000000000001</c:v>
                </c:pt>
                <c:pt idx="5027">
                  <c:v>22.553000000000001</c:v>
                </c:pt>
                <c:pt idx="5028">
                  <c:v>22.553000000000001</c:v>
                </c:pt>
                <c:pt idx="5029">
                  <c:v>22.553000000000001</c:v>
                </c:pt>
                <c:pt idx="5030">
                  <c:v>22.553000000000001</c:v>
                </c:pt>
                <c:pt idx="5031">
                  <c:v>22.553000000000001</c:v>
                </c:pt>
                <c:pt idx="5032">
                  <c:v>22.553000000000001</c:v>
                </c:pt>
                <c:pt idx="5033">
                  <c:v>22.552</c:v>
                </c:pt>
                <c:pt idx="5034">
                  <c:v>22.552</c:v>
                </c:pt>
                <c:pt idx="5035">
                  <c:v>22.552</c:v>
                </c:pt>
                <c:pt idx="5036">
                  <c:v>22.55</c:v>
                </c:pt>
                <c:pt idx="5037">
                  <c:v>22.55</c:v>
                </c:pt>
                <c:pt idx="5038">
                  <c:v>22.55</c:v>
                </c:pt>
                <c:pt idx="5039">
                  <c:v>22.55</c:v>
                </c:pt>
                <c:pt idx="5040">
                  <c:v>22.550999999999998</c:v>
                </c:pt>
                <c:pt idx="5041">
                  <c:v>22.550999999999998</c:v>
                </c:pt>
                <c:pt idx="5042">
                  <c:v>22.548999999999999</c:v>
                </c:pt>
                <c:pt idx="5043">
                  <c:v>22.548999999999999</c:v>
                </c:pt>
                <c:pt idx="5044">
                  <c:v>22.548999999999999</c:v>
                </c:pt>
                <c:pt idx="5045">
                  <c:v>22.55</c:v>
                </c:pt>
                <c:pt idx="5046">
                  <c:v>22.547999999999998</c:v>
                </c:pt>
                <c:pt idx="5047">
                  <c:v>22.547999999999998</c:v>
                </c:pt>
                <c:pt idx="5048">
                  <c:v>22.55</c:v>
                </c:pt>
                <c:pt idx="5049">
                  <c:v>22.55</c:v>
                </c:pt>
                <c:pt idx="5050">
                  <c:v>22.55</c:v>
                </c:pt>
                <c:pt idx="5051">
                  <c:v>22.548999999999999</c:v>
                </c:pt>
                <c:pt idx="5052">
                  <c:v>22.55</c:v>
                </c:pt>
                <c:pt idx="5053">
                  <c:v>22.55</c:v>
                </c:pt>
                <c:pt idx="5054">
                  <c:v>22.550999999999998</c:v>
                </c:pt>
                <c:pt idx="5055">
                  <c:v>22.550999999999998</c:v>
                </c:pt>
                <c:pt idx="5056">
                  <c:v>22.550999999999998</c:v>
                </c:pt>
                <c:pt idx="5057">
                  <c:v>22.552</c:v>
                </c:pt>
                <c:pt idx="5058">
                  <c:v>22.553000000000001</c:v>
                </c:pt>
                <c:pt idx="5059">
                  <c:v>22.553000000000001</c:v>
                </c:pt>
                <c:pt idx="5060">
                  <c:v>22.553000000000001</c:v>
                </c:pt>
                <c:pt idx="5061">
                  <c:v>22.552</c:v>
                </c:pt>
                <c:pt idx="5062">
                  <c:v>22.552</c:v>
                </c:pt>
                <c:pt idx="5063">
                  <c:v>22.553000000000001</c:v>
                </c:pt>
                <c:pt idx="5064">
                  <c:v>22.553000000000001</c:v>
                </c:pt>
                <c:pt idx="5065">
                  <c:v>22.553000000000001</c:v>
                </c:pt>
                <c:pt idx="5066">
                  <c:v>22.553000000000001</c:v>
                </c:pt>
                <c:pt idx="5067">
                  <c:v>22.553000000000001</c:v>
                </c:pt>
                <c:pt idx="5068">
                  <c:v>22.553999999999998</c:v>
                </c:pt>
                <c:pt idx="5069">
                  <c:v>22.553000000000001</c:v>
                </c:pt>
                <c:pt idx="5070">
                  <c:v>22.552</c:v>
                </c:pt>
                <c:pt idx="5071">
                  <c:v>22.552</c:v>
                </c:pt>
                <c:pt idx="5072">
                  <c:v>22.552</c:v>
                </c:pt>
                <c:pt idx="5073">
                  <c:v>22.550999999999998</c:v>
                </c:pt>
                <c:pt idx="5074">
                  <c:v>22.55</c:v>
                </c:pt>
                <c:pt idx="5075">
                  <c:v>22.55</c:v>
                </c:pt>
                <c:pt idx="5076">
                  <c:v>22.550999999999998</c:v>
                </c:pt>
                <c:pt idx="5077">
                  <c:v>22.55</c:v>
                </c:pt>
                <c:pt idx="5078">
                  <c:v>22.55</c:v>
                </c:pt>
                <c:pt idx="5079">
                  <c:v>22.548999999999999</c:v>
                </c:pt>
                <c:pt idx="5080">
                  <c:v>22.548999999999999</c:v>
                </c:pt>
                <c:pt idx="5081">
                  <c:v>22.55</c:v>
                </c:pt>
                <c:pt idx="5082">
                  <c:v>22.55</c:v>
                </c:pt>
                <c:pt idx="5083">
                  <c:v>22.55</c:v>
                </c:pt>
                <c:pt idx="5084">
                  <c:v>22.548999999999999</c:v>
                </c:pt>
                <c:pt idx="5085">
                  <c:v>22.55</c:v>
                </c:pt>
                <c:pt idx="5086">
                  <c:v>22.55</c:v>
                </c:pt>
                <c:pt idx="5087">
                  <c:v>22.55</c:v>
                </c:pt>
                <c:pt idx="5088">
                  <c:v>22.548999999999999</c:v>
                </c:pt>
                <c:pt idx="5089">
                  <c:v>22.548999999999999</c:v>
                </c:pt>
                <c:pt idx="5090">
                  <c:v>22.55</c:v>
                </c:pt>
                <c:pt idx="5091">
                  <c:v>22.55</c:v>
                </c:pt>
                <c:pt idx="5092">
                  <c:v>22.55</c:v>
                </c:pt>
                <c:pt idx="5093">
                  <c:v>22.550999999999998</c:v>
                </c:pt>
                <c:pt idx="5094">
                  <c:v>22.550999999999998</c:v>
                </c:pt>
                <c:pt idx="5095">
                  <c:v>22.552</c:v>
                </c:pt>
                <c:pt idx="5096">
                  <c:v>22.553000000000001</c:v>
                </c:pt>
                <c:pt idx="5097">
                  <c:v>22.552</c:v>
                </c:pt>
                <c:pt idx="5098">
                  <c:v>22.552</c:v>
                </c:pt>
                <c:pt idx="5099">
                  <c:v>22.552</c:v>
                </c:pt>
                <c:pt idx="5100">
                  <c:v>22.552</c:v>
                </c:pt>
                <c:pt idx="5101">
                  <c:v>22.553000000000001</c:v>
                </c:pt>
                <c:pt idx="5102">
                  <c:v>22.553000000000001</c:v>
                </c:pt>
                <c:pt idx="5103">
                  <c:v>22.553000000000001</c:v>
                </c:pt>
                <c:pt idx="5104">
                  <c:v>22.553000000000001</c:v>
                </c:pt>
                <c:pt idx="5105">
                  <c:v>22.552</c:v>
                </c:pt>
                <c:pt idx="5106">
                  <c:v>22.552</c:v>
                </c:pt>
                <c:pt idx="5107">
                  <c:v>22.553999999999998</c:v>
                </c:pt>
                <c:pt idx="5108">
                  <c:v>22.553999999999998</c:v>
                </c:pt>
                <c:pt idx="5109">
                  <c:v>22.553000000000001</c:v>
                </c:pt>
                <c:pt idx="5110">
                  <c:v>22.553000000000001</c:v>
                </c:pt>
                <c:pt idx="5111">
                  <c:v>22.552</c:v>
                </c:pt>
                <c:pt idx="5112">
                  <c:v>22.552</c:v>
                </c:pt>
                <c:pt idx="5113">
                  <c:v>22.550999999999998</c:v>
                </c:pt>
                <c:pt idx="5114">
                  <c:v>22.550999999999998</c:v>
                </c:pt>
                <c:pt idx="5115">
                  <c:v>22.552</c:v>
                </c:pt>
                <c:pt idx="5116">
                  <c:v>22.55</c:v>
                </c:pt>
                <c:pt idx="5117">
                  <c:v>22.55</c:v>
                </c:pt>
                <c:pt idx="5118">
                  <c:v>22.550999999999998</c:v>
                </c:pt>
                <c:pt idx="5119">
                  <c:v>22.550999999999998</c:v>
                </c:pt>
                <c:pt idx="5120">
                  <c:v>22.55</c:v>
                </c:pt>
                <c:pt idx="5121">
                  <c:v>22.55</c:v>
                </c:pt>
                <c:pt idx="5122">
                  <c:v>22.55</c:v>
                </c:pt>
                <c:pt idx="5123">
                  <c:v>22.55</c:v>
                </c:pt>
                <c:pt idx="5124">
                  <c:v>22.55</c:v>
                </c:pt>
                <c:pt idx="5125">
                  <c:v>22.548999999999999</c:v>
                </c:pt>
                <c:pt idx="5126">
                  <c:v>22.548999999999999</c:v>
                </c:pt>
                <c:pt idx="5127">
                  <c:v>22.55</c:v>
                </c:pt>
                <c:pt idx="5128">
                  <c:v>22.550999999999998</c:v>
                </c:pt>
                <c:pt idx="5129">
                  <c:v>22.550999999999998</c:v>
                </c:pt>
                <c:pt idx="5130">
                  <c:v>22.550999999999998</c:v>
                </c:pt>
                <c:pt idx="5131">
                  <c:v>22.550999999999998</c:v>
                </c:pt>
                <c:pt idx="5132">
                  <c:v>22.550999999999998</c:v>
                </c:pt>
                <c:pt idx="5133">
                  <c:v>22.552</c:v>
                </c:pt>
                <c:pt idx="5134">
                  <c:v>22.552</c:v>
                </c:pt>
                <c:pt idx="5135">
                  <c:v>22.552</c:v>
                </c:pt>
                <c:pt idx="5136">
                  <c:v>22.552</c:v>
                </c:pt>
                <c:pt idx="5137">
                  <c:v>22.553999999999998</c:v>
                </c:pt>
                <c:pt idx="5138">
                  <c:v>22.553999999999998</c:v>
                </c:pt>
                <c:pt idx="5139">
                  <c:v>22.553000000000001</c:v>
                </c:pt>
                <c:pt idx="5140">
                  <c:v>22.553000000000001</c:v>
                </c:pt>
                <c:pt idx="5141">
                  <c:v>22.553000000000001</c:v>
                </c:pt>
                <c:pt idx="5142">
                  <c:v>22.553000000000001</c:v>
                </c:pt>
                <c:pt idx="5143">
                  <c:v>22.553000000000001</c:v>
                </c:pt>
                <c:pt idx="5144">
                  <c:v>22.553000000000001</c:v>
                </c:pt>
                <c:pt idx="5145">
                  <c:v>22.552</c:v>
                </c:pt>
                <c:pt idx="5146">
                  <c:v>22.550999999999998</c:v>
                </c:pt>
                <c:pt idx="5147">
                  <c:v>22.550999999999998</c:v>
                </c:pt>
                <c:pt idx="5148">
                  <c:v>22.550999999999998</c:v>
                </c:pt>
                <c:pt idx="5149">
                  <c:v>22.550999999999998</c:v>
                </c:pt>
                <c:pt idx="5150">
                  <c:v>22.550999999999998</c:v>
                </c:pt>
                <c:pt idx="5151">
                  <c:v>22.55</c:v>
                </c:pt>
                <c:pt idx="5152">
                  <c:v>22.55</c:v>
                </c:pt>
                <c:pt idx="5153">
                  <c:v>22.548999999999999</c:v>
                </c:pt>
                <c:pt idx="5154">
                  <c:v>22.548999999999999</c:v>
                </c:pt>
                <c:pt idx="5155">
                  <c:v>22.548999999999999</c:v>
                </c:pt>
                <c:pt idx="5156">
                  <c:v>22.548999999999999</c:v>
                </c:pt>
                <c:pt idx="5157">
                  <c:v>22.548999999999999</c:v>
                </c:pt>
                <c:pt idx="5158">
                  <c:v>22.548999999999999</c:v>
                </c:pt>
                <c:pt idx="5159">
                  <c:v>22.548999999999999</c:v>
                </c:pt>
                <c:pt idx="5160">
                  <c:v>22.548999999999999</c:v>
                </c:pt>
                <c:pt idx="5161">
                  <c:v>22.55</c:v>
                </c:pt>
                <c:pt idx="5162">
                  <c:v>22.548999999999999</c:v>
                </c:pt>
                <c:pt idx="5163">
                  <c:v>22.55</c:v>
                </c:pt>
                <c:pt idx="5164">
                  <c:v>22.55</c:v>
                </c:pt>
                <c:pt idx="5165">
                  <c:v>22.55</c:v>
                </c:pt>
                <c:pt idx="5166">
                  <c:v>22.55</c:v>
                </c:pt>
                <c:pt idx="5167">
                  <c:v>22.550999999999998</c:v>
                </c:pt>
                <c:pt idx="5168">
                  <c:v>22.552</c:v>
                </c:pt>
                <c:pt idx="5169">
                  <c:v>22.552</c:v>
                </c:pt>
                <c:pt idx="5170">
                  <c:v>22.552</c:v>
                </c:pt>
                <c:pt idx="5171">
                  <c:v>22.552</c:v>
                </c:pt>
                <c:pt idx="5172">
                  <c:v>22.552</c:v>
                </c:pt>
                <c:pt idx="5173">
                  <c:v>22.552</c:v>
                </c:pt>
                <c:pt idx="5174">
                  <c:v>22.552</c:v>
                </c:pt>
                <c:pt idx="5175">
                  <c:v>22.553000000000001</c:v>
                </c:pt>
                <c:pt idx="5176">
                  <c:v>22.553999999999998</c:v>
                </c:pt>
                <c:pt idx="5177">
                  <c:v>22.553999999999998</c:v>
                </c:pt>
                <c:pt idx="5178">
                  <c:v>22.553000000000001</c:v>
                </c:pt>
                <c:pt idx="5179">
                  <c:v>22.553000000000001</c:v>
                </c:pt>
                <c:pt idx="5180">
                  <c:v>22.553000000000001</c:v>
                </c:pt>
                <c:pt idx="5181">
                  <c:v>22.552</c:v>
                </c:pt>
                <c:pt idx="5182">
                  <c:v>22.552</c:v>
                </c:pt>
                <c:pt idx="5183">
                  <c:v>22.552</c:v>
                </c:pt>
                <c:pt idx="5184">
                  <c:v>22.552</c:v>
                </c:pt>
                <c:pt idx="5185">
                  <c:v>22.550999999999998</c:v>
                </c:pt>
                <c:pt idx="5186">
                  <c:v>22.550999999999998</c:v>
                </c:pt>
                <c:pt idx="5187">
                  <c:v>22.550999999999998</c:v>
                </c:pt>
                <c:pt idx="5188">
                  <c:v>22.550999999999998</c:v>
                </c:pt>
                <c:pt idx="5189">
                  <c:v>22.55</c:v>
                </c:pt>
                <c:pt idx="5190">
                  <c:v>22.55</c:v>
                </c:pt>
                <c:pt idx="5191">
                  <c:v>22.55</c:v>
                </c:pt>
                <c:pt idx="5192">
                  <c:v>22.55</c:v>
                </c:pt>
                <c:pt idx="5193">
                  <c:v>22.55</c:v>
                </c:pt>
                <c:pt idx="5194">
                  <c:v>22.55</c:v>
                </c:pt>
                <c:pt idx="5195">
                  <c:v>22.55</c:v>
                </c:pt>
                <c:pt idx="5196">
                  <c:v>22.548999999999999</c:v>
                </c:pt>
                <c:pt idx="5197">
                  <c:v>22.548999999999999</c:v>
                </c:pt>
                <c:pt idx="5198">
                  <c:v>22.55</c:v>
                </c:pt>
                <c:pt idx="5199">
                  <c:v>22.55</c:v>
                </c:pt>
                <c:pt idx="5200">
                  <c:v>22.550999999999998</c:v>
                </c:pt>
                <c:pt idx="5201">
                  <c:v>22.55</c:v>
                </c:pt>
                <c:pt idx="5202">
                  <c:v>22.55</c:v>
                </c:pt>
                <c:pt idx="5203">
                  <c:v>22.550999999999998</c:v>
                </c:pt>
                <c:pt idx="5204">
                  <c:v>22.550999999999998</c:v>
                </c:pt>
                <c:pt idx="5205">
                  <c:v>22.553000000000001</c:v>
                </c:pt>
                <c:pt idx="5206">
                  <c:v>22.553000000000001</c:v>
                </c:pt>
                <c:pt idx="5207">
                  <c:v>22.553000000000001</c:v>
                </c:pt>
                <c:pt idx="5208">
                  <c:v>22.552</c:v>
                </c:pt>
                <c:pt idx="5209">
                  <c:v>22.553999999999998</c:v>
                </c:pt>
                <c:pt idx="5210">
                  <c:v>22.553999999999998</c:v>
                </c:pt>
                <c:pt idx="5211">
                  <c:v>22.553000000000001</c:v>
                </c:pt>
                <c:pt idx="5212">
                  <c:v>22.553000000000001</c:v>
                </c:pt>
                <c:pt idx="5213">
                  <c:v>22.553999999999998</c:v>
                </c:pt>
                <c:pt idx="5214">
                  <c:v>22.553999999999998</c:v>
                </c:pt>
                <c:pt idx="5215">
                  <c:v>22.553000000000001</c:v>
                </c:pt>
                <c:pt idx="5216">
                  <c:v>22.552</c:v>
                </c:pt>
                <c:pt idx="5217">
                  <c:v>22.552</c:v>
                </c:pt>
                <c:pt idx="5218">
                  <c:v>22.552</c:v>
                </c:pt>
                <c:pt idx="5219">
                  <c:v>22.550999999999998</c:v>
                </c:pt>
                <c:pt idx="5220">
                  <c:v>22.550999999999998</c:v>
                </c:pt>
                <c:pt idx="5221">
                  <c:v>22.550999999999998</c:v>
                </c:pt>
                <c:pt idx="5222">
                  <c:v>22.550999999999998</c:v>
                </c:pt>
                <c:pt idx="5223">
                  <c:v>22.55</c:v>
                </c:pt>
                <c:pt idx="5224">
                  <c:v>22.55</c:v>
                </c:pt>
                <c:pt idx="5225">
                  <c:v>22.55</c:v>
                </c:pt>
                <c:pt idx="5226">
                  <c:v>22.548999999999999</c:v>
                </c:pt>
                <c:pt idx="5227">
                  <c:v>22.55</c:v>
                </c:pt>
                <c:pt idx="5228">
                  <c:v>22.548999999999999</c:v>
                </c:pt>
                <c:pt idx="5229">
                  <c:v>22.548999999999999</c:v>
                </c:pt>
                <c:pt idx="5230">
                  <c:v>22.548999999999999</c:v>
                </c:pt>
                <c:pt idx="5231">
                  <c:v>22.548999999999999</c:v>
                </c:pt>
                <c:pt idx="5232">
                  <c:v>22.548999999999999</c:v>
                </c:pt>
                <c:pt idx="5233">
                  <c:v>22.55</c:v>
                </c:pt>
                <c:pt idx="5234">
                  <c:v>22.55</c:v>
                </c:pt>
                <c:pt idx="5235">
                  <c:v>22.55</c:v>
                </c:pt>
                <c:pt idx="5236">
                  <c:v>22.550999999999998</c:v>
                </c:pt>
                <c:pt idx="5237">
                  <c:v>22.550999999999998</c:v>
                </c:pt>
                <c:pt idx="5238">
                  <c:v>22.550999999999998</c:v>
                </c:pt>
                <c:pt idx="5239">
                  <c:v>22.550999999999998</c:v>
                </c:pt>
                <c:pt idx="5240">
                  <c:v>22.550999999999998</c:v>
                </c:pt>
                <c:pt idx="5241">
                  <c:v>22.550999999999998</c:v>
                </c:pt>
                <c:pt idx="5242">
                  <c:v>22.552</c:v>
                </c:pt>
                <c:pt idx="5243">
                  <c:v>22.552</c:v>
                </c:pt>
                <c:pt idx="5244">
                  <c:v>22.552</c:v>
                </c:pt>
                <c:pt idx="5245">
                  <c:v>22.553000000000001</c:v>
                </c:pt>
                <c:pt idx="5246">
                  <c:v>22.553000000000001</c:v>
                </c:pt>
                <c:pt idx="5247">
                  <c:v>22.553000000000001</c:v>
                </c:pt>
                <c:pt idx="5248">
                  <c:v>22.553000000000001</c:v>
                </c:pt>
                <c:pt idx="5249">
                  <c:v>22.553000000000001</c:v>
                </c:pt>
                <c:pt idx="5250">
                  <c:v>22.553000000000001</c:v>
                </c:pt>
                <c:pt idx="5251">
                  <c:v>22.553000000000001</c:v>
                </c:pt>
                <c:pt idx="5252">
                  <c:v>22.553000000000001</c:v>
                </c:pt>
                <c:pt idx="5253">
                  <c:v>22.553000000000001</c:v>
                </c:pt>
                <c:pt idx="5254">
                  <c:v>22.553000000000001</c:v>
                </c:pt>
                <c:pt idx="5255">
                  <c:v>22.553000000000001</c:v>
                </c:pt>
                <c:pt idx="5256">
                  <c:v>22.553000000000001</c:v>
                </c:pt>
                <c:pt idx="5257">
                  <c:v>22.553999999999998</c:v>
                </c:pt>
                <c:pt idx="5258">
                  <c:v>22.553000000000001</c:v>
                </c:pt>
                <c:pt idx="5259">
                  <c:v>22.553000000000001</c:v>
                </c:pt>
                <c:pt idx="5260">
                  <c:v>22.553000000000001</c:v>
                </c:pt>
                <c:pt idx="5261">
                  <c:v>22.552</c:v>
                </c:pt>
                <c:pt idx="5262">
                  <c:v>22.550999999999998</c:v>
                </c:pt>
                <c:pt idx="5263">
                  <c:v>22.550999999999998</c:v>
                </c:pt>
                <c:pt idx="5264">
                  <c:v>22.550999999999998</c:v>
                </c:pt>
                <c:pt idx="5265">
                  <c:v>22.550999999999998</c:v>
                </c:pt>
                <c:pt idx="5266">
                  <c:v>22.550999999999998</c:v>
                </c:pt>
                <c:pt idx="5267">
                  <c:v>22.550999999999998</c:v>
                </c:pt>
                <c:pt idx="5268">
                  <c:v>22.55</c:v>
                </c:pt>
                <c:pt idx="5269">
                  <c:v>22.55</c:v>
                </c:pt>
                <c:pt idx="5270">
                  <c:v>22.55</c:v>
                </c:pt>
                <c:pt idx="5271">
                  <c:v>22.55</c:v>
                </c:pt>
                <c:pt idx="5272">
                  <c:v>22.55</c:v>
                </c:pt>
                <c:pt idx="5273">
                  <c:v>22.548999999999999</c:v>
                </c:pt>
                <c:pt idx="5274">
                  <c:v>22.55</c:v>
                </c:pt>
                <c:pt idx="5275">
                  <c:v>22.55</c:v>
                </c:pt>
                <c:pt idx="5276">
                  <c:v>22.548999999999999</c:v>
                </c:pt>
                <c:pt idx="5277">
                  <c:v>22.548999999999999</c:v>
                </c:pt>
                <c:pt idx="5278">
                  <c:v>22.55</c:v>
                </c:pt>
                <c:pt idx="5279">
                  <c:v>22.55</c:v>
                </c:pt>
                <c:pt idx="5280">
                  <c:v>22.550999999999998</c:v>
                </c:pt>
                <c:pt idx="5281">
                  <c:v>22.550999999999998</c:v>
                </c:pt>
                <c:pt idx="5282">
                  <c:v>22.550999999999998</c:v>
                </c:pt>
                <c:pt idx="5283">
                  <c:v>22.550999999999998</c:v>
                </c:pt>
                <c:pt idx="5284">
                  <c:v>22.550999999999998</c:v>
                </c:pt>
                <c:pt idx="5285">
                  <c:v>22.550999999999998</c:v>
                </c:pt>
                <c:pt idx="5286">
                  <c:v>22.552</c:v>
                </c:pt>
                <c:pt idx="5287">
                  <c:v>22.552</c:v>
                </c:pt>
                <c:pt idx="5288">
                  <c:v>22.552</c:v>
                </c:pt>
                <c:pt idx="5289">
                  <c:v>22.552</c:v>
                </c:pt>
                <c:pt idx="5290">
                  <c:v>22.553000000000001</c:v>
                </c:pt>
                <c:pt idx="5291">
                  <c:v>22.553000000000001</c:v>
                </c:pt>
                <c:pt idx="5292">
                  <c:v>22.553999999999998</c:v>
                </c:pt>
                <c:pt idx="5293">
                  <c:v>22.553999999999998</c:v>
                </c:pt>
                <c:pt idx="5294">
                  <c:v>22.553999999999998</c:v>
                </c:pt>
                <c:pt idx="5295">
                  <c:v>22.552</c:v>
                </c:pt>
                <c:pt idx="5296">
                  <c:v>22.553000000000001</c:v>
                </c:pt>
                <c:pt idx="5297">
                  <c:v>22.553000000000001</c:v>
                </c:pt>
                <c:pt idx="5298">
                  <c:v>22.553000000000001</c:v>
                </c:pt>
                <c:pt idx="5299">
                  <c:v>22.553000000000001</c:v>
                </c:pt>
                <c:pt idx="5300">
                  <c:v>22.553000000000001</c:v>
                </c:pt>
                <c:pt idx="5301">
                  <c:v>22.553000000000001</c:v>
                </c:pt>
                <c:pt idx="5302">
                  <c:v>22.550999999999998</c:v>
                </c:pt>
                <c:pt idx="5303">
                  <c:v>22.550999999999998</c:v>
                </c:pt>
                <c:pt idx="5304">
                  <c:v>22.550999999999998</c:v>
                </c:pt>
                <c:pt idx="5305">
                  <c:v>22.550999999999998</c:v>
                </c:pt>
                <c:pt idx="5306">
                  <c:v>22.550999999999998</c:v>
                </c:pt>
                <c:pt idx="5307">
                  <c:v>22.55</c:v>
                </c:pt>
                <c:pt idx="5308">
                  <c:v>22.55</c:v>
                </c:pt>
                <c:pt idx="5309">
                  <c:v>22.550999999999998</c:v>
                </c:pt>
                <c:pt idx="5310">
                  <c:v>22.550999999999998</c:v>
                </c:pt>
                <c:pt idx="5311">
                  <c:v>22.55</c:v>
                </c:pt>
                <c:pt idx="5312">
                  <c:v>22.55</c:v>
                </c:pt>
                <c:pt idx="5313">
                  <c:v>22.55</c:v>
                </c:pt>
                <c:pt idx="5314">
                  <c:v>22.55</c:v>
                </c:pt>
                <c:pt idx="5315">
                  <c:v>22.55</c:v>
                </c:pt>
                <c:pt idx="5316">
                  <c:v>22.55</c:v>
                </c:pt>
                <c:pt idx="5317">
                  <c:v>22.548999999999999</c:v>
                </c:pt>
                <c:pt idx="5318">
                  <c:v>22.548999999999999</c:v>
                </c:pt>
                <c:pt idx="5319">
                  <c:v>22.548999999999999</c:v>
                </c:pt>
                <c:pt idx="5320">
                  <c:v>22.550999999999998</c:v>
                </c:pt>
                <c:pt idx="5321">
                  <c:v>22.550999999999998</c:v>
                </c:pt>
                <c:pt idx="5322">
                  <c:v>22.550999999999998</c:v>
                </c:pt>
                <c:pt idx="5323">
                  <c:v>22.550999999999998</c:v>
                </c:pt>
                <c:pt idx="5324">
                  <c:v>22.552</c:v>
                </c:pt>
                <c:pt idx="5325">
                  <c:v>22.552</c:v>
                </c:pt>
                <c:pt idx="5326">
                  <c:v>22.552</c:v>
                </c:pt>
                <c:pt idx="5327">
                  <c:v>22.552</c:v>
                </c:pt>
                <c:pt idx="5328">
                  <c:v>22.552</c:v>
                </c:pt>
                <c:pt idx="5329">
                  <c:v>22.552</c:v>
                </c:pt>
                <c:pt idx="5330">
                  <c:v>22.553000000000001</c:v>
                </c:pt>
                <c:pt idx="5331">
                  <c:v>22.553000000000001</c:v>
                </c:pt>
                <c:pt idx="5332">
                  <c:v>22.553000000000001</c:v>
                </c:pt>
                <c:pt idx="5333">
                  <c:v>22.553000000000001</c:v>
                </c:pt>
                <c:pt idx="5334">
                  <c:v>22.553000000000001</c:v>
                </c:pt>
                <c:pt idx="5335">
                  <c:v>22.553000000000001</c:v>
                </c:pt>
                <c:pt idx="5336">
                  <c:v>22.553000000000001</c:v>
                </c:pt>
                <c:pt idx="5337">
                  <c:v>22.553999999999998</c:v>
                </c:pt>
                <c:pt idx="5338">
                  <c:v>22.553999999999998</c:v>
                </c:pt>
                <c:pt idx="5339">
                  <c:v>22.553999999999998</c:v>
                </c:pt>
                <c:pt idx="5340">
                  <c:v>22.553000000000001</c:v>
                </c:pt>
                <c:pt idx="5341">
                  <c:v>22.552</c:v>
                </c:pt>
                <c:pt idx="5342">
                  <c:v>22.552</c:v>
                </c:pt>
                <c:pt idx="5343">
                  <c:v>22.552</c:v>
                </c:pt>
                <c:pt idx="5344">
                  <c:v>22.550999999999998</c:v>
                </c:pt>
                <c:pt idx="5345">
                  <c:v>22.552</c:v>
                </c:pt>
                <c:pt idx="5346">
                  <c:v>22.550999999999998</c:v>
                </c:pt>
                <c:pt idx="5347">
                  <c:v>22.55</c:v>
                </c:pt>
                <c:pt idx="5348">
                  <c:v>22.55</c:v>
                </c:pt>
                <c:pt idx="5349">
                  <c:v>22.550999999999998</c:v>
                </c:pt>
                <c:pt idx="5350">
                  <c:v>22.55</c:v>
                </c:pt>
                <c:pt idx="5351">
                  <c:v>22.55</c:v>
                </c:pt>
                <c:pt idx="5352">
                  <c:v>22.55</c:v>
                </c:pt>
                <c:pt idx="5353">
                  <c:v>22.55</c:v>
                </c:pt>
                <c:pt idx="5354">
                  <c:v>22.55</c:v>
                </c:pt>
                <c:pt idx="5355">
                  <c:v>22.55</c:v>
                </c:pt>
                <c:pt idx="5356">
                  <c:v>22.55</c:v>
                </c:pt>
                <c:pt idx="5357">
                  <c:v>22.55</c:v>
                </c:pt>
                <c:pt idx="5358">
                  <c:v>22.548999999999999</c:v>
                </c:pt>
                <c:pt idx="5359">
                  <c:v>22.55</c:v>
                </c:pt>
                <c:pt idx="5360">
                  <c:v>22.55</c:v>
                </c:pt>
                <c:pt idx="5361">
                  <c:v>22.55</c:v>
                </c:pt>
                <c:pt idx="5362">
                  <c:v>22.55</c:v>
                </c:pt>
                <c:pt idx="5363">
                  <c:v>22.55</c:v>
                </c:pt>
                <c:pt idx="5364">
                  <c:v>22.550999999999998</c:v>
                </c:pt>
                <c:pt idx="5365">
                  <c:v>22.550999999999998</c:v>
                </c:pt>
                <c:pt idx="5366">
                  <c:v>22.552</c:v>
                </c:pt>
                <c:pt idx="5367">
                  <c:v>22.552</c:v>
                </c:pt>
                <c:pt idx="5368">
                  <c:v>22.552</c:v>
                </c:pt>
                <c:pt idx="5369">
                  <c:v>22.553000000000001</c:v>
                </c:pt>
                <c:pt idx="5370">
                  <c:v>22.553000000000001</c:v>
                </c:pt>
                <c:pt idx="5371">
                  <c:v>22.553000000000001</c:v>
                </c:pt>
                <c:pt idx="5372">
                  <c:v>22.553000000000001</c:v>
                </c:pt>
                <c:pt idx="5373">
                  <c:v>22.553000000000001</c:v>
                </c:pt>
                <c:pt idx="5374">
                  <c:v>22.553000000000001</c:v>
                </c:pt>
                <c:pt idx="5375">
                  <c:v>22.553000000000001</c:v>
                </c:pt>
                <c:pt idx="5376">
                  <c:v>22.553000000000001</c:v>
                </c:pt>
                <c:pt idx="5377">
                  <c:v>22.553999999999998</c:v>
                </c:pt>
                <c:pt idx="5378">
                  <c:v>22.553999999999998</c:v>
                </c:pt>
                <c:pt idx="5379">
                  <c:v>22.553999999999998</c:v>
                </c:pt>
                <c:pt idx="5380">
                  <c:v>22.553999999999998</c:v>
                </c:pt>
                <c:pt idx="5381">
                  <c:v>22.553000000000001</c:v>
                </c:pt>
                <c:pt idx="5382">
                  <c:v>22.553000000000001</c:v>
                </c:pt>
                <c:pt idx="5383">
                  <c:v>22.553000000000001</c:v>
                </c:pt>
                <c:pt idx="5384">
                  <c:v>22.553000000000001</c:v>
                </c:pt>
                <c:pt idx="5385">
                  <c:v>22.553000000000001</c:v>
                </c:pt>
                <c:pt idx="5386">
                  <c:v>22.553000000000001</c:v>
                </c:pt>
                <c:pt idx="5387">
                  <c:v>22.553000000000001</c:v>
                </c:pt>
                <c:pt idx="5388">
                  <c:v>22.550999999999998</c:v>
                </c:pt>
                <c:pt idx="5389">
                  <c:v>22.550999999999998</c:v>
                </c:pt>
                <c:pt idx="5390">
                  <c:v>22.550999999999998</c:v>
                </c:pt>
                <c:pt idx="5391">
                  <c:v>22.550999999999998</c:v>
                </c:pt>
                <c:pt idx="5392">
                  <c:v>22.550999999999998</c:v>
                </c:pt>
                <c:pt idx="5393">
                  <c:v>22.55</c:v>
                </c:pt>
                <c:pt idx="5394">
                  <c:v>22.55</c:v>
                </c:pt>
                <c:pt idx="5395">
                  <c:v>22.548999999999999</c:v>
                </c:pt>
                <c:pt idx="5396">
                  <c:v>22.548999999999999</c:v>
                </c:pt>
                <c:pt idx="5397">
                  <c:v>22.548999999999999</c:v>
                </c:pt>
                <c:pt idx="5398">
                  <c:v>22.547999999999998</c:v>
                </c:pt>
                <c:pt idx="5399">
                  <c:v>22.547999999999998</c:v>
                </c:pt>
                <c:pt idx="5400">
                  <c:v>22.55</c:v>
                </c:pt>
                <c:pt idx="5401">
                  <c:v>22.55</c:v>
                </c:pt>
                <c:pt idx="5402">
                  <c:v>22.55</c:v>
                </c:pt>
                <c:pt idx="5403">
                  <c:v>22.550999999999998</c:v>
                </c:pt>
                <c:pt idx="5404">
                  <c:v>22.550999999999998</c:v>
                </c:pt>
                <c:pt idx="5405">
                  <c:v>22.550999999999998</c:v>
                </c:pt>
                <c:pt idx="5406">
                  <c:v>22.552</c:v>
                </c:pt>
                <c:pt idx="5407">
                  <c:v>22.552</c:v>
                </c:pt>
                <c:pt idx="5408">
                  <c:v>22.550999999999998</c:v>
                </c:pt>
                <c:pt idx="5409">
                  <c:v>22.550999999999998</c:v>
                </c:pt>
                <c:pt idx="5410">
                  <c:v>22.552</c:v>
                </c:pt>
                <c:pt idx="5411">
                  <c:v>22.553000000000001</c:v>
                </c:pt>
                <c:pt idx="5412">
                  <c:v>22.553999999999998</c:v>
                </c:pt>
                <c:pt idx="5413">
                  <c:v>22.553999999999998</c:v>
                </c:pt>
                <c:pt idx="5414">
                  <c:v>22.553999999999998</c:v>
                </c:pt>
                <c:pt idx="5415">
                  <c:v>22.553999999999998</c:v>
                </c:pt>
                <c:pt idx="5416">
                  <c:v>22.553999999999998</c:v>
                </c:pt>
                <c:pt idx="5417">
                  <c:v>22.553999999999998</c:v>
                </c:pt>
                <c:pt idx="5418">
                  <c:v>22.553000000000001</c:v>
                </c:pt>
                <c:pt idx="5419">
                  <c:v>22.552</c:v>
                </c:pt>
                <c:pt idx="5420">
                  <c:v>22.552</c:v>
                </c:pt>
                <c:pt idx="5421">
                  <c:v>22.552</c:v>
                </c:pt>
                <c:pt idx="5422">
                  <c:v>22.552</c:v>
                </c:pt>
                <c:pt idx="5423">
                  <c:v>22.550999999999998</c:v>
                </c:pt>
                <c:pt idx="5424">
                  <c:v>22.550999999999998</c:v>
                </c:pt>
                <c:pt idx="5425">
                  <c:v>22.550999999999998</c:v>
                </c:pt>
                <c:pt idx="5426">
                  <c:v>22.550999999999998</c:v>
                </c:pt>
                <c:pt idx="5427">
                  <c:v>22.55</c:v>
                </c:pt>
                <c:pt idx="5428">
                  <c:v>22.55</c:v>
                </c:pt>
                <c:pt idx="5429">
                  <c:v>22.55</c:v>
                </c:pt>
                <c:pt idx="5430">
                  <c:v>22.548999999999999</c:v>
                </c:pt>
                <c:pt idx="5431">
                  <c:v>22.548999999999999</c:v>
                </c:pt>
                <c:pt idx="5432">
                  <c:v>22.55</c:v>
                </c:pt>
                <c:pt idx="5433">
                  <c:v>22.55</c:v>
                </c:pt>
                <c:pt idx="5434">
                  <c:v>22.55</c:v>
                </c:pt>
                <c:pt idx="5435">
                  <c:v>22.55</c:v>
                </c:pt>
                <c:pt idx="5436">
                  <c:v>22.548999999999999</c:v>
                </c:pt>
                <c:pt idx="5437">
                  <c:v>22.55</c:v>
                </c:pt>
                <c:pt idx="5438">
                  <c:v>22.55</c:v>
                </c:pt>
                <c:pt idx="5439">
                  <c:v>22.55</c:v>
                </c:pt>
                <c:pt idx="5440">
                  <c:v>22.55</c:v>
                </c:pt>
                <c:pt idx="5441">
                  <c:v>22.552</c:v>
                </c:pt>
                <c:pt idx="5442">
                  <c:v>22.552</c:v>
                </c:pt>
                <c:pt idx="5443">
                  <c:v>22.552</c:v>
                </c:pt>
                <c:pt idx="5444">
                  <c:v>22.552</c:v>
                </c:pt>
                <c:pt idx="5445">
                  <c:v>22.552</c:v>
                </c:pt>
                <c:pt idx="5446">
                  <c:v>22.552</c:v>
                </c:pt>
                <c:pt idx="5447">
                  <c:v>22.552</c:v>
                </c:pt>
                <c:pt idx="5448">
                  <c:v>22.552</c:v>
                </c:pt>
                <c:pt idx="5449">
                  <c:v>22.555</c:v>
                </c:pt>
                <c:pt idx="5450">
                  <c:v>22.555</c:v>
                </c:pt>
                <c:pt idx="5451">
                  <c:v>22.553000000000001</c:v>
                </c:pt>
                <c:pt idx="5452">
                  <c:v>22.553000000000001</c:v>
                </c:pt>
                <c:pt idx="5453">
                  <c:v>22.553000000000001</c:v>
                </c:pt>
                <c:pt idx="5454">
                  <c:v>22.552</c:v>
                </c:pt>
                <c:pt idx="5455">
                  <c:v>22.553000000000001</c:v>
                </c:pt>
                <c:pt idx="5456">
                  <c:v>22.553000000000001</c:v>
                </c:pt>
                <c:pt idx="5457">
                  <c:v>22.552</c:v>
                </c:pt>
                <c:pt idx="5458">
                  <c:v>22.552</c:v>
                </c:pt>
                <c:pt idx="5459">
                  <c:v>22.553000000000001</c:v>
                </c:pt>
                <c:pt idx="5460">
                  <c:v>22.553000000000001</c:v>
                </c:pt>
                <c:pt idx="5461">
                  <c:v>22.552</c:v>
                </c:pt>
                <c:pt idx="5462">
                  <c:v>22.552</c:v>
                </c:pt>
                <c:pt idx="5463">
                  <c:v>22.55</c:v>
                </c:pt>
                <c:pt idx="5464">
                  <c:v>22.55</c:v>
                </c:pt>
                <c:pt idx="5465">
                  <c:v>22.550999999999998</c:v>
                </c:pt>
                <c:pt idx="5466">
                  <c:v>22.550999999999998</c:v>
                </c:pt>
                <c:pt idx="5467">
                  <c:v>22.550999999999998</c:v>
                </c:pt>
                <c:pt idx="5468">
                  <c:v>22.55</c:v>
                </c:pt>
                <c:pt idx="5469">
                  <c:v>22.55</c:v>
                </c:pt>
                <c:pt idx="5470">
                  <c:v>22.548999999999999</c:v>
                </c:pt>
                <c:pt idx="5471">
                  <c:v>22.55</c:v>
                </c:pt>
                <c:pt idx="5472">
                  <c:v>22.55</c:v>
                </c:pt>
                <c:pt idx="5473">
                  <c:v>22.55</c:v>
                </c:pt>
                <c:pt idx="5474">
                  <c:v>22.55</c:v>
                </c:pt>
                <c:pt idx="5475">
                  <c:v>22.55</c:v>
                </c:pt>
                <c:pt idx="5476">
                  <c:v>22.550999999999998</c:v>
                </c:pt>
                <c:pt idx="5477">
                  <c:v>22.550999999999998</c:v>
                </c:pt>
                <c:pt idx="5478">
                  <c:v>22.550999999999998</c:v>
                </c:pt>
                <c:pt idx="5479">
                  <c:v>22.550999999999998</c:v>
                </c:pt>
                <c:pt idx="5480">
                  <c:v>22.550999999999998</c:v>
                </c:pt>
                <c:pt idx="5481">
                  <c:v>22.550999999999998</c:v>
                </c:pt>
                <c:pt idx="5482">
                  <c:v>22.552</c:v>
                </c:pt>
                <c:pt idx="5483">
                  <c:v>22.552</c:v>
                </c:pt>
                <c:pt idx="5484">
                  <c:v>22.552</c:v>
                </c:pt>
                <c:pt idx="5485">
                  <c:v>22.553000000000001</c:v>
                </c:pt>
                <c:pt idx="5486">
                  <c:v>22.553000000000001</c:v>
                </c:pt>
                <c:pt idx="5487">
                  <c:v>22.553000000000001</c:v>
                </c:pt>
                <c:pt idx="5488">
                  <c:v>22.553999999999998</c:v>
                </c:pt>
                <c:pt idx="5489">
                  <c:v>22.553999999999998</c:v>
                </c:pt>
                <c:pt idx="5490">
                  <c:v>22.553999999999998</c:v>
                </c:pt>
                <c:pt idx="5491">
                  <c:v>22.553999999999998</c:v>
                </c:pt>
                <c:pt idx="5492">
                  <c:v>22.553999999999998</c:v>
                </c:pt>
                <c:pt idx="5493">
                  <c:v>22.553999999999998</c:v>
                </c:pt>
                <c:pt idx="5494">
                  <c:v>22.553999999999998</c:v>
                </c:pt>
                <c:pt idx="5495">
                  <c:v>22.553999999999998</c:v>
                </c:pt>
                <c:pt idx="5496">
                  <c:v>22.553000000000001</c:v>
                </c:pt>
                <c:pt idx="5497">
                  <c:v>22.553000000000001</c:v>
                </c:pt>
                <c:pt idx="5498">
                  <c:v>22.552</c:v>
                </c:pt>
                <c:pt idx="5499">
                  <c:v>22.552</c:v>
                </c:pt>
                <c:pt idx="5500">
                  <c:v>22.552</c:v>
                </c:pt>
                <c:pt idx="5501">
                  <c:v>22.552</c:v>
                </c:pt>
                <c:pt idx="5502">
                  <c:v>22.550999999999998</c:v>
                </c:pt>
                <c:pt idx="5503">
                  <c:v>22.550999999999998</c:v>
                </c:pt>
                <c:pt idx="5504">
                  <c:v>22.550999999999998</c:v>
                </c:pt>
                <c:pt idx="5505">
                  <c:v>22.550999999999998</c:v>
                </c:pt>
                <c:pt idx="5506">
                  <c:v>22.55</c:v>
                </c:pt>
                <c:pt idx="5507">
                  <c:v>22.55</c:v>
                </c:pt>
                <c:pt idx="5508">
                  <c:v>22.55</c:v>
                </c:pt>
                <c:pt idx="5509">
                  <c:v>22.55</c:v>
                </c:pt>
                <c:pt idx="5510">
                  <c:v>22.548999999999999</c:v>
                </c:pt>
                <c:pt idx="5511">
                  <c:v>22.55</c:v>
                </c:pt>
                <c:pt idx="5512">
                  <c:v>22.55</c:v>
                </c:pt>
                <c:pt idx="5513">
                  <c:v>22.55</c:v>
                </c:pt>
                <c:pt idx="5514">
                  <c:v>22.55</c:v>
                </c:pt>
                <c:pt idx="5515">
                  <c:v>22.55</c:v>
                </c:pt>
                <c:pt idx="5516">
                  <c:v>22.55</c:v>
                </c:pt>
                <c:pt idx="5517">
                  <c:v>22.55</c:v>
                </c:pt>
                <c:pt idx="5518">
                  <c:v>22.55</c:v>
                </c:pt>
                <c:pt idx="5519">
                  <c:v>22.55</c:v>
                </c:pt>
                <c:pt idx="5520">
                  <c:v>22.550999999999998</c:v>
                </c:pt>
                <c:pt idx="5521">
                  <c:v>22.550999999999998</c:v>
                </c:pt>
                <c:pt idx="5522">
                  <c:v>22.550999999999998</c:v>
                </c:pt>
                <c:pt idx="5523">
                  <c:v>22.550999999999998</c:v>
                </c:pt>
                <c:pt idx="5524">
                  <c:v>22.552</c:v>
                </c:pt>
                <c:pt idx="5525">
                  <c:v>22.553000000000001</c:v>
                </c:pt>
                <c:pt idx="5526">
                  <c:v>22.553000000000001</c:v>
                </c:pt>
                <c:pt idx="5527">
                  <c:v>22.553000000000001</c:v>
                </c:pt>
                <c:pt idx="5528">
                  <c:v>22.553999999999998</c:v>
                </c:pt>
                <c:pt idx="5529">
                  <c:v>22.553999999999998</c:v>
                </c:pt>
                <c:pt idx="5530">
                  <c:v>22.552</c:v>
                </c:pt>
                <c:pt idx="5531">
                  <c:v>22.552</c:v>
                </c:pt>
                <c:pt idx="5532">
                  <c:v>22.553000000000001</c:v>
                </c:pt>
                <c:pt idx="5533">
                  <c:v>22.553000000000001</c:v>
                </c:pt>
                <c:pt idx="5534">
                  <c:v>22.553000000000001</c:v>
                </c:pt>
                <c:pt idx="5535">
                  <c:v>22.553999999999998</c:v>
                </c:pt>
                <c:pt idx="5536">
                  <c:v>22.553000000000001</c:v>
                </c:pt>
                <c:pt idx="5537">
                  <c:v>22.553000000000001</c:v>
                </c:pt>
                <c:pt idx="5538">
                  <c:v>22.553000000000001</c:v>
                </c:pt>
                <c:pt idx="5539">
                  <c:v>22.553000000000001</c:v>
                </c:pt>
                <c:pt idx="5540">
                  <c:v>22.552</c:v>
                </c:pt>
                <c:pt idx="5541">
                  <c:v>22.552</c:v>
                </c:pt>
                <c:pt idx="5542">
                  <c:v>22.552</c:v>
                </c:pt>
                <c:pt idx="5543">
                  <c:v>22.552</c:v>
                </c:pt>
                <c:pt idx="5544">
                  <c:v>22.550999999999998</c:v>
                </c:pt>
                <c:pt idx="5545">
                  <c:v>22.550999999999998</c:v>
                </c:pt>
                <c:pt idx="5546">
                  <c:v>22.550999999999998</c:v>
                </c:pt>
                <c:pt idx="5547">
                  <c:v>22.55</c:v>
                </c:pt>
                <c:pt idx="5548">
                  <c:v>22.55</c:v>
                </c:pt>
                <c:pt idx="5549">
                  <c:v>22.55</c:v>
                </c:pt>
                <c:pt idx="5550">
                  <c:v>22.55</c:v>
                </c:pt>
                <c:pt idx="5551">
                  <c:v>22.550999999999998</c:v>
                </c:pt>
                <c:pt idx="5552">
                  <c:v>22.55</c:v>
                </c:pt>
                <c:pt idx="5553">
                  <c:v>22.55</c:v>
                </c:pt>
                <c:pt idx="5554">
                  <c:v>22.548999999999999</c:v>
                </c:pt>
                <c:pt idx="5555">
                  <c:v>22.548999999999999</c:v>
                </c:pt>
                <c:pt idx="5556">
                  <c:v>22.548999999999999</c:v>
                </c:pt>
                <c:pt idx="5557">
                  <c:v>22.548999999999999</c:v>
                </c:pt>
                <c:pt idx="5558">
                  <c:v>22.548999999999999</c:v>
                </c:pt>
                <c:pt idx="5559">
                  <c:v>22.55</c:v>
                </c:pt>
                <c:pt idx="5560">
                  <c:v>22.55</c:v>
                </c:pt>
                <c:pt idx="5561">
                  <c:v>22.55</c:v>
                </c:pt>
                <c:pt idx="5562">
                  <c:v>22.550999999999998</c:v>
                </c:pt>
                <c:pt idx="5563">
                  <c:v>22.550999999999998</c:v>
                </c:pt>
                <c:pt idx="5564">
                  <c:v>22.550999999999998</c:v>
                </c:pt>
                <c:pt idx="5565">
                  <c:v>22.550999999999998</c:v>
                </c:pt>
                <c:pt idx="5566">
                  <c:v>22.552</c:v>
                </c:pt>
                <c:pt idx="5567">
                  <c:v>22.552</c:v>
                </c:pt>
                <c:pt idx="5568">
                  <c:v>22.552</c:v>
                </c:pt>
                <c:pt idx="5569">
                  <c:v>22.553000000000001</c:v>
                </c:pt>
                <c:pt idx="5570">
                  <c:v>22.553000000000001</c:v>
                </c:pt>
                <c:pt idx="5571">
                  <c:v>22.553000000000001</c:v>
                </c:pt>
                <c:pt idx="5572">
                  <c:v>22.553000000000001</c:v>
                </c:pt>
                <c:pt idx="5573">
                  <c:v>22.553000000000001</c:v>
                </c:pt>
                <c:pt idx="5574">
                  <c:v>22.553999999999998</c:v>
                </c:pt>
                <c:pt idx="5575">
                  <c:v>22.553999999999998</c:v>
                </c:pt>
                <c:pt idx="5576">
                  <c:v>22.553999999999998</c:v>
                </c:pt>
                <c:pt idx="5577">
                  <c:v>22.553999999999998</c:v>
                </c:pt>
                <c:pt idx="5578">
                  <c:v>22.553999999999998</c:v>
                </c:pt>
                <c:pt idx="5579">
                  <c:v>22.553999999999998</c:v>
                </c:pt>
                <c:pt idx="5580">
                  <c:v>22.553000000000001</c:v>
                </c:pt>
                <c:pt idx="5581">
                  <c:v>22.553000000000001</c:v>
                </c:pt>
                <c:pt idx="5582">
                  <c:v>22.552</c:v>
                </c:pt>
                <c:pt idx="5583">
                  <c:v>22.553000000000001</c:v>
                </c:pt>
                <c:pt idx="5584">
                  <c:v>22.553000000000001</c:v>
                </c:pt>
                <c:pt idx="5585">
                  <c:v>22.552</c:v>
                </c:pt>
                <c:pt idx="5586">
                  <c:v>22.552</c:v>
                </c:pt>
                <c:pt idx="5587">
                  <c:v>22.552</c:v>
                </c:pt>
                <c:pt idx="5588">
                  <c:v>22.552</c:v>
                </c:pt>
                <c:pt idx="5589">
                  <c:v>22.550999999999998</c:v>
                </c:pt>
                <c:pt idx="5590">
                  <c:v>22.550999999999998</c:v>
                </c:pt>
                <c:pt idx="5591">
                  <c:v>22.552</c:v>
                </c:pt>
                <c:pt idx="5592">
                  <c:v>22.552</c:v>
                </c:pt>
                <c:pt idx="5593">
                  <c:v>22.552</c:v>
                </c:pt>
                <c:pt idx="5594">
                  <c:v>22.55</c:v>
                </c:pt>
                <c:pt idx="5595">
                  <c:v>22.55</c:v>
                </c:pt>
                <c:pt idx="5596">
                  <c:v>22.55</c:v>
                </c:pt>
                <c:pt idx="5597">
                  <c:v>22.55</c:v>
                </c:pt>
                <c:pt idx="5598">
                  <c:v>22.55</c:v>
                </c:pt>
                <c:pt idx="5599">
                  <c:v>22.55</c:v>
                </c:pt>
                <c:pt idx="5600">
                  <c:v>22.548999999999999</c:v>
                </c:pt>
                <c:pt idx="5601">
                  <c:v>22.55</c:v>
                </c:pt>
                <c:pt idx="5602">
                  <c:v>22.55</c:v>
                </c:pt>
                <c:pt idx="5603">
                  <c:v>22.55</c:v>
                </c:pt>
                <c:pt idx="5604">
                  <c:v>22.55</c:v>
                </c:pt>
                <c:pt idx="5605">
                  <c:v>22.55</c:v>
                </c:pt>
                <c:pt idx="5606">
                  <c:v>22.550999999999998</c:v>
                </c:pt>
                <c:pt idx="5607">
                  <c:v>22.550999999999998</c:v>
                </c:pt>
                <c:pt idx="5608">
                  <c:v>22.55</c:v>
                </c:pt>
                <c:pt idx="5609">
                  <c:v>22.552</c:v>
                </c:pt>
                <c:pt idx="5610">
                  <c:v>22.552</c:v>
                </c:pt>
                <c:pt idx="5611">
                  <c:v>22.552</c:v>
                </c:pt>
                <c:pt idx="5612">
                  <c:v>22.553000000000001</c:v>
                </c:pt>
                <c:pt idx="5613">
                  <c:v>22.553000000000001</c:v>
                </c:pt>
                <c:pt idx="5614">
                  <c:v>22.552</c:v>
                </c:pt>
                <c:pt idx="5615">
                  <c:v>22.552</c:v>
                </c:pt>
                <c:pt idx="5616">
                  <c:v>22.553000000000001</c:v>
                </c:pt>
                <c:pt idx="5617">
                  <c:v>22.553000000000001</c:v>
                </c:pt>
                <c:pt idx="5618">
                  <c:v>22.553000000000001</c:v>
                </c:pt>
                <c:pt idx="5619">
                  <c:v>22.553000000000001</c:v>
                </c:pt>
                <c:pt idx="5620">
                  <c:v>22.553000000000001</c:v>
                </c:pt>
                <c:pt idx="5621">
                  <c:v>22.553000000000001</c:v>
                </c:pt>
                <c:pt idx="5622">
                  <c:v>22.553999999999998</c:v>
                </c:pt>
                <c:pt idx="5623">
                  <c:v>22.553999999999998</c:v>
                </c:pt>
                <c:pt idx="5624">
                  <c:v>22.553000000000001</c:v>
                </c:pt>
                <c:pt idx="5625">
                  <c:v>22.553000000000001</c:v>
                </c:pt>
                <c:pt idx="5626">
                  <c:v>22.552</c:v>
                </c:pt>
                <c:pt idx="5627">
                  <c:v>22.552</c:v>
                </c:pt>
                <c:pt idx="5628">
                  <c:v>22.553000000000001</c:v>
                </c:pt>
                <c:pt idx="5629">
                  <c:v>22.552</c:v>
                </c:pt>
                <c:pt idx="5630">
                  <c:v>22.552</c:v>
                </c:pt>
                <c:pt idx="5631">
                  <c:v>22.552</c:v>
                </c:pt>
                <c:pt idx="5632">
                  <c:v>22.552</c:v>
                </c:pt>
                <c:pt idx="5633">
                  <c:v>22.550999999999998</c:v>
                </c:pt>
                <c:pt idx="5634">
                  <c:v>22.550999999999998</c:v>
                </c:pt>
                <c:pt idx="5635">
                  <c:v>22.550999999999998</c:v>
                </c:pt>
                <c:pt idx="5636">
                  <c:v>22.55</c:v>
                </c:pt>
                <c:pt idx="5637">
                  <c:v>22.55</c:v>
                </c:pt>
                <c:pt idx="5638">
                  <c:v>22.55</c:v>
                </c:pt>
                <c:pt idx="5639">
                  <c:v>22.55</c:v>
                </c:pt>
                <c:pt idx="5640">
                  <c:v>22.55</c:v>
                </c:pt>
                <c:pt idx="5641">
                  <c:v>22.55</c:v>
                </c:pt>
                <c:pt idx="5642">
                  <c:v>22.55</c:v>
                </c:pt>
                <c:pt idx="5643">
                  <c:v>22.548999999999999</c:v>
                </c:pt>
                <c:pt idx="5644">
                  <c:v>22.55</c:v>
                </c:pt>
                <c:pt idx="5645">
                  <c:v>22.55</c:v>
                </c:pt>
                <c:pt idx="5646">
                  <c:v>22.550999999999998</c:v>
                </c:pt>
                <c:pt idx="5647">
                  <c:v>22.550999999999998</c:v>
                </c:pt>
                <c:pt idx="5648">
                  <c:v>22.550999999999998</c:v>
                </c:pt>
                <c:pt idx="5649">
                  <c:v>22.55</c:v>
                </c:pt>
                <c:pt idx="5650">
                  <c:v>22.55</c:v>
                </c:pt>
                <c:pt idx="5651">
                  <c:v>22.550999999999998</c:v>
                </c:pt>
                <c:pt idx="5652">
                  <c:v>22.550999999999998</c:v>
                </c:pt>
                <c:pt idx="5653">
                  <c:v>22.550999999999998</c:v>
                </c:pt>
                <c:pt idx="5654">
                  <c:v>22.552</c:v>
                </c:pt>
                <c:pt idx="5655">
                  <c:v>22.552</c:v>
                </c:pt>
                <c:pt idx="5656">
                  <c:v>22.553000000000001</c:v>
                </c:pt>
                <c:pt idx="5657">
                  <c:v>22.553000000000001</c:v>
                </c:pt>
                <c:pt idx="5658">
                  <c:v>22.553000000000001</c:v>
                </c:pt>
                <c:pt idx="5659">
                  <c:v>22.553000000000001</c:v>
                </c:pt>
                <c:pt idx="5660">
                  <c:v>22.553999999999998</c:v>
                </c:pt>
                <c:pt idx="5661">
                  <c:v>22.553999999999998</c:v>
                </c:pt>
                <c:pt idx="5662">
                  <c:v>22.553999999999998</c:v>
                </c:pt>
                <c:pt idx="5663">
                  <c:v>22.553000000000001</c:v>
                </c:pt>
                <c:pt idx="5664">
                  <c:v>22.553000000000001</c:v>
                </c:pt>
                <c:pt idx="5665">
                  <c:v>22.553000000000001</c:v>
                </c:pt>
                <c:pt idx="5666">
                  <c:v>22.553000000000001</c:v>
                </c:pt>
                <c:pt idx="5667">
                  <c:v>22.553000000000001</c:v>
                </c:pt>
                <c:pt idx="5668">
                  <c:v>22.553000000000001</c:v>
                </c:pt>
                <c:pt idx="5669">
                  <c:v>22.553000000000001</c:v>
                </c:pt>
                <c:pt idx="5670">
                  <c:v>22.553000000000001</c:v>
                </c:pt>
                <c:pt idx="5671">
                  <c:v>22.553000000000001</c:v>
                </c:pt>
                <c:pt idx="5672">
                  <c:v>22.553000000000001</c:v>
                </c:pt>
                <c:pt idx="5673">
                  <c:v>22.553000000000001</c:v>
                </c:pt>
                <c:pt idx="5674">
                  <c:v>22.553000000000001</c:v>
                </c:pt>
                <c:pt idx="5675">
                  <c:v>22.552</c:v>
                </c:pt>
                <c:pt idx="5676">
                  <c:v>22.552</c:v>
                </c:pt>
                <c:pt idx="5677">
                  <c:v>22.550999999999998</c:v>
                </c:pt>
                <c:pt idx="5678">
                  <c:v>22.550999999999998</c:v>
                </c:pt>
                <c:pt idx="5679">
                  <c:v>22.550999999999998</c:v>
                </c:pt>
                <c:pt idx="5680">
                  <c:v>22.550999999999998</c:v>
                </c:pt>
                <c:pt idx="5681">
                  <c:v>22.550999999999998</c:v>
                </c:pt>
                <c:pt idx="5682">
                  <c:v>22.550999999999998</c:v>
                </c:pt>
                <c:pt idx="5683">
                  <c:v>22.55</c:v>
                </c:pt>
                <c:pt idx="5684">
                  <c:v>22.55</c:v>
                </c:pt>
                <c:pt idx="5685">
                  <c:v>22.55</c:v>
                </c:pt>
                <c:pt idx="5686">
                  <c:v>22.548999999999999</c:v>
                </c:pt>
                <c:pt idx="5687">
                  <c:v>22.548999999999999</c:v>
                </c:pt>
                <c:pt idx="5688">
                  <c:v>22.548999999999999</c:v>
                </c:pt>
                <c:pt idx="5689">
                  <c:v>22.548999999999999</c:v>
                </c:pt>
                <c:pt idx="5690">
                  <c:v>22.548999999999999</c:v>
                </c:pt>
                <c:pt idx="5691">
                  <c:v>22.55</c:v>
                </c:pt>
                <c:pt idx="5692">
                  <c:v>22.55</c:v>
                </c:pt>
                <c:pt idx="5693">
                  <c:v>22.55</c:v>
                </c:pt>
                <c:pt idx="5694">
                  <c:v>22.550999999999998</c:v>
                </c:pt>
                <c:pt idx="5695">
                  <c:v>22.550999999999998</c:v>
                </c:pt>
                <c:pt idx="5696">
                  <c:v>22.550999999999998</c:v>
                </c:pt>
                <c:pt idx="5697">
                  <c:v>22.550999999999998</c:v>
                </c:pt>
                <c:pt idx="5698">
                  <c:v>22.552</c:v>
                </c:pt>
                <c:pt idx="5699">
                  <c:v>22.550999999999998</c:v>
                </c:pt>
                <c:pt idx="5700">
                  <c:v>22.552</c:v>
                </c:pt>
                <c:pt idx="5701">
                  <c:v>22.552</c:v>
                </c:pt>
                <c:pt idx="5702">
                  <c:v>22.552</c:v>
                </c:pt>
                <c:pt idx="5703">
                  <c:v>22.552</c:v>
                </c:pt>
                <c:pt idx="5704">
                  <c:v>22.553000000000001</c:v>
                </c:pt>
                <c:pt idx="5705">
                  <c:v>22.553000000000001</c:v>
                </c:pt>
                <c:pt idx="5706">
                  <c:v>22.553000000000001</c:v>
                </c:pt>
                <c:pt idx="5707">
                  <c:v>22.553000000000001</c:v>
                </c:pt>
                <c:pt idx="5708">
                  <c:v>22.553999999999998</c:v>
                </c:pt>
                <c:pt idx="5709">
                  <c:v>22.553999999999998</c:v>
                </c:pt>
                <c:pt idx="5710">
                  <c:v>22.553999999999998</c:v>
                </c:pt>
                <c:pt idx="5711">
                  <c:v>22.553999999999998</c:v>
                </c:pt>
                <c:pt idx="5712">
                  <c:v>22.553999999999998</c:v>
                </c:pt>
                <c:pt idx="5713">
                  <c:v>22.553000000000001</c:v>
                </c:pt>
                <c:pt idx="5714">
                  <c:v>22.553000000000001</c:v>
                </c:pt>
                <c:pt idx="5715">
                  <c:v>22.553000000000001</c:v>
                </c:pt>
                <c:pt idx="5716">
                  <c:v>22.553000000000001</c:v>
                </c:pt>
                <c:pt idx="5717">
                  <c:v>22.553000000000001</c:v>
                </c:pt>
                <c:pt idx="5718">
                  <c:v>22.553000000000001</c:v>
                </c:pt>
                <c:pt idx="5719">
                  <c:v>22.553000000000001</c:v>
                </c:pt>
                <c:pt idx="5720">
                  <c:v>22.553000000000001</c:v>
                </c:pt>
                <c:pt idx="5721">
                  <c:v>22.553000000000001</c:v>
                </c:pt>
                <c:pt idx="5722">
                  <c:v>22.553000000000001</c:v>
                </c:pt>
                <c:pt idx="5723">
                  <c:v>22.552</c:v>
                </c:pt>
                <c:pt idx="5724">
                  <c:v>22.552</c:v>
                </c:pt>
                <c:pt idx="5725">
                  <c:v>22.552</c:v>
                </c:pt>
                <c:pt idx="5726">
                  <c:v>22.550999999999998</c:v>
                </c:pt>
                <c:pt idx="5727">
                  <c:v>22.552</c:v>
                </c:pt>
                <c:pt idx="5728">
                  <c:v>22.552</c:v>
                </c:pt>
                <c:pt idx="5729">
                  <c:v>22.552</c:v>
                </c:pt>
                <c:pt idx="5730">
                  <c:v>22.552</c:v>
                </c:pt>
                <c:pt idx="5731">
                  <c:v>22.550999999999998</c:v>
                </c:pt>
                <c:pt idx="5732">
                  <c:v>22.550999999999998</c:v>
                </c:pt>
                <c:pt idx="5733">
                  <c:v>22.550999999999998</c:v>
                </c:pt>
                <c:pt idx="5734">
                  <c:v>22.550999999999998</c:v>
                </c:pt>
                <c:pt idx="5735">
                  <c:v>22.55</c:v>
                </c:pt>
                <c:pt idx="5736">
                  <c:v>22.55</c:v>
                </c:pt>
                <c:pt idx="5737">
                  <c:v>22.55</c:v>
                </c:pt>
                <c:pt idx="5738">
                  <c:v>22.55</c:v>
                </c:pt>
                <c:pt idx="5739">
                  <c:v>22.55</c:v>
                </c:pt>
                <c:pt idx="5740">
                  <c:v>22.55</c:v>
                </c:pt>
                <c:pt idx="5741">
                  <c:v>22.548999999999999</c:v>
                </c:pt>
                <c:pt idx="5742">
                  <c:v>22.548999999999999</c:v>
                </c:pt>
                <c:pt idx="5743">
                  <c:v>22.55</c:v>
                </c:pt>
                <c:pt idx="5744">
                  <c:v>22.55</c:v>
                </c:pt>
                <c:pt idx="5745">
                  <c:v>22.55</c:v>
                </c:pt>
                <c:pt idx="5746">
                  <c:v>22.55</c:v>
                </c:pt>
                <c:pt idx="5747">
                  <c:v>22.55</c:v>
                </c:pt>
                <c:pt idx="5748">
                  <c:v>22.55</c:v>
                </c:pt>
                <c:pt idx="5749">
                  <c:v>22.550999999999998</c:v>
                </c:pt>
                <c:pt idx="5750">
                  <c:v>22.550999999999998</c:v>
                </c:pt>
                <c:pt idx="5751">
                  <c:v>22.550999999999998</c:v>
                </c:pt>
                <c:pt idx="5752">
                  <c:v>22.552</c:v>
                </c:pt>
                <c:pt idx="5753">
                  <c:v>22.550999999999998</c:v>
                </c:pt>
                <c:pt idx="5754">
                  <c:v>22.550999999999998</c:v>
                </c:pt>
                <c:pt idx="5755">
                  <c:v>22.552</c:v>
                </c:pt>
                <c:pt idx="5756">
                  <c:v>22.552</c:v>
                </c:pt>
                <c:pt idx="5757">
                  <c:v>22.552</c:v>
                </c:pt>
                <c:pt idx="5758">
                  <c:v>22.553999999999998</c:v>
                </c:pt>
                <c:pt idx="5759">
                  <c:v>22.553999999999998</c:v>
                </c:pt>
                <c:pt idx="5760">
                  <c:v>22.553000000000001</c:v>
                </c:pt>
                <c:pt idx="5761">
                  <c:v>22.553000000000001</c:v>
                </c:pt>
                <c:pt idx="5762">
                  <c:v>22.553000000000001</c:v>
                </c:pt>
                <c:pt idx="5763">
                  <c:v>22.553999999999998</c:v>
                </c:pt>
                <c:pt idx="5764">
                  <c:v>22.553999999999998</c:v>
                </c:pt>
                <c:pt idx="5765">
                  <c:v>22.553999999999998</c:v>
                </c:pt>
                <c:pt idx="5766">
                  <c:v>22.553999999999998</c:v>
                </c:pt>
                <c:pt idx="5767">
                  <c:v>22.553999999999998</c:v>
                </c:pt>
                <c:pt idx="5768">
                  <c:v>22.553999999999998</c:v>
                </c:pt>
                <c:pt idx="5769">
                  <c:v>22.553999999999998</c:v>
                </c:pt>
                <c:pt idx="5770">
                  <c:v>22.552</c:v>
                </c:pt>
                <c:pt idx="5771">
                  <c:v>22.552</c:v>
                </c:pt>
                <c:pt idx="5772">
                  <c:v>22.552</c:v>
                </c:pt>
                <c:pt idx="5773">
                  <c:v>22.550999999999998</c:v>
                </c:pt>
                <c:pt idx="5774">
                  <c:v>22.550999999999998</c:v>
                </c:pt>
                <c:pt idx="5775">
                  <c:v>22.55</c:v>
                </c:pt>
                <c:pt idx="5776">
                  <c:v>22.55</c:v>
                </c:pt>
                <c:pt idx="5777">
                  <c:v>22.55</c:v>
                </c:pt>
                <c:pt idx="5778">
                  <c:v>22.55</c:v>
                </c:pt>
                <c:pt idx="5779">
                  <c:v>22.548999999999999</c:v>
                </c:pt>
                <c:pt idx="5780">
                  <c:v>22.548999999999999</c:v>
                </c:pt>
                <c:pt idx="5781">
                  <c:v>22.548999999999999</c:v>
                </c:pt>
                <c:pt idx="5782">
                  <c:v>22.55</c:v>
                </c:pt>
                <c:pt idx="5783">
                  <c:v>22.55</c:v>
                </c:pt>
                <c:pt idx="5784">
                  <c:v>22.550999999999998</c:v>
                </c:pt>
                <c:pt idx="5785">
                  <c:v>22.550999999999998</c:v>
                </c:pt>
                <c:pt idx="5786">
                  <c:v>22.55</c:v>
                </c:pt>
                <c:pt idx="5787">
                  <c:v>22.55</c:v>
                </c:pt>
                <c:pt idx="5788">
                  <c:v>22.55</c:v>
                </c:pt>
                <c:pt idx="5789">
                  <c:v>22.55</c:v>
                </c:pt>
                <c:pt idx="5790">
                  <c:v>22.55</c:v>
                </c:pt>
                <c:pt idx="5791">
                  <c:v>22.55</c:v>
                </c:pt>
                <c:pt idx="5792">
                  <c:v>22.550999999999998</c:v>
                </c:pt>
                <c:pt idx="5793">
                  <c:v>22.550999999999998</c:v>
                </c:pt>
                <c:pt idx="5794">
                  <c:v>22.552</c:v>
                </c:pt>
                <c:pt idx="5795">
                  <c:v>22.552</c:v>
                </c:pt>
                <c:pt idx="5796">
                  <c:v>22.553000000000001</c:v>
                </c:pt>
                <c:pt idx="5797">
                  <c:v>22.552</c:v>
                </c:pt>
                <c:pt idx="5798">
                  <c:v>22.552</c:v>
                </c:pt>
                <c:pt idx="5799">
                  <c:v>22.553000000000001</c:v>
                </c:pt>
                <c:pt idx="5800">
                  <c:v>22.553000000000001</c:v>
                </c:pt>
                <c:pt idx="5801">
                  <c:v>22.553000000000001</c:v>
                </c:pt>
                <c:pt idx="5802">
                  <c:v>22.553000000000001</c:v>
                </c:pt>
                <c:pt idx="5803">
                  <c:v>22.553999999999998</c:v>
                </c:pt>
                <c:pt idx="5804">
                  <c:v>22.553999999999998</c:v>
                </c:pt>
                <c:pt idx="5805">
                  <c:v>22.553999999999998</c:v>
                </c:pt>
                <c:pt idx="5806">
                  <c:v>22.553999999999998</c:v>
                </c:pt>
                <c:pt idx="5807">
                  <c:v>22.553999999999998</c:v>
                </c:pt>
                <c:pt idx="5808">
                  <c:v>22.553000000000001</c:v>
                </c:pt>
                <c:pt idx="5809">
                  <c:v>22.553000000000001</c:v>
                </c:pt>
                <c:pt idx="5810">
                  <c:v>22.553999999999998</c:v>
                </c:pt>
                <c:pt idx="5811">
                  <c:v>22.553999999999998</c:v>
                </c:pt>
                <c:pt idx="5812">
                  <c:v>22.553999999999998</c:v>
                </c:pt>
                <c:pt idx="5813">
                  <c:v>22.553000000000001</c:v>
                </c:pt>
                <c:pt idx="5814">
                  <c:v>22.553000000000001</c:v>
                </c:pt>
                <c:pt idx="5815">
                  <c:v>22.552</c:v>
                </c:pt>
                <c:pt idx="5816">
                  <c:v>22.550999999999998</c:v>
                </c:pt>
                <c:pt idx="5817">
                  <c:v>22.550999999999998</c:v>
                </c:pt>
                <c:pt idx="5818">
                  <c:v>22.550999999999998</c:v>
                </c:pt>
                <c:pt idx="5819">
                  <c:v>22.550999999999998</c:v>
                </c:pt>
                <c:pt idx="5820">
                  <c:v>22.552</c:v>
                </c:pt>
                <c:pt idx="5821">
                  <c:v>22.552</c:v>
                </c:pt>
                <c:pt idx="5822">
                  <c:v>22.55</c:v>
                </c:pt>
                <c:pt idx="5823">
                  <c:v>22.55</c:v>
                </c:pt>
                <c:pt idx="5824">
                  <c:v>22.55</c:v>
                </c:pt>
                <c:pt idx="5825">
                  <c:v>22.55</c:v>
                </c:pt>
                <c:pt idx="5826">
                  <c:v>22.55</c:v>
                </c:pt>
                <c:pt idx="5827">
                  <c:v>22.55</c:v>
                </c:pt>
                <c:pt idx="5828">
                  <c:v>22.550999999999998</c:v>
                </c:pt>
                <c:pt idx="5829">
                  <c:v>22.550999999999998</c:v>
                </c:pt>
                <c:pt idx="5830">
                  <c:v>22.55</c:v>
                </c:pt>
                <c:pt idx="5831">
                  <c:v>22.548999999999999</c:v>
                </c:pt>
                <c:pt idx="5832">
                  <c:v>22.55</c:v>
                </c:pt>
                <c:pt idx="5833">
                  <c:v>22.548999999999999</c:v>
                </c:pt>
                <c:pt idx="5834">
                  <c:v>22.548999999999999</c:v>
                </c:pt>
                <c:pt idx="5835">
                  <c:v>22.550999999999998</c:v>
                </c:pt>
                <c:pt idx="5836">
                  <c:v>22.550999999999998</c:v>
                </c:pt>
                <c:pt idx="5837">
                  <c:v>22.550999999999998</c:v>
                </c:pt>
                <c:pt idx="5838">
                  <c:v>22.552</c:v>
                </c:pt>
                <c:pt idx="5839">
                  <c:v>22.552</c:v>
                </c:pt>
                <c:pt idx="5840">
                  <c:v>22.552</c:v>
                </c:pt>
                <c:pt idx="5841">
                  <c:v>22.550999999999998</c:v>
                </c:pt>
                <c:pt idx="5842">
                  <c:v>22.550999999999998</c:v>
                </c:pt>
                <c:pt idx="5843">
                  <c:v>22.552</c:v>
                </c:pt>
                <c:pt idx="5844">
                  <c:v>22.553000000000001</c:v>
                </c:pt>
                <c:pt idx="5845">
                  <c:v>22.553000000000001</c:v>
                </c:pt>
                <c:pt idx="5846">
                  <c:v>22.553000000000001</c:v>
                </c:pt>
                <c:pt idx="5847">
                  <c:v>22.553000000000001</c:v>
                </c:pt>
                <c:pt idx="5848">
                  <c:v>22.553000000000001</c:v>
                </c:pt>
                <c:pt idx="5849">
                  <c:v>22.552</c:v>
                </c:pt>
                <c:pt idx="5850">
                  <c:v>22.553000000000001</c:v>
                </c:pt>
                <c:pt idx="5851">
                  <c:v>22.553999999999998</c:v>
                </c:pt>
                <c:pt idx="5852">
                  <c:v>22.553999999999998</c:v>
                </c:pt>
                <c:pt idx="5853">
                  <c:v>22.553999999999998</c:v>
                </c:pt>
                <c:pt idx="5854">
                  <c:v>22.553000000000001</c:v>
                </c:pt>
                <c:pt idx="5855">
                  <c:v>22.553000000000001</c:v>
                </c:pt>
                <c:pt idx="5856">
                  <c:v>22.553999999999998</c:v>
                </c:pt>
                <c:pt idx="5857">
                  <c:v>22.553999999999998</c:v>
                </c:pt>
                <c:pt idx="5858">
                  <c:v>22.553999999999998</c:v>
                </c:pt>
                <c:pt idx="5859">
                  <c:v>22.553000000000001</c:v>
                </c:pt>
                <c:pt idx="5860">
                  <c:v>22.553000000000001</c:v>
                </c:pt>
                <c:pt idx="5861">
                  <c:v>22.552</c:v>
                </c:pt>
                <c:pt idx="5862">
                  <c:v>22.552</c:v>
                </c:pt>
                <c:pt idx="5863">
                  <c:v>22.552</c:v>
                </c:pt>
                <c:pt idx="5864">
                  <c:v>22.552</c:v>
                </c:pt>
                <c:pt idx="5865">
                  <c:v>22.552</c:v>
                </c:pt>
                <c:pt idx="5866">
                  <c:v>22.552</c:v>
                </c:pt>
                <c:pt idx="5867">
                  <c:v>22.550999999999998</c:v>
                </c:pt>
                <c:pt idx="5868">
                  <c:v>22.550999999999998</c:v>
                </c:pt>
                <c:pt idx="5869">
                  <c:v>22.55</c:v>
                </c:pt>
                <c:pt idx="5870">
                  <c:v>22.55</c:v>
                </c:pt>
                <c:pt idx="5871">
                  <c:v>22.550999999999998</c:v>
                </c:pt>
                <c:pt idx="5872">
                  <c:v>22.550999999999998</c:v>
                </c:pt>
                <c:pt idx="5873">
                  <c:v>22.55</c:v>
                </c:pt>
                <c:pt idx="5874">
                  <c:v>22.55</c:v>
                </c:pt>
                <c:pt idx="5875">
                  <c:v>22.55</c:v>
                </c:pt>
                <c:pt idx="5876">
                  <c:v>22.548999999999999</c:v>
                </c:pt>
                <c:pt idx="5877">
                  <c:v>22.550999999999998</c:v>
                </c:pt>
                <c:pt idx="5878">
                  <c:v>22.550999999999998</c:v>
                </c:pt>
                <c:pt idx="5879">
                  <c:v>22.550999999999998</c:v>
                </c:pt>
                <c:pt idx="5880">
                  <c:v>22.550999999999998</c:v>
                </c:pt>
                <c:pt idx="5881">
                  <c:v>22.550999999999998</c:v>
                </c:pt>
                <c:pt idx="5882">
                  <c:v>22.550999999999998</c:v>
                </c:pt>
                <c:pt idx="5883">
                  <c:v>22.552</c:v>
                </c:pt>
                <c:pt idx="5884">
                  <c:v>22.552</c:v>
                </c:pt>
                <c:pt idx="5885">
                  <c:v>22.552</c:v>
                </c:pt>
                <c:pt idx="5886">
                  <c:v>22.552</c:v>
                </c:pt>
                <c:pt idx="5887">
                  <c:v>22.552</c:v>
                </c:pt>
                <c:pt idx="5888">
                  <c:v>22.553000000000001</c:v>
                </c:pt>
                <c:pt idx="5889">
                  <c:v>22.553000000000001</c:v>
                </c:pt>
                <c:pt idx="5890">
                  <c:v>22.553000000000001</c:v>
                </c:pt>
                <c:pt idx="5891">
                  <c:v>22.553000000000001</c:v>
                </c:pt>
                <c:pt idx="5892">
                  <c:v>22.553000000000001</c:v>
                </c:pt>
                <c:pt idx="5893">
                  <c:v>22.553999999999998</c:v>
                </c:pt>
                <c:pt idx="5894">
                  <c:v>22.553999999999998</c:v>
                </c:pt>
                <c:pt idx="5895">
                  <c:v>22.553999999999998</c:v>
                </c:pt>
                <c:pt idx="5896">
                  <c:v>22.553999999999998</c:v>
                </c:pt>
                <c:pt idx="5897">
                  <c:v>22.553999999999998</c:v>
                </c:pt>
                <c:pt idx="5898">
                  <c:v>22.553999999999998</c:v>
                </c:pt>
                <c:pt idx="5899">
                  <c:v>22.553999999999998</c:v>
                </c:pt>
                <c:pt idx="5900">
                  <c:v>22.553999999999998</c:v>
                </c:pt>
                <c:pt idx="5901">
                  <c:v>22.553000000000001</c:v>
                </c:pt>
                <c:pt idx="5902">
                  <c:v>22.553000000000001</c:v>
                </c:pt>
                <c:pt idx="5903">
                  <c:v>22.553000000000001</c:v>
                </c:pt>
                <c:pt idx="5904">
                  <c:v>22.553000000000001</c:v>
                </c:pt>
                <c:pt idx="5905">
                  <c:v>22.552</c:v>
                </c:pt>
                <c:pt idx="5906">
                  <c:v>22.552</c:v>
                </c:pt>
                <c:pt idx="5907">
                  <c:v>22.552</c:v>
                </c:pt>
                <c:pt idx="5908">
                  <c:v>22.552</c:v>
                </c:pt>
                <c:pt idx="5909">
                  <c:v>22.550999999999998</c:v>
                </c:pt>
                <c:pt idx="5910">
                  <c:v>22.550999999999998</c:v>
                </c:pt>
                <c:pt idx="5911">
                  <c:v>22.55</c:v>
                </c:pt>
                <c:pt idx="5912">
                  <c:v>22.55</c:v>
                </c:pt>
                <c:pt idx="5913">
                  <c:v>22.55</c:v>
                </c:pt>
                <c:pt idx="5914">
                  <c:v>22.55</c:v>
                </c:pt>
                <c:pt idx="5915">
                  <c:v>22.55</c:v>
                </c:pt>
                <c:pt idx="5916">
                  <c:v>22.550999999999998</c:v>
                </c:pt>
                <c:pt idx="5917">
                  <c:v>22.550999999999998</c:v>
                </c:pt>
                <c:pt idx="5918">
                  <c:v>22.55</c:v>
                </c:pt>
                <c:pt idx="5919">
                  <c:v>22.55</c:v>
                </c:pt>
                <c:pt idx="5920">
                  <c:v>22.55</c:v>
                </c:pt>
                <c:pt idx="5921">
                  <c:v>22.55</c:v>
                </c:pt>
                <c:pt idx="5922">
                  <c:v>22.55</c:v>
                </c:pt>
                <c:pt idx="5923">
                  <c:v>22.55</c:v>
                </c:pt>
                <c:pt idx="5924">
                  <c:v>22.550999999999998</c:v>
                </c:pt>
                <c:pt idx="5925">
                  <c:v>22.550999999999998</c:v>
                </c:pt>
                <c:pt idx="5926">
                  <c:v>22.550999999999998</c:v>
                </c:pt>
                <c:pt idx="5927">
                  <c:v>22.552</c:v>
                </c:pt>
                <c:pt idx="5928">
                  <c:v>22.552</c:v>
                </c:pt>
                <c:pt idx="5929">
                  <c:v>22.550999999999998</c:v>
                </c:pt>
                <c:pt idx="5930">
                  <c:v>22.550999999999998</c:v>
                </c:pt>
                <c:pt idx="5931">
                  <c:v>22.553000000000001</c:v>
                </c:pt>
                <c:pt idx="5932">
                  <c:v>22.553000000000001</c:v>
                </c:pt>
                <c:pt idx="5933">
                  <c:v>22.553000000000001</c:v>
                </c:pt>
                <c:pt idx="5934">
                  <c:v>22.553000000000001</c:v>
                </c:pt>
                <c:pt idx="5935">
                  <c:v>22.553000000000001</c:v>
                </c:pt>
                <c:pt idx="5936">
                  <c:v>22.553000000000001</c:v>
                </c:pt>
                <c:pt idx="5937">
                  <c:v>22.553000000000001</c:v>
                </c:pt>
                <c:pt idx="5938">
                  <c:v>22.553000000000001</c:v>
                </c:pt>
                <c:pt idx="5939">
                  <c:v>22.553000000000001</c:v>
                </c:pt>
                <c:pt idx="5940">
                  <c:v>22.553000000000001</c:v>
                </c:pt>
                <c:pt idx="5941">
                  <c:v>22.553000000000001</c:v>
                </c:pt>
                <c:pt idx="5942">
                  <c:v>22.553999999999998</c:v>
                </c:pt>
                <c:pt idx="5943">
                  <c:v>22.553999999999998</c:v>
                </c:pt>
                <c:pt idx="5944">
                  <c:v>22.553999999999998</c:v>
                </c:pt>
                <c:pt idx="5945">
                  <c:v>22.553999999999998</c:v>
                </c:pt>
                <c:pt idx="5946">
                  <c:v>22.553999999999998</c:v>
                </c:pt>
                <c:pt idx="5947">
                  <c:v>22.553000000000001</c:v>
                </c:pt>
                <c:pt idx="5948">
                  <c:v>22.553000000000001</c:v>
                </c:pt>
                <c:pt idx="5949">
                  <c:v>22.553000000000001</c:v>
                </c:pt>
                <c:pt idx="5950">
                  <c:v>22.553000000000001</c:v>
                </c:pt>
                <c:pt idx="5951">
                  <c:v>22.553000000000001</c:v>
                </c:pt>
                <c:pt idx="5952">
                  <c:v>22.553000000000001</c:v>
                </c:pt>
                <c:pt idx="5953">
                  <c:v>22.553000000000001</c:v>
                </c:pt>
                <c:pt idx="5954">
                  <c:v>22.553000000000001</c:v>
                </c:pt>
                <c:pt idx="5955">
                  <c:v>22.553000000000001</c:v>
                </c:pt>
                <c:pt idx="5956">
                  <c:v>22.550999999999998</c:v>
                </c:pt>
                <c:pt idx="5957">
                  <c:v>22.550999999999998</c:v>
                </c:pt>
                <c:pt idx="5958">
                  <c:v>22.550999999999998</c:v>
                </c:pt>
                <c:pt idx="5959">
                  <c:v>22.550999999999998</c:v>
                </c:pt>
                <c:pt idx="5960">
                  <c:v>22.550999999999998</c:v>
                </c:pt>
                <c:pt idx="5961">
                  <c:v>22.550999999999998</c:v>
                </c:pt>
                <c:pt idx="5962">
                  <c:v>22.550999999999998</c:v>
                </c:pt>
                <c:pt idx="5963">
                  <c:v>22.55</c:v>
                </c:pt>
                <c:pt idx="5964">
                  <c:v>22.55</c:v>
                </c:pt>
                <c:pt idx="5965">
                  <c:v>22.55</c:v>
                </c:pt>
                <c:pt idx="5966">
                  <c:v>22.548999999999999</c:v>
                </c:pt>
                <c:pt idx="5967">
                  <c:v>22.548999999999999</c:v>
                </c:pt>
                <c:pt idx="5968">
                  <c:v>22.55</c:v>
                </c:pt>
                <c:pt idx="5969">
                  <c:v>22.550999999999998</c:v>
                </c:pt>
                <c:pt idx="5970">
                  <c:v>22.550999999999998</c:v>
                </c:pt>
                <c:pt idx="5971">
                  <c:v>22.55</c:v>
                </c:pt>
                <c:pt idx="5972">
                  <c:v>22.55</c:v>
                </c:pt>
                <c:pt idx="5973">
                  <c:v>22.55</c:v>
                </c:pt>
                <c:pt idx="5974">
                  <c:v>22.550999999999998</c:v>
                </c:pt>
                <c:pt idx="5975">
                  <c:v>22.550999999999998</c:v>
                </c:pt>
                <c:pt idx="5976">
                  <c:v>22.550999999999998</c:v>
                </c:pt>
                <c:pt idx="5977">
                  <c:v>22.552</c:v>
                </c:pt>
                <c:pt idx="5978">
                  <c:v>22.552</c:v>
                </c:pt>
                <c:pt idx="5979">
                  <c:v>22.552</c:v>
                </c:pt>
                <c:pt idx="5980">
                  <c:v>22.552</c:v>
                </c:pt>
                <c:pt idx="5981">
                  <c:v>22.553000000000001</c:v>
                </c:pt>
                <c:pt idx="5982">
                  <c:v>22.553000000000001</c:v>
                </c:pt>
                <c:pt idx="5983">
                  <c:v>22.553999999999998</c:v>
                </c:pt>
                <c:pt idx="5984">
                  <c:v>22.553999999999998</c:v>
                </c:pt>
                <c:pt idx="5985">
                  <c:v>22.553999999999998</c:v>
                </c:pt>
                <c:pt idx="5986">
                  <c:v>22.553999999999998</c:v>
                </c:pt>
                <c:pt idx="5987">
                  <c:v>22.553999999999998</c:v>
                </c:pt>
                <c:pt idx="5988">
                  <c:v>22.553999999999998</c:v>
                </c:pt>
                <c:pt idx="5989">
                  <c:v>22.553999999999998</c:v>
                </c:pt>
                <c:pt idx="5990">
                  <c:v>22.553999999999998</c:v>
                </c:pt>
                <c:pt idx="5991">
                  <c:v>22.553999999999998</c:v>
                </c:pt>
                <c:pt idx="5992">
                  <c:v>22.553999999999998</c:v>
                </c:pt>
                <c:pt idx="5993">
                  <c:v>22.553000000000001</c:v>
                </c:pt>
                <c:pt idx="5994">
                  <c:v>22.553000000000001</c:v>
                </c:pt>
                <c:pt idx="5995">
                  <c:v>22.553999999999998</c:v>
                </c:pt>
                <c:pt idx="5996">
                  <c:v>22.552</c:v>
                </c:pt>
                <c:pt idx="5997">
                  <c:v>22.552</c:v>
                </c:pt>
                <c:pt idx="5998">
                  <c:v>22.553000000000001</c:v>
                </c:pt>
                <c:pt idx="5999">
                  <c:v>22.552</c:v>
                </c:pt>
                <c:pt idx="6000">
                  <c:v>22.552</c:v>
                </c:pt>
                <c:pt idx="6001">
                  <c:v>22.552</c:v>
                </c:pt>
                <c:pt idx="6002">
                  <c:v>22.55</c:v>
                </c:pt>
                <c:pt idx="6003">
                  <c:v>22.55</c:v>
                </c:pt>
                <c:pt idx="6004">
                  <c:v>22.55</c:v>
                </c:pt>
                <c:pt idx="6005">
                  <c:v>22.55</c:v>
                </c:pt>
                <c:pt idx="6006">
                  <c:v>22.55</c:v>
                </c:pt>
                <c:pt idx="6007">
                  <c:v>22.55</c:v>
                </c:pt>
                <c:pt idx="6008">
                  <c:v>22.55</c:v>
                </c:pt>
                <c:pt idx="6009">
                  <c:v>22.55</c:v>
                </c:pt>
                <c:pt idx="6010">
                  <c:v>22.55</c:v>
                </c:pt>
                <c:pt idx="6011">
                  <c:v>22.55</c:v>
                </c:pt>
                <c:pt idx="6012">
                  <c:v>22.550999999999998</c:v>
                </c:pt>
                <c:pt idx="6013">
                  <c:v>22.55</c:v>
                </c:pt>
                <c:pt idx="6014">
                  <c:v>22.550999999999998</c:v>
                </c:pt>
                <c:pt idx="6015">
                  <c:v>22.550999999999998</c:v>
                </c:pt>
                <c:pt idx="6016">
                  <c:v>22.550999999999998</c:v>
                </c:pt>
                <c:pt idx="6017">
                  <c:v>22.550999999999998</c:v>
                </c:pt>
                <c:pt idx="6018">
                  <c:v>22.550999999999998</c:v>
                </c:pt>
                <c:pt idx="6019">
                  <c:v>22.550999999999998</c:v>
                </c:pt>
                <c:pt idx="6020">
                  <c:v>22.550999999999998</c:v>
                </c:pt>
                <c:pt idx="6021">
                  <c:v>22.553000000000001</c:v>
                </c:pt>
                <c:pt idx="6022">
                  <c:v>22.553000000000001</c:v>
                </c:pt>
                <c:pt idx="6023">
                  <c:v>22.553000000000001</c:v>
                </c:pt>
                <c:pt idx="6024">
                  <c:v>22.553000000000001</c:v>
                </c:pt>
                <c:pt idx="6025">
                  <c:v>22.553000000000001</c:v>
                </c:pt>
                <c:pt idx="6026">
                  <c:v>22.553999999999998</c:v>
                </c:pt>
                <c:pt idx="6027">
                  <c:v>22.553999999999998</c:v>
                </c:pt>
                <c:pt idx="6028">
                  <c:v>22.553999999999998</c:v>
                </c:pt>
                <c:pt idx="6029">
                  <c:v>22.553000000000001</c:v>
                </c:pt>
                <c:pt idx="6030">
                  <c:v>22.553000000000001</c:v>
                </c:pt>
                <c:pt idx="6031">
                  <c:v>22.553000000000001</c:v>
                </c:pt>
                <c:pt idx="6032">
                  <c:v>22.553999999999998</c:v>
                </c:pt>
                <c:pt idx="6033">
                  <c:v>22.553999999999998</c:v>
                </c:pt>
                <c:pt idx="6034">
                  <c:v>22.553999999999998</c:v>
                </c:pt>
                <c:pt idx="6035">
                  <c:v>22.553999999999998</c:v>
                </c:pt>
                <c:pt idx="6036">
                  <c:v>22.553999999999998</c:v>
                </c:pt>
                <c:pt idx="6037">
                  <c:v>22.553999999999998</c:v>
                </c:pt>
                <c:pt idx="6038">
                  <c:v>22.553999999999998</c:v>
                </c:pt>
                <c:pt idx="6039">
                  <c:v>22.553999999999998</c:v>
                </c:pt>
                <c:pt idx="6040">
                  <c:v>22.553000000000001</c:v>
                </c:pt>
                <c:pt idx="6041">
                  <c:v>22.552</c:v>
                </c:pt>
                <c:pt idx="6042">
                  <c:v>22.552</c:v>
                </c:pt>
                <c:pt idx="6043">
                  <c:v>22.552</c:v>
                </c:pt>
                <c:pt idx="6044">
                  <c:v>22.552</c:v>
                </c:pt>
                <c:pt idx="6045">
                  <c:v>22.552</c:v>
                </c:pt>
                <c:pt idx="6046">
                  <c:v>22.552</c:v>
                </c:pt>
                <c:pt idx="6047">
                  <c:v>22.550999999999998</c:v>
                </c:pt>
                <c:pt idx="6048">
                  <c:v>22.550999999999998</c:v>
                </c:pt>
                <c:pt idx="6049">
                  <c:v>22.55</c:v>
                </c:pt>
                <c:pt idx="6050">
                  <c:v>22.55</c:v>
                </c:pt>
                <c:pt idx="6051">
                  <c:v>22.550999999999998</c:v>
                </c:pt>
                <c:pt idx="6052">
                  <c:v>22.550999999999998</c:v>
                </c:pt>
                <c:pt idx="6053">
                  <c:v>22.55</c:v>
                </c:pt>
                <c:pt idx="6054">
                  <c:v>22.55</c:v>
                </c:pt>
                <c:pt idx="6055">
                  <c:v>22.55</c:v>
                </c:pt>
                <c:pt idx="6056">
                  <c:v>22.55</c:v>
                </c:pt>
                <c:pt idx="6057">
                  <c:v>22.55</c:v>
                </c:pt>
                <c:pt idx="6058">
                  <c:v>22.55</c:v>
                </c:pt>
                <c:pt idx="6059">
                  <c:v>22.55</c:v>
                </c:pt>
                <c:pt idx="6060">
                  <c:v>22.550999999999998</c:v>
                </c:pt>
                <c:pt idx="6061">
                  <c:v>22.552</c:v>
                </c:pt>
                <c:pt idx="6062">
                  <c:v>22.552</c:v>
                </c:pt>
                <c:pt idx="6063">
                  <c:v>22.552</c:v>
                </c:pt>
                <c:pt idx="6064">
                  <c:v>22.552</c:v>
                </c:pt>
                <c:pt idx="6065">
                  <c:v>22.552</c:v>
                </c:pt>
                <c:pt idx="6066">
                  <c:v>22.552</c:v>
                </c:pt>
                <c:pt idx="6067">
                  <c:v>22.552</c:v>
                </c:pt>
                <c:pt idx="6068">
                  <c:v>22.552</c:v>
                </c:pt>
                <c:pt idx="6069">
                  <c:v>22.552</c:v>
                </c:pt>
                <c:pt idx="6070">
                  <c:v>22.552</c:v>
                </c:pt>
                <c:pt idx="6071">
                  <c:v>22.552</c:v>
                </c:pt>
                <c:pt idx="6072">
                  <c:v>22.553999999999998</c:v>
                </c:pt>
                <c:pt idx="6073">
                  <c:v>22.553999999999998</c:v>
                </c:pt>
                <c:pt idx="6074">
                  <c:v>22.553000000000001</c:v>
                </c:pt>
                <c:pt idx="6075">
                  <c:v>22.553000000000001</c:v>
                </c:pt>
                <c:pt idx="6076">
                  <c:v>22.553000000000001</c:v>
                </c:pt>
                <c:pt idx="6077">
                  <c:v>22.553999999999998</c:v>
                </c:pt>
                <c:pt idx="6078">
                  <c:v>22.553000000000001</c:v>
                </c:pt>
                <c:pt idx="6079">
                  <c:v>22.553000000000001</c:v>
                </c:pt>
                <c:pt idx="6080">
                  <c:v>22.553999999999998</c:v>
                </c:pt>
                <c:pt idx="6081">
                  <c:v>22.553999999999998</c:v>
                </c:pt>
                <c:pt idx="6082">
                  <c:v>22.553000000000001</c:v>
                </c:pt>
                <c:pt idx="6083">
                  <c:v>22.553999999999998</c:v>
                </c:pt>
                <c:pt idx="6084">
                  <c:v>22.553999999999998</c:v>
                </c:pt>
                <c:pt idx="6085">
                  <c:v>22.553000000000001</c:v>
                </c:pt>
                <c:pt idx="6086">
                  <c:v>22.553000000000001</c:v>
                </c:pt>
                <c:pt idx="6087">
                  <c:v>22.553999999999998</c:v>
                </c:pt>
                <c:pt idx="6088">
                  <c:v>22.552</c:v>
                </c:pt>
                <c:pt idx="6089">
                  <c:v>22.552</c:v>
                </c:pt>
                <c:pt idx="6090">
                  <c:v>22.552</c:v>
                </c:pt>
                <c:pt idx="6091">
                  <c:v>22.552</c:v>
                </c:pt>
                <c:pt idx="6092">
                  <c:v>22.552</c:v>
                </c:pt>
                <c:pt idx="6093">
                  <c:v>22.550999999999998</c:v>
                </c:pt>
                <c:pt idx="6094">
                  <c:v>22.55</c:v>
                </c:pt>
                <c:pt idx="6095">
                  <c:v>22.550999999999998</c:v>
                </c:pt>
                <c:pt idx="6096">
                  <c:v>22.550999999999998</c:v>
                </c:pt>
                <c:pt idx="6097">
                  <c:v>22.550999999999998</c:v>
                </c:pt>
                <c:pt idx="6098">
                  <c:v>22.55</c:v>
                </c:pt>
                <c:pt idx="6099">
                  <c:v>22.55</c:v>
                </c:pt>
                <c:pt idx="6100">
                  <c:v>22.55</c:v>
                </c:pt>
                <c:pt idx="6101">
                  <c:v>22.55</c:v>
                </c:pt>
                <c:pt idx="6102">
                  <c:v>22.548999999999999</c:v>
                </c:pt>
                <c:pt idx="6103">
                  <c:v>22.548999999999999</c:v>
                </c:pt>
                <c:pt idx="6104">
                  <c:v>22.55</c:v>
                </c:pt>
                <c:pt idx="6105">
                  <c:v>22.550999999999998</c:v>
                </c:pt>
                <c:pt idx="6106">
                  <c:v>22.550999999999998</c:v>
                </c:pt>
                <c:pt idx="6107">
                  <c:v>22.550999999999998</c:v>
                </c:pt>
                <c:pt idx="6108">
                  <c:v>22.550999999999998</c:v>
                </c:pt>
                <c:pt idx="6109">
                  <c:v>22.550999999999998</c:v>
                </c:pt>
                <c:pt idx="6110">
                  <c:v>22.550999999999998</c:v>
                </c:pt>
                <c:pt idx="6111">
                  <c:v>22.550999999999998</c:v>
                </c:pt>
                <c:pt idx="6112">
                  <c:v>22.550999999999998</c:v>
                </c:pt>
                <c:pt idx="6113">
                  <c:v>22.550999999999998</c:v>
                </c:pt>
                <c:pt idx="6114">
                  <c:v>22.550999999999998</c:v>
                </c:pt>
                <c:pt idx="6115">
                  <c:v>22.550999999999998</c:v>
                </c:pt>
                <c:pt idx="6116">
                  <c:v>22.550999999999998</c:v>
                </c:pt>
                <c:pt idx="6117">
                  <c:v>22.553000000000001</c:v>
                </c:pt>
                <c:pt idx="6118">
                  <c:v>22.553000000000001</c:v>
                </c:pt>
                <c:pt idx="6119">
                  <c:v>22.553000000000001</c:v>
                </c:pt>
                <c:pt idx="6120">
                  <c:v>22.553999999999998</c:v>
                </c:pt>
                <c:pt idx="6121">
                  <c:v>22.553000000000001</c:v>
                </c:pt>
                <c:pt idx="6122">
                  <c:v>22.553000000000001</c:v>
                </c:pt>
                <c:pt idx="6123">
                  <c:v>22.553000000000001</c:v>
                </c:pt>
                <c:pt idx="6124">
                  <c:v>22.553999999999998</c:v>
                </c:pt>
                <c:pt idx="6125">
                  <c:v>22.553999999999998</c:v>
                </c:pt>
                <c:pt idx="6126">
                  <c:v>22.553999999999998</c:v>
                </c:pt>
                <c:pt idx="6127">
                  <c:v>22.553999999999998</c:v>
                </c:pt>
                <c:pt idx="6128">
                  <c:v>22.553999999999998</c:v>
                </c:pt>
                <c:pt idx="6129">
                  <c:v>22.553999999999998</c:v>
                </c:pt>
                <c:pt idx="6130">
                  <c:v>22.553999999999998</c:v>
                </c:pt>
                <c:pt idx="6131">
                  <c:v>22.553999999999998</c:v>
                </c:pt>
                <c:pt idx="6132">
                  <c:v>22.553999999999998</c:v>
                </c:pt>
                <c:pt idx="6133">
                  <c:v>22.553999999999998</c:v>
                </c:pt>
                <c:pt idx="6134">
                  <c:v>22.553999999999998</c:v>
                </c:pt>
                <c:pt idx="6135">
                  <c:v>22.553000000000001</c:v>
                </c:pt>
                <c:pt idx="6136">
                  <c:v>22.553000000000001</c:v>
                </c:pt>
                <c:pt idx="6137">
                  <c:v>22.553000000000001</c:v>
                </c:pt>
                <c:pt idx="6138">
                  <c:v>22.553000000000001</c:v>
                </c:pt>
                <c:pt idx="6139">
                  <c:v>22.552</c:v>
                </c:pt>
                <c:pt idx="6140">
                  <c:v>22.552</c:v>
                </c:pt>
                <c:pt idx="6141">
                  <c:v>22.552</c:v>
                </c:pt>
                <c:pt idx="6142">
                  <c:v>22.552</c:v>
                </c:pt>
                <c:pt idx="6143">
                  <c:v>22.550999999999998</c:v>
                </c:pt>
                <c:pt idx="6144">
                  <c:v>22.55</c:v>
                </c:pt>
                <c:pt idx="6145">
                  <c:v>22.550999999999998</c:v>
                </c:pt>
                <c:pt idx="6146">
                  <c:v>22.550999999999998</c:v>
                </c:pt>
                <c:pt idx="6147">
                  <c:v>22.55</c:v>
                </c:pt>
                <c:pt idx="6148">
                  <c:v>22.55</c:v>
                </c:pt>
                <c:pt idx="6149">
                  <c:v>22.55</c:v>
                </c:pt>
                <c:pt idx="6150">
                  <c:v>22.550999999999998</c:v>
                </c:pt>
                <c:pt idx="6151">
                  <c:v>22.55</c:v>
                </c:pt>
                <c:pt idx="6152">
                  <c:v>22.55</c:v>
                </c:pt>
                <c:pt idx="6153">
                  <c:v>22.55</c:v>
                </c:pt>
                <c:pt idx="6154">
                  <c:v>22.550999999999998</c:v>
                </c:pt>
                <c:pt idx="6155">
                  <c:v>22.550999999999998</c:v>
                </c:pt>
                <c:pt idx="6156">
                  <c:v>22.550999999999998</c:v>
                </c:pt>
                <c:pt idx="6157">
                  <c:v>22.550999999999998</c:v>
                </c:pt>
                <c:pt idx="6158">
                  <c:v>22.550999999999998</c:v>
                </c:pt>
                <c:pt idx="6159">
                  <c:v>22.550999999999998</c:v>
                </c:pt>
                <c:pt idx="6160">
                  <c:v>22.552</c:v>
                </c:pt>
                <c:pt idx="6161">
                  <c:v>22.552</c:v>
                </c:pt>
                <c:pt idx="6162">
                  <c:v>22.553000000000001</c:v>
                </c:pt>
                <c:pt idx="6163">
                  <c:v>22.553000000000001</c:v>
                </c:pt>
                <c:pt idx="6164">
                  <c:v>22.553000000000001</c:v>
                </c:pt>
                <c:pt idx="6165">
                  <c:v>22.553000000000001</c:v>
                </c:pt>
                <c:pt idx="6166">
                  <c:v>22.553000000000001</c:v>
                </c:pt>
                <c:pt idx="6167">
                  <c:v>22.553000000000001</c:v>
                </c:pt>
                <c:pt idx="6168">
                  <c:v>22.553999999999998</c:v>
                </c:pt>
                <c:pt idx="6169">
                  <c:v>22.553999999999998</c:v>
                </c:pt>
                <c:pt idx="6170">
                  <c:v>22.553999999999998</c:v>
                </c:pt>
                <c:pt idx="6171">
                  <c:v>22.553999999999998</c:v>
                </c:pt>
                <c:pt idx="6172">
                  <c:v>22.553999999999998</c:v>
                </c:pt>
                <c:pt idx="6173">
                  <c:v>22.553999999999998</c:v>
                </c:pt>
                <c:pt idx="6174">
                  <c:v>22.553999999999998</c:v>
                </c:pt>
                <c:pt idx="6175">
                  <c:v>22.553999999999998</c:v>
                </c:pt>
                <c:pt idx="6176">
                  <c:v>22.553999999999998</c:v>
                </c:pt>
                <c:pt idx="6177">
                  <c:v>22.553999999999998</c:v>
                </c:pt>
                <c:pt idx="6178">
                  <c:v>22.553000000000001</c:v>
                </c:pt>
                <c:pt idx="6179">
                  <c:v>22.553999999999998</c:v>
                </c:pt>
                <c:pt idx="6180">
                  <c:v>22.553000000000001</c:v>
                </c:pt>
                <c:pt idx="6181">
                  <c:v>22.553000000000001</c:v>
                </c:pt>
                <c:pt idx="6182">
                  <c:v>22.553000000000001</c:v>
                </c:pt>
                <c:pt idx="6183">
                  <c:v>22.553000000000001</c:v>
                </c:pt>
                <c:pt idx="6184">
                  <c:v>22.553000000000001</c:v>
                </c:pt>
                <c:pt idx="6185">
                  <c:v>22.553000000000001</c:v>
                </c:pt>
                <c:pt idx="6186">
                  <c:v>22.552</c:v>
                </c:pt>
                <c:pt idx="6187">
                  <c:v>22.550999999999998</c:v>
                </c:pt>
                <c:pt idx="6188">
                  <c:v>22.550999999999998</c:v>
                </c:pt>
                <c:pt idx="6189">
                  <c:v>22.550999999999998</c:v>
                </c:pt>
                <c:pt idx="6190">
                  <c:v>22.550999999999998</c:v>
                </c:pt>
                <c:pt idx="6191">
                  <c:v>22.55</c:v>
                </c:pt>
                <c:pt idx="6192">
                  <c:v>22.55</c:v>
                </c:pt>
                <c:pt idx="6193">
                  <c:v>22.550999999999998</c:v>
                </c:pt>
                <c:pt idx="6194">
                  <c:v>22.55</c:v>
                </c:pt>
                <c:pt idx="6195">
                  <c:v>22.55</c:v>
                </c:pt>
                <c:pt idx="6196">
                  <c:v>22.55</c:v>
                </c:pt>
                <c:pt idx="6197">
                  <c:v>22.55</c:v>
                </c:pt>
                <c:pt idx="6198">
                  <c:v>22.55</c:v>
                </c:pt>
                <c:pt idx="6199">
                  <c:v>22.55</c:v>
                </c:pt>
                <c:pt idx="6200">
                  <c:v>22.55</c:v>
                </c:pt>
                <c:pt idx="6201">
                  <c:v>22.550999999999998</c:v>
                </c:pt>
                <c:pt idx="6202">
                  <c:v>22.550999999999998</c:v>
                </c:pt>
                <c:pt idx="6203">
                  <c:v>22.550999999999998</c:v>
                </c:pt>
                <c:pt idx="6204">
                  <c:v>22.553000000000001</c:v>
                </c:pt>
                <c:pt idx="6205">
                  <c:v>22.553000000000001</c:v>
                </c:pt>
                <c:pt idx="6206">
                  <c:v>22.553000000000001</c:v>
                </c:pt>
                <c:pt idx="6207">
                  <c:v>22.553000000000001</c:v>
                </c:pt>
                <c:pt idx="6208">
                  <c:v>22.553000000000001</c:v>
                </c:pt>
                <c:pt idx="6209">
                  <c:v>22.553000000000001</c:v>
                </c:pt>
                <c:pt idx="6210">
                  <c:v>22.553999999999998</c:v>
                </c:pt>
                <c:pt idx="6211">
                  <c:v>22.553999999999998</c:v>
                </c:pt>
                <c:pt idx="6212">
                  <c:v>22.553999999999998</c:v>
                </c:pt>
                <c:pt idx="6213">
                  <c:v>22.553999999999998</c:v>
                </c:pt>
                <c:pt idx="6214">
                  <c:v>22.553999999999998</c:v>
                </c:pt>
                <c:pt idx="6215">
                  <c:v>22.553999999999998</c:v>
                </c:pt>
                <c:pt idx="6216">
                  <c:v>22.553999999999998</c:v>
                </c:pt>
                <c:pt idx="6217">
                  <c:v>22.553999999999998</c:v>
                </c:pt>
                <c:pt idx="6218">
                  <c:v>22.553999999999998</c:v>
                </c:pt>
                <c:pt idx="6219">
                  <c:v>22.553999999999998</c:v>
                </c:pt>
                <c:pt idx="6220">
                  <c:v>22.553999999999998</c:v>
                </c:pt>
                <c:pt idx="6221">
                  <c:v>22.553999999999998</c:v>
                </c:pt>
                <c:pt idx="6222">
                  <c:v>22.555</c:v>
                </c:pt>
                <c:pt idx="6223">
                  <c:v>22.555</c:v>
                </c:pt>
                <c:pt idx="6224">
                  <c:v>22.553999999999998</c:v>
                </c:pt>
                <c:pt idx="6225">
                  <c:v>22.553999999999998</c:v>
                </c:pt>
                <c:pt idx="6226">
                  <c:v>22.552</c:v>
                </c:pt>
                <c:pt idx="6227">
                  <c:v>22.552</c:v>
                </c:pt>
                <c:pt idx="6228">
                  <c:v>22.552</c:v>
                </c:pt>
                <c:pt idx="6229">
                  <c:v>22.552</c:v>
                </c:pt>
                <c:pt idx="6230">
                  <c:v>22.552</c:v>
                </c:pt>
                <c:pt idx="6231">
                  <c:v>22.552</c:v>
                </c:pt>
                <c:pt idx="6232">
                  <c:v>22.550999999999998</c:v>
                </c:pt>
                <c:pt idx="6233">
                  <c:v>22.550999999999998</c:v>
                </c:pt>
                <c:pt idx="6234">
                  <c:v>22.550999999999998</c:v>
                </c:pt>
                <c:pt idx="6235">
                  <c:v>22.550999999999998</c:v>
                </c:pt>
                <c:pt idx="6236">
                  <c:v>22.550999999999998</c:v>
                </c:pt>
                <c:pt idx="6237">
                  <c:v>22.550999999999998</c:v>
                </c:pt>
                <c:pt idx="6238">
                  <c:v>22.55</c:v>
                </c:pt>
                <c:pt idx="6239">
                  <c:v>22.55</c:v>
                </c:pt>
                <c:pt idx="6240">
                  <c:v>22.55</c:v>
                </c:pt>
                <c:pt idx="6241">
                  <c:v>22.55</c:v>
                </c:pt>
                <c:pt idx="6242">
                  <c:v>22.55</c:v>
                </c:pt>
                <c:pt idx="6243">
                  <c:v>22.55</c:v>
                </c:pt>
                <c:pt idx="6244">
                  <c:v>22.55</c:v>
                </c:pt>
                <c:pt idx="6245">
                  <c:v>22.55</c:v>
                </c:pt>
                <c:pt idx="6246">
                  <c:v>22.550999999999998</c:v>
                </c:pt>
                <c:pt idx="6247">
                  <c:v>22.550999999999998</c:v>
                </c:pt>
                <c:pt idx="6248">
                  <c:v>22.55</c:v>
                </c:pt>
                <c:pt idx="6249">
                  <c:v>22.550999999999998</c:v>
                </c:pt>
                <c:pt idx="6250">
                  <c:v>22.550999999999998</c:v>
                </c:pt>
                <c:pt idx="6251">
                  <c:v>22.550999999999998</c:v>
                </c:pt>
                <c:pt idx="6252">
                  <c:v>22.550999999999998</c:v>
                </c:pt>
                <c:pt idx="6253">
                  <c:v>22.552</c:v>
                </c:pt>
                <c:pt idx="6254">
                  <c:v>22.552</c:v>
                </c:pt>
                <c:pt idx="6255">
                  <c:v>22.553000000000001</c:v>
                </c:pt>
                <c:pt idx="6256">
                  <c:v>22.553000000000001</c:v>
                </c:pt>
                <c:pt idx="6257">
                  <c:v>22.553999999999998</c:v>
                </c:pt>
                <c:pt idx="6258">
                  <c:v>22.553999999999998</c:v>
                </c:pt>
                <c:pt idx="6259">
                  <c:v>22.553999999999998</c:v>
                </c:pt>
                <c:pt idx="6260">
                  <c:v>22.553000000000001</c:v>
                </c:pt>
                <c:pt idx="6261">
                  <c:v>22.553999999999998</c:v>
                </c:pt>
                <c:pt idx="6262">
                  <c:v>22.553999999999998</c:v>
                </c:pt>
                <c:pt idx="6263">
                  <c:v>22.553999999999998</c:v>
                </c:pt>
                <c:pt idx="6264">
                  <c:v>22.555</c:v>
                </c:pt>
                <c:pt idx="6265">
                  <c:v>22.555</c:v>
                </c:pt>
                <c:pt idx="6266">
                  <c:v>22.553999999999998</c:v>
                </c:pt>
                <c:pt idx="6267">
                  <c:v>22.553999999999998</c:v>
                </c:pt>
                <c:pt idx="6268">
                  <c:v>22.553999999999998</c:v>
                </c:pt>
                <c:pt idx="6269">
                  <c:v>22.553999999999998</c:v>
                </c:pt>
                <c:pt idx="6270">
                  <c:v>22.553999999999998</c:v>
                </c:pt>
                <c:pt idx="6271">
                  <c:v>22.553999999999998</c:v>
                </c:pt>
                <c:pt idx="6272">
                  <c:v>22.553000000000001</c:v>
                </c:pt>
                <c:pt idx="6273">
                  <c:v>22.553000000000001</c:v>
                </c:pt>
                <c:pt idx="6274">
                  <c:v>22.553000000000001</c:v>
                </c:pt>
                <c:pt idx="6275">
                  <c:v>22.553000000000001</c:v>
                </c:pt>
                <c:pt idx="6276">
                  <c:v>22.550999999999998</c:v>
                </c:pt>
                <c:pt idx="6277">
                  <c:v>22.550999999999998</c:v>
                </c:pt>
                <c:pt idx="6278">
                  <c:v>22.550999999999998</c:v>
                </c:pt>
                <c:pt idx="6279">
                  <c:v>22.550999999999998</c:v>
                </c:pt>
                <c:pt idx="6280">
                  <c:v>22.550999999999998</c:v>
                </c:pt>
                <c:pt idx="6281">
                  <c:v>22.550999999999998</c:v>
                </c:pt>
                <c:pt idx="6282">
                  <c:v>22.550999999999998</c:v>
                </c:pt>
                <c:pt idx="6283">
                  <c:v>22.55</c:v>
                </c:pt>
                <c:pt idx="6284">
                  <c:v>22.55</c:v>
                </c:pt>
                <c:pt idx="6285">
                  <c:v>22.55</c:v>
                </c:pt>
                <c:pt idx="6286">
                  <c:v>22.55</c:v>
                </c:pt>
                <c:pt idx="6287">
                  <c:v>22.55</c:v>
                </c:pt>
                <c:pt idx="6288">
                  <c:v>22.55</c:v>
                </c:pt>
                <c:pt idx="6289">
                  <c:v>22.55</c:v>
                </c:pt>
                <c:pt idx="6290">
                  <c:v>22.55</c:v>
                </c:pt>
                <c:pt idx="6291">
                  <c:v>22.55</c:v>
                </c:pt>
                <c:pt idx="6292">
                  <c:v>22.550999999999998</c:v>
                </c:pt>
                <c:pt idx="6293">
                  <c:v>22.550999999999998</c:v>
                </c:pt>
                <c:pt idx="6294">
                  <c:v>22.550999999999998</c:v>
                </c:pt>
                <c:pt idx="6295">
                  <c:v>22.552</c:v>
                </c:pt>
                <c:pt idx="6296">
                  <c:v>22.552</c:v>
                </c:pt>
                <c:pt idx="6297">
                  <c:v>22.552</c:v>
                </c:pt>
                <c:pt idx="6298">
                  <c:v>22.552</c:v>
                </c:pt>
                <c:pt idx="6299">
                  <c:v>22.552</c:v>
                </c:pt>
                <c:pt idx="6300">
                  <c:v>22.553999999999998</c:v>
                </c:pt>
                <c:pt idx="6301">
                  <c:v>22.553999999999998</c:v>
                </c:pt>
                <c:pt idx="6302">
                  <c:v>22.553999999999998</c:v>
                </c:pt>
                <c:pt idx="6303">
                  <c:v>22.555</c:v>
                </c:pt>
                <c:pt idx="6304">
                  <c:v>22.555</c:v>
                </c:pt>
                <c:pt idx="6305">
                  <c:v>22.555</c:v>
                </c:pt>
                <c:pt idx="6306">
                  <c:v>22.553999999999998</c:v>
                </c:pt>
                <c:pt idx="6307">
                  <c:v>22.553999999999998</c:v>
                </c:pt>
                <c:pt idx="6308">
                  <c:v>22.553999999999998</c:v>
                </c:pt>
                <c:pt idx="6309">
                  <c:v>22.553999999999998</c:v>
                </c:pt>
                <c:pt idx="6310">
                  <c:v>22.553999999999998</c:v>
                </c:pt>
                <c:pt idx="6311">
                  <c:v>22.553000000000001</c:v>
                </c:pt>
                <c:pt idx="6312">
                  <c:v>22.553000000000001</c:v>
                </c:pt>
                <c:pt idx="6313">
                  <c:v>22.552</c:v>
                </c:pt>
                <c:pt idx="6314">
                  <c:v>22.552</c:v>
                </c:pt>
                <c:pt idx="6315">
                  <c:v>22.550999999999998</c:v>
                </c:pt>
                <c:pt idx="6316">
                  <c:v>22.550999999999998</c:v>
                </c:pt>
                <c:pt idx="6317">
                  <c:v>22.550999999999998</c:v>
                </c:pt>
                <c:pt idx="6318">
                  <c:v>22.550999999999998</c:v>
                </c:pt>
                <c:pt idx="6319">
                  <c:v>22.550999999999998</c:v>
                </c:pt>
                <c:pt idx="6320">
                  <c:v>22.55</c:v>
                </c:pt>
                <c:pt idx="6321">
                  <c:v>22.550999999999998</c:v>
                </c:pt>
                <c:pt idx="6322">
                  <c:v>22.55</c:v>
                </c:pt>
                <c:pt idx="6323">
                  <c:v>22.55</c:v>
                </c:pt>
                <c:pt idx="6324">
                  <c:v>22.55</c:v>
                </c:pt>
                <c:pt idx="6325">
                  <c:v>22.55</c:v>
                </c:pt>
                <c:pt idx="6326">
                  <c:v>22.55</c:v>
                </c:pt>
                <c:pt idx="6327">
                  <c:v>22.55</c:v>
                </c:pt>
                <c:pt idx="6328">
                  <c:v>22.55</c:v>
                </c:pt>
                <c:pt idx="6329">
                  <c:v>22.550999999999998</c:v>
                </c:pt>
                <c:pt idx="6330">
                  <c:v>22.550999999999998</c:v>
                </c:pt>
                <c:pt idx="6331">
                  <c:v>22.550999999999998</c:v>
                </c:pt>
                <c:pt idx="6332">
                  <c:v>22.550999999999998</c:v>
                </c:pt>
                <c:pt idx="6333">
                  <c:v>22.552</c:v>
                </c:pt>
                <c:pt idx="6334">
                  <c:v>22.552</c:v>
                </c:pt>
                <c:pt idx="6335">
                  <c:v>22.553000000000001</c:v>
                </c:pt>
                <c:pt idx="6336">
                  <c:v>22.553000000000001</c:v>
                </c:pt>
                <c:pt idx="6337">
                  <c:v>22.553000000000001</c:v>
                </c:pt>
                <c:pt idx="6338">
                  <c:v>22.552</c:v>
                </c:pt>
                <c:pt idx="6339">
                  <c:v>22.552</c:v>
                </c:pt>
                <c:pt idx="6340">
                  <c:v>22.553000000000001</c:v>
                </c:pt>
                <c:pt idx="6341">
                  <c:v>22.553000000000001</c:v>
                </c:pt>
                <c:pt idx="6342">
                  <c:v>22.553999999999998</c:v>
                </c:pt>
                <c:pt idx="6343">
                  <c:v>22.553999999999998</c:v>
                </c:pt>
                <c:pt idx="6344">
                  <c:v>22.553999999999998</c:v>
                </c:pt>
                <c:pt idx="6345">
                  <c:v>22.553999999999998</c:v>
                </c:pt>
                <c:pt idx="6346">
                  <c:v>22.553999999999998</c:v>
                </c:pt>
                <c:pt idx="6347">
                  <c:v>22.553999999999998</c:v>
                </c:pt>
                <c:pt idx="6348">
                  <c:v>22.553999999999998</c:v>
                </c:pt>
                <c:pt idx="6349">
                  <c:v>22.553999999999998</c:v>
                </c:pt>
                <c:pt idx="6350">
                  <c:v>22.553999999999998</c:v>
                </c:pt>
                <c:pt idx="6351">
                  <c:v>22.553999999999998</c:v>
                </c:pt>
                <c:pt idx="6352">
                  <c:v>22.553999999999998</c:v>
                </c:pt>
                <c:pt idx="6353">
                  <c:v>22.553999999999998</c:v>
                </c:pt>
                <c:pt idx="6354">
                  <c:v>22.553999999999998</c:v>
                </c:pt>
                <c:pt idx="6355">
                  <c:v>22.553000000000001</c:v>
                </c:pt>
                <c:pt idx="6356">
                  <c:v>22.553000000000001</c:v>
                </c:pt>
                <c:pt idx="6357">
                  <c:v>22.553999999999998</c:v>
                </c:pt>
                <c:pt idx="6358">
                  <c:v>22.553000000000001</c:v>
                </c:pt>
                <c:pt idx="6359">
                  <c:v>22.553000000000001</c:v>
                </c:pt>
                <c:pt idx="6360">
                  <c:v>22.552</c:v>
                </c:pt>
                <c:pt idx="6361">
                  <c:v>22.552</c:v>
                </c:pt>
                <c:pt idx="6362">
                  <c:v>22.552</c:v>
                </c:pt>
                <c:pt idx="6363">
                  <c:v>22.552</c:v>
                </c:pt>
                <c:pt idx="6364">
                  <c:v>22.552</c:v>
                </c:pt>
                <c:pt idx="6365">
                  <c:v>22.55</c:v>
                </c:pt>
                <c:pt idx="6366">
                  <c:v>22.55</c:v>
                </c:pt>
                <c:pt idx="6367">
                  <c:v>22.55</c:v>
                </c:pt>
                <c:pt idx="6368">
                  <c:v>22.55</c:v>
                </c:pt>
                <c:pt idx="6369">
                  <c:v>22.55</c:v>
                </c:pt>
                <c:pt idx="6370">
                  <c:v>22.55</c:v>
                </c:pt>
                <c:pt idx="6371">
                  <c:v>22.55</c:v>
                </c:pt>
                <c:pt idx="6372">
                  <c:v>22.550999999999998</c:v>
                </c:pt>
                <c:pt idx="6373">
                  <c:v>22.550999999999998</c:v>
                </c:pt>
                <c:pt idx="6374">
                  <c:v>22.55</c:v>
                </c:pt>
                <c:pt idx="6375">
                  <c:v>22.55</c:v>
                </c:pt>
                <c:pt idx="6376">
                  <c:v>22.550999999999998</c:v>
                </c:pt>
                <c:pt idx="6377">
                  <c:v>22.55</c:v>
                </c:pt>
                <c:pt idx="6378">
                  <c:v>22.55</c:v>
                </c:pt>
                <c:pt idx="6379">
                  <c:v>22.550999999999998</c:v>
                </c:pt>
                <c:pt idx="6380">
                  <c:v>22.550999999999998</c:v>
                </c:pt>
                <c:pt idx="6381">
                  <c:v>22.552</c:v>
                </c:pt>
                <c:pt idx="6382">
                  <c:v>22.552</c:v>
                </c:pt>
                <c:pt idx="6383">
                  <c:v>22.552</c:v>
                </c:pt>
                <c:pt idx="6384">
                  <c:v>22.552</c:v>
                </c:pt>
                <c:pt idx="6385">
                  <c:v>22.552</c:v>
                </c:pt>
                <c:pt idx="6386">
                  <c:v>22.552</c:v>
                </c:pt>
                <c:pt idx="6387">
                  <c:v>22.553999999999998</c:v>
                </c:pt>
                <c:pt idx="6388">
                  <c:v>22.553000000000001</c:v>
                </c:pt>
                <c:pt idx="6389">
                  <c:v>22.553000000000001</c:v>
                </c:pt>
                <c:pt idx="6390">
                  <c:v>22.553999999999998</c:v>
                </c:pt>
                <c:pt idx="6391">
                  <c:v>22.553999999999998</c:v>
                </c:pt>
                <c:pt idx="6392">
                  <c:v>22.553999999999998</c:v>
                </c:pt>
                <c:pt idx="6393">
                  <c:v>22.553999999999998</c:v>
                </c:pt>
                <c:pt idx="6394">
                  <c:v>22.553000000000001</c:v>
                </c:pt>
                <c:pt idx="6395">
                  <c:v>22.553999999999998</c:v>
                </c:pt>
                <c:pt idx="6396">
                  <c:v>22.553999999999998</c:v>
                </c:pt>
                <c:pt idx="6397">
                  <c:v>22.553999999999998</c:v>
                </c:pt>
                <c:pt idx="6398">
                  <c:v>22.553999999999998</c:v>
                </c:pt>
                <c:pt idx="6399">
                  <c:v>22.553999999999998</c:v>
                </c:pt>
                <c:pt idx="6400">
                  <c:v>22.553999999999998</c:v>
                </c:pt>
                <c:pt idx="6401">
                  <c:v>22.553999999999998</c:v>
                </c:pt>
                <c:pt idx="6402">
                  <c:v>22.553000000000001</c:v>
                </c:pt>
                <c:pt idx="6403">
                  <c:v>22.552</c:v>
                </c:pt>
                <c:pt idx="6404">
                  <c:v>22.552</c:v>
                </c:pt>
                <c:pt idx="6405">
                  <c:v>22.552</c:v>
                </c:pt>
                <c:pt idx="6406">
                  <c:v>22.552</c:v>
                </c:pt>
                <c:pt idx="6407">
                  <c:v>22.553000000000001</c:v>
                </c:pt>
                <c:pt idx="6408">
                  <c:v>22.552</c:v>
                </c:pt>
                <c:pt idx="6409">
                  <c:v>22.550999999999998</c:v>
                </c:pt>
                <c:pt idx="6410">
                  <c:v>22.550999999999998</c:v>
                </c:pt>
                <c:pt idx="6411">
                  <c:v>22.550999999999998</c:v>
                </c:pt>
                <c:pt idx="6412">
                  <c:v>22.55</c:v>
                </c:pt>
                <c:pt idx="6413">
                  <c:v>22.55</c:v>
                </c:pt>
                <c:pt idx="6414">
                  <c:v>22.55</c:v>
                </c:pt>
                <c:pt idx="6415">
                  <c:v>22.55</c:v>
                </c:pt>
                <c:pt idx="6416">
                  <c:v>22.55</c:v>
                </c:pt>
                <c:pt idx="6417">
                  <c:v>22.550999999999998</c:v>
                </c:pt>
                <c:pt idx="6418">
                  <c:v>22.550999999999998</c:v>
                </c:pt>
                <c:pt idx="6419">
                  <c:v>22.55</c:v>
                </c:pt>
                <c:pt idx="6420">
                  <c:v>22.55</c:v>
                </c:pt>
                <c:pt idx="6421">
                  <c:v>22.550999999999998</c:v>
                </c:pt>
                <c:pt idx="6422">
                  <c:v>22.55</c:v>
                </c:pt>
                <c:pt idx="6423">
                  <c:v>22.55</c:v>
                </c:pt>
                <c:pt idx="6424">
                  <c:v>22.55</c:v>
                </c:pt>
                <c:pt idx="6425">
                  <c:v>22.55</c:v>
                </c:pt>
                <c:pt idx="6426">
                  <c:v>22.550999999999998</c:v>
                </c:pt>
                <c:pt idx="6427">
                  <c:v>22.550999999999998</c:v>
                </c:pt>
                <c:pt idx="6428">
                  <c:v>22.550999999999998</c:v>
                </c:pt>
                <c:pt idx="6429">
                  <c:v>22.552</c:v>
                </c:pt>
                <c:pt idx="6430">
                  <c:v>22.552</c:v>
                </c:pt>
                <c:pt idx="6431">
                  <c:v>22.553000000000001</c:v>
                </c:pt>
                <c:pt idx="6432">
                  <c:v>22.553000000000001</c:v>
                </c:pt>
                <c:pt idx="6433">
                  <c:v>22.553000000000001</c:v>
                </c:pt>
                <c:pt idx="6434">
                  <c:v>22.553000000000001</c:v>
                </c:pt>
                <c:pt idx="6435">
                  <c:v>22.553000000000001</c:v>
                </c:pt>
                <c:pt idx="6436">
                  <c:v>22.553000000000001</c:v>
                </c:pt>
                <c:pt idx="6437">
                  <c:v>22.553999999999998</c:v>
                </c:pt>
                <c:pt idx="6438">
                  <c:v>22.553999999999998</c:v>
                </c:pt>
                <c:pt idx="6439">
                  <c:v>22.553999999999998</c:v>
                </c:pt>
                <c:pt idx="6440">
                  <c:v>22.553999999999998</c:v>
                </c:pt>
                <c:pt idx="6441">
                  <c:v>22.553999999999998</c:v>
                </c:pt>
                <c:pt idx="6442">
                  <c:v>22.553999999999998</c:v>
                </c:pt>
                <c:pt idx="6443">
                  <c:v>22.553999999999998</c:v>
                </c:pt>
                <c:pt idx="6444">
                  <c:v>22.553999999999998</c:v>
                </c:pt>
                <c:pt idx="6445">
                  <c:v>22.553999999999998</c:v>
                </c:pt>
                <c:pt idx="6446">
                  <c:v>22.553999999999998</c:v>
                </c:pt>
                <c:pt idx="6447">
                  <c:v>22.553999999999998</c:v>
                </c:pt>
                <c:pt idx="6448">
                  <c:v>22.553000000000001</c:v>
                </c:pt>
                <c:pt idx="6449">
                  <c:v>22.553000000000001</c:v>
                </c:pt>
                <c:pt idx="6450">
                  <c:v>22.553000000000001</c:v>
                </c:pt>
                <c:pt idx="6451">
                  <c:v>22.552</c:v>
                </c:pt>
                <c:pt idx="6452">
                  <c:v>22.552</c:v>
                </c:pt>
                <c:pt idx="6453">
                  <c:v>22.552</c:v>
                </c:pt>
                <c:pt idx="6454">
                  <c:v>22.552</c:v>
                </c:pt>
                <c:pt idx="6455">
                  <c:v>22.552</c:v>
                </c:pt>
                <c:pt idx="6456">
                  <c:v>22.552</c:v>
                </c:pt>
                <c:pt idx="6457">
                  <c:v>22.550999999999998</c:v>
                </c:pt>
                <c:pt idx="6458">
                  <c:v>22.550999999999998</c:v>
                </c:pt>
                <c:pt idx="6459">
                  <c:v>22.550999999999998</c:v>
                </c:pt>
                <c:pt idx="6460">
                  <c:v>22.550999999999998</c:v>
                </c:pt>
                <c:pt idx="6461">
                  <c:v>22.550999999999998</c:v>
                </c:pt>
                <c:pt idx="6462">
                  <c:v>22.55</c:v>
                </c:pt>
                <c:pt idx="6463">
                  <c:v>22.55</c:v>
                </c:pt>
                <c:pt idx="6464">
                  <c:v>22.55</c:v>
                </c:pt>
                <c:pt idx="6465">
                  <c:v>22.550999999999998</c:v>
                </c:pt>
                <c:pt idx="6466">
                  <c:v>22.550999999999998</c:v>
                </c:pt>
                <c:pt idx="6467">
                  <c:v>22.550999999999998</c:v>
                </c:pt>
                <c:pt idx="6468">
                  <c:v>22.55</c:v>
                </c:pt>
                <c:pt idx="6469">
                  <c:v>22.550999999999998</c:v>
                </c:pt>
                <c:pt idx="6470">
                  <c:v>22.550999999999998</c:v>
                </c:pt>
                <c:pt idx="6471">
                  <c:v>22.550999999999998</c:v>
                </c:pt>
                <c:pt idx="6472">
                  <c:v>22.550999999999998</c:v>
                </c:pt>
                <c:pt idx="6473">
                  <c:v>22.550999999999998</c:v>
                </c:pt>
                <c:pt idx="6474">
                  <c:v>22.552</c:v>
                </c:pt>
                <c:pt idx="6475">
                  <c:v>22.550999999999998</c:v>
                </c:pt>
                <c:pt idx="6476">
                  <c:v>22.550999999999998</c:v>
                </c:pt>
                <c:pt idx="6477">
                  <c:v>22.552</c:v>
                </c:pt>
                <c:pt idx="6478">
                  <c:v>22.552</c:v>
                </c:pt>
                <c:pt idx="6479">
                  <c:v>22.553999999999998</c:v>
                </c:pt>
                <c:pt idx="6480">
                  <c:v>22.553999999999998</c:v>
                </c:pt>
                <c:pt idx="6481">
                  <c:v>22.553000000000001</c:v>
                </c:pt>
                <c:pt idx="6482">
                  <c:v>22.553000000000001</c:v>
                </c:pt>
                <c:pt idx="6483">
                  <c:v>22.555</c:v>
                </c:pt>
                <c:pt idx="6484">
                  <c:v>22.555</c:v>
                </c:pt>
                <c:pt idx="6485">
                  <c:v>22.553999999999998</c:v>
                </c:pt>
                <c:pt idx="6486">
                  <c:v>22.553999999999998</c:v>
                </c:pt>
                <c:pt idx="6487">
                  <c:v>22.553999999999998</c:v>
                </c:pt>
                <c:pt idx="6488">
                  <c:v>22.553999999999998</c:v>
                </c:pt>
                <c:pt idx="6489">
                  <c:v>22.553999999999998</c:v>
                </c:pt>
                <c:pt idx="6490">
                  <c:v>22.553999999999998</c:v>
                </c:pt>
                <c:pt idx="6491">
                  <c:v>22.553999999999998</c:v>
                </c:pt>
                <c:pt idx="6492">
                  <c:v>22.553999999999998</c:v>
                </c:pt>
                <c:pt idx="6493">
                  <c:v>22.553999999999998</c:v>
                </c:pt>
                <c:pt idx="6494">
                  <c:v>22.553999999999998</c:v>
                </c:pt>
                <c:pt idx="6495">
                  <c:v>22.553999999999998</c:v>
                </c:pt>
                <c:pt idx="6496">
                  <c:v>22.553000000000001</c:v>
                </c:pt>
                <c:pt idx="6497">
                  <c:v>22.552</c:v>
                </c:pt>
                <c:pt idx="6498">
                  <c:v>22.552</c:v>
                </c:pt>
                <c:pt idx="6499">
                  <c:v>22.553000000000001</c:v>
                </c:pt>
                <c:pt idx="6500">
                  <c:v>22.553000000000001</c:v>
                </c:pt>
                <c:pt idx="6501">
                  <c:v>22.552</c:v>
                </c:pt>
                <c:pt idx="6502">
                  <c:v>22.552</c:v>
                </c:pt>
                <c:pt idx="6503">
                  <c:v>22.552</c:v>
                </c:pt>
                <c:pt idx="6504">
                  <c:v>22.55</c:v>
                </c:pt>
                <c:pt idx="6505">
                  <c:v>22.55</c:v>
                </c:pt>
                <c:pt idx="6506">
                  <c:v>22.55</c:v>
                </c:pt>
                <c:pt idx="6507">
                  <c:v>22.55</c:v>
                </c:pt>
                <c:pt idx="6508">
                  <c:v>22.55</c:v>
                </c:pt>
                <c:pt idx="6509">
                  <c:v>22.55</c:v>
                </c:pt>
                <c:pt idx="6510">
                  <c:v>22.55</c:v>
                </c:pt>
                <c:pt idx="6511">
                  <c:v>22.55</c:v>
                </c:pt>
                <c:pt idx="6512">
                  <c:v>22.55</c:v>
                </c:pt>
                <c:pt idx="6513">
                  <c:v>22.55</c:v>
                </c:pt>
                <c:pt idx="6514">
                  <c:v>22.55</c:v>
                </c:pt>
                <c:pt idx="6515">
                  <c:v>22.55</c:v>
                </c:pt>
                <c:pt idx="6516">
                  <c:v>22.55</c:v>
                </c:pt>
                <c:pt idx="6517">
                  <c:v>22.550999999999998</c:v>
                </c:pt>
                <c:pt idx="6518">
                  <c:v>22.550999999999998</c:v>
                </c:pt>
                <c:pt idx="6519">
                  <c:v>22.550999999999998</c:v>
                </c:pt>
                <c:pt idx="6520">
                  <c:v>22.552</c:v>
                </c:pt>
                <c:pt idx="6521">
                  <c:v>22.552</c:v>
                </c:pt>
                <c:pt idx="6522">
                  <c:v>22.552</c:v>
                </c:pt>
                <c:pt idx="6523">
                  <c:v>22.552</c:v>
                </c:pt>
                <c:pt idx="6524">
                  <c:v>22.552</c:v>
                </c:pt>
                <c:pt idx="6525">
                  <c:v>22.553000000000001</c:v>
                </c:pt>
                <c:pt idx="6526">
                  <c:v>22.553000000000001</c:v>
                </c:pt>
                <c:pt idx="6527">
                  <c:v>22.553000000000001</c:v>
                </c:pt>
                <c:pt idx="6528">
                  <c:v>22.553000000000001</c:v>
                </c:pt>
                <c:pt idx="6529">
                  <c:v>22.553999999999998</c:v>
                </c:pt>
                <c:pt idx="6530">
                  <c:v>22.553999999999998</c:v>
                </c:pt>
                <c:pt idx="6531">
                  <c:v>22.553999999999998</c:v>
                </c:pt>
                <c:pt idx="6532">
                  <c:v>22.553999999999998</c:v>
                </c:pt>
                <c:pt idx="6533">
                  <c:v>22.553999999999998</c:v>
                </c:pt>
                <c:pt idx="6534">
                  <c:v>22.553999999999998</c:v>
                </c:pt>
                <c:pt idx="6535">
                  <c:v>22.553999999999998</c:v>
                </c:pt>
                <c:pt idx="6536">
                  <c:v>22.553999999999998</c:v>
                </c:pt>
                <c:pt idx="6537">
                  <c:v>22.555</c:v>
                </c:pt>
                <c:pt idx="6538">
                  <c:v>22.553999999999998</c:v>
                </c:pt>
                <c:pt idx="6539">
                  <c:v>22.553999999999998</c:v>
                </c:pt>
                <c:pt idx="6540">
                  <c:v>22.553999999999998</c:v>
                </c:pt>
                <c:pt idx="6541">
                  <c:v>22.553999999999998</c:v>
                </c:pt>
                <c:pt idx="6542">
                  <c:v>22.553999999999998</c:v>
                </c:pt>
                <c:pt idx="6543">
                  <c:v>22.553999999999998</c:v>
                </c:pt>
                <c:pt idx="6544">
                  <c:v>22.553999999999998</c:v>
                </c:pt>
                <c:pt idx="6545">
                  <c:v>22.553000000000001</c:v>
                </c:pt>
                <c:pt idx="6546">
                  <c:v>22.553999999999998</c:v>
                </c:pt>
                <c:pt idx="6547">
                  <c:v>22.553999999999998</c:v>
                </c:pt>
                <c:pt idx="6548">
                  <c:v>22.553000000000001</c:v>
                </c:pt>
                <c:pt idx="6549">
                  <c:v>22.553000000000001</c:v>
                </c:pt>
                <c:pt idx="6550">
                  <c:v>22.553000000000001</c:v>
                </c:pt>
                <c:pt idx="6551">
                  <c:v>22.553000000000001</c:v>
                </c:pt>
                <c:pt idx="6552">
                  <c:v>22.553000000000001</c:v>
                </c:pt>
                <c:pt idx="6553">
                  <c:v>22.553000000000001</c:v>
                </c:pt>
                <c:pt idx="6554">
                  <c:v>22.553000000000001</c:v>
                </c:pt>
                <c:pt idx="6555">
                  <c:v>22.553000000000001</c:v>
                </c:pt>
                <c:pt idx="6556">
                  <c:v>22.553000000000001</c:v>
                </c:pt>
                <c:pt idx="6557">
                  <c:v>22.550999999999998</c:v>
                </c:pt>
                <c:pt idx="6558">
                  <c:v>22.550999999999998</c:v>
                </c:pt>
                <c:pt idx="6559">
                  <c:v>22.55</c:v>
                </c:pt>
                <c:pt idx="6560">
                  <c:v>22.55</c:v>
                </c:pt>
                <c:pt idx="6561">
                  <c:v>22.55</c:v>
                </c:pt>
                <c:pt idx="6562">
                  <c:v>22.550999999999998</c:v>
                </c:pt>
                <c:pt idx="6563">
                  <c:v>22.55</c:v>
                </c:pt>
                <c:pt idx="6564">
                  <c:v>22.55</c:v>
                </c:pt>
                <c:pt idx="6565">
                  <c:v>22.548999999999999</c:v>
                </c:pt>
                <c:pt idx="6566">
                  <c:v>22.548999999999999</c:v>
                </c:pt>
                <c:pt idx="6567">
                  <c:v>22.550999999999998</c:v>
                </c:pt>
                <c:pt idx="6568">
                  <c:v>22.55</c:v>
                </c:pt>
                <c:pt idx="6569">
                  <c:v>22.55</c:v>
                </c:pt>
                <c:pt idx="6570">
                  <c:v>22.550999999999998</c:v>
                </c:pt>
                <c:pt idx="6571">
                  <c:v>22.550999999999998</c:v>
                </c:pt>
                <c:pt idx="6572">
                  <c:v>22.550999999999998</c:v>
                </c:pt>
                <c:pt idx="6573">
                  <c:v>22.550999999999998</c:v>
                </c:pt>
                <c:pt idx="6574">
                  <c:v>22.550999999999998</c:v>
                </c:pt>
                <c:pt idx="6575">
                  <c:v>22.552</c:v>
                </c:pt>
                <c:pt idx="6576">
                  <c:v>22.552</c:v>
                </c:pt>
                <c:pt idx="6577">
                  <c:v>22.552</c:v>
                </c:pt>
                <c:pt idx="6578">
                  <c:v>22.552</c:v>
                </c:pt>
                <c:pt idx="6579">
                  <c:v>22.552</c:v>
                </c:pt>
                <c:pt idx="6580">
                  <c:v>22.552</c:v>
                </c:pt>
                <c:pt idx="6581">
                  <c:v>22.553000000000001</c:v>
                </c:pt>
                <c:pt idx="6582">
                  <c:v>22.553000000000001</c:v>
                </c:pt>
                <c:pt idx="6583">
                  <c:v>22.553999999999998</c:v>
                </c:pt>
                <c:pt idx="6584">
                  <c:v>22.553999999999998</c:v>
                </c:pt>
                <c:pt idx="6585">
                  <c:v>22.553999999999998</c:v>
                </c:pt>
                <c:pt idx="6586">
                  <c:v>22.553999999999998</c:v>
                </c:pt>
                <c:pt idx="6587">
                  <c:v>22.553999999999998</c:v>
                </c:pt>
                <c:pt idx="6588">
                  <c:v>22.553999999999998</c:v>
                </c:pt>
                <c:pt idx="6589">
                  <c:v>22.553999999999998</c:v>
                </c:pt>
                <c:pt idx="6590">
                  <c:v>22.553000000000001</c:v>
                </c:pt>
                <c:pt idx="6591">
                  <c:v>22.553000000000001</c:v>
                </c:pt>
                <c:pt idx="6592">
                  <c:v>22.552</c:v>
                </c:pt>
                <c:pt idx="6593">
                  <c:v>22.552</c:v>
                </c:pt>
                <c:pt idx="6594">
                  <c:v>22.550999999999998</c:v>
                </c:pt>
                <c:pt idx="6595">
                  <c:v>22.550999999999998</c:v>
                </c:pt>
                <c:pt idx="6596">
                  <c:v>22.550999999999998</c:v>
                </c:pt>
                <c:pt idx="6597">
                  <c:v>22.550999999999998</c:v>
                </c:pt>
                <c:pt idx="6598">
                  <c:v>22.550999999999998</c:v>
                </c:pt>
                <c:pt idx="6599">
                  <c:v>22.550999999999998</c:v>
                </c:pt>
                <c:pt idx="6600">
                  <c:v>22.550999999999998</c:v>
                </c:pt>
                <c:pt idx="6601">
                  <c:v>22.550999999999998</c:v>
                </c:pt>
                <c:pt idx="6602">
                  <c:v>22.550999999999998</c:v>
                </c:pt>
                <c:pt idx="6603">
                  <c:v>22.550999999999998</c:v>
                </c:pt>
                <c:pt idx="6604">
                  <c:v>22.55</c:v>
                </c:pt>
                <c:pt idx="6605">
                  <c:v>22.55</c:v>
                </c:pt>
                <c:pt idx="6606">
                  <c:v>22.55</c:v>
                </c:pt>
                <c:pt idx="6607">
                  <c:v>22.55</c:v>
                </c:pt>
                <c:pt idx="6608">
                  <c:v>22.55</c:v>
                </c:pt>
                <c:pt idx="6609">
                  <c:v>22.55</c:v>
                </c:pt>
                <c:pt idx="6610">
                  <c:v>22.550999999999998</c:v>
                </c:pt>
                <c:pt idx="6611">
                  <c:v>22.550999999999998</c:v>
                </c:pt>
                <c:pt idx="6612">
                  <c:v>22.550999999999998</c:v>
                </c:pt>
                <c:pt idx="6613">
                  <c:v>22.552</c:v>
                </c:pt>
                <c:pt idx="6614">
                  <c:v>22.550999999999998</c:v>
                </c:pt>
                <c:pt idx="6615">
                  <c:v>22.550999999999998</c:v>
                </c:pt>
                <c:pt idx="6616">
                  <c:v>22.550999999999998</c:v>
                </c:pt>
                <c:pt idx="6617">
                  <c:v>22.552</c:v>
                </c:pt>
                <c:pt idx="6618">
                  <c:v>22.552</c:v>
                </c:pt>
                <c:pt idx="6619">
                  <c:v>22.553000000000001</c:v>
                </c:pt>
                <c:pt idx="6620">
                  <c:v>22.553000000000001</c:v>
                </c:pt>
                <c:pt idx="6621">
                  <c:v>22.553000000000001</c:v>
                </c:pt>
                <c:pt idx="6622">
                  <c:v>22.553000000000001</c:v>
                </c:pt>
                <c:pt idx="6623">
                  <c:v>22.553000000000001</c:v>
                </c:pt>
                <c:pt idx="6624">
                  <c:v>22.553999999999998</c:v>
                </c:pt>
                <c:pt idx="6625">
                  <c:v>22.553999999999998</c:v>
                </c:pt>
                <c:pt idx="6626">
                  <c:v>22.553999999999998</c:v>
                </c:pt>
                <c:pt idx="6627">
                  <c:v>22.553999999999998</c:v>
                </c:pt>
                <c:pt idx="6628">
                  <c:v>22.553999999999998</c:v>
                </c:pt>
                <c:pt idx="6629">
                  <c:v>22.553999999999998</c:v>
                </c:pt>
                <c:pt idx="6630">
                  <c:v>22.553999999999998</c:v>
                </c:pt>
                <c:pt idx="6631">
                  <c:v>22.555</c:v>
                </c:pt>
                <c:pt idx="6632">
                  <c:v>22.555</c:v>
                </c:pt>
                <c:pt idx="6633">
                  <c:v>22.553999999999998</c:v>
                </c:pt>
                <c:pt idx="6634">
                  <c:v>22.553999999999998</c:v>
                </c:pt>
                <c:pt idx="6635">
                  <c:v>22.553999999999998</c:v>
                </c:pt>
                <c:pt idx="6636">
                  <c:v>22.553999999999998</c:v>
                </c:pt>
                <c:pt idx="6637">
                  <c:v>22.553999999999998</c:v>
                </c:pt>
                <c:pt idx="6638">
                  <c:v>22.553000000000001</c:v>
                </c:pt>
                <c:pt idx="6639">
                  <c:v>22.553000000000001</c:v>
                </c:pt>
                <c:pt idx="6640">
                  <c:v>22.553000000000001</c:v>
                </c:pt>
                <c:pt idx="6641">
                  <c:v>22.553000000000001</c:v>
                </c:pt>
                <c:pt idx="6642">
                  <c:v>22.552</c:v>
                </c:pt>
                <c:pt idx="6643">
                  <c:v>22.552</c:v>
                </c:pt>
                <c:pt idx="6644">
                  <c:v>22.552</c:v>
                </c:pt>
                <c:pt idx="6645">
                  <c:v>22.550999999999998</c:v>
                </c:pt>
                <c:pt idx="6646">
                  <c:v>22.550999999999998</c:v>
                </c:pt>
                <c:pt idx="6647">
                  <c:v>22.550999999999998</c:v>
                </c:pt>
                <c:pt idx="6648">
                  <c:v>22.55</c:v>
                </c:pt>
                <c:pt idx="6649">
                  <c:v>22.550999999999998</c:v>
                </c:pt>
                <c:pt idx="6650">
                  <c:v>22.550999999999998</c:v>
                </c:pt>
                <c:pt idx="6651">
                  <c:v>22.550999999999998</c:v>
                </c:pt>
                <c:pt idx="6652">
                  <c:v>22.550999999999998</c:v>
                </c:pt>
                <c:pt idx="6653">
                  <c:v>22.550999999999998</c:v>
                </c:pt>
                <c:pt idx="6654">
                  <c:v>22.55</c:v>
                </c:pt>
                <c:pt idx="6655">
                  <c:v>22.55</c:v>
                </c:pt>
                <c:pt idx="6656">
                  <c:v>22.55</c:v>
                </c:pt>
                <c:pt idx="6657">
                  <c:v>22.55</c:v>
                </c:pt>
                <c:pt idx="6658">
                  <c:v>22.55</c:v>
                </c:pt>
                <c:pt idx="6659">
                  <c:v>22.550999999999998</c:v>
                </c:pt>
                <c:pt idx="6660">
                  <c:v>22.550999999999998</c:v>
                </c:pt>
                <c:pt idx="6661">
                  <c:v>22.552</c:v>
                </c:pt>
                <c:pt idx="6662">
                  <c:v>22.552</c:v>
                </c:pt>
                <c:pt idx="6663">
                  <c:v>22.552</c:v>
                </c:pt>
                <c:pt idx="6664">
                  <c:v>22.552</c:v>
                </c:pt>
                <c:pt idx="6665">
                  <c:v>22.553000000000001</c:v>
                </c:pt>
                <c:pt idx="6666">
                  <c:v>22.553000000000001</c:v>
                </c:pt>
                <c:pt idx="6667">
                  <c:v>22.552</c:v>
                </c:pt>
                <c:pt idx="6668">
                  <c:v>22.553000000000001</c:v>
                </c:pt>
                <c:pt idx="6669">
                  <c:v>22.553000000000001</c:v>
                </c:pt>
                <c:pt idx="6670">
                  <c:v>22.553000000000001</c:v>
                </c:pt>
                <c:pt idx="6671">
                  <c:v>22.553000000000001</c:v>
                </c:pt>
                <c:pt idx="6672">
                  <c:v>22.553000000000001</c:v>
                </c:pt>
                <c:pt idx="6673">
                  <c:v>22.553999999999998</c:v>
                </c:pt>
                <c:pt idx="6674">
                  <c:v>22.553999999999998</c:v>
                </c:pt>
                <c:pt idx="6675">
                  <c:v>22.553999999999998</c:v>
                </c:pt>
                <c:pt idx="6676">
                  <c:v>22.553999999999998</c:v>
                </c:pt>
                <c:pt idx="6677">
                  <c:v>22.553999999999998</c:v>
                </c:pt>
                <c:pt idx="6678">
                  <c:v>22.553999999999998</c:v>
                </c:pt>
                <c:pt idx="6679">
                  <c:v>22.553999999999998</c:v>
                </c:pt>
                <c:pt idx="6680">
                  <c:v>22.553999999999998</c:v>
                </c:pt>
                <c:pt idx="6681">
                  <c:v>22.555</c:v>
                </c:pt>
                <c:pt idx="6682">
                  <c:v>22.555</c:v>
                </c:pt>
                <c:pt idx="6683">
                  <c:v>22.553999999999998</c:v>
                </c:pt>
                <c:pt idx="6684">
                  <c:v>22.553999999999998</c:v>
                </c:pt>
                <c:pt idx="6685">
                  <c:v>22.553999999999998</c:v>
                </c:pt>
                <c:pt idx="6686">
                  <c:v>22.553999999999998</c:v>
                </c:pt>
                <c:pt idx="6687">
                  <c:v>22.553000000000001</c:v>
                </c:pt>
                <c:pt idx="6688">
                  <c:v>22.553000000000001</c:v>
                </c:pt>
                <c:pt idx="6689">
                  <c:v>22.553000000000001</c:v>
                </c:pt>
                <c:pt idx="6690">
                  <c:v>22.553000000000001</c:v>
                </c:pt>
                <c:pt idx="6691">
                  <c:v>22.553000000000001</c:v>
                </c:pt>
                <c:pt idx="6692">
                  <c:v>22.553000000000001</c:v>
                </c:pt>
                <c:pt idx="6693">
                  <c:v>22.552</c:v>
                </c:pt>
                <c:pt idx="6694">
                  <c:v>22.552</c:v>
                </c:pt>
                <c:pt idx="6695">
                  <c:v>22.552</c:v>
                </c:pt>
                <c:pt idx="6696">
                  <c:v>22.552</c:v>
                </c:pt>
                <c:pt idx="6697">
                  <c:v>22.552</c:v>
                </c:pt>
                <c:pt idx="6698">
                  <c:v>22.550999999999998</c:v>
                </c:pt>
                <c:pt idx="6699">
                  <c:v>22.550999999999998</c:v>
                </c:pt>
                <c:pt idx="6700">
                  <c:v>22.550999999999998</c:v>
                </c:pt>
                <c:pt idx="6701">
                  <c:v>22.55</c:v>
                </c:pt>
                <c:pt idx="6702">
                  <c:v>22.55</c:v>
                </c:pt>
                <c:pt idx="6703">
                  <c:v>22.55</c:v>
                </c:pt>
                <c:pt idx="6704">
                  <c:v>22.550999999999998</c:v>
                </c:pt>
                <c:pt idx="6705">
                  <c:v>22.550999999999998</c:v>
                </c:pt>
                <c:pt idx="6706">
                  <c:v>22.550999999999998</c:v>
                </c:pt>
                <c:pt idx="6707">
                  <c:v>22.550999999999998</c:v>
                </c:pt>
                <c:pt idx="6708">
                  <c:v>22.550999999999998</c:v>
                </c:pt>
                <c:pt idx="6709">
                  <c:v>22.55</c:v>
                </c:pt>
                <c:pt idx="6710">
                  <c:v>22.55</c:v>
                </c:pt>
                <c:pt idx="6711">
                  <c:v>22.550999999999998</c:v>
                </c:pt>
                <c:pt idx="6712">
                  <c:v>22.552</c:v>
                </c:pt>
                <c:pt idx="6713">
                  <c:v>22.552</c:v>
                </c:pt>
                <c:pt idx="6714">
                  <c:v>22.552</c:v>
                </c:pt>
                <c:pt idx="6715">
                  <c:v>22.552</c:v>
                </c:pt>
                <c:pt idx="6716">
                  <c:v>22.552</c:v>
                </c:pt>
                <c:pt idx="6717">
                  <c:v>22.552</c:v>
                </c:pt>
                <c:pt idx="6718">
                  <c:v>22.552</c:v>
                </c:pt>
                <c:pt idx="6719">
                  <c:v>22.553999999999998</c:v>
                </c:pt>
                <c:pt idx="6720">
                  <c:v>22.553999999999998</c:v>
                </c:pt>
                <c:pt idx="6721">
                  <c:v>22.553000000000001</c:v>
                </c:pt>
                <c:pt idx="6722">
                  <c:v>22.553000000000001</c:v>
                </c:pt>
                <c:pt idx="6723">
                  <c:v>22.553999999999998</c:v>
                </c:pt>
                <c:pt idx="6724">
                  <c:v>22.553999999999998</c:v>
                </c:pt>
                <c:pt idx="6725">
                  <c:v>22.553999999999998</c:v>
                </c:pt>
                <c:pt idx="6726">
                  <c:v>22.553999999999998</c:v>
                </c:pt>
                <c:pt idx="6727">
                  <c:v>22.553999999999998</c:v>
                </c:pt>
                <c:pt idx="6728">
                  <c:v>22.553999999999998</c:v>
                </c:pt>
                <c:pt idx="6729">
                  <c:v>22.553999999999998</c:v>
                </c:pt>
                <c:pt idx="6730">
                  <c:v>22.553999999999998</c:v>
                </c:pt>
                <c:pt idx="6731">
                  <c:v>22.553999999999998</c:v>
                </c:pt>
                <c:pt idx="6732">
                  <c:v>22.553999999999998</c:v>
                </c:pt>
                <c:pt idx="6733">
                  <c:v>22.553999999999998</c:v>
                </c:pt>
                <c:pt idx="6734">
                  <c:v>22.553999999999998</c:v>
                </c:pt>
                <c:pt idx="6735">
                  <c:v>22.553999999999998</c:v>
                </c:pt>
                <c:pt idx="6736">
                  <c:v>22.553000000000001</c:v>
                </c:pt>
                <c:pt idx="6737">
                  <c:v>22.552</c:v>
                </c:pt>
                <c:pt idx="6738">
                  <c:v>22.552</c:v>
                </c:pt>
                <c:pt idx="6739">
                  <c:v>22.552</c:v>
                </c:pt>
                <c:pt idx="6740">
                  <c:v>22.552</c:v>
                </c:pt>
                <c:pt idx="6741">
                  <c:v>22.553000000000001</c:v>
                </c:pt>
                <c:pt idx="6742">
                  <c:v>22.552</c:v>
                </c:pt>
                <c:pt idx="6743">
                  <c:v>22.550999999999998</c:v>
                </c:pt>
                <c:pt idx="6744">
                  <c:v>22.550999999999998</c:v>
                </c:pt>
                <c:pt idx="6745">
                  <c:v>22.550999999999998</c:v>
                </c:pt>
                <c:pt idx="6746">
                  <c:v>22.550999999999998</c:v>
                </c:pt>
                <c:pt idx="6747">
                  <c:v>22.55</c:v>
                </c:pt>
                <c:pt idx="6748">
                  <c:v>22.55</c:v>
                </c:pt>
                <c:pt idx="6749">
                  <c:v>22.55</c:v>
                </c:pt>
                <c:pt idx="6750">
                  <c:v>22.55</c:v>
                </c:pt>
                <c:pt idx="6751">
                  <c:v>22.55</c:v>
                </c:pt>
                <c:pt idx="6752">
                  <c:v>22.550999999999998</c:v>
                </c:pt>
                <c:pt idx="6753">
                  <c:v>22.550999999999998</c:v>
                </c:pt>
                <c:pt idx="6754">
                  <c:v>22.550999999999998</c:v>
                </c:pt>
                <c:pt idx="6755">
                  <c:v>22.550999999999998</c:v>
                </c:pt>
                <c:pt idx="6756">
                  <c:v>22.550999999999998</c:v>
                </c:pt>
                <c:pt idx="6757">
                  <c:v>22.550999999999998</c:v>
                </c:pt>
                <c:pt idx="6758">
                  <c:v>22.550999999999998</c:v>
                </c:pt>
                <c:pt idx="6759">
                  <c:v>22.550999999999998</c:v>
                </c:pt>
                <c:pt idx="6760">
                  <c:v>22.552</c:v>
                </c:pt>
                <c:pt idx="6761">
                  <c:v>22.552</c:v>
                </c:pt>
                <c:pt idx="6762">
                  <c:v>22.553000000000001</c:v>
                </c:pt>
                <c:pt idx="6763">
                  <c:v>22.553000000000001</c:v>
                </c:pt>
                <c:pt idx="6764">
                  <c:v>22.553000000000001</c:v>
                </c:pt>
                <c:pt idx="6765">
                  <c:v>22.553000000000001</c:v>
                </c:pt>
                <c:pt idx="6766">
                  <c:v>22.553999999999998</c:v>
                </c:pt>
                <c:pt idx="6767">
                  <c:v>22.553000000000001</c:v>
                </c:pt>
                <c:pt idx="6768">
                  <c:v>22.553000000000001</c:v>
                </c:pt>
                <c:pt idx="6769">
                  <c:v>22.553999999999998</c:v>
                </c:pt>
                <c:pt idx="6770">
                  <c:v>22.553999999999998</c:v>
                </c:pt>
                <c:pt idx="6771">
                  <c:v>22.553999999999998</c:v>
                </c:pt>
                <c:pt idx="6772">
                  <c:v>22.553999999999998</c:v>
                </c:pt>
                <c:pt idx="6773">
                  <c:v>22.553999999999998</c:v>
                </c:pt>
                <c:pt idx="6774">
                  <c:v>22.553999999999998</c:v>
                </c:pt>
                <c:pt idx="6775">
                  <c:v>22.555</c:v>
                </c:pt>
                <c:pt idx="6776">
                  <c:v>22.555</c:v>
                </c:pt>
                <c:pt idx="6777">
                  <c:v>22.555</c:v>
                </c:pt>
                <c:pt idx="6778">
                  <c:v>22.553999999999998</c:v>
                </c:pt>
                <c:pt idx="6779">
                  <c:v>22.553999999999998</c:v>
                </c:pt>
                <c:pt idx="6780">
                  <c:v>22.553999999999998</c:v>
                </c:pt>
                <c:pt idx="6781">
                  <c:v>22.553999999999998</c:v>
                </c:pt>
                <c:pt idx="6782">
                  <c:v>22.553999999999998</c:v>
                </c:pt>
                <c:pt idx="6783">
                  <c:v>22.553000000000001</c:v>
                </c:pt>
                <c:pt idx="6784">
                  <c:v>22.553000000000001</c:v>
                </c:pt>
                <c:pt idx="6785">
                  <c:v>22.553000000000001</c:v>
                </c:pt>
                <c:pt idx="6786">
                  <c:v>22.553000000000001</c:v>
                </c:pt>
                <c:pt idx="6787">
                  <c:v>22.553000000000001</c:v>
                </c:pt>
                <c:pt idx="6788">
                  <c:v>22.553000000000001</c:v>
                </c:pt>
                <c:pt idx="6789">
                  <c:v>22.552</c:v>
                </c:pt>
                <c:pt idx="6790">
                  <c:v>22.552</c:v>
                </c:pt>
                <c:pt idx="6791">
                  <c:v>22.552</c:v>
                </c:pt>
                <c:pt idx="6792">
                  <c:v>22.550999999999998</c:v>
                </c:pt>
                <c:pt idx="6793">
                  <c:v>22.55</c:v>
                </c:pt>
                <c:pt idx="6794">
                  <c:v>22.55</c:v>
                </c:pt>
                <c:pt idx="6795">
                  <c:v>22.55</c:v>
                </c:pt>
                <c:pt idx="6796">
                  <c:v>22.55</c:v>
                </c:pt>
                <c:pt idx="6797">
                  <c:v>22.550999999999998</c:v>
                </c:pt>
                <c:pt idx="6798">
                  <c:v>22.55</c:v>
                </c:pt>
                <c:pt idx="6799">
                  <c:v>22.55</c:v>
                </c:pt>
                <c:pt idx="6800">
                  <c:v>22.550999999999998</c:v>
                </c:pt>
                <c:pt idx="6801">
                  <c:v>22.550999999999998</c:v>
                </c:pt>
                <c:pt idx="6802">
                  <c:v>22.550999999999998</c:v>
                </c:pt>
                <c:pt idx="6803">
                  <c:v>22.55</c:v>
                </c:pt>
                <c:pt idx="6804">
                  <c:v>22.55</c:v>
                </c:pt>
                <c:pt idx="6805">
                  <c:v>22.55</c:v>
                </c:pt>
                <c:pt idx="6806">
                  <c:v>22.550999999999998</c:v>
                </c:pt>
                <c:pt idx="6807">
                  <c:v>22.550999999999998</c:v>
                </c:pt>
                <c:pt idx="6808">
                  <c:v>22.550999999999998</c:v>
                </c:pt>
                <c:pt idx="6809">
                  <c:v>22.552</c:v>
                </c:pt>
                <c:pt idx="6810">
                  <c:v>22.552</c:v>
                </c:pt>
                <c:pt idx="6811">
                  <c:v>22.553000000000001</c:v>
                </c:pt>
                <c:pt idx="6812">
                  <c:v>22.553000000000001</c:v>
                </c:pt>
                <c:pt idx="6813">
                  <c:v>22.553000000000001</c:v>
                </c:pt>
                <c:pt idx="6814">
                  <c:v>22.552</c:v>
                </c:pt>
                <c:pt idx="6815">
                  <c:v>22.553000000000001</c:v>
                </c:pt>
                <c:pt idx="6816">
                  <c:v>22.553000000000001</c:v>
                </c:pt>
                <c:pt idx="6817">
                  <c:v>22.553000000000001</c:v>
                </c:pt>
                <c:pt idx="6818">
                  <c:v>22.553000000000001</c:v>
                </c:pt>
                <c:pt idx="6819">
                  <c:v>22.553999999999998</c:v>
                </c:pt>
                <c:pt idx="6820">
                  <c:v>22.553999999999998</c:v>
                </c:pt>
                <c:pt idx="6821">
                  <c:v>22.553999999999998</c:v>
                </c:pt>
                <c:pt idx="6822">
                  <c:v>22.555</c:v>
                </c:pt>
                <c:pt idx="6823">
                  <c:v>22.555</c:v>
                </c:pt>
                <c:pt idx="6824">
                  <c:v>22.553999999999998</c:v>
                </c:pt>
                <c:pt idx="6825">
                  <c:v>22.553999999999998</c:v>
                </c:pt>
                <c:pt idx="6826">
                  <c:v>22.553999999999998</c:v>
                </c:pt>
                <c:pt idx="6827">
                  <c:v>22.553999999999998</c:v>
                </c:pt>
                <c:pt idx="6828">
                  <c:v>22.552</c:v>
                </c:pt>
                <c:pt idx="6829">
                  <c:v>22.552</c:v>
                </c:pt>
                <c:pt idx="6830">
                  <c:v>22.553000000000001</c:v>
                </c:pt>
                <c:pt idx="6831">
                  <c:v>22.552</c:v>
                </c:pt>
                <c:pt idx="6832">
                  <c:v>22.552</c:v>
                </c:pt>
                <c:pt idx="6833">
                  <c:v>22.552</c:v>
                </c:pt>
                <c:pt idx="6834">
                  <c:v>22.552</c:v>
                </c:pt>
                <c:pt idx="6835">
                  <c:v>22.550999999999998</c:v>
                </c:pt>
                <c:pt idx="6836">
                  <c:v>22.550999999999998</c:v>
                </c:pt>
                <c:pt idx="6837">
                  <c:v>22.55</c:v>
                </c:pt>
                <c:pt idx="6838">
                  <c:v>22.55</c:v>
                </c:pt>
                <c:pt idx="6839">
                  <c:v>22.550999999999998</c:v>
                </c:pt>
                <c:pt idx="6840">
                  <c:v>22.550999999999998</c:v>
                </c:pt>
                <c:pt idx="6841">
                  <c:v>22.55</c:v>
                </c:pt>
                <c:pt idx="6842">
                  <c:v>22.55</c:v>
                </c:pt>
                <c:pt idx="6843">
                  <c:v>22.550999999999998</c:v>
                </c:pt>
                <c:pt idx="6844">
                  <c:v>22.550999999999998</c:v>
                </c:pt>
                <c:pt idx="6845">
                  <c:v>22.550999999999998</c:v>
                </c:pt>
                <c:pt idx="6846">
                  <c:v>22.550999999999998</c:v>
                </c:pt>
                <c:pt idx="6847">
                  <c:v>22.550999999999998</c:v>
                </c:pt>
                <c:pt idx="6848">
                  <c:v>22.552</c:v>
                </c:pt>
                <c:pt idx="6849">
                  <c:v>22.552</c:v>
                </c:pt>
                <c:pt idx="6850">
                  <c:v>22.552</c:v>
                </c:pt>
                <c:pt idx="6851">
                  <c:v>22.552</c:v>
                </c:pt>
                <c:pt idx="6852">
                  <c:v>22.553000000000001</c:v>
                </c:pt>
                <c:pt idx="6853">
                  <c:v>22.553000000000001</c:v>
                </c:pt>
                <c:pt idx="6854">
                  <c:v>22.553000000000001</c:v>
                </c:pt>
                <c:pt idx="6855">
                  <c:v>22.553999999999998</c:v>
                </c:pt>
                <c:pt idx="6856">
                  <c:v>22.553999999999998</c:v>
                </c:pt>
                <c:pt idx="6857">
                  <c:v>22.553999999999998</c:v>
                </c:pt>
                <c:pt idx="6858">
                  <c:v>22.553999999999998</c:v>
                </c:pt>
                <c:pt idx="6859">
                  <c:v>22.553999999999998</c:v>
                </c:pt>
                <c:pt idx="6860">
                  <c:v>22.553999999999998</c:v>
                </c:pt>
                <c:pt idx="6861">
                  <c:v>22.553999999999998</c:v>
                </c:pt>
                <c:pt idx="6862">
                  <c:v>22.553999999999998</c:v>
                </c:pt>
                <c:pt idx="6863">
                  <c:v>22.553999999999998</c:v>
                </c:pt>
                <c:pt idx="6864">
                  <c:v>22.553999999999998</c:v>
                </c:pt>
                <c:pt idx="6865">
                  <c:v>22.553999999999998</c:v>
                </c:pt>
                <c:pt idx="6866">
                  <c:v>22.553999999999998</c:v>
                </c:pt>
                <c:pt idx="6867">
                  <c:v>22.553999999999998</c:v>
                </c:pt>
                <c:pt idx="6868">
                  <c:v>22.553000000000001</c:v>
                </c:pt>
                <c:pt idx="6869">
                  <c:v>22.553000000000001</c:v>
                </c:pt>
                <c:pt idx="6870">
                  <c:v>22.553000000000001</c:v>
                </c:pt>
                <c:pt idx="6871">
                  <c:v>22.553000000000001</c:v>
                </c:pt>
                <c:pt idx="6872">
                  <c:v>22.553000000000001</c:v>
                </c:pt>
                <c:pt idx="6873">
                  <c:v>22.550999999999998</c:v>
                </c:pt>
                <c:pt idx="6874">
                  <c:v>22.550999999999998</c:v>
                </c:pt>
                <c:pt idx="6875">
                  <c:v>22.550999999999998</c:v>
                </c:pt>
                <c:pt idx="6876">
                  <c:v>22.550999999999998</c:v>
                </c:pt>
                <c:pt idx="6877">
                  <c:v>22.550999999999998</c:v>
                </c:pt>
                <c:pt idx="6878">
                  <c:v>22.55</c:v>
                </c:pt>
                <c:pt idx="6879">
                  <c:v>22.550999999999998</c:v>
                </c:pt>
                <c:pt idx="6880">
                  <c:v>22.550999999999998</c:v>
                </c:pt>
                <c:pt idx="6881">
                  <c:v>22.55</c:v>
                </c:pt>
                <c:pt idx="6882">
                  <c:v>22.55</c:v>
                </c:pt>
                <c:pt idx="6883">
                  <c:v>22.550999999999998</c:v>
                </c:pt>
                <c:pt idx="6884">
                  <c:v>22.550999999999998</c:v>
                </c:pt>
                <c:pt idx="6885">
                  <c:v>22.55</c:v>
                </c:pt>
                <c:pt idx="6886">
                  <c:v>22.550999999999998</c:v>
                </c:pt>
                <c:pt idx="6887">
                  <c:v>22.550999999999998</c:v>
                </c:pt>
                <c:pt idx="6888">
                  <c:v>22.550999999999998</c:v>
                </c:pt>
                <c:pt idx="6889">
                  <c:v>22.553000000000001</c:v>
                </c:pt>
                <c:pt idx="6890">
                  <c:v>22.552</c:v>
                </c:pt>
                <c:pt idx="6891">
                  <c:v>22.553000000000001</c:v>
                </c:pt>
                <c:pt idx="6892">
                  <c:v>22.553000000000001</c:v>
                </c:pt>
                <c:pt idx="6893">
                  <c:v>22.553999999999998</c:v>
                </c:pt>
                <c:pt idx="6894">
                  <c:v>22.553999999999998</c:v>
                </c:pt>
                <c:pt idx="6895">
                  <c:v>22.553000000000001</c:v>
                </c:pt>
                <c:pt idx="6896">
                  <c:v>22.553000000000001</c:v>
                </c:pt>
                <c:pt idx="6897">
                  <c:v>22.553000000000001</c:v>
                </c:pt>
                <c:pt idx="6898">
                  <c:v>22.553999999999998</c:v>
                </c:pt>
                <c:pt idx="6899">
                  <c:v>22.553999999999998</c:v>
                </c:pt>
                <c:pt idx="6900">
                  <c:v>22.553999999999998</c:v>
                </c:pt>
                <c:pt idx="6901">
                  <c:v>22.553999999999998</c:v>
                </c:pt>
                <c:pt idx="6902">
                  <c:v>22.555</c:v>
                </c:pt>
                <c:pt idx="6903">
                  <c:v>22.555</c:v>
                </c:pt>
                <c:pt idx="6904">
                  <c:v>22.553999999999998</c:v>
                </c:pt>
                <c:pt idx="6905">
                  <c:v>22.553999999999998</c:v>
                </c:pt>
                <c:pt idx="6906">
                  <c:v>22.553000000000001</c:v>
                </c:pt>
                <c:pt idx="6907">
                  <c:v>22.552</c:v>
                </c:pt>
                <c:pt idx="6908">
                  <c:v>22.552</c:v>
                </c:pt>
                <c:pt idx="6909">
                  <c:v>22.552</c:v>
                </c:pt>
                <c:pt idx="6910">
                  <c:v>22.552</c:v>
                </c:pt>
                <c:pt idx="6911">
                  <c:v>22.552</c:v>
                </c:pt>
                <c:pt idx="6912">
                  <c:v>22.552</c:v>
                </c:pt>
                <c:pt idx="6913">
                  <c:v>22.550999999999998</c:v>
                </c:pt>
                <c:pt idx="6914">
                  <c:v>22.550999999999998</c:v>
                </c:pt>
                <c:pt idx="6915">
                  <c:v>22.55</c:v>
                </c:pt>
                <c:pt idx="6916">
                  <c:v>22.55</c:v>
                </c:pt>
                <c:pt idx="6917">
                  <c:v>22.55</c:v>
                </c:pt>
                <c:pt idx="6918">
                  <c:v>22.55</c:v>
                </c:pt>
                <c:pt idx="6919">
                  <c:v>22.55</c:v>
                </c:pt>
                <c:pt idx="6920">
                  <c:v>22.55</c:v>
                </c:pt>
                <c:pt idx="6921">
                  <c:v>22.55</c:v>
                </c:pt>
                <c:pt idx="6922">
                  <c:v>22.550999999999998</c:v>
                </c:pt>
                <c:pt idx="6923">
                  <c:v>22.550999999999998</c:v>
                </c:pt>
                <c:pt idx="6924">
                  <c:v>22.552</c:v>
                </c:pt>
                <c:pt idx="6925">
                  <c:v>22.552</c:v>
                </c:pt>
                <c:pt idx="6926">
                  <c:v>22.553000000000001</c:v>
                </c:pt>
                <c:pt idx="6927">
                  <c:v>22.553000000000001</c:v>
                </c:pt>
                <c:pt idx="6928">
                  <c:v>22.553000000000001</c:v>
                </c:pt>
                <c:pt idx="6929">
                  <c:v>22.553000000000001</c:v>
                </c:pt>
                <c:pt idx="6930">
                  <c:v>22.553000000000001</c:v>
                </c:pt>
                <c:pt idx="6931">
                  <c:v>22.553999999999998</c:v>
                </c:pt>
                <c:pt idx="6932">
                  <c:v>22.553999999999998</c:v>
                </c:pt>
                <c:pt idx="6933">
                  <c:v>22.553999999999998</c:v>
                </c:pt>
                <c:pt idx="6934">
                  <c:v>22.553999999999998</c:v>
                </c:pt>
                <c:pt idx="6935">
                  <c:v>22.553999999999998</c:v>
                </c:pt>
                <c:pt idx="6936">
                  <c:v>22.553999999999998</c:v>
                </c:pt>
                <c:pt idx="6937">
                  <c:v>22.553999999999998</c:v>
                </c:pt>
                <c:pt idx="6938">
                  <c:v>22.553999999999998</c:v>
                </c:pt>
                <c:pt idx="6939">
                  <c:v>22.553999999999998</c:v>
                </c:pt>
                <c:pt idx="6940">
                  <c:v>22.553999999999998</c:v>
                </c:pt>
                <c:pt idx="6941">
                  <c:v>22.553999999999998</c:v>
                </c:pt>
                <c:pt idx="6942">
                  <c:v>22.553999999999998</c:v>
                </c:pt>
                <c:pt idx="6943">
                  <c:v>22.553999999999998</c:v>
                </c:pt>
                <c:pt idx="6944">
                  <c:v>22.553000000000001</c:v>
                </c:pt>
                <c:pt idx="6945">
                  <c:v>22.553000000000001</c:v>
                </c:pt>
                <c:pt idx="6946">
                  <c:v>22.553000000000001</c:v>
                </c:pt>
                <c:pt idx="6947">
                  <c:v>22.552</c:v>
                </c:pt>
                <c:pt idx="6948">
                  <c:v>22.552</c:v>
                </c:pt>
                <c:pt idx="6949">
                  <c:v>22.550999999999998</c:v>
                </c:pt>
                <c:pt idx="6950">
                  <c:v>22.550999999999998</c:v>
                </c:pt>
                <c:pt idx="6951">
                  <c:v>22.550999999999998</c:v>
                </c:pt>
                <c:pt idx="6952">
                  <c:v>22.550999999999998</c:v>
                </c:pt>
                <c:pt idx="6953">
                  <c:v>22.550999999999998</c:v>
                </c:pt>
                <c:pt idx="6954">
                  <c:v>22.55</c:v>
                </c:pt>
                <c:pt idx="6955">
                  <c:v>22.55</c:v>
                </c:pt>
                <c:pt idx="6956">
                  <c:v>22.55</c:v>
                </c:pt>
                <c:pt idx="6957">
                  <c:v>22.55</c:v>
                </c:pt>
                <c:pt idx="6958">
                  <c:v>22.55</c:v>
                </c:pt>
                <c:pt idx="6959">
                  <c:v>22.55</c:v>
                </c:pt>
                <c:pt idx="6960">
                  <c:v>22.55</c:v>
                </c:pt>
                <c:pt idx="6961">
                  <c:v>22.550999999999998</c:v>
                </c:pt>
                <c:pt idx="6962">
                  <c:v>22.550999999999998</c:v>
                </c:pt>
                <c:pt idx="6963">
                  <c:v>22.550999999999998</c:v>
                </c:pt>
                <c:pt idx="6964">
                  <c:v>22.550999999999998</c:v>
                </c:pt>
                <c:pt idx="6965">
                  <c:v>22.552</c:v>
                </c:pt>
                <c:pt idx="6966">
                  <c:v>22.552</c:v>
                </c:pt>
                <c:pt idx="6967">
                  <c:v>22.552</c:v>
                </c:pt>
                <c:pt idx="6968">
                  <c:v>22.552</c:v>
                </c:pt>
                <c:pt idx="6969">
                  <c:v>22.553000000000001</c:v>
                </c:pt>
                <c:pt idx="6970">
                  <c:v>22.553000000000001</c:v>
                </c:pt>
                <c:pt idx="6971">
                  <c:v>22.553000000000001</c:v>
                </c:pt>
                <c:pt idx="6972">
                  <c:v>22.553000000000001</c:v>
                </c:pt>
                <c:pt idx="6973">
                  <c:v>22.553000000000001</c:v>
                </c:pt>
                <c:pt idx="6974">
                  <c:v>22.553000000000001</c:v>
                </c:pt>
                <c:pt idx="6975">
                  <c:v>22.553000000000001</c:v>
                </c:pt>
                <c:pt idx="6976">
                  <c:v>22.553000000000001</c:v>
                </c:pt>
                <c:pt idx="6977">
                  <c:v>22.553999999999998</c:v>
                </c:pt>
                <c:pt idx="6978">
                  <c:v>22.553999999999998</c:v>
                </c:pt>
                <c:pt idx="6979">
                  <c:v>22.555</c:v>
                </c:pt>
                <c:pt idx="6980">
                  <c:v>22.553999999999998</c:v>
                </c:pt>
                <c:pt idx="6981">
                  <c:v>22.553999999999998</c:v>
                </c:pt>
                <c:pt idx="6982">
                  <c:v>22.553999999999998</c:v>
                </c:pt>
                <c:pt idx="6983">
                  <c:v>22.553999999999998</c:v>
                </c:pt>
                <c:pt idx="6984">
                  <c:v>22.553999999999998</c:v>
                </c:pt>
                <c:pt idx="6985">
                  <c:v>22.553999999999998</c:v>
                </c:pt>
                <c:pt idx="6986">
                  <c:v>22.553999999999998</c:v>
                </c:pt>
                <c:pt idx="6987">
                  <c:v>22.553999999999998</c:v>
                </c:pt>
                <c:pt idx="6988">
                  <c:v>22.553999999999998</c:v>
                </c:pt>
                <c:pt idx="6989">
                  <c:v>22.553999999999998</c:v>
                </c:pt>
                <c:pt idx="6990">
                  <c:v>22.553999999999998</c:v>
                </c:pt>
                <c:pt idx="6991">
                  <c:v>22.553000000000001</c:v>
                </c:pt>
                <c:pt idx="6992">
                  <c:v>22.553000000000001</c:v>
                </c:pt>
                <c:pt idx="6993">
                  <c:v>22.553000000000001</c:v>
                </c:pt>
                <c:pt idx="6994">
                  <c:v>22.553000000000001</c:v>
                </c:pt>
                <c:pt idx="6995">
                  <c:v>22.553000000000001</c:v>
                </c:pt>
                <c:pt idx="6996">
                  <c:v>22.552</c:v>
                </c:pt>
                <c:pt idx="6997">
                  <c:v>22.550999999999998</c:v>
                </c:pt>
                <c:pt idx="6998">
                  <c:v>22.550999999999998</c:v>
                </c:pt>
                <c:pt idx="6999">
                  <c:v>22.552</c:v>
                </c:pt>
                <c:pt idx="7000">
                  <c:v>22.552</c:v>
                </c:pt>
                <c:pt idx="7001">
                  <c:v>22.550999999999998</c:v>
                </c:pt>
                <c:pt idx="7002">
                  <c:v>22.55</c:v>
                </c:pt>
                <c:pt idx="7003">
                  <c:v>22.55</c:v>
                </c:pt>
                <c:pt idx="7004">
                  <c:v>22.55</c:v>
                </c:pt>
                <c:pt idx="7005">
                  <c:v>22.55</c:v>
                </c:pt>
                <c:pt idx="7006">
                  <c:v>22.550999999999998</c:v>
                </c:pt>
                <c:pt idx="7007">
                  <c:v>22.55</c:v>
                </c:pt>
                <c:pt idx="7008">
                  <c:v>22.55</c:v>
                </c:pt>
                <c:pt idx="7009">
                  <c:v>22.55</c:v>
                </c:pt>
                <c:pt idx="7010">
                  <c:v>22.550999999999998</c:v>
                </c:pt>
                <c:pt idx="7011">
                  <c:v>22.550999999999998</c:v>
                </c:pt>
                <c:pt idx="7012">
                  <c:v>22.550999999999998</c:v>
                </c:pt>
                <c:pt idx="7013">
                  <c:v>22.550999999999998</c:v>
                </c:pt>
                <c:pt idx="7014">
                  <c:v>22.552</c:v>
                </c:pt>
                <c:pt idx="7015">
                  <c:v>22.552</c:v>
                </c:pt>
                <c:pt idx="7016">
                  <c:v>22.552</c:v>
                </c:pt>
                <c:pt idx="7017">
                  <c:v>22.552</c:v>
                </c:pt>
                <c:pt idx="7018">
                  <c:v>22.552</c:v>
                </c:pt>
                <c:pt idx="7019">
                  <c:v>22.553000000000001</c:v>
                </c:pt>
                <c:pt idx="7020">
                  <c:v>22.552</c:v>
                </c:pt>
                <c:pt idx="7021">
                  <c:v>22.553999999999998</c:v>
                </c:pt>
                <c:pt idx="7022">
                  <c:v>22.553999999999998</c:v>
                </c:pt>
                <c:pt idx="7023">
                  <c:v>22.553000000000001</c:v>
                </c:pt>
                <c:pt idx="7024">
                  <c:v>22.553000000000001</c:v>
                </c:pt>
                <c:pt idx="7025">
                  <c:v>22.553999999999998</c:v>
                </c:pt>
                <c:pt idx="7026">
                  <c:v>22.553999999999998</c:v>
                </c:pt>
                <c:pt idx="7027">
                  <c:v>22.553999999999998</c:v>
                </c:pt>
                <c:pt idx="7028">
                  <c:v>22.553999999999998</c:v>
                </c:pt>
                <c:pt idx="7029">
                  <c:v>22.553999999999998</c:v>
                </c:pt>
                <c:pt idx="7030">
                  <c:v>22.553999999999998</c:v>
                </c:pt>
                <c:pt idx="7031">
                  <c:v>22.553999999999998</c:v>
                </c:pt>
                <c:pt idx="7032">
                  <c:v>22.553999999999998</c:v>
                </c:pt>
                <c:pt idx="7033">
                  <c:v>22.553000000000001</c:v>
                </c:pt>
                <c:pt idx="7034">
                  <c:v>22.553999999999998</c:v>
                </c:pt>
                <c:pt idx="7035">
                  <c:v>22.553999999999998</c:v>
                </c:pt>
                <c:pt idx="7036">
                  <c:v>22.553999999999998</c:v>
                </c:pt>
                <c:pt idx="7037">
                  <c:v>22.553999999999998</c:v>
                </c:pt>
                <c:pt idx="7038">
                  <c:v>22.553000000000001</c:v>
                </c:pt>
                <c:pt idx="7039">
                  <c:v>22.553000000000001</c:v>
                </c:pt>
                <c:pt idx="7040">
                  <c:v>22.550999999999998</c:v>
                </c:pt>
                <c:pt idx="7041">
                  <c:v>22.550999999999998</c:v>
                </c:pt>
                <c:pt idx="7042">
                  <c:v>22.550999999999998</c:v>
                </c:pt>
                <c:pt idx="7043">
                  <c:v>22.550999999999998</c:v>
                </c:pt>
                <c:pt idx="7044">
                  <c:v>22.550999999999998</c:v>
                </c:pt>
                <c:pt idx="7045">
                  <c:v>22.550999999999998</c:v>
                </c:pt>
                <c:pt idx="7046">
                  <c:v>22.550999999999998</c:v>
                </c:pt>
                <c:pt idx="7047">
                  <c:v>22.550999999999998</c:v>
                </c:pt>
                <c:pt idx="7048">
                  <c:v>22.550999999999998</c:v>
                </c:pt>
                <c:pt idx="7049">
                  <c:v>22.55</c:v>
                </c:pt>
                <c:pt idx="7050">
                  <c:v>22.55</c:v>
                </c:pt>
                <c:pt idx="7051">
                  <c:v>22.55</c:v>
                </c:pt>
                <c:pt idx="7052">
                  <c:v>22.550999999999998</c:v>
                </c:pt>
                <c:pt idx="7053">
                  <c:v>22.550999999999998</c:v>
                </c:pt>
                <c:pt idx="7054">
                  <c:v>22.550999999999998</c:v>
                </c:pt>
                <c:pt idx="7055">
                  <c:v>22.55</c:v>
                </c:pt>
                <c:pt idx="7056">
                  <c:v>22.552</c:v>
                </c:pt>
                <c:pt idx="7057">
                  <c:v>22.552</c:v>
                </c:pt>
                <c:pt idx="7058">
                  <c:v>22.552</c:v>
                </c:pt>
                <c:pt idx="7059">
                  <c:v>22.552</c:v>
                </c:pt>
                <c:pt idx="7060">
                  <c:v>22.553000000000001</c:v>
                </c:pt>
                <c:pt idx="7061">
                  <c:v>22.553000000000001</c:v>
                </c:pt>
                <c:pt idx="7062">
                  <c:v>22.553999999999998</c:v>
                </c:pt>
                <c:pt idx="7063">
                  <c:v>22.553000000000001</c:v>
                </c:pt>
                <c:pt idx="7064">
                  <c:v>22.553999999999998</c:v>
                </c:pt>
                <c:pt idx="7065">
                  <c:v>22.553999999999998</c:v>
                </c:pt>
                <c:pt idx="7066">
                  <c:v>22.553999999999998</c:v>
                </c:pt>
                <c:pt idx="7067">
                  <c:v>22.553999999999998</c:v>
                </c:pt>
                <c:pt idx="7068">
                  <c:v>22.553999999999998</c:v>
                </c:pt>
                <c:pt idx="7069">
                  <c:v>22.553999999999998</c:v>
                </c:pt>
                <c:pt idx="7070">
                  <c:v>22.553999999999998</c:v>
                </c:pt>
                <c:pt idx="7071">
                  <c:v>22.553999999999998</c:v>
                </c:pt>
                <c:pt idx="7072">
                  <c:v>22.553999999999998</c:v>
                </c:pt>
                <c:pt idx="7073">
                  <c:v>22.553999999999998</c:v>
                </c:pt>
                <c:pt idx="7074">
                  <c:v>22.555</c:v>
                </c:pt>
                <c:pt idx="7075">
                  <c:v>22.555</c:v>
                </c:pt>
                <c:pt idx="7076">
                  <c:v>22.553999999999998</c:v>
                </c:pt>
                <c:pt idx="7077">
                  <c:v>22.553999999999998</c:v>
                </c:pt>
                <c:pt idx="7078">
                  <c:v>22.555</c:v>
                </c:pt>
                <c:pt idx="7079">
                  <c:v>22.555</c:v>
                </c:pt>
                <c:pt idx="7080">
                  <c:v>22.553000000000001</c:v>
                </c:pt>
                <c:pt idx="7081">
                  <c:v>22.553000000000001</c:v>
                </c:pt>
                <c:pt idx="7082">
                  <c:v>22.553000000000001</c:v>
                </c:pt>
                <c:pt idx="7083">
                  <c:v>22.553000000000001</c:v>
                </c:pt>
                <c:pt idx="7084">
                  <c:v>22.552</c:v>
                </c:pt>
                <c:pt idx="7085">
                  <c:v>22.552</c:v>
                </c:pt>
                <c:pt idx="7086">
                  <c:v>22.552</c:v>
                </c:pt>
                <c:pt idx="7087">
                  <c:v>22.550999999999998</c:v>
                </c:pt>
                <c:pt idx="7088">
                  <c:v>22.552</c:v>
                </c:pt>
                <c:pt idx="7089">
                  <c:v>22.552</c:v>
                </c:pt>
                <c:pt idx="7090">
                  <c:v>22.550999999999998</c:v>
                </c:pt>
                <c:pt idx="7091">
                  <c:v>22.550999999999998</c:v>
                </c:pt>
                <c:pt idx="7092">
                  <c:v>22.55</c:v>
                </c:pt>
                <c:pt idx="7093">
                  <c:v>22.55</c:v>
                </c:pt>
                <c:pt idx="7094">
                  <c:v>22.55</c:v>
                </c:pt>
                <c:pt idx="7095">
                  <c:v>22.55</c:v>
                </c:pt>
                <c:pt idx="7096">
                  <c:v>22.55</c:v>
                </c:pt>
                <c:pt idx="7097">
                  <c:v>22.550999999999998</c:v>
                </c:pt>
                <c:pt idx="7098">
                  <c:v>22.550999999999998</c:v>
                </c:pt>
                <c:pt idx="7099">
                  <c:v>22.550999999999998</c:v>
                </c:pt>
                <c:pt idx="7100">
                  <c:v>22.550999999999998</c:v>
                </c:pt>
                <c:pt idx="7101">
                  <c:v>22.550999999999998</c:v>
                </c:pt>
                <c:pt idx="7102">
                  <c:v>22.552</c:v>
                </c:pt>
                <c:pt idx="7103">
                  <c:v>22.552</c:v>
                </c:pt>
                <c:pt idx="7104">
                  <c:v>22.553000000000001</c:v>
                </c:pt>
                <c:pt idx="7105">
                  <c:v>22.553000000000001</c:v>
                </c:pt>
                <c:pt idx="7106">
                  <c:v>22.553000000000001</c:v>
                </c:pt>
                <c:pt idx="7107">
                  <c:v>22.553000000000001</c:v>
                </c:pt>
                <c:pt idx="7108">
                  <c:v>22.553999999999998</c:v>
                </c:pt>
                <c:pt idx="7109">
                  <c:v>22.553999999999998</c:v>
                </c:pt>
                <c:pt idx="7110">
                  <c:v>22.553999999999998</c:v>
                </c:pt>
                <c:pt idx="7111">
                  <c:v>22.553999999999998</c:v>
                </c:pt>
                <c:pt idx="7112">
                  <c:v>22.553999999999998</c:v>
                </c:pt>
                <c:pt idx="7113">
                  <c:v>22.553999999999998</c:v>
                </c:pt>
                <c:pt idx="7114">
                  <c:v>22.553999999999998</c:v>
                </c:pt>
                <c:pt idx="7115">
                  <c:v>22.553999999999998</c:v>
                </c:pt>
                <c:pt idx="7116">
                  <c:v>22.553999999999998</c:v>
                </c:pt>
                <c:pt idx="7117">
                  <c:v>22.553999999999998</c:v>
                </c:pt>
                <c:pt idx="7118">
                  <c:v>22.553999999999998</c:v>
                </c:pt>
                <c:pt idx="7119">
                  <c:v>22.553999999999998</c:v>
                </c:pt>
                <c:pt idx="7120">
                  <c:v>22.553999999999998</c:v>
                </c:pt>
                <c:pt idx="7121">
                  <c:v>22.553999999999998</c:v>
                </c:pt>
                <c:pt idx="7122">
                  <c:v>22.553999999999998</c:v>
                </c:pt>
                <c:pt idx="7123">
                  <c:v>22.553999999999998</c:v>
                </c:pt>
                <c:pt idx="7124">
                  <c:v>22.553000000000001</c:v>
                </c:pt>
                <c:pt idx="7125">
                  <c:v>22.553000000000001</c:v>
                </c:pt>
                <c:pt idx="7126">
                  <c:v>22.553000000000001</c:v>
                </c:pt>
                <c:pt idx="7127">
                  <c:v>22.553000000000001</c:v>
                </c:pt>
                <c:pt idx="7128">
                  <c:v>22.553000000000001</c:v>
                </c:pt>
                <c:pt idx="7129">
                  <c:v>22.553000000000001</c:v>
                </c:pt>
                <c:pt idx="7130">
                  <c:v>22.550999999999998</c:v>
                </c:pt>
                <c:pt idx="7131">
                  <c:v>22.550999999999998</c:v>
                </c:pt>
                <c:pt idx="7132">
                  <c:v>22.550999999999998</c:v>
                </c:pt>
                <c:pt idx="7133">
                  <c:v>22.550999999999998</c:v>
                </c:pt>
                <c:pt idx="7134">
                  <c:v>22.550999999999998</c:v>
                </c:pt>
                <c:pt idx="7135">
                  <c:v>22.550999999999998</c:v>
                </c:pt>
                <c:pt idx="7136">
                  <c:v>22.55</c:v>
                </c:pt>
                <c:pt idx="7137">
                  <c:v>22.55</c:v>
                </c:pt>
                <c:pt idx="7138">
                  <c:v>22.550999999999998</c:v>
                </c:pt>
                <c:pt idx="7139">
                  <c:v>22.552</c:v>
                </c:pt>
                <c:pt idx="7140">
                  <c:v>22.552</c:v>
                </c:pt>
                <c:pt idx="7141">
                  <c:v>22.55</c:v>
                </c:pt>
                <c:pt idx="7142">
                  <c:v>22.550999999999998</c:v>
                </c:pt>
                <c:pt idx="7143">
                  <c:v>22.550999999999998</c:v>
                </c:pt>
                <c:pt idx="7144">
                  <c:v>22.55</c:v>
                </c:pt>
                <c:pt idx="7145">
                  <c:v>22.550999999999998</c:v>
                </c:pt>
                <c:pt idx="7146">
                  <c:v>22.55</c:v>
                </c:pt>
                <c:pt idx="7147">
                  <c:v>22.55</c:v>
                </c:pt>
                <c:pt idx="7148">
                  <c:v>22.550999999999998</c:v>
                </c:pt>
                <c:pt idx="7149">
                  <c:v>22.550999999999998</c:v>
                </c:pt>
                <c:pt idx="7150">
                  <c:v>22.550999999999998</c:v>
                </c:pt>
                <c:pt idx="7151">
                  <c:v>22.552</c:v>
                </c:pt>
                <c:pt idx="7152">
                  <c:v>22.552</c:v>
                </c:pt>
                <c:pt idx="7153">
                  <c:v>22.552</c:v>
                </c:pt>
                <c:pt idx="7154">
                  <c:v>22.552</c:v>
                </c:pt>
                <c:pt idx="7155">
                  <c:v>22.553000000000001</c:v>
                </c:pt>
                <c:pt idx="7156">
                  <c:v>22.553000000000001</c:v>
                </c:pt>
                <c:pt idx="7157">
                  <c:v>22.553000000000001</c:v>
                </c:pt>
                <c:pt idx="7158">
                  <c:v>22.553000000000001</c:v>
                </c:pt>
                <c:pt idx="7159">
                  <c:v>22.553999999999998</c:v>
                </c:pt>
                <c:pt idx="7160">
                  <c:v>22.553999999999998</c:v>
                </c:pt>
                <c:pt idx="7161">
                  <c:v>22.553999999999998</c:v>
                </c:pt>
                <c:pt idx="7162">
                  <c:v>22.553999999999998</c:v>
                </c:pt>
                <c:pt idx="7163">
                  <c:v>22.555</c:v>
                </c:pt>
                <c:pt idx="7164">
                  <c:v>22.555</c:v>
                </c:pt>
                <c:pt idx="7165">
                  <c:v>22.553999999999998</c:v>
                </c:pt>
                <c:pt idx="7166">
                  <c:v>22.553999999999998</c:v>
                </c:pt>
                <c:pt idx="7167">
                  <c:v>22.553999999999998</c:v>
                </c:pt>
                <c:pt idx="7168">
                  <c:v>22.553999999999998</c:v>
                </c:pt>
                <c:pt idx="7169">
                  <c:v>22.553999999999998</c:v>
                </c:pt>
                <c:pt idx="7170">
                  <c:v>22.553000000000001</c:v>
                </c:pt>
                <c:pt idx="7171">
                  <c:v>22.552</c:v>
                </c:pt>
                <c:pt idx="7172">
                  <c:v>22.552</c:v>
                </c:pt>
                <c:pt idx="7173">
                  <c:v>22.552</c:v>
                </c:pt>
                <c:pt idx="7174">
                  <c:v>22.552</c:v>
                </c:pt>
                <c:pt idx="7175">
                  <c:v>22.552</c:v>
                </c:pt>
                <c:pt idx="7176">
                  <c:v>22.550999999999998</c:v>
                </c:pt>
                <c:pt idx="7177">
                  <c:v>22.550999999999998</c:v>
                </c:pt>
                <c:pt idx="7178">
                  <c:v>22.550999999999998</c:v>
                </c:pt>
                <c:pt idx="7179">
                  <c:v>22.55</c:v>
                </c:pt>
                <c:pt idx="7180">
                  <c:v>22.55</c:v>
                </c:pt>
                <c:pt idx="7181">
                  <c:v>22.550999999999998</c:v>
                </c:pt>
                <c:pt idx="7182">
                  <c:v>22.550999999999998</c:v>
                </c:pt>
                <c:pt idx="7183">
                  <c:v>22.550999999999998</c:v>
                </c:pt>
                <c:pt idx="7184">
                  <c:v>22.550999999999998</c:v>
                </c:pt>
                <c:pt idx="7185">
                  <c:v>22.550999999999998</c:v>
                </c:pt>
                <c:pt idx="7186">
                  <c:v>22.550999999999998</c:v>
                </c:pt>
                <c:pt idx="7187">
                  <c:v>22.552</c:v>
                </c:pt>
                <c:pt idx="7188">
                  <c:v>22.550999999999998</c:v>
                </c:pt>
                <c:pt idx="7189">
                  <c:v>22.552</c:v>
                </c:pt>
                <c:pt idx="7190">
                  <c:v>22.552</c:v>
                </c:pt>
                <c:pt idx="7191">
                  <c:v>22.553000000000001</c:v>
                </c:pt>
                <c:pt idx="7192">
                  <c:v>22.553000000000001</c:v>
                </c:pt>
                <c:pt idx="7193">
                  <c:v>22.553000000000001</c:v>
                </c:pt>
                <c:pt idx="7194">
                  <c:v>22.555</c:v>
                </c:pt>
                <c:pt idx="7195">
                  <c:v>22.553999999999998</c:v>
                </c:pt>
                <c:pt idx="7196">
                  <c:v>22.553999999999998</c:v>
                </c:pt>
                <c:pt idx="7197">
                  <c:v>22.553999999999998</c:v>
                </c:pt>
                <c:pt idx="7198">
                  <c:v>22.553999999999998</c:v>
                </c:pt>
                <c:pt idx="7199">
                  <c:v>22.553999999999998</c:v>
                </c:pt>
                <c:pt idx="7200">
                  <c:v>22.555</c:v>
                </c:pt>
                <c:pt idx="7201">
                  <c:v>22.553999999999998</c:v>
                </c:pt>
                <c:pt idx="7202">
                  <c:v>22.553999999999998</c:v>
                </c:pt>
                <c:pt idx="7203">
                  <c:v>22.553999999999998</c:v>
                </c:pt>
                <c:pt idx="7204">
                  <c:v>22.553999999999998</c:v>
                </c:pt>
                <c:pt idx="7205">
                  <c:v>22.553999999999998</c:v>
                </c:pt>
                <c:pt idx="7206">
                  <c:v>22.553999999999998</c:v>
                </c:pt>
                <c:pt idx="7207">
                  <c:v>22.553999999999998</c:v>
                </c:pt>
                <c:pt idx="7208">
                  <c:v>22.553999999999998</c:v>
                </c:pt>
                <c:pt idx="7209">
                  <c:v>22.553999999999998</c:v>
                </c:pt>
                <c:pt idx="7210">
                  <c:v>22.553000000000001</c:v>
                </c:pt>
                <c:pt idx="7211">
                  <c:v>22.553000000000001</c:v>
                </c:pt>
                <c:pt idx="7212">
                  <c:v>22.553000000000001</c:v>
                </c:pt>
                <c:pt idx="7213">
                  <c:v>22.553000000000001</c:v>
                </c:pt>
                <c:pt idx="7214">
                  <c:v>22.553000000000001</c:v>
                </c:pt>
                <c:pt idx="7215">
                  <c:v>22.552</c:v>
                </c:pt>
                <c:pt idx="7216">
                  <c:v>22.552</c:v>
                </c:pt>
                <c:pt idx="7217">
                  <c:v>22.552</c:v>
                </c:pt>
                <c:pt idx="7218">
                  <c:v>22.552</c:v>
                </c:pt>
                <c:pt idx="7219">
                  <c:v>22.552</c:v>
                </c:pt>
                <c:pt idx="7220">
                  <c:v>22.550999999999998</c:v>
                </c:pt>
                <c:pt idx="7221">
                  <c:v>22.55</c:v>
                </c:pt>
                <c:pt idx="7222">
                  <c:v>22.55</c:v>
                </c:pt>
                <c:pt idx="7223">
                  <c:v>22.550999999999998</c:v>
                </c:pt>
                <c:pt idx="7224">
                  <c:v>22.550999999999998</c:v>
                </c:pt>
                <c:pt idx="7225">
                  <c:v>22.550999999999998</c:v>
                </c:pt>
                <c:pt idx="7226">
                  <c:v>22.550999999999998</c:v>
                </c:pt>
                <c:pt idx="7227">
                  <c:v>22.550999999999998</c:v>
                </c:pt>
                <c:pt idx="7228">
                  <c:v>22.550999999999998</c:v>
                </c:pt>
                <c:pt idx="7229">
                  <c:v>22.550999999999998</c:v>
                </c:pt>
                <c:pt idx="7230">
                  <c:v>22.550999999999998</c:v>
                </c:pt>
                <c:pt idx="7231">
                  <c:v>22.550999999999998</c:v>
                </c:pt>
                <c:pt idx="7232">
                  <c:v>22.550999999999998</c:v>
                </c:pt>
                <c:pt idx="7233">
                  <c:v>22.552</c:v>
                </c:pt>
                <c:pt idx="7234">
                  <c:v>22.552</c:v>
                </c:pt>
                <c:pt idx="7235">
                  <c:v>22.553000000000001</c:v>
                </c:pt>
                <c:pt idx="7236">
                  <c:v>22.553000000000001</c:v>
                </c:pt>
                <c:pt idx="7237">
                  <c:v>22.553000000000001</c:v>
                </c:pt>
                <c:pt idx="7238">
                  <c:v>22.553000000000001</c:v>
                </c:pt>
                <c:pt idx="7239">
                  <c:v>22.553000000000001</c:v>
                </c:pt>
                <c:pt idx="7240">
                  <c:v>22.553000000000001</c:v>
                </c:pt>
                <c:pt idx="7241">
                  <c:v>22.553000000000001</c:v>
                </c:pt>
                <c:pt idx="7242">
                  <c:v>22.553999999999998</c:v>
                </c:pt>
                <c:pt idx="7243">
                  <c:v>22.553999999999998</c:v>
                </c:pt>
                <c:pt idx="7244">
                  <c:v>22.553999999999998</c:v>
                </c:pt>
                <c:pt idx="7245">
                  <c:v>22.553999999999998</c:v>
                </c:pt>
                <c:pt idx="7246">
                  <c:v>22.553999999999998</c:v>
                </c:pt>
                <c:pt idx="7247">
                  <c:v>22.553999999999998</c:v>
                </c:pt>
                <c:pt idx="7248">
                  <c:v>22.555</c:v>
                </c:pt>
                <c:pt idx="7249">
                  <c:v>22.553999999999998</c:v>
                </c:pt>
                <c:pt idx="7250">
                  <c:v>22.553999999999998</c:v>
                </c:pt>
                <c:pt idx="7251">
                  <c:v>22.553999999999998</c:v>
                </c:pt>
                <c:pt idx="7252">
                  <c:v>22.555</c:v>
                </c:pt>
                <c:pt idx="7253">
                  <c:v>22.553999999999998</c:v>
                </c:pt>
                <c:pt idx="7254">
                  <c:v>22.553999999999998</c:v>
                </c:pt>
                <c:pt idx="7255">
                  <c:v>22.553999999999998</c:v>
                </c:pt>
                <c:pt idx="7256">
                  <c:v>22.553999999999998</c:v>
                </c:pt>
                <c:pt idx="7257">
                  <c:v>22.553999999999998</c:v>
                </c:pt>
                <c:pt idx="7258">
                  <c:v>22.553999999999998</c:v>
                </c:pt>
                <c:pt idx="7259">
                  <c:v>22.553999999999998</c:v>
                </c:pt>
                <c:pt idx="7260">
                  <c:v>22.552</c:v>
                </c:pt>
                <c:pt idx="7261">
                  <c:v>22.552</c:v>
                </c:pt>
                <c:pt idx="7262">
                  <c:v>22.552</c:v>
                </c:pt>
                <c:pt idx="7263">
                  <c:v>22.552</c:v>
                </c:pt>
                <c:pt idx="7264">
                  <c:v>22.552</c:v>
                </c:pt>
                <c:pt idx="7265">
                  <c:v>22.552</c:v>
                </c:pt>
                <c:pt idx="7266">
                  <c:v>22.550999999999998</c:v>
                </c:pt>
                <c:pt idx="7267">
                  <c:v>22.550999999999998</c:v>
                </c:pt>
                <c:pt idx="7268">
                  <c:v>22.55</c:v>
                </c:pt>
                <c:pt idx="7269">
                  <c:v>22.55</c:v>
                </c:pt>
                <c:pt idx="7270">
                  <c:v>22.55</c:v>
                </c:pt>
                <c:pt idx="7271">
                  <c:v>22.550999999999998</c:v>
                </c:pt>
                <c:pt idx="7272">
                  <c:v>22.550999999999998</c:v>
                </c:pt>
                <c:pt idx="7273">
                  <c:v>22.550999999999998</c:v>
                </c:pt>
                <c:pt idx="7274">
                  <c:v>22.550999999999998</c:v>
                </c:pt>
                <c:pt idx="7275">
                  <c:v>22.550999999999998</c:v>
                </c:pt>
                <c:pt idx="7276">
                  <c:v>22.550999999999998</c:v>
                </c:pt>
                <c:pt idx="7277">
                  <c:v>22.550999999999998</c:v>
                </c:pt>
                <c:pt idx="7278">
                  <c:v>22.550999999999998</c:v>
                </c:pt>
                <c:pt idx="7279">
                  <c:v>22.552</c:v>
                </c:pt>
                <c:pt idx="7280">
                  <c:v>22.553000000000001</c:v>
                </c:pt>
                <c:pt idx="7281">
                  <c:v>22.553000000000001</c:v>
                </c:pt>
                <c:pt idx="7282">
                  <c:v>22.553000000000001</c:v>
                </c:pt>
                <c:pt idx="7283">
                  <c:v>22.553999999999998</c:v>
                </c:pt>
                <c:pt idx="7284">
                  <c:v>22.553999999999998</c:v>
                </c:pt>
                <c:pt idx="7285">
                  <c:v>22.553999999999998</c:v>
                </c:pt>
                <c:pt idx="7286">
                  <c:v>22.553999999999998</c:v>
                </c:pt>
                <c:pt idx="7287">
                  <c:v>22.553999999999998</c:v>
                </c:pt>
                <c:pt idx="7288">
                  <c:v>22.553999999999998</c:v>
                </c:pt>
                <c:pt idx="7289">
                  <c:v>22.553999999999998</c:v>
                </c:pt>
                <c:pt idx="7290">
                  <c:v>22.555</c:v>
                </c:pt>
                <c:pt idx="7291">
                  <c:v>22.555</c:v>
                </c:pt>
                <c:pt idx="7292">
                  <c:v>22.555</c:v>
                </c:pt>
                <c:pt idx="7293">
                  <c:v>22.553999999999998</c:v>
                </c:pt>
                <c:pt idx="7294">
                  <c:v>22.553999999999998</c:v>
                </c:pt>
                <c:pt idx="7295">
                  <c:v>22.553999999999998</c:v>
                </c:pt>
                <c:pt idx="7296">
                  <c:v>22.553000000000001</c:v>
                </c:pt>
                <c:pt idx="7297">
                  <c:v>22.553000000000001</c:v>
                </c:pt>
                <c:pt idx="7298">
                  <c:v>22.553000000000001</c:v>
                </c:pt>
                <c:pt idx="7299">
                  <c:v>22.553000000000001</c:v>
                </c:pt>
                <c:pt idx="7300">
                  <c:v>22.552</c:v>
                </c:pt>
                <c:pt idx="7301">
                  <c:v>22.552</c:v>
                </c:pt>
                <c:pt idx="7302">
                  <c:v>22.552</c:v>
                </c:pt>
                <c:pt idx="7303">
                  <c:v>22.552</c:v>
                </c:pt>
                <c:pt idx="7304">
                  <c:v>22.550999999999998</c:v>
                </c:pt>
                <c:pt idx="7305">
                  <c:v>22.550999999999998</c:v>
                </c:pt>
                <c:pt idx="7306">
                  <c:v>22.550999999999998</c:v>
                </c:pt>
                <c:pt idx="7307">
                  <c:v>22.550999999999998</c:v>
                </c:pt>
                <c:pt idx="7308">
                  <c:v>22.550999999999998</c:v>
                </c:pt>
                <c:pt idx="7309">
                  <c:v>22.55</c:v>
                </c:pt>
                <c:pt idx="7310">
                  <c:v>22.55</c:v>
                </c:pt>
                <c:pt idx="7311">
                  <c:v>22.55</c:v>
                </c:pt>
                <c:pt idx="7312">
                  <c:v>22.55</c:v>
                </c:pt>
                <c:pt idx="7313">
                  <c:v>22.55</c:v>
                </c:pt>
                <c:pt idx="7314">
                  <c:v>22.550999999999998</c:v>
                </c:pt>
                <c:pt idx="7315">
                  <c:v>22.550999999999998</c:v>
                </c:pt>
                <c:pt idx="7316">
                  <c:v>22.550999999999998</c:v>
                </c:pt>
                <c:pt idx="7317">
                  <c:v>22.552</c:v>
                </c:pt>
                <c:pt idx="7318">
                  <c:v>22.552</c:v>
                </c:pt>
                <c:pt idx="7319">
                  <c:v>22.552</c:v>
                </c:pt>
                <c:pt idx="7320">
                  <c:v>22.552</c:v>
                </c:pt>
                <c:pt idx="7321">
                  <c:v>22.552</c:v>
                </c:pt>
                <c:pt idx="7322">
                  <c:v>22.552</c:v>
                </c:pt>
                <c:pt idx="7323">
                  <c:v>22.552</c:v>
                </c:pt>
                <c:pt idx="7324">
                  <c:v>22.553000000000001</c:v>
                </c:pt>
                <c:pt idx="7325">
                  <c:v>22.553999999999998</c:v>
                </c:pt>
                <c:pt idx="7326">
                  <c:v>22.553999999999998</c:v>
                </c:pt>
                <c:pt idx="7327">
                  <c:v>22.553999999999998</c:v>
                </c:pt>
                <c:pt idx="7328">
                  <c:v>22.555</c:v>
                </c:pt>
                <c:pt idx="7329">
                  <c:v>22.553999999999998</c:v>
                </c:pt>
                <c:pt idx="7330">
                  <c:v>22.553999999999998</c:v>
                </c:pt>
                <c:pt idx="7331">
                  <c:v>22.553999999999998</c:v>
                </c:pt>
                <c:pt idx="7332">
                  <c:v>22.553999999999998</c:v>
                </c:pt>
                <c:pt idx="7333">
                  <c:v>22.553999999999998</c:v>
                </c:pt>
                <c:pt idx="7334">
                  <c:v>22.553999999999998</c:v>
                </c:pt>
                <c:pt idx="7335">
                  <c:v>22.555</c:v>
                </c:pt>
                <c:pt idx="7336">
                  <c:v>22.555</c:v>
                </c:pt>
                <c:pt idx="7337">
                  <c:v>22.553999999999998</c:v>
                </c:pt>
                <c:pt idx="7338">
                  <c:v>22.553000000000001</c:v>
                </c:pt>
                <c:pt idx="7339">
                  <c:v>22.553000000000001</c:v>
                </c:pt>
                <c:pt idx="7340">
                  <c:v>22.553000000000001</c:v>
                </c:pt>
                <c:pt idx="7341">
                  <c:v>22.553000000000001</c:v>
                </c:pt>
                <c:pt idx="7342">
                  <c:v>22.553000000000001</c:v>
                </c:pt>
                <c:pt idx="7343">
                  <c:v>22.553000000000001</c:v>
                </c:pt>
                <c:pt idx="7344">
                  <c:v>22.553000000000001</c:v>
                </c:pt>
                <c:pt idx="7345">
                  <c:v>22.553000000000001</c:v>
                </c:pt>
                <c:pt idx="7346">
                  <c:v>22.550999999999998</c:v>
                </c:pt>
                <c:pt idx="7347">
                  <c:v>22.550999999999998</c:v>
                </c:pt>
                <c:pt idx="7348">
                  <c:v>22.550999999999998</c:v>
                </c:pt>
                <c:pt idx="7349">
                  <c:v>22.550999999999998</c:v>
                </c:pt>
                <c:pt idx="7350">
                  <c:v>22.550999999999998</c:v>
                </c:pt>
                <c:pt idx="7351">
                  <c:v>22.550999999999998</c:v>
                </c:pt>
                <c:pt idx="7352">
                  <c:v>22.550999999999998</c:v>
                </c:pt>
                <c:pt idx="7353">
                  <c:v>22.550999999999998</c:v>
                </c:pt>
                <c:pt idx="7354">
                  <c:v>22.550999999999998</c:v>
                </c:pt>
                <c:pt idx="7355">
                  <c:v>22.550999999999998</c:v>
                </c:pt>
                <c:pt idx="7356">
                  <c:v>22.550999999999998</c:v>
                </c:pt>
                <c:pt idx="7357">
                  <c:v>22.550999999999998</c:v>
                </c:pt>
                <c:pt idx="7358">
                  <c:v>22.550999999999998</c:v>
                </c:pt>
                <c:pt idx="7359">
                  <c:v>22.550999999999998</c:v>
                </c:pt>
                <c:pt idx="7360">
                  <c:v>22.550999999999998</c:v>
                </c:pt>
                <c:pt idx="7361">
                  <c:v>22.552</c:v>
                </c:pt>
                <c:pt idx="7362">
                  <c:v>22.552</c:v>
                </c:pt>
                <c:pt idx="7363">
                  <c:v>22.553000000000001</c:v>
                </c:pt>
                <c:pt idx="7364">
                  <c:v>22.553000000000001</c:v>
                </c:pt>
                <c:pt idx="7365">
                  <c:v>22.552</c:v>
                </c:pt>
                <c:pt idx="7366">
                  <c:v>22.552</c:v>
                </c:pt>
                <c:pt idx="7367">
                  <c:v>22.553000000000001</c:v>
                </c:pt>
                <c:pt idx="7368">
                  <c:v>22.553000000000001</c:v>
                </c:pt>
                <c:pt idx="7369">
                  <c:v>22.553999999999998</c:v>
                </c:pt>
                <c:pt idx="7370">
                  <c:v>22.553999999999998</c:v>
                </c:pt>
                <c:pt idx="7371">
                  <c:v>22.553999999999998</c:v>
                </c:pt>
                <c:pt idx="7372">
                  <c:v>22.553999999999998</c:v>
                </c:pt>
                <c:pt idx="7373">
                  <c:v>22.553999999999998</c:v>
                </c:pt>
                <c:pt idx="7374">
                  <c:v>22.553999999999998</c:v>
                </c:pt>
                <c:pt idx="7375">
                  <c:v>22.553999999999998</c:v>
                </c:pt>
                <c:pt idx="7376">
                  <c:v>22.553999999999998</c:v>
                </c:pt>
                <c:pt idx="7377">
                  <c:v>22.555</c:v>
                </c:pt>
                <c:pt idx="7378">
                  <c:v>22.555</c:v>
                </c:pt>
                <c:pt idx="7379">
                  <c:v>22.553999999999998</c:v>
                </c:pt>
                <c:pt idx="7380">
                  <c:v>22.553999999999998</c:v>
                </c:pt>
                <c:pt idx="7381">
                  <c:v>22.553999999999998</c:v>
                </c:pt>
                <c:pt idx="7382">
                  <c:v>22.553999999999998</c:v>
                </c:pt>
                <c:pt idx="7383">
                  <c:v>22.553999999999998</c:v>
                </c:pt>
                <c:pt idx="7384">
                  <c:v>22.553999999999998</c:v>
                </c:pt>
                <c:pt idx="7385">
                  <c:v>22.553999999999998</c:v>
                </c:pt>
                <c:pt idx="7386">
                  <c:v>22.553000000000001</c:v>
                </c:pt>
                <c:pt idx="7387">
                  <c:v>22.553000000000001</c:v>
                </c:pt>
                <c:pt idx="7388">
                  <c:v>22.553000000000001</c:v>
                </c:pt>
                <c:pt idx="7389">
                  <c:v>22.552</c:v>
                </c:pt>
                <c:pt idx="7390">
                  <c:v>22.552</c:v>
                </c:pt>
                <c:pt idx="7391">
                  <c:v>22.552</c:v>
                </c:pt>
                <c:pt idx="7392">
                  <c:v>22.552</c:v>
                </c:pt>
                <c:pt idx="7393">
                  <c:v>22.552</c:v>
                </c:pt>
                <c:pt idx="7394">
                  <c:v>22.552</c:v>
                </c:pt>
                <c:pt idx="7395">
                  <c:v>22.552</c:v>
                </c:pt>
                <c:pt idx="7396">
                  <c:v>22.552</c:v>
                </c:pt>
                <c:pt idx="7397">
                  <c:v>22.55</c:v>
                </c:pt>
                <c:pt idx="7398">
                  <c:v>22.550999999999998</c:v>
                </c:pt>
                <c:pt idx="7399">
                  <c:v>22.550999999999998</c:v>
                </c:pt>
                <c:pt idx="7400">
                  <c:v>22.550999999999998</c:v>
                </c:pt>
                <c:pt idx="7401">
                  <c:v>22.550999999999998</c:v>
                </c:pt>
                <c:pt idx="7402">
                  <c:v>22.552</c:v>
                </c:pt>
                <c:pt idx="7403">
                  <c:v>22.552</c:v>
                </c:pt>
                <c:pt idx="7404">
                  <c:v>22.552</c:v>
                </c:pt>
                <c:pt idx="7405">
                  <c:v>22.552</c:v>
                </c:pt>
                <c:pt idx="7406">
                  <c:v>22.552</c:v>
                </c:pt>
                <c:pt idx="7407">
                  <c:v>22.553000000000001</c:v>
                </c:pt>
                <c:pt idx="7408">
                  <c:v>22.553000000000001</c:v>
                </c:pt>
                <c:pt idx="7409">
                  <c:v>22.553000000000001</c:v>
                </c:pt>
                <c:pt idx="7410">
                  <c:v>22.553000000000001</c:v>
                </c:pt>
                <c:pt idx="7411">
                  <c:v>22.553000000000001</c:v>
                </c:pt>
                <c:pt idx="7412">
                  <c:v>22.553999999999998</c:v>
                </c:pt>
                <c:pt idx="7413">
                  <c:v>22.553999999999998</c:v>
                </c:pt>
                <c:pt idx="7414">
                  <c:v>22.553999999999998</c:v>
                </c:pt>
                <c:pt idx="7415">
                  <c:v>22.555</c:v>
                </c:pt>
                <c:pt idx="7416">
                  <c:v>22.555</c:v>
                </c:pt>
                <c:pt idx="7417">
                  <c:v>22.553999999999998</c:v>
                </c:pt>
                <c:pt idx="7418">
                  <c:v>22.553999999999998</c:v>
                </c:pt>
                <c:pt idx="7419">
                  <c:v>22.555</c:v>
                </c:pt>
                <c:pt idx="7420">
                  <c:v>22.555</c:v>
                </c:pt>
                <c:pt idx="7421">
                  <c:v>22.553999999999998</c:v>
                </c:pt>
                <c:pt idx="7422">
                  <c:v>22.553999999999998</c:v>
                </c:pt>
                <c:pt idx="7423">
                  <c:v>22.553999999999998</c:v>
                </c:pt>
                <c:pt idx="7424">
                  <c:v>22.553999999999998</c:v>
                </c:pt>
                <c:pt idx="7425">
                  <c:v>22.553000000000001</c:v>
                </c:pt>
                <c:pt idx="7426">
                  <c:v>22.553000000000001</c:v>
                </c:pt>
                <c:pt idx="7427">
                  <c:v>22.553000000000001</c:v>
                </c:pt>
                <c:pt idx="7428">
                  <c:v>22.553000000000001</c:v>
                </c:pt>
                <c:pt idx="7429">
                  <c:v>22.553000000000001</c:v>
                </c:pt>
                <c:pt idx="7430">
                  <c:v>22.553000000000001</c:v>
                </c:pt>
                <c:pt idx="7431">
                  <c:v>22.552</c:v>
                </c:pt>
                <c:pt idx="7432">
                  <c:v>22.550999999999998</c:v>
                </c:pt>
                <c:pt idx="7433">
                  <c:v>22.550999999999998</c:v>
                </c:pt>
                <c:pt idx="7434">
                  <c:v>22.550999999999998</c:v>
                </c:pt>
                <c:pt idx="7435">
                  <c:v>22.550999999999998</c:v>
                </c:pt>
                <c:pt idx="7436">
                  <c:v>22.55</c:v>
                </c:pt>
                <c:pt idx="7437">
                  <c:v>22.55</c:v>
                </c:pt>
                <c:pt idx="7438">
                  <c:v>22.550999999999998</c:v>
                </c:pt>
                <c:pt idx="7439">
                  <c:v>22.550999999999998</c:v>
                </c:pt>
                <c:pt idx="7440">
                  <c:v>22.550999999999998</c:v>
                </c:pt>
                <c:pt idx="7441">
                  <c:v>22.552</c:v>
                </c:pt>
                <c:pt idx="7442">
                  <c:v>22.552</c:v>
                </c:pt>
                <c:pt idx="7443">
                  <c:v>22.552</c:v>
                </c:pt>
                <c:pt idx="7444">
                  <c:v>22.553000000000001</c:v>
                </c:pt>
                <c:pt idx="7445">
                  <c:v>22.553000000000001</c:v>
                </c:pt>
                <c:pt idx="7446">
                  <c:v>22.553000000000001</c:v>
                </c:pt>
                <c:pt idx="7447">
                  <c:v>22.553999999999998</c:v>
                </c:pt>
                <c:pt idx="7448">
                  <c:v>22.553999999999998</c:v>
                </c:pt>
                <c:pt idx="7449">
                  <c:v>22.555</c:v>
                </c:pt>
                <c:pt idx="7450">
                  <c:v>22.553999999999998</c:v>
                </c:pt>
                <c:pt idx="7451">
                  <c:v>22.553999999999998</c:v>
                </c:pt>
                <c:pt idx="7452">
                  <c:v>22.553999999999998</c:v>
                </c:pt>
                <c:pt idx="7453">
                  <c:v>22.553999999999998</c:v>
                </c:pt>
                <c:pt idx="7454">
                  <c:v>22.555</c:v>
                </c:pt>
                <c:pt idx="7455">
                  <c:v>22.555</c:v>
                </c:pt>
                <c:pt idx="7456">
                  <c:v>22.553999999999998</c:v>
                </c:pt>
                <c:pt idx="7457">
                  <c:v>22.555</c:v>
                </c:pt>
                <c:pt idx="7458">
                  <c:v>22.555</c:v>
                </c:pt>
                <c:pt idx="7459">
                  <c:v>22.553999999999998</c:v>
                </c:pt>
                <c:pt idx="7460">
                  <c:v>22.553999999999998</c:v>
                </c:pt>
                <c:pt idx="7461">
                  <c:v>22.553999999999998</c:v>
                </c:pt>
                <c:pt idx="7462">
                  <c:v>22.553999999999998</c:v>
                </c:pt>
                <c:pt idx="7463">
                  <c:v>22.553999999999998</c:v>
                </c:pt>
                <c:pt idx="7464">
                  <c:v>22.553999999999998</c:v>
                </c:pt>
                <c:pt idx="7465">
                  <c:v>22.553000000000001</c:v>
                </c:pt>
                <c:pt idx="7466">
                  <c:v>22.552</c:v>
                </c:pt>
                <c:pt idx="7467">
                  <c:v>22.552</c:v>
                </c:pt>
                <c:pt idx="7468">
                  <c:v>22.552</c:v>
                </c:pt>
                <c:pt idx="7469">
                  <c:v>22.550999999999998</c:v>
                </c:pt>
                <c:pt idx="7470">
                  <c:v>22.550999999999998</c:v>
                </c:pt>
                <c:pt idx="7471">
                  <c:v>22.550999999999998</c:v>
                </c:pt>
                <c:pt idx="7472">
                  <c:v>22.550999999999998</c:v>
                </c:pt>
                <c:pt idx="7473">
                  <c:v>22.550999999999998</c:v>
                </c:pt>
                <c:pt idx="7474">
                  <c:v>22.550999999999998</c:v>
                </c:pt>
                <c:pt idx="7475">
                  <c:v>22.550999999999998</c:v>
                </c:pt>
                <c:pt idx="7476">
                  <c:v>22.550999999999998</c:v>
                </c:pt>
                <c:pt idx="7477">
                  <c:v>22.55</c:v>
                </c:pt>
                <c:pt idx="7478">
                  <c:v>22.550999999999998</c:v>
                </c:pt>
                <c:pt idx="7479">
                  <c:v>22.550999999999998</c:v>
                </c:pt>
                <c:pt idx="7480">
                  <c:v>22.55</c:v>
                </c:pt>
                <c:pt idx="7481">
                  <c:v>22.552</c:v>
                </c:pt>
                <c:pt idx="7482">
                  <c:v>22.552</c:v>
                </c:pt>
                <c:pt idx="7483">
                  <c:v>22.552</c:v>
                </c:pt>
                <c:pt idx="7484">
                  <c:v>22.552</c:v>
                </c:pt>
                <c:pt idx="7485">
                  <c:v>22.552</c:v>
                </c:pt>
                <c:pt idx="7486">
                  <c:v>22.552</c:v>
                </c:pt>
                <c:pt idx="7487">
                  <c:v>22.552</c:v>
                </c:pt>
                <c:pt idx="7488">
                  <c:v>22.552</c:v>
                </c:pt>
                <c:pt idx="7489">
                  <c:v>22.553999999999998</c:v>
                </c:pt>
                <c:pt idx="7490">
                  <c:v>22.553999999999998</c:v>
                </c:pt>
                <c:pt idx="7491">
                  <c:v>22.553999999999998</c:v>
                </c:pt>
                <c:pt idx="7492">
                  <c:v>22.553999999999998</c:v>
                </c:pt>
                <c:pt idx="7493">
                  <c:v>22.553999999999998</c:v>
                </c:pt>
                <c:pt idx="7494">
                  <c:v>22.553999999999998</c:v>
                </c:pt>
                <c:pt idx="7495">
                  <c:v>22.555</c:v>
                </c:pt>
                <c:pt idx="7496">
                  <c:v>22.555</c:v>
                </c:pt>
                <c:pt idx="7497">
                  <c:v>22.555</c:v>
                </c:pt>
                <c:pt idx="7498">
                  <c:v>22.555</c:v>
                </c:pt>
                <c:pt idx="7499">
                  <c:v>22.555</c:v>
                </c:pt>
                <c:pt idx="7500">
                  <c:v>22.555</c:v>
                </c:pt>
                <c:pt idx="7501">
                  <c:v>22.555</c:v>
                </c:pt>
                <c:pt idx="7502">
                  <c:v>22.553999999999998</c:v>
                </c:pt>
                <c:pt idx="7503">
                  <c:v>22.553999999999998</c:v>
                </c:pt>
                <c:pt idx="7504">
                  <c:v>22.553999999999998</c:v>
                </c:pt>
                <c:pt idx="7505">
                  <c:v>22.553999999999998</c:v>
                </c:pt>
                <c:pt idx="7506">
                  <c:v>22.553999999999998</c:v>
                </c:pt>
                <c:pt idx="7507">
                  <c:v>22.553000000000001</c:v>
                </c:pt>
                <c:pt idx="7508">
                  <c:v>22.553000000000001</c:v>
                </c:pt>
                <c:pt idx="7509">
                  <c:v>22.553000000000001</c:v>
                </c:pt>
                <c:pt idx="7510">
                  <c:v>22.552</c:v>
                </c:pt>
                <c:pt idx="7511">
                  <c:v>22.55</c:v>
                </c:pt>
                <c:pt idx="7512">
                  <c:v>22.55</c:v>
                </c:pt>
                <c:pt idx="7513">
                  <c:v>22.550999999999998</c:v>
                </c:pt>
                <c:pt idx="7514">
                  <c:v>22.550999999999998</c:v>
                </c:pt>
                <c:pt idx="7515">
                  <c:v>22.550999999999998</c:v>
                </c:pt>
                <c:pt idx="7516">
                  <c:v>22.550999999999998</c:v>
                </c:pt>
                <c:pt idx="7517">
                  <c:v>22.550999999999998</c:v>
                </c:pt>
                <c:pt idx="7518">
                  <c:v>22.55</c:v>
                </c:pt>
                <c:pt idx="7519">
                  <c:v>22.55</c:v>
                </c:pt>
                <c:pt idx="7520">
                  <c:v>22.55</c:v>
                </c:pt>
                <c:pt idx="7521">
                  <c:v>22.550999999999998</c:v>
                </c:pt>
                <c:pt idx="7522">
                  <c:v>22.550999999999998</c:v>
                </c:pt>
                <c:pt idx="7523">
                  <c:v>22.552</c:v>
                </c:pt>
                <c:pt idx="7524">
                  <c:v>22.552</c:v>
                </c:pt>
                <c:pt idx="7525">
                  <c:v>22.552</c:v>
                </c:pt>
                <c:pt idx="7526">
                  <c:v>22.552</c:v>
                </c:pt>
                <c:pt idx="7527">
                  <c:v>22.552</c:v>
                </c:pt>
                <c:pt idx="7528">
                  <c:v>22.552</c:v>
                </c:pt>
                <c:pt idx="7529">
                  <c:v>22.552</c:v>
                </c:pt>
                <c:pt idx="7530">
                  <c:v>22.552</c:v>
                </c:pt>
                <c:pt idx="7531">
                  <c:v>22.553999999999998</c:v>
                </c:pt>
                <c:pt idx="7532">
                  <c:v>22.553999999999998</c:v>
                </c:pt>
                <c:pt idx="7533">
                  <c:v>22.553999999999998</c:v>
                </c:pt>
                <c:pt idx="7534">
                  <c:v>22.555</c:v>
                </c:pt>
                <c:pt idx="7535">
                  <c:v>22.555</c:v>
                </c:pt>
                <c:pt idx="7536">
                  <c:v>22.555</c:v>
                </c:pt>
                <c:pt idx="7537">
                  <c:v>22.553999999999998</c:v>
                </c:pt>
                <c:pt idx="7538">
                  <c:v>22.555</c:v>
                </c:pt>
                <c:pt idx="7539">
                  <c:v>22.555</c:v>
                </c:pt>
                <c:pt idx="7540">
                  <c:v>22.555</c:v>
                </c:pt>
                <c:pt idx="7541">
                  <c:v>22.555</c:v>
                </c:pt>
                <c:pt idx="7542">
                  <c:v>22.555</c:v>
                </c:pt>
                <c:pt idx="7543">
                  <c:v>22.555</c:v>
                </c:pt>
                <c:pt idx="7544">
                  <c:v>22.555</c:v>
                </c:pt>
                <c:pt idx="7545">
                  <c:v>22.553999999999998</c:v>
                </c:pt>
                <c:pt idx="7546">
                  <c:v>22.553999999999998</c:v>
                </c:pt>
                <c:pt idx="7547">
                  <c:v>22.553999999999998</c:v>
                </c:pt>
                <c:pt idx="7548">
                  <c:v>22.553999999999998</c:v>
                </c:pt>
                <c:pt idx="7549">
                  <c:v>22.553000000000001</c:v>
                </c:pt>
                <c:pt idx="7550">
                  <c:v>22.553999999999998</c:v>
                </c:pt>
                <c:pt idx="7551">
                  <c:v>22.553000000000001</c:v>
                </c:pt>
                <c:pt idx="7552">
                  <c:v>22.553000000000001</c:v>
                </c:pt>
                <c:pt idx="7553">
                  <c:v>22.553000000000001</c:v>
                </c:pt>
                <c:pt idx="7554">
                  <c:v>22.553000000000001</c:v>
                </c:pt>
                <c:pt idx="7555">
                  <c:v>22.552</c:v>
                </c:pt>
                <c:pt idx="7556">
                  <c:v>22.552</c:v>
                </c:pt>
                <c:pt idx="7557">
                  <c:v>22.550999999999998</c:v>
                </c:pt>
                <c:pt idx="7558">
                  <c:v>22.550999999999998</c:v>
                </c:pt>
                <c:pt idx="7559">
                  <c:v>22.552</c:v>
                </c:pt>
                <c:pt idx="7560">
                  <c:v>22.550999999999998</c:v>
                </c:pt>
                <c:pt idx="7561">
                  <c:v>22.550999999999998</c:v>
                </c:pt>
                <c:pt idx="7562">
                  <c:v>22.550999999999998</c:v>
                </c:pt>
                <c:pt idx="7563">
                  <c:v>22.55</c:v>
                </c:pt>
                <c:pt idx="7564">
                  <c:v>22.55</c:v>
                </c:pt>
                <c:pt idx="7565">
                  <c:v>22.55</c:v>
                </c:pt>
                <c:pt idx="7566">
                  <c:v>22.55</c:v>
                </c:pt>
                <c:pt idx="7567">
                  <c:v>22.550999999999998</c:v>
                </c:pt>
                <c:pt idx="7568">
                  <c:v>22.552</c:v>
                </c:pt>
                <c:pt idx="7569">
                  <c:v>22.552</c:v>
                </c:pt>
                <c:pt idx="7570">
                  <c:v>22.552</c:v>
                </c:pt>
                <c:pt idx="7571">
                  <c:v>22.552</c:v>
                </c:pt>
                <c:pt idx="7572">
                  <c:v>22.552</c:v>
                </c:pt>
                <c:pt idx="7573">
                  <c:v>22.552</c:v>
                </c:pt>
                <c:pt idx="7574">
                  <c:v>22.553000000000001</c:v>
                </c:pt>
                <c:pt idx="7575">
                  <c:v>22.553000000000001</c:v>
                </c:pt>
                <c:pt idx="7576">
                  <c:v>22.553000000000001</c:v>
                </c:pt>
                <c:pt idx="7577">
                  <c:v>22.553999999999998</c:v>
                </c:pt>
                <c:pt idx="7578">
                  <c:v>22.553999999999998</c:v>
                </c:pt>
                <c:pt idx="7579">
                  <c:v>22.553999999999998</c:v>
                </c:pt>
                <c:pt idx="7580">
                  <c:v>22.553999999999998</c:v>
                </c:pt>
                <c:pt idx="7581">
                  <c:v>22.553999999999998</c:v>
                </c:pt>
                <c:pt idx="7582">
                  <c:v>22.553999999999998</c:v>
                </c:pt>
                <c:pt idx="7583">
                  <c:v>22.555</c:v>
                </c:pt>
                <c:pt idx="7584">
                  <c:v>22.555</c:v>
                </c:pt>
                <c:pt idx="7585">
                  <c:v>22.555</c:v>
                </c:pt>
                <c:pt idx="7586">
                  <c:v>22.555</c:v>
                </c:pt>
                <c:pt idx="7587">
                  <c:v>22.555</c:v>
                </c:pt>
                <c:pt idx="7588">
                  <c:v>22.553999999999998</c:v>
                </c:pt>
                <c:pt idx="7589">
                  <c:v>22.553999999999998</c:v>
                </c:pt>
                <c:pt idx="7590">
                  <c:v>22.555</c:v>
                </c:pt>
                <c:pt idx="7591">
                  <c:v>22.555</c:v>
                </c:pt>
                <c:pt idx="7592">
                  <c:v>22.553999999999998</c:v>
                </c:pt>
                <c:pt idx="7593">
                  <c:v>22.553999999999998</c:v>
                </c:pt>
                <c:pt idx="7594">
                  <c:v>22.553000000000001</c:v>
                </c:pt>
                <c:pt idx="7595">
                  <c:v>22.553000000000001</c:v>
                </c:pt>
                <c:pt idx="7596">
                  <c:v>22.552</c:v>
                </c:pt>
                <c:pt idx="7597">
                  <c:v>22.552</c:v>
                </c:pt>
                <c:pt idx="7598">
                  <c:v>22.552</c:v>
                </c:pt>
                <c:pt idx="7599">
                  <c:v>22.550999999999998</c:v>
                </c:pt>
                <c:pt idx="7600">
                  <c:v>22.550999999999998</c:v>
                </c:pt>
                <c:pt idx="7601">
                  <c:v>22.552</c:v>
                </c:pt>
                <c:pt idx="7602">
                  <c:v>22.550999999999998</c:v>
                </c:pt>
                <c:pt idx="7603">
                  <c:v>22.550999999999998</c:v>
                </c:pt>
                <c:pt idx="7604">
                  <c:v>22.550999999999998</c:v>
                </c:pt>
                <c:pt idx="7605">
                  <c:v>22.550999999999998</c:v>
                </c:pt>
                <c:pt idx="7606">
                  <c:v>22.550999999999998</c:v>
                </c:pt>
                <c:pt idx="7607">
                  <c:v>22.550999999999998</c:v>
                </c:pt>
                <c:pt idx="7608">
                  <c:v>22.550999999999998</c:v>
                </c:pt>
                <c:pt idx="7609">
                  <c:v>22.550999999999998</c:v>
                </c:pt>
                <c:pt idx="7610">
                  <c:v>22.550999999999998</c:v>
                </c:pt>
                <c:pt idx="7611">
                  <c:v>22.550999999999998</c:v>
                </c:pt>
                <c:pt idx="7612">
                  <c:v>22.550999999999998</c:v>
                </c:pt>
                <c:pt idx="7613">
                  <c:v>22.552</c:v>
                </c:pt>
                <c:pt idx="7614">
                  <c:v>22.550999999999998</c:v>
                </c:pt>
                <c:pt idx="7615">
                  <c:v>22.550999999999998</c:v>
                </c:pt>
                <c:pt idx="7616">
                  <c:v>22.552</c:v>
                </c:pt>
                <c:pt idx="7617">
                  <c:v>22.553000000000001</c:v>
                </c:pt>
                <c:pt idx="7618">
                  <c:v>22.553000000000001</c:v>
                </c:pt>
                <c:pt idx="7619">
                  <c:v>22.553000000000001</c:v>
                </c:pt>
                <c:pt idx="7620">
                  <c:v>22.553000000000001</c:v>
                </c:pt>
                <c:pt idx="7621">
                  <c:v>22.553000000000001</c:v>
                </c:pt>
                <c:pt idx="7622">
                  <c:v>22.553000000000001</c:v>
                </c:pt>
                <c:pt idx="7623">
                  <c:v>22.553000000000001</c:v>
                </c:pt>
                <c:pt idx="7624">
                  <c:v>22.553999999999998</c:v>
                </c:pt>
                <c:pt idx="7625">
                  <c:v>22.555</c:v>
                </c:pt>
                <c:pt idx="7626">
                  <c:v>22.553999999999998</c:v>
                </c:pt>
                <c:pt idx="7627">
                  <c:v>22.553999999999998</c:v>
                </c:pt>
                <c:pt idx="7628">
                  <c:v>22.555</c:v>
                </c:pt>
                <c:pt idx="7629">
                  <c:v>22.553999999999998</c:v>
                </c:pt>
                <c:pt idx="7630">
                  <c:v>22.555</c:v>
                </c:pt>
                <c:pt idx="7631">
                  <c:v>22.555</c:v>
                </c:pt>
                <c:pt idx="7632">
                  <c:v>22.555</c:v>
                </c:pt>
                <c:pt idx="7633">
                  <c:v>22.555</c:v>
                </c:pt>
                <c:pt idx="7634">
                  <c:v>22.555</c:v>
                </c:pt>
                <c:pt idx="7635">
                  <c:v>22.555</c:v>
                </c:pt>
                <c:pt idx="7636">
                  <c:v>22.553999999999998</c:v>
                </c:pt>
                <c:pt idx="7637">
                  <c:v>22.553999999999998</c:v>
                </c:pt>
                <c:pt idx="7638">
                  <c:v>22.553999999999998</c:v>
                </c:pt>
                <c:pt idx="7639">
                  <c:v>22.553999999999998</c:v>
                </c:pt>
                <c:pt idx="7640">
                  <c:v>22.553999999999998</c:v>
                </c:pt>
                <c:pt idx="7641">
                  <c:v>22.553000000000001</c:v>
                </c:pt>
                <c:pt idx="7642">
                  <c:v>22.553000000000001</c:v>
                </c:pt>
                <c:pt idx="7643">
                  <c:v>22.553000000000001</c:v>
                </c:pt>
                <c:pt idx="7644">
                  <c:v>22.553000000000001</c:v>
                </c:pt>
                <c:pt idx="7645">
                  <c:v>22.553000000000001</c:v>
                </c:pt>
                <c:pt idx="7646">
                  <c:v>22.550999999999998</c:v>
                </c:pt>
                <c:pt idx="7647">
                  <c:v>22.550999999999998</c:v>
                </c:pt>
                <c:pt idx="7648">
                  <c:v>22.550999999999998</c:v>
                </c:pt>
                <c:pt idx="7649">
                  <c:v>22.550999999999998</c:v>
                </c:pt>
                <c:pt idx="7650">
                  <c:v>22.550999999999998</c:v>
                </c:pt>
                <c:pt idx="7651">
                  <c:v>22.550999999999998</c:v>
                </c:pt>
                <c:pt idx="7652">
                  <c:v>22.550999999999998</c:v>
                </c:pt>
                <c:pt idx="7653">
                  <c:v>22.550999999999998</c:v>
                </c:pt>
                <c:pt idx="7654">
                  <c:v>22.550999999999998</c:v>
                </c:pt>
                <c:pt idx="7655">
                  <c:v>22.55</c:v>
                </c:pt>
                <c:pt idx="7656">
                  <c:v>22.55</c:v>
                </c:pt>
                <c:pt idx="7657">
                  <c:v>22.550999999999998</c:v>
                </c:pt>
                <c:pt idx="7658">
                  <c:v>22.550999999999998</c:v>
                </c:pt>
                <c:pt idx="7659">
                  <c:v>22.550999999999998</c:v>
                </c:pt>
                <c:pt idx="7660">
                  <c:v>22.550999999999998</c:v>
                </c:pt>
                <c:pt idx="7661">
                  <c:v>22.552</c:v>
                </c:pt>
                <c:pt idx="7662">
                  <c:v>22.552</c:v>
                </c:pt>
                <c:pt idx="7663">
                  <c:v>22.553000000000001</c:v>
                </c:pt>
                <c:pt idx="7664">
                  <c:v>22.553000000000001</c:v>
                </c:pt>
                <c:pt idx="7665">
                  <c:v>22.553000000000001</c:v>
                </c:pt>
                <c:pt idx="7666">
                  <c:v>22.553000000000001</c:v>
                </c:pt>
                <c:pt idx="7667">
                  <c:v>22.553000000000001</c:v>
                </c:pt>
                <c:pt idx="7668">
                  <c:v>22.553000000000001</c:v>
                </c:pt>
                <c:pt idx="7669">
                  <c:v>22.553999999999998</c:v>
                </c:pt>
                <c:pt idx="7670">
                  <c:v>22.553999999999998</c:v>
                </c:pt>
                <c:pt idx="7671">
                  <c:v>22.553999999999998</c:v>
                </c:pt>
                <c:pt idx="7672">
                  <c:v>22.553999999999998</c:v>
                </c:pt>
                <c:pt idx="7673">
                  <c:v>22.553999999999998</c:v>
                </c:pt>
                <c:pt idx="7674">
                  <c:v>22.553999999999998</c:v>
                </c:pt>
                <c:pt idx="7675">
                  <c:v>22.553999999999998</c:v>
                </c:pt>
                <c:pt idx="7676">
                  <c:v>22.553999999999998</c:v>
                </c:pt>
                <c:pt idx="7677">
                  <c:v>22.555</c:v>
                </c:pt>
                <c:pt idx="7678">
                  <c:v>22.555</c:v>
                </c:pt>
                <c:pt idx="7679">
                  <c:v>22.555</c:v>
                </c:pt>
                <c:pt idx="7680">
                  <c:v>22.555</c:v>
                </c:pt>
                <c:pt idx="7681">
                  <c:v>22.553999999999998</c:v>
                </c:pt>
                <c:pt idx="7682">
                  <c:v>22.553999999999998</c:v>
                </c:pt>
                <c:pt idx="7683">
                  <c:v>22.553999999999998</c:v>
                </c:pt>
                <c:pt idx="7684">
                  <c:v>22.553999999999998</c:v>
                </c:pt>
                <c:pt idx="7685">
                  <c:v>22.553999999999998</c:v>
                </c:pt>
                <c:pt idx="7686">
                  <c:v>22.553999999999998</c:v>
                </c:pt>
                <c:pt idx="7687">
                  <c:v>22.553999999999998</c:v>
                </c:pt>
                <c:pt idx="7688">
                  <c:v>22.553999999999998</c:v>
                </c:pt>
                <c:pt idx="7689">
                  <c:v>22.553000000000001</c:v>
                </c:pt>
                <c:pt idx="7690">
                  <c:v>22.553000000000001</c:v>
                </c:pt>
                <c:pt idx="7691">
                  <c:v>22.553000000000001</c:v>
                </c:pt>
                <c:pt idx="7692">
                  <c:v>22.550999999999998</c:v>
                </c:pt>
                <c:pt idx="7693">
                  <c:v>22.550999999999998</c:v>
                </c:pt>
                <c:pt idx="7694">
                  <c:v>22.550999999999998</c:v>
                </c:pt>
                <c:pt idx="7695">
                  <c:v>22.55</c:v>
                </c:pt>
                <c:pt idx="7696">
                  <c:v>22.55</c:v>
                </c:pt>
                <c:pt idx="7697">
                  <c:v>22.55</c:v>
                </c:pt>
                <c:pt idx="7698">
                  <c:v>22.55</c:v>
                </c:pt>
                <c:pt idx="7699">
                  <c:v>22.55</c:v>
                </c:pt>
                <c:pt idx="7700">
                  <c:v>22.550999999999998</c:v>
                </c:pt>
                <c:pt idx="7701">
                  <c:v>22.550999999999998</c:v>
                </c:pt>
                <c:pt idx="7702">
                  <c:v>22.552</c:v>
                </c:pt>
                <c:pt idx="7703">
                  <c:v>22.552</c:v>
                </c:pt>
                <c:pt idx="7704">
                  <c:v>22.553000000000001</c:v>
                </c:pt>
                <c:pt idx="7705">
                  <c:v>22.552</c:v>
                </c:pt>
                <c:pt idx="7706">
                  <c:v>22.552</c:v>
                </c:pt>
                <c:pt idx="7707">
                  <c:v>22.553000000000001</c:v>
                </c:pt>
                <c:pt idx="7708">
                  <c:v>22.553000000000001</c:v>
                </c:pt>
                <c:pt idx="7709">
                  <c:v>22.553000000000001</c:v>
                </c:pt>
                <c:pt idx="7710">
                  <c:v>22.553000000000001</c:v>
                </c:pt>
                <c:pt idx="7711">
                  <c:v>22.553999999999998</c:v>
                </c:pt>
                <c:pt idx="7712">
                  <c:v>22.553999999999998</c:v>
                </c:pt>
                <c:pt idx="7713">
                  <c:v>22.555</c:v>
                </c:pt>
                <c:pt idx="7714">
                  <c:v>22.555</c:v>
                </c:pt>
                <c:pt idx="7715">
                  <c:v>22.555</c:v>
                </c:pt>
                <c:pt idx="7716">
                  <c:v>22.555</c:v>
                </c:pt>
                <c:pt idx="7717">
                  <c:v>22.555</c:v>
                </c:pt>
                <c:pt idx="7718">
                  <c:v>22.553999999999998</c:v>
                </c:pt>
                <c:pt idx="7719">
                  <c:v>22.553999999999998</c:v>
                </c:pt>
                <c:pt idx="7720">
                  <c:v>22.553999999999998</c:v>
                </c:pt>
                <c:pt idx="7721">
                  <c:v>22.553999999999998</c:v>
                </c:pt>
                <c:pt idx="7722">
                  <c:v>22.553999999999998</c:v>
                </c:pt>
                <c:pt idx="7723">
                  <c:v>22.553000000000001</c:v>
                </c:pt>
                <c:pt idx="7724">
                  <c:v>22.553000000000001</c:v>
                </c:pt>
                <c:pt idx="7725">
                  <c:v>22.552</c:v>
                </c:pt>
                <c:pt idx="7726">
                  <c:v>22.552</c:v>
                </c:pt>
                <c:pt idx="7727">
                  <c:v>22.552</c:v>
                </c:pt>
                <c:pt idx="7728">
                  <c:v>22.550999999999998</c:v>
                </c:pt>
                <c:pt idx="7729">
                  <c:v>22.550999999999998</c:v>
                </c:pt>
                <c:pt idx="7730">
                  <c:v>22.550999999999998</c:v>
                </c:pt>
                <c:pt idx="7731">
                  <c:v>22.550999999999998</c:v>
                </c:pt>
                <c:pt idx="7732">
                  <c:v>22.55</c:v>
                </c:pt>
                <c:pt idx="7733">
                  <c:v>22.55</c:v>
                </c:pt>
                <c:pt idx="7734">
                  <c:v>22.550999999999998</c:v>
                </c:pt>
                <c:pt idx="7735">
                  <c:v>22.550999999999998</c:v>
                </c:pt>
                <c:pt idx="7736">
                  <c:v>22.55</c:v>
                </c:pt>
                <c:pt idx="7737">
                  <c:v>22.552</c:v>
                </c:pt>
                <c:pt idx="7738">
                  <c:v>22.552</c:v>
                </c:pt>
                <c:pt idx="7739">
                  <c:v>22.550999999999998</c:v>
                </c:pt>
                <c:pt idx="7740">
                  <c:v>22.550999999999998</c:v>
                </c:pt>
                <c:pt idx="7741">
                  <c:v>22.550999999999998</c:v>
                </c:pt>
                <c:pt idx="7742">
                  <c:v>22.550999999999998</c:v>
                </c:pt>
                <c:pt idx="7743">
                  <c:v>22.550999999999998</c:v>
                </c:pt>
                <c:pt idx="7744">
                  <c:v>22.550999999999998</c:v>
                </c:pt>
                <c:pt idx="7745">
                  <c:v>22.553000000000001</c:v>
                </c:pt>
                <c:pt idx="7746">
                  <c:v>22.553000000000001</c:v>
                </c:pt>
                <c:pt idx="7747">
                  <c:v>22.553000000000001</c:v>
                </c:pt>
                <c:pt idx="7748">
                  <c:v>22.553000000000001</c:v>
                </c:pt>
                <c:pt idx="7749">
                  <c:v>22.553000000000001</c:v>
                </c:pt>
                <c:pt idx="7750">
                  <c:v>22.553000000000001</c:v>
                </c:pt>
                <c:pt idx="7751">
                  <c:v>22.553000000000001</c:v>
                </c:pt>
                <c:pt idx="7752">
                  <c:v>22.553000000000001</c:v>
                </c:pt>
                <c:pt idx="7753">
                  <c:v>22.553999999999998</c:v>
                </c:pt>
                <c:pt idx="7754">
                  <c:v>22.553999999999998</c:v>
                </c:pt>
                <c:pt idx="7755">
                  <c:v>22.555</c:v>
                </c:pt>
                <c:pt idx="7756">
                  <c:v>22.555</c:v>
                </c:pt>
                <c:pt idx="7757">
                  <c:v>22.555</c:v>
                </c:pt>
                <c:pt idx="7758">
                  <c:v>22.553999999999998</c:v>
                </c:pt>
                <c:pt idx="7759">
                  <c:v>22.553999999999998</c:v>
                </c:pt>
                <c:pt idx="7760">
                  <c:v>22.553999999999998</c:v>
                </c:pt>
                <c:pt idx="7761">
                  <c:v>22.553999999999998</c:v>
                </c:pt>
                <c:pt idx="7762">
                  <c:v>22.553999999999998</c:v>
                </c:pt>
                <c:pt idx="7763">
                  <c:v>22.555</c:v>
                </c:pt>
                <c:pt idx="7764">
                  <c:v>22.555</c:v>
                </c:pt>
                <c:pt idx="7765">
                  <c:v>22.553999999999998</c:v>
                </c:pt>
                <c:pt idx="7766">
                  <c:v>22.553000000000001</c:v>
                </c:pt>
                <c:pt idx="7767">
                  <c:v>22.553000000000001</c:v>
                </c:pt>
                <c:pt idx="7768">
                  <c:v>22.552</c:v>
                </c:pt>
                <c:pt idx="7769">
                  <c:v>22.552</c:v>
                </c:pt>
                <c:pt idx="7770">
                  <c:v>22.552</c:v>
                </c:pt>
                <c:pt idx="7771">
                  <c:v>22.552</c:v>
                </c:pt>
                <c:pt idx="7772">
                  <c:v>22.552</c:v>
                </c:pt>
                <c:pt idx="7773">
                  <c:v>22.552</c:v>
                </c:pt>
                <c:pt idx="7774">
                  <c:v>22.550999999999998</c:v>
                </c:pt>
                <c:pt idx="7775">
                  <c:v>22.550999999999998</c:v>
                </c:pt>
                <c:pt idx="7776">
                  <c:v>22.550999999999998</c:v>
                </c:pt>
                <c:pt idx="7777">
                  <c:v>22.550999999999998</c:v>
                </c:pt>
                <c:pt idx="7778">
                  <c:v>22.550999999999998</c:v>
                </c:pt>
                <c:pt idx="7779">
                  <c:v>22.550999999999998</c:v>
                </c:pt>
                <c:pt idx="7780">
                  <c:v>22.550999999999998</c:v>
                </c:pt>
                <c:pt idx="7781">
                  <c:v>22.550999999999998</c:v>
                </c:pt>
                <c:pt idx="7782">
                  <c:v>22.550999999999998</c:v>
                </c:pt>
                <c:pt idx="7783">
                  <c:v>22.550999999999998</c:v>
                </c:pt>
                <c:pt idx="7784">
                  <c:v>22.550999999999998</c:v>
                </c:pt>
                <c:pt idx="7785">
                  <c:v>22.552</c:v>
                </c:pt>
                <c:pt idx="7786">
                  <c:v>22.552</c:v>
                </c:pt>
                <c:pt idx="7787">
                  <c:v>22.552</c:v>
                </c:pt>
                <c:pt idx="7788">
                  <c:v>22.552</c:v>
                </c:pt>
                <c:pt idx="7789">
                  <c:v>22.552</c:v>
                </c:pt>
                <c:pt idx="7790">
                  <c:v>22.553000000000001</c:v>
                </c:pt>
                <c:pt idx="7791">
                  <c:v>22.553000000000001</c:v>
                </c:pt>
                <c:pt idx="7792">
                  <c:v>22.553000000000001</c:v>
                </c:pt>
                <c:pt idx="7793">
                  <c:v>22.553000000000001</c:v>
                </c:pt>
                <c:pt idx="7794">
                  <c:v>22.553999999999998</c:v>
                </c:pt>
                <c:pt idx="7795">
                  <c:v>22.553999999999998</c:v>
                </c:pt>
                <c:pt idx="7796">
                  <c:v>22.553999999999998</c:v>
                </c:pt>
                <c:pt idx="7797">
                  <c:v>22.555</c:v>
                </c:pt>
                <c:pt idx="7798">
                  <c:v>22.553999999999998</c:v>
                </c:pt>
                <c:pt idx="7799">
                  <c:v>22.555</c:v>
                </c:pt>
                <c:pt idx="7800">
                  <c:v>22.555</c:v>
                </c:pt>
                <c:pt idx="7801">
                  <c:v>22.553999999999998</c:v>
                </c:pt>
                <c:pt idx="7802">
                  <c:v>22.553999999999998</c:v>
                </c:pt>
                <c:pt idx="7803">
                  <c:v>22.553999999999998</c:v>
                </c:pt>
                <c:pt idx="7804">
                  <c:v>22.553999999999998</c:v>
                </c:pt>
                <c:pt idx="7805">
                  <c:v>22.553999999999998</c:v>
                </c:pt>
                <c:pt idx="7806">
                  <c:v>22.553999999999998</c:v>
                </c:pt>
                <c:pt idx="7807">
                  <c:v>22.553000000000001</c:v>
                </c:pt>
                <c:pt idx="7808">
                  <c:v>22.553000000000001</c:v>
                </c:pt>
                <c:pt idx="7809">
                  <c:v>22.552</c:v>
                </c:pt>
                <c:pt idx="7810">
                  <c:v>22.552</c:v>
                </c:pt>
                <c:pt idx="7811">
                  <c:v>22.552</c:v>
                </c:pt>
                <c:pt idx="7812">
                  <c:v>22.552</c:v>
                </c:pt>
                <c:pt idx="7813">
                  <c:v>22.550999999999998</c:v>
                </c:pt>
                <c:pt idx="7814">
                  <c:v>22.550999999999998</c:v>
                </c:pt>
                <c:pt idx="7815">
                  <c:v>22.550999999999998</c:v>
                </c:pt>
                <c:pt idx="7816">
                  <c:v>22.550999999999998</c:v>
                </c:pt>
                <c:pt idx="7817">
                  <c:v>22.550999999999998</c:v>
                </c:pt>
                <c:pt idx="7818">
                  <c:v>22.550999999999998</c:v>
                </c:pt>
                <c:pt idx="7819">
                  <c:v>22.550999999999998</c:v>
                </c:pt>
                <c:pt idx="7820">
                  <c:v>22.550999999999998</c:v>
                </c:pt>
                <c:pt idx="7821">
                  <c:v>22.550999999999998</c:v>
                </c:pt>
                <c:pt idx="7822">
                  <c:v>22.550999999999998</c:v>
                </c:pt>
                <c:pt idx="7823">
                  <c:v>22.552</c:v>
                </c:pt>
                <c:pt idx="7824">
                  <c:v>22.553000000000001</c:v>
                </c:pt>
                <c:pt idx="7825">
                  <c:v>22.553000000000001</c:v>
                </c:pt>
                <c:pt idx="7826">
                  <c:v>22.553000000000001</c:v>
                </c:pt>
                <c:pt idx="7827">
                  <c:v>22.553000000000001</c:v>
                </c:pt>
                <c:pt idx="7828">
                  <c:v>22.553999999999998</c:v>
                </c:pt>
                <c:pt idx="7829">
                  <c:v>22.553999999999998</c:v>
                </c:pt>
                <c:pt idx="7830">
                  <c:v>22.555</c:v>
                </c:pt>
                <c:pt idx="7831">
                  <c:v>22.555</c:v>
                </c:pt>
                <c:pt idx="7832">
                  <c:v>22.555</c:v>
                </c:pt>
                <c:pt idx="7833">
                  <c:v>22.555</c:v>
                </c:pt>
                <c:pt idx="7834">
                  <c:v>22.555</c:v>
                </c:pt>
                <c:pt idx="7835">
                  <c:v>22.555</c:v>
                </c:pt>
                <c:pt idx="7836">
                  <c:v>22.555</c:v>
                </c:pt>
                <c:pt idx="7837">
                  <c:v>22.555</c:v>
                </c:pt>
                <c:pt idx="7838">
                  <c:v>22.553999999999998</c:v>
                </c:pt>
                <c:pt idx="7839">
                  <c:v>22.553999999999998</c:v>
                </c:pt>
                <c:pt idx="7840">
                  <c:v>22.555</c:v>
                </c:pt>
                <c:pt idx="7841">
                  <c:v>22.553999999999998</c:v>
                </c:pt>
                <c:pt idx="7842">
                  <c:v>22.553999999999998</c:v>
                </c:pt>
                <c:pt idx="7843">
                  <c:v>22.553000000000001</c:v>
                </c:pt>
                <c:pt idx="7844">
                  <c:v>22.553000000000001</c:v>
                </c:pt>
                <c:pt idx="7845">
                  <c:v>22.553000000000001</c:v>
                </c:pt>
                <c:pt idx="7846">
                  <c:v>22.553000000000001</c:v>
                </c:pt>
                <c:pt idx="7847">
                  <c:v>22.553000000000001</c:v>
                </c:pt>
                <c:pt idx="7848">
                  <c:v>22.552</c:v>
                </c:pt>
                <c:pt idx="7849">
                  <c:v>22.552</c:v>
                </c:pt>
                <c:pt idx="7850">
                  <c:v>22.552</c:v>
                </c:pt>
                <c:pt idx="7851">
                  <c:v>22.552</c:v>
                </c:pt>
                <c:pt idx="7852">
                  <c:v>22.550999999999998</c:v>
                </c:pt>
                <c:pt idx="7853">
                  <c:v>22.552</c:v>
                </c:pt>
                <c:pt idx="7854">
                  <c:v>22.550999999999998</c:v>
                </c:pt>
                <c:pt idx="7855">
                  <c:v>22.550999999999998</c:v>
                </c:pt>
                <c:pt idx="7856">
                  <c:v>22.550999999999998</c:v>
                </c:pt>
                <c:pt idx="7857">
                  <c:v>22.550999999999998</c:v>
                </c:pt>
                <c:pt idx="7858">
                  <c:v>22.550999999999998</c:v>
                </c:pt>
                <c:pt idx="7859">
                  <c:v>22.552</c:v>
                </c:pt>
                <c:pt idx="7860">
                  <c:v>22.552</c:v>
                </c:pt>
                <c:pt idx="7861">
                  <c:v>22.552</c:v>
                </c:pt>
                <c:pt idx="7862">
                  <c:v>22.552</c:v>
                </c:pt>
                <c:pt idx="7863">
                  <c:v>22.552</c:v>
                </c:pt>
                <c:pt idx="7864">
                  <c:v>22.552</c:v>
                </c:pt>
                <c:pt idx="7865">
                  <c:v>22.552</c:v>
                </c:pt>
                <c:pt idx="7866">
                  <c:v>22.553000000000001</c:v>
                </c:pt>
                <c:pt idx="7867">
                  <c:v>22.553999999999998</c:v>
                </c:pt>
                <c:pt idx="7868">
                  <c:v>22.553999999999998</c:v>
                </c:pt>
                <c:pt idx="7869">
                  <c:v>22.553999999999998</c:v>
                </c:pt>
                <c:pt idx="7870">
                  <c:v>22.553999999999998</c:v>
                </c:pt>
                <c:pt idx="7871">
                  <c:v>22.553999999999998</c:v>
                </c:pt>
                <c:pt idx="7872">
                  <c:v>22.553999999999998</c:v>
                </c:pt>
                <c:pt idx="7873">
                  <c:v>22.555</c:v>
                </c:pt>
                <c:pt idx="7874">
                  <c:v>22.555</c:v>
                </c:pt>
                <c:pt idx="7875">
                  <c:v>22.555</c:v>
                </c:pt>
                <c:pt idx="7876">
                  <c:v>22.553999999999998</c:v>
                </c:pt>
                <c:pt idx="7877">
                  <c:v>22.553999999999998</c:v>
                </c:pt>
                <c:pt idx="7878">
                  <c:v>22.555</c:v>
                </c:pt>
                <c:pt idx="7879">
                  <c:v>22.555</c:v>
                </c:pt>
                <c:pt idx="7880">
                  <c:v>22.555</c:v>
                </c:pt>
                <c:pt idx="7881">
                  <c:v>22.555</c:v>
                </c:pt>
                <c:pt idx="7882">
                  <c:v>22.553999999999998</c:v>
                </c:pt>
                <c:pt idx="7883">
                  <c:v>22.553999999999998</c:v>
                </c:pt>
                <c:pt idx="7884">
                  <c:v>22.553999999999998</c:v>
                </c:pt>
                <c:pt idx="7885">
                  <c:v>22.553999999999998</c:v>
                </c:pt>
                <c:pt idx="7886">
                  <c:v>22.553999999999998</c:v>
                </c:pt>
                <c:pt idx="7887">
                  <c:v>22.553999999999998</c:v>
                </c:pt>
                <c:pt idx="7888">
                  <c:v>22.553000000000001</c:v>
                </c:pt>
                <c:pt idx="7889">
                  <c:v>22.553000000000001</c:v>
                </c:pt>
                <c:pt idx="7890">
                  <c:v>22.552</c:v>
                </c:pt>
                <c:pt idx="7891">
                  <c:v>22.552</c:v>
                </c:pt>
                <c:pt idx="7892">
                  <c:v>22.550999999999998</c:v>
                </c:pt>
                <c:pt idx="7893">
                  <c:v>22.550999999999998</c:v>
                </c:pt>
                <c:pt idx="7894">
                  <c:v>22.55</c:v>
                </c:pt>
                <c:pt idx="7895">
                  <c:v>22.55</c:v>
                </c:pt>
                <c:pt idx="7896">
                  <c:v>22.55</c:v>
                </c:pt>
                <c:pt idx="7897">
                  <c:v>22.550999999999998</c:v>
                </c:pt>
                <c:pt idx="7898">
                  <c:v>22.552</c:v>
                </c:pt>
                <c:pt idx="7899">
                  <c:v>22.552</c:v>
                </c:pt>
                <c:pt idx="7900">
                  <c:v>22.550999999999998</c:v>
                </c:pt>
                <c:pt idx="7901">
                  <c:v>22.552</c:v>
                </c:pt>
                <c:pt idx="7902">
                  <c:v>22.552</c:v>
                </c:pt>
                <c:pt idx="7903">
                  <c:v>22.552</c:v>
                </c:pt>
                <c:pt idx="7904">
                  <c:v>22.553000000000001</c:v>
                </c:pt>
                <c:pt idx="7905">
                  <c:v>22.553000000000001</c:v>
                </c:pt>
                <c:pt idx="7906">
                  <c:v>22.553000000000001</c:v>
                </c:pt>
                <c:pt idx="7907">
                  <c:v>22.553999999999998</c:v>
                </c:pt>
                <c:pt idx="7908">
                  <c:v>22.555</c:v>
                </c:pt>
                <c:pt idx="7909">
                  <c:v>22.555</c:v>
                </c:pt>
                <c:pt idx="7910">
                  <c:v>22.553999999999998</c:v>
                </c:pt>
                <c:pt idx="7911">
                  <c:v>22.553999999999998</c:v>
                </c:pt>
                <c:pt idx="7912">
                  <c:v>22.553999999999998</c:v>
                </c:pt>
                <c:pt idx="7913">
                  <c:v>22.555</c:v>
                </c:pt>
                <c:pt idx="7914">
                  <c:v>22.555</c:v>
                </c:pt>
                <c:pt idx="7915">
                  <c:v>22.555</c:v>
                </c:pt>
                <c:pt idx="7916">
                  <c:v>22.555</c:v>
                </c:pt>
                <c:pt idx="7917">
                  <c:v>22.555</c:v>
                </c:pt>
                <c:pt idx="7918">
                  <c:v>22.555</c:v>
                </c:pt>
                <c:pt idx="7919">
                  <c:v>22.555</c:v>
                </c:pt>
                <c:pt idx="7920">
                  <c:v>22.553999999999998</c:v>
                </c:pt>
                <c:pt idx="7921">
                  <c:v>22.553999999999998</c:v>
                </c:pt>
                <c:pt idx="7922">
                  <c:v>22.553000000000001</c:v>
                </c:pt>
                <c:pt idx="7923">
                  <c:v>22.553999999999998</c:v>
                </c:pt>
                <c:pt idx="7924">
                  <c:v>22.553999999999998</c:v>
                </c:pt>
                <c:pt idx="7925">
                  <c:v>22.552</c:v>
                </c:pt>
                <c:pt idx="7926">
                  <c:v>22.552</c:v>
                </c:pt>
                <c:pt idx="7927">
                  <c:v>22.552</c:v>
                </c:pt>
                <c:pt idx="7928">
                  <c:v>22.552</c:v>
                </c:pt>
                <c:pt idx="7929">
                  <c:v>22.550999999999998</c:v>
                </c:pt>
                <c:pt idx="7930">
                  <c:v>22.550999999999998</c:v>
                </c:pt>
                <c:pt idx="7931">
                  <c:v>22.550999999999998</c:v>
                </c:pt>
                <c:pt idx="7932">
                  <c:v>22.552</c:v>
                </c:pt>
                <c:pt idx="7933">
                  <c:v>22.552</c:v>
                </c:pt>
                <c:pt idx="7934">
                  <c:v>22.550999999999998</c:v>
                </c:pt>
                <c:pt idx="7935">
                  <c:v>22.55</c:v>
                </c:pt>
                <c:pt idx="7936">
                  <c:v>22.55</c:v>
                </c:pt>
                <c:pt idx="7937">
                  <c:v>22.550999999999998</c:v>
                </c:pt>
                <c:pt idx="7938">
                  <c:v>22.550999999999998</c:v>
                </c:pt>
                <c:pt idx="7939">
                  <c:v>22.550999999999998</c:v>
                </c:pt>
                <c:pt idx="7940">
                  <c:v>22.550999999999998</c:v>
                </c:pt>
                <c:pt idx="7941">
                  <c:v>22.550999999999998</c:v>
                </c:pt>
                <c:pt idx="7942">
                  <c:v>22.550999999999998</c:v>
                </c:pt>
                <c:pt idx="7943">
                  <c:v>22.553000000000001</c:v>
                </c:pt>
                <c:pt idx="7944">
                  <c:v>22.553000000000001</c:v>
                </c:pt>
                <c:pt idx="7945">
                  <c:v>22.553000000000001</c:v>
                </c:pt>
                <c:pt idx="7946">
                  <c:v>22.553000000000001</c:v>
                </c:pt>
                <c:pt idx="7947">
                  <c:v>22.553000000000001</c:v>
                </c:pt>
                <c:pt idx="7948">
                  <c:v>22.553000000000001</c:v>
                </c:pt>
                <c:pt idx="7949">
                  <c:v>22.553999999999998</c:v>
                </c:pt>
                <c:pt idx="7950">
                  <c:v>22.553999999999998</c:v>
                </c:pt>
                <c:pt idx="7951">
                  <c:v>22.553999999999998</c:v>
                </c:pt>
                <c:pt idx="7952">
                  <c:v>22.555</c:v>
                </c:pt>
                <c:pt idx="7953">
                  <c:v>22.555</c:v>
                </c:pt>
                <c:pt idx="7954">
                  <c:v>22.555</c:v>
                </c:pt>
                <c:pt idx="7955">
                  <c:v>22.555</c:v>
                </c:pt>
                <c:pt idx="7956">
                  <c:v>22.555</c:v>
                </c:pt>
                <c:pt idx="7957">
                  <c:v>22.555</c:v>
                </c:pt>
                <c:pt idx="7958">
                  <c:v>22.555</c:v>
                </c:pt>
                <c:pt idx="7959">
                  <c:v>22.553999999999998</c:v>
                </c:pt>
                <c:pt idx="7960">
                  <c:v>22.553999999999998</c:v>
                </c:pt>
                <c:pt idx="7961">
                  <c:v>22.555</c:v>
                </c:pt>
                <c:pt idx="7962">
                  <c:v>22.555</c:v>
                </c:pt>
                <c:pt idx="7963">
                  <c:v>22.553999999999998</c:v>
                </c:pt>
                <c:pt idx="7964">
                  <c:v>22.553999999999998</c:v>
                </c:pt>
                <c:pt idx="7965">
                  <c:v>22.553999999999998</c:v>
                </c:pt>
                <c:pt idx="7966">
                  <c:v>22.553999999999998</c:v>
                </c:pt>
                <c:pt idx="7967">
                  <c:v>22.553000000000001</c:v>
                </c:pt>
                <c:pt idx="7968">
                  <c:v>22.553000000000001</c:v>
                </c:pt>
                <c:pt idx="7969">
                  <c:v>22.553999999999998</c:v>
                </c:pt>
                <c:pt idx="7970">
                  <c:v>22.553000000000001</c:v>
                </c:pt>
                <c:pt idx="7971">
                  <c:v>22.553000000000001</c:v>
                </c:pt>
                <c:pt idx="7972">
                  <c:v>22.552</c:v>
                </c:pt>
                <c:pt idx="7973">
                  <c:v>22.552</c:v>
                </c:pt>
                <c:pt idx="7974">
                  <c:v>22.550999999999998</c:v>
                </c:pt>
                <c:pt idx="7975">
                  <c:v>22.550999999999998</c:v>
                </c:pt>
                <c:pt idx="7976">
                  <c:v>22.550999999999998</c:v>
                </c:pt>
                <c:pt idx="7977">
                  <c:v>22.550999999999998</c:v>
                </c:pt>
                <c:pt idx="7978">
                  <c:v>22.550999999999998</c:v>
                </c:pt>
                <c:pt idx="7979">
                  <c:v>22.550999999999998</c:v>
                </c:pt>
                <c:pt idx="7980">
                  <c:v>22.550999999999998</c:v>
                </c:pt>
                <c:pt idx="7981">
                  <c:v>22.550999999999998</c:v>
                </c:pt>
                <c:pt idx="7982">
                  <c:v>22.550999999999998</c:v>
                </c:pt>
                <c:pt idx="7983">
                  <c:v>22.552</c:v>
                </c:pt>
                <c:pt idx="7984">
                  <c:v>22.552</c:v>
                </c:pt>
                <c:pt idx="7985">
                  <c:v>22.552</c:v>
                </c:pt>
                <c:pt idx="7986">
                  <c:v>22.552</c:v>
                </c:pt>
                <c:pt idx="7987">
                  <c:v>22.552</c:v>
                </c:pt>
                <c:pt idx="7988">
                  <c:v>22.553000000000001</c:v>
                </c:pt>
                <c:pt idx="7989">
                  <c:v>22.553000000000001</c:v>
                </c:pt>
                <c:pt idx="7990">
                  <c:v>22.553999999999998</c:v>
                </c:pt>
                <c:pt idx="7991">
                  <c:v>22.553999999999998</c:v>
                </c:pt>
                <c:pt idx="7992">
                  <c:v>22.553999999999998</c:v>
                </c:pt>
                <c:pt idx="7993">
                  <c:v>22.553999999999998</c:v>
                </c:pt>
                <c:pt idx="7994">
                  <c:v>22.553999999999998</c:v>
                </c:pt>
                <c:pt idx="7995">
                  <c:v>22.555</c:v>
                </c:pt>
                <c:pt idx="7996">
                  <c:v>22.555</c:v>
                </c:pt>
                <c:pt idx="7997">
                  <c:v>22.555</c:v>
                </c:pt>
                <c:pt idx="7998">
                  <c:v>22.555</c:v>
                </c:pt>
                <c:pt idx="7999">
                  <c:v>22.555</c:v>
                </c:pt>
                <c:pt idx="8000">
                  <c:v>22.555</c:v>
                </c:pt>
                <c:pt idx="8001">
                  <c:v>22.553999999999998</c:v>
                </c:pt>
                <c:pt idx="8002">
                  <c:v>22.555</c:v>
                </c:pt>
                <c:pt idx="8003">
                  <c:v>22.555</c:v>
                </c:pt>
                <c:pt idx="8004">
                  <c:v>22.555</c:v>
                </c:pt>
                <c:pt idx="8005">
                  <c:v>22.555</c:v>
                </c:pt>
                <c:pt idx="8006">
                  <c:v>22.553999999999998</c:v>
                </c:pt>
                <c:pt idx="8007">
                  <c:v>22.553999999999998</c:v>
                </c:pt>
                <c:pt idx="8008">
                  <c:v>22.553000000000001</c:v>
                </c:pt>
                <c:pt idx="8009">
                  <c:v>22.553000000000001</c:v>
                </c:pt>
                <c:pt idx="8010">
                  <c:v>22.553000000000001</c:v>
                </c:pt>
                <c:pt idx="8011">
                  <c:v>22.553000000000001</c:v>
                </c:pt>
                <c:pt idx="8012">
                  <c:v>22.553000000000001</c:v>
                </c:pt>
                <c:pt idx="8013">
                  <c:v>22.553000000000001</c:v>
                </c:pt>
                <c:pt idx="8014">
                  <c:v>22.553000000000001</c:v>
                </c:pt>
                <c:pt idx="8015">
                  <c:v>22.552</c:v>
                </c:pt>
                <c:pt idx="8016">
                  <c:v>22.550999999999998</c:v>
                </c:pt>
                <c:pt idx="8017">
                  <c:v>22.550999999999998</c:v>
                </c:pt>
                <c:pt idx="8018">
                  <c:v>22.550999999999998</c:v>
                </c:pt>
                <c:pt idx="8019">
                  <c:v>22.550999999999998</c:v>
                </c:pt>
                <c:pt idx="8020">
                  <c:v>22.550999999999998</c:v>
                </c:pt>
                <c:pt idx="8021">
                  <c:v>22.550999999999998</c:v>
                </c:pt>
                <c:pt idx="8022">
                  <c:v>22.550999999999998</c:v>
                </c:pt>
                <c:pt idx="8023">
                  <c:v>22.550999999999998</c:v>
                </c:pt>
                <c:pt idx="8024">
                  <c:v>22.550999999999998</c:v>
                </c:pt>
                <c:pt idx="8025">
                  <c:v>22.550999999999998</c:v>
                </c:pt>
                <c:pt idx="8026">
                  <c:v>22.552</c:v>
                </c:pt>
                <c:pt idx="8027">
                  <c:v>22.552</c:v>
                </c:pt>
                <c:pt idx="8028">
                  <c:v>22.552</c:v>
                </c:pt>
                <c:pt idx="8029">
                  <c:v>22.553000000000001</c:v>
                </c:pt>
                <c:pt idx="8030">
                  <c:v>22.553000000000001</c:v>
                </c:pt>
                <c:pt idx="8031">
                  <c:v>22.553000000000001</c:v>
                </c:pt>
                <c:pt idx="8032">
                  <c:v>22.553000000000001</c:v>
                </c:pt>
                <c:pt idx="8033">
                  <c:v>22.553000000000001</c:v>
                </c:pt>
                <c:pt idx="8034">
                  <c:v>22.553000000000001</c:v>
                </c:pt>
                <c:pt idx="8035">
                  <c:v>22.553999999999998</c:v>
                </c:pt>
                <c:pt idx="8036">
                  <c:v>22.553999999999998</c:v>
                </c:pt>
                <c:pt idx="8037">
                  <c:v>22.553999999999998</c:v>
                </c:pt>
                <c:pt idx="8038">
                  <c:v>22.553999999999998</c:v>
                </c:pt>
                <c:pt idx="8039">
                  <c:v>22.555</c:v>
                </c:pt>
                <c:pt idx="8040">
                  <c:v>22.555</c:v>
                </c:pt>
                <c:pt idx="8041">
                  <c:v>22.555</c:v>
                </c:pt>
                <c:pt idx="8042">
                  <c:v>22.555</c:v>
                </c:pt>
                <c:pt idx="8043">
                  <c:v>22.553999999999998</c:v>
                </c:pt>
                <c:pt idx="8044">
                  <c:v>22.553999999999998</c:v>
                </c:pt>
                <c:pt idx="8045">
                  <c:v>22.553999999999998</c:v>
                </c:pt>
                <c:pt idx="8046">
                  <c:v>22.555</c:v>
                </c:pt>
                <c:pt idx="8047">
                  <c:v>22.553999999999998</c:v>
                </c:pt>
                <c:pt idx="8048">
                  <c:v>22.553000000000001</c:v>
                </c:pt>
                <c:pt idx="8049">
                  <c:v>22.553000000000001</c:v>
                </c:pt>
                <c:pt idx="8050">
                  <c:v>22.553999999999998</c:v>
                </c:pt>
                <c:pt idx="8051">
                  <c:v>22.553000000000001</c:v>
                </c:pt>
                <c:pt idx="8052">
                  <c:v>22.552</c:v>
                </c:pt>
                <c:pt idx="8053">
                  <c:v>22.552</c:v>
                </c:pt>
                <c:pt idx="8054">
                  <c:v>22.550999999999998</c:v>
                </c:pt>
                <c:pt idx="8055">
                  <c:v>22.550999999999998</c:v>
                </c:pt>
                <c:pt idx="8056">
                  <c:v>22.550999999999998</c:v>
                </c:pt>
                <c:pt idx="8057">
                  <c:v>22.550999999999998</c:v>
                </c:pt>
                <c:pt idx="8058">
                  <c:v>22.550999999999998</c:v>
                </c:pt>
                <c:pt idx="8059">
                  <c:v>22.550999999999998</c:v>
                </c:pt>
                <c:pt idx="8060">
                  <c:v>22.550999999999998</c:v>
                </c:pt>
                <c:pt idx="8061">
                  <c:v>22.550999999999998</c:v>
                </c:pt>
                <c:pt idx="8062">
                  <c:v>22.550999999999998</c:v>
                </c:pt>
                <c:pt idx="8063">
                  <c:v>22.550999999999998</c:v>
                </c:pt>
                <c:pt idx="8064">
                  <c:v>22.550999999999998</c:v>
                </c:pt>
                <c:pt idx="8065">
                  <c:v>22.550999999999998</c:v>
                </c:pt>
                <c:pt idx="8066">
                  <c:v>22.550999999999998</c:v>
                </c:pt>
                <c:pt idx="8067">
                  <c:v>22.552</c:v>
                </c:pt>
                <c:pt idx="8068">
                  <c:v>22.552</c:v>
                </c:pt>
                <c:pt idx="8069">
                  <c:v>22.552</c:v>
                </c:pt>
                <c:pt idx="8070">
                  <c:v>22.552</c:v>
                </c:pt>
                <c:pt idx="8071">
                  <c:v>22.552</c:v>
                </c:pt>
                <c:pt idx="8072">
                  <c:v>22.552</c:v>
                </c:pt>
                <c:pt idx="8073">
                  <c:v>22.553000000000001</c:v>
                </c:pt>
                <c:pt idx="8074">
                  <c:v>22.553000000000001</c:v>
                </c:pt>
                <c:pt idx="8075">
                  <c:v>22.553999999999998</c:v>
                </c:pt>
                <c:pt idx="8076">
                  <c:v>22.553999999999998</c:v>
                </c:pt>
                <c:pt idx="8077">
                  <c:v>22.553000000000001</c:v>
                </c:pt>
                <c:pt idx="8078">
                  <c:v>22.553000000000001</c:v>
                </c:pt>
                <c:pt idx="8079">
                  <c:v>22.553999999999998</c:v>
                </c:pt>
                <c:pt idx="8080">
                  <c:v>22.553999999999998</c:v>
                </c:pt>
                <c:pt idx="8081">
                  <c:v>22.553999999999998</c:v>
                </c:pt>
                <c:pt idx="8082">
                  <c:v>22.555</c:v>
                </c:pt>
                <c:pt idx="8083">
                  <c:v>22.555</c:v>
                </c:pt>
                <c:pt idx="8084">
                  <c:v>22.555</c:v>
                </c:pt>
                <c:pt idx="8085">
                  <c:v>22.555</c:v>
                </c:pt>
                <c:pt idx="8086">
                  <c:v>22.555</c:v>
                </c:pt>
                <c:pt idx="8087">
                  <c:v>22.555</c:v>
                </c:pt>
                <c:pt idx="8088">
                  <c:v>22.553999999999998</c:v>
                </c:pt>
                <c:pt idx="8089">
                  <c:v>22.553999999999998</c:v>
                </c:pt>
                <c:pt idx="8090">
                  <c:v>22.553999999999998</c:v>
                </c:pt>
                <c:pt idx="8091">
                  <c:v>22.553999999999998</c:v>
                </c:pt>
                <c:pt idx="8092">
                  <c:v>22.553999999999998</c:v>
                </c:pt>
                <c:pt idx="8093">
                  <c:v>22.553999999999998</c:v>
                </c:pt>
                <c:pt idx="8094">
                  <c:v>22.552</c:v>
                </c:pt>
                <c:pt idx="8095">
                  <c:v>22.552</c:v>
                </c:pt>
                <c:pt idx="8096">
                  <c:v>22.552</c:v>
                </c:pt>
                <c:pt idx="8097">
                  <c:v>22.552</c:v>
                </c:pt>
                <c:pt idx="8098">
                  <c:v>22.550999999999998</c:v>
                </c:pt>
                <c:pt idx="8099">
                  <c:v>22.550999999999998</c:v>
                </c:pt>
                <c:pt idx="8100">
                  <c:v>22.550999999999998</c:v>
                </c:pt>
                <c:pt idx="8101">
                  <c:v>22.550999999999998</c:v>
                </c:pt>
                <c:pt idx="8102">
                  <c:v>22.550999999999998</c:v>
                </c:pt>
                <c:pt idx="8103">
                  <c:v>22.550999999999998</c:v>
                </c:pt>
                <c:pt idx="8104">
                  <c:v>22.550999999999998</c:v>
                </c:pt>
                <c:pt idx="8105">
                  <c:v>22.550999999999998</c:v>
                </c:pt>
                <c:pt idx="8106">
                  <c:v>22.552</c:v>
                </c:pt>
                <c:pt idx="8107">
                  <c:v>22.552</c:v>
                </c:pt>
                <c:pt idx="8108">
                  <c:v>22.552</c:v>
                </c:pt>
                <c:pt idx="8109">
                  <c:v>22.552</c:v>
                </c:pt>
                <c:pt idx="8110">
                  <c:v>22.552</c:v>
                </c:pt>
                <c:pt idx="8111">
                  <c:v>22.552</c:v>
                </c:pt>
                <c:pt idx="8112">
                  <c:v>22.553000000000001</c:v>
                </c:pt>
                <c:pt idx="8113">
                  <c:v>22.553000000000001</c:v>
                </c:pt>
                <c:pt idx="8114">
                  <c:v>22.553000000000001</c:v>
                </c:pt>
                <c:pt idx="8115">
                  <c:v>22.553000000000001</c:v>
                </c:pt>
                <c:pt idx="8116">
                  <c:v>22.553000000000001</c:v>
                </c:pt>
                <c:pt idx="8117">
                  <c:v>22.553000000000001</c:v>
                </c:pt>
                <c:pt idx="8118">
                  <c:v>22.553999999999998</c:v>
                </c:pt>
                <c:pt idx="8119">
                  <c:v>22.553999999999998</c:v>
                </c:pt>
                <c:pt idx="8120">
                  <c:v>22.553999999999998</c:v>
                </c:pt>
                <c:pt idx="8121">
                  <c:v>22.553999999999998</c:v>
                </c:pt>
                <c:pt idx="8122">
                  <c:v>22.555</c:v>
                </c:pt>
                <c:pt idx="8123">
                  <c:v>22.555</c:v>
                </c:pt>
                <c:pt idx="8124">
                  <c:v>22.553999999999998</c:v>
                </c:pt>
                <c:pt idx="8125">
                  <c:v>22.553999999999998</c:v>
                </c:pt>
                <c:pt idx="8126">
                  <c:v>22.555</c:v>
                </c:pt>
                <c:pt idx="8127">
                  <c:v>22.555</c:v>
                </c:pt>
                <c:pt idx="8128">
                  <c:v>22.555</c:v>
                </c:pt>
                <c:pt idx="8129">
                  <c:v>22.553999999999998</c:v>
                </c:pt>
                <c:pt idx="8130">
                  <c:v>22.553999999999998</c:v>
                </c:pt>
                <c:pt idx="8131">
                  <c:v>22.555</c:v>
                </c:pt>
                <c:pt idx="8132">
                  <c:v>22.555</c:v>
                </c:pt>
                <c:pt idx="8133">
                  <c:v>22.555</c:v>
                </c:pt>
                <c:pt idx="8134">
                  <c:v>22.555</c:v>
                </c:pt>
                <c:pt idx="8135">
                  <c:v>22.553999999999998</c:v>
                </c:pt>
                <c:pt idx="8136">
                  <c:v>22.553000000000001</c:v>
                </c:pt>
                <c:pt idx="8137">
                  <c:v>22.553000000000001</c:v>
                </c:pt>
                <c:pt idx="8138">
                  <c:v>22.553000000000001</c:v>
                </c:pt>
                <c:pt idx="8139">
                  <c:v>22.552</c:v>
                </c:pt>
                <c:pt idx="8140">
                  <c:v>22.552</c:v>
                </c:pt>
                <c:pt idx="8141">
                  <c:v>22.552</c:v>
                </c:pt>
                <c:pt idx="8142">
                  <c:v>22.552</c:v>
                </c:pt>
                <c:pt idx="8143">
                  <c:v>22.552</c:v>
                </c:pt>
                <c:pt idx="8144">
                  <c:v>22.55</c:v>
                </c:pt>
                <c:pt idx="8145">
                  <c:v>22.550999999999998</c:v>
                </c:pt>
                <c:pt idx="8146">
                  <c:v>22.550999999999998</c:v>
                </c:pt>
                <c:pt idx="8147">
                  <c:v>22.550999999999998</c:v>
                </c:pt>
                <c:pt idx="8148">
                  <c:v>22.550999999999998</c:v>
                </c:pt>
                <c:pt idx="8149">
                  <c:v>22.550999999999998</c:v>
                </c:pt>
                <c:pt idx="8150">
                  <c:v>22.550999999999998</c:v>
                </c:pt>
                <c:pt idx="8151">
                  <c:v>22.550999999999998</c:v>
                </c:pt>
                <c:pt idx="8152">
                  <c:v>22.550999999999998</c:v>
                </c:pt>
                <c:pt idx="8153">
                  <c:v>22.550999999999998</c:v>
                </c:pt>
                <c:pt idx="8154">
                  <c:v>22.550999999999998</c:v>
                </c:pt>
                <c:pt idx="8155">
                  <c:v>22.552</c:v>
                </c:pt>
                <c:pt idx="8156">
                  <c:v>22.552</c:v>
                </c:pt>
                <c:pt idx="8157">
                  <c:v>22.552</c:v>
                </c:pt>
                <c:pt idx="8158">
                  <c:v>22.552</c:v>
                </c:pt>
                <c:pt idx="8159">
                  <c:v>22.553000000000001</c:v>
                </c:pt>
                <c:pt idx="8160">
                  <c:v>22.553000000000001</c:v>
                </c:pt>
                <c:pt idx="8161">
                  <c:v>22.552</c:v>
                </c:pt>
                <c:pt idx="8162">
                  <c:v>22.553000000000001</c:v>
                </c:pt>
                <c:pt idx="8163">
                  <c:v>22.553000000000001</c:v>
                </c:pt>
                <c:pt idx="8164">
                  <c:v>22.553000000000001</c:v>
                </c:pt>
                <c:pt idx="8165">
                  <c:v>22.553000000000001</c:v>
                </c:pt>
                <c:pt idx="8166">
                  <c:v>22.553000000000001</c:v>
                </c:pt>
                <c:pt idx="8167">
                  <c:v>22.553999999999998</c:v>
                </c:pt>
                <c:pt idx="8168">
                  <c:v>22.553999999999998</c:v>
                </c:pt>
                <c:pt idx="8169">
                  <c:v>22.555</c:v>
                </c:pt>
                <c:pt idx="8170">
                  <c:v>22.555</c:v>
                </c:pt>
                <c:pt idx="8171">
                  <c:v>22.555</c:v>
                </c:pt>
                <c:pt idx="8172">
                  <c:v>22.556000000000001</c:v>
                </c:pt>
                <c:pt idx="8173">
                  <c:v>22.555</c:v>
                </c:pt>
                <c:pt idx="8174">
                  <c:v>22.555</c:v>
                </c:pt>
                <c:pt idx="8175">
                  <c:v>22.555</c:v>
                </c:pt>
                <c:pt idx="8176">
                  <c:v>22.555</c:v>
                </c:pt>
                <c:pt idx="8177">
                  <c:v>22.553999999999998</c:v>
                </c:pt>
                <c:pt idx="8178">
                  <c:v>22.555</c:v>
                </c:pt>
                <c:pt idx="8179">
                  <c:v>22.555</c:v>
                </c:pt>
                <c:pt idx="8180">
                  <c:v>22.553999999999998</c:v>
                </c:pt>
                <c:pt idx="8181">
                  <c:v>22.553999999999998</c:v>
                </c:pt>
                <c:pt idx="8182">
                  <c:v>22.553999999999998</c:v>
                </c:pt>
                <c:pt idx="8183">
                  <c:v>22.553999999999998</c:v>
                </c:pt>
                <c:pt idx="8184">
                  <c:v>22.553999999999998</c:v>
                </c:pt>
                <c:pt idx="8185">
                  <c:v>22.553999999999998</c:v>
                </c:pt>
                <c:pt idx="8186">
                  <c:v>22.553999999999998</c:v>
                </c:pt>
                <c:pt idx="8187">
                  <c:v>22.553000000000001</c:v>
                </c:pt>
                <c:pt idx="8188">
                  <c:v>22.553000000000001</c:v>
                </c:pt>
                <c:pt idx="8189">
                  <c:v>22.553000000000001</c:v>
                </c:pt>
                <c:pt idx="8190">
                  <c:v>22.553000000000001</c:v>
                </c:pt>
                <c:pt idx="8191">
                  <c:v>22.552</c:v>
                </c:pt>
                <c:pt idx="8192">
                  <c:v>22.552</c:v>
                </c:pt>
                <c:pt idx="8193">
                  <c:v>22.552</c:v>
                </c:pt>
                <c:pt idx="8194">
                  <c:v>22.55</c:v>
                </c:pt>
                <c:pt idx="8195">
                  <c:v>22.550999999999998</c:v>
                </c:pt>
                <c:pt idx="8196">
                  <c:v>22.550999999999998</c:v>
                </c:pt>
                <c:pt idx="8197">
                  <c:v>22.550999999999998</c:v>
                </c:pt>
                <c:pt idx="8198">
                  <c:v>22.550999999999998</c:v>
                </c:pt>
                <c:pt idx="8199">
                  <c:v>22.550999999999998</c:v>
                </c:pt>
                <c:pt idx="8200">
                  <c:v>22.550999999999998</c:v>
                </c:pt>
                <c:pt idx="8201">
                  <c:v>22.550999999999998</c:v>
                </c:pt>
                <c:pt idx="8202">
                  <c:v>22.552</c:v>
                </c:pt>
                <c:pt idx="8203">
                  <c:v>22.552</c:v>
                </c:pt>
                <c:pt idx="8204">
                  <c:v>22.552</c:v>
                </c:pt>
                <c:pt idx="8205">
                  <c:v>22.552</c:v>
                </c:pt>
                <c:pt idx="8206">
                  <c:v>22.552</c:v>
                </c:pt>
                <c:pt idx="8207">
                  <c:v>22.553000000000001</c:v>
                </c:pt>
                <c:pt idx="8208">
                  <c:v>22.553000000000001</c:v>
                </c:pt>
                <c:pt idx="8209">
                  <c:v>22.553000000000001</c:v>
                </c:pt>
                <c:pt idx="8210">
                  <c:v>22.553000000000001</c:v>
                </c:pt>
                <c:pt idx="8211">
                  <c:v>22.553999999999998</c:v>
                </c:pt>
                <c:pt idx="8212">
                  <c:v>22.553999999999998</c:v>
                </c:pt>
                <c:pt idx="8213">
                  <c:v>22.553999999999998</c:v>
                </c:pt>
                <c:pt idx="8214">
                  <c:v>22.555</c:v>
                </c:pt>
                <c:pt idx="8215">
                  <c:v>22.555</c:v>
                </c:pt>
                <c:pt idx="8216">
                  <c:v>22.553999999999998</c:v>
                </c:pt>
                <c:pt idx="8217">
                  <c:v>22.553999999999998</c:v>
                </c:pt>
                <c:pt idx="8218">
                  <c:v>22.553999999999998</c:v>
                </c:pt>
                <c:pt idx="8219">
                  <c:v>22.555</c:v>
                </c:pt>
                <c:pt idx="8220">
                  <c:v>22.555</c:v>
                </c:pt>
                <c:pt idx="8221">
                  <c:v>22.555</c:v>
                </c:pt>
                <c:pt idx="8222">
                  <c:v>22.555</c:v>
                </c:pt>
                <c:pt idx="8223">
                  <c:v>22.555</c:v>
                </c:pt>
                <c:pt idx="8224">
                  <c:v>22.555</c:v>
                </c:pt>
                <c:pt idx="8225">
                  <c:v>22.555</c:v>
                </c:pt>
                <c:pt idx="8226">
                  <c:v>22.553999999999998</c:v>
                </c:pt>
                <c:pt idx="8227">
                  <c:v>22.555</c:v>
                </c:pt>
                <c:pt idx="8228">
                  <c:v>22.555</c:v>
                </c:pt>
                <c:pt idx="8229">
                  <c:v>22.553999999999998</c:v>
                </c:pt>
                <c:pt idx="8230">
                  <c:v>22.553000000000001</c:v>
                </c:pt>
                <c:pt idx="8231">
                  <c:v>22.553000000000001</c:v>
                </c:pt>
                <c:pt idx="8232">
                  <c:v>22.553000000000001</c:v>
                </c:pt>
                <c:pt idx="8233">
                  <c:v>22.553000000000001</c:v>
                </c:pt>
                <c:pt idx="8234">
                  <c:v>22.552</c:v>
                </c:pt>
                <c:pt idx="8235">
                  <c:v>22.552</c:v>
                </c:pt>
                <c:pt idx="8236">
                  <c:v>22.552</c:v>
                </c:pt>
                <c:pt idx="8237">
                  <c:v>22.552</c:v>
                </c:pt>
                <c:pt idx="8238">
                  <c:v>22.550999999999998</c:v>
                </c:pt>
                <c:pt idx="8239">
                  <c:v>22.550999999999998</c:v>
                </c:pt>
                <c:pt idx="8240">
                  <c:v>22.550999999999998</c:v>
                </c:pt>
                <c:pt idx="8241">
                  <c:v>22.550999999999998</c:v>
                </c:pt>
                <c:pt idx="8242">
                  <c:v>22.552</c:v>
                </c:pt>
                <c:pt idx="8243">
                  <c:v>22.550999999999998</c:v>
                </c:pt>
                <c:pt idx="8244">
                  <c:v>22.55</c:v>
                </c:pt>
                <c:pt idx="8245">
                  <c:v>22.550999999999998</c:v>
                </c:pt>
                <c:pt idx="8246">
                  <c:v>22.550999999999998</c:v>
                </c:pt>
                <c:pt idx="8247">
                  <c:v>22.550999999999998</c:v>
                </c:pt>
                <c:pt idx="8248">
                  <c:v>22.550999999999998</c:v>
                </c:pt>
                <c:pt idx="8249">
                  <c:v>22.552</c:v>
                </c:pt>
                <c:pt idx="8250">
                  <c:v>22.550999999999998</c:v>
                </c:pt>
                <c:pt idx="8251">
                  <c:v>22.552</c:v>
                </c:pt>
                <c:pt idx="8252">
                  <c:v>22.552</c:v>
                </c:pt>
                <c:pt idx="8253">
                  <c:v>22.553000000000001</c:v>
                </c:pt>
                <c:pt idx="8254">
                  <c:v>22.553000000000001</c:v>
                </c:pt>
                <c:pt idx="8255">
                  <c:v>22.553000000000001</c:v>
                </c:pt>
                <c:pt idx="8256">
                  <c:v>22.553999999999998</c:v>
                </c:pt>
                <c:pt idx="8257">
                  <c:v>22.553999999999998</c:v>
                </c:pt>
                <c:pt idx="8258">
                  <c:v>22.553999999999998</c:v>
                </c:pt>
                <c:pt idx="8259">
                  <c:v>22.553999999999998</c:v>
                </c:pt>
                <c:pt idx="8260">
                  <c:v>22.553999999999998</c:v>
                </c:pt>
                <c:pt idx="8261">
                  <c:v>22.555</c:v>
                </c:pt>
                <c:pt idx="8262">
                  <c:v>22.555</c:v>
                </c:pt>
                <c:pt idx="8263">
                  <c:v>22.555</c:v>
                </c:pt>
                <c:pt idx="8264">
                  <c:v>22.555</c:v>
                </c:pt>
                <c:pt idx="8265">
                  <c:v>22.555</c:v>
                </c:pt>
                <c:pt idx="8266">
                  <c:v>22.555</c:v>
                </c:pt>
                <c:pt idx="8267">
                  <c:v>22.555</c:v>
                </c:pt>
                <c:pt idx="8268">
                  <c:v>22.553999999999998</c:v>
                </c:pt>
                <c:pt idx="8269">
                  <c:v>22.553999999999998</c:v>
                </c:pt>
                <c:pt idx="8270">
                  <c:v>22.553999999999998</c:v>
                </c:pt>
                <c:pt idx="8271">
                  <c:v>22.555</c:v>
                </c:pt>
                <c:pt idx="8272">
                  <c:v>22.553999999999998</c:v>
                </c:pt>
                <c:pt idx="8273">
                  <c:v>22.553000000000001</c:v>
                </c:pt>
                <c:pt idx="8274">
                  <c:v>22.553000000000001</c:v>
                </c:pt>
                <c:pt idx="8275">
                  <c:v>22.552</c:v>
                </c:pt>
                <c:pt idx="8276">
                  <c:v>22.553999999999998</c:v>
                </c:pt>
                <c:pt idx="8277">
                  <c:v>22.553999999999998</c:v>
                </c:pt>
                <c:pt idx="8278">
                  <c:v>22.553000000000001</c:v>
                </c:pt>
                <c:pt idx="8279">
                  <c:v>22.553000000000001</c:v>
                </c:pt>
                <c:pt idx="8280">
                  <c:v>22.553000000000001</c:v>
                </c:pt>
                <c:pt idx="8281">
                  <c:v>22.552</c:v>
                </c:pt>
                <c:pt idx="8282">
                  <c:v>22.552</c:v>
                </c:pt>
                <c:pt idx="8283">
                  <c:v>22.552</c:v>
                </c:pt>
                <c:pt idx="8284">
                  <c:v>22.550999999999998</c:v>
                </c:pt>
                <c:pt idx="8285">
                  <c:v>22.550999999999998</c:v>
                </c:pt>
                <c:pt idx="8286">
                  <c:v>22.550999999999998</c:v>
                </c:pt>
                <c:pt idx="8287">
                  <c:v>22.550999999999998</c:v>
                </c:pt>
                <c:pt idx="8288">
                  <c:v>22.550999999999998</c:v>
                </c:pt>
                <c:pt idx="8289">
                  <c:v>22.550999999999998</c:v>
                </c:pt>
                <c:pt idx="8290">
                  <c:v>22.550999999999998</c:v>
                </c:pt>
                <c:pt idx="8291">
                  <c:v>22.550999999999998</c:v>
                </c:pt>
                <c:pt idx="8292">
                  <c:v>22.550999999999998</c:v>
                </c:pt>
                <c:pt idx="8293">
                  <c:v>22.552</c:v>
                </c:pt>
                <c:pt idx="8294">
                  <c:v>22.550999999999998</c:v>
                </c:pt>
                <c:pt idx="8295">
                  <c:v>22.552</c:v>
                </c:pt>
                <c:pt idx="8296">
                  <c:v>22.552</c:v>
                </c:pt>
                <c:pt idx="8297">
                  <c:v>22.552</c:v>
                </c:pt>
                <c:pt idx="8298">
                  <c:v>22.553000000000001</c:v>
                </c:pt>
                <c:pt idx="8299">
                  <c:v>22.553000000000001</c:v>
                </c:pt>
                <c:pt idx="8300">
                  <c:v>22.553000000000001</c:v>
                </c:pt>
                <c:pt idx="8301">
                  <c:v>22.553000000000001</c:v>
                </c:pt>
                <c:pt idx="8302">
                  <c:v>22.553000000000001</c:v>
                </c:pt>
                <c:pt idx="8303">
                  <c:v>22.553000000000001</c:v>
                </c:pt>
                <c:pt idx="8304">
                  <c:v>22.553999999999998</c:v>
                </c:pt>
                <c:pt idx="8305">
                  <c:v>22.553999999999998</c:v>
                </c:pt>
                <c:pt idx="8306">
                  <c:v>22.555</c:v>
                </c:pt>
                <c:pt idx="8307">
                  <c:v>22.555</c:v>
                </c:pt>
                <c:pt idx="8308">
                  <c:v>22.555</c:v>
                </c:pt>
                <c:pt idx="8309">
                  <c:v>22.555</c:v>
                </c:pt>
                <c:pt idx="8310">
                  <c:v>22.555</c:v>
                </c:pt>
                <c:pt idx="8311">
                  <c:v>22.555</c:v>
                </c:pt>
                <c:pt idx="8312">
                  <c:v>22.555</c:v>
                </c:pt>
                <c:pt idx="8313">
                  <c:v>22.555</c:v>
                </c:pt>
                <c:pt idx="8314">
                  <c:v>22.556000000000001</c:v>
                </c:pt>
                <c:pt idx="8315">
                  <c:v>22.556000000000001</c:v>
                </c:pt>
                <c:pt idx="8316">
                  <c:v>22.555</c:v>
                </c:pt>
                <c:pt idx="8317">
                  <c:v>22.555</c:v>
                </c:pt>
                <c:pt idx="8318">
                  <c:v>22.555</c:v>
                </c:pt>
                <c:pt idx="8319">
                  <c:v>22.555</c:v>
                </c:pt>
                <c:pt idx="8320">
                  <c:v>22.555</c:v>
                </c:pt>
                <c:pt idx="8321">
                  <c:v>22.555</c:v>
                </c:pt>
                <c:pt idx="8322">
                  <c:v>22.555</c:v>
                </c:pt>
                <c:pt idx="8323">
                  <c:v>22.555</c:v>
                </c:pt>
                <c:pt idx="8324">
                  <c:v>22.555</c:v>
                </c:pt>
                <c:pt idx="8325">
                  <c:v>22.553999999999998</c:v>
                </c:pt>
                <c:pt idx="8326">
                  <c:v>22.553999999999998</c:v>
                </c:pt>
                <c:pt idx="8327">
                  <c:v>22.553999999999998</c:v>
                </c:pt>
                <c:pt idx="8328">
                  <c:v>22.553000000000001</c:v>
                </c:pt>
                <c:pt idx="8329">
                  <c:v>22.553000000000001</c:v>
                </c:pt>
                <c:pt idx="8330">
                  <c:v>22.553000000000001</c:v>
                </c:pt>
                <c:pt idx="8331">
                  <c:v>22.552</c:v>
                </c:pt>
                <c:pt idx="8332">
                  <c:v>22.552</c:v>
                </c:pt>
                <c:pt idx="8333">
                  <c:v>22.552</c:v>
                </c:pt>
                <c:pt idx="8334">
                  <c:v>22.550999999999998</c:v>
                </c:pt>
                <c:pt idx="8335">
                  <c:v>22.55</c:v>
                </c:pt>
                <c:pt idx="8336">
                  <c:v>22.55</c:v>
                </c:pt>
                <c:pt idx="8337">
                  <c:v>22.550999999999998</c:v>
                </c:pt>
                <c:pt idx="8338">
                  <c:v>22.552</c:v>
                </c:pt>
                <c:pt idx="8339">
                  <c:v>22.552</c:v>
                </c:pt>
                <c:pt idx="8340">
                  <c:v>22.552</c:v>
                </c:pt>
                <c:pt idx="8341">
                  <c:v>22.552</c:v>
                </c:pt>
                <c:pt idx="8342">
                  <c:v>22.552</c:v>
                </c:pt>
                <c:pt idx="8343">
                  <c:v>22.552</c:v>
                </c:pt>
                <c:pt idx="8344">
                  <c:v>22.552</c:v>
                </c:pt>
                <c:pt idx="8345">
                  <c:v>22.552</c:v>
                </c:pt>
                <c:pt idx="8346">
                  <c:v>22.552</c:v>
                </c:pt>
                <c:pt idx="8347">
                  <c:v>22.552</c:v>
                </c:pt>
                <c:pt idx="8348">
                  <c:v>22.553999999999998</c:v>
                </c:pt>
                <c:pt idx="8349">
                  <c:v>22.553999999999998</c:v>
                </c:pt>
                <c:pt idx="8350">
                  <c:v>22.553999999999998</c:v>
                </c:pt>
                <c:pt idx="8351">
                  <c:v>22.555</c:v>
                </c:pt>
                <c:pt idx="8352">
                  <c:v>22.555</c:v>
                </c:pt>
                <c:pt idx="8353">
                  <c:v>22.555</c:v>
                </c:pt>
                <c:pt idx="8354">
                  <c:v>22.555</c:v>
                </c:pt>
                <c:pt idx="8355">
                  <c:v>22.553999999999998</c:v>
                </c:pt>
                <c:pt idx="8356">
                  <c:v>22.555</c:v>
                </c:pt>
                <c:pt idx="8357">
                  <c:v>22.555</c:v>
                </c:pt>
                <c:pt idx="8358">
                  <c:v>22.556000000000001</c:v>
                </c:pt>
                <c:pt idx="8359">
                  <c:v>22.556000000000001</c:v>
                </c:pt>
                <c:pt idx="8360">
                  <c:v>22.555</c:v>
                </c:pt>
                <c:pt idx="8361">
                  <c:v>22.553999999999998</c:v>
                </c:pt>
                <c:pt idx="8362">
                  <c:v>22.553999999999998</c:v>
                </c:pt>
                <c:pt idx="8363">
                  <c:v>22.553999999999998</c:v>
                </c:pt>
                <c:pt idx="8364">
                  <c:v>22.553999999999998</c:v>
                </c:pt>
                <c:pt idx="8365">
                  <c:v>22.555</c:v>
                </c:pt>
                <c:pt idx="8366">
                  <c:v>22.555</c:v>
                </c:pt>
                <c:pt idx="8367">
                  <c:v>22.555</c:v>
                </c:pt>
                <c:pt idx="8368">
                  <c:v>22.555</c:v>
                </c:pt>
                <c:pt idx="8369">
                  <c:v>22.555</c:v>
                </c:pt>
                <c:pt idx="8370">
                  <c:v>22.553999999999998</c:v>
                </c:pt>
                <c:pt idx="8371">
                  <c:v>22.553999999999998</c:v>
                </c:pt>
                <c:pt idx="8372">
                  <c:v>22.553999999999998</c:v>
                </c:pt>
                <c:pt idx="8373">
                  <c:v>22.553000000000001</c:v>
                </c:pt>
                <c:pt idx="8374">
                  <c:v>22.553000000000001</c:v>
                </c:pt>
                <c:pt idx="8375">
                  <c:v>22.552</c:v>
                </c:pt>
                <c:pt idx="8376">
                  <c:v>22.552</c:v>
                </c:pt>
                <c:pt idx="8377">
                  <c:v>22.550999999999998</c:v>
                </c:pt>
                <c:pt idx="8378">
                  <c:v>22.550999999999998</c:v>
                </c:pt>
                <c:pt idx="8379">
                  <c:v>22.552</c:v>
                </c:pt>
                <c:pt idx="8380">
                  <c:v>22.552</c:v>
                </c:pt>
                <c:pt idx="8381">
                  <c:v>22.552</c:v>
                </c:pt>
                <c:pt idx="8382">
                  <c:v>22.552</c:v>
                </c:pt>
                <c:pt idx="8383">
                  <c:v>22.552</c:v>
                </c:pt>
                <c:pt idx="8384">
                  <c:v>22.552</c:v>
                </c:pt>
                <c:pt idx="8385">
                  <c:v>22.55</c:v>
                </c:pt>
                <c:pt idx="8386">
                  <c:v>22.550999999999998</c:v>
                </c:pt>
                <c:pt idx="8387">
                  <c:v>22.550999999999998</c:v>
                </c:pt>
                <c:pt idx="8388">
                  <c:v>22.550999999999998</c:v>
                </c:pt>
                <c:pt idx="8389">
                  <c:v>22.550999999999998</c:v>
                </c:pt>
                <c:pt idx="8390">
                  <c:v>22.550999999999998</c:v>
                </c:pt>
                <c:pt idx="8391">
                  <c:v>22.550999999999998</c:v>
                </c:pt>
                <c:pt idx="8392">
                  <c:v>22.550999999999998</c:v>
                </c:pt>
                <c:pt idx="8393">
                  <c:v>22.552</c:v>
                </c:pt>
                <c:pt idx="8394">
                  <c:v>22.552</c:v>
                </c:pt>
                <c:pt idx="8395">
                  <c:v>22.553000000000001</c:v>
                </c:pt>
                <c:pt idx="8396">
                  <c:v>22.553000000000001</c:v>
                </c:pt>
                <c:pt idx="8397">
                  <c:v>22.553000000000001</c:v>
                </c:pt>
                <c:pt idx="8398">
                  <c:v>22.553000000000001</c:v>
                </c:pt>
                <c:pt idx="8399">
                  <c:v>22.553999999999998</c:v>
                </c:pt>
                <c:pt idx="8400">
                  <c:v>22.553999999999998</c:v>
                </c:pt>
                <c:pt idx="8401">
                  <c:v>22.553999999999998</c:v>
                </c:pt>
                <c:pt idx="8402">
                  <c:v>22.555</c:v>
                </c:pt>
                <c:pt idx="8403">
                  <c:v>22.555</c:v>
                </c:pt>
                <c:pt idx="8404">
                  <c:v>22.555</c:v>
                </c:pt>
                <c:pt idx="8405">
                  <c:v>22.555</c:v>
                </c:pt>
                <c:pt idx="8406">
                  <c:v>22.555</c:v>
                </c:pt>
                <c:pt idx="8407">
                  <c:v>22.555</c:v>
                </c:pt>
                <c:pt idx="8408">
                  <c:v>22.555</c:v>
                </c:pt>
                <c:pt idx="8409">
                  <c:v>22.555</c:v>
                </c:pt>
                <c:pt idx="8410">
                  <c:v>22.555</c:v>
                </c:pt>
                <c:pt idx="8411">
                  <c:v>22.555</c:v>
                </c:pt>
                <c:pt idx="8412">
                  <c:v>22.555</c:v>
                </c:pt>
                <c:pt idx="8413">
                  <c:v>22.555</c:v>
                </c:pt>
                <c:pt idx="8414">
                  <c:v>22.555</c:v>
                </c:pt>
                <c:pt idx="8415">
                  <c:v>22.553000000000001</c:v>
                </c:pt>
                <c:pt idx="8416">
                  <c:v>22.553000000000001</c:v>
                </c:pt>
                <c:pt idx="8417">
                  <c:v>22.553999999999998</c:v>
                </c:pt>
                <c:pt idx="8418">
                  <c:v>22.553999999999998</c:v>
                </c:pt>
                <c:pt idx="8419">
                  <c:v>22.553999999999998</c:v>
                </c:pt>
                <c:pt idx="8420">
                  <c:v>22.553999999999998</c:v>
                </c:pt>
                <c:pt idx="8421">
                  <c:v>22.553999999999998</c:v>
                </c:pt>
                <c:pt idx="8422">
                  <c:v>22.553000000000001</c:v>
                </c:pt>
                <c:pt idx="8423">
                  <c:v>22.553000000000001</c:v>
                </c:pt>
                <c:pt idx="8424">
                  <c:v>22.553000000000001</c:v>
                </c:pt>
                <c:pt idx="8425">
                  <c:v>22.553000000000001</c:v>
                </c:pt>
                <c:pt idx="8426">
                  <c:v>22.553000000000001</c:v>
                </c:pt>
                <c:pt idx="8427">
                  <c:v>22.552</c:v>
                </c:pt>
                <c:pt idx="8428">
                  <c:v>22.552</c:v>
                </c:pt>
                <c:pt idx="8429">
                  <c:v>22.552</c:v>
                </c:pt>
                <c:pt idx="8430">
                  <c:v>22.552</c:v>
                </c:pt>
                <c:pt idx="8431">
                  <c:v>22.550999999999998</c:v>
                </c:pt>
                <c:pt idx="8432">
                  <c:v>22.550999999999998</c:v>
                </c:pt>
                <c:pt idx="8433">
                  <c:v>22.550999999999998</c:v>
                </c:pt>
                <c:pt idx="8434">
                  <c:v>22.550999999999998</c:v>
                </c:pt>
                <c:pt idx="8435">
                  <c:v>22.550999999999998</c:v>
                </c:pt>
                <c:pt idx="8436">
                  <c:v>22.550999999999998</c:v>
                </c:pt>
                <c:pt idx="8437">
                  <c:v>22.550999999999998</c:v>
                </c:pt>
                <c:pt idx="8438">
                  <c:v>22.552</c:v>
                </c:pt>
                <c:pt idx="8439">
                  <c:v>22.552</c:v>
                </c:pt>
                <c:pt idx="8440">
                  <c:v>22.550999999999998</c:v>
                </c:pt>
                <c:pt idx="8441">
                  <c:v>22.550999999999998</c:v>
                </c:pt>
                <c:pt idx="8442">
                  <c:v>22.552</c:v>
                </c:pt>
                <c:pt idx="8443">
                  <c:v>22.552</c:v>
                </c:pt>
                <c:pt idx="8444">
                  <c:v>22.552</c:v>
                </c:pt>
                <c:pt idx="8445">
                  <c:v>22.552</c:v>
                </c:pt>
                <c:pt idx="8446">
                  <c:v>22.553000000000001</c:v>
                </c:pt>
                <c:pt idx="8447">
                  <c:v>22.553000000000001</c:v>
                </c:pt>
                <c:pt idx="8448">
                  <c:v>22.553000000000001</c:v>
                </c:pt>
                <c:pt idx="8449">
                  <c:v>22.553000000000001</c:v>
                </c:pt>
                <c:pt idx="8450">
                  <c:v>22.553000000000001</c:v>
                </c:pt>
                <c:pt idx="8451">
                  <c:v>22.553000000000001</c:v>
                </c:pt>
                <c:pt idx="8452">
                  <c:v>22.555</c:v>
                </c:pt>
                <c:pt idx="8453">
                  <c:v>22.555</c:v>
                </c:pt>
                <c:pt idx="8454">
                  <c:v>22.555</c:v>
                </c:pt>
                <c:pt idx="8455">
                  <c:v>22.555</c:v>
                </c:pt>
                <c:pt idx="8456">
                  <c:v>22.555</c:v>
                </c:pt>
                <c:pt idx="8457">
                  <c:v>22.555</c:v>
                </c:pt>
                <c:pt idx="8458">
                  <c:v>22.555</c:v>
                </c:pt>
                <c:pt idx="8459">
                  <c:v>22.556000000000001</c:v>
                </c:pt>
                <c:pt idx="8460">
                  <c:v>22.555</c:v>
                </c:pt>
                <c:pt idx="8461">
                  <c:v>22.555</c:v>
                </c:pt>
                <c:pt idx="8462">
                  <c:v>22.555</c:v>
                </c:pt>
                <c:pt idx="8463">
                  <c:v>22.555</c:v>
                </c:pt>
                <c:pt idx="8464">
                  <c:v>22.553999999999998</c:v>
                </c:pt>
                <c:pt idx="8465">
                  <c:v>22.553999999999998</c:v>
                </c:pt>
                <c:pt idx="8466">
                  <c:v>22.553999999999998</c:v>
                </c:pt>
                <c:pt idx="8467">
                  <c:v>22.553999999999998</c:v>
                </c:pt>
                <c:pt idx="8468">
                  <c:v>22.553999999999998</c:v>
                </c:pt>
                <c:pt idx="8469">
                  <c:v>22.553999999999998</c:v>
                </c:pt>
                <c:pt idx="8470">
                  <c:v>22.553000000000001</c:v>
                </c:pt>
                <c:pt idx="8471">
                  <c:v>22.553000000000001</c:v>
                </c:pt>
                <c:pt idx="8472">
                  <c:v>22.553000000000001</c:v>
                </c:pt>
                <c:pt idx="8473">
                  <c:v>22.553000000000001</c:v>
                </c:pt>
                <c:pt idx="8474">
                  <c:v>22.553000000000001</c:v>
                </c:pt>
                <c:pt idx="8475">
                  <c:v>22.552</c:v>
                </c:pt>
                <c:pt idx="8476">
                  <c:v>22.550999999999998</c:v>
                </c:pt>
                <c:pt idx="8477">
                  <c:v>22.550999999999998</c:v>
                </c:pt>
                <c:pt idx="8478">
                  <c:v>22.550999999999998</c:v>
                </c:pt>
                <c:pt idx="8479">
                  <c:v>22.550999999999998</c:v>
                </c:pt>
                <c:pt idx="8480">
                  <c:v>22.552</c:v>
                </c:pt>
                <c:pt idx="8481">
                  <c:v>22.553000000000001</c:v>
                </c:pt>
                <c:pt idx="8482">
                  <c:v>22.552</c:v>
                </c:pt>
                <c:pt idx="8483">
                  <c:v>22.553000000000001</c:v>
                </c:pt>
                <c:pt idx="8484">
                  <c:v>22.552</c:v>
                </c:pt>
                <c:pt idx="8485">
                  <c:v>22.552</c:v>
                </c:pt>
                <c:pt idx="8486">
                  <c:v>22.552</c:v>
                </c:pt>
                <c:pt idx="8487">
                  <c:v>22.552</c:v>
                </c:pt>
                <c:pt idx="8488">
                  <c:v>22.552</c:v>
                </c:pt>
                <c:pt idx="8489">
                  <c:v>22.552</c:v>
                </c:pt>
                <c:pt idx="8490">
                  <c:v>22.552</c:v>
                </c:pt>
                <c:pt idx="8491">
                  <c:v>22.553000000000001</c:v>
                </c:pt>
                <c:pt idx="8492">
                  <c:v>22.552</c:v>
                </c:pt>
                <c:pt idx="8493">
                  <c:v>22.553000000000001</c:v>
                </c:pt>
                <c:pt idx="8494">
                  <c:v>22.553000000000001</c:v>
                </c:pt>
                <c:pt idx="8495">
                  <c:v>22.553000000000001</c:v>
                </c:pt>
                <c:pt idx="8496">
                  <c:v>22.553999999999998</c:v>
                </c:pt>
                <c:pt idx="8497">
                  <c:v>22.553999999999998</c:v>
                </c:pt>
                <c:pt idx="8498">
                  <c:v>22.553000000000001</c:v>
                </c:pt>
                <c:pt idx="8499">
                  <c:v>22.553000000000001</c:v>
                </c:pt>
                <c:pt idx="8500">
                  <c:v>22.553000000000001</c:v>
                </c:pt>
                <c:pt idx="8501">
                  <c:v>22.553000000000001</c:v>
                </c:pt>
                <c:pt idx="8502">
                  <c:v>22.553000000000001</c:v>
                </c:pt>
                <c:pt idx="8503">
                  <c:v>22.553999999999998</c:v>
                </c:pt>
                <c:pt idx="8504">
                  <c:v>22.553000000000001</c:v>
                </c:pt>
                <c:pt idx="8505">
                  <c:v>22.553999999999998</c:v>
                </c:pt>
                <c:pt idx="8506">
                  <c:v>22.553999999999998</c:v>
                </c:pt>
                <c:pt idx="8507">
                  <c:v>22.553999999999998</c:v>
                </c:pt>
                <c:pt idx="8508">
                  <c:v>22.553999999999998</c:v>
                </c:pt>
                <c:pt idx="8509">
                  <c:v>22.553999999999998</c:v>
                </c:pt>
                <c:pt idx="8510">
                  <c:v>22.553999999999998</c:v>
                </c:pt>
                <c:pt idx="8511">
                  <c:v>22.552</c:v>
                </c:pt>
                <c:pt idx="8512">
                  <c:v>22.552</c:v>
                </c:pt>
                <c:pt idx="8513">
                  <c:v>22.552</c:v>
                </c:pt>
                <c:pt idx="8514">
                  <c:v>22.552</c:v>
                </c:pt>
                <c:pt idx="8515">
                  <c:v>22.553000000000001</c:v>
                </c:pt>
                <c:pt idx="8516">
                  <c:v>22.552</c:v>
                </c:pt>
                <c:pt idx="8517">
                  <c:v>22.552</c:v>
                </c:pt>
                <c:pt idx="8518">
                  <c:v>22.553000000000001</c:v>
                </c:pt>
                <c:pt idx="8519">
                  <c:v>22.553000000000001</c:v>
                </c:pt>
                <c:pt idx="8520">
                  <c:v>22.553000000000001</c:v>
                </c:pt>
                <c:pt idx="8521">
                  <c:v>22.550999999999998</c:v>
                </c:pt>
                <c:pt idx="8522">
                  <c:v>22.550999999999998</c:v>
                </c:pt>
                <c:pt idx="8523">
                  <c:v>22.553000000000001</c:v>
                </c:pt>
                <c:pt idx="8524">
                  <c:v>22.553000000000001</c:v>
                </c:pt>
                <c:pt idx="8525">
                  <c:v>22.553000000000001</c:v>
                </c:pt>
                <c:pt idx="8526">
                  <c:v>22.553999999999998</c:v>
                </c:pt>
                <c:pt idx="8527">
                  <c:v>22.553000000000001</c:v>
                </c:pt>
                <c:pt idx="8528">
                  <c:v>22.553000000000001</c:v>
                </c:pt>
                <c:pt idx="8529">
                  <c:v>22.553000000000001</c:v>
                </c:pt>
                <c:pt idx="8530">
                  <c:v>22.553000000000001</c:v>
                </c:pt>
                <c:pt idx="8531">
                  <c:v>22.552</c:v>
                </c:pt>
                <c:pt idx="8532">
                  <c:v>22.553000000000001</c:v>
                </c:pt>
                <c:pt idx="8533">
                  <c:v>22.553999999999998</c:v>
                </c:pt>
                <c:pt idx="8534">
                  <c:v>22.553000000000001</c:v>
                </c:pt>
                <c:pt idx="8535">
                  <c:v>22.553000000000001</c:v>
                </c:pt>
                <c:pt idx="8536">
                  <c:v>22.553000000000001</c:v>
                </c:pt>
                <c:pt idx="8537">
                  <c:v>22.553000000000001</c:v>
                </c:pt>
                <c:pt idx="8538">
                  <c:v>22.553000000000001</c:v>
                </c:pt>
                <c:pt idx="8539">
                  <c:v>22.552</c:v>
                </c:pt>
                <c:pt idx="8540">
                  <c:v>22.553000000000001</c:v>
                </c:pt>
                <c:pt idx="8541">
                  <c:v>22.553999999999998</c:v>
                </c:pt>
                <c:pt idx="8542">
                  <c:v>22.553999999999998</c:v>
                </c:pt>
                <c:pt idx="8543">
                  <c:v>22.553999999999998</c:v>
                </c:pt>
                <c:pt idx="8544">
                  <c:v>22.555</c:v>
                </c:pt>
                <c:pt idx="8545">
                  <c:v>22.553999999999998</c:v>
                </c:pt>
                <c:pt idx="8546">
                  <c:v>22.553999999999998</c:v>
                </c:pt>
                <c:pt idx="8547">
                  <c:v>22.553999999999998</c:v>
                </c:pt>
                <c:pt idx="8548">
                  <c:v>22.553999999999998</c:v>
                </c:pt>
                <c:pt idx="8549">
                  <c:v>22.555</c:v>
                </c:pt>
                <c:pt idx="8550">
                  <c:v>22.555</c:v>
                </c:pt>
                <c:pt idx="8551">
                  <c:v>22.555</c:v>
                </c:pt>
                <c:pt idx="8552">
                  <c:v>22.553999999999998</c:v>
                </c:pt>
                <c:pt idx="8553">
                  <c:v>22.555</c:v>
                </c:pt>
                <c:pt idx="8554">
                  <c:v>22.555</c:v>
                </c:pt>
                <c:pt idx="8555">
                  <c:v>22.553999999999998</c:v>
                </c:pt>
                <c:pt idx="8556">
                  <c:v>22.553000000000001</c:v>
                </c:pt>
                <c:pt idx="8557">
                  <c:v>22.552</c:v>
                </c:pt>
                <c:pt idx="8558">
                  <c:v>22.553000000000001</c:v>
                </c:pt>
                <c:pt idx="8559">
                  <c:v>22.550999999999998</c:v>
                </c:pt>
                <c:pt idx="8560">
                  <c:v>22.550999999999998</c:v>
                </c:pt>
                <c:pt idx="8561">
                  <c:v>22.552</c:v>
                </c:pt>
                <c:pt idx="8562">
                  <c:v>22.550999999999998</c:v>
                </c:pt>
                <c:pt idx="8563">
                  <c:v>22.552</c:v>
                </c:pt>
                <c:pt idx="8564">
                  <c:v>22.552</c:v>
                </c:pt>
                <c:pt idx="8565">
                  <c:v>22.552</c:v>
                </c:pt>
                <c:pt idx="8566">
                  <c:v>22.552</c:v>
                </c:pt>
                <c:pt idx="8567">
                  <c:v>22.552</c:v>
                </c:pt>
                <c:pt idx="8568">
                  <c:v>22.553999999999998</c:v>
                </c:pt>
                <c:pt idx="8569">
                  <c:v>22.553999999999998</c:v>
                </c:pt>
                <c:pt idx="8570">
                  <c:v>22.553000000000001</c:v>
                </c:pt>
                <c:pt idx="8571">
                  <c:v>22.550999999999998</c:v>
                </c:pt>
                <c:pt idx="8572">
                  <c:v>22.550999999999998</c:v>
                </c:pt>
                <c:pt idx="8573">
                  <c:v>22.552</c:v>
                </c:pt>
                <c:pt idx="8574">
                  <c:v>22.553000000000001</c:v>
                </c:pt>
                <c:pt idx="8575">
                  <c:v>22.553000000000001</c:v>
                </c:pt>
                <c:pt idx="8576">
                  <c:v>22.553000000000001</c:v>
                </c:pt>
                <c:pt idx="8577">
                  <c:v>22.552</c:v>
                </c:pt>
                <c:pt idx="8578">
                  <c:v>22.553000000000001</c:v>
                </c:pt>
                <c:pt idx="8579">
                  <c:v>22.553000000000001</c:v>
                </c:pt>
                <c:pt idx="8580">
                  <c:v>22.553000000000001</c:v>
                </c:pt>
                <c:pt idx="8581">
                  <c:v>22.553000000000001</c:v>
                </c:pt>
                <c:pt idx="8582">
                  <c:v>22.553000000000001</c:v>
                </c:pt>
                <c:pt idx="8583">
                  <c:v>22.553000000000001</c:v>
                </c:pt>
                <c:pt idx="8584">
                  <c:v>22.553000000000001</c:v>
                </c:pt>
                <c:pt idx="8585">
                  <c:v>22.553000000000001</c:v>
                </c:pt>
                <c:pt idx="8586">
                  <c:v>22.556000000000001</c:v>
                </c:pt>
                <c:pt idx="8587">
                  <c:v>22.555</c:v>
                </c:pt>
                <c:pt idx="8588">
                  <c:v>22.555</c:v>
                </c:pt>
                <c:pt idx="8589">
                  <c:v>22.553999999999998</c:v>
                </c:pt>
                <c:pt idx="8590">
                  <c:v>22.553999999999998</c:v>
                </c:pt>
                <c:pt idx="8591">
                  <c:v>22.553000000000001</c:v>
                </c:pt>
                <c:pt idx="8592">
                  <c:v>22.553999999999998</c:v>
                </c:pt>
                <c:pt idx="8593">
                  <c:v>22.553999999999998</c:v>
                </c:pt>
                <c:pt idx="8594">
                  <c:v>22.553000000000001</c:v>
                </c:pt>
                <c:pt idx="8595">
                  <c:v>22.552</c:v>
                </c:pt>
                <c:pt idx="8596">
                  <c:v>22.552</c:v>
                </c:pt>
                <c:pt idx="8597">
                  <c:v>22.553000000000001</c:v>
                </c:pt>
                <c:pt idx="8598">
                  <c:v>22.553000000000001</c:v>
                </c:pt>
                <c:pt idx="8599">
                  <c:v>22.552</c:v>
                </c:pt>
                <c:pt idx="8600">
                  <c:v>22.55</c:v>
                </c:pt>
                <c:pt idx="8601">
                  <c:v>22.550999999999998</c:v>
                </c:pt>
                <c:pt idx="8602">
                  <c:v>22.552</c:v>
                </c:pt>
                <c:pt idx="8603">
                  <c:v>22.552</c:v>
                </c:pt>
                <c:pt idx="8604">
                  <c:v>22.553000000000001</c:v>
                </c:pt>
                <c:pt idx="8605">
                  <c:v>22.553999999999998</c:v>
                </c:pt>
                <c:pt idx="8606">
                  <c:v>22.553999999999998</c:v>
                </c:pt>
                <c:pt idx="8607">
                  <c:v>22.553999999999998</c:v>
                </c:pt>
                <c:pt idx="8608">
                  <c:v>22.553999999999998</c:v>
                </c:pt>
                <c:pt idx="8609">
                  <c:v>22.553000000000001</c:v>
                </c:pt>
                <c:pt idx="8610">
                  <c:v>22.553000000000001</c:v>
                </c:pt>
                <c:pt idx="8611">
                  <c:v>22.553999999999998</c:v>
                </c:pt>
                <c:pt idx="8612">
                  <c:v>22.553999999999998</c:v>
                </c:pt>
                <c:pt idx="8613">
                  <c:v>22.553999999999998</c:v>
                </c:pt>
                <c:pt idx="8614">
                  <c:v>22.553000000000001</c:v>
                </c:pt>
                <c:pt idx="8615">
                  <c:v>22.553999999999998</c:v>
                </c:pt>
                <c:pt idx="8616">
                  <c:v>22.553000000000001</c:v>
                </c:pt>
                <c:pt idx="8617">
                  <c:v>22.553000000000001</c:v>
                </c:pt>
                <c:pt idx="8618">
                  <c:v>22.553000000000001</c:v>
                </c:pt>
                <c:pt idx="8619">
                  <c:v>22.553000000000001</c:v>
                </c:pt>
                <c:pt idx="8620">
                  <c:v>22.553000000000001</c:v>
                </c:pt>
                <c:pt idx="8621">
                  <c:v>22.553000000000001</c:v>
                </c:pt>
                <c:pt idx="8622">
                  <c:v>22.553999999999998</c:v>
                </c:pt>
                <c:pt idx="8623">
                  <c:v>22.555</c:v>
                </c:pt>
                <c:pt idx="8624">
                  <c:v>22.555</c:v>
                </c:pt>
                <c:pt idx="8625">
                  <c:v>22.553999999999998</c:v>
                </c:pt>
                <c:pt idx="8626">
                  <c:v>22.553999999999998</c:v>
                </c:pt>
                <c:pt idx="8627">
                  <c:v>22.553000000000001</c:v>
                </c:pt>
                <c:pt idx="8628">
                  <c:v>22.553000000000001</c:v>
                </c:pt>
                <c:pt idx="8629">
                  <c:v>22.553000000000001</c:v>
                </c:pt>
                <c:pt idx="8630">
                  <c:v>22.553000000000001</c:v>
                </c:pt>
                <c:pt idx="8631">
                  <c:v>22.553000000000001</c:v>
                </c:pt>
                <c:pt idx="8632">
                  <c:v>22.553000000000001</c:v>
                </c:pt>
                <c:pt idx="8633">
                  <c:v>22.553000000000001</c:v>
                </c:pt>
                <c:pt idx="8634">
                  <c:v>22.553000000000001</c:v>
                </c:pt>
                <c:pt idx="8635">
                  <c:v>22.553000000000001</c:v>
                </c:pt>
                <c:pt idx="8636">
                  <c:v>22.553000000000001</c:v>
                </c:pt>
                <c:pt idx="8637">
                  <c:v>22.552</c:v>
                </c:pt>
                <c:pt idx="8638">
                  <c:v>22.552</c:v>
                </c:pt>
                <c:pt idx="8639">
                  <c:v>22.552</c:v>
                </c:pt>
                <c:pt idx="8640">
                  <c:v>22.552</c:v>
                </c:pt>
                <c:pt idx="8641">
                  <c:v>22.552</c:v>
                </c:pt>
                <c:pt idx="8642">
                  <c:v>22.552</c:v>
                </c:pt>
                <c:pt idx="8643">
                  <c:v>22.552</c:v>
                </c:pt>
                <c:pt idx="8644">
                  <c:v>22.553000000000001</c:v>
                </c:pt>
                <c:pt idx="8645">
                  <c:v>22.553000000000001</c:v>
                </c:pt>
                <c:pt idx="8646">
                  <c:v>22.553999999999998</c:v>
                </c:pt>
                <c:pt idx="8647">
                  <c:v>22.553999999999998</c:v>
                </c:pt>
                <c:pt idx="8648">
                  <c:v>22.553999999999998</c:v>
                </c:pt>
                <c:pt idx="8649">
                  <c:v>22.553000000000001</c:v>
                </c:pt>
                <c:pt idx="8650">
                  <c:v>22.553000000000001</c:v>
                </c:pt>
                <c:pt idx="8651">
                  <c:v>22.553000000000001</c:v>
                </c:pt>
                <c:pt idx="8652">
                  <c:v>22.555</c:v>
                </c:pt>
                <c:pt idx="8653">
                  <c:v>22.555</c:v>
                </c:pt>
                <c:pt idx="8654">
                  <c:v>22.555</c:v>
                </c:pt>
                <c:pt idx="8655">
                  <c:v>22.556000000000001</c:v>
                </c:pt>
                <c:pt idx="8656">
                  <c:v>22.555</c:v>
                </c:pt>
                <c:pt idx="8657">
                  <c:v>22.555</c:v>
                </c:pt>
                <c:pt idx="8658">
                  <c:v>22.553999999999998</c:v>
                </c:pt>
                <c:pt idx="8659">
                  <c:v>22.555</c:v>
                </c:pt>
                <c:pt idx="8660">
                  <c:v>22.553999999999998</c:v>
                </c:pt>
                <c:pt idx="8661">
                  <c:v>22.553999999999998</c:v>
                </c:pt>
                <c:pt idx="8662">
                  <c:v>22.553999999999998</c:v>
                </c:pt>
                <c:pt idx="8663">
                  <c:v>22.553999999999998</c:v>
                </c:pt>
                <c:pt idx="8664">
                  <c:v>22.553999999999998</c:v>
                </c:pt>
                <c:pt idx="8665">
                  <c:v>22.553999999999998</c:v>
                </c:pt>
                <c:pt idx="8666">
                  <c:v>22.552</c:v>
                </c:pt>
                <c:pt idx="8667">
                  <c:v>22.553000000000001</c:v>
                </c:pt>
                <c:pt idx="8668">
                  <c:v>22.553000000000001</c:v>
                </c:pt>
                <c:pt idx="8669">
                  <c:v>22.552</c:v>
                </c:pt>
                <c:pt idx="8670">
                  <c:v>22.550999999999998</c:v>
                </c:pt>
                <c:pt idx="8671">
                  <c:v>22.550999999999998</c:v>
                </c:pt>
                <c:pt idx="8672">
                  <c:v>22.550999999999998</c:v>
                </c:pt>
                <c:pt idx="8673">
                  <c:v>22.550999999999998</c:v>
                </c:pt>
                <c:pt idx="8674">
                  <c:v>22.550999999999998</c:v>
                </c:pt>
                <c:pt idx="8675">
                  <c:v>22.550999999999998</c:v>
                </c:pt>
                <c:pt idx="8676">
                  <c:v>22.550999999999998</c:v>
                </c:pt>
                <c:pt idx="8677">
                  <c:v>22.550999999999998</c:v>
                </c:pt>
                <c:pt idx="8678">
                  <c:v>22.550999999999998</c:v>
                </c:pt>
                <c:pt idx="8679">
                  <c:v>22.550999999999998</c:v>
                </c:pt>
                <c:pt idx="8680">
                  <c:v>22.552</c:v>
                </c:pt>
                <c:pt idx="8681">
                  <c:v>22.552</c:v>
                </c:pt>
                <c:pt idx="8682">
                  <c:v>22.550999999999998</c:v>
                </c:pt>
                <c:pt idx="8683">
                  <c:v>22.550999999999998</c:v>
                </c:pt>
                <c:pt idx="8684">
                  <c:v>22.550999999999998</c:v>
                </c:pt>
                <c:pt idx="8685">
                  <c:v>22.550999999999998</c:v>
                </c:pt>
                <c:pt idx="8686">
                  <c:v>22.552</c:v>
                </c:pt>
                <c:pt idx="8687">
                  <c:v>22.552</c:v>
                </c:pt>
                <c:pt idx="8688">
                  <c:v>22.553000000000001</c:v>
                </c:pt>
                <c:pt idx="8689">
                  <c:v>22.553000000000001</c:v>
                </c:pt>
                <c:pt idx="8690">
                  <c:v>22.552</c:v>
                </c:pt>
                <c:pt idx="8691">
                  <c:v>22.552</c:v>
                </c:pt>
                <c:pt idx="8692">
                  <c:v>22.553999999999998</c:v>
                </c:pt>
                <c:pt idx="8693">
                  <c:v>22.553999999999998</c:v>
                </c:pt>
                <c:pt idx="8694">
                  <c:v>22.553999999999998</c:v>
                </c:pt>
                <c:pt idx="8695">
                  <c:v>22.553999999999998</c:v>
                </c:pt>
                <c:pt idx="8696">
                  <c:v>22.553999999999998</c:v>
                </c:pt>
                <c:pt idx="8697">
                  <c:v>22.553999999999998</c:v>
                </c:pt>
                <c:pt idx="8698">
                  <c:v>22.553999999999998</c:v>
                </c:pt>
                <c:pt idx="8699">
                  <c:v>22.553999999999998</c:v>
                </c:pt>
                <c:pt idx="8700">
                  <c:v>22.555</c:v>
                </c:pt>
                <c:pt idx="8701">
                  <c:v>22.555</c:v>
                </c:pt>
                <c:pt idx="8702">
                  <c:v>22.555</c:v>
                </c:pt>
                <c:pt idx="8703">
                  <c:v>22.555</c:v>
                </c:pt>
                <c:pt idx="8704">
                  <c:v>22.555</c:v>
                </c:pt>
                <c:pt idx="8705">
                  <c:v>22.555</c:v>
                </c:pt>
                <c:pt idx="8706">
                  <c:v>22.555</c:v>
                </c:pt>
                <c:pt idx="8707">
                  <c:v>22.553999999999998</c:v>
                </c:pt>
                <c:pt idx="8708">
                  <c:v>22.553999999999998</c:v>
                </c:pt>
                <c:pt idx="8709">
                  <c:v>22.553999999999998</c:v>
                </c:pt>
                <c:pt idx="8710">
                  <c:v>22.553999999999998</c:v>
                </c:pt>
                <c:pt idx="8711">
                  <c:v>22.553999999999998</c:v>
                </c:pt>
                <c:pt idx="8712">
                  <c:v>22.553999999999998</c:v>
                </c:pt>
                <c:pt idx="8713">
                  <c:v>22.553999999999998</c:v>
                </c:pt>
                <c:pt idx="8714">
                  <c:v>22.553999999999998</c:v>
                </c:pt>
                <c:pt idx="8715">
                  <c:v>22.553000000000001</c:v>
                </c:pt>
                <c:pt idx="8716">
                  <c:v>22.550999999999998</c:v>
                </c:pt>
                <c:pt idx="8717">
                  <c:v>22.550999999999998</c:v>
                </c:pt>
                <c:pt idx="8718">
                  <c:v>22.550999999999998</c:v>
                </c:pt>
                <c:pt idx="8719">
                  <c:v>22.550999999999998</c:v>
                </c:pt>
                <c:pt idx="8720">
                  <c:v>22.552</c:v>
                </c:pt>
                <c:pt idx="8721">
                  <c:v>22.552</c:v>
                </c:pt>
                <c:pt idx="8722">
                  <c:v>22.552</c:v>
                </c:pt>
                <c:pt idx="8723">
                  <c:v>22.550999999999998</c:v>
                </c:pt>
                <c:pt idx="8724">
                  <c:v>22.550999999999998</c:v>
                </c:pt>
                <c:pt idx="8725">
                  <c:v>22.550999999999998</c:v>
                </c:pt>
                <c:pt idx="8726">
                  <c:v>22.550999999999998</c:v>
                </c:pt>
                <c:pt idx="8727">
                  <c:v>22.550999999999998</c:v>
                </c:pt>
                <c:pt idx="8728">
                  <c:v>22.550999999999998</c:v>
                </c:pt>
                <c:pt idx="8729">
                  <c:v>22.550999999999998</c:v>
                </c:pt>
                <c:pt idx="8730">
                  <c:v>22.550999999999998</c:v>
                </c:pt>
                <c:pt idx="8731">
                  <c:v>22.550999999999998</c:v>
                </c:pt>
                <c:pt idx="8732">
                  <c:v>22.552</c:v>
                </c:pt>
                <c:pt idx="8733">
                  <c:v>22.552</c:v>
                </c:pt>
                <c:pt idx="8734">
                  <c:v>22.553000000000001</c:v>
                </c:pt>
                <c:pt idx="8735">
                  <c:v>22.553000000000001</c:v>
                </c:pt>
                <c:pt idx="8736">
                  <c:v>22.553000000000001</c:v>
                </c:pt>
                <c:pt idx="8737">
                  <c:v>22.553999999999998</c:v>
                </c:pt>
                <c:pt idx="8738">
                  <c:v>22.553999999999998</c:v>
                </c:pt>
                <c:pt idx="8739">
                  <c:v>22.553999999999998</c:v>
                </c:pt>
                <c:pt idx="8740">
                  <c:v>22.553999999999998</c:v>
                </c:pt>
                <c:pt idx="8741">
                  <c:v>22.553999999999998</c:v>
                </c:pt>
                <c:pt idx="8742">
                  <c:v>22.555</c:v>
                </c:pt>
                <c:pt idx="8743">
                  <c:v>22.555</c:v>
                </c:pt>
                <c:pt idx="8744">
                  <c:v>22.555</c:v>
                </c:pt>
                <c:pt idx="8745">
                  <c:v>22.555</c:v>
                </c:pt>
                <c:pt idx="8746">
                  <c:v>22.555</c:v>
                </c:pt>
                <c:pt idx="8747">
                  <c:v>22.555</c:v>
                </c:pt>
                <c:pt idx="8748">
                  <c:v>22.555</c:v>
                </c:pt>
                <c:pt idx="8749">
                  <c:v>22.555</c:v>
                </c:pt>
                <c:pt idx="8750">
                  <c:v>22.555</c:v>
                </c:pt>
                <c:pt idx="8751">
                  <c:v>22.553999999999998</c:v>
                </c:pt>
                <c:pt idx="8752">
                  <c:v>22.555</c:v>
                </c:pt>
                <c:pt idx="8753">
                  <c:v>22.555</c:v>
                </c:pt>
                <c:pt idx="8754">
                  <c:v>22.555</c:v>
                </c:pt>
                <c:pt idx="8755">
                  <c:v>22.553000000000001</c:v>
                </c:pt>
                <c:pt idx="8756">
                  <c:v>22.553000000000001</c:v>
                </c:pt>
                <c:pt idx="8757">
                  <c:v>22.553000000000001</c:v>
                </c:pt>
                <c:pt idx="8758">
                  <c:v>22.552</c:v>
                </c:pt>
                <c:pt idx="8759">
                  <c:v>22.552</c:v>
                </c:pt>
                <c:pt idx="8760">
                  <c:v>22.552</c:v>
                </c:pt>
                <c:pt idx="8761">
                  <c:v>22.552</c:v>
                </c:pt>
                <c:pt idx="8762">
                  <c:v>22.552</c:v>
                </c:pt>
                <c:pt idx="8763">
                  <c:v>22.550999999999998</c:v>
                </c:pt>
                <c:pt idx="8764">
                  <c:v>22.550999999999998</c:v>
                </c:pt>
                <c:pt idx="8765">
                  <c:v>22.550999999999998</c:v>
                </c:pt>
                <c:pt idx="8766">
                  <c:v>22.550999999999998</c:v>
                </c:pt>
                <c:pt idx="8767">
                  <c:v>22.550999999999998</c:v>
                </c:pt>
                <c:pt idx="8768">
                  <c:v>22.552</c:v>
                </c:pt>
                <c:pt idx="8769">
                  <c:v>22.552</c:v>
                </c:pt>
                <c:pt idx="8770">
                  <c:v>22.553000000000001</c:v>
                </c:pt>
                <c:pt idx="8771">
                  <c:v>22.553000000000001</c:v>
                </c:pt>
                <c:pt idx="8772">
                  <c:v>22.553000000000001</c:v>
                </c:pt>
                <c:pt idx="8773">
                  <c:v>22.553000000000001</c:v>
                </c:pt>
                <c:pt idx="8774">
                  <c:v>22.553000000000001</c:v>
                </c:pt>
                <c:pt idx="8775">
                  <c:v>22.553999999999998</c:v>
                </c:pt>
                <c:pt idx="8776">
                  <c:v>22.553999999999998</c:v>
                </c:pt>
                <c:pt idx="8777">
                  <c:v>22.555</c:v>
                </c:pt>
                <c:pt idx="8778">
                  <c:v>22.555</c:v>
                </c:pt>
                <c:pt idx="8779">
                  <c:v>22.553999999999998</c:v>
                </c:pt>
                <c:pt idx="8780">
                  <c:v>22.553999999999998</c:v>
                </c:pt>
                <c:pt idx="8781">
                  <c:v>22.555</c:v>
                </c:pt>
                <c:pt idx="8782">
                  <c:v>22.555</c:v>
                </c:pt>
                <c:pt idx="8783">
                  <c:v>22.555</c:v>
                </c:pt>
                <c:pt idx="8784">
                  <c:v>22.555</c:v>
                </c:pt>
                <c:pt idx="8785">
                  <c:v>22.555</c:v>
                </c:pt>
                <c:pt idx="8786">
                  <c:v>22.556000000000001</c:v>
                </c:pt>
                <c:pt idx="8787">
                  <c:v>22.556000000000001</c:v>
                </c:pt>
                <c:pt idx="8788">
                  <c:v>22.555</c:v>
                </c:pt>
                <c:pt idx="8789">
                  <c:v>22.555</c:v>
                </c:pt>
                <c:pt idx="8790">
                  <c:v>22.555</c:v>
                </c:pt>
                <c:pt idx="8791">
                  <c:v>22.555</c:v>
                </c:pt>
                <c:pt idx="8792">
                  <c:v>22.553999999999998</c:v>
                </c:pt>
                <c:pt idx="8793">
                  <c:v>22.553000000000001</c:v>
                </c:pt>
                <c:pt idx="8794">
                  <c:v>22.553999999999998</c:v>
                </c:pt>
                <c:pt idx="8795">
                  <c:v>22.553999999999998</c:v>
                </c:pt>
                <c:pt idx="8796">
                  <c:v>22.553999999999998</c:v>
                </c:pt>
                <c:pt idx="8797">
                  <c:v>22.553999999999998</c:v>
                </c:pt>
                <c:pt idx="8798">
                  <c:v>22.553000000000001</c:v>
                </c:pt>
                <c:pt idx="8799">
                  <c:v>22.553000000000001</c:v>
                </c:pt>
                <c:pt idx="8800">
                  <c:v>22.552</c:v>
                </c:pt>
                <c:pt idx="8801">
                  <c:v>22.552</c:v>
                </c:pt>
                <c:pt idx="8802">
                  <c:v>22.550999999999998</c:v>
                </c:pt>
                <c:pt idx="8803">
                  <c:v>22.550999999999998</c:v>
                </c:pt>
                <c:pt idx="8804">
                  <c:v>22.550999999999998</c:v>
                </c:pt>
                <c:pt idx="8805">
                  <c:v>22.550999999999998</c:v>
                </c:pt>
                <c:pt idx="8806">
                  <c:v>22.550999999999998</c:v>
                </c:pt>
                <c:pt idx="8807">
                  <c:v>22.55</c:v>
                </c:pt>
                <c:pt idx="8808">
                  <c:v>22.55</c:v>
                </c:pt>
                <c:pt idx="8809">
                  <c:v>22.550999999999998</c:v>
                </c:pt>
                <c:pt idx="8810">
                  <c:v>22.550999999999998</c:v>
                </c:pt>
                <c:pt idx="8811">
                  <c:v>22.552</c:v>
                </c:pt>
                <c:pt idx="8812">
                  <c:v>22.552</c:v>
                </c:pt>
                <c:pt idx="8813">
                  <c:v>22.552</c:v>
                </c:pt>
                <c:pt idx="8814">
                  <c:v>22.552</c:v>
                </c:pt>
                <c:pt idx="8815">
                  <c:v>22.552</c:v>
                </c:pt>
                <c:pt idx="8816">
                  <c:v>22.553000000000001</c:v>
                </c:pt>
                <c:pt idx="8817">
                  <c:v>22.553000000000001</c:v>
                </c:pt>
                <c:pt idx="8818">
                  <c:v>22.553000000000001</c:v>
                </c:pt>
                <c:pt idx="8819">
                  <c:v>22.553000000000001</c:v>
                </c:pt>
                <c:pt idx="8820">
                  <c:v>22.553000000000001</c:v>
                </c:pt>
                <c:pt idx="8821">
                  <c:v>22.555</c:v>
                </c:pt>
                <c:pt idx="8822">
                  <c:v>22.555</c:v>
                </c:pt>
                <c:pt idx="8823">
                  <c:v>22.555</c:v>
                </c:pt>
                <c:pt idx="8824">
                  <c:v>22.555</c:v>
                </c:pt>
                <c:pt idx="8825">
                  <c:v>22.555</c:v>
                </c:pt>
                <c:pt idx="8826">
                  <c:v>22.555</c:v>
                </c:pt>
                <c:pt idx="8827">
                  <c:v>22.555</c:v>
                </c:pt>
                <c:pt idx="8828">
                  <c:v>22.555</c:v>
                </c:pt>
                <c:pt idx="8829">
                  <c:v>22.555</c:v>
                </c:pt>
                <c:pt idx="8830">
                  <c:v>22.555</c:v>
                </c:pt>
                <c:pt idx="8831">
                  <c:v>22.555</c:v>
                </c:pt>
                <c:pt idx="8832">
                  <c:v>22.555</c:v>
                </c:pt>
                <c:pt idx="8833">
                  <c:v>22.556000000000001</c:v>
                </c:pt>
                <c:pt idx="8834">
                  <c:v>22.553999999999998</c:v>
                </c:pt>
                <c:pt idx="8835">
                  <c:v>22.553999999999998</c:v>
                </c:pt>
                <c:pt idx="8836">
                  <c:v>22.553999999999998</c:v>
                </c:pt>
                <c:pt idx="8837">
                  <c:v>22.553999999999998</c:v>
                </c:pt>
                <c:pt idx="8838">
                  <c:v>22.553999999999998</c:v>
                </c:pt>
                <c:pt idx="8839">
                  <c:v>22.553999999999998</c:v>
                </c:pt>
                <c:pt idx="8840">
                  <c:v>22.553000000000001</c:v>
                </c:pt>
                <c:pt idx="8841">
                  <c:v>22.553000000000001</c:v>
                </c:pt>
                <c:pt idx="8842">
                  <c:v>22.552</c:v>
                </c:pt>
                <c:pt idx="8843">
                  <c:v>22.552</c:v>
                </c:pt>
                <c:pt idx="8844">
                  <c:v>22.550999999999998</c:v>
                </c:pt>
                <c:pt idx="8845">
                  <c:v>22.552</c:v>
                </c:pt>
                <c:pt idx="8846">
                  <c:v>22.552</c:v>
                </c:pt>
                <c:pt idx="8847">
                  <c:v>22.550999999999998</c:v>
                </c:pt>
                <c:pt idx="8848">
                  <c:v>22.550999999999998</c:v>
                </c:pt>
                <c:pt idx="8849">
                  <c:v>22.550999999999998</c:v>
                </c:pt>
                <c:pt idx="8850">
                  <c:v>22.550999999999998</c:v>
                </c:pt>
                <c:pt idx="8851">
                  <c:v>22.552</c:v>
                </c:pt>
                <c:pt idx="8852">
                  <c:v>22.552</c:v>
                </c:pt>
                <c:pt idx="8853">
                  <c:v>22.552</c:v>
                </c:pt>
                <c:pt idx="8854">
                  <c:v>22.553000000000001</c:v>
                </c:pt>
                <c:pt idx="8855">
                  <c:v>22.553000000000001</c:v>
                </c:pt>
                <c:pt idx="8856">
                  <c:v>22.552</c:v>
                </c:pt>
                <c:pt idx="8857">
                  <c:v>22.552</c:v>
                </c:pt>
                <c:pt idx="8858">
                  <c:v>22.553000000000001</c:v>
                </c:pt>
                <c:pt idx="8859">
                  <c:v>22.553000000000001</c:v>
                </c:pt>
                <c:pt idx="8860">
                  <c:v>22.553999999999998</c:v>
                </c:pt>
                <c:pt idx="8861">
                  <c:v>22.553999999999998</c:v>
                </c:pt>
                <c:pt idx="8862">
                  <c:v>22.553999999999998</c:v>
                </c:pt>
                <c:pt idx="8863">
                  <c:v>22.553999999999998</c:v>
                </c:pt>
                <c:pt idx="8864">
                  <c:v>22.553999999999998</c:v>
                </c:pt>
                <c:pt idx="8865">
                  <c:v>22.555</c:v>
                </c:pt>
                <c:pt idx="8866">
                  <c:v>22.555</c:v>
                </c:pt>
                <c:pt idx="8867">
                  <c:v>22.555</c:v>
                </c:pt>
                <c:pt idx="8868">
                  <c:v>22.555</c:v>
                </c:pt>
                <c:pt idx="8869">
                  <c:v>22.555</c:v>
                </c:pt>
                <c:pt idx="8870">
                  <c:v>22.555</c:v>
                </c:pt>
                <c:pt idx="8871">
                  <c:v>22.555</c:v>
                </c:pt>
                <c:pt idx="8872">
                  <c:v>22.555</c:v>
                </c:pt>
                <c:pt idx="8873">
                  <c:v>22.556000000000001</c:v>
                </c:pt>
                <c:pt idx="8874">
                  <c:v>22.555</c:v>
                </c:pt>
                <c:pt idx="8875">
                  <c:v>22.556000000000001</c:v>
                </c:pt>
                <c:pt idx="8876">
                  <c:v>22.555</c:v>
                </c:pt>
                <c:pt idx="8877">
                  <c:v>22.555</c:v>
                </c:pt>
                <c:pt idx="8878">
                  <c:v>22.555</c:v>
                </c:pt>
                <c:pt idx="8879">
                  <c:v>22.555</c:v>
                </c:pt>
                <c:pt idx="8880">
                  <c:v>22.553999999999998</c:v>
                </c:pt>
                <c:pt idx="8881">
                  <c:v>22.553999999999998</c:v>
                </c:pt>
                <c:pt idx="8882">
                  <c:v>22.553999999999998</c:v>
                </c:pt>
                <c:pt idx="8883">
                  <c:v>22.553999999999998</c:v>
                </c:pt>
                <c:pt idx="8884">
                  <c:v>22.553000000000001</c:v>
                </c:pt>
                <c:pt idx="8885">
                  <c:v>22.553000000000001</c:v>
                </c:pt>
                <c:pt idx="8886">
                  <c:v>22.552</c:v>
                </c:pt>
                <c:pt idx="8887">
                  <c:v>22.552</c:v>
                </c:pt>
                <c:pt idx="8888">
                  <c:v>22.552</c:v>
                </c:pt>
                <c:pt idx="8889">
                  <c:v>22.550999999999998</c:v>
                </c:pt>
                <c:pt idx="8890">
                  <c:v>22.550999999999998</c:v>
                </c:pt>
                <c:pt idx="8891">
                  <c:v>22.550999999999998</c:v>
                </c:pt>
                <c:pt idx="8892">
                  <c:v>22.550999999999998</c:v>
                </c:pt>
                <c:pt idx="8893">
                  <c:v>22.550999999999998</c:v>
                </c:pt>
                <c:pt idx="8894">
                  <c:v>22.550999999999998</c:v>
                </c:pt>
                <c:pt idx="8895">
                  <c:v>22.550999999999998</c:v>
                </c:pt>
                <c:pt idx="8896">
                  <c:v>22.550999999999998</c:v>
                </c:pt>
                <c:pt idx="8897">
                  <c:v>22.552</c:v>
                </c:pt>
                <c:pt idx="8898">
                  <c:v>22.552</c:v>
                </c:pt>
                <c:pt idx="8899">
                  <c:v>22.552</c:v>
                </c:pt>
                <c:pt idx="8900">
                  <c:v>22.553000000000001</c:v>
                </c:pt>
                <c:pt idx="8901">
                  <c:v>22.553000000000001</c:v>
                </c:pt>
                <c:pt idx="8902">
                  <c:v>22.553000000000001</c:v>
                </c:pt>
                <c:pt idx="8903">
                  <c:v>22.553000000000001</c:v>
                </c:pt>
                <c:pt idx="8904">
                  <c:v>22.553999999999998</c:v>
                </c:pt>
                <c:pt idx="8905">
                  <c:v>22.553999999999998</c:v>
                </c:pt>
                <c:pt idx="8906">
                  <c:v>22.555</c:v>
                </c:pt>
                <c:pt idx="8907">
                  <c:v>22.555</c:v>
                </c:pt>
                <c:pt idx="8908">
                  <c:v>22.555</c:v>
                </c:pt>
                <c:pt idx="8909">
                  <c:v>22.555</c:v>
                </c:pt>
                <c:pt idx="8910">
                  <c:v>22.555</c:v>
                </c:pt>
                <c:pt idx="8911">
                  <c:v>22.556000000000001</c:v>
                </c:pt>
                <c:pt idx="8912">
                  <c:v>22.555</c:v>
                </c:pt>
                <c:pt idx="8913">
                  <c:v>22.555</c:v>
                </c:pt>
                <c:pt idx="8914">
                  <c:v>22.555</c:v>
                </c:pt>
                <c:pt idx="8915">
                  <c:v>22.553999999999998</c:v>
                </c:pt>
                <c:pt idx="8916">
                  <c:v>22.553999999999998</c:v>
                </c:pt>
                <c:pt idx="8917">
                  <c:v>22.553000000000001</c:v>
                </c:pt>
                <c:pt idx="8918">
                  <c:v>22.553000000000001</c:v>
                </c:pt>
                <c:pt idx="8919">
                  <c:v>22.552</c:v>
                </c:pt>
                <c:pt idx="8920">
                  <c:v>22.552</c:v>
                </c:pt>
                <c:pt idx="8921">
                  <c:v>22.552</c:v>
                </c:pt>
                <c:pt idx="8922">
                  <c:v>22.552</c:v>
                </c:pt>
                <c:pt idx="8923">
                  <c:v>22.552</c:v>
                </c:pt>
                <c:pt idx="8924">
                  <c:v>22.552</c:v>
                </c:pt>
                <c:pt idx="8925">
                  <c:v>22.550999999999998</c:v>
                </c:pt>
                <c:pt idx="8926">
                  <c:v>22.550999999999998</c:v>
                </c:pt>
                <c:pt idx="8927">
                  <c:v>22.550999999999998</c:v>
                </c:pt>
                <c:pt idx="8928">
                  <c:v>22.550999999999998</c:v>
                </c:pt>
                <c:pt idx="8929">
                  <c:v>22.550999999999998</c:v>
                </c:pt>
                <c:pt idx="8930">
                  <c:v>22.550999999999998</c:v>
                </c:pt>
                <c:pt idx="8931">
                  <c:v>22.550999999999998</c:v>
                </c:pt>
                <c:pt idx="8932">
                  <c:v>22.550999999999998</c:v>
                </c:pt>
                <c:pt idx="8933">
                  <c:v>22.552</c:v>
                </c:pt>
                <c:pt idx="8934">
                  <c:v>22.552</c:v>
                </c:pt>
                <c:pt idx="8935">
                  <c:v>22.552</c:v>
                </c:pt>
                <c:pt idx="8936">
                  <c:v>22.553000000000001</c:v>
                </c:pt>
                <c:pt idx="8937">
                  <c:v>22.553000000000001</c:v>
                </c:pt>
                <c:pt idx="8938">
                  <c:v>22.553000000000001</c:v>
                </c:pt>
                <c:pt idx="8939">
                  <c:v>22.553999999999998</c:v>
                </c:pt>
                <c:pt idx="8940">
                  <c:v>22.553999999999998</c:v>
                </c:pt>
                <c:pt idx="8941">
                  <c:v>22.556000000000001</c:v>
                </c:pt>
                <c:pt idx="8942">
                  <c:v>22.556000000000001</c:v>
                </c:pt>
                <c:pt idx="8943">
                  <c:v>22.555</c:v>
                </c:pt>
                <c:pt idx="8944">
                  <c:v>22.555</c:v>
                </c:pt>
                <c:pt idx="8945">
                  <c:v>22.555</c:v>
                </c:pt>
                <c:pt idx="8946">
                  <c:v>22.555</c:v>
                </c:pt>
                <c:pt idx="8947">
                  <c:v>22.555</c:v>
                </c:pt>
                <c:pt idx="8948">
                  <c:v>22.555</c:v>
                </c:pt>
                <c:pt idx="8949">
                  <c:v>22.555</c:v>
                </c:pt>
                <c:pt idx="8950">
                  <c:v>22.555</c:v>
                </c:pt>
                <c:pt idx="8951">
                  <c:v>22.555</c:v>
                </c:pt>
                <c:pt idx="8952">
                  <c:v>22.555</c:v>
                </c:pt>
                <c:pt idx="8953">
                  <c:v>22.553999999999998</c:v>
                </c:pt>
                <c:pt idx="8954">
                  <c:v>22.553999999999998</c:v>
                </c:pt>
                <c:pt idx="8955">
                  <c:v>22.550999999999998</c:v>
                </c:pt>
                <c:pt idx="8956">
                  <c:v>22.550999999999998</c:v>
                </c:pt>
                <c:pt idx="8957">
                  <c:v>22.550999999999998</c:v>
                </c:pt>
                <c:pt idx="8958">
                  <c:v>22.550999999999998</c:v>
                </c:pt>
                <c:pt idx="8959">
                  <c:v>22.550999999999998</c:v>
                </c:pt>
                <c:pt idx="8960">
                  <c:v>22.550999999999998</c:v>
                </c:pt>
                <c:pt idx="8961">
                  <c:v>22.552</c:v>
                </c:pt>
                <c:pt idx="8962">
                  <c:v>22.550999999999998</c:v>
                </c:pt>
                <c:pt idx="8963">
                  <c:v>22.550999999999998</c:v>
                </c:pt>
                <c:pt idx="8964">
                  <c:v>22.552</c:v>
                </c:pt>
                <c:pt idx="8965">
                  <c:v>22.550999999999998</c:v>
                </c:pt>
                <c:pt idx="8966">
                  <c:v>22.552</c:v>
                </c:pt>
                <c:pt idx="8967">
                  <c:v>22.552</c:v>
                </c:pt>
                <c:pt idx="8968">
                  <c:v>22.552</c:v>
                </c:pt>
                <c:pt idx="8969">
                  <c:v>22.552</c:v>
                </c:pt>
                <c:pt idx="8970">
                  <c:v>22.552</c:v>
                </c:pt>
                <c:pt idx="8971">
                  <c:v>22.553999999999998</c:v>
                </c:pt>
                <c:pt idx="8972">
                  <c:v>22.553999999999998</c:v>
                </c:pt>
                <c:pt idx="8973">
                  <c:v>22.553999999999998</c:v>
                </c:pt>
                <c:pt idx="8974">
                  <c:v>22.553999999999998</c:v>
                </c:pt>
                <c:pt idx="8975">
                  <c:v>22.553999999999998</c:v>
                </c:pt>
                <c:pt idx="8976">
                  <c:v>22.553999999999998</c:v>
                </c:pt>
                <c:pt idx="8977">
                  <c:v>22.555</c:v>
                </c:pt>
                <c:pt idx="8978">
                  <c:v>22.555</c:v>
                </c:pt>
                <c:pt idx="8979">
                  <c:v>22.555</c:v>
                </c:pt>
                <c:pt idx="8980">
                  <c:v>22.556000000000001</c:v>
                </c:pt>
                <c:pt idx="8981">
                  <c:v>22.556000000000001</c:v>
                </c:pt>
                <c:pt idx="8982">
                  <c:v>22.555</c:v>
                </c:pt>
                <c:pt idx="8983">
                  <c:v>22.556000000000001</c:v>
                </c:pt>
                <c:pt idx="8984">
                  <c:v>22.556000000000001</c:v>
                </c:pt>
                <c:pt idx="8985">
                  <c:v>22.555</c:v>
                </c:pt>
                <c:pt idx="8986">
                  <c:v>22.555</c:v>
                </c:pt>
                <c:pt idx="8987">
                  <c:v>22.553999999999998</c:v>
                </c:pt>
                <c:pt idx="8988">
                  <c:v>22.553999999999998</c:v>
                </c:pt>
                <c:pt idx="8989">
                  <c:v>22.555</c:v>
                </c:pt>
                <c:pt idx="8990">
                  <c:v>22.555</c:v>
                </c:pt>
                <c:pt idx="8991">
                  <c:v>22.555</c:v>
                </c:pt>
                <c:pt idx="8992">
                  <c:v>22.553000000000001</c:v>
                </c:pt>
                <c:pt idx="8993">
                  <c:v>22.553000000000001</c:v>
                </c:pt>
                <c:pt idx="8994">
                  <c:v>22.552</c:v>
                </c:pt>
                <c:pt idx="8995">
                  <c:v>22.552</c:v>
                </c:pt>
                <c:pt idx="8996">
                  <c:v>22.552</c:v>
                </c:pt>
                <c:pt idx="8997">
                  <c:v>22.552</c:v>
                </c:pt>
                <c:pt idx="8998">
                  <c:v>22.550999999999998</c:v>
                </c:pt>
                <c:pt idx="8999">
                  <c:v>22.550999999999998</c:v>
                </c:pt>
                <c:pt idx="9000">
                  <c:v>22.552</c:v>
                </c:pt>
                <c:pt idx="9001">
                  <c:v>22.550999999999998</c:v>
                </c:pt>
                <c:pt idx="9002">
                  <c:v>22.550999999999998</c:v>
                </c:pt>
                <c:pt idx="9003">
                  <c:v>22.550999999999998</c:v>
                </c:pt>
                <c:pt idx="9004">
                  <c:v>22.550999999999998</c:v>
                </c:pt>
                <c:pt idx="9005">
                  <c:v>22.550999999999998</c:v>
                </c:pt>
                <c:pt idx="9006">
                  <c:v>22.550999999999998</c:v>
                </c:pt>
                <c:pt idx="9007">
                  <c:v>22.552</c:v>
                </c:pt>
                <c:pt idx="9008">
                  <c:v>22.552</c:v>
                </c:pt>
                <c:pt idx="9009">
                  <c:v>22.553000000000001</c:v>
                </c:pt>
                <c:pt idx="9010">
                  <c:v>22.553000000000001</c:v>
                </c:pt>
                <c:pt idx="9011">
                  <c:v>22.552</c:v>
                </c:pt>
                <c:pt idx="9012">
                  <c:v>22.553000000000001</c:v>
                </c:pt>
                <c:pt idx="9013">
                  <c:v>22.553000000000001</c:v>
                </c:pt>
                <c:pt idx="9014">
                  <c:v>22.553000000000001</c:v>
                </c:pt>
                <c:pt idx="9015">
                  <c:v>22.553000000000001</c:v>
                </c:pt>
                <c:pt idx="9016">
                  <c:v>22.553999999999998</c:v>
                </c:pt>
                <c:pt idx="9017">
                  <c:v>22.555</c:v>
                </c:pt>
                <c:pt idx="9018">
                  <c:v>22.555</c:v>
                </c:pt>
                <c:pt idx="9019">
                  <c:v>22.555</c:v>
                </c:pt>
                <c:pt idx="9020">
                  <c:v>22.555</c:v>
                </c:pt>
                <c:pt idx="9021">
                  <c:v>22.555</c:v>
                </c:pt>
                <c:pt idx="9022">
                  <c:v>22.555</c:v>
                </c:pt>
                <c:pt idx="9023">
                  <c:v>22.555</c:v>
                </c:pt>
                <c:pt idx="9024">
                  <c:v>22.555</c:v>
                </c:pt>
                <c:pt idx="9025">
                  <c:v>22.555</c:v>
                </c:pt>
                <c:pt idx="9026">
                  <c:v>22.555</c:v>
                </c:pt>
                <c:pt idx="9027">
                  <c:v>22.555</c:v>
                </c:pt>
                <c:pt idx="9028">
                  <c:v>22.555</c:v>
                </c:pt>
                <c:pt idx="9029">
                  <c:v>22.555</c:v>
                </c:pt>
                <c:pt idx="9030">
                  <c:v>22.553999999999998</c:v>
                </c:pt>
                <c:pt idx="9031">
                  <c:v>22.553000000000001</c:v>
                </c:pt>
                <c:pt idx="9032">
                  <c:v>22.553000000000001</c:v>
                </c:pt>
                <c:pt idx="9033">
                  <c:v>22.553000000000001</c:v>
                </c:pt>
                <c:pt idx="9034">
                  <c:v>22.553000000000001</c:v>
                </c:pt>
                <c:pt idx="9035">
                  <c:v>22.553000000000001</c:v>
                </c:pt>
                <c:pt idx="9036">
                  <c:v>22.553000000000001</c:v>
                </c:pt>
                <c:pt idx="9037">
                  <c:v>22.550999999999998</c:v>
                </c:pt>
                <c:pt idx="9038">
                  <c:v>22.550999999999998</c:v>
                </c:pt>
                <c:pt idx="9039">
                  <c:v>22.550999999999998</c:v>
                </c:pt>
                <c:pt idx="9040">
                  <c:v>22.550999999999998</c:v>
                </c:pt>
                <c:pt idx="9041">
                  <c:v>22.550999999999998</c:v>
                </c:pt>
                <c:pt idx="9042">
                  <c:v>22.550999999999998</c:v>
                </c:pt>
                <c:pt idx="9043">
                  <c:v>22.552</c:v>
                </c:pt>
                <c:pt idx="9044">
                  <c:v>22.552</c:v>
                </c:pt>
                <c:pt idx="9045">
                  <c:v>22.550999999999998</c:v>
                </c:pt>
                <c:pt idx="9046">
                  <c:v>22.550999999999998</c:v>
                </c:pt>
                <c:pt idx="9047">
                  <c:v>22.550999999999998</c:v>
                </c:pt>
                <c:pt idx="9048">
                  <c:v>22.550999999999998</c:v>
                </c:pt>
                <c:pt idx="9049">
                  <c:v>22.550999999999998</c:v>
                </c:pt>
                <c:pt idx="9050">
                  <c:v>22.552</c:v>
                </c:pt>
                <c:pt idx="9051">
                  <c:v>22.552</c:v>
                </c:pt>
                <c:pt idx="9052">
                  <c:v>22.553000000000001</c:v>
                </c:pt>
                <c:pt idx="9053">
                  <c:v>22.553000000000001</c:v>
                </c:pt>
                <c:pt idx="9054">
                  <c:v>22.553000000000001</c:v>
                </c:pt>
                <c:pt idx="9055">
                  <c:v>22.553000000000001</c:v>
                </c:pt>
                <c:pt idx="9056">
                  <c:v>22.553999999999998</c:v>
                </c:pt>
                <c:pt idx="9057">
                  <c:v>22.553999999999998</c:v>
                </c:pt>
                <c:pt idx="9058">
                  <c:v>22.553999999999998</c:v>
                </c:pt>
                <c:pt idx="9059">
                  <c:v>22.553999999999998</c:v>
                </c:pt>
                <c:pt idx="9060">
                  <c:v>22.555</c:v>
                </c:pt>
                <c:pt idx="9061">
                  <c:v>22.555</c:v>
                </c:pt>
                <c:pt idx="9062">
                  <c:v>22.555</c:v>
                </c:pt>
                <c:pt idx="9063">
                  <c:v>22.555</c:v>
                </c:pt>
                <c:pt idx="9064">
                  <c:v>22.555</c:v>
                </c:pt>
                <c:pt idx="9065">
                  <c:v>22.555</c:v>
                </c:pt>
                <c:pt idx="9066">
                  <c:v>22.555</c:v>
                </c:pt>
                <c:pt idx="9067">
                  <c:v>22.556000000000001</c:v>
                </c:pt>
                <c:pt idx="9068">
                  <c:v>22.555</c:v>
                </c:pt>
                <c:pt idx="9069">
                  <c:v>22.555</c:v>
                </c:pt>
                <c:pt idx="9070">
                  <c:v>22.555</c:v>
                </c:pt>
                <c:pt idx="9071">
                  <c:v>22.553999999999998</c:v>
                </c:pt>
                <c:pt idx="9072">
                  <c:v>22.553999999999998</c:v>
                </c:pt>
                <c:pt idx="9073">
                  <c:v>22.553999999999998</c:v>
                </c:pt>
                <c:pt idx="9074">
                  <c:v>22.553999999999998</c:v>
                </c:pt>
                <c:pt idx="9075">
                  <c:v>22.553000000000001</c:v>
                </c:pt>
                <c:pt idx="9076">
                  <c:v>22.553000000000001</c:v>
                </c:pt>
                <c:pt idx="9077">
                  <c:v>22.553000000000001</c:v>
                </c:pt>
                <c:pt idx="9078">
                  <c:v>22.552</c:v>
                </c:pt>
                <c:pt idx="9079">
                  <c:v>22.552</c:v>
                </c:pt>
                <c:pt idx="9080">
                  <c:v>22.552</c:v>
                </c:pt>
                <c:pt idx="9081">
                  <c:v>22.552</c:v>
                </c:pt>
                <c:pt idx="9082">
                  <c:v>22.552</c:v>
                </c:pt>
                <c:pt idx="9083">
                  <c:v>22.552</c:v>
                </c:pt>
                <c:pt idx="9084">
                  <c:v>22.552</c:v>
                </c:pt>
                <c:pt idx="9085">
                  <c:v>22.550999999999998</c:v>
                </c:pt>
                <c:pt idx="9086">
                  <c:v>22.550999999999998</c:v>
                </c:pt>
                <c:pt idx="9087">
                  <c:v>22.552</c:v>
                </c:pt>
                <c:pt idx="9088">
                  <c:v>22.550999999999998</c:v>
                </c:pt>
                <c:pt idx="9089">
                  <c:v>22.550999999999998</c:v>
                </c:pt>
                <c:pt idx="9090">
                  <c:v>22.550999999999998</c:v>
                </c:pt>
                <c:pt idx="9091">
                  <c:v>22.550999999999998</c:v>
                </c:pt>
                <c:pt idx="9092">
                  <c:v>22.550999999999998</c:v>
                </c:pt>
                <c:pt idx="9093">
                  <c:v>22.550999999999998</c:v>
                </c:pt>
                <c:pt idx="9094">
                  <c:v>22.552</c:v>
                </c:pt>
                <c:pt idx="9095">
                  <c:v>22.553000000000001</c:v>
                </c:pt>
                <c:pt idx="9096">
                  <c:v>22.553000000000001</c:v>
                </c:pt>
                <c:pt idx="9097">
                  <c:v>22.553000000000001</c:v>
                </c:pt>
                <c:pt idx="9098">
                  <c:v>22.553000000000001</c:v>
                </c:pt>
                <c:pt idx="9099">
                  <c:v>22.553000000000001</c:v>
                </c:pt>
                <c:pt idx="9100">
                  <c:v>22.553000000000001</c:v>
                </c:pt>
                <c:pt idx="9101">
                  <c:v>22.553000000000001</c:v>
                </c:pt>
                <c:pt idx="9102">
                  <c:v>22.553000000000001</c:v>
                </c:pt>
                <c:pt idx="9103">
                  <c:v>22.553999999999998</c:v>
                </c:pt>
                <c:pt idx="9104">
                  <c:v>22.555</c:v>
                </c:pt>
                <c:pt idx="9105">
                  <c:v>22.555</c:v>
                </c:pt>
                <c:pt idx="9106">
                  <c:v>22.555</c:v>
                </c:pt>
                <c:pt idx="9107">
                  <c:v>22.555</c:v>
                </c:pt>
                <c:pt idx="9108">
                  <c:v>22.555</c:v>
                </c:pt>
                <c:pt idx="9109">
                  <c:v>22.555</c:v>
                </c:pt>
                <c:pt idx="9110">
                  <c:v>22.556000000000001</c:v>
                </c:pt>
                <c:pt idx="9111">
                  <c:v>22.555</c:v>
                </c:pt>
                <c:pt idx="9112">
                  <c:v>22.555</c:v>
                </c:pt>
                <c:pt idx="9113">
                  <c:v>22.555</c:v>
                </c:pt>
                <c:pt idx="9114">
                  <c:v>22.556000000000001</c:v>
                </c:pt>
                <c:pt idx="9115">
                  <c:v>22.555</c:v>
                </c:pt>
                <c:pt idx="9116">
                  <c:v>22.555</c:v>
                </c:pt>
                <c:pt idx="9117">
                  <c:v>22.555</c:v>
                </c:pt>
                <c:pt idx="9118">
                  <c:v>22.555</c:v>
                </c:pt>
                <c:pt idx="9119">
                  <c:v>22.555</c:v>
                </c:pt>
                <c:pt idx="9120">
                  <c:v>22.555</c:v>
                </c:pt>
                <c:pt idx="9121">
                  <c:v>22.553999999999998</c:v>
                </c:pt>
                <c:pt idx="9122">
                  <c:v>22.553999999999998</c:v>
                </c:pt>
                <c:pt idx="9123">
                  <c:v>22.553000000000001</c:v>
                </c:pt>
                <c:pt idx="9124">
                  <c:v>22.552</c:v>
                </c:pt>
                <c:pt idx="9125">
                  <c:v>22.552</c:v>
                </c:pt>
                <c:pt idx="9126">
                  <c:v>22.553000000000001</c:v>
                </c:pt>
                <c:pt idx="9127">
                  <c:v>22.553000000000001</c:v>
                </c:pt>
                <c:pt idx="9128">
                  <c:v>22.552</c:v>
                </c:pt>
                <c:pt idx="9129">
                  <c:v>22.552</c:v>
                </c:pt>
                <c:pt idx="9130">
                  <c:v>22.552</c:v>
                </c:pt>
                <c:pt idx="9131">
                  <c:v>22.552</c:v>
                </c:pt>
                <c:pt idx="9132">
                  <c:v>22.552</c:v>
                </c:pt>
                <c:pt idx="9133">
                  <c:v>22.550999999999998</c:v>
                </c:pt>
                <c:pt idx="9134">
                  <c:v>22.550999999999998</c:v>
                </c:pt>
                <c:pt idx="9135">
                  <c:v>22.550999999999998</c:v>
                </c:pt>
                <c:pt idx="9136">
                  <c:v>22.550999999999998</c:v>
                </c:pt>
                <c:pt idx="9137">
                  <c:v>22.550999999999998</c:v>
                </c:pt>
                <c:pt idx="9138">
                  <c:v>22.550999999999998</c:v>
                </c:pt>
                <c:pt idx="9139">
                  <c:v>22.550999999999998</c:v>
                </c:pt>
                <c:pt idx="9140">
                  <c:v>22.550999999999998</c:v>
                </c:pt>
                <c:pt idx="9141">
                  <c:v>22.550999999999998</c:v>
                </c:pt>
                <c:pt idx="9142">
                  <c:v>22.550999999999998</c:v>
                </c:pt>
                <c:pt idx="9143">
                  <c:v>22.552</c:v>
                </c:pt>
                <c:pt idx="9144">
                  <c:v>22.552</c:v>
                </c:pt>
                <c:pt idx="9145">
                  <c:v>22.553000000000001</c:v>
                </c:pt>
                <c:pt idx="9146">
                  <c:v>22.553000000000001</c:v>
                </c:pt>
                <c:pt idx="9147">
                  <c:v>22.552</c:v>
                </c:pt>
                <c:pt idx="9148">
                  <c:v>22.553000000000001</c:v>
                </c:pt>
                <c:pt idx="9149">
                  <c:v>22.553000000000001</c:v>
                </c:pt>
                <c:pt idx="9150">
                  <c:v>22.553999999999998</c:v>
                </c:pt>
                <c:pt idx="9151">
                  <c:v>22.553999999999998</c:v>
                </c:pt>
                <c:pt idx="9152">
                  <c:v>22.553999999999998</c:v>
                </c:pt>
                <c:pt idx="9153">
                  <c:v>22.555</c:v>
                </c:pt>
                <c:pt idx="9154">
                  <c:v>22.553999999999998</c:v>
                </c:pt>
                <c:pt idx="9155">
                  <c:v>22.553999999999998</c:v>
                </c:pt>
                <c:pt idx="9156">
                  <c:v>22.555</c:v>
                </c:pt>
                <c:pt idx="9157">
                  <c:v>22.555</c:v>
                </c:pt>
                <c:pt idx="9158">
                  <c:v>22.556000000000001</c:v>
                </c:pt>
                <c:pt idx="9159">
                  <c:v>22.555</c:v>
                </c:pt>
                <c:pt idx="9160">
                  <c:v>22.555</c:v>
                </c:pt>
                <c:pt idx="9161">
                  <c:v>22.555</c:v>
                </c:pt>
                <c:pt idx="9162">
                  <c:v>22.555</c:v>
                </c:pt>
                <c:pt idx="9163">
                  <c:v>22.555</c:v>
                </c:pt>
                <c:pt idx="9164">
                  <c:v>22.555</c:v>
                </c:pt>
                <c:pt idx="9165">
                  <c:v>22.555</c:v>
                </c:pt>
                <c:pt idx="9166">
                  <c:v>22.556000000000001</c:v>
                </c:pt>
                <c:pt idx="9167">
                  <c:v>22.556000000000001</c:v>
                </c:pt>
                <c:pt idx="9168">
                  <c:v>22.553999999999998</c:v>
                </c:pt>
                <c:pt idx="9169">
                  <c:v>22.553999999999998</c:v>
                </c:pt>
                <c:pt idx="9170">
                  <c:v>22.553000000000001</c:v>
                </c:pt>
                <c:pt idx="9171">
                  <c:v>22.553000000000001</c:v>
                </c:pt>
                <c:pt idx="9172">
                  <c:v>22.553000000000001</c:v>
                </c:pt>
                <c:pt idx="9173">
                  <c:v>22.553000000000001</c:v>
                </c:pt>
                <c:pt idx="9174">
                  <c:v>22.553000000000001</c:v>
                </c:pt>
                <c:pt idx="9175">
                  <c:v>22.550999999999998</c:v>
                </c:pt>
                <c:pt idx="9176">
                  <c:v>22.550999999999998</c:v>
                </c:pt>
                <c:pt idx="9177">
                  <c:v>22.550999999999998</c:v>
                </c:pt>
                <c:pt idx="9178">
                  <c:v>22.550999999999998</c:v>
                </c:pt>
                <c:pt idx="9179">
                  <c:v>22.550999999999998</c:v>
                </c:pt>
                <c:pt idx="9180">
                  <c:v>22.552</c:v>
                </c:pt>
                <c:pt idx="9181">
                  <c:v>22.552</c:v>
                </c:pt>
                <c:pt idx="9182">
                  <c:v>22.550999999999998</c:v>
                </c:pt>
                <c:pt idx="9183">
                  <c:v>22.550999999999998</c:v>
                </c:pt>
                <c:pt idx="9184">
                  <c:v>22.550999999999998</c:v>
                </c:pt>
                <c:pt idx="9185">
                  <c:v>22.550999999999998</c:v>
                </c:pt>
                <c:pt idx="9186">
                  <c:v>22.552</c:v>
                </c:pt>
                <c:pt idx="9187">
                  <c:v>22.552</c:v>
                </c:pt>
                <c:pt idx="9188">
                  <c:v>22.553000000000001</c:v>
                </c:pt>
                <c:pt idx="9189">
                  <c:v>22.553000000000001</c:v>
                </c:pt>
                <c:pt idx="9190">
                  <c:v>22.553000000000001</c:v>
                </c:pt>
                <c:pt idx="9191">
                  <c:v>22.553000000000001</c:v>
                </c:pt>
                <c:pt idx="9192">
                  <c:v>22.553000000000001</c:v>
                </c:pt>
                <c:pt idx="9193">
                  <c:v>22.553999999999998</c:v>
                </c:pt>
                <c:pt idx="9194">
                  <c:v>22.553999999999998</c:v>
                </c:pt>
                <c:pt idx="9195">
                  <c:v>22.553999999999998</c:v>
                </c:pt>
                <c:pt idx="9196">
                  <c:v>22.555</c:v>
                </c:pt>
                <c:pt idx="9197">
                  <c:v>22.555</c:v>
                </c:pt>
                <c:pt idx="9198">
                  <c:v>22.555</c:v>
                </c:pt>
                <c:pt idx="9199">
                  <c:v>22.555</c:v>
                </c:pt>
                <c:pt idx="9200">
                  <c:v>22.556000000000001</c:v>
                </c:pt>
                <c:pt idx="9201">
                  <c:v>22.556000000000001</c:v>
                </c:pt>
                <c:pt idx="9202">
                  <c:v>22.555</c:v>
                </c:pt>
                <c:pt idx="9203">
                  <c:v>22.555</c:v>
                </c:pt>
                <c:pt idx="9204">
                  <c:v>22.555</c:v>
                </c:pt>
                <c:pt idx="9205">
                  <c:v>22.553999999999998</c:v>
                </c:pt>
                <c:pt idx="9206">
                  <c:v>22.553999999999998</c:v>
                </c:pt>
                <c:pt idx="9207">
                  <c:v>22.553999999999998</c:v>
                </c:pt>
                <c:pt idx="9208">
                  <c:v>22.553000000000001</c:v>
                </c:pt>
                <c:pt idx="9209">
                  <c:v>22.553000000000001</c:v>
                </c:pt>
                <c:pt idx="9210">
                  <c:v>22.553000000000001</c:v>
                </c:pt>
                <c:pt idx="9211">
                  <c:v>22.553000000000001</c:v>
                </c:pt>
                <c:pt idx="9212">
                  <c:v>22.553000000000001</c:v>
                </c:pt>
                <c:pt idx="9213">
                  <c:v>22.552</c:v>
                </c:pt>
                <c:pt idx="9214">
                  <c:v>22.552</c:v>
                </c:pt>
                <c:pt idx="9215">
                  <c:v>22.552</c:v>
                </c:pt>
                <c:pt idx="9216">
                  <c:v>22.552</c:v>
                </c:pt>
                <c:pt idx="9217">
                  <c:v>22.552</c:v>
                </c:pt>
                <c:pt idx="9218">
                  <c:v>22.552</c:v>
                </c:pt>
                <c:pt idx="9219">
                  <c:v>22.550999999999998</c:v>
                </c:pt>
                <c:pt idx="9220">
                  <c:v>22.550999999999998</c:v>
                </c:pt>
                <c:pt idx="9221">
                  <c:v>22.552</c:v>
                </c:pt>
                <c:pt idx="9222">
                  <c:v>22.552</c:v>
                </c:pt>
                <c:pt idx="9223">
                  <c:v>22.552</c:v>
                </c:pt>
                <c:pt idx="9224">
                  <c:v>22.552</c:v>
                </c:pt>
                <c:pt idx="9225">
                  <c:v>22.553000000000001</c:v>
                </c:pt>
                <c:pt idx="9226">
                  <c:v>22.553000000000001</c:v>
                </c:pt>
                <c:pt idx="9227">
                  <c:v>22.555</c:v>
                </c:pt>
                <c:pt idx="9228">
                  <c:v>22.555</c:v>
                </c:pt>
                <c:pt idx="9229">
                  <c:v>22.553999999999998</c:v>
                </c:pt>
                <c:pt idx="9230">
                  <c:v>22.555</c:v>
                </c:pt>
                <c:pt idx="9231">
                  <c:v>22.553999999999998</c:v>
                </c:pt>
                <c:pt idx="9232">
                  <c:v>22.555</c:v>
                </c:pt>
                <c:pt idx="9233">
                  <c:v>22.555</c:v>
                </c:pt>
                <c:pt idx="9234">
                  <c:v>22.555</c:v>
                </c:pt>
                <c:pt idx="9235">
                  <c:v>22.555</c:v>
                </c:pt>
                <c:pt idx="9236">
                  <c:v>22.555</c:v>
                </c:pt>
                <c:pt idx="9237">
                  <c:v>22.555</c:v>
                </c:pt>
                <c:pt idx="9238">
                  <c:v>22.555</c:v>
                </c:pt>
                <c:pt idx="9239">
                  <c:v>22.556000000000001</c:v>
                </c:pt>
                <c:pt idx="9240">
                  <c:v>22.555</c:v>
                </c:pt>
                <c:pt idx="9241">
                  <c:v>22.555</c:v>
                </c:pt>
                <c:pt idx="9242">
                  <c:v>22.555</c:v>
                </c:pt>
                <c:pt idx="9243">
                  <c:v>22.555</c:v>
                </c:pt>
                <c:pt idx="9244">
                  <c:v>22.553999999999998</c:v>
                </c:pt>
                <c:pt idx="9245">
                  <c:v>22.555</c:v>
                </c:pt>
                <c:pt idx="9246">
                  <c:v>22.555</c:v>
                </c:pt>
                <c:pt idx="9247">
                  <c:v>22.553000000000001</c:v>
                </c:pt>
                <c:pt idx="9248">
                  <c:v>22.553000000000001</c:v>
                </c:pt>
                <c:pt idx="9249">
                  <c:v>22.553000000000001</c:v>
                </c:pt>
                <c:pt idx="9250">
                  <c:v>22.553000000000001</c:v>
                </c:pt>
                <c:pt idx="9251">
                  <c:v>22.552</c:v>
                </c:pt>
                <c:pt idx="9252">
                  <c:v>22.552</c:v>
                </c:pt>
                <c:pt idx="9253">
                  <c:v>22.552</c:v>
                </c:pt>
                <c:pt idx="9254">
                  <c:v>22.550999999999998</c:v>
                </c:pt>
                <c:pt idx="9255">
                  <c:v>22.550999999999998</c:v>
                </c:pt>
                <c:pt idx="9256">
                  <c:v>22.552</c:v>
                </c:pt>
                <c:pt idx="9257">
                  <c:v>22.550999999999998</c:v>
                </c:pt>
                <c:pt idx="9258">
                  <c:v>22.550999999999998</c:v>
                </c:pt>
                <c:pt idx="9259">
                  <c:v>22.550999999999998</c:v>
                </c:pt>
                <c:pt idx="9260">
                  <c:v>22.550999999999998</c:v>
                </c:pt>
                <c:pt idx="9261">
                  <c:v>22.552</c:v>
                </c:pt>
                <c:pt idx="9262">
                  <c:v>22.552</c:v>
                </c:pt>
                <c:pt idx="9263">
                  <c:v>22.553000000000001</c:v>
                </c:pt>
                <c:pt idx="9264">
                  <c:v>22.553000000000001</c:v>
                </c:pt>
                <c:pt idx="9265">
                  <c:v>22.553000000000001</c:v>
                </c:pt>
                <c:pt idx="9266">
                  <c:v>22.553000000000001</c:v>
                </c:pt>
                <c:pt idx="9267">
                  <c:v>22.553000000000001</c:v>
                </c:pt>
                <c:pt idx="9268">
                  <c:v>22.553000000000001</c:v>
                </c:pt>
                <c:pt idx="9269">
                  <c:v>22.553000000000001</c:v>
                </c:pt>
                <c:pt idx="9270">
                  <c:v>22.553999999999998</c:v>
                </c:pt>
                <c:pt idx="9271">
                  <c:v>22.553999999999998</c:v>
                </c:pt>
                <c:pt idx="9272">
                  <c:v>22.555</c:v>
                </c:pt>
                <c:pt idx="9273">
                  <c:v>22.555</c:v>
                </c:pt>
                <c:pt idx="9274">
                  <c:v>22.555</c:v>
                </c:pt>
                <c:pt idx="9275">
                  <c:v>22.555</c:v>
                </c:pt>
                <c:pt idx="9276">
                  <c:v>22.555</c:v>
                </c:pt>
                <c:pt idx="9277">
                  <c:v>22.555</c:v>
                </c:pt>
                <c:pt idx="9278">
                  <c:v>22.555</c:v>
                </c:pt>
                <c:pt idx="9279">
                  <c:v>22.555</c:v>
                </c:pt>
                <c:pt idx="9280">
                  <c:v>22.555</c:v>
                </c:pt>
                <c:pt idx="9281">
                  <c:v>22.555</c:v>
                </c:pt>
                <c:pt idx="9282">
                  <c:v>22.555</c:v>
                </c:pt>
                <c:pt idx="9283">
                  <c:v>22.555</c:v>
                </c:pt>
                <c:pt idx="9284">
                  <c:v>22.555</c:v>
                </c:pt>
                <c:pt idx="9285">
                  <c:v>22.555</c:v>
                </c:pt>
                <c:pt idx="9286">
                  <c:v>22.555</c:v>
                </c:pt>
                <c:pt idx="9287">
                  <c:v>22.553999999999998</c:v>
                </c:pt>
                <c:pt idx="9288">
                  <c:v>22.553999999999998</c:v>
                </c:pt>
                <c:pt idx="9289">
                  <c:v>22.553999999999998</c:v>
                </c:pt>
                <c:pt idx="9290">
                  <c:v>22.553999999999998</c:v>
                </c:pt>
                <c:pt idx="9291">
                  <c:v>22.553999999999998</c:v>
                </c:pt>
                <c:pt idx="9292">
                  <c:v>22.553000000000001</c:v>
                </c:pt>
                <c:pt idx="9293">
                  <c:v>22.553000000000001</c:v>
                </c:pt>
                <c:pt idx="9294">
                  <c:v>22.552</c:v>
                </c:pt>
                <c:pt idx="9295">
                  <c:v>22.552</c:v>
                </c:pt>
                <c:pt idx="9296">
                  <c:v>22.552</c:v>
                </c:pt>
                <c:pt idx="9297">
                  <c:v>22.552</c:v>
                </c:pt>
                <c:pt idx="9298">
                  <c:v>22.552</c:v>
                </c:pt>
                <c:pt idx="9299">
                  <c:v>22.550999999999998</c:v>
                </c:pt>
                <c:pt idx="9300">
                  <c:v>22.550999999999998</c:v>
                </c:pt>
                <c:pt idx="9301">
                  <c:v>22.550999999999998</c:v>
                </c:pt>
                <c:pt idx="9302">
                  <c:v>22.550999999999998</c:v>
                </c:pt>
                <c:pt idx="9303">
                  <c:v>22.550999999999998</c:v>
                </c:pt>
                <c:pt idx="9304">
                  <c:v>22.550999999999998</c:v>
                </c:pt>
                <c:pt idx="9305">
                  <c:v>22.550999999999998</c:v>
                </c:pt>
                <c:pt idx="9306">
                  <c:v>22.550999999999998</c:v>
                </c:pt>
                <c:pt idx="9307">
                  <c:v>22.550999999999998</c:v>
                </c:pt>
                <c:pt idx="9308">
                  <c:v>22.550999999999998</c:v>
                </c:pt>
                <c:pt idx="9309">
                  <c:v>22.552</c:v>
                </c:pt>
                <c:pt idx="9310">
                  <c:v>22.552</c:v>
                </c:pt>
                <c:pt idx="9311">
                  <c:v>22.553000000000001</c:v>
                </c:pt>
                <c:pt idx="9312">
                  <c:v>22.553000000000001</c:v>
                </c:pt>
                <c:pt idx="9313">
                  <c:v>22.553000000000001</c:v>
                </c:pt>
                <c:pt idx="9314">
                  <c:v>22.553000000000001</c:v>
                </c:pt>
                <c:pt idx="9315">
                  <c:v>22.553000000000001</c:v>
                </c:pt>
                <c:pt idx="9316">
                  <c:v>22.553999999999998</c:v>
                </c:pt>
                <c:pt idx="9317">
                  <c:v>22.553999999999998</c:v>
                </c:pt>
                <c:pt idx="9318">
                  <c:v>22.553999999999998</c:v>
                </c:pt>
                <c:pt idx="9319">
                  <c:v>22.555</c:v>
                </c:pt>
                <c:pt idx="9320">
                  <c:v>22.555</c:v>
                </c:pt>
                <c:pt idx="9321">
                  <c:v>22.555</c:v>
                </c:pt>
                <c:pt idx="9322">
                  <c:v>22.555</c:v>
                </c:pt>
                <c:pt idx="9323">
                  <c:v>22.555</c:v>
                </c:pt>
                <c:pt idx="9324">
                  <c:v>22.555</c:v>
                </c:pt>
                <c:pt idx="9325">
                  <c:v>22.555</c:v>
                </c:pt>
                <c:pt idx="9326">
                  <c:v>22.555</c:v>
                </c:pt>
                <c:pt idx="9327">
                  <c:v>22.555</c:v>
                </c:pt>
                <c:pt idx="9328">
                  <c:v>22.556000000000001</c:v>
                </c:pt>
                <c:pt idx="9329">
                  <c:v>22.556000000000001</c:v>
                </c:pt>
                <c:pt idx="9330">
                  <c:v>22.555</c:v>
                </c:pt>
                <c:pt idx="9331">
                  <c:v>22.555</c:v>
                </c:pt>
                <c:pt idx="9332">
                  <c:v>22.555</c:v>
                </c:pt>
                <c:pt idx="9333">
                  <c:v>22.555</c:v>
                </c:pt>
                <c:pt idx="9334">
                  <c:v>22.553000000000001</c:v>
                </c:pt>
                <c:pt idx="9335">
                  <c:v>22.553000000000001</c:v>
                </c:pt>
                <c:pt idx="9336">
                  <c:v>22.553000000000001</c:v>
                </c:pt>
                <c:pt idx="9337">
                  <c:v>22.553000000000001</c:v>
                </c:pt>
                <c:pt idx="9338">
                  <c:v>22.553000000000001</c:v>
                </c:pt>
                <c:pt idx="9339">
                  <c:v>22.553000000000001</c:v>
                </c:pt>
                <c:pt idx="9340">
                  <c:v>22.552</c:v>
                </c:pt>
                <c:pt idx="9341">
                  <c:v>22.552</c:v>
                </c:pt>
                <c:pt idx="9342">
                  <c:v>22.552</c:v>
                </c:pt>
                <c:pt idx="9343">
                  <c:v>22.552</c:v>
                </c:pt>
                <c:pt idx="9344">
                  <c:v>22.550999999999998</c:v>
                </c:pt>
                <c:pt idx="9345">
                  <c:v>22.550999999999998</c:v>
                </c:pt>
                <c:pt idx="9346">
                  <c:v>22.550999999999998</c:v>
                </c:pt>
                <c:pt idx="9347">
                  <c:v>22.550999999999998</c:v>
                </c:pt>
                <c:pt idx="9348">
                  <c:v>22.550999999999998</c:v>
                </c:pt>
                <c:pt idx="9349">
                  <c:v>22.550999999999998</c:v>
                </c:pt>
                <c:pt idx="9350">
                  <c:v>22.552</c:v>
                </c:pt>
                <c:pt idx="9351">
                  <c:v>22.552</c:v>
                </c:pt>
                <c:pt idx="9352">
                  <c:v>22.552</c:v>
                </c:pt>
                <c:pt idx="9353">
                  <c:v>22.553000000000001</c:v>
                </c:pt>
                <c:pt idx="9354">
                  <c:v>22.553000000000001</c:v>
                </c:pt>
                <c:pt idx="9355">
                  <c:v>22.553000000000001</c:v>
                </c:pt>
                <c:pt idx="9356">
                  <c:v>22.553000000000001</c:v>
                </c:pt>
                <c:pt idx="9357">
                  <c:v>22.553000000000001</c:v>
                </c:pt>
                <c:pt idx="9358">
                  <c:v>22.553999999999998</c:v>
                </c:pt>
                <c:pt idx="9359">
                  <c:v>22.553999999999998</c:v>
                </c:pt>
                <c:pt idx="9360">
                  <c:v>22.553999999999998</c:v>
                </c:pt>
                <c:pt idx="9361">
                  <c:v>22.555</c:v>
                </c:pt>
                <c:pt idx="9362">
                  <c:v>22.555</c:v>
                </c:pt>
                <c:pt idx="9363">
                  <c:v>22.555</c:v>
                </c:pt>
                <c:pt idx="9364">
                  <c:v>22.555</c:v>
                </c:pt>
                <c:pt idx="9365">
                  <c:v>22.555</c:v>
                </c:pt>
                <c:pt idx="9366">
                  <c:v>22.555</c:v>
                </c:pt>
                <c:pt idx="9367">
                  <c:v>22.555</c:v>
                </c:pt>
                <c:pt idx="9368">
                  <c:v>22.553999999999998</c:v>
                </c:pt>
                <c:pt idx="9369">
                  <c:v>22.553999999999998</c:v>
                </c:pt>
                <c:pt idx="9370">
                  <c:v>22.555</c:v>
                </c:pt>
                <c:pt idx="9371">
                  <c:v>22.555</c:v>
                </c:pt>
                <c:pt idx="9372">
                  <c:v>22.555</c:v>
                </c:pt>
                <c:pt idx="9373">
                  <c:v>22.555</c:v>
                </c:pt>
                <c:pt idx="9374">
                  <c:v>22.555</c:v>
                </c:pt>
                <c:pt idx="9375">
                  <c:v>22.553999999999998</c:v>
                </c:pt>
                <c:pt idx="9376">
                  <c:v>22.553999999999998</c:v>
                </c:pt>
                <c:pt idx="9377">
                  <c:v>22.553999999999998</c:v>
                </c:pt>
                <c:pt idx="9378">
                  <c:v>22.553999999999998</c:v>
                </c:pt>
                <c:pt idx="9379">
                  <c:v>22.553999999999998</c:v>
                </c:pt>
                <c:pt idx="9380">
                  <c:v>22.553999999999998</c:v>
                </c:pt>
                <c:pt idx="9381">
                  <c:v>22.553000000000001</c:v>
                </c:pt>
                <c:pt idx="9382">
                  <c:v>22.553999999999998</c:v>
                </c:pt>
                <c:pt idx="9383">
                  <c:v>22.553999999999998</c:v>
                </c:pt>
                <c:pt idx="9384">
                  <c:v>22.552</c:v>
                </c:pt>
                <c:pt idx="9385">
                  <c:v>22.552</c:v>
                </c:pt>
                <c:pt idx="9386">
                  <c:v>22.552</c:v>
                </c:pt>
                <c:pt idx="9387">
                  <c:v>22.552</c:v>
                </c:pt>
                <c:pt idx="9388">
                  <c:v>22.550999999999998</c:v>
                </c:pt>
                <c:pt idx="9389">
                  <c:v>22.550999999999998</c:v>
                </c:pt>
                <c:pt idx="9390">
                  <c:v>22.550999999999998</c:v>
                </c:pt>
                <c:pt idx="9391">
                  <c:v>22.550999999999998</c:v>
                </c:pt>
                <c:pt idx="9392">
                  <c:v>22.550999999999998</c:v>
                </c:pt>
                <c:pt idx="9393">
                  <c:v>22.550999999999998</c:v>
                </c:pt>
                <c:pt idx="9394">
                  <c:v>22.550999999999998</c:v>
                </c:pt>
                <c:pt idx="9395">
                  <c:v>22.550999999999998</c:v>
                </c:pt>
                <c:pt idx="9396">
                  <c:v>22.550999999999998</c:v>
                </c:pt>
                <c:pt idx="9397">
                  <c:v>22.550999999999998</c:v>
                </c:pt>
                <c:pt idx="9398">
                  <c:v>22.552</c:v>
                </c:pt>
                <c:pt idx="9399">
                  <c:v>22.552</c:v>
                </c:pt>
                <c:pt idx="9400">
                  <c:v>22.552</c:v>
                </c:pt>
                <c:pt idx="9401">
                  <c:v>22.552</c:v>
                </c:pt>
                <c:pt idx="9402">
                  <c:v>22.553000000000001</c:v>
                </c:pt>
                <c:pt idx="9403">
                  <c:v>22.553000000000001</c:v>
                </c:pt>
                <c:pt idx="9404">
                  <c:v>22.553000000000001</c:v>
                </c:pt>
                <c:pt idx="9405">
                  <c:v>22.553999999999998</c:v>
                </c:pt>
                <c:pt idx="9406">
                  <c:v>22.555</c:v>
                </c:pt>
                <c:pt idx="9407">
                  <c:v>22.555</c:v>
                </c:pt>
                <c:pt idx="9408">
                  <c:v>22.556000000000001</c:v>
                </c:pt>
                <c:pt idx="9409">
                  <c:v>22.556000000000001</c:v>
                </c:pt>
                <c:pt idx="9410">
                  <c:v>22.555</c:v>
                </c:pt>
                <c:pt idx="9411">
                  <c:v>22.555</c:v>
                </c:pt>
                <c:pt idx="9412">
                  <c:v>22.555</c:v>
                </c:pt>
                <c:pt idx="9413">
                  <c:v>22.555</c:v>
                </c:pt>
                <c:pt idx="9414">
                  <c:v>22.555</c:v>
                </c:pt>
                <c:pt idx="9415">
                  <c:v>22.555</c:v>
                </c:pt>
                <c:pt idx="9416">
                  <c:v>22.555</c:v>
                </c:pt>
                <c:pt idx="9417">
                  <c:v>22.555</c:v>
                </c:pt>
                <c:pt idx="9418">
                  <c:v>22.553999999999998</c:v>
                </c:pt>
                <c:pt idx="9419">
                  <c:v>22.553999999999998</c:v>
                </c:pt>
                <c:pt idx="9420">
                  <c:v>22.553000000000001</c:v>
                </c:pt>
                <c:pt idx="9421">
                  <c:v>22.553000000000001</c:v>
                </c:pt>
                <c:pt idx="9422">
                  <c:v>22.553999999999998</c:v>
                </c:pt>
                <c:pt idx="9423">
                  <c:v>22.553000000000001</c:v>
                </c:pt>
                <c:pt idx="9424">
                  <c:v>22.553000000000001</c:v>
                </c:pt>
                <c:pt idx="9425">
                  <c:v>22.552</c:v>
                </c:pt>
                <c:pt idx="9426">
                  <c:v>22.552</c:v>
                </c:pt>
                <c:pt idx="9427">
                  <c:v>22.550999999999998</c:v>
                </c:pt>
                <c:pt idx="9428">
                  <c:v>22.550999999999998</c:v>
                </c:pt>
                <c:pt idx="9429">
                  <c:v>22.550999999999998</c:v>
                </c:pt>
                <c:pt idx="9430">
                  <c:v>22.552</c:v>
                </c:pt>
                <c:pt idx="9431">
                  <c:v>22.552</c:v>
                </c:pt>
                <c:pt idx="9432">
                  <c:v>22.550999999999998</c:v>
                </c:pt>
                <c:pt idx="9433">
                  <c:v>22.550999999999998</c:v>
                </c:pt>
                <c:pt idx="9434">
                  <c:v>22.550999999999998</c:v>
                </c:pt>
                <c:pt idx="9435">
                  <c:v>22.550999999999998</c:v>
                </c:pt>
                <c:pt idx="9436">
                  <c:v>22.550999999999998</c:v>
                </c:pt>
                <c:pt idx="9437">
                  <c:v>22.552</c:v>
                </c:pt>
                <c:pt idx="9438">
                  <c:v>22.552</c:v>
                </c:pt>
                <c:pt idx="9439">
                  <c:v>22.552</c:v>
                </c:pt>
                <c:pt idx="9440">
                  <c:v>22.553000000000001</c:v>
                </c:pt>
                <c:pt idx="9441">
                  <c:v>22.553999999999998</c:v>
                </c:pt>
                <c:pt idx="9442">
                  <c:v>22.553999999999998</c:v>
                </c:pt>
                <c:pt idx="9443">
                  <c:v>22.553999999999998</c:v>
                </c:pt>
                <c:pt idx="9444">
                  <c:v>22.553999999999998</c:v>
                </c:pt>
                <c:pt idx="9445">
                  <c:v>22.553999999999998</c:v>
                </c:pt>
                <c:pt idx="9446">
                  <c:v>22.553999999999998</c:v>
                </c:pt>
                <c:pt idx="9447">
                  <c:v>22.553999999999998</c:v>
                </c:pt>
                <c:pt idx="9448">
                  <c:v>22.553999999999998</c:v>
                </c:pt>
                <c:pt idx="9449">
                  <c:v>22.555</c:v>
                </c:pt>
                <c:pt idx="9450">
                  <c:v>22.555</c:v>
                </c:pt>
                <c:pt idx="9451">
                  <c:v>22.555</c:v>
                </c:pt>
                <c:pt idx="9452">
                  <c:v>22.555</c:v>
                </c:pt>
                <c:pt idx="9453">
                  <c:v>22.555</c:v>
                </c:pt>
                <c:pt idx="9454">
                  <c:v>22.555</c:v>
                </c:pt>
                <c:pt idx="9455">
                  <c:v>22.555</c:v>
                </c:pt>
                <c:pt idx="9456">
                  <c:v>22.555</c:v>
                </c:pt>
                <c:pt idx="9457">
                  <c:v>22.555</c:v>
                </c:pt>
                <c:pt idx="9458">
                  <c:v>22.555</c:v>
                </c:pt>
                <c:pt idx="9459">
                  <c:v>22.555</c:v>
                </c:pt>
                <c:pt idx="9460">
                  <c:v>22.553999999999998</c:v>
                </c:pt>
                <c:pt idx="9461">
                  <c:v>22.553999999999998</c:v>
                </c:pt>
                <c:pt idx="9462">
                  <c:v>22.553999999999998</c:v>
                </c:pt>
                <c:pt idx="9463">
                  <c:v>22.553999999999998</c:v>
                </c:pt>
                <c:pt idx="9464">
                  <c:v>22.553999999999998</c:v>
                </c:pt>
                <c:pt idx="9465">
                  <c:v>22.553999999999998</c:v>
                </c:pt>
                <c:pt idx="9466">
                  <c:v>22.553999999999998</c:v>
                </c:pt>
                <c:pt idx="9467">
                  <c:v>22.553999999999998</c:v>
                </c:pt>
                <c:pt idx="9468">
                  <c:v>22.553999999999998</c:v>
                </c:pt>
                <c:pt idx="9469">
                  <c:v>22.553000000000001</c:v>
                </c:pt>
                <c:pt idx="9470">
                  <c:v>22.552</c:v>
                </c:pt>
                <c:pt idx="9471">
                  <c:v>22.552</c:v>
                </c:pt>
                <c:pt idx="9472">
                  <c:v>22.552</c:v>
                </c:pt>
                <c:pt idx="9473">
                  <c:v>22.552</c:v>
                </c:pt>
                <c:pt idx="9474">
                  <c:v>22.553000000000001</c:v>
                </c:pt>
                <c:pt idx="9475">
                  <c:v>22.553000000000001</c:v>
                </c:pt>
                <c:pt idx="9476">
                  <c:v>22.552</c:v>
                </c:pt>
                <c:pt idx="9477">
                  <c:v>22.552</c:v>
                </c:pt>
                <c:pt idx="9478">
                  <c:v>22.552</c:v>
                </c:pt>
                <c:pt idx="9479">
                  <c:v>22.552</c:v>
                </c:pt>
                <c:pt idx="9480">
                  <c:v>22.550999999999998</c:v>
                </c:pt>
                <c:pt idx="9481">
                  <c:v>22.550999999999998</c:v>
                </c:pt>
                <c:pt idx="9482">
                  <c:v>22.550999999999998</c:v>
                </c:pt>
                <c:pt idx="9483">
                  <c:v>22.550999999999998</c:v>
                </c:pt>
                <c:pt idx="9484">
                  <c:v>22.552</c:v>
                </c:pt>
                <c:pt idx="9485">
                  <c:v>22.552</c:v>
                </c:pt>
                <c:pt idx="9486">
                  <c:v>22.552</c:v>
                </c:pt>
                <c:pt idx="9487">
                  <c:v>22.552</c:v>
                </c:pt>
                <c:pt idx="9488">
                  <c:v>22.552</c:v>
                </c:pt>
                <c:pt idx="9489">
                  <c:v>22.552</c:v>
                </c:pt>
                <c:pt idx="9490">
                  <c:v>22.552</c:v>
                </c:pt>
                <c:pt idx="9491">
                  <c:v>22.552</c:v>
                </c:pt>
                <c:pt idx="9492">
                  <c:v>22.552</c:v>
                </c:pt>
                <c:pt idx="9493">
                  <c:v>22.553000000000001</c:v>
                </c:pt>
                <c:pt idx="9494">
                  <c:v>22.553999999999998</c:v>
                </c:pt>
                <c:pt idx="9495">
                  <c:v>22.553999999999998</c:v>
                </c:pt>
                <c:pt idx="9496">
                  <c:v>22.553999999999998</c:v>
                </c:pt>
                <c:pt idx="9497">
                  <c:v>22.553999999999998</c:v>
                </c:pt>
                <c:pt idx="9498">
                  <c:v>22.553999999999998</c:v>
                </c:pt>
                <c:pt idx="9499">
                  <c:v>22.555</c:v>
                </c:pt>
                <c:pt idx="9500">
                  <c:v>22.555</c:v>
                </c:pt>
                <c:pt idx="9501">
                  <c:v>22.556000000000001</c:v>
                </c:pt>
                <c:pt idx="9502">
                  <c:v>22.556000000000001</c:v>
                </c:pt>
                <c:pt idx="9503">
                  <c:v>22.555</c:v>
                </c:pt>
                <c:pt idx="9504">
                  <c:v>22.555</c:v>
                </c:pt>
                <c:pt idx="9505">
                  <c:v>22.555</c:v>
                </c:pt>
                <c:pt idx="9506">
                  <c:v>22.555</c:v>
                </c:pt>
                <c:pt idx="9507">
                  <c:v>22.555</c:v>
                </c:pt>
                <c:pt idx="9508">
                  <c:v>22.555</c:v>
                </c:pt>
                <c:pt idx="9509">
                  <c:v>22.553000000000001</c:v>
                </c:pt>
                <c:pt idx="9510">
                  <c:v>22.553000000000001</c:v>
                </c:pt>
                <c:pt idx="9511">
                  <c:v>22.553000000000001</c:v>
                </c:pt>
                <c:pt idx="9512">
                  <c:v>22.553000000000001</c:v>
                </c:pt>
                <c:pt idx="9513">
                  <c:v>22.553000000000001</c:v>
                </c:pt>
                <c:pt idx="9514">
                  <c:v>22.553000000000001</c:v>
                </c:pt>
                <c:pt idx="9515">
                  <c:v>22.553000000000001</c:v>
                </c:pt>
                <c:pt idx="9516">
                  <c:v>22.553000000000001</c:v>
                </c:pt>
                <c:pt idx="9517">
                  <c:v>22.553000000000001</c:v>
                </c:pt>
                <c:pt idx="9518">
                  <c:v>22.552</c:v>
                </c:pt>
                <c:pt idx="9519">
                  <c:v>22.550999999999998</c:v>
                </c:pt>
                <c:pt idx="9520">
                  <c:v>22.550999999999998</c:v>
                </c:pt>
                <c:pt idx="9521">
                  <c:v>22.550999999999998</c:v>
                </c:pt>
                <c:pt idx="9522">
                  <c:v>22.550999999999998</c:v>
                </c:pt>
                <c:pt idx="9523">
                  <c:v>22.550999999999998</c:v>
                </c:pt>
                <c:pt idx="9524">
                  <c:v>22.550999999999998</c:v>
                </c:pt>
                <c:pt idx="9525">
                  <c:v>22.550999999999998</c:v>
                </c:pt>
                <c:pt idx="9526">
                  <c:v>22.550999999999998</c:v>
                </c:pt>
                <c:pt idx="9527">
                  <c:v>22.550999999999998</c:v>
                </c:pt>
                <c:pt idx="9528">
                  <c:v>22.552</c:v>
                </c:pt>
                <c:pt idx="9529">
                  <c:v>22.552</c:v>
                </c:pt>
                <c:pt idx="9530">
                  <c:v>22.552</c:v>
                </c:pt>
                <c:pt idx="9531">
                  <c:v>22.552</c:v>
                </c:pt>
                <c:pt idx="9532">
                  <c:v>22.553000000000001</c:v>
                </c:pt>
                <c:pt idx="9533">
                  <c:v>22.552</c:v>
                </c:pt>
                <c:pt idx="9534">
                  <c:v>22.552</c:v>
                </c:pt>
                <c:pt idx="9535">
                  <c:v>22.553999999999998</c:v>
                </c:pt>
                <c:pt idx="9536">
                  <c:v>22.553999999999998</c:v>
                </c:pt>
                <c:pt idx="9537">
                  <c:v>22.555</c:v>
                </c:pt>
                <c:pt idx="9538">
                  <c:v>22.555</c:v>
                </c:pt>
                <c:pt idx="9539">
                  <c:v>22.553999999999998</c:v>
                </c:pt>
                <c:pt idx="9540">
                  <c:v>22.553999999999998</c:v>
                </c:pt>
                <c:pt idx="9541">
                  <c:v>22.553999999999998</c:v>
                </c:pt>
                <c:pt idx="9542">
                  <c:v>22.555</c:v>
                </c:pt>
                <c:pt idx="9543">
                  <c:v>22.553999999999998</c:v>
                </c:pt>
                <c:pt idx="9544">
                  <c:v>22.555</c:v>
                </c:pt>
                <c:pt idx="9545">
                  <c:v>22.555</c:v>
                </c:pt>
                <c:pt idx="9546">
                  <c:v>22.555</c:v>
                </c:pt>
                <c:pt idx="9547">
                  <c:v>22.555</c:v>
                </c:pt>
                <c:pt idx="9548">
                  <c:v>22.553999999999998</c:v>
                </c:pt>
                <c:pt idx="9549">
                  <c:v>22.555</c:v>
                </c:pt>
                <c:pt idx="9550">
                  <c:v>22.555</c:v>
                </c:pt>
                <c:pt idx="9551">
                  <c:v>22.553000000000001</c:v>
                </c:pt>
                <c:pt idx="9552">
                  <c:v>22.553000000000001</c:v>
                </c:pt>
                <c:pt idx="9553">
                  <c:v>22.553000000000001</c:v>
                </c:pt>
                <c:pt idx="9554">
                  <c:v>22.553000000000001</c:v>
                </c:pt>
                <c:pt idx="9555">
                  <c:v>22.552</c:v>
                </c:pt>
                <c:pt idx="9556">
                  <c:v>22.552</c:v>
                </c:pt>
                <c:pt idx="9557">
                  <c:v>22.550999999999998</c:v>
                </c:pt>
                <c:pt idx="9558">
                  <c:v>22.552</c:v>
                </c:pt>
                <c:pt idx="9559">
                  <c:v>22.552</c:v>
                </c:pt>
                <c:pt idx="9560">
                  <c:v>22.550999999999998</c:v>
                </c:pt>
                <c:pt idx="9561">
                  <c:v>22.550999999999998</c:v>
                </c:pt>
                <c:pt idx="9562">
                  <c:v>22.550999999999998</c:v>
                </c:pt>
                <c:pt idx="9563">
                  <c:v>22.550999999999998</c:v>
                </c:pt>
                <c:pt idx="9564">
                  <c:v>22.550999999999998</c:v>
                </c:pt>
                <c:pt idx="9565">
                  <c:v>22.550999999999998</c:v>
                </c:pt>
                <c:pt idx="9566">
                  <c:v>22.552</c:v>
                </c:pt>
                <c:pt idx="9567">
                  <c:v>22.552</c:v>
                </c:pt>
                <c:pt idx="9568">
                  <c:v>22.552</c:v>
                </c:pt>
                <c:pt idx="9569">
                  <c:v>22.553000000000001</c:v>
                </c:pt>
                <c:pt idx="9570">
                  <c:v>22.552</c:v>
                </c:pt>
                <c:pt idx="9571">
                  <c:v>22.553000000000001</c:v>
                </c:pt>
                <c:pt idx="9572">
                  <c:v>22.553000000000001</c:v>
                </c:pt>
                <c:pt idx="9573">
                  <c:v>22.553000000000001</c:v>
                </c:pt>
                <c:pt idx="9574">
                  <c:v>22.553000000000001</c:v>
                </c:pt>
                <c:pt idx="9575">
                  <c:v>22.553999999999998</c:v>
                </c:pt>
                <c:pt idx="9576">
                  <c:v>22.553999999999998</c:v>
                </c:pt>
                <c:pt idx="9577">
                  <c:v>22.555</c:v>
                </c:pt>
                <c:pt idx="9578">
                  <c:v>22.555</c:v>
                </c:pt>
                <c:pt idx="9579">
                  <c:v>22.555</c:v>
                </c:pt>
                <c:pt idx="9580">
                  <c:v>22.555</c:v>
                </c:pt>
                <c:pt idx="9581">
                  <c:v>22.553999999999998</c:v>
                </c:pt>
                <c:pt idx="9582">
                  <c:v>22.556000000000001</c:v>
                </c:pt>
                <c:pt idx="9583">
                  <c:v>22.555</c:v>
                </c:pt>
                <c:pt idx="9584">
                  <c:v>22.555</c:v>
                </c:pt>
                <c:pt idx="9585">
                  <c:v>22.555</c:v>
                </c:pt>
                <c:pt idx="9586">
                  <c:v>22.555</c:v>
                </c:pt>
                <c:pt idx="9587">
                  <c:v>22.553999999999998</c:v>
                </c:pt>
                <c:pt idx="9588">
                  <c:v>22.553999999999998</c:v>
                </c:pt>
                <c:pt idx="9589">
                  <c:v>22.553999999999998</c:v>
                </c:pt>
                <c:pt idx="9590">
                  <c:v>22.553999999999998</c:v>
                </c:pt>
                <c:pt idx="9591">
                  <c:v>22.553999999999998</c:v>
                </c:pt>
                <c:pt idx="9592">
                  <c:v>22.552</c:v>
                </c:pt>
                <c:pt idx="9593">
                  <c:v>22.552</c:v>
                </c:pt>
                <c:pt idx="9594">
                  <c:v>22.552</c:v>
                </c:pt>
                <c:pt idx="9595">
                  <c:v>22.552</c:v>
                </c:pt>
                <c:pt idx="9596">
                  <c:v>22.552</c:v>
                </c:pt>
                <c:pt idx="9597">
                  <c:v>22.552</c:v>
                </c:pt>
                <c:pt idx="9598">
                  <c:v>22.552</c:v>
                </c:pt>
                <c:pt idx="9599">
                  <c:v>22.552</c:v>
                </c:pt>
                <c:pt idx="9600">
                  <c:v>22.550999999999998</c:v>
                </c:pt>
                <c:pt idx="9601">
                  <c:v>22.550999999999998</c:v>
                </c:pt>
                <c:pt idx="9602">
                  <c:v>22.550999999999998</c:v>
                </c:pt>
                <c:pt idx="9603">
                  <c:v>22.550999999999998</c:v>
                </c:pt>
                <c:pt idx="9604">
                  <c:v>22.552</c:v>
                </c:pt>
                <c:pt idx="9605">
                  <c:v>22.550999999999998</c:v>
                </c:pt>
                <c:pt idx="9606">
                  <c:v>22.550999999999998</c:v>
                </c:pt>
                <c:pt idx="9607">
                  <c:v>22.553000000000001</c:v>
                </c:pt>
                <c:pt idx="9608">
                  <c:v>22.553000000000001</c:v>
                </c:pt>
                <c:pt idx="9609">
                  <c:v>22.553000000000001</c:v>
                </c:pt>
                <c:pt idx="9610">
                  <c:v>22.553000000000001</c:v>
                </c:pt>
                <c:pt idx="9611">
                  <c:v>22.555</c:v>
                </c:pt>
                <c:pt idx="9612">
                  <c:v>22.555</c:v>
                </c:pt>
                <c:pt idx="9613">
                  <c:v>22.555</c:v>
                </c:pt>
                <c:pt idx="9614">
                  <c:v>22.555</c:v>
                </c:pt>
                <c:pt idx="9615">
                  <c:v>22.556000000000001</c:v>
                </c:pt>
                <c:pt idx="9616">
                  <c:v>22.555</c:v>
                </c:pt>
                <c:pt idx="9617">
                  <c:v>22.555</c:v>
                </c:pt>
                <c:pt idx="9618">
                  <c:v>22.555</c:v>
                </c:pt>
                <c:pt idx="9619">
                  <c:v>22.556000000000001</c:v>
                </c:pt>
                <c:pt idx="9620">
                  <c:v>22.556000000000001</c:v>
                </c:pt>
                <c:pt idx="9621">
                  <c:v>22.555</c:v>
                </c:pt>
                <c:pt idx="9622">
                  <c:v>22.555</c:v>
                </c:pt>
                <c:pt idx="9623">
                  <c:v>22.553999999999998</c:v>
                </c:pt>
                <c:pt idx="9624">
                  <c:v>22.553999999999998</c:v>
                </c:pt>
                <c:pt idx="9625">
                  <c:v>22.555</c:v>
                </c:pt>
                <c:pt idx="9626">
                  <c:v>22.555</c:v>
                </c:pt>
                <c:pt idx="9627">
                  <c:v>22.553999999999998</c:v>
                </c:pt>
                <c:pt idx="9628">
                  <c:v>22.553999999999998</c:v>
                </c:pt>
                <c:pt idx="9629">
                  <c:v>22.552</c:v>
                </c:pt>
                <c:pt idx="9630">
                  <c:v>22.552</c:v>
                </c:pt>
                <c:pt idx="9631">
                  <c:v>22.552</c:v>
                </c:pt>
                <c:pt idx="9632">
                  <c:v>22.552</c:v>
                </c:pt>
                <c:pt idx="9633">
                  <c:v>22.552</c:v>
                </c:pt>
                <c:pt idx="9634">
                  <c:v>22.552</c:v>
                </c:pt>
                <c:pt idx="9635">
                  <c:v>22.552</c:v>
                </c:pt>
                <c:pt idx="9636">
                  <c:v>22.552</c:v>
                </c:pt>
                <c:pt idx="9637">
                  <c:v>22.552</c:v>
                </c:pt>
                <c:pt idx="9638">
                  <c:v>22.550999999999998</c:v>
                </c:pt>
                <c:pt idx="9639">
                  <c:v>22.550999999999998</c:v>
                </c:pt>
                <c:pt idx="9640">
                  <c:v>22.550999999999998</c:v>
                </c:pt>
                <c:pt idx="9641">
                  <c:v>22.550999999999998</c:v>
                </c:pt>
                <c:pt idx="9642">
                  <c:v>22.550999999999998</c:v>
                </c:pt>
                <c:pt idx="9643">
                  <c:v>22.550999999999998</c:v>
                </c:pt>
                <c:pt idx="9644">
                  <c:v>22.552</c:v>
                </c:pt>
                <c:pt idx="9645">
                  <c:v>22.552</c:v>
                </c:pt>
                <c:pt idx="9646">
                  <c:v>22.552</c:v>
                </c:pt>
                <c:pt idx="9647">
                  <c:v>22.552</c:v>
                </c:pt>
                <c:pt idx="9648">
                  <c:v>22.553000000000001</c:v>
                </c:pt>
                <c:pt idx="9649">
                  <c:v>22.553999999999998</c:v>
                </c:pt>
                <c:pt idx="9650">
                  <c:v>22.553999999999998</c:v>
                </c:pt>
                <c:pt idx="9651">
                  <c:v>22.553999999999998</c:v>
                </c:pt>
                <c:pt idx="9652">
                  <c:v>22.555</c:v>
                </c:pt>
                <c:pt idx="9653">
                  <c:v>22.553999999999998</c:v>
                </c:pt>
                <c:pt idx="9654">
                  <c:v>22.553999999999998</c:v>
                </c:pt>
                <c:pt idx="9655">
                  <c:v>22.555</c:v>
                </c:pt>
                <c:pt idx="9656">
                  <c:v>22.555</c:v>
                </c:pt>
                <c:pt idx="9657">
                  <c:v>22.555</c:v>
                </c:pt>
                <c:pt idx="9658">
                  <c:v>22.555</c:v>
                </c:pt>
                <c:pt idx="9659">
                  <c:v>22.555</c:v>
                </c:pt>
                <c:pt idx="9660">
                  <c:v>22.555</c:v>
                </c:pt>
                <c:pt idx="9661">
                  <c:v>22.555</c:v>
                </c:pt>
                <c:pt idx="9662">
                  <c:v>22.555</c:v>
                </c:pt>
                <c:pt idx="9663">
                  <c:v>22.555</c:v>
                </c:pt>
                <c:pt idx="9664">
                  <c:v>22.555</c:v>
                </c:pt>
                <c:pt idx="9665">
                  <c:v>22.555</c:v>
                </c:pt>
                <c:pt idx="9666">
                  <c:v>22.555</c:v>
                </c:pt>
                <c:pt idx="9667">
                  <c:v>22.553999999999998</c:v>
                </c:pt>
                <c:pt idx="9668">
                  <c:v>22.553999999999998</c:v>
                </c:pt>
                <c:pt idx="9669">
                  <c:v>22.553999999999998</c:v>
                </c:pt>
                <c:pt idx="9670">
                  <c:v>22.553000000000001</c:v>
                </c:pt>
                <c:pt idx="9671">
                  <c:v>22.553000000000001</c:v>
                </c:pt>
                <c:pt idx="9672">
                  <c:v>22.553000000000001</c:v>
                </c:pt>
                <c:pt idx="9673">
                  <c:v>22.553000000000001</c:v>
                </c:pt>
                <c:pt idx="9674">
                  <c:v>22.552</c:v>
                </c:pt>
                <c:pt idx="9675">
                  <c:v>22.552</c:v>
                </c:pt>
                <c:pt idx="9676">
                  <c:v>22.550999999999998</c:v>
                </c:pt>
                <c:pt idx="9677">
                  <c:v>22.550999999999998</c:v>
                </c:pt>
                <c:pt idx="9678">
                  <c:v>22.552</c:v>
                </c:pt>
                <c:pt idx="9679">
                  <c:v>22.552</c:v>
                </c:pt>
                <c:pt idx="9680">
                  <c:v>22.552</c:v>
                </c:pt>
                <c:pt idx="9681">
                  <c:v>22.552</c:v>
                </c:pt>
                <c:pt idx="9682">
                  <c:v>22.552</c:v>
                </c:pt>
                <c:pt idx="9683">
                  <c:v>22.550999999999998</c:v>
                </c:pt>
                <c:pt idx="9684">
                  <c:v>22.550999999999998</c:v>
                </c:pt>
                <c:pt idx="9685">
                  <c:v>22.552</c:v>
                </c:pt>
                <c:pt idx="9686">
                  <c:v>22.552</c:v>
                </c:pt>
                <c:pt idx="9687">
                  <c:v>22.553000000000001</c:v>
                </c:pt>
                <c:pt idx="9688">
                  <c:v>22.553000000000001</c:v>
                </c:pt>
                <c:pt idx="9689">
                  <c:v>22.553000000000001</c:v>
                </c:pt>
                <c:pt idx="9690">
                  <c:v>22.553000000000001</c:v>
                </c:pt>
                <c:pt idx="9691">
                  <c:v>22.553000000000001</c:v>
                </c:pt>
                <c:pt idx="9692">
                  <c:v>22.553000000000001</c:v>
                </c:pt>
                <c:pt idx="9693">
                  <c:v>22.553999999999998</c:v>
                </c:pt>
                <c:pt idx="9694">
                  <c:v>22.553999999999998</c:v>
                </c:pt>
                <c:pt idx="9695">
                  <c:v>22.553999999999998</c:v>
                </c:pt>
                <c:pt idx="9696">
                  <c:v>22.555</c:v>
                </c:pt>
                <c:pt idx="9697">
                  <c:v>22.555</c:v>
                </c:pt>
                <c:pt idx="9698">
                  <c:v>22.556000000000001</c:v>
                </c:pt>
                <c:pt idx="9699">
                  <c:v>22.555</c:v>
                </c:pt>
                <c:pt idx="9700">
                  <c:v>22.555</c:v>
                </c:pt>
                <c:pt idx="9701">
                  <c:v>22.555</c:v>
                </c:pt>
                <c:pt idx="9702">
                  <c:v>22.555</c:v>
                </c:pt>
                <c:pt idx="9703">
                  <c:v>22.555</c:v>
                </c:pt>
                <c:pt idx="9704">
                  <c:v>22.555</c:v>
                </c:pt>
                <c:pt idx="9705">
                  <c:v>22.555</c:v>
                </c:pt>
                <c:pt idx="9706">
                  <c:v>22.553999999999998</c:v>
                </c:pt>
                <c:pt idx="9707">
                  <c:v>22.553999999999998</c:v>
                </c:pt>
                <c:pt idx="9708">
                  <c:v>22.553999999999998</c:v>
                </c:pt>
                <c:pt idx="9709">
                  <c:v>22.553999999999998</c:v>
                </c:pt>
                <c:pt idx="9710">
                  <c:v>22.553000000000001</c:v>
                </c:pt>
                <c:pt idx="9711">
                  <c:v>22.553000000000001</c:v>
                </c:pt>
                <c:pt idx="9712">
                  <c:v>22.552</c:v>
                </c:pt>
                <c:pt idx="9713">
                  <c:v>22.552</c:v>
                </c:pt>
                <c:pt idx="9714">
                  <c:v>22.552</c:v>
                </c:pt>
                <c:pt idx="9715">
                  <c:v>22.552</c:v>
                </c:pt>
                <c:pt idx="9716">
                  <c:v>22.552</c:v>
                </c:pt>
                <c:pt idx="9717">
                  <c:v>22.552</c:v>
                </c:pt>
                <c:pt idx="9718">
                  <c:v>22.552</c:v>
                </c:pt>
                <c:pt idx="9719">
                  <c:v>22.550999999999998</c:v>
                </c:pt>
                <c:pt idx="9720">
                  <c:v>22.552</c:v>
                </c:pt>
                <c:pt idx="9721">
                  <c:v>22.552</c:v>
                </c:pt>
                <c:pt idx="9722">
                  <c:v>22.552</c:v>
                </c:pt>
                <c:pt idx="9723">
                  <c:v>22.552</c:v>
                </c:pt>
                <c:pt idx="9724">
                  <c:v>22.552</c:v>
                </c:pt>
                <c:pt idx="9725">
                  <c:v>22.553000000000001</c:v>
                </c:pt>
                <c:pt idx="9726">
                  <c:v>22.553000000000001</c:v>
                </c:pt>
                <c:pt idx="9727">
                  <c:v>22.553000000000001</c:v>
                </c:pt>
                <c:pt idx="9728">
                  <c:v>22.553000000000001</c:v>
                </c:pt>
                <c:pt idx="9729">
                  <c:v>22.553000000000001</c:v>
                </c:pt>
                <c:pt idx="9730">
                  <c:v>22.553000000000001</c:v>
                </c:pt>
                <c:pt idx="9731">
                  <c:v>22.553000000000001</c:v>
                </c:pt>
                <c:pt idx="9732">
                  <c:v>22.553999999999998</c:v>
                </c:pt>
                <c:pt idx="9733">
                  <c:v>22.553999999999998</c:v>
                </c:pt>
                <c:pt idx="9734">
                  <c:v>22.553999999999998</c:v>
                </c:pt>
                <c:pt idx="9735">
                  <c:v>22.553999999999998</c:v>
                </c:pt>
                <c:pt idx="9736">
                  <c:v>22.553999999999998</c:v>
                </c:pt>
                <c:pt idx="9737">
                  <c:v>22.555</c:v>
                </c:pt>
                <c:pt idx="9738">
                  <c:v>22.555</c:v>
                </c:pt>
                <c:pt idx="9739">
                  <c:v>22.556000000000001</c:v>
                </c:pt>
                <c:pt idx="9740">
                  <c:v>22.555</c:v>
                </c:pt>
                <c:pt idx="9741">
                  <c:v>22.555</c:v>
                </c:pt>
                <c:pt idx="9742">
                  <c:v>22.555</c:v>
                </c:pt>
                <c:pt idx="9743">
                  <c:v>22.555</c:v>
                </c:pt>
                <c:pt idx="9744">
                  <c:v>22.555</c:v>
                </c:pt>
                <c:pt idx="9745">
                  <c:v>22.555</c:v>
                </c:pt>
                <c:pt idx="9746">
                  <c:v>22.553999999999998</c:v>
                </c:pt>
                <c:pt idx="9747">
                  <c:v>22.553999999999998</c:v>
                </c:pt>
                <c:pt idx="9748">
                  <c:v>22.553999999999998</c:v>
                </c:pt>
                <c:pt idx="9749">
                  <c:v>22.553999999999998</c:v>
                </c:pt>
                <c:pt idx="9750">
                  <c:v>22.553999999999998</c:v>
                </c:pt>
                <c:pt idx="9751">
                  <c:v>22.553999999999998</c:v>
                </c:pt>
                <c:pt idx="9752">
                  <c:v>22.553000000000001</c:v>
                </c:pt>
                <c:pt idx="9753">
                  <c:v>22.552</c:v>
                </c:pt>
                <c:pt idx="9754">
                  <c:v>22.552</c:v>
                </c:pt>
                <c:pt idx="9755">
                  <c:v>22.552</c:v>
                </c:pt>
                <c:pt idx="9756">
                  <c:v>22.552</c:v>
                </c:pt>
                <c:pt idx="9757">
                  <c:v>22.552</c:v>
                </c:pt>
                <c:pt idx="9758">
                  <c:v>22.552</c:v>
                </c:pt>
                <c:pt idx="9759">
                  <c:v>22.552</c:v>
                </c:pt>
                <c:pt idx="9760">
                  <c:v>22.552</c:v>
                </c:pt>
                <c:pt idx="9761">
                  <c:v>22.552</c:v>
                </c:pt>
                <c:pt idx="9762">
                  <c:v>22.550999999999998</c:v>
                </c:pt>
                <c:pt idx="9763">
                  <c:v>22.550999999999998</c:v>
                </c:pt>
                <c:pt idx="9764">
                  <c:v>22.550999999999998</c:v>
                </c:pt>
                <c:pt idx="9765">
                  <c:v>22.550999999999998</c:v>
                </c:pt>
                <c:pt idx="9766">
                  <c:v>22.550999999999998</c:v>
                </c:pt>
                <c:pt idx="9767">
                  <c:v>22.552</c:v>
                </c:pt>
                <c:pt idx="9768">
                  <c:v>22.552</c:v>
                </c:pt>
                <c:pt idx="9769">
                  <c:v>22.552</c:v>
                </c:pt>
                <c:pt idx="9770">
                  <c:v>22.552</c:v>
                </c:pt>
                <c:pt idx="9771">
                  <c:v>22.552</c:v>
                </c:pt>
                <c:pt idx="9772">
                  <c:v>22.552</c:v>
                </c:pt>
                <c:pt idx="9773">
                  <c:v>22.553000000000001</c:v>
                </c:pt>
                <c:pt idx="9774">
                  <c:v>22.553000000000001</c:v>
                </c:pt>
                <c:pt idx="9775">
                  <c:v>22.553000000000001</c:v>
                </c:pt>
                <c:pt idx="9776">
                  <c:v>22.553999999999998</c:v>
                </c:pt>
                <c:pt idx="9777">
                  <c:v>22.553999999999998</c:v>
                </c:pt>
                <c:pt idx="9778">
                  <c:v>22.553999999999998</c:v>
                </c:pt>
                <c:pt idx="9779">
                  <c:v>22.555</c:v>
                </c:pt>
                <c:pt idx="9780">
                  <c:v>22.555</c:v>
                </c:pt>
                <c:pt idx="9781">
                  <c:v>22.555</c:v>
                </c:pt>
                <c:pt idx="9782">
                  <c:v>22.555</c:v>
                </c:pt>
                <c:pt idx="9783">
                  <c:v>22.555</c:v>
                </c:pt>
                <c:pt idx="9784">
                  <c:v>22.555</c:v>
                </c:pt>
                <c:pt idx="9785">
                  <c:v>22.555</c:v>
                </c:pt>
                <c:pt idx="9786">
                  <c:v>22.555</c:v>
                </c:pt>
                <c:pt idx="9787">
                  <c:v>22.555</c:v>
                </c:pt>
                <c:pt idx="9788">
                  <c:v>22.555</c:v>
                </c:pt>
                <c:pt idx="9789">
                  <c:v>22.555</c:v>
                </c:pt>
                <c:pt idx="9790">
                  <c:v>22.556000000000001</c:v>
                </c:pt>
                <c:pt idx="9791">
                  <c:v>22.556000000000001</c:v>
                </c:pt>
                <c:pt idx="9792">
                  <c:v>22.555</c:v>
                </c:pt>
                <c:pt idx="9793">
                  <c:v>22.555</c:v>
                </c:pt>
                <c:pt idx="9794">
                  <c:v>22.553999999999998</c:v>
                </c:pt>
                <c:pt idx="9795">
                  <c:v>22.553999999999998</c:v>
                </c:pt>
                <c:pt idx="9796">
                  <c:v>22.555</c:v>
                </c:pt>
                <c:pt idx="9797">
                  <c:v>22.553999999999998</c:v>
                </c:pt>
                <c:pt idx="9798">
                  <c:v>22.553999999999998</c:v>
                </c:pt>
                <c:pt idx="9799">
                  <c:v>22.553999999999998</c:v>
                </c:pt>
                <c:pt idx="9800">
                  <c:v>22.553999999999998</c:v>
                </c:pt>
                <c:pt idx="9801">
                  <c:v>22.553999999999998</c:v>
                </c:pt>
                <c:pt idx="9802">
                  <c:v>22.553000000000001</c:v>
                </c:pt>
                <c:pt idx="9803">
                  <c:v>22.553000000000001</c:v>
                </c:pt>
                <c:pt idx="9804">
                  <c:v>22.553000000000001</c:v>
                </c:pt>
                <c:pt idx="9805">
                  <c:v>22.552</c:v>
                </c:pt>
                <c:pt idx="9806">
                  <c:v>22.552</c:v>
                </c:pt>
                <c:pt idx="9807">
                  <c:v>22.552</c:v>
                </c:pt>
                <c:pt idx="9808">
                  <c:v>22.550999999999998</c:v>
                </c:pt>
                <c:pt idx="9809">
                  <c:v>22.550999999999998</c:v>
                </c:pt>
                <c:pt idx="9810">
                  <c:v>22.550999999999998</c:v>
                </c:pt>
                <c:pt idx="9811">
                  <c:v>22.550999999999998</c:v>
                </c:pt>
                <c:pt idx="9812">
                  <c:v>22.550999999999998</c:v>
                </c:pt>
                <c:pt idx="9813">
                  <c:v>22.552</c:v>
                </c:pt>
                <c:pt idx="9814">
                  <c:v>22.552</c:v>
                </c:pt>
                <c:pt idx="9815">
                  <c:v>22.550999999999998</c:v>
                </c:pt>
                <c:pt idx="9816">
                  <c:v>22.550999999999998</c:v>
                </c:pt>
                <c:pt idx="9817">
                  <c:v>22.552</c:v>
                </c:pt>
                <c:pt idx="9818">
                  <c:v>22.552</c:v>
                </c:pt>
                <c:pt idx="9819">
                  <c:v>22.552</c:v>
                </c:pt>
                <c:pt idx="9820">
                  <c:v>22.552</c:v>
                </c:pt>
                <c:pt idx="9821">
                  <c:v>22.552</c:v>
                </c:pt>
                <c:pt idx="9822">
                  <c:v>22.553999999999998</c:v>
                </c:pt>
                <c:pt idx="9823">
                  <c:v>22.553999999999998</c:v>
                </c:pt>
                <c:pt idx="9824">
                  <c:v>22.553999999999998</c:v>
                </c:pt>
                <c:pt idx="9825">
                  <c:v>22.553999999999998</c:v>
                </c:pt>
                <c:pt idx="9826">
                  <c:v>22.555</c:v>
                </c:pt>
                <c:pt idx="9827">
                  <c:v>22.555</c:v>
                </c:pt>
                <c:pt idx="9828">
                  <c:v>22.555</c:v>
                </c:pt>
                <c:pt idx="9829">
                  <c:v>22.555</c:v>
                </c:pt>
                <c:pt idx="9830">
                  <c:v>22.555</c:v>
                </c:pt>
                <c:pt idx="9831">
                  <c:v>22.555</c:v>
                </c:pt>
                <c:pt idx="9832">
                  <c:v>22.555</c:v>
                </c:pt>
                <c:pt idx="9833">
                  <c:v>22.555</c:v>
                </c:pt>
                <c:pt idx="9834">
                  <c:v>22.555</c:v>
                </c:pt>
                <c:pt idx="9835">
                  <c:v>22.555</c:v>
                </c:pt>
                <c:pt idx="9836">
                  <c:v>22.555</c:v>
                </c:pt>
                <c:pt idx="9837">
                  <c:v>22.555</c:v>
                </c:pt>
                <c:pt idx="9838">
                  <c:v>22.555</c:v>
                </c:pt>
                <c:pt idx="9839">
                  <c:v>22.555</c:v>
                </c:pt>
                <c:pt idx="9840">
                  <c:v>22.555</c:v>
                </c:pt>
                <c:pt idx="9841">
                  <c:v>22.553999999999998</c:v>
                </c:pt>
                <c:pt idx="9842">
                  <c:v>22.553999999999998</c:v>
                </c:pt>
                <c:pt idx="9843">
                  <c:v>22.555</c:v>
                </c:pt>
                <c:pt idx="9844">
                  <c:v>22.555</c:v>
                </c:pt>
                <c:pt idx="9845">
                  <c:v>22.553999999999998</c:v>
                </c:pt>
                <c:pt idx="9846">
                  <c:v>22.553999999999998</c:v>
                </c:pt>
                <c:pt idx="9847">
                  <c:v>22.553999999999998</c:v>
                </c:pt>
                <c:pt idx="9848">
                  <c:v>22.553999999999998</c:v>
                </c:pt>
                <c:pt idx="9849">
                  <c:v>22.553000000000001</c:v>
                </c:pt>
                <c:pt idx="9850">
                  <c:v>22.552</c:v>
                </c:pt>
                <c:pt idx="9851">
                  <c:v>22.552</c:v>
                </c:pt>
                <c:pt idx="9852">
                  <c:v>22.552</c:v>
                </c:pt>
                <c:pt idx="9853">
                  <c:v>22.552</c:v>
                </c:pt>
                <c:pt idx="9854">
                  <c:v>22.552</c:v>
                </c:pt>
                <c:pt idx="9855">
                  <c:v>22.550999999999998</c:v>
                </c:pt>
                <c:pt idx="9856">
                  <c:v>22.552</c:v>
                </c:pt>
                <c:pt idx="9857">
                  <c:v>22.552</c:v>
                </c:pt>
                <c:pt idx="9858">
                  <c:v>22.552</c:v>
                </c:pt>
                <c:pt idx="9859">
                  <c:v>22.550999999999998</c:v>
                </c:pt>
                <c:pt idx="9860">
                  <c:v>22.550999999999998</c:v>
                </c:pt>
                <c:pt idx="9861">
                  <c:v>22.553000000000001</c:v>
                </c:pt>
                <c:pt idx="9862">
                  <c:v>22.553000000000001</c:v>
                </c:pt>
                <c:pt idx="9863">
                  <c:v>22.553000000000001</c:v>
                </c:pt>
                <c:pt idx="9864">
                  <c:v>22.553000000000001</c:v>
                </c:pt>
                <c:pt idx="9865">
                  <c:v>22.553999999999998</c:v>
                </c:pt>
                <c:pt idx="9866">
                  <c:v>22.553999999999998</c:v>
                </c:pt>
                <c:pt idx="9867">
                  <c:v>22.553999999999998</c:v>
                </c:pt>
                <c:pt idx="9868">
                  <c:v>22.555</c:v>
                </c:pt>
                <c:pt idx="9869">
                  <c:v>22.555</c:v>
                </c:pt>
                <c:pt idx="9870">
                  <c:v>22.556000000000001</c:v>
                </c:pt>
                <c:pt idx="9871">
                  <c:v>22.556000000000001</c:v>
                </c:pt>
                <c:pt idx="9872">
                  <c:v>22.555</c:v>
                </c:pt>
                <c:pt idx="9873">
                  <c:v>22.555</c:v>
                </c:pt>
                <c:pt idx="9874">
                  <c:v>22.556000000000001</c:v>
                </c:pt>
                <c:pt idx="9875">
                  <c:v>22.556000000000001</c:v>
                </c:pt>
                <c:pt idx="9876">
                  <c:v>22.556000000000001</c:v>
                </c:pt>
                <c:pt idx="9877">
                  <c:v>22.556000000000001</c:v>
                </c:pt>
                <c:pt idx="9878">
                  <c:v>22.555</c:v>
                </c:pt>
                <c:pt idx="9879">
                  <c:v>22.555</c:v>
                </c:pt>
                <c:pt idx="9880">
                  <c:v>22.555</c:v>
                </c:pt>
                <c:pt idx="9881">
                  <c:v>22.555</c:v>
                </c:pt>
                <c:pt idx="9882">
                  <c:v>22.555</c:v>
                </c:pt>
                <c:pt idx="9883">
                  <c:v>22.555</c:v>
                </c:pt>
                <c:pt idx="9884">
                  <c:v>22.555</c:v>
                </c:pt>
                <c:pt idx="9885">
                  <c:v>22.553999999999998</c:v>
                </c:pt>
                <c:pt idx="9886">
                  <c:v>22.553999999999998</c:v>
                </c:pt>
                <c:pt idx="9887">
                  <c:v>22.553999999999998</c:v>
                </c:pt>
                <c:pt idx="9888">
                  <c:v>22.553999999999998</c:v>
                </c:pt>
                <c:pt idx="9889">
                  <c:v>22.552</c:v>
                </c:pt>
                <c:pt idx="9890">
                  <c:v>22.552</c:v>
                </c:pt>
                <c:pt idx="9891">
                  <c:v>22.552</c:v>
                </c:pt>
                <c:pt idx="9892">
                  <c:v>22.550999999999998</c:v>
                </c:pt>
                <c:pt idx="9893">
                  <c:v>22.550999999999998</c:v>
                </c:pt>
                <c:pt idx="9894">
                  <c:v>22.550999999999998</c:v>
                </c:pt>
                <c:pt idx="9895">
                  <c:v>22.550999999999998</c:v>
                </c:pt>
                <c:pt idx="9896">
                  <c:v>22.552</c:v>
                </c:pt>
                <c:pt idx="9897">
                  <c:v>22.552</c:v>
                </c:pt>
                <c:pt idx="9898">
                  <c:v>22.550999999999998</c:v>
                </c:pt>
                <c:pt idx="9899">
                  <c:v>22.550999999999998</c:v>
                </c:pt>
                <c:pt idx="9900">
                  <c:v>22.552</c:v>
                </c:pt>
                <c:pt idx="9901">
                  <c:v>22.552</c:v>
                </c:pt>
                <c:pt idx="9902">
                  <c:v>22.552</c:v>
                </c:pt>
                <c:pt idx="9903">
                  <c:v>22.553999999999998</c:v>
                </c:pt>
                <c:pt idx="9904">
                  <c:v>22.553000000000001</c:v>
                </c:pt>
                <c:pt idx="9905">
                  <c:v>22.553999999999998</c:v>
                </c:pt>
                <c:pt idx="9906">
                  <c:v>22.555</c:v>
                </c:pt>
                <c:pt idx="9907">
                  <c:v>22.555</c:v>
                </c:pt>
                <c:pt idx="9908">
                  <c:v>22.555</c:v>
                </c:pt>
                <c:pt idx="9909">
                  <c:v>22.555</c:v>
                </c:pt>
                <c:pt idx="9910">
                  <c:v>22.556000000000001</c:v>
                </c:pt>
                <c:pt idx="9911">
                  <c:v>22.556000000000001</c:v>
                </c:pt>
                <c:pt idx="9912">
                  <c:v>22.556000000000001</c:v>
                </c:pt>
                <c:pt idx="9913">
                  <c:v>22.556000000000001</c:v>
                </c:pt>
                <c:pt idx="9914">
                  <c:v>22.556000000000001</c:v>
                </c:pt>
                <c:pt idx="9915">
                  <c:v>22.556000000000001</c:v>
                </c:pt>
                <c:pt idx="9916">
                  <c:v>22.556000000000001</c:v>
                </c:pt>
                <c:pt idx="9917">
                  <c:v>22.556000000000001</c:v>
                </c:pt>
                <c:pt idx="9918">
                  <c:v>22.555</c:v>
                </c:pt>
                <c:pt idx="9919">
                  <c:v>22.555</c:v>
                </c:pt>
                <c:pt idx="9920">
                  <c:v>22.553999999999998</c:v>
                </c:pt>
                <c:pt idx="9921">
                  <c:v>22.553999999999998</c:v>
                </c:pt>
                <c:pt idx="9922">
                  <c:v>22.553000000000001</c:v>
                </c:pt>
                <c:pt idx="9923">
                  <c:v>22.553000000000001</c:v>
                </c:pt>
                <c:pt idx="9924">
                  <c:v>22.553000000000001</c:v>
                </c:pt>
                <c:pt idx="9925">
                  <c:v>22.553000000000001</c:v>
                </c:pt>
                <c:pt idx="9926">
                  <c:v>22.553000000000001</c:v>
                </c:pt>
                <c:pt idx="9927">
                  <c:v>22.553000000000001</c:v>
                </c:pt>
                <c:pt idx="9928">
                  <c:v>22.552</c:v>
                </c:pt>
                <c:pt idx="9929">
                  <c:v>22.552</c:v>
                </c:pt>
                <c:pt idx="9930">
                  <c:v>22.552</c:v>
                </c:pt>
                <c:pt idx="9931">
                  <c:v>22.552</c:v>
                </c:pt>
                <c:pt idx="9932">
                  <c:v>22.552</c:v>
                </c:pt>
                <c:pt idx="9933">
                  <c:v>22.552</c:v>
                </c:pt>
                <c:pt idx="9934">
                  <c:v>22.552</c:v>
                </c:pt>
                <c:pt idx="9935">
                  <c:v>22.552</c:v>
                </c:pt>
                <c:pt idx="9936">
                  <c:v>22.552</c:v>
                </c:pt>
                <c:pt idx="9937">
                  <c:v>22.552</c:v>
                </c:pt>
                <c:pt idx="9938">
                  <c:v>22.553000000000001</c:v>
                </c:pt>
                <c:pt idx="9939">
                  <c:v>22.553000000000001</c:v>
                </c:pt>
                <c:pt idx="9940">
                  <c:v>22.553000000000001</c:v>
                </c:pt>
                <c:pt idx="9941">
                  <c:v>22.553000000000001</c:v>
                </c:pt>
                <c:pt idx="9942">
                  <c:v>22.553000000000001</c:v>
                </c:pt>
                <c:pt idx="9943">
                  <c:v>22.553999999999998</c:v>
                </c:pt>
                <c:pt idx="9944">
                  <c:v>22.555</c:v>
                </c:pt>
                <c:pt idx="9945">
                  <c:v>22.555</c:v>
                </c:pt>
                <c:pt idx="9946">
                  <c:v>22.555</c:v>
                </c:pt>
                <c:pt idx="9947">
                  <c:v>22.555</c:v>
                </c:pt>
                <c:pt idx="9948">
                  <c:v>22.555</c:v>
                </c:pt>
                <c:pt idx="9949">
                  <c:v>22.555</c:v>
                </c:pt>
                <c:pt idx="9950">
                  <c:v>22.556000000000001</c:v>
                </c:pt>
                <c:pt idx="9951">
                  <c:v>22.556000000000001</c:v>
                </c:pt>
                <c:pt idx="9952">
                  <c:v>22.555</c:v>
                </c:pt>
                <c:pt idx="9953">
                  <c:v>22.555</c:v>
                </c:pt>
                <c:pt idx="9954">
                  <c:v>22.555</c:v>
                </c:pt>
                <c:pt idx="9955">
                  <c:v>22.555</c:v>
                </c:pt>
                <c:pt idx="9956">
                  <c:v>22.556000000000001</c:v>
                </c:pt>
                <c:pt idx="9957">
                  <c:v>22.556000000000001</c:v>
                </c:pt>
                <c:pt idx="9958">
                  <c:v>22.555</c:v>
                </c:pt>
                <c:pt idx="9959">
                  <c:v>22.555</c:v>
                </c:pt>
                <c:pt idx="9960">
                  <c:v>22.555</c:v>
                </c:pt>
                <c:pt idx="9961">
                  <c:v>22.555</c:v>
                </c:pt>
                <c:pt idx="9962">
                  <c:v>22.553999999999998</c:v>
                </c:pt>
                <c:pt idx="9963">
                  <c:v>22.555</c:v>
                </c:pt>
                <c:pt idx="9964">
                  <c:v>22.555</c:v>
                </c:pt>
                <c:pt idx="9965">
                  <c:v>22.555</c:v>
                </c:pt>
                <c:pt idx="9966">
                  <c:v>22.553999999999998</c:v>
                </c:pt>
                <c:pt idx="9967">
                  <c:v>22.553999999999998</c:v>
                </c:pt>
                <c:pt idx="9968">
                  <c:v>22.553999999999998</c:v>
                </c:pt>
                <c:pt idx="9969">
                  <c:v>22.553999999999998</c:v>
                </c:pt>
                <c:pt idx="9970">
                  <c:v>22.553000000000001</c:v>
                </c:pt>
                <c:pt idx="9971">
                  <c:v>22.553000000000001</c:v>
                </c:pt>
                <c:pt idx="9972">
                  <c:v>22.553000000000001</c:v>
                </c:pt>
                <c:pt idx="9973">
                  <c:v>22.552</c:v>
                </c:pt>
                <c:pt idx="9974">
                  <c:v>22.552</c:v>
                </c:pt>
                <c:pt idx="9975">
                  <c:v>22.550999999999998</c:v>
                </c:pt>
                <c:pt idx="9976">
                  <c:v>22.550999999999998</c:v>
                </c:pt>
                <c:pt idx="9977">
                  <c:v>22.550999999999998</c:v>
                </c:pt>
                <c:pt idx="9978">
                  <c:v>22.550999999999998</c:v>
                </c:pt>
                <c:pt idx="9979">
                  <c:v>22.552</c:v>
                </c:pt>
                <c:pt idx="9980">
                  <c:v>22.552</c:v>
                </c:pt>
                <c:pt idx="9981">
                  <c:v>22.552</c:v>
                </c:pt>
                <c:pt idx="9982">
                  <c:v>22.552</c:v>
                </c:pt>
                <c:pt idx="9983">
                  <c:v>22.552</c:v>
                </c:pt>
                <c:pt idx="9984">
                  <c:v>22.552</c:v>
                </c:pt>
                <c:pt idx="9985">
                  <c:v>22.552</c:v>
                </c:pt>
                <c:pt idx="9986">
                  <c:v>22.553000000000001</c:v>
                </c:pt>
                <c:pt idx="9987">
                  <c:v>22.553000000000001</c:v>
                </c:pt>
                <c:pt idx="9988">
                  <c:v>22.553999999999998</c:v>
                </c:pt>
                <c:pt idx="9989">
                  <c:v>22.553999999999998</c:v>
                </c:pt>
                <c:pt idx="9990">
                  <c:v>22.553999999999998</c:v>
                </c:pt>
                <c:pt idx="9991">
                  <c:v>22.553999999999998</c:v>
                </c:pt>
                <c:pt idx="9992">
                  <c:v>22.553999999999998</c:v>
                </c:pt>
                <c:pt idx="9993">
                  <c:v>22.553999999999998</c:v>
                </c:pt>
                <c:pt idx="9994">
                  <c:v>22.553999999999998</c:v>
                </c:pt>
                <c:pt idx="9995">
                  <c:v>22.555</c:v>
                </c:pt>
                <c:pt idx="9996">
                  <c:v>22.556000000000001</c:v>
                </c:pt>
                <c:pt idx="9997">
                  <c:v>22.556000000000001</c:v>
                </c:pt>
                <c:pt idx="9998">
                  <c:v>22.556000000000001</c:v>
                </c:pt>
                <c:pt idx="9999">
                  <c:v>22.556000000000001</c:v>
                </c:pt>
                <c:pt idx="10000">
                  <c:v>22.556000000000001</c:v>
                </c:pt>
                <c:pt idx="10001">
                  <c:v>22.555</c:v>
                </c:pt>
                <c:pt idx="10002">
                  <c:v>22.555</c:v>
                </c:pt>
                <c:pt idx="10003">
                  <c:v>22.555</c:v>
                </c:pt>
                <c:pt idx="10004">
                  <c:v>22.555</c:v>
                </c:pt>
                <c:pt idx="10005">
                  <c:v>22.553999999999998</c:v>
                </c:pt>
                <c:pt idx="10006">
                  <c:v>22.553999999999998</c:v>
                </c:pt>
                <c:pt idx="10007">
                  <c:v>22.553999999999998</c:v>
                </c:pt>
                <c:pt idx="10008">
                  <c:v>22.553999999999998</c:v>
                </c:pt>
                <c:pt idx="10009">
                  <c:v>22.553999999999998</c:v>
                </c:pt>
                <c:pt idx="10010">
                  <c:v>22.553999999999998</c:v>
                </c:pt>
                <c:pt idx="10011">
                  <c:v>22.553999999999998</c:v>
                </c:pt>
                <c:pt idx="10012">
                  <c:v>22.553000000000001</c:v>
                </c:pt>
                <c:pt idx="10013">
                  <c:v>22.552</c:v>
                </c:pt>
                <c:pt idx="10014">
                  <c:v>22.552</c:v>
                </c:pt>
                <c:pt idx="10015">
                  <c:v>22.550999999999998</c:v>
                </c:pt>
                <c:pt idx="10016">
                  <c:v>22.550999999999998</c:v>
                </c:pt>
                <c:pt idx="10017">
                  <c:v>22.550999999999998</c:v>
                </c:pt>
                <c:pt idx="10018">
                  <c:v>22.550999999999998</c:v>
                </c:pt>
                <c:pt idx="10019">
                  <c:v>22.550999999999998</c:v>
                </c:pt>
                <c:pt idx="10020">
                  <c:v>22.552</c:v>
                </c:pt>
                <c:pt idx="10021">
                  <c:v>22.552</c:v>
                </c:pt>
                <c:pt idx="10022">
                  <c:v>22.552</c:v>
                </c:pt>
                <c:pt idx="10023">
                  <c:v>22.552</c:v>
                </c:pt>
                <c:pt idx="10024">
                  <c:v>22.552</c:v>
                </c:pt>
                <c:pt idx="10025">
                  <c:v>22.553000000000001</c:v>
                </c:pt>
                <c:pt idx="10026">
                  <c:v>22.553000000000001</c:v>
                </c:pt>
                <c:pt idx="10027">
                  <c:v>22.553000000000001</c:v>
                </c:pt>
                <c:pt idx="10028">
                  <c:v>22.553999999999998</c:v>
                </c:pt>
                <c:pt idx="10029">
                  <c:v>22.553999999999998</c:v>
                </c:pt>
                <c:pt idx="10030">
                  <c:v>22.553999999999998</c:v>
                </c:pt>
                <c:pt idx="10031">
                  <c:v>22.553999999999998</c:v>
                </c:pt>
                <c:pt idx="10032">
                  <c:v>22.553999999999998</c:v>
                </c:pt>
                <c:pt idx="10033">
                  <c:v>22.553999999999998</c:v>
                </c:pt>
                <c:pt idx="10034">
                  <c:v>22.553999999999998</c:v>
                </c:pt>
                <c:pt idx="10035">
                  <c:v>22.555</c:v>
                </c:pt>
                <c:pt idx="10036">
                  <c:v>22.555</c:v>
                </c:pt>
                <c:pt idx="10037">
                  <c:v>22.555</c:v>
                </c:pt>
                <c:pt idx="10038">
                  <c:v>22.555</c:v>
                </c:pt>
                <c:pt idx="10039">
                  <c:v>22.556000000000001</c:v>
                </c:pt>
                <c:pt idx="10040">
                  <c:v>22.556000000000001</c:v>
                </c:pt>
                <c:pt idx="10041">
                  <c:v>22.556000000000001</c:v>
                </c:pt>
                <c:pt idx="10042">
                  <c:v>22.556000000000001</c:v>
                </c:pt>
                <c:pt idx="10043">
                  <c:v>22.555</c:v>
                </c:pt>
                <c:pt idx="10044">
                  <c:v>22.555</c:v>
                </c:pt>
                <c:pt idx="10045">
                  <c:v>22.555</c:v>
                </c:pt>
                <c:pt idx="10046">
                  <c:v>22.555</c:v>
                </c:pt>
                <c:pt idx="10047">
                  <c:v>22.555</c:v>
                </c:pt>
                <c:pt idx="10048">
                  <c:v>22.555</c:v>
                </c:pt>
                <c:pt idx="10049">
                  <c:v>22.553999999999998</c:v>
                </c:pt>
                <c:pt idx="10050">
                  <c:v>22.553999999999998</c:v>
                </c:pt>
                <c:pt idx="10051">
                  <c:v>22.553000000000001</c:v>
                </c:pt>
                <c:pt idx="10052">
                  <c:v>22.552</c:v>
                </c:pt>
                <c:pt idx="10053">
                  <c:v>22.553000000000001</c:v>
                </c:pt>
                <c:pt idx="10054">
                  <c:v>22.552</c:v>
                </c:pt>
                <c:pt idx="10055">
                  <c:v>22.552</c:v>
                </c:pt>
                <c:pt idx="10056">
                  <c:v>22.552</c:v>
                </c:pt>
                <c:pt idx="10057">
                  <c:v>22.552</c:v>
                </c:pt>
                <c:pt idx="10058">
                  <c:v>22.552</c:v>
                </c:pt>
                <c:pt idx="10059">
                  <c:v>22.550999999999998</c:v>
                </c:pt>
                <c:pt idx="10060">
                  <c:v>22.550999999999998</c:v>
                </c:pt>
                <c:pt idx="10061">
                  <c:v>22.550999999999998</c:v>
                </c:pt>
                <c:pt idx="10062">
                  <c:v>22.550999999999998</c:v>
                </c:pt>
                <c:pt idx="10063">
                  <c:v>22.552</c:v>
                </c:pt>
                <c:pt idx="10064">
                  <c:v>22.552</c:v>
                </c:pt>
                <c:pt idx="10065">
                  <c:v>22.553000000000001</c:v>
                </c:pt>
                <c:pt idx="10066">
                  <c:v>22.553000000000001</c:v>
                </c:pt>
                <c:pt idx="10067">
                  <c:v>22.553000000000001</c:v>
                </c:pt>
                <c:pt idx="10068">
                  <c:v>22.553000000000001</c:v>
                </c:pt>
                <c:pt idx="10069">
                  <c:v>22.553999999999998</c:v>
                </c:pt>
                <c:pt idx="10070">
                  <c:v>22.553999999999998</c:v>
                </c:pt>
                <c:pt idx="10071">
                  <c:v>22.555</c:v>
                </c:pt>
                <c:pt idx="10072">
                  <c:v>22.555</c:v>
                </c:pt>
                <c:pt idx="10073">
                  <c:v>22.555</c:v>
                </c:pt>
                <c:pt idx="10074">
                  <c:v>22.555</c:v>
                </c:pt>
                <c:pt idx="10075">
                  <c:v>22.555</c:v>
                </c:pt>
                <c:pt idx="10076">
                  <c:v>22.556000000000001</c:v>
                </c:pt>
                <c:pt idx="10077">
                  <c:v>22.556000000000001</c:v>
                </c:pt>
                <c:pt idx="10078">
                  <c:v>22.556000000000001</c:v>
                </c:pt>
                <c:pt idx="10079">
                  <c:v>22.556000000000001</c:v>
                </c:pt>
                <c:pt idx="10080">
                  <c:v>22.556000000000001</c:v>
                </c:pt>
                <c:pt idx="10081">
                  <c:v>22.555</c:v>
                </c:pt>
                <c:pt idx="10082">
                  <c:v>22.556000000000001</c:v>
                </c:pt>
                <c:pt idx="10083">
                  <c:v>22.556000000000001</c:v>
                </c:pt>
                <c:pt idx="10084">
                  <c:v>22.556000000000001</c:v>
                </c:pt>
                <c:pt idx="10085">
                  <c:v>22.556000000000001</c:v>
                </c:pt>
                <c:pt idx="10086">
                  <c:v>22.555</c:v>
                </c:pt>
                <c:pt idx="10087">
                  <c:v>22.555</c:v>
                </c:pt>
                <c:pt idx="10088">
                  <c:v>22.555</c:v>
                </c:pt>
                <c:pt idx="10089">
                  <c:v>22.555</c:v>
                </c:pt>
                <c:pt idx="10090">
                  <c:v>22.555</c:v>
                </c:pt>
                <c:pt idx="10091">
                  <c:v>22.553000000000001</c:v>
                </c:pt>
                <c:pt idx="10092">
                  <c:v>22.553000000000001</c:v>
                </c:pt>
                <c:pt idx="10093">
                  <c:v>22.553000000000001</c:v>
                </c:pt>
                <c:pt idx="10094">
                  <c:v>22.553000000000001</c:v>
                </c:pt>
                <c:pt idx="10095">
                  <c:v>22.552</c:v>
                </c:pt>
                <c:pt idx="10096">
                  <c:v>22.552</c:v>
                </c:pt>
                <c:pt idx="10097">
                  <c:v>22.552</c:v>
                </c:pt>
                <c:pt idx="10098">
                  <c:v>22.552</c:v>
                </c:pt>
                <c:pt idx="10099">
                  <c:v>22.552</c:v>
                </c:pt>
                <c:pt idx="10100">
                  <c:v>22.550999999999998</c:v>
                </c:pt>
                <c:pt idx="10101">
                  <c:v>22.550999999999998</c:v>
                </c:pt>
                <c:pt idx="10102">
                  <c:v>22.552</c:v>
                </c:pt>
                <c:pt idx="10103">
                  <c:v>22.553000000000001</c:v>
                </c:pt>
                <c:pt idx="10104">
                  <c:v>22.553000000000001</c:v>
                </c:pt>
                <c:pt idx="10105">
                  <c:v>22.553000000000001</c:v>
                </c:pt>
                <c:pt idx="10106">
                  <c:v>22.553000000000001</c:v>
                </c:pt>
                <c:pt idx="10107">
                  <c:v>22.553000000000001</c:v>
                </c:pt>
                <c:pt idx="10108">
                  <c:v>22.553999999999998</c:v>
                </c:pt>
                <c:pt idx="10109">
                  <c:v>22.553999999999998</c:v>
                </c:pt>
                <c:pt idx="10110">
                  <c:v>22.553999999999998</c:v>
                </c:pt>
                <c:pt idx="10111">
                  <c:v>22.555</c:v>
                </c:pt>
                <c:pt idx="10112">
                  <c:v>22.556000000000001</c:v>
                </c:pt>
                <c:pt idx="10113">
                  <c:v>22.553999999999998</c:v>
                </c:pt>
                <c:pt idx="10114">
                  <c:v>22.555</c:v>
                </c:pt>
                <c:pt idx="10115">
                  <c:v>22.555</c:v>
                </c:pt>
                <c:pt idx="10116">
                  <c:v>22.556000000000001</c:v>
                </c:pt>
                <c:pt idx="10117">
                  <c:v>22.556000000000001</c:v>
                </c:pt>
                <c:pt idx="10118">
                  <c:v>22.556000000000001</c:v>
                </c:pt>
                <c:pt idx="10119">
                  <c:v>22.556000000000001</c:v>
                </c:pt>
                <c:pt idx="10120">
                  <c:v>22.555</c:v>
                </c:pt>
                <c:pt idx="10121">
                  <c:v>22.555</c:v>
                </c:pt>
                <c:pt idx="10122">
                  <c:v>22.555</c:v>
                </c:pt>
                <c:pt idx="10123">
                  <c:v>22.555</c:v>
                </c:pt>
                <c:pt idx="10124">
                  <c:v>22.555</c:v>
                </c:pt>
                <c:pt idx="10125">
                  <c:v>22.555</c:v>
                </c:pt>
                <c:pt idx="10126">
                  <c:v>22.555</c:v>
                </c:pt>
                <c:pt idx="10127">
                  <c:v>22.555</c:v>
                </c:pt>
                <c:pt idx="10128">
                  <c:v>22.553999999999998</c:v>
                </c:pt>
                <c:pt idx="10129">
                  <c:v>22.555</c:v>
                </c:pt>
                <c:pt idx="10130">
                  <c:v>22.553000000000001</c:v>
                </c:pt>
                <c:pt idx="10131">
                  <c:v>22.553000000000001</c:v>
                </c:pt>
                <c:pt idx="10132">
                  <c:v>22.553000000000001</c:v>
                </c:pt>
                <c:pt idx="10133">
                  <c:v>22.552</c:v>
                </c:pt>
                <c:pt idx="10134">
                  <c:v>22.552</c:v>
                </c:pt>
                <c:pt idx="10135">
                  <c:v>22.552</c:v>
                </c:pt>
                <c:pt idx="10136">
                  <c:v>22.552</c:v>
                </c:pt>
                <c:pt idx="10137">
                  <c:v>22.552</c:v>
                </c:pt>
                <c:pt idx="10138">
                  <c:v>22.552</c:v>
                </c:pt>
                <c:pt idx="10139">
                  <c:v>22.550999999999998</c:v>
                </c:pt>
                <c:pt idx="10140">
                  <c:v>22.550999999999998</c:v>
                </c:pt>
                <c:pt idx="10141">
                  <c:v>22.550999999999998</c:v>
                </c:pt>
                <c:pt idx="10142">
                  <c:v>22.550999999999998</c:v>
                </c:pt>
                <c:pt idx="10143">
                  <c:v>22.552</c:v>
                </c:pt>
                <c:pt idx="10144">
                  <c:v>22.552</c:v>
                </c:pt>
                <c:pt idx="10145">
                  <c:v>22.552</c:v>
                </c:pt>
                <c:pt idx="10146">
                  <c:v>22.552</c:v>
                </c:pt>
                <c:pt idx="10147">
                  <c:v>22.553000000000001</c:v>
                </c:pt>
                <c:pt idx="10148">
                  <c:v>22.553000000000001</c:v>
                </c:pt>
                <c:pt idx="10149">
                  <c:v>22.553999999999998</c:v>
                </c:pt>
                <c:pt idx="10150">
                  <c:v>22.553999999999998</c:v>
                </c:pt>
                <c:pt idx="10151">
                  <c:v>22.555</c:v>
                </c:pt>
                <c:pt idx="10152">
                  <c:v>22.555</c:v>
                </c:pt>
                <c:pt idx="10153">
                  <c:v>22.553999999999998</c:v>
                </c:pt>
                <c:pt idx="10154">
                  <c:v>22.553999999999998</c:v>
                </c:pt>
                <c:pt idx="10155">
                  <c:v>22.555</c:v>
                </c:pt>
                <c:pt idx="10156">
                  <c:v>22.555</c:v>
                </c:pt>
                <c:pt idx="10157">
                  <c:v>22.555</c:v>
                </c:pt>
                <c:pt idx="10158">
                  <c:v>22.555</c:v>
                </c:pt>
                <c:pt idx="10159">
                  <c:v>22.556000000000001</c:v>
                </c:pt>
                <c:pt idx="10160">
                  <c:v>22.556000000000001</c:v>
                </c:pt>
                <c:pt idx="10161">
                  <c:v>22.556000000000001</c:v>
                </c:pt>
                <c:pt idx="10162">
                  <c:v>22.555</c:v>
                </c:pt>
                <c:pt idx="10163">
                  <c:v>22.555</c:v>
                </c:pt>
                <c:pt idx="10164">
                  <c:v>22.555</c:v>
                </c:pt>
                <c:pt idx="10165">
                  <c:v>22.555</c:v>
                </c:pt>
                <c:pt idx="10166">
                  <c:v>22.555</c:v>
                </c:pt>
                <c:pt idx="10167">
                  <c:v>22.555</c:v>
                </c:pt>
                <c:pt idx="10168">
                  <c:v>22.555</c:v>
                </c:pt>
                <c:pt idx="10169">
                  <c:v>22.553999999999998</c:v>
                </c:pt>
                <c:pt idx="10170">
                  <c:v>22.553999999999998</c:v>
                </c:pt>
                <c:pt idx="10171">
                  <c:v>22.553000000000001</c:v>
                </c:pt>
                <c:pt idx="10172">
                  <c:v>22.553000000000001</c:v>
                </c:pt>
                <c:pt idx="10173">
                  <c:v>22.552</c:v>
                </c:pt>
                <c:pt idx="10174">
                  <c:v>22.552</c:v>
                </c:pt>
                <c:pt idx="10175">
                  <c:v>22.552</c:v>
                </c:pt>
                <c:pt idx="10176">
                  <c:v>22.552</c:v>
                </c:pt>
                <c:pt idx="10177">
                  <c:v>22.552</c:v>
                </c:pt>
                <c:pt idx="10178">
                  <c:v>22.552</c:v>
                </c:pt>
                <c:pt idx="10179">
                  <c:v>22.552</c:v>
                </c:pt>
                <c:pt idx="10180">
                  <c:v>22.552</c:v>
                </c:pt>
                <c:pt idx="10181">
                  <c:v>22.552</c:v>
                </c:pt>
                <c:pt idx="10182">
                  <c:v>22.552</c:v>
                </c:pt>
                <c:pt idx="10183">
                  <c:v>22.550999999999998</c:v>
                </c:pt>
                <c:pt idx="10184">
                  <c:v>22.550999999999998</c:v>
                </c:pt>
                <c:pt idx="10185">
                  <c:v>22.552</c:v>
                </c:pt>
                <c:pt idx="10186">
                  <c:v>22.552</c:v>
                </c:pt>
                <c:pt idx="10187">
                  <c:v>22.552</c:v>
                </c:pt>
                <c:pt idx="10188">
                  <c:v>22.552</c:v>
                </c:pt>
                <c:pt idx="10189">
                  <c:v>22.552</c:v>
                </c:pt>
                <c:pt idx="10190">
                  <c:v>22.553999999999998</c:v>
                </c:pt>
                <c:pt idx="10191">
                  <c:v>22.553999999999998</c:v>
                </c:pt>
                <c:pt idx="10192">
                  <c:v>22.555</c:v>
                </c:pt>
                <c:pt idx="10193">
                  <c:v>22.555</c:v>
                </c:pt>
                <c:pt idx="10194">
                  <c:v>22.555</c:v>
                </c:pt>
                <c:pt idx="10195">
                  <c:v>22.555</c:v>
                </c:pt>
                <c:pt idx="10196">
                  <c:v>22.556000000000001</c:v>
                </c:pt>
                <c:pt idx="10197">
                  <c:v>22.556000000000001</c:v>
                </c:pt>
                <c:pt idx="10198">
                  <c:v>22.555</c:v>
                </c:pt>
                <c:pt idx="10199">
                  <c:v>22.556000000000001</c:v>
                </c:pt>
                <c:pt idx="10200">
                  <c:v>22.556000000000001</c:v>
                </c:pt>
                <c:pt idx="10201">
                  <c:v>22.556000000000001</c:v>
                </c:pt>
                <c:pt idx="10202">
                  <c:v>22.556000000000001</c:v>
                </c:pt>
                <c:pt idx="10203">
                  <c:v>22.556000000000001</c:v>
                </c:pt>
                <c:pt idx="10204">
                  <c:v>22.555</c:v>
                </c:pt>
                <c:pt idx="10205">
                  <c:v>22.555</c:v>
                </c:pt>
                <c:pt idx="10206">
                  <c:v>22.555</c:v>
                </c:pt>
                <c:pt idx="10207">
                  <c:v>22.555</c:v>
                </c:pt>
                <c:pt idx="10208">
                  <c:v>22.555</c:v>
                </c:pt>
                <c:pt idx="10209">
                  <c:v>22.556000000000001</c:v>
                </c:pt>
                <c:pt idx="10210">
                  <c:v>22.555</c:v>
                </c:pt>
                <c:pt idx="10211">
                  <c:v>22.553999999999998</c:v>
                </c:pt>
                <c:pt idx="10212">
                  <c:v>22.553999999999998</c:v>
                </c:pt>
                <c:pt idx="10213">
                  <c:v>22.553000000000001</c:v>
                </c:pt>
                <c:pt idx="10214">
                  <c:v>22.553000000000001</c:v>
                </c:pt>
                <c:pt idx="10215">
                  <c:v>22.553000000000001</c:v>
                </c:pt>
                <c:pt idx="10216">
                  <c:v>22.552</c:v>
                </c:pt>
                <c:pt idx="10217">
                  <c:v>22.552</c:v>
                </c:pt>
                <c:pt idx="10218">
                  <c:v>22.553000000000001</c:v>
                </c:pt>
                <c:pt idx="10219">
                  <c:v>22.552</c:v>
                </c:pt>
                <c:pt idx="10220">
                  <c:v>22.550999999999998</c:v>
                </c:pt>
                <c:pt idx="10221">
                  <c:v>22.550999999999998</c:v>
                </c:pt>
                <c:pt idx="10222">
                  <c:v>22.550999999999998</c:v>
                </c:pt>
                <c:pt idx="10223">
                  <c:v>22.550999999999998</c:v>
                </c:pt>
                <c:pt idx="10224">
                  <c:v>22.552</c:v>
                </c:pt>
                <c:pt idx="10225">
                  <c:v>22.552</c:v>
                </c:pt>
                <c:pt idx="10226">
                  <c:v>22.550999999999998</c:v>
                </c:pt>
                <c:pt idx="10227">
                  <c:v>22.552</c:v>
                </c:pt>
                <c:pt idx="10228">
                  <c:v>22.552</c:v>
                </c:pt>
                <c:pt idx="10229">
                  <c:v>22.553000000000001</c:v>
                </c:pt>
                <c:pt idx="10230">
                  <c:v>22.553000000000001</c:v>
                </c:pt>
                <c:pt idx="10231">
                  <c:v>22.553000000000001</c:v>
                </c:pt>
                <c:pt idx="10232">
                  <c:v>22.553000000000001</c:v>
                </c:pt>
                <c:pt idx="10233">
                  <c:v>22.553000000000001</c:v>
                </c:pt>
                <c:pt idx="10234">
                  <c:v>22.553999999999998</c:v>
                </c:pt>
                <c:pt idx="10235">
                  <c:v>22.553999999999998</c:v>
                </c:pt>
                <c:pt idx="10236">
                  <c:v>22.556000000000001</c:v>
                </c:pt>
                <c:pt idx="10237">
                  <c:v>22.556000000000001</c:v>
                </c:pt>
                <c:pt idx="10238">
                  <c:v>22.556000000000001</c:v>
                </c:pt>
                <c:pt idx="10239">
                  <c:v>22.555</c:v>
                </c:pt>
                <c:pt idx="10240">
                  <c:v>22.555</c:v>
                </c:pt>
                <c:pt idx="10241">
                  <c:v>22.556000000000001</c:v>
                </c:pt>
                <c:pt idx="10242">
                  <c:v>22.556000000000001</c:v>
                </c:pt>
                <c:pt idx="10243">
                  <c:v>22.556000000000001</c:v>
                </c:pt>
                <c:pt idx="10244">
                  <c:v>22.556000000000001</c:v>
                </c:pt>
                <c:pt idx="10245">
                  <c:v>22.556000000000001</c:v>
                </c:pt>
                <c:pt idx="10246">
                  <c:v>22.556000000000001</c:v>
                </c:pt>
                <c:pt idx="10247">
                  <c:v>22.555</c:v>
                </c:pt>
                <c:pt idx="10248">
                  <c:v>22.553999999999998</c:v>
                </c:pt>
                <c:pt idx="10249">
                  <c:v>22.553999999999998</c:v>
                </c:pt>
                <c:pt idx="10250">
                  <c:v>22.553000000000001</c:v>
                </c:pt>
                <c:pt idx="10251">
                  <c:v>22.553000000000001</c:v>
                </c:pt>
                <c:pt idx="10252">
                  <c:v>22.553000000000001</c:v>
                </c:pt>
                <c:pt idx="10253">
                  <c:v>22.553000000000001</c:v>
                </c:pt>
                <c:pt idx="10254">
                  <c:v>22.553000000000001</c:v>
                </c:pt>
                <c:pt idx="10255">
                  <c:v>22.553000000000001</c:v>
                </c:pt>
                <c:pt idx="10256">
                  <c:v>22.552</c:v>
                </c:pt>
                <c:pt idx="10257">
                  <c:v>22.552</c:v>
                </c:pt>
                <c:pt idx="10258">
                  <c:v>22.552</c:v>
                </c:pt>
                <c:pt idx="10259">
                  <c:v>22.552</c:v>
                </c:pt>
                <c:pt idx="10260">
                  <c:v>22.550999999999998</c:v>
                </c:pt>
                <c:pt idx="10261">
                  <c:v>22.550999999999998</c:v>
                </c:pt>
                <c:pt idx="10262">
                  <c:v>22.552</c:v>
                </c:pt>
                <c:pt idx="10263">
                  <c:v>22.552</c:v>
                </c:pt>
                <c:pt idx="10264">
                  <c:v>22.552</c:v>
                </c:pt>
                <c:pt idx="10265">
                  <c:v>22.552</c:v>
                </c:pt>
                <c:pt idx="10266">
                  <c:v>22.550999999999998</c:v>
                </c:pt>
                <c:pt idx="10267">
                  <c:v>22.552</c:v>
                </c:pt>
                <c:pt idx="10268">
                  <c:v>22.552</c:v>
                </c:pt>
                <c:pt idx="10269">
                  <c:v>22.552</c:v>
                </c:pt>
                <c:pt idx="10270">
                  <c:v>22.553000000000001</c:v>
                </c:pt>
                <c:pt idx="10271">
                  <c:v>22.553000000000001</c:v>
                </c:pt>
                <c:pt idx="10272">
                  <c:v>22.553999999999998</c:v>
                </c:pt>
                <c:pt idx="10273">
                  <c:v>22.553999999999998</c:v>
                </c:pt>
                <c:pt idx="10274">
                  <c:v>22.553999999999998</c:v>
                </c:pt>
                <c:pt idx="10275">
                  <c:v>22.553999999999998</c:v>
                </c:pt>
                <c:pt idx="10276">
                  <c:v>22.553999999999998</c:v>
                </c:pt>
                <c:pt idx="10277">
                  <c:v>22.553999999999998</c:v>
                </c:pt>
                <c:pt idx="10278">
                  <c:v>22.555</c:v>
                </c:pt>
                <c:pt idx="10279">
                  <c:v>22.555</c:v>
                </c:pt>
                <c:pt idx="10280">
                  <c:v>22.555</c:v>
                </c:pt>
                <c:pt idx="10281">
                  <c:v>22.553999999999998</c:v>
                </c:pt>
                <c:pt idx="10282">
                  <c:v>22.556000000000001</c:v>
                </c:pt>
                <c:pt idx="10283">
                  <c:v>22.556000000000001</c:v>
                </c:pt>
                <c:pt idx="10284">
                  <c:v>22.556000000000001</c:v>
                </c:pt>
                <c:pt idx="10285">
                  <c:v>22.556000000000001</c:v>
                </c:pt>
                <c:pt idx="10286">
                  <c:v>22.556000000000001</c:v>
                </c:pt>
                <c:pt idx="10287">
                  <c:v>22.555</c:v>
                </c:pt>
                <c:pt idx="10288">
                  <c:v>22.555</c:v>
                </c:pt>
                <c:pt idx="10289">
                  <c:v>22.555</c:v>
                </c:pt>
                <c:pt idx="10290">
                  <c:v>22.553999999999998</c:v>
                </c:pt>
                <c:pt idx="10291">
                  <c:v>22.553999999999998</c:v>
                </c:pt>
                <c:pt idx="10292">
                  <c:v>22.553000000000001</c:v>
                </c:pt>
                <c:pt idx="10293">
                  <c:v>22.553000000000001</c:v>
                </c:pt>
                <c:pt idx="10294">
                  <c:v>22.552</c:v>
                </c:pt>
                <c:pt idx="10295">
                  <c:v>22.552</c:v>
                </c:pt>
                <c:pt idx="10296">
                  <c:v>22.552</c:v>
                </c:pt>
                <c:pt idx="10297">
                  <c:v>22.552</c:v>
                </c:pt>
                <c:pt idx="10298">
                  <c:v>22.552</c:v>
                </c:pt>
                <c:pt idx="10299">
                  <c:v>22.553000000000001</c:v>
                </c:pt>
                <c:pt idx="10300">
                  <c:v>22.552</c:v>
                </c:pt>
                <c:pt idx="10301">
                  <c:v>22.552</c:v>
                </c:pt>
                <c:pt idx="10302">
                  <c:v>22.552</c:v>
                </c:pt>
                <c:pt idx="10303">
                  <c:v>22.552</c:v>
                </c:pt>
                <c:pt idx="10304">
                  <c:v>22.550999999999998</c:v>
                </c:pt>
                <c:pt idx="10305">
                  <c:v>22.552</c:v>
                </c:pt>
                <c:pt idx="10306">
                  <c:v>22.552</c:v>
                </c:pt>
                <c:pt idx="10307">
                  <c:v>22.553000000000001</c:v>
                </c:pt>
                <c:pt idx="10308">
                  <c:v>22.553000000000001</c:v>
                </c:pt>
                <c:pt idx="10309">
                  <c:v>22.553000000000001</c:v>
                </c:pt>
                <c:pt idx="10310">
                  <c:v>22.553000000000001</c:v>
                </c:pt>
                <c:pt idx="10311">
                  <c:v>22.553000000000001</c:v>
                </c:pt>
                <c:pt idx="10312">
                  <c:v>22.553000000000001</c:v>
                </c:pt>
                <c:pt idx="10313">
                  <c:v>22.553999999999998</c:v>
                </c:pt>
                <c:pt idx="10314">
                  <c:v>22.553999999999998</c:v>
                </c:pt>
                <c:pt idx="10315">
                  <c:v>22.553999999999998</c:v>
                </c:pt>
                <c:pt idx="10316">
                  <c:v>22.555</c:v>
                </c:pt>
                <c:pt idx="10317">
                  <c:v>22.555</c:v>
                </c:pt>
                <c:pt idx="10318">
                  <c:v>22.555</c:v>
                </c:pt>
                <c:pt idx="10319">
                  <c:v>22.556000000000001</c:v>
                </c:pt>
                <c:pt idx="10320">
                  <c:v>22.556000000000001</c:v>
                </c:pt>
                <c:pt idx="10321">
                  <c:v>22.556000000000001</c:v>
                </c:pt>
                <c:pt idx="10322">
                  <c:v>22.556000000000001</c:v>
                </c:pt>
                <c:pt idx="10323">
                  <c:v>22.556000000000001</c:v>
                </c:pt>
                <c:pt idx="10324">
                  <c:v>22.556000000000001</c:v>
                </c:pt>
                <c:pt idx="10325">
                  <c:v>22.555</c:v>
                </c:pt>
                <c:pt idx="10326">
                  <c:v>22.555</c:v>
                </c:pt>
                <c:pt idx="10327">
                  <c:v>22.555</c:v>
                </c:pt>
                <c:pt idx="10328">
                  <c:v>22.555</c:v>
                </c:pt>
                <c:pt idx="10329">
                  <c:v>22.556000000000001</c:v>
                </c:pt>
                <c:pt idx="10330">
                  <c:v>22.555</c:v>
                </c:pt>
                <c:pt idx="10331">
                  <c:v>22.553999999999998</c:v>
                </c:pt>
                <c:pt idx="10332">
                  <c:v>22.553999999999998</c:v>
                </c:pt>
                <c:pt idx="10333">
                  <c:v>22.553999999999998</c:v>
                </c:pt>
                <c:pt idx="10334">
                  <c:v>22.553999999999998</c:v>
                </c:pt>
                <c:pt idx="10335">
                  <c:v>22.553999999999998</c:v>
                </c:pt>
                <c:pt idx="10336">
                  <c:v>22.553000000000001</c:v>
                </c:pt>
                <c:pt idx="10337">
                  <c:v>22.553000000000001</c:v>
                </c:pt>
                <c:pt idx="10338">
                  <c:v>22.553000000000001</c:v>
                </c:pt>
                <c:pt idx="10339">
                  <c:v>22.552</c:v>
                </c:pt>
                <c:pt idx="10340">
                  <c:v>22.552</c:v>
                </c:pt>
                <c:pt idx="10341">
                  <c:v>22.552</c:v>
                </c:pt>
                <c:pt idx="10342">
                  <c:v>22.552</c:v>
                </c:pt>
                <c:pt idx="10343">
                  <c:v>22.552</c:v>
                </c:pt>
                <c:pt idx="10344">
                  <c:v>22.552</c:v>
                </c:pt>
                <c:pt idx="10345">
                  <c:v>22.552</c:v>
                </c:pt>
                <c:pt idx="10346">
                  <c:v>22.552</c:v>
                </c:pt>
                <c:pt idx="10347">
                  <c:v>22.552</c:v>
                </c:pt>
                <c:pt idx="10348">
                  <c:v>22.552</c:v>
                </c:pt>
                <c:pt idx="10349">
                  <c:v>22.552</c:v>
                </c:pt>
                <c:pt idx="10350">
                  <c:v>22.553000000000001</c:v>
                </c:pt>
                <c:pt idx="10351">
                  <c:v>22.553000000000001</c:v>
                </c:pt>
                <c:pt idx="10352">
                  <c:v>22.553000000000001</c:v>
                </c:pt>
                <c:pt idx="10353">
                  <c:v>22.552</c:v>
                </c:pt>
                <c:pt idx="10354">
                  <c:v>22.552</c:v>
                </c:pt>
                <c:pt idx="10355">
                  <c:v>22.553000000000001</c:v>
                </c:pt>
                <c:pt idx="10356">
                  <c:v>22.553000000000001</c:v>
                </c:pt>
                <c:pt idx="10357">
                  <c:v>22.553000000000001</c:v>
                </c:pt>
                <c:pt idx="10358">
                  <c:v>22.553999999999998</c:v>
                </c:pt>
                <c:pt idx="10359">
                  <c:v>22.555</c:v>
                </c:pt>
                <c:pt idx="10360">
                  <c:v>22.555</c:v>
                </c:pt>
                <c:pt idx="10361">
                  <c:v>22.555</c:v>
                </c:pt>
                <c:pt idx="10362">
                  <c:v>22.555</c:v>
                </c:pt>
                <c:pt idx="10363">
                  <c:v>22.556000000000001</c:v>
                </c:pt>
                <c:pt idx="10364">
                  <c:v>22.556000000000001</c:v>
                </c:pt>
                <c:pt idx="10365">
                  <c:v>22.556000000000001</c:v>
                </c:pt>
                <c:pt idx="10366">
                  <c:v>22.556000000000001</c:v>
                </c:pt>
                <c:pt idx="10367">
                  <c:v>22.555</c:v>
                </c:pt>
                <c:pt idx="10368">
                  <c:v>22.555</c:v>
                </c:pt>
                <c:pt idx="10369">
                  <c:v>22.555</c:v>
                </c:pt>
                <c:pt idx="10370">
                  <c:v>22.556000000000001</c:v>
                </c:pt>
                <c:pt idx="10371">
                  <c:v>22.556000000000001</c:v>
                </c:pt>
                <c:pt idx="10372">
                  <c:v>22.556000000000001</c:v>
                </c:pt>
                <c:pt idx="10373">
                  <c:v>22.555</c:v>
                </c:pt>
                <c:pt idx="10374">
                  <c:v>22.556000000000001</c:v>
                </c:pt>
                <c:pt idx="10375">
                  <c:v>22.556000000000001</c:v>
                </c:pt>
                <c:pt idx="10376">
                  <c:v>22.553999999999998</c:v>
                </c:pt>
                <c:pt idx="10377">
                  <c:v>22.553999999999998</c:v>
                </c:pt>
                <c:pt idx="10378">
                  <c:v>22.555</c:v>
                </c:pt>
                <c:pt idx="10379">
                  <c:v>22.555</c:v>
                </c:pt>
                <c:pt idx="10380">
                  <c:v>22.553000000000001</c:v>
                </c:pt>
                <c:pt idx="10381">
                  <c:v>22.553000000000001</c:v>
                </c:pt>
                <c:pt idx="10382">
                  <c:v>22.553000000000001</c:v>
                </c:pt>
                <c:pt idx="10383">
                  <c:v>22.553000000000001</c:v>
                </c:pt>
                <c:pt idx="10384">
                  <c:v>22.552</c:v>
                </c:pt>
                <c:pt idx="10385">
                  <c:v>22.553000000000001</c:v>
                </c:pt>
                <c:pt idx="10386">
                  <c:v>22.553000000000001</c:v>
                </c:pt>
                <c:pt idx="10387">
                  <c:v>22.552</c:v>
                </c:pt>
                <c:pt idx="10388">
                  <c:v>22.550999999999998</c:v>
                </c:pt>
                <c:pt idx="10389">
                  <c:v>22.550999999999998</c:v>
                </c:pt>
                <c:pt idx="10390">
                  <c:v>22.550999999999998</c:v>
                </c:pt>
                <c:pt idx="10391">
                  <c:v>22.550999999999998</c:v>
                </c:pt>
                <c:pt idx="10392">
                  <c:v>22.550999999999998</c:v>
                </c:pt>
                <c:pt idx="10393">
                  <c:v>22.552</c:v>
                </c:pt>
                <c:pt idx="10394">
                  <c:v>22.552</c:v>
                </c:pt>
                <c:pt idx="10395">
                  <c:v>22.552</c:v>
                </c:pt>
                <c:pt idx="10396">
                  <c:v>22.552</c:v>
                </c:pt>
                <c:pt idx="10397">
                  <c:v>22.552</c:v>
                </c:pt>
                <c:pt idx="10398">
                  <c:v>22.553000000000001</c:v>
                </c:pt>
                <c:pt idx="10399">
                  <c:v>22.553000000000001</c:v>
                </c:pt>
                <c:pt idx="10400">
                  <c:v>22.553999999999998</c:v>
                </c:pt>
                <c:pt idx="10401">
                  <c:v>22.553999999999998</c:v>
                </c:pt>
                <c:pt idx="10402">
                  <c:v>22.553999999999998</c:v>
                </c:pt>
                <c:pt idx="10403">
                  <c:v>22.555</c:v>
                </c:pt>
                <c:pt idx="10404">
                  <c:v>22.555</c:v>
                </c:pt>
                <c:pt idx="10405">
                  <c:v>22.553999999999998</c:v>
                </c:pt>
                <c:pt idx="10406">
                  <c:v>22.555</c:v>
                </c:pt>
                <c:pt idx="10407">
                  <c:v>22.555</c:v>
                </c:pt>
                <c:pt idx="10408">
                  <c:v>22.553999999999998</c:v>
                </c:pt>
                <c:pt idx="10409">
                  <c:v>22.553999999999998</c:v>
                </c:pt>
                <c:pt idx="10410">
                  <c:v>22.556000000000001</c:v>
                </c:pt>
                <c:pt idx="10411">
                  <c:v>22.556000000000001</c:v>
                </c:pt>
                <c:pt idx="10412">
                  <c:v>22.556000000000001</c:v>
                </c:pt>
                <c:pt idx="10413">
                  <c:v>22.556000000000001</c:v>
                </c:pt>
                <c:pt idx="10414">
                  <c:v>22.556000000000001</c:v>
                </c:pt>
                <c:pt idx="10415">
                  <c:v>22.556000000000001</c:v>
                </c:pt>
                <c:pt idx="10416">
                  <c:v>22.556000000000001</c:v>
                </c:pt>
                <c:pt idx="10417">
                  <c:v>22.556000000000001</c:v>
                </c:pt>
                <c:pt idx="10418">
                  <c:v>22.556000000000001</c:v>
                </c:pt>
                <c:pt idx="10419">
                  <c:v>22.555</c:v>
                </c:pt>
                <c:pt idx="10420">
                  <c:v>22.555</c:v>
                </c:pt>
                <c:pt idx="10421">
                  <c:v>22.556000000000001</c:v>
                </c:pt>
                <c:pt idx="10422">
                  <c:v>22.555</c:v>
                </c:pt>
                <c:pt idx="10423">
                  <c:v>22.555</c:v>
                </c:pt>
                <c:pt idx="10424">
                  <c:v>22.555</c:v>
                </c:pt>
                <c:pt idx="10425">
                  <c:v>22.555</c:v>
                </c:pt>
                <c:pt idx="10426">
                  <c:v>22.553999999999998</c:v>
                </c:pt>
                <c:pt idx="10427">
                  <c:v>22.553999999999998</c:v>
                </c:pt>
                <c:pt idx="10428">
                  <c:v>22.553999999999998</c:v>
                </c:pt>
                <c:pt idx="10429">
                  <c:v>22.553000000000001</c:v>
                </c:pt>
                <c:pt idx="10430">
                  <c:v>22.553000000000001</c:v>
                </c:pt>
                <c:pt idx="10431">
                  <c:v>22.553000000000001</c:v>
                </c:pt>
                <c:pt idx="10432">
                  <c:v>22.552</c:v>
                </c:pt>
                <c:pt idx="10433">
                  <c:v>22.552</c:v>
                </c:pt>
                <c:pt idx="10434">
                  <c:v>22.552</c:v>
                </c:pt>
                <c:pt idx="10435">
                  <c:v>22.550999999999998</c:v>
                </c:pt>
                <c:pt idx="10436">
                  <c:v>22.550999999999998</c:v>
                </c:pt>
                <c:pt idx="10437">
                  <c:v>22.550999999999998</c:v>
                </c:pt>
                <c:pt idx="10438">
                  <c:v>22.552</c:v>
                </c:pt>
                <c:pt idx="10439">
                  <c:v>22.552</c:v>
                </c:pt>
                <c:pt idx="10440">
                  <c:v>22.553000000000001</c:v>
                </c:pt>
                <c:pt idx="10441">
                  <c:v>22.553000000000001</c:v>
                </c:pt>
                <c:pt idx="10442">
                  <c:v>22.553000000000001</c:v>
                </c:pt>
                <c:pt idx="10443">
                  <c:v>22.553000000000001</c:v>
                </c:pt>
                <c:pt idx="10444">
                  <c:v>22.552</c:v>
                </c:pt>
                <c:pt idx="10445">
                  <c:v>22.552</c:v>
                </c:pt>
                <c:pt idx="10446">
                  <c:v>22.553999999999998</c:v>
                </c:pt>
                <c:pt idx="10447">
                  <c:v>22.553000000000001</c:v>
                </c:pt>
                <c:pt idx="10448">
                  <c:v>22.553999999999998</c:v>
                </c:pt>
                <c:pt idx="10449">
                  <c:v>22.553999999999998</c:v>
                </c:pt>
                <c:pt idx="10450">
                  <c:v>22.556000000000001</c:v>
                </c:pt>
                <c:pt idx="10451">
                  <c:v>22.556000000000001</c:v>
                </c:pt>
                <c:pt idx="10452">
                  <c:v>22.555</c:v>
                </c:pt>
                <c:pt idx="10453">
                  <c:v>22.553999999999998</c:v>
                </c:pt>
                <c:pt idx="10454">
                  <c:v>22.555</c:v>
                </c:pt>
                <c:pt idx="10455">
                  <c:v>22.555</c:v>
                </c:pt>
                <c:pt idx="10456">
                  <c:v>22.553999999999998</c:v>
                </c:pt>
                <c:pt idx="10457">
                  <c:v>22.555</c:v>
                </c:pt>
                <c:pt idx="10458">
                  <c:v>22.555</c:v>
                </c:pt>
                <c:pt idx="10459">
                  <c:v>22.555</c:v>
                </c:pt>
                <c:pt idx="10460">
                  <c:v>22.555</c:v>
                </c:pt>
                <c:pt idx="10461">
                  <c:v>22.556000000000001</c:v>
                </c:pt>
                <c:pt idx="10462">
                  <c:v>22.555</c:v>
                </c:pt>
                <c:pt idx="10463">
                  <c:v>22.555</c:v>
                </c:pt>
                <c:pt idx="10464">
                  <c:v>22.555</c:v>
                </c:pt>
                <c:pt idx="10465">
                  <c:v>22.555</c:v>
                </c:pt>
                <c:pt idx="10466">
                  <c:v>22.555</c:v>
                </c:pt>
                <c:pt idx="10467">
                  <c:v>22.555</c:v>
                </c:pt>
                <c:pt idx="10468">
                  <c:v>22.556000000000001</c:v>
                </c:pt>
                <c:pt idx="10469">
                  <c:v>22.556000000000001</c:v>
                </c:pt>
                <c:pt idx="10470">
                  <c:v>22.555</c:v>
                </c:pt>
                <c:pt idx="10471">
                  <c:v>22.556000000000001</c:v>
                </c:pt>
                <c:pt idx="10472">
                  <c:v>22.556000000000001</c:v>
                </c:pt>
                <c:pt idx="10473">
                  <c:v>22.555</c:v>
                </c:pt>
                <c:pt idx="10474">
                  <c:v>22.556000000000001</c:v>
                </c:pt>
                <c:pt idx="10475">
                  <c:v>22.556000000000001</c:v>
                </c:pt>
                <c:pt idx="10476">
                  <c:v>22.556000000000001</c:v>
                </c:pt>
                <c:pt idx="10477">
                  <c:v>22.556000000000001</c:v>
                </c:pt>
                <c:pt idx="10478">
                  <c:v>22.556000000000001</c:v>
                </c:pt>
                <c:pt idx="10479">
                  <c:v>22.555</c:v>
                </c:pt>
                <c:pt idx="10480">
                  <c:v>22.555</c:v>
                </c:pt>
                <c:pt idx="10481">
                  <c:v>22.555</c:v>
                </c:pt>
                <c:pt idx="10482">
                  <c:v>22.555</c:v>
                </c:pt>
                <c:pt idx="10483">
                  <c:v>22.555</c:v>
                </c:pt>
                <c:pt idx="10484">
                  <c:v>22.555</c:v>
                </c:pt>
                <c:pt idx="10485">
                  <c:v>22.553999999999998</c:v>
                </c:pt>
                <c:pt idx="10486">
                  <c:v>22.553999999999998</c:v>
                </c:pt>
                <c:pt idx="10487">
                  <c:v>22.553000000000001</c:v>
                </c:pt>
                <c:pt idx="10488">
                  <c:v>22.553000000000001</c:v>
                </c:pt>
                <c:pt idx="10489">
                  <c:v>22.553999999999998</c:v>
                </c:pt>
                <c:pt idx="10490">
                  <c:v>22.553000000000001</c:v>
                </c:pt>
                <c:pt idx="10491">
                  <c:v>22.553000000000001</c:v>
                </c:pt>
                <c:pt idx="10492">
                  <c:v>22.553000000000001</c:v>
                </c:pt>
                <c:pt idx="10493">
                  <c:v>22.552</c:v>
                </c:pt>
                <c:pt idx="10494">
                  <c:v>22.552</c:v>
                </c:pt>
                <c:pt idx="10495">
                  <c:v>22.552</c:v>
                </c:pt>
                <c:pt idx="10496">
                  <c:v>22.552</c:v>
                </c:pt>
                <c:pt idx="10497">
                  <c:v>22.552</c:v>
                </c:pt>
                <c:pt idx="10498">
                  <c:v>22.552</c:v>
                </c:pt>
                <c:pt idx="10499">
                  <c:v>22.552</c:v>
                </c:pt>
                <c:pt idx="10500">
                  <c:v>22.552</c:v>
                </c:pt>
                <c:pt idx="10501">
                  <c:v>22.552</c:v>
                </c:pt>
                <c:pt idx="10502">
                  <c:v>22.552</c:v>
                </c:pt>
                <c:pt idx="10503">
                  <c:v>22.552</c:v>
                </c:pt>
                <c:pt idx="10504">
                  <c:v>22.552</c:v>
                </c:pt>
                <c:pt idx="10505">
                  <c:v>22.553999999999998</c:v>
                </c:pt>
                <c:pt idx="10506">
                  <c:v>22.556000000000001</c:v>
                </c:pt>
                <c:pt idx="10507">
                  <c:v>22.556000000000001</c:v>
                </c:pt>
                <c:pt idx="10508">
                  <c:v>22.556000000000001</c:v>
                </c:pt>
                <c:pt idx="10509">
                  <c:v>22.555</c:v>
                </c:pt>
                <c:pt idx="10510">
                  <c:v>22.555</c:v>
                </c:pt>
                <c:pt idx="10511">
                  <c:v>22.555</c:v>
                </c:pt>
                <c:pt idx="10512">
                  <c:v>22.553999999999998</c:v>
                </c:pt>
                <c:pt idx="10513">
                  <c:v>22.553000000000001</c:v>
                </c:pt>
                <c:pt idx="10514">
                  <c:v>22.553000000000001</c:v>
                </c:pt>
                <c:pt idx="10515">
                  <c:v>22.553000000000001</c:v>
                </c:pt>
                <c:pt idx="10516">
                  <c:v>22.553000000000001</c:v>
                </c:pt>
                <c:pt idx="10517">
                  <c:v>22.553000000000001</c:v>
                </c:pt>
                <c:pt idx="10518">
                  <c:v>22.553000000000001</c:v>
                </c:pt>
                <c:pt idx="10519">
                  <c:v>22.552</c:v>
                </c:pt>
                <c:pt idx="10520">
                  <c:v>22.552</c:v>
                </c:pt>
                <c:pt idx="10521">
                  <c:v>22.552</c:v>
                </c:pt>
                <c:pt idx="10522">
                  <c:v>22.553000000000001</c:v>
                </c:pt>
                <c:pt idx="10523">
                  <c:v>22.553000000000001</c:v>
                </c:pt>
                <c:pt idx="10524">
                  <c:v>22.552</c:v>
                </c:pt>
                <c:pt idx="10525">
                  <c:v>22.550999999999998</c:v>
                </c:pt>
                <c:pt idx="10526">
                  <c:v>22.550999999999998</c:v>
                </c:pt>
                <c:pt idx="10527">
                  <c:v>22.552</c:v>
                </c:pt>
                <c:pt idx="10528">
                  <c:v>22.552</c:v>
                </c:pt>
                <c:pt idx="10529">
                  <c:v>22.552</c:v>
                </c:pt>
                <c:pt idx="10530">
                  <c:v>22.552</c:v>
                </c:pt>
                <c:pt idx="10531">
                  <c:v>22.553999999999998</c:v>
                </c:pt>
                <c:pt idx="10532">
                  <c:v>22.553999999999998</c:v>
                </c:pt>
                <c:pt idx="10533">
                  <c:v>22.553999999999998</c:v>
                </c:pt>
                <c:pt idx="10534">
                  <c:v>22.553999999999998</c:v>
                </c:pt>
                <c:pt idx="10535">
                  <c:v>22.553999999999998</c:v>
                </c:pt>
                <c:pt idx="10536">
                  <c:v>22.553999999999998</c:v>
                </c:pt>
                <c:pt idx="10537">
                  <c:v>22.555</c:v>
                </c:pt>
                <c:pt idx="10538">
                  <c:v>22.555</c:v>
                </c:pt>
                <c:pt idx="10539">
                  <c:v>22.555</c:v>
                </c:pt>
                <c:pt idx="10540">
                  <c:v>22.555</c:v>
                </c:pt>
                <c:pt idx="10541">
                  <c:v>22.556999999999999</c:v>
                </c:pt>
                <c:pt idx="10542">
                  <c:v>22.556999999999999</c:v>
                </c:pt>
                <c:pt idx="10543">
                  <c:v>22.556999999999999</c:v>
                </c:pt>
                <c:pt idx="10544">
                  <c:v>22.556999999999999</c:v>
                </c:pt>
                <c:pt idx="10545">
                  <c:v>22.556000000000001</c:v>
                </c:pt>
                <c:pt idx="10546">
                  <c:v>22.556000000000001</c:v>
                </c:pt>
                <c:pt idx="10547">
                  <c:v>22.555</c:v>
                </c:pt>
                <c:pt idx="10548">
                  <c:v>22.555</c:v>
                </c:pt>
                <c:pt idx="10549">
                  <c:v>22.555</c:v>
                </c:pt>
                <c:pt idx="10550">
                  <c:v>22.555</c:v>
                </c:pt>
                <c:pt idx="10551">
                  <c:v>22.553999999999998</c:v>
                </c:pt>
                <c:pt idx="10552">
                  <c:v>22.553000000000001</c:v>
                </c:pt>
                <c:pt idx="10553">
                  <c:v>22.553000000000001</c:v>
                </c:pt>
                <c:pt idx="10554">
                  <c:v>22.553000000000001</c:v>
                </c:pt>
                <c:pt idx="10555">
                  <c:v>22.553000000000001</c:v>
                </c:pt>
                <c:pt idx="10556">
                  <c:v>22.553000000000001</c:v>
                </c:pt>
                <c:pt idx="10557">
                  <c:v>22.552</c:v>
                </c:pt>
                <c:pt idx="10558">
                  <c:v>22.552</c:v>
                </c:pt>
                <c:pt idx="10559">
                  <c:v>22.552</c:v>
                </c:pt>
                <c:pt idx="10560">
                  <c:v>22.552</c:v>
                </c:pt>
                <c:pt idx="10561">
                  <c:v>22.553000000000001</c:v>
                </c:pt>
                <c:pt idx="10562">
                  <c:v>22.552</c:v>
                </c:pt>
                <c:pt idx="10563">
                  <c:v>22.552</c:v>
                </c:pt>
                <c:pt idx="10564">
                  <c:v>22.552</c:v>
                </c:pt>
                <c:pt idx="10565">
                  <c:v>22.550999999999998</c:v>
                </c:pt>
                <c:pt idx="10566">
                  <c:v>22.550999999999998</c:v>
                </c:pt>
                <c:pt idx="10567">
                  <c:v>22.553000000000001</c:v>
                </c:pt>
                <c:pt idx="10568">
                  <c:v>22.553000000000001</c:v>
                </c:pt>
                <c:pt idx="10569">
                  <c:v>22.553000000000001</c:v>
                </c:pt>
                <c:pt idx="10570">
                  <c:v>22.553000000000001</c:v>
                </c:pt>
                <c:pt idx="10571">
                  <c:v>22.553000000000001</c:v>
                </c:pt>
                <c:pt idx="10572">
                  <c:v>22.553000000000001</c:v>
                </c:pt>
                <c:pt idx="10573">
                  <c:v>22.553000000000001</c:v>
                </c:pt>
                <c:pt idx="10574">
                  <c:v>22.553999999999998</c:v>
                </c:pt>
                <c:pt idx="10575">
                  <c:v>22.553999999999998</c:v>
                </c:pt>
                <c:pt idx="10576">
                  <c:v>22.553999999999998</c:v>
                </c:pt>
                <c:pt idx="10577">
                  <c:v>22.555</c:v>
                </c:pt>
                <c:pt idx="10578">
                  <c:v>22.553000000000001</c:v>
                </c:pt>
                <c:pt idx="10579">
                  <c:v>22.552</c:v>
                </c:pt>
                <c:pt idx="10580">
                  <c:v>22.552</c:v>
                </c:pt>
                <c:pt idx="10581">
                  <c:v>22.553000000000001</c:v>
                </c:pt>
                <c:pt idx="10582">
                  <c:v>22.553999999999998</c:v>
                </c:pt>
                <c:pt idx="10583">
                  <c:v>22.553000000000001</c:v>
                </c:pt>
                <c:pt idx="10584">
                  <c:v>22.553000000000001</c:v>
                </c:pt>
                <c:pt idx="10585">
                  <c:v>22.553000000000001</c:v>
                </c:pt>
                <c:pt idx="10586">
                  <c:v>22.553000000000001</c:v>
                </c:pt>
                <c:pt idx="10587">
                  <c:v>22.553999999999998</c:v>
                </c:pt>
                <c:pt idx="10588">
                  <c:v>22.553999999999998</c:v>
                </c:pt>
                <c:pt idx="10589">
                  <c:v>22.553999999999998</c:v>
                </c:pt>
                <c:pt idx="10590">
                  <c:v>22.555</c:v>
                </c:pt>
                <c:pt idx="10591">
                  <c:v>22.555</c:v>
                </c:pt>
                <c:pt idx="10592">
                  <c:v>22.555</c:v>
                </c:pt>
                <c:pt idx="10593">
                  <c:v>22.555</c:v>
                </c:pt>
                <c:pt idx="10594">
                  <c:v>22.555</c:v>
                </c:pt>
                <c:pt idx="10595">
                  <c:v>22.556000000000001</c:v>
                </c:pt>
                <c:pt idx="10596">
                  <c:v>22.555</c:v>
                </c:pt>
                <c:pt idx="10597">
                  <c:v>22.555</c:v>
                </c:pt>
                <c:pt idx="10598">
                  <c:v>22.555</c:v>
                </c:pt>
                <c:pt idx="10599">
                  <c:v>22.553000000000001</c:v>
                </c:pt>
                <c:pt idx="10600">
                  <c:v>22.553000000000001</c:v>
                </c:pt>
                <c:pt idx="10601">
                  <c:v>22.553999999999998</c:v>
                </c:pt>
                <c:pt idx="10602">
                  <c:v>22.553999999999998</c:v>
                </c:pt>
                <c:pt idx="10603">
                  <c:v>22.553999999999998</c:v>
                </c:pt>
                <c:pt idx="10604">
                  <c:v>22.553999999999998</c:v>
                </c:pt>
                <c:pt idx="10605">
                  <c:v>22.553999999999998</c:v>
                </c:pt>
                <c:pt idx="10606">
                  <c:v>22.552</c:v>
                </c:pt>
                <c:pt idx="10607">
                  <c:v>22.552</c:v>
                </c:pt>
                <c:pt idx="10608">
                  <c:v>22.550999999999998</c:v>
                </c:pt>
                <c:pt idx="10609">
                  <c:v>22.552</c:v>
                </c:pt>
                <c:pt idx="10610">
                  <c:v>22.552</c:v>
                </c:pt>
                <c:pt idx="10611">
                  <c:v>22.553000000000001</c:v>
                </c:pt>
                <c:pt idx="10612">
                  <c:v>22.553000000000001</c:v>
                </c:pt>
                <c:pt idx="10613">
                  <c:v>22.553000000000001</c:v>
                </c:pt>
                <c:pt idx="10614">
                  <c:v>22.553000000000001</c:v>
                </c:pt>
                <c:pt idx="10615">
                  <c:v>22.553000000000001</c:v>
                </c:pt>
                <c:pt idx="10616">
                  <c:v>22.550999999999998</c:v>
                </c:pt>
                <c:pt idx="10617">
                  <c:v>22.552</c:v>
                </c:pt>
                <c:pt idx="10618">
                  <c:v>22.552</c:v>
                </c:pt>
                <c:pt idx="10619">
                  <c:v>22.550999999999998</c:v>
                </c:pt>
                <c:pt idx="10620">
                  <c:v>22.550999999999998</c:v>
                </c:pt>
                <c:pt idx="10621">
                  <c:v>22.553000000000001</c:v>
                </c:pt>
                <c:pt idx="10622">
                  <c:v>22.553000000000001</c:v>
                </c:pt>
                <c:pt idx="10623">
                  <c:v>22.553999999999998</c:v>
                </c:pt>
                <c:pt idx="10624">
                  <c:v>22.553999999999998</c:v>
                </c:pt>
                <c:pt idx="10625">
                  <c:v>22.553999999999998</c:v>
                </c:pt>
                <c:pt idx="10626">
                  <c:v>22.553999999999998</c:v>
                </c:pt>
                <c:pt idx="10627">
                  <c:v>22.555</c:v>
                </c:pt>
                <c:pt idx="10628">
                  <c:v>22.555</c:v>
                </c:pt>
                <c:pt idx="10629">
                  <c:v>22.556000000000001</c:v>
                </c:pt>
                <c:pt idx="10630">
                  <c:v>22.555</c:v>
                </c:pt>
                <c:pt idx="10631">
                  <c:v>22.555</c:v>
                </c:pt>
                <c:pt idx="10632">
                  <c:v>22.555</c:v>
                </c:pt>
                <c:pt idx="10633">
                  <c:v>22.556000000000001</c:v>
                </c:pt>
                <c:pt idx="10634">
                  <c:v>22.556000000000001</c:v>
                </c:pt>
                <c:pt idx="10635">
                  <c:v>22.556000000000001</c:v>
                </c:pt>
                <c:pt idx="10636">
                  <c:v>22.556000000000001</c:v>
                </c:pt>
                <c:pt idx="10637">
                  <c:v>22.555</c:v>
                </c:pt>
                <c:pt idx="10638">
                  <c:v>22.555</c:v>
                </c:pt>
                <c:pt idx="10639">
                  <c:v>22.555</c:v>
                </c:pt>
                <c:pt idx="10640">
                  <c:v>22.556000000000001</c:v>
                </c:pt>
                <c:pt idx="10641">
                  <c:v>22.556000000000001</c:v>
                </c:pt>
                <c:pt idx="10642">
                  <c:v>22.556000000000001</c:v>
                </c:pt>
                <c:pt idx="10643">
                  <c:v>22.555</c:v>
                </c:pt>
                <c:pt idx="10644">
                  <c:v>22.556000000000001</c:v>
                </c:pt>
                <c:pt idx="10645">
                  <c:v>22.556000000000001</c:v>
                </c:pt>
                <c:pt idx="10646">
                  <c:v>22.553000000000001</c:v>
                </c:pt>
                <c:pt idx="10647">
                  <c:v>22.553000000000001</c:v>
                </c:pt>
                <c:pt idx="10648">
                  <c:v>22.553000000000001</c:v>
                </c:pt>
                <c:pt idx="10649">
                  <c:v>22.553000000000001</c:v>
                </c:pt>
                <c:pt idx="10650">
                  <c:v>22.553000000000001</c:v>
                </c:pt>
                <c:pt idx="10651">
                  <c:v>22.553000000000001</c:v>
                </c:pt>
                <c:pt idx="10652">
                  <c:v>22.552</c:v>
                </c:pt>
                <c:pt idx="10653">
                  <c:v>22.552</c:v>
                </c:pt>
                <c:pt idx="10654">
                  <c:v>22.552</c:v>
                </c:pt>
                <c:pt idx="10655">
                  <c:v>22.552</c:v>
                </c:pt>
                <c:pt idx="10656">
                  <c:v>22.552</c:v>
                </c:pt>
                <c:pt idx="10657">
                  <c:v>22.550999999999998</c:v>
                </c:pt>
                <c:pt idx="10658">
                  <c:v>22.552</c:v>
                </c:pt>
                <c:pt idx="10659">
                  <c:v>22.553000000000001</c:v>
                </c:pt>
                <c:pt idx="10660">
                  <c:v>22.553999999999998</c:v>
                </c:pt>
                <c:pt idx="10661">
                  <c:v>22.553999999999998</c:v>
                </c:pt>
                <c:pt idx="10662">
                  <c:v>22.553999999999998</c:v>
                </c:pt>
                <c:pt idx="10663">
                  <c:v>22.553999999999998</c:v>
                </c:pt>
                <c:pt idx="10664">
                  <c:v>22.553999999999998</c:v>
                </c:pt>
                <c:pt idx="10665">
                  <c:v>22.555</c:v>
                </c:pt>
                <c:pt idx="10666">
                  <c:v>22.556000000000001</c:v>
                </c:pt>
                <c:pt idx="10667">
                  <c:v>22.555</c:v>
                </c:pt>
                <c:pt idx="10668">
                  <c:v>22.552</c:v>
                </c:pt>
                <c:pt idx="10669">
                  <c:v>22.553000000000001</c:v>
                </c:pt>
                <c:pt idx="10670">
                  <c:v>22.555</c:v>
                </c:pt>
                <c:pt idx="10671">
                  <c:v>22.555</c:v>
                </c:pt>
                <c:pt idx="10672">
                  <c:v>22.555</c:v>
                </c:pt>
                <c:pt idx="10673">
                  <c:v>22.553999999999998</c:v>
                </c:pt>
                <c:pt idx="10674">
                  <c:v>22.553999999999998</c:v>
                </c:pt>
                <c:pt idx="10675">
                  <c:v>22.555</c:v>
                </c:pt>
                <c:pt idx="10676">
                  <c:v>22.555</c:v>
                </c:pt>
                <c:pt idx="10677">
                  <c:v>22.555</c:v>
                </c:pt>
                <c:pt idx="10678">
                  <c:v>22.553000000000001</c:v>
                </c:pt>
                <c:pt idx="10679">
                  <c:v>22.552</c:v>
                </c:pt>
                <c:pt idx="10680">
                  <c:v>22.552</c:v>
                </c:pt>
                <c:pt idx="10681">
                  <c:v>22.550999999999998</c:v>
                </c:pt>
                <c:pt idx="10682">
                  <c:v>22.550999999999998</c:v>
                </c:pt>
                <c:pt idx="10683">
                  <c:v>22.550999999999998</c:v>
                </c:pt>
                <c:pt idx="10684">
                  <c:v>22.550999999999998</c:v>
                </c:pt>
                <c:pt idx="10685">
                  <c:v>22.552</c:v>
                </c:pt>
                <c:pt idx="10686">
                  <c:v>22.552</c:v>
                </c:pt>
                <c:pt idx="10687">
                  <c:v>22.553000000000001</c:v>
                </c:pt>
                <c:pt idx="10688">
                  <c:v>22.553000000000001</c:v>
                </c:pt>
                <c:pt idx="10689">
                  <c:v>22.552</c:v>
                </c:pt>
                <c:pt idx="10690">
                  <c:v>22.553000000000001</c:v>
                </c:pt>
                <c:pt idx="10691">
                  <c:v>22.553000000000001</c:v>
                </c:pt>
                <c:pt idx="10692">
                  <c:v>22.553000000000001</c:v>
                </c:pt>
                <c:pt idx="10693">
                  <c:v>22.553999999999998</c:v>
                </c:pt>
                <c:pt idx="10694">
                  <c:v>22.553999999999998</c:v>
                </c:pt>
                <c:pt idx="10695">
                  <c:v>22.553999999999998</c:v>
                </c:pt>
                <c:pt idx="10696">
                  <c:v>22.553000000000001</c:v>
                </c:pt>
                <c:pt idx="10697">
                  <c:v>22.553000000000001</c:v>
                </c:pt>
                <c:pt idx="10698">
                  <c:v>22.553000000000001</c:v>
                </c:pt>
                <c:pt idx="10699">
                  <c:v>22.553000000000001</c:v>
                </c:pt>
                <c:pt idx="10700">
                  <c:v>22.553999999999998</c:v>
                </c:pt>
                <c:pt idx="10701">
                  <c:v>22.553000000000001</c:v>
                </c:pt>
                <c:pt idx="10702">
                  <c:v>22.552</c:v>
                </c:pt>
                <c:pt idx="10703">
                  <c:v>22.552</c:v>
                </c:pt>
                <c:pt idx="10704">
                  <c:v>22.550999999999998</c:v>
                </c:pt>
                <c:pt idx="10705">
                  <c:v>22.550999999999998</c:v>
                </c:pt>
                <c:pt idx="10706">
                  <c:v>22.552</c:v>
                </c:pt>
                <c:pt idx="10707">
                  <c:v>22.552</c:v>
                </c:pt>
                <c:pt idx="10708">
                  <c:v>22.552</c:v>
                </c:pt>
                <c:pt idx="10709">
                  <c:v>22.552</c:v>
                </c:pt>
                <c:pt idx="10710">
                  <c:v>22.552</c:v>
                </c:pt>
                <c:pt idx="10711">
                  <c:v>22.553000000000001</c:v>
                </c:pt>
                <c:pt idx="10712">
                  <c:v>22.553000000000001</c:v>
                </c:pt>
                <c:pt idx="10713">
                  <c:v>22.553000000000001</c:v>
                </c:pt>
                <c:pt idx="10714">
                  <c:v>22.553000000000001</c:v>
                </c:pt>
                <c:pt idx="10715">
                  <c:v>22.553000000000001</c:v>
                </c:pt>
                <c:pt idx="10716">
                  <c:v>22.553999999999998</c:v>
                </c:pt>
                <c:pt idx="10717">
                  <c:v>22.553999999999998</c:v>
                </c:pt>
                <c:pt idx="10718">
                  <c:v>22.553999999999998</c:v>
                </c:pt>
                <c:pt idx="10719">
                  <c:v>22.553999999999998</c:v>
                </c:pt>
                <c:pt idx="10720">
                  <c:v>22.555</c:v>
                </c:pt>
                <c:pt idx="10721">
                  <c:v>22.555</c:v>
                </c:pt>
                <c:pt idx="10722">
                  <c:v>22.555</c:v>
                </c:pt>
                <c:pt idx="10723">
                  <c:v>22.555</c:v>
                </c:pt>
                <c:pt idx="10724">
                  <c:v>22.553999999999998</c:v>
                </c:pt>
                <c:pt idx="10725">
                  <c:v>22.555</c:v>
                </c:pt>
                <c:pt idx="10726">
                  <c:v>22.555</c:v>
                </c:pt>
                <c:pt idx="10727">
                  <c:v>22.556000000000001</c:v>
                </c:pt>
                <c:pt idx="10728">
                  <c:v>22.556999999999999</c:v>
                </c:pt>
                <c:pt idx="10729">
                  <c:v>22.556999999999999</c:v>
                </c:pt>
                <c:pt idx="10730">
                  <c:v>22.556000000000001</c:v>
                </c:pt>
                <c:pt idx="10731">
                  <c:v>22.556000000000001</c:v>
                </c:pt>
                <c:pt idx="10732">
                  <c:v>22.555</c:v>
                </c:pt>
                <c:pt idx="10733">
                  <c:v>22.555</c:v>
                </c:pt>
                <c:pt idx="10734">
                  <c:v>22.555</c:v>
                </c:pt>
                <c:pt idx="10735">
                  <c:v>22.556000000000001</c:v>
                </c:pt>
                <c:pt idx="10736">
                  <c:v>22.556000000000001</c:v>
                </c:pt>
                <c:pt idx="10737">
                  <c:v>22.556000000000001</c:v>
                </c:pt>
                <c:pt idx="10738">
                  <c:v>22.556000000000001</c:v>
                </c:pt>
                <c:pt idx="10739">
                  <c:v>22.556000000000001</c:v>
                </c:pt>
                <c:pt idx="10740">
                  <c:v>22.556000000000001</c:v>
                </c:pt>
                <c:pt idx="10741">
                  <c:v>22.555</c:v>
                </c:pt>
                <c:pt idx="10742">
                  <c:v>22.555</c:v>
                </c:pt>
                <c:pt idx="10743">
                  <c:v>22.556000000000001</c:v>
                </c:pt>
                <c:pt idx="10744">
                  <c:v>22.556000000000001</c:v>
                </c:pt>
                <c:pt idx="10745">
                  <c:v>22.555</c:v>
                </c:pt>
                <c:pt idx="10746">
                  <c:v>22.555</c:v>
                </c:pt>
                <c:pt idx="10747">
                  <c:v>22.553999999999998</c:v>
                </c:pt>
                <c:pt idx="10748">
                  <c:v>22.553999999999998</c:v>
                </c:pt>
                <c:pt idx="10749">
                  <c:v>22.555</c:v>
                </c:pt>
                <c:pt idx="10750">
                  <c:v>22.553999999999998</c:v>
                </c:pt>
                <c:pt idx="10751">
                  <c:v>22.556000000000001</c:v>
                </c:pt>
                <c:pt idx="10752">
                  <c:v>22.556000000000001</c:v>
                </c:pt>
                <c:pt idx="10753">
                  <c:v>22.556000000000001</c:v>
                </c:pt>
                <c:pt idx="10754">
                  <c:v>22.555</c:v>
                </c:pt>
                <c:pt idx="10755">
                  <c:v>22.556000000000001</c:v>
                </c:pt>
                <c:pt idx="10756">
                  <c:v>22.555</c:v>
                </c:pt>
                <c:pt idx="10757">
                  <c:v>22.555</c:v>
                </c:pt>
                <c:pt idx="10758">
                  <c:v>22.555</c:v>
                </c:pt>
                <c:pt idx="10759">
                  <c:v>22.555</c:v>
                </c:pt>
                <c:pt idx="10760">
                  <c:v>22.556000000000001</c:v>
                </c:pt>
                <c:pt idx="10761">
                  <c:v>22.555</c:v>
                </c:pt>
                <c:pt idx="10762">
                  <c:v>22.555</c:v>
                </c:pt>
                <c:pt idx="10763">
                  <c:v>22.555</c:v>
                </c:pt>
                <c:pt idx="10764">
                  <c:v>22.553999999999998</c:v>
                </c:pt>
                <c:pt idx="10765">
                  <c:v>22.553999999999998</c:v>
                </c:pt>
                <c:pt idx="10766">
                  <c:v>22.553999999999998</c:v>
                </c:pt>
                <c:pt idx="10767">
                  <c:v>22.553999999999998</c:v>
                </c:pt>
                <c:pt idx="10768">
                  <c:v>22.555</c:v>
                </c:pt>
                <c:pt idx="10769">
                  <c:v>22.556000000000001</c:v>
                </c:pt>
                <c:pt idx="10770">
                  <c:v>22.556000000000001</c:v>
                </c:pt>
                <c:pt idx="10771">
                  <c:v>22.555</c:v>
                </c:pt>
                <c:pt idx="10772">
                  <c:v>22.555</c:v>
                </c:pt>
                <c:pt idx="10773">
                  <c:v>22.556000000000001</c:v>
                </c:pt>
                <c:pt idx="10774">
                  <c:v>22.556000000000001</c:v>
                </c:pt>
                <c:pt idx="10775">
                  <c:v>22.556000000000001</c:v>
                </c:pt>
                <c:pt idx="10776">
                  <c:v>22.556000000000001</c:v>
                </c:pt>
                <c:pt idx="10777">
                  <c:v>22.556000000000001</c:v>
                </c:pt>
                <c:pt idx="10778">
                  <c:v>22.556000000000001</c:v>
                </c:pt>
                <c:pt idx="10779">
                  <c:v>22.556000000000001</c:v>
                </c:pt>
                <c:pt idx="10780">
                  <c:v>22.556000000000001</c:v>
                </c:pt>
                <c:pt idx="10781">
                  <c:v>22.556000000000001</c:v>
                </c:pt>
                <c:pt idx="10782">
                  <c:v>22.556000000000001</c:v>
                </c:pt>
                <c:pt idx="10783">
                  <c:v>22.556000000000001</c:v>
                </c:pt>
                <c:pt idx="10784">
                  <c:v>22.555</c:v>
                </c:pt>
                <c:pt idx="10785">
                  <c:v>22.556000000000001</c:v>
                </c:pt>
                <c:pt idx="10786">
                  <c:v>22.555</c:v>
                </c:pt>
                <c:pt idx="10787">
                  <c:v>22.555</c:v>
                </c:pt>
                <c:pt idx="10788">
                  <c:v>22.553999999999998</c:v>
                </c:pt>
                <c:pt idx="10789">
                  <c:v>22.553999999999998</c:v>
                </c:pt>
                <c:pt idx="10790">
                  <c:v>22.553999999999998</c:v>
                </c:pt>
                <c:pt idx="10791">
                  <c:v>22.553999999999998</c:v>
                </c:pt>
                <c:pt idx="10792">
                  <c:v>22.555</c:v>
                </c:pt>
                <c:pt idx="10793">
                  <c:v>22.555</c:v>
                </c:pt>
                <c:pt idx="10794">
                  <c:v>22.555</c:v>
                </c:pt>
                <c:pt idx="10795">
                  <c:v>22.553999999999998</c:v>
                </c:pt>
                <c:pt idx="10796">
                  <c:v>22.553999999999998</c:v>
                </c:pt>
                <c:pt idx="10797">
                  <c:v>22.553999999999998</c:v>
                </c:pt>
                <c:pt idx="10798">
                  <c:v>22.553000000000001</c:v>
                </c:pt>
                <c:pt idx="10799">
                  <c:v>22.553000000000001</c:v>
                </c:pt>
                <c:pt idx="10800">
                  <c:v>22.552</c:v>
                </c:pt>
                <c:pt idx="10801">
                  <c:v>22.552</c:v>
                </c:pt>
                <c:pt idx="10802">
                  <c:v>22.553000000000001</c:v>
                </c:pt>
                <c:pt idx="10803">
                  <c:v>22.552</c:v>
                </c:pt>
                <c:pt idx="10804">
                  <c:v>22.552</c:v>
                </c:pt>
                <c:pt idx="10805">
                  <c:v>22.552</c:v>
                </c:pt>
                <c:pt idx="10806">
                  <c:v>22.552</c:v>
                </c:pt>
                <c:pt idx="10807">
                  <c:v>22.552</c:v>
                </c:pt>
                <c:pt idx="10808">
                  <c:v>22.552</c:v>
                </c:pt>
                <c:pt idx="10809">
                  <c:v>22.552</c:v>
                </c:pt>
                <c:pt idx="10810">
                  <c:v>22.550999999999998</c:v>
                </c:pt>
                <c:pt idx="10811">
                  <c:v>22.550999999999998</c:v>
                </c:pt>
                <c:pt idx="10812">
                  <c:v>22.550999999999998</c:v>
                </c:pt>
                <c:pt idx="10813">
                  <c:v>22.550999999999998</c:v>
                </c:pt>
                <c:pt idx="10814">
                  <c:v>22.552</c:v>
                </c:pt>
                <c:pt idx="10815">
                  <c:v>22.552</c:v>
                </c:pt>
                <c:pt idx="10816">
                  <c:v>22.553000000000001</c:v>
                </c:pt>
                <c:pt idx="10817">
                  <c:v>22.553000000000001</c:v>
                </c:pt>
                <c:pt idx="10818">
                  <c:v>22.553000000000001</c:v>
                </c:pt>
                <c:pt idx="10819">
                  <c:v>22.553999999999998</c:v>
                </c:pt>
                <c:pt idx="10820">
                  <c:v>22.555</c:v>
                </c:pt>
                <c:pt idx="10821">
                  <c:v>22.555</c:v>
                </c:pt>
                <c:pt idx="10822">
                  <c:v>22.555</c:v>
                </c:pt>
                <c:pt idx="10823">
                  <c:v>22.555</c:v>
                </c:pt>
                <c:pt idx="10824">
                  <c:v>22.555</c:v>
                </c:pt>
                <c:pt idx="10825">
                  <c:v>22.555</c:v>
                </c:pt>
                <c:pt idx="10826">
                  <c:v>22.555</c:v>
                </c:pt>
                <c:pt idx="10827">
                  <c:v>22.555</c:v>
                </c:pt>
                <c:pt idx="10828">
                  <c:v>22.556000000000001</c:v>
                </c:pt>
                <c:pt idx="10829">
                  <c:v>22.556000000000001</c:v>
                </c:pt>
                <c:pt idx="10830">
                  <c:v>22.555</c:v>
                </c:pt>
                <c:pt idx="10831">
                  <c:v>22.556999999999999</c:v>
                </c:pt>
                <c:pt idx="10832">
                  <c:v>22.555</c:v>
                </c:pt>
                <c:pt idx="10833">
                  <c:v>22.555</c:v>
                </c:pt>
                <c:pt idx="10834">
                  <c:v>22.555</c:v>
                </c:pt>
                <c:pt idx="10835">
                  <c:v>22.555</c:v>
                </c:pt>
                <c:pt idx="10836">
                  <c:v>22.553999999999998</c:v>
                </c:pt>
                <c:pt idx="10837">
                  <c:v>22.553999999999998</c:v>
                </c:pt>
                <c:pt idx="10838">
                  <c:v>22.552</c:v>
                </c:pt>
                <c:pt idx="10839">
                  <c:v>22.552</c:v>
                </c:pt>
                <c:pt idx="10840">
                  <c:v>22.552</c:v>
                </c:pt>
                <c:pt idx="10841">
                  <c:v>22.553000000000001</c:v>
                </c:pt>
                <c:pt idx="10842">
                  <c:v>22.553000000000001</c:v>
                </c:pt>
                <c:pt idx="10843">
                  <c:v>22.552</c:v>
                </c:pt>
                <c:pt idx="10844">
                  <c:v>22.552</c:v>
                </c:pt>
                <c:pt idx="10845">
                  <c:v>22.552</c:v>
                </c:pt>
                <c:pt idx="10846">
                  <c:v>22.552</c:v>
                </c:pt>
                <c:pt idx="10847">
                  <c:v>22.552</c:v>
                </c:pt>
                <c:pt idx="10848">
                  <c:v>22.552</c:v>
                </c:pt>
                <c:pt idx="10849">
                  <c:v>22.552</c:v>
                </c:pt>
                <c:pt idx="10850">
                  <c:v>22.553000000000001</c:v>
                </c:pt>
                <c:pt idx="10851">
                  <c:v>22.553000000000001</c:v>
                </c:pt>
                <c:pt idx="10852">
                  <c:v>22.553000000000001</c:v>
                </c:pt>
                <c:pt idx="10853">
                  <c:v>22.553999999999998</c:v>
                </c:pt>
                <c:pt idx="10854">
                  <c:v>22.553999999999998</c:v>
                </c:pt>
                <c:pt idx="10855">
                  <c:v>22.555</c:v>
                </c:pt>
                <c:pt idx="10856">
                  <c:v>22.555</c:v>
                </c:pt>
                <c:pt idx="10857">
                  <c:v>22.555</c:v>
                </c:pt>
                <c:pt idx="10858">
                  <c:v>22.556000000000001</c:v>
                </c:pt>
                <c:pt idx="10859">
                  <c:v>22.556000000000001</c:v>
                </c:pt>
                <c:pt idx="10860">
                  <c:v>22.556000000000001</c:v>
                </c:pt>
                <c:pt idx="10861">
                  <c:v>22.555</c:v>
                </c:pt>
                <c:pt idx="10862">
                  <c:v>22.555</c:v>
                </c:pt>
                <c:pt idx="10863">
                  <c:v>22.556000000000001</c:v>
                </c:pt>
                <c:pt idx="10864">
                  <c:v>22.556999999999999</c:v>
                </c:pt>
                <c:pt idx="10865">
                  <c:v>22.556999999999999</c:v>
                </c:pt>
                <c:pt idx="10866">
                  <c:v>22.556000000000001</c:v>
                </c:pt>
                <c:pt idx="10867">
                  <c:v>22.556000000000001</c:v>
                </c:pt>
                <c:pt idx="10868">
                  <c:v>22.556000000000001</c:v>
                </c:pt>
                <c:pt idx="10869">
                  <c:v>22.555</c:v>
                </c:pt>
                <c:pt idx="10870">
                  <c:v>22.556000000000001</c:v>
                </c:pt>
                <c:pt idx="10871">
                  <c:v>22.556000000000001</c:v>
                </c:pt>
                <c:pt idx="10872">
                  <c:v>22.555</c:v>
                </c:pt>
                <c:pt idx="10873">
                  <c:v>22.555</c:v>
                </c:pt>
                <c:pt idx="10874">
                  <c:v>22.555</c:v>
                </c:pt>
                <c:pt idx="10875">
                  <c:v>22.555</c:v>
                </c:pt>
                <c:pt idx="10876">
                  <c:v>22.555</c:v>
                </c:pt>
                <c:pt idx="10877">
                  <c:v>22.555</c:v>
                </c:pt>
                <c:pt idx="10878">
                  <c:v>22.553000000000001</c:v>
                </c:pt>
                <c:pt idx="10879">
                  <c:v>22.553000000000001</c:v>
                </c:pt>
                <c:pt idx="10880">
                  <c:v>22.553000000000001</c:v>
                </c:pt>
                <c:pt idx="10881">
                  <c:v>22.553999999999998</c:v>
                </c:pt>
                <c:pt idx="10882">
                  <c:v>22.553999999999998</c:v>
                </c:pt>
                <c:pt idx="10883">
                  <c:v>22.553000000000001</c:v>
                </c:pt>
                <c:pt idx="10884">
                  <c:v>22.552</c:v>
                </c:pt>
                <c:pt idx="10885">
                  <c:v>22.552</c:v>
                </c:pt>
                <c:pt idx="10886">
                  <c:v>22.552</c:v>
                </c:pt>
                <c:pt idx="10887">
                  <c:v>22.552</c:v>
                </c:pt>
                <c:pt idx="10888">
                  <c:v>22.552</c:v>
                </c:pt>
                <c:pt idx="10889">
                  <c:v>22.552</c:v>
                </c:pt>
                <c:pt idx="10890">
                  <c:v>22.552</c:v>
                </c:pt>
                <c:pt idx="10891">
                  <c:v>22.552</c:v>
                </c:pt>
                <c:pt idx="10892">
                  <c:v>22.552</c:v>
                </c:pt>
                <c:pt idx="10893">
                  <c:v>22.552</c:v>
                </c:pt>
                <c:pt idx="10894">
                  <c:v>22.552</c:v>
                </c:pt>
                <c:pt idx="10895">
                  <c:v>22.553999999999998</c:v>
                </c:pt>
                <c:pt idx="10896">
                  <c:v>22.553999999999998</c:v>
                </c:pt>
                <c:pt idx="10897">
                  <c:v>22.555</c:v>
                </c:pt>
                <c:pt idx="10898">
                  <c:v>22.556000000000001</c:v>
                </c:pt>
                <c:pt idx="10899">
                  <c:v>22.556000000000001</c:v>
                </c:pt>
                <c:pt idx="10900">
                  <c:v>22.556000000000001</c:v>
                </c:pt>
                <c:pt idx="10901">
                  <c:v>22.556000000000001</c:v>
                </c:pt>
                <c:pt idx="10902">
                  <c:v>22.556000000000001</c:v>
                </c:pt>
                <c:pt idx="10903">
                  <c:v>22.556000000000001</c:v>
                </c:pt>
                <c:pt idx="10904">
                  <c:v>22.556000000000001</c:v>
                </c:pt>
                <c:pt idx="10905">
                  <c:v>22.556000000000001</c:v>
                </c:pt>
                <c:pt idx="10906">
                  <c:v>22.556000000000001</c:v>
                </c:pt>
                <c:pt idx="10907">
                  <c:v>22.555</c:v>
                </c:pt>
                <c:pt idx="10908">
                  <c:v>22.555</c:v>
                </c:pt>
                <c:pt idx="10909">
                  <c:v>22.555</c:v>
                </c:pt>
                <c:pt idx="10910">
                  <c:v>22.556000000000001</c:v>
                </c:pt>
                <c:pt idx="10911">
                  <c:v>22.555</c:v>
                </c:pt>
                <c:pt idx="10912">
                  <c:v>22.555</c:v>
                </c:pt>
                <c:pt idx="10913">
                  <c:v>22.553999999999998</c:v>
                </c:pt>
                <c:pt idx="10914">
                  <c:v>22.553999999999998</c:v>
                </c:pt>
                <c:pt idx="10915">
                  <c:v>22.553999999999998</c:v>
                </c:pt>
                <c:pt idx="10916">
                  <c:v>22.553000000000001</c:v>
                </c:pt>
                <c:pt idx="10917">
                  <c:v>22.553000000000001</c:v>
                </c:pt>
                <c:pt idx="10918">
                  <c:v>22.553000000000001</c:v>
                </c:pt>
                <c:pt idx="10919">
                  <c:v>22.552</c:v>
                </c:pt>
                <c:pt idx="10920">
                  <c:v>22.553000000000001</c:v>
                </c:pt>
                <c:pt idx="10921">
                  <c:v>22.553000000000001</c:v>
                </c:pt>
                <c:pt idx="10922">
                  <c:v>22.553000000000001</c:v>
                </c:pt>
                <c:pt idx="10923">
                  <c:v>22.553000000000001</c:v>
                </c:pt>
                <c:pt idx="10924">
                  <c:v>22.552</c:v>
                </c:pt>
                <c:pt idx="10925">
                  <c:v>22.552</c:v>
                </c:pt>
                <c:pt idx="10926">
                  <c:v>22.552</c:v>
                </c:pt>
                <c:pt idx="10927">
                  <c:v>22.552</c:v>
                </c:pt>
                <c:pt idx="10928">
                  <c:v>22.552</c:v>
                </c:pt>
                <c:pt idx="10929">
                  <c:v>22.552</c:v>
                </c:pt>
                <c:pt idx="10930">
                  <c:v>22.552</c:v>
                </c:pt>
                <c:pt idx="10931">
                  <c:v>22.552</c:v>
                </c:pt>
                <c:pt idx="10932">
                  <c:v>22.552</c:v>
                </c:pt>
                <c:pt idx="10933">
                  <c:v>22.552</c:v>
                </c:pt>
                <c:pt idx="10934">
                  <c:v>22.552</c:v>
                </c:pt>
                <c:pt idx="10935">
                  <c:v>22.552</c:v>
                </c:pt>
                <c:pt idx="10936">
                  <c:v>22.552</c:v>
                </c:pt>
                <c:pt idx="10937">
                  <c:v>22.553000000000001</c:v>
                </c:pt>
                <c:pt idx="10938">
                  <c:v>22.553000000000001</c:v>
                </c:pt>
                <c:pt idx="10939">
                  <c:v>22.553000000000001</c:v>
                </c:pt>
                <c:pt idx="10940">
                  <c:v>22.553000000000001</c:v>
                </c:pt>
                <c:pt idx="10941">
                  <c:v>22.553000000000001</c:v>
                </c:pt>
                <c:pt idx="10942">
                  <c:v>22.553999999999998</c:v>
                </c:pt>
                <c:pt idx="10943">
                  <c:v>22.553000000000001</c:v>
                </c:pt>
                <c:pt idx="10944">
                  <c:v>22.553000000000001</c:v>
                </c:pt>
                <c:pt idx="10945">
                  <c:v>22.553999999999998</c:v>
                </c:pt>
                <c:pt idx="10946">
                  <c:v>22.553000000000001</c:v>
                </c:pt>
                <c:pt idx="10947">
                  <c:v>22.555</c:v>
                </c:pt>
                <c:pt idx="10948">
                  <c:v>22.555</c:v>
                </c:pt>
                <c:pt idx="10949">
                  <c:v>22.555</c:v>
                </c:pt>
                <c:pt idx="10950">
                  <c:v>22.555</c:v>
                </c:pt>
                <c:pt idx="10951">
                  <c:v>22.555</c:v>
                </c:pt>
                <c:pt idx="10952">
                  <c:v>22.555</c:v>
                </c:pt>
                <c:pt idx="10953">
                  <c:v>22.555</c:v>
                </c:pt>
                <c:pt idx="10954">
                  <c:v>22.555</c:v>
                </c:pt>
                <c:pt idx="10955">
                  <c:v>22.555</c:v>
                </c:pt>
                <c:pt idx="10956">
                  <c:v>22.555</c:v>
                </c:pt>
                <c:pt idx="10957">
                  <c:v>22.556000000000001</c:v>
                </c:pt>
                <c:pt idx="10958">
                  <c:v>22.556000000000001</c:v>
                </c:pt>
                <c:pt idx="10959">
                  <c:v>22.555</c:v>
                </c:pt>
                <c:pt idx="10960">
                  <c:v>22.555</c:v>
                </c:pt>
                <c:pt idx="10961">
                  <c:v>22.555</c:v>
                </c:pt>
                <c:pt idx="10962">
                  <c:v>22.556000000000001</c:v>
                </c:pt>
                <c:pt idx="10963">
                  <c:v>22.556000000000001</c:v>
                </c:pt>
                <c:pt idx="10964">
                  <c:v>22.556000000000001</c:v>
                </c:pt>
                <c:pt idx="10965">
                  <c:v>22.556000000000001</c:v>
                </c:pt>
                <c:pt idx="10966">
                  <c:v>22.556000000000001</c:v>
                </c:pt>
                <c:pt idx="10967">
                  <c:v>22.556000000000001</c:v>
                </c:pt>
                <c:pt idx="10968">
                  <c:v>22.556000000000001</c:v>
                </c:pt>
                <c:pt idx="10969">
                  <c:v>22.556000000000001</c:v>
                </c:pt>
                <c:pt idx="10970">
                  <c:v>22.556000000000001</c:v>
                </c:pt>
                <c:pt idx="10971">
                  <c:v>22.556000000000001</c:v>
                </c:pt>
                <c:pt idx="10972">
                  <c:v>22.556000000000001</c:v>
                </c:pt>
                <c:pt idx="10973">
                  <c:v>22.556000000000001</c:v>
                </c:pt>
                <c:pt idx="10974">
                  <c:v>22.555</c:v>
                </c:pt>
                <c:pt idx="10975">
                  <c:v>22.556000000000001</c:v>
                </c:pt>
                <c:pt idx="10976">
                  <c:v>22.556000000000001</c:v>
                </c:pt>
                <c:pt idx="10977">
                  <c:v>22.555</c:v>
                </c:pt>
                <c:pt idx="10978">
                  <c:v>22.555</c:v>
                </c:pt>
                <c:pt idx="10979">
                  <c:v>22.555</c:v>
                </c:pt>
                <c:pt idx="10980">
                  <c:v>22.553999999999998</c:v>
                </c:pt>
                <c:pt idx="10981">
                  <c:v>22.553999999999998</c:v>
                </c:pt>
                <c:pt idx="10982">
                  <c:v>22.553999999999998</c:v>
                </c:pt>
                <c:pt idx="10983">
                  <c:v>22.553999999999998</c:v>
                </c:pt>
                <c:pt idx="10984">
                  <c:v>22.553999999999998</c:v>
                </c:pt>
                <c:pt idx="10985">
                  <c:v>22.553000000000001</c:v>
                </c:pt>
                <c:pt idx="10986">
                  <c:v>22.553000000000001</c:v>
                </c:pt>
                <c:pt idx="10987">
                  <c:v>22.553000000000001</c:v>
                </c:pt>
                <c:pt idx="10988">
                  <c:v>22.552</c:v>
                </c:pt>
                <c:pt idx="10989">
                  <c:v>22.550999999999998</c:v>
                </c:pt>
                <c:pt idx="10990">
                  <c:v>22.552</c:v>
                </c:pt>
                <c:pt idx="10991">
                  <c:v>22.552</c:v>
                </c:pt>
                <c:pt idx="10992">
                  <c:v>22.552</c:v>
                </c:pt>
                <c:pt idx="10993">
                  <c:v>22.553000000000001</c:v>
                </c:pt>
                <c:pt idx="10994">
                  <c:v>22.553999999999998</c:v>
                </c:pt>
                <c:pt idx="10995">
                  <c:v>22.553999999999998</c:v>
                </c:pt>
                <c:pt idx="10996">
                  <c:v>22.553999999999998</c:v>
                </c:pt>
                <c:pt idx="10997">
                  <c:v>22.553999999999998</c:v>
                </c:pt>
                <c:pt idx="10998">
                  <c:v>22.553999999999998</c:v>
                </c:pt>
                <c:pt idx="10999">
                  <c:v>22.553999999999998</c:v>
                </c:pt>
                <c:pt idx="11000">
                  <c:v>22.556000000000001</c:v>
                </c:pt>
                <c:pt idx="11001">
                  <c:v>22.556000000000001</c:v>
                </c:pt>
                <c:pt idx="11002">
                  <c:v>22.556000000000001</c:v>
                </c:pt>
                <c:pt idx="11003">
                  <c:v>22.555</c:v>
                </c:pt>
                <c:pt idx="11004">
                  <c:v>22.555</c:v>
                </c:pt>
                <c:pt idx="11005">
                  <c:v>22.555</c:v>
                </c:pt>
                <c:pt idx="11006">
                  <c:v>22.556000000000001</c:v>
                </c:pt>
                <c:pt idx="11007">
                  <c:v>22.556000000000001</c:v>
                </c:pt>
                <c:pt idx="11008">
                  <c:v>22.556000000000001</c:v>
                </c:pt>
                <c:pt idx="11009">
                  <c:v>22.555</c:v>
                </c:pt>
                <c:pt idx="11010">
                  <c:v>22.555</c:v>
                </c:pt>
                <c:pt idx="11011">
                  <c:v>22.556000000000001</c:v>
                </c:pt>
                <c:pt idx="11012">
                  <c:v>22.555</c:v>
                </c:pt>
                <c:pt idx="11013">
                  <c:v>22.555</c:v>
                </c:pt>
                <c:pt idx="11014">
                  <c:v>22.555</c:v>
                </c:pt>
                <c:pt idx="11015">
                  <c:v>22.556000000000001</c:v>
                </c:pt>
                <c:pt idx="11016">
                  <c:v>22.552</c:v>
                </c:pt>
                <c:pt idx="11017">
                  <c:v>22.552</c:v>
                </c:pt>
                <c:pt idx="11018">
                  <c:v>22.552</c:v>
                </c:pt>
                <c:pt idx="11019">
                  <c:v>22.552</c:v>
                </c:pt>
                <c:pt idx="11020">
                  <c:v>22.552</c:v>
                </c:pt>
                <c:pt idx="11021">
                  <c:v>22.552</c:v>
                </c:pt>
                <c:pt idx="11022">
                  <c:v>22.552</c:v>
                </c:pt>
                <c:pt idx="11023">
                  <c:v>22.552</c:v>
                </c:pt>
                <c:pt idx="11024">
                  <c:v>22.552</c:v>
                </c:pt>
                <c:pt idx="11025">
                  <c:v>22.553000000000001</c:v>
                </c:pt>
                <c:pt idx="11026">
                  <c:v>22.552</c:v>
                </c:pt>
                <c:pt idx="11027">
                  <c:v>22.552</c:v>
                </c:pt>
                <c:pt idx="11028">
                  <c:v>22.556000000000001</c:v>
                </c:pt>
                <c:pt idx="11029">
                  <c:v>22.556000000000001</c:v>
                </c:pt>
                <c:pt idx="11030">
                  <c:v>22.556000000000001</c:v>
                </c:pt>
                <c:pt idx="11031">
                  <c:v>22.556000000000001</c:v>
                </c:pt>
                <c:pt idx="11032">
                  <c:v>22.556000000000001</c:v>
                </c:pt>
                <c:pt idx="11033">
                  <c:v>22.555</c:v>
                </c:pt>
                <c:pt idx="11034">
                  <c:v>22.555</c:v>
                </c:pt>
                <c:pt idx="11035">
                  <c:v>22.553999999999998</c:v>
                </c:pt>
                <c:pt idx="11036">
                  <c:v>22.553999999999998</c:v>
                </c:pt>
                <c:pt idx="11037">
                  <c:v>22.553000000000001</c:v>
                </c:pt>
                <c:pt idx="11038">
                  <c:v>22.553000000000001</c:v>
                </c:pt>
                <c:pt idx="11039">
                  <c:v>22.553000000000001</c:v>
                </c:pt>
                <c:pt idx="11040">
                  <c:v>22.553000000000001</c:v>
                </c:pt>
                <c:pt idx="11041">
                  <c:v>22.553000000000001</c:v>
                </c:pt>
                <c:pt idx="11042">
                  <c:v>22.553000000000001</c:v>
                </c:pt>
                <c:pt idx="11043">
                  <c:v>22.552</c:v>
                </c:pt>
                <c:pt idx="11044">
                  <c:v>22.552</c:v>
                </c:pt>
                <c:pt idx="11045">
                  <c:v>22.552</c:v>
                </c:pt>
                <c:pt idx="11046">
                  <c:v>22.552</c:v>
                </c:pt>
                <c:pt idx="11047">
                  <c:v>22.550999999999998</c:v>
                </c:pt>
                <c:pt idx="11048">
                  <c:v>22.550999999999998</c:v>
                </c:pt>
                <c:pt idx="11049">
                  <c:v>22.552</c:v>
                </c:pt>
                <c:pt idx="11050">
                  <c:v>22.552</c:v>
                </c:pt>
                <c:pt idx="11051">
                  <c:v>22.552</c:v>
                </c:pt>
                <c:pt idx="11052">
                  <c:v>22.553000000000001</c:v>
                </c:pt>
                <c:pt idx="11053">
                  <c:v>22.553000000000001</c:v>
                </c:pt>
                <c:pt idx="11054">
                  <c:v>22.553000000000001</c:v>
                </c:pt>
                <c:pt idx="11055">
                  <c:v>22.553000000000001</c:v>
                </c:pt>
                <c:pt idx="11056">
                  <c:v>22.555</c:v>
                </c:pt>
                <c:pt idx="11057">
                  <c:v>22.555</c:v>
                </c:pt>
                <c:pt idx="11058">
                  <c:v>22.556000000000001</c:v>
                </c:pt>
                <c:pt idx="11059">
                  <c:v>22.555</c:v>
                </c:pt>
                <c:pt idx="11060">
                  <c:v>22.555</c:v>
                </c:pt>
                <c:pt idx="11061">
                  <c:v>22.555</c:v>
                </c:pt>
                <c:pt idx="11062">
                  <c:v>22.556000000000001</c:v>
                </c:pt>
                <c:pt idx="11063">
                  <c:v>22.556000000000001</c:v>
                </c:pt>
                <c:pt idx="11064">
                  <c:v>22.556000000000001</c:v>
                </c:pt>
                <c:pt idx="11065">
                  <c:v>22.556000000000001</c:v>
                </c:pt>
                <c:pt idx="11066">
                  <c:v>22.555</c:v>
                </c:pt>
                <c:pt idx="11067">
                  <c:v>22.555</c:v>
                </c:pt>
                <c:pt idx="11068">
                  <c:v>22.555</c:v>
                </c:pt>
                <c:pt idx="11069">
                  <c:v>22.555</c:v>
                </c:pt>
                <c:pt idx="11070">
                  <c:v>22.555</c:v>
                </c:pt>
                <c:pt idx="11071">
                  <c:v>22.555</c:v>
                </c:pt>
                <c:pt idx="11072">
                  <c:v>22.555</c:v>
                </c:pt>
                <c:pt idx="11073">
                  <c:v>22.555</c:v>
                </c:pt>
                <c:pt idx="11074">
                  <c:v>22.553000000000001</c:v>
                </c:pt>
                <c:pt idx="11075">
                  <c:v>22.552</c:v>
                </c:pt>
                <c:pt idx="11076">
                  <c:v>22.552</c:v>
                </c:pt>
                <c:pt idx="11077">
                  <c:v>22.552</c:v>
                </c:pt>
                <c:pt idx="11078">
                  <c:v>22.552</c:v>
                </c:pt>
                <c:pt idx="11079">
                  <c:v>22.550999999999998</c:v>
                </c:pt>
                <c:pt idx="11080">
                  <c:v>22.550999999999998</c:v>
                </c:pt>
                <c:pt idx="11081">
                  <c:v>22.552</c:v>
                </c:pt>
                <c:pt idx="11082">
                  <c:v>22.552</c:v>
                </c:pt>
                <c:pt idx="11083">
                  <c:v>22.552</c:v>
                </c:pt>
                <c:pt idx="11084">
                  <c:v>22.552</c:v>
                </c:pt>
                <c:pt idx="11085">
                  <c:v>22.553000000000001</c:v>
                </c:pt>
                <c:pt idx="11086">
                  <c:v>22.553000000000001</c:v>
                </c:pt>
                <c:pt idx="11087">
                  <c:v>22.553999999999998</c:v>
                </c:pt>
                <c:pt idx="11088">
                  <c:v>22.555</c:v>
                </c:pt>
                <c:pt idx="11089">
                  <c:v>22.555</c:v>
                </c:pt>
                <c:pt idx="11090">
                  <c:v>22.555</c:v>
                </c:pt>
                <c:pt idx="11091">
                  <c:v>22.555</c:v>
                </c:pt>
                <c:pt idx="11092">
                  <c:v>22.555</c:v>
                </c:pt>
                <c:pt idx="11093">
                  <c:v>22.553999999999998</c:v>
                </c:pt>
                <c:pt idx="11094">
                  <c:v>22.556000000000001</c:v>
                </c:pt>
                <c:pt idx="11095">
                  <c:v>22.555</c:v>
                </c:pt>
                <c:pt idx="11096">
                  <c:v>22.556000000000001</c:v>
                </c:pt>
                <c:pt idx="11097">
                  <c:v>22.556000000000001</c:v>
                </c:pt>
                <c:pt idx="11098">
                  <c:v>22.556000000000001</c:v>
                </c:pt>
                <c:pt idx="11099">
                  <c:v>22.556000000000001</c:v>
                </c:pt>
                <c:pt idx="11100">
                  <c:v>22.556000000000001</c:v>
                </c:pt>
                <c:pt idx="11101">
                  <c:v>22.555</c:v>
                </c:pt>
                <c:pt idx="11102">
                  <c:v>22.555</c:v>
                </c:pt>
                <c:pt idx="11103">
                  <c:v>22.555</c:v>
                </c:pt>
                <c:pt idx="11104">
                  <c:v>22.556000000000001</c:v>
                </c:pt>
                <c:pt idx="11105">
                  <c:v>22.555</c:v>
                </c:pt>
                <c:pt idx="11106">
                  <c:v>22.555</c:v>
                </c:pt>
                <c:pt idx="11107">
                  <c:v>22.553999999999998</c:v>
                </c:pt>
                <c:pt idx="11108">
                  <c:v>22.553999999999998</c:v>
                </c:pt>
                <c:pt idx="11109">
                  <c:v>22.553999999999998</c:v>
                </c:pt>
                <c:pt idx="11110">
                  <c:v>22.553999999999998</c:v>
                </c:pt>
                <c:pt idx="11111">
                  <c:v>22.553999999999998</c:v>
                </c:pt>
                <c:pt idx="11112">
                  <c:v>22.552</c:v>
                </c:pt>
                <c:pt idx="11113">
                  <c:v>22.552</c:v>
                </c:pt>
                <c:pt idx="11114">
                  <c:v>22.552</c:v>
                </c:pt>
                <c:pt idx="11115">
                  <c:v>22.552</c:v>
                </c:pt>
                <c:pt idx="11116">
                  <c:v>22.552</c:v>
                </c:pt>
                <c:pt idx="11117">
                  <c:v>22.552</c:v>
                </c:pt>
                <c:pt idx="11118">
                  <c:v>22.552</c:v>
                </c:pt>
                <c:pt idx="11119">
                  <c:v>22.552</c:v>
                </c:pt>
                <c:pt idx="11120">
                  <c:v>22.552</c:v>
                </c:pt>
                <c:pt idx="11121">
                  <c:v>22.552</c:v>
                </c:pt>
                <c:pt idx="11122">
                  <c:v>22.553000000000001</c:v>
                </c:pt>
                <c:pt idx="11123">
                  <c:v>22.552</c:v>
                </c:pt>
                <c:pt idx="11124">
                  <c:v>22.552</c:v>
                </c:pt>
                <c:pt idx="11125">
                  <c:v>22.553000000000001</c:v>
                </c:pt>
                <c:pt idx="11126">
                  <c:v>22.553999999999998</c:v>
                </c:pt>
                <c:pt idx="11127">
                  <c:v>22.555</c:v>
                </c:pt>
                <c:pt idx="11128">
                  <c:v>22.555</c:v>
                </c:pt>
                <c:pt idx="11129">
                  <c:v>22.553999999999998</c:v>
                </c:pt>
                <c:pt idx="11130">
                  <c:v>22.555</c:v>
                </c:pt>
                <c:pt idx="11131">
                  <c:v>22.555</c:v>
                </c:pt>
                <c:pt idx="11132">
                  <c:v>22.553999999999998</c:v>
                </c:pt>
                <c:pt idx="11133">
                  <c:v>22.555</c:v>
                </c:pt>
                <c:pt idx="11134">
                  <c:v>22.555</c:v>
                </c:pt>
                <c:pt idx="11135">
                  <c:v>22.556000000000001</c:v>
                </c:pt>
                <c:pt idx="11136">
                  <c:v>22.556000000000001</c:v>
                </c:pt>
                <c:pt idx="11137">
                  <c:v>22.556000000000001</c:v>
                </c:pt>
                <c:pt idx="11138">
                  <c:v>22.556000000000001</c:v>
                </c:pt>
                <c:pt idx="11139">
                  <c:v>22.556000000000001</c:v>
                </c:pt>
                <c:pt idx="11140">
                  <c:v>22.556999999999999</c:v>
                </c:pt>
                <c:pt idx="11141">
                  <c:v>22.556999999999999</c:v>
                </c:pt>
                <c:pt idx="11142">
                  <c:v>22.556000000000001</c:v>
                </c:pt>
                <c:pt idx="11143">
                  <c:v>22.556000000000001</c:v>
                </c:pt>
                <c:pt idx="11144">
                  <c:v>22.556000000000001</c:v>
                </c:pt>
                <c:pt idx="11145">
                  <c:v>22.556000000000001</c:v>
                </c:pt>
                <c:pt idx="11146">
                  <c:v>22.555</c:v>
                </c:pt>
                <c:pt idx="11147">
                  <c:v>22.556000000000001</c:v>
                </c:pt>
                <c:pt idx="11148">
                  <c:v>22.556000000000001</c:v>
                </c:pt>
                <c:pt idx="11149">
                  <c:v>22.556000000000001</c:v>
                </c:pt>
                <c:pt idx="11150">
                  <c:v>22.555</c:v>
                </c:pt>
                <c:pt idx="11151">
                  <c:v>22.556000000000001</c:v>
                </c:pt>
                <c:pt idx="11152">
                  <c:v>22.555</c:v>
                </c:pt>
                <c:pt idx="11153">
                  <c:v>22.555</c:v>
                </c:pt>
                <c:pt idx="11154">
                  <c:v>22.556000000000001</c:v>
                </c:pt>
                <c:pt idx="11155">
                  <c:v>22.555</c:v>
                </c:pt>
                <c:pt idx="11156">
                  <c:v>22.555</c:v>
                </c:pt>
                <c:pt idx="11157">
                  <c:v>22.555</c:v>
                </c:pt>
                <c:pt idx="11158">
                  <c:v>22.555</c:v>
                </c:pt>
                <c:pt idx="11159">
                  <c:v>22.555</c:v>
                </c:pt>
                <c:pt idx="11160">
                  <c:v>22.553999999999998</c:v>
                </c:pt>
                <c:pt idx="11161">
                  <c:v>22.553999999999998</c:v>
                </c:pt>
                <c:pt idx="11162">
                  <c:v>22.553999999999998</c:v>
                </c:pt>
                <c:pt idx="11163">
                  <c:v>22.553999999999998</c:v>
                </c:pt>
                <c:pt idx="11164">
                  <c:v>22.553999999999998</c:v>
                </c:pt>
                <c:pt idx="11165">
                  <c:v>22.553999999999998</c:v>
                </c:pt>
                <c:pt idx="11166">
                  <c:v>22.553000000000001</c:v>
                </c:pt>
                <c:pt idx="11167">
                  <c:v>22.553000000000001</c:v>
                </c:pt>
                <c:pt idx="11168">
                  <c:v>22.553000000000001</c:v>
                </c:pt>
                <c:pt idx="11169">
                  <c:v>22.553000000000001</c:v>
                </c:pt>
                <c:pt idx="11170">
                  <c:v>22.553000000000001</c:v>
                </c:pt>
                <c:pt idx="11171">
                  <c:v>22.553000000000001</c:v>
                </c:pt>
                <c:pt idx="11172">
                  <c:v>22.553000000000001</c:v>
                </c:pt>
                <c:pt idx="11173">
                  <c:v>22.553000000000001</c:v>
                </c:pt>
                <c:pt idx="11174">
                  <c:v>22.552</c:v>
                </c:pt>
                <c:pt idx="11175">
                  <c:v>22.552</c:v>
                </c:pt>
                <c:pt idx="11176">
                  <c:v>22.552</c:v>
                </c:pt>
                <c:pt idx="11177">
                  <c:v>22.552</c:v>
                </c:pt>
                <c:pt idx="11178">
                  <c:v>22.552</c:v>
                </c:pt>
                <c:pt idx="11179">
                  <c:v>22.552</c:v>
                </c:pt>
                <c:pt idx="11180">
                  <c:v>22.552</c:v>
                </c:pt>
                <c:pt idx="11181">
                  <c:v>22.552</c:v>
                </c:pt>
                <c:pt idx="11182">
                  <c:v>22.552</c:v>
                </c:pt>
                <c:pt idx="11183">
                  <c:v>22.552</c:v>
                </c:pt>
                <c:pt idx="11184">
                  <c:v>22.553000000000001</c:v>
                </c:pt>
                <c:pt idx="11185">
                  <c:v>22.552</c:v>
                </c:pt>
                <c:pt idx="11186">
                  <c:v>22.552</c:v>
                </c:pt>
                <c:pt idx="11187">
                  <c:v>22.553000000000001</c:v>
                </c:pt>
                <c:pt idx="11188">
                  <c:v>22.553000000000001</c:v>
                </c:pt>
                <c:pt idx="11189">
                  <c:v>22.553000000000001</c:v>
                </c:pt>
                <c:pt idx="11190">
                  <c:v>22.553000000000001</c:v>
                </c:pt>
                <c:pt idx="11191">
                  <c:v>22.553000000000001</c:v>
                </c:pt>
                <c:pt idx="11192">
                  <c:v>22.553000000000001</c:v>
                </c:pt>
                <c:pt idx="11193">
                  <c:v>22.553000000000001</c:v>
                </c:pt>
                <c:pt idx="11194">
                  <c:v>22.553999999999998</c:v>
                </c:pt>
                <c:pt idx="11195">
                  <c:v>22.553999999999998</c:v>
                </c:pt>
                <c:pt idx="11196">
                  <c:v>22.553999999999998</c:v>
                </c:pt>
                <c:pt idx="11197">
                  <c:v>22.553000000000001</c:v>
                </c:pt>
                <c:pt idx="11198">
                  <c:v>22.553999999999998</c:v>
                </c:pt>
                <c:pt idx="11199">
                  <c:v>22.553999999999998</c:v>
                </c:pt>
                <c:pt idx="11200">
                  <c:v>22.553999999999998</c:v>
                </c:pt>
                <c:pt idx="11201">
                  <c:v>22.553999999999998</c:v>
                </c:pt>
                <c:pt idx="11202">
                  <c:v>22.555</c:v>
                </c:pt>
                <c:pt idx="11203">
                  <c:v>22.553999999999998</c:v>
                </c:pt>
                <c:pt idx="11204">
                  <c:v>22.556000000000001</c:v>
                </c:pt>
                <c:pt idx="11205">
                  <c:v>22.555</c:v>
                </c:pt>
                <c:pt idx="11206">
                  <c:v>22.556000000000001</c:v>
                </c:pt>
                <c:pt idx="11207">
                  <c:v>22.556000000000001</c:v>
                </c:pt>
                <c:pt idx="11208">
                  <c:v>22.555</c:v>
                </c:pt>
                <c:pt idx="11209">
                  <c:v>22.555</c:v>
                </c:pt>
                <c:pt idx="11210">
                  <c:v>22.555</c:v>
                </c:pt>
                <c:pt idx="11211">
                  <c:v>22.555</c:v>
                </c:pt>
                <c:pt idx="11212">
                  <c:v>22.555</c:v>
                </c:pt>
                <c:pt idx="11213">
                  <c:v>22.555</c:v>
                </c:pt>
                <c:pt idx="11214">
                  <c:v>22.556000000000001</c:v>
                </c:pt>
                <c:pt idx="11215">
                  <c:v>22.556000000000001</c:v>
                </c:pt>
                <c:pt idx="11216">
                  <c:v>22.556000000000001</c:v>
                </c:pt>
                <c:pt idx="11217">
                  <c:v>22.556000000000001</c:v>
                </c:pt>
                <c:pt idx="11218">
                  <c:v>22.556000000000001</c:v>
                </c:pt>
                <c:pt idx="11219">
                  <c:v>22.556000000000001</c:v>
                </c:pt>
                <c:pt idx="11220">
                  <c:v>22.556000000000001</c:v>
                </c:pt>
                <c:pt idx="11221">
                  <c:v>22.555</c:v>
                </c:pt>
                <c:pt idx="11222">
                  <c:v>22.555</c:v>
                </c:pt>
                <c:pt idx="11223">
                  <c:v>22.556000000000001</c:v>
                </c:pt>
                <c:pt idx="11224">
                  <c:v>22.556000000000001</c:v>
                </c:pt>
                <c:pt idx="11225">
                  <c:v>22.556000000000001</c:v>
                </c:pt>
                <c:pt idx="11226">
                  <c:v>22.553999999999998</c:v>
                </c:pt>
                <c:pt idx="11227">
                  <c:v>22.553999999999998</c:v>
                </c:pt>
                <c:pt idx="11228">
                  <c:v>22.553999999999998</c:v>
                </c:pt>
                <c:pt idx="11229">
                  <c:v>22.553999999999998</c:v>
                </c:pt>
                <c:pt idx="11230">
                  <c:v>22.553999999999998</c:v>
                </c:pt>
                <c:pt idx="11231">
                  <c:v>22.553999999999998</c:v>
                </c:pt>
                <c:pt idx="11232">
                  <c:v>22.553000000000001</c:v>
                </c:pt>
                <c:pt idx="11233">
                  <c:v>22.553000000000001</c:v>
                </c:pt>
                <c:pt idx="11234">
                  <c:v>22.553000000000001</c:v>
                </c:pt>
                <c:pt idx="11235">
                  <c:v>22.553000000000001</c:v>
                </c:pt>
                <c:pt idx="11236">
                  <c:v>22.553000000000001</c:v>
                </c:pt>
                <c:pt idx="11237">
                  <c:v>22.553000000000001</c:v>
                </c:pt>
                <c:pt idx="11238">
                  <c:v>22.553000000000001</c:v>
                </c:pt>
                <c:pt idx="11239">
                  <c:v>22.553000000000001</c:v>
                </c:pt>
                <c:pt idx="11240">
                  <c:v>22.553000000000001</c:v>
                </c:pt>
                <c:pt idx="11241">
                  <c:v>22.552</c:v>
                </c:pt>
                <c:pt idx="11242">
                  <c:v>22.552</c:v>
                </c:pt>
                <c:pt idx="11243">
                  <c:v>22.552</c:v>
                </c:pt>
                <c:pt idx="11244">
                  <c:v>22.550999999999998</c:v>
                </c:pt>
                <c:pt idx="11245">
                  <c:v>22.550999999999998</c:v>
                </c:pt>
                <c:pt idx="11246">
                  <c:v>22.552</c:v>
                </c:pt>
                <c:pt idx="11247">
                  <c:v>22.552</c:v>
                </c:pt>
                <c:pt idx="11248">
                  <c:v>22.553000000000001</c:v>
                </c:pt>
                <c:pt idx="11249">
                  <c:v>22.553000000000001</c:v>
                </c:pt>
                <c:pt idx="11250">
                  <c:v>22.552</c:v>
                </c:pt>
                <c:pt idx="11251">
                  <c:v>22.552</c:v>
                </c:pt>
                <c:pt idx="11252">
                  <c:v>22.552</c:v>
                </c:pt>
                <c:pt idx="11253">
                  <c:v>22.552</c:v>
                </c:pt>
                <c:pt idx="11254">
                  <c:v>22.552</c:v>
                </c:pt>
                <c:pt idx="11255">
                  <c:v>22.553000000000001</c:v>
                </c:pt>
                <c:pt idx="11256">
                  <c:v>22.552</c:v>
                </c:pt>
                <c:pt idx="11257">
                  <c:v>22.553000000000001</c:v>
                </c:pt>
                <c:pt idx="11258">
                  <c:v>22.553000000000001</c:v>
                </c:pt>
                <c:pt idx="11259">
                  <c:v>22.553000000000001</c:v>
                </c:pt>
                <c:pt idx="11260">
                  <c:v>22.553000000000001</c:v>
                </c:pt>
                <c:pt idx="11261">
                  <c:v>22.553999999999998</c:v>
                </c:pt>
                <c:pt idx="11262">
                  <c:v>22.553000000000001</c:v>
                </c:pt>
                <c:pt idx="11263">
                  <c:v>22.553000000000001</c:v>
                </c:pt>
                <c:pt idx="11264">
                  <c:v>22.553000000000001</c:v>
                </c:pt>
                <c:pt idx="11265">
                  <c:v>22.553999999999998</c:v>
                </c:pt>
                <c:pt idx="11266">
                  <c:v>22.555</c:v>
                </c:pt>
                <c:pt idx="11267">
                  <c:v>22.553999999999998</c:v>
                </c:pt>
                <c:pt idx="11268">
                  <c:v>22.553999999999998</c:v>
                </c:pt>
                <c:pt idx="11269">
                  <c:v>22.555</c:v>
                </c:pt>
                <c:pt idx="11270">
                  <c:v>22.553999999999998</c:v>
                </c:pt>
                <c:pt idx="11271">
                  <c:v>22.555</c:v>
                </c:pt>
                <c:pt idx="11272">
                  <c:v>22.555</c:v>
                </c:pt>
                <c:pt idx="11273">
                  <c:v>22.556000000000001</c:v>
                </c:pt>
                <c:pt idx="11274">
                  <c:v>22.555</c:v>
                </c:pt>
                <c:pt idx="11275">
                  <c:v>22.555</c:v>
                </c:pt>
                <c:pt idx="11276">
                  <c:v>22.556000000000001</c:v>
                </c:pt>
                <c:pt idx="11277">
                  <c:v>22.555</c:v>
                </c:pt>
                <c:pt idx="11278">
                  <c:v>22.555</c:v>
                </c:pt>
                <c:pt idx="11279">
                  <c:v>22.555</c:v>
                </c:pt>
                <c:pt idx="11280">
                  <c:v>22.556000000000001</c:v>
                </c:pt>
                <c:pt idx="11281">
                  <c:v>22.556000000000001</c:v>
                </c:pt>
                <c:pt idx="11282">
                  <c:v>22.556000000000001</c:v>
                </c:pt>
                <c:pt idx="11283">
                  <c:v>22.556999999999999</c:v>
                </c:pt>
                <c:pt idx="11284">
                  <c:v>22.556000000000001</c:v>
                </c:pt>
                <c:pt idx="11285">
                  <c:v>22.556000000000001</c:v>
                </c:pt>
                <c:pt idx="11286">
                  <c:v>22.556000000000001</c:v>
                </c:pt>
                <c:pt idx="11287">
                  <c:v>22.556000000000001</c:v>
                </c:pt>
                <c:pt idx="11288">
                  <c:v>22.555</c:v>
                </c:pt>
                <c:pt idx="11289">
                  <c:v>22.556000000000001</c:v>
                </c:pt>
                <c:pt idx="11290">
                  <c:v>22.555</c:v>
                </c:pt>
                <c:pt idx="11291">
                  <c:v>22.556000000000001</c:v>
                </c:pt>
                <c:pt idx="11292">
                  <c:v>22.556000000000001</c:v>
                </c:pt>
                <c:pt idx="11293">
                  <c:v>22.555</c:v>
                </c:pt>
                <c:pt idx="11294">
                  <c:v>22.555</c:v>
                </c:pt>
                <c:pt idx="11295">
                  <c:v>22.555</c:v>
                </c:pt>
                <c:pt idx="11296">
                  <c:v>22.553999999999998</c:v>
                </c:pt>
                <c:pt idx="11297">
                  <c:v>22.553999999999998</c:v>
                </c:pt>
                <c:pt idx="11298">
                  <c:v>22.555</c:v>
                </c:pt>
                <c:pt idx="11299">
                  <c:v>22.555</c:v>
                </c:pt>
                <c:pt idx="11300">
                  <c:v>22.553999999999998</c:v>
                </c:pt>
                <c:pt idx="11301">
                  <c:v>22.553000000000001</c:v>
                </c:pt>
                <c:pt idx="11302">
                  <c:v>22.553000000000001</c:v>
                </c:pt>
                <c:pt idx="11303">
                  <c:v>22.553000000000001</c:v>
                </c:pt>
                <c:pt idx="11304">
                  <c:v>22.553000000000001</c:v>
                </c:pt>
                <c:pt idx="11305">
                  <c:v>22.553000000000001</c:v>
                </c:pt>
                <c:pt idx="11306">
                  <c:v>22.553000000000001</c:v>
                </c:pt>
                <c:pt idx="11307">
                  <c:v>22.552</c:v>
                </c:pt>
                <c:pt idx="11308">
                  <c:v>22.553999999999998</c:v>
                </c:pt>
                <c:pt idx="11309">
                  <c:v>22.556000000000001</c:v>
                </c:pt>
                <c:pt idx="11310">
                  <c:v>22.556000000000001</c:v>
                </c:pt>
                <c:pt idx="11311">
                  <c:v>22.556000000000001</c:v>
                </c:pt>
                <c:pt idx="11312">
                  <c:v>22.556000000000001</c:v>
                </c:pt>
                <c:pt idx="11313">
                  <c:v>22.555</c:v>
                </c:pt>
                <c:pt idx="11314">
                  <c:v>22.555</c:v>
                </c:pt>
                <c:pt idx="11315">
                  <c:v>22.555</c:v>
                </c:pt>
                <c:pt idx="11316">
                  <c:v>22.555</c:v>
                </c:pt>
                <c:pt idx="11317">
                  <c:v>22.553999999999998</c:v>
                </c:pt>
                <c:pt idx="11318">
                  <c:v>22.553999999999998</c:v>
                </c:pt>
                <c:pt idx="11319">
                  <c:v>22.553999999999998</c:v>
                </c:pt>
                <c:pt idx="11320">
                  <c:v>22.553999999999998</c:v>
                </c:pt>
                <c:pt idx="11321">
                  <c:v>22.553000000000001</c:v>
                </c:pt>
                <c:pt idx="11322">
                  <c:v>22.553000000000001</c:v>
                </c:pt>
                <c:pt idx="11323">
                  <c:v>22.552</c:v>
                </c:pt>
                <c:pt idx="11324">
                  <c:v>22.553000000000001</c:v>
                </c:pt>
                <c:pt idx="11325">
                  <c:v>22.552</c:v>
                </c:pt>
                <c:pt idx="11326">
                  <c:v>22.552</c:v>
                </c:pt>
                <c:pt idx="11327">
                  <c:v>22.552</c:v>
                </c:pt>
                <c:pt idx="11328">
                  <c:v>22.552</c:v>
                </c:pt>
                <c:pt idx="11329">
                  <c:v>22.552</c:v>
                </c:pt>
                <c:pt idx="11330">
                  <c:v>22.553000000000001</c:v>
                </c:pt>
                <c:pt idx="11331">
                  <c:v>22.553000000000001</c:v>
                </c:pt>
                <c:pt idx="11332">
                  <c:v>22.553000000000001</c:v>
                </c:pt>
                <c:pt idx="11333">
                  <c:v>22.553999999999998</c:v>
                </c:pt>
                <c:pt idx="11334">
                  <c:v>22.553999999999998</c:v>
                </c:pt>
                <c:pt idx="11335">
                  <c:v>22.555</c:v>
                </c:pt>
                <c:pt idx="11336">
                  <c:v>22.555</c:v>
                </c:pt>
                <c:pt idx="11337">
                  <c:v>22.556000000000001</c:v>
                </c:pt>
                <c:pt idx="11338">
                  <c:v>22.556000000000001</c:v>
                </c:pt>
                <c:pt idx="11339">
                  <c:v>22.556000000000001</c:v>
                </c:pt>
                <c:pt idx="11340">
                  <c:v>22.556000000000001</c:v>
                </c:pt>
                <c:pt idx="11341">
                  <c:v>22.556000000000001</c:v>
                </c:pt>
                <c:pt idx="11342">
                  <c:v>22.555</c:v>
                </c:pt>
                <c:pt idx="11343">
                  <c:v>22.555</c:v>
                </c:pt>
                <c:pt idx="11344">
                  <c:v>22.555</c:v>
                </c:pt>
                <c:pt idx="11345">
                  <c:v>22.553999999999998</c:v>
                </c:pt>
                <c:pt idx="11346">
                  <c:v>22.553999999999998</c:v>
                </c:pt>
                <c:pt idx="11347">
                  <c:v>22.553999999999998</c:v>
                </c:pt>
                <c:pt idx="11348">
                  <c:v>22.553000000000001</c:v>
                </c:pt>
                <c:pt idx="11349">
                  <c:v>22.552</c:v>
                </c:pt>
                <c:pt idx="11350">
                  <c:v>22.552</c:v>
                </c:pt>
                <c:pt idx="11351">
                  <c:v>22.552</c:v>
                </c:pt>
                <c:pt idx="11352">
                  <c:v>22.550999999999998</c:v>
                </c:pt>
                <c:pt idx="11353">
                  <c:v>22.550999999999998</c:v>
                </c:pt>
                <c:pt idx="11354">
                  <c:v>22.552</c:v>
                </c:pt>
                <c:pt idx="11355">
                  <c:v>22.552</c:v>
                </c:pt>
                <c:pt idx="11356">
                  <c:v>22.552</c:v>
                </c:pt>
                <c:pt idx="11357">
                  <c:v>22.553000000000001</c:v>
                </c:pt>
                <c:pt idx="11358">
                  <c:v>22.553000000000001</c:v>
                </c:pt>
                <c:pt idx="11359">
                  <c:v>22.555</c:v>
                </c:pt>
                <c:pt idx="11360">
                  <c:v>22.553999999999998</c:v>
                </c:pt>
                <c:pt idx="11361">
                  <c:v>22.556000000000001</c:v>
                </c:pt>
                <c:pt idx="11362">
                  <c:v>22.556000000000001</c:v>
                </c:pt>
                <c:pt idx="11363">
                  <c:v>22.556000000000001</c:v>
                </c:pt>
                <c:pt idx="11364">
                  <c:v>22.555</c:v>
                </c:pt>
                <c:pt idx="11365">
                  <c:v>22.555</c:v>
                </c:pt>
                <c:pt idx="11366">
                  <c:v>22.555</c:v>
                </c:pt>
                <c:pt idx="11367">
                  <c:v>22.555</c:v>
                </c:pt>
                <c:pt idx="11368">
                  <c:v>22.556000000000001</c:v>
                </c:pt>
                <c:pt idx="11369">
                  <c:v>22.556000000000001</c:v>
                </c:pt>
                <c:pt idx="11370">
                  <c:v>22.556000000000001</c:v>
                </c:pt>
                <c:pt idx="11371">
                  <c:v>22.556000000000001</c:v>
                </c:pt>
                <c:pt idx="11372">
                  <c:v>22.555</c:v>
                </c:pt>
                <c:pt idx="11373">
                  <c:v>22.553999999999998</c:v>
                </c:pt>
                <c:pt idx="11374">
                  <c:v>22.553000000000001</c:v>
                </c:pt>
                <c:pt idx="11375">
                  <c:v>22.553000000000001</c:v>
                </c:pt>
                <c:pt idx="11376">
                  <c:v>22.553999999999998</c:v>
                </c:pt>
                <c:pt idx="11377">
                  <c:v>22.553999999999998</c:v>
                </c:pt>
                <c:pt idx="11378">
                  <c:v>22.553999999999998</c:v>
                </c:pt>
                <c:pt idx="11379">
                  <c:v>22.553999999999998</c:v>
                </c:pt>
                <c:pt idx="11380">
                  <c:v>22.553999999999998</c:v>
                </c:pt>
                <c:pt idx="11381">
                  <c:v>22.552</c:v>
                </c:pt>
                <c:pt idx="11382">
                  <c:v>22.552</c:v>
                </c:pt>
                <c:pt idx="11383">
                  <c:v>22.552</c:v>
                </c:pt>
                <c:pt idx="11384">
                  <c:v>22.550999999999998</c:v>
                </c:pt>
                <c:pt idx="11385">
                  <c:v>22.550999999999998</c:v>
                </c:pt>
                <c:pt idx="11386">
                  <c:v>22.552</c:v>
                </c:pt>
                <c:pt idx="11387">
                  <c:v>22.552</c:v>
                </c:pt>
                <c:pt idx="11388">
                  <c:v>22.552</c:v>
                </c:pt>
                <c:pt idx="11389">
                  <c:v>22.553000000000001</c:v>
                </c:pt>
                <c:pt idx="11390">
                  <c:v>22.552</c:v>
                </c:pt>
                <c:pt idx="11391">
                  <c:v>22.552</c:v>
                </c:pt>
                <c:pt idx="11392">
                  <c:v>22.552</c:v>
                </c:pt>
                <c:pt idx="11393">
                  <c:v>22.552</c:v>
                </c:pt>
                <c:pt idx="11394">
                  <c:v>22.553000000000001</c:v>
                </c:pt>
                <c:pt idx="11395">
                  <c:v>22.552</c:v>
                </c:pt>
                <c:pt idx="11396">
                  <c:v>22.552</c:v>
                </c:pt>
                <c:pt idx="11397">
                  <c:v>22.555</c:v>
                </c:pt>
                <c:pt idx="11398">
                  <c:v>22.555</c:v>
                </c:pt>
                <c:pt idx="11399">
                  <c:v>22.555</c:v>
                </c:pt>
                <c:pt idx="11400">
                  <c:v>22.555</c:v>
                </c:pt>
                <c:pt idx="11401">
                  <c:v>22.555</c:v>
                </c:pt>
                <c:pt idx="11402">
                  <c:v>22.555</c:v>
                </c:pt>
                <c:pt idx="11403">
                  <c:v>22.556000000000001</c:v>
                </c:pt>
                <c:pt idx="11404">
                  <c:v>22.556000000000001</c:v>
                </c:pt>
                <c:pt idx="11405">
                  <c:v>22.556000000000001</c:v>
                </c:pt>
                <c:pt idx="11406">
                  <c:v>22.556000000000001</c:v>
                </c:pt>
                <c:pt idx="11407">
                  <c:v>22.556000000000001</c:v>
                </c:pt>
                <c:pt idx="11408">
                  <c:v>22.556000000000001</c:v>
                </c:pt>
                <c:pt idx="11409">
                  <c:v>22.556000000000001</c:v>
                </c:pt>
                <c:pt idx="11410">
                  <c:v>22.556000000000001</c:v>
                </c:pt>
                <c:pt idx="11411">
                  <c:v>22.555</c:v>
                </c:pt>
                <c:pt idx="11412">
                  <c:v>22.555</c:v>
                </c:pt>
                <c:pt idx="11413">
                  <c:v>22.555</c:v>
                </c:pt>
                <c:pt idx="11414">
                  <c:v>22.555</c:v>
                </c:pt>
                <c:pt idx="11415">
                  <c:v>22.555</c:v>
                </c:pt>
                <c:pt idx="11416">
                  <c:v>22.555</c:v>
                </c:pt>
                <c:pt idx="11417">
                  <c:v>22.556000000000001</c:v>
                </c:pt>
                <c:pt idx="11418">
                  <c:v>22.556000000000001</c:v>
                </c:pt>
                <c:pt idx="11419">
                  <c:v>22.553999999999998</c:v>
                </c:pt>
                <c:pt idx="11420">
                  <c:v>22.553000000000001</c:v>
                </c:pt>
                <c:pt idx="11421">
                  <c:v>22.553000000000001</c:v>
                </c:pt>
                <c:pt idx="11422">
                  <c:v>22.552</c:v>
                </c:pt>
                <c:pt idx="11423">
                  <c:v>22.553000000000001</c:v>
                </c:pt>
                <c:pt idx="11424">
                  <c:v>22.553000000000001</c:v>
                </c:pt>
                <c:pt idx="11425">
                  <c:v>22.553000000000001</c:v>
                </c:pt>
                <c:pt idx="11426">
                  <c:v>22.553000000000001</c:v>
                </c:pt>
                <c:pt idx="11427">
                  <c:v>22.552</c:v>
                </c:pt>
                <c:pt idx="11428">
                  <c:v>22.552</c:v>
                </c:pt>
                <c:pt idx="11429">
                  <c:v>22.552</c:v>
                </c:pt>
                <c:pt idx="11430">
                  <c:v>22.552</c:v>
                </c:pt>
                <c:pt idx="11431">
                  <c:v>22.552</c:v>
                </c:pt>
                <c:pt idx="11432">
                  <c:v>22.552</c:v>
                </c:pt>
                <c:pt idx="11433">
                  <c:v>22.552</c:v>
                </c:pt>
                <c:pt idx="11434">
                  <c:v>22.553000000000001</c:v>
                </c:pt>
                <c:pt idx="11435">
                  <c:v>22.553000000000001</c:v>
                </c:pt>
                <c:pt idx="11436">
                  <c:v>22.553999999999998</c:v>
                </c:pt>
                <c:pt idx="11437">
                  <c:v>22.553999999999998</c:v>
                </c:pt>
                <c:pt idx="11438">
                  <c:v>22.553999999999998</c:v>
                </c:pt>
                <c:pt idx="11439">
                  <c:v>22.553999999999998</c:v>
                </c:pt>
                <c:pt idx="11440">
                  <c:v>22.555</c:v>
                </c:pt>
                <c:pt idx="11441">
                  <c:v>22.555</c:v>
                </c:pt>
                <c:pt idx="11442">
                  <c:v>22.555</c:v>
                </c:pt>
                <c:pt idx="11443">
                  <c:v>22.556000000000001</c:v>
                </c:pt>
                <c:pt idx="11444">
                  <c:v>22.555</c:v>
                </c:pt>
                <c:pt idx="11445">
                  <c:v>22.556000000000001</c:v>
                </c:pt>
                <c:pt idx="11446">
                  <c:v>22.556000000000001</c:v>
                </c:pt>
                <c:pt idx="11447">
                  <c:v>22.556000000000001</c:v>
                </c:pt>
                <c:pt idx="11448">
                  <c:v>22.555</c:v>
                </c:pt>
                <c:pt idx="11449">
                  <c:v>22.556000000000001</c:v>
                </c:pt>
                <c:pt idx="11450">
                  <c:v>22.556000000000001</c:v>
                </c:pt>
                <c:pt idx="11451">
                  <c:v>22.556000000000001</c:v>
                </c:pt>
                <c:pt idx="11452">
                  <c:v>22.556000000000001</c:v>
                </c:pt>
                <c:pt idx="11453">
                  <c:v>22.556999999999999</c:v>
                </c:pt>
                <c:pt idx="11454">
                  <c:v>22.556999999999999</c:v>
                </c:pt>
                <c:pt idx="11455">
                  <c:v>22.555</c:v>
                </c:pt>
                <c:pt idx="11456">
                  <c:v>22.556000000000001</c:v>
                </c:pt>
                <c:pt idx="11457">
                  <c:v>22.556000000000001</c:v>
                </c:pt>
                <c:pt idx="11458">
                  <c:v>22.556000000000001</c:v>
                </c:pt>
                <c:pt idx="11459">
                  <c:v>22.556000000000001</c:v>
                </c:pt>
                <c:pt idx="11460">
                  <c:v>22.556999999999999</c:v>
                </c:pt>
                <c:pt idx="11461">
                  <c:v>22.556000000000001</c:v>
                </c:pt>
                <c:pt idx="11462">
                  <c:v>22.556000000000001</c:v>
                </c:pt>
                <c:pt idx="11463">
                  <c:v>22.555</c:v>
                </c:pt>
                <c:pt idx="11464">
                  <c:v>22.555</c:v>
                </c:pt>
                <c:pt idx="11465">
                  <c:v>22.555</c:v>
                </c:pt>
                <c:pt idx="11466">
                  <c:v>22.555</c:v>
                </c:pt>
                <c:pt idx="11467">
                  <c:v>22.556000000000001</c:v>
                </c:pt>
                <c:pt idx="11468">
                  <c:v>22.556000000000001</c:v>
                </c:pt>
                <c:pt idx="11469">
                  <c:v>22.555</c:v>
                </c:pt>
                <c:pt idx="11470">
                  <c:v>22.555</c:v>
                </c:pt>
                <c:pt idx="11471">
                  <c:v>22.553999999999998</c:v>
                </c:pt>
                <c:pt idx="11472">
                  <c:v>22.553999999999998</c:v>
                </c:pt>
                <c:pt idx="11473">
                  <c:v>22.553000000000001</c:v>
                </c:pt>
                <c:pt idx="11474">
                  <c:v>22.553000000000001</c:v>
                </c:pt>
                <c:pt idx="11475">
                  <c:v>22.553000000000001</c:v>
                </c:pt>
                <c:pt idx="11476">
                  <c:v>22.553000000000001</c:v>
                </c:pt>
                <c:pt idx="11477">
                  <c:v>22.553000000000001</c:v>
                </c:pt>
                <c:pt idx="11478">
                  <c:v>22.552</c:v>
                </c:pt>
                <c:pt idx="11479">
                  <c:v>22.552</c:v>
                </c:pt>
                <c:pt idx="11480">
                  <c:v>22.552</c:v>
                </c:pt>
                <c:pt idx="11481">
                  <c:v>22.552</c:v>
                </c:pt>
                <c:pt idx="11482">
                  <c:v>22.553000000000001</c:v>
                </c:pt>
                <c:pt idx="11483">
                  <c:v>22.553000000000001</c:v>
                </c:pt>
                <c:pt idx="11484">
                  <c:v>22.553000000000001</c:v>
                </c:pt>
                <c:pt idx="11485">
                  <c:v>22.553000000000001</c:v>
                </c:pt>
                <c:pt idx="11486">
                  <c:v>22.553000000000001</c:v>
                </c:pt>
                <c:pt idx="11487">
                  <c:v>22.553000000000001</c:v>
                </c:pt>
                <c:pt idx="11488">
                  <c:v>22.553999999999998</c:v>
                </c:pt>
                <c:pt idx="11489">
                  <c:v>22.553999999999998</c:v>
                </c:pt>
                <c:pt idx="11490">
                  <c:v>22.553999999999998</c:v>
                </c:pt>
                <c:pt idx="11491">
                  <c:v>22.553999999999998</c:v>
                </c:pt>
                <c:pt idx="11492">
                  <c:v>22.553999999999998</c:v>
                </c:pt>
                <c:pt idx="11493">
                  <c:v>22.553999999999998</c:v>
                </c:pt>
                <c:pt idx="11494">
                  <c:v>22.555</c:v>
                </c:pt>
                <c:pt idx="11495">
                  <c:v>22.555</c:v>
                </c:pt>
                <c:pt idx="11496">
                  <c:v>22.555</c:v>
                </c:pt>
                <c:pt idx="11497">
                  <c:v>22.555</c:v>
                </c:pt>
                <c:pt idx="11498">
                  <c:v>22.556000000000001</c:v>
                </c:pt>
                <c:pt idx="11499">
                  <c:v>22.556000000000001</c:v>
                </c:pt>
                <c:pt idx="11500">
                  <c:v>22.555</c:v>
                </c:pt>
                <c:pt idx="11501">
                  <c:v>22.555</c:v>
                </c:pt>
                <c:pt idx="11502">
                  <c:v>22.555</c:v>
                </c:pt>
                <c:pt idx="11503">
                  <c:v>22.555</c:v>
                </c:pt>
                <c:pt idx="11504">
                  <c:v>22.555</c:v>
                </c:pt>
                <c:pt idx="11505">
                  <c:v>22.556000000000001</c:v>
                </c:pt>
                <c:pt idx="11506">
                  <c:v>22.556000000000001</c:v>
                </c:pt>
                <c:pt idx="11507">
                  <c:v>22.556000000000001</c:v>
                </c:pt>
                <c:pt idx="11508">
                  <c:v>22.556000000000001</c:v>
                </c:pt>
                <c:pt idx="11509">
                  <c:v>22.556000000000001</c:v>
                </c:pt>
                <c:pt idx="11510">
                  <c:v>22.556000000000001</c:v>
                </c:pt>
                <c:pt idx="11511">
                  <c:v>22.556000000000001</c:v>
                </c:pt>
                <c:pt idx="11512">
                  <c:v>22.556000000000001</c:v>
                </c:pt>
                <c:pt idx="11513">
                  <c:v>22.555</c:v>
                </c:pt>
                <c:pt idx="11514">
                  <c:v>22.555</c:v>
                </c:pt>
                <c:pt idx="11515">
                  <c:v>22.556000000000001</c:v>
                </c:pt>
                <c:pt idx="11516">
                  <c:v>22.556000000000001</c:v>
                </c:pt>
                <c:pt idx="11517">
                  <c:v>22.556000000000001</c:v>
                </c:pt>
                <c:pt idx="11518">
                  <c:v>22.556000000000001</c:v>
                </c:pt>
                <c:pt idx="11519">
                  <c:v>22.556000000000001</c:v>
                </c:pt>
                <c:pt idx="11520">
                  <c:v>22.556000000000001</c:v>
                </c:pt>
                <c:pt idx="11521">
                  <c:v>22.555</c:v>
                </c:pt>
                <c:pt idx="11522">
                  <c:v>22.555</c:v>
                </c:pt>
                <c:pt idx="11523">
                  <c:v>22.553999999999998</c:v>
                </c:pt>
                <c:pt idx="11524">
                  <c:v>22.553999999999998</c:v>
                </c:pt>
                <c:pt idx="11525">
                  <c:v>22.555</c:v>
                </c:pt>
                <c:pt idx="11526">
                  <c:v>22.555</c:v>
                </c:pt>
                <c:pt idx="11527">
                  <c:v>22.555</c:v>
                </c:pt>
                <c:pt idx="11528">
                  <c:v>22.553999999999998</c:v>
                </c:pt>
                <c:pt idx="11529">
                  <c:v>22.553999999999998</c:v>
                </c:pt>
                <c:pt idx="11530">
                  <c:v>22.553000000000001</c:v>
                </c:pt>
                <c:pt idx="11531">
                  <c:v>22.553000000000001</c:v>
                </c:pt>
                <c:pt idx="11532">
                  <c:v>22.553000000000001</c:v>
                </c:pt>
                <c:pt idx="11533">
                  <c:v>22.553000000000001</c:v>
                </c:pt>
                <c:pt idx="11534">
                  <c:v>22.553000000000001</c:v>
                </c:pt>
                <c:pt idx="11535">
                  <c:v>22.552</c:v>
                </c:pt>
                <c:pt idx="11536">
                  <c:v>22.552</c:v>
                </c:pt>
                <c:pt idx="11537">
                  <c:v>22.552</c:v>
                </c:pt>
                <c:pt idx="11538">
                  <c:v>22.552</c:v>
                </c:pt>
                <c:pt idx="11539">
                  <c:v>22.552</c:v>
                </c:pt>
                <c:pt idx="11540">
                  <c:v>22.552</c:v>
                </c:pt>
                <c:pt idx="11541">
                  <c:v>22.552</c:v>
                </c:pt>
                <c:pt idx="11542">
                  <c:v>22.552</c:v>
                </c:pt>
                <c:pt idx="11543">
                  <c:v>22.552</c:v>
                </c:pt>
                <c:pt idx="11544">
                  <c:v>22.552</c:v>
                </c:pt>
                <c:pt idx="11545">
                  <c:v>22.552</c:v>
                </c:pt>
                <c:pt idx="11546">
                  <c:v>22.552</c:v>
                </c:pt>
                <c:pt idx="11547">
                  <c:v>22.552</c:v>
                </c:pt>
                <c:pt idx="11548">
                  <c:v>22.552</c:v>
                </c:pt>
                <c:pt idx="11549">
                  <c:v>22.552</c:v>
                </c:pt>
                <c:pt idx="11550">
                  <c:v>22.550999999999998</c:v>
                </c:pt>
                <c:pt idx="11551">
                  <c:v>22.553000000000001</c:v>
                </c:pt>
                <c:pt idx="11552">
                  <c:v>22.553000000000001</c:v>
                </c:pt>
                <c:pt idx="11553">
                  <c:v>22.553000000000001</c:v>
                </c:pt>
                <c:pt idx="11554">
                  <c:v>22.553000000000001</c:v>
                </c:pt>
                <c:pt idx="11555">
                  <c:v>22.553000000000001</c:v>
                </c:pt>
                <c:pt idx="11556">
                  <c:v>22.553000000000001</c:v>
                </c:pt>
                <c:pt idx="11557">
                  <c:v>22.553000000000001</c:v>
                </c:pt>
                <c:pt idx="11558">
                  <c:v>22.553000000000001</c:v>
                </c:pt>
                <c:pt idx="11559">
                  <c:v>22.553999999999998</c:v>
                </c:pt>
                <c:pt idx="11560">
                  <c:v>22.553999999999998</c:v>
                </c:pt>
                <c:pt idx="11561">
                  <c:v>22.553999999999998</c:v>
                </c:pt>
                <c:pt idx="11562">
                  <c:v>22.555</c:v>
                </c:pt>
                <c:pt idx="11563">
                  <c:v>22.553999999999998</c:v>
                </c:pt>
                <c:pt idx="11564">
                  <c:v>22.553999999999998</c:v>
                </c:pt>
                <c:pt idx="11565">
                  <c:v>22.555</c:v>
                </c:pt>
                <c:pt idx="11566">
                  <c:v>22.555</c:v>
                </c:pt>
                <c:pt idx="11567">
                  <c:v>22.555</c:v>
                </c:pt>
                <c:pt idx="11568">
                  <c:v>22.556000000000001</c:v>
                </c:pt>
                <c:pt idx="11569">
                  <c:v>22.556000000000001</c:v>
                </c:pt>
                <c:pt idx="11570">
                  <c:v>22.556000000000001</c:v>
                </c:pt>
                <c:pt idx="11571">
                  <c:v>22.556000000000001</c:v>
                </c:pt>
                <c:pt idx="11572">
                  <c:v>22.556000000000001</c:v>
                </c:pt>
                <c:pt idx="11573">
                  <c:v>22.556000000000001</c:v>
                </c:pt>
                <c:pt idx="11574">
                  <c:v>22.556000000000001</c:v>
                </c:pt>
                <c:pt idx="11575">
                  <c:v>22.556000000000001</c:v>
                </c:pt>
                <c:pt idx="11576">
                  <c:v>22.556000000000001</c:v>
                </c:pt>
                <c:pt idx="11577">
                  <c:v>22.556000000000001</c:v>
                </c:pt>
                <c:pt idx="11578">
                  <c:v>22.556000000000001</c:v>
                </c:pt>
                <c:pt idx="11579">
                  <c:v>22.556000000000001</c:v>
                </c:pt>
                <c:pt idx="11580">
                  <c:v>22.556000000000001</c:v>
                </c:pt>
                <c:pt idx="11581">
                  <c:v>22.555</c:v>
                </c:pt>
                <c:pt idx="11582">
                  <c:v>22.556000000000001</c:v>
                </c:pt>
                <c:pt idx="11583">
                  <c:v>22.556000000000001</c:v>
                </c:pt>
                <c:pt idx="11584">
                  <c:v>22.556000000000001</c:v>
                </c:pt>
                <c:pt idx="11585">
                  <c:v>22.556000000000001</c:v>
                </c:pt>
                <c:pt idx="11586">
                  <c:v>22.553999999999998</c:v>
                </c:pt>
                <c:pt idx="11587">
                  <c:v>22.553999999999998</c:v>
                </c:pt>
                <c:pt idx="11588">
                  <c:v>22.553999999999998</c:v>
                </c:pt>
                <c:pt idx="11589">
                  <c:v>22.553999999999998</c:v>
                </c:pt>
                <c:pt idx="11590">
                  <c:v>22.553999999999998</c:v>
                </c:pt>
                <c:pt idx="11591">
                  <c:v>22.553999999999998</c:v>
                </c:pt>
                <c:pt idx="11592">
                  <c:v>22.553999999999998</c:v>
                </c:pt>
                <c:pt idx="11593">
                  <c:v>22.553000000000001</c:v>
                </c:pt>
                <c:pt idx="11594">
                  <c:v>22.553000000000001</c:v>
                </c:pt>
                <c:pt idx="11595">
                  <c:v>22.553000000000001</c:v>
                </c:pt>
                <c:pt idx="11596">
                  <c:v>22.553000000000001</c:v>
                </c:pt>
                <c:pt idx="11597">
                  <c:v>22.552</c:v>
                </c:pt>
                <c:pt idx="11598">
                  <c:v>22.552</c:v>
                </c:pt>
                <c:pt idx="11599">
                  <c:v>22.553000000000001</c:v>
                </c:pt>
                <c:pt idx="11600">
                  <c:v>22.552</c:v>
                </c:pt>
                <c:pt idx="11601">
                  <c:v>22.552</c:v>
                </c:pt>
                <c:pt idx="11602">
                  <c:v>22.552</c:v>
                </c:pt>
                <c:pt idx="11603">
                  <c:v>22.550999999999998</c:v>
                </c:pt>
                <c:pt idx="11604">
                  <c:v>22.552</c:v>
                </c:pt>
                <c:pt idx="11605">
                  <c:v>22.552</c:v>
                </c:pt>
                <c:pt idx="11606">
                  <c:v>22.552</c:v>
                </c:pt>
                <c:pt idx="11607">
                  <c:v>22.552</c:v>
                </c:pt>
                <c:pt idx="11608">
                  <c:v>22.552</c:v>
                </c:pt>
                <c:pt idx="11609">
                  <c:v>22.552</c:v>
                </c:pt>
                <c:pt idx="11610">
                  <c:v>22.553000000000001</c:v>
                </c:pt>
                <c:pt idx="11611">
                  <c:v>22.553000000000001</c:v>
                </c:pt>
                <c:pt idx="11612">
                  <c:v>22.553000000000001</c:v>
                </c:pt>
                <c:pt idx="11613">
                  <c:v>22.553000000000001</c:v>
                </c:pt>
                <c:pt idx="11614">
                  <c:v>22.553000000000001</c:v>
                </c:pt>
                <c:pt idx="11615">
                  <c:v>22.553000000000001</c:v>
                </c:pt>
                <c:pt idx="11616">
                  <c:v>22.553000000000001</c:v>
                </c:pt>
                <c:pt idx="11617">
                  <c:v>22.553999999999998</c:v>
                </c:pt>
                <c:pt idx="11618">
                  <c:v>22.555</c:v>
                </c:pt>
                <c:pt idx="11619">
                  <c:v>22.555</c:v>
                </c:pt>
                <c:pt idx="11620">
                  <c:v>22.555</c:v>
                </c:pt>
                <c:pt idx="11621">
                  <c:v>22.555</c:v>
                </c:pt>
                <c:pt idx="11622">
                  <c:v>22.555</c:v>
                </c:pt>
                <c:pt idx="11623">
                  <c:v>22.555</c:v>
                </c:pt>
                <c:pt idx="11624">
                  <c:v>22.555</c:v>
                </c:pt>
                <c:pt idx="11625">
                  <c:v>22.556000000000001</c:v>
                </c:pt>
                <c:pt idx="11626">
                  <c:v>22.556000000000001</c:v>
                </c:pt>
                <c:pt idx="11627">
                  <c:v>22.553999999999998</c:v>
                </c:pt>
                <c:pt idx="11628">
                  <c:v>22.556000000000001</c:v>
                </c:pt>
                <c:pt idx="11629">
                  <c:v>22.556999999999999</c:v>
                </c:pt>
                <c:pt idx="11630">
                  <c:v>22.556000000000001</c:v>
                </c:pt>
                <c:pt idx="11631">
                  <c:v>22.555</c:v>
                </c:pt>
                <c:pt idx="11632">
                  <c:v>22.555</c:v>
                </c:pt>
                <c:pt idx="11633">
                  <c:v>22.555</c:v>
                </c:pt>
                <c:pt idx="11634">
                  <c:v>22.555</c:v>
                </c:pt>
                <c:pt idx="11635">
                  <c:v>22.553999999999998</c:v>
                </c:pt>
                <c:pt idx="11636">
                  <c:v>22.553999999999998</c:v>
                </c:pt>
                <c:pt idx="11637">
                  <c:v>22.553999999999998</c:v>
                </c:pt>
                <c:pt idx="11638">
                  <c:v>22.553000000000001</c:v>
                </c:pt>
                <c:pt idx="11639">
                  <c:v>22.553000000000001</c:v>
                </c:pt>
                <c:pt idx="11640">
                  <c:v>22.553000000000001</c:v>
                </c:pt>
                <c:pt idx="11641">
                  <c:v>22.553000000000001</c:v>
                </c:pt>
                <c:pt idx="11642">
                  <c:v>22.552</c:v>
                </c:pt>
                <c:pt idx="11643">
                  <c:v>22.552</c:v>
                </c:pt>
                <c:pt idx="11644">
                  <c:v>22.552</c:v>
                </c:pt>
                <c:pt idx="11645">
                  <c:v>22.550999999999998</c:v>
                </c:pt>
                <c:pt idx="11646">
                  <c:v>22.553000000000001</c:v>
                </c:pt>
                <c:pt idx="11647">
                  <c:v>22.552</c:v>
                </c:pt>
                <c:pt idx="11648">
                  <c:v>22.553000000000001</c:v>
                </c:pt>
                <c:pt idx="11649">
                  <c:v>22.553000000000001</c:v>
                </c:pt>
                <c:pt idx="11650">
                  <c:v>22.555</c:v>
                </c:pt>
                <c:pt idx="11651">
                  <c:v>22.553999999999998</c:v>
                </c:pt>
                <c:pt idx="11652">
                  <c:v>22.553999999999998</c:v>
                </c:pt>
                <c:pt idx="11653">
                  <c:v>22.555</c:v>
                </c:pt>
                <c:pt idx="11654">
                  <c:v>22.555</c:v>
                </c:pt>
                <c:pt idx="11655">
                  <c:v>22.556000000000001</c:v>
                </c:pt>
                <c:pt idx="11656">
                  <c:v>22.556000000000001</c:v>
                </c:pt>
                <c:pt idx="11657">
                  <c:v>22.556000000000001</c:v>
                </c:pt>
                <c:pt idx="11658">
                  <c:v>22.556000000000001</c:v>
                </c:pt>
                <c:pt idx="11659">
                  <c:v>22.556000000000001</c:v>
                </c:pt>
                <c:pt idx="11660">
                  <c:v>22.556000000000001</c:v>
                </c:pt>
                <c:pt idx="11661">
                  <c:v>22.556000000000001</c:v>
                </c:pt>
                <c:pt idx="11662">
                  <c:v>22.556000000000001</c:v>
                </c:pt>
                <c:pt idx="11663">
                  <c:v>22.556000000000001</c:v>
                </c:pt>
                <c:pt idx="11664">
                  <c:v>22.555</c:v>
                </c:pt>
                <c:pt idx="11665">
                  <c:v>22.553999999999998</c:v>
                </c:pt>
                <c:pt idx="11666">
                  <c:v>22.553999999999998</c:v>
                </c:pt>
                <c:pt idx="11667">
                  <c:v>22.553999999999998</c:v>
                </c:pt>
                <c:pt idx="11668">
                  <c:v>22.553000000000001</c:v>
                </c:pt>
                <c:pt idx="11669">
                  <c:v>22.552</c:v>
                </c:pt>
                <c:pt idx="11670">
                  <c:v>22.552</c:v>
                </c:pt>
                <c:pt idx="11671">
                  <c:v>22.552</c:v>
                </c:pt>
                <c:pt idx="11672">
                  <c:v>22.552</c:v>
                </c:pt>
                <c:pt idx="11673">
                  <c:v>22.552</c:v>
                </c:pt>
                <c:pt idx="11674">
                  <c:v>22.552</c:v>
                </c:pt>
                <c:pt idx="11675">
                  <c:v>22.553000000000001</c:v>
                </c:pt>
                <c:pt idx="11676">
                  <c:v>22.553000000000001</c:v>
                </c:pt>
                <c:pt idx="11677">
                  <c:v>22.553999999999998</c:v>
                </c:pt>
                <c:pt idx="11678">
                  <c:v>22.555</c:v>
                </c:pt>
                <c:pt idx="11679">
                  <c:v>22.553999999999998</c:v>
                </c:pt>
                <c:pt idx="11680">
                  <c:v>22.553999999999998</c:v>
                </c:pt>
                <c:pt idx="11681">
                  <c:v>22.555</c:v>
                </c:pt>
                <c:pt idx="11682">
                  <c:v>22.555</c:v>
                </c:pt>
                <c:pt idx="11683">
                  <c:v>22.555</c:v>
                </c:pt>
                <c:pt idx="11684">
                  <c:v>22.556000000000001</c:v>
                </c:pt>
                <c:pt idx="11685">
                  <c:v>22.556000000000001</c:v>
                </c:pt>
                <c:pt idx="11686">
                  <c:v>22.556000000000001</c:v>
                </c:pt>
                <c:pt idx="11687">
                  <c:v>22.556000000000001</c:v>
                </c:pt>
                <c:pt idx="11688">
                  <c:v>22.556000000000001</c:v>
                </c:pt>
                <c:pt idx="11689">
                  <c:v>22.555</c:v>
                </c:pt>
                <c:pt idx="11690">
                  <c:v>22.555</c:v>
                </c:pt>
                <c:pt idx="11691">
                  <c:v>22.553999999999998</c:v>
                </c:pt>
                <c:pt idx="11692">
                  <c:v>22.555</c:v>
                </c:pt>
                <c:pt idx="11693">
                  <c:v>22.553999999999998</c:v>
                </c:pt>
                <c:pt idx="11694">
                  <c:v>22.553999999999998</c:v>
                </c:pt>
                <c:pt idx="11695">
                  <c:v>22.553000000000001</c:v>
                </c:pt>
                <c:pt idx="11696">
                  <c:v>22.552</c:v>
                </c:pt>
                <c:pt idx="11697">
                  <c:v>22.553000000000001</c:v>
                </c:pt>
                <c:pt idx="11698">
                  <c:v>22.553000000000001</c:v>
                </c:pt>
                <c:pt idx="11699">
                  <c:v>22.552</c:v>
                </c:pt>
                <c:pt idx="11700">
                  <c:v>22.552</c:v>
                </c:pt>
                <c:pt idx="11701">
                  <c:v>22.552</c:v>
                </c:pt>
                <c:pt idx="11702">
                  <c:v>22.553000000000001</c:v>
                </c:pt>
                <c:pt idx="11703">
                  <c:v>22.553999999999998</c:v>
                </c:pt>
                <c:pt idx="11704">
                  <c:v>22.553999999999998</c:v>
                </c:pt>
                <c:pt idx="11705">
                  <c:v>22.555</c:v>
                </c:pt>
                <c:pt idx="11706">
                  <c:v>22.555</c:v>
                </c:pt>
                <c:pt idx="11707">
                  <c:v>22.555</c:v>
                </c:pt>
                <c:pt idx="11708">
                  <c:v>22.556000000000001</c:v>
                </c:pt>
                <c:pt idx="11709">
                  <c:v>22.556000000000001</c:v>
                </c:pt>
                <c:pt idx="11710">
                  <c:v>22.556000000000001</c:v>
                </c:pt>
                <c:pt idx="11711">
                  <c:v>22.556000000000001</c:v>
                </c:pt>
                <c:pt idx="11712">
                  <c:v>22.556000000000001</c:v>
                </c:pt>
                <c:pt idx="11713">
                  <c:v>22.556000000000001</c:v>
                </c:pt>
                <c:pt idx="11714">
                  <c:v>22.555</c:v>
                </c:pt>
                <c:pt idx="11715">
                  <c:v>22.556000000000001</c:v>
                </c:pt>
                <c:pt idx="11716">
                  <c:v>22.556000000000001</c:v>
                </c:pt>
                <c:pt idx="11717">
                  <c:v>22.556000000000001</c:v>
                </c:pt>
                <c:pt idx="11718">
                  <c:v>22.555</c:v>
                </c:pt>
                <c:pt idx="11719">
                  <c:v>22.555</c:v>
                </c:pt>
                <c:pt idx="11720">
                  <c:v>22.555</c:v>
                </c:pt>
                <c:pt idx="11721">
                  <c:v>22.553999999999998</c:v>
                </c:pt>
                <c:pt idx="11722">
                  <c:v>22.553999999999998</c:v>
                </c:pt>
                <c:pt idx="11723">
                  <c:v>22.553999999999998</c:v>
                </c:pt>
                <c:pt idx="11724">
                  <c:v>22.553999999999998</c:v>
                </c:pt>
                <c:pt idx="11725">
                  <c:v>22.553999999999998</c:v>
                </c:pt>
                <c:pt idx="11726">
                  <c:v>22.552</c:v>
                </c:pt>
                <c:pt idx="11727">
                  <c:v>22.552</c:v>
                </c:pt>
                <c:pt idx="11728">
                  <c:v>22.552</c:v>
                </c:pt>
                <c:pt idx="11729">
                  <c:v>22.552</c:v>
                </c:pt>
                <c:pt idx="11730">
                  <c:v>22.552</c:v>
                </c:pt>
                <c:pt idx="11731">
                  <c:v>22.552</c:v>
                </c:pt>
                <c:pt idx="11732">
                  <c:v>22.553000000000001</c:v>
                </c:pt>
                <c:pt idx="11733">
                  <c:v>22.553000000000001</c:v>
                </c:pt>
                <c:pt idx="11734">
                  <c:v>22.553000000000001</c:v>
                </c:pt>
                <c:pt idx="11735">
                  <c:v>22.553000000000001</c:v>
                </c:pt>
                <c:pt idx="11736">
                  <c:v>22.553000000000001</c:v>
                </c:pt>
                <c:pt idx="11737">
                  <c:v>22.553000000000001</c:v>
                </c:pt>
                <c:pt idx="11738">
                  <c:v>22.553000000000001</c:v>
                </c:pt>
                <c:pt idx="11739">
                  <c:v>22.553000000000001</c:v>
                </c:pt>
                <c:pt idx="11740">
                  <c:v>22.553000000000001</c:v>
                </c:pt>
                <c:pt idx="11741">
                  <c:v>22.553000000000001</c:v>
                </c:pt>
                <c:pt idx="11742">
                  <c:v>22.553999999999998</c:v>
                </c:pt>
                <c:pt idx="11743">
                  <c:v>22.553999999999998</c:v>
                </c:pt>
                <c:pt idx="11744">
                  <c:v>22.553999999999998</c:v>
                </c:pt>
                <c:pt idx="11745">
                  <c:v>22.555</c:v>
                </c:pt>
                <c:pt idx="11746">
                  <c:v>22.555</c:v>
                </c:pt>
                <c:pt idx="11747">
                  <c:v>22.556999999999999</c:v>
                </c:pt>
                <c:pt idx="11748">
                  <c:v>22.556999999999999</c:v>
                </c:pt>
                <c:pt idx="11749">
                  <c:v>22.556000000000001</c:v>
                </c:pt>
                <c:pt idx="11750">
                  <c:v>22.556000000000001</c:v>
                </c:pt>
                <c:pt idx="11751">
                  <c:v>22.556000000000001</c:v>
                </c:pt>
                <c:pt idx="11752">
                  <c:v>22.555</c:v>
                </c:pt>
                <c:pt idx="11753">
                  <c:v>22.555</c:v>
                </c:pt>
                <c:pt idx="11754">
                  <c:v>22.556000000000001</c:v>
                </c:pt>
                <c:pt idx="11755">
                  <c:v>22.556000000000001</c:v>
                </c:pt>
                <c:pt idx="11756">
                  <c:v>22.556000000000001</c:v>
                </c:pt>
                <c:pt idx="11757">
                  <c:v>22.556000000000001</c:v>
                </c:pt>
                <c:pt idx="11758">
                  <c:v>22.556000000000001</c:v>
                </c:pt>
                <c:pt idx="11759">
                  <c:v>22.556000000000001</c:v>
                </c:pt>
                <c:pt idx="11760">
                  <c:v>22.556000000000001</c:v>
                </c:pt>
                <c:pt idx="11761">
                  <c:v>22.556000000000001</c:v>
                </c:pt>
                <c:pt idx="11762">
                  <c:v>22.556000000000001</c:v>
                </c:pt>
                <c:pt idx="11763">
                  <c:v>22.556000000000001</c:v>
                </c:pt>
                <c:pt idx="11764">
                  <c:v>22.556000000000001</c:v>
                </c:pt>
                <c:pt idx="11765">
                  <c:v>22.556000000000001</c:v>
                </c:pt>
                <c:pt idx="11766">
                  <c:v>22.556000000000001</c:v>
                </c:pt>
                <c:pt idx="11767">
                  <c:v>22.555</c:v>
                </c:pt>
                <c:pt idx="11768">
                  <c:v>22.555</c:v>
                </c:pt>
                <c:pt idx="11769">
                  <c:v>22.555</c:v>
                </c:pt>
                <c:pt idx="11770">
                  <c:v>22.555</c:v>
                </c:pt>
                <c:pt idx="11771">
                  <c:v>22.555</c:v>
                </c:pt>
                <c:pt idx="11772">
                  <c:v>22.555</c:v>
                </c:pt>
                <c:pt idx="11773">
                  <c:v>22.555</c:v>
                </c:pt>
                <c:pt idx="11774">
                  <c:v>22.555</c:v>
                </c:pt>
                <c:pt idx="11775">
                  <c:v>22.555</c:v>
                </c:pt>
                <c:pt idx="11776">
                  <c:v>22.553999999999998</c:v>
                </c:pt>
                <c:pt idx="11777">
                  <c:v>22.553999999999998</c:v>
                </c:pt>
                <c:pt idx="11778">
                  <c:v>22.553999999999998</c:v>
                </c:pt>
                <c:pt idx="11779">
                  <c:v>22.553000000000001</c:v>
                </c:pt>
                <c:pt idx="11780">
                  <c:v>22.553000000000001</c:v>
                </c:pt>
                <c:pt idx="11781">
                  <c:v>22.553000000000001</c:v>
                </c:pt>
                <c:pt idx="11782">
                  <c:v>22.553000000000001</c:v>
                </c:pt>
                <c:pt idx="11783">
                  <c:v>22.553000000000001</c:v>
                </c:pt>
                <c:pt idx="11784">
                  <c:v>22.553000000000001</c:v>
                </c:pt>
                <c:pt idx="11785">
                  <c:v>22.553000000000001</c:v>
                </c:pt>
                <c:pt idx="11786">
                  <c:v>22.552</c:v>
                </c:pt>
                <c:pt idx="11787">
                  <c:v>22.552</c:v>
                </c:pt>
                <c:pt idx="11788">
                  <c:v>22.552</c:v>
                </c:pt>
                <c:pt idx="11789">
                  <c:v>22.552</c:v>
                </c:pt>
                <c:pt idx="11790">
                  <c:v>22.552</c:v>
                </c:pt>
                <c:pt idx="11791">
                  <c:v>22.552</c:v>
                </c:pt>
                <c:pt idx="11792">
                  <c:v>22.552</c:v>
                </c:pt>
                <c:pt idx="11793">
                  <c:v>22.552</c:v>
                </c:pt>
                <c:pt idx="11794">
                  <c:v>22.553000000000001</c:v>
                </c:pt>
                <c:pt idx="11795">
                  <c:v>22.552</c:v>
                </c:pt>
                <c:pt idx="11796">
                  <c:v>22.552</c:v>
                </c:pt>
                <c:pt idx="11797">
                  <c:v>22.552</c:v>
                </c:pt>
                <c:pt idx="11798">
                  <c:v>22.552</c:v>
                </c:pt>
                <c:pt idx="11799">
                  <c:v>22.553000000000001</c:v>
                </c:pt>
                <c:pt idx="11800">
                  <c:v>22.552</c:v>
                </c:pt>
                <c:pt idx="11801">
                  <c:v>22.552</c:v>
                </c:pt>
                <c:pt idx="11802">
                  <c:v>22.553000000000001</c:v>
                </c:pt>
                <c:pt idx="11803">
                  <c:v>22.552</c:v>
                </c:pt>
                <c:pt idx="11804">
                  <c:v>22.553000000000001</c:v>
                </c:pt>
                <c:pt idx="11805">
                  <c:v>22.553000000000001</c:v>
                </c:pt>
                <c:pt idx="11806">
                  <c:v>22.553999999999998</c:v>
                </c:pt>
                <c:pt idx="11807">
                  <c:v>22.553999999999998</c:v>
                </c:pt>
                <c:pt idx="11808">
                  <c:v>22.553999999999998</c:v>
                </c:pt>
                <c:pt idx="11809">
                  <c:v>22.553999999999998</c:v>
                </c:pt>
                <c:pt idx="11810">
                  <c:v>22.553999999999998</c:v>
                </c:pt>
                <c:pt idx="11811">
                  <c:v>22.553999999999998</c:v>
                </c:pt>
                <c:pt idx="11812">
                  <c:v>22.553999999999998</c:v>
                </c:pt>
                <c:pt idx="11813">
                  <c:v>22.555</c:v>
                </c:pt>
                <c:pt idx="11814">
                  <c:v>22.553999999999998</c:v>
                </c:pt>
                <c:pt idx="11815">
                  <c:v>22.556000000000001</c:v>
                </c:pt>
                <c:pt idx="11816">
                  <c:v>22.556000000000001</c:v>
                </c:pt>
                <c:pt idx="11817">
                  <c:v>22.556000000000001</c:v>
                </c:pt>
                <c:pt idx="11818">
                  <c:v>22.556000000000001</c:v>
                </c:pt>
                <c:pt idx="11819">
                  <c:v>22.555</c:v>
                </c:pt>
                <c:pt idx="11820">
                  <c:v>22.555</c:v>
                </c:pt>
                <c:pt idx="11821">
                  <c:v>22.556000000000001</c:v>
                </c:pt>
                <c:pt idx="11822">
                  <c:v>22.556000000000001</c:v>
                </c:pt>
                <c:pt idx="11823">
                  <c:v>22.556000000000001</c:v>
                </c:pt>
                <c:pt idx="11824">
                  <c:v>22.556999999999999</c:v>
                </c:pt>
                <c:pt idx="11825">
                  <c:v>22.556999999999999</c:v>
                </c:pt>
                <c:pt idx="11826">
                  <c:v>22.556000000000001</c:v>
                </c:pt>
                <c:pt idx="11827">
                  <c:v>22.556000000000001</c:v>
                </c:pt>
                <c:pt idx="11828">
                  <c:v>22.556000000000001</c:v>
                </c:pt>
                <c:pt idx="11829">
                  <c:v>22.556000000000001</c:v>
                </c:pt>
                <c:pt idx="11830">
                  <c:v>22.555</c:v>
                </c:pt>
                <c:pt idx="11831">
                  <c:v>22.556000000000001</c:v>
                </c:pt>
                <c:pt idx="11832">
                  <c:v>22.556000000000001</c:v>
                </c:pt>
                <c:pt idx="11833">
                  <c:v>22.556000000000001</c:v>
                </c:pt>
                <c:pt idx="11834">
                  <c:v>22.556000000000001</c:v>
                </c:pt>
                <c:pt idx="11835">
                  <c:v>22.556000000000001</c:v>
                </c:pt>
                <c:pt idx="11836">
                  <c:v>22.556000000000001</c:v>
                </c:pt>
                <c:pt idx="11837">
                  <c:v>22.556000000000001</c:v>
                </c:pt>
                <c:pt idx="11838">
                  <c:v>22.556999999999999</c:v>
                </c:pt>
                <c:pt idx="11839">
                  <c:v>22.556000000000001</c:v>
                </c:pt>
                <c:pt idx="11840">
                  <c:v>22.555</c:v>
                </c:pt>
                <c:pt idx="11841">
                  <c:v>22.555</c:v>
                </c:pt>
                <c:pt idx="11842">
                  <c:v>22.555</c:v>
                </c:pt>
                <c:pt idx="11843">
                  <c:v>22.555</c:v>
                </c:pt>
                <c:pt idx="11844">
                  <c:v>22.553999999999998</c:v>
                </c:pt>
                <c:pt idx="11845">
                  <c:v>22.555</c:v>
                </c:pt>
                <c:pt idx="11846">
                  <c:v>22.555</c:v>
                </c:pt>
                <c:pt idx="11847">
                  <c:v>22.555</c:v>
                </c:pt>
                <c:pt idx="11848">
                  <c:v>22.553999999999998</c:v>
                </c:pt>
                <c:pt idx="11849">
                  <c:v>22.553999999999998</c:v>
                </c:pt>
                <c:pt idx="11850">
                  <c:v>22.553000000000001</c:v>
                </c:pt>
                <c:pt idx="11851">
                  <c:v>22.553000000000001</c:v>
                </c:pt>
                <c:pt idx="11852">
                  <c:v>22.553000000000001</c:v>
                </c:pt>
                <c:pt idx="11853">
                  <c:v>22.553999999999998</c:v>
                </c:pt>
                <c:pt idx="11854">
                  <c:v>22.553000000000001</c:v>
                </c:pt>
                <c:pt idx="11855">
                  <c:v>22.553000000000001</c:v>
                </c:pt>
                <c:pt idx="11856">
                  <c:v>22.553000000000001</c:v>
                </c:pt>
                <c:pt idx="11857">
                  <c:v>22.553000000000001</c:v>
                </c:pt>
                <c:pt idx="11858">
                  <c:v>22.553000000000001</c:v>
                </c:pt>
                <c:pt idx="11859">
                  <c:v>22.553000000000001</c:v>
                </c:pt>
                <c:pt idx="11860">
                  <c:v>22.553000000000001</c:v>
                </c:pt>
                <c:pt idx="11861">
                  <c:v>22.553000000000001</c:v>
                </c:pt>
                <c:pt idx="11862">
                  <c:v>22.552</c:v>
                </c:pt>
                <c:pt idx="11863">
                  <c:v>22.553000000000001</c:v>
                </c:pt>
                <c:pt idx="11864">
                  <c:v>22.552</c:v>
                </c:pt>
                <c:pt idx="11865">
                  <c:v>22.552</c:v>
                </c:pt>
                <c:pt idx="11866">
                  <c:v>22.552</c:v>
                </c:pt>
                <c:pt idx="11867">
                  <c:v>22.552</c:v>
                </c:pt>
                <c:pt idx="11868">
                  <c:v>22.552</c:v>
                </c:pt>
                <c:pt idx="11869">
                  <c:v>22.552</c:v>
                </c:pt>
                <c:pt idx="11870">
                  <c:v>22.552</c:v>
                </c:pt>
                <c:pt idx="11871">
                  <c:v>22.552</c:v>
                </c:pt>
                <c:pt idx="11872">
                  <c:v>22.553000000000001</c:v>
                </c:pt>
                <c:pt idx="11873">
                  <c:v>22.553000000000001</c:v>
                </c:pt>
                <c:pt idx="11874">
                  <c:v>22.552</c:v>
                </c:pt>
                <c:pt idx="11875">
                  <c:v>22.552</c:v>
                </c:pt>
                <c:pt idx="11876">
                  <c:v>22.553000000000001</c:v>
                </c:pt>
                <c:pt idx="11877">
                  <c:v>22.553000000000001</c:v>
                </c:pt>
                <c:pt idx="11878">
                  <c:v>22.553999999999998</c:v>
                </c:pt>
                <c:pt idx="11879">
                  <c:v>22.553000000000001</c:v>
                </c:pt>
                <c:pt idx="11880">
                  <c:v>22.553999999999998</c:v>
                </c:pt>
                <c:pt idx="11881">
                  <c:v>22.553000000000001</c:v>
                </c:pt>
                <c:pt idx="11882">
                  <c:v>22.553999999999998</c:v>
                </c:pt>
                <c:pt idx="11883">
                  <c:v>22.553999999999998</c:v>
                </c:pt>
                <c:pt idx="11884">
                  <c:v>22.553999999999998</c:v>
                </c:pt>
                <c:pt idx="11885">
                  <c:v>22.555</c:v>
                </c:pt>
                <c:pt idx="11886">
                  <c:v>22.555</c:v>
                </c:pt>
                <c:pt idx="11887">
                  <c:v>22.555</c:v>
                </c:pt>
                <c:pt idx="11888">
                  <c:v>22.555</c:v>
                </c:pt>
                <c:pt idx="11889">
                  <c:v>22.555</c:v>
                </c:pt>
                <c:pt idx="11890">
                  <c:v>22.555</c:v>
                </c:pt>
                <c:pt idx="11891">
                  <c:v>22.555</c:v>
                </c:pt>
                <c:pt idx="11892">
                  <c:v>22.555</c:v>
                </c:pt>
                <c:pt idx="11893">
                  <c:v>22.555</c:v>
                </c:pt>
                <c:pt idx="11894">
                  <c:v>22.555</c:v>
                </c:pt>
                <c:pt idx="11895">
                  <c:v>22.556000000000001</c:v>
                </c:pt>
                <c:pt idx="11896">
                  <c:v>22.556000000000001</c:v>
                </c:pt>
                <c:pt idx="11897">
                  <c:v>22.556000000000001</c:v>
                </c:pt>
                <c:pt idx="11898">
                  <c:v>22.556000000000001</c:v>
                </c:pt>
                <c:pt idx="11899">
                  <c:v>22.556000000000001</c:v>
                </c:pt>
                <c:pt idx="11900">
                  <c:v>22.556000000000001</c:v>
                </c:pt>
                <c:pt idx="11901">
                  <c:v>22.556000000000001</c:v>
                </c:pt>
                <c:pt idx="11902">
                  <c:v>22.556000000000001</c:v>
                </c:pt>
                <c:pt idx="11903">
                  <c:v>22.556000000000001</c:v>
                </c:pt>
                <c:pt idx="11904">
                  <c:v>22.556000000000001</c:v>
                </c:pt>
                <c:pt idx="11905">
                  <c:v>22.556000000000001</c:v>
                </c:pt>
                <c:pt idx="11906">
                  <c:v>22.556000000000001</c:v>
                </c:pt>
                <c:pt idx="11907">
                  <c:v>22.556000000000001</c:v>
                </c:pt>
                <c:pt idx="11908">
                  <c:v>22.556000000000001</c:v>
                </c:pt>
                <c:pt idx="11909">
                  <c:v>22.556999999999999</c:v>
                </c:pt>
                <c:pt idx="11910">
                  <c:v>22.556999999999999</c:v>
                </c:pt>
                <c:pt idx="11911">
                  <c:v>22.556000000000001</c:v>
                </c:pt>
                <c:pt idx="11912">
                  <c:v>22.556000000000001</c:v>
                </c:pt>
                <c:pt idx="11913">
                  <c:v>22.555</c:v>
                </c:pt>
                <c:pt idx="11914">
                  <c:v>22.555</c:v>
                </c:pt>
                <c:pt idx="11915">
                  <c:v>22.555</c:v>
                </c:pt>
                <c:pt idx="11916">
                  <c:v>22.556000000000001</c:v>
                </c:pt>
                <c:pt idx="11917">
                  <c:v>22.556000000000001</c:v>
                </c:pt>
                <c:pt idx="11918">
                  <c:v>22.553999999999998</c:v>
                </c:pt>
                <c:pt idx="11919">
                  <c:v>22.555</c:v>
                </c:pt>
                <c:pt idx="11920">
                  <c:v>22.555</c:v>
                </c:pt>
                <c:pt idx="11921">
                  <c:v>22.555</c:v>
                </c:pt>
                <c:pt idx="11922">
                  <c:v>22.553999999999998</c:v>
                </c:pt>
                <c:pt idx="11923">
                  <c:v>22.553999999999998</c:v>
                </c:pt>
                <c:pt idx="11924">
                  <c:v>22.553999999999998</c:v>
                </c:pt>
                <c:pt idx="11925">
                  <c:v>22.553000000000001</c:v>
                </c:pt>
                <c:pt idx="11926">
                  <c:v>22.553000000000001</c:v>
                </c:pt>
                <c:pt idx="11927">
                  <c:v>22.553000000000001</c:v>
                </c:pt>
                <c:pt idx="11928">
                  <c:v>22.553000000000001</c:v>
                </c:pt>
                <c:pt idx="11929">
                  <c:v>22.553000000000001</c:v>
                </c:pt>
                <c:pt idx="11930">
                  <c:v>22.553000000000001</c:v>
                </c:pt>
                <c:pt idx="11931">
                  <c:v>22.552</c:v>
                </c:pt>
                <c:pt idx="11932">
                  <c:v>22.552</c:v>
                </c:pt>
                <c:pt idx="11933">
                  <c:v>22.553000000000001</c:v>
                </c:pt>
                <c:pt idx="11934">
                  <c:v>22.552</c:v>
                </c:pt>
                <c:pt idx="11935">
                  <c:v>22.552</c:v>
                </c:pt>
                <c:pt idx="11936">
                  <c:v>22.552</c:v>
                </c:pt>
                <c:pt idx="11937">
                  <c:v>22.552</c:v>
                </c:pt>
                <c:pt idx="11938">
                  <c:v>22.553000000000001</c:v>
                </c:pt>
                <c:pt idx="11939">
                  <c:v>22.552</c:v>
                </c:pt>
                <c:pt idx="11940">
                  <c:v>22.552</c:v>
                </c:pt>
                <c:pt idx="11941">
                  <c:v>22.553000000000001</c:v>
                </c:pt>
                <c:pt idx="11942">
                  <c:v>22.553000000000001</c:v>
                </c:pt>
                <c:pt idx="11943">
                  <c:v>22.553000000000001</c:v>
                </c:pt>
                <c:pt idx="11944">
                  <c:v>22.552</c:v>
                </c:pt>
                <c:pt idx="11945">
                  <c:v>22.553000000000001</c:v>
                </c:pt>
                <c:pt idx="11946">
                  <c:v>22.553000000000001</c:v>
                </c:pt>
                <c:pt idx="11947">
                  <c:v>22.553999999999998</c:v>
                </c:pt>
                <c:pt idx="11948">
                  <c:v>22.553000000000001</c:v>
                </c:pt>
                <c:pt idx="11949">
                  <c:v>22.553999999999998</c:v>
                </c:pt>
                <c:pt idx="11950">
                  <c:v>22.553999999999998</c:v>
                </c:pt>
                <c:pt idx="11951">
                  <c:v>22.553999999999998</c:v>
                </c:pt>
                <c:pt idx="11952">
                  <c:v>22.553999999999998</c:v>
                </c:pt>
                <c:pt idx="11953">
                  <c:v>22.553000000000001</c:v>
                </c:pt>
                <c:pt idx="11954">
                  <c:v>22.553000000000001</c:v>
                </c:pt>
                <c:pt idx="11955">
                  <c:v>22.553999999999998</c:v>
                </c:pt>
                <c:pt idx="11956">
                  <c:v>22.553999999999998</c:v>
                </c:pt>
                <c:pt idx="11957">
                  <c:v>22.556000000000001</c:v>
                </c:pt>
                <c:pt idx="11958">
                  <c:v>22.556000000000001</c:v>
                </c:pt>
                <c:pt idx="11959">
                  <c:v>22.556000000000001</c:v>
                </c:pt>
                <c:pt idx="11960">
                  <c:v>22.555</c:v>
                </c:pt>
                <c:pt idx="11961">
                  <c:v>22.555</c:v>
                </c:pt>
                <c:pt idx="11962">
                  <c:v>22.555</c:v>
                </c:pt>
                <c:pt idx="11963">
                  <c:v>22.555</c:v>
                </c:pt>
                <c:pt idx="11964">
                  <c:v>22.556000000000001</c:v>
                </c:pt>
                <c:pt idx="11965">
                  <c:v>22.556000000000001</c:v>
                </c:pt>
                <c:pt idx="11966">
                  <c:v>22.556999999999999</c:v>
                </c:pt>
                <c:pt idx="11967">
                  <c:v>22.556000000000001</c:v>
                </c:pt>
                <c:pt idx="11968">
                  <c:v>22.556000000000001</c:v>
                </c:pt>
                <c:pt idx="11969">
                  <c:v>22.556000000000001</c:v>
                </c:pt>
                <c:pt idx="11970">
                  <c:v>22.555</c:v>
                </c:pt>
                <c:pt idx="11971">
                  <c:v>22.555</c:v>
                </c:pt>
                <c:pt idx="11972">
                  <c:v>22.555</c:v>
                </c:pt>
                <c:pt idx="11973">
                  <c:v>22.555</c:v>
                </c:pt>
                <c:pt idx="11974">
                  <c:v>22.556000000000001</c:v>
                </c:pt>
                <c:pt idx="11975">
                  <c:v>22.556000000000001</c:v>
                </c:pt>
                <c:pt idx="11976">
                  <c:v>22.556000000000001</c:v>
                </c:pt>
                <c:pt idx="11977">
                  <c:v>22.556000000000001</c:v>
                </c:pt>
                <c:pt idx="11978">
                  <c:v>22.556000000000001</c:v>
                </c:pt>
                <c:pt idx="11979">
                  <c:v>22.556000000000001</c:v>
                </c:pt>
                <c:pt idx="11980">
                  <c:v>22.556000000000001</c:v>
                </c:pt>
                <c:pt idx="11981">
                  <c:v>22.556000000000001</c:v>
                </c:pt>
                <c:pt idx="11982">
                  <c:v>22.556000000000001</c:v>
                </c:pt>
                <c:pt idx="11983">
                  <c:v>22.555</c:v>
                </c:pt>
                <c:pt idx="11984">
                  <c:v>22.555</c:v>
                </c:pt>
                <c:pt idx="11985">
                  <c:v>22.555</c:v>
                </c:pt>
                <c:pt idx="11986">
                  <c:v>22.553999999999998</c:v>
                </c:pt>
                <c:pt idx="11987">
                  <c:v>22.555</c:v>
                </c:pt>
                <c:pt idx="11988">
                  <c:v>22.553999999999998</c:v>
                </c:pt>
                <c:pt idx="11989">
                  <c:v>22.555</c:v>
                </c:pt>
                <c:pt idx="11990">
                  <c:v>22.555</c:v>
                </c:pt>
                <c:pt idx="11991">
                  <c:v>22.553000000000001</c:v>
                </c:pt>
                <c:pt idx="11992">
                  <c:v>22.553999999999998</c:v>
                </c:pt>
                <c:pt idx="11993">
                  <c:v>22.553999999999998</c:v>
                </c:pt>
                <c:pt idx="11994">
                  <c:v>22.553999999999998</c:v>
                </c:pt>
                <c:pt idx="11995">
                  <c:v>22.553000000000001</c:v>
                </c:pt>
                <c:pt idx="11996">
                  <c:v>22.553000000000001</c:v>
                </c:pt>
                <c:pt idx="11997">
                  <c:v>22.553000000000001</c:v>
                </c:pt>
                <c:pt idx="11998">
                  <c:v>22.552</c:v>
                </c:pt>
                <c:pt idx="11999">
                  <c:v>22.552</c:v>
                </c:pt>
                <c:pt idx="12000">
                  <c:v>22.553000000000001</c:v>
                </c:pt>
                <c:pt idx="12001">
                  <c:v>22.552</c:v>
                </c:pt>
                <c:pt idx="12002">
                  <c:v>22.552</c:v>
                </c:pt>
                <c:pt idx="12003">
                  <c:v>22.553000000000001</c:v>
                </c:pt>
                <c:pt idx="12004">
                  <c:v>22.553000000000001</c:v>
                </c:pt>
                <c:pt idx="12005">
                  <c:v>22.552</c:v>
                </c:pt>
                <c:pt idx="12006">
                  <c:v>22.552</c:v>
                </c:pt>
                <c:pt idx="12007">
                  <c:v>22.552</c:v>
                </c:pt>
                <c:pt idx="12008">
                  <c:v>22.552</c:v>
                </c:pt>
                <c:pt idx="12009">
                  <c:v>22.552</c:v>
                </c:pt>
                <c:pt idx="12010">
                  <c:v>22.552</c:v>
                </c:pt>
                <c:pt idx="12011">
                  <c:v>22.552</c:v>
                </c:pt>
                <c:pt idx="12012">
                  <c:v>22.553000000000001</c:v>
                </c:pt>
                <c:pt idx="12013">
                  <c:v>22.553000000000001</c:v>
                </c:pt>
                <c:pt idx="12014">
                  <c:v>22.553000000000001</c:v>
                </c:pt>
                <c:pt idx="12015">
                  <c:v>22.553000000000001</c:v>
                </c:pt>
                <c:pt idx="12016">
                  <c:v>22.553000000000001</c:v>
                </c:pt>
                <c:pt idx="12017">
                  <c:v>22.553000000000001</c:v>
                </c:pt>
                <c:pt idx="12018">
                  <c:v>22.553000000000001</c:v>
                </c:pt>
                <c:pt idx="12019">
                  <c:v>22.553000000000001</c:v>
                </c:pt>
                <c:pt idx="12020">
                  <c:v>22.553999999999998</c:v>
                </c:pt>
                <c:pt idx="12021">
                  <c:v>22.553999999999998</c:v>
                </c:pt>
                <c:pt idx="12022">
                  <c:v>22.553999999999998</c:v>
                </c:pt>
                <c:pt idx="12023">
                  <c:v>22.553999999999998</c:v>
                </c:pt>
                <c:pt idx="12024">
                  <c:v>22.553999999999998</c:v>
                </c:pt>
                <c:pt idx="12025">
                  <c:v>22.553999999999998</c:v>
                </c:pt>
                <c:pt idx="12026">
                  <c:v>22.555</c:v>
                </c:pt>
                <c:pt idx="12027">
                  <c:v>22.555</c:v>
                </c:pt>
                <c:pt idx="12028">
                  <c:v>22.555</c:v>
                </c:pt>
                <c:pt idx="12029">
                  <c:v>22.555</c:v>
                </c:pt>
                <c:pt idx="12030">
                  <c:v>22.555</c:v>
                </c:pt>
                <c:pt idx="12031">
                  <c:v>22.555</c:v>
                </c:pt>
                <c:pt idx="12032">
                  <c:v>22.556000000000001</c:v>
                </c:pt>
                <c:pt idx="12033">
                  <c:v>22.556000000000001</c:v>
                </c:pt>
                <c:pt idx="12034">
                  <c:v>22.556000000000001</c:v>
                </c:pt>
                <c:pt idx="12035">
                  <c:v>22.556000000000001</c:v>
                </c:pt>
                <c:pt idx="12036">
                  <c:v>22.556000000000001</c:v>
                </c:pt>
                <c:pt idx="12037">
                  <c:v>22.556000000000001</c:v>
                </c:pt>
                <c:pt idx="12038">
                  <c:v>22.556000000000001</c:v>
                </c:pt>
                <c:pt idx="12039">
                  <c:v>22.556000000000001</c:v>
                </c:pt>
                <c:pt idx="12040">
                  <c:v>22.556999999999999</c:v>
                </c:pt>
                <c:pt idx="12041">
                  <c:v>22.556999999999999</c:v>
                </c:pt>
                <c:pt idx="12042">
                  <c:v>22.556000000000001</c:v>
                </c:pt>
                <c:pt idx="12043">
                  <c:v>22.556000000000001</c:v>
                </c:pt>
                <c:pt idx="12044">
                  <c:v>22.556000000000001</c:v>
                </c:pt>
                <c:pt idx="12045">
                  <c:v>22.556000000000001</c:v>
                </c:pt>
                <c:pt idx="12046">
                  <c:v>22.556000000000001</c:v>
                </c:pt>
                <c:pt idx="12047">
                  <c:v>22.556000000000001</c:v>
                </c:pt>
                <c:pt idx="12048">
                  <c:v>22.556000000000001</c:v>
                </c:pt>
                <c:pt idx="12049">
                  <c:v>22.556000000000001</c:v>
                </c:pt>
                <c:pt idx="12050">
                  <c:v>22.556000000000001</c:v>
                </c:pt>
                <c:pt idx="12051">
                  <c:v>22.556000000000001</c:v>
                </c:pt>
                <c:pt idx="12052">
                  <c:v>22.556000000000001</c:v>
                </c:pt>
                <c:pt idx="12053">
                  <c:v>22.556000000000001</c:v>
                </c:pt>
                <c:pt idx="12054">
                  <c:v>22.555</c:v>
                </c:pt>
                <c:pt idx="12055">
                  <c:v>22.555</c:v>
                </c:pt>
                <c:pt idx="12056">
                  <c:v>22.555</c:v>
                </c:pt>
                <c:pt idx="12057">
                  <c:v>22.555</c:v>
                </c:pt>
                <c:pt idx="12058">
                  <c:v>22.555</c:v>
                </c:pt>
                <c:pt idx="12059">
                  <c:v>22.553999999999998</c:v>
                </c:pt>
                <c:pt idx="12060">
                  <c:v>22.555</c:v>
                </c:pt>
                <c:pt idx="12061">
                  <c:v>22.555</c:v>
                </c:pt>
                <c:pt idx="12062">
                  <c:v>22.553999999999998</c:v>
                </c:pt>
                <c:pt idx="12063">
                  <c:v>22.553999999999998</c:v>
                </c:pt>
                <c:pt idx="12064">
                  <c:v>22.553999999999998</c:v>
                </c:pt>
                <c:pt idx="12065">
                  <c:v>22.553000000000001</c:v>
                </c:pt>
                <c:pt idx="12066">
                  <c:v>22.553000000000001</c:v>
                </c:pt>
                <c:pt idx="12067">
                  <c:v>22.553000000000001</c:v>
                </c:pt>
                <c:pt idx="12068">
                  <c:v>22.553999999999998</c:v>
                </c:pt>
                <c:pt idx="12069">
                  <c:v>22.553999999999998</c:v>
                </c:pt>
                <c:pt idx="12070">
                  <c:v>22.553000000000001</c:v>
                </c:pt>
                <c:pt idx="12071">
                  <c:v>22.553000000000001</c:v>
                </c:pt>
                <c:pt idx="12072">
                  <c:v>22.553000000000001</c:v>
                </c:pt>
                <c:pt idx="12073">
                  <c:v>22.552</c:v>
                </c:pt>
                <c:pt idx="12074">
                  <c:v>22.553000000000001</c:v>
                </c:pt>
                <c:pt idx="12075">
                  <c:v>22.553000000000001</c:v>
                </c:pt>
                <c:pt idx="12076">
                  <c:v>22.552</c:v>
                </c:pt>
                <c:pt idx="12077">
                  <c:v>22.552</c:v>
                </c:pt>
                <c:pt idx="12078">
                  <c:v>22.552</c:v>
                </c:pt>
                <c:pt idx="12079">
                  <c:v>22.552</c:v>
                </c:pt>
                <c:pt idx="12080">
                  <c:v>22.553000000000001</c:v>
                </c:pt>
                <c:pt idx="12081">
                  <c:v>22.553000000000001</c:v>
                </c:pt>
                <c:pt idx="12082">
                  <c:v>22.553000000000001</c:v>
                </c:pt>
                <c:pt idx="12083">
                  <c:v>22.553000000000001</c:v>
                </c:pt>
                <c:pt idx="12084">
                  <c:v>22.553000000000001</c:v>
                </c:pt>
                <c:pt idx="12085">
                  <c:v>22.553000000000001</c:v>
                </c:pt>
                <c:pt idx="12086">
                  <c:v>22.553000000000001</c:v>
                </c:pt>
                <c:pt idx="12087">
                  <c:v>22.553000000000001</c:v>
                </c:pt>
                <c:pt idx="12088">
                  <c:v>22.553000000000001</c:v>
                </c:pt>
                <c:pt idx="12089">
                  <c:v>22.553000000000001</c:v>
                </c:pt>
                <c:pt idx="12090">
                  <c:v>22.553000000000001</c:v>
                </c:pt>
                <c:pt idx="12091">
                  <c:v>22.553000000000001</c:v>
                </c:pt>
                <c:pt idx="12092">
                  <c:v>22.553000000000001</c:v>
                </c:pt>
                <c:pt idx="12093">
                  <c:v>22.553000000000001</c:v>
                </c:pt>
                <c:pt idx="12094">
                  <c:v>22.555</c:v>
                </c:pt>
                <c:pt idx="12095">
                  <c:v>22.555</c:v>
                </c:pt>
                <c:pt idx="12096">
                  <c:v>22.553999999999998</c:v>
                </c:pt>
                <c:pt idx="12097">
                  <c:v>22.553999999999998</c:v>
                </c:pt>
                <c:pt idx="12098">
                  <c:v>22.553999999999998</c:v>
                </c:pt>
                <c:pt idx="12099">
                  <c:v>22.553999999999998</c:v>
                </c:pt>
                <c:pt idx="12100">
                  <c:v>22.553999999999998</c:v>
                </c:pt>
                <c:pt idx="12101">
                  <c:v>22.555</c:v>
                </c:pt>
                <c:pt idx="12102">
                  <c:v>22.555</c:v>
                </c:pt>
                <c:pt idx="12103">
                  <c:v>22.556000000000001</c:v>
                </c:pt>
                <c:pt idx="12104">
                  <c:v>22.556000000000001</c:v>
                </c:pt>
                <c:pt idx="12105">
                  <c:v>22.555</c:v>
                </c:pt>
                <c:pt idx="12106">
                  <c:v>22.556000000000001</c:v>
                </c:pt>
                <c:pt idx="12107">
                  <c:v>22.556000000000001</c:v>
                </c:pt>
                <c:pt idx="12108">
                  <c:v>22.556000000000001</c:v>
                </c:pt>
                <c:pt idx="12109">
                  <c:v>22.556999999999999</c:v>
                </c:pt>
                <c:pt idx="12110">
                  <c:v>22.555</c:v>
                </c:pt>
                <c:pt idx="12111">
                  <c:v>22.556000000000001</c:v>
                </c:pt>
                <c:pt idx="12112">
                  <c:v>22.556000000000001</c:v>
                </c:pt>
                <c:pt idx="12113">
                  <c:v>22.556000000000001</c:v>
                </c:pt>
                <c:pt idx="12114">
                  <c:v>22.556000000000001</c:v>
                </c:pt>
                <c:pt idx="12115">
                  <c:v>22.556000000000001</c:v>
                </c:pt>
                <c:pt idx="12116">
                  <c:v>22.556000000000001</c:v>
                </c:pt>
                <c:pt idx="12117">
                  <c:v>22.556000000000001</c:v>
                </c:pt>
                <c:pt idx="12118">
                  <c:v>22.556000000000001</c:v>
                </c:pt>
                <c:pt idx="12119">
                  <c:v>22.556999999999999</c:v>
                </c:pt>
                <c:pt idx="12120">
                  <c:v>22.556000000000001</c:v>
                </c:pt>
                <c:pt idx="12121">
                  <c:v>22.556000000000001</c:v>
                </c:pt>
                <c:pt idx="12122">
                  <c:v>22.556000000000001</c:v>
                </c:pt>
                <c:pt idx="12123">
                  <c:v>22.556000000000001</c:v>
                </c:pt>
                <c:pt idx="12124">
                  <c:v>22.556000000000001</c:v>
                </c:pt>
                <c:pt idx="12125">
                  <c:v>22.556000000000001</c:v>
                </c:pt>
                <c:pt idx="12126">
                  <c:v>22.556000000000001</c:v>
                </c:pt>
                <c:pt idx="12127">
                  <c:v>22.556000000000001</c:v>
                </c:pt>
                <c:pt idx="12128">
                  <c:v>22.556000000000001</c:v>
                </c:pt>
                <c:pt idx="12129">
                  <c:v>22.555</c:v>
                </c:pt>
                <c:pt idx="12130">
                  <c:v>22.555</c:v>
                </c:pt>
                <c:pt idx="12131">
                  <c:v>22.555</c:v>
                </c:pt>
                <c:pt idx="12132">
                  <c:v>22.555</c:v>
                </c:pt>
                <c:pt idx="12133">
                  <c:v>22.553999999999998</c:v>
                </c:pt>
                <c:pt idx="12134">
                  <c:v>22.555</c:v>
                </c:pt>
                <c:pt idx="12135">
                  <c:v>22.553999999999998</c:v>
                </c:pt>
                <c:pt idx="12136">
                  <c:v>22.553999999999998</c:v>
                </c:pt>
                <c:pt idx="12137">
                  <c:v>22.555</c:v>
                </c:pt>
                <c:pt idx="12138">
                  <c:v>22.553999999999998</c:v>
                </c:pt>
                <c:pt idx="12139">
                  <c:v>22.553999999999998</c:v>
                </c:pt>
                <c:pt idx="12140">
                  <c:v>22.553000000000001</c:v>
                </c:pt>
                <c:pt idx="12141">
                  <c:v>22.552</c:v>
                </c:pt>
                <c:pt idx="12142">
                  <c:v>22.552</c:v>
                </c:pt>
                <c:pt idx="12143">
                  <c:v>22.553000000000001</c:v>
                </c:pt>
                <c:pt idx="12144">
                  <c:v>22.553000000000001</c:v>
                </c:pt>
                <c:pt idx="12145">
                  <c:v>22.553999999999998</c:v>
                </c:pt>
                <c:pt idx="12146">
                  <c:v>22.553000000000001</c:v>
                </c:pt>
                <c:pt idx="12147">
                  <c:v>22.553000000000001</c:v>
                </c:pt>
                <c:pt idx="12148">
                  <c:v>22.553000000000001</c:v>
                </c:pt>
                <c:pt idx="12149">
                  <c:v>22.552</c:v>
                </c:pt>
                <c:pt idx="12150">
                  <c:v>22.552</c:v>
                </c:pt>
                <c:pt idx="12151">
                  <c:v>22.552</c:v>
                </c:pt>
                <c:pt idx="12152">
                  <c:v>22.552</c:v>
                </c:pt>
                <c:pt idx="12153">
                  <c:v>22.552</c:v>
                </c:pt>
                <c:pt idx="12154">
                  <c:v>22.552</c:v>
                </c:pt>
                <c:pt idx="12155">
                  <c:v>22.552</c:v>
                </c:pt>
                <c:pt idx="12156">
                  <c:v>22.553000000000001</c:v>
                </c:pt>
                <c:pt idx="12157">
                  <c:v>22.553000000000001</c:v>
                </c:pt>
                <c:pt idx="12158">
                  <c:v>22.553000000000001</c:v>
                </c:pt>
                <c:pt idx="12159">
                  <c:v>22.553000000000001</c:v>
                </c:pt>
                <c:pt idx="12160">
                  <c:v>22.553000000000001</c:v>
                </c:pt>
                <c:pt idx="12161">
                  <c:v>22.552</c:v>
                </c:pt>
                <c:pt idx="12162">
                  <c:v>22.553000000000001</c:v>
                </c:pt>
                <c:pt idx="12163">
                  <c:v>22.553000000000001</c:v>
                </c:pt>
                <c:pt idx="12164">
                  <c:v>22.553000000000001</c:v>
                </c:pt>
                <c:pt idx="12165">
                  <c:v>22.553999999999998</c:v>
                </c:pt>
                <c:pt idx="12166">
                  <c:v>22.553999999999998</c:v>
                </c:pt>
                <c:pt idx="12167">
                  <c:v>22.553000000000001</c:v>
                </c:pt>
                <c:pt idx="12168">
                  <c:v>22.553000000000001</c:v>
                </c:pt>
                <c:pt idx="12169">
                  <c:v>22.553000000000001</c:v>
                </c:pt>
                <c:pt idx="12170">
                  <c:v>22.553999999999998</c:v>
                </c:pt>
                <c:pt idx="12171">
                  <c:v>22.555</c:v>
                </c:pt>
                <c:pt idx="12172">
                  <c:v>22.553999999999998</c:v>
                </c:pt>
                <c:pt idx="12173">
                  <c:v>22.553999999999998</c:v>
                </c:pt>
                <c:pt idx="12174">
                  <c:v>22.555</c:v>
                </c:pt>
                <c:pt idx="12175">
                  <c:v>22.555</c:v>
                </c:pt>
                <c:pt idx="12176">
                  <c:v>22.555</c:v>
                </c:pt>
                <c:pt idx="12177">
                  <c:v>22.555</c:v>
                </c:pt>
                <c:pt idx="12178">
                  <c:v>22.555</c:v>
                </c:pt>
                <c:pt idx="12179">
                  <c:v>22.556000000000001</c:v>
                </c:pt>
                <c:pt idx="12180">
                  <c:v>22.555</c:v>
                </c:pt>
                <c:pt idx="12181">
                  <c:v>22.555</c:v>
                </c:pt>
                <c:pt idx="12182">
                  <c:v>22.555</c:v>
                </c:pt>
                <c:pt idx="12183">
                  <c:v>22.555</c:v>
                </c:pt>
                <c:pt idx="12184">
                  <c:v>22.556000000000001</c:v>
                </c:pt>
                <c:pt idx="12185">
                  <c:v>22.556000000000001</c:v>
                </c:pt>
                <c:pt idx="12186">
                  <c:v>22.556000000000001</c:v>
                </c:pt>
                <c:pt idx="12187">
                  <c:v>22.556000000000001</c:v>
                </c:pt>
                <c:pt idx="12188">
                  <c:v>22.556999999999999</c:v>
                </c:pt>
                <c:pt idx="12189">
                  <c:v>22.556000000000001</c:v>
                </c:pt>
                <c:pt idx="12190">
                  <c:v>22.556000000000001</c:v>
                </c:pt>
                <c:pt idx="12191">
                  <c:v>22.556999999999999</c:v>
                </c:pt>
                <c:pt idx="12192">
                  <c:v>22.556000000000001</c:v>
                </c:pt>
                <c:pt idx="12193">
                  <c:v>22.556999999999999</c:v>
                </c:pt>
                <c:pt idx="12194">
                  <c:v>22.556999999999999</c:v>
                </c:pt>
                <c:pt idx="12195">
                  <c:v>22.556000000000001</c:v>
                </c:pt>
                <c:pt idx="12196">
                  <c:v>22.556999999999999</c:v>
                </c:pt>
                <c:pt idx="12197">
                  <c:v>22.556000000000001</c:v>
                </c:pt>
                <c:pt idx="12198">
                  <c:v>22.556000000000001</c:v>
                </c:pt>
                <c:pt idx="12199">
                  <c:v>22.555</c:v>
                </c:pt>
                <c:pt idx="12200">
                  <c:v>22.555</c:v>
                </c:pt>
                <c:pt idx="12201">
                  <c:v>22.555</c:v>
                </c:pt>
                <c:pt idx="12202">
                  <c:v>22.555</c:v>
                </c:pt>
                <c:pt idx="12203">
                  <c:v>22.555</c:v>
                </c:pt>
                <c:pt idx="12204">
                  <c:v>22.555</c:v>
                </c:pt>
                <c:pt idx="12205">
                  <c:v>22.555</c:v>
                </c:pt>
                <c:pt idx="12206">
                  <c:v>22.555</c:v>
                </c:pt>
                <c:pt idx="12207">
                  <c:v>22.555</c:v>
                </c:pt>
                <c:pt idx="12208">
                  <c:v>22.555</c:v>
                </c:pt>
                <c:pt idx="12209">
                  <c:v>22.553999999999998</c:v>
                </c:pt>
                <c:pt idx="12210">
                  <c:v>22.553999999999998</c:v>
                </c:pt>
                <c:pt idx="12211">
                  <c:v>22.553999999999998</c:v>
                </c:pt>
                <c:pt idx="12212">
                  <c:v>22.553999999999998</c:v>
                </c:pt>
                <c:pt idx="12213">
                  <c:v>22.553999999999998</c:v>
                </c:pt>
                <c:pt idx="12214">
                  <c:v>22.553000000000001</c:v>
                </c:pt>
                <c:pt idx="12215">
                  <c:v>22.553999999999998</c:v>
                </c:pt>
                <c:pt idx="12216">
                  <c:v>22.553999999999998</c:v>
                </c:pt>
                <c:pt idx="12217">
                  <c:v>22.553000000000001</c:v>
                </c:pt>
                <c:pt idx="12218">
                  <c:v>22.553000000000001</c:v>
                </c:pt>
                <c:pt idx="12219">
                  <c:v>22.553000000000001</c:v>
                </c:pt>
                <c:pt idx="12220">
                  <c:v>22.553000000000001</c:v>
                </c:pt>
                <c:pt idx="12221">
                  <c:v>22.552</c:v>
                </c:pt>
                <c:pt idx="12222">
                  <c:v>22.552</c:v>
                </c:pt>
                <c:pt idx="12223">
                  <c:v>22.552</c:v>
                </c:pt>
                <c:pt idx="12224">
                  <c:v>22.552</c:v>
                </c:pt>
                <c:pt idx="12225">
                  <c:v>22.553000000000001</c:v>
                </c:pt>
                <c:pt idx="12226">
                  <c:v>22.553000000000001</c:v>
                </c:pt>
                <c:pt idx="12227">
                  <c:v>22.552</c:v>
                </c:pt>
                <c:pt idx="12228">
                  <c:v>22.552</c:v>
                </c:pt>
                <c:pt idx="12229">
                  <c:v>22.553000000000001</c:v>
                </c:pt>
                <c:pt idx="12230">
                  <c:v>22.553999999999998</c:v>
                </c:pt>
                <c:pt idx="12231">
                  <c:v>22.555</c:v>
                </c:pt>
                <c:pt idx="12232">
                  <c:v>22.555</c:v>
                </c:pt>
                <c:pt idx="12233">
                  <c:v>22.555</c:v>
                </c:pt>
                <c:pt idx="12234">
                  <c:v>22.555</c:v>
                </c:pt>
                <c:pt idx="12235">
                  <c:v>22.556000000000001</c:v>
                </c:pt>
                <c:pt idx="12236">
                  <c:v>22.556000000000001</c:v>
                </c:pt>
                <c:pt idx="12237">
                  <c:v>22.556000000000001</c:v>
                </c:pt>
                <c:pt idx="12238">
                  <c:v>22.556000000000001</c:v>
                </c:pt>
                <c:pt idx="12239">
                  <c:v>22.556000000000001</c:v>
                </c:pt>
                <c:pt idx="12240">
                  <c:v>22.556000000000001</c:v>
                </c:pt>
                <c:pt idx="12241">
                  <c:v>22.555</c:v>
                </c:pt>
                <c:pt idx="12242">
                  <c:v>22.556000000000001</c:v>
                </c:pt>
                <c:pt idx="12243">
                  <c:v>22.556000000000001</c:v>
                </c:pt>
                <c:pt idx="12244">
                  <c:v>22.556000000000001</c:v>
                </c:pt>
                <c:pt idx="12245">
                  <c:v>22.556000000000001</c:v>
                </c:pt>
                <c:pt idx="12246">
                  <c:v>22.556000000000001</c:v>
                </c:pt>
                <c:pt idx="12247">
                  <c:v>22.556000000000001</c:v>
                </c:pt>
                <c:pt idx="12248">
                  <c:v>22.556000000000001</c:v>
                </c:pt>
                <c:pt idx="12249">
                  <c:v>22.555</c:v>
                </c:pt>
                <c:pt idx="12250">
                  <c:v>22.553999999999998</c:v>
                </c:pt>
                <c:pt idx="12251">
                  <c:v>22.553999999999998</c:v>
                </c:pt>
                <c:pt idx="12252">
                  <c:v>22.553999999999998</c:v>
                </c:pt>
                <c:pt idx="12253">
                  <c:v>22.553999999999998</c:v>
                </c:pt>
                <c:pt idx="12254">
                  <c:v>22.553999999999998</c:v>
                </c:pt>
                <c:pt idx="12255">
                  <c:v>22.553999999999998</c:v>
                </c:pt>
                <c:pt idx="12256">
                  <c:v>22.553000000000001</c:v>
                </c:pt>
                <c:pt idx="12257">
                  <c:v>22.553000000000001</c:v>
                </c:pt>
                <c:pt idx="12258">
                  <c:v>22.552</c:v>
                </c:pt>
                <c:pt idx="12259">
                  <c:v>22.553000000000001</c:v>
                </c:pt>
                <c:pt idx="12260">
                  <c:v>22.553000000000001</c:v>
                </c:pt>
                <c:pt idx="12261">
                  <c:v>22.553000000000001</c:v>
                </c:pt>
                <c:pt idx="12262">
                  <c:v>22.553000000000001</c:v>
                </c:pt>
                <c:pt idx="12263">
                  <c:v>22.553000000000001</c:v>
                </c:pt>
                <c:pt idx="12264">
                  <c:v>22.553999999999998</c:v>
                </c:pt>
                <c:pt idx="12265">
                  <c:v>22.555</c:v>
                </c:pt>
                <c:pt idx="12266">
                  <c:v>22.555</c:v>
                </c:pt>
                <c:pt idx="12267">
                  <c:v>22.555</c:v>
                </c:pt>
                <c:pt idx="12268">
                  <c:v>22.555</c:v>
                </c:pt>
                <c:pt idx="12269">
                  <c:v>22.555</c:v>
                </c:pt>
                <c:pt idx="12270">
                  <c:v>22.555</c:v>
                </c:pt>
                <c:pt idx="12271">
                  <c:v>22.555</c:v>
                </c:pt>
                <c:pt idx="12272">
                  <c:v>22.556000000000001</c:v>
                </c:pt>
                <c:pt idx="12273">
                  <c:v>22.556999999999999</c:v>
                </c:pt>
                <c:pt idx="12274">
                  <c:v>22.556999999999999</c:v>
                </c:pt>
                <c:pt idx="12275">
                  <c:v>22.556000000000001</c:v>
                </c:pt>
                <c:pt idx="12276">
                  <c:v>22.556000000000001</c:v>
                </c:pt>
                <c:pt idx="12277">
                  <c:v>22.556000000000001</c:v>
                </c:pt>
                <c:pt idx="12278">
                  <c:v>22.556000000000001</c:v>
                </c:pt>
                <c:pt idx="12279">
                  <c:v>22.556000000000001</c:v>
                </c:pt>
                <c:pt idx="12280">
                  <c:v>22.556000000000001</c:v>
                </c:pt>
                <c:pt idx="12281">
                  <c:v>22.555</c:v>
                </c:pt>
                <c:pt idx="12282">
                  <c:v>22.553999999999998</c:v>
                </c:pt>
                <c:pt idx="12283">
                  <c:v>22.553999999999998</c:v>
                </c:pt>
                <c:pt idx="12284">
                  <c:v>22.553999999999998</c:v>
                </c:pt>
                <c:pt idx="12285">
                  <c:v>22.553999999999998</c:v>
                </c:pt>
                <c:pt idx="12286">
                  <c:v>22.553999999999998</c:v>
                </c:pt>
                <c:pt idx="12287">
                  <c:v>22.553000000000001</c:v>
                </c:pt>
                <c:pt idx="12288">
                  <c:v>22.553000000000001</c:v>
                </c:pt>
                <c:pt idx="12289">
                  <c:v>22.553000000000001</c:v>
                </c:pt>
                <c:pt idx="12290">
                  <c:v>22.553000000000001</c:v>
                </c:pt>
                <c:pt idx="12291">
                  <c:v>22.552</c:v>
                </c:pt>
                <c:pt idx="12292">
                  <c:v>22.552</c:v>
                </c:pt>
                <c:pt idx="12293">
                  <c:v>22.552</c:v>
                </c:pt>
                <c:pt idx="12294">
                  <c:v>22.553000000000001</c:v>
                </c:pt>
                <c:pt idx="12295">
                  <c:v>22.553000000000001</c:v>
                </c:pt>
                <c:pt idx="12296">
                  <c:v>22.553000000000001</c:v>
                </c:pt>
                <c:pt idx="12297">
                  <c:v>22.553000000000001</c:v>
                </c:pt>
                <c:pt idx="12298">
                  <c:v>22.553999999999998</c:v>
                </c:pt>
                <c:pt idx="12299">
                  <c:v>22.553000000000001</c:v>
                </c:pt>
                <c:pt idx="12300">
                  <c:v>22.553000000000001</c:v>
                </c:pt>
                <c:pt idx="12301">
                  <c:v>22.553999999999998</c:v>
                </c:pt>
                <c:pt idx="12302">
                  <c:v>22.553999999999998</c:v>
                </c:pt>
                <c:pt idx="12303">
                  <c:v>22.553999999999998</c:v>
                </c:pt>
                <c:pt idx="12304">
                  <c:v>22.553999999999998</c:v>
                </c:pt>
                <c:pt idx="12305">
                  <c:v>22.555</c:v>
                </c:pt>
                <c:pt idx="12306">
                  <c:v>22.555</c:v>
                </c:pt>
                <c:pt idx="12307">
                  <c:v>22.555</c:v>
                </c:pt>
                <c:pt idx="12308">
                  <c:v>22.556000000000001</c:v>
                </c:pt>
                <c:pt idx="12309">
                  <c:v>22.556000000000001</c:v>
                </c:pt>
                <c:pt idx="12310">
                  <c:v>22.556000000000001</c:v>
                </c:pt>
                <c:pt idx="12311">
                  <c:v>22.556000000000001</c:v>
                </c:pt>
                <c:pt idx="12312">
                  <c:v>22.556000000000001</c:v>
                </c:pt>
                <c:pt idx="12313">
                  <c:v>22.556000000000001</c:v>
                </c:pt>
                <c:pt idx="12314">
                  <c:v>22.556000000000001</c:v>
                </c:pt>
                <c:pt idx="12315">
                  <c:v>22.556000000000001</c:v>
                </c:pt>
                <c:pt idx="12316">
                  <c:v>22.556000000000001</c:v>
                </c:pt>
                <c:pt idx="12317">
                  <c:v>22.556999999999999</c:v>
                </c:pt>
                <c:pt idx="12318">
                  <c:v>22.556000000000001</c:v>
                </c:pt>
                <c:pt idx="12319">
                  <c:v>22.556999999999999</c:v>
                </c:pt>
                <c:pt idx="12320">
                  <c:v>22.556999999999999</c:v>
                </c:pt>
                <c:pt idx="12321">
                  <c:v>22.556000000000001</c:v>
                </c:pt>
                <c:pt idx="12322">
                  <c:v>22.556000000000001</c:v>
                </c:pt>
                <c:pt idx="12323">
                  <c:v>22.556000000000001</c:v>
                </c:pt>
                <c:pt idx="12324">
                  <c:v>22.556000000000001</c:v>
                </c:pt>
                <c:pt idx="12325">
                  <c:v>22.556000000000001</c:v>
                </c:pt>
                <c:pt idx="12326">
                  <c:v>22.556000000000001</c:v>
                </c:pt>
                <c:pt idx="12327">
                  <c:v>22.556000000000001</c:v>
                </c:pt>
                <c:pt idx="12328">
                  <c:v>22.556000000000001</c:v>
                </c:pt>
                <c:pt idx="12329">
                  <c:v>22.555</c:v>
                </c:pt>
                <c:pt idx="12330">
                  <c:v>22.555</c:v>
                </c:pt>
                <c:pt idx="12331">
                  <c:v>22.555</c:v>
                </c:pt>
                <c:pt idx="12332">
                  <c:v>22.555</c:v>
                </c:pt>
                <c:pt idx="12333">
                  <c:v>22.555</c:v>
                </c:pt>
                <c:pt idx="12334">
                  <c:v>22.555</c:v>
                </c:pt>
                <c:pt idx="12335">
                  <c:v>22.555</c:v>
                </c:pt>
                <c:pt idx="12336">
                  <c:v>22.553999999999998</c:v>
                </c:pt>
                <c:pt idx="12337">
                  <c:v>22.553999999999998</c:v>
                </c:pt>
                <c:pt idx="12338">
                  <c:v>22.553999999999998</c:v>
                </c:pt>
                <c:pt idx="12339">
                  <c:v>22.553999999999998</c:v>
                </c:pt>
                <c:pt idx="12340">
                  <c:v>22.553999999999998</c:v>
                </c:pt>
                <c:pt idx="12341">
                  <c:v>22.553999999999998</c:v>
                </c:pt>
                <c:pt idx="12342">
                  <c:v>22.553999999999998</c:v>
                </c:pt>
                <c:pt idx="12343">
                  <c:v>22.553000000000001</c:v>
                </c:pt>
                <c:pt idx="12344">
                  <c:v>22.552</c:v>
                </c:pt>
                <c:pt idx="12345">
                  <c:v>22.553000000000001</c:v>
                </c:pt>
                <c:pt idx="12346">
                  <c:v>22.553000000000001</c:v>
                </c:pt>
                <c:pt idx="12347">
                  <c:v>22.552</c:v>
                </c:pt>
                <c:pt idx="12348">
                  <c:v>22.552</c:v>
                </c:pt>
                <c:pt idx="12349">
                  <c:v>22.552</c:v>
                </c:pt>
                <c:pt idx="12350">
                  <c:v>22.553000000000001</c:v>
                </c:pt>
                <c:pt idx="12351">
                  <c:v>22.553000000000001</c:v>
                </c:pt>
                <c:pt idx="12352">
                  <c:v>22.553000000000001</c:v>
                </c:pt>
                <c:pt idx="12353">
                  <c:v>22.552</c:v>
                </c:pt>
                <c:pt idx="12354">
                  <c:v>22.552</c:v>
                </c:pt>
                <c:pt idx="12355">
                  <c:v>22.552</c:v>
                </c:pt>
                <c:pt idx="12356">
                  <c:v>22.552</c:v>
                </c:pt>
                <c:pt idx="12357">
                  <c:v>22.553000000000001</c:v>
                </c:pt>
                <c:pt idx="12358">
                  <c:v>22.553000000000001</c:v>
                </c:pt>
                <c:pt idx="12359">
                  <c:v>22.553999999999998</c:v>
                </c:pt>
                <c:pt idx="12360">
                  <c:v>22.553000000000001</c:v>
                </c:pt>
                <c:pt idx="12361">
                  <c:v>22.553000000000001</c:v>
                </c:pt>
                <c:pt idx="12362">
                  <c:v>22.553999999999998</c:v>
                </c:pt>
                <c:pt idx="12363">
                  <c:v>22.553999999999998</c:v>
                </c:pt>
                <c:pt idx="12364">
                  <c:v>22.553999999999998</c:v>
                </c:pt>
                <c:pt idx="12365">
                  <c:v>22.553999999999998</c:v>
                </c:pt>
                <c:pt idx="12366">
                  <c:v>22.553999999999998</c:v>
                </c:pt>
                <c:pt idx="12367">
                  <c:v>22.553999999999998</c:v>
                </c:pt>
                <c:pt idx="12368">
                  <c:v>22.553999999999998</c:v>
                </c:pt>
                <c:pt idx="12369">
                  <c:v>22.555</c:v>
                </c:pt>
                <c:pt idx="12370">
                  <c:v>22.555</c:v>
                </c:pt>
                <c:pt idx="12371">
                  <c:v>22.555</c:v>
                </c:pt>
                <c:pt idx="12372">
                  <c:v>22.555</c:v>
                </c:pt>
                <c:pt idx="12373">
                  <c:v>22.555</c:v>
                </c:pt>
                <c:pt idx="12374">
                  <c:v>22.555</c:v>
                </c:pt>
                <c:pt idx="12375">
                  <c:v>22.556000000000001</c:v>
                </c:pt>
                <c:pt idx="12376">
                  <c:v>22.556000000000001</c:v>
                </c:pt>
                <c:pt idx="12377">
                  <c:v>22.556000000000001</c:v>
                </c:pt>
                <c:pt idx="12378">
                  <c:v>22.556000000000001</c:v>
                </c:pt>
                <c:pt idx="12379">
                  <c:v>22.556000000000001</c:v>
                </c:pt>
                <c:pt idx="12380">
                  <c:v>22.556999999999999</c:v>
                </c:pt>
                <c:pt idx="12381">
                  <c:v>22.556000000000001</c:v>
                </c:pt>
                <c:pt idx="12382">
                  <c:v>22.556000000000001</c:v>
                </c:pt>
                <c:pt idx="12383">
                  <c:v>22.556000000000001</c:v>
                </c:pt>
                <c:pt idx="12384">
                  <c:v>22.556000000000001</c:v>
                </c:pt>
                <c:pt idx="12385">
                  <c:v>22.556999999999999</c:v>
                </c:pt>
                <c:pt idx="12386">
                  <c:v>22.556000000000001</c:v>
                </c:pt>
                <c:pt idx="12387">
                  <c:v>22.556000000000001</c:v>
                </c:pt>
                <c:pt idx="12388">
                  <c:v>22.556999999999999</c:v>
                </c:pt>
                <c:pt idx="12389">
                  <c:v>22.556999999999999</c:v>
                </c:pt>
                <c:pt idx="12390">
                  <c:v>22.555</c:v>
                </c:pt>
                <c:pt idx="12391">
                  <c:v>22.556000000000001</c:v>
                </c:pt>
                <c:pt idx="12392">
                  <c:v>22.556000000000001</c:v>
                </c:pt>
                <c:pt idx="12393">
                  <c:v>22.556000000000001</c:v>
                </c:pt>
                <c:pt idx="12394">
                  <c:v>22.555</c:v>
                </c:pt>
                <c:pt idx="12395">
                  <c:v>22.555</c:v>
                </c:pt>
                <c:pt idx="12396">
                  <c:v>22.555</c:v>
                </c:pt>
                <c:pt idx="12397">
                  <c:v>22.553999999999998</c:v>
                </c:pt>
                <c:pt idx="12398">
                  <c:v>22.553999999999998</c:v>
                </c:pt>
                <c:pt idx="12399">
                  <c:v>22.553999999999998</c:v>
                </c:pt>
                <c:pt idx="12400">
                  <c:v>22.553999999999998</c:v>
                </c:pt>
                <c:pt idx="12401">
                  <c:v>22.553999999999998</c:v>
                </c:pt>
                <c:pt idx="12402">
                  <c:v>22.553999999999998</c:v>
                </c:pt>
                <c:pt idx="12403">
                  <c:v>22.553999999999998</c:v>
                </c:pt>
                <c:pt idx="12404">
                  <c:v>22.553999999999998</c:v>
                </c:pt>
                <c:pt idx="12405">
                  <c:v>22.553000000000001</c:v>
                </c:pt>
                <c:pt idx="12406">
                  <c:v>22.553000000000001</c:v>
                </c:pt>
                <c:pt idx="12407">
                  <c:v>22.553000000000001</c:v>
                </c:pt>
                <c:pt idx="12408">
                  <c:v>22.552</c:v>
                </c:pt>
                <c:pt idx="12409">
                  <c:v>22.552</c:v>
                </c:pt>
                <c:pt idx="12410">
                  <c:v>22.553000000000001</c:v>
                </c:pt>
                <c:pt idx="12411">
                  <c:v>22.553000000000001</c:v>
                </c:pt>
                <c:pt idx="12412">
                  <c:v>22.553000000000001</c:v>
                </c:pt>
                <c:pt idx="12413">
                  <c:v>22.553000000000001</c:v>
                </c:pt>
                <c:pt idx="12414">
                  <c:v>22.552</c:v>
                </c:pt>
                <c:pt idx="12415">
                  <c:v>22.552</c:v>
                </c:pt>
                <c:pt idx="12416">
                  <c:v>22.552</c:v>
                </c:pt>
                <c:pt idx="12417">
                  <c:v>22.552</c:v>
                </c:pt>
                <c:pt idx="12418">
                  <c:v>22.552</c:v>
                </c:pt>
                <c:pt idx="12419">
                  <c:v>22.553000000000001</c:v>
                </c:pt>
                <c:pt idx="12420">
                  <c:v>22.552</c:v>
                </c:pt>
                <c:pt idx="12421">
                  <c:v>22.553000000000001</c:v>
                </c:pt>
                <c:pt idx="12422">
                  <c:v>22.553000000000001</c:v>
                </c:pt>
                <c:pt idx="12423">
                  <c:v>22.553000000000001</c:v>
                </c:pt>
                <c:pt idx="12424">
                  <c:v>22.553000000000001</c:v>
                </c:pt>
                <c:pt idx="12425">
                  <c:v>22.553000000000001</c:v>
                </c:pt>
                <c:pt idx="12426">
                  <c:v>22.553999999999998</c:v>
                </c:pt>
                <c:pt idx="12427">
                  <c:v>22.553999999999998</c:v>
                </c:pt>
                <c:pt idx="12428">
                  <c:v>22.553999999999998</c:v>
                </c:pt>
                <c:pt idx="12429">
                  <c:v>22.553999999999998</c:v>
                </c:pt>
                <c:pt idx="12430">
                  <c:v>22.553999999999998</c:v>
                </c:pt>
                <c:pt idx="12431">
                  <c:v>22.553999999999998</c:v>
                </c:pt>
                <c:pt idx="12432">
                  <c:v>22.553999999999998</c:v>
                </c:pt>
                <c:pt idx="12433">
                  <c:v>22.553999999999998</c:v>
                </c:pt>
                <c:pt idx="12434">
                  <c:v>22.555</c:v>
                </c:pt>
                <c:pt idx="12435">
                  <c:v>22.555</c:v>
                </c:pt>
                <c:pt idx="12436">
                  <c:v>22.555</c:v>
                </c:pt>
                <c:pt idx="12437">
                  <c:v>22.555</c:v>
                </c:pt>
                <c:pt idx="12438">
                  <c:v>22.555</c:v>
                </c:pt>
                <c:pt idx="12439">
                  <c:v>22.555</c:v>
                </c:pt>
                <c:pt idx="12440">
                  <c:v>22.555</c:v>
                </c:pt>
                <c:pt idx="12441">
                  <c:v>22.555</c:v>
                </c:pt>
                <c:pt idx="12442">
                  <c:v>22.556000000000001</c:v>
                </c:pt>
                <c:pt idx="12443">
                  <c:v>22.556000000000001</c:v>
                </c:pt>
                <c:pt idx="12444">
                  <c:v>22.556000000000001</c:v>
                </c:pt>
                <c:pt idx="12445">
                  <c:v>22.555</c:v>
                </c:pt>
                <c:pt idx="12446">
                  <c:v>22.556000000000001</c:v>
                </c:pt>
                <c:pt idx="12447">
                  <c:v>22.556999999999999</c:v>
                </c:pt>
                <c:pt idx="12448">
                  <c:v>22.556999999999999</c:v>
                </c:pt>
                <c:pt idx="12449">
                  <c:v>22.556999999999999</c:v>
                </c:pt>
                <c:pt idx="12450">
                  <c:v>22.556999999999999</c:v>
                </c:pt>
                <c:pt idx="12451">
                  <c:v>22.556000000000001</c:v>
                </c:pt>
                <c:pt idx="12452">
                  <c:v>22.556000000000001</c:v>
                </c:pt>
                <c:pt idx="12453">
                  <c:v>22.556000000000001</c:v>
                </c:pt>
                <c:pt idx="12454">
                  <c:v>22.556999999999999</c:v>
                </c:pt>
                <c:pt idx="12455">
                  <c:v>22.556999999999999</c:v>
                </c:pt>
                <c:pt idx="12456">
                  <c:v>22.556000000000001</c:v>
                </c:pt>
                <c:pt idx="12457">
                  <c:v>22.556000000000001</c:v>
                </c:pt>
                <c:pt idx="12458">
                  <c:v>22.556000000000001</c:v>
                </c:pt>
                <c:pt idx="12459">
                  <c:v>22.556999999999999</c:v>
                </c:pt>
                <c:pt idx="12460">
                  <c:v>22.555</c:v>
                </c:pt>
                <c:pt idx="12461">
                  <c:v>22.555</c:v>
                </c:pt>
                <c:pt idx="12462">
                  <c:v>22.556000000000001</c:v>
                </c:pt>
                <c:pt idx="12463">
                  <c:v>22.555</c:v>
                </c:pt>
                <c:pt idx="12464">
                  <c:v>22.555</c:v>
                </c:pt>
                <c:pt idx="12465">
                  <c:v>22.555</c:v>
                </c:pt>
                <c:pt idx="12466">
                  <c:v>22.555</c:v>
                </c:pt>
                <c:pt idx="12467">
                  <c:v>22.555</c:v>
                </c:pt>
                <c:pt idx="12468">
                  <c:v>22.555</c:v>
                </c:pt>
                <c:pt idx="12469">
                  <c:v>22.555</c:v>
                </c:pt>
                <c:pt idx="12470">
                  <c:v>22.553999999999998</c:v>
                </c:pt>
                <c:pt idx="12471">
                  <c:v>22.555</c:v>
                </c:pt>
                <c:pt idx="12472">
                  <c:v>22.555</c:v>
                </c:pt>
                <c:pt idx="12473">
                  <c:v>22.553999999999998</c:v>
                </c:pt>
                <c:pt idx="12474">
                  <c:v>22.553000000000001</c:v>
                </c:pt>
                <c:pt idx="12475">
                  <c:v>22.553999999999998</c:v>
                </c:pt>
                <c:pt idx="12476">
                  <c:v>22.553000000000001</c:v>
                </c:pt>
                <c:pt idx="12477">
                  <c:v>22.553000000000001</c:v>
                </c:pt>
                <c:pt idx="12478">
                  <c:v>22.553000000000001</c:v>
                </c:pt>
                <c:pt idx="12479">
                  <c:v>22.552</c:v>
                </c:pt>
                <c:pt idx="12480">
                  <c:v>22.552</c:v>
                </c:pt>
                <c:pt idx="12481">
                  <c:v>22.552</c:v>
                </c:pt>
                <c:pt idx="12482">
                  <c:v>22.552</c:v>
                </c:pt>
                <c:pt idx="12483">
                  <c:v>22.552</c:v>
                </c:pt>
                <c:pt idx="12484">
                  <c:v>22.552</c:v>
                </c:pt>
                <c:pt idx="12485">
                  <c:v>22.552</c:v>
                </c:pt>
                <c:pt idx="12486">
                  <c:v>22.553000000000001</c:v>
                </c:pt>
                <c:pt idx="12487">
                  <c:v>22.553000000000001</c:v>
                </c:pt>
                <c:pt idx="12488">
                  <c:v>22.553000000000001</c:v>
                </c:pt>
                <c:pt idx="12489">
                  <c:v>22.552</c:v>
                </c:pt>
                <c:pt idx="12490">
                  <c:v>22.553000000000001</c:v>
                </c:pt>
                <c:pt idx="12491">
                  <c:v>22.553000000000001</c:v>
                </c:pt>
                <c:pt idx="12492">
                  <c:v>22.553000000000001</c:v>
                </c:pt>
                <c:pt idx="12493">
                  <c:v>22.553000000000001</c:v>
                </c:pt>
                <c:pt idx="12494">
                  <c:v>22.553000000000001</c:v>
                </c:pt>
                <c:pt idx="12495">
                  <c:v>22.553000000000001</c:v>
                </c:pt>
                <c:pt idx="12496">
                  <c:v>22.553000000000001</c:v>
                </c:pt>
                <c:pt idx="12497">
                  <c:v>22.553000000000001</c:v>
                </c:pt>
                <c:pt idx="12498">
                  <c:v>22.553000000000001</c:v>
                </c:pt>
                <c:pt idx="12499">
                  <c:v>22.553000000000001</c:v>
                </c:pt>
                <c:pt idx="12500">
                  <c:v>22.553000000000001</c:v>
                </c:pt>
                <c:pt idx="12501">
                  <c:v>22.553000000000001</c:v>
                </c:pt>
                <c:pt idx="12502">
                  <c:v>22.553999999999998</c:v>
                </c:pt>
                <c:pt idx="12503">
                  <c:v>22.553999999999998</c:v>
                </c:pt>
                <c:pt idx="12504">
                  <c:v>22.555</c:v>
                </c:pt>
                <c:pt idx="12505">
                  <c:v>22.555</c:v>
                </c:pt>
                <c:pt idx="12506">
                  <c:v>22.555</c:v>
                </c:pt>
                <c:pt idx="12507">
                  <c:v>22.555</c:v>
                </c:pt>
                <c:pt idx="12508">
                  <c:v>22.555</c:v>
                </c:pt>
                <c:pt idx="12509">
                  <c:v>22.555</c:v>
                </c:pt>
                <c:pt idx="12510">
                  <c:v>22.555</c:v>
                </c:pt>
                <c:pt idx="12511">
                  <c:v>22.555</c:v>
                </c:pt>
                <c:pt idx="12512">
                  <c:v>22.556000000000001</c:v>
                </c:pt>
                <c:pt idx="12513">
                  <c:v>22.556000000000001</c:v>
                </c:pt>
                <c:pt idx="12514">
                  <c:v>22.556000000000001</c:v>
                </c:pt>
                <c:pt idx="12515">
                  <c:v>22.556000000000001</c:v>
                </c:pt>
                <c:pt idx="12516">
                  <c:v>22.556000000000001</c:v>
                </c:pt>
                <c:pt idx="12517">
                  <c:v>22.555</c:v>
                </c:pt>
                <c:pt idx="12518">
                  <c:v>22.555</c:v>
                </c:pt>
                <c:pt idx="12519">
                  <c:v>22.556000000000001</c:v>
                </c:pt>
                <c:pt idx="12520">
                  <c:v>22.556999999999999</c:v>
                </c:pt>
                <c:pt idx="12521">
                  <c:v>22.556999999999999</c:v>
                </c:pt>
                <c:pt idx="12522">
                  <c:v>22.556999999999999</c:v>
                </c:pt>
                <c:pt idx="12523">
                  <c:v>22.556999999999999</c:v>
                </c:pt>
                <c:pt idx="12524">
                  <c:v>22.556999999999999</c:v>
                </c:pt>
                <c:pt idx="12525">
                  <c:v>22.556999999999999</c:v>
                </c:pt>
                <c:pt idx="12526">
                  <c:v>22.556999999999999</c:v>
                </c:pt>
                <c:pt idx="12527">
                  <c:v>22.556000000000001</c:v>
                </c:pt>
                <c:pt idx="12528">
                  <c:v>22.556000000000001</c:v>
                </c:pt>
                <c:pt idx="12529">
                  <c:v>22.556000000000001</c:v>
                </c:pt>
                <c:pt idx="12530">
                  <c:v>22.556000000000001</c:v>
                </c:pt>
                <c:pt idx="12531">
                  <c:v>22.556000000000001</c:v>
                </c:pt>
                <c:pt idx="12532">
                  <c:v>22.556999999999999</c:v>
                </c:pt>
                <c:pt idx="12533">
                  <c:v>22.556000000000001</c:v>
                </c:pt>
                <c:pt idx="12534">
                  <c:v>22.556000000000001</c:v>
                </c:pt>
                <c:pt idx="12535">
                  <c:v>22.555</c:v>
                </c:pt>
                <c:pt idx="12536">
                  <c:v>22.555</c:v>
                </c:pt>
                <c:pt idx="12537">
                  <c:v>22.555</c:v>
                </c:pt>
                <c:pt idx="12538">
                  <c:v>22.553999999999998</c:v>
                </c:pt>
                <c:pt idx="12539">
                  <c:v>22.555</c:v>
                </c:pt>
                <c:pt idx="12540">
                  <c:v>22.555</c:v>
                </c:pt>
                <c:pt idx="12541">
                  <c:v>22.555</c:v>
                </c:pt>
                <c:pt idx="12542">
                  <c:v>22.555</c:v>
                </c:pt>
                <c:pt idx="12543">
                  <c:v>22.553999999999998</c:v>
                </c:pt>
                <c:pt idx="12544">
                  <c:v>22.553999999999998</c:v>
                </c:pt>
                <c:pt idx="12545">
                  <c:v>22.553000000000001</c:v>
                </c:pt>
                <c:pt idx="12546">
                  <c:v>22.553000000000001</c:v>
                </c:pt>
                <c:pt idx="12547">
                  <c:v>22.553000000000001</c:v>
                </c:pt>
                <c:pt idx="12548">
                  <c:v>22.553999999999998</c:v>
                </c:pt>
                <c:pt idx="12549">
                  <c:v>22.553000000000001</c:v>
                </c:pt>
                <c:pt idx="12550">
                  <c:v>22.553000000000001</c:v>
                </c:pt>
                <c:pt idx="12551">
                  <c:v>22.553000000000001</c:v>
                </c:pt>
                <c:pt idx="12552">
                  <c:v>22.553000000000001</c:v>
                </c:pt>
                <c:pt idx="12553">
                  <c:v>22.552</c:v>
                </c:pt>
                <c:pt idx="12554">
                  <c:v>22.552</c:v>
                </c:pt>
                <c:pt idx="12555">
                  <c:v>22.552</c:v>
                </c:pt>
                <c:pt idx="12556">
                  <c:v>22.553000000000001</c:v>
                </c:pt>
                <c:pt idx="12557">
                  <c:v>22.552</c:v>
                </c:pt>
                <c:pt idx="12558">
                  <c:v>22.553000000000001</c:v>
                </c:pt>
                <c:pt idx="12559">
                  <c:v>22.553000000000001</c:v>
                </c:pt>
                <c:pt idx="12560">
                  <c:v>22.553000000000001</c:v>
                </c:pt>
                <c:pt idx="12561">
                  <c:v>22.552</c:v>
                </c:pt>
                <c:pt idx="12562">
                  <c:v>22.552</c:v>
                </c:pt>
                <c:pt idx="12563">
                  <c:v>22.556000000000001</c:v>
                </c:pt>
                <c:pt idx="12564">
                  <c:v>22.555</c:v>
                </c:pt>
                <c:pt idx="12565">
                  <c:v>22.555</c:v>
                </c:pt>
                <c:pt idx="12566">
                  <c:v>22.555</c:v>
                </c:pt>
                <c:pt idx="12567">
                  <c:v>22.555</c:v>
                </c:pt>
                <c:pt idx="12568">
                  <c:v>22.553999999999998</c:v>
                </c:pt>
                <c:pt idx="12569">
                  <c:v>22.553999999999998</c:v>
                </c:pt>
                <c:pt idx="12570">
                  <c:v>22.553000000000001</c:v>
                </c:pt>
                <c:pt idx="12571">
                  <c:v>22.553000000000001</c:v>
                </c:pt>
                <c:pt idx="12572">
                  <c:v>22.552</c:v>
                </c:pt>
                <c:pt idx="12573">
                  <c:v>22.552</c:v>
                </c:pt>
                <c:pt idx="12574">
                  <c:v>22.553000000000001</c:v>
                </c:pt>
                <c:pt idx="12575">
                  <c:v>22.553000000000001</c:v>
                </c:pt>
                <c:pt idx="12576">
                  <c:v>22.553000000000001</c:v>
                </c:pt>
                <c:pt idx="12577">
                  <c:v>22.553000000000001</c:v>
                </c:pt>
                <c:pt idx="12578">
                  <c:v>22.553000000000001</c:v>
                </c:pt>
                <c:pt idx="12579">
                  <c:v>22.553000000000001</c:v>
                </c:pt>
                <c:pt idx="12580">
                  <c:v>22.553000000000001</c:v>
                </c:pt>
                <c:pt idx="12581">
                  <c:v>22.553999999999998</c:v>
                </c:pt>
                <c:pt idx="12582">
                  <c:v>22.555</c:v>
                </c:pt>
                <c:pt idx="12583">
                  <c:v>22.555</c:v>
                </c:pt>
                <c:pt idx="12584">
                  <c:v>22.555</c:v>
                </c:pt>
                <c:pt idx="12585">
                  <c:v>22.555</c:v>
                </c:pt>
                <c:pt idx="12586">
                  <c:v>22.555</c:v>
                </c:pt>
                <c:pt idx="12587">
                  <c:v>22.555</c:v>
                </c:pt>
                <c:pt idx="12588">
                  <c:v>22.553999999999998</c:v>
                </c:pt>
                <c:pt idx="12589">
                  <c:v>22.553999999999998</c:v>
                </c:pt>
                <c:pt idx="12590">
                  <c:v>22.553999999999998</c:v>
                </c:pt>
                <c:pt idx="12591">
                  <c:v>22.553000000000001</c:v>
                </c:pt>
                <c:pt idx="12592">
                  <c:v>22.553000000000001</c:v>
                </c:pt>
                <c:pt idx="12593">
                  <c:v>22.552</c:v>
                </c:pt>
                <c:pt idx="12594">
                  <c:v>22.552</c:v>
                </c:pt>
                <c:pt idx="12595">
                  <c:v>22.552</c:v>
                </c:pt>
                <c:pt idx="12596">
                  <c:v>22.552</c:v>
                </c:pt>
                <c:pt idx="12597">
                  <c:v>22.556000000000001</c:v>
                </c:pt>
                <c:pt idx="12598">
                  <c:v>22.556999999999999</c:v>
                </c:pt>
                <c:pt idx="12599">
                  <c:v>22.556999999999999</c:v>
                </c:pt>
                <c:pt idx="12600">
                  <c:v>22.556000000000001</c:v>
                </c:pt>
                <c:pt idx="12601">
                  <c:v>22.556000000000001</c:v>
                </c:pt>
                <c:pt idx="12602">
                  <c:v>22.556000000000001</c:v>
                </c:pt>
                <c:pt idx="12603">
                  <c:v>22.555</c:v>
                </c:pt>
                <c:pt idx="12604">
                  <c:v>22.555</c:v>
                </c:pt>
                <c:pt idx="12605">
                  <c:v>22.555</c:v>
                </c:pt>
                <c:pt idx="12606">
                  <c:v>22.553000000000001</c:v>
                </c:pt>
                <c:pt idx="12607">
                  <c:v>22.553000000000001</c:v>
                </c:pt>
                <c:pt idx="12608">
                  <c:v>22.553999999999998</c:v>
                </c:pt>
                <c:pt idx="12609">
                  <c:v>22.553999999999998</c:v>
                </c:pt>
                <c:pt idx="12610">
                  <c:v>22.553999999999998</c:v>
                </c:pt>
                <c:pt idx="12611">
                  <c:v>22.553000000000001</c:v>
                </c:pt>
                <c:pt idx="12612">
                  <c:v>22.553000000000001</c:v>
                </c:pt>
                <c:pt idx="12613">
                  <c:v>22.553000000000001</c:v>
                </c:pt>
                <c:pt idx="12614">
                  <c:v>22.553000000000001</c:v>
                </c:pt>
                <c:pt idx="12615">
                  <c:v>22.556999999999999</c:v>
                </c:pt>
                <c:pt idx="12616">
                  <c:v>22.556999999999999</c:v>
                </c:pt>
                <c:pt idx="12617">
                  <c:v>22.556000000000001</c:v>
                </c:pt>
                <c:pt idx="12618">
                  <c:v>22.556000000000001</c:v>
                </c:pt>
                <c:pt idx="12619">
                  <c:v>22.556000000000001</c:v>
                </c:pt>
                <c:pt idx="12620">
                  <c:v>22.556000000000001</c:v>
                </c:pt>
                <c:pt idx="12621">
                  <c:v>22.556000000000001</c:v>
                </c:pt>
                <c:pt idx="12622">
                  <c:v>22.556000000000001</c:v>
                </c:pt>
                <c:pt idx="12623">
                  <c:v>22.556000000000001</c:v>
                </c:pt>
                <c:pt idx="12624">
                  <c:v>22.556000000000001</c:v>
                </c:pt>
                <c:pt idx="12625">
                  <c:v>22.553000000000001</c:v>
                </c:pt>
                <c:pt idx="12626">
                  <c:v>22.553000000000001</c:v>
                </c:pt>
                <c:pt idx="12627">
                  <c:v>22.553000000000001</c:v>
                </c:pt>
                <c:pt idx="12628">
                  <c:v>22.552</c:v>
                </c:pt>
                <c:pt idx="12629">
                  <c:v>22.556000000000001</c:v>
                </c:pt>
                <c:pt idx="12630">
                  <c:v>22.556000000000001</c:v>
                </c:pt>
                <c:pt idx="12631">
                  <c:v>22.553999999999998</c:v>
                </c:pt>
                <c:pt idx="12632">
                  <c:v>22.556000000000001</c:v>
                </c:pt>
                <c:pt idx="12633">
                  <c:v>22.553999999999998</c:v>
                </c:pt>
                <c:pt idx="12634">
                  <c:v>22.553999999999998</c:v>
                </c:pt>
                <c:pt idx="12635">
                  <c:v>22.553999999999998</c:v>
                </c:pt>
                <c:pt idx="12636">
                  <c:v>22.555</c:v>
                </c:pt>
                <c:pt idx="12637">
                  <c:v>22.555</c:v>
                </c:pt>
                <c:pt idx="12638">
                  <c:v>22.555</c:v>
                </c:pt>
                <c:pt idx="12639">
                  <c:v>22.555</c:v>
                </c:pt>
                <c:pt idx="12640">
                  <c:v>22.556000000000001</c:v>
                </c:pt>
                <c:pt idx="12641">
                  <c:v>22.556000000000001</c:v>
                </c:pt>
                <c:pt idx="12642">
                  <c:v>22.556000000000001</c:v>
                </c:pt>
                <c:pt idx="12643">
                  <c:v>22.556999999999999</c:v>
                </c:pt>
                <c:pt idx="12644">
                  <c:v>22.556999999999999</c:v>
                </c:pt>
                <c:pt idx="12645">
                  <c:v>22.556000000000001</c:v>
                </c:pt>
                <c:pt idx="12646">
                  <c:v>22.556000000000001</c:v>
                </c:pt>
                <c:pt idx="12647">
                  <c:v>22.556000000000001</c:v>
                </c:pt>
                <c:pt idx="12648">
                  <c:v>22.556000000000001</c:v>
                </c:pt>
                <c:pt idx="12649">
                  <c:v>22.556000000000001</c:v>
                </c:pt>
                <c:pt idx="12650">
                  <c:v>22.556000000000001</c:v>
                </c:pt>
                <c:pt idx="12651">
                  <c:v>22.555</c:v>
                </c:pt>
                <c:pt idx="12652">
                  <c:v>22.555</c:v>
                </c:pt>
                <c:pt idx="12653">
                  <c:v>22.555</c:v>
                </c:pt>
                <c:pt idx="12654">
                  <c:v>22.553999999999998</c:v>
                </c:pt>
                <c:pt idx="12655">
                  <c:v>22.553999999999998</c:v>
                </c:pt>
                <c:pt idx="12656">
                  <c:v>22.553999999999998</c:v>
                </c:pt>
                <c:pt idx="12657">
                  <c:v>22.553000000000001</c:v>
                </c:pt>
                <c:pt idx="12658">
                  <c:v>22.553000000000001</c:v>
                </c:pt>
                <c:pt idx="12659">
                  <c:v>22.553000000000001</c:v>
                </c:pt>
                <c:pt idx="12660">
                  <c:v>22.553000000000001</c:v>
                </c:pt>
                <c:pt idx="12661">
                  <c:v>22.553000000000001</c:v>
                </c:pt>
                <c:pt idx="12662">
                  <c:v>22.553000000000001</c:v>
                </c:pt>
                <c:pt idx="12663">
                  <c:v>22.553000000000001</c:v>
                </c:pt>
                <c:pt idx="12664">
                  <c:v>22.552</c:v>
                </c:pt>
                <c:pt idx="12665">
                  <c:v>22.552</c:v>
                </c:pt>
                <c:pt idx="12666">
                  <c:v>22.553000000000001</c:v>
                </c:pt>
                <c:pt idx="12667">
                  <c:v>22.553000000000001</c:v>
                </c:pt>
                <c:pt idx="12668">
                  <c:v>22.553000000000001</c:v>
                </c:pt>
                <c:pt idx="12669">
                  <c:v>22.553000000000001</c:v>
                </c:pt>
                <c:pt idx="12670">
                  <c:v>22.553000000000001</c:v>
                </c:pt>
                <c:pt idx="12671">
                  <c:v>22.553999999999998</c:v>
                </c:pt>
                <c:pt idx="12672">
                  <c:v>22.553999999999998</c:v>
                </c:pt>
                <c:pt idx="12673">
                  <c:v>22.553999999999998</c:v>
                </c:pt>
                <c:pt idx="12674">
                  <c:v>22.553999999999998</c:v>
                </c:pt>
                <c:pt idx="12675">
                  <c:v>22.555</c:v>
                </c:pt>
                <c:pt idx="12676">
                  <c:v>22.555</c:v>
                </c:pt>
                <c:pt idx="12677">
                  <c:v>22.555</c:v>
                </c:pt>
                <c:pt idx="12678">
                  <c:v>22.556000000000001</c:v>
                </c:pt>
                <c:pt idx="12679">
                  <c:v>22.556999999999999</c:v>
                </c:pt>
                <c:pt idx="12680">
                  <c:v>22.556999999999999</c:v>
                </c:pt>
                <c:pt idx="12681">
                  <c:v>22.556000000000001</c:v>
                </c:pt>
                <c:pt idx="12682">
                  <c:v>22.556000000000001</c:v>
                </c:pt>
                <c:pt idx="12683">
                  <c:v>22.556000000000001</c:v>
                </c:pt>
                <c:pt idx="12684">
                  <c:v>22.555</c:v>
                </c:pt>
                <c:pt idx="12685">
                  <c:v>22.555</c:v>
                </c:pt>
                <c:pt idx="12686">
                  <c:v>22.555</c:v>
                </c:pt>
                <c:pt idx="12687">
                  <c:v>22.555</c:v>
                </c:pt>
                <c:pt idx="12688">
                  <c:v>22.553999999999998</c:v>
                </c:pt>
                <c:pt idx="12689">
                  <c:v>22.553999999999998</c:v>
                </c:pt>
                <c:pt idx="12690">
                  <c:v>22.553000000000001</c:v>
                </c:pt>
                <c:pt idx="12691">
                  <c:v>22.552</c:v>
                </c:pt>
                <c:pt idx="12692">
                  <c:v>22.552</c:v>
                </c:pt>
                <c:pt idx="12693">
                  <c:v>22.552</c:v>
                </c:pt>
                <c:pt idx="12694">
                  <c:v>22.553000000000001</c:v>
                </c:pt>
                <c:pt idx="12695">
                  <c:v>22.553000000000001</c:v>
                </c:pt>
                <c:pt idx="12696">
                  <c:v>22.553000000000001</c:v>
                </c:pt>
                <c:pt idx="12697">
                  <c:v>22.553000000000001</c:v>
                </c:pt>
                <c:pt idx="12698">
                  <c:v>22.553000000000001</c:v>
                </c:pt>
                <c:pt idx="12699">
                  <c:v>22.555</c:v>
                </c:pt>
                <c:pt idx="12700">
                  <c:v>22.555</c:v>
                </c:pt>
                <c:pt idx="12701">
                  <c:v>22.555</c:v>
                </c:pt>
                <c:pt idx="12702">
                  <c:v>22.555</c:v>
                </c:pt>
                <c:pt idx="12703">
                  <c:v>22.555</c:v>
                </c:pt>
                <c:pt idx="12704">
                  <c:v>22.555</c:v>
                </c:pt>
                <c:pt idx="12705">
                  <c:v>22.555</c:v>
                </c:pt>
                <c:pt idx="12706">
                  <c:v>22.556000000000001</c:v>
                </c:pt>
                <c:pt idx="12707">
                  <c:v>22.556000000000001</c:v>
                </c:pt>
                <c:pt idx="12708">
                  <c:v>22.556000000000001</c:v>
                </c:pt>
                <c:pt idx="12709">
                  <c:v>22.556999999999999</c:v>
                </c:pt>
                <c:pt idx="12710">
                  <c:v>22.556999999999999</c:v>
                </c:pt>
                <c:pt idx="12711">
                  <c:v>22.556999999999999</c:v>
                </c:pt>
                <c:pt idx="12712">
                  <c:v>22.556000000000001</c:v>
                </c:pt>
                <c:pt idx="12713">
                  <c:v>22.556000000000001</c:v>
                </c:pt>
                <c:pt idx="12714">
                  <c:v>22.556999999999999</c:v>
                </c:pt>
                <c:pt idx="12715">
                  <c:v>22.556000000000001</c:v>
                </c:pt>
                <c:pt idx="12716">
                  <c:v>22.556000000000001</c:v>
                </c:pt>
                <c:pt idx="12717">
                  <c:v>22.555</c:v>
                </c:pt>
                <c:pt idx="12718">
                  <c:v>22.555</c:v>
                </c:pt>
                <c:pt idx="12719">
                  <c:v>22.555</c:v>
                </c:pt>
                <c:pt idx="12720">
                  <c:v>22.555</c:v>
                </c:pt>
                <c:pt idx="12721">
                  <c:v>22.555</c:v>
                </c:pt>
                <c:pt idx="12722">
                  <c:v>22.553000000000001</c:v>
                </c:pt>
                <c:pt idx="12723">
                  <c:v>22.553000000000001</c:v>
                </c:pt>
                <c:pt idx="12724">
                  <c:v>22.553000000000001</c:v>
                </c:pt>
                <c:pt idx="12725">
                  <c:v>22.552</c:v>
                </c:pt>
                <c:pt idx="12726">
                  <c:v>22.553000000000001</c:v>
                </c:pt>
                <c:pt idx="12727">
                  <c:v>22.553000000000001</c:v>
                </c:pt>
                <c:pt idx="12728">
                  <c:v>22.553000000000001</c:v>
                </c:pt>
                <c:pt idx="12729">
                  <c:v>22.553000000000001</c:v>
                </c:pt>
                <c:pt idx="12730">
                  <c:v>22.553000000000001</c:v>
                </c:pt>
                <c:pt idx="12731">
                  <c:v>22.553000000000001</c:v>
                </c:pt>
                <c:pt idx="12732">
                  <c:v>22.553000000000001</c:v>
                </c:pt>
                <c:pt idx="12733">
                  <c:v>22.553000000000001</c:v>
                </c:pt>
                <c:pt idx="12734">
                  <c:v>22.553000000000001</c:v>
                </c:pt>
                <c:pt idx="12735">
                  <c:v>22.553999999999998</c:v>
                </c:pt>
                <c:pt idx="12736">
                  <c:v>22.555</c:v>
                </c:pt>
                <c:pt idx="12737">
                  <c:v>22.555</c:v>
                </c:pt>
                <c:pt idx="12738">
                  <c:v>22.555</c:v>
                </c:pt>
                <c:pt idx="12739">
                  <c:v>22.555</c:v>
                </c:pt>
                <c:pt idx="12740">
                  <c:v>22.555</c:v>
                </c:pt>
                <c:pt idx="12741">
                  <c:v>22.556000000000001</c:v>
                </c:pt>
                <c:pt idx="12742">
                  <c:v>22.555</c:v>
                </c:pt>
                <c:pt idx="12743">
                  <c:v>22.555</c:v>
                </c:pt>
                <c:pt idx="12744">
                  <c:v>22.555</c:v>
                </c:pt>
                <c:pt idx="12745">
                  <c:v>22.555</c:v>
                </c:pt>
                <c:pt idx="12746">
                  <c:v>22.556000000000001</c:v>
                </c:pt>
                <c:pt idx="12747">
                  <c:v>22.556000000000001</c:v>
                </c:pt>
                <c:pt idx="12748">
                  <c:v>22.556000000000001</c:v>
                </c:pt>
                <c:pt idx="12749">
                  <c:v>22.556999999999999</c:v>
                </c:pt>
                <c:pt idx="12750">
                  <c:v>22.556999999999999</c:v>
                </c:pt>
                <c:pt idx="12751">
                  <c:v>22.556999999999999</c:v>
                </c:pt>
                <c:pt idx="12752">
                  <c:v>22.556999999999999</c:v>
                </c:pt>
                <c:pt idx="12753">
                  <c:v>22.556000000000001</c:v>
                </c:pt>
                <c:pt idx="12754">
                  <c:v>22.556000000000001</c:v>
                </c:pt>
                <c:pt idx="12755">
                  <c:v>22.556000000000001</c:v>
                </c:pt>
                <c:pt idx="12756">
                  <c:v>22.556000000000001</c:v>
                </c:pt>
                <c:pt idx="12757">
                  <c:v>22.556000000000001</c:v>
                </c:pt>
                <c:pt idx="12758">
                  <c:v>22.555</c:v>
                </c:pt>
                <c:pt idx="12759">
                  <c:v>22.556000000000001</c:v>
                </c:pt>
                <c:pt idx="12760">
                  <c:v>22.556000000000001</c:v>
                </c:pt>
                <c:pt idx="12761">
                  <c:v>22.555</c:v>
                </c:pt>
                <c:pt idx="12762">
                  <c:v>22.553999999999998</c:v>
                </c:pt>
                <c:pt idx="12763">
                  <c:v>22.553999999999998</c:v>
                </c:pt>
                <c:pt idx="12764">
                  <c:v>22.553999999999998</c:v>
                </c:pt>
                <c:pt idx="12765">
                  <c:v>22.553999999999998</c:v>
                </c:pt>
                <c:pt idx="12766">
                  <c:v>22.553000000000001</c:v>
                </c:pt>
                <c:pt idx="12767">
                  <c:v>22.553000000000001</c:v>
                </c:pt>
                <c:pt idx="12768">
                  <c:v>22.553999999999998</c:v>
                </c:pt>
                <c:pt idx="12769">
                  <c:v>22.553999999999998</c:v>
                </c:pt>
                <c:pt idx="12770">
                  <c:v>22.553000000000001</c:v>
                </c:pt>
                <c:pt idx="12771">
                  <c:v>22.553000000000001</c:v>
                </c:pt>
                <c:pt idx="12772">
                  <c:v>22.553000000000001</c:v>
                </c:pt>
                <c:pt idx="12773">
                  <c:v>22.553000000000001</c:v>
                </c:pt>
                <c:pt idx="12774">
                  <c:v>22.552</c:v>
                </c:pt>
                <c:pt idx="12775">
                  <c:v>22.553000000000001</c:v>
                </c:pt>
                <c:pt idx="12776">
                  <c:v>22.553000000000001</c:v>
                </c:pt>
                <c:pt idx="12777">
                  <c:v>22.553000000000001</c:v>
                </c:pt>
                <c:pt idx="12778">
                  <c:v>22.552</c:v>
                </c:pt>
                <c:pt idx="12779">
                  <c:v>22.553000000000001</c:v>
                </c:pt>
                <c:pt idx="12780">
                  <c:v>22.553000000000001</c:v>
                </c:pt>
                <c:pt idx="12781">
                  <c:v>22.553000000000001</c:v>
                </c:pt>
                <c:pt idx="12782">
                  <c:v>22.553000000000001</c:v>
                </c:pt>
                <c:pt idx="12783">
                  <c:v>22.553000000000001</c:v>
                </c:pt>
                <c:pt idx="12784">
                  <c:v>22.553000000000001</c:v>
                </c:pt>
                <c:pt idx="12785">
                  <c:v>22.553000000000001</c:v>
                </c:pt>
                <c:pt idx="12786">
                  <c:v>22.553000000000001</c:v>
                </c:pt>
                <c:pt idx="12787">
                  <c:v>22.553999999999998</c:v>
                </c:pt>
                <c:pt idx="12788">
                  <c:v>22.553999999999998</c:v>
                </c:pt>
                <c:pt idx="12789">
                  <c:v>22.553000000000001</c:v>
                </c:pt>
                <c:pt idx="12790">
                  <c:v>22.553000000000001</c:v>
                </c:pt>
                <c:pt idx="12791">
                  <c:v>22.553999999999998</c:v>
                </c:pt>
                <c:pt idx="12792">
                  <c:v>22.553999999999998</c:v>
                </c:pt>
                <c:pt idx="12793">
                  <c:v>22.553999999999998</c:v>
                </c:pt>
                <c:pt idx="12794">
                  <c:v>22.553999999999998</c:v>
                </c:pt>
                <c:pt idx="12795">
                  <c:v>22.555</c:v>
                </c:pt>
                <c:pt idx="12796">
                  <c:v>22.555</c:v>
                </c:pt>
                <c:pt idx="12797">
                  <c:v>22.556000000000001</c:v>
                </c:pt>
                <c:pt idx="12798">
                  <c:v>22.555</c:v>
                </c:pt>
                <c:pt idx="12799">
                  <c:v>22.555</c:v>
                </c:pt>
                <c:pt idx="12800">
                  <c:v>22.555</c:v>
                </c:pt>
                <c:pt idx="12801">
                  <c:v>22.556000000000001</c:v>
                </c:pt>
                <c:pt idx="12802">
                  <c:v>22.555</c:v>
                </c:pt>
                <c:pt idx="12803">
                  <c:v>22.556000000000001</c:v>
                </c:pt>
                <c:pt idx="12804">
                  <c:v>22.556999999999999</c:v>
                </c:pt>
                <c:pt idx="12805">
                  <c:v>22.556999999999999</c:v>
                </c:pt>
                <c:pt idx="12806">
                  <c:v>22.556999999999999</c:v>
                </c:pt>
                <c:pt idx="12807">
                  <c:v>22.556999999999999</c:v>
                </c:pt>
                <c:pt idx="12808">
                  <c:v>22.556999999999999</c:v>
                </c:pt>
                <c:pt idx="12809">
                  <c:v>22.556999999999999</c:v>
                </c:pt>
                <c:pt idx="12810">
                  <c:v>22.556999999999999</c:v>
                </c:pt>
                <c:pt idx="12811">
                  <c:v>22.556000000000001</c:v>
                </c:pt>
                <c:pt idx="12812">
                  <c:v>22.556000000000001</c:v>
                </c:pt>
                <c:pt idx="12813">
                  <c:v>22.556999999999999</c:v>
                </c:pt>
                <c:pt idx="12814">
                  <c:v>22.556999999999999</c:v>
                </c:pt>
                <c:pt idx="12815">
                  <c:v>22.556999999999999</c:v>
                </c:pt>
                <c:pt idx="12816">
                  <c:v>22.556000000000001</c:v>
                </c:pt>
                <c:pt idx="12817">
                  <c:v>22.556000000000001</c:v>
                </c:pt>
                <c:pt idx="12818">
                  <c:v>22.556000000000001</c:v>
                </c:pt>
                <c:pt idx="12819">
                  <c:v>22.556000000000001</c:v>
                </c:pt>
                <c:pt idx="12820">
                  <c:v>22.555</c:v>
                </c:pt>
                <c:pt idx="12821">
                  <c:v>22.555</c:v>
                </c:pt>
                <c:pt idx="12822">
                  <c:v>22.555</c:v>
                </c:pt>
                <c:pt idx="12823">
                  <c:v>22.556000000000001</c:v>
                </c:pt>
                <c:pt idx="12824">
                  <c:v>22.555</c:v>
                </c:pt>
                <c:pt idx="12825">
                  <c:v>22.555</c:v>
                </c:pt>
                <c:pt idx="12826">
                  <c:v>22.556000000000001</c:v>
                </c:pt>
                <c:pt idx="12827">
                  <c:v>22.555</c:v>
                </c:pt>
                <c:pt idx="12828">
                  <c:v>22.555</c:v>
                </c:pt>
                <c:pt idx="12829">
                  <c:v>22.555</c:v>
                </c:pt>
                <c:pt idx="12830">
                  <c:v>22.553999999999998</c:v>
                </c:pt>
                <c:pt idx="12831">
                  <c:v>22.553999999999998</c:v>
                </c:pt>
                <c:pt idx="12832">
                  <c:v>22.553999999999998</c:v>
                </c:pt>
                <c:pt idx="12833">
                  <c:v>22.553999999999998</c:v>
                </c:pt>
                <c:pt idx="12834">
                  <c:v>22.553000000000001</c:v>
                </c:pt>
                <c:pt idx="12835">
                  <c:v>22.553000000000001</c:v>
                </c:pt>
                <c:pt idx="12836">
                  <c:v>22.553000000000001</c:v>
                </c:pt>
                <c:pt idx="12837">
                  <c:v>22.553000000000001</c:v>
                </c:pt>
                <c:pt idx="12838">
                  <c:v>22.553000000000001</c:v>
                </c:pt>
                <c:pt idx="12839">
                  <c:v>22.553000000000001</c:v>
                </c:pt>
                <c:pt idx="12840">
                  <c:v>22.553000000000001</c:v>
                </c:pt>
                <c:pt idx="12841">
                  <c:v>22.552</c:v>
                </c:pt>
                <c:pt idx="12842">
                  <c:v>22.553000000000001</c:v>
                </c:pt>
                <c:pt idx="12843">
                  <c:v>22.552</c:v>
                </c:pt>
                <c:pt idx="12844">
                  <c:v>22.552</c:v>
                </c:pt>
                <c:pt idx="12845">
                  <c:v>22.552</c:v>
                </c:pt>
                <c:pt idx="12846">
                  <c:v>22.552</c:v>
                </c:pt>
                <c:pt idx="12847">
                  <c:v>22.553000000000001</c:v>
                </c:pt>
                <c:pt idx="12848">
                  <c:v>22.553000000000001</c:v>
                </c:pt>
                <c:pt idx="12849">
                  <c:v>22.553000000000001</c:v>
                </c:pt>
                <c:pt idx="12850">
                  <c:v>22.553000000000001</c:v>
                </c:pt>
                <c:pt idx="12851">
                  <c:v>22.553000000000001</c:v>
                </c:pt>
                <c:pt idx="12852">
                  <c:v>22.553000000000001</c:v>
                </c:pt>
                <c:pt idx="12853">
                  <c:v>22.553000000000001</c:v>
                </c:pt>
                <c:pt idx="12854">
                  <c:v>22.553000000000001</c:v>
                </c:pt>
                <c:pt idx="12855">
                  <c:v>22.553000000000001</c:v>
                </c:pt>
                <c:pt idx="12856">
                  <c:v>22.553999999999998</c:v>
                </c:pt>
                <c:pt idx="12857">
                  <c:v>22.555</c:v>
                </c:pt>
                <c:pt idx="12858">
                  <c:v>22.555</c:v>
                </c:pt>
                <c:pt idx="12859">
                  <c:v>22.555</c:v>
                </c:pt>
                <c:pt idx="12860">
                  <c:v>22.555</c:v>
                </c:pt>
                <c:pt idx="12861">
                  <c:v>22.555</c:v>
                </c:pt>
                <c:pt idx="12862">
                  <c:v>22.555</c:v>
                </c:pt>
                <c:pt idx="12863">
                  <c:v>22.555</c:v>
                </c:pt>
                <c:pt idx="12864">
                  <c:v>22.555</c:v>
                </c:pt>
                <c:pt idx="12865">
                  <c:v>22.556000000000001</c:v>
                </c:pt>
                <c:pt idx="12866">
                  <c:v>22.556000000000001</c:v>
                </c:pt>
                <c:pt idx="12867">
                  <c:v>22.556000000000001</c:v>
                </c:pt>
                <c:pt idx="12868">
                  <c:v>22.556000000000001</c:v>
                </c:pt>
                <c:pt idx="12869">
                  <c:v>22.556000000000001</c:v>
                </c:pt>
                <c:pt idx="12870">
                  <c:v>22.556000000000001</c:v>
                </c:pt>
                <c:pt idx="12871">
                  <c:v>22.556000000000001</c:v>
                </c:pt>
                <c:pt idx="12872">
                  <c:v>22.556000000000001</c:v>
                </c:pt>
                <c:pt idx="12873">
                  <c:v>22.556999999999999</c:v>
                </c:pt>
                <c:pt idx="12874">
                  <c:v>22.556999999999999</c:v>
                </c:pt>
                <c:pt idx="12875">
                  <c:v>22.556999999999999</c:v>
                </c:pt>
                <c:pt idx="12876">
                  <c:v>22.556999999999999</c:v>
                </c:pt>
                <c:pt idx="12877">
                  <c:v>22.556999999999999</c:v>
                </c:pt>
                <c:pt idx="12878">
                  <c:v>22.556999999999999</c:v>
                </c:pt>
                <c:pt idx="12879">
                  <c:v>22.556999999999999</c:v>
                </c:pt>
                <c:pt idx="12880">
                  <c:v>22.556999999999999</c:v>
                </c:pt>
                <c:pt idx="12881">
                  <c:v>22.556999999999999</c:v>
                </c:pt>
                <c:pt idx="12882">
                  <c:v>22.556999999999999</c:v>
                </c:pt>
                <c:pt idx="12883">
                  <c:v>22.556999999999999</c:v>
                </c:pt>
                <c:pt idx="12884">
                  <c:v>22.556000000000001</c:v>
                </c:pt>
                <c:pt idx="12885">
                  <c:v>22.556000000000001</c:v>
                </c:pt>
                <c:pt idx="12886">
                  <c:v>22.555</c:v>
                </c:pt>
                <c:pt idx="12887">
                  <c:v>22.556000000000001</c:v>
                </c:pt>
                <c:pt idx="12888">
                  <c:v>22.556000000000001</c:v>
                </c:pt>
                <c:pt idx="12889">
                  <c:v>22.556000000000001</c:v>
                </c:pt>
                <c:pt idx="12890">
                  <c:v>22.555</c:v>
                </c:pt>
                <c:pt idx="12891">
                  <c:v>22.555</c:v>
                </c:pt>
                <c:pt idx="12892">
                  <c:v>22.555</c:v>
                </c:pt>
                <c:pt idx="12893">
                  <c:v>22.555</c:v>
                </c:pt>
                <c:pt idx="12894">
                  <c:v>22.555</c:v>
                </c:pt>
                <c:pt idx="12895">
                  <c:v>22.555</c:v>
                </c:pt>
                <c:pt idx="12896">
                  <c:v>22.553999999999998</c:v>
                </c:pt>
                <c:pt idx="12897">
                  <c:v>22.553999999999998</c:v>
                </c:pt>
                <c:pt idx="12898">
                  <c:v>22.553999999999998</c:v>
                </c:pt>
                <c:pt idx="12899">
                  <c:v>22.553000000000001</c:v>
                </c:pt>
                <c:pt idx="12900">
                  <c:v>22.553999999999998</c:v>
                </c:pt>
                <c:pt idx="12901">
                  <c:v>22.553999999999998</c:v>
                </c:pt>
                <c:pt idx="12902">
                  <c:v>22.553999999999998</c:v>
                </c:pt>
                <c:pt idx="12903">
                  <c:v>22.553000000000001</c:v>
                </c:pt>
                <c:pt idx="12904">
                  <c:v>22.553000000000001</c:v>
                </c:pt>
                <c:pt idx="12905">
                  <c:v>22.553000000000001</c:v>
                </c:pt>
                <c:pt idx="12906">
                  <c:v>22.553000000000001</c:v>
                </c:pt>
                <c:pt idx="12907">
                  <c:v>22.553000000000001</c:v>
                </c:pt>
                <c:pt idx="12908">
                  <c:v>22.553000000000001</c:v>
                </c:pt>
                <c:pt idx="12909">
                  <c:v>22.552</c:v>
                </c:pt>
                <c:pt idx="12910">
                  <c:v>22.553000000000001</c:v>
                </c:pt>
                <c:pt idx="12911">
                  <c:v>22.552</c:v>
                </c:pt>
                <c:pt idx="12912">
                  <c:v>22.552</c:v>
                </c:pt>
                <c:pt idx="12913">
                  <c:v>22.553000000000001</c:v>
                </c:pt>
                <c:pt idx="12914">
                  <c:v>22.552</c:v>
                </c:pt>
                <c:pt idx="12915">
                  <c:v>22.553000000000001</c:v>
                </c:pt>
                <c:pt idx="12916">
                  <c:v>22.553000000000001</c:v>
                </c:pt>
                <c:pt idx="12917">
                  <c:v>22.553000000000001</c:v>
                </c:pt>
                <c:pt idx="12918">
                  <c:v>22.553000000000001</c:v>
                </c:pt>
                <c:pt idx="12919">
                  <c:v>22.553000000000001</c:v>
                </c:pt>
                <c:pt idx="12920">
                  <c:v>22.553000000000001</c:v>
                </c:pt>
                <c:pt idx="12921">
                  <c:v>22.553999999999998</c:v>
                </c:pt>
                <c:pt idx="12922">
                  <c:v>22.553999999999998</c:v>
                </c:pt>
                <c:pt idx="12923">
                  <c:v>22.553999999999998</c:v>
                </c:pt>
                <c:pt idx="12924">
                  <c:v>22.555</c:v>
                </c:pt>
                <c:pt idx="12925">
                  <c:v>22.555</c:v>
                </c:pt>
                <c:pt idx="12926">
                  <c:v>22.556000000000001</c:v>
                </c:pt>
                <c:pt idx="12927">
                  <c:v>22.556000000000001</c:v>
                </c:pt>
                <c:pt idx="12928">
                  <c:v>22.556000000000001</c:v>
                </c:pt>
                <c:pt idx="12929">
                  <c:v>22.556000000000001</c:v>
                </c:pt>
                <c:pt idx="12930">
                  <c:v>22.556000000000001</c:v>
                </c:pt>
                <c:pt idx="12931">
                  <c:v>22.556000000000001</c:v>
                </c:pt>
                <c:pt idx="12932">
                  <c:v>22.555</c:v>
                </c:pt>
                <c:pt idx="12933">
                  <c:v>22.555</c:v>
                </c:pt>
                <c:pt idx="12934">
                  <c:v>22.556000000000001</c:v>
                </c:pt>
                <c:pt idx="12935">
                  <c:v>22.556000000000001</c:v>
                </c:pt>
                <c:pt idx="12936">
                  <c:v>22.556999999999999</c:v>
                </c:pt>
                <c:pt idx="12937">
                  <c:v>22.556999999999999</c:v>
                </c:pt>
                <c:pt idx="12938">
                  <c:v>22.556999999999999</c:v>
                </c:pt>
                <c:pt idx="12939">
                  <c:v>22.556999999999999</c:v>
                </c:pt>
                <c:pt idx="12940">
                  <c:v>22.556999999999999</c:v>
                </c:pt>
                <c:pt idx="12941">
                  <c:v>22.556999999999999</c:v>
                </c:pt>
                <c:pt idx="12942">
                  <c:v>22.556000000000001</c:v>
                </c:pt>
                <c:pt idx="12943">
                  <c:v>22.556000000000001</c:v>
                </c:pt>
                <c:pt idx="12944">
                  <c:v>22.555</c:v>
                </c:pt>
                <c:pt idx="12945">
                  <c:v>22.555</c:v>
                </c:pt>
                <c:pt idx="12946">
                  <c:v>22.555</c:v>
                </c:pt>
                <c:pt idx="12947">
                  <c:v>22.555</c:v>
                </c:pt>
                <c:pt idx="12948">
                  <c:v>22.555</c:v>
                </c:pt>
                <c:pt idx="12949">
                  <c:v>22.555</c:v>
                </c:pt>
                <c:pt idx="12950">
                  <c:v>22.555</c:v>
                </c:pt>
                <c:pt idx="12951">
                  <c:v>22.555</c:v>
                </c:pt>
                <c:pt idx="12952">
                  <c:v>22.555</c:v>
                </c:pt>
                <c:pt idx="12953">
                  <c:v>22.555</c:v>
                </c:pt>
                <c:pt idx="12954">
                  <c:v>22.555</c:v>
                </c:pt>
                <c:pt idx="12955">
                  <c:v>22.553999999999998</c:v>
                </c:pt>
                <c:pt idx="12956">
                  <c:v>22.553999999999998</c:v>
                </c:pt>
                <c:pt idx="12957">
                  <c:v>22.553999999999998</c:v>
                </c:pt>
                <c:pt idx="12958">
                  <c:v>22.553999999999998</c:v>
                </c:pt>
                <c:pt idx="12959">
                  <c:v>22.553999999999998</c:v>
                </c:pt>
                <c:pt idx="12960">
                  <c:v>22.553000000000001</c:v>
                </c:pt>
                <c:pt idx="12961">
                  <c:v>22.552</c:v>
                </c:pt>
                <c:pt idx="12962">
                  <c:v>22.552</c:v>
                </c:pt>
                <c:pt idx="12963">
                  <c:v>22.553000000000001</c:v>
                </c:pt>
                <c:pt idx="12964">
                  <c:v>22.553000000000001</c:v>
                </c:pt>
                <c:pt idx="12965">
                  <c:v>22.553000000000001</c:v>
                </c:pt>
                <c:pt idx="12966">
                  <c:v>22.552</c:v>
                </c:pt>
                <c:pt idx="12967">
                  <c:v>22.553000000000001</c:v>
                </c:pt>
                <c:pt idx="12968">
                  <c:v>22.552</c:v>
                </c:pt>
                <c:pt idx="12969">
                  <c:v>22.552</c:v>
                </c:pt>
                <c:pt idx="12970">
                  <c:v>22.552</c:v>
                </c:pt>
                <c:pt idx="12971">
                  <c:v>22.553000000000001</c:v>
                </c:pt>
                <c:pt idx="12972">
                  <c:v>22.553000000000001</c:v>
                </c:pt>
                <c:pt idx="12973">
                  <c:v>22.553000000000001</c:v>
                </c:pt>
                <c:pt idx="12974">
                  <c:v>22.553000000000001</c:v>
                </c:pt>
                <c:pt idx="12975">
                  <c:v>22.553000000000001</c:v>
                </c:pt>
                <c:pt idx="12976">
                  <c:v>22.553000000000001</c:v>
                </c:pt>
                <c:pt idx="12977">
                  <c:v>22.553000000000001</c:v>
                </c:pt>
                <c:pt idx="12978">
                  <c:v>22.553000000000001</c:v>
                </c:pt>
                <c:pt idx="12979">
                  <c:v>22.553999999999998</c:v>
                </c:pt>
                <c:pt idx="12980">
                  <c:v>22.555</c:v>
                </c:pt>
                <c:pt idx="12981">
                  <c:v>22.553999999999998</c:v>
                </c:pt>
                <c:pt idx="12982">
                  <c:v>22.555</c:v>
                </c:pt>
                <c:pt idx="12983">
                  <c:v>22.555</c:v>
                </c:pt>
                <c:pt idx="12984">
                  <c:v>22.555</c:v>
                </c:pt>
                <c:pt idx="12985">
                  <c:v>22.555</c:v>
                </c:pt>
                <c:pt idx="12986">
                  <c:v>22.555</c:v>
                </c:pt>
                <c:pt idx="12987">
                  <c:v>22.556000000000001</c:v>
                </c:pt>
                <c:pt idx="12988">
                  <c:v>22.556000000000001</c:v>
                </c:pt>
                <c:pt idx="12989">
                  <c:v>22.555</c:v>
                </c:pt>
                <c:pt idx="12990">
                  <c:v>22.555</c:v>
                </c:pt>
                <c:pt idx="12991">
                  <c:v>22.556000000000001</c:v>
                </c:pt>
                <c:pt idx="12992">
                  <c:v>22.556000000000001</c:v>
                </c:pt>
                <c:pt idx="12993">
                  <c:v>22.556000000000001</c:v>
                </c:pt>
                <c:pt idx="12994">
                  <c:v>22.556000000000001</c:v>
                </c:pt>
                <c:pt idx="12995">
                  <c:v>22.556999999999999</c:v>
                </c:pt>
                <c:pt idx="12996">
                  <c:v>22.556999999999999</c:v>
                </c:pt>
                <c:pt idx="12997">
                  <c:v>22.556999999999999</c:v>
                </c:pt>
                <c:pt idx="12998">
                  <c:v>22.556999999999999</c:v>
                </c:pt>
                <c:pt idx="12999">
                  <c:v>22.556999999999999</c:v>
                </c:pt>
                <c:pt idx="13000">
                  <c:v>22.556999999999999</c:v>
                </c:pt>
                <c:pt idx="13001">
                  <c:v>22.556999999999999</c:v>
                </c:pt>
                <c:pt idx="13002">
                  <c:v>22.556000000000001</c:v>
                </c:pt>
                <c:pt idx="13003">
                  <c:v>22.556999999999999</c:v>
                </c:pt>
                <c:pt idx="13004">
                  <c:v>22.556999999999999</c:v>
                </c:pt>
                <c:pt idx="13005">
                  <c:v>22.556000000000001</c:v>
                </c:pt>
                <c:pt idx="13006">
                  <c:v>22.556999999999999</c:v>
                </c:pt>
                <c:pt idx="13007">
                  <c:v>22.556999999999999</c:v>
                </c:pt>
                <c:pt idx="13008">
                  <c:v>22.556000000000001</c:v>
                </c:pt>
                <c:pt idx="13009">
                  <c:v>22.556000000000001</c:v>
                </c:pt>
                <c:pt idx="13010">
                  <c:v>22.556000000000001</c:v>
                </c:pt>
                <c:pt idx="13011">
                  <c:v>22.555</c:v>
                </c:pt>
                <c:pt idx="13012">
                  <c:v>22.555</c:v>
                </c:pt>
                <c:pt idx="13013">
                  <c:v>22.555</c:v>
                </c:pt>
                <c:pt idx="13014">
                  <c:v>22.555</c:v>
                </c:pt>
                <c:pt idx="13015">
                  <c:v>22.553999999999998</c:v>
                </c:pt>
                <c:pt idx="13016">
                  <c:v>22.553999999999998</c:v>
                </c:pt>
                <c:pt idx="13017">
                  <c:v>22.553999999999998</c:v>
                </c:pt>
                <c:pt idx="13018">
                  <c:v>22.553000000000001</c:v>
                </c:pt>
                <c:pt idx="13019">
                  <c:v>22.553000000000001</c:v>
                </c:pt>
                <c:pt idx="13020">
                  <c:v>22.553000000000001</c:v>
                </c:pt>
                <c:pt idx="13021">
                  <c:v>22.553000000000001</c:v>
                </c:pt>
                <c:pt idx="13022">
                  <c:v>22.553000000000001</c:v>
                </c:pt>
                <c:pt idx="13023">
                  <c:v>22.553000000000001</c:v>
                </c:pt>
                <c:pt idx="13024">
                  <c:v>22.553000000000001</c:v>
                </c:pt>
                <c:pt idx="13025">
                  <c:v>22.553999999999998</c:v>
                </c:pt>
                <c:pt idx="13026">
                  <c:v>22.553000000000001</c:v>
                </c:pt>
                <c:pt idx="13027">
                  <c:v>22.553000000000001</c:v>
                </c:pt>
                <c:pt idx="13028">
                  <c:v>22.552</c:v>
                </c:pt>
                <c:pt idx="13029">
                  <c:v>22.552</c:v>
                </c:pt>
                <c:pt idx="13030">
                  <c:v>22.553000000000001</c:v>
                </c:pt>
                <c:pt idx="13031">
                  <c:v>22.553000000000001</c:v>
                </c:pt>
                <c:pt idx="13032">
                  <c:v>22.553000000000001</c:v>
                </c:pt>
                <c:pt idx="13033">
                  <c:v>22.553000000000001</c:v>
                </c:pt>
                <c:pt idx="13034">
                  <c:v>22.553000000000001</c:v>
                </c:pt>
                <c:pt idx="13035">
                  <c:v>22.552</c:v>
                </c:pt>
                <c:pt idx="13036">
                  <c:v>22.553000000000001</c:v>
                </c:pt>
                <c:pt idx="13037">
                  <c:v>22.553999999999998</c:v>
                </c:pt>
                <c:pt idx="13038">
                  <c:v>22.553999999999998</c:v>
                </c:pt>
                <c:pt idx="13039">
                  <c:v>22.553000000000001</c:v>
                </c:pt>
                <c:pt idx="13040">
                  <c:v>22.553000000000001</c:v>
                </c:pt>
                <c:pt idx="13041">
                  <c:v>22.553000000000001</c:v>
                </c:pt>
                <c:pt idx="13042">
                  <c:v>22.553999999999998</c:v>
                </c:pt>
                <c:pt idx="13043">
                  <c:v>22.553999999999998</c:v>
                </c:pt>
                <c:pt idx="13044">
                  <c:v>22.553999999999998</c:v>
                </c:pt>
                <c:pt idx="13045">
                  <c:v>22.553999999999998</c:v>
                </c:pt>
                <c:pt idx="13046">
                  <c:v>22.553999999999998</c:v>
                </c:pt>
                <c:pt idx="13047">
                  <c:v>22.555</c:v>
                </c:pt>
                <c:pt idx="13048">
                  <c:v>22.555</c:v>
                </c:pt>
                <c:pt idx="13049">
                  <c:v>22.555</c:v>
                </c:pt>
                <c:pt idx="13050">
                  <c:v>22.556000000000001</c:v>
                </c:pt>
                <c:pt idx="13051">
                  <c:v>22.556000000000001</c:v>
                </c:pt>
                <c:pt idx="13052">
                  <c:v>22.556000000000001</c:v>
                </c:pt>
                <c:pt idx="13053">
                  <c:v>22.556000000000001</c:v>
                </c:pt>
                <c:pt idx="13054">
                  <c:v>22.556000000000001</c:v>
                </c:pt>
                <c:pt idx="13055">
                  <c:v>22.556000000000001</c:v>
                </c:pt>
                <c:pt idx="13056">
                  <c:v>22.555</c:v>
                </c:pt>
                <c:pt idx="13057">
                  <c:v>22.556000000000001</c:v>
                </c:pt>
                <c:pt idx="13058">
                  <c:v>22.556000000000001</c:v>
                </c:pt>
                <c:pt idx="13059">
                  <c:v>22.556999999999999</c:v>
                </c:pt>
                <c:pt idx="13060">
                  <c:v>22.556000000000001</c:v>
                </c:pt>
                <c:pt idx="13061">
                  <c:v>22.556999999999999</c:v>
                </c:pt>
                <c:pt idx="13062">
                  <c:v>22.556999999999999</c:v>
                </c:pt>
                <c:pt idx="13063">
                  <c:v>22.556000000000001</c:v>
                </c:pt>
                <c:pt idx="13064">
                  <c:v>22.556000000000001</c:v>
                </c:pt>
                <c:pt idx="13065">
                  <c:v>22.556000000000001</c:v>
                </c:pt>
                <c:pt idx="13066">
                  <c:v>22.556000000000001</c:v>
                </c:pt>
                <c:pt idx="13067">
                  <c:v>22.556000000000001</c:v>
                </c:pt>
                <c:pt idx="13068">
                  <c:v>22.556000000000001</c:v>
                </c:pt>
                <c:pt idx="13069">
                  <c:v>22.556000000000001</c:v>
                </c:pt>
                <c:pt idx="13070">
                  <c:v>22.556000000000001</c:v>
                </c:pt>
                <c:pt idx="13071">
                  <c:v>22.556000000000001</c:v>
                </c:pt>
                <c:pt idx="13072">
                  <c:v>22.556000000000001</c:v>
                </c:pt>
                <c:pt idx="13073">
                  <c:v>22.556000000000001</c:v>
                </c:pt>
                <c:pt idx="13074">
                  <c:v>22.556000000000001</c:v>
                </c:pt>
                <c:pt idx="13075">
                  <c:v>22.555</c:v>
                </c:pt>
                <c:pt idx="13076">
                  <c:v>22.555</c:v>
                </c:pt>
                <c:pt idx="13077">
                  <c:v>22.555</c:v>
                </c:pt>
                <c:pt idx="13078">
                  <c:v>22.555</c:v>
                </c:pt>
                <c:pt idx="13079">
                  <c:v>22.555</c:v>
                </c:pt>
                <c:pt idx="13080">
                  <c:v>22.555</c:v>
                </c:pt>
                <c:pt idx="13081">
                  <c:v>22.553999999999998</c:v>
                </c:pt>
                <c:pt idx="13082">
                  <c:v>22.553999999999998</c:v>
                </c:pt>
                <c:pt idx="13083">
                  <c:v>22.553999999999998</c:v>
                </c:pt>
                <c:pt idx="13084">
                  <c:v>22.553999999999998</c:v>
                </c:pt>
                <c:pt idx="13085">
                  <c:v>22.553000000000001</c:v>
                </c:pt>
                <c:pt idx="13086">
                  <c:v>22.553000000000001</c:v>
                </c:pt>
                <c:pt idx="13087">
                  <c:v>22.553000000000001</c:v>
                </c:pt>
                <c:pt idx="13088">
                  <c:v>22.553999999999998</c:v>
                </c:pt>
                <c:pt idx="13089">
                  <c:v>22.553000000000001</c:v>
                </c:pt>
                <c:pt idx="13090">
                  <c:v>22.553999999999998</c:v>
                </c:pt>
                <c:pt idx="13091">
                  <c:v>22.553999999999998</c:v>
                </c:pt>
                <c:pt idx="13092">
                  <c:v>22.553000000000001</c:v>
                </c:pt>
                <c:pt idx="13093">
                  <c:v>22.552</c:v>
                </c:pt>
                <c:pt idx="13094">
                  <c:v>22.553000000000001</c:v>
                </c:pt>
                <c:pt idx="13095">
                  <c:v>22.553000000000001</c:v>
                </c:pt>
                <c:pt idx="13096">
                  <c:v>22.552</c:v>
                </c:pt>
                <c:pt idx="13097">
                  <c:v>22.553000000000001</c:v>
                </c:pt>
                <c:pt idx="13098">
                  <c:v>22.553000000000001</c:v>
                </c:pt>
                <c:pt idx="13099">
                  <c:v>22.552</c:v>
                </c:pt>
                <c:pt idx="13100">
                  <c:v>22.552</c:v>
                </c:pt>
                <c:pt idx="13101">
                  <c:v>22.553000000000001</c:v>
                </c:pt>
                <c:pt idx="13102">
                  <c:v>22.553000000000001</c:v>
                </c:pt>
                <c:pt idx="13103">
                  <c:v>22.553000000000001</c:v>
                </c:pt>
                <c:pt idx="13104">
                  <c:v>22.553999999999998</c:v>
                </c:pt>
                <c:pt idx="13105">
                  <c:v>22.553999999999998</c:v>
                </c:pt>
                <c:pt idx="13106">
                  <c:v>22.553999999999998</c:v>
                </c:pt>
                <c:pt idx="13107">
                  <c:v>22.555</c:v>
                </c:pt>
                <c:pt idx="13108">
                  <c:v>22.556000000000001</c:v>
                </c:pt>
                <c:pt idx="13109">
                  <c:v>22.556000000000001</c:v>
                </c:pt>
                <c:pt idx="13110">
                  <c:v>22.556000000000001</c:v>
                </c:pt>
                <c:pt idx="13111">
                  <c:v>22.556000000000001</c:v>
                </c:pt>
                <c:pt idx="13112">
                  <c:v>22.556000000000001</c:v>
                </c:pt>
                <c:pt idx="13113">
                  <c:v>22.556000000000001</c:v>
                </c:pt>
                <c:pt idx="13114">
                  <c:v>22.556000000000001</c:v>
                </c:pt>
                <c:pt idx="13115">
                  <c:v>22.556000000000001</c:v>
                </c:pt>
                <c:pt idx="13116">
                  <c:v>22.556999999999999</c:v>
                </c:pt>
                <c:pt idx="13117">
                  <c:v>22.556999999999999</c:v>
                </c:pt>
                <c:pt idx="13118">
                  <c:v>22.556999999999999</c:v>
                </c:pt>
                <c:pt idx="13119">
                  <c:v>22.556999999999999</c:v>
                </c:pt>
                <c:pt idx="13120">
                  <c:v>22.556999999999999</c:v>
                </c:pt>
                <c:pt idx="13121">
                  <c:v>22.556999999999999</c:v>
                </c:pt>
                <c:pt idx="13122">
                  <c:v>22.556999999999999</c:v>
                </c:pt>
                <c:pt idx="13123">
                  <c:v>22.556000000000001</c:v>
                </c:pt>
                <c:pt idx="13124">
                  <c:v>22.556999999999999</c:v>
                </c:pt>
                <c:pt idx="13125">
                  <c:v>22.556000000000001</c:v>
                </c:pt>
                <c:pt idx="13126">
                  <c:v>22.556000000000001</c:v>
                </c:pt>
                <c:pt idx="13127">
                  <c:v>22.556999999999999</c:v>
                </c:pt>
                <c:pt idx="13128">
                  <c:v>22.556000000000001</c:v>
                </c:pt>
                <c:pt idx="13129">
                  <c:v>22.556000000000001</c:v>
                </c:pt>
                <c:pt idx="13130">
                  <c:v>22.556000000000001</c:v>
                </c:pt>
                <c:pt idx="13131">
                  <c:v>22.555</c:v>
                </c:pt>
                <c:pt idx="13132">
                  <c:v>22.555</c:v>
                </c:pt>
                <c:pt idx="13133">
                  <c:v>22.555</c:v>
                </c:pt>
                <c:pt idx="13134">
                  <c:v>22.555</c:v>
                </c:pt>
                <c:pt idx="13135">
                  <c:v>22.555</c:v>
                </c:pt>
                <c:pt idx="13136">
                  <c:v>22.553999999999998</c:v>
                </c:pt>
                <c:pt idx="13137">
                  <c:v>22.553999999999998</c:v>
                </c:pt>
                <c:pt idx="13138">
                  <c:v>22.553999999999998</c:v>
                </c:pt>
                <c:pt idx="13139">
                  <c:v>22.553000000000001</c:v>
                </c:pt>
                <c:pt idx="13140">
                  <c:v>22.553000000000001</c:v>
                </c:pt>
                <c:pt idx="13141">
                  <c:v>22.553000000000001</c:v>
                </c:pt>
                <c:pt idx="13142">
                  <c:v>22.553000000000001</c:v>
                </c:pt>
                <c:pt idx="13143">
                  <c:v>22.553000000000001</c:v>
                </c:pt>
                <c:pt idx="13144">
                  <c:v>22.553000000000001</c:v>
                </c:pt>
                <c:pt idx="13145">
                  <c:v>22.553000000000001</c:v>
                </c:pt>
                <c:pt idx="13146">
                  <c:v>22.552</c:v>
                </c:pt>
                <c:pt idx="13147">
                  <c:v>22.552</c:v>
                </c:pt>
                <c:pt idx="13148">
                  <c:v>22.552</c:v>
                </c:pt>
                <c:pt idx="13149">
                  <c:v>22.552</c:v>
                </c:pt>
                <c:pt idx="13150">
                  <c:v>22.552</c:v>
                </c:pt>
                <c:pt idx="13151">
                  <c:v>22.552</c:v>
                </c:pt>
                <c:pt idx="13152">
                  <c:v>22.552</c:v>
                </c:pt>
                <c:pt idx="13153">
                  <c:v>22.553000000000001</c:v>
                </c:pt>
                <c:pt idx="13154">
                  <c:v>22.553999999999998</c:v>
                </c:pt>
                <c:pt idx="13155">
                  <c:v>22.553999999999998</c:v>
                </c:pt>
                <c:pt idx="13156">
                  <c:v>22.553000000000001</c:v>
                </c:pt>
                <c:pt idx="13157">
                  <c:v>22.553000000000001</c:v>
                </c:pt>
                <c:pt idx="13158">
                  <c:v>22.553999999999998</c:v>
                </c:pt>
                <c:pt idx="13159">
                  <c:v>22.553999999999998</c:v>
                </c:pt>
                <c:pt idx="13160">
                  <c:v>22.553999999999998</c:v>
                </c:pt>
                <c:pt idx="13161">
                  <c:v>22.555</c:v>
                </c:pt>
                <c:pt idx="13162">
                  <c:v>22.553999999999998</c:v>
                </c:pt>
                <c:pt idx="13163">
                  <c:v>22.555</c:v>
                </c:pt>
                <c:pt idx="13164">
                  <c:v>22.555</c:v>
                </c:pt>
                <c:pt idx="13165">
                  <c:v>22.555</c:v>
                </c:pt>
                <c:pt idx="13166">
                  <c:v>22.555</c:v>
                </c:pt>
                <c:pt idx="13167">
                  <c:v>22.555</c:v>
                </c:pt>
                <c:pt idx="13168">
                  <c:v>22.555</c:v>
                </c:pt>
                <c:pt idx="13169">
                  <c:v>22.555</c:v>
                </c:pt>
                <c:pt idx="13170">
                  <c:v>22.556000000000001</c:v>
                </c:pt>
                <c:pt idx="13171">
                  <c:v>22.556000000000001</c:v>
                </c:pt>
                <c:pt idx="13172">
                  <c:v>22.556000000000001</c:v>
                </c:pt>
                <c:pt idx="13173">
                  <c:v>22.556000000000001</c:v>
                </c:pt>
                <c:pt idx="13174">
                  <c:v>22.556000000000001</c:v>
                </c:pt>
                <c:pt idx="13175">
                  <c:v>22.556000000000001</c:v>
                </c:pt>
                <c:pt idx="13176">
                  <c:v>22.556999999999999</c:v>
                </c:pt>
                <c:pt idx="13177">
                  <c:v>22.556000000000001</c:v>
                </c:pt>
                <c:pt idx="13178">
                  <c:v>22.556000000000001</c:v>
                </c:pt>
                <c:pt idx="13179">
                  <c:v>22.556000000000001</c:v>
                </c:pt>
                <c:pt idx="13180">
                  <c:v>22.556999999999999</c:v>
                </c:pt>
                <c:pt idx="13181">
                  <c:v>22.556999999999999</c:v>
                </c:pt>
                <c:pt idx="13182">
                  <c:v>22.556999999999999</c:v>
                </c:pt>
                <c:pt idx="13183">
                  <c:v>22.556999999999999</c:v>
                </c:pt>
                <c:pt idx="13184">
                  <c:v>22.556999999999999</c:v>
                </c:pt>
                <c:pt idx="13185">
                  <c:v>22.556999999999999</c:v>
                </c:pt>
                <c:pt idx="13186">
                  <c:v>22.556000000000001</c:v>
                </c:pt>
                <c:pt idx="13187">
                  <c:v>22.556000000000001</c:v>
                </c:pt>
                <c:pt idx="13188">
                  <c:v>22.556000000000001</c:v>
                </c:pt>
                <c:pt idx="13189">
                  <c:v>22.555</c:v>
                </c:pt>
                <c:pt idx="13190">
                  <c:v>22.555</c:v>
                </c:pt>
                <c:pt idx="13191">
                  <c:v>22.555</c:v>
                </c:pt>
                <c:pt idx="13192">
                  <c:v>22.555</c:v>
                </c:pt>
                <c:pt idx="13193">
                  <c:v>22.555</c:v>
                </c:pt>
                <c:pt idx="13194">
                  <c:v>22.555</c:v>
                </c:pt>
                <c:pt idx="13195">
                  <c:v>22.553999999999998</c:v>
                </c:pt>
                <c:pt idx="13196">
                  <c:v>22.553999999999998</c:v>
                </c:pt>
                <c:pt idx="13197">
                  <c:v>22.553999999999998</c:v>
                </c:pt>
                <c:pt idx="13198">
                  <c:v>22.553000000000001</c:v>
                </c:pt>
                <c:pt idx="13199">
                  <c:v>22.553000000000001</c:v>
                </c:pt>
                <c:pt idx="13200">
                  <c:v>22.553000000000001</c:v>
                </c:pt>
                <c:pt idx="13201">
                  <c:v>22.553000000000001</c:v>
                </c:pt>
                <c:pt idx="13202">
                  <c:v>22.553000000000001</c:v>
                </c:pt>
                <c:pt idx="13203">
                  <c:v>22.553000000000001</c:v>
                </c:pt>
                <c:pt idx="13204">
                  <c:v>22.553000000000001</c:v>
                </c:pt>
                <c:pt idx="13205">
                  <c:v>22.553000000000001</c:v>
                </c:pt>
                <c:pt idx="13206">
                  <c:v>22.553000000000001</c:v>
                </c:pt>
                <c:pt idx="13207">
                  <c:v>22.553000000000001</c:v>
                </c:pt>
                <c:pt idx="13208">
                  <c:v>22.552</c:v>
                </c:pt>
                <c:pt idx="13209">
                  <c:v>22.552</c:v>
                </c:pt>
                <c:pt idx="13210">
                  <c:v>22.553000000000001</c:v>
                </c:pt>
                <c:pt idx="13211">
                  <c:v>22.553000000000001</c:v>
                </c:pt>
                <c:pt idx="13212">
                  <c:v>22.553000000000001</c:v>
                </c:pt>
                <c:pt idx="13213">
                  <c:v>22.553000000000001</c:v>
                </c:pt>
                <c:pt idx="13214">
                  <c:v>22.552</c:v>
                </c:pt>
                <c:pt idx="13215">
                  <c:v>22.552</c:v>
                </c:pt>
                <c:pt idx="13216">
                  <c:v>22.553000000000001</c:v>
                </c:pt>
                <c:pt idx="13217">
                  <c:v>22.553000000000001</c:v>
                </c:pt>
                <c:pt idx="13218">
                  <c:v>22.553999999999998</c:v>
                </c:pt>
                <c:pt idx="13219">
                  <c:v>22.553999999999998</c:v>
                </c:pt>
                <c:pt idx="13220">
                  <c:v>22.553999999999998</c:v>
                </c:pt>
                <c:pt idx="13221">
                  <c:v>22.553999999999998</c:v>
                </c:pt>
                <c:pt idx="13222">
                  <c:v>22.553999999999998</c:v>
                </c:pt>
                <c:pt idx="13223">
                  <c:v>22.555</c:v>
                </c:pt>
                <c:pt idx="13224">
                  <c:v>22.555</c:v>
                </c:pt>
                <c:pt idx="13225">
                  <c:v>22.555</c:v>
                </c:pt>
                <c:pt idx="13226">
                  <c:v>22.555</c:v>
                </c:pt>
                <c:pt idx="13227">
                  <c:v>22.555</c:v>
                </c:pt>
                <c:pt idx="13228">
                  <c:v>22.555</c:v>
                </c:pt>
                <c:pt idx="13229">
                  <c:v>22.555</c:v>
                </c:pt>
                <c:pt idx="13230">
                  <c:v>22.556000000000001</c:v>
                </c:pt>
                <c:pt idx="13231">
                  <c:v>22.556999999999999</c:v>
                </c:pt>
                <c:pt idx="13232">
                  <c:v>22.556000000000001</c:v>
                </c:pt>
                <c:pt idx="13233">
                  <c:v>22.556000000000001</c:v>
                </c:pt>
                <c:pt idx="13234">
                  <c:v>22.556000000000001</c:v>
                </c:pt>
                <c:pt idx="13235">
                  <c:v>22.556000000000001</c:v>
                </c:pt>
                <c:pt idx="13236">
                  <c:v>22.556000000000001</c:v>
                </c:pt>
                <c:pt idx="13237">
                  <c:v>22.556000000000001</c:v>
                </c:pt>
                <c:pt idx="13238">
                  <c:v>22.556999999999999</c:v>
                </c:pt>
                <c:pt idx="13239">
                  <c:v>22.556999999999999</c:v>
                </c:pt>
                <c:pt idx="13240">
                  <c:v>22.556000000000001</c:v>
                </c:pt>
                <c:pt idx="13241">
                  <c:v>22.556999999999999</c:v>
                </c:pt>
                <c:pt idx="13242">
                  <c:v>22.556999999999999</c:v>
                </c:pt>
                <c:pt idx="13243">
                  <c:v>22.556999999999999</c:v>
                </c:pt>
                <c:pt idx="13244">
                  <c:v>22.556999999999999</c:v>
                </c:pt>
                <c:pt idx="13245">
                  <c:v>22.556999999999999</c:v>
                </c:pt>
                <c:pt idx="13246">
                  <c:v>22.556000000000001</c:v>
                </c:pt>
                <c:pt idx="13247">
                  <c:v>22.556000000000001</c:v>
                </c:pt>
                <c:pt idx="13248">
                  <c:v>22.556000000000001</c:v>
                </c:pt>
                <c:pt idx="13249">
                  <c:v>22.556000000000001</c:v>
                </c:pt>
                <c:pt idx="13250">
                  <c:v>22.556999999999999</c:v>
                </c:pt>
                <c:pt idx="13251">
                  <c:v>22.556999999999999</c:v>
                </c:pt>
                <c:pt idx="13252">
                  <c:v>22.556999999999999</c:v>
                </c:pt>
                <c:pt idx="13253">
                  <c:v>22.556000000000001</c:v>
                </c:pt>
                <c:pt idx="13254">
                  <c:v>22.556000000000001</c:v>
                </c:pt>
                <c:pt idx="13255">
                  <c:v>22.556000000000001</c:v>
                </c:pt>
                <c:pt idx="13256">
                  <c:v>22.556000000000001</c:v>
                </c:pt>
                <c:pt idx="13257">
                  <c:v>22.555</c:v>
                </c:pt>
                <c:pt idx="13258">
                  <c:v>22.555</c:v>
                </c:pt>
                <c:pt idx="13259">
                  <c:v>22.555</c:v>
                </c:pt>
                <c:pt idx="13260">
                  <c:v>22.553999999999998</c:v>
                </c:pt>
                <c:pt idx="13261">
                  <c:v>22.553999999999998</c:v>
                </c:pt>
                <c:pt idx="13262">
                  <c:v>22.553999999999998</c:v>
                </c:pt>
                <c:pt idx="13263">
                  <c:v>22.553999999999998</c:v>
                </c:pt>
                <c:pt idx="13264">
                  <c:v>22.553999999999998</c:v>
                </c:pt>
                <c:pt idx="13265">
                  <c:v>22.553000000000001</c:v>
                </c:pt>
                <c:pt idx="13266">
                  <c:v>22.553000000000001</c:v>
                </c:pt>
                <c:pt idx="13267">
                  <c:v>22.553000000000001</c:v>
                </c:pt>
                <c:pt idx="13268">
                  <c:v>22.553000000000001</c:v>
                </c:pt>
                <c:pt idx="13269">
                  <c:v>22.553000000000001</c:v>
                </c:pt>
                <c:pt idx="13270">
                  <c:v>22.553000000000001</c:v>
                </c:pt>
                <c:pt idx="13271">
                  <c:v>22.553000000000001</c:v>
                </c:pt>
                <c:pt idx="13272">
                  <c:v>22.552</c:v>
                </c:pt>
                <c:pt idx="13273">
                  <c:v>22.552</c:v>
                </c:pt>
                <c:pt idx="13274">
                  <c:v>22.553000000000001</c:v>
                </c:pt>
                <c:pt idx="13275">
                  <c:v>22.553000000000001</c:v>
                </c:pt>
                <c:pt idx="13276">
                  <c:v>22.553000000000001</c:v>
                </c:pt>
                <c:pt idx="13277">
                  <c:v>22.553000000000001</c:v>
                </c:pt>
                <c:pt idx="13278">
                  <c:v>22.553000000000001</c:v>
                </c:pt>
                <c:pt idx="13279">
                  <c:v>22.553000000000001</c:v>
                </c:pt>
                <c:pt idx="13280">
                  <c:v>22.553000000000001</c:v>
                </c:pt>
                <c:pt idx="13281">
                  <c:v>22.553000000000001</c:v>
                </c:pt>
                <c:pt idx="13282">
                  <c:v>22.553000000000001</c:v>
                </c:pt>
                <c:pt idx="13283">
                  <c:v>22.553999999999998</c:v>
                </c:pt>
                <c:pt idx="13284">
                  <c:v>22.553999999999998</c:v>
                </c:pt>
                <c:pt idx="13285">
                  <c:v>22.555</c:v>
                </c:pt>
                <c:pt idx="13286">
                  <c:v>22.555</c:v>
                </c:pt>
                <c:pt idx="13287">
                  <c:v>22.556000000000001</c:v>
                </c:pt>
                <c:pt idx="13288">
                  <c:v>22.556000000000001</c:v>
                </c:pt>
                <c:pt idx="13289">
                  <c:v>22.555</c:v>
                </c:pt>
                <c:pt idx="13290">
                  <c:v>22.556000000000001</c:v>
                </c:pt>
                <c:pt idx="13291">
                  <c:v>22.556000000000001</c:v>
                </c:pt>
                <c:pt idx="13292">
                  <c:v>22.556000000000001</c:v>
                </c:pt>
                <c:pt idx="13293">
                  <c:v>22.556000000000001</c:v>
                </c:pt>
                <c:pt idx="13294">
                  <c:v>22.556000000000001</c:v>
                </c:pt>
                <c:pt idx="13295">
                  <c:v>22.556000000000001</c:v>
                </c:pt>
                <c:pt idx="13296">
                  <c:v>22.556999999999999</c:v>
                </c:pt>
                <c:pt idx="13297">
                  <c:v>22.556999999999999</c:v>
                </c:pt>
                <c:pt idx="13298">
                  <c:v>22.556000000000001</c:v>
                </c:pt>
                <c:pt idx="13299">
                  <c:v>22.556000000000001</c:v>
                </c:pt>
                <c:pt idx="13300">
                  <c:v>22.556999999999999</c:v>
                </c:pt>
                <c:pt idx="13301">
                  <c:v>22.556000000000001</c:v>
                </c:pt>
                <c:pt idx="13302">
                  <c:v>22.556999999999999</c:v>
                </c:pt>
                <c:pt idx="13303">
                  <c:v>22.556999999999999</c:v>
                </c:pt>
                <c:pt idx="13304">
                  <c:v>22.556999999999999</c:v>
                </c:pt>
                <c:pt idx="13305">
                  <c:v>22.556999999999999</c:v>
                </c:pt>
                <c:pt idx="13306">
                  <c:v>22.556000000000001</c:v>
                </c:pt>
                <c:pt idx="13307">
                  <c:v>22.556000000000001</c:v>
                </c:pt>
                <c:pt idx="13308">
                  <c:v>22.556000000000001</c:v>
                </c:pt>
                <c:pt idx="13309">
                  <c:v>22.556000000000001</c:v>
                </c:pt>
                <c:pt idx="13310">
                  <c:v>22.556000000000001</c:v>
                </c:pt>
                <c:pt idx="13311">
                  <c:v>22.555</c:v>
                </c:pt>
                <c:pt idx="13312">
                  <c:v>22.555</c:v>
                </c:pt>
                <c:pt idx="13313">
                  <c:v>22.555</c:v>
                </c:pt>
                <c:pt idx="13314">
                  <c:v>22.555</c:v>
                </c:pt>
                <c:pt idx="13315">
                  <c:v>22.555</c:v>
                </c:pt>
                <c:pt idx="13316">
                  <c:v>22.555</c:v>
                </c:pt>
                <c:pt idx="13317">
                  <c:v>22.555</c:v>
                </c:pt>
                <c:pt idx="13318">
                  <c:v>22.553999999999998</c:v>
                </c:pt>
                <c:pt idx="13319">
                  <c:v>22.553999999999998</c:v>
                </c:pt>
                <c:pt idx="13320">
                  <c:v>22.553999999999998</c:v>
                </c:pt>
                <c:pt idx="13321">
                  <c:v>22.553999999999998</c:v>
                </c:pt>
                <c:pt idx="13322">
                  <c:v>22.553999999999998</c:v>
                </c:pt>
                <c:pt idx="13323">
                  <c:v>22.553999999999998</c:v>
                </c:pt>
                <c:pt idx="13324">
                  <c:v>22.553999999999998</c:v>
                </c:pt>
                <c:pt idx="13325">
                  <c:v>22.553999999999998</c:v>
                </c:pt>
                <c:pt idx="13326">
                  <c:v>22.553999999999998</c:v>
                </c:pt>
                <c:pt idx="13327">
                  <c:v>22.552</c:v>
                </c:pt>
                <c:pt idx="13328">
                  <c:v>22.553000000000001</c:v>
                </c:pt>
                <c:pt idx="13329">
                  <c:v>22.553000000000001</c:v>
                </c:pt>
                <c:pt idx="13330">
                  <c:v>22.553000000000001</c:v>
                </c:pt>
                <c:pt idx="13331">
                  <c:v>22.552</c:v>
                </c:pt>
                <c:pt idx="13332">
                  <c:v>22.552</c:v>
                </c:pt>
                <c:pt idx="13333">
                  <c:v>22.552</c:v>
                </c:pt>
                <c:pt idx="13334">
                  <c:v>22.553000000000001</c:v>
                </c:pt>
                <c:pt idx="13335">
                  <c:v>22.553000000000001</c:v>
                </c:pt>
                <c:pt idx="13336">
                  <c:v>22.553000000000001</c:v>
                </c:pt>
                <c:pt idx="13337">
                  <c:v>22.553000000000001</c:v>
                </c:pt>
                <c:pt idx="13338">
                  <c:v>22.553000000000001</c:v>
                </c:pt>
                <c:pt idx="13339">
                  <c:v>22.553000000000001</c:v>
                </c:pt>
                <c:pt idx="13340">
                  <c:v>22.553000000000001</c:v>
                </c:pt>
                <c:pt idx="13341">
                  <c:v>22.553999999999998</c:v>
                </c:pt>
                <c:pt idx="13342">
                  <c:v>22.553000000000001</c:v>
                </c:pt>
                <c:pt idx="13343">
                  <c:v>22.553000000000001</c:v>
                </c:pt>
                <c:pt idx="13344">
                  <c:v>22.553000000000001</c:v>
                </c:pt>
                <c:pt idx="13345">
                  <c:v>22.553999999999998</c:v>
                </c:pt>
                <c:pt idx="13346">
                  <c:v>22.553999999999998</c:v>
                </c:pt>
                <c:pt idx="13347">
                  <c:v>22.553999999999998</c:v>
                </c:pt>
                <c:pt idx="13348">
                  <c:v>22.555</c:v>
                </c:pt>
                <c:pt idx="13349">
                  <c:v>22.553999999999998</c:v>
                </c:pt>
                <c:pt idx="13350">
                  <c:v>22.553999999999998</c:v>
                </c:pt>
                <c:pt idx="13351">
                  <c:v>22.553999999999998</c:v>
                </c:pt>
                <c:pt idx="13352">
                  <c:v>22.555</c:v>
                </c:pt>
                <c:pt idx="13353">
                  <c:v>22.555</c:v>
                </c:pt>
                <c:pt idx="13354">
                  <c:v>22.555</c:v>
                </c:pt>
                <c:pt idx="13355">
                  <c:v>22.555</c:v>
                </c:pt>
                <c:pt idx="13356">
                  <c:v>22.556000000000001</c:v>
                </c:pt>
                <c:pt idx="13357">
                  <c:v>22.556000000000001</c:v>
                </c:pt>
                <c:pt idx="13358">
                  <c:v>22.556000000000001</c:v>
                </c:pt>
                <c:pt idx="13359">
                  <c:v>22.556000000000001</c:v>
                </c:pt>
                <c:pt idx="13360">
                  <c:v>22.556000000000001</c:v>
                </c:pt>
                <c:pt idx="13361">
                  <c:v>22.556000000000001</c:v>
                </c:pt>
                <c:pt idx="13362">
                  <c:v>22.556999999999999</c:v>
                </c:pt>
                <c:pt idx="13363">
                  <c:v>22.556999999999999</c:v>
                </c:pt>
                <c:pt idx="13364">
                  <c:v>22.556000000000001</c:v>
                </c:pt>
                <c:pt idx="13365">
                  <c:v>22.556000000000001</c:v>
                </c:pt>
                <c:pt idx="13366">
                  <c:v>22.556000000000001</c:v>
                </c:pt>
                <c:pt idx="13367">
                  <c:v>22.556000000000001</c:v>
                </c:pt>
                <c:pt idx="13368">
                  <c:v>22.556000000000001</c:v>
                </c:pt>
                <c:pt idx="13369">
                  <c:v>22.556000000000001</c:v>
                </c:pt>
                <c:pt idx="13370">
                  <c:v>22.556000000000001</c:v>
                </c:pt>
                <c:pt idx="13371">
                  <c:v>22.556999999999999</c:v>
                </c:pt>
                <c:pt idx="13372">
                  <c:v>22.556999999999999</c:v>
                </c:pt>
                <c:pt idx="13373">
                  <c:v>22.556999999999999</c:v>
                </c:pt>
                <c:pt idx="13374">
                  <c:v>22.556000000000001</c:v>
                </c:pt>
                <c:pt idx="13375">
                  <c:v>22.556000000000001</c:v>
                </c:pt>
                <c:pt idx="13376">
                  <c:v>22.556000000000001</c:v>
                </c:pt>
                <c:pt idx="13377">
                  <c:v>22.556000000000001</c:v>
                </c:pt>
                <c:pt idx="13378">
                  <c:v>22.555</c:v>
                </c:pt>
                <c:pt idx="13379">
                  <c:v>22.556000000000001</c:v>
                </c:pt>
                <c:pt idx="13380">
                  <c:v>22.556000000000001</c:v>
                </c:pt>
                <c:pt idx="13381">
                  <c:v>22.555</c:v>
                </c:pt>
                <c:pt idx="13382">
                  <c:v>22.555</c:v>
                </c:pt>
                <c:pt idx="13383">
                  <c:v>22.555</c:v>
                </c:pt>
                <c:pt idx="13384">
                  <c:v>22.555</c:v>
                </c:pt>
                <c:pt idx="13385">
                  <c:v>22.555</c:v>
                </c:pt>
                <c:pt idx="13386">
                  <c:v>22.555</c:v>
                </c:pt>
                <c:pt idx="13387">
                  <c:v>22.553999999999998</c:v>
                </c:pt>
                <c:pt idx="13388">
                  <c:v>22.553999999999998</c:v>
                </c:pt>
                <c:pt idx="13389">
                  <c:v>22.553999999999998</c:v>
                </c:pt>
                <c:pt idx="13390">
                  <c:v>22.553000000000001</c:v>
                </c:pt>
                <c:pt idx="13391">
                  <c:v>22.553000000000001</c:v>
                </c:pt>
                <c:pt idx="13392">
                  <c:v>22.553000000000001</c:v>
                </c:pt>
                <c:pt idx="13393">
                  <c:v>22.553000000000001</c:v>
                </c:pt>
                <c:pt idx="13394">
                  <c:v>22.552</c:v>
                </c:pt>
                <c:pt idx="13395">
                  <c:v>22.553000000000001</c:v>
                </c:pt>
                <c:pt idx="13396">
                  <c:v>22.553000000000001</c:v>
                </c:pt>
                <c:pt idx="13397">
                  <c:v>22.553000000000001</c:v>
                </c:pt>
                <c:pt idx="13398">
                  <c:v>22.553000000000001</c:v>
                </c:pt>
                <c:pt idx="13399">
                  <c:v>22.553000000000001</c:v>
                </c:pt>
                <c:pt idx="13400">
                  <c:v>22.552</c:v>
                </c:pt>
                <c:pt idx="13401">
                  <c:v>22.552</c:v>
                </c:pt>
                <c:pt idx="13402">
                  <c:v>22.553000000000001</c:v>
                </c:pt>
                <c:pt idx="13403">
                  <c:v>22.552</c:v>
                </c:pt>
                <c:pt idx="13404">
                  <c:v>22.553000000000001</c:v>
                </c:pt>
                <c:pt idx="13405">
                  <c:v>22.553000000000001</c:v>
                </c:pt>
                <c:pt idx="13406">
                  <c:v>22.553000000000001</c:v>
                </c:pt>
                <c:pt idx="13407">
                  <c:v>22.553000000000001</c:v>
                </c:pt>
                <c:pt idx="13408">
                  <c:v>22.553999999999998</c:v>
                </c:pt>
                <c:pt idx="13409">
                  <c:v>22.553999999999998</c:v>
                </c:pt>
                <c:pt idx="13410">
                  <c:v>22.553999999999998</c:v>
                </c:pt>
                <c:pt idx="13411">
                  <c:v>22.553999999999998</c:v>
                </c:pt>
                <c:pt idx="13412">
                  <c:v>22.553999999999998</c:v>
                </c:pt>
                <c:pt idx="13413">
                  <c:v>22.553999999999998</c:v>
                </c:pt>
                <c:pt idx="13414">
                  <c:v>22.553999999999998</c:v>
                </c:pt>
                <c:pt idx="13415">
                  <c:v>22.555</c:v>
                </c:pt>
                <c:pt idx="13416">
                  <c:v>22.555</c:v>
                </c:pt>
                <c:pt idx="13417">
                  <c:v>22.556000000000001</c:v>
                </c:pt>
                <c:pt idx="13418">
                  <c:v>22.555</c:v>
                </c:pt>
                <c:pt idx="13419">
                  <c:v>22.555</c:v>
                </c:pt>
                <c:pt idx="13420">
                  <c:v>22.556000000000001</c:v>
                </c:pt>
                <c:pt idx="13421">
                  <c:v>22.556000000000001</c:v>
                </c:pt>
                <c:pt idx="13422">
                  <c:v>22.556000000000001</c:v>
                </c:pt>
                <c:pt idx="13423">
                  <c:v>22.556999999999999</c:v>
                </c:pt>
                <c:pt idx="13424">
                  <c:v>22.556000000000001</c:v>
                </c:pt>
                <c:pt idx="13425">
                  <c:v>22.556000000000001</c:v>
                </c:pt>
                <c:pt idx="13426">
                  <c:v>22.556999999999999</c:v>
                </c:pt>
                <c:pt idx="13427">
                  <c:v>22.556000000000001</c:v>
                </c:pt>
                <c:pt idx="13428">
                  <c:v>22.556999999999999</c:v>
                </c:pt>
                <c:pt idx="13429">
                  <c:v>22.556999999999999</c:v>
                </c:pt>
                <c:pt idx="13430">
                  <c:v>22.556999999999999</c:v>
                </c:pt>
                <c:pt idx="13431">
                  <c:v>22.556000000000001</c:v>
                </c:pt>
                <c:pt idx="13432">
                  <c:v>22.556000000000001</c:v>
                </c:pt>
                <c:pt idx="13433">
                  <c:v>22.556000000000001</c:v>
                </c:pt>
                <c:pt idx="13434">
                  <c:v>22.556000000000001</c:v>
                </c:pt>
                <c:pt idx="13435">
                  <c:v>22.556000000000001</c:v>
                </c:pt>
                <c:pt idx="13436">
                  <c:v>22.555</c:v>
                </c:pt>
                <c:pt idx="13437">
                  <c:v>22.555</c:v>
                </c:pt>
                <c:pt idx="13438">
                  <c:v>22.555</c:v>
                </c:pt>
                <c:pt idx="13439">
                  <c:v>22.555</c:v>
                </c:pt>
                <c:pt idx="13440">
                  <c:v>22.555</c:v>
                </c:pt>
                <c:pt idx="13441">
                  <c:v>22.555</c:v>
                </c:pt>
                <c:pt idx="13442">
                  <c:v>22.555</c:v>
                </c:pt>
                <c:pt idx="13443">
                  <c:v>22.555</c:v>
                </c:pt>
                <c:pt idx="13444">
                  <c:v>22.555</c:v>
                </c:pt>
                <c:pt idx="13445">
                  <c:v>22.553999999999998</c:v>
                </c:pt>
                <c:pt idx="13446">
                  <c:v>22.553999999999998</c:v>
                </c:pt>
                <c:pt idx="13447">
                  <c:v>22.553000000000001</c:v>
                </c:pt>
                <c:pt idx="13448">
                  <c:v>22.553000000000001</c:v>
                </c:pt>
                <c:pt idx="13449">
                  <c:v>22.553999999999998</c:v>
                </c:pt>
                <c:pt idx="13450">
                  <c:v>22.553999999999998</c:v>
                </c:pt>
                <c:pt idx="13451">
                  <c:v>22.553999999999998</c:v>
                </c:pt>
                <c:pt idx="13452">
                  <c:v>22.553999999999998</c:v>
                </c:pt>
                <c:pt idx="13453">
                  <c:v>22.553999999999998</c:v>
                </c:pt>
                <c:pt idx="13454">
                  <c:v>22.553999999999998</c:v>
                </c:pt>
                <c:pt idx="13455">
                  <c:v>22.553000000000001</c:v>
                </c:pt>
                <c:pt idx="13456">
                  <c:v>22.552</c:v>
                </c:pt>
                <c:pt idx="13457">
                  <c:v>22.552</c:v>
                </c:pt>
                <c:pt idx="13458">
                  <c:v>22.553000000000001</c:v>
                </c:pt>
                <c:pt idx="13459">
                  <c:v>22.553000000000001</c:v>
                </c:pt>
                <c:pt idx="13460">
                  <c:v>22.553000000000001</c:v>
                </c:pt>
                <c:pt idx="13461">
                  <c:v>22.553000000000001</c:v>
                </c:pt>
                <c:pt idx="13462">
                  <c:v>22.553000000000001</c:v>
                </c:pt>
                <c:pt idx="13463">
                  <c:v>22.553000000000001</c:v>
                </c:pt>
                <c:pt idx="13464">
                  <c:v>22.553000000000001</c:v>
                </c:pt>
                <c:pt idx="13465">
                  <c:v>22.553000000000001</c:v>
                </c:pt>
                <c:pt idx="13466">
                  <c:v>22.553000000000001</c:v>
                </c:pt>
                <c:pt idx="13467">
                  <c:v>22.553000000000001</c:v>
                </c:pt>
                <c:pt idx="13468">
                  <c:v>22.553000000000001</c:v>
                </c:pt>
                <c:pt idx="13469">
                  <c:v>22.553999999999998</c:v>
                </c:pt>
                <c:pt idx="13470">
                  <c:v>22.553999999999998</c:v>
                </c:pt>
                <c:pt idx="13471">
                  <c:v>22.553999999999998</c:v>
                </c:pt>
                <c:pt idx="13472">
                  <c:v>22.555</c:v>
                </c:pt>
                <c:pt idx="13473">
                  <c:v>22.555</c:v>
                </c:pt>
                <c:pt idx="13474">
                  <c:v>22.556000000000001</c:v>
                </c:pt>
                <c:pt idx="13475">
                  <c:v>22.555</c:v>
                </c:pt>
                <c:pt idx="13476">
                  <c:v>22.555</c:v>
                </c:pt>
                <c:pt idx="13477">
                  <c:v>22.555</c:v>
                </c:pt>
                <c:pt idx="13478">
                  <c:v>22.555</c:v>
                </c:pt>
                <c:pt idx="13479">
                  <c:v>22.555</c:v>
                </c:pt>
                <c:pt idx="13480">
                  <c:v>22.556000000000001</c:v>
                </c:pt>
                <c:pt idx="13481">
                  <c:v>22.556000000000001</c:v>
                </c:pt>
                <c:pt idx="13482">
                  <c:v>22.556000000000001</c:v>
                </c:pt>
                <c:pt idx="13483">
                  <c:v>22.556000000000001</c:v>
                </c:pt>
                <c:pt idx="13484">
                  <c:v>22.556000000000001</c:v>
                </c:pt>
                <c:pt idx="13485">
                  <c:v>22.556000000000001</c:v>
                </c:pt>
                <c:pt idx="13486">
                  <c:v>22.556000000000001</c:v>
                </c:pt>
                <c:pt idx="13487">
                  <c:v>22.556999999999999</c:v>
                </c:pt>
                <c:pt idx="13488">
                  <c:v>22.556999999999999</c:v>
                </c:pt>
                <c:pt idx="13489">
                  <c:v>22.556999999999999</c:v>
                </c:pt>
                <c:pt idx="13490">
                  <c:v>22.556000000000001</c:v>
                </c:pt>
                <c:pt idx="13491">
                  <c:v>22.556000000000001</c:v>
                </c:pt>
                <c:pt idx="13492">
                  <c:v>22.556999999999999</c:v>
                </c:pt>
                <c:pt idx="13493">
                  <c:v>22.556999999999999</c:v>
                </c:pt>
                <c:pt idx="13494">
                  <c:v>22.556999999999999</c:v>
                </c:pt>
                <c:pt idx="13495">
                  <c:v>22.556000000000001</c:v>
                </c:pt>
                <c:pt idx="13496">
                  <c:v>22.556000000000001</c:v>
                </c:pt>
                <c:pt idx="13497">
                  <c:v>22.556000000000001</c:v>
                </c:pt>
                <c:pt idx="13498">
                  <c:v>22.556000000000001</c:v>
                </c:pt>
                <c:pt idx="13499">
                  <c:v>22.556000000000001</c:v>
                </c:pt>
                <c:pt idx="13500">
                  <c:v>22.556000000000001</c:v>
                </c:pt>
                <c:pt idx="13501">
                  <c:v>22.556000000000001</c:v>
                </c:pt>
                <c:pt idx="13502">
                  <c:v>22.556000000000001</c:v>
                </c:pt>
                <c:pt idx="13503">
                  <c:v>22.556000000000001</c:v>
                </c:pt>
                <c:pt idx="13504">
                  <c:v>22.556000000000001</c:v>
                </c:pt>
                <c:pt idx="13505">
                  <c:v>22.556000000000001</c:v>
                </c:pt>
                <c:pt idx="13506">
                  <c:v>22.556000000000001</c:v>
                </c:pt>
                <c:pt idx="13507">
                  <c:v>22.555</c:v>
                </c:pt>
                <c:pt idx="13508">
                  <c:v>22.555</c:v>
                </c:pt>
                <c:pt idx="13509">
                  <c:v>22.555</c:v>
                </c:pt>
                <c:pt idx="13510">
                  <c:v>22.555</c:v>
                </c:pt>
                <c:pt idx="13511">
                  <c:v>22.553999999999998</c:v>
                </c:pt>
                <c:pt idx="13512">
                  <c:v>22.553999999999998</c:v>
                </c:pt>
                <c:pt idx="13513">
                  <c:v>22.553999999999998</c:v>
                </c:pt>
                <c:pt idx="13514">
                  <c:v>22.553999999999998</c:v>
                </c:pt>
                <c:pt idx="13515">
                  <c:v>22.553999999999998</c:v>
                </c:pt>
                <c:pt idx="13516">
                  <c:v>22.553999999999998</c:v>
                </c:pt>
                <c:pt idx="13517">
                  <c:v>22.553000000000001</c:v>
                </c:pt>
                <c:pt idx="13518">
                  <c:v>22.553000000000001</c:v>
                </c:pt>
                <c:pt idx="13519">
                  <c:v>22.553000000000001</c:v>
                </c:pt>
                <c:pt idx="13520">
                  <c:v>22.552</c:v>
                </c:pt>
                <c:pt idx="13521">
                  <c:v>22.553000000000001</c:v>
                </c:pt>
                <c:pt idx="13522">
                  <c:v>22.552</c:v>
                </c:pt>
                <c:pt idx="13523">
                  <c:v>22.552</c:v>
                </c:pt>
                <c:pt idx="13524">
                  <c:v>22.552</c:v>
                </c:pt>
                <c:pt idx="13525">
                  <c:v>22.553000000000001</c:v>
                </c:pt>
                <c:pt idx="13526">
                  <c:v>22.553000000000001</c:v>
                </c:pt>
                <c:pt idx="13527">
                  <c:v>22.553000000000001</c:v>
                </c:pt>
                <c:pt idx="13528">
                  <c:v>22.553000000000001</c:v>
                </c:pt>
                <c:pt idx="13529">
                  <c:v>22.553000000000001</c:v>
                </c:pt>
                <c:pt idx="13530">
                  <c:v>22.553000000000001</c:v>
                </c:pt>
                <c:pt idx="13531">
                  <c:v>22.553000000000001</c:v>
                </c:pt>
                <c:pt idx="13532">
                  <c:v>22.553000000000001</c:v>
                </c:pt>
                <c:pt idx="13533">
                  <c:v>22.553999999999998</c:v>
                </c:pt>
                <c:pt idx="13534">
                  <c:v>22.553999999999998</c:v>
                </c:pt>
                <c:pt idx="13535">
                  <c:v>22.553999999999998</c:v>
                </c:pt>
                <c:pt idx="13536">
                  <c:v>22.553999999999998</c:v>
                </c:pt>
                <c:pt idx="13537">
                  <c:v>22.553999999999998</c:v>
                </c:pt>
                <c:pt idx="13538">
                  <c:v>22.553999999999998</c:v>
                </c:pt>
                <c:pt idx="13539">
                  <c:v>22.555</c:v>
                </c:pt>
                <c:pt idx="13540">
                  <c:v>22.555</c:v>
                </c:pt>
                <c:pt idx="13541">
                  <c:v>22.555</c:v>
                </c:pt>
                <c:pt idx="13542">
                  <c:v>22.555</c:v>
                </c:pt>
                <c:pt idx="13543">
                  <c:v>22.555</c:v>
                </c:pt>
                <c:pt idx="13544">
                  <c:v>22.555</c:v>
                </c:pt>
                <c:pt idx="13545">
                  <c:v>22.555</c:v>
                </c:pt>
                <c:pt idx="13546">
                  <c:v>22.555</c:v>
                </c:pt>
                <c:pt idx="13547">
                  <c:v>22.556000000000001</c:v>
                </c:pt>
                <c:pt idx="13548">
                  <c:v>22.556000000000001</c:v>
                </c:pt>
                <c:pt idx="13549">
                  <c:v>22.556999999999999</c:v>
                </c:pt>
                <c:pt idx="13550">
                  <c:v>22.556999999999999</c:v>
                </c:pt>
                <c:pt idx="13551">
                  <c:v>22.556999999999999</c:v>
                </c:pt>
                <c:pt idx="13552">
                  <c:v>22.556000000000001</c:v>
                </c:pt>
                <c:pt idx="13553">
                  <c:v>22.556999999999999</c:v>
                </c:pt>
                <c:pt idx="13554">
                  <c:v>22.556999999999999</c:v>
                </c:pt>
                <c:pt idx="13555">
                  <c:v>22.556999999999999</c:v>
                </c:pt>
                <c:pt idx="13556">
                  <c:v>22.556999999999999</c:v>
                </c:pt>
                <c:pt idx="13557">
                  <c:v>22.556999999999999</c:v>
                </c:pt>
                <c:pt idx="13558">
                  <c:v>22.556999999999999</c:v>
                </c:pt>
                <c:pt idx="13559">
                  <c:v>22.556999999999999</c:v>
                </c:pt>
                <c:pt idx="13560">
                  <c:v>22.556999999999999</c:v>
                </c:pt>
                <c:pt idx="13561">
                  <c:v>22.556999999999999</c:v>
                </c:pt>
                <c:pt idx="13562">
                  <c:v>22.556000000000001</c:v>
                </c:pt>
                <c:pt idx="13563">
                  <c:v>22.556000000000001</c:v>
                </c:pt>
                <c:pt idx="13564">
                  <c:v>22.556000000000001</c:v>
                </c:pt>
                <c:pt idx="13565">
                  <c:v>22.556999999999999</c:v>
                </c:pt>
                <c:pt idx="13566">
                  <c:v>22.556000000000001</c:v>
                </c:pt>
                <c:pt idx="13567">
                  <c:v>22.556000000000001</c:v>
                </c:pt>
                <c:pt idx="13568">
                  <c:v>22.555</c:v>
                </c:pt>
                <c:pt idx="13569">
                  <c:v>22.555</c:v>
                </c:pt>
                <c:pt idx="13570">
                  <c:v>22.555</c:v>
                </c:pt>
                <c:pt idx="13571">
                  <c:v>22.555</c:v>
                </c:pt>
                <c:pt idx="13572">
                  <c:v>22.555</c:v>
                </c:pt>
                <c:pt idx="13573">
                  <c:v>22.555</c:v>
                </c:pt>
                <c:pt idx="13574">
                  <c:v>22.555</c:v>
                </c:pt>
                <c:pt idx="13575">
                  <c:v>22.553999999999998</c:v>
                </c:pt>
                <c:pt idx="13576">
                  <c:v>22.553000000000001</c:v>
                </c:pt>
                <c:pt idx="13577">
                  <c:v>22.553999999999998</c:v>
                </c:pt>
                <c:pt idx="13578">
                  <c:v>22.552</c:v>
                </c:pt>
                <c:pt idx="13579">
                  <c:v>22.552</c:v>
                </c:pt>
                <c:pt idx="13580">
                  <c:v>22.553000000000001</c:v>
                </c:pt>
                <c:pt idx="13581">
                  <c:v>22.553000000000001</c:v>
                </c:pt>
                <c:pt idx="13582">
                  <c:v>22.553000000000001</c:v>
                </c:pt>
                <c:pt idx="13583">
                  <c:v>22.553000000000001</c:v>
                </c:pt>
                <c:pt idx="13584">
                  <c:v>22.552</c:v>
                </c:pt>
                <c:pt idx="13585">
                  <c:v>22.553000000000001</c:v>
                </c:pt>
                <c:pt idx="13586">
                  <c:v>22.553000000000001</c:v>
                </c:pt>
                <c:pt idx="13587">
                  <c:v>22.553000000000001</c:v>
                </c:pt>
                <c:pt idx="13588">
                  <c:v>22.553000000000001</c:v>
                </c:pt>
                <c:pt idx="13589">
                  <c:v>22.553000000000001</c:v>
                </c:pt>
                <c:pt idx="13590">
                  <c:v>22.552</c:v>
                </c:pt>
                <c:pt idx="13591">
                  <c:v>22.553000000000001</c:v>
                </c:pt>
                <c:pt idx="13592">
                  <c:v>22.553000000000001</c:v>
                </c:pt>
                <c:pt idx="13593">
                  <c:v>22.553000000000001</c:v>
                </c:pt>
                <c:pt idx="13594">
                  <c:v>22.553000000000001</c:v>
                </c:pt>
                <c:pt idx="13595">
                  <c:v>22.553999999999998</c:v>
                </c:pt>
                <c:pt idx="13596">
                  <c:v>22.553999999999998</c:v>
                </c:pt>
                <c:pt idx="13597">
                  <c:v>22.553999999999998</c:v>
                </c:pt>
                <c:pt idx="13598">
                  <c:v>22.553999999999998</c:v>
                </c:pt>
                <c:pt idx="13599">
                  <c:v>22.553999999999998</c:v>
                </c:pt>
                <c:pt idx="13600">
                  <c:v>22.553999999999998</c:v>
                </c:pt>
                <c:pt idx="13601">
                  <c:v>22.555</c:v>
                </c:pt>
                <c:pt idx="13602">
                  <c:v>22.555</c:v>
                </c:pt>
                <c:pt idx="13603">
                  <c:v>22.555</c:v>
                </c:pt>
                <c:pt idx="13604">
                  <c:v>22.555</c:v>
                </c:pt>
                <c:pt idx="13605">
                  <c:v>22.555</c:v>
                </c:pt>
                <c:pt idx="13606">
                  <c:v>22.555</c:v>
                </c:pt>
                <c:pt idx="13607">
                  <c:v>22.556000000000001</c:v>
                </c:pt>
                <c:pt idx="13608">
                  <c:v>22.556000000000001</c:v>
                </c:pt>
                <c:pt idx="13609">
                  <c:v>22.556999999999999</c:v>
                </c:pt>
                <c:pt idx="13610">
                  <c:v>22.556999999999999</c:v>
                </c:pt>
                <c:pt idx="13611">
                  <c:v>22.556999999999999</c:v>
                </c:pt>
                <c:pt idx="13612">
                  <c:v>22.556000000000001</c:v>
                </c:pt>
                <c:pt idx="13613">
                  <c:v>22.556999999999999</c:v>
                </c:pt>
                <c:pt idx="13614">
                  <c:v>22.556000000000001</c:v>
                </c:pt>
                <c:pt idx="13615">
                  <c:v>22.556000000000001</c:v>
                </c:pt>
                <c:pt idx="13616">
                  <c:v>22.556999999999999</c:v>
                </c:pt>
                <c:pt idx="13617">
                  <c:v>22.556999999999999</c:v>
                </c:pt>
                <c:pt idx="13618">
                  <c:v>22.556999999999999</c:v>
                </c:pt>
                <c:pt idx="13619">
                  <c:v>22.556999999999999</c:v>
                </c:pt>
                <c:pt idx="13620">
                  <c:v>22.556999999999999</c:v>
                </c:pt>
                <c:pt idx="13621">
                  <c:v>22.556999999999999</c:v>
                </c:pt>
                <c:pt idx="13622">
                  <c:v>22.556999999999999</c:v>
                </c:pt>
                <c:pt idx="13623">
                  <c:v>22.556000000000001</c:v>
                </c:pt>
                <c:pt idx="13624">
                  <c:v>22.556000000000001</c:v>
                </c:pt>
                <c:pt idx="13625">
                  <c:v>22.556000000000001</c:v>
                </c:pt>
                <c:pt idx="13626">
                  <c:v>22.556000000000001</c:v>
                </c:pt>
                <c:pt idx="13627">
                  <c:v>22.555</c:v>
                </c:pt>
                <c:pt idx="13628">
                  <c:v>22.556000000000001</c:v>
                </c:pt>
                <c:pt idx="13629">
                  <c:v>22.555</c:v>
                </c:pt>
                <c:pt idx="13630">
                  <c:v>22.556000000000001</c:v>
                </c:pt>
                <c:pt idx="13631">
                  <c:v>22.556000000000001</c:v>
                </c:pt>
                <c:pt idx="13632">
                  <c:v>22.555</c:v>
                </c:pt>
                <c:pt idx="13633">
                  <c:v>22.555</c:v>
                </c:pt>
                <c:pt idx="13634">
                  <c:v>22.556000000000001</c:v>
                </c:pt>
                <c:pt idx="13635">
                  <c:v>22.553999999999998</c:v>
                </c:pt>
                <c:pt idx="13636">
                  <c:v>22.553999999999998</c:v>
                </c:pt>
                <c:pt idx="13637">
                  <c:v>22.553000000000001</c:v>
                </c:pt>
                <c:pt idx="13638">
                  <c:v>22.552</c:v>
                </c:pt>
                <c:pt idx="13639">
                  <c:v>22.552</c:v>
                </c:pt>
                <c:pt idx="13640">
                  <c:v>22.553000000000001</c:v>
                </c:pt>
                <c:pt idx="13641">
                  <c:v>22.553000000000001</c:v>
                </c:pt>
                <c:pt idx="13642">
                  <c:v>22.553000000000001</c:v>
                </c:pt>
                <c:pt idx="13643">
                  <c:v>22.553000000000001</c:v>
                </c:pt>
                <c:pt idx="13644">
                  <c:v>22.553000000000001</c:v>
                </c:pt>
                <c:pt idx="13645">
                  <c:v>22.552</c:v>
                </c:pt>
                <c:pt idx="13646">
                  <c:v>22.552</c:v>
                </c:pt>
                <c:pt idx="13647">
                  <c:v>22.552</c:v>
                </c:pt>
                <c:pt idx="13648">
                  <c:v>22.552</c:v>
                </c:pt>
                <c:pt idx="13649">
                  <c:v>22.552</c:v>
                </c:pt>
                <c:pt idx="13650">
                  <c:v>22.553000000000001</c:v>
                </c:pt>
                <c:pt idx="13651">
                  <c:v>22.553000000000001</c:v>
                </c:pt>
                <c:pt idx="13652">
                  <c:v>22.553000000000001</c:v>
                </c:pt>
                <c:pt idx="13653">
                  <c:v>22.553000000000001</c:v>
                </c:pt>
                <c:pt idx="13654">
                  <c:v>22.553999999999998</c:v>
                </c:pt>
                <c:pt idx="13655">
                  <c:v>22.553999999999998</c:v>
                </c:pt>
                <c:pt idx="13656">
                  <c:v>22.553000000000001</c:v>
                </c:pt>
                <c:pt idx="13657">
                  <c:v>22.553999999999998</c:v>
                </c:pt>
                <c:pt idx="13658">
                  <c:v>22.553999999999998</c:v>
                </c:pt>
                <c:pt idx="13659">
                  <c:v>22.553999999999998</c:v>
                </c:pt>
                <c:pt idx="13660">
                  <c:v>22.553999999999998</c:v>
                </c:pt>
                <c:pt idx="13661">
                  <c:v>22.553999999999998</c:v>
                </c:pt>
                <c:pt idx="13662">
                  <c:v>22.555</c:v>
                </c:pt>
                <c:pt idx="13663">
                  <c:v>22.555</c:v>
                </c:pt>
                <c:pt idx="13664">
                  <c:v>22.555</c:v>
                </c:pt>
                <c:pt idx="13665">
                  <c:v>22.555</c:v>
                </c:pt>
                <c:pt idx="13666">
                  <c:v>22.555</c:v>
                </c:pt>
                <c:pt idx="13667">
                  <c:v>22.556000000000001</c:v>
                </c:pt>
                <c:pt idx="13668">
                  <c:v>22.556000000000001</c:v>
                </c:pt>
                <c:pt idx="13669">
                  <c:v>22.556000000000001</c:v>
                </c:pt>
                <c:pt idx="13670">
                  <c:v>22.556999999999999</c:v>
                </c:pt>
                <c:pt idx="13671">
                  <c:v>22.556999999999999</c:v>
                </c:pt>
                <c:pt idx="13672">
                  <c:v>22.556999999999999</c:v>
                </c:pt>
                <c:pt idx="13673">
                  <c:v>22.556000000000001</c:v>
                </c:pt>
                <c:pt idx="13674">
                  <c:v>22.556000000000001</c:v>
                </c:pt>
                <c:pt idx="13675">
                  <c:v>22.556000000000001</c:v>
                </c:pt>
                <c:pt idx="13676">
                  <c:v>22.556999999999999</c:v>
                </c:pt>
                <c:pt idx="13677">
                  <c:v>22.556999999999999</c:v>
                </c:pt>
                <c:pt idx="13678">
                  <c:v>22.556999999999999</c:v>
                </c:pt>
                <c:pt idx="13679">
                  <c:v>22.556999999999999</c:v>
                </c:pt>
                <c:pt idx="13680">
                  <c:v>22.556999999999999</c:v>
                </c:pt>
                <c:pt idx="13681">
                  <c:v>22.556000000000001</c:v>
                </c:pt>
                <c:pt idx="13682">
                  <c:v>22.556000000000001</c:v>
                </c:pt>
                <c:pt idx="13683">
                  <c:v>22.556000000000001</c:v>
                </c:pt>
                <c:pt idx="13684">
                  <c:v>22.556000000000001</c:v>
                </c:pt>
                <c:pt idx="13685">
                  <c:v>22.556000000000001</c:v>
                </c:pt>
                <c:pt idx="13686">
                  <c:v>22.556000000000001</c:v>
                </c:pt>
                <c:pt idx="13687">
                  <c:v>22.556000000000001</c:v>
                </c:pt>
                <c:pt idx="13688">
                  <c:v>22.556000000000001</c:v>
                </c:pt>
                <c:pt idx="13689">
                  <c:v>22.556000000000001</c:v>
                </c:pt>
                <c:pt idx="13690">
                  <c:v>22.556000000000001</c:v>
                </c:pt>
                <c:pt idx="13691">
                  <c:v>22.556000000000001</c:v>
                </c:pt>
                <c:pt idx="13692">
                  <c:v>22.555</c:v>
                </c:pt>
                <c:pt idx="13693">
                  <c:v>22.555</c:v>
                </c:pt>
                <c:pt idx="13694">
                  <c:v>22.555</c:v>
                </c:pt>
                <c:pt idx="13695">
                  <c:v>22.553999999999998</c:v>
                </c:pt>
                <c:pt idx="13696">
                  <c:v>22.553999999999998</c:v>
                </c:pt>
                <c:pt idx="13697">
                  <c:v>22.553999999999998</c:v>
                </c:pt>
                <c:pt idx="13698">
                  <c:v>22.553999999999998</c:v>
                </c:pt>
                <c:pt idx="13699">
                  <c:v>22.553999999999998</c:v>
                </c:pt>
                <c:pt idx="13700">
                  <c:v>22.553000000000001</c:v>
                </c:pt>
                <c:pt idx="13701">
                  <c:v>22.553000000000001</c:v>
                </c:pt>
                <c:pt idx="13702">
                  <c:v>22.553000000000001</c:v>
                </c:pt>
                <c:pt idx="13703">
                  <c:v>22.553000000000001</c:v>
                </c:pt>
                <c:pt idx="13704">
                  <c:v>22.553000000000001</c:v>
                </c:pt>
                <c:pt idx="13705">
                  <c:v>22.553000000000001</c:v>
                </c:pt>
                <c:pt idx="13706">
                  <c:v>22.552</c:v>
                </c:pt>
                <c:pt idx="13707">
                  <c:v>22.553000000000001</c:v>
                </c:pt>
                <c:pt idx="13708">
                  <c:v>22.553000000000001</c:v>
                </c:pt>
                <c:pt idx="13709">
                  <c:v>22.553000000000001</c:v>
                </c:pt>
                <c:pt idx="13710">
                  <c:v>22.553000000000001</c:v>
                </c:pt>
                <c:pt idx="13711">
                  <c:v>22.553000000000001</c:v>
                </c:pt>
                <c:pt idx="13712">
                  <c:v>22.553000000000001</c:v>
                </c:pt>
                <c:pt idx="13713">
                  <c:v>22.553000000000001</c:v>
                </c:pt>
                <c:pt idx="13714">
                  <c:v>22.553000000000001</c:v>
                </c:pt>
                <c:pt idx="13715">
                  <c:v>22.553000000000001</c:v>
                </c:pt>
                <c:pt idx="13716">
                  <c:v>22.553000000000001</c:v>
                </c:pt>
                <c:pt idx="13717">
                  <c:v>22.553000000000001</c:v>
                </c:pt>
                <c:pt idx="13718">
                  <c:v>22.553000000000001</c:v>
                </c:pt>
                <c:pt idx="13719">
                  <c:v>22.553000000000001</c:v>
                </c:pt>
                <c:pt idx="13720">
                  <c:v>22.553999999999998</c:v>
                </c:pt>
                <c:pt idx="13721">
                  <c:v>22.553999999999998</c:v>
                </c:pt>
                <c:pt idx="13722">
                  <c:v>22.553999999999998</c:v>
                </c:pt>
                <c:pt idx="13723">
                  <c:v>22.553999999999998</c:v>
                </c:pt>
                <c:pt idx="13724">
                  <c:v>22.555</c:v>
                </c:pt>
                <c:pt idx="13725">
                  <c:v>22.555</c:v>
                </c:pt>
                <c:pt idx="13726">
                  <c:v>22.555</c:v>
                </c:pt>
                <c:pt idx="13727">
                  <c:v>22.555</c:v>
                </c:pt>
                <c:pt idx="13728">
                  <c:v>22.555</c:v>
                </c:pt>
                <c:pt idx="13729">
                  <c:v>22.555</c:v>
                </c:pt>
                <c:pt idx="13730">
                  <c:v>22.555</c:v>
                </c:pt>
                <c:pt idx="13731">
                  <c:v>22.555</c:v>
                </c:pt>
                <c:pt idx="13732">
                  <c:v>22.556000000000001</c:v>
                </c:pt>
                <c:pt idx="13733">
                  <c:v>22.556000000000001</c:v>
                </c:pt>
                <c:pt idx="13734">
                  <c:v>22.556000000000001</c:v>
                </c:pt>
                <c:pt idx="13735">
                  <c:v>22.556000000000001</c:v>
                </c:pt>
                <c:pt idx="13736">
                  <c:v>22.556999999999999</c:v>
                </c:pt>
                <c:pt idx="13737">
                  <c:v>22.556999999999999</c:v>
                </c:pt>
                <c:pt idx="13738">
                  <c:v>22.556999999999999</c:v>
                </c:pt>
                <c:pt idx="13739">
                  <c:v>22.556999999999999</c:v>
                </c:pt>
                <c:pt idx="13740">
                  <c:v>22.556999999999999</c:v>
                </c:pt>
                <c:pt idx="13741">
                  <c:v>22.556999999999999</c:v>
                </c:pt>
                <c:pt idx="13742">
                  <c:v>22.558</c:v>
                </c:pt>
                <c:pt idx="13743">
                  <c:v>22.556999999999999</c:v>
                </c:pt>
                <c:pt idx="13744">
                  <c:v>22.556000000000001</c:v>
                </c:pt>
                <c:pt idx="13745">
                  <c:v>22.556999999999999</c:v>
                </c:pt>
                <c:pt idx="13746">
                  <c:v>22.556999999999999</c:v>
                </c:pt>
                <c:pt idx="13747">
                  <c:v>22.556000000000001</c:v>
                </c:pt>
                <c:pt idx="13748">
                  <c:v>22.556000000000001</c:v>
                </c:pt>
                <c:pt idx="13749">
                  <c:v>22.556000000000001</c:v>
                </c:pt>
                <c:pt idx="13750">
                  <c:v>22.556000000000001</c:v>
                </c:pt>
                <c:pt idx="13751">
                  <c:v>22.556000000000001</c:v>
                </c:pt>
                <c:pt idx="13752">
                  <c:v>22.556000000000001</c:v>
                </c:pt>
                <c:pt idx="13753">
                  <c:v>22.556000000000001</c:v>
                </c:pt>
                <c:pt idx="13754">
                  <c:v>22.555</c:v>
                </c:pt>
                <c:pt idx="13755">
                  <c:v>22.553999999999998</c:v>
                </c:pt>
                <c:pt idx="13756">
                  <c:v>22.555</c:v>
                </c:pt>
                <c:pt idx="13757">
                  <c:v>22.555</c:v>
                </c:pt>
                <c:pt idx="13758">
                  <c:v>22.553999999999998</c:v>
                </c:pt>
                <c:pt idx="13759">
                  <c:v>22.553999999999998</c:v>
                </c:pt>
                <c:pt idx="13760">
                  <c:v>22.553999999999998</c:v>
                </c:pt>
                <c:pt idx="13761">
                  <c:v>22.553999999999998</c:v>
                </c:pt>
                <c:pt idx="13762">
                  <c:v>22.553000000000001</c:v>
                </c:pt>
                <c:pt idx="13763">
                  <c:v>22.553000000000001</c:v>
                </c:pt>
                <c:pt idx="13764">
                  <c:v>22.553000000000001</c:v>
                </c:pt>
                <c:pt idx="13765">
                  <c:v>22.553999999999998</c:v>
                </c:pt>
                <c:pt idx="13766">
                  <c:v>22.552</c:v>
                </c:pt>
                <c:pt idx="13767">
                  <c:v>22.553000000000001</c:v>
                </c:pt>
                <c:pt idx="13768">
                  <c:v>22.553000000000001</c:v>
                </c:pt>
                <c:pt idx="13769">
                  <c:v>22.553000000000001</c:v>
                </c:pt>
                <c:pt idx="13770">
                  <c:v>22.553000000000001</c:v>
                </c:pt>
                <c:pt idx="13771">
                  <c:v>22.553000000000001</c:v>
                </c:pt>
                <c:pt idx="13772">
                  <c:v>22.552</c:v>
                </c:pt>
                <c:pt idx="13773">
                  <c:v>22.552</c:v>
                </c:pt>
                <c:pt idx="13774">
                  <c:v>22.552</c:v>
                </c:pt>
                <c:pt idx="13775">
                  <c:v>22.552</c:v>
                </c:pt>
                <c:pt idx="13776">
                  <c:v>22.552</c:v>
                </c:pt>
                <c:pt idx="13777">
                  <c:v>22.553000000000001</c:v>
                </c:pt>
                <c:pt idx="13778">
                  <c:v>22.553000000000001</c:v>
                </c:pt>
                <c:pt idx="13779">
                  <c:v>22.553000000000001</c:v>
                </c:pt>
                <c:pt idx="13780">
                  <c:v>22.553999999999998</c:v>
                </c:pt>
                <c:pt idx="13781">
                  <c:v>22.553999999999998</c:v>
                </c:pt>
                <c:pt idx="13782">
                  <c:v>22.553999999999998</c:v>
                </c:pt>
                <c:pt idx="13783">
                  <c:v>22.553999999999998</c:v>
                </c:pt>
                <c:pt idx="13784">
                  <c:v>22.555</c:v>
                </c:pt>
                <c:pt idx="13785">
                  <c:v>22.555</c:v>
                </c:pt>
                <c:pt idx="13786">
                  <c:v>22.555</c:v>
                </c:pt>
                <c:pt idx="13787">
                  <c:v>22.556000000000001</c:v>
                </c:pt>
                <c:pt idx="13788">
                  <c:v>22.556000000000001</c:v>
                </c:pt>
                <c:pt idx="13789">
                  <c:v>22.556000000000001</c:v>
                </c:pt>
                <c:pt idx="13790">
                  <c:v>22.553999999999998</c:v>
                </c:pt>
                <c:pt idx="13791">
                  <c:v>22.556000000000001</c:v>
                </c:pt>
                <c:pt idx="13792">
                  <c:v>22.555</c:v>
                </c:pt>
                <c:pt idx="13793">
                  <c:v>22.556000000000001</c:v>
                </c:pt>
                <c:pt idx="13794">
                  <c:v>22.556000000000001</c:v>
                </c:pt>
                <c:pt idx="13795">
                  <c:v>22.556000000000001</c:v>
                </c:pt>
                <c:pt idx="13796">
                  <c:v>22.556000000000001</c:v>
                </c:pt>
                <c:pt idx="13797">
                  <c:v>22.556999999999999</c:v>
                </c:pt>
                <c:pt idx="13798">
                  <c:v>22.556999999999999</c:v>
                </c:pt>
                <c:pt idx="13799">
                  <c:v>22.556999999999999</c:v>
                </c:pt>
                <c:pt idx="13800">
                  <c:v>22.556000000000001</c:v>
                </c:pt>
                <c:pt idx="13801">
                  <c:v>22.556999999999999</c:v>
                </c:pt>
                <c:pt idx="13802">
                  <c:v>22.556000000000001</c:v>
                </c:pt>
                <c:pt idx="13803">
                  <c:v>22.556999999999999</c:v>
                </c:pt>
                <c:pt idx="13804">
                  <c:v>22.556999999999999</c:v>
                </c:pt>
                <c:pt idx="13805">
                  <c:v>22.556999999999999</c:v>
                </c:pt>
                <c:pt idx="13806">
                  <c:v>22.556999999999999</c:v>
                </c:pt>
                <c:pt idx="13807">
                  <c:v>22.556000000000001</c:v>
                </c:pt>
                <c:pt idx="13808">
                  <c:v>22.556000000000001</c:v>
                </c:pt>
                <c:pt idx="13809">
                  <c:v>22.556000000000001</c:v>
                </c:pt>
                <c:pt idx="13810">
                  <c:v>22.556000000000001</c:v>
                </c:pt>
                <c:pt idx="13811">
                  <c:v>22.556000000000001</c:v>
                </c:pt>
                <c:pt idx="13812">
                  <c:v>22.556000000000001</c:v>
                </c:pt>
                <c:pt idx="13813">
                  <c:v>22.556000000000001</c:v>
                </c:pt>
                <c:pt idx="13814">
                  <c:v>22.556999999999999</c:v>
                </c:pt>
                <c:pt idx="13815">
                  <c:v>22.556999999999999</c:v>
                </c:pt>
                <c:pt idx="13816">
                  <c:v>22.555</c:v>
                </c:pt>
                <c:pt idx="13817">
                  <c:v>22.555</c:v>
                </c:pt>
                <c:pt idx="13818">
                  <c:v>22.553999999999998</c:v>
                </c:pt>
                <c:pt idx="13819">
                  <c:v>22.553999999999998</c:v>
                </c:pt>
                <c:pt idx="13820">
                  <c:v>22.553999999999998</c:v>
                </c:pt>
                <c:pt idx="13821">
                  <c:v>22.555</c:v>
                </c:pt>
                <c:pt idx="13822">
                  <c:v>22.553999999999998</c:v>
                </c:pt>
                <c:pt idx="13823">
                  <c:v>22.553999999999998</c:v>
                </c:pt>
                <c:pt idx="13824">
                  <c:v>22.553999999999998</c:v>
                </c:pt>
                <c:pt idx="13825">
                  <c:v>22.553999999999998</c:v>
                </c:pt>
                <c:pt idx="13826">
                  <c:v>22.553000000000001</c:v>
                </c:pt>
                <c:pt idx="13827">
                  <c:v>22.553000000000001</c:v>
                </c:pt>
                <c:pt idx="13828">
                  <c:v>22.553000000000001</c:v>
                </c:pt>
                <c:pt idx="13829">
                  <c:v>22.553000000000001</c:v>
                </c:pt>
                <c:pt idx="13830">
                  <c:v>22.552</c:v>
                </c:pt>
                <c:pt idx="13831">
                  <c:v>22.553000000000001</c:v>
                </c:pt>
                <c:pt idx="13832">
                  <c:v>22.552</c:v>
                </c:pt>
                <c:pt idx="13833">
                  <c:v>22.553999999999998</c:v>
                </c:pt>
                <c:pt idx="13834">
                  <c:v>22.553000000000001</c:v>
                </c:pt>
                <c:pt idx="13835">
                  <c:v>22.552</c:v>
                </c:pt>
                <c:pt idx="13836">
                  <c:v>22.552</c:v>
                </c:pt>
                <c:pt idx="13837">
                  <c:v>22.552</c:v>
                </c:pt>
                <c:pt idx="13838">
                  <c:v>22.553000000000001</c:v>
                </c:pt>
                <c:pt idx="13839">
                  <c:v>22.553000000000001</c:v>
                </c:pt>
                <c:pt idx="13840">
                  <c:v>22.553000000000001</c:v>
                </c:pt>
                <c:pt idx="13841">
                  <c:v>22.553999999999998</c:v>
                </c:pt>
                <c:pt idx="13842">
                  <c:v>22.553999999999998</c:v>
                </c:pt>
                <c:pt idx="13843">
                  <c:v>22.553000000000001</c:v>
                </c:pt>
                <c:pt idx="13844">
                  <c:v>22.553999999999998</c:v>
                </c:pt>
                <c:pt idx="13845">
                  <c:v>22.553999999999998</c:v>
                </c:pt>
                <c:pt idx="13846">
                  <c:v>22.553999999999998</c:v>
                </c:pt>
                <c:pt idx="13847">
                  <c:v>22.553999999999998</c:v>
                </c:pt>
                <c:pt idx="13848">
                  <c:v>22.553999999999998</c:v>
                </c:pt>
                <c:pt idx="13849">
                  <c:v>22.553999999999998</c:v>
                </c:pt>
                <c:pt idx="13850">
                  <c:v>22.553999999999998</c:v>
                </c:pt>
                <c:pt idx="13851">
                  <c:v>22.555</c:v>
                </c:pt>
                <c:pt idx="13852">
                  <c:v>22.555</c:v>
                </c:pt>
                <c:pt idx="13853">
                  <c:v>22.556000000000001</c:v>
                </c:pt>
                <c:pt idx="13854">
                  <c:v>22.556000000000001</c:v>
                </c:pt>
                <c:pt idx="13855">
                  <c:v>22.556000000000001</c:v>
                </c:pt>
                <c:pt idx="13856">
                  <c:v>22.556000000000001</c:v>
                </c:pt>
                <c:pt idx="13857">
                  <c:v>22.556000000000001</c:v>
                </c:pt>
                <c:pt idx="13858">
                  <c:v>22.555</c:v>
                </c:pt>
                <c:pt idx="13859">
                  <c:v>22.556000000000001</c:v>
                </c:pt>
                <c:pt idx="13860">
                  <c:v>22.556000000000001</c:v>
                </c:pt>
                <c:pt idx="13861">
                  <c:v>22.556999999999999</c:v>
                </c:pt>
                <c:pt idx="13862">
                  <c:v>22.556000000000001</c:v>
                </c:pt>
                <c:pt idx="13863">
                  <c:v>22.556000000000001</c:v>
                </c:pt>
                <c:pt idx="13864">
                  <c:v>22.556999999999999</c:v>
                </c:pt>
                <c:pt idx="13865">
                  <c:v>22.556999999999999</c:v>
                </c:pt>
                <c:pt idx="13866">
                  <c:v>22.556999999999999</c:v>
                </c:pt>
                <c:pt idx="13867">
                  <c:v>22.556999999999999</c:v>
                </c:pt>
                <c:pt idx="13868">
                  <c:v>22.556999999999999</c:v>
                </c:pt>
                <c:pt idx="13869">
                  <c:v>22.556000000000001</c:v>
                </c:pt>
                <c:pt idx="13870">
                  <c:v>22.556999999999999</c:v>
                </c:pt>
                <c:pt idx="13871">
                  <c:v>22.556999999999999</c:v>
                </c:pt>
                <c:pt idx="13872">
                  <c:v>22.556999999999999</c:v>
                </c:pt>
                <c:pt idx="13873">
                  <c:v>22.556999999999999</c:v>
                </c:pt>
                <c:pt idx="13874">
                  <c:v>22.556999999999999</c:v>
                </c:pt>
                <c:pt idx="13875">
                  <c:v>22.556000000000001</c:v>
                </c:pt>
                <c:pt idx="13876">
                  <c:v>22.556999999999999</c:v>
                </c:pt>
                <c:pt idx="13877">
                  <c:v>22.556000000000001</c:v>
                </c:pt>
                <c:pt idx="13878">
                  <c:v>22.556000000000001</c:v>
                </c:pt>
                <c:pt idx="13879">
                  <c:v>22.556000000000001</c:v>
                </c:pt>
                <c:pt idx="13880">
                  <c:v>22.556000000000001</c:v>
                </c:pt>
                <c:pt idx="13881">
                  <c:v>22.556000000000001</c:v>
                </c:pt>
                <c:pt idx="13882">
                  <c:v>22.556000000000001</c:v>
                </c:pt>
                <c:pt idx="13883">
                  <c:v>22.555</c:v>
                </c:pt>
                <c:pt idx="13884">
                  <c:v>22.555</c:v>
                </c:pt>
                <c:pt idx="13885">
                  <c:v>22.555</c:v>
                </c:pt>
                <c:pt idx="13886">
                  <c:v>22.555</c:v>
                </c:pt>
                <c:pt idx="13887">
                  <c:v>22.555</c:v>
                </c:pt>
                <c:pt idx="13888">
                  <c:v>22.553999999999998</c:v>
                </c:pt>
                <c:pt idx="13889">
                  <c:v>22.553999999999998</c:v>
                </c:pt>
                <c:pt idx="13890">
                  <c:v>22.553999999999998</c:v>
                </c:pt>
                <c:pt idx="13891">
                  <c:v>22.553999999999998</c:v>
                </c:pt>
                <c:pt idx="13892">
                  <c:v>22.553999999999998</c:v>
                </c:pt>
                <c:pt idx="13893">
                  <c:v>22.553999999999998</c:v>
                </c:pt>
                <c:pt idx="13894">
                  <c:v>22.553000000000001</c:v>
                </c:pt>
                <c:pt idx="13895">
                  <c:v>22.553000000000001</c:v>
                </c:pt>
                <c:pt idx="13896">
                  <c:v>22.553000000000001</c:v>
                </c:pt>
                <c:pt idx="13897">
                  <c:v>22.553000000000001</c:v>
                </c:pt>
                <c:pt idx="13898">
                  <c:v>22.553000000000001</c:v>
                </c:pt>
                <c:pt idx="13899">
                  <c:v>22.552</c:v>
                </c:pt>
                <c:pt idx="13900">
                  <c:v>22.553000000000001</c:v>
                </c:pt>
                <c:pt idx="13901">
                  <c:v>22.553000000000001</c:v>
                </c:pt>
                <c:pt idx="13902">
                  <c:v>22.553000000000001</c:v>
                </c:pt>
                <c:pt idx="13903">
                  <c:v>22.552</c:v>
                </c:pt>
                <c:pt idx="13904">
                  <c:v>22.552</c:v>
                </c:pt>
                <c:pt idx="13905">
                  <c:v>22.553000000000001</c:v>
                </c:pt>
                <c:pt idx="13906">
                  <c:v>22.553000000000001</c:v>
                </c:pt>
                <c:pt idx="13907">
                  <c:v>22.553000000000001</c:v>
                </c:pt>
                <c:pt idx="13908">
                  <c:v>22.553000000000001</c:v>
                </c:pt>
                <c:pt idx="13909">
                  <c:v>22.553000000000001</c:v>
                </c:pt>
                <c:pt idx="13910">
                  <c:v>22.553000000000001</c:v>
                </c:pt>
                <c:pt idx="13911">
                  <c:v>22.553000000000001</c:v>
                </c:pt>
                <c:pt idx="13912">
                  <c:v>22.553000000000001</c:v>
                </c:pt>
                <c:pt idx="13913">
                  <c:v>22.553000000000001</c:v>
                </c:pt>
                <c:pt idx="13914">
                  <c:v>22.553000000000001</c:v>
                </c:pt>
                <c:pt idx="13915">
                  <c:v>22.553999999999998</c:v>
                </c:pt>
                <c:pt idx="13916">
                  <c:v>22.553999999999998</c:v>
                </c:pt>
                <c:pt idx="13917">
                  <c:v>22.553999999999998</c:v>
                </c:pt>
                <c:pt idx="13918">
                  <c:v>22.553999999999998</c:v>
                </c:pt>
                <c:pt idx="13919">
                  <c:v>22.553999999999998</c:v>
                </c:pt>
                <c:pt idx="13920">
                  <c:v>22.553999999999998</c:v>
                </c:pt>
                <c:pt idx="13921">
                  <c:v>22.555</c:v>
                </c:pt>
                <c:pt idx="13922">
                  <c:v>22.555</c:v>
                </c:pt>
                <c:pt idx="13923">
                  <c:v>22.555</c:v>
                </c:pt>
                <c:pt idx="13924">
                  <c:v>22.555</c:v>
                </c:pt>
                <c:pt idx="13925">
                  <c:v>22.555</c:v>
                </c:pt>
                <c:pt idx="13926">
                  <c:v>22.556000000000001</c:v>
                </c:pt>
                <c:pt idx="13927">
                  <c:v>22.556000000000001</c:v>
                </c:pt>
                <c:pt idx="13928">
                  <c:v>22.556000000000001</c:v>
                </c:pt>
                <c:pt idx="13929">
                  <c:v>22.556000000000001</c:v>
                </c:pt>
                <c:pt idx="13930">
                  <c:v>22.556000000000001</c:v>
                </c:pt>
                <c:pt idx="13931">
                  <c:v>22.556999999999999</c:v>
                </c:pt>
                <c:pt idx="13932">
                  <c:v>22.556999999999999</c:v>
                </c:pt>
                <c:pt idx="13933">
                  <c:v>22.556000000000001</c:v>
                </c:pt>
                <c:pt idx="13934">
                  <c:v>22.556000000000001</c:v>
                </c:pt>
                <c:pt idx="13935">
                  <c:v>22.556999999999999</c:v>
                </c:pt>
                <c:pt idx="13936">
                  <c:v>22.556999999999999</c:v>
                </c:pt>
                <c:pt idx="13937">
                  <c:v>22.556999999999999</c:v>
                </c:pt>
                <c:pt idx="13938">
                  <c:v>22.556999999999999</c:v>
                </c:pt>
                <c:pt idx="13939">
                  <c:v>22.556000000000001</c:v>
                </c:pt>
                <c:pt idx="13940">
                  <c:v>22.556000000000001</c:v>
                </c:pt>
                <c:pt idx="13941">
                  <c:v>22.556000000000001</c:v>
                </c:pt>
                <c:pt idx="13942">
                  <c:v>22.556000000000001</c:v>
                </c:pt>
                <c:pt idx="13943">
                  <c:v>22.556999999999999</c:v>
                </c:pt>
                <c:pt idx="13944">
                  <c:v>22.556999999999999</c:v>
                </c:pt>
                <c:pt idx="13945">
                  <c:v>22.556999999999999</c:v>
                </c:pt>
                <c:pt idx="13946">
                  <c:v>22.556999999999999</c:v>
                </c:pt>
                <c:pt idx="13947">
                  <c:v>22.556000000000001</c:v>
                </c:pt>
                <c:pt idx="13948">
                  <c:v>22.556000000000001</c:v>
                </c:pt>
                <c:pt idx="13949">
                  <c:v>22.556000000000001</c:v>
                </c:pt>
                <c:pt idx="13950">
                  <c:v>22.556000000000001</c:v>
                </c:pt>
                <c:pt idx="13951">
                  <c:v>22.555</c:v>
                </c:pt>
                <c:pt idx="13952">
                  <c:v>22.555</c:v>
                </c:pt>
                <c:pt idx="13953">
                  <c:v>22.555</c:v>
                </c:pt>
                <c:pt idx="13954">
                  <c:v>22.555</c:v>
                </c:pt>
                <c:pt idx="13955">
                  <c:v>22.553999999999998</c:v>
                </c:pt>
                <c:pt idx="13956">
                  <c:v>22.553999999999998</c:v>
                </c:pt>
                <c:pt idx="13957">
                  <c:v>22.553999999999998</c:v>
                </c:pt>
                <c:pt idx="13958">
                  <c:v>22.553999999999998</c:v>
                </c:pt>
                <c:pt idx="13959">
                  <c:v>22.553999999999998</c:v>
                </c:pt>
                <c:pt idx="13960">
                  <c:v>22.553000000000001</c:v>
                </c:pt>
                <c:pt idx="13961">
                  <c:v>22.553000000000001</c:v>
                </c:pt>
                <c:pt idx="13962">
                  <c:v>22.552</c:v>
                </c:pt>
                <c:pt idx="13963">
                  <c:v>22.552</c:v>
                </c:pt>
                <c:pt idx="13964">
                  <c:v>22.552</c:v>
                </c:pt>
                <c:pt idx="13965">
                  <c:v>22.552</c:v>
                </c:pt>
                <c:pt idx="13966">
                  <c:v>22.552</c:v>
                </c:pt>
                <c:pt idx="13967">
                  <c:v>22.553000000000001</c:v>
                </c:pt>
                <c:pt idx="13968">
                  <c:v>22.553000000000001</c:v>
                </c:pt>
                <c:pt idx="13969">
                  <c:v>22.555</c:v>
                </c:pt>
                <c:pt idx="13970">
                  <c:v>22.553999999999998</c:v>
                </c:pt>
                <c:pt idx="13971">
                  <c:v>22.553999999999998</c:v>
                </c:pt>
                <c:pt idx="13972">
                  <c:v>22.553000000000001</c:v>
                </c:pt>
                <c:pt idx="13973">
                  <c:v>22.553999999999998</c:v>
                </c:pt>
                <c:pt idx="13974">
                  <c:v>22.553000000000001</c:v>
                </c:pt>
                <c:pt idx="13975">
                  <c:v>22.555</c:v>
                </c:pt>
                <c:pt idx="13976">
                  <c:v>22.553999999999998</c:v>
                </c:pt>
                <c:pt idx="13977">
                  <c:v>22.553999999999998</c:v>
                </c:pt>
                <c:pt idx="13978">
                  <c:v>22.553999999999998</c:v>
                </c:pt>
                <c:pt idx="13979">
                  <c:v>22.555</c:v>
                </c:pt>
                <c:pt idx="13980">
                  <c:v>22.555</c:v>
                </c:pt>
                <c:pt idx="13981">
                  <c:v>22.555</c:v>
                </c:pt>
                <c:pt idx="13982">
                  <c:v>22.556000000000001</c:v>
                </c:pt>
                <c:pt idx="13983">
                  <c:v>22.556000000000001</c:v>
                </c:pt>
                <c:pt idx="13984">
                  <c:v>22.556000000000001</c:v>
                </c:pt>
                <c:pt idx="13985">
                  <c:v>22.556000000000001</c:v>
                </c:pt>
                <c:pt idx="13986">
                  <c:v>22.556999999999999</c:v>
                </c:pt>
                <c:pt idx="13987">
                  <c:v>22.556000000000001</c:v>
                </c:pt>
                <c:pt idx="13988">
                  <c:v>22.556000000000001</c:v>
                </c:pt>
                <c:pt idx="13989">
                  <c:v>22.556000000000001</c:v>
                </c:pt>
                <c:pt idx="13990">
                  <c:v>22.556000000000001</c:v>
                </c:pt>
                <c:pt idx="13991">
                  <c:v>22.556000000000001</c:v>
                </c:pt>
                <c:pt idx="13992">
                  <c:v>22.556999999999999</c:v>
                </c:pt>
                <c:pt idx="13993">
                  <c:v>22.556999999999999</c:v>
                </c:pt>
                <c:pt idx="13994">
                  <c:v>22.556999999999999</c:v>
                </c:pt>
                <c:pt idx="13995">
                  <c:v>22.556999999999999</c:v>
                </c:pt>
                <c:pt idx="13996">
                  <c:v>22.556999999999999</c:v>
                </c:pt>
                <c:pt idx="13997">
                  <c:v>22.556999999999999</c:v>
                </c:pt>
                <c:pt idx="13998">
                  <c:v>22.556000000000001</c:v>
                </c:pt>
                <c:pt idx="13999">
                  <c:v>22.556000000000001</c:v>
                </c:pt>
                <c:pt idx="14000">
                  <c:v>22.556000000000001</c:v>
                </c:pt>
                <c:pt idx="14001">
                  <c:v>22.556000000000001</c:v>
                </c:pt>
                <c:pt idx="14002">
                  <c:v>22.556000000000001</c:v>
                </c:pt>
                <c:pt idx="14003">
                  <c:v>22.556000000000001</c:v>
                </c:pt>
                <c:pt idx="14004">
                  <c:v>22.556000000000001</c:v>
                </c:pt>
                <c:pt idx="14005">
                  <c:v>22.556000000000001</c:v>
                </c:pt>
                <c:pt idx="14006">
                  <c:v>22.556000000000001</c:v>
                </c:pt>
                <c:pt idx="14007">
                  <c:v>22.556000000000001</c:v>
                </c:pt>
                <c:pt idx="14008">
                  <c:v>22.555</c:v>
                </c:pt>
                <c:pt idx="14009">
                  <c:v>22.553999999999998</c:v>
                </c:pt>
                <c:pt idx="14010">
                  <c:v>22.553999999999998</c:v>
                </c:pt>
                <c:pt idx="14011">
                  <c:v>22.553999999999998</c:v>
                </c:pt>
                <c:pt idx="14012">
                  <c:v>22.553000000000001</c:v>
                </c:pt>
                <c:pt idx="14013">
                  <c:v>22.553999999999998</c:v>
                </c:pt>
                <c:pt idx="14014">
                  <c:v>22.553000000000001</c:v>
                </c:pt>
                <c:pt idx="14015">
                  <c:v>22.553999999999998</c:v>
                </c:pt>
                <c:pt idx="14016">
                  <c:v>22.553000000000001</c:v>
                </c:pt>
                <c:pt idx="14017">
                  <c:v>22.553000000000001</c:v>
                </c:pt>
                <c:pt idx="14018">
                  <c:v>22.553000000000001</c:v>
                </c:pt>
                <c:pt idx="14019">
                  <c:v>22.553000000000001</c:v>
                </c:pt>
                <c:pt idx="14020">
                  <c:v>22.553000000000001</c:v>
                </c:pt>
                <c:pt idx="14021">
                  <c:v>22.553000000000001</c:v>
                </c:pt>
                <c:pt idx="14022">
                  <c:v>22.553000000000001</c:v>
                </c:pt>
                <c:pt idx="14023">
                  <c:v>22.553000000000001</c:v>
                </c:pt>
                <c:pt idx="14024">
                  <c:v>22.553000000000001</c:v>
                </c:pt>
                <c:pt idx="14025">
                  <c:v>22.553000000000001</c:v>
                </c:pt>
                <c:pt idx="14026">
                  <c:v>22.553000000000001</c:v>
                </c:pt>
                <c:pt idx="14027">
                  <c:v>22.553000000000001</c:v>
                </c:pt>
                <c:pt idx="14028">
                  <c:v>22.553000000000001</c:v>
                </c:pt>
                <c:pt idx="14029">
                  <c:v>22.553000000000001</c:v>
                </c:pt>
                <c:pt idx="14030">
                  <c:v>22.553000000000001</c:v>
                </c:pt>
                <c:pt idx="14031">
                  <c:v>22.553999999999998</c:v>
                </c:pt>
                <c:pt idx="14032">
                  <c:v>22.553999999999998</c:v>
                </c:pt>
                <c:pt idx="14033">
                  <c:v>22.555</c:v>
                </c:pt>
                <c:pt idx="14034">
                  <c:v>22.555</c:v>
                </c:pt>
                <c:pt idx="14035">
                  <c:v>22.555</c:v>
                </c:pt>
                <c:pt idx="14036">
                  <c:v>22.555</c:v>
                </c:pt>
                <c:pt idx="14037">
                  <c:v>22.555</c:v>
                </c:pt>
                <c:pt idx="14038">
                  <c:v>22.555</c:v>
                </c:pt>
                <c:pt idx="14039">
                  <c:v>22.556000000000001</c:v>
                </c:pt>
                <c:pt idx="14040">
                  <c:v>22.556000000000001</c:v>
                </c:pt>
                <c:pt idx="14041">
                  <c:v>22.556000000000001</c:v>
                </c:pt>
                <c:pt idx="14042">
                  <c:v>22.556000000000001</c:v>
                </c:pt>
                <c:pt idx="14043">
                  <c:v>22.556000000000001</c:v>
                </c:pt>
                <c:pt idx="14044">
                  <c:v>22.556000000000001</c:v>
                </c:pt>
                <c:pt idx="14045">
                  <c:v>22.556000000000001</c:v>
                </c:pt>
                <c:pt idx="14046">
                  <c:v>22.556999999999999</c:v>
                </c:pt>
                <c:pt idx="14047">
                  <c:v>22.556000000000001</c:v>
                </c:pt>
                <c:pt idx="14048">
                  <c:v>22.556999999999999</c:v>
                </c:pt>
                <c:pt idx="14049">
                  <c:v>22.556999999999999</c:v>
                </c:pt>
                <c:pt idx="14050">
                  <c:v>22.556999999999999</c:v>
                </c:pt>
                <c:pt idx="14051">
                  <c:v>22.556000000000001</c:v>
                </c:pt>
                <c:pt idx="14052">
                  <c:v>22.556000000000001</c:v>
                </c:pt>
                <c:pt idx="14053">
                  <c:v>22.556999999999999</c:v>
                </c:pt>
                <c:pt idx="14054">
                  <c:v>22.556999999999999</c:v>
                </c:pt>
                <c:pt idx="14055">
                  <c:v>22.556999999999999</c:v>
                </c:pt>
                <c:pt idx="14056">
                  <c:v>22.556999999999999</c:v>
                </c:pt>
                <c:pt idx="14057">
                  <c:v>22.556000000000001</c:v>
                </c:pt>
                <c:pt idx="14058">
                  <c:v>22.556000000000001</c:v>
                </c:pt>
                <c:pt idx="14059">
                  <c:v>22.556999999999999</c:v>
                </c:pt>
                <c:pt idx="14060">
                  <c:v>22.556999999999999</c:v>
                </c:pt>
                <c:pt idx="14061">
                  <c:v>22.556000000000001</c:v>
                </c:pt>
                <c:pt idx="14062">
                  <c:v>22.556999999999999</c:v>
                </c:pt>
                <c:pt idx="14063">
                  <c:v>22.556999999999999</c:v>
                </c:pt>
                <c:pt idx="14064">
                  <c:v>22.556000000000001</c:v>
                </c:pt>
                <c:pt idx="14065">
                  <c:v>22.556000000000001</c:v>
                </c:pt>
                <c:pt idx="14066">
                  <c:v>22.555</c:v>
                </c:pt>
                <c:pt idx="14067">
                  <c:v>22.555</c:v>
                </c:pt>
                <c:pt idx="14068">
                  <c:v>22.555</c:v>
                </c:pt>
                <c:pt idx="14069">
                  <c:v>22.555</c:v>
                </c:pt>
                <c:pt idx="14070">
                  <c:v>22.555</c:v>
                </c:pt>
                <c:pt idx="14071">
                  <c:v>22.555</c:v>
                </c:pt>
                <c:pt idx="14072">
                  <c:v>22.555</c:v>
                </c:pt>
                <c:pt idx="14073">
                  <c:v>22.553999999999998</c:v>
                </c:pt>
                <c:pt idx="14074">
                  <c:v>22.553999999999998</c:v>
                </c:pt>
                <c:pt idx="14075">
                  <c:v>22.553999999999998</c:v>
                </c:pt>
                <c:pt idx="14076">
                  <c:v>22.552</c:v>
                </c:pt>
                <c:pt idx="14077">
                  <c:v>22.553000000000001</c:v>
                </c:pt>
                <c:pt idx="14078">
                  <c:v>22.553999999999998</c:v>
                </c:pt>
                <c:pt idx="14079">
                  <c:v>22.553000000000001</c:v>
                </c:pt>
                <c:pt idx="14080">
                  <c:v>22.553999999999998</c:v>
                </c:pt>
                <c:pt idx="14081">
                  <c:v>22.553999999999998</c:v>
                </c:pt>
                <c:pt idx="14082">
                  <c:v>22.552</c:v>
                </c:pt>
                <c:pt idx="14083">
                  <c:v>22.553000000000001</c:v>
                </c:pt>
                <c:pt idx="14084">
                  <c:v>22.552</c:v>
                </c:pt>
                <c:pt idx="14085">
                  <c:v>22.552</c:v>
                </c:pt>
                <c:pt idx="14086">
                  <c:v>22.553000000000001</c:v>
                </c:pt>
                <c:pt idx="14087">
                  <c:v>22.553000000000001</c:v>
                </c:pt>
                <c:pt idx="14088">
                  <c:v>22.553000000000001</c:v>
                </c:pt>
                <c:pt idx="14089">
                  <c:v>22.553000000000001</c:v>
                </c:pt>
                <c:pt idx="14090">
                  <c:v>22.553000000000001</c:v>
                </c:pt>
                <c:pt idx="14091">
                  <c:v>22.553999999999998</c:v>
                </c:pt>
                <c:pt idx="14092">
                  <c:v>22.553999999999998</c:v>
                </c:pt>
                <c:pt idx="14093">
                  <c:v>22.553999999999998</c:v>
                </c:pt>
                <c:pt idx="14094">
                  <c:v>22.555</c:v>
                </c:pt>
                <c:pt idx="14095">
                  <c:v>22.555</c:v>
                </c:pt>
                <c:pt idx="14096">
                  <c:v>22.555</c:v>
                </c:pt>
                <c:pt idx="14097">
                  <c:v>22.555</c:v>
                </c:pt>
                <c:pt idx="14098">
                  <c:v>22.555</c:v>
                </c:pt>
                <c:pt idx="14099">
                  <c:v>22.555</c:v>
                </c:pt>
                <c:pt idx="14100">
                  <c:v>22.555</c:v>
                </c:pt>
                <c:pt idx="14101">
                  <c:v>22.555</c:v>
                </c:pt>
                <c:pt idx="14102">
                  <c:v>22.556000000000001</c:v>
                </c:pt>
                <c:pt idx="14103">
                  <c:v>22.556000000000001</c:v>
                </c:pt>
                <c:pt idx="14104">
                  <c:v>22.556000000000001</c:v>
                </c:pt>
                <c:pt idx="14105">
                  <c:v>22.556000000000001</c:v>
                </c:pt>
                <c:pt idx="14106">
                  <c:v>22.556999999999999</c:v>
                </c:pt>
                <c:pt idx="14107">
                  <c:v>22.556000000000001</c:v>
                </c:pt>
                <c:pt idx="14108">
                  <c:v>22.556000000000001</c:v>
                </c:pt>
                <c:pt idx="14109">
                  <c:v>22.556999999999999</c:v>
                </c:pt>
                <c:pt idx="14110">
                  <c:v>22.556999999999999</c:v>
                </c:pt>
                <c:pt idx="14111">
                  <c:v>22.556999999999999</c:v>
                </c:pt>
                <c:pt idx="14112">
                  <c:v>22.556999999999999</c:v>
                </c:pt>
                <c:pt idx="14113">
                  <c:v>22.556999999999999</c:v>
                </c:pt>
                <c:pt idx="14114">
                  <c:v>22.556999999999999</c:v>
                </c:pt>
                <c:pt idx="14115">
                  <c:v>22.556999999999999</c:v>
                </c:pt>
                <c:pt idx="14116">
                  <c:v>22.556999999999999</c:v>
                </c:pt>
                <c:pt idx="14117">
                  <c:v>22.556999999999999</c:v>
                </c:pt>
                <c:pt idx="14118">
                  <c:v>22.556999999999999</c:v>
                </c:pt>
                <c:pt idx="14119">
                  <c:v>22.556999999999999</c:v>
                </c:pt>
                <c:pt idx="14120">
                  <c:v>22.556999999999999</c:v>
                </c:pt>
                <c:pt idx="14121">
                  <c:v>22.556999999999999</c:v>
                </c:pt>
                <c:pt idx="14122">
                  <c:v>22.556000000000001</c:v>
                </c:pt>
                <c:pt idx="14123">
                  <c:v>22.556000000000001</c:v>
                </c:pt>
                <c:pt idx="14124">
                  <c:v>22.556000000000001</c:v>
                </c:pt>
                <c:pt idx="14125">
                  <c:v>22.556000000000001</c:v>
                </c:pt>
                <c:pt idx="14126">
                  <c:v>22.556000000000001</c:v>
                </c:pt>
                <c:pt idx="14127">
                  <c:v>22.556000000000001</c:v>
                </c:pt>
                <c:pt idx="14128">
                  <c:v>22.555</c:v>
                </c:pt>
                <c:pt idx="14129">
                  <c:v>22.556000000000001</c:v>
                </c:pt>
                <c:pt idx="14130">
                  <c:v>22.556000000000001</c:v>
                </c:pt>
                <c:pt idx="14131">
                  <c:v>22.555</c:v>
                </c:pt>
                <c:pt idx="14132">
                  <c:v>22.555</c:v>
                </c:pt>
                <c:pt idx="14133">
                  <c:v>22.555</c:v>
                </c:pt>
                <c:pt idx="14134">
                  <c:v>22.553999999999998</c:v>
                </c:pt>
                <c:pt idx="14135">
                  <c:v>22.553999999999998</c:v>
                </c:pt>
                <c:pt idx="14136">
                  <c:v>22.553999999999998</c:v>
                </c:pt>
                <c:pt idx="14137">
                  <c:v>22.555</c:v>
                </c:pt>
                <c:pt idx="14138">
                  <c:v>22.553999999999998</c:v>
                </c:pt>
                <c:pt idx="14139">
                  <c:v>22.553999999999998</c:v>
                </c:pt>
                <c:pt idx="14140">
                  <c:v>22.555</c:v>
                </c:pt>
                <c:pt idx="14141">
                  <c:v>22.553000000000001</c:v>
                </c:pt>
                <c:pt idx="14142">
                  <c:v>22.553000000000001</c:v>
                </c:pt>
                <c:pt idx="14143">
                  <c:v>22.553000000000001</c:v>
                </c:pt>
                <c:pt idx="14144">
                  <c:v>22.553000000000001</c:v>
                </c:pt>
                <c:pt idx="14145">
                  <c:v>22.553000000000001</c:v>
                </c:pt>
                <c:pt idx="14146">
                  <c:v>22.553000000000001</c:v>
                </c:pt>
                <c:pt idx="14147">
                  <c:v>22.553000000000001</c:v>
                </c:pt>
                <c:pt idx="14148">
                  <c:v>22.553000000000001</c:v>
                </c:pt>
                <c:pt idx="14149">
                  <c:v>22.553000000000001</c:v>
                </c:pt>
                <c:pt idx="14150">
                  <c:v>22.553000000000001</c:v>
                </c:pt>
                <c:pt idx="14151">
                  <c:v>22.553000000000001</c:v>
                </c:pt>
                <c:pt idx="14152">
                  <c:v>22.553000000000001</c:v>
                </c:pt>
                <c:pt idx="14153">
                  <c:v>22.553000000000001</c:v>
                </c:pt>
                <c:pt idx="14154">
                  <c:v>22.552</c:v>
                </c:pt>
                <c:pt idx="14155">
                  <c:v>22.552</c:v>
                </c:pt>
                <c:pt idx="14156">
                  <c:v>22.553000000000001</c:v>
                </c:pt>
                <c:pt idx="14157">
                  <c:v>22.553000000000001</c:v>
                </c:pt>
                <c:pt idx="14158">
                  <c:v>22.553000000000001</c:v>
                </c:pt>
                <c:pt idx="14159">
                  <c:v>22.553000000000001</c:v>
                </c:pt>
                <c:pt idx="14160">
                  <c:v>22.553000000000001</c:v>
                </c:pt>
                <c:pt idx="14161">
                  <c:v>22.553999999999998</c:v>
                </c:pt>
                <c:pt idx="14162">
                  <c:v>22.555</c:v>
                </c:pt>
                <c:pt idx="14163">
                  <c:v>22.553999999999998</c:v>
                </c:pt>
                <c:pt idx="14164">
                  <c:v>22.553999999999998</c:v>
                </c:pt>
                <c:pt idx="14165">
                  <c:v>22.553999999999998</c:v>
                </c:pt>
                <c:pt idx="14166">
                  <c:v>22.555</c:v>
                </c:pt>
                <c:pt idx="14167">
                  <c:v>22.555</c:v>
                </c:pt>
                <c:pt idx="14168">
                  <c:v>22.555</c:v>
                </c:pt>
                <c:pt idx="14169">
                  <c:v>22.555</c:v>
                </c:pt>
                <c:pt idx="14170">
                  <c:v>22.555</c:v>
                </c:pt>
                <c:pt idx="14171">
                  <c:v>22.555</c:v>
                </c:pt>
                <c:pt idx="14172">
                  <c:v>22.556000000000001</c:v>
                </c:pt>
                <c:pt idx="14173">
                  <c:v>22.556000000000001</c:v>
                </c:pt>
                <c:pt idx="14174">
                  <c:v>22.556000000000001</c:v>
                </c:pt>
                <c:pt idx="14175">
                  <c:v>22.556000000000001</c:v>
                </c:pt>
                <c:pt idx="14176">
                  <c:v>22.556000000000001</c:v>
                </c:pt>
                <c:pt idx="14177">
                  <c:v>22.556999999999999</c:v>
                </c:pt>
                <c:pt idx="14178">
                  <c:v>22.556999999999999</c:v>
                </c:pt>
                <c:pt idx="14179">
                  <c:v>22.556999999999999</c:v>
                </c:pt>
                <c:pt idx="14180">
                  <c:v>22.556999999999999</c:v>
                </c:pt>
                <c:pt idx="14181">
                  <c:v>22.556000000000001</c:v>
                </c:pt>
                <c:pt idx="14182">
                  <c:v>22.556000000000001</c:v>
                </c:pt>
                <c:pt idx="14183">
                  <c:v>22.556999999999999</c:v>
                </c:pt>
                <c:pt idx="14184">
                  <c:v>22.556999999999999</c:v>
                </c:pt>
                <c:pt idx="14185">
                  <c:v>22.556999999999999</c:v>
                </c:pt>
                <c:pt idx="14186">
                  <c:v>22.556999999999999</c:v>
                </c:pt>
                <c:pt idx="14187">
                  <c:v>22.556000000000001</c:v>
                </c:pt>
                <c:pt idx="14188">
                  <c:v>22.556000000000001</c:v>
                </c:pt>
                <c:pt idx="14189">
                  <c:v>22.556000000000001</c:v>
                </c:pt>
                <c:pt idx="14190">
                  <c:v>22.556000000000001</c:v>
                </c:pt>
                <c:pt idx="14191">
                  <c:v>22.556000000000001</c:v>
                </c:pt>
                <c:pt idx="14192">
                  <c:v>22.555</c:v>
                </c:pt>
                <c:pt idx="14193">
                  <c:v>22.556000000000001</c:v>
                </c:pt>
                <c:pt idx="14194">
                  <c:v>22.555</c:v>
                </c:pt>
                <c:pt idx="14195">
                  <c:v>22.555</c:v>
                </c:pt>
                <c:pt idx="14196">
                  <c:v>22.555</c:v>
                </c:pt>
                <c:pt idx="14197">
                  <c:v>22.555</c:v>
                </c:pt>
                <c:pt idx="14198">
                  <c:v>22.555</c:v>
                </c:pt>
                <c:pt idx="14199">
                  <c:v>22.555</c:v>
                </c:pt>
                <c:pt idx="14200">
                  <c:v>22.553999999999998</c:v>
                </c:pt>
                <c:pt idx="14201">
                  <c:v>22.553999999999998</c:v>
                </c:pt>
                <c:pt idx="14202">
                  <c:v>22.553999999999998</c:v>
                </c:pt>
                <c:pt idx="14203">
                  <c:v>22.553999999999998</c:v>
                </c:pt>
                <c:pt idx="14204">
                  <c:v>22.553999999999998</c:v>
                </c:pt>
                <c:pt idx="14205">
                  <c:v>22.553999999999998</c:v>
                </c:pt>
                <c:pt idx="14206">
                  <c:v>22.553000000000001</c:v>
                </c:pt>
                <c:pt idx="14207">
                  <c:v>22.553000000000001</c:v>
                </c:pt>
                <c:pt idx="14208">
                  <c:v>22.553000000000001</c:v>
                </c:pt>
                <c:pt idx="14209">
                  <c:v>22.553000000000001</c:v>
                </c:pt>
                <c:pt idx="14210">
                  <c:v>22.553000000000001</c:v>
                </c:pt>
                <c:pt idx="14211">
                  <c:v>22.552</c:v>
                </c:pt>
                <c:pt idx="14212">
                  <c:v>22.552</c:v>
                </c:pt>
                <c:pt idx="14213">
                  <c:v>22.553999999999998</c:v>
                </c:pt>
                <c:pt idx="14214">
                  <c:v>22.553000000000001</c:v>
                </c:pt>
                <c:pt idx="14215">
                  <c:v>22.553000000000001</c:v>
                </c:pt>
                <c:pt idx="14216">
                  <c:v>22.553000000000001</c:v>
                </c:pt>
                <c:pt idx="14217">
                  <c:v>22.553000000000001</c:v>
                </c:pt>
                <c:pt idx="14218">
                  <c:v>22.553000000000001</c:v>
                </c:pt>
                <c:pt idx="14219">
                  <c:v>22.553999999999998</c:v>
                </c:pt>
                <c:pt idx="14220">
                  <c:v>22.553999999999998</c:v>
                </c:pt>
                <c:pt idx="14221">
                  <c:v>22.553999999999998</c:v>
                </c:pt>
                <c:pt idx="14222">
                  <c:v>22.553999999999998</c:v>
                </c:pt>
                <c:pt idx="14223">
                  <c:v>22.556999999999999</c:v>
                </c:pt>
                <c:pt idx="14224">
                  <c:v>22.556000000000001</c:v>
                </c:pt>
                <c:pt idx="14225">
                  <c:v>22.556000000000001</c:v>
                </c:pt>
                <c:pt idx="14226">
                  <c:v>22.556000000000001</c:v>
                </c:pt>
                <c:pt idx="14227">
                  <c:v>22.556999999999999</c:v>
                </c:pt>
                <c:pt idx="14228">
                  <c:v>22.556999999999999</c:v>
                </c:pt>
                <c:pt idx="14229">
                  <c:v>22.556999999999999</c:v>
                </c:pt>
                <c:pt idx="14230">
                  <c:v>22.556999999999999</c:v>
                </c:pt>
                <c:pt idx="14231">
                  <c:v>22.556000000000001</c:v>
                </c:pt>
                <c:pt idx="14232">
                  <c:v>22.556000000000001</c:v>
                </c:pt>
                <c:pt idx="14233">
                  <c:v>22.556999999999999</c:v>
                </c:pt>
                <c:pt idx="14234">
                  <c:v>22.556000000000001</c:v>
                </c:pt>
                <c:pt idx="14235">
                  <c:v>22.556000000000001</c:v>
                </c:pt>
                <c:pt idx="14236">
                  <c:v>22.556000000000001</c:v>
                </c:pt>
                <c:pt idx="14237">
                  <c:v>22.556999999999999</c:v>
                </c:pt>
                <c:pt idx="14238">
                  <c:v>22.556000000000001</c:v>
                </c:pt>
                <c:pt idx="14239">
                  <c:v>22.556000000000001</c:v>
                </c:pt>
                <c:pt idx="14240">
                  <c:v>22.556000000000001</c:v>
                </c:pt>
                <c:pt idx="14241">
                  <c:v>22.556000000000001</c:v>
                </c:pt>
                <c:pt idx="14242">
                  <c:v>22.555</c:v>
                </c:pt>
                <c:pt idx="14243">
                  <c:v>22.555</c:v>
                </c:pt>
                <c:pt idx="14244">
                  <c:v>22.555</c:v>
                </c:pt>
                <c:pt idx="14245">
                  <c:v>22.555</c:v>
                </c:pt>
                <c:pt idx="14246">
                  <c:v>22.553999999999998</c:v>
                </c:pt>
                <c:pt idx="14247">
                  <c:v>22.553999999999998</c:v>
                </c:pt>
                <c:pt idx="14248">
                  <c:v>22.553000000000001</c:v>
                </c:pt>
                <c:pt idx="14249">
                  <c:v>22.552</c:v>
                </c:pt>
                <c:pt idx="14250">
                  <c:v>22.552</c:v>
                </c:pt>
                <c:pt idx="14251">
                  <c:v>22.553000000000001</c:v>
                </c:pt>
                <c:pt idx="14252">
                  <c:v>22.553000000000001</c:v>
                </c:pt>
                <c:pt idx="14253">
                  <c:v>22.553000000000001</c:v>
                </c:pt>
                <c:pt idx="14254">
                  <c:v>22.553000000000001</c:v>
                </c:pt>
                <c:pt idx="14255">
                  <c:v>22.553000000000001</c:v>
                </c:pt>
                <c:pt idx="14256">
                  <c:v>22.553000000000001</c:v>
                </c:pt>
                <c:pt idx="14257">
                  <c:v>22.553000000000001</c:v>
                </c:pt>
                <c:pt idx="14258">
                  <c:v>22.552</c:v>
                </c:pt>
                <c:pt idx="14259">
                  <c:v>22.552</c:v>
                </c:pt>
                <c:pt idx="14260">
                  <c:v>22.553000000000001</c:v>
                </c:pt>
                <c:pt idx="14261">
                  <c:v>22.553000000000001</c:v>
                </c:pt>
                <c:pt idx="14262">
                  <c:v>22.553000000000001</c:v>
                </c:pt>
                <c:pt idx="14263">
                  <c:v>22.553000000000001</c:v>
                </c:pt>
                <c:pt idx="14264">
                  <c:v>22.553000000000001</c:v>
                </c:pt>
                <c:pt idx="14265">
                  <c:v>22.553999999999998</c:v>
                </c:pt>
                <c:pt idx="14266">
                  <c:v>22.553999999999998</c:v>
                </c:pt>
                <c:pt idx="14267">
                  <c:v>22.553999999999998</c:v>
                </c:pt>
                <c:pt idx="14268">
                  <c:v>22.555</c:v>
                </c:pt>
                <c:pt idx="14269">
                  <c:v>22.553999999999998</c:v>
                </c:pt>
                <c:pt idx="14270">
                  <c:v>22.553999999999998</c:v>
                </c:pt>
                <c:pt idx="14271">
                  <c:v>22.553999999999998</c:v>
                </c:pt>
                <c:pt idx="14272">
                  <c:v>22.555</c:v>
                </c:pt>
                <c:pt idx="14273">
                  <c:v>22.555</c:v>
                </c:pt>
                <c:pt idx="14274">
                  <c:v>22.556000000000001</c:v>
                </c:pt>
                <c:pt idx="14275">
                  <c:v>22.556000000000001</c:v>
                </c:pt>
                <c:pt idx="14276">
                  <c:v>22.556000000000001</c:v>
                </c:pt>
                <c:pt idx="14277">
                  <c:v>22.556000000000001</c:v>
                </c:pt>
                <c:pt idx="14278">
                  <c:v>22.556000000000001</c:v>
                </c:pt>
                <c:pt idx="14279">
                  <c:v>22.556000000000001</c:v>
                </c:pt>
                <c:pt idx="14280">
                  <c:v>22.556999999999999</c:v>
                </c:pt>
                <c:pt idx="14281">
                  <c:v>22.556999999999999</c:v>
                </c:pt>
                <c:pt idx="14282">
                  <c:v>22.556999999999999</c:v>
                </c:pt>
                <c:pt idx="14283">
                  <c:v>22.556999999999999</c:v>
                </c:pt>
                <c:pt idx="14284">
                  <c:v>22.556999999999999</c:v>
                </c:pt>
                <c:pt idx="14285">
                  <c:v>22.556999999999999</c:v>
                </c:pt>
                <c:pt idx="14286">
                  <c:v>22.556999999999999</c:v>
                </c:pt>
                <c:pt idx="14287">
                  <c:v>22.556999999999999</c:v>
                </c:pt>
                <c:pt idx="14288">
                  <c:v>22.556000000000001</c:v>
                </c:pt>
                <c:pt idx="14289">
                  <c:v>22.556999999999999</c:v>
                </c:pt>
                <c:pt idx="14290">
                  <c:v>22.556999999999999</c:v>
                </c:pt>
                <c:pt idx="14291">
                  <c:v>22.555</c:v>
                </c:pt>
                <c:pt idx="14292">
                  <c:v>22.555</c:v>
                </c:pt>
                <c:pt idx="14293">
                  <c:v>22.556000000000001</c:v>
                </c:pt>
                <c:pt idx="14294">
                  <c:v>22.556000000000001</c:v>
                </c:pt>
                <c:pt idx="14295">
                  <c:v>22.555</c:v>
                </c:pt>
                <c:pt idx="14296">
                  <c:v>22.555</c:v>
                </c:pt>
                <c:pt idx="14297">
                  <c:v>22.553999999999998</c:v>
                </c:pt>
                <c:pt idx="14298">
                  <c:v>22.553999999999998</c:v>
                </c:pt>
                <c:pt idx="14299">
                  <c:v>22.553999999999998</c:v>
                </c:pt>
                <c:pt idx="14300">
                  <c:v>22.553999999999998</c:v>
                </c:pt>
                <c:pt idx="14301">
                  <c:v>22.555</c:v>
                </c:pt>
                <c:pt idx="14302">
                  <c:v>22.553999999999998</c:v>
                </c:pt>
                <c:pt idx="14303">
                  <c:v>22.553999999999998</c:v>
                </c:pt>
                <c:pt idx="14304">
                  <c:v>22.553999999999998</c:v>
                </c:pt>
                <c:pt idx="14305">
                  <c:v>22.553000000000001</c:v>
                </c:pt>
                <c:pt idx="14306">
                  <c:v>22.553999999999998</c:v>
                </c:pt>
                <c:pt idx="14307">
                  <c:v>22.553000000000001</c:v>
                </c:pt>
                <c:pt idx="14308">
                  <c:v>22.552</c:v>
                </c:pt>
                <c:pt idx="14309">
                  <c:v>22.552</c:v>
                </c:pt>
                <c:pt idx="14310">
                  <c:v>22.553000000000001</c:v>
                </c:pt>
                <c:pt idx="14311">
                  <c:v>22.553000000000001</c:v>
                </c:pt>
                <c:pt idx="14312">
                  <c:v>22.553000000000001</c:v>
                </c:pt>
                <c:pt idx="14313">
                  <c:v>22.553000000000001</c:v>
                </c:pt>
                <c:pt idx="14314">
                  <c:v>22.553000000000001</c:v>
                </c:pt>
                <c:pt idx="14315">
                  <c:v>22.553000000000001</c:v>
                </c:pt>
                <c:pt idx="14316">
                  <c:v>22.553000000000001</c:v>
                </c:pt>
                <c:pt idx="14317">
                  <c:v>22.553000000000001</c:v>
                </c:pt>
                <c:pt idx="14318">
                  <c:v>22.553000000000001</c:v>
                </c:pt>
                <c:pt idx="14319">
                  <c:v>22.553000000000001</c:v>
                </c:pt>
                <c:pt idx="14320">
                  <c:v>22.555</c:v>
                </c:pt>
                <c:pt idx="14321">
                  <c:v>22.555</c:v>
                </c:pt>
                <c:pt idx="14322">
                  <c:v>22.553000000000001</c:v>
                </c:pt>
                <c:pt idx="14323">
                  <c:v>22.553999999999998</c:v>
                </c:pt>
                <c:pt idx="14324">
                  <c:v>22.553999999999998</c:v>
                </c:pt>
                <c:pt idx="14325">
                  <c:v>22.555</c:v>
                </c:pt>
                <c:pt idx="14326">
                  <c:v>22.555</c:v>
                </c:pt>
                <c:pt idx="14327">
                  <c:v>22.555</c:v>
                </c:pt>
                <c:pt idx="14328">
                  <c:v>22.556000000000001</c:v>
                </c:pt>
                <c:pt idx="14329">
                  <c:v>22.556000000000001</c:v>
                </c:pt>
                <c:pt idx="14330">
                  <c:v>22.556000000000001</c:v>
                </c:pt>
                <c:pt idx="14331">
                  <c:v>22.556000000000001</c:v>
                </c:pt>
                <c:pt idx="14332">
                  <c:v>22.555</c:v>
                </c:pt>
                <c:pt idx="14333">
                  <c:v>22.556000000000001</c:v>
                </c:pt>
                <c:pt idx="14334">
                  <c:v>22.556999999999999</c:v>
                </c:pt>
                <c:pt idx="14335">
                  <c:v>22.556999999999999</c:v>
                </c:pt>
                <c:pt idx="14336">
                  <c:v>22.556999999999999</c:v>
                </c:pt>
                <c:pt idx="14337">
                  <c:v>22.556999999999999</c:v>
                </c:pt>
                <c:pt idx="14338">
                  <c:v>22.556999999999999</c:v>
                </c:pt>
                <c:pt idx="14339">
                  <c:v>22.556999999999999</c:v>
                </c:pt>
                <c:pt idx="14340">
                  <c:v>22.556999999999999</c:v>
                </c:pt>
                <c:pt idx="14341">
                  <c:v>22.556000000000001</c:v>
                </c:pt>
                <c:pt idx="14342">
                  <c:v>22.556000000000001</c:v>
                </c:pt>
                <c:pt idx="14343">
                  <c:v>22.556999999999999</c:v>
                </c:pt>
                <c:pt idx="14344">
                  <c:v>22.556999999999999</c:v>
                </c:pt>
                <c:pt idx="14345">
                  <c:v>22.556000000000001</c:v>
                </c:pt>
                <c:pt idx="14346">
                  <c:v>22.556000000000001</c:v>
                </c:pt>
                <c:pt idx="14347">
                  <c:v>22.556999999999999</c:v>
                </c:pt>
                <c:pt idx="14348">
                  <c:v>22.556999999999999</c:v>
                </c:pt>
                <c:pt idx="14349">
                  <c:v>22.556999999999999</c:v>
                </c:pt>
                <c:pt idx="14350">
                  <c:v>22.556999999999999</c:v>
                </c:pt>
                <c:pt idx="14351">
                  <c:v>22.556000000000001</c:v>
                </c:pt>
                <c:pt idx="14352">
                  <c:v>22.556000000000001</c:v>
                </c:pt>
                <c:pt idx="14353">
                  <c:v>22.556000000000001</c:v>
                </c:pt>
                <c:pt idx="14354">
                  <c:v>22.556000000000001</c:v>
                </c:pt>
                <c:pt idx="14355">
                  <c:v>22.556000000000001</c:v>
                </c:pt>
                <c:pt idx="14356">
                  <c:v>22.556000000000001</c:v>
                </c:pt>
                <c:pt idx="14357">
                  <c:v>22.556000000000001</c:v>
                </c:pt>
                <c:pt idx="14358">
                  <c:v>22.555</c:v>
                </c:pt>
                <c:pt idx="14359">
                  <c:v>22.555</c:v>
                </c:pt>
                <c:pt idx="14360">
                  <c:v>22.553999999999998</c:v>
                </c:pt>
                <c:pt idx="14361">
                  <c:v>22.553999999999998</c:v>
                </c:pt>
                <c:pt idx="14362">
                  <c:v>22.553999999999998</c:v>
                </c:pt>
                <c:pt idx="14363">
                  <c:v>22.553999999999998</c:v>
                </c:pt>
                <c:pt idx="14364">
                  <c:v>22.553999999999998</c:v>
                </c:pt>
                <c:pt idx="14365">
                  <c:v>22.553000000000001</c:v>
                </c:pt>
                <c:pt idx="14366">
                  <c:v>22.553000000000001</c:v>
                </c:pt>
                <c:pt idx="14367">
                  <c:v>22.553999999999998</c:v>
                </c:pt>
                <c:pt idx="14368">
                  <c:v>22.553000000000001</c:v>
                </c:pt>
                <c:pt idx="14369">
                  <c:v>22.553000000000001</c:v>
                </c:pt>
                <c:pt idx="14370">
                  <c:v>22.553000000000001</c:v>
                </c:pt>
                <c:pt idx="14371">
                  <c:v>22.553000000000001</c:v>
                </c:pt>
                <c:pt idx="14372">
                  <c:v>22.553000000000001</c:v>
                </c:pt>
                <c:pt idx="14373">
                  <c:v>22.553000000000001</c:v>
                </c:pt>
                <c:pt idx="14374">
                  <c:v>22.553000000000001</c:v>
                </c:pt>
                <c:pt idx="14375">
                  <c:v>22.553000000000001</c:v>
                </c:pt>
                <c:pt idx="14376">
                  <c:v>22.552</c:v>
                </c:pt>
                <c:pt idx="14377">
                  <c:v>22.552</c:v>
                </c:pt>
                <c:pt idx="14378">
                  <c:v>22.553000000000001</c:v>
                </c:pt>
                <c:pt idx="14379">
                  <c:v>22.553000000000001</c:v>
                </c:pt>
                <c:pt idx="14380">
                  <c:v>22.553000000000001</c:v>
                </c:pt>
                <c:pt idx="14381">
                  <c:v>22.553000000000001</c:v>
                </c:pt>
                <c:pt idx="14382">
                  <c:v>22.553000000000001</c:v>
                </c:pt>
                <c:pt idx="14383">
                  <c:v>22.553999999999998</c:v>
                </c:pt>
                <c:pt idx="14384">
                  <c:v>22.553999999999998</c:v>
                </c:pt>
                <c:pt idx="14385">
                  <c:v>22.553999999999998</c:v>
                </c:pt>
                <c:pt idx="14386">
                  <c:v>22.553999999999998</c:v>
                </c:pt>
                <c:pt idx="14387">
                  <c:v>22.553999999999998</c:v>
                </c:pt>
                <c:pt idx="14388">
                  <c:v>22.555</c:v>
                </c:pt>
                <c:pt idx="14389">
                  <c:v>22.555</c:v>
                </c:pt>
                <c:pt idx="14390">
                  <c:v>22.555</c:v>
                </c:pt>
                <c:pt idx="14391">
                  <c:v>22.555</c:v>
                </c:pt>
                <c:pt idx="14392">
                  <c:v>22.555</c:v>
                </c:pt>
                <c:pt idx="14393">
                  <c:v>22.555</c:v>
                </c:pt>
                <c:pt idx="14394">
                  <c:v>22.556000000000001</c:v>
                </c:pt>
                <c:pt idx="14395">
                  <c:v>22.556000000000001</c:v>
                </c:pt>
                <c:pt idx="14396">
                  <c:v>22.555</c:v>
                </c:pt>
                <c:pt idx="14397">
                  <c:v>22.556000000000001</c:v>
                </c:pt>
                <c:pt idx="14398">
                  <c:v>22.556000000000001</c:v>
                </c:pt>
                <c:pt idx="14399">
                  <c:v>22.556000000000001</c:v>
                </c:pt>
                <c:pt idx="14400">
                  <c:v>22.556999999999999</c:v>
                </c:pt>
                <c:pt idx="14401">
                  <c:v>22.556999999999999</c:v>
                </c:pt>
                <c:pt idx="14402">
                  <c:v>22.556999999999999</c:v>
                </c:pt>
                <c:pt idx="14403">
                  <c:v>22.556999999999999</c:v>
                </c:pt>
                <c:pt idx="14404">
                  <c:v>22.556999999999999</c:v>
                </c:pt>
                <c:pt idx="14405">
                  <c:v>22.556999999999999</c:v>
                </c:pt>
                <c:pt idx="14406">
                  <c:v>22.556999999999999</c:v>
                </c:pt>
                <c:pt idx="14407">
                  <c:v>22.556999999999999</c:v>
                </c:pt>
                <c:pt idx="14408">
                  <c:v>22.556000000000001</c:v>
                </c:pt>
                <c:pt idx="14409">
                  <c:v>22.556999999999999</c:v>
                </c:pt>
                <c:pt idx="14410">
                  <c:v>22.556999999999999</c:v>
                </c:pt>
                <c:pt idx="14411">
                  <c:v>22.556999999999999</c:v>
                </c:pt>
                <c:pt idx="14412">
                  <c:v>22.556999999999999</c:v>
                </c:pt>
                <c:pt idx="14413">
                  <c:v>22.556999999999999</c:v>
                </c:pt>
                <c:pt idx="14414">
                  <c:v>22.556999999999999</c:v>
                </c:pt>
                <c:pt idx="14415">
                  <c:v>22.556000000000001</c:v>
                </c:pt>
                <c:pt idx="14416">
                  <c:v>22.555</c:v>
                </c:pt>
                <c:pt idx="14417">
                  <c:v>22.556000000000001</c:v>
                </c:pt>
                <c:pt idx="14418">
                  <c:v>22.555</c:v>
                </c:pt>
                <c:pt idx="14419">
                  <c:v>22.555</c:v>
                </c:pt>
                <c:pt idx="14420">
                  <c:v>22.555</c:v>
                </c:pt>
                <c:pt idx="14421">
                  <c:v>22.555</c:v>
                </c:pt>
                <c:pt idx="14422">
                  <c:v>22.556000000000001</c:v>
                </c:pt>
                <c:pt idx="14423">
                  <c:v>22.555</c:v>
                </c:pt>
                <c:pt idx="14424">
                  <c:v>22.555</c:v>
                </c:pt>
                <c:pt idx="14425">
                  <c:v>22.553999999999998</c:v>
                </c:pt>
                <c:pt idx="14426">
                  <c:v>22.553999999999998</c:v>
                </c:pt>
                <c:pt idx="14427">
                  <c:v>22.553999999999998</c:v>
                </c:pt>
                <c:pt idx="14428">
                  <c:v>22.553999999999998</c:v>
                </c:pt>
                <c:pt idx="14429">
                  <c:v>22.553999999999998</c:v>
                </c:pt>
                <c:pt idx="14430">
                  <c:v>22.553999999999998</c:v>
                </c:pt>
                <c:pt idx="14431">
                  <c:v>22.553999999999998</c:v>
                </c:pt>
                <c:pt idx="14432">
                  <c:v>22.553000000000001</c:v>
                </c:pt>
                <c:pt idx="14433">
                  <c:v>22.553999999999998</c:v>
                </c:pt>
                <c:pt idx="14434">
                  <c:v>22.553999999999998</c:v>
                </c:pt>
                <c:pt idx="14435">
                  <c:v>22.553999999999998</c:v>
                </c:pt>
                <c:pt idx="14436">
                  <c:v>22.553000000000001</c:v>
                </c:pt>
                <c:pt idx="14437">
                  <c:v>22.553000000000001</c:v>
                </c:pt>
                <c:pt idx="14438">
                  <c:v>22.552</c:v>
                </c:pt>
                <c:pt idx="14439">
                  <c:v>22.553000000000001</c:v>
                </c:pt>
                <c:pt idx="14440">
                  <c:v>22.552</c:v>
                </c:pt>
                <c:pt idx="14441">
                  <c:v>22.552</c:v>
                </c:pt>
                <c:pt idx="14442">
                  <c:v>22.553000000000001</c:v>
                </c:pt>
                <c:pt idx="14443">
                  <c:v>22.553000000000001</c:v>
                </c:pt>
                <c:pt idx="14444">
                  <c:v>22.553000000000001</c:v>
                </c:pt>
                <c:pt idx="14445">
                  <c:v>22.553999999999998</c:v>
                </c:pt>
                <c:pt idx="14446">
                  <c:v>22.553000000000001</c:v>
                </c:pt>
                <c:pt idx="14447">
                  <c:v>22.553000000000001</c:v>
                </c:pt>
                <c:pt idx="14448">
                  <c:v>22.553000000000001</c:v>
                </c:pt>
                <c:pt idx="14449">
                  <c:v>22.553999999999998</c:v>
                </c:pt>
                <c:pt idx="14450">
                  <c:v>22.553999999999998</c:v>
                </c:pt>
                <c:pt idx="14451">
                  <c:v>22.553999999999998</c:v>
                </c:pt>
                <c:pt idx="14452">
                  <c:v>22.553999999999998</c:v>
                </c:pt>
                <c:pt idx="14453">
                  <c:v>22.553000000000001</c:v>
                </c:pt>
                <c:pt idx="14454">
                  <c:v>22.553999999999998</c:v>
                </c:pt>
                <c:pt idx="14455">
                  <c:v>22.555</c:v>
                </c:pt>
                <c:pt idx="14456">
                  <c:v>22.555</c:v>
                </c:pt>
                <c:pt idx="14457">
                  <c:v>22.555</c:v>
                </c:pt>
                <c:pt idx="14458">
                  <c:v>22.555</c:v>
                </c:pt>
                <c:pt idx="14459">
                  <c:v>22.555</c:v>
                </c:pt>
                <c:pt idx="14460">
                  <c:v>22.555</c:v>
                </c:pt>
                <c:pt idx="14461">
                  <c:v>22.556000000000001</c:v>
                </c:pt>
                <c:pt idx="14462">
                  <c:v>22.556000000000001</c:v>
                </c:pt>
                <c:pt idx="14463">
                  <c:v>22.556000000000001</c:v>
                </c:pt>
                <c:pt idx="14464">
                  <c:v>22.556000000000001</c:v>
                </c:pt>
                <c:pt idx="14465">
                  <c:v>22.556999999999999</c:v>
                </c:pt>
                <c:pt idx="14466">
                  <c:v>22.556999999999999</c:v>
                </c:pt>
                <c:pt idx="14467">
                  <c:v>22.556999999999999</c:v>
                </c:pt>
                <c:pt idx="14468">
                  <c:v>22.556999999999999</c:v>
                </c:pt>
                <c:pt idx="14469">
                  <c:v>22.556000000000001</c:v>
                </c:pt>
                <c:pt idx="14470">
                  <c:v>22.556000000000001</c:v>
                </c:pt>
                <c:pt idx="14471">
                  <c:v>22.556000000000001</c:v>
                </c:pt>
                <c:pt idx="14472">
                  <c:v>22.556000000000001</c:v>
                </c:pt>
                <c:pt idx="14473">
                  <c:v>22.556000000000001</c:v>
                </c:pt>
                <c:pt idx="14474">
                  <c:v>22.556999999999999</c:v>
                </c:pt>
                <c:pt idx="14475">
                  <c:v>22.556999999999999</c:v>
                </c:pt>
                <c:pt idx="14476">
                  <c:v>22.556000000000001</c:v>
                </c:pt>
                <c:pt idx="14477">
                  <c:v>22.556000000000001</c:v>
                </c:pt>
                <c:pt idx="14478">
                  <c:v>22.556999999999999</c:v>
                </c:pt>
                <c:pt idx="14479">
                  <c:v>22.556999999999999</c:v>
                </c:pt>
                <c:pt idx="14480">
                  <c:v>22.556000000000001</c:v>
                </c:pt>
                <c:pt idx="14481">
                  <c:v>22.556000000000001</c:v>
                </c:pt>
                <c:pt idx="14482">
                  <c:v>22.556000000000001</c:v>
                </c:pt>
                <c:pt idx="14483">
                  <c:v>22.556000000000001</c:v>
                </c:pt>
                <c:pt idx="14484">
                  <c:v>22.556000000000001</c:v>
                </c:pt>
                <c:pt idx="14485">
                  <c:v>22.556000000000001</c:v>
                </c:pt>
                <c:pt idx="14486">
                  <c:v>22.555</c:v>
                </c:pt>
                <c:pt idx="14487">
                  <c:v>22.555</c:v>
                </c:pt>
                <c:pt idx="14488">
                  <c:v>22.555</c:v>
                </c:pt>
                <c:pt idx="14489">
                  <c:v>22.555</c:v>
                </c:pt>
                <c:pt idx="14490">
                  <c:v>22.553999999999998</c:v>
                </c:pt>
                <c:pt idx="14491">
                  <c:v>22.553999999999998</c:v>
                </c:pt>
                <c:pt idx="14492">
                  <c:v>22.555</c:v>
                </c:pt>
                <c:pt idx="14493">
                  <c:v>22.553999999999998</c:v>
                </c:pt>
                <c:pt idx="14494">
                  <c:v>22.553999999999998</c:v>
                </c:pt>
                <c:pt idx="14495">
                  <c:v>22.553999999999998</c:v>
                </c:pt>
                <c:pt idx="14496">
                  <c:v>22.553999999999998</c:v>
                </c:pt>
                <c:pt idx="14497">
                  <c:v>22.553999999999998</c:v>
                </c:pt>
                <c:pt idx="14498">
                  <c:v>22.553000000000001</c:v>
                </c:pt>
                <c:pt idx="14499">
                  <c:v>22.553000000000001</c:v>
                </c:pt>
                <c:pt idx="14500">
                  <c:v>22.553000000000001</c:v>
                </c:pt>
                <c:pt idx="14501">
                  <c:v>22.552</c:v>
                </c:pt>
                <c:pt idx="14502">
                  <c:v>22.553000000000001</c:v>
                </c:pt>
                <c:pt idx="14503">
                  <c:v>22.553000000000001</c:v>
                </c:pt>
                <c:pt idx="14504">
                  <c:v>22.553000000000001</c:v>
                </c:pt>
                <c:pt idx="14505">
                  <c:v>22.553000000000001</c:v>
                </c:pt>
                <c:pt idx="14506">
                  <c:v>22.553000000000001</c:v>
                </c:pt>
                <c:pt idx="14507">
                  <c:v>22.553000000000001</c:v>
                </c:pt>
                <c:pt idx="14508">
                  <c:v>22.553000000000001</c:v>
                </c:pt>
                <c:pt idx="14509">
                  <c:v>22.552</c:v>
                </c:pt>
                <c:pt idx="14510">
                  <c:v>22.552</c:v>
                </c:pt>
                <c:pt idx="14511">
                  <c:v>22.553000000000001</c:v>
                </c:pt>
                <c:pt idx="14512">
                  <c:v>22.553000000000001</c:v>
                </c:pt>
                <c:pt idx="14513">
                  <c:v>22.553999999999998</c:v>
                </c:pt>
                <c:pt idx="14514">
                  <c:v>22.553999999999998</c:v>
                </c:pt>
                <c:pt idx="14515">
                  <c:v>22.553999999999998</c:v>
                </c:pt>
                <c:pt idx="14516">
                  <c:v>22.553999999999998</c:v>
                </c:pt>
                <c:pt idx="14517">
                  <c:v>22.553999999999998</c:v>
                </c:pt>
                <c:pt idx="14518">
                  <c:v>22.553999999999998</c:v>
                </c:pt>
                <c:pt idx="14519">
                  <c:v>22.553999999999998</c:v>
                </c:pt>
                <c:pt idx="14520">
                  <c:v>22.555</c:v>
                </c:pt>
                <c:pt idx="14521">
                  <c:v>22.555</c:v>
                </c:pt>
                <c:pt idx="14522">
                  <c:v>22.556000000000001</c:v>
                </c:pt>
                <c:pt idx="14523">
                  <c:v>22.555</c:v>
                </c:pt>
                <c:pt idx="14524">
                  <c:v>22.556000000000001</c:v>
                </c:pt>
                <c:pt idx="14525">
                  <c:v>22.556999999999999</c:v>
                </c:pt>
                <c:pt idx="14526">
                  <c:v>22.556000000000001</c:v>
                </c:pt>
                <c:pt idx="14527">
                  <c:v>22.556000000000001</c:v>
                </c:pt>
                <c:pt idx="14528">
                  <c:v>22.556000000000001</c:v>
                </c:pt>
                <c:pt idx="14529">
                  <c:v>22.556000000000001</c:v>
                </c:pt>
                <c:pt idx="14530">
                  <c:v>22.556000000000001</c:v>
                </c:pt>
                <c:pt idx="14531">
                  <c:v>22.556999999999999</c:v>
                </c:pt>
                <c:pt idx="14532">
                  <c:v>22.556999999999999</c:v>
                </c:pt>
                <c:pt idx="14533">
                  <c:v>22.556000000000001</c:v>
                </c:pt>
                <c:pt idx="14534">
                  <c:v>22.556000000000001</c:v>
                </c:pt>
                <c:pt idx="14535">
                  <c:v>22.556999999999999</c:v>
                </c:pt>
                <c:pt idx="14536">
                  <c:v>22.556999999999999</c:v>
                </c:pt>
                <c:pt idx="14537">
                  <c:v>22.556000000000001</c:v>
                </c:pt>
                <c:pt idx="14538">
                  <c:v>22.556999999999999</c:v>
                </c:pt>
                <c:pt idx="14539">
                  <c:v>22.556999999999999</c:v>
                </c:pt>
                <c:pt idx="14540">
                  <c:v>22.556999999999999</c:v>
                </c:pt>
                <c:pt idx="14541">
                  <c:v>22.556999999999999</c:v>
                </c:pt>
                <c:pt idx="14542">
                  <c:v>22.558</c:v>
                </c:pt>
                <c:pt idx="14543">
                  <c:v>22.558</c:v>
                </c:pt>
                <c:pt idx="14544">
                  <c:v>22.556999999999999</c:v>
                </c:pt>
                <c:pt idx="14545">
                  <c:v>22.556999999999999</c:v>
                </c:pt>
                <c:pt idx="14546">
                  <c:v>22.556999999999999</c:v>
                </c:pt>
                <c:pt idx="14547">
                  <c:v>22.556999999999999</c:v>
                </c:pt>
                <c:pt idx="14548">
                  <c:v>22.556999999999999</c:v>
                </c:pt>
                <c:pt idx="14549">
                  <c:v>22.556000000000001</c:v>
                </c:pt>
                <c:pt idx="14550">
                  <c:v>22.556000000000001</c:v>
                </c:pt>
                <c:pt idx="14551">
                  <c:v>22.556000000000001</c:v>
                </c:pt>
                <c:pt idx="14552">
                  <c:v>22.556000000000001</c:v>
                </c:pt>
                <c:pt idx="14553">
                  <c:v>22.556000000000001</c:v>
                </c:pt>
                <c:pt idx="14554">
                  <c:v>22.556000000000001</c:v>
                </c:pt>
                <c:pt idx="14555">
                  <c:v>22.556000000000001</c:v>
                </c:pt>
                <c:pt idx="14556">
                  <c:v>22.555</c:v>
                </c:pt>
                <c:pt idx="14557">
                  <c:v>22.555</c:v>
                </c:pt>
                <c:pt idx="14558">
                  <c:v>22.555</c:v>
                </c:pt>
                <c:pt idx="14559">
                  <c:v>22.555</c:v>
                </c:pt>
                <c:pt idx="14560">
                  <c:v>22.553999999999998</c:v>
                </c:pt>
                <c:pt idx="14561">
                  <c:v>22.553999999999998</c:v>
                </c:pt>
                <c:pt idx="14562">
                  <c:v>22.553999999999998</c:v>
                </c:pt>
                <c:pt idx="14563">
                  <c:v>22.553999999999998</c:v>
                </c:pt>
                <c:pt idx="14564">
                  <c:v>22.553999999999998</c:v>
                </c:pt>
                <c:pt idx="14565">
                  <c:v>22.553000000000001</c:v>
                </c:pt>
                <c:pt idx="14566">
                  <c:v>22.553000000000001</c:v>
                </c:pt>
                <c:pt idx="14567">
                  <c:v>22.553000000000001</c:v>
                </c:pt>
                <c:pt idx="14568">
                  <c:v>22.553000000000001</c:v>
                </c:pt>
                <c:pt idx="14569">
                  <c:v>22.553000000000001</c:v>
                </c:pt>
                <c:pt idx="14570">
                  <c:v>22.553000000000001</c:v>
                </c:pt>
                <c:pt idx="14571">
                  <c:v>22.553000000000001</c:v>
                </c:pt>
                <c:pt idx="14572">
                  <c:v>22.553000000000001</c:v>
                </c:pt>
                <c:pt idx="14573">
                  <c:v>22.553000000000001</c:v>
                </c:pt>
                <c:pt idx="14574">
                  <c:v>22.553000000000001</c:v>
                </c:pt>
                <c:pt idx="14575">
                  <c:v>22.553000000000001</c:v>
                </c:pt>
                <c:pt idx="14576">
                  <c:v>22.553000000000001</c:v>
                </c:pt>
                <c:pt idx="14577">
                  <c:v>22.553000000000001</c:v>
                </c:pt>
                <c:pt idx="14578">
                  <c:v>22.553999999999998</c:v>
                </c:pt>
                <c:pt idx="14579">
                  <c:v>22.553999999999998</c:v>
                </c:pt>
                <c:pt idx="14580">
                  <c:v>22.553999999999998</c:v>
                </c:pt>
                <c:pt idx="14581">
                  <c:v>22.555</c:v>
                </c:pt>
                <c:pt idx="14582">
                  <c:v>22.555</c:v>
                </c:pt>
                <c:pt idx="14583">
                  <c:v>22.555</c:v>
                </c:pt>
                <c:pt idx="14584">
                  <c:v>22.555</c:v>
                </c:pt>
                <c:pt idx="14585">
                  <c:v>22.555</c:v>
                </c:pt>
                <c:pt idx="14586">
                  <c:v>22.556000000000001</c:v>
                </c:pt>
                <c:pt idx="14587">
                  <c:v>22.556000000000001</c:v>
                </c:pt>
                <c:pt idx="14588">
                  <c:v>22.556000000000001</c:v>
                </c:pt>
                <c:pt idx="14589">
                  <c:v>22.556000000000001</c:v>
                </c:pt>
                <c:pt idx="14590">
                  <c:v>22.556999999999999</c:v>
                </c:pt>
                <c:pt idx="14591">
                  <c:v>22.556000000000001</c:v>
                </c:pt>
                <c:pt idx="14592">
                  <c:v>22.556000000000001</c:v>
                </c:pt>
                <c:pt idx="14593">
                  <c:v>22.556000000000001</c:v>
                </c:pt>
                <c:pt idx="14594">
                  <c:v>22.556999999999999</c:v>
                </c:pt>
                <c:pt idx="14595">
                  <c:v>22.556999999999999</c:v>
                </c:pt>
                <c:pt idx="14596">
                  <c:v>22.556999999999999</c:v>
                </c:pt>
                <c:pt idx="14597">
                  <c:v>22.556999999999999</c:v>
                </c:pt>
                <c:pt idx="14598">
                  <c:v>22.556999999999999</c:v>
                </c:pt>
                <c:pt idx="14599">
                  <c:v>22.556999999999999</c:v>
                </c:pt>
                <c:pt idx="14600">
                  <c:v>22.556999999999999</c:v>
                </c:pt>
                <c:pt idx="14601">
                  <c:v>22.556999999999999</c:v>
                </c:pt>
                <c:pt idx="14602">
                  <c:v>22.556999999999999</c:v>
                </c:pt>
                <c:pt idx="14603">
                  <c:v>22.556999999999999</c:v>
                </c:pt>
                <c:pt idx="14604">
                  <c:v>22.556000000000001</c:v>
                </c:pt>
                <c:pt idx="14605">
                  <c:v>22.556000000000001</c:v>
                </c:pt>
                <c:pt idx="14606">
                  <c:v>22.556000000000001</c:v>
                </c:pt>
                <c:pt idx="14607">
                  <c:v>22.556000000000001</c:v>
                </c:pt>
                <c:pt idx="14608">
                  <c:v>22.556000000000001</c:v>
                </c:pt>
                <c:pt idx="14609">
                  <c:v>22.556000000000001</c:v>
                </c:pt>
                <c:pt idx="14610">
                  <c:v>22.556000000000001</c:v>
                </c:pt>
                <c:pt idx="14611">
                  <c:v>22.555</c:v>
                </c:pt>
                <c:pt idx="14612">
                  <c:v>22.555</c:v>
                </c:pt>
                <c:pt idx="14613">
                  <c:v>22.555</c:v>
                </c:pt>
                <c:pt idx="14614">
                  <c:v>22.555</c:v>
                </c:pt>
                <c:pt idx="14615">
                  <c:v>22.555</c:v>
                </c:pt>
                <c:pt idx="14616">
                  <c:v>22.555</c:v>
                </c:pt>
                <c:pt idx="14617">
                  <c:v>22.555</c:v>
                </c:pt>
                <c:pt idx="14618">
                  <c:v>22.553999999999998</c:v>
                </c:pt>
                <c:pt idx="14619">
                  <c:v>22.553999999999998</c:v>
                </c:pt>
                <c:pt idx="14620">
                  <c:v>22.553000000000001</c:v>
                </c:pt>
                <c:pt idx="14621">
                  <c:v>22.553000000000001</c:v>
                </c:pt>
                <c:pt idx="14622">
                  <c:v>22.553999999999998</c:v>
                </c:pt>
                <c:pt idx="14623">
                  <c:v>22.553999999999998</c:v>
                </c:pt>
                <c:pt idx="14624">
                  <c:v>22.553000000000001</c:v>
                </c:pt>
                <c:pt idx="14625">
                  <c:v>22.553000000000001</c:v>
                </c:pt>
                <c:pt idx="14626">
                  <c:v>22.553000000000001</c:v>
                </c:pt>
                <c:pt idx="14627">
                  <c:v>22.553000000000001</c:v>
                </c:pt>
                <c:pt idx="14628">
                  <c:v>22.553000000000001</c:v>
                </c:pt>
                <c:pt idx="14629">
                  <c:v>22.553000000000001</c:v>
                </c:pt>
                <c:pt idx="14630">
                  <c:v>22.553000000000001</c:v>
                </c:pt>
                <c:pt idx="14631">
                  <c:v>22.553000000000001</c:v>
                </c:pt>
                <c:pt idx="14632">
                  <c:v>22.553000000000001</c:v>
                </c:pt>
                <c:pt idx="14633">
                  <c:v>22.553000000000001</c:v>
                </c:pt>
                <c:pt idx="14634">
                  <c:v>22.553000000000001</c:v>
                </c:pt>
                <c:pt idx="14635">
                  <c:v>22.553000000000001</c:v>
                </c:pt>
                <c:pt idx="14636">
                  <c:v>22.553000000000001</c:v>
                </c:pt>
                <c:pt idx="14637">
                  <c:v>22.553999999999998</c:v>
                </c:pt>
                <c:pt idx="14638">
                  <c:v>22.553999999999998</c:v>
                </c:pt>
                <c:pt idx="14639">
                  <c:v>22.555</c:v>
                </c:pt>
                <c:pt idx="14640">
                  <c:v>22.553999999999998</c:v>
                </c:pt>
                <c:pt idx="14641">
                  <c:v>22.553999999999998</c:v>
                </c:pt>
                <c:pt idx="14642">
                  <c:v>22.555</c:v>
                </c:pt>
                <c:pt idx="14643">
                  <c:v>22.553999999999998</c:v>
                </c:pt>
                <c:pt idx="14644">
                  <c:v>22.555</c:v>
                </c:pt>
                <c:pt idx="14645">
                  <c:v>22.555</c:v>
                </c:pt>
                <c:pt idx="14646">
                  <c:v>22.555</c:v>
                </c:pt>
                <c:pt idx="14647">
                  <c:v>22.555</c:v>
                </c:pt>
                <c:pt idx="14648">
                  <c:v>22.556000000000001</c:v>
                </c:pt>
                <c:pt idx="14649">
                  <c:v>22.556000000000001</c:v>
                </c:pt>
                <c:pt idx="14650">
                  <c:v>22.556999999999999</c:v>
                </c:pt>
                <c:pt idx="14651">
                  <c:v>22.556000000000001</c:v>
                </c:pt>
                <c:pt idx="14652">
                  <c:v>22.556000000000001</c:v>
                </c:pt>
                <c:pt idx="14653">
                  <c:v>22.556000000000001</c:v>
                </c:pt>
                <c:pt idx="14654">
                  <c:v>22.556000000000001</c:v>
                </c:pt>
                <c:pt idx="14655">
                  <c:v>22.556999999999999</c:v>
                </c:pt>
                <c:pt idx="14656">
                  <c:v>22.556999999999999</c:v>
                </c:pt>
                <c:pt idx="14657">
                  <c:v>22.556999999999999</c:v>
                </c:pt>
                <c:pt idx="14658">
                  <c:v>22.556999999999999</c:v>
                </c:pt>
                <c:pt idx="14659">
                  <c:v>22.556999999999999</c:v>
                </c:pt>
                <c:pt idx="14660">
                  <c:v>22.556999999999999</c:v>
                </c:pt>
                <c:pt idx="14661">
                  <c:v>22.556999999999999</c:v>
                </c:pt>
                <c:pt idx="14662">
                  <c:v>22.556999999999999</c:v>
                </c:pt>
                <c:pt idx="14663">
                  <c:v>22.556000000000001</c:v>
                </c:pt>
                <c:pt idx="14664">
                  <c:v>22.556000000000001</c:v>
                </c:pt>
                <c:pt idx="14665">
                  <c:v>22.556999999999999</c:v>
                </c:pt>
                <c:pt idx="14666">
                  <c:v>22.556999999999999</c:v>
                </c:pt>
                <c:pt idx="14667">
                  <c:v>22.556999999999999</c:v>
                </c:pt>
                <c:pt idx="14668">
                  <c:v>22.556999999999999</c:v>
                </c:pt>
                <c:pt idx="14669">
                  <c:v>22.556999999999999</c:v>
                </c:pt>
                <c:pt idx="14670">
                  <c:v>22.556999999999999</c:v>
                </c:pt>
                <c:pt idx="14671">
                  <c:v>22.556999999999999</c:v>
                </c:pt>
                <c:pt idx="14672">
                  <c:v>22.556000000000001</c:v>
                </c:pt>
                <c:pt idx="14673">
                  <c:v>22.556999999999999</c:v>
                </c:pt>
                <c:pt idx="14674">
                  <c:v>22.556000000000001</c:v>
                </c:pt>
                <c:pt idx="14675">
                  <c:v>22.556000000000001</c:v>
                </c:pt>
                <c:pt idx="14676">
                  <c:v>22.555</c:v>
                </c:pt>
                <c:pt idx="14677">
                  <c:v>22.556000000000001</c:v>
                </c:pt>
                <c:pt idx="14678">
                  <c:v>22.556000000000001</c:v>
                </c:pt>
                <c:pt idx="14679">
                  <c:v>22.555</c:v>
                </c:pt>
                <c:pt idx="14680">
                  <c:v>22.553999999999998</c:v>
                </c:pt>
                <c:pt idx="14681">
                  <c:v>22.553999999999998</c:v>
                </c:pt>
                <c:pt idx="14682">
                  <c:v>22.555</c:v>
                </c:pt>
                <c:pt idx="14683">
                  <c:v>22.553999999999998</c:v>
                </c:pt>
                <c:pt idx="14684">
                  <c:v>22.553999999999998</c:v>
                </c:pt>
                <c:pt idx="14685">
                  <c:v>22.553999999999998</c:v>
                </c:pt>
                <c:pt idx="14686">
                  <c:v>22.553999999999998</c:v>
                </c:pt>
                <c:pt idx="14687">
                  <c:v>22.553000000000001</c:v>
                </c:pt>
                <c:pt idx="14688">
                  <c:v>22.553000000000001</c:v>
                </c:pt>
                <c:pt idx="14689">
                  <c:v>22.553000000000001</c:v>
                </c:pt>
                <c:pt idx="14690">
                  <c:v>22.553000000000001</c:v>
                </c:pt>
                <c:pt idx="14691">
                  <c:v>22.553999999999998</c:v>
                </c:pt>
                <c:pt idx="14692">
                  <c:v>22.553999999999998</c:v>
                </c:pt>
                <c:pt idx="14693">
                  <c:v>22.553000000000001</c:v>
                </c:pt>
                <c:pt idx="14694">
                  <c:v>22.553000000000001</c:v>
                </c:pt>
                <c:pt idx="14695">
                  <c:v>22.553999999999998</c:v>
                </c:pt>
                <c:pt idx="14696">
                  <c:v>22.553999999999998</c:v>
                </c:pt>
                <c:pt idx="14697">
                  <c:v>22.553000000000001</c:v>
                </c:pt>
                <c:pt idx="14698">
                  <c:v>22.553000000000001</c:v>
                </c:pt>
                <c:pt idx="14699">
                  <c:v>22.553000000000001</c:v>
                </c:pt>
                <c:pt idx="14700">
                  <c:v>22.553000000000001</c:v>
                </c:pt>
                <c:pt idx="14701">
                  <c:v>22.553000000000001</c:v>
                </c:pt>
                <c:pt idx="14702">
                  <c:v>22.553999999999998</c:v>
                </c:pt>
                <c:pt idx="14703">
                  <c:v>22.553999999999998</c:v>
                </c:pt>
                <c:pt idx="14704">
                  <c:v>22.553999999999998</c:v>
                </c:pt>
                <c:pt idx="14705">
                  <c:v>22.553999999999998</c:v>
                </c:pt>
                <c:pt idx="14706">
                  <c:v>22.553999999999998</c:v>
                </c:pt>
                <c:pt idx="14707">
                  <c:v>22.553999999999998</c:v>
                </c:pt>
                <c:pt idx="14708">
                  <c:v>22.553999999999998</c:v>
                </c:pt>
                <c:pt idx="14709">
                  <c:v>22.553999999999998</c:v>
                </c:pt>
                <c:pt idx="14710">
                  <c:v>22.555</c:v>
                </c:pt>
                <c:pt idx="14711">
                  <c:v>22.555</c:v>
                </c:pt>
                <c:pt idx="14712">
                  <c:v>22.555</c:v>
                </c:pt>
                <c:pt idx="14713">
                  <c:v>22.556000000000001</c:v>
                </c:pt>
                <c:pt idx="14714">
                  <c:v>22.556000000000001</c:v>
                </c:pt>
                <c:pt idx="14715">
                  <c:v>22.555</c:v>
                </c:pt>
                <c:pt idx="14716">
                  <c:v>22.556000000000001</c:v>
                </c:pt>
                <c:pt idx="14717">
                  <c:v>22.556000000000001</c:v>
                </c:pt>
                <c:pt idx="14718">
                  <c:v>22.556000000000001</c:v>
                </c:pt>
                <c:pt idx="14719">
                  <c:v>22.556000000000001</c:v>
                </c:pt>
                <c:pt idx="14720">
                  <c:v>22.558</c:v>
                </c:pt>
                <c:pt idx="14721">
                  <c:v>22.556999999999999</c:v>
                </c:pt>
                <c:pt idx="14722">
                  <c:v>22.556999999999999</c:v>
                </c:pt>
                <c:pt idx="14723">
                  <c:v>22.556999999999999</c:v>
                </c:pt>
                <c:pt idx="14724">
                  <c:v>22.556999999999999</c:v>
                </c:pt>
                <c:pt idx="14725">
                  <c:v>22.556999999999999</c:v>
                </c:pt>
                <c:pt idx="14726">
                  <c:v>22.556999999999999</c:v>
                </c:pt>
                <c:pt idx="14727">
                  <c:v>22.556999999999999</c:v>
                </c:pt>
                <c:pt idx="14728">
                  <c:v>22.556999999999999</c:v>
                </c:pt>
                <c:pt idx="14729">
                  <c:v>22.556999999999999</c:v>
                </c:pt>
                <c:pt idx="14730">
                  <c:v>22.556000000000001</c:v>
                </c:pt>
                <c:pt idx="14731">
                  <c:v>22.556000000000001</c:v>
                </c:pt>
                <c:pt idx="14732">
                  <c:v>22.556000000000001</c:v>
                </c:pt>
                <c:pt idx="14733">
                  <c:v>22.556999999999999</c:v>
                </c:pt>
                <c:pt idx="14734">
                  <c:v>22.556000000000001</c:v>
                </c:pt>
                <c:pt idx="14735">
                  <c:v>22.556000000000001</c:v>
                </c:pt>
                <c:pt idx="14736">
                  <c:v>22.556000000000001</c:v>
                </c:pt>
                <c:pt idx="14737">
                  <c:v>22.556000000000001</c:v>
                </c:pt>
                <c:pt idx="14738">
                  <c:v>22.555</c:v>
                </c:pt>
                <c:pt idx="14739">
                  <c:v>22.555</c:v>
                </c:pt>
                <c:pt idx="14740">
                  <c:v>22.555</c:v>
                </c:pt>
                <c:pt idx="14741">
                  <c:v>22.555</c:v>
                </c:pt>
                <c:pt idx="14742">
                  <c:v>22.553999999999998</c:v>
                </c:pt>
                <c:pt idx="14743">
                  <c:v>22.553999999999998</c:v>
                </c:pt>
                <c:pt idx="14744">
                  <c:v>22.553999999999998</c:v>
                </c:pt>
                <c:pt idx="14745">
                  <c:v>22.553000000000001</c:v>
                </c:pt>
                <c:pt idx="14746">
                  <c:v>22.553999999999998</c:v>
                </c:pt>
                <c:pt idx="14747">
                  <c:v>22.553999999999998</c:v>
                </c:pt>
                <c:pt idx="14748">
                  <c:v>22.553999999999998</c:v>
                </c:pt>
                <c:pt idx="14749">
                  <c:v>22.553000000000001</c:v>
                </c:pt>
                <c:pt idx="14750">
                  <c:v>22.553000000000001</c:v>
                </c:pt>
                <c:pt idx="14751">
                  <c:v>22.553000000000001</c:v>
                </c:pt>
                <c:pt idx="14752">
                  <c:v>22.553000000000001</c:v>
                </c:pt>
                <c:pt idx="14753">
                  <c:v>22.553000000000001</c:v>
                </c:pt>
                <c:pt idx="14754">
                  <c:v>22.553000000000001</c:v>
                </c:pt>
                <c:pt idx="14755">
                  <c:v>22.553000000000001</c:v>
                </c:pt>
                <c:pt idx="14756">
                  <c:v>22.553000000000001</c:v>
                </c:pt>
                <c:pt idx="14757">
                  <c:v>22.553000000000001</c:v>
                </c:pt>
                <c:pt idx="14758">
                  <c:v>22.553000000000001</c:v>
                </c:pt>
                <c:pt idx="14759">
                  <c:v>22.553000000000001</c:v>
                </c:pt>
                <c:pt idx="14760">
                  <c:v>22.553000000000001</c:v>
                </c:pt>
                <c:pt idx="14761">
                  <c:v>22.553000000000001</c:v>
                </c:pt>
                <c:pt idx="14762">
                  <c:v>22.553999999999998</c:v>
                </c:pt>
                <c:pt idx="14763">
                  <c:v>22.553000000000001</c:v>
                </c:pt>
                <c:pt idx="14764">
                  <c:v>22.553999999999998</c:v>
                </c:pt>
                <c:pt idx="14765">
                  <c:v>22.553999999999998</c:v>
                </c:pt>
                <c:pt idx="14766">
                  <c:v>22.553999999999998</c:v>
                </c:pt>
                <c:pt idx="14767">
                  <c:v>22.553999999999998</c:v>
                </c:pt>
                <c:pt idx="14768">
                  <c:v>22.553999999999998</c:v>
                </c:pt>
                <c:pt idx="14769">
                  <c:v>22.555</c:v>
                </c:pt>
                <c:pt idx="14770">
                  <c:v>22.555</c:v>
                </c:pt>
                <c:pt idx="14771">
                  <c:v>22.555</c:v>
                </c:pt>
                <c:pt idx="14772">
                  <c:v>22.555</c:v>
                </c:pt>
                <c:pt idx="14773">
                  <c:v>22.555</c:v>
                </c:pt>
                <c:pt idx="14774">
                  <c:v>22.555</c:v>
                </c:pt>
                <c:pt idx="14775">
                  <c:v>22.556000000000001</c:v>
                </c:pt>
                <c:pt idx="14776">
                  <c:v>22.556000000000001</c:v>
                </c:pt>
                <c:pt idx="14777">
                  <c:v>22.556000000000001</c:v>
                </c:pt>
                <c:pt idx="14778">
                  <c:v>22.556000000000001</c:v>
                </c:pt>
                <c:pt idx="14779">
                  <c:v>22.556000000000001</c:v>
                </c:pt>
                <c:pt idx="14780">
                  <c:v>22.556000000000001</c:v>
                </c:pt>
                <c:pt idx="14781">
                  <c:v>22.556000000000001</c:v>
                </c:pt>
                <c:pt idx="14782">
                  <c:v>22.556999999999999</c:v>
                </c:pt>
                <c:pt idx="14783">
                  <c:v>22.556999999999999</c:v>
                </c:pt>
                <c:pt idx="14784">
                  <c:v>22.556999999999999</c:v>
                </c:pt>
                <c:pt idx="14785">
                  <c:v>22.556999999999999</c:v>
                </c:pt>
                <c:pt idx="14786">
                  <c:v>22.556999999999999</c:v>
                </c:pt>
                <c:pt idx="14787">
                  <c:v>22.556999999999999</c:v>
                </c:pt>
                <c:pt idx="14788">
                  <c:v>22.556999999999999</c:v>
                </c:pt>
                <c:pt idx="14789">
                  <c:v>22.556999999999999</c:v>
                </c:pt>
                <c:pt idx="14790">
                  <c:v>22.556999999999999</c:v>
                </c:pt>
                <c:pt idx="14791">
                  <c:v>22.556999999999999</c:v>
                </c:pt>
                <c:pt idx="14792">
                  <c:v>22.556999999999999</c:v>
                </c:pt>
                <c:pt idx="14793">
                  <c:v>22.556999999999999</c:v>
                </c:pt>
                <c:pt idx="14794">
                  <c:v>22.556999999999999</c:v>
                </c:pt>
                <c:pt idx="14795">
                  <c:v>22.556999999999999</c:v>
                </c:pt>
                <c:pt idx="14796">
                  <c:v>22.556999999999999</c:v>
                </c:pt>
                <c:pt idx="14797">
                  <c:v>22.556000000000001</c:v>
                </c:pt>
                <c:pt idx="14798">
                  <c:v>22.556000000000001</c:v>
                </c:pt>
                <c:pt idx="14799">
                  <c:v>22.556000000000001</c:v>
                </c:pt>
                <c:pt idx="14800">
                  <c:v>22.556000000000001</c:v>
                </c:pt>
                <c:pt idx="14801">
                  <c:v>22.556000000000001</c:v>
                </c:pt>
                <c:pt idx="14802">
                  <c:v>22.556000000000001</c:v>
                </c:pt>
                <c:pt idx="14803">
                  <c:v>22.556000000000001</c:v>
                </c:pt>
                <c:pt idx="14804">
                  <c:v>22.556000000000001</c:v>
                </c:pt>
                <c:pt idx="14805">
                  <c:v>22.555</c:v>
                </c:pt>
                <c:pt idx="14806">
                  <c:v>22.555</c:v>
                </c:pt>
                <c:pt idx="14807">
                  <c:v>22.555</c:v>
                </c:pt>
                <c:pt idx="14808">
                  <c:v>22.555</c:v>
                </c:pt>
                <c:pt idx="14809">
                  <c:v>22.555</c:v>
                </c:pt>
                <c:pt idx="14810">
                  <c:v>22.555</c:v>
                </c:pt>
                <c:pt idx="14811">
                  <c:v>22.553999999999998</c:v>
                </c:pt>
                <c:pt idx="14812">
                  <c:v>22.553999999999998</c:v>
                </c:pt>
                <c:pt idx="14813">
                  <c:v>22.553999999999998</c:v>
                </c:pt>
                <c:pt idx="14814">
                  <c:v>22.553999999999998</c:v>
                </c:pt>
                <c:pt idx="14815">
                  <c:v>22.553999999999998</c:v>
                </c:pt>
                <c:pt idx="14816">
                  <c:v>22.553999999999998</c:v>
                </c:pt>
                <c:pt idx="14817">
                  <c:v>22.553999999999998</c:v>
                </c:pt>
                <c:pt idx="14818">
                  <c:v>22.553999999999998</c:v>
                </c:pt>
                <c:pt idx="14819">
                  <c:v>22.553000000000001</c:v>
                </c:pt>
                <c:pt idx="14820">
                  <c:v>22.553000000000001</c:v>
                </c:pt>
                <c:pt idx="14821">
                  <c:v>22.553000000000001</c:v>
                </c:pt>
                <c:pt idx="14822">
                  <c:v>22.553000000000001</c:v>
                </c:pt>
                <c:pt idx="14823">
                  <c:v>22.553000000000001</c:v>
                </c:pt>
                <c:pt idx="14824">
                  <c:v>22.553000000000001</c:v>
                </c:pt>
                <c:pt idx="14825">
                  <c:v>22.553000000000001</c:v>
                </c:pt>
                <c:pt idx="14826">
                  <c:v>22.553000000000001</c:v>
                </c:pt>
                <c:pt idx="14827">
                  <c:v>22.553000000000001</c:v>
                </c:pt>
                <c:pt idx="14828">
                  <c:v>22.553000000000001</c:v>
                </c:pt>
                <c:pt idx="14829">
                  <c:v>22.553000000000001</c:v>
                </c:pt>
                <c:pt idx="14830">
                  <c:v>22.553999999999998</c:v>
                </c:pt>
                <c:pt idx="14831">
                  <c:v>22.553999999999998</c:v>
                </c:pt>
                <c:pt idx="14832">
                  <c:v>22.553999999999998</c:v>
                </c:pt>
                <c:pt idx="14833">
                  <c:v>22.555</c:v>
                </c:pt>
                <c:pt idx="14834">
                  <c:v>22.555</c:v>
                </c:pt>
                <c:pt idx="14835">
                  <c:v>22.555</c:v>
                </c:pt>
                <c:pt idx="14836">
                  <c:v>22.555</c:v>
                </c:pt>
                <c:pt idx="14837">
                  <c:v>22.555</c:v>
                </c:pt>
                <c:pt idx="14838">
                  <c:v>22.555</c:v>
                </c:pt>
                <c:pt idx="14839">
                  <c:v>22.555</c:v>
                </c:pt>
                <c:pt idx="14840">
                  <c:v>22.555</c:v>
                </c:pt>
                <c:pt idx="14841">
                  <c:v>22.556000000000001</c:v>
                </c:pt>
                <c:pt idx="14842">
                  <c:v>22.556999999999999</c:v>
                </c:pt>
                <c:pt idx="14843">
                  <c:v>22.556000000000001</c:v>
                </c:pt>
                <c:pt idx="14844">
                  <c:v>22.556000000000001</c:v>
                </c:pt>
                <c:pt idx="14845">
                  <c:v>22.556999999999999</c:v>
                </c:pt>
                <c:pt idx="14846">
                  <c:v>22.556999999999999</c:v>
                </c:pt>
                <c:pt idx="14847">
                  <c:v>22.556999999999999</c:v>
                </c:pt>
                <c:pt idx="14848">
                  <c:v>22.556999999999999</c:v>
                </c:pt>
                <c:pt idx="14849">
                  <c:v>22.556999999999999</c:v>
                </c:pt>
                <c:pt idx="14850">
                  <c:v>22.556999999999999</c:v>
                </c:pt>
                <c:pt idx="14851">
                  <c:v>22.558</c:v>
                </c:pt>
                <c:pt idx="14852">
                  <c:v>22.558</c:v>
                </c:pt>
                <c:pt idx="14853">
                  <c:v>22.556999999999999</c:v>
                </c:pt>
                <c:pt idx="14854">
                  <c:v>22.556999999999999</c:v>
                </c:pt>
                <c:pt idx="14855">
                  <c:v>22.556999999999999</c:v>
                </c:pt>
                <c:pt idx="14856">
                  <c:v>22.556999999999999</c:v>
                </c:pt>
                <c:pt idx="14857">
                  <c:v>22.556999999999999</c:v>
                </c:pt>
                <c:pt idx="14858">
                  <c:v>22.556999999999999</c:v>
                </c:pt>
                <c:pt idx="14859">
                  <c:v>22.556999999999999</c:v>
                </c:pt>
                <c:pt idx="14860">
                  <c:v>22.556999999999999</c:v>
                </c:pt>
                <c:pt idx="14861">
                  <c:v>22.556999999999999</c:v>
                </c:pt>
                <c:pt idx="14862">
                  <c:v>22.556000000000001</c:v>
                </c:pt>
                <c:pt idx="14863">
                  <c:v>22.556000000000001</c:v>
                </c:pt>
                <c:pt idx="14864">
                  <c:v>22.555</c:v>
                </c:pt>
                <c:pt idx="14865">
                  <c:v>22.555</c:v>
                </c:pt>
                <c:pt idx="14866">
                  <c:v>22.555</c:v>
                </c:pt>
                <c:pt idx="14867">
                  <c:v>22.556000000000001</c:v>
                </c:pt>
                <c:pt idx="14868">
                  <c:v>22.556000000000001</c:v>
                </c:pt>
                <c:pt idx="14869">
                  <c:v>22.555</c:v>
                </c:pt>
                <c:pt idx="14870">
                  <c:v>22.555</c:v>
                </c:pt>
                <c:pt idx="14871">
                  <c:v>22.553999999999998</c:v>
                </c:pt>
                <c:pt idx="14872">
                  <c:v>22.555</c:v>
                </c:pt>
                <c:pt idx="14873">
                  <c:v>22.555</c:v>
                </c:pt>
                <c:pt idx="14874">
                  <c:v>22.553999999999998</c:v>
                </c:pt>
                <c:pt idx="14875">
                  <c:v>22.553000000000001</c:v>
                </c:pt>
                <c:pt idx="14876">
                  <c:v>22.553000000000001</c:v>
                </c:pt>
                <c:pt idx="14877">
                  <c:v>22.553999999999998</c:v>
                </c:pt>
                <c:pt idx="14878">
                  <c:v>22.553999999999998</c:v>
                </c:pt>
                <c:pt idx="14879">
                  <c:v>22.553999999999998</c:v>
                </c:pt>
                <c:pt idx="14880">
                  <c:v>22.553999999999998</c:v>
                </c:pt>
                <c:pt idx="14881">
                  <c:v>22.553999999999998</c:v>
                </c:pt>
                <c:pt idx="14882">
                  <c:v>22.553000000000001</c:v>
                </c:pt>
                <c:pt idx="14883">
                  <c:v>22.553000000000001</c:v>
                </c:pt>
                <c:pt idx="14884">
                  <c:v>22.553999999999998</c:v>
                </c:pt>
                <c:pt idx="14885">
                  <c:v>22.553999999999998</c:v>
                </c:pt>
                <c:pt idx="14886">
                  <c:v>22.553000000000001</c:v>
                </c:pt>
                <c:pt idx="14887">
                  <c:v>22.552</c:v>
                </c:pt>
                <c:pt idx="14888">
                  <c:v>22.553000000000001</c:v>
                </c:pt>
                <c:pt idx="14889">
                  <c:v>22.553000000000001</c:v>
                </c:pt>
                <c:pt idx="14890">
                  <c:v>22.553000000000001</c:v>
                </c:pt>
                <c:pt idx="14891">
                  <c:v>22.553000000000001</c:v>
                </c:pt>
                <c:pt idx="14892">
                  <c:v>22.553999999999998</c:v>
                </c:pt>
                <c:pt idx="14893">
                  <c:v>22.553999999999998</c:v>
                </c:pt>
                <c:pt idx="14894">
                  <c:v>22.553999999999998</c:v>
                </c:pt>
                <c:pt idx="14895">
                  <c:v>22.553999999999998</c:v>
                </c:pt>
                <c:pt idx="14896">
                  <c:v>22.553000000000001</c:v>
                </c:pt>
                <c:pt idx="14897">
                  <c:v>22.553999999999998</c:v>
                </c:pt>
                <c:pt idx="14898">
                  <c:v>22.553999999999998</c:v>
                </c:pt>
                <c:pt idx="14899">
                  <c:v>22.555</c:v>
                </c:pt>
                <c:pt idx="14900">
                  <c:v>22.556000000000001</c:v>
                </c:pt>
                <c:pt idx="14901">
                  <c:v>22.555</c:v>
                </c:pt>
                <c:pt idx="14902">
                  <c:v>22.555</c:v>
                </c:pt>
                <c:pt idx="14903">
                  <c:v>22.555</c:v>
                </c:pt>
                <c:pt idx="14904">
                  <c:v>22.556000000000001</c:v>
                </c:pt>
                <c:pt idx="14905">
                  <c:v>22.556000000000001</c:v>
                </c:pt>
                <c:pt idx="14906">
                  <c:v>22.556999999999999</c:v>
                </c:pt>
                <c:pt idx="14907">
                  <c:v>22.556999999999999</c:v>
                </c:pt>
                <c:pt idx="14908">
                  <c:v>22.556999999999999</c:v>
                </c:pt>
                <c:pt idx="14909">
                  <c:v>22.556999999999999</c:v>
                </c:pt>
                <c:pt idx="14910">
                  <c:v>22.556999999999999</c:v>
                </c:pt>
                <c:pt idx="14911">
                  <c:v>22.556999999999999</c:v>
                </c:pt>
                <c:pt idx="14912">
                  <c:v>22.556000000000001</c:v>
                </c:pt>
                <c:pt idx="14913">
                  <c:v>22.556999999999999</c:v>
                </c:pt>
                <c:pt idx="14914">
                  <c:v>22.556999999999999</c:v>
                </c:pt>
                <c:pt idx="14915">
                  <c:v>22.556999999999999</c:v>
                </c:pt>
                <c:pt idx="14916">
                  <c:v>22.556999999999999</c:v>
                </c:pt>
                <c:pt idx="14917">
                  <c:v>22.556999999999999</c:v>
                </c:pt>
                <c:pt idx="14918">
                  <c:v>22.556999999999999</c:v>
                </c:pt>
                <c:pt idx="14919">
                  <c:v>22.556999999999999</c:v>
                </c:pt>
                <c:pt idx="14920">
                  <c:v>22.556999999999999</c:v>
                </c:pt>
                <c:pt idx="14921">
                  <c:v>22.556999999999999</c:v>
                </c:pt>
                <c:pt idx="14922">
                  <c:v>22.556999999999999</c:v>
                </c:pt>
                <c:pt idx="14923">
                  <c:v>22.556999999999999</c:v>
                </c:pt>
                <c:pt idx="14924">
                  <c:v>22.556999999999999</c:v>
                </c:pt>
                <c:pt idx="14925">
                  <c:v>22.556999999999999</c:v>
                </c:pt>
                <c:pt idx="14926">
                  <c:v>22.558</c:v>
                </c:pt>
                <c:pt idx="14927">
                  <c:v>22.556999999999999</c:v>
                </c:pt>
                <c:pt idx="14928">
                  <c:v>22.556000000000001</c:v>
                </c:pt>
                <c:pt idx="14929">
                  <c:v>22.556000000000001</c:v>
                </c:pt>
                <c:pt idx="14930">
                  <c:v>22.556000000000001</c:v>
                </c:pt>
                <c:pt idx="14931">
                  <c:v>22.556000000000001</c:v>
                </c:pt>
                <c:pt idx="14932">
                  <c:v>22.555</c:v>
                </c:pt>
                <c:pt idx="14933">
                  <c:v>22.556000000000001</c:v>
                </c:pt>
                <c:pt idx="14934">
                  <c:v>22.556000000000001</c:v>
                </c:pt>
                <c:pt idx="14935">
                  <c:v>22.555</c:v>
                </c:pt>
                <c:pt idx="14936">
                  <c:v>22.555</c:v>
                </c:pt>
                <c:pt idx="14937">
                  <c:v>22.555</c:v>
                </c:pt>
                <c:pt idx="14938">
                  <c:v>22.555</c:v>
                </c:pt>
                <c:pt idx="14939">
                  <c:v>22.555</c:v>
                </c:pt>
                <c:pt idx="14940">
                  <c:v>22.555</c:v>
                </c:pt>
                <c:pt idx="14941">
                  <c:v>22.555</c:v>
                </c:pt>
                <c:pt idx="14942">
                  <c:v>22.555</c:v>
                </c:pt>
                <c:pt idx="14943">
                  <c:v>22.553999999999998</c:v>
                </c:pt>
                <c:pt idx="14944">
                  <c:v>22.553999999999998</c:v>
                </c:pt>
                <c:pt idx="14945">
                  <c:v>22.553000000000001</c:v>
                </c:pt>
                <c:pt idx="14946">
                  <c:v>22.553000000000001</c:v>
                </c:pt>
                <c:pt idx="14947">
                  <c:v>22.553000000000001</c:v>
                </c:pt>
                <c:pt idx="14948">
                  <c:v>22.553000000000001</c:v>
                </c:pt>
                <c:pt idx="14949">
                  <c:v>22.553999999999998</c:v>
                </c:pt>
                <c:pt idx="14950">
                  <c:v>22.553000000000001</c:v>
                </c:pt>
                <c:pt idx="14951">
                  <c:v>22.553000000000001</c:v>
                </c:pt>
                <c:pt idx="14952">
                  <c:v>22.553000000000001</c:v>
                </c:pt>
                <c:pt idx="14953">
                  <c:v>22.553999999999998</c:v>
                </c:pt>
                <c:pt idx="14954">
                  <c:v>22.553000000000001</c:v>
                </c:pt>
                <c:pt idx="14955">
                  <c:v>22.553000000000001</c:v>
                </c:pt>
                <c:pt idx="14956">
                  <c:v>22.553000000000001</c:v>
                </c:pt>
                <c:pt idx="14957">
                  <c:v>22.553000000000001</c:v>
                </c:pt>
                <c:pt idx="14958">
                  <c:v>22.553000000000001</c:v>
                </c:pt>
                <c:pt idx="14959">
                  <c:v>22.553999999999998</c:v>
                </c:pt>
                <c:pt idx="14960">
                  <c:v>22.553999999999998</c:v>
                </c:pt>
                <c:pt idx="14961">
                  <c:v>22.553999999999998</c:v>
                </c:pt>
                <c:pt idx="14962">
                  <c:v>22.553000000000001</c:v>
                </c:pt>
                <c:pt idx="14963">
                  <c:v>22.553999999999998</c:v>
                </c:pt>
                <c:pt idx="14964">
                  <c:v>22.553999999999998</c:v>
                </c:pt>
                <c:pt idx="14965">
                  <c:v>22.553999999999998</c:v>
                </c:pt>
                <c:pt idx="14966">
                  <c:v>22.553999999999998</c:v>
                </c:pt>
                <c:pt idx="14967">
                  <c:v>22.553999999999998</c:v>
                </c:pt>
                <c:pt idx="14968">
                  <c:v>22.553999999999998</c:v>
                </c:pt>
                <c:pt idx="14969">
                  <c:v>22.555</c:v>
                </c:pt>
                <c:pt idx="14970">
                  <c:v>22.556000000000001</c:v>
                </c:pt>
                <c:pt idx="14971">
                  <c:v>22.556000000000001</c:v>
                </c:pt>
                <c:pt idx="14972">
                  <c:v>22.555</c:v>
                </c:pt>
                <c:pt idx="14973">
                  <c:v>22.556000000000001</c:v>
                </c:pt>
                <c:pt idx="14974">
                  <c:v>22.556000000000001</c:v>
                </c:pt>
                <c:pt idx="14975">
                  <c:v>22.556000000000001</c:v>
                </c:pt>
                <c:pt idx="14976">
                  <c:v>22.556000000000001</c:v>
                </c:pt>
                <c:pt idx="14977">
                  <c:v>22.556000000000001</c:v>
                </c:pt>
                <c:pt idx="14978">
                  <c:v>22.556999999999999</c:v>
                </c:pt>
                <c:pt idx="14979">
                  <c:v>22.556999999999999</c:v>
                </c:pt>
                <c:pt idx="14980">
                  <c:v>22.556999999999999</c:v>
                </c:pt>
                <c:pt idx="14981">
                  <c:v>22.556999999999999</c:v>
                </c:pt>
                <c:pt idx="14982">
                  <c:v>22.558</c:v>
                </c:pt>
                <c:pt idx="14983">
                  <c:v>22.556999999999999</c:v>
                </c:pt>
                <c:pt idx="14984">
                  <c:v>22.556999999999999</c:v>
                </c:pt>
                <c:pt idx="14985">
                  <c:v>22.556999999999999</c:v>
                </c:pt>
                <c:pt idx="14986">
                  <c:v>22.556999999999999</c:v>
                </c:pt>
                <c:pt idx="14987">
                  <c:v>22.556999999999999</c:v>
                </c:pt>
                <c:pt idx="14988">
                  <c:v>22.556999999999999</c:v>
                </c:pt>
                <c:pt idx="14989">
                  <c:v>22.556999999999999</c:v>
                </c:pt>
                <c:pt idx="14990">
                  <c:v>22.556000000000001</c:v>
                </c:pt>
                <c:pt idx="14991">
                  <c:v>22.556000000000001</c:v>
                </c:pt>
                <c:pt idx="14992">
                  <c:v>22.556999999999999</c:v>
                </c:pt>
                <c:pt idx="14993">
                  <c:v>22.556999999999999</c:v>
                </c:pt>
                <c:pt idx="14994">
                  <c:v>22.556999999999999</c:v>
                </c:pt>
                <c:pt idx="14995">
                  <c:v>22.556999999999999</c:v>
                </c:pt>
                <c:pt idx="14996">
                  <c:v>22.556000000000001</c:v>
                </c:pt>
                <c:pt idx="14997">
                  <c:v>22.556000000000001</c:v>
                </c:pt>
                <c:pt idx="14998">
                  <c:v>22.556000000000001</c:v>
                </c:pt>
                <c:pt idx="14999">
                  <c:v>22.556000000000001</c:v>
                </c:pt>
                <c:pt idx="15000">
                  <c:v>22.556999999999999</c:v>
                </c:pt>
                <c:pt idx="15001">
                  <c:v>22.556999999999999</c:v>
                </c:pt>
                <c:pt idx="15002">
                  <c:v>22.556000000000001</c:v>
                </c:pt>
                <c:pt idx="15003">
                  <c:v>22.555</c:v>
                </c:pt>
                <c:pt idx="15004">
                  <c:v>22.556000000000001</c:v>
                </c:pt>
                <c:pt idx="15005">
                  <c:v>22.556000000000001</c:v>
                </c:pt>
                <c:pt idx="15006">
                  <c:v>22.553999999999998</c:v>
                </c:pt>
                <c:pt idx="15007">
                  <c:v>22.553999999999998</c:v>
                </c:pt>
                <c:pt idx="15008">
                  <c:v>22.553000000000001</c:v>
                </c:pt>
                <c:pt idx="15009">
                  <c:v>22.553999999999998</c:v>
                </c:pt>
                <c:pt idx="15010">
                  <c:v>22.553999999999998</c:v>
                </c:pt>
                <c:pt idx="15011">
                  <c:v>22.553000000000001</c:v>
                </c:pt>
                <c:pt idx="15012">
                  <c:v>22.553000000000001</c:v>
                </c:pt>
                <c:pt idx="15013">
                  <c:v>22.553999999999998</c:v>
                </c:pt>
                <c:pt idx="15014">
                  <c:v>22.553000000000001</c:v>
                </c:pt>
                <c:pt idx="15015">
                  <c:v>22.553000000000001</c:v>
                </c:pt>
                <c:pt idx="15016">
                  <c:v>22.553000000000001</c:v>
                </c:pt>
                <c:pt idx="15017">
                  <c:v>22.553000000000001</c:v>
                </c:pt>
                <c:pt idx="15018">
                  <c:v>22.553999999999998</c:v>
                </c:pt>
                <c:pt idx="15019">
                  <c:v>22.553999999999998</c:v>
                </c:pt>
                <c:pt idx="15020">
                  <c:v>22.553000000000001</c:v>
                </c:pt>
                <c:pt idx="15021">
                  <c:v>22.553999999999998</c:v>
                </c:pt>
                <c:pt idx="15022">
                  <c:v>22.553000000000001</c:v>
                </c:pt>
                <c:pt idx="15023">
                  <c:v>22.553000000000001</c:v>
                </c:pt>
                <c:pt idx="15024">
                  <c:v>22.553000000000001</c:v>
                </c:pt>
                <c:pt idx="15025">
                  <c:v>22.553000000000001</c:v>
                </c:pt>
                <c:pt idx="15026">
                  <c:v>22.553000000000001</c:v>
                </c:pt>
                <c:pt idx="15027">
                  <c:v>22.553999999999998</c:v>
                </c:pt>
                <c:pt idx="15028">
                  <c:v>22.555</c:v>
                </c:pt>
                <c:pt idx="15029">
                  <c:v>22.555</c:v>
                </c:pt>
                <c:pt idx="15030">
                  <c:v>22.555</c:v>
                </c:pt>
                <c:pt idx="15031">
                  <c:v>22.555</c:v>
                </c:pt>
                <c:pt idx="15032">
                  <c:v>22.555</c:v>
                </c:pt>
                <c:pt idx="15033">
                  <c:v>22.555</c:v>
                </c:pt>
                <c:pt idx="15034">
                  <c:v>22.555</c:v>
                </c:pt>
                <c:pt idx="15035">
                  <c:v>22.555</c:v>
                </c:pt>
                <c:pt idx="15036">
                  <c:v>22.556000000000001</c:v>
                </c:pt>
                <c:pt idx="15037">
                  <c:v>22.556000000000001</c:v>
                </c:pt>
                <c:pt idx="15038">
                  <c:v>22.556000000000001</c:v>
                </c:pt>
                <c:pt idx="15039">
                  <c:v>22.556999999999999</c:v>
                </c:pt>
                <c:pt idx="15040">
                  <c:v>22.556999999999999</c:v>
                </c:pt>
                <c:pt idx="15041">
                  <c:v>22.556999999999999</c:v>
                </c:pt>
                <c:pt idx="15042">
                  <c:v>22.556999999999999</c:v>
                </c:pt>
                <c:pt idx="15043">
                  <c:v>22.556999999999999</c:v>
                </c:pt>
                <c:pt idx="15044">
                  <c:v>22.556999999999999</c:v>
                </c:pt>
                <c:pt idx="15045">
                  <c:v>22.558</c:v>
                </c:pt>
                <c:pt idx="15046">
                  <c:v>22.556999999999999</c:v>
                </c:pt>
                <c:pt idx="15047">
                  <c:v>22.556999999999999</c:v>
                </c:pt>
                <c:pt idx="15048">
                  <c:v>22.556999999999999</c:v>
                </c:pt>
                <c:pt idx="15049">
                  <c:v>22.556999999999999</c:v>
                </c:pt>
                <c:pt idx="15050">
                  <c:v>22.556999999999999</c:v>
                </c:pt>
                <c:pt idx="15051">
                  <c:v>22.556999999999999</c:v>
                </c:pt>
                <c:pt idx="15052">
                  <c:v>22.556999999999999</c:v>
                </c:pt>
                <c:pt idx="15053">
                  <c:v>22.556999999999999</c:v>
                </c:pt>
                <c:pt idx="15054">
                  <c:v>22.556999999999999</c:v>
                </c:pt>
                <c:pt idx="15055">
                  <c:v>22.556000000000001</c:v>
                </c:pt>
                <c:pt idx="15056">
                  <c:v>22.556000000000001</c:v>
                </c:pt>
                <c:pt idx="15057">
                  <c:v>22.556000000000001</c:v>
                </c:pt>
                <c:pt idx="15058">
                  <c:v>22.556000000000001</c:v>
                </c:pt>
                <c:pt idx="15059">
                  <c:v>22.556000000000001</c:v>
                </c:pt>
                <c:pt idx="15060">
                  <c:v>22.556000000000001</c:v>
                </c:pt>
                <c:pt idx="15061">
                  <c:v>22.555</c:v>
                </c:pt>
                <c:pt idx="15062">
                  <c:v>22.555</c:v>
                </c:pt>
                <c:pt idx="15063">
                  <c:v>22.555</c:v>
                </c:pt>
                <c:pt idx="15064">
                  <c:v>22.555</c:v>
                </c:pt>
                <c:pt idx="15065">
                  <c:v>22.555</c:v>
                </c:pt>
                <c:pt idx="15066">
                  <c:v>22.555</c:v>
                </c:pt>
                <c:pt idx="15067">
                  <c:v>22.553999999999998</c:v>
                </c:pt>
                <c:pt idx="15068">
                  <c:v>22.553999999999998</c:v>
                </c:pt>
                <c:pt idx="15069">
                  <c:v>22.553999999999998</c:v>
                </c:pt>
                <c:pt idx="15070">
                  <c:v>22.553999999999998</c:v>
                </c:pt>
                <c:pt idx="15071">
                  <c:v>22.553999999999998</c:v>
                </c:pt>
                <c:pt idx="15072">
                  <c:v>22.553999999999998</c:v>
                </c:pt>
                <c:pt idx="15073">
                  <c:v>22.553000000000001</c:v>
                </c:pt>
                <c:pt idx="15074">
                  <c:v>22.553000000000001</c:v>
                </c:pt>
                <c:pt idx="15075">
                  <c:v>22.553000000000001</c:v>
                </c:pt>
                <c:pt idx="15076">
                  <c:v>22.553000000000001</c:v>
                </c:pt>
                <c:pt idx="15077">
                  <c:v>22.553000000000001</c:v>
                </c:pt>
                <c:pt idx="15078">
                  <c:v>22.553000000000001</c:v>
                </c:pt>
                <c:pt idx="15079">
                  <c:v>22.553000000000001</c:v>
                </c:pt>
                <c:pt idx="15080">
                  <c:v>22.553000000000001</c:v>
                </c:pt>
                <c:pt idx="15081">
                  <c:v>22.553000000000001</c:v>
                </c:pt>
                <c:pt idx="15082">
                  <c:v>22.553000000000001</c:v>
                </c:pt>
                <c:pt idx="15083">
                  <c:v>22.552</c:v>
                </c:pt>
                <c:pt idx="15084">
                  <c:v>22.553999999999998</c:v>
                </c:pt>
                <c:pt idx="15085">
                  <c:v>22.553999999999998</c:v>
                </c:pt>
                <c:pt idx="15086">
                  <c:v>22.555</c:v>
                </c:pt>
                <c:pt idx="15087">
                  <c:v>22.553999999999998</c:v>
                </c:pt>
                <c:pt idx="15088">
                  <c:v>22.553999999999998</c:v>
                </c:pt>
                <c:pt idx="15089">
                  <c:v>22.553999999999998</c:v>
                </c:pt>
                <c:pt idx="15090">
                  <c:v>22.553999999999998</c:v>
                </c:pt>
                <c:pt idx="15091">
                  <c:v>22.555</c:v>
                </c:pt>
                <c:pt idx="15092">
                  <c:v>22.555</c:v>
                </c:pt>
                <c:pt idx="15093">
                  <c:v>22.555</c:v>
                </c:pt>
                <c:pt idx="15094">
                  <c:v>22.555</c:v>
                </c:pt>
                <c:pt idx="15095">
                  <c:v>22.555</c:v>
                </c:pt>
                <c:pt idx="15096">
                  <c:v>22.556000000000001</c:v>
                </c:pt>
                <c:pt idx="15097">
                  <c:v>22.556000000000001</c:v>
                </c:pt>
                <c:pt idx="15098">
                  <c:v>22.556000000000001</c:v>
                </c:pt>
                <c:pt idx="15099">
                  <c:v>22.556000000000001</c:v>
                </c:pt>
                <c:pt idx="15100">
                  <c:v>22.556000000000001</c:v>
                </c:pt>
                <c:pt idx="15101">
                  <c:v>22.556000000000001</c:v>
                </c:pt>
                <c:pt idx="15102">
                  <c:v>22.556999999999999</c:v>
                </c:pt>
                <c:pt idx="15103">
                  <c:v>22.556000000000001</c:v>
                </c:pt>
                <c:pt idx="15104">
                  <c:v>22.556000000000001</c:v>
                </c:pt>
                <c:pt idx="15105">
                  <c:v>22.556000000000001</c:v>
                </c:pt>
                <c:pt idx="15106">
                  <c:v>22.556000000000001</c:v>
                </c:pt>
                <c:pt idx="15107">
                  <c:v>22.556999999999999</c:v>
                </c:pt>
                <c:pt idx="15108">
                  <c:v>22.556999999999999</c:v>
                </c:pt>
                <c:pt idx="15109">
                  <c:v>22.558</c:v>
                </c:pt>
                <c:pt idx="15110">
                  <c:v>22.558</c:v>
                </c:pt>
                <c:pt idx="15111">
                  <c:v>22.558</c:v>
                </c:pt>
                <c:pt idx="15112">
                  <c:v>22.558</c:v>
                </c:pt>
                <c:pt idx="15113">
                  <c:v>22.556999999999999</c:v>
                </c:pt>
                <c:pt idx="15114">
                  <c:v>22.556999999999999</c:v>
                </c:pt>
                <c:pt idx="15115">
                  <c:v>22.556000000000001</c:v>
                </c:pt>
                <c:pt idx="15116">
                  <c:v>22.556999999999999</c:v>
                </c:pt>
                <c:pt idx="15117">
                  <c:v>22.556000000000001</c:v>
                </c:pt>
                <c:pt idx="15118">
                  <c:v>22.556000000000001</c:v>
                </c:pt>
                <c:pt idx="15119">
                  <c:v>22.556999999999999</c:v>
                </c:pt>
                <c:pt idx="15120">
                  <c:v>22.556000000000001</c:v>
                </c:pt>
                <c:pt idx="15121">
                  <c:v>22.556999999999999</c:v>
                </c:pt>
                <c:pt idx="15122">
                  <c:v>22.556000000000001</c:v>
                </c:pt>
                <c:pt idx="15123">
                  <c:v>22.556000000000001</c:v>
                </c:pt>
                <c:pt idx="15124">
                  <c:v>22.556000000000001</c:v>
                </c:pt>
                <c:pt idx="15125">
                  <c:v>22.556000000000001</c:v>
                </c:pt>
                <c:pt idx="15126">
                  <c:v>22.555</c:v>
                </c:pt>
                <c:pt idx="15127">
                  <c:v>22.555</c:v>
                </c:pt>
                <c:pt idx="15128">
                  <c:v>22.556000000000001</c:v>
                </c:pt>
                <c:pt idx="15129">
                  <c:v>22.556000000000001</c:v>
                </c:pt>
                <c:pt idx="15130">
                  <c:v>22.553999999999998</c:v>
                </c:pt>
                <c:pt idx="15131">
                  <c:v>22.553999999999998</c:v>
                </c:pt>
                <c:pt idx="15132">
                  <c:v>22.553999999999998</c:v>
                </c:pt>
                <c:pt idx="15133">
                  <c:v>22.553999999999998</c:v>
                </c:pt>
                <c:pt idx="15134">
                  <c:v>22.553999999999998</c:v>
                </c:pt>
                <c:pt idx="15135">
                  <c:v>22.553999999999998</c:v>
                </c:pt>
                <c:pt idx="15136">
                  <c:v>22.553000000000001</c:v>
                </c:pt>
                <c:pt idx="15137">
                  <c:v>22.553999999999998</c:v>
                </c:pt>
                <c:pt idx="15138">
                  <c:v>22.553999999999998</c:v>
                </c:pt>
                <c:pt idx="15139">
                  <c:v>22.553999999999998</c:v>
                </c:pt>
                <c:pt idx="15140">
                  <c:v>22.553000000000001</c:v>
                </c:pt>
                <c:pt idx="15141">
                  <c:v>22.553000000000001</c:v>
                </c:pt>
                <c:pt idx="15142">
                  <c:v>22.553000000000001</c:v>
                </c:pt>
                <c:pt idx="15143">
                  <c:v>22.553000000000001</c:v>
                </c:pt>
                <c:pt idx="15144">
                  <c:v>22.553000000000001</c:v>
                </c:pt>
                <c:pt idx="15145">
                  <c:v>22.553000000000001</c:v>
                </c:pt>
                <c:pt idx="15146">
                  <c:v>22.553000000000001</c:v>
                </c:pt>
                <c:pt idx="15147">
                  <c:v>22.553000000000001</c:v>
                </c:pt>
                <c:pt idx="15148">
                  <c:v>22.553000000000001</c:v>
                </c:pt>
                <c:pt idx="15149">
                  <c:v>22.553000000000001</c:v>
                </c:pt>
                <c:pt idx="15150">
                  <c:v>22.553999999999998</c:v>
                </c:pt>
                <c:pt idx="15151">
                  <c:v>22.553999999999998</c:v>
                </c:pt>
                <c:pt idx="15152">
                  <c:v>22.555</c:v>
                </c:pt>
                <c:pt idx="15153">
                  <c:v>22.553999999999998</c:v>
                </c:pt>
                <c:pt idx="15154">
                  <c:v>22.555</c:v>
                </c:pt>
                <c:pt idx="15155">
                  <c:v>22.555</c:v>
                </c:pt>
                <c:pt idx="15156">
                  <c:v>22.555</c:v>
                </c:pt>
                <c:pt idx="15157">
                  <c:v>22.555</c:v>
                </c:pt>
                <c:pt idx="15158">
                  <c:v>22.555</c:v>
                </c:pt>
                <c:pt idx="15159">
                  <c:v>22.556000000000001</c:v>
                </c:pt>
                <c:pt idx="15160">
                  <c:v>22.556000000000001</c:v>
                </c:pt>
                <c:pt idx="15161">
                  <c:v>22.556999999999999</c:v>
                </c:pt>
                <c:pt idx="15162">
                  <c:v>22.556999999999999</c:v>
                </c:pt>
                <c:pt idx="15163">
                  <c:v>22.556999999999999</c:v>
                </c:pt>
                <c:pt idx="15164">
                  <c:v>22.556000000000001</c:v>
                </c:pt>
                <c:pt idx="15165">
                  <c:v>22.556000000000001</c:v>
                </c:pt>
                <c:pt idx="15166">
                  <c:v>22.556999999999999</c:v>
                </c:pt>
                <c:pt idx="15167">
                  <c:v>22.556999999999999</c:v>
                </c:pt>
                <c:pt idx="15168">
                  <c:v>22.556999999999999</c:v>
                </c:pt>
                <c:pt idx="15169">
                  <c:v>22.556999999999999</c:v>
                </c:pt>
                <c:pt idx="15170">
                  <c:v>22.556999999999999</c:v>
                </c:pt>
                <c:pt idx="15171">
                  <c:v>22.556999999999999</c:v>
                </c:pt>
                <c:pt idx="15172">
                  <c:v>22.556999999999999</c:v>
                </c:pt>
                <c:pt idx="15173">
                  <c:v>22.556999999999999</c:v>
                </c:pt>
                <c:pt idx="15174">
                  <c:v>22.556999999999999</c:v>
                </c:pt>
                <c:pt idx="15175">
                  <c:v>22.556999999999999</c:v>
                </c:pt>
                <c:pt idx="15176">
                  <c:v>22.556999999999999</c:v>
                </c:pt>
                <c:pt idx="15177">
                  <c:v>22.558</c:v>
                </c:pt>
                <c:pt idx="15178">
                  <c:v>22.556999999999999</c:v>
                </c:pt>
                <c:pt idx="15179">
                  <c:v>22.556999999999999</c:v>
                </c:pt>
                <c:pt idx="15180">
                  <c:v>22.556000000000001</c:v>
                </c:pt>
                <c:pt idx="15181">
                  <c:v>22.556000000000001</c:v>
                </c:pt>
                <c:pt idx="15182">
                  <c:v>22.556999999999999</c:v>
                </c:pt>
                <c:pt idx="15183">
                  <c:v>22.556999999999999</c:v>
                </c:pt>
                <c:pt idx="15184">
                  <c:v>22.556999999999999</c:v>
                </c:pt>
                <c:pt idx="15185">
                  <c:v>22.556000000000001</c:v>
                </c:pt>
                <c:pt idx="15186">
                  <c:v>22.555</c:v>
                </c:pt>
                <c:pt idx="15187">
                  <c:v>22.556000000000001</c:v>
                </c:pt>
                <c:pt idx="15188">
                  <c:v>22.556000000000001</c:v>
                </c:pt>
                <c:pt idx="15189">
                  <c:v>22.556000000000001</c:v>
                </c:pt>
                <c:pt idx="15190">
                  <c:v>22.555</c:v>
                </c:pt>
                <c:pt idx="15191">
                  <c:v>22.555</c:v>
                </c:pt>
                <c:pt idx="15192">
                  <c:v>22.553999999999998</c:v>
                </c:pt>
                <c:pt idx="15193">
                  <c:v>22.553999999999998</c:v>
                </c:pt>
                <c:pt idx="15194">
                  <c:v>22.553999999999998</c:v>
                </c:pt>
                <c:pt idx="15195">
                  <c:v>22.553999999999998</c:v>
                </c:pt>
                <c:pt idx="15196">
                  <c:v>22.553000000000001</c:v>
                </c:pt>
                <c:pt idx="15197">
                  <c:v>22.553000000000001</c:v>
                </c:pt>
                <c:pt idx="15198">
                  <c:v>22.553000000000001</c:v>
                </c:pt>
                <c:pt idx="15199">
                  <c:v>22.553000000000001</c:v>
                </c:pt>
                <c:pt idx="15200">
                  <c:v>22.553000000000001</c:v>
                </c:pt>
                <c:pt idx="15201">
                  <c:v>22.553000000000001</c:v>
                </c:pt>
                <c:pt idx="15202">
                  <c:v>22.553000000000001</c:v>
                </c:pt>
                <c:pt idx="15203">
                  <c:v>22.553999999999998</c:v>
                </c:pt>
                <c:pt idx="15204">
                  <c:v>22.553999999999998</c:v>
                </c:pt>
                <c:pt idx="15205">
                  <c:v>22.553000000000001</c:v>
                </c:pt>
                <c:pt idx="15206">
                  <c:v>22.553000000000001</c:v>
                </c:pt>
                <c:pt idx="15207">
                  <c:v>22.553000000000001</c:v>
                </c:pt>
                <c:pt idx="15208">
                  <c:v>22.553000000000001</c:v>
                </c:pt>
                <c:pt idx="15209">
                  <c:v>22.553000000000001</c:v>
                </c:pt>
                <c:pt idx="15210">
                  <c:v>22.553999999999998</c:v>
                </c:pt>
                <c:pt idx="15211">
                  <c:v>22.553999999999998</c:v>
                </c:pt>
                <c:pt idx="15212">
                  <c:v>22.555</c:v>
                </c:pt>
                <c:pt idx="15213">
                  <c:v>22.553999999999998</c:v>
                </c:pt>
                <c:pt idx="15214">
                  <c:v>22.553999999999998</c:v>
                </c:pt>
                <c:pt idx="15215">
                  <c:v>22.553999999999998</c:v>
                </c:pt>
                <c:pt idx="15216">
                  <c:v>22.555</c:v>
                </c:pt>
                <c:pt idx="15217">
                  <c:v>22.555</c:v>
                </c:pt>
                <c:pt idx="15218">
                  <c:v>22.556000000000001</c:v>
                </c:pt>
                <c:pt idx="15219">
                  <c:v>22.556000000000001</c:v>
                </c:pt>
                <c:pt idx="15220">
                  <c:v>22.556000000000001</c:v>
                </c:pt>
                <c:pt idx="15221">
                  <c:v>22.556000000000001</c:v>
                </c:pt>
                <c:pt idx="15222">
                  <c:v>22.556000000000001</c:v>
                </c:pt>
                <c:pt idx="15223">
                  <c:v>22.556000000000001</c:v>
                </c:pt>
                <c:pt idx="15224">
                  <c:v>22.556999999999999</c:v>
                </c:pt>
                <c:pt idx="15225">
                  <c:v>22.556999999999999</c:v>
                </c:pt>
                <c:pt idx="15226">
                  <c:v>22.556999999999999</c:v>
                </c:pt>
                <c:pt idx="15227">
                  <c:v>22.556999999999999</c:v>
                </c:pt>
                <c:pt idx="15228">
                  <c:v>22.556999999999999</c:v>
                </c:pt>
                <c:pt idx="15229">
                  <c:v>22.556999999999999</c:v>
                </c:pt>
                <c:pt idx="15230">
                  <c:v>22.556999999999999</c:v>
                </c:pt>
                <c:pt idx="15231">
                  <c:v>22.556999999999999</c:v>
                </c:pt>
                <c:pt idx="15232">
                  <c:v>22.556999999999999</c:v>
                </c:pt>
                <c:pt idx="15233">
                  <c:v>22.556999999999999</c:v>
                </c:pt>
                <c:pt idx="15234">
                  <c:v>22.556999999999999</c:v>
                </c:pt>
                <c:pt idx="15235">
                  <c:v>22.556999999999999</c:v>
                </c:pt>
                <c:pt idx="15236">
                  <c:v>22.556999999999999</c:v>
                </c:pt>
                <c:pt idx="15237">
                  <c:v>22.556999999999999</c:v>
                </c:pt>
                <c:pt idx="15238">
                  <c:v>22.556999999999999</c:v>
                </c:pt>
                <c:pt idx="15239">
                  <c:v>22.556999999999999</c:v>
                </c:pt>
                <c:pt idx="15240">
                  <c:v>22.556999999999999</c:v>
                </c:pt>
                <c:pt idx="15241">
                  <c:v>22.556999999999999</c:v>
                </c:pt>
                <c:pt idx="15242">
                  <c:v>22.556000000000001</c:v>
                </c:pt>
                <c:pt idx="15243">
                  <c:v>22.556000000000001</c:v>
                </c:pt>
                <c:pt idx="15244">
                  <c:v>22.556000000000001</c:v>
                </c:pt>
                <c:pt idx="15245">
                  <c:v>22.556000000000001</c:v>
                </c:pt>
                <c:pt idx="15246">
                  <c:v>22.556000000000001</c:v>
                </c:pt>
                <c:pt idx="15247">
                  <c:v>22.556000000000001</c:v>
                </c:pt>
                <c:pt idx="15248">
                  <c:v>22.555</c:v>
                </c:pt>
                <c:pt idx="15249">
                  <c:v>22.555</c:v>
                </c:pt>
                <c:pt idx="15250">
                  <c:v>22.555</c:v>
                </c:pt>
                <c:pt idx="15251">
                  <c:v>22.555</c:v>
                </c:pt>
                <c:pt idx="15252">
                  <c:v>22.555</c:v>
                </c:pt>
                <c:pt idx="15253">
                  <c:v>22.555</c:v>
                </c:pt>
                <c:pt idx="15254">
                  <c:v>22.553000000000001</c:v>
                </c:pt>
                <c:pt idx="15255">
                  <c:v>22.553000000000001</c:v>
                </c:pt>
                <c:pt idx="15256">
                  <c:v>22.553999999999998</c:v>
                </c:pt>
                <c:pt idx="15257">
                  <c:v>22.553999999999998</c:v>
                </c:pt>
                <c:pt idx="15258">
                  <c:v>22.553999999999998</c:v>
                </c:pt>
                <c:pt idx="15259">
                  <c:v>22.553000000000001</c:v>
                </c:pt>
                <c:pt idx="15260">
                  <c:v>22.553000000000001</c:v>
                </c:pt>
                <c:pt idx="15261">
                  <c:v>22.553000000000001</c:v>
                </c:pt>
                <c:pt idx="15262">
                  <c:v>22.553999999999998</c:v>
                </c:pt>
                <c:pt idx="15263">
                  <c:v>22.553000000000001</c:v>
                </c:pt>
                <c:pt idx="15264">
                  <c:v>22.553999999999998</c:v>
                </c:pt>
                <c:pt idx="15265">
                  <c:v>22.553000000000001</c:v>
                </c:pt>
                <c:pt idx="15266">
                  <c:v>22.553000000000001</c:v>
                </c:pt>
                <c:pt idx="15267">
                  <c:v>22.553000000000001</c:v>
                </c:pt>
                <c:pt idx="15268">
                  <c:v>22.553000000000001</c:v>
                </c:pt>
                <c:pt idx="15269">
                  <c:v>22.553999999999998</c:v>
                </c:pt>
                <c:pt idx="15270">
                  <c:v>22.553000000000001</c:v>
                </c:pt>
                <c:pt idx="15271">
                  <c:v>22.553999999999998</c:v>
                </c:pt>
                <c:pt idx="15272">
                  <c:v>22.553999999999998</c:v>
                </c:pt>
                <c:pt idx="15273">
                  <c:v>22.553999999999998</c:v>
                </c:pt>
                <c:pt idx="15274">
                  <c:v>22.555</c:v>
                </c:pt>
                <c:pt idx="15275">
                  <c:v>22.553999999999998</c:v>
                </c:pt>
                <c:pt idx="15276">
                  <c:v>22.555</c:v>
                </c:pt>
                <c:pt idx="15277">
                  <c:v>22.555</c:v>
                </c:pt>
                <c:pt idx="15278">
                  <c:v>22.553999999999998</c:v>
                </c:pt>
                <c:pt idx="15279">
                  <c:v>22.555</c:v>
                </c:pt>
                <c:pt idx="15280">
                  <c:v>22.555</c:v>
                </c:pt>
                <c:pt idx="15281">
                  <c:v>22.555</c:v>
                </c:pt>
                <c:pt idx="15282">
                  <c:v>22.556000000000001</c:v>
                </c:pt>
                <c:pt idx="15283">
                  <c:v>22.556000000000001</c:v>
                </c:pt>
                <c:pt idx="15284">
                  <c:v>22.556999999999999</c:v>
                </c:pt>
                <c:pt idx="15285">
                  <c:v>22.556999999999999</c:v>
                </c:pt>
                <c:pt idx="15286">
                  <c:v>22.556999999999999</c:v>
                </c:pt>
                <c:pt idx="15287">
                  <c:v>22.556999999999999</c:v>
                </c:pt>
                <c:pt idx="15288">
                  <c:v>22.558</c:v>
                </c:pt>
                <c:pt idx="15289">
                  <c:v>22.558</c:v>
                </c:pt>
                <c:pt idx="15290">
                  <c:v>22.556999999999999</c:v>
                </c:pt>
                <c:pt idx="15291">
                  <c:v>22.558</c:v>
                </c:pt>
                <c:pt idx="15292">
                  <c:v>22.558</c:v>
                </c:pt>
                <c:pt idx="15293">
                  <c:v>22.558</c:v>
                </c:pt>
                <c:pt idx="15294">
                  <c:v>22.556000000000001</c:v>
                </c:pt>
                <c:pt idx="15295">
                  <c:v>22.556999999999999</c:v>
                </c:pt>
                <c:pt idx="15296">
                  <c:v>22.556999999999999</c:v>
                </c:pt>
                <c:pt idx="15297">
                  <c:v>22.556000000000001</c:v>
                </c:pt>
                <c:pt idx="15298">
                  <c:v>22.556000000000001</c:v>
                </c:pt>
                <c:pt idx="15299">
                  <c:v>22.556000000000001</c:v>
                </c:pt>
                <c:pt idx="15300">
                  <c:v>22.556000000000001</c:v>
                </c:pt>
                <c:pt idx="15301">
                  <c:v>22.553999999999998</c:v>
                </c:pt>
                <c:pt idx="15302">
                  <c:v>22.553999999999998</c:v>
                </c:pt>
                <c:pt idx="15303">
                  <c:v>22.553000000000001</c:v>
                </c:pt>
                <c:pt idx="15304">
                  <c:v>22.553000000000001</c:v>
                </c:pt>
                <c:pt idx="15305">
                  <c:v>22.553000000000001</c:v>
                </c:pt>
                <c:pt idx="15306">
                  <c:v>22.553000000000001</c:v>
                </c:pt>
                <c:pt idx="15307">
                  <c:v>22.553999999999998</c:v>
                </c:pt>
                <c:pt idx="15308">
                  <c:v>22.553999999999998</c:v>
                </c:pt>
                <c:pt idx="15309">
                  <c:v>22.553999999999998</c:v>
                </c:pt>
                <c:pt idx="15310">
                  <c:v>22.555</c:v>
                </c:pt>
                <c:pt idx="15311">
                  <c:v>22.555</c:v>
                </c:pt>
                <c:pt idx="15312">
                  <c:v>22.556000000000001</c:v>
                </c:pt>
                <c:pt idx="15313">
                  <c:v>22.556000000000001</c:v>
                </c:pt>
                <c:pt idx="15314">
                  <c:v>22.556000000000001</c:v>
                </c:pt>
                <c:pt idx="15315">
                  <c:v>22.555</c:v>
                </c:pt>
                <c:pt idx="15316">
                  <c:v>22.556000000000001</c:v>
                </c:pt>
                <c:pt idx="15317">
                  <c:v>22.556999999999999</c:v>
                </c:pt>
                <c:pt idx="15318">
                  <c:v>22.556999999999999</c:v>
                </c:pt>
                <c:pt idx="15319">
                  <c:v>22.558</c:v>
                </c:pt>
                <c:pt idx="15320">
                  <c:v>22.558</c:v>
                </c:pt>
                <c:pt idx="15321">
                  <c:v>22.558</c:v>
                </c:pt>
                <c:pt idx="15322">
                  <c:v>22.556999999999999</c:v>
                </c:pt>
                <c:pt idx="15323">
                  <c:v>22.556000000000001</c:v>
                </c:pt>
                <c:pt idx="15324">
                  <c:v>22.556000000000001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vlbitemplogA!$B$1:$B$15325</c:f>
              <c:numCache>
                <c:formatCode>General</c:formatCode>
                <c:ptCount val="15325"/>
                <c:pt idx="0">
                  <c:v>0</c:v>
                </c:pt>
                <c:pt idx="1">
                  <c:v>1.6866668065388998E-2</c:v>
                </c:pt>
                <c:pt idx="2">
                  <c:v>3.3749993642171225E-2</c:v>
                </c:pt>
                <c:pt idx="3">
                  <c:v>5.0633327166239424E-2</c:v>
                </c:pt>
                <c:pt idx="4">
                  <c:v>6.7616661389668778E-2</c:v>
                </c:pt>
                <c:pt idx="5">
                  <c:v>8.4483329455057779E-2</c:v>
                </c:pt>
                <c:pt idx="6">
                  <c:v>0.10134999752044678</c:v>
                </c:pt>
                <c:pt idx="7">
                  <c:v>0.11821666558583578</c:v>
                </c:pt>
                <c:pt idx="8">
                  <c:v>0.13509999910990397</c:v>
                </c:pt>
                <c:pt idx="9">
                  <c:v>0.15201666355133056</c:v>
                </c:pt>
                <c:pt idx="10">
                  <c:v>0.16889999707539877</c:v>
                </c:pt>
                <c:pt idx="11">
                  <c:v>0.18588333129882811</c:v>
                </c:pt>
                <c:pt idx="12">
                  <c:v>0.20276666482289632</c:v>
                </c:pt>
                <c:pt idx="13">
                  <c:v>0.21978332996368408</c:v>
                </c:pt>
                <c:pt idx="14">
                  <c:v>0.23664999802907308</c:v>
                </c:pt>
                <c:pt idx="15">
                  <c:v>0.25351666609446205</c:v>
                </c:pt>
                <c:pt idx="16">
                  <c:v>0.27038333415985105</c:v>
                </c:pt>
                <c:pt idx="17">
                  <c:v>0.28723332881927488</c:v>
                </c:pt>
                <c:pt idx="18">
                  <c:v>0.30409999688466388</c:v>
                </c:pt>
                <c:pt idx="19">
                  <c:v>0.32116666634877522</c:v>
                </c:pt>
                <c:pt idx="20">
                  <c:v>0.33803333441416422</c:v>
                </c:pt>
                <c:pt idx="21">
                  <c:v>0.3550333340962728</c:v>
                </c:pt>
                <c:pt idx="22">
                  <c:v>0.37191666762034098</c:v>
                </c:pt>
                <c:pt idx="23">
                  <c:v>0.38878332773844398</c:v>
                </c:pt>
                <c:pt idx="24">
                  <c:v>0.40586666266123456</c:v>
                </c:pt>
                <c:pt idx="25">
                  <c:v>0.42274999618530273</c:v>
                </c:pt>
                <c:pt idx="26">
                  <c:v>0.43963332970937091</c:v>
                </c:pt>
                <c:pt idx="27">
                  <c:v>0.45653332869211832</c:v>
                </c:pt>
                <c:pt idx="28">
                  <c:v>0.4734166622161865</c:v>
                </c:pt>
                <c:pt idx="29">
                  <c:v>0.49029999574025473</c:v>
                </c:pt>
                <c:pt idx="30">
                  <c:v>0.50718332926432297</c:v>
                </c:pt>
                <c:pt idx="31">
                  <c:v>0.52413333257039385</c:v>
                </c:pt>
                <c:pt idx="32">
                  <c:v>0.54100000063578291</c:v>
                </c:pt>
                <c:pt idx="33">
                  <c:v>0.55789999961853032</c:v>
                </c:pt>
                <c:pt idx="34">
                  <c:v>0.57489999930063884</c:v>
                </c:pt>
                <c:pt idx="35">
                  <c:v>0.59178333282470708</c:v>
                </c:pt>
                <c:pt idx="36">
                  <c:v>0.60883332888285324</c:v>
                </c:pt>
                <c:pt idx="37">
                  <c:v>0.62571666240692136</c:v>
                </c:pt>
                <c:pt idx="38">
                  <c:v>0.64265000025431318</c:v>
                </c:pt>
                <c:pt idx="39">
                  <c:v>0.6596499999364217</c:v>
                </c:pt>
                <c:pt idx="40">
                  <c:v>0.67653333346048994</c:v>
                </c:pt>
                <c:pt idx="41">
                  <c:v>0.69339999357859294</c:v>
                </c:pt>
                <c:pt idx="42">
                  <c:v>0.71028332710266118</c:v>
                </c:pt>
                <c:pt idx="43">
                  <c:v>0.7271666606267293</c:v>
                </c:pt>
                <c:pt idx="44">
                  <c:v>0.74408333301544194</c:v>
                </c:pt>
                <c:pt idx="45">
                  <c:v>0.76095000108083088</c:v>
                </c:pt>
                <c:pt idx="46">
                  <c:v>0.77783333460489912</c:v>
                </c:pt>
                <c:pt idx="47">
                  <c:v>0.79488333066304528</c:v>
                </c:pt>
                <c:pt idx="48">
                  <c:v>0.8117833296457927</c:v>
                </c:pt>
                <c:pt idx="49">
                  <c:v>0.8289166609446208</c:v>
                </c:pt>
                <c:pt idx="50">
                  <c:v>0.84578332901000974</c:v>
                </c:pt>
                <c:pt idx="51">
                  <c:v>0.86276666323343909</c:v>
                </c:pt>
                <c:pt idx="52">
                  <c:v>0.87963333129882815</c:v>
                </c:pt>
                <c:pt idx="53">
                  <c:v>0.89651666482289627</c:v>
                </c:pt>
                <c:pt idx="54">
                  <c:v>0.9133999983469645</c:v>
                </c:pt>
                <c:pt idx="55">
                  <c:v>0.93028333187103274</c:v>
                </c:pt>
                <c:pt idx="56">
                  <c:v>0.94716666539510086</c:v>
                </c:pt>
                <c:pt idx="57">
                  <c:v>0.96426666577657061</c:v>
                </c:pt>
                <c:pt idx="58">
                  <c:v>0.98113333384195967</c:v>
                </c:pt>
                <c:pt idx="59">
                  <c:v>0.99801666736602779</c:v>
                </c:pt>
                <c:pt idx="60">
                  <c:v>1.0149000008900961</c:v>
                </c:pt>
                <c:pt idx="61">
                  <c:v>1.031766661008199</c:v>
                </c:pt>
                <c:pt idx="62">
                  <c:v>1.0486499945322671</c:v>
                </c:pt>
                <c:pt idx="63">
                  <c:v>1.0655499935150146</c:v>
                </c:pt>
                <c:pt idx="64">
                  <c:v>1.0824833313624065</c:v>
                </c:pt>
                <c:pt idx="65">
                  <c:v>1.0993499994277953</c:v>
                </c:pt>
                <c:pt idx="66">
                  <c:v>1.1164333343505859</c:v>
                </c:pt>
                <c:pt idx="67">
                  <c:v>1.1333166678746542</c:v>
                </c:pt>
                <c:pt idx="68">
                  <c:v>1.1501833279927571</c:v>
                </c:pt>
                <c:pt idx="69">
                  <c:v>1.1670666615168253</c:v>
                </c:pt>
                <c:pt idx="70">
                  <c:v>1.1841499964396158</c:v>
                </c:pt>
                <c:pt idx="71">
                  <c:v>1.2010166645050049</c:v>
                </c:pt>
                <c:pt idx="72">
                  <c:v>1.2180833339691162</c:v>
                </c:pt>
                <c:pt idx="73">
                  <c:v>1.2349666674931845</c:v>
                </c:pt>
                <c:pt idx="74">
                  <c:v>1.2518333276112874</c:v>
                </c:pt>
                <c:pt idx="75">
                  <c:v>1.2686999956766765</c:v>
                </c:pt>
                <c:pt idx="76">
                  <c:v>1.2858500003814697</c:v>
                </c:pt>
                <c:pt idx="77">
                  <c:v>1.302733333905538</c:v>
                </c:pt>
                <c:pt idx="78">
                  <c:v>1.3198999961217244</c:v>
                </c:pt>
                <c:pt idx="79">
                  <c:v>1.3367999951044718</c:v>
                </c:pt>
                <c:pt idx="80">
                  <c:v>1.3538833300272624</c:v>
                </c:pt>
                <c:pt idx="81">
                  <c:v>1.3707999944686891</c:v>
                </c:pt>
                <c:pt idx="82">
                  <c:v>1.3878999948501587</c:v>
                </c:pt>
                <c:pt idx="83">
                  <c:v>1.4189333279927572</c:v>
                </c:pt>
                <c:pt idx="84">
                  <c:v>1.4357999960581462</c:v>
                </c:pt>
                <c:pt idx="85">
                  <c:v>1.4526666641235351</c:v>
                </c:pt>
                <c:pt idx="86">
                  <c:v>1.4695499976476034</c:v>
                </c:pt>
                <c:pt idx="87">
                  <c:v>1.4928333282470703</c:v>
                </c:pt>
                <c:pt idx="88">
                  <c:v>1.5097166617711386</c:v>
                </c:pt>
                <c:pt idx="89">
                  <c:v>1.5265999952952067</c:v>
                </c:pt>
                <c:pt idx="90">
                  <c:v>1.5436499993006387</c:v>
                </c:pt>
                <c:pt idx="91">
                  <c:v>1.5605333328247071</c:v>
                </c:pt>
                <c:pt idx="92">
                  <c:v>1.5775333325068155</c:v>
                </c:pt>
                <c:pt idx="93">
                  <c:v>1.5944166660308838</c:v>
                </c:pt>
                <c:pt idx="94">
                  <c:v>1.6112833340962729</c:v>
                </c:pt>
                <c:pt idx="95">
                  <c:v>1.6283999999364218</c:v>
                </c:pt>
                <c:pt idx="96">
                  <c:v>1.645299998919169</c:v>
                </c:pt>
                <c:pt idx="97">
                  <c:v>1.6622999986012776</c:v>
                </c:pt>
                <c:pt idx="98">
                  <c:v>1.6791666666666667</c:v>
                </c:pt>
                <c:pt idx="99">
                  <c:v>1.6963499943415323</c:v>
                </c:pt>
                <c:pt idx="100">
                  <c:v>1.7132166624069214</c:v>
                </c:pt>
                <c:pt idx="101">
                  <c:v>1.7303499937057496</c:v>
                </c:pt>
                <c:pt idx="102">
                  <c:v>1.747250000635783</c:v>
                </c:pt>
                <c:pt idx="103">
                  <c:v>1.7641166607538858</c:v>
                </c:pt>
                <c:pt idx="104">
                  <c:v>1.7809833288192749</c:v>
                </c:pt>
                <c:pt idx="105">
                  <c:v>1.797866662343343</c:v>
                </c:pt>
                <c:pt idx="106">
                  <c:v>1.8147499958674114</c:v>
                </c:pt>
                <c:pt idx="107">
                  <c:v>1.8316333293914795</c:v>
                </c:pt>
                <c:pt idx="108">
                  <c:v>1.8486833333969117</c:v>
                </c:pt>
                <c:pt idx="109">
                  <c:v>1.8655499935150146</c:v>
                </c:pt>
                <c:pt idx="110">
                  <c:v>1.8826333284378052</c:v>
                </c:pt>
                <c:pt idx="111">
                  <c:v>1.8995166619618733</c:v>
                </c:pt>
                <c:pt idx="112">
                  <c:v>1.9163999954859416</c:v>
                </c:pt>
                <c:pt idx="113">
                  <c:v>1.9333166678746541</c:v>
                </c:pt>
                <c:pt idx="114">
                  <c:v>1.950349998474121</c:v>
                </c:pt>
                <c:pt idx="115">
                  <c:v>1.9672166665395101</c:v>
                </c:pt>
                <c:pt idx="116">
                  <c:v>1.984333332379659</c:v>
                </c:pt>
                <c:pt idx="117">
                  <c:v>2.0012000004450479</c:v>
                </c:pt>
                <c:pt idx="118">
                  <c:v>2.018066660563151</c:v>
                </c:pt>
                <c:pt idx="119">
                  <c:v>2.0349166631698608</c:v>
                </c:pt>
                <c:pt idx="120">
                  <c:v>2.0518999973932903</c:v>
                </c:pt>
                <c:pt idx="121">
                  <c:v>2.0687666654586794</c:v>
                </c:pt>
                <c:pt idx="122">
                  <c:v>2.0858333269755045</c:v>
                </c:pt>
                <c:pt idx="123">
                  <c:v>2.1026999950408936</c:v>
                </c:pt>
                <c:pt idx="124">
                  <c:v>2.1198333342870077</c:v>
                </c:pt>
                <c:pt idx="125">
                  <c:v>2.1366999944051108</c:v>
                </c:pt>
                <c:pt idx="126">
                  <c:v>2.1535666624704999</c:v>
                </c:pt>
                <c:pt idx="127">
                  <c:v>2.1704499959945678</c:v>
                </c:pt>
                <c:pt idx="128">
                  <c:v>2.1873166640599568</c:v>
                </c:pt>
                <c:pt idx="129">
                  <c:v>2.2041833321253459</c:v>
                </c:pt>
                <c:pt idx="130">
                  <c:v>2.2211333274841309</c:v>
                </c:pt>
                <c:pt idx="131">
                  <c:v>2.2380166610081988</c:v>
                </c:pt>
                <c:pt idx="132">
                  <c:v>2.2548833290735879</c:v>
                </c:pt>
                <c:pt idx="133">
                  <c:v>2.2718666632970175</c:v>
                </c:pt>
                <c:pt idx="134">
                  <c:v>2.2887333313624065</c:v>
                </c:pt>
                <c:pt idx="135">
                  <c:v>2.3056166648864744</c:v>
                </c:pt>
                <c:pt idx="136">
                  <c:v>2.3226166645685833</c:v>
                </c:pt>
                <c:pt idx="137">
                  <c:v>2.3394999980926512</c:v>
                </c:pt>
                <c:pt idx="138">
                  <c:v>2.3563833316167195</c:v>
                </c:pt>
                <c:pt idx="139">
                  <c:v>2.3732666651407879</c:v>
                </c:pt>
                <c:pt idx="140">
                  <c:v>2.3902333339055377</c:v>
                </c:pt>
                <c:pt idx="141">
                  <c:v>2.4071166674296061</c:v>
                </c:pt>
                <c:pt idx="142">
                  <c:v>2.4242833296457929</c:v>
                </c:pt>
                <c:pt idx="143">
                  <c:v>2.4411666631698608</c:v>
                </c:pt>
                <c:pt idx="144">
                  <c:v>2.4583166678746542</c:v>
                </c:pt>
                <c:pt idx="145">
                  <c:v>2.4752000013987225</c:v>
                </c:pt>
                <c:pt idx="146">
                  <c:v>2.4920666615168252</c:v>
                </c:pt>
                <c:pt idx="147">
                  <c:v>2.5089333295822143</c:v>
                </c:pt>
                <c:pt idx="148">
                  <c:v>2.5258333285649619</c:v>
                </c:pt>
                <c:pt idx="149">
                  <c:v>2.5429166634877522</c:v>
                </c:pt>
                <c:pt idx="150">
                  <c:v>2.5597999970118206</c:v>
                </c:pt>
                <c:pt idx="151">
                  <c:v>2.5769333283106488</c:v>
                </c:pt>
                <c:pt idx="152">
                  <c:v>2.5938166618347167</c:v>
                </c:pt>
                <c:pt idx="153">
                  <c:v>2.6108833312988282</c:v>
                </c:pt>
                <c:pt idx="154">
                  <c:v>2.6277666648228961</c:v>
                </c:pt>
                <c:pt idx="155">
                  <c:v>2.644883330663045</c:v>
                </c:pt>
                <c:pt idx="156">
                  <c:v>2.6617666641871134</c:v>
                </c:pt>
                <c:pt idx="157">
                  <c:v>2.6788166602452597</c:v>
                </c:pt>
                <c:pt idx="158">
                  <c:v>2.695699993769328</c:v>
                </c:pt>
                <c:pt idx="159">
                  <c:v>2.7127666632334391</c:v>
                </c:pt>
                <c:pt idx="160">
                  <c:v>2.7296333312988281</c:v>
                </c:pt>
                <c:pt idx="161">
                  <c:v>2.7465166648228965</c:v>
                </c:pt>
                <c:pt idx="162">
                  <c:v>2.7636166652043661</c:v>
                </c:pt>
                <c:pt idx="163">
                  <c:v>2.7804999987284345</c:v>
                </c:pt>
                <c:pt idx="164">
                  <c:v>2.7973833322525024</c:v>
                </c:pt>
                <c:pt idx="165">
                  <c:v>2.81428333123525</c:v>
                </c:pt>
                <c:pt idx="166">
                  <c:v>2.8313333272933958</c:v>
                </c:pt>
                <c:pt idx="167">
                  <c:v>2.8482166608174642</c:v>
                </c:pt>
                <c:pt idx="168">
                  <c:v>2.8653833309809369</c:v>
                </c:pt>
                <c:pt idx="169">
                  <c:v>2.882533327738444</c:v>
                </c:pt>
                <c:pt idx="170">
                  <c:v>2.8994333346684775</c:v>
                </c:pt>
                <c:pt idx="171">
                  <c:v>2.9162999947865802</c:v>
                </c:pt>
                <c:pt idx="172">
                  <c:v>2.9334499994913736</c:v>
                </c:pt>
                <c:pt idx="173">
                  <c:v>2.950333333015442</c:v>
                </c:pt>
                <c:pt idx="174">
                  <c:v>2.9673333326975504</c:v>
                </c:pt>
                <c:pt idx="175">
                  <c:v>2.9842000007629395</c:v>
                </c:pt>
                <c:pt idx="176">
                  <c:v>3.0010833342870078</c:v>
                </c:pt>
                <c:pt idx="177">
                  <c:v>3.0181333303451536</c:v>
                </c:pt>
                <c:pt idx="178">
                  <c:v>3.0350333293279013</c:v>
                </c:pt>
                <c:pt idx="179">
                  <c:v>3.0519166628519696</c:v>
                </c:pt>
                <c:pt idx="180">
                  <c:v>3.0687999963760375</c:v>
                </c:pt>
                <c:pt idx="181">
                  <c:v>3.0856833299001059</c:v>
                </c:pt>
                <c:pt idx="182">
                  <c:v>3.1027833302815755</c:v>
                </c:pt>
                <c:pt idx="183">
                  <c:v>3.1196666638056438</c:v>
                </c:pt>
                <c:pt idx="184">
                  <c:v>3.1365333318710329</c:v>
                </c:pt>
                <c:pt idx="185">
                  <c:v>3.1536333322525025</c:v>
                </c:pt>
                <c:pt idx="186">
                  <c:v>3.1705000003178916</c:v>
                </c:pt>
                <c:pt idx="187">
                  <c:v>3.1873666604359943</c:v>
                </c:pt>
                <c:pt idx="188">
                  <c:v>3.2042499939600626</c:v>
                </c:pt>
                <c:pt idx="189">
                  <c:v>3.2212833325068155</c:v>
                </c:pt>
                <c:pt idx="190">
                  <c:v>3.2381500005722046</c:v>
                </c:pt>
                <c:pt idx="191">
                  <c:v>3.2553166627883909</c:v>
                </c:pt>
                <c:pt idx="192">
                  <c:v>3.2721999963124593</c:v>
                </c:pt>
                <c:pt idx="193">
                  <c:v>3.2894166628519694</c:v>
                </c:pt>
                <c:pt idx="194">
                  <c:v>3.3062999963760378</c:v>
                </c:pt>
                <c:pt idx="195">
                  <c:v>3.3233666658401488</c:v>
                </c:pt>
                <c:pt idx="196">
                  <c:v>3.3402499993642172</c:v>
                </c:pt>
                <c:pt idx="197">
                  <c:v>3.3572833299636842</c:v>
                </c:pt>
                <c:pt idx="198">
                  <c:v>3.3741666634877521</c:v>
                </c:pt>
                <c:pt idx="199">
                  <c:v>3.3911499977111816</c:v>
                </c:pt>
                <c:pt idx="200">
                  <c:v>3.40803333123525</c:v>
                </c:pt>
                <c:pt idx="201">
                  <c:v>3.4251499970753989</c:v>
                </c:pt>
                <c:pt idx="202">
                  <c:v>3.4420333305994668</c:v>
                </c:pt>
                <c:pt idx="203">
                  <c:v>3.4590166648228964</c:v>
                </c:pt>
                <c:pt idx="204">
                  <c:v>3.4758999983469647</c:v>
                </c:pt>
                <c:pt idx="205">
                  <c:v>3.4927500009536745</c:v>
                </c:pt>
                <c:pt idx="206">
                  <c:v>3.5098833322525023</c:v>
                </c:pt>
                <c:pt idx="207">
                  <c:v>3.5267500003178913</c:v>
                </c:pt>
                <c:pt idx="208">
                  <c:v>3.5438166618347169</c:v>
                </c:pt>
                <c:pt idx="209">
                  <c:v>3.5606999953587848</c:v>
                </c:pt>
                <c:pt idx="210">
                  <c:v>3.5775666634241738</c:v>
                </c:pt>
                <c:pt idx="211">
                  <c:v>3.5944499969482422</c:v>
                </c:pt>
                <c:pt idx="212">
                  <c:v>3.6113333304723105</c:v>
                </c:pt>
                <c:pt idx="213">
                  <c:v>3.6283666610717775</c:v>
                </c:pt>
                <c:pt idx="214">
                  <c:v>3.6452833334604899</c:v>
                </c:pt>
                <c:pt idx="215">
                  <c:v>3.6623666604359943</c:v>
                </c:pt>
                <c:pt idx="216">
                  <c:v>3.6792333285013834</c:v>
                </c:pt>
                <c:pt idx="217">
                  <c:v>3.696133327484131</c:v>
                </c:pt>
                <c:pt idx="218">
                  <c:v>3.7130166610081989</c:v>
                </c:pt>
                <c:pt idx="219">
                  <c:v>3.7301333268483479</c:v>
                </c:pt>
                <c:pt idx="220">
                  <c:v>3.7469999949137369</c:v>
                </c:pt>
                <c:pt idx="221">
                  <c:v>3.7641333341598511</c:v>
                </c:pt>
                <c:pt idx="222">
                  <c:v>3.7809833288192749</c:v>
                </c:pt>
                <c:pt idx="223">
                  <c:v>3.7978666623433432</c:v>
                </c:pt>
                <c:pt idx="224">
                  <c:v>3.8147666613260904</c:v>
                </c:pt>
                <c:pt idx="225">
                  <c:v>3.8316499948501588</c:v>
                </c:pt>
                <c:pt idx="226">
                  <c:v>3.848549993832906</c:v>
                </c:pt>
                <c:pt idx="227">
                  <c:v>3.8655499935150148</c:v>
                </c:pt>
                <c:pt idx="228">
                  <c:v>3.882450000445048</c:v>
                </c:pt>
                <c:pt idx="229">
                  <c:v>3.8996166626612347</c:v>
                </c:pt>
                <c:pt idx="230">
                  <c:v>3.9164999961853026</c:v>
                </c:pt>
                <c:pt idx="231">
                  <c:v>3.9336166620254516</c:v>
                </c:pt>
                <c:pt idx="232">
                  <c:v>3.9504999955495199</c:v>
                </c:pt>
                <c:pt idx="233">
                  <c:v>3.9673833290735883</c:v>
                </c:pt>
                <c:pt idx="234">
                  <c:v>3.9842666625976562</c:v>
                </c:pt>
                <c:pt idx="235">
                  <c:v>4.0011499961217245</c:v>
                </c:pt>
                <c:pt idx="236">
                  <c:v>4.0180333296457924</c:v>
                </c:pt>
                <c:pt idx="237">
                  <c:v>4.0349166631698612</c:v>
                </c:pt>
                <c:pt idx="238">
                  <c:v>4.0517999966939291</c:v>
                </c:pt>
                <c:pt idx="239">
                  <c:v>4.0688833316167194</c:v>
                </c:pt>
                <c:pt idx="240">
                  <c:v>4.0857666651407873</c:v>
                </c:pt>
                <c:pt idx="241">
                  <c:v>4.1028833309809363</c:v>
                </c:pt>
                <c:pt idx="242">
                  <c:v>4.1197666645050051</c:v>
                </c:pt>
                <c:pt idx="243">
                  <c:v>4.136649998029073</c:v>
                </c:pt>
                <c:pt idx="244">
                  <c:v>4.1535333315531409</c:v>
                </c:pt>
                <c:pt idx="245">
                  <c:v>4.1705666621526083</c:v>
                </c:pt>
                <c:pt idx="246">
                  <c:v>4.1874499956766762</c:v>
                </c:pt>
                <c:pt idx="247">
                  <c:v>4.2046499967575075</c:v>
                </c:pt>
                <c:pt idx="248">
                  <c:v>4.2215333302815754</c:v>
                </c:pt>
                <c:pt idx="249">
                  <c:v>4.2386166652043658</c:v>
                </c:pt>
                <c:pt idx="250">
                  <c:v>4.2554999987284345</c:v>
                </c:pt>
                <c:pt idx="251">
                  <c:v>4.2723999977111813</c:v>
                </c:pt>
                <c:pt idx="252">
                  <c:v>4.2892666657765703</c:v>
                </c:pt>
                <c:pt idx="253">
                  <c:v>4.3061499993006391</c:v>
                </c:pt>
                <c:pt idx="254">
                  <c:v>4.3232833305994669</c:v>
                </c:pt>
                <c:pt idx="255">
                  <c:v>4.3401666641235348</c:v>
                </c:pt>
                <c:pt idx="256">
                  <c:v>4.357016666730245</c:v>
                </c:pt>
                <c:pt idx="257">
                  <c:v>4.3741333325703939</c:v>
                </c:pt>
                <c:pt idx="258">
                  <c:v>4.3910333315531416</c:v>
                </c:pt>
                <c:pt idx="259">
                  <c:v>4.4081166664759319</c:v>
                </c:pt>
                <c:pt idx="260">
                  <c:v>4.4249999999999998</c:v>
                </c:pt>
                <c:pt idx="261">
                  <c:v>4.4420499960581461</c:v>
                </c:pt>
                <c:pt idx="262">
                  <c:v>4.458933329582214</c:v>
                </c:pt>
                <c:pt idx="263">
                  <c:v>4.4757999976476031</c:v>
                </c:pt>
                <c:pt idx="264">
                  <c:v>4.492916663487752</c:v>
                </c:pt>
                <c:pt idx="265">
                  <c:v>4.5098333279291785</c:v>
                </c:pt>
                <c:pt idx="266">
                  <c:v>4.5268500010172525</c:v>
                </c:pt>
                <c:pt idx="267">
                  <c:v>4.5437166611353552</c:v>
                </c:pt>
                <c:pt idx="268">
                  <c:v>4.5608833312988279</c:v>
                </c:pt>
                <c:pt idx="269">
                  <c:v>4.5777666648228967</c:v>
                </c:pt>
                <c:pt idx="270">
                  <c:v>4.5948999961217245</c:v>
                </c:pt>
                <c:pt idx="271">
                  <c:v>4.6117999951044721</c:v>
                </c:pt>
                <c:pt idx="272">
                  <c:v>4.6288833300272625</c:v>
                </c:pt>
                <c:pt idx="273">
                  <c:v>4.6457833290100101</c:v>
                </c:pt>
                <c:pt idx="274">
                  <c:v>4.6628666639328005</c:v>
                </c:pt>
                <c:pt idx="275">
                  <c:v>4.6797499974568684</c:v>
                </c:pt>
                <c:pt idx="276">
                  <c:v>4.6967666625976561</c:v>
                </c:pt>
                <c:pt idx="277">
                  <c:v>4.7136499961217249</c:v>
                </c:pt>
                <c:pt idx="278">
                  <c:v>4.7305333296457928</c:v>
                </c:pt>
                <c:pt idx="279">
                  <c:v>4.747633330027262</c:v>
                </c:pt>
                <c:pt idx="280">
                  <c:v>4.7645166635513307</c:v>
                </c:pt>
                <c:pt idx="281">
                  <c:v>4.7813999970753986</c:v>
                </c:pt>
                <c:pt idx="282">
                  <c:v>4.7983166615168251</c:v>
                </c:pt>
                <c:pt idx="283">
                  <c:v>4.8152166604995728</c:v>
                </c:pt>
                <c:pt idx="284">
                  <c:v>4.8320999940236407</c:v>
                </c:pt>
                <c:pt idx="285">
                  <c:v>4.8490000009536747</c:v>
                </c:pt>
                <c:pt idx="286">
                  <c:v>4.8658833344777426</c:v>
                </c:pt>
                <c:pt idx="287">
                  <c:v>4.8830333312352501</c:v>
                </c:pt>
                <c:pt idx="288">
                  <c:v>4.899916664759318</c:v>
                </c:pt>
                <c:pt idx="289">
                  <c:v>4.9167999982833859</c:v>
                </c:pt>
                <c:pt idx="290">
                  <c:v>4.9338333288828533</c:v>
                </c:pt>
                <c:pt idx="291">
                  <c:v>4.9507166624069212</c:v>
                </c:pt>
                <c:pt idx="292">
                  <c:v>4.96759999593099</c:v>
                </c:pt>
                <c:pt idx="293">
                  <c:v>4.9844833294550579</c:v>
                </c:pt>
                <c:pt idx="294">
                  <c:v>5.0013666629791258</c:v>
                </c:pt>
                <c:pt idx="295">
                  <c:v>5.0182499965031946</c:v>
                </c:pt>
                <c:pt idx="296">
                  <c:v>5.0351166645685828</c:v>
                </c:pt>
                <c:pt idx="297">
                  <c:v>5.0519999980926515</c:v>
                </c:pt>
                <c:pt idx="298">
                  <c:v>5.0691166639328005</c:v>
                </c:pt>
                <c:pt idx="299">
                  <c:v>5.0859999974568684</c:v>
                </c:pt>
                <c:pt idx="300">
                  <c:v>5.1031166632970173</c:v>
                </c:pt>
                <c:pt idx="301">
                  <c:v>5.1199999968210852</c:v>
                </c:pt>
                <c:pt idx="302">
                  <c:v>5.1370999972025553</c:v>
                </c:pt>
                <c:pt idx="303">
                  <c:v>5.1539999961853029</c:v>
                </c:pt>
                <c:pt idx="304">
                  <c:v>5.1710333347320558</c:v>
                </c:pt>
                <c:pt idx="305">
                  <c:v>5.1879166603088382</c:v>
                </c:pt>
                <c:pt idx="306">
                  <c:v>5.2047833283742273</c:v>
                </c:pt>
                <c:pt idx="307">
                  <c:v>5.2218999942143762</c:v>
                </c:pt>
                <c:pt idx="308">
                  <c:v>5.2387833277384441</c:v>
                </c:pt>
                <c:pt idx="309">
                  <c:v>5.2558333317438759</c:v>
                </c:pt>
                <c:pt idx="310">
                  <c:v>5.272699999809265</c:v>
                </c:pt>
                <c:pt idx="311">
                  <c:v>5.2898166656494139</c:v>
                </c:pt>
                <c:pt idx="312">
                  <c:v>5.3066999991734827</c:v>
                </c:pt>
                <c:pt idx="313">
                  <c:v>5.323866661389669</c:v>
                </c:pt>
                <c:pt idx="314">
                  <c:v>5.3407499949137369</c:v>
                </c:pt>
                <c:pt idx="315">
                  <c:v>5.3578833341598511</c:v>
                </c:pt>
                <c:pt idx="316">
                  <c:v>5.3747499942779537</c:v>
                </c:pt>
                <c:pt idx="317">
                  <c:v>5.3917666673660278</c:v>
                </c:pt>
                <c:pt idx="318">
                  <c:v>5.4086500008900957</c:v>
                </c:pt>
                <c:pt idx="319">
                  <c:v>5.4255499998728434</c:v>
                </c:pt>
                <c:pt idx="320">
                  <c:v>5.4425833304723108</c:v>
                </c:pt>
                <c:pt idx="321">
                  <c:v>5.4594666639963787</c:v>
                </c:pt>
                <c:pt idx="322">
                  <c:v>5.4763499975204466</c:v>
                </c:pt>
                <c:pt idx="323">
                  <c:v>5.4932166655858357</c:v>
                </c:pt>
                <c:pt idx="324">
                  <c:v>5.510383327802022</c:v>
                </c:pt>
                <c:pt idx="325">
                  <c:v>5.5272499958674111</c:v>
                </c:pt>
                <c:pt idx="326">
                  <c:v>5.5443833271662397</c:v>
                </c:pt>
                <c:pt idx="327">
                  <c:v>5.5612833340962728</c:v>
                </c:pt>
                <c:pt idx="328">
                  <c:v>5.5783666610717777</c:v>
                </c:pt>
                <c:pt idx="329">
                  <c:v>5.5952333291371668</c:v>
                </c:pt>
                <c:pt idx="330">
                  <c:v>5.6123166640599571</c:v>
                </c:pt>
                <c:pt idx="331">
                  <c:v>5.629199997584025</c:v>
                </c:pt>
                <c:pt idx="332">
                  <c:v>5.6460999965667726</c:v>
                </c:pt>
                <c:pt idx="333">
                  <c:v>5.6630999962488806</c:v>
                </c:pt>
                <c:pt idx="334">
                  <c:v>5.6799833297729494</c:v>
                </c:pt>
                <c:pt idx="335">
                  <c:v>5.6968666632970173</c:v>
                </c:pt>
                <c:pt idx="336">
                  <c:v>5.7137499968210852</c:v>
                </c:pt>
                <c:pt idx="337">
                  <c:v>5.730633330345154</c:v>
                </c:pt>
                <c:pt idx="338">
                  <c:v>5.747633330027262</c:v>
                </c:pt>
                <c:pt idx="339">
                  <c:v>5.7645166635513307</c:v>
                </c:pt>
                <c:pt idx="340">
                  <c:v>5.7813999970753986</c:v>
                </c:pt>
                <c:pt idx="341">
                  <c:v>5.7982833305994665</c:v>
                </c:pt>
                <c:pt idx="342">
                  <c:v>5.8151833295822142</c:v>
                </c:pt>
                <c:pt idx="343">
                  <c:v>5.832066663106283</c:v>
                </c:pt>
                <c:pt idx="344">
                  <c:v>5.8489333311716711</c:v>
                </c:pt>
                <c:pt idx="345">
                  <c:v>5.8658166646957399</c:v>
                </c:pt>
                <c:pt idx="346">
                  <c:v>5.8828833341598514</c:v>
                </c:pt>
                <c:pt idx="347">
                  <c:v>5.8997666676839193</c:v>
                </c:pt>
                <c:pt idx="348">
                  <c:v>5.9168166637420656</c:v>
                </c:pt>
                <c:pt idx="349">
                  <c:v>5.9336833318074547</c:v>
                </c:pt>
                <c:pt idx="350">
                  <c:v>5.9505666653315226</c:v>
                </c:pt>
                <c:pt idx="351">
                  <c:v>5.9674999952316288</c:v>
                </c:pt>
                <c:pt idx="352">
                  <c:v>5.9843833287556967</c:v>
                </c:pt>
                <c:pt idx="353">
                  <c:v>6.0012666622797646</c:v>
                </c:pt>
                <c:pt idx="354">
                  <c:v>6.0183999935785932</c:v>
                </c:pt>
                <c:pt idx="355">
                  <c:v>6.0354999939600624</c:v>
                </c:pt>
                <c:pt idx="356">
                  <c:v>6.0524166663487753</c:v>
                </c:pt>
                <c:pt idx="357">
                  <c:v>6.0692833344141643</c:v>
                </c:pt>
                <c:pt idx="358">
                  <c:v>6.086383326848348</c:v>
                </c:pt>
                <c:pt idx="359">
                  <c:v>6.1032499949137371</c:v>
                </c:pt>
                <c:pt idx="360">
                  <c:v>6.120133328437805</c:v>
                </c:pt>
                <c:pt idx="361">
                  <c:v>6.1370333274205526</c:v>
                </c:pt>
                <c:pt idx="362">
                  <c:v>6.1541333278020227</c:v>
                </c:pt>
                <c:pt idx="363">
                  <c:v>6.1710166613260906</c:v>
                </c:pt>
                <c:pt idx="364">
                  <c:v>6.1880666653315224</c:v>
                </c:pt>
                <c:pt idx="365">
                  <c:v>6.2049499988555912</c:v>
                </c:pt>
                <c:pt idx="366">
                  <c:v>6.2220666646957401</c:v>
                </c:pt>
                <c:pt idx="367">
                  <c:v>6.2389666636784868</c:v>
                </c:pt>
                <c:pt idx="368">
                  <c:v>6.2558499972025556</c:v>
                </c:pt>
                <c:pt idx="369">
                  <c:v>6.2727333307266235</c:v>
                </c:pt>
                <c:pt idx="370">
                  <c:v>6.2898499965667725</c:v>
                </c:pt>
                <c:pt idx="371">
                  <c:v>6.3067333300908404</c:v>
                </c:pt>
                <c:pt idx="372">
                  <c:v>6.3238833268483479</c:v>
                </c:pt>
                <c:pt idx="373">
                  <c:v>6.340783333778381</c:v>
                </c:pt>
                <c:pt idx="374">
                  <c:v>6.357849995295207</c:v>
                </c:pt>
                <c:pt idx="375">
                  <c:v>6.3747499942779537</c:v>
                </c:pt>
                <c:pt idx="376">
                  <c:v>6.3918499946594238</c:v>
                </c:pt>
                <c:pt idx="377">
                  <c:v>6.4087166627248129</c:v>
                </c:pt>
                <c:pt idx="378">
                  <c:v>6.4256166617075605</c:v>
                </c:pt>
                <c:pt idx="379">
                  <c:v>6.4426333268483482</c:v>
                </c:pt>
                <c:pt idx="380">
                  <c:v>6.4595166603724161</c:v>
                </c:pt>
                <c:pt idx="381">
                  <c:v>6.476549998919169</c:v>
                </c:pt>
                <c:pt idx="382">
                  <c:v>6.4934499979019167</c:v>
                </c:pt>
                <c:pt idx="383">
                  <c:v>6.5103166659673057</c:v>
                </c:pt>
                <c:pt idx="384">
                  <c:v>6.5274166663487749</c:v>
                </c:pt>
                <c:pt idx="385">
                  <c:v>6.544283334414164</c:v>
                </c:pt>
                <c:pt idx="386">
                  <c:v>6.5611666679382328</c:v>
                </c:pt>
                <c:pt idx="387">
                  <c:v>6.5780499935150143</c:v>
                </c:pt>
                <c:pt idx="388">
                  <c:v>6.5951166629791258</c:v>
                </c:pt>
                <c:pt idx="389">
                  <c:v>6.6120166619618734</c:v>
                </c:pt>
                <c:pt idx="390">
                  <c:v>6.6291333278020224</c:v>
                </c:pt>
                <c:pt idx="391">
                  <c:v>6.6460166613260903</c:v>
                </c:pt>
                <c:pt idx="392">
                  <c:v>6.6631166617075603</c:v>
                </c:pt>
                <c:pt idx="393">
                  <c:v>6.6799999952316282</c:v>
                </c:pt>
                <c:pt idx="394">
                  <c:v>6.6970666646957397</c:v>
                </c:pt>
                <c:pt idx="395">
                  <c:v>6.7139499982198076</c:v>
                </c:pt>
                <c:pt idx="396">
                  <c:v>6.7308166662851967</c:v>
                </c:pt>
                <c:pt idx="397">
                  <c:v>6.7478333314259844</c:v>
                </c:pt>
                <c:pt idx="398">
                  <c:v>6.7647499958674109</c:v>
                </c:pt>
                <c:pt idx="399">
                  <c:v>6.7817999998728435</c:v>
                </c:pt>
                <c:pt idx="400">
                  <c:v>6.7986999988555912</c:v>
                </c:pt>
                <c:pt idx="401">
                  <c:v>6.8158166646957401</c:v>
                </c:pt>
                <c:pt idx="402">
                  <c:v>6.832699998219808</c:v>
                </c:pt>
                <c:pt idx="403">
                  <c:v>6.8498333295186358</c:v>
                </c:pt>
                <c:pt idx="404">
                  <c:v>6.8667166630427046</c:v>
                </c:pt>
                <c:pt idx="405">
                  <c:v>6.8838666677474976</c:v>
                </c:pt>
                <c:pt idx="406">
                  <c:v>6.9007666667302452</c:v>
                </c:pt>
                <c:pt idx="407">
                  <c:v>6.9178666671117144</c:v>
                </c:pt>
                <c:pt idx="408">
                  <c:v>6.9347500006357832</c:v>
                </c:pt>
                <c:pt idx="409">
                  <c:v>6.9517666657765709</c:v>
                </c:pt>
                <c:pt idx="410">
                  <c:v>6.9686499993006388</c:v>
                </c:pt>
                <c:pt idx="411">
                  <c:v>6.9855166673660278</c:v>
                </c:pt>
                <c:pt idx="412">
                  <c:v>7.0026166677474979</c:v>
                </c:pt>
                <c:pt idx="413">
                  <c:v>7.0195000012715658</c:v>
                </c:pt>
                <c:pt idx="414">
                  <c:v>7.0365333318710324</c:v>
                </c:pt>
                <c:pt idx="415">
                  <c:v>7.0534166653951011</c:v>
                </c:pt>
                <c:pt idx="416">
                  <c:v>7.0705666621526087</c:v>
                </c:pt>
                <c:pt idx="417">
                  <c:v>7.0874499956766766</c:v>
                </c:pt>
                <c:pt idx="418">
                  <c:v>7.1046166658401493</c:v>
                </c:pt>
                <c:pt idx="419">
                  <c:v>7.1214999993642172</c:v>
                </c:pt>
                <c:pt idx="420">
                  <c:v>7.1384166638056437</c:v>
                </c:pt>
                <c:pt idx="421">
                  <c:v>7.1553166627883913</c:v>
                </c:pt>
                <c:pt idx="422">
                  <c:v>7.1721833308537803</c:v>
                </c:pt>
                <c:pt idx="423">
                  <c:v>7.1893666664759319</c:v>
                </c:pt>
                <c:pt idx="424">
                  <c:v>7.2062666654586796</c:v>
                </c:pt>
                <c:pt idx="425">
                  <c:v>7.2233666658401487</c:v>
                </c:pt>
                <c:pt idx="426">
                  <c:v>7.2402499993642175</c:v>
                </c:pt>
                <c:pt idx="427">
                  <c:v>7.2571166674296057</c:v>
                </c:pt>
                <c:pt idx="428">
                  <c:v>7.2739833275477093</c:v>
                </c:pt>
                <c:pt idx="429">
                  <c:v>7.291149997711182</c:v>
                </c:pt>
                <c:pt idx="430">
                  <c:v>7.3080166657765711</c:v>
                </c:pt>
                <c:pt idx="431">
                  <c:v>7.3251499970753988</c:v>
                </c:pt>
                <c:pt idx="432">
                  <c:v>7.3420499960581465</c:v>
                </c:pt>
                <c:pt idx="433">
                  <c:v>7.3591666618982954</c:v>
                </c:pt>
                <c:pt idx="434">
                  <c:v>7.3760499954223633</c:v>
                </c:pt>
                <c:pt idx="435">
                  <c:v>7.3931499958038334</c:v>
                </c:pt>
                <c:pt idx="436">
                  <c:v>7.4100333293279013</c:v>
                </c:pt>
                <c:pt idx="437">
                  <c:v>7.4270166635513304</c:v>
                </c:pt>
                <c:pt idx="438">
                  <c:v>7.4438833316167194</c:v>
                </c:pt>
                <c:pt idx="439">
                  <c:v>7.4607666651407873</c:v>
                </c:pt>
                <c:pt idx="440">
                  <c:v>7.4778500000635786</c:v>
                </c:pt>
                <c:pt idx="441">
                  <c:v>7.4947333335876465</c:v>
                </c:pt>
                <c:pt idx="442">
                  <c:v>7.5116666634877527</c:v>
                </c:pt>
                <c:pt idx="443">
                  <c:v>7.5286499977111818</c:v>
                </c:pt>
                <c:pt idx="444">
                  <c:v>7.5455333312352497</c:v>
                </c:pt>
                <c:pt idx="445">
                  <c:v>7.5625666618347172</c:v>
                </c:pt>
                <c:pt idx="446">
                  <c:v>7.5794499953587851</c:v>
                </c:pt>
                <c:pt idx="447">
                  <c:v>7.5966333309809366</c:v>
                </c:pt>
                <c:pt idx="448">
                  <c:v>7.6134999990463257</c:v>
                </c:pt>
                <c:pt idx="449">
                  <c:v>7.6306333303451535</c:v>
                </c:pt>
                <c:pt idx="450">
                  <c:v>7.6475166638692222</c:v>
                </c:pt>
                <c:pt idx="451">
                  <c:v>7.6646333297093712</c:v>
                </c:pt>
                <c:pt idx="452">
                  <c:v>7.6815166632334391</c:v>
                </c:pt>
                <c:pt idx="453">
                  <c:v>7.6985833326975506</c:v>
                </c:pt>
                <c:pt idx="454">
                  <c:v>7.7154666662216185</c:v>
                </c:pt>
                <c:pt idx="455">
                  <c:v>7.732616662979126</c:v>
                </c:pt>
                <c:pt idx="456">
                  <c:v>7.7501166661580401</c:v>
                </c:pt>
                <c:pt idx="457">
                  <c:v>7.7673166672388714</c:v>
                </c:pt>
                <c:pt idx="458">
                  <c:v>7.7842000007629393</c:v>
                </c:pt>
                <c:pt idx="459">
                  <c:v>7.8010833342870081</c:v>
                </c:pt>
                <c:pt idx="460">
                  <c:v>7.817966667811076</c:v>
                </c:pt>
                <c:pt idx="461">
                  <c:v>7.8348333279291786</c:v>
                </c:pt>
                <c:pt idx="462">
                  <c:v>7.8516999959945677</c:v>
                </c:pt>
                <c:pt idx="463">
                  <c:v>7.8685999949773153</c:v>
                </c:pt>
                <c:pt idx="464">
                  <c:v>7.8856333335240683</c:v>
                </c:pt>
                <c:pt idx="465">
                  <c:v>7.9025166670481362</c:v>
                </c:pt>
                <c:pt idx="466">
                  <c:v>7.9195833285649622</c:v>
                </c:pt>
                <c:pt idx="467">
                  <c:v>7.9364499966303503</c:v>
                </c:pt>
                <c:pt idx="468">
                  <c:v>7.9536166667938231</c:v>
                </c:pt>
                <c:pt idx="469">
                  <c:v>7.9705000003178919</c:v>
                </c:pt>
                <c:pt idx="470">
                  <c:v>7.9876166661580408</c:v>
                </c:pt>
                <c:pt idx="471">
                  <c:v>8.0044999996821087</c:v>
                </c:pt>
                <c:pt idx="472">
                  <c:v>8.0216166655222576</c:v>
                </c:pt>
                <c:pt idx="473">
                  <c:v>8.0384999990463264</c:v>
                </c:pt>
                <c:pt idx="474">
                  <c:v>8.0555999994277947</c:v>
                </c:pt>
                <c:pt idx="475">
                  <c:v>8.0724999984105423</c:v>
                </c:pt>
                <c:pt idx="476">
                  <c:v>8.0893833319346111</c:v>
                </c:pt>
                <c:pt idx="477">
                  <c:v>8.1062666654586799</c:v>
                </c:pt>
                <c:pt idx="478">
                  <c:v>8.1233833312988288</c:v>
                </c:pt>
                <c:pt idx="479">
                  <c:v>8.140249999364217</c:v>
                </c:pt>
                <c:pt idx="480">
                  <c:v>8.1573833306630448</c:v>
                </c:pt>
                <c:pt idx="481">
                  <c:v>8.1742666641871136</c:v>
                </c:pt>
                <c:pt idx="482">
                  <c:v>8.1913833300272625</c:v>
                </c:pt>
                <c:pt idx="483">
                  <c:v>8.2082499980926507</c:v>
                </c:pt>
                <c:pt idx="484">
                  <c:v>8.2252833286921181</c:v>
                </c:pt>
                <c:pt idx="485">
                  <c:v>8.2421833276748657</c:v>
                </c:pt>
                <c:pt idx="486">
                  <c:v>8.2590499957402539</c:v>
                </c:pt>
                <c:pt idx="487">
                  <c:v>8.276149996121724</c:v>
                </c:pt>
                <c:pt idx="488">
                  <c:v>8.2930333296457928</c:v>
                </c:pt>
                <c:pt idx="489">
                  <c:v>8.3100666602452602</c:v>
                </c:pt>
                <c:pt idx="490">
                  <c:v>8.3269499937693272</c:v>
                </c:pt>
                <c:pt idx="491">
                  <c:v>8.3438500006993603</c:v>
                </c:pt>
                <c:pt idx="492">
                  <c:v>8.3608500003814701</c:v>
                </c:pt>
                <c:pt idx="493">
                  <c:v>8.3777333339055371</c:v>
                </c:pt>
                <c:pt idx="494">
                  <c:v>8.3946166674296059</c:v>
                </c:pt>
                <c:pt idx="495">
                  <c:v>8.4115000009536747</c:v>
                </c:pt>
                <c:pt idx="496">
                  <c:v>8.4286333322525024</c:v>
                </c:pt>
                <c:pt idx="497">
                  <c:v>8.4454833269119263</c:v>
                </c:pt>
                <c:pt idx="498">
                  <c:v>8.4626333316167202</c:v>
                </c:pt>
                <c:pt idx="499">
                  <c:v>8.4795166651407872</c:v>
                </c:pt>
                <c:pt idx="500">
                  <c:v>8.4966166655222573</c:v>
                </c:pt>
                <c:pt idx="501">
                  <c:v>8.5134833335876472</c:v>
                </c:pt>
                <c:pt idx="502">
                  <c:v>8.5305166641871129</c:v>
                </c:pt>
                <c:pt idx="503">
                  <c:v>8.5473999977111816</c:v>
                </c:pt>
                <c:pt idx="504">
                  <c:v>8.5646333297093715</c:v>
                </c:pt>
                <c:pt idx="505">
                  <c:v>8.5815166632334385</c:v>
                </c:pt>
                <c:pt idx="506">
                  <c:v>8.5986166636149086</c:v>
                </c:pt>
                <c:pt idx="507">
                  <c:v>8.6154833316802986</c:v>
                </c:pt>
                <c:pt idx="508">
                  <c:v>8.6326166629791263</c:v>
                </c:pt>
                <c:pt idx="509">
                  <c:v>8.6495666662851978</c:v>
                </c:pt>
                <c:pt idx="510">
                  <c:v>8.6666500012079872</c:v>
                </c:pt>
                <c:pt idx="511">
                  <c:v>8.683533334732056</c:v>
                </c:pt>
                <c:pt idx="512">
                  <c:v>8.7004166603088375</c:v>
                </c:pt>
                <c:pt idx="513">
                  <c:v>8.7172833283742275</c:v>
                </c:pt>
                <c:pt idx="514">
                  <c:v>8.7341499964396156</c:v>
                </c:pt>
                <c:pt idx="515">
                  <c:v>8.7511666615804042</c:v>
                </c:pt>
                <c:pt idx="516">
                  <c:v>8.7680333296457924</c:v>
                </c:pt>
                <c:pt idx="517">
                  <c:v>8.7850666602452598</c:v>
                </c:pt>
                <c:pt idx="518">
                  <c:v>8.8019499937693286</c:v>
                </c:pt>
                <c:pt idx="519">
                  <c:v>8.8188500006993618</c:v>
                </c:pt>
                <c:pt idx="520">
                  <c:v>8.835899996757508</c:v>
                </c:pt>
                <c:pt idx="521">
                  <c:v>8.852783330281575</c:v>
                </c:pt>
                <c:pt idx="522">
                  <c:v>8.8697833299636848</c:v>
                </c:pt>
                <c:pt idx="523">
                  <c:v>8.8866833289464306</c:v>
                </c:pt>
                <c:pt idx="524">
                  <c:v>8.9035499970118206</c:v>
                </c:pt>
                <c:pt idx="525">
                  <c:v>8.9206166664759312</c:v>
                </c:pt>
                <c:pt idx="526">
                  <c:v>8.9375333309173577</c:v>
                </c:pt>
                <c:pt idx="527">
                  <c:v>8.9544166644414265</c:v>
                </c:pt>
                <c:pt idx="528">
                  <c:v>8.9712833325068164</c:v>
                </c:pt>
                <c:pt idx="529">
                  <c:v>8.9883833328882847</c:v>
                </c:pt>
                <c:pt idx="530">
                  <c:v>9.0052833318710324</c:v>
                </c:pt>
                <c:pt idx="531">
                  <c:v>9.0223666667938236</c:v>
                </c:pt>
                <c:pt idx="532">
                  <c:v>9.0392500003178906</c:v>
                </c:pt>
                <c:pt idx="533">
                  <c:v>9.0563500006993607</c:v>
                </c:pt>
                <c:pt idx="534">
                  <c:v>9.0732333342234295</c:v>
                </c:pt>
                <c:pt idx="535">
                  <c:v>9.0901166677474983</c:v>
                </c:pt>
                <c:pt idx="536">
                  <c:v>9.1070166667302441</c:v>
                </c:pt>
                <c:pt idx="537">
                  <c:v>9.1238833268483486</c:v>
                </c:pt>
                <c:pt idx="538">
                  <c:v>9.1408999999364209</c:v>
                </c:pt>
                <c:pt idx="539">
                  <c:v>9.1577833334604897</c:v>
                </c:pt>
                <c:pt idx="540">
                  <c:v>9.1747999986012783</c:v>
                </c:pt>
                <c:pt idx="541">
                  <c:v>9.1916666666666664</c:v>
                </c:pt>
                <c:pt idx="542">
                  <c:v>9.2085999965667718</c:v>
                </c:pt>
                <c:pt idx="543">
                  <c:v>9.2254833300908405</c:v>
                </c:pt>
                <c:pt idx="544">
                  <c:v>9.2423666636149093</c:v>
                </c:pt>
                <c:pt idx="545">
                  <c:v>9.2592499971389763</c:v>
                </c:pt>
                <c:pt idx="546">
                  <c:v>9.2761333306630451</c:v>
                </c:pt>
                <c:pt idx="547">
                  <c:v>9.2930166641871139</c:v>
                </c:pt>
                <c:pt idx="548">
                  <c:v>9.3098833322525021</c:v>
                </c:pt>
                <c:pt idx="549">
                  <c:v>9.326750000317892</c:v>
                </c:pt>
                <c:pt idx="550">
                  <c:v>9.3436166604359947</c:v>
                </c:pt>
                <c:pt idx="551">
                  <c:v>9.3604999939600635</c:v>
                </c:pt>
                <c:pt idx="552">
                  <c:v>9.3776166677474979</c:v>
                </c:pt>
                <c:pt idx="553">
                  <c:v>9.3945000012715649</c:v>
                </c:pt>
                <c:pt idx="554">
                  <c:v>9.4116166671117139</c:v>
                </c:pt>
                <c:pt idx="555">
                  <c:v>9.4285000006357826</c:v>
                </c:pt>
                <c:pt idx="556">
                  <c:v>9.4456166664759316</c:v>
                </c:pt>
                <c:pt idx="557">
                  <c:v>9.4625166654586792</c:v>
                </c:pt>
                <c:pt idx="558">
                  <c:v>9.4795833269755043</c:v>
                </c:pt>
                <c:pt idx="559">
                  <c:v>9.4964499950408943</c:v>
                </c:pt>
                <c:pt idx="560">
                  <c:v>9.5133333285649613</c:v>
                </c:pt>
                <c:pt idx="561">
                  <c:v>9.5303833325703931</c:v>
                </c:pt>
                <c:pt idx="562">
                  <c:v>9.5472666660944618</c:v>
                </c:pt>
                <c:pt idx="563">
                  <c:v>9.5642666657765698</c:v>
                </c:pt>
                <c:pt idx="564">
                  <c:v>9.5811499993006386</c:v>
                </c:pt>
                <c:pt idx="565">
                  <c:v>9.5983666658401496</c:v>
                </c:pt>
                <c:pt idx="566">
                  <c:v>9.6152666648228955</c:v>
                </c:pt>
                <c:pt idx="567">
                  <c:v>9.6323833306630444</c:v>
                </c:pt>
                <c:pt idx="568">
                  <c:v>9.6492666641871132</c:v>
                </c:pt>
                <c:pt idx="569">
                  <c:v>9.6663333336512256</c:v>
                </c:pt>
                <c:pt idx="570">
                  <c:v>9.6832166671752926</c:v>
                </c:pt>
                <c:pt idx="571">
                  <c:v>9.7001000006993614</c:v>
                </c:pt>
                <c:pt idx="572">
                  <c:v>9.7169666608174641</c:v>
                </c:pt>
                <c:pt idx="573">
                  <c:v>9.733833328882854</c:v>
                </c:pt>
                <c:pt idx="574">
                  <c:v>9.750833328564962</c:v>
                </c:pt>
                <c:pt idx="575">
                  <c:v>9.7677166620890308</c:v>
                </c:pt>
                <c:pt idx="576">
                  <c:v>9.7845833301544189</c:v>
                </c:pt>
                <c:pt idx="577">
                  <c:v>9.8014999945958454</c:v>
                </c:pt>
                <c:pt idx="578">
                  <c:v>9.8183999935785931</c:v>
                </c:pt>
                <c:pt idx="579">
                  <c:v>9.8352833271026618</c:v>
                </c:pt>
                <c:pt idx="580">
                  <c:v>9.8523666620254513</c:v>
                </c:pt>
                <c:pt idx="581">
                  <c:v>9.8692333300908412</c:v>
                </c:pt>
                <c:pt idx="582">
                  <c:v>9.8863833268483479</c:v>
                </c:pt>
                <c:pt idx="583">
                  <c:v>9.9032499949137378</c:v>
                </c:pt>
                <c:pt idx="584">
                  <c:v>9.9203833341598511</c:v>
                </c:pt>
                <c:pt idx="585">
                  <c:v>9.9372999986012776</c:v>
                </c:pt>
                <c:pt idx="586">
                  <c:v>9.9542999982833855</c:v>
                </c:pt>
                <c:pt idx="587">
                  <c:v>9.9711833318074543</c:v>
                </c:pt>
                <c:pt idx="588">
                  <c:v>9.9880499998728443</c:v>
                </c:pt>
                <c:pt idx="589">
                  <c:v>10.005150000254313</c:v>
                </c:pt>
                <c:pt idx="590">
                  <c:v>10.022033333778381</c:v>
                </c:pt>
                <c:pt idx="591">
                  <c:v>10.03891666730245</c:v>
                </c:pt>
                <c:pt idx="592">
                  <c:v>10.055800000826517</c:v>
                </c:pt>
                <c:pt idx="593">
                  <c:v>10.072800000508627</c:v>
                </c:pt>
                <c:pt idx="594">
                  <c:v>10.089683334032694</c:v>
                </c:pt>
                <c:pt idx="595">
                  <c:v>10.106933331489563</c:v>
                </c:pt>
                <c:pt idx="596">
                  <c:v>10.123816665013631</c:v>
                </c:pt>
                <c:pt idx="597">
                  <c:v>10.140916665395102</c:v>
                </c:pt>
                <c:pt idx="598">
                  <c:v>10.157799998919169</c:v>
                </c:pt>
                <c:pt idx="599">
                  <c:v>10.174683332443237</c:v>
                </c:pt>
                <c:pt idx="600">
                  <c:v>10.191550000508625</c:v>
                </c:pt>
                <c:pt idx="601">
                  <c:v>10.208533334732056</c:v>
                </c:pt>
                <c:pt idx="602">
                  <c:v>10.225433333714802</c:v>
                </c:pt>
                <c:pt idx="603">
                  <c:v>10.242633326848347</c:v>
                </c:pt>
                <c:pt idx="604">
                  <c:v>10.259516660372416</c:v>
                </c:pt>
                <c:pt idx="605">
                  <c:v>10.276599995295207</c:v>
                </c:pt>
                <c:pt idx="606">
                  <c:v>10.293483328819274</c:v>
                </c:pt>
                <c:pt idx="607">
                  <c:v>10.310566663742065</c:v>
                </c:pt>
                <c:pt idx="608">
                  <c:v>10.327433331807454</c:v>
                </c:pt>
                <c:pt idx="609">
                  <c:v>10.344316665331522</c:v>
                </c:pt>
                <c:pt idx="610">
                  <c:v>10.36131666501363</c:v>
                </c:pt>
                <c:pt idx="611">
                  <c:v>10.378199998537699</c:v>
                </c:pt>
                <c:pt idx="612">
                  <c:v>10.39528333346049</c:v>
                </c:pt>
                <c:pt idx="613">
                  <c:v>10.412149993578593</c:v>
                </c:pt>
                <c:pt idx="614">
                  <c:v>10.429383333524068</c:v>
                </c:pt>
                <c:pt idx="615">
                  <c:v>10.446266667048137</c:v>
                </c:pt>
                <c:pt idx="616">
                  <c:v>10.463399998346965</c:v>
                </c:pt>
                <c:pt idx="617">
                  <c:v>10.480250000953674</c:v>
                </c:pt>
                <c:pt idx="618">
                  <c:v>10.497383332252502</c:v>
                </c:pt>
                <c:pt idx="619">
                  <c:v>10.514266665776571</c:v>
                </c:pt>
                <c:pt idx="620">
                  <c:v>10.53138333161672</c:v>
                </c:pt>
                <c:pt idx="621">
                  <c:v>10.548249999682108</c:v>
                </c:pt>
                <c:pt idx="622">
                  <c:v>10.565133333206177</c:v>
                </c:pt>
                <c:pt idx="623">
                  <c:v>10.582016666730246</c:v>
                </c:pt>
                <c:pt idx="624">
                  <c:v>10.598900000254313</c:v>
                </c:pt>
                <c:pt idx="625">
                  <c:v>10.615899999936422</c:v>
                </c:pt>
                <c:pt idx="626">
                  <c:v>10.63279999891917</c:v>
                </c:pt>
                <c:pt idx="627">
                  <c:v>10.649683332443237</c:v>
                </c:pt>
                <c:pt idx="628">
                  <c:v>10.666566665967306</c:v>
                </c:pt>
                <c:pt idx="629">
                  <c:v>10.683466664950053</c:v>
                </c:pt>
                <c:pt idx="630">
                  <c:v>10.700533334414164</c:v>
                </c:pt>
                <c:pt idx="631">
                  <c:v>10.717416667938233</c:v>
                </c:pt>
                <c:pt idx="632">
                  <c:v>10.73431666692098</c:v>
                </c:pt>
                <c:pt idx="633">
                  <c:v>10.751383328437806</c:v>
                </c:pt>
                <c:pt idx="634">
                  <c:v>10.768266661961873</c:v>
                </c:pt>
                <c:pt idx="635">
                  <c:v>10.785349996884664</c:v>
                </c:pt>
                <c:pt idx="636">
                  <c:v>10.802216664950054</c:v>
                </c:pt>
                <c:pt idx="637">
                  <c:v>10.819099998474121</c:v>
                </c:pt>
                <c:pt idx="638">
                  <c:v>10.836116663614909</c:v>
                </c:pt>
                <c:pt idx="639">
                  <c:v>10.852999997138976</c:v>
                </c:pt>
                <c:pt idx="640">
                  <c:v>10.870066666603089</c:v>
                </c:pt>
                <c:pt idx="641">
                  <c:v>10.886933334668477</c:v>
                </c:pt>
                <c:pt idx="642">
                  <c:v>10.904116662343343</c:v>
                </c:pt>
                <c:pt idx="643">
                  <c:v>10.920999995867412</c:v>
                </c:pt>
                <c:pt idx="644">
                  <c:v>10.93813332716624</c:v>
                </c:pt>
                <c:pt idx="645">
                  <c:v>10.955016660690308</c:v>
                </c:pt>
                <c:pt idx="646">
                  <c:v>10.972133334477743</c:v>
                </c:pt>
                <c:pt idx="647">
                  <c:v>10.989016668001812</c:v>
                </c:pt>
                <c:pt idx="648">
                  <c:v>11.005899993578593</c:v>
                </c:pt>
                <c:pt idx="649">
                  <c:v>11.022783327102662</c:v>
                </c:pt>
                <c:pt idx="650">
                  <c:v>11.03964999516805</c:v>
                </c:pt>
                <c:pt idx="651">
                  <c:v>11.05674999554952</c:v>
                </c:pt>
                <c:pt idx="652">
                  <c:v>11.073633329073589</c:v>
                </c:pt>
                <c:pt idx="653">
                  <c:v>11.090516662597656</c:v>
                </c:pt>
                <c:pt idx="654">
                  <c:v>11.107633328437805</c:v>
                </c:pt>
                <c:pt idx="655">
                  <c:v>11.124499996503195</c:v>
                </c:pt>
                <c:pt idx="656">
                  <c:v>11.141599996884663</c:v>
                </c:pt>
                <c:pt idx="657">
                  <c:v>11.158550000190735</c:v>
                </c:pt>
                <c:pt idx="658">
                  <c:v>11.17561666170756</c:v>
                </c:pt>
                <c:pt idx="659">
                  <c:v>11.192499995231628</c:v>
                </c:pt>
                <c:pt idx="660">
                  <c:v>11.209383328755697</c:v>
                </c:pt>
                <c:pt idx="661">
                  <c:v>11.226266662279764</c:v>
                </c:pt>
                <c:pt idx="662">
                  <c:v>11.243366662661234</c:v>
                </c:pt>
                <c:pt idx="663">
                  <c:v>11.260249996185303</c:v>
                </c:pt>
                <c:pt idx="664">
                  <c:v>11.277383327484131</c:v>
                </c:pt>
                <c:pt idx="665">
                  <c:v>11.2942666610082</c:v>
                </c:pt>
                <c:pt idx="666">
                  <c:v>11.311349995930989</c:v>
                </c:pt>
                <c:pt idx="667">
                  <c:v>11.328233329455058</c:v>
                </c:pt>
                <c:pt idx="668">
                  <c:v>11.345116662979127</c:v>
                </c:pt>
                <c:pt idx="669">
                  <c:v>11.362033327420553</c:v>
                </c:pt>
                <c:pt idx="670">
                  <c:v>11.378949999809265</c:v>
                </c:pt>
                <c:pt idx="671">
                  <c:v>11.395816667874653</c:v>
                </c:pt>
                <c:pt idx="672">
                  <c:v>11.412700001398722</c:v>
                </c:pt>
                <c:pt idx="673">
                  <c:v>11.429583326975505</c:v>
                </c:pt>
                <c:pt idx="674">
                  <c:v>11.446633330980937</c:v>
                </c:pt>
                <c:pt idx="675">
                  <c:v>11.463499999046325</c:v>
                </c:pt>
                <c:pt idx="676">
                  <c:v>11.480583333969117</c:v>
                </c:pt>
                <c:pt idx="677">
                  <c:v>11.497449994087219</c:v>
                </c:pt>
                <c:pt idx="678">
                  <c:v>11.514633329709371</c:v>
                </c:pt>
                <c:pt idx="679">
                  <c:v>11.531499997774761</c:v>
                </c:pt>
                <c:pt idx="680">
                  <c:v>11.548633329073589</c:v>
                </c:pt>
                <c:pt idx="681">
                  <c:v>11.565533328056336</c:v>
                </c:pt>
                <c:pt idx="682">
                  <c:v>11.582633328437804</c:v>
                </c:pt>
                <c:pt idx="683">
                  <c:v>11.599516661961873</c:v>
                </c:pt>
                <c:pt idx="684">
                  <c:v>11.616666666666667</c:v>
                </c:pt>
                <c:pt idx="685">
                  <c:v>11.633566665649415</c:v>
                </c:pt>
                <c:pt idx="686">
                  <c:v>11.650583330790202</c:v>
                </c:pt>
                <c:pt idx="687">
                  <c:v>11.66746666431427</c:v>
                </c:pt>
                <c:pt idx="688">
                  <c:v>11.684349997838337</c:v>
                </c:pt>
                <c:pt idx="689">
                  <c:v>11.701383328437805</c:v>
                </c:pt>
                <c:pt idx="690">
                  <c:v>11.718300000826519</c:v>
                </c:pt>
                <c:pt idx="691">
                  <c:v>11.735300000508627</c:v>
                </c:pt>
                <c:pt idx="692">
                  <c:v>11.752183334032695</c:v>
                </c:pt>
                <c:pt idx="693">
                  <c:v>11.769316665331523</c:v>
                </c:pt>
                <c:pt idx="694">
                  <c:v>11.78619999885559</c:v>
                </c:pt>
                <c:pt idx="695">
                  <c:v>11.803316664695739</c:v>
                </c:pt>
                <c:pt idx="696">
                  <c:v>11.820199998219808</c:v>
                </c:pt>
                <c:pt idx="697">
                  <c:v>11.837283333142599</c:v>
                </c:pt>
                <c:pt idx="698">
                  <c:v>11.854166666666666</c:v>
                </c:pt>
                <c:pt idx="699">
                  <c:v>11.871033334732056</c:v>
                </c:pt>
                <c:pt idx="700">
                  <c:v>11.888150000572205</c:v>
                </c:pt>
                <c:pt idx="701">
                  <c:v>11.905016660690308</c:v>
                </c:pt>
                <c:pt idx="702">
                  <c:v>11.922133334477742</c:v>
                </c:pt>
                <c:pt idx="703">
                  <c:v>11.938999994595845</c:v>
                </c:pt>
                <c:pt idx="704">
                  <c:v>11.956016667683919</c:v>
                </c:pt>
                <c:pt idx="705">
                  <c:v>11.972883327802021</c:v>
                </c:pt>
                <c:pt idx="706">
                  <c:v>11.98976666132609</c:v>
                </c:pt>
                <c:pt idx="707">
                  <c:v>12.00686666170756</c:v>
                </c:pt>
                <c:pt idx="708">
                  <c:v>12.023749995231629</c:v>
                </c:pt>
                <c:pt idx="709">
                  <c:v>12.040766660372416</c:v>
                </c:pt>
                <c:pt idx="710">
                  <c:v>12.057649993896485</c:v>
                </c:pt>
                <c:pt idx="711">
                  <c:v>12.074866660435994</c:v>
                </c:pt>
                <c:pt idx="712">
                  <c:v>12.091766667366027</c:v>
                </c:pt>
                <c:pt idx="713">
                  <c:v>12.108833328882854</c:v>
                </c:pt>
                <c:pt idx="714">
                  <c:v>12.1257333278656</c:v>
                </c:pt>
                <c:pt idx="715">
                  <c:v>12.142866667111715</c:v>
                </c:pt>
                <c:pt idx="716">
                  <c:v>12.159750000635784</c:v>
                </c:pt>
                <c:pt idx="717">
                  <c:v>12.176783331235249</c:v>
                </c:pt>
                <c:pt idx="718">
                  <c:v>12.193683330217997</c:v>
                </c:pt>
                <c:pt idx="719">
                  <c:v>12.210883331298827</c:v>
                </c:pt>
                <c:pt idx="720">
                  <c:v>12.227749999364217</c:v>
                </c:pt>
                <c:pt idx="721">
                  <c:v>12.244883330663045</c:v>
                </c:pt>
                <c:pt idx="722">
                  <c:v>12.261749998728435</c:v>
                </c:pt>
                <c:pt idx="723">
                  <c:v>12.278633332252502</c:v>
                </c:pt>
                <c:pt idx="724">
                  <c:v>12.29553333123525</c:v>
                </c:pt>
                <c:pt idx="725">
                  <c:v>12.312416664759319</c:v>
                </c:pt>
                <c:pt idx="726">
                  <c:v>12.329283332824707</c:v>
                </c:pt>
                <c:pt idx="727">
                  <c:v>12.346349994341532</c:v>
                </c:pt>
                <c:pt idx="728">
                  <c:v>12.363233327865601</c:v>
                </c:pt>
                <c:pt idx="729">
                  <c:v>12.380116661389669</c:v>
                </c:pt>
                <c:pt idx="730">
                  <c:v>12.39708333015442</c:v>
                </c:pt>
                <c:pt idx="731">
                  <c:v>12.413966663678487</c:v>
                </c:pt>
                <c:pt idx="732">
                  <c:v>12.430899993578594</c:v>
                </c:pt>
                <c:pt idx="733">
                  <c:v>12.447933332125347</c:v>
                </c:pt>
                <c:pt idx="734">
                  <c:v>12.464800000190735</c:v>
                </c:pt>
                <c:pt idx="735">
                  <c:v>12.481683333714804</c:v>
                </c:pt>
                <c:pt idx="736">
                  <c:v>12.498566667238871</c:v>
                </c:pt>
                <c:pt idx="737">
                  <c:v>12.515583332379659</c:v>
                </c:pt>
                <c:pt idx="738">
                  <c:v>12.532450000445047</c:v>
                </c:pt>
                <c:pt idx="739">
                  <c:v>12.549633328119914</c:v>
                </c:pt>
                <c:pt idx="740">
                  <c:v>12.566516661643982</c:v>
                </c:pt>
                <c:pt idx="741">
                  <c:v>12.583616662025452</c:v>
                </c:pt>
                <c:pt idx="742">
                  <c:v>12.600499995549519</c:v>
                </c:pt>
                <c:pt idx="743">
                  <c:v>12.617383329073588</c:v>
                </c:pt>
                <c:pt idx="744">
                  <c:v>12.634266662597657</c:v>
                </c:pt>
                <c:pt idx="745">
                  <c:v>12.65130000114441</c:v>
                </c:pt>
                <c:pt idx="746">
                  <c:v>12.668183334668477</c:v>
                </c:pt>
                <c:pt idx="747">
                  <c:v>12.685316665967305</c:v>
                </c:pt>
                <c:pt idx="748">
                  <c:v>12.702183334032695</c:v>
                </c:pt>
                <c:pt idx="749">
                  <c:v>12.719349996248882</c:v>
                </c:pt>
                <c:pt idx="750">
                  <c:v>12.736249995231628</c:v>
                </c:pt>
                <c:pt idx="751">
                  <c:v>12.753366661071777</c:v>
                </c:pt>
                <c:pt idx="752">
                  <c:v>12.770266668001812</c:v>
                </c:pt>
                <c:pt idx="753">
                  <c:v>12.787349994977316</c:v>
                </c:pt>
                <c:pt idx="754">
                  <c:v>12.804216663042704</c:v>
                </c:pt>
                <c:pt idx="755">
                  <c:v>12.821383333206176</c:v>
                </c:pt>
                <c:pt idx="756">
                  <c:v>12.838266666730245</c:v>
                </c:pt>
                <c:pt idx="757">
                  <c:v>12.855383332570394</c:v>
                </c:pt>
                <c:pt idx="758">
                  <c:v>12.872283331553142</c:v>
                </c:pt>
                <c:pt idx="759">
                  <c:v>12.889333327611288</c:v>
                </c:pt>
                <c:pt idx="760">
                  <c:v>12.906216661135355</c:v>
                </c:pt>
                <c:pt idx="761">
                  <c:v>12.923266665140789</c:v>
                </c:pt>
                <c:pt idx="762">
                  <c:v>12.940149998664856</c:v>
                </c:pt>
                <c:pt idx="763">
                  <c:v>12.957149998346965</c:v>
                </c:pt>
                <c:pt idx="764">
                  <c:v>12.974033331871032</c:v>
                </c:pt>
                <c:pt idx="765">
                  <c:v>12.990916665395101</c:v>
                </c:pt>
                <c:pt idx="766">
                  <c:v>13.007833329836528</c:v>
                </c:pt>
                <c:pt idx="767">
                  <c:v>13.025616661707561</c:v>
                </c:pt>
                <c:pt idx="768">
                  <c:v>13.042499995231628</c:v>
                </c:pt>
                <c:pt idx="769">
                  <c:v>13.059583330154419</c:v>
                </c:pt>
                <c:pt idx="770">
                  <c:v>13.076466663678486</c:v>
                </c:pt>
                <c:pt idx="771">
                  <c:v>13.093333331743876</c:v>
                </c:pt>
                <c:pt idx="772">
                  <c:v>13.110433332125346</c:v>
                </c:pt>
                <c:pt idx="773">
                  <c:v>13.127333331108094</c:v>
                </c:pt>
                <c:pt idx="774">
                  <c:v>13.14438332716624</c:v>
                </c:pt>
                <c:pt idx="775">
                  <c:v>13.161299999554952</c:v>
                </c:pt>
                <c:pt idx="776">
                  <c:v>13.178183333079021</c:v>
                </c:pt>
                <c:pt idx="777">
                  <c:v>13.195050001144409</c:v>
                </c:pt>
                <c:pt idx="778">
                  <c:v>13.211933334668478</c:v>
                </c:pt>
                <c:pt idx="779">
                  <c:v>13.228816660245259</c:v>
                </c:pt>
                <c:pt idx="780">
                  <c:v>13.245699993769328</c:v>
                </c:pt>
                <c:pt idx="781">
                  <c:v>13.262866663932801</c:v>
                </c:pt>
                <c:pt idx="782">
                  <c:v>13.279766662915547</c:v>
                </c:pt>
                <c:pt idx="783">
                  <c:v>13.296883328755696</c:v>
                </c:pt>
                <c:pt idx="784">
                  <c:v>13.313766662279765</c:v>
                </c:pt>
                <c:pt idx="785">
                  <c:v>13.330933332443237</c:v>
                </c:pt>
                <c:pt idx="786">
                  <c:v>13.347833331425985</c:v>
                </c:pt>
                <c:pt idx="787">
                  <c:v>13.364849996566772</c:v>
                </c:pt>
                <c:pt idx="788">
                  <c:v>13.381733330090841</c:v>
                </c:pt>
                <c:pt idx="789">
                  <c:v>13.39859999815623</c:v>
                </c:pt>
                <c:pt idx="790">
                  <c:v>13.415516662597657</c:v>
                </c:pt>
                <c:pt idx="791">
                  <c:v>13.432399996121724</c:v>
                </c:pt>
                <c:pt idx="792">
                  <c:v>13.449416661262513</c:v>
                </c:pt>
                <c:pt idx="793">
                  <c:v>13.46629999478658</c:v>
                </c:pt>
                <c:pt idx="794">
                  <c:v>13.483183328310648</c:v>
                </c:pt>
                <c:pt idx="795">
                  <c:v>13.500066661834717</c:v>
                </c:pt>
                <c:pt idx="796">
                  <c:v>13.516966660817465</c:v>
                </c:pt>
                <c:pt idx="797">
                  <c:v>13.533849994341532</c:v>
                </c:pt>
                <c:pt idx="798">
                  <c:v>13.550716662406922</c:v>
                </c:pt>
                <c:pt idx="799">
                  <c:v>13.56758333047231</c:v>
                </c:pt>
                <c:pt idx="800">
                  <c:v>13.584599995613098</c:v>
                </c:pt>
                <c:pt idx="801">
                  <c:v>13.601499994595846</c:v>
                </c:pt>
                <c:pt idx="802">
                  <c:v>13.618599994977314</c:v>
                </c:pt>
                <c:pt idx="803">
                  <c:v>13.635483328501383</c:v>
                </c:pt>
                <c:pt idx="804">
                  <c:v>13.652383327484131</c:v>
                </c:pt>
                <c:pt idx="805">
                  <c:v>13.669283334414164</c:v>
                </c:pt>
                <c:pt idx="806">
                  <c:v>13.686366661389668</c:v>
                </c:pt>
                <c:pt idx="807">
                  <c:v>13.703233329455058</c:v>
                </c:pt>
                <c:pt idx="808">
                  <c:v>13.720399999618531</c:v>
                </c:pt>
                <c:pt idx="809">
                  <c:v>13.737283333142598</c:v>
                </c:pt>
                <c:pt idx="810">
                  <c:v>13.754333329200744</c:v>
                </c:pt>
                <c:pt idx="811">
                  <c:v>13.771216662724813</c:v>
                </c:pt>
                <c:pt idx="812">
                  <c:v>13.788250001271566</c:v>
                </c:pt>
                <c:pt idx="813">
                  <c:v>13.805133326848347</c:v>
                </c:pt>
                <c:pt idx="814">
                  <c:v>13.822049999237061</c:v>
                </c:pt>
                <c:pt idx="815">
                  <c:v>13.839116660753886</c:v>
                </c:pt>
                <c:pt idx="816">
                  <c:v>13.856016667683919</c:v>
                </c:pt>
                <c:pt idx="817">
                  <c:v>13.873083329200744</c:v>
                </c:pt>
                <c:pt idx="818">
                  <c:v>13.889983328183492</c:v>
                </c:pt>
                <c:pt idx="819">
                  <c:v>13.907133332888286</c:v>
                </c:pt>
                <c:pt idx="820">
                  <c:v>13.924016666412353</c:v>
                </c:pt>
                <c:pt idx="821">
                  <c:v>13.941149997711182</c:v>
                </c:pt>
                <c:pt idx="822">
                  <c:v>13.958049996693928</c:v>
                </c:pt>
                <c:pt idx="823">
                  <c:v>13.975116666158041</c:v>
                </c:pt>
                <c:pt idx="824">
                  <c:v>13.991999999682109</c:v>
                </c:pt>
                <c:pt idx="825">
                  <c:v>14.009083334604899</c:v>
                </c:pt>
                <c:pt idx="826">
                  <c:v>14.025966660181682</c:v>
                </c:pt>
                <c:pt idx="827">
                  <c:v>14.043116664886474</c:v>
                </c:pt>
                <c:pt idx="828">
                  <c:v>14.059999998410543</c:v>
                </c:pt>
                <c:pt idx="829">
                  <c:v>14.077116664250692</c:v>
                </c:pt>
                <c:pt idx="830">
                  <c:v>14.093999997774761</c:v>
                </c:pt>
                <c:pt idx="831">
                  <c:v>14.111099998156229</c:v>
                </c:pt>
                <c:pt idx="832">
                  <c:v>14.127983331680298</c:v>
                </c:pt>
                <c:pt idx="833">
                  <c:v>14.145083332061768</c:v>
                </c:pt>
                <c:pt idx="834">
                  <c:v>14.161950000127156</c:v>
                </c:pt>
                <c:pt idx="835">
                  <c:v>14.178849999109904</c:v>
                </c:pt>
                <c:pt idx="836">
                  <c:v>14.19589999516805</c:v>
                </c:pt>
                <c:pt idx="837">
                  <c:v>14.212783328692119</c:v>
                </c:pt>
                <c:pt idx="838">
                  <c:v>14.229666662216186</c:v>
                </c:pt>
                <c:pt idx="839">
                  <c:v>14.246549995740255</c:v>
                </c:pt>
                <c:pt idx="840">
                  <c:v>14.263433329264323</c:v>
                </c:pt>
                <c:pt idx="841">
                  <c:v>14.280549995104472</c:v>
                </c:pt>
                <c:pt idx="842">
                  <c:v>14.29744999408722</c:v>
                </c:pt>
                <c:pt idx="843">
                  <c:v>14.314549994468688</c:v>
                </c:pt>
                <c:pt idx="844">
                  <c:v>14.331450001398723</c:v>
                </c:pt>
                <c:pt idx="845">
                  <c:v>14.348616663614909</c:v>
                </c:pt>
                <c:pt idx="846">
                  <c:v>14.365499997138977</c:v>
                </c:pt>
                <c:pt idx="847">
                  <c:v>14.382616662979126</c:v>
                </c:pt>
                <c:pt idx="848">
                  <c:v>14.399499996503193</c:v>
                </c:pt>
                <c:pt idx="849">
                  <c:v>14.416599996884663</c:v>
                </c:pt>
                <c:pt idx="850">
                  <c:v>14.433483330408732</c:v>
                </c:pt>
                <c:pt idx="851">
                  <c:v>14.450366663932801</c:v>
                </c:pt>
                <c:pt idx="852">
                  <c:v>14.467299993832906</c:v>
                </c:pt>
                <c:pt idx="853">
                  <c:v>14.484183327356975</c:v>
                </c:pt>
                <c:pt idx="854">
                  <c:v>14.501066660881042</c:v>
                </c:pt>
                <c:pt idx="855">
                  <c:v>14.518049995104471</c:v>
                </c:pt>
                <c:pt idx="856">
                  <c:v>14.53493332862854</c:v>
                </c:pt>
                <c:pt idx="857">
                  <c:v>14.552116664250692</c:v>
                </c:pt>
                <c:pt idx="858">
                  <c:v>14.56899999777476</c:v>
                </c:pt>
                <c:pt idx="859">
                  <c:v>14.586116663614909</c:v>
                </c:pt>
                <c:pt idx="860">
                  <c:v>14.603033328056336</c:v>
                </c:pt>
                <c:pt idx="861">
                  <c:v>14.619916661580403</c:v>
                </c:pt>
                <c:pt idx="862">
                  <c:v>14.63681666056315</c:v>
                </c:pt>
                <c:pt idx="863">
                  <c:v>14.653866664568584</c:v>
                </c:pt>
                <c:pt idx="864">
                  <c:v>14.670749998092651</c:v>
                </c:pt>
                <c:pt idx="865">
                  <c:v>14.6878666639328</c:v>
                </c:pt>
                <c:pt idx="866">
                  <c:v>14.704749997456869</c:v>
                </c:pt>
                <c:pt idx="867">
                  <c:v>14.721816666920979</c:v>
                </c:pt>
                <c:pt idx="868">
                  <c:v>14.738700000445048</c:v>
                </c:pt>
                <c:pt idx="869">
                  <c:v>14.755783327420552</c:v>
                </c:pt>
                <c:pt idx="870">
                  <c:v>14.772649995485942</c:v>
                </c:pt>
                <c:pt idx="871">
                  <c:v>14.789533329010009</c:v>
                </c:pt>
                <c:pt idx="872">
                  <c:v>14.806633329391479</c:v>
                </c:pt>
                <c:pt idx="873">
                  <c:v>14.823516662915548</c:v>
                </c:pt>
                <c:pt idx="874">
                  <c:v>14.840399996439617</c:v>
                </c:pt>
                <c:pt idx="875">
                  <c:v>14.857283329963684</c:v>
                </c:pt>
                <c:pt idx="876">
                  <c:v>14.874333333969116</c:v>
                </c:pt>
                <c:pt idx="877">
                  <c:v>14.891233332951863</c:v>
                </c:pt>
                <c:pt idx="878">
                  <c:v>14.908366664250691</c:v>
                </c:pt>
                <c:pt idx="879">
                  <c:v>14.925266663233439</c:v>
                </c:pt>
                <c:pt idx="880">
                  <c:v>14.942316667238872</c:v>
                </c:pt>
                <c:pt idx="881">
                  <c:v>14.959200000762939</c:v>
                </c:pt>
                <c:pt idx="882">
                  <c:v>14.976266662279764</c:v>
                </c:pt>
                <c:pt idx="883">
                  <c:v>14.993149995803833</c:v>
                </c:pt>
                <c:pt idx="884">
                  <c:v>15.010033329327902</c:v>
                </c:pt>
                <c:pt idx="885">
                  <c:v>15.027083333333334</c:v>
                </c:pt>
                <c:pt idx="886">
                  <c:v>15.043966666857402</c:v>
                </c:pt>
                <c:pt idx="887">
                  <c:v>15.061083332697551</c:v>
                </c:pt>
                <c:pt idx="888">
                  <c:v>15.077983331680297</c:v>
                </c:pt>
                <c:pt idx="889">
                  <c:v>15.094849999745687</c:v>
                </c:pt>
                <c:pt idx="890">
                  <c:v>15.111749998728435</c:v>
                </c:pt>
                <c:pt idx="891">
                  <c:v>15.128883330027262</c:v>
                </c:pt>
                <c:pt idx="892">
                  <c:v>15.145766663551331</c:v>
                </c:pt>
                <c:pt idx="893">
                  <c:v>15.16288332939148</c:v>
                </c:pt>
                <c:pt idx="894">
                  <c:v>15.179766662915547</c:v>
                </c:pt>
                <c:pt idx="895">
                  <c:v>15.196849997838338</c:v>
                </c:pt>
                <c:pt idx="896">
                  <c:v>15.213733331362407</c:v>
                </c:pt>
                <c:pt idx="897">
                  <c:v>15.230616664886474</c:v>
                </c:pt>
                <c:pt idx="898">
                  <c:v>15.247483332951864</c:v>
                </c:pt>
                <c:pt idx="899">
                  <c:v>15.264366666475931</c:v>
                </c:pt>
                <c:pt idx="900">
                  <c:v>15.281366666158041</c:v>
                </c:pt>
                <c:pt idx="901">
                  <c:v>15.298233334223429</c:v>
                </c:pt>
                <c:pt idx="902">
                  <c:v>15.315266664822897</c:v>
                </c:pt>
                <c:pt idx="903">
                  <c:v>15.332149998346965</c:v>
                </c:pt>
                <c:pt idx="904">
                  <c:v>15.349066662788392</c:v>
                </c:pt>
                <c:pt idx="905">
                  <c:v>15.366100001335145</c:v>
                </c:pt>
                <c:pt idx="906">
                  <c:v>15.382983326911926</c:v>
                </c:pt>
                <c:pt idx="907">
                  <c:v>15.399866660435995</c:v>
                </c:pt>
                <c:pt idx="908">
                  <c:v>15.416766667366028</c:v>
                </c:pt>
                <c:pt idx="909">
                  <c:v>15.433633327484131</c:v>
                </c:pt>
                <c:pt idx="910">
                  <c:v>15.4505166610082</c:v>
                </c:pt>
                <c:pt idx="911">
                  <c:v>15.467399994532267</c:v>
                </c:pt>
                <c:pt idx="912">
                  <c:v>15.48443333307902</c:v>
                </c:pt>
                <c:pt idx="913">
                  <c:v>15.501316666603088</c:v>
                </c:pt>
                <c:pt idx="914">
                  <c:v>15.518266661961873</c:v>
                </c:pt>
                <c:pt idx="915">
                  <c:v>15.535149995485941</c:v>
                </c:pt>
                <c:pt idx="916">
                  <c:v>15.552049994468689</c:v>
                </c:pt>
                <c:pt idx="917">
                  <c:v>15.56913332939148</c:v>
                </c:pt>
                <c:pt idx="918">
                  <c:v>15.586033328374226</c:v>
                </c:pt>
                <c:pt idx="919">
                  <c:v>15.602983331680297</c:v>
                </c:pt>
                <c:pt idx="920">
                  <c:v>15.619866665204366</c:v>
                </c:pt>
                <c:pt idx="921">
                  <c:v>15.637050000826518</c:v>
                </c:pt>
                <c:pt idx="922">
                  <c:v>15.653933334350587</c:v>
                </c:pt>
                <c:pt idx="923">
                  <c:v>15.671083331108093</c:v>
                </c:pt>
                <c:pt idx="924">
                  <c:v>15.688016661008199</c:v>
                </c:pt>
                <c:pt idx="925">
                  <c:v>15.70509999593099</c:v>
                </c:pt>
                <c:pt idx="926">
                  <c:v>15.721966663996378</c:v>
                </c:pt>
                <c:pt idx="927">
                  <c:v>15.738849997520447</c:v>
                </c:pt>
                <c:pt idx="928">
                  <c:v>15.755733331044516</c:v>
                </c:pt>
                <c:pt idx="929">
                  <c:v>15.772866662343343</c:v>
                </c:pt>
                <c:pt idx="930">
                  <c:v>15.789749995867412</c:v>
                </c:pt>
                <c:pt idx="931">
                  <c:v>15.806866661707561</c:v>
                </c:pt>
                <c:pt idx="932">
                  <c:v>15.823749995231628</c:v>
                </c:pt>
                <c:pt idx="933">
                  <c:v>15.840833330154419</c:v>
                </c:pt>
                <c:pt idx="934">
                  <c:v>15.857716663678486</c:v>
                </c:pt>
                <c:pt idx="935">
                  <c:v>15.874599997202555</c:v>
                </c:pt>
                <c:pt idx="936">
                  <c:v>15.891466665267945</c:v>
                </c:pt>
                <c:pt idx="937">
                  <c:v>15.908616662025452</c:v>
                </c:pt>
                <c:pt idx="938">
                  <c:v>15.925516661008199</c:v>
                </c:pt>
                <c:pt idx="939">
                  <c:v>15.942599995930989</c:v>
                </c:pt>
                <c:pt idx="940">
                  <c:v>15.959466663996379</c:v>
                </c:pt>
                <c:pt idx="941">
                  <c:v>15.976383328437805</c:v>
                </c:pt>
                <c:pt idx="942">
                  <c:v>15.993283327420553</c:v>
                </c:pt>
                <c:pt idx="943">
                  <c:v>16.010349996884663</c:v>
                </c:pt>
                <c:pt idx="944">
                  <c:v>16.02723333040873</c:v>
                </c:pt>
                <c:pt idx="945">
                  <c:v>16.044266661008198</c:v>
                </c:pt>
                <c:pt idx="946">
                  <c:v>16.061149994532268</c:v>
                </c:pt>
                <c:pt idx="947">
                  <c:v>16.078033328056335</c:v>
                </c:pt>
                <c:pt idx="948">
                  <c:v>16.094916661580402</c:v>
                </c:pt>
                <c:pt idx="949">
                  <c:v>16.11181666056315</c:v>
                </c:pt>
                <c:pt idx="950">
                  <c:v>16.128699994087221</c:v>
                </c:pt>
                <c:pt idx="951">
                  <c:v>16.145783329010008</c:v>
                </c:pt>
                <c:pt idx="952">
                  <c:v>16.162666662534079</c:v>
                </c:pt>
                <c:pt idx="953">
                  <c:v>16.179549996058146</c:v>
                </c:pt>
                <c:pt idx="954">
                  <c:v>16.196583334604899</c:v>
                </c:pt>
                <c:pt idx="955">
                  <c:v>16.213483333587646</c:v>
                </c:pt>
                <c:pt idx="956">
                  <c:v>16.230583333969115</c:v>
                </c:pt>
                <c:pt idx="957">
                  <c:v>16.247466667493185</c:v>
                </c:pt>
                <c:pt idx="958">
                  <c:v>16.264350001017252</c:v>
                </c:pt>
                <c:pt idx="959">
                  <c:v>16.281233334541319</c:v>
                </c:pt>
                <c:pt idx="960">
                  <c:v>16.298099994659424</c:v>
                </c:pt>
                <c:pt idx="961">
                  <c:v>16.315183329582215</c:v>
                </c:pt>
                <c:pt idx="962">
                  <c:v>16.332066663106282</c:v>
                </c:pt>
                <c:pt idx="963">
                  <c:v>16.349133332570393</c:v>
                </c:pt>
                <c:pt idx="964">
                  <c:v>16.366049997011821</c:v>
                </c:pt>
                <c:pt idx="965">
                  <c:v>16.383000000317892</c:v>
                </c:pt>
                <c:pt idx="966">
                  <c:v>16.399883333841959</c:v>
                </c:pt>
                <c:pt idx="967">
                  <c:v>16.416783332824707</c:v>
                </c:pt>
                <c:pt idx="968">
                  <c:v>16.433666666348774</c:v>
                </c:pt>
                <c:pt idx="969">
                  <c:v>16.450549999872845</c:v>
                </c:pt>
                <c:pt idx="970">
                  <c:v>16.467433333396912</c:v>
                </c:pt>
                <c:pt idx="971">
                  <c:v>16.484499994913737</c:v>
                </c:pt>
                <c:pt idx="972">
                  <c:v>16.501383328437804</c:v>
                </c:pt>
                <c:pt idx="973">
                  <c:v>16.518283327420551</c:v>
                </c:pt>
                <c:pt idx="974">
                  <c:v>16.535383327802023</c:v>
                </c:pt>
                <c:pt idx="975">
                  <c:v>16.552283334732056</c:v>
                </c:pt>
                <c:pt idx="976">
                  <c:v>16.569349996248881</c:v>
                </c:pt>
                <c:pt idx="977">
                  <c:v>16.586233329772949</c:v>
                </c:pt>
                <c:pt idx="978">
                  <c:v>16.603249994913735</c:v>
                </c:pt>
                <c:pt idx="979">
                  <c:v>16.620133328437806</c:v>
                </c:pt>
                <c:pt idx="980">
                  <c:v>16.637016661961873</c:v>
                </c:pt>
                <c:pt idx="981">
                  <c:v>16.654083331425984</c:v>
                </c:pt>
                <c:pt idx="982">
                  <c:v>16.670966664950054</c:v>
                </c:pt>
                <c:pt idx="983">
                  <c:v>16.687849998474121</c:v>
                </c:pt>
                <c:pt idx="984">
                  <c:v>16.70483333269755</c:v>
                </c:pt>
                <c:pt idx="985">
                  <c:v>16.721716666221617</c:v>
                </c:pt>
                <c:pt idx="986">
                  <c:v>16.738733331362408</c:v>
                </c:pt>
                <c:pt idx="987">
                  <c:v>16.755599999427794</c:v>
                </c:pt>
                <c:pt idx="988">
                  <c:v>16.772483332951865</c:v>
                </c:pt>
                <c:pt idx="989">
                  <c:v>16.789366666475932</c:v>
                </c:pt>
                <c:pt idx="990">
                  <c:v>16.806299996376037</c:v>
                </c:pt>
                <c:pt idx="991">
                  <c:v>16.823183329900107</c:v>
                </c:pt>
                <c:pt idx="992">
                  <c:v>16.840350000063577</c:v>
                </c:pt>
                <c:pt idx="993">
                  <c:v>16.857233333587647</c:v>
                </c:pt>
                <c:pt idx="994">
                  <c:v>16.874333333969116</c:v>
                </c:pt>
                <c:pt idx="995">
                  <c:v>16.89119999408722</c:v>
                </c:pt>
                <c:pt idx="996">
                  <c:v>16.908100001017253</c:v>
                </c:pt>
                <c:pt idx="997">
                  <c:v>16.92498333454132</c:v>
                </c:pt>
                <c:pt idx="998">
                  <c:v>16.942183327674865</c:v>
                </c:pt>
                <c:pt idx="999">
                  <c:v>16.959066661198936</c:v>
                </c:pt>
                <c:pt idx="1000">
                  <c:v>16.975949994723003</c:v>
                </c:pt>
                <c:pt idx="1001">
                  <c:v>16.99283332824707</c:v>
                </c:pt>
                <c:pt idx="1002">
                  <c:v>17.009916663169861</c:v>
                </c:pt>
                <c:pt idx="1003">
                  <c:v>17.026783331235251</c:v>
                </c:pt>
                <c:pt idx="1004">
                  <c:v>17.043666664759318</c:v>
                </c:pt>
                <c:pt idx="1005">
                  <c:v>17.060533332824708</c:v>
                </c:pt>
                <c:pt idx="1006">
                  <c:v>17.077416666348775</c:v>
                </c:pt>
                <c:pt idx="1007">
                  <c:v>17.094566663106281</c:v>
                </c:pt>
                <c:pt idx="1008">
                  <c:v>17.11148332754771</c:v>
                </c:pt>
                <c:pt idx="1009">
                  <c:v>17.128366661071777</c:v>
                </c:pt>
                <c:pt idx="1010">
                  <c:v>17.145249994595847</c:v>
                </c:pt>
                <c:pt idx="1011">
                  <c:v>17.16226666768392</c:v>
                </c:pt>
                <c:pt idx="1012">
                  <c:v>17.179133327802024</c:v>
                </c:pt>
                <c:pt idx="1013">
                  <c:v>17.196366667747498</c:v>
                </c:pt>
                <c:pt idx="1014">
                  <c:v>17.213250001271565</c:v>
                </c:pt>
                <c:pt idx="1015">
                  <c:v>17.230383332570394</c:v>
                </c:pt>
                <c:pt idx="1016">
                  <c:v>17.247266666094461</c:v>
                </c:pt>
                <c:pt idx="1017">
                  <c:v>17.264316662152609</c:v>
                </c:pt>
                <c:pt idx="1018">
                  <c:v>17.281183330217996</c:v>
                </c:pt>
                <c:pt idx="1019">
                  <c:v>17.298149998982748</c:v>
                </c:pt>
                <c:pt idx="1020">
                  <c:v>17.315049997965495</c:v>
                </c:pt>
                <c:pt idx="1021">
                  <c:v>17.332033332188924</c:v>
                </c:pt>
                <c:pt idx="1022">
                  <c:v>17.348916665712991</c:v>
                </c:pt>
                <c:pt idx="1023">
                  <c:v>17.365816664695739</c:v>
                </c:pt>
                <c:pt idx="1024">
                  <c:v>17.38289999961853</c:v>
                </c:pt>
                <c:pt idx="1025">
                  <c:v>17.399783333142597</c:v>
                </c:pt>
                <c:pt idx="1026">
                  <c:v>17.416666666666668</c:v>
                </c:pt>
                <c:pt idx="1027">
                  <c:v>17.433550000190735</c:v>
                </c:pt>
                <c:pt idx="1028">
                  <c:v>17.450650000572203</c:v>
                </c:pt>
                <c:pt idx="1029">
                  <c:v>17.467516660690308</c:v>
                </c:pt>
                <c:pt idx="1030">
                  <c:v>17.484633334477742</c:v>
                </c:pt>
                <c:pt idx="1031">
                  <c:v>17.501516668001809</c:v>
                </c:pt>
                <c:pt idx="1032">
                  <c:v>17.518399993578594</c:v>
                </c:pt>
                <c:pt idx="1033">
                  <c:v>17.535316665967304</c:v>
                </c:pt>
                <c:pt idx="1034">
                  <c:v>17.552333331108095</c:v>
                </c:pt>
                <c:pt idx="1035">
                  <c:v>17.569216664632162</c:v>
                </c:pt>
                <c:pt idx="1036">
                  <c:v>17.586333330472311</c:v>
                </c:pt>
                <c:pt idx="1037">
                  <c:v>17.603199998537701</c:v>
                </c:pt>
                <c:pt idx="1038">
                  <c:v>17.620349995295207</c:v>
                </c:pt>
                <c:pt idx="1039">
                  <c:v>17.637249994277955</c:v>
                </c:pt>
                <c:pt idx="1040">
                  <c:v>17.654133327802022</c:v>
                </c:pt>
                <c:pt idx="1041">
                  <c:v>17.671033334732055</c:v>
                </c:pt>
                <c:pt idx="1042">
                  <c:v>17.687916660308836</c:v>
                </c:pt>
                <c:pt idx="1043">
                  <c:v>17.705066665013632</c:v>
                </c:pt>
                <c:pt idx="1044">
                  <c:v>17.721949998537699</c:v>
                </c:pt>
                <c:pt idx="1045">
                  <c:v>17.738833332061766</c:v>
                </c:pt>
                <c:pt idx="1046">
                  <c:v>17.755700000127156</c:v>
                </c:pt>
                <c:pt idx="1047">
                  <c:v>17.772583333651223</c:v>
                </c:pt>
                <c:pt idx="1048">
                  <c:v>17.789499998092651</c:v>
                </c:pt>
                <c:pt idx="1049">
                  <c:v>17.806633329391481</c:v>
                </c:pt>
                <c:pt idx="1050">
                  <c:v>17.823516662915548</c:v>
                </c:pt>
                <c:pt idx="1051">
                  <c:v>17.840566666920981</c:v>
                </c:pt>
                <c:pt idx="1052">
                  <c:v>17.857466665903726</c:v>
                </c:pt>
                <c:pt idx="1053">
                  <c:v>17.874349999427796</c:v>
                </c:pt>
                <c:pt idx="1054">
                  <c:v>17.891249998410544</c:v>
                </c:pt>
                <c:pt idx="1055">
                  <c:v>17.908133331934611</c:v>
                </c:pt>
                <c:pt idx="1056">
                  <c:v>17.925299994150798</c:v>
                </c:pt>
                <c:pt idx="1057">
                  <c:v>17.942166662216188</c:v>
                </c:pt>
                <c:pt idx="1058">
                  <c:v>17.959283328056337</c:v>
                </c:pt>
                <c:pt idx="1059">
                  <c:v>17.976183327039085</c:v>
                </c:pt>
                <c:pt idx="1060">
                  <c:v>17.993133330345152</c:v>
                </c:pt>
                <c:pt idx="1061">
                  <c:v>18.0100333293279</c:v>
                </c:pt>
                <c:pt idx="1062">
                  <c:v>18.02704999446869</c:v>
                </c:pt>
                <c:pt idx="1063">
                  <c:v>18.043916662534077</c:v>
                </c:pt>
                <c:pt idx="1064">
                  <c:v>18.060783330599467</c:v>
                </c:pt>
                <c:pt idx="1065">
                  <c:v>18.077683329582214</c:v>
                </c:pt>
                <c:pt idx="1066">
                  <c:v>18.094599994023643</c:v>
                </c:pt>
                <c:pt idx="1067">
                  <c:v>18.111849999427797</c:v>
                </c:pt>
                <c:pt idx="1068">
                  <c:v>18.128733332951864</c:v>
                </c:pt>
                <c:pt idx="1069">
                  <c:v>18.145866664250693</c:v>
                </c:pt>
                <c:pt idx="1070">
                  <c:v>18.16274999777476</c:v>
                </c:pt>
                <c:pt idx="1071">
                  <c:v>18.179816667238871</c:v>
                </c:pt>
                <c:pt idx="1072">
                  <c:v>18.196700000762938</c:v>
                </c:pt>
                <c:pt idx="1073">
                  <c:v>18.213583334287009</c:v>
                </c:pt>
                <c:pt idx="1074">
                  <c:v>18.230466667811076</c:v>
                </c:pt>
                <c:pt idx="1075">
                  <c:v>18.247350001335143</c:v>
                </c:pt>
                <c:pt idx="1076">
                  <c:v>18.264399997393291</c:v>
                </c:pt>
                <c:pt idx="1077">
                  <c:v>18.281299996376038</c:v>
                </c:pt>
                <c:pt idx="1078">
                  <c:v>18.298350000381468</c:v>
                </c:pt>
                <c:pt idx="1079">
                  <c:v>18.315249999364216</c:v>
                </c:pt>
                <c:pt idx="1080">
                  <c:v>18.332183329264321</c:v>
                </c:pt>
                <c:pt idx="1081">
                  <c:v>18.349083328247069</c:v>
                </c:pt>
                <c:pt idx="1082">
                  <c:v>18.365949996312459</c:v>
                </c:pt>
                <c:pt idx="1083">
                  <c:v>18.382833329836526</c:v>
                </c:pt>
                <c:pt idx="1084">
                  <c:v>18.399716663360596</c:v>
                </c:pt>
                <c:pt idx="1085">
                  <c:v>18.416866668065389</c:v>
                </c:pt>
                <c:pt idx="1086">
                  <c:v>18.43374999364217</c:v>
                </c:pt>
                <c:pt idx="1087">
                  <c:v>18.450866667429604</c:v>
                </c:pt>
                <c:pt idx="1088">
                  <c:v>18.467750000953675</c:v>
                </c:pt>
                <c:pt idx="1089">
                  <c:v>18.484850001335143</c:v>
                </c:pt>
                <c:pt idx="1090">
                  <c:v>18.501733326911925</c:v>
                </c:pt>
                <c:pt idx="1091">
                  <c:v>18.518816661834716</c:v>
                </c:pt>
                <c:pt idx="1092">
                  <c:v>18.535683329900106</c:v>
                </c:pt>
                <c:pt idx="1093">
                  <c:v>18.552583328882854</c:v>
                </c:pt>
                <c:pt idx="1094">
                  <c:v>18.569699994723003</c:v>
                </c:pt>
                <c:pt idx="1095">
                  <c:v>18.586566662788393</c:v>
                </c:pt>
                <c:pt idx="1096">
                  <c:v>18.603666663169861</c:v>
                </c:pt>
                <c:pt idx="1097">
                  <c:v>18.620566662152608</c:v>
                </c:pt>
                <c:pt idx="1098">
                  <c:v>18.637566661834718</c:v>
                </c:pt>
                <c:pt idx="1099">
                  <c:v>18.654466660817466</c:v>
                </c:pt>
                <c:pt idx="1100">
                  <c:v>18.671633330980935</c:v>
                </c:pt>
                <c:pt idx="1101">
                  <c:v>18.688516664505006</c:v>
                </c:pt>
                <c:pt idx="1102">
                  <c:v>18.705583333969116</c:v>
                </c:pt>
                <c:pt idx="1103">
                  <c:v>18.722466667493183</c:v>
                </c:pt>
                <c:pt idx="1104">
                  <c:v>18.739516663551331</c:v>
                </c:pt>
                <c:pt idx="1105">
                  <c:v>18.756399997075398</c:v>
                </c:pt>
                <c:pt idx="1106">
                  <c:v>18.77336666584015</c:v>
                </c:pt>
                <c:pt idx="1107">
                  <c:v>18.790233333905537</c:v>
                </c:pt>
                <c:pt idx="1108">
                  <c:v>18.807333334287009</c:v>
                </c:pt>
                <c:pt idx="1109">
                  <c:v>18.824216667811076</c:v>
                </c:pt>
                <c:pt idx="1110">
                  <c:v>18.841383330027263</c:v>
                </c:pt>
                <c:pt idx="1111">
                  <c:v>18.858249998092653</c:v>
                </c:pt>
                <c:pt idx="1112">
                  <c:v>18.875383329391479</c:v>
                </c:pt>
                <c:pt idx="1113">
                  <c:v>18.892266662915549</c:v>
                </c:pt>
                <c:pt idx="1114">
                  <c:v>18.90933333237966</c:v>
                </c:pt>
                <c:pt idx="1115">
                  <c:v>18.926216665903727</c:v>
                </c:pt>
                <c:pt idx="1116">
                  <c:v>18.943133330345155</c:v>
                </c:pt>
                <c:pt idx="1117">
                  <c:v>18.960016663869222</c:v>
                </c:pt>
                <c:pt idx="1118">
                  <c:v>18.977149995168052</c:v>
                </c:pt>
                <c:pt idx="1119">
                  <c:v>18.994049994150796</c:v>
                </c:pt>
                <c:pt idx="1120">
                  <c:v>19.011166667938234</c:v>
                </c:pt>
                <c:pt idx="1121">
                  <c:v>19.028033328056335</c:v>
                </c:pt>
                <c:pt idx="1122">
                  <c:v>19.045116662979126</c:v>
                </c:pt>
                <c:pt idx="1123">
                  <c:v>19.061999996503193</c:v>
                </c:pt>
                <c:pt idx="1124">
                  <c:v>19.078999996185303</c:v>
                </c:pt>
                <c:pt idx="1125">
                  <c:v>19.09588332970937</c:v>
                </c:pt>
                <c:pt idx="1126">
                  <c:v>19.112783328692117</c:v>
                </c:pt>
                <c:pt idx="1127">
                  <c:v>19.129883329073589</c:v>
                </c:pt>
                <c:pt idx="1128">
                  <c:v>19.146783328056337</c:v>
                </c:pt>
                <c:pt idx="1129">
                  <c:v>19.163800001144409</c:v>
                </c:pt>
                <c:pt idx="1130">
                  <c:v>19.180683334668476</c:v>
                </c:pt>
                <c:pt idx="1131">
                  <c:v>19.197566660245261</c:v>
                </c:pt>
                <c:pt idx="1132">
                  <c:v>19.214433328310648</c:v>
                </c:pt>
                <c:pt idx="1133">
                  <c:v>19.231316661834718</c:v>
                </c:pt>
                <c:pt idx="1134">
                  <c:v>19.248199995358785</c:v>
                </c:pt>
                <c:pt idx="1135">
                  <c:v>19.265083328882852</c:v>
                </c:pt>
                <c:pt idx="1136">
                  <c:v>19.281966662406923</c:v>
                </c:pt>
                <c:pt idx="1137">
                  <c:v>19.29884999593099</c:v>
                </c:pt>
                <c:pt idx="1138">
                  <c:v>19.315983327229819</c:v>
                </c:pt>
                <c:pt idx="1139">
                  <c:v>19.332866660753886</c:v>
                </c:pt>
                <c:pt idx="1140">
                  <c:v>19.34976666768392</c:v>
                </c:pt>
                <c:pt idx="1141">
                  <c:v>19.366866668065388</c:v>
                </c:pt>
                <c:pt idx="1142">
                  <c:v>19.383766667048135</c:v>
                </c:pt>
                <c:pt idx="1143">
                  <c:v>19.400866667429607</c:v>
                </c:pt>
                <c:pt idx="1144">
                  <c:v>19.417766666412355</c:v>
                </c:pt>
                <c:pt idx="1145">
                  <c:v>19.434866666793823</c:v>
                </c:pt>
                <c:pt idx="1146">
                  <c:v>19.45175000031789</c:v>
                </c:pt>
                <c:pt idx="1147">
                  <c:v>19.468783330917358</c:v>
                </c:pt>
                <c:pt idx="1148">
                  <c:v>19.485666664441428</c:v>
                </c:pt>
                <c:pt idx="1149">
                  <c:v>19.502533332506815</c:v>
                </c:pt>
                <c:pt idx="1150">
                  <c:v>19.519616667429606</c:v>
                </c:pt>
                <c:pt idx="1151">
                  <c:v>19.536533331871034</c:v>
                </c:pt>
                <c:pt idx="1152">
                  <c:v>19.553583327929179</c:v>
                </c:pt>
                <c:pt idx="1153">
                  <c:v>19.570466661453246</c:v>
                </c:pt>
                <c:pt idx="1154">
                  <c:v>19.587566661834718</c:v>
                </c:pt>
                <c:pt idx="1155">
                  <c:v>19.604449995358785</c:v>
                </c:pt>
                <c:pt idx="1156">
                  <c:v>19.621600000063577</c:v>
                </c:pt>
                <c:pt idx="1157">
                  <c:v>19.638483333587647</c:v>
                </c:pt>
                <c:pt idx="1158">
                  <c:v>19.655599999427796</c:v>
                </c:pt>
                <c:pt idx="1159">
                  <c:v>19.672499998410544</c:v>
                </c:pt>
                <c:pt idx="1160">
                  <c:v>19.689533329010011</c:v>
                </c:pt>
                <c:pt idx="1161">
                  <c:v>19.706433327992759</c:v>
                </c:pt>
                <c:pt idx="1162">
                  <c:v>19.723633329073589</c:v>
                </c:pt>
                <c:pt idx="1163">
                  <c:v>19.740516662597656</c:v>
                </c:pt>
                <c:pt idx="1164">
                  <c:v>19.757633328437805</c:v>
                </c:pt>
                <c:pt idx="1165">
                  <c:v>19.774516661961872</c:v>
                </c:pt>
                <c:pt idx="1166">
                  <c:v>19.791616662343344</c:v>
                </c:pt>
                <c:pt idx="1167">
                  <c:v>19.808466664950053</c:v>
                </c:pt>
                <c:pt idx="1168">
                  <c:v>19.82534999847412</c:v>
                </c:pt>
                <c:pt idx="1169">
                  <c:v>19.842249997456868</c:v>
                </c:pt>
                <c:pt idx="1170">
                  <c:v>19.859166661898296</c:v>
                </c:pt>
                <c:pt idx="1171">
                  <c:v>19.876266662279765</c:v>
                </c:pt>
                <c:pt idx="1172">
                  <c:v>19.893149995803832</c:v>
                </c:pt>
                <c:pt idx="1173">
                  <c:v>19.910033329327902</c:v>
                </c:pt>
                <c:pt idx="1174">
                  <c:v>19.927116664250693</c:v>
                </c:pt>
                <c:pt idx="1175">
                  <c:v>19.94399999777476</c:v>
                </c:pt>
                <c:pt idx="1176">
                  <c:v>19.961099998156229</c:v>
                </c:pt>
                <c:pt idx="1177">
                  <c:v>19.977999997138976</c:v>
                </c:pt>
                <c:pt idx="1178">
                  <c:v>19.995033327738444</c:v>
                </c:pt>
                <c:pt idx="1179">
                  <c:v>20.011933334668477</c:v>
                </c:pt>
                <c:pt idx="1180">
                  <c:v>20.029133327802022</c:v>
                </c:pt>
                <c:pt idx="1181">
                  <c:v>20.046016661326089</c:v>
                </c:pt>
                <c:pt idx="1182">
                  <c:v>20.063150000572204</c:v>
                </c:pt>
                <c:pt idx="1183">
                  <c:v>20.080016660690308</c:v>
                </c:pt>
                <c:pt idx="1184">
                  <c:v>20.0970999956131</c:v>
                </c:pt>
                <c:pt idx="1185">
                  <c:v>20.113983329137167</c:v>
                </c:pt>
                <c:pt idx="1186">
                  <c:v>20.131049998601277</c:v>
                </c:pt>
                <c:pt idx="1187">
                  <c:v>20.147933332125344</c:v>
                </c:pt>
                <c:pt idx="1188">
                  <c:v>20.164816665649415</c:v>
                </c:pt>
                <c:pt idx="1189">
                  <c:v>20.181816665331521</c:v>
                </c:pt>
                <c:pt idx="1190">
                  <c:v>20.198699998855592</c:v>
                </c:pt>
                <c:pt idx="1191">
                  <c:v>20.215583332379659</c:v>
                </c:pt>
                <c:pt idx="1192">
                  <c:v>20.232499996821087</c:v>
                </c:pt>
                <c:pt idx="1193">
                  <c:v>20.249616662661236</c:v>
                </c:pt>
                <c:pt idx="1194">
                  <c:v>20.266499996185303</c:v>
                </c:pt>
                <c:pt idx="1195">
                  <c:v>20.283616662025452</c:v>
                </c:pt>
                <c:pt idx="1196">
                  <c:v>20.300516661008199</c:v>
                </c:pt>
                <c:pt idx="1197">
                  <c:v>20.317633326848348</c:v>
                </c:pt>
                <c:pt idx="1198">
                  <c:v>20.334516660372415</c:v>
                </c:pt>
                <c:pt idx="1199">
                  <c:v>20.35163333415985</c:v>
                </c:pt>
                <c:pt idx="1200">
                  <c:v>20.368499994277954</c:v>
                </c:pt>
                <c:pt idx="1201">
                  <c:v>20.385366662343344</c:v>
                </c:pt>
                <c:pt idx="1202">
                  <c:v>20.402283334732054</c:v>
                </c:pt>
                <c:pt idx="1203">
                  <c:v>20.419383327166241</c:v>
                </c:pt>
                <c:pt idx="1204">
                  <c:v>20.436266660690308</c:v>
                </c:pt>
                <c:pt idx="1205">
                  <c:v>20.453316664695741</c:v>
                </c:pt>
                <c:pt idx="1206">
                  <c:v>20.470216663678489</c:v>
                </c:pt>
                <c:pt idx="1207">
                  <c:v>20.487333329518638</c:v>
                </c:pt>
                <c:pt idx="1208">
                  <c:v>20.504233328501382</c:v>
                </c:pt>
                <c:pt idx="1209">
                  <c:v>20.521249993642172</c:v>
                </c:pt>
                <c:pt idx="1210">
                  <c:v>20.538150000572205</c:v>
                </c:pt>
                <c:pt idx="1211">
                  <c:v>20.555033334096272</c:v>
                </c:pt>
                <c:pt idx="1212">
                  <c:v>20.572133334477744</c:v>
                </c:pt>
                <c:pt idx="1213">
                  <c:v>20.589016668001811</c:v>
                </c:pt>
                <c:pt idx="1214">
                  <c:v>20.605899993578593</c:v>
                </c:pt>
                <c:pt idx="1215">
                  <c:v>20.62278332710266</c:v>
                </c:pt>
                <c:pt idx="1216">
                  <c:v>20.63966666062673</c:v>
                </c:pt>
                <c:pt idx="1217">
                  <c:v>20.656766661008199</c:v>
                </c:pt>
                <c:pt idx="1218">
                  <c:v>20.673633329073589</c:v>
                </c:pt>
                <c:pt idx="1219">
                  <c:v>20.690516662597656</c:v>
                </c:pt>
                <c:pt idx="1220">
                  <c:v>20.707633328437804</c:v>
                </c:pt>
                <c:pt idx="1221">
                  <c:v>20.724516661961875</c:v>
                </c:pt>
                <c:pt idx="1222">
                  <c:v>20.741616662343343</c:v>
                </c:pt>
                <c:pt idx="1223">
                  <c:v>20.758533334732057</c:v>
                </c:pt>
                <c:pt idx="1224">
                  <c:v>20.775516661008201</c:v>
                </c:pt>
                <c:pt idx="1225">
                  <c:v>20.792399994532268</c:v>
                </c:pt>
                <c:pt idx="1226">
                  <c:v>20.809283328056335</c:v>
                </c:pt>
                <c:pt idx="1227">
                  <c:v>20.826316666603088</c:v>
                </c:pt>
                <c:pt idx="1228">
                  <c:v>20.843183334668478</c:v>
                </c:pt>
                <c:pt idx="1229">
                  <c:v>20.860066660245259</c:v>
                </c:pt>
                <c:pt idx="1230">
                  <c:v>20.877183334032694</c:v>
                </c:pt>
                <c:pt idx="1231">
                  <c:v>20.894049994150798</c:v>
                </c:pt>
                <c:pt idx="1232">
                  <c:v>20.911149994532266</c:v>
                </c:pt>
                <c:pt idx="1233">
                  <c:v>20.928033328056337</c:v>
                </c:pt>
                <c:pt idx="1234">
                  <c:v>20.944916661580404</c:v>
                </c:pt>
                <c:pt idx="1235">
                  <c:v>20.961783329645794</c:v>
                </c:pt>
                <c:pt idx="1236">
                  <c:v>20.978666663169861</c:v>
                </c:pt>
                <c:pt idx="1237">
                  <c:v>20.995633331934609</c:v>
                </c:pt>
                <c:pt idx="1238">
                  <c:v>21.01251666545868</c:v>
                </c:pt>
                <c:pt idx="1239">
                  <c:v>21.029483334223428</c:v>
                </c:pt>
                <c:pt idx="1240">
                  <c:v>21.046366667747499</c:v>
                </c:pt>
                <c:pt idx="1241">
                  <c:v>21.063250001271566</c:v>
                </c:pt>
                <c:pt idx="1242">
                  <c:v>21.08029999732971</c:v>
                </c:pt>
                <c:pt idx="1243">
                  <c:v>21.097183330853781</c:v>
                </c:pt>
                <c:pt idx="1244">
                  <c:v>21.114066664377848</c:v>
                </c:pt>
                <c:pt idx="1245">
                  <c:v>21.131099994977316</c:v>
                </c:pt>
                <c:pt idx="1246">
                  <c:v>21.147983328501383</c:v>
                </c:pt>
                <c:pt idx="1247">
                  <c:v>21.164900000890096</c:v>
                </c:pt>
                <c:pt idx="1248">
                  <c:v>21.181783334414163</c:v>
                </c:pt>
                <c:pt idx="1249">
                  <c:v>21.198666667938234</c:v>
                </c:pt>
                <c:pt idx="1250">
                  <c:v>21.215549993515015</c:v>
                </c:pt>
                <c:pt idx="1251">
                  <c:v>21.232633328437807</c:v>
                </c:pt>
                <c:pt idx="1252">
                  <c:v>21.249516661961874</c:v>
                </c:pt>
                <c:pt idx="1253">
                  <c:v>21.266616662343342</c:v>
                </c:pt>
                <c:pt idx="1254">
                  <c:v>21.283499995867412</c:v>
                </c:pt>
                <c:pt idx="1255">
                  <c:v>21.300383329391479</c:v>
                </c:pt>
                <c:pt idx="1256">
                  <c:v>21.317283328374227</c:v>
                </c:pt>
                <c:pt idx="1257">
                  <c:v>21.334283328056337</c:v>
                </c:pt>
                <c:pt idx="1258">
                  <c:v>21.351149996121723</c:v>
                </c:pt>
                <c:pt idx="1259">
                  <c:v>21.368316666285196</c:v>
                </c:pt>
                <c:pt idx="1260">
                  <c:v>21.385216665267944</c:v>
                </c:pt>
                <c:pt idx="1261">
                  <c:v>21.40236666202545</c:v>
                </c:pt>
                <c:pt idx="1262">
                  <c:v>21.419283334414164</c:v>
                </c:pt>
                <c:pt idx="1263">
                  <c:v>21.436349995930989</c:v>
                </c:pt>
                <c:pt idx="1264">
                  <c:v>21.453233329455056</c:v>
                </c:pt>
                <c:pt idx="1265">
                  <c:v>21.47028333346049</c:v>
                </c:pt>
                <c:pt idx="1266">
                  <c:v>21.487166666984557</c:v>
                </c:pt>
                <c:pt idx="1267">
                  <c:v>21.504383333524068</c:v>
                </c:pt>
                <c:pt idx="1268">
                  <c:v>21.521266667048135</c:v>
                </c:pt>
                <c:pt idx="1269">
                  <c:v>21.538383332888284</c:v>
                </c:pt>
                <c:pt idx="1270">
                  <c:v>21.555250000953674</c:v>
                </c:pt>
                <c:pt idx="1271">
                  <c:v>21.572383332252503</c:v>
                </c:pt>
                <c:pt idx="1272">
                  <c:v>21.58926666577657</c:v>
                </c:pt>
                <c:pt idx="1273">
                  <c:v>21.606366666158042</c:v>
                </c:pt>
                <c:pt idx="1274">
                  <c:v>21.623249999682109</c:v>
                </c:pt>
                <c:pt idx="1275">
                  <c:v>21.640133333206176</c:v>
                </c:pt>
                <c:pt idx="1276">
                  <c:v>21.657016666730247</c:v>
                </c:pt>
                <c:pt idx="1277">
                  <c:v>21.674133332570396</c:v>
                </c:pt>
                <c:pt idx="1278">
                  <c:v>21.691016666094463</c:v>
                </c:pt>
                <c:pt idx="1279">
                  <c:v>21.708116666475931</c:v>
                </c:pt>
                <c:pt idx="1280">
                  <c:v>21.72524999777476</c:v>
                </c:pt>
                <c:pt idx="1281">
                  <c:v>21.742333332697552</c:v>
                </c:pt>
                <c:pt idx="1282">
                  <c:v>21.759233331680299</c:v>
                </c:pt>
                <c:pt idx="1283">
                  <c:v>21.776116665204366</c:v>
                </c:pt>
                <c:pt idx="1284">
                  <c:v>21.792999998728433</c:v>
                </c:pt>
                <c:pt idx="1285">
                  <c:v>21.810133330027263</c:v>
                </c:pt>
                <c:pt idx="1286">
                  <c:v>21.82701666355133</c:v>
                </c:pt>
                <c:pt idx="1287">
                  <c:v>21.844099998474121</c:v>
                </c:pt>
                <c:pt idx="1288">
                  <c:v>21.860983331998188</c:v>
                </c:pt>
                <c:pt idx="1289">
                  <c:v>21.878133328755698</c:v>
                </c:pt>
                <c:pt idx="1290">
                  <c:v>21.895016662279765</c:v>
                </c:pt>
                <c:pt idx="1291">
                  <c:v>21.912050000826518</c:v>
                </c:pt>
                <c:pt idx="1292">
                  <c:v>21.928966665267943</c:v>
                </c:pt>
                <c:pt idx="1293">
                  <c:v>21.945866664250691</c:v>
                </c:pt>
                <c:pt idx="1294">
                  <c:v>21.962899994850158</c:v>
                </c:pt>
                <c:pt idx="1295">
                  <c:v>21.979783328374229</c:v>
                </c:pt>
                <c:pt idx="1296">
                  <c:v>21.996799993515015</c:v>
                </c:pt>
                <c:pt idx="1297">
                  <c:v>22.013683327039082</c:v>
                </c:pt>
                <c:pt idx="1298">
                  <c:v>22.030866662661236</c:v>
                </c:pt>
                <c:pt idx="1299">
                  <c:v>22.047766661643983</c:v>
                </c:pt>
                <c:pt idx="1300">
                  <c:v>22.064933331807456</c:v>
                </c:pt>
                <c:pt idx="1301">
                  <c:v>22.081816665331523</c:v>
                </c:pt>
                <c:pt idx="1302">
                  <c:v>22.098883326848348</c:v>
                </c:pt>
                <c:pt idx="1303">
                  <c:v>22.115799999237062</c:v>
                </c:pt>
                <c:pt idx="1304">
                  <c:v>22.132666667302448</c:v>
                </c:pt>
                <c:pt idx="1305">
                  <c:v>22.149550000826519</c:v>
                </c:pt>
                <c:pt idx="1306">
                  <c:v>22.166616662343344</c:v>
                </c:pt>
                <c:pt idx="1307">
                  <c:v>22.183499995867411</c:v>
                </c:pt>
                <c:pt idx="1308">
                  <c:v>22.20061666170756</c:v>
                </c:pt>
                <c:pt idx="1309">
                  <c:v>22.217533334096274</c:v>
                </c:pt>
                <c:pt idx="1310">
                  <c:v>22.234599995613099</c:v>
                </c:pt>
                <c:pt idx="1311">
                  <c:v>22.251483329137166</c:v>
                </c:pt>
                <c:pt idx="1312">
                  <c:v>22.268566664059957</c:v>
                </c:pt>
                <c:pt idx="1313">
                  <c:v>22.285466663042705</c:v>
                </c:pt>
                <c:pt idx="1314">
                  <c:v>22.302349996566772</c:v>
                </c:pt>
                <c:pt idx="1315">
                  <c:v>22.319233330090842</c:v>
                </c:pt>
                <c:pt idx="1316">
                  <c:v>22.336383326848349</c:v>
                </c:pt>
                <c:pt idx="1317">
                  <c:v>22.353299999237059</c:v>
                </c:pt>
                <c:pt idx="1318">
                  <c:v>22.370349995295207</c:v>
                </c:pt>
                <c:pt idx="1319">
                  <c:v>22.387233328819274</c:v>
                </c:pt>
                <c:pt idx="1320">
                  <c:v>22.404349994659423</c:v>
                </c:pt>
                <c:pt idx="1321">
                  <c:v>22.421249993642171</c:v>
                </c:pt>
                <c:pt idx="1322">
                  <c:v>22.438299997647604</c:v>
                </c:pt>
                <c:pt idx="1323">
                  <c:v>22.455199996630352</c:v>
                </c:pt>
                <c:pt idx="1324">
                  <c:v>22.472383332252502</c:v>
                </c:pt>
                <c:pt idx="1325">
                  <c:v>22.489266665776572</c:v>
                </c:pt>
                <c:pt idx="1326">
                  <c:v>22.506316661834717</c:v>
                </c:pt>
                <c:pt idx="1327">
                  <c:v>22.523199995358784</c:v>
                </c:pt>
                <c:pt idx="1328">
                  <c:v>22.540099994341531</c:v>
                </c:pt>
                <c:pt idx="1329">
                  <c:v>22.557016666730245</c:v>
                </c:pt>
                <c:pt idx="1330">
                  <c:v>22.57393333117167</c:v>
                </c:pt>
                <c:pt idx="1331">
                  <c:v>22.591100001335143</c:v>
                </c:pt>
                <c:pt idx="1332">
                  <c:v>22.607983326911928</c:v>
                </c:pt>
                <c:pt idx="1333">
                  <c:v>22.625433333714803</c:v>
                </c:pt>
                <c:pt idx="1334">
                  <c:v>22.642349998156231</c:v>
                </c:pt>
                <c:pt idx="1335">
                  <c:v>22.659349997838337</c:v>
                </c:pt>
                <c:pt idx="1336">
                  <c:v>22.676233331362408</c:v>
                </c:pt>
                <c:pt idx="1337">
                  <c:v>22.693399993578591</c:v>
                </c:pt>
                <c:pt idx="1338">
                  <c:v>22.710249996185304</c:v>
                </c:pt>
                <c:pt idx="1339">
                  <c:v>22.72738332748413</c:v>
                </c:pt>
                <c:pt idx="1340">
                  <c:v>22.744266661008201</c:v>
                </c:pt>
                <c:pt idx="1341">
                  <c:v>22.761366661389669</c:v>
                </c:pt>
                <c:pt idx="1342">
                  <c:v>22.778249994913736</c:v>
                </c:pt>
                <c:pt idx="1343">
                  <c:v>22.795333329836527</c:v>
                </c:pt>
                <c:pt idx="1344">
                  <c:v>22.812216663360594</c:v>
                </c:pt>
                <c:pt idx="1345">
                  <c:v>22.82936666806539</c:v>
                </c:pt>
                <c:pt idx="1346">
                  <c:v>22.846249993642171</c:v>
                </c:pt>
                <c:pt idx="1347">
                  <c:v>22.863366667429606</c:v>
                </c:pt>
                <c:pt idx="1348">
                  <c:v>22.880250000953673</c:v>
                </c:pt>
                <c:pt idx="1349">
                  <c:v>22.897366666793822</c:v>
                </c:pt>
                <c:pt idx="1350">
                  <c:v>22.914316662152608</c:v>
                </c:pt>
                <c:pt idx="1351">
                  <c:v>22.931366666158041</c:v>
                </c:pt>
                <c:pt idx="1352">
                  <c:v>22.948283330599466</c:v>
                </c:pt>
                <c:pt idx="1353">
                  <c:v>22.965316661198933</c:v>
                </c:pt>
                <c:pt idx="1354">
                  <c:v>22.982199994723</c:v>
                </c:pt>
                <c:pt idx="1355">
                  <c:v>22.999133332570395</c:v>
                </c:pt>
                <c:pt idx="1356">
                  <c:v>23.016133332252501</c:v>
                </c:pt>
                <c:pt idx="1357">
                  <c:v>23.033016665776572</c:v>
                </c:pt>
                <c:pt idx="1358">
                  <c:v>23.050033330917358</c:v>
                </c:pt>
                <c:pt idx="1359">
                  <c:v>23.066966660817464</c:v>
                </c:pt>
                <c:pt idx="1360">
                  <c:v>23.084133330980936</c:v>
                </c:pt>
                <c:pt idx="1361">
                  <c:v>23.101016664505003</c:v>
                </c:pt>
                <c:pt idx="1362">
                  <c:v>23.118116664886475</c:v>
                </c:pt>
                <c:pt idx="1363">
                  <c:v>23.135016663869223</c:v>
                </c:pt>
                <c:pt idx="1364">
                  <c:v>23.152099998792014</c:v>
                </c:pt>
                <c:pt idx="1365">
                  <c:v>23.168999997774758</c:v>
                </c:pt>
                <c:pt idx="1366">
                  <c:v>23.186049993832906</c:v>
                </c:pt>
                <c:pt idx="1367">
                  <c:v>23.202933327356973</c:v>
                </c:pt>
                <c:pt idx="1368">
                  <c:v>23.220116662979127</c:v>
                </c:pt>
                <c:pt idx="1369">
                  <c:v>23.236999996503194</c:v>
                </c:pt>
                <c:pt idx="1370">
                  <c:v>23.254183332125347</c:v>
                </c:pt>
                <c:pt idx="1371">
                  <c:v>23.271066665649414</c:v>
                </c:pt>
                <c:pt idx="1372">
                  <c:v>23.288133327166239</c:v>
                </c:pt>
                <c:pt idx="1373">
                  <c:v>23.305033334096272</c:v>
                </c:pt>
                <c:pt idx="1374">
                  <c:v>23.322116661071778</c:v>
                </c:pt>
                <c:pt idx="1375">
                  <c:v>23.339016668001811</c:v>
                </c:pt>
                <c:pt idx="1376">
                  <c:v>23.355983328819274</c:v>
                </c:pt>
                <c:pt idx="1377">
                  <c:v>23.372866662343345</c:v>
                </c:pt>
                <c:pt idx="1378">
                  <c:v>23.390066663424175</c:v>
                </c:pt>
                <c:pt idx="1379">
                  <c:v>23.4069833278656</c:v>
                </c:pt>
                <c:pt idx="1380">
                  <c:v>23.424116667111715</c:v>
                </c:pt>
                <c:pt idx="1381">
                  <c:v>23.441000000635782</c:v>
                </c:pt>
                <c:pt idx="1382">
                  <c:v>23.45789999961853</c:v>
                </c:pt>
                <c:pt idx="1383">
                  <c:v>23.474816664059958</c:v>
                </c:pt>
                <c:pt idx="1384">
                  <c:v>23.491699997584025</c:v>
                </c:pt>
                <c:pt idx="1385">
                  <c:v>23.508916664123536</c:v>
                </c:pt>
                <c:pt idx="1386">
                  <c:v>23.525799997647603</c:v>
                </c:pt>
                <c:pt idx="1387">
                  <c:v>23.542849993705751</c:v>
                </c:pt>
                <c:pt idx="1388">
                  <c:v>23.559750000635784</c:v>
                </c:pt>
                <c:pt idx="1389">
                  <c:v>23.576616660753885</c:v>
                </c:pt>
                <c:pt idx="1390">
                  <c:v>23.593483328819275</c:v>
                </c:pt>
                <c:pt idx="1391">
                  <c:v>23.610649998982748</c:v>
                </c:pt>
                <c:pt idx="1392">
                  <c:v>23.627533332506815</c:v>
                </c:pt>
                <c:pt idx="1393">
                  <c:v>23.644633332888287</c:v>
                </c:pt>
                <c:pt idx="1394">
                  <c:v>23.661516666412354</c:v>
                </c:pt>
                <c:pt idx="1395">
                  <c:v>23.678449996312459</c:v>
                </c:pt>
                <c:pt idx="1396">
                  <c:v>23.695333329836526</c:v>
                </c:pt>
                <c:pt idx="1397">
                  <c:v>23.712216663360596</c:v>
                </c:pt>
                <c:pt idx="1398">
                  <c:v>23.729366668065389</c:v>
                </c:pt>
                <c:pt idx="1399">
                  <c:v>23.746283332506817</c:v>
                </c:pt>
                <c:pt idx="1400">
                  <c:v>23.763366667429604</c:v>
                </c:pt>
                <c:pt idx="1401">
                  <c:v>23.780250000953675</c:v>
                </c:pt>
                <c:pt idx="1402">
                  <c:v>23.797283331553142</c:v>
                </c:pt>
                <c:pt idx="1403">
                  <c:v>23.814166665077209</c:v>
                </c:pt>
                <c:pt idx="1404">
                  <c:v>23.831383331616721</c:v>
                </c:pt>
                <c:pt idx="1405">
                  <c:v>23.848283330599468</c:v>
                </c:pt>
                <c:pt idx="1406">
                  <c:v>23.865366665522256</c:v>
                </c:pt>
                <c:pt idx="1407">
                  <c:v>23.882233333587646</c:v>
                </c:pt>
                <c:pt idx="1408">
                  <c:v>23.899349999427795</c:v>
                </c:pt>
                <c:pt idx="1409">
                  <c:v>23.916249998410542</c:v>
                </c:pt>
                <c:pt idx="1410">
                  <c:v>23.93329999446869</c:v>
                </c:pt>
                <c:pt idx="1411">
                  <c:v>23.950183327992757</c:v>
                </c:pt>
                <c:pt idx="1412">
                  <c:v>23.967083326975505</c:v>
                </c:pt>
                <c:pt idx="1413">
                  <c:v>23.984183327356973</c:v>
                </c:pt>
                <c:pt idx="1414">
                  <c:v>24.001066660881044</c:v>
                </c:pt>
                <c:pt idx="1415">
                  <c:v>24.017949994405111</c:v>
                </c:pt>
                <c:pt idx="1416">
                  <c:v>24.034850001335144</c:v>
                </c:pt>
                <c:pt idx="1417">
                  <c:v>24.051733326911926</c:v>
                </c:pt>
                <c:pt idx="1418">
                  <c:v>24.068816661834717</c:v>
                </c:pt>
                <c:pt idx="1419">
                  <c:v>24.085749999682108</c:v>
                </c:pt>
                <c:pt idx="1420">
                  <c:v>24.102633333206178</c:v>
                </c:pt>
                <c:pt idx="1421">
                  <c:v>24.119500001271565</c:v>
                </c:pt>
                <c:pt idx="1422">
                  <c:v>24.136633332570394</c:v>
                </c:pt>
                <c:pt idx="1423">
                  <c:v>24.153516666094461</c:v>
                </c:pt>
                <c:pt idx="1424">
                  <c:v>24.170616666475933</c:v>
                </c:pt>
                <c:pt idx="1425">
                  <c:v>24.1875</c:v>
                </c:pt>
                <c:pt idx="1426">
                  <c:v>24.204616665840149</c:v>
                </c:pt>
                <c:pt idx="1427">
                  <c:v>24.221616665522259</c:v>
                </c:pt>
                <c:pt idx="1428">
                  <c:v>24.238566660881041</c:v>
                </c:pt>
                <c:pt idx="1429">
                  <c:v>24.255449994405112</c:v>
                </c:pt>
                <c:pt idx="1430">
                  <c:v>24.272616664568584</c:v>
                </c:pt>
                <c:pt idx="1431">
                  <c:v>24.289499998092651</c:v>
                </c:pt>
                <c:pt idx="1432">
                  <c:v>24.306633329391481</c:v>
                </c:pt>
                <c:pt idx="1433">
                  <c:v>24.323533328374229</c:v>
                </c:pt>
                <c:pt idx="1434">
                  <c:v>24.340583332379659</c:v>
                </c:pt>
                <c:pt idx="1435">
                  <c:v>24.357483331362406</c:v>
                </c:pt>
                <c:pt idx="1436">
                  <c:v>24.374599997202555</c:v>
                </c:pt>
                <c:pt idx="1437">
                  <c:v>24.391483330726622</c:v>
                </c:pt>
                <c:pt idx="1438">
                  <c:v>24.408633327484132</c:v>
                </c:pt>
                <c:pt idx="1439">
                  <c:v>24.425516661008199</c:v>
                </c:pt>
                <c:pt idx="1440">
                  <c:v>24.442633326848348</c:v>
                </c:pt>
                <c:pt idx="1441">
                  <c:v>24.459599995613097</c:v>
                </c:pt>
                <c:pt idx="1442">
                  <c:v>24.476483329137167</c:v>
                </c:pt>
                <c:pt idx="1443">
                  <c:v>24.493383328119915</c:v>
                </c:pt>
                <c:pt idx="1444">
                  <c:v>24.510416666666668</c:v>
                </c:pt>
                <c:pt idx="1445">
                  <c:v>24.527333331108093</c:v>
                </c:pt>
                <c:pt idx="1446">
                  <c:v>24.544333330790202</c:v>
                </c:pt>
                <c:pt idx="1447">
                  <c:v>24.561216664314269</c:v>
                </c:pt>
                <c:pt idx="1448">
                  <c:v>24.578366661071776</c:v>
                </c:pt>
                <c:pt idx="1449">
                  <c:v>24.595249994595846</c:v>
                </c:pt>
                <c:pt idx="1450">
                  <c:v>24.612316664059957</c:v>
                </c:pt>
                <c:pt idx="1451">
                  <c:v>24.629199997584024</c:v>
                </c:pt>
                <c:pt idx="1452">
                  <c:v>24.646349994341531</c:v>
                </c:pt>
                <c:pt idx="1453">
                  <c:v>24.663250001271567</c:v>
                </c:pt>
                <c:pt idx="1454">
                  <c:v>24.68033332824707</c:v>
                </c:pt>
                <c:pt idx="1455">
                  <c:v>24.69721666177114</c:v>
                </c:pt>
                <c:pt idx="1456">
                  <c:v>24.714083329836527</c:v>
                </c:pt>
                <c:pt idx="1457">
                  <c:v>24.731199995676675</c:v>
                </c:pt>
                <c:pt idx="1458">
                  <c:v>24.748099994659423</c:v>
                </c:pt>
                <c:pt idx="1459">
                  <c:v>24.765099994341533</c:v>
                </c:pt>
                <c:pt idx="1460">
                  <c:v>24.782016666730247</c:v>
                </c:pt>
                <c:pt idx="1461">
                  <c:v>24.798900000254314</c:v>
                </c:pt>
                <c:pt idx="1462">
                  <c:v>24.815783333778381</c:v>
                </c:pt>
                <c:pt idx="1463">
                  <c:v>24.832699998219809</c:v>
                </c:pt>
                <c:pt idx="1464">
                  <c:v>24.849866660435996</c:v>
                </c:pt>
                <c:pt idx="1465">
                  <c:v>24.866749993960063</c:v>
                </c:pt>
                <c:pt idx="1466">
                  <c:v>24.883866667747498</c:v>
                </c:pt>
                <c:pt idx="1467">
                  <c:v>24.900783332188926</c:v>
                </c:pt>
                <c:pt idx="1468">
                  <c:v>24.917866667111713</c:v>
                </c:pt>
                <c:pt idx="1469">
                  <c:v>24.934766666094461</c:v>
                </c:pt>
                <c:pt idx="1470">
                  <c:v>24.95188333193461</c:v>
                </c:pt>
                <c:pt idx="1471">
                  <c:v>24.968783330917358</c:v>
                </c:pt>
                <c:pt idx="1472">
                  <c:v>24.985850000381468</c:v>
                </c:pt>
                <c:pt idx="1473">
                  <c:v>25.002733333905539</c:v>
                </c:pt>
                <c:pt idx="1474">
                  <c:v>25.019883330663045</c:v>
                </c:pt>
                <c:pt idx="1475">
                  <c:v>25.036766664187112</c:v>
                </c:pt>
                <c:pt idx="1476">
                  <c:v>25.053883330027261</c:v>
                </c:pt>
                <c:pt idx="1477">
                  <c:v>25.070783329010009</c:v>
                </c:pt>
                <c:pt idx="1478">
                  <c:v>25.087883329391481</c:v>
                </c:pt>
                <c:pt idx="1479">
                  <c:v>25.104766662915548</c:v>
                </c:pt>
                <c:pt idx="1480">
                  <c:v>25.121849997838339</c:v>
                </c:pt>
                <c:pt idx="1481">
                  <c:v>25.138733331362406</c:v>
                </c:pt>
                <c:pt idx="1482">
                  <c:v>25.155616664886473</c:v>
                </c:pt>
                <c:pt idx="1483">
                  <c:v>25.172499998410544</c:v>
                </c:pt>
                <c:pt idx="1484">
                  <c:v>25.18963332970937</c:v>
                </c:pt>
                <c:pt idx="1485">
                  <c:v>25.20651666323344</c:v>
                </c:pt>
                <c:pt idx="1486">
                  <c:v>25.223633329073589</c:v>
                </c:pt>
                <c:pt idx="1487">
                  <c:v>25.240633328755695</c:v>
                </c:pt>
                <c:pt idx="1488">
                  <c:v>25.257533327738443</c:v>
                </c:pt>
                <c:pt idx="1489">
                  <c:v>25.274416661262514</c:v>
                </c:pt>
                <c:pt idx="1490">
                  <c:v>25.291383330027262</c:v>
                </c:pt>
                <c:pt idx="1491">
                  <c:v>25.308266663551329</c:v>
                </c:pt>
                <c:pt idx="1492">
                  <c:v>25.3251499970754</c:v>
                </c:pt>
                <c:pt idx="1493">
                  <c:v>25.342049996058147</c:v>
                </c:pt>
                <c:pt idx="1494">
                  <c:v>25.358916664123534</c:v>
                </c:pt>
                <c:pt idx="1495">
                  <c:v>25.375799997647604</c:v>
                </c:pt>
                <c:pt idx="1496">
                  <c:v>25.392866667111715</c:v>
                </c:pt>
                <c:pt idx="1497">
                  <c:v>25.409750000635782</c:v>
                </c:pt>
                <c:pt idx="1498">
                  <c:v>25.426816662152607</c:v>
                </c:pt>
                <c:pt idx="1499">
                  <c:v>25.443699995676678</c:v>
                </c:pt>
                <c:pt idx="1500">
                  <c:v>25.460583329200745</c:v>
                </c:pt>
                <c:pt idx="1501">
                  <c:v>25.477449997266135</c:v>
                </c:pt>
                <c:pt idx="1502">
                  <c:v>25.494616667429607</c:v>
                </c:pt>
                <c:pt idx="1503">
                  <c:v>25.511483327547708</c:v>
                </c:pt>
                <c:pt idx="1504">
                  <c:v>25.528600001335143</c:v>
                </c:pt>
                <c:pt idx="1505">
                  <c:v>25.54550000031789</c:v>
                </c:pt>
                <c:pt idx="1506">
                  <c:v>25.56263333161672</c:v>
                </c:pt>
                <c:pt idx="1507">
                  <c:v>25.57949999968211</c:v>
                </c:pt>
                <c:pt idx="1508">
                  <c:v>25.596383333206177</c:v>
                </c:pt>
                <c:pt idx="1509">
                  <c:v>25.613266666730244</c:v>
                </c:pt>
                <c:pt idx="1510">
                  <c:v>25.630133326848348</c:v>
                </c:pt>
                <c:pt idx="1511">
                  <c:v>25.647016660372415</c:v>
                </c:pt>
                <c:pt idx="1512">
                  <c:v>25.663899993896486</c:v>
                </c:pt>
                <c:pt idx="1513">
                  <c:v>25.680883328119915</c:v>
                </c:pt>
                <c:pt idx="1514">
                  <c:v>25.697783327102663</c:v>
                </c:pt>
                <c:pt idx="1515">
                  <c:v>25.714783334732054</c:v>
                </c:pt>
                <c:pt idx="1516">
                  <c:v>25.731666660308839</c:v>
                </c:pt>
                <c:pt idx="1517">
                  <c:v>25.748566667238872</c:v>
                </c:pt>
                <c:pt idx="1518">
                  <c:v>25.765616663297017</c:v>
                </c:pt>
                <c:pt idx="1519">
                  <c:v>25.782550001144408</c:v>
                </c:pt>
                <c:pt idx="1520">
                  <c:v>25.799566666285198</c:v>
                </c:pt>
                <c:pt idx="1521">
                  <c:v>25.816483330726623</c:v>
                </c:pt>
                <c:pt idx="1522">
                  <c:v>25.833633327484129</c:v>
                </c:pt>
                <c:pt idx="1523">
                  <c:v>25.8505166610082</c:v>
                </c:pt>
                <c:pt idx="1524">
                  <c:v>25.867650000254311</c:v>
                </c:pt>
                <c:pt idx="1525">
                  <c:v>25.88458333015442</c:v>
                </c:pt>
                <c:pt idx="1526">
                  <c:v>25.901666665077208</c:v>
                </c:pt>
                <c:pt idx="1527">
                  <c:v>25.918549998601279</c:v>
                </c:pt>
                <c:pt idx="1528">
                  <c:v>25.935566663742065</c:v>
                </c:pt>
                <c:pt idx="1529">
                  <c:v>25.952466662724813</c:v>
                </c:pt>
                <c:pt idx="1530">
                  <c:v>25.969633332888286</c:v>
                </c:pt>
                <c:pt idx="1531">
                  <c:v>25.986516666412353</c:v>
                </c:pt>
                <c:pt idx="1532">
                  <c:v>26.003583327929178</c:v>
                </c:pt>
                <c:pt idx="1533">
                  <c:v>26.020466661453248</c:v>
                </c:pt>
                <c:pt idx="1534">
                  <c:v>26.037349994977316</c:v>
                </c:pt>
                <c:pt idx="1535">
                  <c:v>26.054233328501383</c:v>
                </c:pt>
                <c:pt idx="1536">
                  <c:v>26.07113332748413</c:v>
                </c:pt>
                <c:pt idx="1537">
                  <c:v>26.088283332188926</c:v>
                </c:pt>
                <c:pt idx="1538">
                  <c:v>26.10518333117167</c:v>
                </c:pt>
                <c:pt idx="1539">
                  <c:v>26.122299997011819</c:v>
                </c:pt>
                <c:pt idx="1540">
                  <c:v>26.139183330535889</c:v>
                </c:pt>
                <c:pt idx="1541">
                  <c:v>26.156149999300638</c:v>
                </c:pt>
                <c:pt idx="1542">
                  <c:v>26.173033332824708</c:v>
                </c:pt>
                <c:pt idx="1543">
                  <c:v>26.189916666348775</c:v>
                </c:pt>
                <c:pt idx="1544">
                  <c:v>26.206783334414165</c:v>
                </c:pt>
                <c:pt idx="1545">
                  <c:v>26.223883326848348</c:v>
                </c:pt>
                <c:pt idx="1546">
                  <c:v>26.240799999237062</c:v>
                </c:pt>
                <c:pt idx="1547">
                  <c:v>26.25788333415985</c:v>
                </c:pt>
                <c:pt idx="1548">
                  <c:v>26.27476666768392</c:v>
                </c:pt>
                <c:pt idx="1549">
                  <c:v>26.291999999682108</c:v>
                </c:pt>
                <c:pt idx="1550">
                  <c:v>26.308883333206175</c:v>
                </c:pt>
                <c:pt idx="1551">
                  <c:v>26.326133330663044</c:v>
                </c:pt>
                <c:pt idx="1552">
                  <c:v>26.342999998728434</c:v>
                </c:pt>
                <c:pt idx="1553">
                  <c:v>26.360683329900105</c:v>
                </c:pt>
                <c:pt idx="1554">
                  <c:v>26.377566663424172</c:v>
                </c:pt>
                <c:pt idx="1555">
                  <c:v>26.394616667429606</c:v>
                </c:pt>
                <c:pt idx="1556">
                  <c:v>26.411516666412354</c:v>
                </c:pt>
                <c:pt idx="1557">
                  <c:v>26.428399999936421</c:v>
                </c:pt>
                <c:pt idx="1558">
                  <c:v>26.445283333460491</c:v>
                </c:pt>
                <c:pt idx="1559">
                  <c:v>26.462166666984558</c:v>
                </c:pt>
                <c:pt idx="1560">
                  <c:v>26.479050000508625</c:v>
                </c:pt>
                <c:pt idx="1561">
                  <c:v>26.495933334032696</c:v>
                </c:pt>
                <c:pt idx="1562">
                  <c:v>26.512799994150797</c:v>
                </c:pt>
                <c:pt idx="1563">
                  <c:v>26.529683327674867</c:v>
                </c:pt>
                <c:pt idx="1564">
                  <c:v>26.54718333085378</c:v>
                </c:pt>
                <c:pt idx="1565">
                  <c:v>26.564066664377847</c:v>
                </c:pt>
                <c:pt idx="1566">
                  <c:v>26.58164999485016</c:v>
                </c:pt>
                <c:pt idx="1567">
                  <c:v>26.598549993832908</c:v>
                </c:pt>
                <c:pt idx="1568">
                  <c:v>26.615799999237062</c:v>
                </c:pt>
                <c:pt idx="1569">
                  <c:v>26.632683332761129</c:v>
                </c:pt>
                <c:pt idx="1570">
                  <c:v>26.649616662661234</c:v>
                </c:pt>
                <c:pt idx="1571">
                  <c:v>26.666499996185301</c:v>
                </c:pt>
                <c:pt idx="1572">
                  <c:v>26.68348333040873</c:v>
                </c:pt>
                <c:pt idx="1573">
                  <c:v>26.700366663932801</c:v>
                </c:pt>
                <c:pt idx="1574">
                  <c:v>26.717533334096274</c:v>
                </c:pt>
                <c:pt idx="1575">
                  <c:v>26.734416667620341</c:v>
                </c:pt>
                <c:pt idx="1576">
                  <c:v>26.751300001144408</c:v>
                </c:pt>
                <c:pt idx="1577">
                  <c:v>26.768183334668478</c:v>
                </c:pt>
                <c:pt idx="1578">
                  <c:v>26.785249996185303</c:v>
                </c:pt>
                <c:pt idx="1579">
                  <c:v>26.802916661898294</c:v>
                </c:pt>
                <c:pt idx="1580">
                  <c:v>26.819816660881042</c:v>
                </c:pt>
                <c:pt idx="1581">
                  <c:v>26.837499999999999</c:v>
                </c:pt>
                <c:pt idx="1582">
                  <c:v>26.854383333524069</c:v>
                </c:pt>
                <c:pt idx="1583">
                  <c:v>26.872083330154418</c:v>
                </c:pt>
                <c:pt idx="1584">
                  <c:v>26.888966663678488</c:v>
                </c:pt>
                <c:pt idx="1585">
                  <c:v>26.906499997774759</c:v>
                </c:pt>
                <c:pt idx="1586">
                  <c:v>26.92338333129883</c:v>
                </c:pt>
                <c:pt idx="1587">
                  <c:v>26.940266664822897</c:v>
                </c:pt>
                <c:pt idx="1588">
                  <c:v>26.957183329264321</c:v>
                </c:pt>
                <c:pt idx="1589">
                  <c:v>26.974833329518635</c:v>
                </c:pt>
                <c:pt idx="1590">
                  <c:v>26.991716663042705</c:v>
                </c:pt>
                <c:pt idx="1591">
                  <c:v>27.009416667620339</c:v>
                </c:pt>
                <c:pt idx="1592">
                  <c:v>27.02630000114441</c:v>
                </c:pt>
                <c:pt idx="1593">
                  <c:v>27.044116663932801</c:v>
                </c:pt>
                <c:pt idx="1594">
                  <c:v>27.060999997456868</c:v>
                </c:pt>
                <c:pt idx="1595">
                  <c:v>27.07828333377838</c:v>
                </c:pt>
                <c:pt idx="1596">
                  <c:v>27.095233329137166</c:v>
                </c:pt>
                <c:pt idx="1597">
                  <c:v>27.112333329518638</c:v>
                </c:pt>
                <c:pt idx="1598">
                  <c:v>27.129216663042705</c:v>
                </c:pt>
                <c:pt idx="1599">
                  <c:v>27.146833332379661</c:v>
                </c:pt>
                <c:pt idx="1600">
                  <c:v>27.163716665903728</c:v>
                </c:pt>
                <c:pt idx="1601">
                  <c:v>27.181133333841959</c:v>
                </c:pt>
                <c:pt idx="1602">
                  <c:v>27.198016667366026</c:v>
                </c:pt>
                <c:pt idx="1603">
                  <c:v>27.215466666221619</c:v>
                </c:pt>
                <c:pt idx="1604">
                  <c:v>27.232349999745686</c:v>
                </c:pt>
                <c:pt idx="1605">
                  <c:v>27.249749994277956</c:v>
                </c:pt>
                <c:pt idx="1606">
                  <c:v>27.266633327802023</c:v>
                </c:pt>
                <c:pt idx="1607">
                  <c:v>27.283533334732056</c:v>
                </c:pt>
                <c:pt idx="1608">
                  <c:v>27.300416660308837</c:v>
                </c:pt>
                <c:pt idx="1609">
                  <c:v>27.317299993832908</c:v>
                </c:pt>
                <c:pt idx="1610">
                  <c:v>27.3344499985377</c:v>
                </c:pt>
                <c:pt idx="1611">
                  <c:v>27.351499994595844</c:v>
                </c:pt>
                <c:pt idx="1612">
                  <c:v>27.368366662661234</c:v>
                </c:pt>
                <c:pt idx="1613">
                  <c:v>27.385933327674866</c:v>
                </c:pt>
                <c:pt idx="1614">
                  <c:v>27.402799995740256</c:v>
                </c:pt>
                <c:pt idx="1615">
                  <c:v>27.420616666475933</c:v>
                </c:pt>
                <c:pt idx="1616">
                  <c:v>27.4375</c:v>
                </c:pt>
                <c:pt idx="1617">
                  <c:v>27.455283331871033</c:v>
                </c:pt>
                <c:pt idx="1618">
                  <c:v>27.472183330853781</c:v>
                </c:pt>
                <c:pt idx="1619">
                  <c:v>27.489483332633974</c:v>
                </c:pt>
                <c:pt idx="1620">
                  <c:v>27.506366666158041</c:v>
                </c:pt>
                <c:pt idx="1621">
                  <c:v>27.523249999682108</c:v>
                </c:pt>
                <c:pt idx="1622">
                  <c:v>27.540133333206178</c:v>
                </c:pt>
                <c:pt idx="1623">
                  <c:v>27.557016666730245</c:v>
                </c:pt>
                <c:pt idx="1624">
                  <c:v>27.573900000254312</c:v>
                </c:pt>
                <c:pt idx="1625">
                  <c:v>27.59079999923706</c:v>
                </c:pt>
                <c:pt idx="1626">
                  <c:v>27.60768333276113</c:v>
                </c:pt>
                <c:pt idx="1627">
                  <c:v>27.625349998474121</c:v>
                </c:pt>
                <c:pt idx="1628">
                  <c:v>27.642216666539511</c:v>
                </c:pt>
                <c:pt idx="1629">
                  <c:v>27.659966667493183</c:v>
                </c:pt>
                <c:pt idx="1630">
                  <c:v>27.676833327611288</c:v>
                </c:pt>
                <c:pt idx="1631">
                  <c:v>27.693883331616721</c:v>
                </c:pt>
                <c:pt idx="1632">
                  <c:v>27.710749999682108</c:v>
                </c:pt>
                <c:pt idx="1633">
                  <c:v>27.728433330853779</c:v>
                </c:pt>
                <c:pt idx="1634">
                  <c:v>27.745316664377849</c:v>
                </c:pt>
                <c:pt idx="1635">
                  <c:v>27.762199997901917</c:v>
                </c:pt>
                <c:pt idx="1636">
                  <c:v>27.779083331425984</c:v>
                </c:pt>
                <c:pt idx="1637">
                  <c:v>27.795966664950054</c:v>
                </c:pt>
                <c:pt idx="1638">
                  <c:v>27.812849998474121</c:v>
                </c:pt>
                <c:pt idx="1639">
                  <c:v>27.829733331998188</c:v>
                </c:pt>
                <c:pt idx="1640">
                  <c:v>27.846616665522259</c:v>
                </c:pt>
                <c:pt idx="1641">
                  <c:v>27.863766662279765</c:v>
                </c:pt>
                <c:pt idx="1642">
                  <c:v>27.88135000069936</c:v>
                </c:pt>
                <c:pt idx="1643">
                  <c:v>27.898233334223431</c:v>
                </c:pt>
                <c:pt idx="1644">
                  <c:v>27.915933330853779</c:v>
                </c:pt>
                <c:pt idx="1645">
                  <c:v>27.932816664377849</c:v>
                </c:pt>
                <c:pt idx="1646">
                  <c:v>27.950233332316081</c:v>
                </c:pt>
                <c:pt idx="1647">
                  <c:v>27.967100000381471</c:v>
                </c:pt>
                <c:pt idx="1648">
                  <c:v>27.984516660372417</c:v>
                </c:pt>
                <c:pt idx="1649">
                  <c:v>28.001399993896484</c:v>
                </c:pt>
                <c:pt idx="1650">
                  <c:v>28.018850000699363</c:v>
                </c:pt>
                <c:pt idx="1651">
                  <c:v>28.03573333422343</c:v>
                </c:pt>
                <c:pt idx="1652">
                  <c:v>28.052616667747497</c:v>
                </c:pt>
                <c:pt idx="1653">
                  <c:v>28.069483327865601</c:v>
                </c:pt>
                <c:pt idx="1654">
                  <c:v>28.086366661389668</c:v>
                </c:pt>
                <c:pt idx="1655">
                  <c:v>28.103249994913735</c:v>
                </c:pt>
                <c:pt idx="1656">
                  <c:v>28.120116662979125</c:v>
                </c:pt>
                <c:pt idx="1657">
                  <c:v>28.137816667556763</c:v>
                </c:pt>
                <c:pt idx="1658">
                  <c:v>28.15470000108083</c:v>
                </c:pt>
                <c:pt idx="1659">
                  <c:v>28.172199996312461</c:v>
                </c:pt>
                <c:pt idx="1660">
                  <c:v>28.189083329836528</c:v>
                </c:pt>
                <c:pt idx="1661">
                  <c:v>28.205949997901918</c:v>
                </c:pt>
                <c:pt idx="1662">
                  <c:v>28.222833331425985</c:v>
                </c:pt>
                <c:pt idx="1663">
                  <c:v>28.240599997838338</c:v>
                </c:pt>
                <c:pt idx="1664">
                  <c:v>28.257466665903728</c:v>
                </c:pt>
                <c:pt idx="1665">
                  <c:v>28.274349999427795</c:v>
                </c:pt>
                <c:pt idx="1666">
                  <c:v>28.291233332951865</c:v>
                </c:pt>
                <c:pt idx="1667">
                  <c:v>28.308966660499571</c:v>
                </c:pt>
                <c:pt idx="1668">
                  <c:v>28.325849994023642</c:v>
                </c:pt>
                <c:pt idx="1669">
                  <c:v>28.342999998728434</c:v>
                </c:pt>
                <c:pt idx="1670">
                  <c:v>28.359983332951863</c:v>
                </c:pt>
                <c:pt idx="1671">
                  <c:v>28.37686666647593</c:v>
                </c:pt>
                <c:pt idx="1672">
                  <c:v>28.394449996948243</c:v>
                </c:pt>
                <c:pt idx="1673">
                  <c:v>28.411316665013633</c:v>
                </c:pt>
                <c:pt idx="1674">
                  <c:v>28.42833333015442</c:v>
                </c:pt>
                <c:pt idx="1675">
                  <c:v>28.445216663678487</c:v>
                </c:pt>
                <c:pt idx="1676">
                  <c:v>28.462799994150796</c:v>
                </c:pt>
                <c:pt idx="1677">
                  <c:v>28.479683327674866</c:v>
                </c:pt>
                <c:pt idx="1678">
                  <c:v>28.497166665395103</c:v>
                </c:pt>
                <c:pt idx="1679">
                  <c:v>28.51404999891917</c:v>
                </c:pt>
                <c:pt idx="1680">
                  <c:v>28.531483332316082</c:v>
                </c:pt>
                <c:pt idx="1681">
                  <c:v>28.548350000381468</c:v>
                </c:pt>
                <c:pt idx="1682">
                  <c:v>28.565383330980936</c:v>
                </c:pt>
                <c:pt idx="1683">
                  <c:v>28.582266664505006</c:v>
                </c:pt>
                <c:pt idx="1684">
                  <c:v>28.599149998029073</c:v>
                </c:pt>
                <c:pt idx="1685">
                  <c:v>28.61603333155314</c:v>
                </c:pt>
                <c:pt idx="1686">
                  <c:v>28.63316666285197</c:v>
                </c:pt>
                <c:pt idx="1687">
                  <c:v>28.650049996376037</c:v>
                </c:pt>
                <c:pt idx="1688">
                  <c:v>28.667483329772949</c:v>
                </c:pt>
                <c:pt idx="1689">
                  <c:v>28.684349997838339</c:v>
                </c:pt>
                <c:pt idx="1690">
                  <c:v>28.702049994468688</c:v>
                </c:pt>
                <c:pt idx="1691">
                  <c:v>28.7188999970754</c:v>
                </c:pt>
                <c:pt idx="1692">
                  <c:v>28.736599993705749</c:v>
                </c:pt>
                <c:pt idx="1693">
                  <c:v>28.753466661771139</c:v>
                </c:pt>
                <c:pt idx="1694">
                  <c:v>28.770766663551331</c:v>
                </c:pt>
                <c:pt idx="1695">
                  <c:v>28.787616666158041</c:v>
                </c:pt>
                <c:pt idx="1696">
                  <c:v>28.804466660817464</c:v>
                </c:pt>
                <c:pt idx="1697">
                  <c:v>28.821316663424174</c:v>
                </c:pt>
                <c:pt idx="1698">
                  <c:v>28.839066664377849</c:v>
                </c:pt>
                <c:pt idx="1699">
                  <c:v>28.855916666984559</c:v>
                </c:pt>
                <c:pt idx="1700">
                  <c:v>28.87313333352407</c:v>
                </c:pt>
                <c:pt idx="1701">
                  <c:v>28.889983328183494</c:v>
                </c:pt>
                <c:pt idx="1702">
                  <c:v>28.907649993896484</c:v>
                </c:pt>
                <c:pt idx="1703">
                  <c:v>28.924499996503194</c:v>
                </c:pt>
                <c:pt idx="1704">
                  <c:v>28.942249997456869</c:v>
                </c:pt>
                <c:pt idx="1705">
                  <c:v>28.959100000063579</c:v>
                </c:pt>
                <c:pt idx="1706">
                  <c:v>28.976666665077211</c:v>
                </c:pt>
                <c:pt idx="1707">
                  <c:v>28.99351666768392</c:v>
                </c:pt>
                <c:pt idx="1708">
                  <c:v>29.010366662343344</c:v>
                </c:pt>
                <c:pt idx="1709">
                  <c:v>29.027216664950053</c:v>
                </c:pt>
                <c:pt idx="1710">
                  <c:v>29.044699994723</c:v>
                </c:pt>
                <c:pt idx="1711">
                  <c:v>29.061549997329713</c:v>
                </c:pt>
                <c:pt idx="1712">
                  <c:v>29.079133327802023</c:v>
                </c:pt>
                <c:pt idx="1713">
                  <c:v>29.095983330408732</c:v>
                </c:pt>
                <c:pt idx="1714">
                  <c:v>29.112833333015441</c:v>
                </c:pt>
                <c:pt idx="1715">
                  <c:v>29.129666662216188</c:v>
                </c:pt>
                <c:pt idx="1716">
                  <c:v>29.147299997011821</c:v>
                </c:pt>
                <c:pt idx="1717">
                  <c:v>29.16414999961853</c:v>
                </c:pt>
                <c:pt idx="1718">
                  <c:v>29.181350000699361</c:v>
                </c:pt>
                <c:pt idx="1719">
                  <c:v>29.198199995358785</c:v>
                </c:pt>
                <c:pt idx="1720">
                  <c:v>29.215049997965494</c:v>
                </c:pt>
                <c:pt idx="1721">
                  <c:v>29.231900000572203</c:v>
                </c:pt>
                <c:pt idx="1722">
                  <c:v>29.248749995231627</c:v>
                </c:pt>
                <c:pt idx="1723">
                  <c:v>29.266499996185303</c:v>
                </c:pt>
                <c:pt idx="1724">
                  <c:v>29.283349998792012</c:v>
                </c:pt>
                <c:pt idx="1725">
                  <c:v>29.301049995422364</c:v>
                </c:pt>
                <c:pt idx="1726">
                  <c:v>29.317899998029073</c:v>
                </c:pt>
                <c:pt idx="1727">
                  <c:v>29.335566663742064</c:v>
                </c:pt>
                <c:pt idx="1728">
                  <c:v>29.352416666348777</c:v>
                </c:pt>
                <c:pt idx="1729">
                  <c:v>29.369866665204366</c:v>
                </c:pt>
                <c:pt idx="1730">
                  <c:v>29.386716667811076</c:v>
                </c:pt>
                <c:pt idx="1731">
                  <c:v>29.404349994659423</c:v>
                </c:pt>
                <c:pt idx="1732">
                  <c:v>29.421183331807455</c:v>
                </c:pt>
                <c:pt idx="1733">
                  <c:v>29.43809999624888</c:v>
                </c:pt>
                <c:pt idx="1734">
                  <c:v>29.454949998855589</c:v>
                </c:pt>
                <c:pt idx="1735">
                  <c:v>29.472549994786579</c:v>
                </c:pt>
                <c:pt idx="1736">
                  <c:v>29.489399997393289</c:v>
                </c:pt>
                <c:pt idx="1737">
                  <c:v>29.506549994150799</c:v>
                </c:pt>
                <c:pt idx="1738">
                  <c:v>29.523399996757508</c:v>
                </c:pt>
                <c:pt idx="1739">
                  <c:v>29.540249999364217</c:v>
                </c:pt>
                <c:pt idx="1740">
                  <c:v>29.557099994023641</c:v>
                </c:pt>
                <c:pt idx="1741">
                  <c:v>29.574833329518636</c:v>
                </c:pt>
                <c:pt idx="1742">
                  <c:v>29.591683332125346</c:v>
                </c:pt>
                <c:pt idx="1743">
                  <c:v>29.610383327802023</c:v>
                </c:pt>
                <c:pt idx="1744">
                  <c:v>29.627249995867412</c:v>
                </c:pt>
                <c:pt idx="1745">
                  <c:v>29.644799995422364</c:v>
                </c:pt>
                <c:pt idx="1746">
                  <c:v>29.661649998029073</c:v>
                </c:pt>
                <c:pt idx="1747">
                  <c:v>29.678866664568584</c:v>
                </c:pt>
                <c:pt idx="1748">
                  <c:v>29.695716667175294</c:v>
                </c:pt>
                <c:pt idx="1749">
                  <c:v>29.713150000572206</c:v>
                </c:pt>
                <c:pt idx="1750">
                  <c:v>29.72999999523163</c:v>
                </c:pt>
                <c:pt idx="1751">
                  <c:v>29.747733330726625</c:v>
                </c:pt>
                <c:pt idx="1752">
                  <c:v>29.764583333333334</c:v>
                </c:pt>
                <c:pt idx="1753">
                  <c:v>29.78158333301544</c:v>
                </c:pt>
                <c:pt idx="1754">
                  <c:v>29.798433327674864</c:v>
                </c:pt>
                <c:pt idx="1755">
                  <c:v>29.815299995740254</c:v>
                </c:pt>
                <c:pt idx="1756">
                  <c:v>29.832933330535887</c:v>
                </c:pt>
                <c:pt idx="1757">
                  <c:v>29.8497833331426</c:v>
                </c:pt>
                <c:pt idx="1758">
                  <c:v>29.866633327802024</c:v>
                </c:pt>
                <c:pt idx="1759">
                  <c:v>29.883483330408733</c:v>
                </c:pt>
                <c:pt idx="1760">
                  <c:v>29.900333333015443</c:v>
                </c:pt>
                <c:pt idx="1761">
                  <c:v>29.918049995104472</c:v>
                </c:pt>
                <c:pt idx="1762">
                  <c:v>29.934899997711181</c:v>
                </c:pt>
                <c:pt idx="1763">
                  <c:v>29.952566663424175</c:v>
                </c:pt>
                <c:pt idx="1764">
                  <c:v>29.969416666030884</c:v>
                </c:pt>
                <c:pt idx="1765">
                  <c:v>29.987050000826518</c:v>
                </c:pt>
                <c:pt idx="1766">
                  <c:v>30.003883330027261</c:v>
                </c:pt>
                <c:pt idx="1767">
                  <c:v>30.02099999586741</c:v>
                </c:pt>
                <c:pt idx="1768">
                  <c:v>30.037849998474123</c:v>
                </c:pt>
                <c:pt idx="1769">
                  <c:v>30.054700001080832</c:v>
                </c:pt>
                <c:pt idx="1770">
                  <c:v>30.072416663169861</c:v>
                </c:pt>
                <c:pt idx="1771">
                  <c:v>30.08926666577657</c:v>
                </c:pt>
                <c:pt idx="1772">
                  <c:v>30.106966662406922</c:v>
                </c:pt>
                <c:pt idx="1773">
                  <c:v>30.123816665013631</c:v>
                </c:pt>
                <c:pt idx="1774">
                  <c:v>30.140666667620341</c:v>
                </c:pt>
                <c:pt idx="1775">
                  <c:v>30.157516662279765</c:v>
                </c:pt>
                <c:pt idx="1776">
                  <c:v>30.174366664886474</c:v>
                </c:pt>
                <c:pt idx="1777">
                  <c:v>30.191333333651226</c:v>
                </c:pt>
                <c:pt idx="1778">
                  <c:v>30.208199993769327</c:v>
                </c:pt>
                <c:pt idx="1779">
                  <c:v>30.225049996376036</c:v>
                </c:pt>
                <c:pt idx="1780">
                  <c:v>30.242816662788393</c:v>
                </c:pt>
                <c:pt idx="1781">
                  <c:v>30.259666665395102</c:v>
                </c:pt>
                <c:pt idx="1782">
                  <c:v>30.277266661326092</c:v>
                </c:pt>
                <c:pt idx="1783">
                  <c:v>30.29409999847412</c:v>
                </c:pt>
                <c:pt idx="1784">
                  <c:v>30.311016662915549</c:v>
                </c:pt>
                <c:pt idx="1785">
                  <c:v>30.327866665522258</c:v>
                </c:pt>
                <c:pt idx="1786">
                  <c:v>30.344716660181682</c:v>
                </c:pt>
                <c:pt idx="1787">
                  <c:v>30.361566662788391</c:v>
                </c:pt>
                <c:pt idx="1788">
                  <c:v>30.379266667366029</c:v>
                </c:pt>
                <c:pt idx="1789">
                  <c:v>30.396116662025452</c:v>
                </c:pt>
                <c:pt idx="1790">
                  <c:v>30.413749996821085</c:v>
                </c:pt>
                <c:pt idx="1791">
                  <c:v>30.430599999427795</c:v>
                </c:pt>
                <c:pt idx="1792">
                  <c:v>30.447449994087219</c:v>
                </c:pt>
                <c:pt idx="1793">
                  <c:v>30.464299996693928</c:v>
                </c:pt>
                <c:pt idx="1794">
                  <c:v>30.481149999300637</c:v>
                </c:pt>
                <c:pt idx="1795">
                  <c:v>30.498083329200746</c:v>
                </c:pt>
                <c:pt idx="1796">
                  <c:v>30.514933331807455</c:v>
                </c:pt>
                <c:pt idx="1797">
                  <c:v>30.531783334414165</c:v>
                </c:pt>
                <c:pt idx="1798">
                  <c:v>30.54898332754771</c:v>
                </c:pt>
                <c:pt idx="1799">
                  <c:v>30.565833330154419</c:v>
                </c:pt>
                <c:pt idx="1800">
                  <c:v>30.583483330408733</c:v>
                </c:pt>
                <c:pt idx="1801">
                  <c:v>30.600333333015442</c:v>
                </c:pt>
                <c:pt idx="1802">
                  <c:v>30.617183327674866</c:v>
                </c:pt>
                <c:pt idx="1803">
                  <c:v>30.634033330281575</c:v>
                </c:pt>
                <c:pt idx="1804">
                  <c:v>30.651799996693928</c:v>
                </c:pt>
                <c:pt idx="1805">
                  <c:v>30.668649999300637</c:v>
                </c:pt>
                <c:pt idx="1806">
                  <c:v>30.685566663742065</c:v>
                </c:pt>
                <c:pt idx="1807">
                  <c:v>30.702416666348775</c:v>
                </c:pt>
                <c:pt idx="1808">
                  <c:v>30.719283334414165</c:v>
                </c:pt>
                <c:pt idx="1809">
                  <c:v>30.737050000826518</c:v>
                </c:pt>
                <c:pt idx="1810">
                  <c:v>30.753899995485941</c:v>
                </c:pt>
                <c:pt idx="1811">
                  <c:v>30.771549995740255</c:v>
                </c:pt>
                <c:pt idx="1812">
                  <c:v>30.788416663805645</c:v>
                </c:pt>
                <c:pt idx="1813">
                  <c:v>30.805266666412354</c:v>
                </c:pt>
                <c:pt idx="1814">
                  <c:v>30.822116661071778</c:v>
                </c:pt>
                <c:pt idx="1815">
                  <c:v>30.838966663678487</c:v>
                </c:pt>
                <c:pt idx="1816">
                  <c:v>30.855816666285197</c:v>
                </c:pt>
                <c:pt idx="1817">
                  <c:v>30.873566667238872</c:v>
                </c:pt>
                <c:pt idx="1818">
                  <c:v>30.890416661898296</c:v>
                </c:pt>
                <c:pt idx="1819">
                  <c:v>30.907349999745687</c:v>
                </c:pt>
                <c:pt idx="1820">
                  <c:v>30.924199994405111</c:v>
                </c:pt>
                <c:pt idx="1821">
                  <c:v>30.941583331425985</c:v>
                </c:pt>
                <c:pt idx="1822">
                  <c:v>30.958433334032694</c:v>
                </c:pt>
                <c:pt idx="1823">
                  <c:v>30.976016664505003</c:v>
                </c:pt>
                <c:pt idx="1824">
                  <c:v>30.992866667111716</c:v>
                </c:pt>
                <c:pt idx="1825">
                  <c:v>31.009850001335145</c:v>
                </c:pt>
                <c:pt idx="1826">
                  <c:v>31.026699995994569</c:v>
                </c:pt>
                <c:pt idx="1827">
                  <c:v>31.043566664059956</c:v>
                </c:pt>
                <c:pt idx="1828">
                  <c:v>31.061349995930989</c:v>
                </c:pt>
                <c:pt idx="1829">
                  <c:v>31.078216663996379</c:v>
                </c:pt>
                <c:pt idx="1830">
                  <c:v>31.095066666603088</c:v>
                </c:pt>
                <c:pt idx="1831">
                  <c:v>31.111916661262512</c:v>
                </c:pt>
                <c:pt idx="1832">
                  <c:v>31.129499999682107</c:v>
                </c:pt>
                <c:pt idx="1833">
                  <c:v>31.146349994341531</c:v>
                </c:pt>
                <c:pt idx="1834">
                  <c:v>31.163183331489563</c:v>
                </c:pt>
                <c:pt idx="1835">
                  <c:v>31.180033334096272</c:v>
                </c:pt>
                <c:pt idx="1836">
                  <c:v>31.197816665967306</c:v>
                </c:pt>
                <c:pt idx="1837">
                  <c:v>31.21466666062673</c:v>
                </c:pt>
                <c:pt idx="1838">
                  <c:v>31.231849996248879</c:v>
                </c:pt>
                <c:pt idx="1839">
                  <c:v>31.248699998855592</c:v>
                </c:pt>
                <c:pt idx="1840">
                  <c:v>31.266116666793824</c:v>
                </c:pt>
                <c:pt idx="1841">
                  <c:v>31.282966661453248</c:v>
                </c:pt>
                <c:pt idx="1842">
                  <c:v>31.300366663932799</c:v>
                </c:pt>
                <c:pt idx="1843">
                  <c:v>31.317216666539512</c:v>
                </c:pt>
                <c:pt idx="1844">
                  <c:v>31.334833327929179</c:v>
                </c:pt>
                <c:pt idx="1845">
                  <c:v>31.351683330535888</c:v>
                </c:pt>
                <c:pt idx="1846">
                  <c:v>31.368599994977316</c:v>
                </c:pt>
                <c:pt idx="1847">
                  <c:v>31.385449997584026</c:v>
                </c:pt>
                <c:pt idx="1848">
                  <c:v>31.402300000190735</c:v>
                </c:pt>
                <c:pt idx="1849">
                  <c:v>31.420050001144411</c:v>
                </c:pt>
                <c:pt idx="1850">
                  <c:v>31.436899995803834</c:v>
                </c:pt>
                <c:pt idx="1851">
                  <c:v>31.454549996058145</c:v>
                </c:pt>
                <c:pt idx="1852">
                  <c:v>31.471399998664857</c:v>
                </c:pt>
                <c:pt idx="1853">
                  <c:v>31.488999994595847</c:v>
                </c:pt>
                <c:pt idx="1854">
                  <c:v>31.505849997202557</c:v>
                </c:pt>
                <c:pt idx="1855">
                  <c:v>31.522800000508628</c:v>
                </c:pt>
                <c:pt idx="1856">
                  <c:v>31.539649995168052</c:v>
                </c:pt>
                <c:pt idx="1857">
                  <c:v>31.556499997774761</c:v>
                </c:pt>
                <c:pt idx="1858">
                  <c:v>31.574149998029075</c:v>
                </c:pt>
                <c:pt idx="1859">
                  <c:v>31.591000000635784</c:v>
                </c:pt>
                <c:pt idx="1860">
                  <c:v>31.608366664250692</c:v>
                </c:pt>
                <c:pt idx="1861">
                  <c:v>31.625216666857401</c:v>
                </c:pt>
                <c:pt idx="1862">
                  <c:v>31.642516660690308</c:v>
                </c:pt>
                <c:pt idx="1863">
                  <c:v>31.659383328755698</c:v>
                </c:pt>
                <c:pt idx="1864">
                  <c:v>31.676916662851969</c:v>
                </c:pt>
                <c:pt idx="1865">
                  <c:v>31.693766665458678</c:v>
                </c:pt>
                <c:pt idx="1866">
                  <c:v>31.710933327674866</c:v>
                </c:pt>
                <c:pt idx="1867">
                  <c:v>31.727783330281575</c:v>
                </c:pt>
                <c:pt idx="1868">
                  <c:v>31.744616667429607</c:v>
                </c:pt>
                <c:pt idx="1869">
                  <c:v>31.761466662089031</c:v>
                </c:pt>
                <c:pt idx="1870">
                  <c:v>31.77831666469574</c:v>
                </c:pt>
                <c:pt idx="1871">
                  <c:v>31.795349995295208</c:v>
                </c:pt>
                <c:pt idx="1872">
                  <c:v>31.812199997901917</c:v>
                </c:pt>
                <c:pt idx="1873">
                  <c:v>31.829050000508627</c:v>
                </c:pt>
                <c:pt idx="1874">
                  <c:v>31.84589999516805</c:v>
                </c:pt>
                <c:pt idx="1875">
                  <c:v>31.863566660881041</c:v>
                </c:pt>
                <c:pt idx="1876">
                  <c:v>31.880416663487754</c:v>
                </c:pt>
                <c:pt idx="1877">
                  <c:v>31.897883327802024</c:v>
                </c:pt>
                <c:pt idx="1878">
                  <c:v>31.914733330408733</c:v>
                </c:pt>
                <c:pt idx="1879">
                  <c:v>31.932149998346965</c:v>
                </c:pt>
                <c:pt idx="1880">
                  <c:v>31.949016666412355</c:v>
                </c:pt>
                <c:pt idx="1881">
                  <c:v>31.965866661071779</c:v>
                </c:pt>
                <c:pt idx="1882">
                  <c:v>31.982716663678488</c:v>
                </c:pt>
                <c:pt idx="1883">
                  <c:v>31.999566666285197</c:v>
                </c:pt>
                <c:pt idx="1884">
                  <c:v>32.017183327674864</c:v>
                </c:pt>
                <c:pt idx="1885">
                  <c:v>32.034016664822893</c:v>
                </c:pt>
                <c:pt idx="1886">
                  <c:v>32.050866667429609</c:v>
                </c:pt>
                <c:pt idx="1887">
                  <c:v>32.067716662089033</c:v>
                </c:pt>
                <c:pt idx="1888">
                  <c:v>32.085300000508624</c:v>
                </c:pt>
                <c:pt idx="1889">
                  <c:v>32.102149995168048</c:v>
                </c:pt>
                <c:pt idx="1890">
                  <c:v>32.119583328564964</c:v>
                </c:pt>
                <c:pt idx="1891">
                  <c:v>32.136433331171673</c:v>
                </c:pt>
                <c:pt idx="1892">
                  <c:v>32.153283333778383</c:v>
                </c:pt>
                <c:pt idx="1893">
                  <c:v>32.170133328437807</c:v>
                </c:pt>
                <c:pt idx="1894">
                  <c:v>32.187849998474121</c:v>
                </c:pt>
                <c:pt idx="1895">
                  <c:v>32.204716666539511</c:v>
                </c:pt>
                <c:pt idx="1896">
                  <c:v>32.221966663996376</c:v>
                </c:pt>
                <c:pt idx="1897">
                  <c:v>32.238849997520447</c:v>
                </c:pt>
                <c:pt idx="1898">
                  <c:v>32.255849997202553</c:v>
                </c:pt>
                <c:pt idx="1899">
                  <c:v>32.272699999809262</c:v>
                </c:pt>
                <c:pt idx="1900">
                  <c:v>32.289549994468686</c:v>
                </c:pt>
                <c:pt idx="1901">
                  <c:v>32.306399997075395</c:v>
                </c:pt>
                <c:pt idx="1902">
                  <c:v>32.324049997329709</c:v>
                </c:pt>
                <c:pt idx="1903">
                  <c:v>32.340883334477745</c:v>
                </c:pt>
                <c:pt idx="1904">
                  <c:v>32.358483330408731</c:v>
                </c:pt>
                <c:pt idx="1905">
                  <c:v>32.37533333301544</c:v>
                </c:pt>
                <c:pt idx="1906">
                  <c:v>32.392299993832907</c:v>
                </c:pt>
                <c:pt idx="1907">
                  <c:v>32.409166661898297</c:v>
                </c:pt>
                <c:pt idx="1908">
                  <c:v>32.426016664505006</c:v>
                </c:pt>
                <c:pt idx="1909">
                  <c:v>32.442866667111716</c:v>
                </c:pt>
                <c:pt idx="1910">
                  <c:v>32.46053333282471</c:v>
                </c:pt>
                <c:pt idx="1911">
                  <c:v>32.477383327484134</c:v>
                </c:pt>
                <c:pt idx="1912">
                  <c:v>32.494883330663043</c:v>
                </c:pt>
                <c:pt idx="1913">
                  <c:v>32.511983331044512</c:v>
                </c:pt>
                <c:pt idx="1914">
                  <c:v>32.529733331998187</c:v>
                </c:pt>
                <c:pt idx="1915">
                  <c:v>32.546583334604897</c:v>
                </c:pt>
                <c:pt idx="1916">
                  <c:v>32.564266665776572</c:v>
                </c:pt>
                <c:pt idx="1917">
                  <c:v>32.581116660435995</c:v>
                </c:pt>
                <c:pt idx="1918">
                  <c:v>32.598749995231628</c:v>
                </c:pt>
                <c:pt idx="1919">
                  <c:v>32.615599997838338</c:v>
                </c:pt>
                <c:pt idx="1920">
                  <c:v>32.632433327039081</c:v>
                </c:pt>
                <c:pt idx="1921">
                  <c:v>32.64928332964579</c:v>
                </c:pt>
                <c:pt idx="1922">
                  <c:v>32.667033330599466</c:v>
                </c:pt>
                <c:pt idx="1923">
                  <c:v>32.683883333206175</c:v>
                </c:pt>
                <c:pt idx="1924">
                  <c:v>32.701333332061765</c:v>
                </c:pt>
                <c:pt idx="1925">
                  <c:v>32.718183334668474</c:v>
                </c:pt>
                <c:pt idx="1926">
                  <c:v>32.735783330599467</c:v>
                </c:pt>
                <c:pt idx="1927">
                  <c:v>32.752633333206177</c:v>
                </c:pt>
                <c:pt idx="1928">
                  <c:v>32.769483327865601</c:v>
                </c:pt>
                <c:pt idx="1929">
                  <c:v>32.78633333047231</c:v>
                </c:pt>
                <c:pt idx="1930">
                  <c:v>32.803333330154416</c:v>
                </c:pt>
                <c:pt idx="1931">
                  <c:v>32.820199998219806</c:v>
                </c:pt>
                <c:pt idx="1932">
                  <c:v>32.837816667556766</c:v>
                </c:pt>
                <c:pt idx="1933">
                  <c:v>32.854666662216189</c:v>
                </c:pt>
                <c:pt idx="1934">
                  <c:v>32.872233327229814</c:v>
                </c:pt>
                <c:pt idx="1935">
                  <c:v>32.889083329836531</c:v>
                </c:pt>
                <c:pt idx="1936">
                  <c:v>32.906483332316078</c:v>
                </c:pt>
                <c:pt idx="1937">
                  <c:v>32.923316661516829</c:v>
                </c:pt>
                <c:pt idx="1938">
                  <c:v>32.941016666094463</c:v>
                </c:pt>
                <c:pt idx="1939">
                  <c:v>32.957866660753886</c:v>
                </c:pt>
                <c:pt idx="1940">
                  <c:v>32.975383329391477</c:v>
                </c:pt>
                <c:pt idx="1941">
                  <c:v>32.992233331998186</c:v>
                </c:pt>
                <c:pt idx="1942">
                  <c:v>33.00989999771118</c:v>
                </c:pt>
                <c:pt idx="1943">
                  <c:v>33.02675000031789</c:v>
                </c:pt>
                <c:pt idx="1944">
                  <c:v>33.043983332316081</c:v>
                </c:pt>
                <c:pt idx="1945">
                  <c:v>33.060833326975505</c:v>
                </c:pt>
                <c:pt idx="1946">
                  <c:v>33.078583327929181</c:v>
                </c:pt>
                <c:pt idx="1947">
                  <c:v>33.09543333053589</c:v>
                </c:pt>
                <c:pt idx="1948">
                  <c:v>33.112700001398721</c:v>
                </c:pt>
                <c:pt idx="1949">
                  <c:v>33.129549996058145</c:v>
                </c:pt>
                <c:pt idx="1950">
                  <c:v>33.147333327929182</c:v>
                </c:pt>
                <c:pt idx="1951">
                  <c:v>33.164183330535892</c:v>
                </c:pt>
                <c:pt idx="1952">
                  <c:v>33.181749995549517</c:v>
                </c:pt>
                <c:pt idx="1953">
                  <c:v>33.198599998156233</c:v>
                </c:pt>
                <c:pt idx="1954">
                  <c:v>33.215450000762942</c:v>
                </c:pt>
                <c:pt idx="1955">
                  <c:v>33.232299995422366</c:v>
                </c:pt>
                <c:pt idx="1956">
                  <c:v>33.249149998029075</c:v>
                </c:pt>
                <c:pt idx="1957">
                  <c:v>33.266783332824708</c:v>
                </c:pt>
                <c:pt idx="1958">
                  <c:v>33.283633327484132</c:v>
                </c:pt>
                <c:pt idx="1959">
                  <c:v>33.300483330090842</c:v>
                </c:pt>
                <c:pt idx="1960">
                  <c:v>33.317349998156232</c:v>
                </c:pt>
                <c:pt idx="1961">
                  <c:v>33.334200000762941</c:v>
                </c:pt>
                <c:pt idx="1962">
                  <c:v>33.351049995422365</c:v>
                </c:pt>
                <c:pt idx="1963">
                  <c:v>33.367899998029074</c:v>
                </c:pt>
                <c:pt idx="1964">
                  <c:v>33.384750000635783</c:v>
                </c:pt>
                <c:pt idx="1965">
                  <c:v>33.401599995295207</c:v>
                </c:pt>
                <c:pt idx="1966">
                  <c:v>33.418466663360597</c:v>
                </c:pt>
                <c:pt idx="1967">
                  <c:v>33.435316665967306</c:v>
                </c:pt>
                <c:pt idx="1968">
                  <c:v>33.452983331680301</c:v>
                </c:pt>
                <c:pt idx="1969">
                  <c:v>33.46983333428701</c:v>
                </c:pt>
                <c:pt idx="1970">
                  <c:v>33.487316664059954</c:v>
                </c:pt>
                <c:pt idx="1971">
                  <c:v>33.504150001207989</c:v>
                </c:pt>
                <c:pt idx="1972">
                  <c:v>33.521799993515017</c:v>
                </c:pt>
                <c:pt idx="1973">
                  <c:v>33.538649996121727</c:v>
                </c:pt>
                <c:pt idx="1974">
                  <c:v>33.555733331044515</c:v>
                </c:pt>
                <c:pt idx="1975">
                  <c:v>33.572583333651224</c:v>
                </c:pt>
                <c:pt idx="1976">
                  <c:v>33.589449993769328</c:v>
                </c:pt>
                <c:pt idx="1977">
                  <c:v>33.607166663805643</c:v>
                </c:pt>
                <c:pt idx="1978">
                  <c:v>33.624016666412352</c:v>
                </c:pt>
                <c:pt idx="1979">
                  <c:v>33.641666666666666</c:v>
                </c:pt>
                <c:pt idx="1980">
                  <c:v>33.65851666132609</c:v>
                </c:pt>
                <c:pt idx="1981">
                  <c:v>33.675383329391479</c:v>
                </c:pt>
                <c:pt idx="1982">
                  <c:v>33.692249997456869</c:v>
                </c:pt>
                <c:pt idx="1983">
                  <c:v>33.709116665522259</c:v>
                </c:pt>
                <c:pt idx="1984">
                  <c:v>33.726099999745685</c:v>
                </c:pt>
                <c:pt idx="1985">
                  <c:v>33.742966667811075</c:v>
                </c:pt>
                <c:pt idx="1986">
                  <c:v>33.759850001335145</c:v>
                </c:pt>
                <c:pt idx="1987">
                  <c:v>33.776699995994569</c:v>
                </c:pt>
                <c:pt idx="1988">
                  <c:v>33.79395000139872</c:v>
                </c:pt>
                <c:pt idx="1989">
                  <c:v>33.810799996058144</c:v>
                </c:pt>
                <c:pt idx="1990">
                  <c:v>33.828149994214378</c:v>
                </c:pt>
                <c:pt idx="1991">
                  <c:v>33.844999996821088</c:v>
                </c:pt>
                <c:pt idx="1992">
                  <c:v>33.862233328819272</c:v>
                </c:pt>
                <c:pt idx="1993">
                  <c:v>33.879116662343343</c:v>
                </c:pt>
                <c:pt idx="1994">
                  <c:v>33.896799993515017</c:v>
                </c:pt>
                <c:pt idx="1995">
                  <c:v>33.913649996121727</c:v>
                </c:pt>
                <c:pt idx="1996">
                  <c:v>33.93129999637604</c:v>
                </c:pt>
                <c:pt idx="1997">
                  <c:v>33.94814999898275</c:v>
                </c:pt>
                <c:pt idx="1998">
                  <c:v>33.965549993515012</c:v>
                </c:pt>
                <c:pt idx="1999">
                  <c:v>33.982399996121721</c:v>
                </c:pt>
                <c:pt idx="2000">
                  <c:v>33.999349999427793</c:v>
                </c:pt>
                <c:pt idx="2001">
                  <c:v>34.016199994087216</c:v>
                </c:pt>
                <c:pt idx="2002">
                  <c:v>34.033049996693926</c:v>
                </c:pt>
                <c:pt idx="2003">
                  <c:v>34.050750001271567</c:v>
                </c:pt>
                <c:pt idx="2004">
                  <c:v>34.067599995930991</c:v>
                </c:pt>
                <c:pt idx="2005">
                  <c:v>34.085316665967305</c:v>
                </c:pt>
                <c:pt idx="2006">
                  <c:v>34.102166660626729</c:v>
                </c:pt>
                <c:pt idx="2007">
                  <c:v>34.119749999046327</c:v>
                </c:pt>
                <c:pt idx="2008">
                  <c:v>34.136599993705751</c:v>
                </c:pt>
                <c:pt idx="2009">
                  <c:v>34.15344999631246</c:v>
                </c:pt>
                <c:pt idx="2010">
                  <c:v>34.17031666437785</c:v>
                </c:pt>
                <c:pt idx="2011">
                  <c:v>34.187299998601276</c:v>
                </c:pt>
                <c:pt idx="2012">
                  <c:v>34.204150001207985</c:v>
                </c:pt>
                <c:pt idx="2013">
                  <c:v>34.220999995867409</c:v>
                </c:pt>
                <c:pt idx="2014">
                  <c:v>34.238749996821085</c:v>
                </c:pt>
                <c:pt idx="2015">
                  <c:v>34.255616664886475</c:v>
                </c:pt>
                <c:pt idx="2016">
                  <c:v>34.273283330599469</c:v>
                </c:pt>
                <c:pt idx="2017">
                  <c:v>34.290149998664859</c:v>
                </c:pt>
                <c:pt idx="2018">
                  <c:v>34.307516662279767</c:v>
                </c:pt>
                <c:pt idx="2019">
                  <c:v>34.324366664886476</c:v>
                </c:pt>
                <c:pt idx="2020">
                  <c:v>34.341233332951866</c:v>
                </c:pt>
                <c:pt idx="2021">
                  <c:v>34.35808332761129</c:v>
                </c:pt>
                <c:pt idx="2022">
                  <c:v>34.375783332188924</c:v>
                </c:pt>
                <c:pt idx="2023">
                  <c:v>34.392633326848348</c:v>
                </c:pt>
                <c:pt idx="2024">
                  <c:v>34.4095999956131</c:v>
                </c:pt>
                <c:pt idx="2025">
                  <c:v>34.426449998219809</c:v>
                </c:pt>
                <c:pt idx="2026">
                  <c:v>34.443316666285199</c:v>
                </c:pt>
                <c:pt idx="2027">
                  <c:v>34.460316665967305</c:v>
                </c:pt>
                <c:pt idx="2028">
                  <c:v>34.477166660626729</c:v>
                </c:pt>
                <c:pt idx="2029">
                  <c:v>34.494016663233438</c:v>
                </c:pt>
                <c:pt idx="2030">
                  <c:v>34.511433331171673</c:v>
                </c:pt>
                <c:pt idx="2031">
                  <c:v>34.528283333778383</c:v>
                </c:pt>
                <c:pt idx="2032">
                  <c:v>34.545833333333334</c:v>
                </c:pt>
                <c:pt idx="2033">
                  <c:v>34.562683327992758</c:v>
                </c:pt>
                <c:pt idx="2034">
                  <c:v>34.580066665013632</c:v>
                </c:pt>
                <c:pt idx="2035">
                  <c:v>34.596916667620341</c:v>
                </c:pt>
                <c:pt idx="2036">
                  <c:v>34.613766662279765</c:v>
                </c:pt>
                <c:pt idx="2037">
                  <c:v>34.630749996503191</c:v>
                </c:pt>
                <c:pt idx="2038">
                  <c:v>34.648199995358787</c:v>
                </c:pt>
                <c:pt idx="2039">
                  <c:v>34.665033332506816</c:v>
                </c:pt>
                <c:pt idx="2040">
                  <c:v>34.682483331362405</c:v>
                </c:pt>
                <c:pt idx="2041">
                  <c:v>34.699333333969115</c:v>
                </c:pt>
                <c:pt idx="2042">
                  <c:v>34.716316660245262</c:v>
                </c:pt>
                <c:pt idx="2043">
                  <c:v>34.733166662851971</c:v>
                </c:pt>
                <c:pt idx="2044">
                  <c:v>34.750033330917361</c:v>
                </c:pt>
                <c:pt idx="2045">
                  <c:v>34.766883333524071</c:v>
                </c:pt>
                <c:pt idx="2046">
                  <c:v>34.783733328183494</c:v>
                </c:pt>
                <c:pt idx="2047">
                  <c:v>34.800599996248884</c:v>
                </c:pt>
                <c:pt idx="2048">
                  <c:v>34.817549999554949</c:v>
                </c:pt>
                <c:pt idx="2049">
                  <c:v>34.834399994214372</c:v>
                </c:pt>
                <c:pt idx="2050">
                  <c:v>34.851249996821089</c:v>
                </c:pt>
                <c:pt idx="2051">
                  <c:v>34.86879999637604</c:v>
                </c:pt>
                <c:pt idx="2052">
                  <c:v>34.88564999898275</c:v>
                </c:pt>
                <c:pt idx="2053">
                  <c:v>34.902599994341536</c:v>
                </c:pt>
                <c:pt idx="2054">
                  <c:v>34.919449996948245</c:v>
                </c:pt>
                <c:pt idx="2055">
                  <c:v>34.936299999554954</c:v>
                </c:pt>
                <c:pt idx="2056">
                  <c:v>34.953983330726622</c:v>
                </c:pt>
                <c:pt idx="2057">
                  <c:v>34.970833333333331</c:v>
                </c:pt>
                <c:pt idx="2058">
                  <c:v>34.987999995549522</c:v>
                </c:pt>
                <c:pt idx="2059">
                  <c:v>35.004849998156232</c:v>
                </c:pt>
                <c:pt idx="2060">
                  <c:v>35.022449994087218</c:v>
                </c:pt>
                <c:pt idx="2061">
                  <c:v>35.039299996693927</c:v>
                </c:pt>
                <c:pt idx="2062">
                  <c:v>35.056649994850162</c:v>
                </c:pt>
                <c:pt idx="2063">
                  <c:v>35.073499997456871</c:v>
                </c:pt>
                <c:pt idx="2064">
                  <c:v>35.091149997711184</c:v>
                </c:pt>
                <c:pt idx="2065">
                  <c:v>35.108000000317894</c:v>
                </c:pt>
                <c:pt idx="2066">
                  <c:v>35.124849994977318</c:v>
                </c:pt>
                <c:pt idx="2067">
                  <c:v>35.141699997584027</c:v>
                </c:pt>
                <c:pt idx="2068">
                  <c:v>35.159349997838341</c:v>
                </c:pt>
                <c:pt idx="2069">
                  <c:v>35.17620000044505</c:v>
                </c:pt>
                <c:pt idx="2070">
                  <c:v>35.193483328819276</c:v>
                </c:pt>
                <c:pt idx="2071">
                  <c:v>35.210333331425986</c:v>
                </c:pt>
                <c:pt idx="2072">
                  <c:v>35.22773333390554</c:v>
                </c:pt>
                <c:pt idx="2073">
                  <c:v>35.244566663106283</c:v>
                </c:pt>
                <c:pt idx="2074">
                  <c:v>35.262033327420554</c:v>
                </c:pt>
                <c:pt idx="2075">
                  <c:v>35.278883330027263</c:v>
                </c:pt>
                <c:pt idx="2076">
                  <c:v>35.296166666348775</c:v>
                </c:pt>
                <c:pt idx="2077">
                  <c:v>35.313016661008199</c:v>
                </c:pt>
                <c:pt idx="2078">
                  <c:v>35.330649995803832</c:v>
                </c:pt>
                <c:pt idx="2079">
                  <c:v>35.347499998410541</c:v>
                </c:pt>
                <c:pt idx="2080">
                  <c:v>35.364699999491371</c:v>
                </c:pt>
                <c:pt idx="2081">
                  <c:v>35.381549994150795</c:v>
                </c:pt>
                <c:pt idx="2082">
                  <c:v>35.398399996757504</c:v>
                </c:pt>
                <c:pt idx="2083">
                  <c:v>35.415249999364214</c:v>
                </c:pt>
                <c:pt idx="2084">
                  <c:v>35.432099994023638</c:v>
                </c:pt>
                <c:pt idx="2085">
                  <c:v>35.449866660435994</c:v>
                </c:pt>
                <c:pt idx="2086">
                  <c:v>35.466716663042703</c:v>
                </c:pt>
                <c:pt idx="2087">
                  <c:v>35.484599995613095</c:v>
                </c:pt>
                <c:pt idx="2088">
                  <c:v>35.501449998219805</c:v>
                </c:pt>
                <c:pt idx="2089">
                  <c:v>35.518916662534075</c:v>
                </c:pt>
                <c:pt idx="2090">
                  <c:v>35.53574999968211</c:v>
                </c:pt>
                <c:pt idx="2091">
                  <c:v>35.553399999936424</c:v>
                </c:pt>
                <c:pt idx="2092">
                  <c:v>35.570249994595848</c:v>
                </c:pt>
                <c:pt idx="2093">
                  <c:v>35.587283333142601</c:v>
                </c:pt>
                <c:pt idx="2094">
                  <c:v>35.604133327802025</c:v>
                </c:pt>
                <c:pt idx="2095">
                  <c:v>35.621749997138977</c:v>
                </c:pt>
                <c:pt idx="2096">
                  <c:v>35.638616665204367</c:v>
                </c:pt>
                <c:pt idx="2097">
                  <c:v>35.655583333969119</c:v>
                </c:pt>
                <c:pt idx="2098">
                  <c:v>35.672433328628543</c:v>
                </c:pt>
                <c:pt idx="2099">
                  <c:v>35.689266665776572</c:v>
                </c:pt>
                <c:pt idx="2100">
                  <c:v>35.706099994977315</c:v>
                </c:pt>
                <c:pt idx="2101">
                  <c:v>35.723599998156232</c:v>
                </c:pt>
                <c:pt idx="2102">
                  <c:v>35.740483331680295</c:v>
                </c:pt>
                <c:pt idx="2103">
                  <c:v>35.757716663678487</c:v>
                </c:pt>
                <c:pt idx="2104">
                  <c:v>35.774583331743877</c:v>
                </c:pt>
                <c:pt idx="2105">
                  <c:v>35.791650001207991</c:v>
                </c:pt>
                <c:pt idx="2106">
                  <c:v>35.808516661326088</c:v>
                </c:pt>
                <c:pt idx="2107">
                  <c:v>35.825349998474124</c:v>
                </c:pt>
                <c:pt idx="2108">
                  <c:v>35.842200001080833</c:v>
                </c:pt>
                <c:pt idx="2109">
                  <c:v>35.859049995740257</c:v>
                </c:pt>
                <c:pt idx="2110">
                  <c:v>35.876333332061769</c:v>
                </c:pt>
                <c:pt idx="2111">
                  <c:v>35.893183334668478</c:v>
                </c:pt>
                <c:pt idx="2112">
                  <c:v>35.910033329327902</c:v>
                </c:pt>
                <c:pt idx="2113">
                  <c:v>35.926899997393292</c:v>
                </c:pt>
                <c:pt idx="2114">
                  <c:v>35.944433331489563</c:v>
                </c:pt>
                <c:pt idx="2115">
                  <c:v>35.961283334096272</c:v>
                </c:pt>
                <c:pt idx="2116">
                  <c:v>35.979016661643982</c:v>
                </c:pt>
                <c:pt idx="2117">
                  <c:v>35.995866664250691</c:v>
                </c:pt>
                <c:pt idx="2118">
                  <c:v>36.012716666857401</c:v>
                </c:pt>
                <c:pt idx="2119">
                  <c:v>36.029583326975505</c:v>
                </c:pt>
                <c:pt idx="2120">
                  <c:v>36.0473166624705</c:v>
                </c:pt>
                <c:pt idx="2121">
                  <c:v>36.064166665077209</c:v>
                </c:pt>
                <c:pt idx="2122">
                  <c:v>36.081783334414162</c:v>
                </c:pt>
                <c:pt idx="2123">
                  <c:v>36.098633329073586</c:v>
                </c:pt>
                <c:pt idx="2124">
                  <c:v>36.115799999237062</c:v>
                </c:pt>
                <c:pt idx="2125">
                  <c:v>36.132666667302452</c:v>
                </c:pt>
                <c:pt idx="2126">
                  <c:v>36.149516661961876</c:v>
                </c:pt>
                <c:pt idx="2127">
                  <c:v>36.166383330027266</c:v>
                </c:pt>
                <c:pt idx="2128">
                  <c:v>36.183749993642174</c:v>
                </c:pt>
                <c:pt idx="2129">
                  <c:v>36.200599996248883</c:v>
                </c:pt>
                <c:pt idx="2130">
                  <c:v>36.218116664886473</c:v>
                </c:pt>
                <c:pt idx="2131">
                  <c:v>36.234966667493183</c:v>
                </c:pt>
                <c:pt idx="2132">
                  <c:v>36.252549997965495</c:v>
                </c:pt>
                <c:pt idx="2133">
                  <c:v>36.269400000572205</c:v>
                </c:pt>
                <c:pt idx="2134">
                  <c:v>36.286249995231628</c:v>
                </c:pt>
                <c:pt idx="2135">
                  <c:v>36.303099997838338</c:v>
                </c:pt>
                <c:pt idx="2136">
                  <c:v>36.320099997520444</c:v>
                </c:pt>
                <c:pt idx="2137">
                  <c:v>36.336950000127153</c:v>
                </c:pt>
                <c:pt idx="2138">
                  <c:v>36.354433329900104</c:v>
                </c:pt>
                <c:pt idx="2139">
                  <c:v>36.371299997965494</c:v>
                </c:pt>
                <c:pt idx="2140">
                  <c:v>36.388716665903729</c:v>
                </c:pt>
                <c:pt idx="2141">
                  <c:v>36.405566660563153</c:v>
                </c:pt>
                <c:pt idx="2142">
                  <c:v>36.423183329900105</c:v>
                </c:pt>
                <c:pt idx="2143">
                  <c:v>36.440033332506815</c:v>
                </c:pt>
                <c:pt idx="2144">
                  <c:v>36.457733329137163</c:v>
                </c:pt>
                <c:pt idx="2145">
                  <c:v>36.474583331743879</c:v>
                </c:pt>
                <c:pt idx="2146">
                  <c:v>36.491433334350589</c:v>
                </c:pt>
                <c:pt idx="2147">
                  <c:v>36.508283329010013</c:v>
                </c:pt>
                <c:pt idx="2148">
                  <c:v>36.526016664505008</c:v>
                </c:pt>
                <c:pt idx="2149">
                  <c:v>36.542866667111717</c:v>
                </c:pt>
                <c:pt idx="2150">
                  <c:v>36.559799997011822</c:v>
                </c:pt>
                <c:pt idx="2151">
                  <c:v>36.576649999618532</c:v>
                </c:pt>
                <c:pt idx="2152">
                  <c:v>36.593499994277956</c:v>
                </c:pt>
                <c:pt idx="2153">
                  <c:v>36.611233329772951</c:v>
                </c:pt>
                <c:pt idx="2154">
                  <c:v>36.62808333237966</c:v>
                </c:pt>
                <c:pt idx="2155">
                  <c:v>36.645483326911929</c:v>
                </c:pt>
                <c:pt idx="2156">
                  <c:v>36.662333329518638</c:v>
                </c:pt>
                <c:pt idx="2157">
                  <c:v>36.679899994532271</c:v>
                </c:pt>
                <c:pt idx="2158">
                  <c:v>36.696733331680299</c:v>
                </c:pt>
                <c:pt idx="2159">
                  <c:v>36.714333327611286</c:v>
                </c:pt>
                <c:pt idx="2160">
                  <c:v>36.731183330217995</c:v>
                </c:pt>
                <c:pt idx="2161">
                  <c:v>36.748033332824704</c:v>
                </c:pt>
                <c:pt idx="2162">
                  <c:v>36.764900000890094</c:v>
                </c:pt>
                <c:pt idx="2163">
                  <c:v>36.781799999872845</c:v>
                </c:pt>
                <c:pt idx="2164">
                  <c:v>36.798666667938235</c:v>
                </c:pt>
                <c:pt idx="2165">
                  <c:v>36.816033331553143</c:v>
                </c:pt>
                <c:pt idx="2166">
                  <c:v>36.832883334159852</c:v>
                </c:pt>
                <c:pt idx="2167">
                  <c:v>36.850299994150795</c:v>
                </c:pt>
                <c:pt idx="2168">
                  <c:v>36.867149996757504</c:v>
                </c:pt>
                <c:pt idx="2169">
                  <c:v>36.883999999364214</c:v>
                </c:pt>
                <c:pt idx="2170">
                  <c:v>36.900866667429604</c:v>
                </c:pt>
                <c:pt idx="2171">
                  <c:v>36.918549998601279</c:v>
                </c:pt>
                <c:pt idx="2172">
                  <c:v>36.935416666666669</c:v>
                </c:pt>
                <c:pt idx="2173">
                  <c:v>36.952816661198931</c:v>
                </c:pt>
                <c:pt idx="2174">
                  <c:v>36.969666663805647</c:v>
                </c:pt>
                <c:pt idx="2175">
                  <c:v>36.986883330345151</c:v>
                </c:pt>
                <c:pt idx="2176">
                  <c:v>37.00373333295186</c:v>
                </c:pt>
                <c:pt idx="2177">
                  <c:v>37.021416664123535</c:v>
                </c:pt>
                <c:pt idx="2178">
                  <c:v>37.038266666730244</c:v>
                </c:pt>
                <c:pt idx="2179">
                  <c:v>37.055116661389668</c:v>
                </c:pt>
                <c:pt idx="2180">
                  <c:v>37.071966663996378</c:v>
                </c:pt>
                <c:pt idx="2181">
                  <c:v>37.089083329836527</c:v>
                </c:pt>
                <c:pt idx="2182">
                  <c:v>37.105933332443236</c:v>
                </c:pt>
                <c:pt idx="2183">
                  <c:v>37.123633329073591</c:v>
                </c:pt>
                <c:pt idx="2184">
                  <c:v>37.140483331680301</c:v>
                </c:pt>
                <c:pt idx="2185">
                  <c:v>37.157849995295209</c:v>
                </c:pt>
                <c:pt idx="2186">
                  <c:v>37.174716663360599</c:v>
                </c:pt>
                <c:pt idx="2187">
                  <c:v>37.192200001080828</c:v>
                </c:pt>
                <c:pt idx="2188">
                  <c:v>37.209049995740251</c:v>
                </c:pt>
                <c:pt idx="2189">
                  <c:v>37.225899998346968</c:v>
                </c:pt>
                <c:pt idx="2190">
                  <c:v>37.242766666412351</c:v>
                </c:pt>
                <c:pt idx="2191">
                  <c:v>37.260449997584026</c:v>
                </c:pt>
                <c:pt idx="2192">
                  <c:v>37.277300000190735</c:v>
                </c:pt>
                <c:pt idx="2193">
                  <c:v>37.294516666730246</c:v>
                </c:pt>
                <c:pt idx="2194">
                  <c:v>37.31136666138967</c:v>
                </c:pt>
                <c:pt idx="2195">
                  <c:v>37.329050000508623</c:v>
                </c:pt>
                <c:pt idx="2196">
                  <c:v>37.345899995168047</c:v>
                </c:pt>
                <c:pt idx="2197">
                  <c:v>37.363166666030885</c:v>
                </c:pt>
                <c:pt idx="2198">
                  <c:v>37.380016660690309</c:v>
                </c:pt>
                <c:pt idx="2199">
                  <c:v>37.397766661643985</c:v>
                </c:pt>
                <c:pt idx="2200">
                  <c:v>37.414616664250694</c:v>
                </c:pt>
                <c:pt idx="2201">
                  <c:v>37.431583333015439</c:v>
                </c:pt>
                <c:pt idx="2202">
                  <c:v>37.448433327674863</c:v>
                </c:pt>
                <c:pt idx="2203">
                  <c:v>37.465283330281572</c:v>
                </c:pt>
                <c:pt idx="2204">
                  <c:v>37.482599997520445</c:v>
                </c:pt>
                <c:pt idx="2205">
                  <c:v>37.499450000127155</c:v>
                </c:pt>
                <c:pt idx="2206">
                  <c:v>37.516349999109906</c:v>
                </c:pt>
                <c:pt idx="2207">
                  <c:v>37.53319999376933</c:v>
                </c:pt>
                <c:pt idx="2208">
                  <c:v>37.550783332188921</c:v>
                </c:pt>
                <c:pt idx="2209">
                  <c:v>37.567633326848345</c:v>
                </c:pt>
                <c:pt idx="2210">
                  <c:v>37.58446666399638</c:v>
                </c:pt>
                <c:pt idx="2211">
                  <c:v>37.60131666660309</c:v>
                </c:pt>
                <c:pt idx="2212">
                  <c:v>37.618166661262514</c:v>
                </c:pt>
                <c:pt idx="2213">
                  <c:v>37.635416666666664</c:v>
                </c:pt>
                <c:pt idx="2214">
                  <c:v>37.652266661326088</c:v>
                </c:pt>
                <c:pt idx="2215">
                  <c:v>37.670033327738444</c:v>
                </c:pt>
                <c:pt idx="2216">
                  <c:v>37.686883330345154</c:v>
                </c:pt>
                <c:pt idx="2217">
                  <c:v>37.704533330599467</c:v>
                </c:pt>
                <c:pt idx="2218">
                  <c:v>37.721383333206177</c:v>
                </c:pt>
                <c:pt idx="2219">
                  <c:v>37.738783327738446</c:v>
                </c:pt>
                <c:pt idx="2220">
                  <c:v>37.755633330345155</c:v>
                </c:pt>
                <c:pt idx="2221">
                  <c:v>37.773099994659425</c:v>
                </c:pt>
                <c:pt idx="2222">
                  <c:v>37.790249999364214</c:v>
                </c:pt>
                <c:pt idx="2223">
                  <c:v>37.807799998919172</c:v>
                </c:pt>
                <c:pt idx="2224">
                  <c:v>37.824649993578596</c:v>
                </c:pt>
                <c:pt idx="2225">
                  <c:v>37.841599996884661</c:v>
                </c:pt>
                <c:pt idx="2226">
                  <c:v>37.858449999491377</c:v>
                </c:pt>
                <c:pt idx="2227">
                  <c:v>37.875750001271562</c:v>
                </c:pt>
                <c:pt idx="2228">
                  <c:v>37.892599995930986</c:v>
                </c:pt>
                <c:pt idx="2229">
                  <c:v>37.909449998537703</c:v>
                </c:pt>
                <c:pt idx="2230">
                  <c:v>37.926316666603086</c:v>
                </c:pt>
                <c:pt idx="2231">
                  <c:v>37.943549998601277</c:v>
                </c:pt>
                <c:pt idx="2232">
                  <c:v>37.960400001207987</c:v>
                </c:pt>
                <c:pt idx="2233">
                  <c:v>37.977333331108092</c:v>
                </c:pt>
                <c:pt idx="2234">
                  <c:v>37.994183333714801</c:v>
                </c:pt>
                <c:pt idx="2235">
                  <c:v>38.011516666412355</c:v>
                </c:pt>
                <c:pt idx="2236">
                  <c:v>38.028366661071779</c:v>
                </c:pt>
                <c:pt idx="2237">
                  <c:v>38.045500000317894</c:v>
                </c:pt>
                <c:pt idx="2238">
                  <c:v>38.062349994977318</c:v>
                </c:pt>
                <c:pt idx="2239">
                  <c:v>38.079216663042708</c:v>
                </c:pt>
                <c:pt idx="2240">
                  <c:v>38.096866663297014</c:v>
                </c:pt>
                <c:pt idx="2241">
                  <c:v>38.113749996821085</c:v>
                </c:pt>
                <c:pt idx="2242">
                  <c:v>38.131383331616718</c:v>
                </c:pt>
                <c:pt idx="2243">
                  <c:v>38.148233334223427</c:v>
                </c:pt>
                <c:pt idx="2244">
                  <c:v>38.165883334477741</c:v>
                </c:pt>
                <c:pt idx="2245">
                  <c:v>38.182733329137164</c:v>
                </c:pt>
                <c:pt idx="2246">
                  <c:v>38.200449999173479</c:v>
                </c:pt>
                <c:pt idx="2247">
                  <c:v>38.217299993832903</c:v>
                </c:pt>
                <c:pt idx="2248">
                  <c:v>38.235033329327898</c:v>
                </c:pt>
                <c:pt idx="2249">
                  <c:v>38.251899997393288</c:v>
                </c:pt>
                <c:pt idx="2250">
                  <c:v>38.269083333015445</c:v>
                </c:pt>
                <c:pt idx="2251">
                  <c:v>38.285933327674869</c:v>
                </c:pt>
                <c:pt idx="2252">
                  <c:v>38.303633332252502</c:v>
                </c:pt>
                <c:pt idx="2253">
                  <c:v>38.320483326911926</c:v>
                </c:pt>
                <c:pt idx="2254">
                  <c:v>38.33813332716624</c:v>
                </c:pt>
                <c:pt idx="2255">
                  <c:v>38.354983329772949</c:v>
                </c:pt>
                <c:pt idx="2256">
                  <c:v>38.372466667493185</c:v>
                </c:pt>
                <c:pt idx="2257">
                  <c:v>38.389316662152609</c:v>
                </c:pt>
                <c:pt idx="2258">
                  <c:v>38.406166664759319</c:v>
                </c:pt>
                <c:pt idx="2259">
                  <c:v>38.423016667366028</c:v>
                </c:pt>
                <c:pt idx="2260">
                  <c:v>38.439866662025452</c:v>
                </c:pt>
                <c:pt idx="2261">
                  <c:v>38.456833330790204</c:v>
                </c:pt>
                <c:pt idx="2262">
                  <c:v>38.473683333396913</c:v>
                </c:pt>
                <c:pt idx="2263">
                  <c:v>38.490549993515017</c:v>
                </c:pt>
                <c:pt idx="2264">
                  <c:v>38.507949995994565</c:v>
                </c:pt>
                <c:pt idx="2265">
                  <c:v>38.524799998601274</c:v>
                </c:pt>
                <c:pt idx="2266">
                  <c:v>38.542566665013631</c:v>
                </c:pt>
                <c:pt idx="2267">
                  <c:v>38.55941666762034</c:v>
                </c:pt>
                <c:pt idx="2268">
                  <c:v>38.576966667175292</c:v>
                </c:pt>
                <c:pt idx="2269">
                  <c:v>38.593816661834715</c:v>
                </c:pt>
                <c:pt idx="2270">
                  <c:v>38.610666664441425</c:v>
                </c:pt>
                <c:pt idx="2271">
                  <c:v>38.627533332506815</c:v>
                </c:pt>
                <c:pt idx="2272">
                  <c:v>38.644783329963687</c:v>
                </c:pt>
                <c:pt idx="2273">
                  <c:v>38.66164999802907</c:v>
                </c:pt>
                <c:pt idx="2274">
                  <c:v>38.679299998283383</c:v>
                </c:pt>
                <c:pt idx="2275">
                  <c:v>38.696150000890093</c:v>
                </c:pt>
                <c:pt idx="2276">
                  <c:v>38.713766662279767</c:v>
                </c:pt>
                <c:pt idx="2277">
                  <c:v>38.730616664886476</c:v>
                </c:pt>
                <c:pt idx="2278">
                  <c:v>38.747449994087219</c:v>
                </c:pt>
                <c:pt idx="2279">
                  <c:v>38.764299996693929</c:v>
                </c:pt>
                <c:pt idx="2280">
                  <c:v>38.781616663932802</c:v>
                </c:pt>
                <c:pt idx="2281">
                  <c:v>38.798466666539511</c:v>
                </c:pt>
                <c:pt idx="2282">
                  <c:v>38.815316661198935</c:v>
                </c:pt>
                <c:pt idx="2283">
                  <c:v>38.832166663805644</c:v>
                </c:pt>
                <c:pt idx="2284">
                  <c:v>38.849849994977312</c:v>
                </c:pt>
                <c:pt idx="2285">
                  <c:v>38.866699997584028</c:v>
                </c:pt>
                <c:pt idx="2286">
                  <c:v>38.884016664822894</c:v>
                </c:pt>
                <c:pt idx="2287">
                  <c:v>38.900866667429604</c:v>
                </c:pt>
                <c:pt idx="2288">
                  <c:v>38.917716662089028</c:v>
                </c:pt>
                <c:pt idx="2289">
                  <c:v>38.934566664695737</c:v>
                </c:pt>
                <c:pt idx="2290">
                  <c:v>38.951999998092653</c:v>
                </c:pt>
                <c:pt idx="2291">
                  <c:v>38.968850000699362</c:v>
                </c:pt>
                <c:pt idx="2292">
                  <c:v>38.986133329073589</c:v>
                </c:pt>
                <c:pt idx="2293">
                  <c:v>39.002983331680298</c:v>
                </c:pt>
                <c:pt idx="2294">
                  <c:v>39.020833333333336</c:v>
                </c:pt>
                <c:pt idx="2295">
                  <c:v>39.037666662534079</c:v>
                </c:pt>
                <c:pt idx="2296">
                  <c:v>39.054516665140788</c:v>
                </c:pt>
                <c:pt idx="2297">
                  <c:v>39.071366667747498</c:v>
                </c:pt>
                <c:pt idx="2298">
                  <c:v>39.089049998919172</c:v>
                </c:pt>
                <c:pt idx="2299">
                  <c:v>39.105899993578596</c:v>
                </c:pt>
                <c:pt idx="2300">
                  <c:v>39.123316661516824</c:v>
                </c:pt>
                <c:pt idx="2301">
                  <c:v>39.140166664123534</c:v>
                </c:pt>
                <c:pt idx="2302">
                  <c:v>39.15766666730245</c:v>
                </c:pt>
                <c:pt idx="2303">
                  <c:v>39.174516661961874</c:v>
                </c:pt>
                <c:pt idx="2304">
                  <c:v>39.192016665140791</c:v>
                </c:pt>
                <c:pt idx="2305">
                  <c:v>39.2088666677475</c:v>
                </c:pt>
                <c:pt idx="2306">
                  <c:v>39.226533333460488</c:v>
                </c:pt>
                <c:pt idx="2307">
                  <c:v>39.243399993578592</c:v>
                </c:pt>
                <c:pt idx="2308">
                  <c:v>39.260549998283388</c:v>
                </c:pt>
                <c:pt idx="2309">
                  <c:v>39.277400000890097</c:v>
                </c:pt>
                <c:pt idx="2310">
                  <c:v>39.294249995549521</c:v>
                </c:pt>
                <c:pt idx="2311">
                  <c:v>39.31109999815623</c:v>
                </c:pt>
                <c:pt idx="2312">
                  <c:v>39.328799994786579</c:v>
                </c:pt>
                <c:pt idx="2313">
                  <c:v>39.345649997393288</c:v>
                </c:pt>
                <c:pt idx="2314">
                  <c:v>39.363299997647601</c:v>
                </c:pt>
                <c:pt idx="2315">
                  <c:v>39.380150000254311</c:v>
                </c:pt>
                <c:pt idx="2316">
                  <c:v>39.397683334350589</c:v>
                </c:pt>
                <c:pt idx="2317">
                  <c:v>39.414533329010013</c:v>
                </c:pt>
                <c:pt idx="2318">
                  <c:v>39.432149998346965</c:v>
                </c:pt>
                <c:pt idx="2319">
                  <c:v>39.449000000953674</c:v>
                </c:pt>
                <c:pt idx="2320">
                  <c:v>39.465849995613098</c:v>
                </c:pt>
                <c:pt idx="2321">
                  <c:v>39.482699998219807</c:v>
                </c:pt>
                <c:pt idx="2322">
                  <c:v>39.500066661834715</c:v>
                </c:pt>
                <c:pt idx="2323">
                  <c:v>39.516916664441425</c:v>
                </c:pt>
                <c:pt idx="2324">
                  <c:v>39.534266662597659</c:v>
                </c:pt>
                <c:pt idx="2325">
                  <c:v>39.551116665204368</c:v>
                </c:pt>
                <c:pt idx="2326">
                  <c:v>39.568066660563154</c:v>
                </c:pt>
                <c:pt idx="2327">
                  <c:v>39.584916663169864</c:v>
                </c:pt>
                <c:pt idx="2328">
                  <c:v>39.601766665776573</c:v>
                </c:pt>
                <c:pt idx="2329">
                  <c:v>39.619299999872844</c:v>
                </c:pt>
                <c:pt idx="2330">
                  <c:v>39.636149994532268</c:v>
                </c:pt>
                <c:pt idx="2331">
                  <c:v>39.653099997838339</c:v>
                </c:pt>
                <c:pt idx="2332">
                  <c:v>39.669950000445048</c:v>
                </c:pt>
                <c:pt idx="2333">
                  <c:v>39.686799995104472</c:v>
                </c:pt>
                <c:pt idx="2334">
                  <c:v>39.704549996058148</c:v>
                </c:pt>
                <c:pt idx="2335">
                  <c:v>39.721399998664857</c:v>
                </c:pt>
                <c:pt idx="2336">
                  <c:v>39.738299997647601</c:v>
                </c:pt>
                <c:pt idx="2337">
                  <c:v>39.755183331171672</c:v>
                </c:pt>
                <c:pt idx="2338">
                  <c:v>39.772033333778381</c:v>
                </c:pt>
                <c:pt idx="2339">
                  <c:v>39.789716664950056</c:v>
                </c:pt>
                <c:pt idx="2340">
                  <c:v>39.806566667556766</c:v>
                </c:pt>
                <c:pt idx="2341">
                  <c:v>39.824316660563149</c:v>
                </c:pt>
                <c:pt idx="2342">
                  <c:v>39.841166663169858</c:v>
                </c:pt>
                <c:pt idx="2343">
                  <c:v>39.858816663424172</c:v>
                </c:pt>
                <c:pt idx="2344">
                  <c:v>39.875666666030881</c:v>
                </c:pt>
                <c:pt idx="2345">
                  <c:v>39.892516660690305</c:v>
                </c:pt>
                <c:pt idx="2346">
                  <c:v>39.909349997838341</c:v>
                </c:pt>
                <c:pt idx="2347">
                  <c:v>39.926983332633974</c:v>
                </c:pt>
                <c:pt idx="2348">
                  <c:v>39.943833327293397</c:v>
                </c:pt>
                <c:pt idx="2349">
                  <c:v>39.960799996058149</c:v>
                </c:pt>
                <c:pt idx="2350">
                  <c:v>39.977649998664859</c:v>
                </c:pt>
                <c:pt idx="2351">
                  <c:v>39.994500001271568</c:v>
                </c:pt>
                <c:pt idx="2352">
                  <c:v>40.011916661262511</c:v>
                </c:pt>
                <c:pt idx="2353">
                  <c:v>40.02876666386922</c:v>
                </c:pt>
                <c:pt idx="2354">
                  <c:v>40.045616666475929</c:v>
                </c:pt>
                <c:pt idx="2355">
                  <c:v>40.062749997774759</c:v>
                </c:pt>
                <c:pt idx="2356">
                  <c:v>40.080449994405107</c:v>
                </c:pt>
                <c:pt idx="2357">
                  <c:v>40.097299997011824</c:v>
                </c:pt>
                <c:pt idx="2358">
                  <c:v>40.114599998792009</c:v>
                </c:pt>
                <c:pt idx="2359">
                  <c:v>40.131466666857399</c:v>
                </c:pt>
                <c:pt idx="2360">
                  <c:v>40.148399996757504</c:v>
                </c:pt>
                <c:pt idx="2361">
                  <c:v>40.165266664822894</c:v>
                </c:pt>
                <c:pt idx="2362">
                  <c:v>40.182550001144406</c:v>
                </c:pt>
                <c:pt idx="2363">
                  <c:v>40.199383330345157</c:v>
                </c:pt>
                <c:pt idx="2364">
                  <c:v>40.216550000508626</c:v>
                </c:pt>
                <c:pt idx="2365">
                  <c:v>40.23339999516805</c:v>
                </c:pt>
                <c:pt idx="2366">
                  <c:v>40.250249997774759</c:v>
                </c:pt>
                <c:pt idx="2367">
                  <c:v>40.267116665840149</c:v>
                </c:pt>
                <c:pt idx="2368">
                  <c:v>40.284783331553143</c:v>
                </c:pt>
                <c:pt idx="2369">
                  <c:v>40.301633334159852</c:v>
                </c:pt>
                <c:pt idx="2370">
                  <c:v>40.319016663233441</c:v>
                </c:pt>
                <c:pt idx="2371">
                  <c:v>40.33586666584015</c:v>
                </c:pt>
                <c:pt idx="2372">
                  <c:v>40.352716660499574</c:v>
                </c:pt>
                <c:pt idx="2373">
                  <c:v>40.369566663106283</c:v>
                </c:pt>
                <c:pt idx="2374">
                  <c:v>40.38656666278839</c:v>
                </c:pt>
                <c:pt idx="2375">
                  <c:v>40.40344999631246</c:v>
                </c:pt>
                <c:pt idx="2376">
                  <c:v>40.42029999891917</c:v>
                </c:pt>
                <c:pt idx="2377">
                  <c:v>40.437149993578593</c:v>
                </c:pt>
                <c:pt idx="2378">
                  <c:v>40.454733331998192</c:v>
                </c:pt>
                <c:pt idx="2379">
                  <c:v>40.471583334604901</c:v>
                </c:pt>
                <c:pt idx="2380">
                  <c:v>40.488416663805644</c:v>
                </c:pt>
                <c:pt idx="2381">
                  <c:v>40.505266666412354</c:v>
                </c:pt>
                <c:pt idx="2382">
                  <c:v>40.522900001207987</c:v>
                </c:pt>
                <c:pt idx="2383">
                  <c:v>40.539766661326091</c:v>
                </c:pt>
                <c:pt idx="2384">
                  <c:v>40.557333334287009</c:v>
                </c:pt>
                <c:pt idx="2385">
                  <c:v>40.574183328946432</c:v>
                </c:pt>
                <c:pt idx="2386">
                  <c:v>40.591866668065386</c:v>
                </c:pt>
                <c:pt idx="2387">
                  <c:v>40.60871666272481</c:v>
                </c:pt>
                <c:pt idx="2388">
                  <c:v>40.626283327738442</c:v>
                </c:pt>
                <c:pt idx="2389">
                  <c:v>40.643133330345151</c:v>
                </c:pt>
                <c:pt idx="2390">
                  <c:v>40.660066660245256</c:v>
                </c:pt>
                <c:pt idx="2391">
                  <c:v>40.676916662851973</c:v>
                </c:pt>
                <c:pt idx="2392">
                  <c:v>40.693850000699364</c:v>
                </c:pt>
                <c:pt idx="2393">
                  <c:v>40.710699995358787</c:v>
                </c:pt>
                <c:pt idx="2394">
                  <c:v>40.728166667620343</c:v>
                </c:pt>
                <c:pt idx="2395">
                  <c:v>40.745016662279767</c:v>
                </c:pt>
                <c:pt idx="2396">
                  <c:v>40.762466661135356</c:v>
                </c:pt>
                <c:pt idx="2397">
                  <c:v>40.779299998283385</c:v>
                </c:pt>
                <c:pt idx="2398">
                  <c:v>40.796416664123534</c:v>
                </c:pt>
                <c:pt idx="2399">
                  <c:v>40.813266666730243</c:v>
                </c:pt>
                <c:pt idx="2400">
                  <c:v>40.830899993578591</c:v>
                </c:pt>
                <c:pt idx="2401">
                  <c:v>40.8477499961853</c:v>
                </c:pt>
                <c:pt idx="2402">
                  <c:v>40.864800000190733</c:v>
                </c:pt>
                <c:pt idx="2403">
                  <c:v>40.881649994850157</c:v>
                </c:pt>
                <c:pt idx="2404">
                  <c:v>40.898499997456867</c:v>
                </c:pt>
                <c:pt idx="2405">
                  <c:v>40.915383330980937</c:v>
                </c:pt>
                <c:pt idx="2406">
                  <c:v>40.932249999046327</c:v>
                </c:pt>
                <c:pt idx="2407">
                  <c:v>40.949483331044512</c:v>
                </c:pt>
                <c:pt idx="2408">
                  <c:v>40.966333333651228</c:v>
                </c:pt>
                <c:pt idx="2409">
                  <c:v>40.983199993769325</c:v>
                </c:pt>
                <c:pt idx="2410">
                  <c:v>41.000066661834715</c:v>
                </c:pt>
                <c:pt idx="2411">
                  <c:v>41.017699996630348</c:v>
                </c:pt>
                <c:pt idx="2412">
                  <c:v>41.034549999237058</c:v>
                </c:pt>
                <c:pt idx="2413">
                  <c:v>41.051916662851973</c:v>
                </c:pt>
                <c:pt idx="2414">
                  <c:v>41.068750000000001</c:v>
                </c:pt>
                <c:pt idx="2415">
                  <c:v>41.085599994659425</c:v>
                </c:pt>
                <c:pt idx="2416">
                  <c:v>41.102483328183489</c:v>
                </c:pt>
                <c:pt idx="2417">
                  <c:v>41.119899996121724</c:v>
                </c:pt>
                <c:pt idx="2418">
                  <c:v>41.136749998728433</c:v>
                </c:pt>
                <c:pt idx="2419">
                  <c:v>41.154233328501384</c:v>
                </c:pt>
                <c:pt idx="2420">
                  <c:v>41.171083331108093</c:v>
                </c:pt>
                <c:pt idx="2421">
                  <c:v>41.188800001144408</c:v>
                </c:pt>
                <c:pt idx="2422">
                  <c:v>41.205649995803832</c:v>
                </c:pt>
                <c:pt idx="2423">
                  <c:v>41.22324999968211</c:v>
                </c:pt>
                <c:pt idx="2424">
                  <c:v>41.240233333905536</c:v>
                </c:pt>
                <c:pt idx="2425">
                  <c:v>41.257433327039081</c:v>
                </c:pt>
                <c:pt idx="2426">
                  <c:v>41.274299995104471</c:v>
                </c:pt>
                <c:pt idx="2427">
                  <c:v>41.291866668065389</c:v>
                </c:pt>
                <c:pt idx="2428">
                  <c:v>41.308716662724812</c:v>
                </c:pt>
                <c:pt idx="2429">
                  <c:v>41.326416667302446</c:v>
                </c:pt>
                <c:pt idx="2430">
                  <c:v>41.34326666196187</c:v>
                </c:pt>
                <c:pt idx="2431">
                  <c:v>41.360999997456865</c:v>
                </c:pt>
                <c:pt idx="2432">
                  <c:v>41.377850000063582</c:v>
                </c:pt>
                <c:pt idx="2433">
                  <c:v>41.395516665776569</c:v>
                </c:pt>
                <c:pt idx="2434">
                  <c:v>41.412366660435993</c:v>
                </c:pt>
                <c:pt idx="2435">
                  <c:v>41.429899994532271</c:v>
                </c:pt>
                <c:pt idx="2436">
                  <c:v>41.44674999713898</c:v>
                </c:pt>
                <c:pt idx="2437">
                  <c:v>41.464099995295207</c:v>
                </c:pt>
                <c:pt idx="2438">
                  <c:v>41.480949997901917</c:v>
                </c:pt>
                <c:pt idx="2439">
                  <c:v>41.498350000381471</c:v>
                </c:pt>
                <c:pt idx="2440">
                  <c:v>41.515199995040895</c:v>
                </c:pt>
                <c:pt idx="2441">
                  <c:v>41.532049997647604</c:v>
                </c:pt>
                <c:pt idx="2442">
                  <c:v>41.54898332754771</c:v>
                </c:pt>
                <c:pt idx="2443">
                  <c:v>41.5658499956131</c:v>
                </c:pt>
                <c:pt idx="2444">
                  <c:v>41.582699998219809</c:v>
                </c:pt>
                <c:pt idx="2445">
                  <c:v>41.600316667556761</c:v>
                </c:pt>
                <c:pt idx="2446">
                  <c:v>41.617166662216185</c:v>
                </c:pt>
                <c:pt idx="2447">
                  <c:v>41.634016664822894</c:v>
                </c:pt>
                <c:pt idx="2448">
                  <c:v>41.650849994023638</c:v>
                </c:pt>
                <c:pt idx="2449">
                  <c:v>41.668549998601279</c:v>
                </c:pt>
                <c:pt idx="2450">
                  <c:v>41.685433332125349</c:v>
                </c:pt>
                <c:pt idx="2451">
                  <c:v>41.702349996566774</c:v>
                </c:pt>
                <c:pt idx="2452">
                  <c:v>41.719216664632164</c:v>
                </c:pt>
                <c:pt idx="2453">
                  <c:v>41.736066667238873</c:v>
                </c:pt>
                <c:pt idx="2454">
                  <c:v>41.753833333651222</c:v>
                </c:pt>
                <c:pt idx="2455">
                  <c:v>41.770683328310646</c:v>
                </c:pt>
                <c:pt idx="2456">
                  <c:v>41.788183331489563</c:v>
                </c:pt>
                <c:pt idx="2457">
                  <c:v>41.805033334096272</c:v>
                </c:pt>
                <c:pt idx="2458">
                  <c:v>41.822183330853782</c:v>
                </c:pt>
                <c:pt idx="2459">
                  <c:v>41.839033333460492</c:v>
                </c:pt>
                <c:pt idx="2460">
                  <c:v>41.85641666253408</c:v>
                </c:pt>
                <c:pt idx="2461">
                  <c:v>41.87326666514079</c:v>
                </c:pt>
                <c:pt idx="2462">
                  <c:v>41.890116667747499</c:v>
                </c:pt>
                <c:pt idx="2463">
                  <c:v>41.906966662406923</c:v>
                </c:pt>
                <c:pt idx="2464">
                  <c:v>41.924199994405107</c:v>
                </c:pt>
                <c:pt idx="2465">
                  <c:v>41.941033331553143</c:v>
                </c:pt>
                <c:pt idx="2466">
                  <c:v>41.958650000890096</c:v>
                </c:pt>
                <c:pt idx="2467">
                  <c:v>41.975499995549519</c:v>
                </c:pt>
                <c:pt idx="2468">
                  <c:v>41.993216665585834</c:v>
                </c:pt>
                <c:pt idx="2469">
                  <c:v>42.010066660245258</c:v>
                </c:pt>
                <c:pt idx="2470">
                  <c:v>42.027799995740253</c:v>
                </c:pt>
                <c:pt idx="2471">
                  <c:v>42.044649998346962</c:v>
                </c:pt>
                <c:pt idx="2472">
                  <c:v>42.061500000953671</c:v>
                </c:pt>
                <c:pt idx="2473">
                  <c:v>42.078349995613095</c:v>
                </c:pt>
                <c:pt idx="2474">
                  <c:v>42.095216663678485</c:v>
                </c:pt>
                <c:pt idx="2475">
                  <c:v>42.112483334541324</c:v>
                </c:pt>
                <c:pt idx="2476">
                  <c:v>42.129333329200747</c:v>
                </c:pt>
                <c:pt idx="2477">
                  <c:v>42.14619999726613</c:v>
                </c:pt>
                <c:pt idx="2478">
                  <c:v>42.163049999872847</c:v>
                </c:pt>
                <c:pt idx="2479">
                  <c:v>42.180749996503195</c:v>
                </c:pt>
                <c:pt idx="2480">
                  <c:v>42.197599999109904</c:v>
                </c:pt>
                <c:pt idx="2481">
                  <c:v>42.215366665522261</c:v>
                </c:pt>
                <c:pt idx="2482">
                  <c:v>42.232199994723004</c:v>
                </c:pt>
                <c:pt idx="2483">
                  <c:v>42.249866660435991</c:v>
                </c:pt>
                <c:pt idx="2484">
                  <c:v>42.266716663042708</c:v>
                </c:pt>
                <c:pt idx="2485">
                  <c:v>42.284433333079022</c:v>
                </c:pt>
                <c:pt idx="2486">
                  <c:v>42.301283327738446</c:v>
                </c:pt>
                <c:pt idx="2487">
                  <c:v>42.318133330345155</c:v>
                </c:pt>
                <c:pt idx="2488">
                  <c:v>42.334983332951865</c:v>
                </c:pt>
                <c:pt idx="2489">
                  <c:v>42.351833327611288</c:v>
                </c:pt>
                <c:pt idx="2490">
                  <c:v>42.369549997647603</c:v>
                </c:pt>
                <c:pt idx="2491">
                  <c:v>42.386400000254312</c:v>
                </c:pt>
                <c:pt idx="2492">
                  <c:v>42.403299999237063</c:v>
                </c:pt>
                <c:pt idx="2493">
                  <c:v>42.420149993896487</c:v>
                </c:pt>
                <c:pt idx="2494">
                  <c:v>42.43701666196187</c:v>
                </c:pt>
                <c:pt idx="2495">
                  <c:v>42.454433329900105</c:v>
                </c:pt>
                <c:pt idx="2496">
                  <c:v>42.471283332506815</c:v>
                </c:pt>
                <c:pt idx="2497">
                  <c:v>42.488133327166238</c:v>
                </c:pt>
                <c:pt idx="2498">
                  <c:v>42.504983329772948</c:v>
                </c:pt>
                <c:pt idx="2499">
                  <c:v>42.521833332379657</c:v>
                </c:pt>
                <c:pt idx="2500">
                  <c:v>42.53883333206177</c:v>
                </c:pt>
                <c:pt idx="2501">
                  <c:v>42.55568333466848</c:v>
                </c:pt>
                <c:pt idx="2502">
                  <c:v>42.572533329327904</c:v>
                </c:pt>
                <c:pt idx="2503">
                  <c:v>42.590183329582217</c:v>
                </c:pt>
                <c:pt idx="2504">
                  <c:v>42.607033332188927</c:v>
                </c:pt>
                <c:pt idx="2505">
                  <c:v>42.624416661262515</c:v>
                </c:pt>
                <c:pt idx="2506">
                  <c:v>42.641266663869224</c:v>
                </c:pt>
                <c:pt idx="2507">
                  <c:v>42.658116666475934</c:v>
                </c:pt>
                <c:pt idx="2508">
                  <c:v>42.674966661135358</c:v>
                </c:pt>
                <c:pt idx="2509">
                  <c:v>42.692116665840146</c:v>
                </c:pt>
                <c:pt idx="2510">
                  <c:v>42.70896666049957</c:v>
                </c:pt>
                <c:pt idx="2511">
                  <c:v>42.726549998919168</c:v>
                </c:pt>
                <c:pt idx="2512">
                  <c:v>42.743416666984558</c:v>
                </c:pt>
                <c:pt idx="2513">
                  <c:v>42.760349996884663</c:v>
                </c:pt>
                <c:pt idx="2514">
                  <c:v>42.777199999491373</c:v>
                </c:pt>
                <c:pt idx="2515">
                  <c:v>42.794066667556763</c:v>
                </c:pt>
                <c:pt idx="2516">
                  <c:v>42.811816660563153</c:v>
                </c:pt>
                <c:pt idx="2517">
                  <c:v>42.828666663169862</c:v>
                </c:pt>
                <c:pt idx="2518">
                  <c:v>42.846299997965495</c:v>
                </c:pt>
                <c:pt idx="2519">
                  <c:v>42.863150000572205</c:v>
                </c:pt>
                <c:pt idx="2520">
                  <c:v>42.880283331871034</c:v>
                </c:pt>
                <c:pt idx="2521">
                  <c:v>42.897149999936424</c:v>
                </c:pt>
                <c:pt idx="2522">
                  <c:v>42.91446666717529</c:v>
                </c:pt>
                <c:pt idx="2523">
                  <c:v>42.931333327293395</c:v>
                </c:pt>
                <c:pt idx="2524">
                  <c:v>42.949033331871036</c:v>
                </c:pt>
                <c:pt idx="2525">
                  <c:v>42.965883334477745</c:v>
                </c:pt>
                <c:pt idx="2526">
                  <c:v>42.983499995867412</c:v>
                </c:pt>
                <c:pt idx="2527">
                  <c:v>43.000349998474121</c:v>
                </c:pt>
                <c:pt idx="2528">
                  <c:v>43.01720000108083</c:v>
                </c:pt>
                <c:pt idx="2529">
                  <c:v>43.034066661198935</c:v>
                </c:pt>
                <c:pt idx="2530">
                  <c:v>43.051333332061766</c:v>
                </c:pt>
                <c:pt idx="2531">
                  <c:v>43.068183334668475</c:v>
                </c:pt>
                <c:pt idx="2532">
                  <c:v>43.085033329327899</c:v>
                </c:pt>
                <c:pt idx="2533">
                  <c:v>43.101883331934609</c:v>
                </c:pt>
                <c:pt idx="2534">
                  <c:v>43.118833327293395</c:v>
                </c:pt>
                <c:pt idx="2535">
                  <c:v>43.135733334223431</c:v>
                </c:pt>
                <c:pt idx="2536">
                  <c:v>43.153149994214374</c:v>
                </c:pt>
                <c:pt idx="2537">
                  <c:v>43.170016662279764</c:v>
                </c:pt>
                <c:pt idx="2538">
                  <c:v>43.18718333244324</c:v>
                </c:pt>
                <c:pt idx="2539">
                  <c:v>43.204033327102664</c:v>
                </c:pt>
                <c:pt idx="2540">
                  <c:v>43.221333328882857</c:v>
                </c:pt>
                <c:pt idx="2541">
                  <c:v>43.238183331489566</c:v>
                </c:pt>
                <c:pt idx="2542">
                  <c:v>43.255649995803836</c:v>
                </c:pt>
                <c:pt idx="2543">
                  <c:v>43.272499998410545</c:v>
                </c:pt>
                <c:pt idx="2544">
                  <c:v>43.290249999364214</c:v>
                </c:pt>
                <c:pt idx="2545">
                  <c:v>43.307099994023638</c:v>
                </c:pt>
                <c:pt idx="2546">
                  <c:v>43.32406666278839</c:v>
                </c:pt>
                <c:pt idx="2547">
                  <c:v>43.341366664568582</c:v>
                </c:pt>
                <c:pt idx="2548">
                  <c:v>43.358749993642171</c:v>
                </c:pt>
                <c:pt idx="2549">
                  <c:v>43.37559999624888</c:v>
                </c:pt>
                <c:pt idx="2550">
                  <c:v>43.39306666056315</c:v>
                </c:pt>
                <c:pt idx="2551">
                  <c:v>43.409899997711179</c:v>
                </c:pt>
                <c:pt idx="2552">
                  <c:v>43.426750000317888</c:v>
                </c:pt>
                <c:pt idx="2553">
                  <c:v>43.443599994977312</c:v>
                </c:pt>
                <c:pt idx="2554">
                  <c:v>43.460449997584028</c:v>
                </c:pt>
                <c:pt idx="2555">
                  <c:v>43.477950000762938</c:v>
                </c:pt>
                <c:pt idx="2556">
                  <c:v>43.494799995422362</c:v>
                </c:pt>
                <c:pt idx="2557">
                  <c:v>43.512583327293399</c:v>
                </c:pt>
                <c:pt idx="2558">
                  <c:v>43.529433329900108</c:v>
                </c:pt>
                <c:pt idx="2559">
                  <c:v>43.546299997965498</c:v>
                </c:pt>
                <c:pt idx="2560">
                  <c:v>43.563150000572207</c:v>
                </c:pt>
                <c:pt idx="2561">
                  <c:v>43.580833331743875</c:v>
                </c:pt>
                <c:pt idx="2562">
                  <c:v>43.597683334350585</c:v>
                </c:pt>
                <c:pt idx="2563">
                  <c:v>43.615399996439614</c:v>
                </c:pt>
                <c:pt idx="2564">
                  <c:v>43.632249999046323</c:v>
                </c:pt>
                <c:pt idx="2565">
                  <c:v>43.649916664759317</c:v>
                </c:pt>
                <c:pt idx="2566">
                  <c:v>43.666766667366026</c:v>
                </c:pt>
                <c:pt idx="2567">
                  <c:v>43.684066661198933</c:v>
                </c:pt>
                <c:pt idx="2568">
                  <c:v>43.700899998346962</c:v>
                </c:pt>
                <c:pt idx="2569">
                  <c:v>43.718766665458681</c:v>
                </c:pt>
                <c:pt idx="2570">
                  <c:v>43.73561666806539</c:v>
                </c:pt>
                <c:pt idx="2571">
                  <c:v>43.752466662724814</c:v>
                </c:pt>
                <c:pt idx="2572">
                  <c:v>43.769333330790204</c:v>
                </c:pt>
                <c:pt idx="2573">
                  <c:v>43.786299999554949</c:v>
                </c:pt>
                <c:pt idx="2574">
                  <c:v>43.803149994214372</c:v>
                </c:pt>
                <c:pt idx="2575">
                  <c:v>43.820016662279762</c:v>
                </c:pt>
                <c:pt idx="2576">
                  <c:v>43.837683327992757</c:v>
                </c:pt>
                <c:pt idx="2577">
                  <c:v>43.854533330599466</c:v>
                </c:pt>
                <c:pt idx="2578">
                  <c:v>43.871783328056338</c:v>
                </c:pt>
                <c:pt idx="2579">
                  <c:v>43.888633330663048</c:v>
                </c:pt>
                <c:pt idx="2580">
                  <c:v>43.906316661834715</c:v>
                </c:pt>
                <c:pt idx="2581">
                  <c:v>43.923166664441425</c:v>
                </c:pt>
                <c:pt idx="2582">
                  <c:v>43.940350000063582</c:v>
                </c:pt>
                <c:pt idx="2583">
                  <c:v>43.957216660181679</c:v>
                </c:pt>
                <c:pt idx="2584">
                  <c:v>43.974816664059958</c:v>
                </c:pt>
                <c:pt idx="2585">
                  <c:v>43.991650001207987</c:v>
                </c:pt>
                <c:pt idx="2586">
                  <c:v>44.008599996566772</c:v>
                </c:pt>
                <c:pt idx="2587">
                  <c:v>44.025449999173482</c:v>
                </c:pt>
                <c:pt idx="2588">
                  <c:v>44.042299993832906</c:v>
                </c:pt>
                <c:pt idx="2589">
                  <c:v>44.059966667493185</c:v>
                </c:pt>
                <c:pt idx="2590">
                  <c:v>44.076816662152609</c:v>
                </c:pt>
                <c:pt idx="2591">
                  <c:v>44.094183333714803</c:v>
                </c:pt>
                <c:pt idx="2592">
                  <c:v>44.111049993832907</c:v>
                </c:pt>
                <c:pt idx="2593">
                  <c:v>44.12839999993642</c:v>
                </c:pt>
                <c:pt idx="2594">
                  <c:v>44.14526666800181</c:v>
                </c:pt>
                <c:pt idx="2595">
                  <c:v>44.16273333231608</c:v>
                </c:pt>
                <c:pt idx="2596">
                  <c:v>44.179583326975504</c:v>
                </c:pt>
                <c:pt idx="2597">
                  <c:v>44.196949998537697</c:v>
                </c:pt>
                <c:pt idx="2598">
                  <c:v>44.213800001144406</c:v>
                </c:pt>
                <c:pt idx="2599">
                  <c:v>44.23064999580383</c:v>
                </c:pt>
                <c:pt idx="2600">
                  <c:v>44.247499998410539</c:v>
                </c:pt>
                <c:pt idx="2601">
                  <c:v>44.264350001017256</c:v>
                </c:pt>
                <c:pt idx="2602">
                  <c:v>44.281949996948242</c:v>
                </c:pt>
                <c:pt idx="2603">
                  <c:v>44.298799999554952</c:v>
                </c:pt>
                <c:pt idx="2604">
                  <c:v>44.315649994214375</c:v>
                </c:pt>
                <c:pt idx="2605">
                  <c:v>44.332499996821085</c:v>
                </c:pt>
                <c:pt idx="2606">
                  <c:v>44.350166662534079</c:v>
                </c:pt>
                <c:pt idx="2607">
                  <c:v>44.367016665140788</c:v>
                </c:pt>
                <c:pt idx="2608">
                  <c:v>44.384716661771137</c:v>
                </c:pt>
                <c:pt idx="2609">
                  <c:v>44.401566664377846</c:v>
                </c:pt>
                <c:pt idx="2610">
                  <c:v>44.419283334414168</c:v>
                </c:pt>
                <c:pt idx="2611">
                  <c:v>44.436133329073591</c:v>
                </c:pt>
                <c:pt idx="2612">
                  <c:v>44.452983331680301</c:v>
                </c:pt>
                <c:pt idx="2613">
                  <c:v>44.46983333428701</c:v>
                </c:pt>
                <c:pt idx="2614">
                  <c:v>44.486699994405107</c:v>
                </c:pt>
                <c:pt idx="2615">
                  <c:v>44.504366668065387</c:v>
                </c:pt>
                <c:pt idx="2616">
                  <c:v>44.521216662724811</c:v>
                </c:pt>
                <c:pt idx="2617">
                  <c:v>44.538916667302452</c:v>
                </c:pt>
                <c:pt idx="2618">
                  <c:v>44.555766661961876</c:v>
                </c:pt>
                <c:pt idx="2619">
                  <c:v>44.573316661516827</c:v>
                </c:pt>
                <c:pt idx="2620">
                  <c:v>44.590166664123537</c:v>
                </c:pt>
                <c:pt idx="2621">
                  <c:v>44.607450000445048</c:v>
                </c:pt>
                <c:pt idx="2622">
                  <c:v>44.624299995104472</c:v>
                </c:pt>
                <c:pt idx="2623">
                  <c:v>44.641149997711182</c:v>
                </c:pt>
                <c:pt idx="2624">
                  <c:v>44.658000000317891</c:v>
                </c:pt>
                <c:pt idx="2625">
                  <c:v>44.675166662534075</c:v>
                </c:pt>
                <c:pt idx="2626">
                  <c:v>44.692016665140791</c:v>
                </c:pt>
                <c:pt idx="2627">
                  <c:v>44.709483329455061</c:v>
                </c:pt>
                <c:pt idx="2628">
                  <c:v>44.72633333206177</c:v>
                </c:pt>
                <c:pt idx="2629">
                  <c:v>44.743733334541318</c:v>
                </c:pt>
                <c:pt idx="2630">
                  <c:v>44.760583329200742</c:v>
                </c:pt>
                <c:pt idx="2631">
                  <c:v>44.778266660372417</c:v>
                </c:pt>
                <c:pt idx="2632">
                  <c:v>44.795116662979126</c:v>
                </c:pt>
                <c:pt idx="2633">
                  <c:v>44.811983331044516</c:v>
                </c:pt>
                <c:pt idx="2634">
                  <c:v>44.828833333651225</c:v>
                </c:pt>
                <c:pt idx="2635">
                  <c:v>44.845816667874651</c:v>
                </c:pt>
                <c:pt idx="2636">
                  <c:v>44.862649997075401</c:v>
                </c:pt>
                <c:pt idx="2637">
                  <c:v>44.879600000381473</c:v>
                </c:pt>
                <c:pt idx="2638">
                  <c:v>44.896449995040896</c:v>
                </c:pt>
                <c:pt idx="2639">
                  <c:v>44.914350001017254</c:v>
                </c:pt>
                <c:pt idx="2640">
                  <c:v>44.931216661135359</c:v>
                </c:pt>
                <c:pt idx="2641">
                  <c:v>44.948733329772949</c:v>
                </c:pt>
                <c:pt idx="2642">
                  <c:v>44.965583332379659</c:v>
                </c:pt>
                <c:pt idx="2643">
                  <c:v>44.983316667874654</c:v>
                </c:pt>
                <c:pt idx="2644">
                  <c:v>45.000166662534077</c:v>
                </c:pt>
                <c:pt idx="2645">
                  <c:v>45.017650000254314</c:v>
                </c:pt>
                <c:pt idx="2646">
                  <c:v>45.034499994913737</c:v>
                </c:pt>
                <c:pt idx="2647">
                  <c:v>45.051816662152611</c:v>
                </c:pt>
                <c:pt idx="2648">
                  <c:v>45.068683330218001</c:v>
                </c:pt>
                <c:pt idx="2649">
                  <c:v>45.08553333282471</c:v>
                </c:pt>
                <c:pt idx="2650">
                  <c:v>45.102383327484134</c:v>
                </c:pt>
                <c:pt idx="2651">
                  <c:v>45.119366661707559</c:v>
                </c:pt>
                <c:pt idx="2652">
                  <c:v>45.136216664314269</c:v>
                </c:pt>
                <c:pt idx="2653">
                  <c:v>45.153049993515012</c:v>
                </c:pt>
                <c:pt idx="2654">
                  <c:v>45.170849998792015</c:v>
                </c:pt>
                <c:pt idx="2655">
                  <c:v>45.187700001398724</c:v>
                </c:pt>
                <c:pt idx="2656">
                  <c:v>45.204583326975502</c:v>
                </c:pt>
                <c:pt idx="2657">
                  <c:v>45.221433329582212</c:v>
                </c:pt>
                <c:pt idx="2658">
                  <c:v>45.238883328437808</c:v>
                </c:pt>
                <c:pt idx="2659">
                  <c:v>45.255733331044517</c:v>
                </c:pt>
                <c:pt idx="2660">
                  <c:v>45.273099994659425</c:v>
                </c:pt>
                <c:pt idx="2661">
                  <c:v>45.289949997266135</c:v>
                </c:pt>
                <c:pt idx="2662">
                  <c:v>45.307533327738447</c:v>
                </c:pt>
                <c:pt idx="2663">
                  <c:v>45.324383330345157</c:v>
                </c:pt>
                <c:pt idx="2664">
                  <c:v>45.342049996058144</c:v>
                </c:pt>
                <c:pt idx="2665">
                  <c:v>45.358916664123534</c:v>
                </c:pt>
                <c:pt idx="2666">
                  <c:v>45.376216665903726</c:v>
                </c:pt>
                <c:pt idx="2667">
                  <c:v>45.393049995104469</c:v>
                </c:pt>
                <c:pt idx="2668">
                  <c:v>45.410833326975506</c:v>
                </c:pt>
                <c:pt idx="2669">
                  <c:v>45.427699995040896</c:v>
                </c:pt>
                <c:pt idx="2670">
                  <c:v>45.44459999402364</c:v>
                </c:pt>
                <c:pt idx="2671">
                  <c:v>45.46144999663035</c:v>
                </c:pt>
                <c:pt idx="2672">
                  <c:v>45.479150001207991</c:v>
                </c:pt>
                <c:pt idx="2673">
                  <c:v>45.495999995867415</c:v>
                </c:pt>
                <c:pt idx="2674">
                  <c:v>45.513449994723004</c:v>
                </c:pt>
                <c:pt idx="2675">
                  <c:v>45.530299997329713</c:v>
                </c:pt>
                <c:pt idx="2676">
                  <c:v>45.547999993960062</c:v>
                </c:pt>
                <c:pt idx="2677">
                  <c:v>45.564849996566771</c:v>
                </c:pt>
                <c:pt idx="2678">
                  <c:v>45.582383330663042</c:v>
                </c:pt>
                <c:pt idx="2679">
                  <c:v>45.599233333269758</c:v>
                </c:pt>
                <c:pt idx="2680">
                  <c:v>45.616966660817461</c:v>
                </c:pt>
                <c:pt idx="2681">
                  <c:v>45.633816663424177</c:v>
                </c:pt>
                <c:pt idx="2682">
                  <c:v>45.651566664377846</c:v>
                </c:pt>
                <c:pt idx="2683">
                  <c:v>45.668416666984555</c:v>
                </c:pt>
                <c:pt idx="2684">
                  <c:v>45.685349996884661</c:v>
                </c:pt>
                <c:pt idx="2685">
                  <c:v>45.702199999491377</c:v>
                </c:pt>
                <c:pt idx="2686">
                  <c:v>45.719049994150801</c:v>
                </c:pt>
                <c:pt idx="2687">
                  <c:v>45.736649998029073</c:v>
                </c:pt>
                <c:pt idx="2688">
                  <c:v>45.753500000635782</c:v>
                </c:pt>
                <c:pt idx="2689">
                  <c:v>45.770349995295206</c:v>
                </c:pt>
                <c:pt idx="2690">
                  <c:v>45.787199997901915</c:v>
                </c:pt>
                <c:pt idx="2691">
                  <c:v>45.804849998156229</c:v>
                </c:pt>
                <c:pt idx="2692">
                  <c:v>45.821700000762938</c:v>
                </c:pt>
                <c:pt idx="2693">
                  <c:v>45.83893333276113</c:v>
                </c:pt>
                <c:pt idx="2694">
                  <c:v>45.855783327420554</c:v>
                </c:pt>
                <c:pt idx="2695">
                  <c:v>45.873499997456868</c:v>
                </c:pt>
                <c:pt idx="2696">
                  <c:v>45.890350000063577</c:v>
                </c:pt>
                <c:pt idx="2697">
                  <c:v>45.907833329836528</c:v>
                </c:pt>
                <c:pt idx="2698">
                  <c:v>45.924683332443237</c:v>
                </c:pt>
                <c:pt idx="2699">
                  <c:v>45.942399994532266</c:v>
                </c:pt>
                <c:pt idx="2700">
                  <c:v>45.959249997138976</c:v>
                </c:pt>
                <c:pt idx="2701">
                  <c:v>45.97696666717529</c:v>
                </c:pt>
                <c:pt idx="2702">
                  <c:v>45.993816661834714</c:v>
                </c:pt>
                <c:pt idx="2703">
                  <c:v>46.010666664441423</c:v>
                </c:pt>
                <c:pt idx="2704">
                  <c:v>46.02751666704814</c:v>
                </c:pt>
                <c:pt idx="2705">
                  <c:v>46.044366661707564</c:v>
                </c:pt>
                <c:pt idx="2706">
                  <c:v>46.061349995930989</c:v>
                </c:pt>
                <c:pt idx="2707">
                  <c:v>46.078199998537698</c:v>
                </c:pt>
                <c:pt idx="2708">
                  <c:v>46.095050001144408</c:v>
                </c:pt>
                <c:pt idx="2709">
                  <c:v>46.112749997774763</c:v>
                </c:pt>
                <c:pt idx="2710">
                  <c:v>46.129600000381473</c:v>
                </c:pt>
                <c:pt idx="2711">
                  <c:v>46.146583334604898</c:v>
                </c:pt>
                <c:pt idx="2712">
                  <c:v>46.163433329264322</c:v>
                </c:pt>
                <c:pt idx="2713">
                  <c:v>46.180283331871031</c:v>
                </c:pt>
                <c:pt idx="2714">
                  <c:v>46.197966663042706</c:v>
                </c:pt>
                <c:pt idx="2715">
                  <c:v>46.214816665649415</c:v>
                </c:pt>
                <c:pt idx="2716">
                  <c:v>46.231916666030884</c:v>
                </c:pt>
                <c:pt idx="2717">
                  <c:v>46.248766660690308</c:v>
                </c:pt>
                <c:pt idx="2718">
                  <c:v>46.266166663169862</c:v>
                </c:pt>
                <c:pt idx="2719">
                  <c:v>46.283016665776572</c:v>
                </c:pt>
                <c:pt idx="2720">
                  <c:v>46.300766666730247</c:v>
                </c:pt>
                <c:pt idx="2721">
                  <c:v>46.317616661389671</c:v>
                </c:pt>
                <c:pt idx="2722">
                  <c:v>46.335016663869219</c:v>
                </c:pt>
                <c:pt idx="2723">
                  <c:v>46.351866666475935</c:v>
                </c:pt>
                <c:pt idx="2724">
                  <c:v>46.369366661707559</c:v>
                </c:pt>
                <c:pt idx="2725">
                  <c:v>46.386216664314269</c:v>
                </c:pt>
                <c:pt idx="2726">
                  <c:v>46.403916660944624</c:v>
                </c:pt>
                <c:pt idx="2727">
                  <c:v>46.420766663551333</c:v>
                </c:pt>
                <c:pt idx="2728">
                  <c:v>46.438233327865603</c:v>
                </c:pt>
                <c:pt idx="2729">
                  <c:v>46.455083330472313</c:v>
                </c:pt>
                <c:pt idx="2730">
                  <c:v>46.4727499961853</c:v>
                </c:pt>
                <c:pt idx="2731">
                  <c:v>46.489599998792009</c:v>
                </c:pt>
                <c:pt idx="2732">
                  <c:v>46.50709999402364</c:v>
                </c:pt>
                <c:pt idx="2733">
                  <c:v>46.52396666208903</c:v>
                </c:pt>
                <c:pt idx="2734">
                  <c:v>46.54081666469574</c:v>
                </c:pt>
                <c:pt idx="2735">
                  <c:v>46.557666667302449</c:v>
                </c:pt>
                <c:pt idx="2736">
                  <c:v>46.574516661961873</c:v>
                </c:pt>
                <c:pt idx="2737">
                  <c:v>46.592083326975505</c:v>
                </c:pt>
                <c:pt idx="2738">
                  <c:v>46.608916664123534</c:v>
                </c:pt>
                <c:pt idx="2739">
                  <c:v>46.625766666730243</c:v>
                </c:pt>
                <c:pt idx="2740">
                  <c:v>46.642616661389667</c:v>
                </c:pt>
                <c:pt idx="2741">
                  <c:v>46.660233330726626</c:v>
                </c:pt>
                <c:pt idx="2742">
                  <c:v>46.677083333333336</c:v>
                </c:pt>
                <c:pt idx="2743">
                  <c:v>46.69399999777476</c:v>
                </c:pt>
                <c:pt idx="2744">
                  <c:v>46.71085000038147</c:v>
                </c:pt>
                <c:pt idx="2745">
                  <c:v>46.728399999936421</c:v>
                </c:pt>
                <c:pt idx="2746">
                  <c:v>46.745249994595845</c:v>
                </c:pt>
                <c:pt idx="2747">
                  <c:v>46.762716666857401</c:v>
                </c:pt>
                <c:pt idx="2748">
                  <c:v>46.779566661516824</c:v>
                </c:pt>
                <c:pt idx="2749">
                  <c:v>46.796883328755698</c:v>
                </c:pt>
                <c:pt idx="2750">
                  <c:v>46.813749996821088</c:v>
                </c:pt>
                <c:pt idx="2751">
                  <c:v>46.831383331616721</c:v>
                </c:pt>
                <c:pt idx="2752">
                  <c:v>46.84823333422343</c:v>
                </c:pt>
                <c:pt idx="2753">
                  <c:v>46.865833330154416</c:v>
                </c:pt>
                <c:pt idx="2754">
                  <c:v>46.882683332761125</c:v>
                </c:pt>
                <c:pt idx="2755">
                  <c:v>46.899516661961876</c:v>
                </c:pt>
                <c:pt idx="2756">
                  <c:v>46.916366664568585</c:v>
                </c:pt>
                <c:pt idx="2757">
                  <c:v>46.933983333905537</c:v>
                </c:pt>
                <c:pt idx="2758">
                  <c:v>46.950833328564961</c:v>
                </c:pt>
                <c:pt idx="2759">
                  <c:v>46.967750000953671</c:v>
                </c:pt>
                <c:pt idx="2760">
                  <c:v>46.984616661071776</c:v>
                </c:pt>
                <c:pt idx="2761">
                  <c:v>47.001466663678485</c:v>
                </c:pt>
                <c:pt idx="2762">
                  <c:v>47.018316666285195</c:v>
                </c:pt>
                <c:pt idx="2763">
                  <c:v>47.035999997456869</c:v>
                </c:pt>
                <c:pt idx="2764">
                  <c:v>47.052850000063579</c:v>
                </c:pt>
                <c:pt idx="2765">
                  <c:v>47.071466660499574</c:v>
                </c:pt>
                <c:pt idx="2766">
                  <c:v>47.088316663106283</c:v>
                </c:pt>
                <c:pt idx="2767">
                  <c:v>47.105183331171673</c:v>
                </c:pt>
                <c:pt idx="2768">
                  <c:v>47.122033333778383</c:v>
                </c:pt>
                <c:pt idx="2769">
                  <c:v>47.139733330408731</c:v>
                </c:pt>
                <c:pt idx="2770">
                  <c:v>47.15658333301544</c:v>
                </c:pt>
                <c:pt idx="2771">
                  <c:v>47.173599998156227</c:v>
                </c:pt>
                <c:pt idx="2772">
                  <c:v>47.190433327356978</c:v>
                </c:pt>
                <c:pt idx="2773">
                  <c:v>47.207283329963687</c:v>
                </c:pt>
                <c:pt idx="2774">
                  <c:v>47.224933330218001</c:v>
                </c:pt>
                <c:pt idx="2775">
                  <c:v>47.24178333282471</c:v>
                </c:pt>
                <c:pt idx="2776">
                  <c:v>47.258633327484134</c:v>
                </c:pt>
                <c:pt idx="2777">
                  <c:v>47.275483330090843</c:v>
                </c:pt>
                <c:pt idx="2778">
                  <c:v>47.292666665712993</c:v>
                </c:pt>
                <c:pt idx="2779">
                  <c:v>47.309516660372417</c:v>
                </c:pt>
                <c:pt idx="2780">
                  <c:v>47.327266661326092</c:v>
                </c:pt>
                <c:pt idx="2781">
                  <c:v>47.344116663932802</c:v>
                </c:pt>
                <c:pt idx="2782">
                  <c:v>47.361783329645796</c:v>
                </c:pt>
                <c:pt idx="2783">
                  <c:v>47.378633332252505</c:v>
                </c:pt>
                <c:pt idx="2784">
                  <c:v>47.396316663424173</c:v>
                </c:pt>
                <c:pt idx="2785">
                  <c:v>47.413166666030882</c:v>
                </c:pt>
                <c:pt idx="2786">
                  <c:v>47.430399998029074</c:v>
                </c:pt>
                <c:pt idx="2787">
                  <c:v>47.447250000635783</c:v>
                </c:pt>
                <c:pt idx="2788">
                  <c:v>47.464099995295207</c:v>
                </c:pt>
                <c:pt idx="2789">
                  <c:v>47.480933332443236</c:v>
                </c:pt>
                <c:pt idx="2790">
                  <c:v>47.49778332710266</c:v>
                </c:pt>
                <c:pt idx="2791">
                  <c:v>47.515450000762939</c:v>
                </c:pt>
                <c:pt idx="2792">
                  <c:v>47.532299995422363</c:v>
                </c:pt>
                <c:pt idx="2793">
                  <c:v>47.549516661961874</c:v>
                </c:pt>
                <c:pt idx="2794">
                  <c:v>47.566366664568584</c:v>
                </c:pt>
                <c:pt idx="2795">
                  <c:v>47.584016664822897</c:v>
                </c:pt>
                <c:pt idx="2796">
                  <c:v>47.600866667429607</c:v>
                </c:pt>
                <c:pt idx="2797">
                  <c:v>47.61771666208903</c:v>
                </c:pt>
                <c:pt idx="2798">
                  <c:v>47.63456666469574</c:v>
                </c:pt>
                <c:pt idx="2799">
                  <c:v>47.651416667302449</c:v>
                </c:pt>
                <c:pt idx="2800">
                  <c:v>47.668699995676675</c:v>
                </c:pt>
                <c:pt idx="2801">
                  <c:v>47.685566663742065</c:v>
                </c:pt>
                <c:pt idx="2802">
                  <c:v>47.702416666348775</c:v>
                </c:pt>
                <c:pt idx="2803">
                  <c:v>47.719266661008199</c:v>
                </c:pt>
                <c:pt idx="2804">
                  <c:v>47.736449996630348</c:v>
                </c:pt>
                <c:pt idx="2805">
                  <c:v>47.753299999237058</c:v>
                </c:pt>
                <c:pt idx="2806">
                  <c:v>47.770733332633974</c:v>
                </c:pt>
                <c:pt idx="2807">
                  <c:v>47.787583327293397</c:v>
                </c:pt>
                <c:pt idx="2808">
                  <c:v>47.804433329900107</c:v>
                </c:pt>
                <c:pt idx="2809">
                  <c:v>47.821283332506816</c:v>
                </c:pt>
                <c:pt idx="2810">
                  <c:v>47.83813332716624</c:v>
                </c:pt>
                <c:pt idx="2811">
                  <c:v>47.85580000082652</c:v>
                </c:pt>
                <c:pt idx="2812">
                  <c:v>47.872666660944624</c:v>
                </c:pt>
                <c:pt idx="2813">
                  <c:v>47.890216660499576</c:v>
                </c:pt>
                <c:pt idx="2814">
                  <c:v>47.907833329836528</c:v>
                </c:pt>
                <c:pt idx="2815">
                  <c:v>47.924866660435995</c:v>
                </c:pt>
                <c:pt idx="2816">
                  <c:v>47.941716663042705</c:v>
                </c:pt>
                <c:pt idx="2817">
                  <c:v>47.959116665522259</c:v>
                </c:pt>
                <c:pt idx="2818">
                  <c:v>47.975983333587649</c:v>
                </c:pt>
                <c:pt idx="2819">
                  <c:v>47.992833328247073</c:v>
                </c:pt>
                <c:pt idx="2820">
                  <c:v>48.009683330853782</c:v>
                </c:pt>
                <c:pt idx="2821">
                  <c:v>48.027316665649415</c:v>
                </c:pt>
                <c:pt idx="2822">
                  <c:v>48.044166660308839</c:v>
                </c:pt>
                <c:pt idx="2823">
                  <c:v>48.060999997456868</c:v>
                </c:pt>
                <c:pt idx="2824">
                  <c:v>48.077850000063577</c:v>
                </c:pt>
                <c:pt idx="2825">
                  <c:v>48.094699994723001</c:v>
                </c:pt>
                <c:pt idx="2826">
                  <c:v>48.112333329518634</c:v>
                </c:pt>
                <c:pt idx="2827">
                  <c:v>48.129183332125343</c:v>
                </c:pt>
                <c:pt idx="2828">
                  <c:v>48.146616665522259</c:v>
                </c:pt>
                <c:pt idx="2829">
                  <c:v>48.163483333587649</c:v>
                </c:pt>
                <c:pt idx="2830">
                  <c:v>48.180333328247073</c:v>
                </c:pt>
                <c:pt idx="2831">
                  <c:v>48.197183330853782</c:v>
                </c:pt>
                <c:pt idx="2832">
                  <c:v>48.214033333460492</c:v>
                </c:pt>
                <c:pt idx="2833">
                  <c:v>48.231749995549521</c:v>
                </c:pt>
                <c:pt idx="2834">
                  <c:v>48.24859999815623</c:v>
                </c:pt>
                <c:pt idx="2835">
                  <c:v>48.266033331553139</c:v>
                </c:pt>
                <c:pt idx="2836">
                  <c:v>48.282883334159848</c:v>
                </c:pt>
                <c:pt idx="2837">
                  <c:v>48.300149997075401</c:v>
                </c:pt>
                <c:pt idx="2838">
                  <c:v>48.31699999968211</c:v>
                </c:pt>
                <c:pt idx="2839">
                  <c:v>48.334200000762941</c:v>
                </c:pt>
                <c:pt idx="2840">
                  <c:v>48.351049995422365</c:v>
                </c:pt>
                <c:pt idx="2841">
                  <c:v>48.36878333091736</c:v>
                </c:pt>
                <c:pt idx="2842">
                  <c:v>48.385633333524069</c:v>
                </c:pt>
                <c:pt idx="2843">
                  <c:v>48.403033328056338</c:v>
                </c:pt>
                <c:pt idx="2844">
                  <c:v>48.419883330663048</c:v>
                </c:pt>
                <c:pt idx="2845">
                  <c:v>48.437433330217999</c:v>
                </c:pt>
                <c:pt idx="2846">
                  <c:v>48.454299998283389</c:v>
                </c:pt>
                <c:pt idx="2847">
                  <c:v>48.472083330154419</c:v>
                </c:pt>
                <c:pt idx="2848">
                  <c:v>48.488933332761128</c:v>
                </c:pt>
                <c:pt idx="2849">
                  <c:v>48.505800000826518</c:v>
                </c:pt>
                <c:pt idx="2850">
                  <c:v>48.522649995485942</c:v>
                </c:pt>
                <c:pt idx="2851">
                  <c:v>48.539499998092651</c:v>
                </c:pt>
                <c:pt idx="2852">
                  <c:v>48.557116667429604</c:v>
                </c:pt>
                <c:pt idx="2853">
                  <c:v>48.573966662089028</c:v>
                </c:pt>
                <c:pt idx="2854">
                  <c:v>48.592566665013628</c:v>
                </c:pt>
                <c:pt idx="2855">
                  <c:v>48.60949999491374</c:v>
                </c:pt>
                <c:pt idx="2856">
                  <c:v>48.626783331235252</c:v>
                </c:pt>
                <c:pt idx="2857">
                  <c:v>48.643616660435995</c:v>
                </c:pt>
                <c:pt idx="2858">
                  <c:v>48.661316665013629</c:v>
                </c:pt>
                <c:pt idx="2859">
                  <c:v>48.678166667620339</c:v>
                </c:pt>
                <c:pt idx="2860">
                  <c:v>48.695849998792013</c:v>
                </c:pt>
                <c:pt idx="2861">
                  <c:v>48.712700001398723</c:v>
                </c:pt>
                <c:pt idx="2862">
                  <c:v>48.730349993705751</c:v>
                </c:pt>
                <c:pt idx="2863">
                  <c:v>48.74719999631246</c:v>
                </c:pt>
                <c:pt idx="2864">
                  <c:v>48.76404999891917</c:v>
                </c:pt>
                <c:pt idx="2865">
                  <c:v>48.780899993578593</c:v>
                </c:pt>
                <c:pt idx="2866">
                  <c:v>48.797749996185303</c:v>
                </c:pt>
                <c:pt idx="2867">
                  <c:v>48.815350000063582</c:v>
                </c:pt>
                <c:pt idx="2868">
                  <c:v>48.832199994723005</c:v>
                </c:pt>
                <c:pt idx="2869">
                  <c:v>48.849066662788388</c:v>
                </c:pt>
                <c:pt idx="2870">
                  <c:v>48.865916665395098</c:v>
                </c:pt>
                <c:pt idx="2871">
                  <c:v>48.88284999529521</c:v>
                </c:pt>
                <c:pt idx="2872">
                  <c:v>48.899699997901919</c:v>
                </c:pt>
                <c:pt idx="2873">
                  <c:v>48.91674999396006</c:v>
                </c:pt>
                <c:pt idx="2874">
                  <c:v>48.934233331680296</c:v>
                </c:pt>
                <c:pt idx="2875">
                  <c:v>48.951083334287006</c:v>
                </c:pt>
                <c:pt idx="2876">
                  <c:v>48.968833327293396</c:v>
                </c:pt>
                <c:pt idx="2877">
                  <c:v>48.985666664441425</c:v>
                </c:pt>
                <c:pt idx="2878">
                  <c:v>49.002516667048134</c:v>
                </c:pt>
                <c:pt idx="2879">
                  <c:v>49.019366661707558</c:v>
                </c:pt>
                <c:pt idx="2880">
                  <c:v>49.036216664314267</c:v>
                </c:pt>
                <c:pt idx="2881">
                  <c:v>49.053683328628537</c:v>
                </c:pt>
                <c:pt idx="2882">
                  <c:v>49.070533331235247</c:v>
                </c:pt>
                <c:pt idx="2883">
                  <c:v>49.088316663106283</c:v>
                </c:pt>
                <c:pt idx="2884">
                  <c:v>49.105166665712993</c:v>
                </c:pt>
                <c:pt idx="2885">
                  <c:v>49.122016660372417</c:v>
                </c:pt>
                <c:pt idx="2886">
                  <c:v>49.138883328437807</c:v>
                </c:pt>
                <c:pt idx="2887">
                  <c:v>49.155866662661232</c:v>
                </c:pt>
                <c:pt idx="2888">
                  <c:v>49.172716665267941</c:v>
                </c:pt>
                <c:pt idx="2889">
                  <c:v>49.189566667874651</c:v>
                </c:pt>
                <c:pt idx="2890">
                  <c:v>49.207266664505006</c:v>
                </c:pt>
                <c:pt idx="2891">
                  <c:v>49.224116667111716</c:v>
                </c:pt>
                <c:pt idx="2892">
                  <c:v>49.241749993960063</c:v>
                </c:pt>
                <c:pt idx="2893">
                  <c:v>49.258633327484134</c:v>
                </c:pt>
                <c:pt idx="2894">
                  <c:v>49.275866667429604</c:v>
                </c:pt>
                <c:pt idx="2895">
                  <c:v>49.292716662089028</c:v>
                </c:pt>
                <c:pt idx="2896">
                  <c:v>49.310300000508626</c:v>
                </c:pt>
                <c:pt idx="2897">
                  <c:v>49.32714999516805</c:v>
                </c:pt>
                <c:pt idx="2898">
                  <c:v>49.344799995422363</c:v>
                </c:pt>
                <c:pt idx="2899">
                  <c:v>49.361649998029073</c:v>
                </c:pt>
                <c:pt idx="2900">
                  <c:v>49.378866664568584</c:v>
                </c:pt>
                <c:pt idx="2901">
                  <c:v>49.395733332633974</c:v>
                </c:pt>
                <c:pt idx="2902">
                  <c:v>49.412949999173485</c:v>
                </c:pt>
                <c:pt idx="2903">
                  <c:v>49.429816667238875</c:v>
                </c:pt>
                <c:pt idx="2904">
                  <c:v>49.447233327229817</c:v>
                </c:pt>
                <c:pt idx="2905">
                  <c:v>49.464083329836527</c:v>
                </c:pt>
                <c:pt idx="2906">
                  <c:v>49.481083329518633</c:v>
                </c:pt>
                <c:pt idx="2907">
                  <c:v>49.497933332125349</c:v>
                </c:pt>
                <c:pt idx="2908">
                  <c:v>49.514783334732059</c:v>
                </c:pt>
                <c:pt idx="2909">
                  <c:v>49.532499996821088</c:v>
                </c:pt>
                <c:pt idx="2910">
                  <c:v>49.549349999427797</c:v>
                </c:pt>
                <c:pt idx="2911">
                  <c:v>49.566716663042705</c:v>
                </c:pt>
                <c:pt idx="2912">
                  <c:v>49.583566665649414</c:v>
                </c:pt>
                <c:pt idx="2913">
                  <c:v>49.600416660308838</c:v>
                </c:pt>
                <c:pt idx="2914">
                  <c:v>49.617283328374228</c:v>
                </c:pt>
                <c:pt idx="2915">
                  <c:v>49.634766666094464</c:v>
                </c:pt>
                <c:pt idx="2916">
                  <c:v>49.651616660753888</c:v>
                </c:pt>
                <c:pt idx="2917">
                  <c:v>49.669349996248883</c:v>
                </c:pt>
                <c:pt idx="2918">
                  <c:v>49.686199998855592</c:v>
                </c:pt>
                <c:pt idx="2919">
                  <c:v>49.70388333002726</c:v>
                </c:pt>
                <c:pt idx="2920">
                  <c:v>49.72074999809265</c:v>
                </c:pt>
                <c:pt idx="2921">
                  <c:v>49.73821666240692</c:v>
                </c:pt>
                <c:pt idx="2922">
                  <c:v>49.75508333047231</c:v>
                </c:pt>
                <c:pt idx="2923">
                  <c:v>49.772366666793822</c:v>
                </c:pt>
                <c:pt idx="2924">
                  <c:v>49.789216661453246</c:v>
                </c:pt>
                <c:pt idx="2925">
                  <c:v>49.806066664059955</c:v>
                </c:pt>
                <c:pt idx="2926">
                  <c:v>49.822900001207991</c:v>
                </c:pt>
                <c:pt idx="2927">
                  <c:v>49.839749995867415</c:v>
                </c:pt>
                <c:pt idx="2928">
                  <c:v>49.856599998474124</c:v>
                </c:pt>
                <c:pt idx="2929">
                  <c:v>49.873450001080833</c:v>
                </c:pt>
                <c:pt idx="2930">
                  <c:v>49.890299995740257</c:v>
                </c:pt>
                <c:pt idx="2931">
                  <c:v>49.907916665077209</c:v>
                </c:pt>
                <c:pt idx="2932">
                  <c:v>49.924766667683919</c:v>
                </c:pt>
                <c:pt idx="2933">
                  <c:v>49.942200001080828</c:v>
                </c:pt>
                <c:pt idx="2934">
                  <c:v>49.959049995740251</c:v>
                </c:pt>
                <c:pt idx="2935">
                  <c:v>49.975916663805641</c:v>
                </c:pt>
                <c:pt idx="2936">
                  <c:v>49.992766666412351</c:v>
                </c:pt>
                <c:pt idx="2937">
                  <c:v>50.009633334477741</c:v>
                </c:pt>
                <c:pt idx="2938">
                  <c:v>50.027316665649415</c:v>
                </c:pt>
                <c:pt idx="2939">
                  <c:v>50.044166660308839</c:v>
                </c:pt>
                <c:pt idx="2940">
                  <c:v>50.061966665585835</c:v>
                </c:pt>
                <c:pt idx="2941">
                  <c:v>50.078816660245259</c:v>
                </c:pt>
                <c:pt idx="2942">
                  <c:v>50.096199997266133</c:v>
                </c:pt>
                <c:pt idx="2943">
                  <c:v>50.11401666800181</c:v>
                </c:pt>
                <c:pt idx="2944">
                  <c:v>50.130866662661234</c:v>
                </c:pt>
                <c:pt idx="2945">
                  <c:v>50.147716665267943</c:v>
                </c:pt>
                <c:pt idx="2946">
                  <c:v>50.165116667747498</c:v>
                </c:pt>
                <c:pt idx="2947">
                  <c:v>50.182000001271568</c:v>
                </c:pt>
                <c:pt idx="2948">
                  <c:v>50.198849995930992</c:v>
                </c:pt>
                <c:pt idx="2949">
                  <c:v>50.216399995485943</c:v>
                </c:pt>
                <c:pt idx="2950">
                  <c:v>50.233249998092653</c:v>
                </c:pt>
                <c:pt idx="2951">
                  <c:v>50.250916663805647</c:v>
                </c:pt>
                <c:pt idx="2952">
                  <c:v>50.267766666412356</c:v>
                </c:pt>
                <c:pt idx="2953">
                  <c:v>50.285466663042705</c:v>
                </c:pt>
                <c:pt idx="2954">
                  <c:v>50.302316665649414</c:v>
                </c:pt>
                <c:pt idx="2955">
                  <c:v>50.319183333714804</c:v>
                </c:pt>
                <c:pt idx="2956">
                  <c:v>50.336033328374228</c:v>
                </c:pt>
                <c:pt idx="2957">
                  <c:v>50.352899996439618</c:v>
                </c:pt>
                <c:pt idx="2958">
                  <c:v>50.369849999745689</c:v>
                </c:pt>
                <c:pt idx="2959">
                  <c:v>50.386716667811079</c:v>
                </c:pt>
                <c:pt idx="2960">
                  <c:v>50.403549997011822</c:v>
                </c:pt>
                <c:pt idx="2961">
                  <c:v>50.421333328882852</c:v>
                </c:pt>
                <c:pt idx="2962">
                  <c:v>50.438183331489562</c:v>
                </c:pt>
                <c:pt idx="2963">
                  <c:v>50.455316662788391</c:v>
                </c:pt>
                <c:pt idx="2964">
                  <c:v>50.472183330853781</c:v>
                </c:pt>
                <c:pt idx="2965">
                  <c:v>50.489766661326094</c:v>
                </c:pt>
                <c:pt idx="2966">
                  <c:v>50.506616663932803</c:v>
                </c:pt>
                <c:pt idx="2967">
                  <c:v>50.524033331871031</c:v>
                </c:pt>
                <c:pt idx="2968">
                  <c:v>50.540883334477741</c:v>
                </c:pt>
                <c:pt idx="2969">
                  <c:v>50.557733329137164</c:v>
                </c:pt>
                <c:pt idx="2970">
                  <c:v>50.574599997202554</c:v>
                </c:pt>
                <c:pt idx="2971">
                  <c:v>50.59201666514079</c:v>
                </c:pt>
                <c:pt idx="2972">
                  <c:v>50.60888333320618</c:v>
                </c:pt>
                <c:pt idx="2973">
                  <c:v>50.626099999745684</c:v>
                </c:pt>
                <c:pt idx="2974">
                  <c:v>50.642949994405107</c:v>
                </c:pt>
                <c:pt idx="2975">
                  <c:v>50.660933327674869</c:v>
                </c:pt>
                <c:pt idx="2976">
                  <c:v>50.677783330281578</c:v>
                </c:pt>
                <c:pt idx="2977">
                  <c:v>50.695449995994565</c:v>
                </c:pt>
                <c:pt idx="2978">
                  <c:v>50.712299998601274</c:v>
                </c:pt>
                <c:pt idx="2979">
                  <c:v>50.729883329073587</c:v>
                </c:pt>
                <c:pt idx="2980">
                  <c:v>50.746733331680296</c:v>
                </c:pt>
                <c:pt idx="2981">
                  <c:v>50.764449993769325</c:v>
                </c:pt>
                <c:pt idx="2982">
                  <c:v>50.781299996376035</c:v>
                </c:pt>
                <c:pt idx="2983">
                  <c:v>50.79838333129883</c:v>
                </c:pt>
                <c:pt idx="2984">
                  <c:v>50.815233333905539</c:v>
                </c:pt>
                <c:pt idx="2985">
                  <c:v>50.832083328564963</c:v>
                </c:pt>
                <c:pt idx="2986">
                  <c:v>50.848933331171672</c:v>
                </c:pt>
                <c:pt idx="2987">
                  <c:v>50.866266663869219</c:v>
                </c:pt>
                <c:pt idx="2988">
                  <c:v>50.883116666475935</c:v>
                </c:pt>
                <c:pt idx="2989">
                  <c:v>50.899983334541318</c:v>
                </c:pt>
                <c:pt idx="2990">
                  <c:v>50.916833329200742</c:v>
                </c:pt>
                <c:pt idx="2991">
                  <c:v>50.933683331807451</c:v>
                </c:pt>
                <c:pt idx="2992">
                  <c:v>50.951283327738444</c:v>
                </c:pt>
                <c:pt idx="2993">
                  <c:v>50.968133330345154</c:v>
                </c:pt>
                <c:pt idx="2994">
                  <c:v>50.984966667493183</c:v>
                </c:pt>
                <c:pt idx="2995">
                  <c:v>51.001816662152606</c:v>
                </c:pt>
                <c:pt idx="2996">
                  <c:v>51.019533332188921</c:v>
                </c:pt>
                <c:pt idx="2997">
                  <c:v>51.036383326848345</c:v>
                </c:pt>
                <c:pt idx="2998">
                  <c:v>51.053299999237062</c:v>
                </c:pt>
                <c:pt idx="2999">
                  <c:v>51.070149993896486</c:v>
                </c:pt>
                <c:pt idx="3000">
                  <c:v>51.086999996503195</c:v>
                </c:pt>
                <c:pt idx="3001">
                  <c:v>51.103849999109904</c:v>
                </c:pt>
                <c:pt idx="3002">
                  <c:v>51.120699993769328</c:v>
                </c:pt>
                <c:pt idx="3003">
                  <c:v>51.137549996376038</c:v>
                </c:pt>
                <c:pt idx="3004">
                  <c:v>51.155316662788394</c:v>
                </c:pt>
                <c:pt idx="3005">
                  <c:v>51.172166665395103</c:v>
                </c:pt>
                <c:pt idx="3006">
                  <c:v>51.189033333460493</c:v>
                </c:pt>
                <c:pt idx="3007">
                  <c:v>51.205883328119917</c:v>
                </c:pt>
                <c:pt idx="3008">
                  <c:v>51.222849996884662</c:v>
                </c:pt>
                <c:pt idx="3009">
                  <c:v>51.239699999491371</c:v>
                </c:pt>
                <c:pt idx="3010">
                  <c:v>51.256549994150795</c:v>
                </c:pt>
                <c:pt idx="3011">
                  <c:v>51.27394999663035</c:v>
                </c:pt>
                <c:pt idx="3012">
                  <c:v>51.290799999237059</c:v>
                </c:pt>
                <c:pt idx="3013">
                  <c:v>51.308166662851967</c:v>
                </c:pt>
                <c:pt idx="3014">
                  <c:v>51.325016665458676</c:v>
                </c:pt>
                <c:pt idx="3015">
                  <c:v>51.342433333396912</c:v>
                </c:pt>
                <c:pt idx="3016">
                  <c:v>51.359283328056335</c:v>
                </c:pt>
                <c:pt idx="3017">
                  <c:v>51.37668333053589</c:v>
                </c:pt>
                <c:pt idx="3018">
                  <c:v>51.393533333142599</c:v>
                </c:pt>
                <c:pt idx="3019">
                  <c:v>51.410383327802023</c:v>
                </c:pt>
                <c:pt idx="3020">
                  <c:v>51.427233330408733</c:v>
                </c:pt>
                <c:pt idx="3021">
                  <c:v>51.444083333015442</c:v>
                </c:pt>
                <c:pt idx="3022">
                  <c:v>51.460933327674866</c:v>
                </c:pt>
                <c:pt idx="3023">
                  <c:v>51.478399999936421</c:v>
                </c:pt>
                <c:pt idx="3024">
                  <c:v>51.495249994595845</c:v>
                </c:pt>
                <c:pt idx="3025">
                  <c:v>51.51266666253408</c:v>
                </c:pt>
                <c:pt idx="3026">
                  <c:v>51.52951666514079</c:v>
                </c:pt>
                <c:pt idx="3027">
                  <c:v>51.546949998537698</c:v>
                </c:pt>
                <c:pt idx="3028">
                  <c:v>51.563783327738442</c:v>
                </c:pt>
                <c:pt idx="3029">
                  <c:v>51.581183330217996</c:v>
                </c:pt>
                <c:pt idx="3030">
                  <c:v>51.598033332824706</c:v>
                </c:pt>
                <c:pt idx="3031">
                  <c:v>51.615450000762941</c:v>
                </c:pt>
                <c:pt idx="3032">
                  <c:v>51.632316660881045</c:v>
                </c:pt>
                <c:pt idx="3033">
                  <c:v>51.649533327420549</c:v>
                </c:pt>
                <c:pt idx="3034">
                  <c:v>51.666383330027266</c:v>
                </c:pt>
                <c:pt idx="3035">
                  <c:v>51.684049995740253</c:v>
                </c:pt>
                <c:pt idx="3036">
                  <c:v>51.700916663805643</c:v>
                </c:pt>
                <c:pt idx="3037">
                  <c:v>51.719266661008199</c:v>
                </c:pt>
                <c:pt idx="3038">
                  <c:v>51.736116663614908</c:v>
                </c:pt>
                <c:pt idx="3039">
                  <c:v>51.752983331680298</c:v>
                </c:pt>
                <c:pt idx="3040">
                  <c:v>51.769849999745688</c:v>
                </c:pt>
                <c:pt idx="3041">
                  <c:v>51.786849999427794</c:v>
                </c:pt>
                <c:pt idx="3042">
                  <c:v>51.803749998410545</c:v>
                </c:pt>
                <c:pt idx="3043">
                  <c:v>51.820633331934609</c:v>
                </c:pt>
                <c:pt idx="3044">
                  <c:v>51.837466661135359</c:v>
                </c:pt>
                <c:pt idx="3045">
                  <c:v>51.85504999955495</c:v>
                </c:pt>
                <c:pt idx="3046">
                  <c:v>51.871899994214374</c:v>
                </c:pt>
                <c:pt idx="3047">
                  <c:v>51.889016668001808</c:v>
                </c:pt>
                <c:pt idx="3048">
                  <c:v>51.905866662661232</c:v>
                </c:pt>
                <c:pt idx="3049">
                  <c:v>51.923333326975502</c:v>
                </c:pt>
                <c:pt idx="3050">
                  <c:v>51.940183329582212</c:v>
                </c:pt>
                <c:pt idx="3051">
                  <c:v>51.957049997647601</c:v>
                </c:pt>
                <c:pt idx="3052">
                  <c:v>51.973900000254311</c:v>
                </c:pt>
                <c:pt idx="3053">
                  <c:v>51.990766660372415</c:v>
                </c:pt>
                <c:pt idx="3054">
                  <c:v>52.00784999529521</c:v>
                </c:pt>
                <c:pt idx="3055">
                  <c:v>52.024699997901919</c:v>
                </c:pt>
                <c:pt idx="3056">
                  <c:v>52.041550000508629</c:v>
                </c:pt>
                <c:pt idx="3057">
                  <c:v>52.059249997138977</c:v>
                </c:pt>
                <c:pt idx="3058">
                  <c:v>52.076099999745686</c:v>
                </c:pt>
                <c:pt idx="3059">
                  <c:v>52.09326666196187</c:v>
                </c:pt>
                <c:pt idx="3060">
                  <c:v>52.110116664568586</c:v>
                </c:pt>
                <c:pt idx="3061">
                  <c:v>52.127749999364219</c:v>
                </c:pt>
                <c:pt idx="3062">
                  <c:v>52.144583328564963</c:v>
                </c:pt>
                <c:pt idx="3063">
                  <c:v>52.161433331171672</c:v>
                </c:pt>
                <c:pt idx="3064">
                  <c:v>52.178283333778381</c:v>
                </c:pt>
                <c:pt idx="3065">
                  <c:v>52.196116662025453</c:v>
                </c:pt>
                <c:pt idx="3066">
                  <c:v>52.212966664632162</c:v>
                </c:pt>
                <c:pt idx="3067">
                  <c:v>52.229816667238872</c:v>
                </c:pt>
                <c:pt idx="3068">
                  <c:v>52.246666661898296</c:v>
                </c:pt>
                <c:pt idx="3069">
                  <c:v>52.264299996693929</c:v>
                </c:pt>
                <c:pt idx="3070">
                  <c:v>52.281166664759319</c:v>
                </c:pt>
                <c:pt idx="3071">
                  <c:v>52.298683333396909</c:v>
                </c:pt>
                <c:pt idx="3072">
                  <c:v>52.315533328056333</c:v>
                </c:pt>
                <c:pt idx="3073">
                  <c:v>52.333183328310646</c:v>
                </c:pt>
                <c:pt idx="3074">
                  <c:v>52.350049996376036</c:v>
                </c:pt>
                <c:pt idx="3075">
                  <c:v>52.367983333269756</c:v>
                </c:pt>
                <c:pt idx="3076">
                  <c:v>52.384833327929179</c:v>
                </c:pt>
                <c:pt idx="3077">
                  <c:v>52.401699995994569</c:v>
                </c:pt>
                <c:pt idx="3078">
                  <c:v>52.418549998601279</c:v>
                </c:pt>
                <c:pt idx="3079">
                  <c:v>52.436216664314273</c:v>
                </c:pt>
                <c:pt idx="3080">
                  <c:v>52.453066666920982</c:v>
                </c:pt>
                <c:pt idx="3081">
                  <c:v>52.470833333333331</c:v>
                </c:pt>
                <c:pt idx="3082">
                  <c:v>52.487683327992755</c:v>
                </c:pt>
                <c:pt idx="3083">
                  <c:v>52.504899994532266</c:v>
                </c:pt>
                <c:pt idx="3084">
                  <c:v>52.521766662597656</c:v>
                </c:pt>
                <c:pt idx="3085">
                  <c:v>52.539366666475935</c:v>
                </c:pt>
                <c:pt idx="3086">
                  <c:v>52.556216661135359</c:v>
                </c:pt>
                <c:pt idx="3087">
                  <c:v>52.573249999682112</c:v>
                </c:pt>
                <c:pt idx="3088">
                  <c:v>52.590099994341536</c:v>
                </c:pt>
                <c:pt idx="3089">
                  <c:v>52.606949996948245</c:v>
                </c:pt>
                <c:pt idx="3090">
                  <c:v>52.624133332570395</c:v>
                </c:pt>
                <c:pt idx="3091">
                  <c:v>52.641000000635785</c:v>
                </c:pt>
                <c:pt idx="3092">
                  <c:v>52.658333333333331</c:v>
                </c:pt>
                <c:pt idx="3093">
                  <c:v>52.675183327992755</c:v>
                </c:pt>
                <c:pt idx="3094">
                  <c:v>52.69284999370575</c:v>
                </c:pt>
                <c:pt idx="3095">
                  <c:v>52.709699996312459</c:v>
                </c:pt>
                <c:pt idx="3096">
                  <c:v>52.72691666285197</c:v>
                </c:pt>
                <c:pt idx="3097">
                  <c:v>52.743766665458679</c:v>
                </c:pt>
                <c:pt idx="3098">
                  <c:v>52.761500000953674</c:v>
                </c:pt>
                <c:pt idx="3099">
                  <c:v>52.778349995613098</c:v>
                </c:pt>
                <c:pt idx="3100">
                  <c:v>52.796016661326092</c:v>
                </c:pt>
                <c:pt idx="3101">
                  <c:v>52.812866663932802</c:v>
                </c:pt>
                <c:pt idx="3102">
                  <c:v>52.830150000254314</c:v>
                </c:pt>
                <c:pt idx="3103">
                  <c:v>52.846999994913737</c:v>
                </c:pt>
                <c:pt idx="3104">
                  <c:v>52.864666660626732</c:v>
                </c:pt>
                <c:pt idx="3105">
                  <c:v>52.881516663233441</c:v>
                </c:pt>
                <c:pt idx="3106">
                  <c:v>52.898933331171669</c:v>
                </c:pt>
                <c:pt idx="3107">
                  <c:v>52.915783333778379</c:v>
                </c:pt>
                <c:pt idx="3108">
                  <c:v>52.933216667175294</c:v>
                </c:pt>
                <c:pt idx="3109">
                  <c:v>52.950066661834718</c:v>
                </c:pt>
                <c:pt idx="3110">
                  <c:v>52.966916664441428</c:v>
                </c:pt>
                <c:pt idx="3111">
                  <c:v>52.983766667048137</c:v>
                </c:pt>
                <c:pt idx="3112">
                  <c:v>53.001233331362407</c:v>
                </c:pt>
                <c:pt idx="3113">
                  <c:v>53.01806666056315</c:v>
                </c:pt>
                <c:pt idx="3114">
                  <c:v>53.035616668065387</c:v>
                </c:pt>
                <c:pt idx="3115">
                  <c:v>53.052466662724811</c:v>
                </c:pt>
                <c:pt idx="3116">
                  <c:v>53.06959999402364</c:v>
                </c:pt>
                <c:pt idx="3117">
                  <c:v>53.08644999663035</c:v>
                </c:pt>
                <c:pt idx="3118">
                  <c:v>53.103566662470499</c:v>
                </c:pt>
                <c:pt idx="3119">
                  <c:v>53.120416665077208</c:v>
                </c:pt>
                <c:pt idx="3120">
                  <c:v>53.137716666857401</c:v>
                </c:pt>
                <c:pt idx="3121">
                  <c:v>53.154566661516824</c:v>
                </c:pt>
                <c:pt idx="3122">
                  <c:v>53.171566661198931</c:v>
                </c:pt>
                <c:pt idx="3123">
                  <c:v>53.188416663805647</c:v>
                </c:pt>
                <c:pt idx="3124">
                  <c:v>53.205266666412356</c:v>
                </c:pt>
                <c:pt idx="3125">
                  <c:v>53.223033332824706</c:v>
                </c:pt>
                <c:pt idx="3126">
                  <c:v>53.239883327484129</c:v>
                </c:pt>
                <c:pt idx="3127">
                  <c:v>53.256849996248881</c:v>
                </c:pt>
                <c:pt idx="3128">
                  <c:v>53.273699998855591</c:v>
                </c:pt>
                <c:pt idx="3129">
                  <c:v>53.291000000635783</c:v>
                </c:pt>
                <c:pt idx="3130">
                  <c:v>53.307849995295207</c:v>
                </c:pt>
                <c:pt idx="3131">
                  <c:v>53.324699997901917</c:v>
                </c:pt>
                <c:pt idx="3132">
                  <c:v>53.341566665967306</c:v>
                </c:pt>
                <c:pt idx="3133">
                  <c:v>53.359233331680301</c:v>
                </c:pt>
                <c:pt idx="3134">
                  <c:v>53.376099999745684</c:v>
                </c:pt>
                <c:pt idx="3135">
                  <c:v>53.39354999860128</c:v>
                </c:pt>
                <c:pt idx="3136">
                  <c:v>53.410400001207989</c:v>
                </c:pt>
                <c:pt idx="3137">
                  <c:v>53.427999997138976</c:v>
                </c:pt>
                <c:pt idx="3138">
                  <c:v>53.444849999745685</c:v>
                </c:pt>
                <c:pt idx="3139">
                  <c:v>53.461699994405109</c:v>
                </c:pt>
                <c:pt idx="3140">
                  <c:v>53.478549997011818</c:v>
                </c:pt>
                <c:pt idx="3141">
                  <c:v>53.496249993642174</c:v>
                </c:pt>
                <c:pt idx="3142">
                  <c:v>53.513116661707564</c:v>
                </c:pt>
                <c:pt idx="3143">
                  <c:v>53.530199996630351</c:v>
                </c:pt>
                <c:pt idx="3144">
                  <c:v>53.547049999237061</c:v>
                </c:pt>
                <c:pt idx="3145">
                  <c:v>53.563899993896484</c:v>
                </c:pt>
                <c:pt idx="3146">
                  <c:v>53.580749996503194</c:v>
                </c:pt>
                <c:pt idx="3147">
                  <c:v>53.598083329200747</c:v>
                </c:pt>
                <c:pt idx="3148">
                  <c:v>53.614933331807457</c:v>
                </c:pt>
                <c:pt idx="3149">
                  <c:v>53.631799999872847</c:v>
                </c:pt>
                <c:pt idx="3150">
                  <c:v>53.648649994532271</c:v>
                </c:pt>
                <c:pt idx="3151">
                  <c:v>53.665566666920981</c:v>
                </c:pt>
                <c:pt idx="3152">
                  <c:v>53.682399996121724</c:v>
                </c:pt>
                <c:pt idx="3153">
                  <c:v>53.699249998728433</c:v>
                </c:pt>
                <c:pt idx="3154">
                  <c:v>53.716716663042703</c:v>
                </c:pt>
                <c:pt idx="3155">
                  <c:v>53.733583331108093</c:v>
                </c:pt>
                <c:pt idx="3156">
                  <c:v>53.750583330790199</c:v>
                </c:pt>
                <c:pt idx="3157">
                  <c:v>53.767433333396909</c:v>
                </c:pt>
                <c:pt idx="3158">
                  <c:v>53.784299993515013</c:v>
                </c:pt>
                <c:pt idx="3159">
                  <c:v>53.80146666367849</c:v>
                </c:pt>
                <c:pt idx="3160">
                  <c:v>53.818316666285199</c:v>
                </c:pt>
                <c:pt idx="3161">
                  <c:v>53.835166660944623</c:v>
                </c:pt>
                <c:pt idx="3162">
                  <c:v>53.852033329010013</c:v>
                </c:pt>
                <c:pt idx="3163">
                  <c:v>53.868899997075395</c:v>
                </c:pt>
                <c:pt idx="3164">
                  <c:v>53.886616667111717</c:v>
                </c:pt>
                <c:pt idx="3165">
                  <c:v>53.90344999631246</c:v>
                </c:pt>
                <c:pt idx="3166">
                  <c:v>53.920349995295204</c:v>
                </c:pt>
                <c:pt idx="3167">
                  <c:v>53.937199997901914</c:v>
                </c:pt>
                <c:pt idx="3168">
                  <c:v>53.954050000508623</c:v>
                </c:pt>
                <c:pt idx="3169">
                  <c:v>53.971583334604901</c:v>
                </c:pt>
                <c:pt idx="3170">
                  <c:v>53.988433329264325</c:v>
                </c:pt>
                <c:pt idx="3171">
                  <c:v>54.005916666984561</c:v>
                </c:pt>
                <c:pt idx="3172">
                  <c:v>54.022783327102658</c:v>
                </c:pt>
                <c:pt idx="3173">
                  <c:v>54.040016667048135</c:v>
                </c:pt>
                <c:pt idx="3174">
                  <c:v>54.056866661707559</c:v>
                </c:pt>
                <c:pt idx="3175">
                  <c:v>54.073833330472311</c:v>
                </c:pt>
                <c:pt idx="3176">
                  <c:v>54.090749994913736</c:v>
                </c:pt>
                <c:pt idx="3177">
                  <c:v>54.107783333460489</c:v>
                </c:pt>
                <c:pt idx="3178">
                  <c:v>54.124633328119913</c:v>
                </c:pt>
                <c:pt idx="3179">
                  <c:v>54.141483330726622</c:v>
                </c:pt>
                <c:pt idx="3180">
                  <c:v>54.158333333333331</c:v>
                </c:pt>
                <c:pt idx="3181">
                  <c:v>54.175183327992755</c:v>
                </c:pt>
                <c:pt idx="3182">
                  <c:v>54.192016665140791</c:v>
                </c:pt>
                <c:pt idx="3183">
                  <c:v>54.209549999237062</c:v>
                </c:pt>
                <c:pt idx="3184">
                  <c:v>54.226399993896486</c:v>
                </c:pt>
                <c:pt idx="3185">
                  <c:v>54.243333331743877</c:v>
                </c:pt>
                <c:pt idx="3186">
                  <c:v>54.260183334350586</c:v>
                </c:pt>
                <c:pt idx="3187">
                  <c:v>54.27708333333333</c:v>
                </c:pt>
                <c:pt idx="3188">
                  <c:v>54.293933327992754</c:v>
                </c:pt>
                <c:pt idx="3189">
                  <c:v>54.311116663614911</c:v>
                </c:pt>
                <c:pt idx="3190">
                  <c:v>54.32796666622162</c:v>
                </c:pt>
                <c:pt idx="3191">
                  <c:v>54.345083332061769</c:v>
                </c:pt>
                <c:pt idx="3192">
                  <c:v>54.361933334668478</c:v>
                </c:pt>
                <c:pt idx="3193">
                  <c:v>54.378799994786583</c:v>
                </c:pt>
                <c:pt idx="3194">
                  <c:v>54.395666662851973</c:v>
                </c:pt>
                <c:pt idx="3195">
                  <c:v>54.412516665458682</c:v>
                </c:pt>
                <c:pt idx="3196">
                  <c:v>54.42961666584015</c:v>
                </c:pt>
                <c:pt idx="3197">
                  <c:v>54.446466660499574</c:v>
                </c:pt>
                <c:pt idx="3198">
                  <c:v>54.463316663106283</c:v>
                </c:pt>
                <c:pt idx="3199">
                  <c:v>54.480166665712993</c:v>
                </c:pt>
                <c:pt idx="3200">
                  <c:v>54.497016660372417</c:v>
                </c:pt>
                <c:pt idx="3201">
                  <c:v>54.514250000317894</c:v>
                </c:pt>
                <c:pt idx="3202">
                  <c:v>54.531099994977318</c:v>
                </c:pt>
                <c:pt idx="3203">
                  <c:v>54.548466666539511</c:v>
                </c:pt>
                <c:pt idx="3204">
                  <c:v>54.565316661198935</c:v>
                </c:pt>
                <c:pt idx="3205">
                  <c:v>54.58229999542236</c:v>
                </c:pt>
                <c:pt idx="3206">
                  <c:v>54.59914999802907</c:v>
                </c:pt>
                <c:pt idx="3207">
                  <c:v>54.616000000635786</c:v>
                </c:pt>
                <c:pt idx="3208">
                  <c:v>54.63284999529521</c:v>
                </c:pt>
                <c:pt idx="3209">
                  <c:v>54.649699997901919</c:v>
                </c:pt>
                <c:pt idx="3210">
                  <c:v>54.666566665967302</c:v>
                </c:pt>
                <c:pt idx="3211">
                  <c:v>54.684066661198933</c:v>
                </c:pt>
                <c:pt idx="3212">
                  <c:v>54.700916663805643</c:v>
                </c:pt>
                <c:pt idx="3213">
                  <c:v>54.717766666412352</c:v>
                </c:pt>
                <c:pt idx="3214">
                  <c:v>54.734616661071776</c:v>
                </c:pt>
                <c:pt idx="3215">
                  <c:v>54.751599995295209</c:v>
                </c:pt>
                <c:pt idx="3216">
                  <c:v>54.768433332443237</c:v>
                </c:pt>
                <c:pt idx="3217">
                  <c:v>54.785649998982748</c:v>
                </c:pt>
                <c:pt idx="3218">
                  <c:v>54.802499993642172</c:v>
                </c:pt>
                <c:pt idx="3219">
                  <c:v>54.819633332888287</c:v>
                </c:pt>
                <c:pt idx="3220">
                  <c:v>54.836483327547711</c:v>
                </c:pt>
                <c:pt idx="3221">
                  <c:v>54.853349995613101</c:v>
                </c:pt>
                <c:pt idx="3222">
                  <c:v>54.870216663678484</c:v>
                </c:pt>
                <c:pt idx="3223">
                  <c:v>54.8870666662852</c:v>
                </c:pt>
                <c:pt idx="3224">
                  <c:v>54.904683327674867</c:v>
                </c:pt>
                <c:pt idx="3225">
                  <c:v>54.921533330281576</c:v>
                </c:pt>
                <c:pt idx="3226">
                  <c:v>54.939016668001813</c:v>
                </c:pt>
                <c:pt idx="3227">
                  <c:v>54.955866662661236</c:v>
                </c:pt>
                <c:pt idx="3228">
                  <c:v>54.973533328374224</c:v>
                </c:pt>
                <c:pt idx="3229">
                  <c:v>54.99038333098094</c:v>
                </c:pt>
                <c:pt idx="3230">
                  <c:v>55.007749994595848</c:v>
                </c:pt>
                <c:pt idx="3231">
                  <c:v>55.025233332316084</c:v>
                </c:pt>
                <c:pt idx="3232">
                  <c:v>55.042683331171673</c:v>
                </c:pt>
                <c:pt idx="3233">
                  <c:v>55.059533333778383</c:v>
                </c:pt>
                <c:pt idx="3234">
                  <c:v>55.076383328437807</c:v>
                </c:pt>
                <c:pt idx="3235">
                  <c:v>55.093233331044516</c:v>
                </c:pt>
                <c:pt idx="3236">
                  <c:v>55.110083333651225</c:v>
                </c:pt>
                <c:pt idx="3237">
                  <c:v>55.127049994468692</c:v>
                </c:pt>
                <c:pt idx="3238">
                  <c:v>55.143899997075401</c:v>
                </c:pt>
                <c:pt idx="3239">
                  <c:v>55.16074999968211</c:v>
                </c:pt>
                <c:pt idx="3240">
                  <c:v>55.178283333778381</c:v>
                </c:pt>
                <c:pt idx="3241">
                  <c:v>55.195133328437805</c:v>
                </c:pt>
                <c:pt idx="3242">
                  <c:v>55.212066666285196</c:v>
                </c:pt>
                <c:pt idx="3243">
                  <c:v>55.22891666094462</c:v>
                </c:pt>
                <c:pt idx="3244">
                  <c:v>55.24583333333333</c:v>
                </c:pt>
                <c:pt idx="3245">
                  <c:v>55.26270000139872</c:v>
                </c:pt>
                <c:pt idx="3246">
                  <c:v>55.279983329772946</c:v>
                </c:pt>
                <c:pt idx="3247">
                  <c:v>55.296833332379656</c:v>
                </c:pt>
                <c:pt idx="3248">
                  <c:v>55.314616664250693</c:v>
                </c:pt>
                <c:pt idx="3249">
                  <c:v>55.331466666857402</c:v>
                </c:pt>
                <c:pt idx="3250">
                  <c:v>55.348299996058145</c:v>
                </c:pt>
                <c:pt idx="3251">
                  <c:v>55.365166664123535</c:v>
                </c:pt>
                <c:pt idx="3252">
                  <c:v>55.38209999402364</c:v>
                </c:pt>
                <c:pt idx="3253">
                  <c:v>55.39894999663035</c:v>
                </c:pt>
                <c:pt idx="3254">
                  <c:v>55.415799999237059</c:v>
                </c:pt>
                <c:pt idx="3255">
                  <c:v>55.433249998092649</c:v>
                </c:pt>
                <c:pt idx="3256">
                  <c:v>55.450100000699358</c:v>
                </c:pt>
                <c:pt idx="3257">
                  <c:v>55.467083326975505</c:v>
                </c:pt>
                <c:pt idx="3258">
                  <c:v>55.483933329582214</c:v>
                </c:pt>
                <c:pt idx="3259">
                  <c:v>55.500783332188924</c:v>
                </c:pt>
                <c:pt idx="3260">
                  <c:v>55.518533333142599</c:v>
                </c:pt>
                <c:pt idx="3261">
                  <c:v>55.535383327802023</c:v>
                </c:pt>
                <c:pt idx="3262">
                  <c:v>55.552599994341534</c:v>
                </c:pt>
                <c:pt idx="3263">
                  <c:v>55.569449996948244</c:v>
                </c:pt>
                <c:pt idx="3264">
                  <c:v>55.587133328119911</c:v>
                </c:pt>
                <c:pt idx="3265">
                  <c:v>55.603983330726621</c:v>
                </c:pt>
                <c:pt idx="3266">
                  <c:v>55.621566661198933</c:v>
                </c:pt>
                <c:pt idx="3267">
                  <c:v>55.638399998346962</c:v>
                </c:pt>
                <c:pt idx="3268">
                  <c:v>55.655349993705748</c:v>
                </c:pt>
                <c:pt idx="3269">
                  <c:v>55.672199996312457</c:v>
                </c:pt>
                <c:pt idx="3270">
                  <c:v>55.689683334032694</c:v>
                </c:pt>
                <c:pt idx="3271">
                  <c:v>55.706533328692117</c:v>
                </c:pt>
                <c:pt idx="3272">
                  <c:v>55.72383333047231</c:v>
                </c:pt>
                <c:pt idx="3273">
                  <c:v>55.740683333079019</c:v>
                </c:pt>
                <c:pt idx="3274">
                  <c:v>55.757533327738443</c:v>
                </c:pt>
                <c:pt idx="3275">
                  <c:v>55.774383330345152</c:v>
                </c:pt>
                <c:pt idx="3276">
                  <c:v>55.791333333651224</c:v>
                </c:pt>
                <c:pt idx="3277">
                  <c:v>55.808183328310648</c:v>
                </c:pt>
                <c:pt idx="3278">
                  <c:v>55.825333333015443</c:v>
                </c:pt>
                <c:pt idx="3279">
                  <c:v>55.842200001080833</c:v>
                </c:pt>
                <c:pt idx="3280">
                  <c:v>55.859349997838336</c:v>
                </c:pt>
                <c:pt idx="3281">
                  <c:v>55.876200000445046</c:v>
                </c:pt>
                <c:pt idx="3282">
                  <c:v>55.89306666056315</c:v>
                </c:pt>
                <c:pt idx="3283">
                  <c:v>55.909916663169859</c:v>
                </c:pt>
                <c:pt idx="3284">
                  <c:v>55.926766665776569</c:v>
                </c:pt>
                <c:pt idx="3285">
                  <c:v>55.944083333015442</c:v>
                </c:pt>
                <c:pt idx="3286">
                  <c:v>55.960933327674866</c:v>
                </c:pt>
                <c:pt idx="3287">
                  <c:v>55.978199998537697</c:v>
                </c:pt>
                <c:pt idx="3288">
                  <c:v>55.995050001144406</c:v>
                </c:pt>
                <c:pt idx="3289">
                  <c:v>56.012799994150797</c:v>
                </c:pt>
                <c:pt idx="3290">
                  <c:v>56.029649996757506</c:v>
                </c:pt>
                <c:pt idx="3291">
                  <c:v>56.047083330154422</c:v>
                </c:pt>
                <c:pt idx="3292">
                  <c:v>56.063933332761131</c:v>
                </c:pt>
                <c:pt idx="3293">
                  <c:v>56.081299996376039</c:v>
                </c:pt>
                <c:pt idx="3294">
                  <c:v>56.098149998982748</c:v>
                </c:pt>
                <c:pt idx="3295">
                  <c:v>56.115049997965492</c:v>
                </c:pt>
                <c:pt idx="3296">
                  <c:v>56.131916666030882</c:v>
                </c:pt>
                <c:pt idx="3297">
                  <c:v>56.148833330472307</c:v>
                </c:pt>
                <c:pt idx="3298">
                  <c:v>56.165683333079023</c:v>
                </c:pt>
                <c:pt idx="3299">
                  <c:v>56.18359999656677</c:v>
                </c:pt>
                <c:pt idx="3300">
                  <c:v>56.200449999173479</c:v>
                </c:pt>
                <c:pt idx="3301">
                  <c:v>56.217583330472308</c:v>
                </c:pt>
                <c:pt idx="3302">
                  <c:v>56.234433333079018</c:v>
                </c:pt>
                <c:pt idx="3303">
                  <c:v>56.251283327738442</c:v>
                </c:pt>
                <c:pt idx="3304">
                  <c:v>56.268133330345151</c:v>
                </c:pt>
                <c:pt idx="3305">
                  <c:v>56.285766665140791</c:v>
                </c:pt>
                <c:pt idx="3306">
                  <c:v>56.3026166677475</c:v>
                </c:pt>
                <c:pt idx="3307">
                  <c:v>56.320149993896486</c:v>
                </c:pt>
                <c:pt idx="3308">
                  <c:v>56.337016661961876</c:v>
                </c:pt>
                <c:pt idx="3309">
                  <c:v>56.354616665840148</c:v>
                </c:pt>
                <c:pt idx="3310">
                  <c:v>56.371466660499571</c:v>
                </c:pt>
                <c:pt idx="3311">
                  <c:v>56.388316663106281</c:v>
                </c:pt>
                <c:pt idx="3312">
                  <c:v>56.40516666571299</c:v>
                </c:pt>
                <c:pt idx="3313">
                  <c:v>56.422083330154422</c:v>
                </c:pt>
                <c:pt idx="3314">
                  <c:v>56.438949998219805</c:v>
                </c:pt>
                <c:pt idx="3315">
                  <c:v>56.455816666285195</c:v>
                </c:pt>
                <c:pt idx="3316">
                  <c:v>56.473466666539508</c:v>
                </c:pt>
                <c:pt idx="3317">
                  <c:v>56.490316661198932</c:v>
                </c:pt>
                <c:pt idx="3318">
                  <c:v>56.507283329963684</c:v>
                </c:pt>
                <c:pt idx="3319">
                  <c:v>56.524116667111713</c:v>
                </c:pt>
                <c:pt idx="3320">
                  <c:v>56.540983327229817</c:v>
                </c:pt>
                <c:pt idx="3321">
                  <c:v>56.557833329836527</c:v>
                </c:pt>
                <c:pt idx="3322">
                  <c:v>56.574683332443236</c:v>
                </c:pt>
                <c:pt idx="3323">
                  <c:v>56.591749993960065</c:v>
                </c:pt>
                <c:pt idx="3324">
                  <c:v>56.608599996566774</c:v>
                </c:pt>
                <c:pt idx="3325">
                  <c:v>56.626133330663045</c:v>
                </c:pt>
                <c:pt idx="3326">
                  <c:v>56.642983333269754</c:v>
                </c:pt>
                <c:pt idx="3327">
                  <c:v>56.660850000381473</c:v>
                </c:pt>
                <c:pt idx="3328">
                  <c:v>56.677699995040896</c:v>
                </c:pt>
                <c:pt idx="3329">
                  <c:v>56.694549997647606</c:v>
                </c:pt>
                <c:pt idx="3330">
                  <c:v>56.711400000254315</c:v>
                </c:pt>
                <c:pt idx="3331">
                  <c:v>56.729083331425983</c:v>
                </c:pt>
                <c:pt idx="3332">
                  <c:v>56.745933334032692</c:v>
                </c:pt>
                <c:pt idx="3333">
                  <c:v>56.763683327039082</c:v>
                </c:pt>
                <c:pt idx="3334">
                  <c:v>56.780533329645792</c:v>
                </c:pt>
                <c:pt idx="3335">
                  <c:v>56.798299996058148</c:v>
                </c:pt>
                <c:pt idx="3336">
                  <c:v>56.815133333206177</c:v>
                </c:pt>
                <c:pt idx="3337">
                  <c:v>56.832566666603086</c:v>
                </c:pt>
                <c:pt idx="3338">
                  <c:v>56.849416661262509</c:v>
                </c:pt>
                <c:pt idx="3339">
                  <c:v>56.866799998283383</c:v>
                </c:pt>
                <c:pt idx="3340">
                  <c:v>56.883650000890093</c:v>
                </c:pt>
                <c:pt idx="3341">
                  <c:v>56.900516661008197</c:v>
                </c:pt>
                <c:pt idx="3342">
                  <c:v>56.917366663614906</c:v>
                </c:pt>
                <c:pt idx="3343">
                  <c:v>56.934483329455055</c:v>
                </c:pt>
                <c:pt idx="3344">
                  <c:v>56.951349997520445</c:v>
                </c:pt>
                <c:pt idx="3345">
                  <c:v>56.968200000127155</c:v>
                </c:pt>
                <c:pt idx="3346">
                  <c:v>56.985049994786579</c:v>
                </c:pt>
                <c:pt idx="3347">
                  <c:v>57.001899997393288</c:v>
                </c:pt>
                <c:pt idx="3348">
                  <c:v>57.018850000699359</c:v>
                </c:pt>
                <c:pt idx="3349">
                  <c:v>57.035716660817464</c:v>
                </c:pt>
                <c:pt idx="3350">
                  <c:v>57.053399999936424</c:v>
                </c:pt>
                <c:pt idx="3351">
                  <c:v>57.070266668001814</c:v>
                </c:pt>
                <c:pt idx="3352">
                  <c:v>57.087700001398723</c:v>
                </c:pt>
                <c:pt idx="3353">
                  <c:v>57.104549996058147</c:v>
                </c:pt>
                <c:pt idx="3354">
                  <c:v>57.121949998537701</c:v>
                </c:pt>
                <c:pt idx="3355">
                  <c:v>57.138816666603091</c:v>
                </c:pt>
                <c:pt idx="3356">
                  <c:v>57.155883328119913</c:v>
                </c:pt>
                <c:pt idx="3357">
                  <c:v>57.172733330726622</c:v>
                </c:pt>
                <c:pt idx="3358">
                  <c:v>57.189583333333331</c:v>
                </c:pt>
                <c:pt idx="3359">
                  <c:v>57.207166663805644</c:v>
                </c:pt>
                <c:pt idx="3360">
                  <c:v>57.224016666412354</c:v>
                </c:pt>
                <c:pt idx="3361">
                  <c:v>57.240899999936424</c:v>
                </c:pt>
                <c:pt idx="3362">
                  <c:v>57.258599996566772</c:v>
                </c:pt>
                <c:pt idx="3363">
                  <c:v>57.275499995549517</c:v>
                </c:pt>
                <c:pt idx="3364">
                  <c:v>57.292349998156233</c:v>
                </c:pt>
                <c:pt idx="3365">
                  <c:v>57.309233331680296</c:v>
                </c:pt>
                <c:pt idx="3366">
                  <c:v>57.326083334287006</c:v>
                </c:pt>
                <c:pt idx="3367">
                  <c:v>57.343099999427793</c:v>
                </c:pt>
                <c:pt idx="3368">
                  <c:v>57.359949994087216</c:v>
                </c:pt>
                <c:pt idx="3369">
                  <c:v>57.376799996693926</c:v>
                </c:pt>
                <c:pt idx="3370">
                  <c:v>57.39446666240692</c:v>
                </c:pt>
                <c:pt idx="3371">
                  <c:v>57.411316665013629</c:v>
                </c:pt>
                <c:pt idx="3372">
                  <c:v>57.429099996884666</c:v>
                </c:pt>
                <c:pt idx="3373">
                  <c:v>57.445949999491376</c:v>
                </c:pt>
                <c:pt idx="3374">
                  <c:v>57.463299997647603</c:v>
                </c:pt>
                <c:pt idx="3375">
                  <c:v>57.480150000254312</c:v>
                </c:pt>
                <c:pt idx="3376">
                  <c:v>57.497599999109902</c:v>
                </c:pt>
                <c:pt idx="3377">
                  <c:v>57.514449993769325</c:v>
                </c:pt>
                <c:pt idx="3378">
                  <c:v>57.531299996376035</c:v>
                </c:pt>
                <c:pt idx="3379">
                  <c:v>57.548166664441425</c:v>
                </c:pt>
                <c:pt idx="3380">
                  <c:v>57.565016667048134</c:v>
                </c:pt>
                <c:pt idx="3381">
                  <c:v>57.582633328437808</c:v>
                </c:pt>
                <c:pt idx="3382">
                  <c:v>57.599499996503191</c:v>
                </c:pt>
                <c:pt idx="3383">
                  <c:v>57.616949995358787</c:v>
                </c:pt>
                <c:pt idx="3384">
                  <c:v>57.633799997965497</c:v>
                </c:pt>
                <c:pt idx="3385">
                  <c:v>57.650666666030887</c:v>
                </c:pt>
                <c:pt idx="3386">
                  <c:v>57.66751666069031</c:v>
                </c:pt>
                <c:pt idx="3387">
                  <c:v>57.684349997838339</c:v>
                </c:pt>
                <c:pt idx="3388">
                  <c:v>57.701349997520445</c:v>
                </c:pt>
                <c:pt idx="3389">
                  <c:v>57.718200000127155</c:v>
                </c:pt>
                <c:pt idx="3390">
                  <c:v>57.735049994786579</c:v>
                </c:pt>
                <c:pt idx="3391">
                  <c:v>57.752699995040892</c:v>
                </c:pt>
                <c:pt idx="3392">
                  <c:v>57.769733333587645</c:v>
                </c:pt>
                <c:pt idx="3393">
                  <c:v>57.78659999370575</c:v>
                </c:pt>
                <c:pt idx="3394">
                  <c:v>57.803449996312459</c:v>
                </c:pt>
                <c:pt idx="3395">
                  <c:v>57.820583327611288</c:v>
                </c:pt>
                <c:pt idx="3396">
                  <c:v>57.837483334541318</c:v>
                </c:pt>
                <c:pt idx="3397">
                  <c:v>57.854783328374225</c:v>
                </c:pt>
                <c:pt idx="3398">
                  <c:v>57.871633330980934</c:v>
                </c:pt>
                <c:pt idx="3399">
                  <c:v>57.888516664505005</c:v>
                </c:pt>
                <c:pt idx="3400">
                  <c:v>57.905366667111714</c:v>
                </c:pt>
                <c:pt idx="3401">
                  <c:v>57.922350001335147</c:v>
                </c:pt>
                <c:pt idx="3402">
                  <c:v>57.939199995994571</c:v>
                </c:pt>
                <c:pt idx="3403">
                  <c:v>57.956066664059954</c:v>
                </c:pt>
                <c:pt idx="3404">
                  <c:v>57.973433327674869</c:v>
                </c:pt>
                <c:pt idx="3405">
                  <c:v>57.990283330281578</c:v>
                </c:pt>
                <c:pt idx="3406">
                  <c:v>58.007133332888287</c:v>
                </c:pt>
                <c:pt idx="3407">
                  <c:v>58.023983327547711</c:v>
                </c:pt>
                <c:pt idx="3408">
                  <c:v>58.04083333015442</c:v>
                </c:pt>
                <c:pt idx="3409">
                  <c:v>58.057833329836527</c:v>
                </c:pt>
                <c:pt idx="3410">
                  <c:v>58.074699997901917</c:v>
                </c:pt>
                <c:pt idx="3411">
                  <c:v>58.091566665967306</c:v>
                </c:pt>
                <c:pt idx="3412">
                  <c:v>58.10841666062673</c:v>
                </c:pt>
                <c:pt idx="3413">
                  <c:v>58.125583330790199</c:v>
                </c:pt>
                <c:pt idx="3414">
                  <c:v>58.142449998855589</c:v>
                </c:pt>
                <c:pt idx="3415">
                  <c:v>58.15993332862854</c:v>
                </c:pt>
                <c:pt idx="3416">
                  <c:v>58.17679999669393</c:v>
                </c:pt>
                <c:pt idx="3417">
                  <c:v>58.194449996948244</c:v>
                </c:pt>
                <c:pt idx="3418">
                  <c:v>58.211299999554953</c:v>
                </c:pt>
                <c:pt idx="3419">
                  <c:v>58.228149994214377</c:v>
                </c:pt>
                <c:pt idx="3420">
                  <c:v>58.245016662279767</c:v>
                </c:pt>
                <c:pt idx="3421">
                  <c:v>58.261883330345157</c:v>
                </c:pt>
                <c:pt idx="3422">
                  <c:v>58.278733332951866</c:v>
                </c:pt>
                <c:pt idx="3423">
                  <c:v>58.295600001017256</c:v>
                </c:pt>
                <c:pt idx="3424">
                  <c:v>58.313016661008199</c:v>
                </c:pt>
                <c:pt idx="3425">
                  <c:v>58.329883329073589</c:v>
                </c:pt>
                <c:pt idx="3426">
                  <c:v>58.346733331680298</c:v>
                </c:pt>
                <c:pt idx="3427">
                  <c:v>58.363583334287007</c:v>
                </c:pt>
                <c:pt idx="3428">
                  <c:v>58.380433328946431</c:v>
                </c:pt>
                <c:pt idx="3429">
                  <c:v>58.397316662470502</c:v>
                </c:pt>
                <c:pt idx="3430">
                  <c:v>58.414166665077211</c:v>
                </c:pt>
                <c:pt idx="3431">
                  <c:v>58.43101666768392</c:v>
                </c:pt>
                <c:pt idx="3432">
                  <c:v>58.448633329073587</c:v>
                </c:pt>
                <c:pt idx="3433">
                  <c:v>58.465499997138977</c:v>
                </c:pt>
                <c:pt idx="3434">
                  <c:v>58.482349999745686</c:v>
                </c:pt>
                <c:pt idx="3435">
                  <c:v>58.499216667811076</c:v>
                </c:pt>
                <c:pt idx="3436">
                  <c:v>58.516916664441425</c:v>
                </c:pt>
                <c:pt idx="3437">
                  <c:v>58.533766667048134</c:v>
                </c:pt>
                <c:pt idx="3438">
                  <c:v>58.550833328564963</c:v>
                </c:pt>
                <c:pt idx="3439">
                  <c:v>58.567683331171672</c:v>
                </c:pt>
                <c:pt idx="3440">
                  <c:v>58.584533333778381</c:v>
                </c:pt>
                <c:pt idx="3441">
                  <c:v>58.601399993896486</c:v>
                </c:pt>
                <c:pt idx="3442">
                  <c:v>58.618333331743877</c:v>
                </c:pt>
                <c:pt idx="3443">
                  <c:v>58.635183334350586</c:v>
                </c:pt>
                <c:pt idx="3444">
                  <c:v>58.652066667874657</c:v>
                </c:pt>
                <c:pt idx="3445">
                  <c:v>58.669633332888289</c:v>
                </c:pt>
                <c:pt idx="3446">
                  <c:v>58.686483327547712</c:v>
                </c:pt>
                <c:pt idx="3447">
                  <c:v>58.703333330154422</c:v>
                </c:pt>
                <c:pt idx="3448">
                  <c:v>58.720183332761131</c:v>
                </c:pt>
                <c:pt idx="3449">
                  <c:v>58.737666662534075</c:v>
                </c:pt>
                <c:pt idx="3450">
                  <c:v>58.754533330599465</c:v>
                </c:pt>
                <c:pt idx="3451">
                  <c:v>58.772016660372415</c:v>
                </c:pt>
                <c:pt idx="3452">
                  <c:v>58.788883328437805</c:v>
                </c:pt>
                <c:pt idx="3453">
                  <c:v>58.805849997202557</c:v>
                </c:pt>
                <c:pt idx="3454">
                  <c:v>58.822699999809267</c:v>
                </c:pt>
                <c:pt idx="3455">
                  <c:v>58.83954999446869</c:v>
                </c:pt>
                <c:pt idx="3456">
                  <c:v>58.857116667429608</c:v>
                </c:pt>
                <c:pt idx="3457">
                  <c:v>58.873966662089032</c:v>
                </c:pt>
                <c:pt idx="3458">
                  <c:v>58.890816664695741</c:v>
                </c:pt>
                <c:pt idx="3459">
                  <c:v>58.90766666730245</c:v>
                </c:pt>
                <c:pt idx="3460">
                  <c:v>58.925133331616721</c:v>
                </c:pt>
                <c:pt idx="3461">
                  <c:v>58.94198333422343</c:v>
                </c:pt>
                <c:pt idx="3462">
                  <c:v>58.959616661071777</c:v>
                </c:pt>
                <c:pt idx="3463">
                  <c:v>58.976466663678487</c:v>
                </c:pt>
                <c:pt idx="3464">
                  <c:v>58.993716661135359</c:v>
                </c:pt>
                <c:pt idx="3465">
                  <c:v>59.010549998283388</c:v>
                </c:pt>
                <c:pt idx="3466">
                  <c:v>59.027416666348778</c:v>
                </c:pt>
                <c:pt idx="3467">
                  <c:v>59.044266661008201</c:v>
                </c:pt>
                <c:pt idx="3468">
                  <c:v>59.061149994532265</c:v>
                </c:pt>
                <c:pt idx="3469">
                  <c:v>59.078033328056335</c:v>
                </c:pt>
                <c:pt idx="3470">
                  <c:v>59.094883330663045</c:v>
                </c:pt>
                <c:pt idx="3471">
                  <c:v>59.111749998728435</c:v>
                </c:pt>
                <c:pt idx="3472">
                  <c:v>59.129600000381473</c:v>
                </c:pt>
                <c:pt idx="3473">
                  <c:v>59.146433329582216</c:v>
                </c:pt>
                <c:pt idx="3474">
                  <c:v>59.163283332188925</c:v>
                </c:pt>
                <c:pt idx="3475">
                  <c:v>59.180133326848349</c:v>
                </c:pt>
                <c:pt idx="3476">
                  <c:v>59.19708333015442</c:v>
                </c:pt>
                <c:pt idx="3477">
                  <c:v>59.21393333276113</c:v>
                </c:pt>
                <c:pt idx="3478">
                  <c:v>59.23080000082652</c:v>
                </c:pt>
                <c:pt idx="3479">
                  <c:v>59.248533328374229</c:v>
                </c:pt>
                <c:pt idx="3480">
                  <c:v>59.265383330980939</c:v>
                </c:pt>
                <c:pt idx="3481">
                  <c:v>59.282616662979123</c:v>
                </c:pt>
                <c:pt idx="3482">
                  <c:v>59.299466665585832</c:v>
                </c:pt>
                <c:pt idx="3483">
                  <c:v>59.317166662216188</c:v>
                </c:pt>
                <c:pt idx="3484">
                  <c:v>59.334016664822897</c:v>
                </c:pt>
                <c:pt idx="3485">
                  <c:v>59.351699995994565</c:v>
                </c:pt>
                <c:pt idx="3486">
                  <c:v>59.368566664059955</c:v>
                </c:pt>
                <c:pt idx="3487">
                  <c:v>59.386033328374225</c:v>
                </c:pt>
                <c:pt idx="3488">
                  <c:v>59.402883330980934</c:v>
                </c:pt>
                <c:pt idx="3489">
                  <c:v>59.420766663551333</c:v>
                </c:pt>
                <c:pt idx="3490">
                  <c:v>59.437600000699362</c:v>
                </c:pt>
                <c:pt idx="3491">
                  <c:v>59.45463333129883</c:v>
                </c:pt>
                <c:pt idx="3492">
                  <c:v>59.471499999364219</c:v>
                </c:pt>
                <c:pt idx="3493">
                  <c:v>59.488516664505006</c:v>
                </c:pt>
                <c:pt idx="3494">
                  <c:v>59.505366667111716</c:v>
                </c:pt>
                <c:pt idx="3495">
                  <c:v>59.522216661771139</c:v>
                </c:pt>
                <c:pt idx="3496">
                  <c:v>59.539816665649411</c:v>
                </c:pt>
                <c:pt idx="3497">
                  <c:v>59.556683333714801</c:v>
                </c:pt>
                <c:pt idx="3498">
                  <c:v>59.573583332697552</c:v>
                </c:pt>
                <c:pt idx="3499">
                  <c:v>59.590433327356976</c:v>
                </c:pt>
                <c:pt idx="3500">
                  <c:v>59.607283329963686</c:v>
                </c:pt>
                <c:pt idx="3501">
                  <c:v>59.625066661834715</c:v>
                </c:pt>
                <c:pt idx="3502">
                  <c:v>59.641949995358786</c:v>
                </c:pt>
                <c:pt idx="3503">
                  <c:v>59.659100000063582</c:v>
                </c:pt>
                <c:pt idx="3504">
                  <c:v>59.675949994723005</c:v>
                </c:pt>
                <c:pt idx="3505">
                  <c:v>59.693266661961871</c:v>
                </c:pt>
                <c:pt idx="3506">
                  <c:v>59.710116664568581</c:v>
                </c:pt>
                <c:pt idx="3507">
                  <c:v>59.72696666717529</c:v>
                </c:pt>
                <c:pt idx="3508">
                  <c:v>59.743833327293395</c:v>
                </c:pt>
                <c:pt idx="3509">
                  <c:v>59.760850000381467</c:v>
                </c:pt>
                <c:pt idx="3510">
                  <c:v>59.777699995040891</c:v>
                </c:pt>
                <c:pt idx="3511">
                  <c:v>59.7945499976476</c:v>
                </c:pt>
                <c:pt idx="3512">
                  <c:v>59.812249994277956</c:v>
                </c:pt>
                <c:pt idx="3513">
                  <c:v>59.829099996884665</c:v>
                </c:pt>
                <c:pt idx="3514">
                  <c:v>59.84608333110809</c:v>
                </c:pt>
                <c:pt idx="3515">
                  <c:v>59.8629333337148</c:v>
                </c:pt>
                <c:pt idx="3516">
                  <c:v>59.879783328374224</c:v>
                </c:pt>
                <c:pt idx="3517">
                  <c:v>59.89726666609446</c:v>
                </c:pt>
                <c:pt idx="3518">
                  <c:v>59.914116660753884</c:v>
                </c:pt>
                <c:pt idx="3519">
                  <c:v>59.931116660435997</c:v>
                </c:pt>
                <c:pt idx="3520">
                  <c:v>59.947966663042706</c:v>
                </c:pt>
                <c:pt idx="3521">
                  <c:v>59.964816665649415</c:v>
                </c:pt>
                <c:pt idx="3522">
                  <c:v>59.982433327039082</c:v>
                </c:pt>
                <c:pt idx="3523">
                  <c:v>59.999283329645792</c:v>
                </c:pt>
                <c:pt idx="3524">
                  <c:v>60.016666666666666</c:v>
                </c:pt>
                <c:pt idx="3525">
                  <c:v>60.033533334732056</c:v>
                </c:pt>
                <c:pt idx="3526">
                  <c:v>60.050416660308841</c:v>
                </c:pt>
                <c:pt idx="3527">
                  <c:v>60.067299993832904</c:v>
                </c:pt>
                <c:pt idx="3528">
                  <c:v>60.084966667493184</c:v>
                </c:pt>
                <c:pt idx="3529">
                  <c:v>60.101850001017254</c:v>
                </c:pt>
                <c:pt idx="3530">
                  <c:v>60.118883331616722</c:v>
                </c:pt>
                <c:pt idx="3531">
                  <c:v>60.135733334223431</c:v>
                </c:pt>
                <c:pt idx="3532">
                  <c:v>60.152583328882855</c:v>
                </c:pt>
                <c:pt idx="3533">
                  <c:v>60.169449996948245</c:v>
                </c:pt>
                <c:pt idx="3534">
                  <c:v>60.186566662788394</c:v>
                </c:pt>
                <c:pt idx="3535">
                  <c:v>60.203433330853777</c:v>
                </c:pt>
                <c:pt idx="3536">
                  <c:v>60.220916660626727</c:v>
                </c:pt>
                <c:pt idx="3537">
                  <c:v>60.237766663233437</c:v>
                </c:pt>
                <c:pt idx="3538">
                  <c:v>60.254983329772948</c:v>
                </c:pt>
                <c:pt idx="3539">
                  <c:v>60.271833332379657</c:v>
                </c:pt>
                <c:pt idx="3540">
                  <c:v>60.28941666285197</c:v>
                </c:pt>
                <c:pt idx="3541">
                  <c:v>60.306266665458679</c:v>
                </c:pt>
                <c:pt idx="3542">
                  <c:v>60.323433327674863</c:v>
                </c:pt>
                <c:pt idx="3543">
                  <c:v>60.340283330281572</c:v>
                </c:pt>
                <c:pt idx="3544">
                  <c:v>60.358016665776567</c:v>
                </c:pt>
                <c:pt idx="3545">
                  <c:v>60.374866660435991</c:v>
                </c:pt>
                <c:pt idx="3546">
                  <c:v>60.392533334096271</c:v>
                </c:pt>
                <c:pt idx="3547">
                  <c:v>60.409399994214375</c:v>
                </c:pt>
                <c:pt idx="3548">
                  <c:v>60.42679999669393</c:v>
                </c:pt>
                <c:pt idx="3549">
                  <c:v>60.443649999300639</c:v>
                </c:pt>
                <c:pt idx="3550">
                  <c:v>60.460499993960063</c:v>
                </c:pt>
                <c:pt idx="3551">
                  <c:v>60.477349996566772</c:v>
                </c:pt>
                <c:pt idx="3552">
                  <c:v>60.494216664632162</c:v>
                </c:pt>
                <c:pt idx="3553">
                  <c:v>60.51124999523163</c:v>
                </c:pt>
                <c:pt idx="3554">
                  <c:v>60.528099997838339</c:v>
                </c:pt>
                <c:pt idx="3555">
                  <c:v>60.544966665903729</c:v>
                </c:pt>
                <c:pt idx="3556">
                  <c:v>60.561816660563153</c:v>
                </c:pt>
                <c:pt idx="3557">
                  <c:v>60.579600000381468</c:v>
                </c:pt>
                <c:pt idx="3558">
                  <c:v>60.596433329582212</c:v>
                </c:pt>
                <c:pt idx="3559">
                  <c:v>60.613349994023643</c:v>
                </c:pt>
                <c:pt idx="3560">
                  <c:v>60.630199996630353</c:v>
                </c:pt>
                <c:pt idx="3561">
                  <c:v>60.647049999237062</c:v>
                </c:pt>
                <c:pt idx="3562">
                  <c:v>60.664766661326091</c:v>
                </c:pt>
                <c:pt idx="3563">
                  <c:v>60.6816166639328</c:v>
                </c:pt>
                <c:pt idx="3564">
                  <c:v>60.698583332697552</c:v>
                </c:pt>
                <c:pt idx="3565">
                  <c:v>60.715916665395099</c:v>
                </c:pt>
                <c:pt idx="3566">
                  <c:v>60.73279999891917</c:v>
                </c:pt>
                <c:pt idx="3567">
                  <c:v>60.749733328819275</c:v>
                </c:pt>
                <c:pt idx="3568">
                  <c:v>60.766933329900105</c:v>
                </c:pt>
                <c:pt idx="3569">
                  <c:v>60.783783332506815</c:v>
                </c:pt>
                <c:pt idx="3570">
                  <c:v>60.801549998919171</c:v>
                </c:pt>
                <c:pt idx="3571">
                  <c:v>60.818416666984561</c:v>
                </c:pt>
                <c:pt idx="3572">
                  <c:v>60.835950001080832</c:v>
                </c:pt>
                <c:pt idx="3573">
                  <c:v>60.852799995740256</c:v>
                </c:pt>
                <c:pt idx="3574">
                  <c:v>60.870600001017252</c:v>
                </c:pt>
                <c:pt idx="3575">
                  <c:v>60.887433330217995</c:v>
                </c:pt>
                <c:pt idx="3576">
                  <c:v>60.904283332824704</c:v>
                </c:pt>
                <c:pt idx="3577">
                  <c:v>60.921133327484128</c:v>
                </c:pt>
                <c:pt idx="3578">
                  <c:v>60.938333328564958</c:v>
                </c:pt>
                <c:pt idx="3579">
                  <c:v>60.955183331171675</c:v>
                </c:pt>
                <c:pt idx="3580">
                  <c:v>60.972366666793825</c:v>
                </c:pt>
                <c:pt idx="3581">
                  <c:v>60.989216661453248</c:v>
                </c:pt>
                <c:pt idx="3582">
                  <c:v>61.006833330790201</c:v>
                </c:pt>
                <c:pt idx="3583">
                  <c:v>61.02368333339691</c:v>
                </c:pt>
                <c:pt idx="3584">
                  <c:v>61.041000000635783</c:v>
                </c:pt>
                <c:pt idx="3585">
                  <c:v>61.057866660753888</c:v>
                </c:pt>
                <c:pt idx="3586">
                  <c:v>61.075549999872841</c:v>
                </c:pt>
                <c:pt idx="3587">
                  <c:v>61.092416667938231</c:v>
                </c:pt>
                <c:pt idx="3588">
                  <c:v>61.109683330853777</c:v>
                </c:pt>
                <c:pt idx="3589">
                  <c:v>61.126533333460493</c:v>
                </c:pt>
                <c:pt idx="3590">
                  <c:v>61.143916662534075</c:v>
                </c:pt>
                <c:pt idx="3591">
                  <c:v>61.160766665140791</c:v>
                </c:pt>
                <c:pt idx="3592">
                  <c:v>61.178149994214372</c:v>
                </c:pt>
                <c:pt idx="3593">
                  <c:v>61.194999996821089</c:v>
                </c:pt>
                <c:pt idx="3594">
                  <c:v>61.211849999427798</c:v>
                </c:pt>
                <c:pt idx="3595">
                  <c:v>61.228699994087222</c:v>
                </c:pt>
                <c:pt idx="3596">
                  <c:v>61.246383333206175</c:v>
                </c:pt>
                <c:pt idx="3597">
                  <c:v>61.263233327865599</c:v>
                </c:pt>
                <c:pt idx="3598">
                  <c:v>61.280533329645792</c:v>
                </c:pt>
                <c:pt idx="3599">
                  <c:v>61.297383332252501</c:v>
                </c:pt>
                <c:pt idx="3600">
                  <c:v>61.314299996693926</c:v>
                </c:pt>
                <c:pt idx="3601">
                  <c:v>61.331166664759316</c:v>
                </c:pt>
                <c:pt idx="3602">
                  <c:v>61.348016667366025</c:v>
                </c:pt>
                <c:pt idx="3603">
                  <c:v>61.365633328755699</c:v>
                </c:pt>
                <c:pt idx="3604">
                  <c:v>61.382499996821089</c:v>
                </c:pt>
                <c:pt idx="3605">
                  <c:v>61.399349999427798</c:v>
                </c:pt>
                <c:pt idx="3606">
                  <c:v>61.416199994087222</c:v>
                </c:pt>
                <c:pt idx="3607">
                  <c:v>61.433049996693931</c:v>
                </c:pt>
                <c:pt idx="3608">
                  <c:v>61.450750001271565</c:v>
                </c:pt>
                <c:pt idx="3609">
                  <c:v>61.467583330472308</c:v>
                </c:pt>
                <c:pt idx="3610">
                  <c:v>61.484649999936423</c:v>
                </c:pt>
                <c:pt idx="3611">
                  <c:v>61.501516668001813</c:v>
                </c:pt>
                <c:pt idx="3612">
                  <c:v>61.518366662661236</c:v>
                </c:pt>
                <c:pt idx="3613">
                  <c:v>61.535216665267946</c:v>
                </c:pt>
                <c:pt idx="3614">
                  <c:v>61.552766664822897</c:v>
                </c:pt>
                <c:pt idx="3615">
                  <c:v>61.569633332888287</c:v>
                </c:pt>
                <c:pt idx="3616">
                  <c:v>61.586483327547711</c:v>
                </c:pt>
                <c:pt idx="3617">
                  <c:v>61.60333333015442</c:v>
                </c:pt>
                <c:pt idx="3618">
                  <c:v>61.620916660626726</c:v>
                </c:pt>
                <c:pt idx="3619">
                  <c:v>61.637766663233442</c:v>
                </c:pt>
                <c:pt idx="3620">
                  <c:v>61.654616665840152</c:v>
                </c:pt>
                <c:pt idx="3621">
                  <c:v>61.671483333905535</c:v>
                </c:pt>
                <c:pt idx="3622">
                  <c:v>61.688633330663045</c:v>
                </c:pt>
                <c:pt idx="3623">
                  <c:v>61.705783327420555</c:v>
                </c:pt>
                <c:pt idx="3624">
                  <c:v>61.72324999968211</c:v>
                </c:pt>
                <c:pt idx="3625">
                  <c:v>61.740099994341534</c:v>
                </c:pt>
                <c:pt idx="3626">
                  <c:v>61.75708332856496</c:v>
                </c:pt>
                <c:pt idx="3627">
                  <c:v>61.773933331171669</c:v>
                </c:pt>
                <c:pt idx="3628">
                  <c:v>61.790799999237059</c:v>
                </c:pt>
                <c:pt idx="3629">
                  <c:v>61.808199993769328</c:v>
                </c:pt>
                <c:pt idx="3630">
                  <c:v>61.825049996376038</c:v>
                </c:pt>
                <c:pt idx="3631">
                  <c:v>61.842583330472308</c:v>
                </c:pt>
                <c:pt idx="3632">
                  <c:v>61.859433333079018</c:v>
                </c:pt>
                <c:pt idx="3633">
                  <c:v>61.877016663551331</c:v>
                </c:pt>
                <c:pt idx="3634">
                  <c:v>61.893883331616721</c:v>
                </c:pt>
                <c:pt idx="3635">
                  <c:v>61.91073333422343</c:v>
                </c:pt>
                <c:pt idx="3636">
                  <c:v>61.927583328882854</c:v>
                </c:pt>
                <c:pt idx="3637">
                  <c:v>61.94458332856496</c:v>
                </c:pt>
                <c:pt idx="3638">
                  <c:v>61.96144999663035</c:v>
                </c:pt>
                <c:pt idx="3639">
                  <c:v>61.97833333015442</c:v>
                </c:pt>
                <c:pt idx="3640">
                  <c:v>61.99518333276113</c:v>
                </c:pt>
                <c:pt idx="3641">
                  <c:v>62.012866663932797</c:v>
                </c:pt>
                <c:pt idx="3642">
                  <c:v>62.029716666539507</c:v>
                </c:pt>
                <c:pt idx="3643">
                  <c:v>62.04703333377838</c:v>
                </c:pt>
                <c:pt idx="3644">
                  <c:v>62.063883328437804</c:v>
                </c:pt>
                <c:pt idx="3645">
                  <c:v>62.080883328119917</c:v>
                </c:pt>
                <c:pt idx="3646">
                  <c:v>62.0977499961853</c:v>
                </c:pt>
                <c:pt idx="3647">
                  <c:v>62.114983328183492</c:v>
                </c:pt>
                <c:pt idx="3648">
                  <c:v>62.131849996248881</c:v>
                </c:pt>
                <c:pt idx="3649">
                  <c:v>62.149333333969118</c:v>
                </c:pt>
                <c:pt idx="3650">
                  <c:v>62.166183328628541</c:v>
                </c:pt>
                <c:pt idx="3651">
                  <c:v>62.183049996693931</c:v>
                </c:pt>
                <c:pt idx="3652">
                  <c:v>62.199916664759321</c:v>
                </c:pt>
                <c:pt idx="3653">
                  <c:v>62.216766667366031</c:v>
                </c:pt>
                <c:pt idx="3654">
                  <c:v>62.233983333905535</c:v>
                </c:pt>
                <c:pt idx="3655">
                  <c:v>62.250866667429605</c:v>
                </c:pt>
                <c:pt idx="3656">
                  <c:v>62.267716662089029</c:v>
                </c:pt>
                <c:pt idx="3657">
                  <c:v>62.284566664695738</c:v>
                </c:pt>
                <c:pt idx="3658">
                  <c:v>62.301933328310646</c:v>
                </c:pt>
                <c:pt idx="3659">
                  <c:v>62.318783330917356</c:v>
                </c:pt>
                <c:pt idx="3660">
                  <c:v>62.336433331171669</c:v>
                </c:pt>
                <c:pt idx="3661">
                  <c:v>62.353249994913739</c:v>
                </c:pt>
                <c:pt idx="3662">
                  <c:v>62.370983330408734</c:v>
                </c:pt>
                <c:pt idx="3663">
                  <c:v>62.387849998474124</c:v>
                </c:pt>
                <c:pt idx="3664">
                  <c:v>62.405283331871033</c:v>
                </c:pt>
                <c:pt idx="3665">
                  <c:v>62.422133334477742</c:v>
                </c:pt>
                <c:pt idx="3666">
                  <c:v>62.43983333110809</c:v>
                </c:pt>
                <c:pt idx="3667">
                  <c:v>62.4566833337148</c:v>
                </c:pt>
                <c:pt idx="3668">
                  <c:v>62.47416666348775</c:v>
                </c:pt>
                <c:pt idx="3669">
                  <c:v>62.49101666609446</c:v>
                </c:pt>
                <c:pt idx="3670">
                  <c:v>62.50848333040873</c:v>
                </c:pt>
                <c:pt idx="3671">
                  <c:v>62.52534999847412</c:v>
                </c:pt>
                <c:pt idx="3672">
                  <c:v>62.54223333199819</c:v>
                </c:pt>
                <c:pt idx="3673">
                  <c:v>62.5590833346049</c:v>
                </c:pt>
                <c:pt idx="3674">
                  <c:v>62.576499994595842</c:v>
                </c:pt>
                <c:pt idx="3675">
                  <c:v>62.593349997202559</c:v>
                </c:pt>
                <c:pt idx="3676">
                  <c:v>62.610799996058148</c:v>
                </c:pt>
                <c:pt idx="3677">
                  <c:v>62.627649998664857</c:v>
                </c:pt>
                <c:pt idx="3678">
                  <c:v>62.645116662979127</c:v>
                </c:pt>
                <c:pt idx="3679">
                  <c:v>62.661966665585837</c:v>
                </c:pt>
                <c:pt idx="3680">
                  <c:v>62.679366668065391</c:v>
                </c:pt>
                <c:pt idx="3681">
                  <c:v>62.696216662724815</c:v>
                </c:pt>
                <c:pt idx="3682">
                  <c:v>62.713899993896483</c:v>
                </c:pt>
                <c:pt idx="3683">
                  <c:v>62.730766661961873</c:v>
                </c:pt>
                <c:pt idx="3684">
                  <c:v>62.748433327674867</c:v>
                </c:pt>
                <c:pt idx="3685">
                  <c:v>62.765283330281576</c:v>
                </c:pt>
                <c:pt idx="3686">
                  <c:v>62.782550001144408</c:v>
                </c:pt>
                <c:pt idx="3687">
                  <c:v>62.799416661262512</c:v>
                </c:pt>
                <c:pt idx="3688">
                  <c:v>62.816650001207989</c:v>
                </c:pt>
                <c:pt idx="3689">
                  <c:v>62.833533334732053</c:v>
                </c:pt>
                <c:pt idx="3690">
                  <c:v>62.850383329391477</c:v>
                </c:pt>
                <c:pt idx="3691">
                  <c:v>62.867233331998186</c:v>
                </c:pt>
                <c:pt idx="3692">
                  <c:v>62.884833327929179</c:v>
                </c:pt>
                <c:pt idx="3693">
                  <c:v>62.901683330535889</c:v>
                </c:pt>
                <c:pt idx="3694">
                  <c:v>62.918833327293399</c:v>
                </c:pt>
                <c:pt idx="3695">
                  <c:v>62.935666664441428</c:v>
                </c:pt>
                <c:pt idx="3696">
                  <c:v>62.952516667048137</c:v>
                </c:pt>
                <c:pt idx="3697">
                  <c:v>62.969666663805647</c:v>
                </c:pt>
                <c:pt idx="3698">
                  <c:v>62.986516666412356</c:v>
                </c:pt>
                <c:pt idx="3699">
                  <c:v>63.004183332125343</c:v>
                </c:pt>
                <c:pt idx="3700">
                  <c:v>63.021033334732053</c:v>
                </c:pt>
                <c:pt idx="3701">
                  <c:v>63.038433329264322</c:v>
                </c:pt>
                <c:pt idx="3702">
                  <c:v>63.055283331871031</c:v>
                </c:pt>
                <c:pt idx="3703">
                  <c:v>63.072133334477741</c:v>
                </c:pt>
                <c:pt idx="3704">
                  <c:v>63.088983329137164</c:v>
                </c:pt>
                <c:pt idx="3705">
                  <c:v>63.106683333714805</c:v>
                </c:pt>
                <c:pt idx="3706">
                  <c:v>63.123533328374229</c:v>
                </c:pt>
                <c:pt idx="3707">
                  <c:v>63.14104999701182</c:v>
                </c:pt>
                <c:pt idx="3708">
                  <c:v>63.157899999618529</c:v>
                </c:pt>
                <c:pt idx="3709">
                  <c:v>63.175549999872842</c:v>
                </c:pt>
                <c:pt idx="3710">
                  <c:v>63.192399994532266</c:v>
                </c:pt>
                <c:pt idx="3711">
                  <c:v>63.209966667493184</c:v>
                </c:pt>
                <c:pt idx="3712">
                  <c:v>63.226816662152608</c:v>
                </c:pt>
                <c:pt idx="3713">
                  <c:v>63.244549997647603</c:v>
                </c:pt>
                <c:pt idx="3714">
                  <c:v>63.261416665712993</c:v>
                </c:pt>
                <c:pt idx="3715">
                  <c:v>63.27903332710266</c:v>
                </c:pt>
                <c:pt idx="3716">
                  <c:v>63.295883329709369</c:v>
                </c:pt>
                <c:pt idx="3717">
                  <c:v>63.313466660181682</c:v>
                </c:pt>
                <c:pt idx="3718">
                  <c:v>63.330316662788391</c:v>
                </c:pt>
                <c:pt idx="3719">
                  <c:v>63.3477499961853</c:v>
                </c:pt>
                <c:pt idx="3720">
                  <c:v>63.364599998792009</c:v>
                </c:pt>
                <c:pt idx="3721">
                  <c:v>63.382349999745685</c:v>
                </c:pt>
                <c:pt idx="3722">
                  <c:v>63.399199994405109</c:v>
                </c:pt>
                <c:pt idx="3723">
                  <c:v>63.416349999109904</c:v>
                </c:pt>
                <c:pt idx="3724">
                  <c:v>63.433233332633975</c:v>
                </c:pt>
                <c:pt idx="3725">
                  <c:v>63.450916663805643</c:v>
                </c:pt>
                <c:pt idx="3726">
                  <c:v>63.467783331871033</c:v>
                </c:pt>
                <c:pt idx="3727">
                  <c:v>63.485099999109906</c:v>
                </c:pt>
                <c:pt idx="3728">
                  <c:v>63.502033329010011</c:v>
                </c:pt>
                <c:pt idx="3729">
                  <c:v>63.518899997075401</c:v>
                </c:pt>
                <c:pt idx="3730">
                  <c:v>63.53574999968211</c:v>
                </c:pt>
                <c:pt idx="3731">
                  <c:v>63.552599994341534</c:v>
                </c:pt>
                <c:pt idx="3732">
                  <c:v>63.56959999402364</c:v>
                </c:pt>
                <c:pt idx="3733">
                  <c:v>63.58644999663035</c:v>
                </c:pt>
                <c:pt idx="3734">
                  <c:v>63.603299999237059</c:v>
                </c:pt>
                <c:pt idx="3735">
                  <c:v>63.620733332633975</c:v>
                </c:pt>
                <c:pt idx="3736">
                  <c:v>63.637583327293399</c:v>
                </c:pt>
                <c:pt idx="3737">
                  <c:v>63.655283331871033</c:v>
                </c:pt>
                <c:pt idx="3738">
                  <c:v>63.672133334477742</c:v>
                </c:pt>
                <c:pt idx="3739">
                  <c:v>63.689733330408735</c:v>
                </c:pt>
                <c:pt idx="3740">
                  <c:v>63.706583333015445</c:v>
                </c:pt>
                <c:pt idx="3741">
                  <c:v>63.723450001080828</c:v>
                </c:pt>
                <c:pt idx="3742">
                  <c:v>63.740316661198932</c:v>
                </c:pt>
                <c:pt idx="3743">
                  <c:v>63.758066662152608</c:v>
                </c:pt>
                <c:pt idx="3744">
                  <c:v>63.774916664759317</c:v>
                </c:pt>
                <c:pt idx="3745">
                  <c:v>63.791849994659422</c:v>
                </c:pt>
                <c:pt idx="3746">
                  <c:v>63.808683331807451</c:v>
                </c:pt>
                <c:pt idx="3747">
                  <c:v>63.825533334414168</c:v>
                </c:pt>
                <c:pt idx="3748">
                  <c:v>63.842783331871033</c:v>
                </c:pt>
                <c:pt idx="3749">
                  <c:v>63.859633334477742</c:v>
                </c:pt>
                <c:pt idx="3750">
                  <c:v>63.877316665649417</c:v>
                </c:pt>
                <c:pt idx="3751">
                  <c:v>63.894166660308841</c:v>
                </c:pt>
                <c:pt idx="3752">
                  <c:v>63.91164999802907</c:v>
                </c:pt>
                <c:pt idx="3753">
                  <c:v>63.928500000635786</c:v>
                </c:pt>
                <c:pt idx="3754">
                  <c:v>63.94598333040873</c:v>
                </c:pt>
                <c:pt idx="3755">
                  <c:v>63.962833333015439</c:v>
                </c:pt>
                <c:pt idx="3756">
                  <c:v>63.980266666412355</c:v>
                </c:pt>
                <c:pt idx="3757">
                  <c:v>63.997116661071779</c:v>
                </c:pt>
                <c:pt idx="3758">
                  <c:v>64.01469999949137</c:v>
                </c:pt>
                <c:pt idx="3759">
                  <c:v>64.031549994150794</c:v>
                </c:pt>
                <c:pt idx="3760">
                  <c:v>64.048599998156234</c:v>
                </c:pt>
                <c:pt idx="3761">
                  <c:v>64.065450000762937</c:v>
                </c:pt>
                <c:pt idx="3762">
                  <c:v>64.08229999542236</c:v>
                </c:pt>
                <c:pt idx="3763">
                  <c:v>64.099133332570389</c:v>
                </c:pt>
                <c:pt idx="3764">
                  <c:v>64.115983327229813</c:v>
                </c:pt>
                <c:pt idx="3765">
                  <c:v>64.133699997266135</c:v>
                </c:pt>
                <c:pt idx="3766">
                  <c:v>64.150549999872837</c:v>
                </c:pt>
                <c:pt idx="3767">
                  <c:v>64.168016664187107</c:v>
                </c:pt>
                <c:pt idx="3768">
                  <c:v>64.184883332252497</c:v>
                </c:pt>
                <c:pt idx="3769">
                  <c:v>64.201783331235248</c:v>
                </c:pt>
                <c:pt idx="3770">
                  <c:v>64.218633333841964</c:v>
                </c:pt>
                <c:pt idx="3771">
                  <c:v>64.235499993960062</c:v>
                </c:pt>
                <c:pt idx="3772">
                  <c:v>64.252349996566778</c:v>
                </c:pt>
                <c:pt idx="3773">
                  <c:v>64.26919999917348</c:v>
                </c:pt>
                <c:pt idx="3774">
                  <c:v>64.28606666723887</c:v>
                </c:pt>
                <c:pt idx="3775">
                  <c:v>64.30353333155314</c:v>
                </c:pt>
                <c:pt idx="3776">
                  <c:v>64.320383334159857</c:v>
                </c:pt>
                <c:pt idx="3777">
                  <c:v>64.337349994977316</c:v>
                </c:pt>
                <c:pt idx="3778">
                  <c:v>64.354199997584018</c:v>
                </c:pt>
                <c:pt idx="3779">
                  <c:v>64.371083331108096</c:v>
                </c:pt>
                <c:pt idx="3780">
                  <c:v>64.388083330790195</c:v>
                </c:pt>
                <c:pt idx="3781">
                  <c:v>64.404949998855585</c:v>
                </c:pt>
                <c:pt idx="3782">
                  <c:v>64.421816666920975</c:v>
                </c:pt>
                <c:pt idx="3783">
                  <c:v>64.439083329836521</c:v>
                </c:pt>
                <c:pt idx="3784">
                  <c:v>64.455933332443237</c:v>
                </c:pt>
                <c:pt idx="3785">
                  <c:v>64.472783327102661</c:v>
                </c:pt>
                <c:pt idx="3786">
                  <c:v>64.489649995168051</c:v>
                </c:pt>
                <c:pt idx="3787">
                  <c:v>64.506566667556768</c:v>
                </c:pt>
                <c:pt idx="3788">
                  <c:v>64.523416662216192</c:v>
                </c:pt>
                <c:pt idx="3789">
                  <c:v>64.540266664822894</c:v>
                </c:pt>
                <c:pt idx="3790">
                  <c:v>64.557699998219803</c:v>
                </c:pt>
                <c:pt idx="3791">
                  <c:v>64.574566666285193</c:v>
                </c:pt>
                <c:pt idx="3792">
                  <c:v>64.591849994659427</c:v>
                </c:pt>
                <c:pt idx="3793">
                  <c:v>64.608699997266129</c:v>
                </c:pt>
                <c:pt idx="3794">
                  <c:v>64.625949994723001</c:v>
                </c:pt>
                <c:pt idx="3795">
                  <c:v>64.642816662788391</c:v>
                </c:pt>
                <c:pt idx="3796">
                  <c:v>64.660516667366025</c:v>
                </c:pt>
                <c:pt idx="3797">
                  <c:v>64.677366662025449</c:v>
                </c:pt>
                <c:pt idx="3798">
                  <c:v>64.69508333206177</c:v>
                </c:pt>
                <c:pt idx="3799">
                  <c:v>64.71195000012716</c:v>
                </c:pt>
                <c:pt idx="3800">
                  <c:v>64.729333329200742</c:v>
                </c:pt>
                <c:pt idx="3801">
                  <c:v>64.746183331807458</c:v>
                </c:pt>
                <c:pt idx="3802">
                  <c:v>64.763349994023642</c:v>
                </c:pt>
                <c:pt idx="3803">
                  <c:v>64.780199996630344</c:v>
                </c:pt>
                <c:pt idx="3804">
                  <c:v>64.797616664568579</c:v>
                </c:pt>
                <c:pt idx="3805">
                  <c:v>64.814466667175296</c:v>
                </c:pt>
                <c:pt idx="3806">
                  <c:v>64.83131666183472</c:v>
                </c:pt>
                <c:pt idx="3807">
                  <c:v>64.848166664441422</c:v>
                </c:pt>
                <c:pt idx="3808">
                  <c:v>64.865416661898294</c:v>
                </c:pt>
                <c:pt idx="3809">
                  <c:v>64.882283329963684</c:v>
                </c:pt>
                <c:pt idx="3810">
                  <c:v>64.899666666984558</c:v>
                </c:pt>
                <c:pt idx="3811">
                  <c:v>64.916533327102655</c:v>
                </c:pt>
                <c:pt idx="3812">
                  <c:v>64.933816663424167</c:v>
                </c:pt>
                <c:pt idx="3813">
                  <c:v>64.950683331489557</c:v>
                </c:pt>
                <c:pt idx="3814">
                  <c:v>64.967549999554947</c:v>
                </c:pt>
                <c:pt idx="3815">
                  <c:v>64.984399994214371</c:v>
                </c:pt>
                <c:pt idx="3816">
                  <c:v>65.001249996821088</c:v>
                </c:pt>
                <c:pt idx="3817">
                  <c:v>65.01809999942779</c:v>
                </c:pt>
                <c:pt idx="3818">
                  <c:v>65.034949994087214</c:v>
                </c:pt>
                <c:pt idx="3819">
                  <c:v>65.051949993769327</c:v>
                </c:pt>
                <c:pt idx="3820">
                  <c:v>65.068799996376043</c:v>
                </c:pt>
                <c:pt idx="3821">
                  <c:v>65.085649998982746</c:v>
                </c:pt>
                <c:pt idx="3822">
                  <c:v>65.102499993642169</c:v>
                </c:pt>
                <c:pt idx="3823">
                  <c:v>65.119383327166233</c:v>
                </c:pt>
                <c:pt idx="3824">
                  <c:v>65.136283334096277</c:v>
                </c:pt>
                <c:pt idx="3825">
                  <c:v>65.1531333287557</c:v>
                </c:pt>
                <c:pt idx="3826">
                  <c:v>65.16999999682109</c:v>
                </c:pt>
                <c:pt idx="3827">
                  <c:v>65.186849999427793</c:v>
                </c:pt>
                <c:pt idx="3828">
                  <c:v>65.203699994087216</c:v>
                </c:pt>
                <c:pt idx="3829">
                  <c:v>65.220549996693933</c:v>
                </c:pt>
                <c:pt idx="3830">
                  <c:v>65.237600000699359</c:v>
                </c:pt>
                <c:pt idx="3831">
                  <c:v>65.254449995358783</c:v>
                </c:pt>
                <c:pt idx="3832">
                  <c:v>65.271883328755692</c:v>
                </c:pt>
                <c:pt idx="3833">
                  <c:v>65.288733331362408</c:v>
                </c:pt>
                <c:pt idx="3834">
                  <c:v>65.305866662661231</c:v>
                </c:pt>
                <c:pt idx="3835">
                  <c:v>65.322716665267947</c:v>
                </c:pt>
                <c:pt idx="3836">
                  <c:v>65.340066663424167</c:v>
                </c:pt>
                <c:pt idx="3837">
                  <c:v>65.356916666030884</c:v>
                </c:pt>
                <c:pt idx="3838">
                  <c:v>65.374583331743878</c:v>
                </c:pt>
                <c:pt idx="3839">
                  <c:v>65.39143333435058</c:v>
                </c:pt>
                <c:pt idx="3840">
                  <c:v>65.408283329010004</c:v>
                </c:pt>
                <c:pt idx="3841">
                  <c:v>65.425133331616721</c:v>
                </c:pt>
                <c:pt idx="3842">
                  <c:v>65.442783331871027</c:v>
                </c:pt>
                <c:pt idx="3843">
                  <c:v>65.459649999936417</c:v>
                </c:pt>
                <c:pt idx="3844">
                  <c:v>65.477233330408737</c:v>
                </c:pt>
                <c:pt idx="3845">
                  <c:v>65.494083333015439</c:v>
                </c:pt>
                <c:pt idx="3846">
                  <c:v>65.511366661389673</c:v>
                </c:pt>
                <c:pt idx="3847">
                  <c:v>65.528216663996375</c:v>
                </c:pt>
                <c:pt idx="3848">
                  <c:v>65.545050001144403</c:v>
                </c:pt>
                <c:pt idx="3849">
                  <c:v>65.561899995803827</c:v>
                </c:pt>
                <c:pt idx="3850">
                  <c:v>65.578766663869217</c:v>
                </c:pt>
                <c:pt idx="3851">
                  <c:v>65.596600000063574</c:v>
                </c:pt>
                <c:pt idx="3852">
                  <c:v>65.613449994722998</c:v>
                </c:pt>
                <c:pt idx="3853">
                  <c:v>65.630316662788388</c:v>
                </c:pt>
                <c:pt idx="3854">
                  <c:v>65.647183330853778</c:v>
                </c:pt>
                <c:pt idx="3855">
                  <c:v>65.664849996566772</c:v>
                </c:pt>
                <c:pt idx="3856">
                  <c:v>65.681716664632162</c:v>
                </c:pt>
                <c:pt idx="3857">
                  <c:v>65.698916665712986</c:v>
                </c:pt>
                <c:pt idx="3858">
                  <c:v>65.715783333778376</c:v>
                </c:pt>
                <c:pt idx="3859">
                  <c:v>65.73313333193461</c:v>
                </c:pt>
                <c:pt idx="3860">
                  <c:v>65.750016665458674</c:v>
                </c:pt>
                <c:pt idx="3861">
                  <c:v>65.76686666806539</c:v>
                </c:pt>
                <c:pt idx="3862">
                  <c:v>65.783733328183487</c:v>
                </c:pt>
                <c:pt idx="3863">
                  <c:v>65.800583330790204</c:v>
                </c:pt>
                <c:pt idx="3864">
                  <c:v>65.817666665712991</c:v>
                </c:pt>
                <c:pt idx="3865">
                  <c:v>65.834516660372415</c:v>
                </c:pt>
                <c:pt idx="3866">
                  <c:v>65.851366662979132</c:v>
                </c:pt>
                <c:pt idx="3867">
                  <c:v>65.868216665585834</c:v>
                </c:pt>
                <c:pt idx="3868">
                  <c:v>65.885066660245258</c:v>
                </c:pt>
                <c:pt idx="3869">
                  <c:v>65.902083333333337</c:v>
                </c:pt>
                <c:pt idx="3870">
                  <c:v>65.918933327992761</c:v>
                </c:pt>
                <c:pt idx="3871">
                  <c:v>65.935833326975498</c:v>
                </c:pt>
                <c:pt idx="3872">
                  <c:v>65.952699995040888</c:v>
                </c:pt>
                <c:pt idx="3873">
                  <c:v>65.970299998919174</c:v>
                </c:pt>
                <c:pt idx="3874">
                  <c:v>65.987149993578598</c:v>
                </c:pt>
                <c:pt idx="3875">
                  <c:v>66.004766662915543</c:v>
                </c:pt>
                <c:pt idx="3876">
                  <c:v>66.021633330980933</c:v>
                </c:pt>
                <c:pt idx="3877">
                  <c:v>66.039299996693927</c:v>
                </c:pt>
                <c:pt idx="3878">
                  <c:v>66.056166664759317</c:v>
                </c:pt>
                <c:pt idx="3879">
                  <c:v>66.073733329772949</c:v>
                </c:pt>
                <c:pt idx="3880">
                  <c:v>66.090599997838339</c:v>
                </c:pt>
                <c:pt idx="3881">
                  <c:v>66.107466665903729</c:v>
                </c:pt>
                <c:pt idx="3882">
                  <c:v>66.124316660563153</c:v>
                </c:pt>
                <c:pt idx="3883">
                  <c:v>66.141166663169855</c:v>
                </c:pt>
                <c:pt idx="3884">
                  <c:v>66.158650000890091</c:v>
                </c:pt>
                <c:pt idx="3885">
                  <c:v>66.175516661008203</c:v>
                </c:pt>
                <c:pt idx="3886">
                  <c:v>66.193166661262509</c:v>
                </c:pt>
                <c:pt idx="3887">
                  <c:v>66.210016663869226</c:v>
                </c:pt>
                <c:pt idx="3888">
                  <c:v>66.227716660499567</c:v>
                </c:pt>
                <c:pt idx="3889">
                  <c:v>66.244566663106283</c:v>
                </c:pt>
                <c:pt idx="3890">
                  <c:v>66.261416665712986</c:v>
                </c:pt>
                <c:pt idx="3891">
                  <c:v>66.27826666037241</c:v>
                </c:pt>
                <c:pt idx="3892">
                  <c:v>66.295116662979126</c:v>
                </c:pt>
                <c:pt idx="3893">
                  <c:v>66.311966665585842</c:v>
                </c:pt>
                <c:pt idx="3894">
                  <c:v>66.329600000381475</c:v>
                </c:pt>
                <c:pt idx="3895">
                  <c:v>66.346466660499573</c:v>
                </c:pt>
                <c:pt idx="3896">
                  <c:v>66.364133334159845</c:v>
                </c:pt>
                <c:pt idx="3897">
                  <c:v>66.380983328819269</c:v>
                </c:pt>
                <c:pt idx="3898">
                  <c:v>66.397849996884659</c:v>
                </c:pt>
                <c:pt idx="3899">
                  <c:v>66.414699999491376</c:v>
                </c:pt>
                <c:pt idx="3900">
                  <c:v>66.431966662406921</c:v>
                </c:pt>
                <c:pt idx="3901">
                  <c:v>66.448816665013638</c:v>
                </c:pt>
                <c:pt idx="3902">
                  <c:v>66.466216667493185</c:v>
                </c:pt>
                <c:pt idx="3903">
                  <c:v>66.483066662152609</c:v>
                </c:pt>
                <c:pt idx="3904">
                  <c:v>66.500516661008206</c:v>
                </c:pt>
                <c:pt idx="3905">
                  <c:v>66.517366663614908</c:v>
                </c:pt>
                <c:pt idx="3906">
                  <c:v>66.534249997138971</c:v>
                </c:pt>
                <c:pt idx="3907">
                  <c:v>66.551083334287014</c:v>
                </c:pt>
                <c:pt idx="3908">
                  <c:v>66.567933328946438</c:v>
                </c:pt>
                <c:pt idx="3909">
                  <c:v>66.58478333155314</c:v>
                </c:pt>
                <c:pt idx="3910">
                  <c:v>66.60164999961853</c:v>
                </c:pt>
                <c:pt idx="3911">
                  <c:v>66.618599994977316</c:v>
                </c:pt>
                <c:pt idx="3912">
                  <c:v>66.635466663042706</c:v>
                </c:pt>
                <c:pt idx="3913">
                  <c:v>66.653183333079014</c:v>
                </c:pt>
                <c:pt idx="3914">
                  <c:v>66.670033327738437</c:v>
                </c:pt>
                <c:pt idx="3915">
                  <c:v>66.687333329518637</c:v>
                </c:pt>
                <c:pt idx="3916">
                  <c:v>66.704249993960062</c:v>
                </c:pt>
                <c:pt idx="3917">
                  <c:v>66.721783328056333</c:v>
                </c:pt>
                <c:pt idx="3918">
                  <c:v>66.738633330663049</c:v>
                </c:pt>
                <c:pt idx="3919">
                  <c:v>66.756183330217993</c:v>
                </c:pt>
                <c:pt idx="3920">
                  <c:v>66.77303333282471</c:v>
                </c:pt>
                <c:pt idx="3921">
                  <c:v>66.790799999237066</c:v>
                </c:pt>
                <c:pt idx="3922">
                  <c:v>66.80764999389649</c:v>
                </c:pt>
                <c:pt idx="3923">
                  <c:v>66.824499996503192</c:v>
                </c:pt>
                <c:pt idx="3924">
                  <c:v>66.841349999109909</c:v>
                </c:pt>
                <c:pt idx="3925">
                  <c:v>66.85904999574025</c:v>
                </c:pt>
                <c:pt idx="3926">
                  <c:v>66.875899998346966</c:v>
                </c:pt>
                <c:pt idx="3927">
                  <c:v>66.893266661961874</c:v>
                </c:pt>
                <c:pt idx="3928">
                  <c:v>66.910116664568577</c:v>
                </c:pt>
                <c:pt idx="3929">
                  <c:v>66.926983332633966</c:v>
                </c:pt>
                <c:pt idx="3930">
                  <c:v>66.94383332729339</c:v>
                </c:pt>
                <c:pt idx="3931">
                  <c:v>66.961199998855591</c:v>
                </c:pt>
                <c:pt idx="3932">
                  <c:v>66.978066666920981</c:v>
                </c:pt>
                <c:pt idx="3933">
                  <c:v>66.995433330535889</c:v>
                </c:pt>
                <c:pt idx="3934">
                  <c:v>67.012266667683917</c:v>
                </c:pt>
                <c:pt idx="3935">
                  <c:v>67.029116662343341</c:v>
                </c:pt>
                <c:pt idx="3936">
                  <c:v>67.045966664950058</c:v>
                </c:pt>
                <c:pt idx="3937">
                  <c:v>67.063683327039087</c:v>
                </c:pt>
                <c:pt idx="3938">
                  <c:v>67.080549995104477</c:v>
                </c:pt>
                <c:pt idx="3939">
                  <c:v>67.097916666666663</c:v>
                </c:pt>
                <c:pt idx="3940">
                  <c:v>67.114766661326087</c:v>
                </c:pt>
                <c:pt idx="3941">
                  <c:v>67.13239999612172</c:v>
                </c:pt>
                <c:pt idx="3942">
                  <c:v>67.14926666418711</c:v>
                </c:pt>
                <c:pt idx="3943">
                  <c:v>67.166650001207984</c:v>
                </c:pt>
                <c:pt idx="3944">
                  <c:v>67.183499995867408</c:v>
                </c:pt>
                <c:pt idx="3945">
                  <c:v>67.20124999682109</c:v>
                </c:pt>
                <c:pt idx="3946">
                  <c:v>67.218133330345154</c:v>
                </c:pt>
                <c:pt idx="3947">
                  <c:v>67.235499993960062</c:v>
                </c:pt>
                <c:pt idx="3948">
                  <c:v>67.252349996566778</c:v>
                </c:pt>
                <c:pt idx="3949">
                  <c:v>67.269316665331516</c:v>
                </c:pt>
                <c:pt idx="3950">
                  <c:v>67.286183333396906</c:v>
                </c:pt>
                <c:pt idx="3951">
                  <c:v>67.303600001335141</c:v>
                </c:pt>
                <c:pt idx="3952">
                  <c:v>67.320449995994565</c:v>
                </c:pt>
                <c:pt idx="3953">
                  <c:v>67.337299998601281</c:v>
                </c:pt>
                <c:pt idx="3954">
                  <c:v>67.354150001207984</c:v>
                </c:pt>
                <c:pt idx="3955">
                  <c:v>67.370999995867408</c:v>
                </c:pt>
                <c:pt idx="3956">
                  <c:v>67.388733331362403</c:v>
                </c:pt>
                <c:pt idx="3957">
                  <c:v>67.405583333969119</c:v>
                </c:pt>
                <c:pt idx="3958">
                  <c:v>67.423166664441425</c:v>
                </c:pt>
                <c:pt idx="3959">
                  <c:v>67.440016667048141</c:v>
                </c:pt>
                <c:pt idx="3960">
                  <c:v>67.456866661707565</c:v>
                </c:pt>
                <c:pt idx="3961">
                  <c:v>67.473716664314267</c:v>
                </c:pt>
                <c:pt idx="3962">
                  <c:v>67.490566666920984</c:v>
                </c:pt>
                <c:pt idx="3963">
                  <c:v>67.50833333333334</c:v>
                </c:pt>
                <c:pt idx="3964">
                  <c:v>67.525183327992764</c:v>
                </c:pt>
                <c:pt idx="3965">
                  <c:v>67.542783331871036</c:v>
                </c:pt>
                <c:pt idx="3966">
                  <c:v>67.559633334477738</c:v>
                </c:pt>
                <c:pt idx="3967">
                  <c:v>67.576483329137162</c:v>
                </c:pt>
                <c:pt idx="3968">
                  <c:v>67.593333331743878</c:v>
                </c:pt>
                <c:pt idx="3969">
                  <c:v>67.61018333435058</c:v>
                </c:pt>
                <c:pt idx="3970">
                  <c:v>67.627799995740261</c:v>
                </c:pt>
                <c:pt idx="3971">
                  <c:v>67.644666663805637</c:v>
                </c:pt>
                <c:pt idx="3972">
                  <c:v>67.661516666412354</c:v>
                </c:pt>
                <c:pt idx="3973">
                  <c:v>67.678366661071777</c:v>
                </c:pt>
                <c:pt idx="3974">
                  <c:v>67.695216663678494</c:v>
                </c:pt>
                <c:pt idx="3975">
                  <c:v>67.712716666857403</c:v>
                </c:pt>
                <c:pt idx="3976">
                  <c:v>67.729766662915551</c:v>
                </c:pt>
                <c:pt idx="3977">
                  <c:v>67.746649996439615</c:v>
                </c:pt>
                <c:pt idx="3978">
                  <c:v>67.763499999046331</c:v>
                </c:pt>
                <c:pt idx="3979">
                  <c:v>67.780349993705755</c:v>
                </c:pt>
                <c:pt idx="3980">
                  <c:v>67.797216661771145</c:v>
                </c:pt>
                <c:pt idx="3981">
                  <c:v>67.814066664377847</c:v>
                </c:pt>
                <c:pt idx="3982">
                  <c:v>67.831183330217996</c:v>
                </c:pt>
                <c:pt idx="3983">
                  <c:v>67.848033332824713</c:v>
                </c:pt>
                <c:pt idx="3984">
                  <c:v>67.865483331680295</c:v>
                </c:pt>
                <c:pt idx="3985">
                  <c:v>67.882316660881045</c:v>
                </c:pt>
                <c:pt idx="3986">
                  <c:v>67.899166663487748</c:v>
                </c:pt>
                <c:pt idx="3987">
                  <c:v>67.916016666094464</c:v>
                </c:pt>
                <c:pt idx="3988">
                  <c:v>67.932866660753888</c:v>
                </c:pt>
                <c:pt idx="3989">
                  <c:v>67.94971666336059</c:v>
                </c:pt>
                <c:pt idx="3990">
                  <c:v>67.967433333396912</c:v>
                </c:pt>
                <c:pt idx="3991">
                  <c:v>67.984299993515009</c:v>
                </c:pt>
                <c:pt idx="3992">
                  <c:v>68.001733326911932</c:v>
                </c:pt>
                <c:pt idx="3993">
                  <c:v>68.018583329518634</c:v>
                </c:pt>
                <c:pt idx="3994">
                  <c:v>68.035966666539508</c:v>
                </c:pt>
                <c:pt idx="3995">
                  <c:v>68.052816661198932</c:v>
                </c:pt>
                <c:pt idx="3996">
                  <c:v>68.069666663805648</c:v>
                </c:pt>
                <c:pt idx="3997">
                  <c:v>68.086533331871038</c:v>
                </c:pt>
                <c:pt idx="3998">
                  <c:v>68.104266667366034</c:v>
                </c:pt>
                <c:pt idx="3999">
                  <c:v>68.121133327484131</c:v>
                </c:pt>
                <c:pt idx="4000">
                  <c:v>68.138800001144403</c:v>
                </c:pt>
                <c:pt idx="4001">
                  <c:v>68.155683334668481</c:v>
                </c:pt>
                <c:pt idx="4002">
                  <c:v>68.17328333059946</c:v>
                </c:pt>
                <c:pt idx="4003">
                  <c:v>68.190133333206177</c:v>
                </c:pt>
                <c:pt idx="4004">
                  <c:v>68.206983327865601</c:v>
                </c:pt>
                <c:pt idx="4005">
                  <c:v>68.223833330472317</c:v>
                </c:pt>
                <c:pt idx="4006">
                  <c:v>68.240699998537693</c:v>
                </c:pt>
                <c:pt idx="4007">
                  <c:v>68.257916665077204</c:v>
                </c:pt>
                <c:pt idx="4008">
                  <c:v>68.27476666768392</c:v>
                </c:pt>
                <c:pt idx="4009">
                  <c:v>68.29184999465943</c:v>
                </c:pt>
                <c:pt idx="4010">
                  <c:v>68.308699997266132</c:v>
                </c:pt>
                <c:pt idx="4011">
                  <c:v>68.325750001271572</c:v>
                </c:pt>
                <c:pt idx="4012">
                  <c:v>68.342633326848343</c:v>
                </c:pt>
                <c:pt idx="4013">
                  <c:v>68.36030000050863</c:v>
                </c:pt>
                <c:pt idx="4014">
                  <c:v>68.377166660626727</c:v>
                </c:pt>
                <c:pt idx="4015">
                  <c:v>68.394816660881048</c:v>
                </c:pt>
                <c:pt idx="4016">
                  <c:v>68.41166666348775</c:v>
                </c:pt>
                <c:pt idx="4017">
                  <c:v>68.428516666094467</c:v>
                </c:pt>
                <c:pt idx="4018">
                  <c:v>68.445366660753891</c:v>
                </c:pt>
                <c:pt idx="4019">
                  <c:v>68.462233328819281</c:v>
                </c:pt>
                <c:pt idx="4020">
                  <c:v>68.47941666444143</c:v>
                </c:pt>
                <c:pt idx="4021">
                  <c:v>68.496266667048133</c:v>
                </c:pt>
                <c:pt idx="4022">
                  <c:v>68.513983329137162</c:v>
                </c:pt>
                <c:pt idx="4023">
                  <c:v>68.530833331743878</c:v>
                </c:pt>
                <c:pt idx="4024">
                  <c:v>68.5479666630427</c:v>
                </c:pt>
                <c:pt idx="4025">
                  <c:v>68.564816665649417</c:v>
                </c:pt>
                <c:pt idx="4026">
                  <c:v>68.581666660308841</c:v>
                </c:pt>
                <c:pt idx="4027">
                  <c:v>68.598516662915543</c:v>
                </c:pt>
                <c:pt idx="4028">
                  <c:v>68.615366665522259</c:v>
                </c:pt>
                <c:pt idx="4029">
                  <c:v>68.633016665776566</c:v>
                </c:pt>
                <c:pt idx="4030">
                  <c:v>68.64986666043599</c:v>
                </c:pt>
                <c:pt idx="4031">
                  <c:v>68.667533334096277</c:v>
                </c:pt>
                <c:pt idx="4032">
                  <c:v>68.6843833287557</c:v>
                </c:pt>
                <c:pt idx="4033">
                  <c:v>68.701816662152609</c:v>
                </c:pt>
                <c:pt idx="4034">
                  <c:v>68.718666664759311</c:v>
                </c:pt>
                <c:pt idx="4035">
                  <c:v>68.735516667366028</c:v>
                </c:pt>
                <c:pt idx="4036">
                  <c:v>68.752349996566778</c:v>
                </c:pt>
                <c:pt idx="4037">
                  <c:v>68.769749999046326</c:v>
                </c:pt>
                <c:pt idx="4038">
                  <c:v>68.78659999370575</c:v>
                </c:pt>
                <c:pt idx="4039">
                  <c:v>68.804316663742071</c:v>
                </c:pt>
                <c:pt idx="4040">
                  <c:v>68.821166666348773</c:v>
                </c:pt>
                <c:pt idx="4041">
                  <c:v>68.838999994595852</c:v>
                </c:pt>
                <c:pt idx="4042">
                  <c:v>68.855866662661228</c:v>
                </c:pt>
                <c:pt idx="4043">
                  <c:v>68.873249999682102</c:v>
                </c:pt>
                <c:pt idx="4044">
                  <c:v>68.890099994341526</c:v>
                </c:pt>
                <c:pt idx="4045">
                  <c:v>68.907633328437811</c:v>
                </c:pt>
                <c:pt idx="4046">
                  <c:v>68.924483331044513</c:v>
                </c:pt>
                <c:pt idx="4047">
                  <c:v>68.941716663042698</c:v>
                </c:pt>
                <c:pt idx="4048">
                  <c:v>68.958583331108088</c:v>
                </c:pt>
                <c:pt idx="4049">
                  <c:v>68.975783332188925</c:v>
                </c:pt>
                <c:pt idx="4050">
                  <c:v>68.992633326848349</c:v>
                </c:pt>
                <c:pt idx="4051">
                  <c:v>69.010366662343344</c:v>
                </c:pt>
                <c:pt idx="4052">
                  <c:v>69.027216664950046</c:v>
                </c:pt>
                <c:pt idx="4053">
                  <c:v>69.044849999745693</c:v>
                </c:pt>
                <c:pt idx="4054">
                  <c:v>69.061699994405117</c:v>
                </c:pt>
                <c:pt idx="4055">
                  <c:v>69.079316663742063</c:v>
                </c:pt>
                <c:pt idx="4056">
                  <c:v>69.096166666348779</c:v>
                </c:pt>
                <c:pt idx="4057">
                  <c:v>69.113033334414169</c:v>
                </c:pt>
                <c:pt idx="4058">
                  <c:v>69.129899994532266</c:v>
                </c:pt>
                <c:pt idx="4059">
                  <c:v>69.147099995613104</c:v>
                </c:pt>
                <c:pt idx="4060">
                  <c:v>69.163966663678494</c:v>
                </c:pt>
                <c:pt idx="4061">
                  <c:v>69.181399997075403</c:v>
                </c:pt>
                <c:pt idx="4062">
                  <c:v>69.198266665140792</c:v>
                </c:pt>
                <c:pt idx="4063">
                  <c:v>69.215683333079014</c:v>
                </c:pt>
                <c:pt idx="4064">
                  <c:v>69.232533327738437</c:v>
                </c:pt>
                <c:pt idx="4065">
                  <c:v>69.250249997774759</c:v>
                </c:pt>
                <c:pt idx="4066">
                  <c:v>69.267100000381475</c:v>
                </c:pt>
                <c:pt idx="4067">
                  <c:v>69.284816662470504</c:v>
                </c:pt>
                <c:pt idx="4068">
                  <c:v>69.301666665077207</c:v>
                </c:pt>
                <c:pt idx="4069">
                  <c:v>69.31929999987284</c:v>
                </c:pt>
                <c:pt idx="4070">
                  <c:v>69.33613332907359</c:v>
                </c:pt>
                <c:pt idx="4071">
                  <c:v>69.352983331680292</c:v>
                </c:pt>
                <c:pt idx="4072">
                  <c:v>69.369849999745682</c:v>
                </c:pt>
                <c:pt idx="4073">
                  <c:v>69.387583327293399</c:v>
                </c:pt>
                <c:pt idx="4074">
                  <c:v>69.404433329900101</c:v>
                </c:pt>
                <c:pt idx="4075">
                  <c:v>69.421683327356973</c:v>
                </c:pt>
                <c:pt idx="4076">
                  <c:v>69.438549995422363</c:v>
                </c:pt>
                <c:pt idx="4077">
                  <c:v>69.455816666285202</c:v>
                </c:pt>
                <c:pt idx="4078">
                  <c:v>69.472666660944626</c:v>
                </c:pt>
                <c:pt idx="4079">
                  <c:v>69.489516663551328</c:v>
                </c:pt>
                <c:pt idx="4080">
                  <c:v>69.506399997075405</c:v>
                </c:pt>
                <c:pt idx="4081">
                  <c:v>69.523333326975504</c:v>
                </c:pt>
                <c:pt idx="4082">
                  <c:v>69.540199995040894</c:v>
                </c:pt>
                <c:pt idx="4083">
                  <c:v>69.557349999745682</c:v>
                </c:pt>
                <c:pt idx="4084">
                  <c:v>69.574199994405106</c:v>
                </c:pt>
                <c:pt idx="4085">
                  <c:v>69.591899998982754</c:v>
                </c:pt>
                <c:pt idx="4086">
                  <c:v>69.608749993642178</c:v>
                </c:pt>
                <c:pt idx="4087">
                  <c:v>69.626549998919174</c:v>
                </c:pt>
                <c:pt idx="4088">
                  <c:v>69.643399993578598</c:v>
                </c:pt>
                <c:pt idx="4089">
                  <c:v>69.660716660817471</c:v>
                </c:pt>
                <c:pt idx="4090">
                  <c:v>69.677566663424173</c:v>
                </c:pt>
                <c:pt idx="4091">
                  <c:v>69.694416666030889</c:v>
                </c:pt>
                <c:pt idx="4092">
                  <c:v>69.711283334096279</c:v>
                </c:pt>
                <c:pt idx="4093">
                  <c:v>69.728716667493188</c:v>
                </c:pt>
                <c:pt idx="4094">
                  <c:v>69.745583327611286</c:v>
                </c:pt>
                <c:pt idx="4095">
                  <c:v>69.762799994150797</c:v>
                </c:pt>
                <c:pt idx="4096">
                  <c:v>69.779649996757513</c:v>
                </c:pt>
                <c:pt idx="4097">
                  <c:v>69.796583334604904</c:v>
                </c:pt>
                <c:pt idx="4098">
                  <c:v>69.813433329264328</c:v>
                </c:pt>
                <c:pt idx="4099">
                  <c:v>69.831133333841962</c:v>
                </c:pt>
                <c:pt idx="4100">
                  <c:v>69.847999993960059</c:v>
                </c:pt>
                <c:pt idx="4101">
                  <c:v>69.865466666221621</c:v>
                </c:pt>
                <c:pt idx="4102">
                  <c:v>69.882316660881045</c:v>
                </c:pt>
                <c:pt idx="4103">
                  <c:v>69.899183328946435</c:v>
                </c:pt>
                <c:pt idx="4104">
                  <c:v>69.916016666094464</c:v>
                </c:pt>
                <c:pt idx="4105">
                  <c:v>69.932866660753888</c:v>
                </c:pt>
                <c:pt idx="4106">
                  <c:v>69.94971666336059</c:v>
                </c:pt>
                <c:pt idx="4107">
                  <c:v>69.966566665967306</c:v>
                </c:pt>
                <c:pt idx="4108">
                  <c:v>69.983550000190732</c:v>
                </c:pt>
                <c:pt idx="4109">
                  <c:v>70.000416660308844</c:v>
                </c:pt>
                <c:pt idx="4110">
                  <c:v>70.017266662915546</c:v>
                </c:pt>
                <c:pt idx="4111">
                  <c:v>70.035033329327902</c:v>
                </c:pt>
                <c:pt idx="4112">
                  <c:v>70.051883331934604</c:v>
                </c:pt>
                <c:pt idx="4113">
                  <c:v>70.068799996376043</c:v>
                </c:pt>
                <c:pt idx="4114">
                  <c:v>70.085649998982746</c:v>
                </c:pt>
                <c:pt idx="4115">
                  <c:v>70.102499993642169</c:v>
                </c:pt>
                <c:pt idx="4116">
                  <c:v>70.119616667429611</c:v>
                </c:pt>
                <c:pt idx="4117">
                  <c:v>70.136483327547708</c:v>
                </c:pt>
                <c:pt idx="4118">
                  <c:v>70.153333330154425</c:v>
                </c:pt>
                <c:pt idx="4119">
                  <c:v>70.170183332761127</c:v>
                </c:pt>
                <c:pt idx="4120">
                  <c:v>70.187766663233432</c:v>
                </c:pt>
                <c:pt idx="4121">
                  <c:v>70.204616665840149</c:v>
                </c:pt>
                <c:pt idx="4122">
                  <c:v>70.222266666094455</c:v>
                </c:pt>
                <c:pt idx="4123">
                  <c:v>70.239116660753879</c:v>
                </c:pt>
                <c:pt idx="4124">
                  <c:v>70.256099994977319</c:v>
                </c:pt>
                <c:pt idx="4125">
                  <c:v>70.272949997584021</c:v>
                </c:pt>
                <c:pt idx="4126">
                  <c:v>70.289800000190738</c:v>
                </c:pt>
                <c:pt idx="4127">
                  <c:v>70.306666660308835</c:v>
                </c:pt>
                <c:pt idx="4128">
                  <c:v>70.323849995930985</c:v>
                </c:pt>
                <c:pt idx="4129">
                  <c:v>70.340699998537701</c:v>
                </c:pt>
                <c:pt idx="4130">
                  <c:v>70.358249998092646</c:v>
                </c:pt>
                <c:pt idx="4131">
                  <c:v>70.375116666158036</c:v>
                </c:pt>
                <c:pt idx="4132">
                  <c:v>70.392366663614908</c:v>
                </c:pt>
                <c:pt idx="4133">
                  <c:v>70.409216666221624</c:v>
                </c:pt>
                <c:pt idx="4134">
                  <c:v>70.426266662279758</c:v>
                </c:pt>
                <c:pt idx="4135">
                  <c:v>70.443116664886475</c:v>
                </c:pt>
                <c:pt idx="4136">
                  <c:v>70.459966667493191</c:v>
                </c:pt>
                <c:pt idx="4137">
                  <c:v>70.476816662152615</c:v>
                </c:pt>
                <c:pt idx="4138">
                  <c:v>70.493666664759317</c:v>
                </c:pt>
                <c:pt idx="4139">
                  <c:v>70.510516667366034</c:v>
                </c:pt>
                <c:pt idx="4140">
                  <c:v>70.527816661198941</c:v>
                </c:pt>
                <c:pt idx="4141">
                  <c:v>70.544666663805643</c:v>
                </c:pt>
                <c:pt idx="4142">
                  <c:v>70.561516666412359</c:v>
                </c:pt>
                <c:pt idx="4143">
                  <c:v>70.578366661071783</c:v>
                </c:pt>
                <c:pt idx="4144">
                  <c:v>70.595333329836521</c:v>
                </c:pt>
                <c:pt idx="4145">
                  <c:v>70.612199997901911</c:v>
                </c:pt>
                <c:pt idx="4146">
                  <c:v>70.629099996884662</c:v>
                </c:pt>
                <c:pt idx="4147">
                  <c:v>70.646050000190741</c:v>
                </c:pt>
                <c:pt idx="4148">
                  <c:v>70.662899994850164</c:v>
                </c:pt>
                <c:pt idx="4149">
                  <c:v>70.679749997456867</c:v>
                </c:pt>
                <c:pt idx="4150">
                  <c:v>70.697466667493188</c:v>
                </c:pt>
                <c:pt idx="4151">
                  <c:v>70.714516663551336</c:v>
                </c:pt>
                <c:pt idx="4152">
                  <c:v>70.7313999970754</c:v>
                </c:pt>
                <c:pt idx="4153">
                  <c:v>70.74826666514079</c:v>
                </c:pt>
                <c:pt idx="4154">
                  <c:v>70.765116667747492</c:v>
                </c:pt>
                <c:pt idx="4155">
                  <c:v>70.781966662406916</c:v>
                </c:pt>
                <c:pt idx="4156">
                  <c:v>70.799233333269754</c:v>
                </c:pt>
                <c:pt idx="4157">
                  <c:v>70.816083327929178</c:v>
                </c:pt>
                <c:pt idx="4158">
                  <c:v>70.832949995994568</c:v>
                </c:pt>
                <c:pt idx="4159">
                  <c:v>70.849799998601284</c:v>
                </c:pt>
                <c:pt idx="4160">
                  <c:v>70.867200001080832</c:v>
                </c:pt>
                <c:pt idx="4161">
                  <c:v>70.884049995740256</c:v>
                </c:pt>
                <c:pt idx="4162">
                  <c:v>70.901466663678491</c:v>
                </c:pt>
                <c:pt idx="4163">
                  <c:v>70.918316666285193</c:v>
                </c:pt>
                <c:pt idx="4164">
                  <c:v>70.935233330726618</c:v>
                </c:pt>
                <c:pt idx="4165">
                  <c:v>70.952083333333334</c:v>
                </c:pt>
                <c:pt idx="4166">
                  <c:v>70.968966666857398</c:v>
                </c:pt>
                <c:pt idx="4167">
                  <c:v>70.985850000381475</c:v>
                </c:pt>
                <c:pt idx="4168">
                  <c:v>71.002733333905539</c:v>
                </c:pt>
                <c:pt idx="4169">
                  <c:v>71.019599994023636</c:v>
                </c:pt>
                <c:pt idx="4170">
                  <c:v>71.03659999370575</c:v>
                </c:pt>
                <c:pt idx="4171">
                  <c:v>71.053449996312466</c:v>
                </c:pt>
                <c:pt idx="4172">
                  <c:v>71.070299998919168</c:v>
                </c:pt>
                <c:pt idx="4173">
                  <c:v>71.088049999872837</c:v>
                </c:pt>
                <c:pt idx="4174">
                  <c:v>71.104899994532261</c:v>
                </c:pt>
                <c:pt idx="4175">
                  <c:v>71.122549994786581</c:v>
                </c:pt>
                <c:pt idx="4176">
                  <c:v>71.139399997393284</c:v>
                </c:pt>
                <c:pt idx="4177">
                  <c:v>71.15700000127157</c:v>
                </c:pt>
                <c:pt idx="4178">
                  <c:v>71.173849995930993</c:v>
                </c:pt>
                <c:pt idx="4179">
                  <c:v>71.190699998537696</c:v>
                </c:pt>
                <c:pt idx="4180">
                  <c:v>71.207550001144412</c:v>
                </c:pt>
                <c:pt idx="4181">
                  <c:v>71.224816664059958</c:v>
                </c:pt>
                <c:pt idx="4182">
                  <c:v>71.24166666666666</c:v>
                </c:pt>
                <c:pt idx="4183">
                  <c:v>71.258583331108099</c:v>
                </c:pt>
                <c:pt idx="4184">
                  <c:v>71.275433333714801</c:v>
                </c:pt>
                <c:pt idx="4185">
                  <c:v>71.292299993832913</c:v>
                </c:pt>
                <c:pt idx="4186">
                  <c:v>71.310066660245255</c:v>
                </c:pt>
                <c:pt idx="4187">
                  <c:v>71.326916662851971</c:v>
                </c:pt>
                <c:pt idx="4188">
                  <c:v>71.344466662406916</c:v>
                </c:pt>
                <c:pt idx="4189">
                  <c:v>71.361316665013632</c:v>
                </c:pt>
                <c:pt idx="4190">
                  <c:v>71.378149994214382</c:v>
                </c:pt>
                <c:pt idx="4191">
                  <c:v>71.394999996821085</c:v>
                </c:pt>
                <c:pt idx="4192">
                  <c:v>71.412233328819269</c:v>
                </c:pt>
                <c:pt idx="4193">
                  <c:v>71.429083331425986</c:v>
                </c:pt>
                <c:pt idx="4194">
                  <c:v>71.446083331108099</c:v>
                </c:pt>
                <c:pt idx="4195">
                  <c:v>71.462933333714801</c:v>
                </c:pt>
                <c:pt idx="4196">
                  <c:v>71.479816667238865</c:v>
                </c:pt>
                <c:pt idx="4197">
                  <c:v>71.496666661898288</c:v>
                </c:pt>
                <c:pt idx="4198">
                  <c:v>71.513816666603091</c:v>
                </c:pt>
                <c:pt idx="4199">
                  <c:v>71.530666661262515</c:v>
                </c:pt>
                <c:pt idx="4200">
                  <c:v>71.548266665140787</c:v>
                </c:pt>
                <c:pt idx="4201">
                  <c:v>71.565116667747503</c:v>
                </c:pt>
                <c:pt idx="4202">
                  <c:v>71.582816664377845</c:v>
                </c:pt>
                <c:pt idx="4203">
                  <c:v>71.599666666984561</c:v>
                </c:pt>
                <c:pt idx="4204">
                  <c:v>71.617299993832901</c:v>
                </c:pt>
                <c:pt idx="4205">
                  <c:v>71.634149996439618</c:v>
                </c:pt>
                <c:pt idx="4206">
                  <c:v>71.651733326911923</c:v>
                </c:pt>
                <c:pt idx="4207">
                  <c:v>71.668566664059952</c:v>
                </c:pt>
                <c:pt idx="4208">
                  <c:v>71.685816661516824</c:v>
                </c:pt>
                <c:pt idx="4209">
                  <c:v>71.702666664123541</c:v>
                </c:pt>
                <c:pt idx="4210">
                  <c:v>71.719599994023639</c:v>
                </c:pt>
                <c:pt idx="4211">
                  <c:v>71.736449996630355</c:v>
                </c:pt>
                <c:pt idx="4212">
                  <c:v>71.753299999237058</c:v>
                </c:pt>
                <c:pt idx="4213">
                  <c:v>71.770999995867413</c:v>
                </c:pt>
                <c:pt idx="4214">
                  <c:v>71.787849998474115</c:v>
                </c:pt>
                <c:pt idx="4215">
                  <c:v>71.805466667811075</c:v>
                </c:pt>
                <c:pt idx="4216">
                  <c:v>71.822316662470499</c:v>
                </c:pt>
                <c:pt idx="4217">
                  <c:v>71.839166665077215</c:v>
                </c:pt>
                <c:pt idx="4218">
                  <c:v>71.856016667683917</c:v>
                </c:pt>
                <c:pt idx="4219">
                  <c:v>71.873766660690308</c:v>
                </c:pt>
                <c:pt idx="4220">
                  <c:v>71.890616663297024</c:v>
                </c:pt>
                <c:pt idx="4221">
                  <c:v>71.907583332061762</c:v>
                </c:pt>
                <c:pt idx="4222">
                  <c:v>71.924433334668478</c:v>
                </c:pt>
                <c:pt idx="4223">
                  <c:v>71.942049996058145</c:v>
                </c:pt>
                <c:pt idx="4224">
                  <c:v>71.9588666677475</c:v>
                </c:pt>
                <c:pt idx="4225">
                  <c:v>71.975716662406924</c:v>
                </c:pt>
                <c:pt idx="4226">
                  <c:v>71.992566665013626</c:v>
                </c:pt>
                <c:pt idx="4227">
                  <c:v>72.009433333079016</c:v>
                </c:pt>
                <c:pt idx="4228">
                  <c:v>72.026999998092649</c:v>
                </c:pt>
                <c:pt idx="4229">
                  <c:v>72.043850000699365</c:v>
                </c:pt>
                <c:pt idx="4230">
                  <c:v>72.060699995358789</c:v>
                </c:pt>
                <c:pt idx="4231">
                  <c:v>72.077549997965491</c:v>
                </c:pt>
                <c:pt idx="4232">
                  <c:v>72.094400000572207</c:v>
                </c:pt>
                <c:pt idx="4233">
                  <c:v>72.111916661262512</c:v>
                </c:pt>
                <c:pt idx="4234">
                  <c:v>72.128766663869229</c:v>
                </c:pt>
                <c:pt idx="4235">
                  <c:v>72.146216662724811</c:v>
                </c:pt>
                <c:pt idx="4236">
                  <c:v>72.163099996248874</c:v>
                </c:pt>
                <c:pt idx="4237">
                  <c:v>72.180766661961869</c:v>
                </c:pt>
                <c:pt idx="4238">
                  <c:v>72.197616664568585</c:v>
                </c:pt>
                <c:pt idx="4239">
                  <c:v>72.215249999364218</c:v>
                </c:pt>
                <c:pt idx="4240">
                  <c:v>72.232099994023642</c:v>
                </c:pt>
                <c:pt idx="4241">
                  <c:v>72.249000000953671</c:v>
                </c:pt>
                <c:pt idx="4242">
                  <c:v>72.265849995613095</c:v>
                </c:pt>
                <c:pt idx="4243">
                  <c:v>72.282699998219812</c:v>
                </c:pt>
                <c:pt idx="4244">
                  <c:v>72.300283328692117</c:v>
                </c:pt>
                <c:pt idx="4245">
                  <c:v>72.317133331298834</c:v>
                </c:pt>
                <c:pt idx="4246">
                  <c:v>72.333983333905536</c:v>
                </c:pt>
                <c:pt idx="4247">
                  <c:v>72.35083332856496</c:v>
                </c:pt>
                <c:pt idx="4248">
                  <c:v>72.367683331171676</c:v>
                </c:pt>
                <c:pt idx="4249">
                  <c:v>72.385333331425983</c:v>
                </c:pt>
                <c:pt idx="4250">
                  <c:v>72.402183334032699</c:v>
                </c:pt>
                <c:pt idx="4251">
                  <c:v>72.419466662406919</c:v>
                </c:pt>
                <c:pt idx="4252">
                  <c:v>72.436316665013635</c:v>
                </c:pt>
                <c:pt idx="4253">
                  <c:v>72.454116662343338</c:v>
                </c:pt>
                <c:pt idx="4254">
                  <c:v>72.470966664950055</c:v>
                </c:pt>
                <c:pt idx="4255">
                  <c:v>72.488199996948239</c:v>
                </c:pt>
                <c:pt idx="4256">
                  <c:v>72.505049999554956</c:v>
                </c:pt>
                <c:pt idx="4257">
                  <c:v>72.52189999421438</c:v>
                </c:pt>
                <c:pt idx="4258">
                  <c:v>72.538733331362408</c:v>
                </c:pt>
                <c:pt idx="4259">
                  <c:v>72.555916666984558</c:v>
                </c:pt>
                <c:pt idx="4260">
                  <c:v>72.572766661643982</c:v>
                </c:pt>
                <c:pt idx="4261">
                  <c:v>72.589866662025457</c:v>
                </c:pt>
                <c:pt idx="4262">
                  <c:v>72.60671666463216</c:v>
                </c:pt>
                <c:pt idx="4263">
                  <c:v>72.623566667238876</c:v>
                </c:pt>
                <c:pt idx="4264">
                  <c:v>72.6404166618983</c:v>
                </c:pt>
                <c:pt idx="4265">
                  <c:v>72.658100001017246</c:v>
                </c:pt>
                <c:pt idx="4266">
                  <c:v>72.67494999567667</c:v>
                </c:pt>
                <c:pt idx="4267">
                  <c:v>72.692249997456869</c:v>
                </c:pt>
                <c:pt idx="4268">
                  <c:v>72.709100000063572</c:v>
                </c:pt>
                <c:pt idx="4269">
                  <c:v>72.726766665776566</c:v>
                </c:pt>
                <c:pt idx="4270">
                  <c:v>72.743633333841956</c:v>
                </c:pt>
                <c:pt idx="4271">
                  <c:v>72.761016662915551</c:v>
                </c:pt>
                <c:pt idx="4272">
                  <c:v>72.777866665522254</c:v>
                </c:pt>
                <c:pt idx="4273">
                  <c:v>72.795283333460489</c:v>
                </c:pt>
                <c:pt idx="4274">
                  <c:v>72.812133328119913</c:v>
                </c:pt>
                <c:pt idx="4275">
                  <c:v>72.828966665267941</c:v>
                </c:pt>
                <c:pt idx="4276">
                  <c:v>72.845816667874658</c:v>
                </c:pt>
                <c:pt idx="4277">
                  <c:v>72.863583334287014</c:v>
                </c:pt>
                <c:pt idx="4278">
                  <c:v>72.880433328946438</c:v>
                </c:pt>
                <c:pt idx="4279">
                  <c:v>72.898116668065384</c:v>
                </c:pt>
                <c:pt idx="4280">
                  <c:v>72.914966662724808</c:v>
                </c:pt>
                <c:pt idx="4281">
                  <c:v>72.932699998219803</c:v>
                </c:pt>
                <c:pt idx="4282">
                  <c:v>72.94955000082652</c:v>
                </c:pt>
                <c:pt idx="4283">
                  <c:v>72.967166662216187</c:v>
                </c:pt>
                <c:pt idx="4284">
                  <c:v>72.984016664822903</c:v>
                </c:pt>
                <c:pt idx="4285">
                  <c:v>73.000866667429605</c:v>
                </c:pt>
                <c:pt idx="4286">
                  <c:v>73.017716662089029</c:v>
                </c:pt>
                <c:pt idx="4287">
                  <c:v>73.035449997584024</c:v>
                </c:pt>
                <c:pt idx="4288">
                  <c:v>73.052300000190741</c:v>
                </c:pt>
                <c:pt idx="4289">
                  <c:v>73.069766664505011</c:v>
                </c:pt>
                <c:pt idx="4290">
                  <c:v>73.086616667111713</c:v>
                </c:pt>
                <c:pt idx="4291">
                  <c:v>73.103600001335138</c:v>
                </c:pt>
                <c:pt idx="4292">
                  <c:v>73.120433330535889</c:v>
                </c:pt>
                <c:pt idx="4293">
                  <c:v>73.137283333142605</c:v>
                </c:pt>
                <c:pt idx="4294">
                  <c:v>73.155033334096274</c:v>
                </c:pt>
                <c:pt idx="4295">
                  <c:v>73.171883328755698</c:v>
                </c:pt>
                <c:pt idx="4296">
                  <c:v>73.189583333333331</c:v>
                </c:pt>
                <c:pt idx="4297">
                  <c:v>73.206433327992755</c:v>
                </c:pt>
                <c:pt idx="4298">
                  <c:v>73.223783334096268</c:v>
                </c:pt>
                <c:pt idx="4299">
                  <c:v>73.240633328755692</c:v>
                </c:pt>
                <c:pt idx="4300">
                  <c:v>73.257483331362408</c:v>
                </c:pt>
                <c:pt idx="4301">
                  <c:v>73.274333333969111</c:v>
                </c:pt>
                <c:pt idx="4302">
                  <c:v>73.29204999605814</c:v>
                </c:pt>
                <c:pt idx="4303">
                  <c:v>73.308899998664856</c:v>
                </c:pt>
                <c:pt idx="4304">
                  <c:v>73.326133330663041</c:v>
                </c:pt>
                <c:pt idx="4305">
                  <c:v>73.342983333269757</c:v>
                </c:pt>
                <c:pt idx="4306">
                  <c:v>73.360283327102664</c:v>
                </c:pt>
                <c:pt idx="4307">
                  <c:v>73.377133329709366</c:v>
                </c:pt>
                <c:pt idx="4308">
                  <c:v>73.393983332316083</c:v>
                </c:pt>
                <c:pt idx="4309">
                  <c:v>73.410816661516819</c:v>
                </c:pt>
                <c:pt idx="4310">
                  <c:v>73.428233329455054</c:v>
                </c:pt>
                <c:pt idx="4311">
                  <c:v>73.44508333206177</c:v>
                </c:pt>
                <c:pt idx="4312">
                  <c:v>73.462766663233438</c:v>
                </c:pt>
                <c:pt idx="4313">
                  <c:v>73.479616665840155</c:v>
                </c:pt>
                <c:pt idx="4314">
                  <c:v>73.496466660499578</c:v>
                </c:pt>
                <c:pt idx="4315">
                  <c:v>73.513316663106281</c:v>
                </c:pt>
                <c:pt idx="4316">
                  <c:v>73.530166665712997</c:v>
                </c:pt>
                <c:pt idx="4317">
                  <c:v>73.547399997711182</c:v>
                </c:pt>
                <c:pt idx="4318">
                  <c:v>73.564250000317898</c:v>
                </c:pt>
                <c:pt idx="4319">
                  <c:v>73.581933331489566</c:v>
                </c:pt>
                <c:pt idx="4320">
                  <c:v>73.598783334096268</c:v>
                </c:pt>
                <c:pt idx="4321">
                  <c:v>73.616066662470502</c:v>
                </c:pt>
                <c:pt idx="4322">
                  <c:v>73.632916665077204</c:v>
                </c:pt>
                <c:pt idx="4323">
                  <c:v>73.649849994977316</c:v>
                </c:pt>
                <c:pt idx="4324">
                  <c:v>73.666699997584018</c:v>
                </c:pt>
                <c:pt idx="4325">
                  <c:v>73.683749993642166</c:v>
                </c:pt>
                <c:pt idx="4326">
                  <c:v>73.701349997520452</c:v>
                </c:pt>
                <c:pt idx="4327">
                  <c:v>73.718183334668481</c:v>
                </c:pt>
                <c:pt idx="4328">
                  <c:v>73.735099999109906</c:v>
                </c:pt>
                <c:pt idx="4329">
                  <c:v>73.75194999376933</c:v>
                </c:pt>
                <c:pt idx="4330">
                  <c:v>73.768799996376032</c:v>
                </c:pt>
                <c:pt idx="4331">
                  <c:v>73.786249995231628</c:v>
                </c:pt>
                <c:pt idx="4332">
                  <c:v>73.803233329455054</c:v>
                </c:pt>
                <c:pt idx="4333">
                  <c:v>73.82008333206177</c:v>
                </c:pt>
                <c:pt idx="4334">
                  <c:v>73.836933334668473</c:v>
                </c:pt>
                <c:pt idx="4335">
                  <c:v>73.854833332697552</c:v>
                </c:pt>
                <c:pt idx="4336">
                  <c:v>73.871683327356976</c:v>
                </c:pt>
                <c:pt idx="4337">
                  <c:v>73.888849997520452</c:v>
                </c:pt>
                <c:pt idx="4338">
                  <c:v>73.905700000127155</c:v>
                </c:pt>
                <c:pt idx="4339">
                  <c:v>73.922566660245266</c:v>
                </c:pt>
                <c:pt idx="4340">
                  <c:v>73.939416662851968</c:v>
                </c:pt>
                <c:pt idx="4341">
                  <c:v>73.957033332188928</c:v>
                </c:pt>
                <c:pt idx="4342">
                  <c:v>73.973883326848352</c:v>
                </c:pt>
                <c:pt idx="4343">
                  <c:v>73.990733329455054</c:v>
                </c:pt>
                <c:pt idx="4344">
                  <c:v>74.007566666603083</c:v>
                </c:pt>
                <c:pt idx="4345">
                  <c:v>74.024416661262507</c:v>
                </c:pt>
                <c:pt idx="4346">
                  <c:v>74.041650001207984</c:v>
                </c:pt>
                <c:pt idx="4347">
                  <c:v>74.058499995867408</c:v>
                </c:pt>
                <c:pt idx="4348">
                  <c:v>74.075916663805643</c:v>
                </c:pt>
                <c:pt idx="4349">
                  <c:v>74.092983333269757</c:v>
                </c:pt>
                <c:pt idx="4350">
                  <c:v>74.109833327929181</c:v>
                </c:pt>
                <c:pt idx="4351">
                  <c:v>74.126683330535883</c:v>
                </c:pt>
                <c:pt idx="4352">
                  <c:v>74.143533333142599</c:v>
                </c:pt>
                <c:pt idx="4353">
                  <c:v>74.160583329200747</c:v>
                </c:pt>
                <c:pt idx="4354">
                  <c:v>74.17743333180745</c:v>
                </c:pt>
                <c:pt idx="4355">
                  <c:v>74.194283334414166</c:v>
                </c:pt>
                <c:pt idx="4356">
                  <c:v>74.211149994532263</c:v>
                </c:pt>
                <c:pt idx="4357">
                  <c:v>74.228016662597653</c:v>
                </c:pt>
                <c:pt idx="4358">
                  <c:v>74.245616666475925</c:v>
                </c:pt>
                <c:pt idx="4359">
                  <c:v>74.262466661135349</c:v>
                </c:pt>
                <c:pt idx="4360">
                  <c:v>74.28011666138967</c:v>
                </c:pt>
                <c:pt idx="4361">
                  <c:v>74.296949998537698</c:v>
                </c:pt>
                <c:pt idx="4362">
                  <c:v>74.314216661453244</c:v>
                </c:pt>
                <c:pt idx="4363">
                  <c:v>74.331066664059961</c:v>
                </c:pt>
                <c:pt idx="4364">
                  <c:v>74.347916666666663</c:v>
                </c:pt>
                <c:pt idx="4365">
                  <c:v>74.364766661326087</c:v>
                </c:pt>
                <c:pt idx="4366">
                  <c:v>74.382349999745685</c:v>
                </c:pt>
                <c:pt idx="4367">
                  <c:v>74.399199994405109</c:v>
                </c:pt>
                <c:pt idx="4368">
                  <c:v>74.416049997011825</c:v>
                </c:pt>
                <c:pt idx="4369">
                  <c:v>74.432899999618527</c:v>
                </c:pt>
                <c:pt idx="4370">
                  <c:v>74.449799998601279</c:v>
                </c:pt>
                <c:pt idx="4371">
                  <c:v>74.466650001207981</c:v>
                </c:pt>
                <c:pt idx="4372">
                  <c:v>74.483999999364215</c:v>
                </c:pt>
                <c:pt idx="4373">
                  <c:v>74.500866667429605</c:v>
                </c:pt>
                <c:pt idx="4374">
                  <c:v>74.517716662089029</c:v>
                </c:pt>
                <c:pt idx="4375">
                  <c:v>74.534583330154419</c:v>
                </c:pt>
                <c:pt idx="4376">
                  <c:v>74.552283334732053</c:v>
                </c:pt>
                <c:pt idx="4377">
                  <c:v>74.569149994850164</c:v>
                </c:pt>
                <c:pt idx="4378">
                  <c:v>74.586066667238867</c:v>
                </c:pt>
                <c:pt idx="4379">
                  <c:v>74.602916661898291</c:v>
                </c:pt>
                <c:pt idx="4380">
                  <c:v>74.619766664505008</c:v>
                </c:pt>
                <c:pt idx="4381">
                  <c:v>74.637416664759314</c:v>
                </c:pt>
                <c:pt idx="4382">
                  <c:v>74.654266667366031</c:v>
                </c:pt>
                <c:pt idx="4383">
                  <c:v>74.671116662025455</c:v>
                </c:pt>
                <c:pt idx="4384">
                  <c:v>74.687983330090844</c:v>
                </c:pt>
                <c:pt idx="4385">
                  <c:v>74.705366667111718</c:v>
                </c:pt>
                <c:pt idx="4386">
                  <c:v>74.722216661771142</c:v>
                </c:pt>
                <c:pt idx="4387">
                  <c:v>74.739849996566775</c:v>
                </c:pt>
                <c:pt idx="4388">
                  <c:v>74.756699999173478</c:v>
                </c:pt>
                <c:pt idx="4389">
                  <c:v>74.773549993832901</c:v>
                </c:pt>
                <c:pt idx="4390">
                  <c:v>74.790433327356979</c:v>
                </c:pt>
                <c:pt idx="4391">
                  <c:v>74.807349999745682</c:v>
                </c:pt>
                <c:pt idx="4392">
                  <c:v>74.824216667811072</c:v>
                </c:pt>
                <c:pt idx="4393">
                  <c:v>74.841483330726618</c:v>
                </c:pt>
                <c:pt idx="4394">
                  <c:v>74.858333333333334</c:v>
                </c:pt>
                <c:pt idx="4395">
                  <c:v>74.875166662534085</c:v>
                </c:pt>
                <c:pt idx="4396">
                  <c:v>74.892016665140787</c:v>
                </c:pt>
                <c:pt idx="4397">
                  <c:v>74.909766666094455</c:v>
                </c:pt>
                <c:pt idx="4398">
                  <c:v>74.926616660753879</c:v>
                </c:pt>
                <c:pt idx="4399">
                  <c:v>74.943549998601284</c:v>
                </c:pt>
                <c:pt idx="4400">
                  <c:v>74.960400001207987</c:v>
                </c:pt>
                <c:pt idx="4401">
                  <c:v>74.97724999586741</c:v>
                </c:pt>
                <c:pt idx="4402">
                  <c:v>74.994816660881042</c:v>
                </c:pt>
                <c:pt idx="4403">
                  <c:v>75.011666663487759</c:v>
                </c:pt>
                <c:pt idx="4404">
                  <c:v>75.028849999109909</c:v>
                </c:pt>
                <c:pt idx="4405">
                  <c:v>75.045699993769333</c:v>
                </c:pt>
                <c:pt idx="4406">
                  <c:v>75.06341666380564</c:v>
                </c:pt>
                <c:pt idx="4407">
                  <c:v>75.08028333187103</c:v>
                </c:pt>
                <c:pt idx="4408">
                  <c:v>75.097716665267939</c:v>
                </c:pt>
                <c:pt idx="4409">
                  <c:v>75.114566667874655</c:v>
                </c:pt>
                <c:pt idx="4410">
                  <c:v>75.132249999046323</c:v>
                </c:pt>
                <c:pt idx="4411">
                  <c:v>75.149099993705747</c:v>
                </c:pt>
                <c:pt idx="4412">
                  <c:v>75.166749993960067</c:v>
                </c:pt>
                <c:pt idx="4413">
                  <c:v>75.18359999656677</c:v>
                </c:pt>
                <c:pt idx="4414">
                  <c:v>75.200449999173486</c:v>
                </c:pt>
                <c:pt idx="4415">
                  <c:v>75.21729999383291</c:v>
                </c:pt>
                <c:pt idx="4416">
                  <c:v>75.235083333651218</c:v>
                </c:pt>
                <c:pt idx="4417">
                  <c:v>75.251966667175296</c:v>
                </c:pt>
                <c:pt idx="4418">
                  <c:v>75.269383327166238</c:v>
                </c:pt>
                <c:pt idx="4419">
                  <c:v>75.286233329772955</c:v>
                </c:pt>
                <c:pt idx="4420">
                  <c:v>75.303500000635779</c:v>
                </c:pt>
                <c:pt idx="4421">
                  <c:v>75.320349995295203</c:v>
                </c:pt>
                <c:pt idx="4422">
                  <c:v>75.337216663360593</c:v>
                </c:pt>
                <c:pt idx="4423">
                  <c:v>75.354083331425983</c:v>
                </c:pt>
                <c:pt idx="4424">
                  <c:v>75.371833332379666</c:v>
                </c:pt>
                <c:pt idx="4425">
                  <c:v>75.388683327039089</c:v>
                </c:pt>
                <c:pt idx="4426">
                  <c:v>75.405583333969119</c:v>
                </c:pt>
                <c:pt idx="4427">
                  <c:v>75.422433328628543</c:v>
                </c:pt>
                <c:pt idx="4428">
                  <c:v>75.439883327484125</c:v>
                </c:pt>
                <c:pt idx="4429">
                  <c:v>75.456716664632168</c:v>
                </c:pt>
                <c:pt idx="4430">
                  <c:v>75.474233333269751</c:v>
                </c:pt>
                <c:pt idx="4431">
                  <c:v>75.491083327929175</c:v>
                </c:pt>
                <c:pt idx="4432">
                  <c:v>75.508100001017254</c:v>
                </c:pt>
                <c:pt idx="4433">
                  <c:v>75.525316667556766</c:v>
                </c:pt>
                <c:pt idx="4434">
                  <c:v>75.543033329645795</c:v>
                </c:pt>
                <c:pt idx="4435">
                  <c:v>75.559883332252497</c:v>
                </c:pt>
                <c:pt idx="4436">
                  <c:v>75.577366662025455</c:v>
                </c:pt>
                <c:pt idx="4437">
                  <c:v>75.594216664632157</c:v>
                </c:pt>
                <c:pt idx="4438">
                  <c:v>75.611899995803839</c:v>
                </c:pt>
                <c:pt idx="4439">
                  <c:v>75.628749998410541</c:v>
                </c:pt>
                <c:pt idx="4440">
                  <c:v>75.646166666348776</c:v>
                </c:pt>
                <c:pt idx="4441">
                  <c:v>75.663033334414166</c:v>
                </c:pt>
                <c:pt idx="4442">
                  <c:v>75.67988332907359</c:v>
                </c:pt>
                <c:pt idx="4443">
                  <c:v>75.696733331680292</c:v>
                </c:pt>
                <c:pt idx="4444">
                  <c:v>75.713999994595852</c:v>
                </c:pt>
                <c:pt idx="4445">
                  <c:v>75.730849997202554</c:v>
                </c:pt>
                <c:pt idx="4446">
                  <c:v>75.747816665967306</c:v>
                </c:pt>
                <c:pt idx="4447">
                  <c:v>75.76466666062673</c:v>
                </c:pt>
                <c:pt idx="4448">
                  <c:v>75.781516663233432</c:v>
                </c:pt>
                <c:pt idx="4449">
                  <c:v>75.798983327547703</c:v>
                </c:pt>
                <c:pt idx="4450">
                  <c:v>75.815833330154419</c:v>
                </c:pt>
                <c:pt idx="4451">
                  <c:v>75.833583331108088</c:v>
                </c:pt>
                <c:pt idx="4452">
                  <c:v>75.850433333714804</c:v>
                </c:pt>
                <c:pt idx="4453">
                  <c:v>75.867883332570401</c:v>
                </c:pt>
                <c:pt idx="4454">
                  <c:v>75.884733327229824</c:v>
                </c:pt>
                <c:pt idx="4455">
                  <c:v>75.902433331807458</c:v>
                </c:pt>
                <c:pt idx="4456">
                  <c:v>75.91928333441416</c:v>
                </c:pt>
                <c:pt idx="4457">
                  <c:v>75.93706666628519</c:v>
                </c:pt>
                <c:pt idx="4458">
                  <c:v>75.95393333435058</c:v>
                </c:pt>
                <c:pt idx="4459">
                  <c:v>75.971633330980936</c:v>
                </c:pt>
                <c:pt idx="4460">
                  <c:v>75.988483333587652</c:v>
                </c:pt>
                <c:pt idx="4461">
                  <c:v>76.006233334541321</c:v>
                </c:pt>
                <c:pt idx="4462">
                  <c:v>76.023083329200745</c:v>
                </c:pt>
                <c:pt idx="4463">
                  <c:v>76.040716663996378</c:v>
                </c:pt>
                <c:pt idx="4464">
                  <c:v>76.057566666603094</c:v>
                </c:pt>
                <c:pt idx="4465">
                  <c:v>76.075249997774762</c:v>
                </c:pt>
                <c:pt idx="4466">
                  <c:v>76.092100000381464</c:v>
                </c:pt>
                <c:pt idx="4467">
                  <c:v>76.109633334477749</c:v>
                </c:pt>
                <c:pt idx="4468">
                  <c:v>76.126733326911932</c:v>
                </c:pt>
                <c:pt idx="4469">
                  <c:v>76.144433331489566</c:v>
                </c:pt>
                <c:pt idx="4470">
                  <c:v>76.161283334096268</c:v>
                </c:pt>
                <c:pt idx="4471">
                  <c:v>76.178766663869226</c:v>
                </c:pt>
                <c:pt idx="4472">
                  <c:v>76.195616666475928</c:v>
                </c:pt>
                <c:pt idx="4473">
                  <c:v>76.212466661135352</c:v>
                </c:pt>
                <c:pt idx="4474">
                  <c:v>76.229316663742068</c:v>
                </c:pt>
                <c:pt idx="4475">
                  <c:v>76.246183331807458</c:v>
                </c:pt>
                <c:pt idx="4476">
                  <c:v>76.263099996248883</c:v>
                </c:pt>
                <c:pt idx="4477">
                  <c:v>76.279949998855585</c:v>
                </c:pt>
                <c:pt idx="4478">
                  <c:v>76.297383332252508</c:v>
                </c:pt>
                <c:pt idx="4479">
                  <c:v>76.314233326911932</c:v>
                </c:pt>
                <c:pt idx="4480">
                  <c:v>76.331983327865601</c:v>
                </c:pt>
                <c:pt idx="4481">
                  <c:v>76.348833330472317</c:v>
                </c:pt>
                <c:pt idx="4482">
                  <c:v>76.366599996884659</c:v>
                </c:pt>
                <c:pt idx="4483">
                  <c:v>76.383449999491376</c:v>
                </c:pt>
                <c:pt idx="4484">
                  <c:v>76.400750001271561</c:v>
                </c:pt>
                <c:pt idx="4485">
                  <c:v>76.417599995930985</c:v>
                </c:pt>
                <c:pt idx="4486">
                  <c:v>76.434449998537701</c:v>
                </c:pt>
                <c:pt idx="4487">
                  <c:v>76.451300001144403</c:v>
                </c:pt>
                <c:pt idx="4488">
                  <c:v>76.468666664759311</c:v>
                </c:pt>
                <c:pt idx="4489">
                  <c:v>76.485516667366028</c:v>
                </c:pt>
                <c:pt idx="4490">
                  <c:v>76.502666664123538</c:v>
                </c:pt>
                <c:pt idx="4491">
                  <c:v>76.51951666673024</c:v>
                </c:pt>
                <c:pt idx="4492">
                  <c:v>76.536383326848352</c:v>
                </c:pt>
                <c:pt idx="4493">
                  <c:v>76.553233329455054</c:v>
                </c:pt>
                <c:pt idx="4494">
                  <c:v>76.570883329709375</c:v>
                </c:pt>
                <c:pt idx="4495">
                  <c:v>76.587999995549524</c:v>
                </c:pt>
                <c:pt idx="4496">
                  <c:v>76.605666661262518</c:v>
                </c:pt>
                <c:pt idx="4497">
                  <c:v>76.622499998410547</c:v>
                </c:pt>
                <c:pt idx="4498">
                  <c:v>76.640033332506817</c:v>
                </c:pt>
                <c:pt idx="4499">
                  <c:v>76.656883327166241</c:v>
                </c:pt>
                <c:pt idx="4500">
                  <c:v>76.674516661961874</c:v>
                </c:pt>
                <c:pt idx="4501">
                  <c:v>76.691833329200747</c:v>
                </c:pt>
                <c:pt idx="4502">
                  <c:v>76.709533333778381</c:v>
                </c:pt>
                <c:pt idx="4503">
                  <c:v>76.726383328437805</c:v>
                </c:pt>
                <c:pt idx="4504">
                  <c:v>76.743966666857403</c:v>
                </c:pt>
                <c:pt idx="4505">
                  <c:v>76.760816661516827</c:v>
                </c:pt>
                <c:pt idx="4506">
                  <c:v>76.777666664123529</c:v>
                </c:pt>
                <c:pt idx="4507">
                  <c:v>76.794516666730246</c:v>
                </c:pt>
                <c:pt idx="4508">
                  <c:v>76.81136666138967</c:v>
                </c:pt>
                <c:pt idx="4509">
                  <c:v>76.828349995613095</c:v>
                </c:pt>
                <c:pt idx="4510">
                  <c:v>76.845199998219812</c:v>
                </c:pt>
                <c:pt idx="4511">
                  <c:v>76.862050000826514</c:v>
                </c:pt>
                <c:pt idx="4512">
                  <c:v>76.87931666374206</c:v>
                </c:pt>
                <c:pt idx="4513">
                  <c:v>76.896166666348776</c:v>
                </c:pt>
                <c:pt idx="4514">
                  <c:v>76.913816666603083</c:v>
                </c:pt>
                <c:pt idx="4515">
                  <c:v>76.930666661262507</c:v>
                </c:pt>
                <c:pt idx="4516">
                  <c:v>76.948366665840155</c:v>
                </c:pt>
                <c:pt idx="4517">
                  <c:v>76.965216660499578</c:v>
                </c:pt>
                <c:pt idx="4518">
                  <c:v>76.982066663106281</c:v>
                </c:pt>
                <c:pt idx="4519">
                  <c:v>76.998916665712997</c:v>
                </c:pt>
                <c:pt idx="4520">
                  <c:v>77.015766660372421</c:v>
                </c:pt>
                <c:pt idx="4521">
                  <c:v>77.032616662979123</c:v>
                </c:pt>
                <c:pt idx="4522">
                  <c:v>77.049583331743875</c:v>
                </c:pt>
                <c:pt idx="4523">
                  <c:v>77.066433334350592</c:v>
                </c:pt>
                <c:pt idx="4524">
                  <c:v>77.083283329010015</c:v>
                </c:pt>
                <c:pt idx="4525">
                  <c:v>77.100999999046323</c:v>
                </c:pt>
                <c:pt idx="4526">
                  <c:v>77.117866667111713</c:v>
                </c:pt>
                <c:pt idx="4527">
                  <c:v>77.135133330027259</c:v>
                </c:pt>
                <c:pt idx="4528">
                  <c:v>77.151983332633975</c:v>
                </c:pt>
                <c:pt idx="4529">
                  <c:v>77.169449996948245</c:v>
                </c:pt>
                <c:pt idx="4530">
                  <c:v>77.186299999554947</c:v>
                </c:pt>
                <c:pt idx="4531">
                  <c:v>77.203916660944614</c:v>
                </c:pt>
                <c:pt idx="4532">
                  <c:v>77.220766663551331</c:v>
                </c:pt>
                <c:pt idx="4533">
                  <c:v>77.237616666158047</c:v>
                </c:pt>
                <c:pt idx="4534">
                  <c:v>77.254483334223423</c:v>
                </c:pt>
                <c:pt idx="4535">
                  <c:v>77.271333328882847</c:v>
                </c:pt>
                <c:pt idx="4536">
                  <c:v>77.289049998919168</c:v>
                </c:pt>
                <c:pt idx="4537">
                  <c:v>77.305899993578592</c:v>
                </c:pt>
                <c:pt idx="4538">
                  <c:v>77.322816665967309</c:v>
                </c:pt>
                <c:pt idx="4539">
                  <c:v>77.339666660626733</c:v>
                </c:pt>
                <c:pt idx="4540">
                  <c:v>77.356833330790195</c:v>
                </c:pt>
                <c:pt idx="4541">
                  <c:v>77.373683333396912</c:v>
                </c:pt>
                <c:pt idx="4542">
                  <c:v>77.390866661071783</c:v>
                </c:pt>
                <c:pt idx="4543">
                  <c:v>77.407733329137173</c:v>
                </c:pt>
                <c:pt idx="4544">
                  <c:v>77.425183327992755</c:v>
                </c:pt>
                <c:pt idx="4545">
                  <c:v>77.442049996058145</c:v>
                </c:pt>
                <c:pt idx="4546">
                  <c:v>77.458899998664862</c:v>
                </c:pt>
                <c:pt idx="4547">
                  <c:v>77.475766666730252</c:v>
                </c:pt>
                <c:pt idx="4548">
                  <c:v>77.492599995930988</c:v>
                </c:pt>
                <c:pt idx="4549">
                  <c:v>77.510333331425983</c:v>
                </c:pt>
                <c:pt idx="4550">
                  <c:v>77.527183334032699</c:v>
                </c:pt>
                <c:pt idx="4551">
                  <c:v>77.544799995422366</c:v>
                </c:pt>
                <c:pt idx="4552">
                  <c:v>77.561649998029068</c:v>
                </c:pt>
                <c:pt idx="4553">
                  <c:v>77.578500000635785</c:v>
                </c:pt>
                <c:pt idx="4554">
                  <c:v>77.595349995295209</c:v>
                </c:pt>
                <c:pt idx="4555">
                  <c:v>77.612199997901911</c:v>
                </c:pt>
                <c:pt idx="4556">
                  <c:v>77.629733331998196</c:v>
                </c:pt>
                <c:pt idx="4557">
                  <c:v>77.646583334604898</c:v>
                </c:pt>
                <c:pt idx="4558">
                  <c:v>77.663433329264322</c:v>
                </c:pt>
                <c:pt idx="4559">
                  <c:v>77.680283331871038</c:v>
                </c:pt>
                <c:pt idx="4560">
                  <c:v>77.69798332850138</c:v>
                </c:pt>
                <c:pt idx="4561">
                  <c:v>77.714833331108096</c:v>
                </c:pt>
                <c:pt idx="4562">
                  <c:v>77.73231666088104</c:v>
                </c:pt>
                <c:pt idx="4563">
                  <c:v>77.749166663487756</c:v>
                </c:pt>
                <c:pt idx="4564">
                  <c:v>77.766849994659424</c:v>
                </c:pt>
                <c:pt idx="4565">
                  <c:v>77.783683331807453</c:v>
                </c:pt>
                <c:pt idx="4566">
                  <c:v>77.800533334414169</c:v>
                </c:pt>
                <c:pt idx="4567">
                  <c:v>77.817399994532266</c:v>
                </c:pt>
                <c:pt idx="4568">
                  <c:v>77.834249997138983</c:v>
                </c:pt>
                <c:pt idx="4569">
                  <c:v>77.851633334159857</c:v>
                </c:pt>
                <c:pt idx="4570">
                  <c:v>77.868483328819281</c:v>
                </c:pt>
                <c:pt idx="4571">
                  <c:v>77.88559999465943</c:v>
                </c:pt>
                <c:pt idx="4572">
                  <c:v>77.902466662724819</c:v>
                </c:pt>
                <c:pt idx="4573">
                  <c:v>77.919316665331522</c:v>
                </c:pt>
                <c:pt idx="4574">
                  <c:v>77.936166667938238</c:v>
                </c:pt>
                <c:pt idx="4575">
                  <c:v>77.953783329327905</c:v>
                </c:pt>
                <c:pt idx="4576">
                  <c:v>77.970633331934607</c:v>
                </c:pt>
                <c:pt idx="4577">
                  <c:v>77.988183331489566</c:v>
                </c:pt>
                <c:pt idx="4578">
                  <c:v>78.005033334096268</c:v>
                </c:pt>
                <c:pt idx="4579">
                  <c:v>78.02271666526795</c:v>
                </c:pt>
                <c:pt idx="4580">
                  <c:v>78.039566667874652</c:v>
                </c:pt>
                <c:pt idx="4581">
                  <c:v>78.056416662534076</c:v>
                </c:pt>
                <c:pt idx="4582">
                  <c:v>78.073249999682105</c:v>
                </c:pt>
                <c:pt idx="4583">
                  <c:v>78.090099994341529</c:v>
                </c:pt>
                <c:pt idx="4584">
                  <c:v>78.107099994023642</c:v>
                </c:pt>
                <c:pt idx="4585">
                  <c:v>78.123949996630344</c:v>
                </c:pt>
                <c:pt idx="4586">
                  <c:v>78.140816664695734</c:v>
                </c:pt>
                <c:pt idx="4587">
                  <c:v>78.15766666730245</c:v>
                </c:pt>
                <c:pt idx="4588">
                  <c:v>78.175549999872842</c:v>
                </c:pt>
                <c:pt idx="4589">
                  <c:v>78.192399994532266</c:v>
                </c:pt>
                <c:pt idx="4590">
                  <c:v>78.209916663169864</c:v>
                </c:pt>
                <c:pt idx="4591">
                  <c:v>78.226766665776566</c:v>
                </c:pt>
                <c:pt idx="4592">
                  <c:v>78.244500001271561</c:v>
                </c:pt>
                <c:pt idx="4593">
                  <c:v>78.261349995930985</c:v>
                </c:pt>
                <c:pt idx="4594">
                  <c:v>78.278966665267944</c:v>
                </c:pt>
                <c:pt idx="4595">
                  <c:v>78.295816667874661</c:v>
                </c:pt>
                <c:pt idx="4596">
                  <c:v>78.312666662534085</c:v>
                </c:pt>
                <c:pt idx="4597">
                  <c:v>78.32953333059946</c:v>
                </c:pt>
                <c:pt idx="4598">
                  <c:v>78.346966663996383</c:v>
                </c:pt>
                <c:pt idx="4599">
                  <c:v>78.363816666603086</c:v>
                </c:pt>
                <c:pt idx="4600">
                  <c:v>78.381049998601284</c:v>
                </c:pt>
                <c:pt idx="4601">
                  <c:v>78.39791666666666</c:v>
                </c:pt>
                <c:pt idx="4602">
                  <c:v>78.414866662025446</c:v>
                </c:pt>
                <c:pt idx="4603">
                  <c:v>78.431716664632162</c:v>
                </c:pt>
                <c:pt idx="4604">
                  <c:v>78.448583332697552</c:v>
                </c:pt>
                <c:pt idx="4605">
                  <c:v>78.46594999631246</c:v>
                </c:pt>
                <c:pt idx="4606">
                  <c:v>78.482799998919162</c:v>
                </c:pt>
                <c:pt idx="4607">
                  <c:v>78.500249997774759</c:v>
                </c:pt>
                <c:pt idx="4608">
                  <c:v>78.517100000381475</c:v>
                </c:pt>
                <c:pt idx="4609">
                  <c:v>78.533949995040899</c:v>
                </c:pt>
                <c:pt idx="4610">
                  <c:v>78.550799997647601</c:v>
                </c:pt>
                <c:pt idx="4611">
                  <c:v>78.568483328819269</c:v>
                </c:pt>
                <c:pt idx="4612">
                  <c:v>78.585349996884659</c:v>
                </c:pt>
                <c:pt idx="4613">
                  <c:v>78.603966665267947</c:v>
                </c:pt>
                <c:pt idx="4614">
                  <c:v>78.620816667874649</c:v>
                </c:pt>
                <c:pt idx="4615">
                  <c:v>78.637666662534073</c:v>
                </c:pt>
                <c:pt idx="4616">
                  <c:v>78.654933333396912</c:v>
                </c:pt>
                <c:pt idx="4617">
                  <c:v>78.671949998537698</c:v>
                </c:pt>
                <c:pt idx="4618">
                  <c:v>78.688800001144415</c:v>
                </c:pt>
                <c:pt idx="4619">
                  <c:v>78.706583333015445</c:v>
                </c:pt>
                <c:pt idx="4620">
                  <c:v>78.723433327674869</c:v>
                </c:pt>
                <c:pt idx="4621">
                  <c:v>78.740949996312466</c:v>
                </c:pt>
                <c:pt idx="4622">
                  <c:v>78.757799998919168</c:v>
                </c:pt>
                <c:pt idx="4623">
                  <c:v>78.77486666043599</c:v>
                </c:pt>
                <c:pt idx="4624">
                  <c:v>78.791716663042706</c:v>
                </c:pt>
                <c:pt idx="4625">
                  <c:v>78.809149996439615</c:v>
                </c:pt>
                <c:pt idx="4626">
                  <c:v>78.825999999046331</c:v>
                </c:pt>
                <c:pt idx="4627">
                  <c:v>78.842849993705755</c:v>
                </c:pt>
                <c:pt idx="4628">
                  <c:v>78.859699996312457</c:v>
                </c:pt>
                <c:pt idx="4629">
                  <c:v>78.876583329836521</c:v>
                </c:pt>
                <c:pt idx="4630">
                  <c:v>78.893566664059961</c:v>
                </c:pt>
                <c:pt idx="4631">
                  <c:v>78.910416666666663</c:v>
                </c:pt>
                <c:pt idx="4632">
                  <c:v>78.927349996566775</c:v>
                </c:pt>
                <c:pt idx="4633">
                  <c:v>78.944216664632165</c:v>
                </c:pt>
                <c:pt idx="4634">
                  <c:v>78.961049993832901</c:v>
                </c:pt>
                <c:pt idx="4635">
                  <c:v>78.978816660245258</c:v>
                </c:pt>
                <c:pt idx="4636">
                  <c:v>78.995666662851974</c:v>
                </c:pt>
                <c:pt idx="4637">
                  <c:v>79.013216662406919</c:v>
                </c:pt>
                <c:pt idx="4638">
                  <c:v>79.030066665013635</c:v>
                </c:pt>
                <c:pt idx="4639">
                  <c:v>79.046916667620337</c:v>
                </c:pt>
                <c:pt idx="4640">
                  <c:v>79.063766662279761</c:v>
                </c:pt>
                <c:pt idx="4641">
                  <c:v>79.081450001398721</c:v>
                </c:pt>
                <c:pt idx="4642">
                  <c:v>79.098299996058145</c:v>
                </c:pt>
                <c:pt idx="4643">
                  <c:v>79.116000000635779</c:v>
                </c:pt>
                <c:pt idx="4644">
                  <c:v>79.132849995295203</c:v>
                </c:pt>
                <c:pt idx="4645">
                  <c:v>79.150316667556766</c:v>
                </c:pt>
                <c:pt idx="4646">
                  <c:v>79.167183327674863</c:v>
                </c:pt>
                <c:pt idx="4647">
                  <c:v>79.184799997011822</c:v>
                </c:pt>
                <c:pt idx="4648">
                  <c:v>79.201649999618525</c:v>
                </c:pt>
                <c:pt idx="4649">
                  <c:v>79.218599994977311</c:v>
                </c:pt>
                <c:pt idx="4650">
                  <c:v>79.235449997584027</c:v>
                </c:pt>
                <c:pt idx="4651">
                  <c:v>79.252300000190729</c:v>
                </c:pt>
                <c:pt idx="4652">
                  <c:v>79.269583328564963</c:v>
                </c:pt>
                <c:pt idx="4653">
                  <c:v>79.286433331171665</c:v>
                </c:pt>
                <c:pt idx="4654">
                  <c:v>79.303283333778381</c:v>
                </c:pt>
                <c:pt idx="4655">
                  <c:v>79.320133328437805</c:v>
                </c:pt>
                <c:pt idx="4656">
                  <c:v>79.33708333174387</c:v>
                </c:pt>
                <c:pt idx="4657">
                  <c:v>79.353933334350586</c:v>
                </c:pt>
                <c:pt idx="4658">
                  <c:v>79.371433329582217</c:v>
                </c:pt>
                <c:pt idx="4659">
                  <c:v>79.388283332188919</c:v>
                </c:pt>
                <c:pt idx="4660">
                  <c:v>79.406099994977311</c:v>
                </c:pt>
                <c:pt idx="4661">
                  <c:v>79.422949997584027</c:v>
                </c:pt>
                <c:pt idx="4662">
                  <c:v>79.439800000190729</c:v>
                </c:pt>
                <c:pt idx="4663">
                  <c:v>79.456666660308841</c:v>
                </c:pt>
                <c:pt idx="4664">
                  <c:v>79.474316660563147</c:v>
                </c:pt>
                <c:pt idx="4665">
                  <c:v>79.491183328628537</c:v>
                </c:pt>
                <c:pt idx="4666">
                  <c:v>79.508733328183496</c:v>
                </c:pt>
                <c:pt idx="4667">
                  <c:v>79.525583330790198</c:v>
                </c:pt>
                <c:pt idx="4668">
                  <c:v>79.543316666285193</c:v>
                </c:pt>
                <c:pt idx="4669">
                  <c:v>79.560166660944617</c:v>
                </c:pt>
                <c:pt idx="4670">
                  <c:v>79.577099998792008</c:v>
                </c:pt>
                <c:pt idx="4671">
                  <c:v>79.593950001398724</c:v>
                </c:pt>
                <c:pt idx="4672">
                  <c:v>79.61153333187103</c:v>
                </c:pt>
                <c:pt idx="4673">
                  <c:v>79.628383334477746</c:v>
                </c:pt>
                <c:pt idx="4674">
                  <c:v>79.64523332913717</c:v>
                </c:pt>
                <c:pt idx="4675">
                  <c:v>79.662083331743872</c:v>
                </c:pt>
                <c:pt idx="4676">
                  <c:v>79.678933334350589</c:v>
                </c:pt>
                <c:pt idx="4677">
                  <c:v>79.696616665522257</c:v>
                </c:pt>
                <c:pt idx="4678">
                  <c:v>79.713733331362405</c:v>
                </c:pt>
                <c:pt idx="4679">
                  <c:v>79.731466666857401</c:v>
                </c:pt>
                <c:pt idx="4680">
                  <c:v>79.748366665840152</c:v>
                </c:pt>
                <c:pt idx="4681">
                  <c:v>79.765483331680301</c:v>
                </c:pt>
                <c:pt idx="4682">
                  <c:v>79.782333334287003</c:v>
                </c:pt>
                <c:pt idx="4683">
                  <c:v>79.800049996376032</c:v>
                </c:pt>
                <c:pt idx="4684">
                  <c:v>79.816899998982748</c:v>
                </c:pt>
                <c:pt idx="4685">
                  <c:v>79.834349997838345</c:v>
                </c:pt>
                <c:pt idx="4686">
                  <c:v>79.851200000445047</c:v>
                </c:pt>
                <c:pt idx="4687">
                  <c:v>79.868499994277954</c:v>
                </c:pt>
                <c:pt idx="4688">
                  <c:v>79.885366662343344</c:v>
                </c:pt>
                <c:pt idx="4689">
                  <c:v>79.903049993515012</c:v>
                </c:pt>
                <c:pt idx="4690">
                  <c:v>79.919899996121728</c:v>
                </c:pt>
                <c:pt idx="4691">
                  <c:v>79.937566661834722</c:v>
                </c:pt>
                <c:pt idx="4692">
                  <c:v>79.954416664441425</c:v>
                </c:pt>
                <c:pt idx="4693">
                  <c:v>79.971499999364212</c:v>
                </c:pt>
                <c:pt idx="4694">
                  <c:v>79.988349994023636</c:v>
                </c:pt>
                <c:pt idx="4695">
                  <c:v>80.005199996630353</c:v>
                </c:pt>
                <c:pt idx="4696">
                  <c:v>80.02291666666666</c:v>
                </c:pt>
                <c:pt idx="4697">
                  <c:v>80.039800000190738</c:v>
                </c:pt>
                <c:pt idx="4698">
                  <c:v>80.057266664505008</c:v>
                </c:pt>
                <c:pt idx="4699">
                  <c:v>80.07411666711171</c:v>
                </c:pt>
                <c:pt idx="4700">
                  <c:v>80.091849994659427</c:v>
                </c:pt>
                <c:pt idx="4701">
                  <c:v>80.108699997266129</c:v>
                </c:pt>
                <c:pt idx="4702">
                  <c:v>80.125983333587641</c:v>
                </c:pt>
                <c:pt idx="4703">
                  <c:v>80.142833328247065</c:v>
                </c:pt>
                <c:pt idx="4704">
                  <c:v>80.159850001335144</c:v>
                </c:pt>
                <c:pt idx="4705">
                  <c:v>80.176699995994568</c:v>
                </c:pt>
                <c:pt idx="4706">
                  <c:v>80.193549998601284</c:v>
                </c:pt>
                <c:pt idx="4707">
                  <c:v>80.210400001207987</c:v>
                </c:pt>
                <c:pt idx="4708">
                  <c:v>80.227316665649411</c:v>
                </c:pt>
                <c:pt idx="4709">
                  <c:v>80.244166660308835</c:v>
                </c:pt>
                <c:pt idx="4710">
                  <c:v>80.261033328374225</c:v>
                </c:pt>
                <c:pt idx="4711">
                  <c:v>80.278733332951859</c:v>
                </c:pt>
                <c:pt idx="4712">
                  <c:v>80.295583327611283</c:v>
                </c:pt>
                <c:pt idx="4713">
                  <c:v>80.312433330217999</c:v>
                </c:pt>
                <c:pt idx="4714">
                  <c:v>80.329299998283389</c:v>
                </c:pt>
                <c:pt idx="4715">
                  <c:v>80.346150000890091</c:v>
                </c:pt>
                <c:pt idx="4716">
                  <c:v>80.363816666603086</c:v>
                </c:pt>
                <c:pt idx="4717">
                  <c:v>80.380666661262509</c:v>
                </c:pt>
                <c:pt idx="4718">
                  <c:v>80.397933332125348</c:v>
                </c:pt>
                <c:pt idx="4719">
                  <c:v>80.414766661326084</c:v>
                </c:pt>
                <c:pt idx="4720">
                  <c:v>80.432233333587646</c:v>
                </c:pt>
                <c:pt idx="4721">
                  <c:v>80.44908332824707</c:v>
                </c:pt>
                <c:pt idx="4722">
                  <c:v>80.466783332824704</c:v>
                </c:pt>
                <c:pt idx="4723">
                  <c:v>80.483633327484128</c:v>
                </c:pt>
                <c:pt idx="4724">
                  <c:v>80.501183327039087</c:v>
                </c:pt>
                <c:pt idx="4725">
                  <c:v>80.518033329645789</c:v>
                </c:pt>
                <c:pt idx="4726">
                  <c:v>80.534883332252505</c:v>
                </c:pt>
                <c:pt idx="4727">
                  <c:v>80.551733326911929</c:v>
                </c:pt>
                <c:pt idx="4728">
                  <c:v>80.569283334414166</c:v>
                </c:pt>
                <c:pt idx="4729">
                  <c:v>80.58613332907359</c:v>
                </c:pt>
                <c:pt idx="4730">
                  <c:v>80.603083332379654</c:v>
                </c:pt>
                <c:pt idx="4731">
                  <c:v>80.619950000445044</c:v>
                </c:pt>
                <c:pt idx="4732">
                  <c:v>80.636799995104468</c:v>
                </c:pt>
                <c:pt idx="4733">
                  <c:v>80.653649997711184</c:v>
                </c:pt>
                <c:pt idx="4734">
                  <c:v>80.671283332506817</c:v>
                </c:pt>
                <c:pt idx="4735">
                  <c:v>80.688133327166241</c:v>
                </c:pt>
                <c:pt idx="4736">
                  <c:v>80.70496666431427</c:v>
                </c:pt>
                <c:pt idx="4737">
                  <c:v>80.721816666920986</c:v>
                </c:pt>
                <c:pt idx="4738">
                  <c:v>80.73866666158041</c:v>
                </c:pt>
                <c:pt idx="4739">
                  <c:v>80.755533329645786</c:v>
                </c:pt>
                <c:pt idx="4740">
                  <c:v>80.772383332252502</c:v>
                </c:pt>
                <c:pt idx="4741">
                  <c:v>80.789483332633978</c:v>
                </c:pt>
                <c:pt idx="4742">
                  <c:v>80.806333327293402</c:v>
                </c:pt>
                <c:pt idx="4743">
                  <c:v>80.824033331871036</c:v>
                </c:pt>
                <c:pt idx="4744">
                  <c:v>80.840883334477738</c:v>
                </c:pt>
                <c:pt idx="4745">
                  <c:v>80.858550000190732</c:v>
                </c:pt>
                <c:pt idx="4746">
                  <c:v>80.875399994850156</c:v>
                </c:pt>
                <c:pt idx="4747">
                  <c:v>80.892733327547703</c:v>
                </c:pt>
                <c:pt idx="4748">
                  <c:v>80.90961666107178</c:v>
                </c:pt>
                <c:pt idx="4749">
                  <c:v>80.927316665649414</c:v>
                </c:pt>
                <c:pt idx="4750">
                  <c:v>80.944166660308838</c:v>
                </c:pt>
                <c:pt idx="4751">
                  <c:v>80.961099998156229</c:v>
                </c:pt>
                <c:pt idx="4752">
                  <c:v>80.977950000762945</c:v>
                </c:pt>
                <c:pt idx="4753">
                  <c:v>80.995633331934613</c:v>
                </c:pt>
                <c:pt idx="4754">
                  <c:v>81.012483334541315</c:v>
                </c:pt>
                <c:pt idx="4755">
                  <c:v>81.02968332767486</c:v>
                </c:pt>
                <c:pt idx="4756">
                  <c:v>81.046533330281576</c:v>
                </c:pt>
                <c:pt idx="4757">
                  <c:v>81.064133334159848</c:v>
                </c:pt>
                <c:pt idx="4758">
                  <c:v>81.080983328819272</c:v>
                </c:pt>
                <c:pt idx="4759">
                  <c:v>81.097833331425988</c:v>
                </c:pt>
                <c:pt idx="4760">
                  <c:v>81.114683334032691</c:v>
                </c:pt>
                <c:pt idx="4761">
                  <c:v>81.131849996248874</c:v>
                </c:pt>
                <c:pt idx="4762">
                  <c:v>81.148699998855591</c:v>
                </c:pt>
                <c:pt idx="4763">
                  <c:v>81.165833330154413</c:v>
                </c:pt>
                <c:pt idx="4764">
                  <c:v>81.182733329137164</c:v>
                </c:pt>
                <c:pt idx="4765">
                  <c:v>81.200366663932797</c:v>
                </c:pt>
                <c:pt idx="4766">
                  <c:v>81.217216666539514</c:v>
                </c:pt>
                <c:pt idx="4767">
                  <c:v>81.234066661198938</c:v>
                </c:pt>
                <c:pt idx="4768">
                  <c:v>81.25091666380564</c:v>
                </c:pt>
                <c:pt idx="4769">
                  <c:v>81.268200000127152</c:v>
                </c:pt>
                <c:pt idx="4770">
                  <c:v>81.285049994786576</c:v>
                </c:pt>
                <c:pt idx="4771">
                  <c:v>81.301899997393292</c:v>
                </c:pt>
                <c:pt idx="4772">
                  <c:v>81.318766665458682</c:v>
                </c:pt>
                <c:pt idx="4773">
                  <c:v>81.33616666793823</c:v>
                </c:pt>
                <c:pt idx="4774">
                  <c:v>81.353016662597653</c:v>
                </c:pt>
                <c:pt idx="4775">
                  <c:v>81.370683328310648</c:v>
                </c:pt>
                <c:pt idx="4776">
                  <c:v>81.387549996376038</c:v>
                </c:pt>
                <c:pt idx="4777">
                  <c:v>81.405166665712997</c:v>
                </c:pt>
                <c:pt idx="4778">
                  <c:v>81.422016660372421</c:v>
                </c:pt>
                <c:pt idx="4779">
                  <c:v>81.439083329836521</c:v>
                </c:pt>
                <c:pt idx="4780">
                  <c:v>81.455933332443237</c:v>
                </c:pt>
                <c:pt idx="4781">
                  <c:v>81.473583332697544</c:v>
                </c:pt>
                <c:pt idx="4782">
                  <c:v>81.490450000762934</c:v>
                </c:pt>
                <c:pt idx="4783">
                  <c:v>81.507299995422358</c:v>
                </c:pt>
                <c:pt idx="4784">
                  <c:v>81.524149998029074</c:v>
                </c:pt>
                <c:pt idx="4785">
                  <c:v>81.541816663742068</c:v>
                </c:pt>
                <c:pt idx="4786">
                  <c:v>81.55866666634877</c:v>
                </c:pt>
                <c:pt idx="4787">
                  <c:v>81.575499995549521</c:v>
                </c:pt>
                <c:pt idx="4788">
                  <c:v>81.592349998156223</c:v>
                </c:pt>
                <c:pt idx="4789">
                  <c:v>81.609200000762939</c:v>
                </c:pt>
                <c:pt idx="4790">
                  <c:v>81.626499994595846</c:v>
                </c:pt>
                <c:pt idx="4791">
                  <c:v>81.643349997202549</c:v>
                </c:pt>
                <c:pt idx="4792">
                  <c:v>81.660199999809265</c:v>
                </c:pt>
                <c:pt idx="4793">
                  <c:v>81.677049994468689</c:v>
                </c:pt>
                <c:pt idx="4794">
                  <c:v>81.694749999046323</c:v>
                </c:pt>
                <c:pt idx="4795">
                  <c:v>81.711599993705747</c:v>
                </c:pt>
                <c:pt idx="4796">
                  <c:v>81.729266667366034</c:v>
                </c:pt>
                <c:pt idx="4797">
                  <c:v>81.746116662025457</c:v>
                </c:pt>
                <c:pt idx="4798">
                  <c:v>81.763299997647607</c:v>
                </c:pt>
                <c:pt idx="4799">
                  <c:v>81.780166665712997</c:v>
                </c:pt>
                <c:pt idx="4800">
                  <c:v>81.797533329327905</c:v>
                </c:pt>
                <c:pt idx="4801">
                  <c:v>81.814383331934607</c:v>
                </c:pt>
                <c:pt idx="4802">
                  <c:v>81.832116667429602</c:v>
                </c:pt>
                <c:pt idx="4803">
                  <c:v>81.848966662089026</c:v>
                </c:pt>
                <c:pt idx="4804">
                  <c:v>81.866233332951865</c:v>
                </c:pt>
                <c:pt idx="4805">
                  <c:v>81.883083327611288</c:v>
                </c:pt>
                <c:pt idx="4806">
                  <c:v>81.899933330217991</c:v>
                </c:pt>
                <c:pt idx="4807">
                  <c:v>81.916783332824707</c:v>
                </c:pt>
                <c:pt idx="4808">
                  <c:v>81.93451666037241</c:v>
                </c:pt>
                <c:pt idx="4809">
                  <c:v>81.951366662979126</c:v>
                </c:pt>
                <c:pt idx="4810">
                  <c:v>81.968283327420551</c:v>
                </c:pt>
                <c:pt idx="4811">
                  <c:v>81.985133330027267</c:v>
                </c:pt>
                <c:pt idx="4812">
                  <c:v>82.002049994468692</c:v>
                </c:pt>
                <c:pt idx="4813">
                  <c:v>82.018899997075394</c:v>
                </c:pt>
                <c:pt idx="4814">
                  <c:v>82.036483327547714</c:v>
                </c:pt>
                <c:pt idx="4815">
                  <c:v>82.053333330154416</c:v>
                </c:pt>
                <c:pt idx="4816">
                  <c:v>82.070349995295203</c:v>
                </c:pt>
                <c:pt idx="4817">
                  <c:v>82.087199997901919</c:v>
                </c:pt>
                <c:pt idx="4818">
                  <c:v>82.104066665967309</c:v>
                </c:pt>
                <c:pt idx="4819">
                  <c:v>82.120916660626733</c:v>
                </c:pt>
                <c:pt idx="4820">
                  <c:v>82.138599999745693</c:v>
                </c:pt>
                <c:pt idx="4821">
                  <c:v>82.15543332894643</c:v>
                </c:pt>
                <c:pt idx="4822">
                  <c:v>82.17311666806539</c:v>
                </c:pt>
                <c:pt idx="4823">
                  <c:v>82.189966662724814</c:v>
                </c:pt>
                <c:pt idx="4824">
                  <c:v>82.207433327039084</c:v>
                </c:pt>
                <c:pt idx="4825">
                  <c:v>82.224283329645786</c:v>
                </c:pt>
                <c:pt idx="4826">
                  <c:v>82.241749993960056</c:v>
                </c:pt>
                <c:pt idx="4827">
                  <c:v>82.258599996566772</c:v>
                </c:pt>
                <c:pt idx="4828">
                  <c:v>82.276149996121731</c:v>
                </c:pt>
                <c:pt idx="4829">
                  <c:v>82.292999998728433</c:v>
                </c:pt>
                <c:pt idx="4830">
                  <c:v>82.310749999682102</c:v>
                </c:pt>
                <c:pt idx="4831">
                  <c:v>82.327599994341526</c:v>
                </c:pt>
                <c:pt idx="4832">
                  <c:v>82.345299998919174</c:v>
                </c:pt>
                <c:pt idx="4833">
                  <c:v>82.362166666984564</c:v>
                </c:pt>
                <c:pt idx="4834">
                  <c:v>82.379716666539508</c:v>
                </c:pt>
                <c:pt idx="4835">
                  <c:v>82.396566661198932</c:v>
                </c:pt>
                <c:pt idx="4836">
                  <c:v>82.413416663805648</c:v>
                </c:pt>
                <c:pt idx="4837">
                  <c:v>82.430533329645797</c:v>
                </c:pt>
                <c:pt idx="4838">
                  <c:v>82.448033332824707</c:v>
                </c:pt>
                <c:pt idx="4839">
                  <c:v>82.464883327484131</c:v>
                </c:pt>
                <c:pt idx="4840">
                  <c:v>82.481816665331522</c:v>
                </c:pt>
                <c:pt idx="4841">
                  <c:v>82.498666667938238</c:v>
                </c:pt>
                <c:pt idx="4842">
                  <c:v>82.516316660245266</c:v>
                </c:pt>
                <c:pt idx="4843">
                  <c:v>82.533166662851968</c:v>
                </c:pt>
                <c:pt idx="4844">
                  <c:v>82.550816663106289</c:v>
                </c:pt>
                <c:pt idx="4845">
                  <c:v>82.567666665712991</c:v>
                </c:pt>
                <c:pt idx="4846">
                  <c:v>82.584516660372415</c:v>
                </c:pt>
                <c:pt idx="4847">
                  <c:v>82.601366662979132</c:v>
                </c:pt>
                <c:pt idx="4848">
                  <c:v>82.618300000826522</c:v>
                </c:pt>
                <c:pt idx="4849">
                  <c:v>82.635149995485946</c:v>
                </c:pt>
                <c:pt idx="4850">
                  <c:v>82.652016663551336</c:v>
                </c:pt>
                <c:pt idx="4851">
                  <c:v>82.669533332188919</c:v>
                </c:pt>
                <c:pt idx="4852">
                  <c:v>82.686383326848343</c:v>
                </c:pt>
                <c:pt idx="4853">
                  <c:v>82.703316664695734</c:v>
                </c:pt>
                <c:pt idx="4854">
                  <c:v>82.72016666730245</c:v>
                </c:pt>
                <c:pt idx="4855">
                  <c:v>82.736999996503201</c:v>
                </c:pt>
                <c:pt idx="4856">
                  <c:v>82.753849999109903</c:v>
                </c:pt>
                <c:pt idx="4857">
                  <c:v>82.770699993769327</c:v>
                </c:pt>
                <c:pt idx="4858">
                  <c:v>82.787549996376043</c:v>
                </c:pt>
                <c:pt idx="4859">
                  <c:v>82.804983329772952</c:v>
                </c:pt>
                <c:pt idx="4860">
                  <c:v>82.821849997838342</c:v>
                </c:pt>
                <c:pt idx="4861">
                  <c:v>82.839516663551336</c:v>
                </c:pt>
                <c:pt idx="4862">
                  <c:v>82.856350000699365</c:v>
                </c:pt>
                <c:pt idx="4863">
                  <c:v>82.873883326848343</c:v>
                </c:pt>
                <c:pt idx="4864">
                  <c:v>82.890749994913733</c:v>
                </c:pt>
                <c:pt idx="4865">
                  <c:v>82.908116666475934</c:v>
                </c:pt>
                <c:pt idx="4866">
                  <c:v>82.924966661135358</c:v>
                </c:pt>
                <c:pt idx="4867">
                  <c:v>82.942416667938232</c:v>
                </c:pt>
                <c:pt idx="4868">
                  <c:v>82.959266662597656</c:v>
                </c:pt>
                <c:pt idx="4869">
                  <c:v>82.976899997393289</c:v>
                </c:pt>
                <c:pt idx="4870">
                  <c:v>82.993750000000006</c:v>
                </c:pt>
                <c:pt idx="4871">
                  <c:v>83.010850000381467</c:v>
                </c:pt>
                <c:pt idx="4872">
                  <c:v>83.027683329582217</c:v>
                </c:pt>
                <c:pt idx="4873">
                  <c:v>83.044533332188919</c:v>
                </c:pt>
                <c:pt idx="4874">
                  <c:v>83.061383326848343</c:v>
                </c:pt>
                <c:pt idx="4875">
                  <c:v>83.07823332945506</c:v>
                </c:pt>
                <c:pt idx="4876">
                  <c:v>83.095866664250693</c:v>
                </c:pt>
                <c:pt idx="4877">
                  <c:v>83.112733332316083</c:v>
                </c:pt>
                <c:pt idx="4878">
                  <c:v>83.13041666348775</c:v>
                </c:pt>
                <c:pt idx="4879">
                  <c:v>83.147266666094467</c:v>
                </c:pt>
                <c:pt idx="4880">
                  <c:v>83.16443332831065</c:v>
                </c:pt>
                <c:pt idx="4881">
                  <c:v>83.181283330917353</c:v>
                </c:pt>
                <c:pt idx="4882">
                  <c:v>83.198133333524069</c:v>
                </c:pt>
                <c:pt idx="4883">
                  <c:v>83.215266664822892</c:v>
                </c:pt>
                <c:pt idx="4884">
                  <c:v>83.232799998919162</c:v>
                </c:pt>
                <c:pt idx="4885">
                  <c:v>83.249666666984552</c:v>
                </c:pt>
                <c:pt idx="4886">
                  <c:v>83.266516661643976</c:v>
                </c:pt>
                <c:pt idx="4887">
                  <c:v>83.283383329709366</c:v>
                </c:pt>
                <c:pt idx="4888">
                  <c:v>83.300349998474118</c:v>
                </c:pt>
                <c:pt idx="4889">
                  <c:v>83.317200001080835</c:v>
                </c:pt>
                <c:pt idx="4890">
                  <c:v>83.334033330281571</c:v>
                </c:pt>
                <c:pt idx="4891">
                  <c:v>83.351799996693927</c:v>
                </c:pt>
                <c:pt idx="4892">
                  <c:v>83.368750000000006</c:v>
                </c:pt>
                <c:pt idx="4893">
                  <c:v>83.385633333524069</c:v>
                </c:pt>
                <c:pt idx="4894">
                  <c:v>83.402483328183493</c:v>
                </c:pt>
                <c:pt idx="4895">
                  <c:v>83.420183332761127</c:v>
                </c:pt>
                <c:pt idx="4896">
                  <c:v>83.437033327420551</c:v>
                </c:pt>
                <c:pt idx="4897">
                  <c:v>83.454399998982751</c:v>
                </c:pt>
                <c:pt idx="4898">
                  <c:v>83.471249993642175</c:v>
                </c:pt>
                <c:pt idx="4899">
                  <c:v>83.488099996248877</c:v>
                </c:pt>
                <c:pt idx="4900">
                  <c:v>83.504949998855594</c:v>
                </c:pt>
                <c:pt idx="4901">
                  <c:v>83.521799993515017</c:v>
                </c:pt>
                <c:pt idx="4902">
                  <c:v>83.538683327039081</c:v>
                </c:pt>
                <c:pt idx="4903">
                  <c:v>83.555816666285196</c:v>
                </c:pt>
                <c:pt idx="4904">
                  <c:v>83.57266666094462</c:v>
                </c:pt>
                <c:pt idx="4905">
                  <c:v>83.590249999364218</c:v>
                </c:pt>
                <c:pt idx="4906">
                  <c:v>83.607116667429608</c:v>
                </c:pt>
                <c:pt idx="4907">
                  <c:v>83.624816664059964</c:v>
                </c:pt>
                <c:pt idx="4908">
                  <c:v>83.641666666666666</c:v>
                </c:pt>
                <c:pt idx="4909">
                  <c:v>83.65858333110809</c:v>
                </c:pt>
                <c:pt idx="4910">
                  <c:v>83.675433333714807</c:v>
                </c:pt>
                <c:pt idx="4911">
                  <c:v>83.69231666723887</c:v>
                </c:pt>
                <c:pt idx="4912">
                  <c:v>83.709766666094467</c:v>
                </c:pt>
                <c:pt idx="4913">
                  <c:v>83.726633334159857</c:v>
                </c:pt>
                <c:pt idx="4914">
                  <c:v>83.744233330090836</c:v>
                </c:pt>
                <c:pt idx="4915">
                  <c:v>83.761099998156226</c:v>
                </c:pt>
                <c:pt idx="4916">
                  <c:v>83.777983331680304</c:v>
                </c:pt>
                <c:pt idx="4917">
                  <c:v>83.794833334287006</c:v>
                </c:pt>
                <c:pt idx="4918">
                  <c:v>83.811699994405117</c:v>
                </c:pt>
                <c:pt idx="4919">
                  <c:v>83.82936666806539</c:v>
                </c:pt>
                <c:pt idx="4920">
                  <c:v>83.846216662724814</c:v>
                </c:pt>
                <c:pt idx="4921">
                  <c:v>83.863783327738446</c:v>
                </c:pt>
                <c:pt idx="4922">
                  <c:v>83.880633330345148</c:v>
                </c:pt>
                <c:pt idx="4923">
                  <c:v>83.89835000038147</c:v>
                </c:pt>
                <c:pt idx="4924">
                  <c:v>83.91518332958222</c:v>
                </c:pt>
                <c:pt idx="4925">
                  <c:v>83.932066663106283</c:v>
                </c:pt>
                <c:pt idx="4926">
                  <c:v>83.948916665712986</c:v>
                </c:pt>
                <c:pt idx="4927">
                  <c:v>83.96576666037241</c:v>
                </c:pt>
                <c:pt idx="4928">
                  <c:v>83.983433334032696</c:v>
                </c:pt>
                <c:pt idx="4929">
                  <c:v>84.00028332869212</c:v>
                </c:pt>
                <c:pt idx="4930">
                  <c:v>84.017133331298822</c:v>
                </c:pt>
                <c:pt idx="4931">
                  <c:v>84.033983333905539</c:v>
                </c:pt>
                <c:pt idx="4932">
                  <c:v>84.051683330535894</c:v>
                </c:pt>
                <c:pt idx="4933">
                  <c:v>84.068533333142597</c:v>
                </c:pt>
                <c:pt idx="4934">
                  <c:v>84.08569999535878</c:v>
                </c:pt>
                <c:pt idx="4935">
                  <c:v>84.102549997965497</c:v>
                </c:pt>
                <c:pt idx="4936">
                  <c:v>84.119583328564957</c:v>
                </c:pt>
                <c:pt idx="4937">
                  <c:v>84.136433331171673</c:v>
                </c:pt>
                <c:pt idx="4938">
                  <c:v>84.153283333778376</c:v>
                </c:pt>
                <c:pt idx="4939">
                  <c:v>84.17094999949137</c:v>
                </c:pt>
                <c:pt idx="4940">
                  <c:v>84.187799994150794</c:v>
                </c:pt>
                <c:pt idx="4941">
                  <c:v>84.204633331298822</c:v>
                </c:pt>
                <c:pt idx="4942">
                  <c:v>84.221483333905539</c:v>
                </c:pt>
                <c:pt idx="4943">
                  <c:v>84.238333328564963</c:v>
                </c:pt>
                <c:pt idx="4944">
                  <c:v>84.255983328819269</c:v>
                </c:pt>
                <c:pt idx="4945">
                  <c:v>84.272833331425986</c:v>
                </c:pt>
                <c:pt idx="4946">
                  <c:v>84.289683334032688</c:v>
                </c:pt>
                <c:pt idx="4947">
                  <c:v>84.306533328692112</c:v>
                </c:pt>
                <c:pt idx="4948">
                  <c:v>84.323383331298828</c:v>
                </c:pt>
                <c:pt idx="4949">
                  <c:v>84.340299995740253</c:v>
                </c:pt>
                <c:pt idx="4950">
                  <c:v>84.357149998346969</c:v>
                </c:pt>
                <c:pt idx="4951">
                  <c:v>84.374000000953671</c:v>
                </c:pt>
                <c:pt idx="4952">
                  <c:v>84.391733328501388</c:v>
                </c:pt>
                <c:pt idx="4953">
                  <c:v>84.408599996566778</c:v>
                </c:pt>
                <c:pt idx="4954">
                  <c:v>84.426216665903723</c:v>
                </c:pt>
                <c:pt idx="4955">
                  <c:v>84.443066660563147</c:v>
                </c:pt>
                <c:pt idx="4956">
                  <c:v>84.459916663169864</c:v>
                </c:pt>
                <c:pt idx="4957">
                  <c:v>84.476783331235254</c:v>
                </c:pt>
                <c:pt idx="4958">
                  <c:v>84.494449996948248</c:v>
                </c:pt>
                <c:pt idx="4959">
                  <c:v>84.51129999955495</c:v>
                </c:pt>
                <c:pt idx="4960">
                  <c:v>84.529066665967306</c:v>
                </c:pt>
                <c:pt idx="4961">
                  <c:v>84.54591666062673</c:v>
                </c:pt>
                <c:pt idx="4962">
                  <c:v>84.56341666380564</c:v>
                </c:pt>
                <c:pt idx="4963">
                  <c:v>84.580266666412356</c:v>
                </c:pt>
                <c:pt idx="4964">
                  <c:v>84.597916666666663</c:v>
                </c:pt>
                <c:pt idx="4965">
                  <c:v>84.614766661326087</c:v>
                </c:pt>
                <c:pt idx="4966">
                  <c:v>84.632416661580407</c:v>
                </c:pt>
                <c:pt idx="4967">
                  <c:v>84.64926666418711</c:v>
                </c:pt>
                <c:pt idx="4968">
                  <c:v>84.66691666444143</c:v>
                </c:pt>
                <c:pt idx="4969">
                  <c:v>84.683766667048133</c:v>
                </c:pt>
                <c:pt idx="4970">
                  <c:v>84.701549998919162</c:v>
                </c:pt>
                <c:pt idx="4971">
                  <c:v>84.718399993578586</c:v>
                </c:pt>
                <c:pt idx="4972">
                  <c:v>84.735249996185303</c:v>
                </c:pt>
                <c:pt idx="4973">
                  <c:v>84.752099998792019</c:v>
                </c:pt>
                <c:pt idx="4974">
                  <c:v>84.76979999542236</c:v>
                </c:pt>
                <c:pt idx="4975">
                  <c:v>84.786633332570389</c:v>
                </c:pt>
                <c:pt idx="4976">
                  <c:v>84.804299998283383</c:v>
                </c:pt>
                <c:pt idx="4977">
                  <c:v>84.8211500008901</c:v>
                </c:pt>
                <c:pt idx="4978">
                  <c:v>84.83829999764761</c:v>
                </c:pt>
                <c:pt idx="4979">
                  <c:v>84.855150000254312</c:v>
                </c:pt>
                <c:pt idx="4980">
                  <c:v>84.871999994913736</c:v>
                </c:pt>
                <c:pt idx="4981">
                  <c:v>84.888866662979126</c:v>
                </c:pt>
                <c:pt idx="4982">
                  <c:v>84.906183330217999</c:v>
                </c:pt>
                <c:pt idx="4983">
                  <c:v>84.923033332824701</c:v>
                </c:pt>
                <c:pt idx="4984">
                  <c:v>84.940450000762937</c:v>
                </c:pt>
                <c:pt idx="4985">
                  <c:v>84.95729999542236</c:v>
                </c:pt>
                <c:pt idx="4986">
                  <c:v>84.974149998029077</c:v>
                </c:pt>
                <c:pt idx="4987">
                  <c:v>84.991016666094467</c:v>
                </c:pt>
                <c:pt idx="4988">
                  <c:v>85.008316667874652</c:v>
                </c:pt>
                <c:pt idx="4989">
                  <c:v>85.025549999872837</c:v>
                </c:pt>
                <c:pt idx="4990">
                  <c:v>85.043316666285193</c:v>
                </c:pt>
                <c:pt idx="4991">
                  <c:v>85.060166660944617</c:v>
                </c:pt>
                <c:pt idx="4992">
                  <c:v>85.077616667747492</c:v>
                </c:pt>
                <c:pt idx="4993">
                  <c:v>85.094466662406916</c:v>
                </c:pt>
                <c:pt idx="4994">
                  <c:v>85.111899995803839</c:v>
                </c:pt>
                <c:pt idx="4995">
                  <c:v>85.128749998410541</c:v>
                </c:pt>
                <c:pt idx="4996">
                  <c:v>85.146133327484137</c:v>
                </c:pt>
                <c:pt idx="4997">
                  <c:v>85.162983330090839</c:v>
                </c:pt>
                <c:pt idx="4998">
                  <c:v>85.179833332697555</c:v>
                </c:pt>
                <c:pt idx="4999">
                  <c:v>85.196683327356979</c:v>
                </c:pt>
                <c:pt idx="5000">
                  <c:v>85.21425000031789</c:v>
                </c:pt>
                <c:pt idx="5001">
                  <c:v>85.231099994977313</c:v>
                </c:pt>
                <c:pt idx="5002">
                  <c:v>85.24794999758403</c:v>
                </c:pt>
                <c:pt idx="5003">
                  <c:v>85.264800000190732</c:v>
                </c:pt>
                <c:pt idx="5004">
                  <c:v>85.282233333587641</c:v>
                </c:pt>
                <c:pt idx="5005">
                  <c:v>85.299083328247065</c:v>
                </c:pt>
                <c:pt idx="5006">
                  <c:v>85.316483330726626</c:v>
                </c:pt>
                <c:pt idx="5007">
                  <c:v>85.333333333333329</c:v>
                </c:pt>
                <c:pt idx="5008">
                  <c:v>85.350183327992752</c:v>
                </c:pt>
                <c:pt idx="5009">
                  <c:v>85.367016665140781</c:v>
                </c:pt>
                <c:pt idx="5010">
                  <c:v>85.384866666793826</c:v>
                </c:pt>
                <c:pt idx="5011">
                  <c:v>85.401733326911923</c:v>
                </c:pt>
                <c:pt idx="5012">
                  <c:v>85.418599994977313</c:v>
                </c:pt>
                <c:pt idx="5013">
                  <c:v>85.43544999758403</c:v>
                </c:pt>
                <c:pt idx="5014">
                  <c:v>85.452300000190732</c:v>
                </c:pt>
                <c:pt idx="5015">
                  <c:v>85.469149994850156</c:v>
                </c:pt>
                <c:pt idx="5016">
                  <c:v>85.486716667811081</c:v>
                </c:pt>
                <c:pt idx="5017">
                  <c:v>85.503566662470504</c:v>
                </c:pt>
                <c:pt idx="5018">
                  <c:v>85.520416665077207</c:v>
                </c:pt>
                <c:pt idx="5019">
                  <c:v>85.537283333142597</c:v>
                </c:pt>
                <c:pt idx="5020">
                  <c:v>85.554700001080832</c:v>
                </c:pt>
                <c:pt idx="5021">
                  <c:v>85.571583334604895</c:v>
                </c:pt>
                <c:pt idx="5022">
                  <c:v>85.589299996693924</c:v>
                </c:pt>
                <c:pt idx="5023">
                  <c:v>85.606166664759314</c:v>
                </c:pt>
                <c:pt idx="5024">
                  <c:v>85.623749995231634</c:v>
                </c:pt>
                <c:pt idx="5025">
                  <c:v>85.640599997838336</c:v>
                </c:pt>
                <c:pt idx="5026">
                  <c:v>85.657433327039087</c:v>
                </c:pt>
                <c:pt idx="5027">
                  <c:v>85.674283329645789</c:v>
                </c:pt>
                <c:pt idx="5028">
                  <c:v>85.69193332990011</c:v>
                </c:pt>
                <c:pt idx="5029">
                  <c:v>85.708783332506812</c:v>
                </c:pt>
                <c:pt idx="5030">
                  <c:v>85.726516668001807</c:v>
                </c:pt>
                <c:pt idx="5031">
                  <c:v>85.743383328119918</c:v>
                </c:pt>
                <c:pt idx="5032">
                  <c:v>85.760633333524069</c:v>
                </c:pt>
                <c:pt idx="5033">
                  <c:v>85.777499993642166</c:v>
                </c:pt>
                <c:pt idx="5034">
                  <c:v>85.794716660181678</c:v>
                </c:pt>
                <c:pt idx="5035">
                  <c:v>85.811566662788394</c:v>
                </c:pt>
                <c:pt idx="5036">
                  <c:v>85.828783329327905</c:v>
                </c:pt>
                <c:pt idx="5037">
                  <c:v>85.845633331934607</c:v>
                </c:pt>
                <c:pt idx="5038">
                  <c:v>85.863316663106289</c:v>
                </c:pt>
                <c:pt idx="5039">
                  <c:v>85.880166665712991</c:v>
                </c:pt>
                <c:pt idx="5040">
                  <c:v>85.897299997011814</c:v>
                </c:pt>
                <c:pt idx="5041">
                  <c:v>85.91414999961853</c:v>
                </c:pt>
                <c:pt idx="5042">
                  <c:v>85.930999994277954</c:v>
                </c:pt>
                <c:pt idx="5043">
                  <c:v>85.947849996884671</c:v>
                </c:pt>
                <c:pt idx="5044">
                  <c:v>85.96484999656677</c:v>
                </c:pt>
                <c:pt idx="5045">
                  <c:v>85.981699999173486</c:v>
                </c:pt>
                <c:pt idx="5046">
                  <c:v>85.999083328247067</c:v>
                </c:pt>
                <c:pt idx="5047">
                  <c:v>86.015949996312457</c:v>
                </c:pt>
                <c:pt idx="5048">
                  <c:v>86.033599996566778</c:v>
                </c:pt>
                <c:pt idx="5049">
                  <c:v>86.05044999917348</c:v>
                </c:pt>
                <c:pt idx="5050">
                  <c:v>86.067633326848352</c:v>
                </c:pt>
                <c:pt idx="5051">
                  <c:v>86.084499994913742</c:v>
                </c:pt>
                <c:pt idx="5052">
                  <c:v>86.102149995168048</c:v>
                </c:pt>
                <c:pt idx="5053">
                  <c:v>86.119249995549524</c:v>
                </c:pt>
                <c:pt idx="5054">
                  <c:v>86.136449996630347</c:v>
                </c:pt>
                <c:pt idx="5055">
                  <c:v>86.153316664695737</c:v>
                </c:pt>
                <c:pt idx="5056">
                  <c:v>86.171099996566767</c:v>
                </c:pt>
                <c:pt idx="5057">
                  <c:v>86.187966664632157</c:v>
                </c:pt>
                <c:pt idx="5058">
                  <c:v>86.205516664187115</c:v>
                </c:pt>
                <c:pt idx="5059">
                  <c:v>86.222366666793818</c:v>
                </c:pt>
                <c:pt idx="5060">
                  <c:v>86.239749995867413</c:v>
                </c:pt>
                <c:pt idx="5061">
                  <c:v>86.256599998474115</c:v>
                </c:pt>
                <c:pt idx="5062">
                  <c:v>86.273450001080832</c:v>
                </c:pt>
                <c:pt idx="5063">
                  <c:v>86.290299995740256</c:v>
                </c:pt>
                <c:pt idx="5064">
                  <c:v>86.307166663805646</c:v>
                </c:pt>
                <c:pt idx="5065">
                  <c:v>86.324633328119916</c:v>
                </c:pt>
                <c:pt idx="5066">
                  <c:v>86.341483330726618</c:v>
                </c:pt>
                <c:pt idx="5067">
                  <c:v>86.358633327484128</c:v>
                </c:pt>
                <c:pt idx="5068">
                  <c:v>86.375499995549518</c:v>
                </c:pt>
                <c:pt idx="5069">
                  <c:v>86.393233331044513</c:v>
                </c:pt>
                <c:pt idx="5070">
                  <c:v>86.41008333365123</c:v>
                </c:pt>
                <c:pt idx="5071">
                  <c:v>86.427799995740259</c:v>
                </c:pt>
                <c:pt idx="5072">
                  <c:v>86.444683329264322</c:v>
                </c:pt>
                <c:pt idx="5073">
                  <c:v>86.462349994977316</c:v>
                </c:pt>
                <c:pt idx="5074">
                  <c:v>86.479199997584018</c:v>
                </c:pt>
                <c:pt idx="5075">
                  <c:v>86.496433329582217</c:v>
                </c:pt>
                <c:pt idx="5076">
                  <c:v>86.513283332188919</c:v>
                </c:pt>
                <c:pt idx="5077">
                  <c:v>86.53093333244324</c:v>
                </c:pt>
                <c:pt idx="5078">
                  <c:v>86.547783327102664</c:v>
                </c:pt>
                <c:pt idx="5079">
                  <c:v>86.564633329709366</c:v>
                </c:pt>
                <c:pt idx="5080">
                  <c:v>86.581483332316083</c:v>
                </c:pt>
                <c:pt idx="5081">
                  <c:v>86.599216667811078</c:v>
                </c:pt>
                <c:pt idx="5082">
                  <c:v>86.616066662470502</c:v>
                </c:pt>
                <c:pt idx="5083">
                  <c:v>86.633083327611288</c:v>
                </c:pt>
                <c:pt idx="5084">
                  <c:v>86.649933330217991</c:v>
                </c:pt>
                <c:pt idx="5085">
                  <c:v>86.666783332824707</c:v>
                </c:pt>
                <c:pt idx="5086">
                  <c:v>86.683633327484131</c:v>
                </c:pt>
                <c:pt idx="5087">
                  <c:v>86.700549999872848</c:v>
                </c:pt>
                <c:pt idx="5088">
                  <c:v>86.717399994532272</c:v>
                </c:pt>
                <c:pt idx="5089">
                  <c:v>86.734266662597662</c:v>
                </c:pt>
                <c:pt idx="5090">
                  <c:v>86.751999998092657</c:v>
                </c:pt>
                <c:pt idx="5091">
                  <c:v>86.768850000699359</c:v>
                </c:pt>
                <c:pt idx="5092">
                  <c:v>86.786583328247076</c:v>
                </c:pt>
                <c:pt idx="5093">
                  <c:v>86.803433330853778</c:v>
                </c:pt>
                <c:pt idx="5094">
                  <c:v>86.82083333333334</c:v>
                </c:pt>
                <c:pt idx="5095">
                  <c:v>86.837700001398716</c:v>
                </c:pt>
                <c:pt idx="5096">
                  <c:v>86.85454999605814</c:v>
                </c:pt>
                <c:pt idx="5097">
                  <c:v>86.871399998664856</c:v>
                </c:pt>
                <c:pt idx="5098">
                  <c:v>86.888299997647607</c:v>
                </c:pt>
                <c:pt idx="5099">
                  <c:v>86.905150000254309</c:v>
                </c:pt>
                <c:pt idx="5100">
                  <c:v>86.921999994913733</c:v>
                </c:pt>
                <c:pt idx="5101">
                  <c:v>86.939466667175296</c:v>
                </c:pt>
                <c:pt idx="5102">
                  <c:v>86.95631666183472</c:v>
                </c:pt>
                <c:pt idx="5103">
                  <c:v>86.973299996058145</c:v>
                </c:pt>
                <c:pt idx="5104">
                  <c:v>86.990149998664862</c:v>
                </c:pt>
                <c:pt idx="5105">
                  <c:v>87.007366665204373</c:v>
                </c:pt>
                <c:pt idx="5106">
                  <c:v>87.024233333269748</c:v>
                </c:pt>
                <c:pt idx="5107">
                  <c:v>87.041949995358792</c:v>
                </c:pt>
                <c:pt idx="5108">
                  <c:v>87.058799997965494</c:v>
                </c:pt>
                <c:pt idx="5109">
                  <c:v>87.07656666437785</c:v>
                </c:pt>
                <c:pt idx="5110">
                  <c:v>87.093416666984552</c:v>
                </c:pt>
                <c:pt idx="5111">
                  <c:v>87.111016662915546</c:v>
                </c:pt>
                <c:pt idx="5112">
                  <c:v>87.127866665522262</c:v>
                </c:pt>
                <c:pt idx="5113">
                  <c:v>87.144716660181686</c:v>
                </c:pt>
                <c:pt idx="5114">
                  <c:v>87.161566662788388</c:v>
                </c:pt>
                <c:pt idx="5115">
                  <c:v>87.178416665395105</c:v>
                </c:pt>
                <c:pt idx="5116">
                  <c:v>87.196099996566772</c:v>
                </c:pt>
                <c:pt idx="5117">
                  <c:v>87.212949999173489</c:v>
                </c:pt>
                <c:pt idx="5118">
                  <c:v>87.230416663487759</c:v>
                </c:pt>
                <c:pt idx="5119">
                  <c:v>87.247266666094461</c:v>
                </c:pt>
                <c:pt idx="5120">
                  <c:v>87.264716664950058</c:v>
                </c:pt>
                <c:pt idx="5121">
                  <c:v>87.28156666755676</c:v>
                </c:pt>
                <c:pt idx="5122">
                  <c:v>87.299299995104477</c:v>
                </c:pt>
                <c:pt idx="5123">
                  <c:v>87.316166663169867</c:v>
                </c:pt>
                <c:pt idx="5124">
                  <c:v>87.333399995168051</c:v>
                </c:pt>
                <c:pt idx="5125">
                  <c:v>87.350249997774753</c:v>
                </c:pt>
                <c:pt idx="5126">
                  <c:v>87.367899998029074</c:v>
                </c:pt>
                <c:pt idx="5127">
                  <c:v>87.384750000635776</c:v>
                </c:pt>
                <c:pt idx="5128">
                  <c:v>87.401933328310648</c:v>
                </c:pt>
                <c:pt idx="5129">
                  <c:v>87.418783330917364</c:v>
                </c:pt>
                <c:pt idx="5130">
                  <c:v>87.435633333524066</c:v>
                </c:pt>
                <c:pt idx="5131">
                  <c:v>87.45248332818349</c:v>
                </c:pt>
                <c:pt idx="5132">
                  <c:v>87.470216663678485</c:v>
                </c:pt>
                <c:pt idx="5133">
                  <c:v>87.487066666285202</c:v>
                </c:pt>
                <c:pt idx="5134">
                  <c:v>87.504700001080835</c:v>
                </c:pt>
                <c:pt idx="5135">
                  <c:v>87.521549995740259</c:v>
                </c:pt>
                <c:pt idx="5136">
                  <c:v>87.539299996693927</c:v>
                </c:pt>
                <c:pt idx="5137">
                  <c:v>87.556149999300644</c:v>
                </c:pt>
                <c:pt idx="5138">
                  <c:v>87.573583332697552</c:v>
                </c:pt>
                <c:pt idx="5139">
                  <c:v>87.590433327356976</c:v>
                </c:pt>
                <c:pt idx="5140">
                  <c:v>87.607766668001815</c:v>
                </c:pt>
                <c:pt idx="5141">
                  <c:v>87.624616662661239</c:v>
                </c:pt>
                <c:pt idx="5142">
                  <c:v>87.642349998156234</c:v>
                </c:pt>
                <c:pt idx="5143">
                  <c:v>87.659200000762937</c:v>
                </c:pt>
                <c:pt idx="5144">
                  <c:v>87.676783331235256</c:v>
                </c:pt>
                <c:pt idx="5145">
                  <c:v>87.693616660435993</c:v>
                </c:pt>
                <c:pt idx="5146">
                  <c:v>87.710866665840143</c:v>
                </c:pt>
                <c:pt idx="5147">
                  <c:v>87.727716660499567</c:v>
                </c:pt>
                <c:pt idx="5148">
                  <c:v>87.744799995422369</c:v>
                </c:pt>
                <c:pt idx="5149">
                  <c:v>87.761649998029071</c:v>
                </c:pt>
                <c:pt idx="5150">
                  <c:v>87.778500000635788</c:v>
                </c:pt>
                <c:pt idx="5151">
                  <c:v>87.795966664950058</c:v>
                </c:pt>
                <c:pt idx="5152">
                  <c:v>87.81281666755676</c:v>
                </c:pt>
                <c:pt idx="5153">
                  <c:v>87.829799993832907</c:v>
                </c:pt>
                <c:pt idx="5154">
                  <c:v>87.846649996439609</c:v>
                </c:pt>
                <c:pt idx="5155">
                  <c:v>87.863499999046326</c:v>
                </c:pt>
                <c:pt idx="5156">
                  <c:v>87.881099994977319</c:v>
                </c:pt>
                <c:pt idx="5157">
                  <c:v>87.897966663042709</c:v>
                </c:pt>
                <c:pt idx="5158">
                  <c:v>87.914816665649411</c:v>
                </c:pt>
                <c:pt idx="5159">
                  <c:v>87.931666660308835</c:v>
                </c:pt>
                <c:pt idx="5160">
                  <c:v>87.949333333969122</c:v>
                </c:pt>
                <c:pt idx="5161">
                  <c:v>87.966183328628546</c:v>
                </c:pt>
                <c:pt idx="5162">
                  <c:v>87.98356666564942</c:v>
                </c:pt>
                <c:pt idx="5163">
                  <c:v>88.000416660308844</c:v>
                </c:pt>
                <c:pt idx="5164">
                  <c:v>88.017266662915546</c:v>
                </c:pt>
                <c:pt idx="5165">
                  <c:v>88.034249997138971</c:v>
                </c:pt>
                <c:pt idx="5166">
                  <c:v>88.051566664377845</c:v>
                </c:pt>
                <c:pt idx="5167">
                  <c:v>88.068416666984561</c:v>
                </c:pt>
                <c:pt idx="5168">
                  <c:v>88.086016662915554</c:v>
                </c:pt>
                <c:pt idx="5169">
                  <c:v>88.102866665522257</c:v>
                </c:pt>
                <c:pt idx="5170">
                  <c:v>88.120299998919165</c:v>
                </c:pt>
                <c:pt idx="5171">
                  <c:v>88.137149993578589</c:v>
                </c:pt>
                <c:pt idx="5172">
                  <c:v>88.153999996185306</c:v>
                </c:pt>
                <c:pt idx="5173">
                  <c:v>88.170849998792008</c:v>
                </c:pt>
                <c:pt idx="5174">
                  <c:v>88.188599999745691</c:v>
                </c:pt>
                <c:pt idx="5175">
                  <c:v>88.205449994405114</c:v>
                </c:pt>
                <c:pt idx="5176">
                  <c:v>88.223149998982748</c:v>
                </c:pt>
                <c:pt idx="5177">
                  <c:v>88.239999993642172</c:v>
                </c:pt>
                <c:pt idx="5178">
                  <c:v>88.257283329963684</c:v>
                </c:pt>
                <c:pt idx="5179">
                  <c:v>88.274116667111713</c:v>
                </c:pt>
                <c:pt idx="5180">
                  <c:v>88.29184999465943</c:v>
                </c:pt>
                <c:pt idx="5181">
                  <c:v>88.308699997266132</c:v>
                </c:pt>
                <c:pt idx="5182">
                  <c:v>88.325599996248883</c:v>
                </c:pt>
                <c:pt idx="5183">
                  <c:v>88.342449998855585</c:v>
                </c:pt>
                <c:pt idx="5184">
                  <c:v>88.359916663169855</c:v>
                </c:pt>
                <c:pt idx="5185">
                  <c:v>88.376766665776572</c:v>
                </c:pt>
                <c:pt idx="5186">
                  <c:v>88.39419999917348</c:v>
                </c:pt>
                <c:pt idx="5187">
                  <c:v>88.411049993832904</c:v>
                </c:pt>
                <c:pt idx="5188">
                  <c:v>88.428616666793829</c:v>
                </c:pt>
                <c:pt idx="5189">
                  <c:v>88.445466661453253</c:v>
                </c:pt>
                <c:pt idx="5190">
                  <c:v>88.463033334414163</c:v>
                </c:pt>
                <c:pt idx="5191">
                  <c:v>88.479899994532261</c:v>
                </c:pt>
                <c:pt idx="5192">
                  <c:v>88.497099995613098</c:v>
                </c:pt>
                <c:pt idx="5193">
                  <c:v>88.513949998219815</c:v>
                </c:pt>
                <c:pt idx="5194">
                  <c:v>88.53125</c:v>
                </c:pt>
                <c:pt idx="5195">
                  <c:v>88.548099994659424</c:v>
                </c:pt>
                <c:pt idx="5196">
                  <c:v>88.565816664695745</c:v>
                </c:pt>
                <c:pt idx="5197">
                  <c:v>88.582666667302448</c:v>
                </c:pt>
                <c:pt idx="5198">
                  <c:v>88.600066661834717</c:v>
                </c:pt>
                <c:pt idx="5199">
                  <c:v>88.616916664441433</c:v>
                </c:pt>
                <c:pt idx="5200">
                  <c:v>88.634366663297016</c:v>
                </c:pt>
                <c:pt idx="5201">
                  <c:v>88.651233331362405</c:v>
                </c:pt>
                <c:pt idx="5202">
                  <c:v>88.668083333969122</c:v>
                </c:pt>
                <c:pt idx="5203">
                  <c:v>88.684933328628546</c:v>
                </c:pt>
                <c:pt idx="5204">
                  <c:v>88.701783331235248</c:v>
                </c:pt>
                <c:pt idx="5205">
                  <c:v>88.719566663106278</c:v>
                </c:pt>
                <c:pt idx="5206">
                  <c:v>88.736416665712994</c:v>
                </c:pt>
                <c:pt idx="5207">
                  <c:v>88.753333330154419</c:v>
                </c:pt>
                <c:pt idx="5208">
                  <c:v>88.770199998219809</c:v>
                </c:pt>
                <c:pt idx="5209">
                  <c:v>88.787833333015442</c:v>
                </c:pt>
                <c:pt idx="5210">
                  <c:v>88.804683327674866</c:v>
                </c:pt>
                <c:pt idx="5211">
                  <c:v>88.822366666793826</c:v>
                </c:pt>
                <c:pt idx="5212">
                  <c:v>88.83921666145325</c:v>
                </c:pt>
                <c:pt idx="5213">
                  <c:v>88.856849996248883</c:v>
                </c:pt>
                <c:pt idx="5214">
                  <c:v>88.873699998855585</c:v>
                </c:pt>
                <c:pt idx="5215">
                  <c:v>88.891366664568579</c:v>
                </c:pt>
                <c:pt idx="5216">
                  <c:v>88.908216667175296</c:v>
                </c:pt>
                <c:pt idx="5217">
                  <c:v>88.92544999917348</c:v>
                </c:pt>
                <c:pt idx="5218">
                  <c:v>88.942299993832904</c:v>
                </c:pt>
                <c:pt idx="5219">
                  <c:v>88.959683330853778</c:v>
                </c:pt>
                <c:pt idx="5220">
                  <c:v>88.976533333460495</c:v>
                </c:pt>
                <c:pt idx="5221">
                  <c:v>88.993999997774765</c:v>
                </c:pt>
                <c:pt idx="5222">
                  <c:v>89.010850000381467</c:v>
                </c:pt>
                <c:pt idx="5223">
                  <c:v>89.028283333778376</c:v>
                </c:pt>
                <c:pt idx="5224">
                  <c:v>89.045133328437799</c:v>
                </c:pt>
                <c:pt idx="5225">
                  <c:v>89.063033334414158</c:v>
                </c:pt>
                <c:pt idx="5226">
                  <c:v>89.079916667938235</c:v>
                </c:pt>
                <c:pt idx="5227">
                  <c:v>89.09683333237966</c:v>
                </c:pt>
                <c:pt idx="5228">
                  <c:v>89.113683327039084</c:v>
                </c:pt>
                <c:pt idx="5229">
                  <c:v>89.130599999427801</c:v>
                </c:pt>
                <c:pt idx="5230">
                  <c:v>89.147433328628537</c:v>
                </c:pt>
                <c:pt idx="5231">
                  <c:v>89.164999993642169</c:v>
                </c:pt>
                <c:pt idx="5232">
                  <c:v>89.181866661707559</c:v>
                </c:pt>
                <c:pt idx="5233">
                  <c:v>89.198749995231623</c:v>
                </c:pt>
                <c:pt idx="5234">
                  <c:v>89.215599997838339</c:v>
                </c:pt>
                <c:pt idx="5235">
                  <c:v>89.232450000445041</c:v>
                </c:pt>
                <c:pt idx="5236">
                  <c:v>89.24996666113536</c:v>
                </c:pt>
                <c:pt idx="5237">
                  <c:v>89.266816663742063</c:v>
                </c:pt>
                <c:pt idx="5238">
                  <c:v>89.283816663424176</c:v>
                </c:pt>
                <c:pt idx="5239">
                  <c:v>89.300666666030878</c:v>
                </c:pt>
                <c:pt idx="5240">
                  <c:v>89.317516660690302</c:v>
                </c:pt>
                <c:pt idx="5241">
                  <c:v>89.334366663297018</c:v>
                </c:pt>
                <c:pt idx="5242">
                  <c:v>89.352066667874652</c:v>
                </c:pt>
                <c:pt idx="5243">
                  <c:v>89.368916662534076</c:v>
                </c:pt>
                <c:pt idx="5244">
                  <c:v>89.386500000953674</c:v>
                </c:pt>
                <c:pt idx="5245">
                  <c:v>89.403349995613098</c:v>
                </c:pt>
                <c:pt idx="5246">
                  <c:v>89.420199998219815</c:v>
                </c:pt>
                <c:pt idx="5247">
                  <c:v>89.437083331743878</c:v>
                </c:pt>
                <c:pt idx="5248">
                  <c:v>89.454133327802026</c:v>
                </c:pt>
                <c:pt idx="5249">
                  <c:v>89.470983330408728</c:v>
                </c:pt>
                <c:pt idx="5250">
                  <c:v>89.487833333015445</c:v>
                </c:pt>
                <c:pt idx="5251">
                  <c:v>89.504683327674869</c:v>
                </c:pt>
                <c:pt idx="5252">
                  <c:v>89.52196666399638</c:v>
                </c:pt>
                <c:pt idx="5253">
                  <c:v>89.538816666603083</c:v>
                </c:pt>
                <c:pt idx="5254">
                  <c:v>89.555666661262507</c:v>
                </c:pt>
                <c:pt idx="5255">
                  <c:v>89.572516663869223</c:v>
                </c:pt>
                <c:pt idx="5256">
                  <c:v>89.590216660499578</c:v>
                </c:pt>
                <c:pt idx="5257">
                  <c:v>89.607066663106281</c:v>
                </c:pt>
                <c:pt idx="5258">
                  <c:v>89.624799998601276</c:v>
                </c:pt>
                <c:pt idx="5259">
                  <c:v>89.641666666666666</c:v>
                </c:pt>
                <c:pt idx="5260">
                  <c:v>89.659149996439609</c:v>
                </c:pt>
                <c:pt idx="5261">
                  <c:v>89.675999999046326</c:v>
                </c:pt>
                <c:pt idx="5262">
                  <c:v>89.693649999300632</c:v>
                </c:pt>
                <c:pt idx="5263">
                  <c:v>89.710499993960056</c:v>
                </c:pt>
                <c:pt idx="5264">
                  <c:v>89.727349996566772</c:v>
                </c:pt>
                <c:pt idx="5265">
                  <c:v>89.744183333714801</c:v>
                </c:pt>
                <c:pt idx="5266">
                  <c:v>89.761033328374225</c:v>
                </c:pt>
                <c:pt idx="5267">
                  <c:v>89.778099997838339</c:v>
                </c:pt>
                <c:pt idx="5268">
                  <c:v>89.794950000445041</c:v>
                </c:pt>
                <c:pt idx="5269">
                  <c:v>89.812516665458674</c:v>
                </c:pt>
                <c:pt idx="5270">
                  <c:v>89.82936666806539</c:v>
                </c:pt>
                <c:pt idx="5271">
                  <c:v>89.846299997965488</c:v>
                </c:pt>
                <c:pt idx="5272">
                  <c:v>89.863150000572205</c:v>
                </c:pt>
                <c:pt idx="5273">
                  <c:v>89.880616664886475</c:v>
                </c:pt>
                <c:pt idx="5274">
                  <c:v>89.897466667493191</c:v>
                </c:pt>
                <c:pt idx="5275">
                  <c:v>89.915133333206171</c:v>
                </c:pt>
                <c:pt idx="5276">
                  <c:v>89.932000001271561</c:v>
                </c:pt>
                <c:pt idx="5277">
                  <c:v>89.949149998029071</c:v>
                </c:pt>
                <c:pt idx="5278">
                  <c:v>89.966016666094461</c:v>
                </c:pt>
                <c:pt idx="5279">
                  <c:v>89.982866660753885</c:v>
                </c:pt>
                <c:pt idx="5280">
                  <c:v>89.999716663360601</c:v>
                </c:pt>
                <c:pt idx="5281">
                  <c:v>90.017299993832907</c:v>
                </c:pt>
                <c:pt idx="5282">
                  <c:v>90.034133330980936</c:v>
                </c:pt>
                <c:pt idx="5283">
                  <c:v>90.050983333587652</c:v>
                </c:pt>
                <c:pt idx="5284">
                  <c:v>90.06784999370575</c:v>
                </c:pt>
                <c:pt idx="5285">
                  <c:v>90.084833327929175</c:v>
                </c:pt>
                <c:pt idx="5286">
                  <c:v>90.101683330535892</c:v>
                </c:pt>
                <c:pt idx="5287">
                  <c:v>90.118533333142594</c:v>
                </c:pt>
                <c:pt idx="5288">
                  <c:v>90.136316665013638</c:v>
                </c:pt>
                <c:pt idx="5289">
                  <c:v>90.15316666762034</c:v>
                </c:pt>
                <c:pt idx="5290">
                  <c:v>90.170749998092646</c:v>
                </c:pt>
                <c:pt idx="5291">
                  <c:v>90.187600000699362</c:v>
                </c:pt>
                <c:pt idx="5292">
                  <c:v>90.205150000254307</c:v>
                </c:pt>
                <c:pt idx="5293">
                  <c:v>90.222016660372418</c:v>
                </c:pt>
                <c:pt idx="5294">
                  <c:v>90.239783334732053</c:v>
                </c:pt>
                <c:pt idx="5295">
                  <c:v>90.256633329391477</c:v>
                </c:pt>
                <c:pt idx="5296">
                  <c:v>90.273599998156229</c:v>
                </c:pt>
                <c:pt idx="5297">
                  <c:v>90.290450000762945</c:v>
                </c:pt>
                <c:pt idx="5298">
                  <c:v>90.307349999745682</c:v>
                </c:pt>
                <c:pt idx="5299">
                  <c:v>90.324183328946432</c:v>
                </c:pt>
                <c:pt idx="5300">
                  <c:v>90.341866668065393</c:v>
                </c:pt>
                <c:pt idx="5301">
                  <c:v>90.358749993642178</c:v>
                </c:pt>
                <c:pt idx="5302">
                  <c:v>90.376549998919174</c:v>
                </c:pt>
                <c:pt idx="5303">
                  <c:v>90.393399993578598</c:v>
                </c:pt>
                <c:pt idx="5304">
                  <c:v>90.410283327102661</c:v>
                </c:pt>
                <c:pt idx="5305">
                  <c:v>90.427133329709378</c:v>
                </c:pt>
                <c:pt idx="5306">
                  <c:v>90.44398333231608</c:v>
                </c:pt>
                <c:pt idx="5307">
                  <c:v>90.46113332907359</c:v>
                </c:pt>
                <c:pt idx="5308">
                  <c:v>90.477983331680292</c:v>
                </c:pt>
                <c:pt idx="5309">
                  <c:v>90.494833334287009</c:v>
                </c:pt>
                <c:pt idx="5310">
                  <c:v>90.511683328946432</c:v>
                </c:pt>
                <c:pt idx="5311">
                  <c:v>90.528566662470496</c:v>
                </c:pt>
                <c:pt idx="5312">
                  <c:v>90.546299997965491</c:v>
                </c:pt>
                <c:pt idx="5313">
                  <c:v>90.563166666030881</c:v>
                </c:pt>
                <c:pt idx="5314">
                  <c:v>90.580083330472306</c:v>
                </c:pt>
                <c:pt idx="5315">
                  <c:v>90.596933333079022</c:v>
                </c:pt>
                <c:pt idx="5316">
                  <c:v>90.613766662279758</c:v>
                </c:pt>
                <c:pt idx="5317">
                  <c:v>90.631516663233441</c:v>
                </c:pt>
                <c:pt idx="5318">
                  <c:v>90.648366665840143</c:v>
                </c:pt>
                <c:pt idx="5319">
                  <c:v>90.665599997838342</c:v>
                </c:pt>
                <c:pt idx="5320">
                  <c:v>90.682466665903732</c:v>
                </c:pt>
                <c:pt idx="5321">
                  <c:v>90.700233332316074</c:v>
                </c:pt>
                <c:pt idx="5322">
                  <c:v>90.717083326975498</c:v>
                </c:pt>
                <c:pt idx="5323">
                  <c:v>90.734766666094458</c:v>
                </c:pt>
                <c:pt idx="5324">
                  <c:v>90.751633334159848</c:v>
                </c:pt>
                <c:pt idx="5325">
                  <c:v>90.768583329518634</c:v>
                </c:pt>
                <c:pt idx="5326">
                  <c:v>90.785433332125351</c:v>
                </c:pt>
                <c:pt idx="5327">
                  <c:v>90.802300000190741</c:v>
                </c:pt>
                <c:pt idx="5328">
                  <c:v>90.819950000445047</c:v>
                </c:pt>
                <c:pt idx="5329">
                  <c:v>90.836799995104471</c:v>
                </c:pt>
                <c:pt idx="5330">
                  <c:v>90.853649997711187</c:v>
                </c:pt>
                <c:pt idx="5331">
                  <c:v>90.87050000031789</c:v>
                </c:pt>
                <c:pt idx="5332">
                  <c:v>90.887349994977313</c:v>
                </c:pt>
                <c:pt idx="5333">
                  <c:v>90.905083330472308</c:v>
                </c:pt>
                <c:pt idx="5334">
                  <c:v>90.921933333079025</c:v>
                </c:pt>
                <c:pt idx="5335">
                  <c:v>90.939516663551331</c:v>
                </c:pt>
                <c:pt idx="5336">
                  <c:v>90.956366666158047</c:v>
                </c:pt>
                <c:pt idx="5337">
                  <c:v>90.973216660817471</c:v>
                </c:pt>
                <c:pt idx="5338">
                  <c:v>90.990066663424173</c:v>
                </c:pt>
                <c:pt idx="5339">
                  <c:v>91.007666667302445</c:v>
                </c:pt>
                <c:pt idx="5340">
                  <c:v>91.024516661961869</c:v>
                </c:pt>
                <c:pt idx="5341">
                  <c:v>91.042183327674863</c:v>
                </c:pt>
                <c:pt idx="5342">
                  <c:v>91.059033330281579</c:v>
                </c:pt>
                <c:pt idx="5343">
                  <c:v>91.075883332888282</c:v>
                </c:pt>
                <c:pt idx="5344">
                  <c:v>91.092750000953671</c:v>
                </c:pt>
                <c:pt idx="5345">
                  <c:v>91.110383327802026</c:v>
                </c:pt>
                <c:pt idx="5346">
                  <c:v>91.127233330408728</c:v>
                </c:pt>
                <c:pt idx="5347">
                  <c:v>91.144500001271567</c:v>
                </c:pt>
                <c:pt idx="5348">
                  <c:v>91.161349995930991</c:v>
                </c:pt>
                <c:pt idx="5349">
                  <c:v>91.178349995613104</c:v>
                </c:pt>
                <c:pt idx="5350">
                  <c:v>91.195183332761133</c:v>
                </c:pt>
                <c:pt idx="5351">
                  <c:v>91.212033327420556</c:v>
                </c:pt>
                <c:pt idx="5352">
                  <c:v>91.229649996757502</c:v>
                </c:pt>
                <c:pt idx="5353">
                  <c:v>91.246499999364218</c:v>
                </c:pt>
                <c:pt idx="5354">
                  <c:v>91.263349994023642</c:v>
                </c:pt>
                <c:pt idx="5355">
                  <c:v>91.280199996630344</c:v>
                </c:pt>
                <c:pt idx="5356">
                  <c:v>91.297466667493183</c:v>
                </c:pt>
                <c:pt idx="5357">
                  <c:v>91.314316662152606</c:v>
                </c:pt>
                <c:pt idx="5358">
                  <c:v>91.33131666183472</c:v>
                </c:pt>
                <c:pt idx="5359">
                  <c:v>91.348166664441422</c:v>
                </c:pt>
                <c:pt idx="5360">
                  <c:v>91.365016667048138</c:v>
                </c:pt>
                <c:pt idx="5361">
                  <c:v>91.381866661707562</c:v>
                </c:pt>
                <c:pt idx="5362">
                  <c:v>91.399616662661231</c:v>
                </c:pt>
                <c:pt idx="5363">
                  <c:v>91.416466665267947</c:v>
                </c:pt>
                <c:pt idx="5364">
                  <c:v>91.434166661898288</c:v>
                </c:pt>
                <c:pt idx="5365">
                  <c:v>91.451016664505005</c:v>
                </c:pt>
                <c:pt idx="5366">
                  <c:v>91.468766665458674</c:v>
                </c:pt>
                <c:pt idx="5367">
                  <c:v>91.485599994659424</c:v>
                </c:pt>
                <c:pt idx="5368">
                  <c:v>91.50244999726614</c:v>
                </c:pt>
                <c:pt idx="5369">
                  <c:v>91.519299999872842</c:v>
                </c:pt>
                <c:pt idx="5370">
                  <c:v>91.536149994532266</c:v>
                </c:pt>
                <c:pt idx="5371">
                  <c:v>91.552999997138983</c:v>
                </c:pt>
                <c:pt idx="5372">
                  <c:v>91.569866665204373</c:v>
                </c:pt>
                <c:pt idx="5373">
                  <c:v>91.587500000000006</c:v>
                </c:pt>
                <c:pt idx="5374">
                  <c:v>91.60434999465943</c:v>
                </c:pt>
                <c:pt idx="5375">
                  <c:v>91.621199997266132</c:v>
                </c:pt>
                <c:pt idx="5376">
                  <c:v>91.638049999872848</c:v>
                </c:pt>
                <c:pt idx="5377">
                  <c:v>91.654899994532272</c:v>
                </c:pt>
                <c:pt idx="5378">
                  <c:v>91.671749997138974</c:v>
                </c:pt>
                <c:pt idx="5379">
                  <c:v>91.68944999376933</c:v>
                </c:pt>
                <c:pt idx="5380">
                  <c:v>91.706299996376032</c:v>
                </c:pt>
                <c:pt idx="5381">
                  <c:v>91.723766660690302</c:v>
                </c:pt>
                <c:pt idx="5382">
                  <c:v>91.740616663297018</c:v>
                </c:pt>
                <c:pt idx="5383">
                  <c:v>91.758016665776566</c:v>
                </c:pt>
                <c:pt idx="5384">
                  <c:v>91.774849994977316</c:v>
                </c:pt>
                <c:pt idx="5385">
                  <c:v>91.791699997584018</c:v>
                </c:pt>
                <c:pt idx="5386">
                  <c:v>91.808550000190735</c:v>
                </c:pt>
                <c:pt idx="5387">
                  <c:v>91.826300001144403</c:v>
                </c:pt>
                <c:pt idx="5388">
                  <c:v>91.843183334668481</c:v>
                </c:pt>
                <c:pt idx="5389">
                  <c:v>91.860066660245266</c:v>
                </c:pt>
                <c:pt idx="5390">
                  <c:v>91.876933328310642</c:v>
                </c:pt>
                <c:pt idx="5391">
                  <c:v>91.893799996376032</c:v>
                </c:pt>
                <c:pt idx="5392">
                  <c:v>91.911216664314267</c:v>
                </c:pt>
                <c:pt idx="5393">
                  <c:v>91.928066666920984</c:v>
                </c:pt>
                <c:pt idx="5394">
                  <c:v>91.945749998092651</c:v>
                </c:pt>
                <c:pt idx="5395">
                  <c:v>91.962600000699368</c:v>
                </c:pt>
                <c:pt idx="5396">
                  <c:v>91.980183331171673</c:v>
                </c:pt>
                <c:pt idx="5397">
                  <c:v>91.997049999237063</c:v>
                </c:pt>
                <c:pt idx="5398">
                  <c:v>92.014649995168057</c:v>
                </c:pt>
                <c:pt idx="5399">
                  <c:v>92.031499997774759</c:v>
                </c:pt>
                <c:pt idx="5400">
                  <c:v>92.048733329772944</c:v>
                </c:pt>
                <c:pt idx="5401">
                  <c:v>92.065566666920986</c:v>
                </c:pt>
                <c:pt idx="5402">
                  <c:v>92.083216667175293</c:v>
                </c:pt>
                <c:pt idx="5403">
                  <c:v>92.10008332729339</c:v>
                </c:pt>
                <c:pt idx="5404">
                  <c:v>92.11710000038147</c:v>
                </c:pt>
                <c:pt idx="5405">
                  <c:v>92.133949995040894</c:v>
                </c:pt>
                <c:pt idx="5406">
                  <c:v>92.151616660753888</c:v>
                </c:pt>
                <c:pt idx="5407">
                  <c:v>92.16846666336059</c:v>
                </c:pt>
                <c:pt idx="5408">
                  <c:v>92.185316665967306</c:v>
                </c:pt>
                <c:pt idx="5409">
                  <c:v>92.202183334032696</c:v>
                </c:pt>
                <c:pt idx="5410">
                  <c:v>92.219683329264328</c:v>
                </c:pt>
                <c:pt idx="5411">
                  <c:v>92.23653333187103</c:v>
                </c:pt>
                <c:pt idx="5412">
                  <c:v>92.254216663042698</c:v>
                </c:pt>
                <c:pt idx="5413">
                  <c:v>92.271083331108088</c:v>
                </c:pt>
                <c:pt idx="5414">
                  <c:v>92.288666661580407</c:v>
                </c:pt>
                <c:pt idx="5415">
                  <c:v>92.305533329645797</c:v>
                </c:pt>
                <c:pt idx="5416">
                  <c:v>92.3223833322525</c:v>
                </c:pt>
                <c:pt idx="5417">
                  <c:v>92.339233326911923</c:v>
                </c:pt>
                <c:pt idx="5418">
                  <c:v>92.357783333460489</c:v>
                </c:pt>
                <c:pt idx="5419">
                  <c:v>92.374633328119913</c:v>
                </c:pt>
                <c:pt idx="5420">
                  <c:v>92.391483330726629</c:v>
                </c:pt>
                <c:pt idx="5421">
                  <c:v>92.408333333333331</c:v>
                </c:pt>
                <c:pt idx="5422">
                  <c:v>92.426966667175293</c:v>
                </c:pt>
                <c:pt idx="5423">
                  <c:v>92.443816661834717</c:v>
                </c:pt>
                <c:pt idx="5424">
                  <c:v>92.460666664441433</c:v>
                </c:pt>
                <c:pt idx="5425">
                  <c:v>92.477516667048135</c:v>
                </c:pt>
                <c:pt idx="5426">
                  <c:v>92.494783329963681</c:v>
                </c:pt>
                <c:pt idx="5427">
                  <c:v>92.511633332570398</c:v>
                </c:pt>
                <c:pt idx="5428">
                  <c:v>92.528583327929184</c:v>
                </c:pt>
                <c:pt idx="5429">
                  <c:v>92.545433330535886</c:v>
                </c:pt>
                <c:pt idx="5430">
                  <c:v>92.562299998601276</c:v>
                </c:pt>
                <c:pt idx="5431">
                  <c:v>92.580016660690305</c:v>
                </c:pt>
                <c:pt idx="5432">
                  <c:v>92.596849997838333</c:v>
                </c:pt>
                <c:pt idx="5433">
                  <c:v>92.614199995994568</c:v>
                </c:pt>
                <c:pt idx="5434">
                  <c:v>92.631049998601284</c:v>
                </c:pt>
                <c:pt idx="5435">
                  <c:v>92.648583332697555</c:v>
                </c:pt>
                <c:pt idx="5436">
                  <c:v>92.665433327356979</c:v>
                </c:pt>
                <c:pt idx="5437">
                  <c:v>92.683066662152612</c:v>
                </c:pt>
                <c:pt idx="5438">
                  <c:v>92.699916664759314</c:v>
                </c:pt>
                <c:pt idx="5439">
                  <c:v>92.716766667366031</c:v>
                </c:pt>
                <c:pt idx="5440">
                  <c:v>92.733616662025455</c:v>
                </c:pt>
                <c:pt idx="5441">
                  <c:v>92.751316666603088</c:v>
                </c:pt>
                <c:pt idx="5442">
                  <c:v>92.768166661262512</c:v>
                </c:pt>
                <c:pt idx="5443">
                  <c:v>92.785816661516819</c:v>
                </c:pt>
                <c:pt idx="5444">
                  <c:v>92.802666664123535</c:v>
                </c:pt>
                <c:pt idx="5445">
                  <c:v>92.819516666730252</c:v>
                </c:pt>
                <c:pt idx="5446">
                  <c:v>92.836366661389675</c:v>
                </c:pt>
                <c:pt idx="5447">
                  <c:v>92.853233329455051</c:v>
                </c:pt>
                <c:pt idx="5448">
                  <c:v>92.870916660626733</c:v>
                </c:pt>
                <c:pt idx="5449">
                  <c:v>92.887766663233435</c:v>
                </c:pt>
                <c:pt idx="5450">
                  <c:v>92.905399998029068</c:v>
                </c:pt>
                <c:pt idx="5451">
                  <c:v>92.922250000635785</c:v>
                </c:pt>
                <c:pt idx="5452">
                  <c:v>92.939616664250693</c:v>
                </c:pt>
                <c:pt idx="5453">
                  <c:v>92.956466666857395</c:v>
                </c:pt>
                <c:pt idx="5454">
                  <c:v>92.973816665013629</c:v>
                </c:pt>
                <c:pt idx="5455">
                  <c:v>92.990666667620346</c:v>
                </c:pt>
                <c:pt idx="5456">
                  <c:v>93.007766668001807</c:v>
                </c:pt>
                <c:pt idx="5457">
                  <c:v>93.025283328692112</c:v>
                </c:pt>
                <c:pt idx="5458">
                  <c:v>93.042133331298828</c:v>
                </c:pt>
                <c:pt idx="5459">
                  <c:v>93.058983333905545</c:v>
                </c:pt>
                <c:pt idx="5460">
                  <c:v>93.075833328564968</c:v>
                </c:pt>
                <c:pt idx="5461">
                  <c:v>93.092849993705755</c:v>
                </c:pt>
                <c:pt idx="5462">
                  <c:v>93.109699996312457</c:v>
                </c:pt>
                <c:pt idx="5463">
                  <c:v>93.127066667874658</c:v>
                </c:pt>
                <c:pt idx="5464">
                  <c:v>93.143933327992755</c:v>
                </c:pt>
                <c:pt idx="5465">
                  <c:v>93.161116663614905</c:v>
                </c:pt>
                <c:pt idx="5466">
                  <c:v>93.177983331680295</c:v>
                </c:pt>
                <c:pt idx="5467">
                  <c:v>93.195649997393289</c:v>
                </c:pt>
                <c:pt idx="5468">
                  <c:v>93.212500000000006</c:v>
                </c:pt>
                <c:pt idx="5469">
                  <c:v>93.230166665712986</c:v>
                </c:pt>
                <c:pt idx="5470">
                  <c:v>93.247033333778376</c:v>
                </c:pt>
                <c:pt idx="5471">
                  <c:v>93.264416662851971</c:v>
                </c:pt>
                <c:pt idx="5472">
                  <c:v>93.281266665458674</c:v>
                </c:pt>
                <c:pt idx="5473">
                  <c:v>93.29811666806539</c:v>
                </c:pt>
                <c:pt idx="5474">
                  <c:v>93.314966662724814</c:v>
                </c:pt>
                <c:pt idx="5475">
                  <c:v>93.332683332761135</c:v>
                </c:pt>
                <c:pt idx="5476">
                  <c:v>93.349533327420559</c:v>
                </c:pt>
                <c:pt idx="5477">
                  <c:v>93.367033330599469</c:v>
                </c:pt>
                <c:pt idx="5478">
                  <c:v>93.383883333206171</c:v>
                </c:pt>
                <c:pt idx="5479">
                  <c:v>93.400833328564957</c:v>
                </c:pt>
                <c:pt idx="5480">
                  <c:v>93.417683331171673</c:v>
                </c:pt>
                <c:pt idx="5481">
                  <c:v>93.434983332951859</c:v>
                </c:pt>
                <c:pt idx="5482">
                  <c:v>93.451833327611283</c:v>
                </c:pt>
                <c:pt idx="5483">
                  <c:v>93.468683330217999</c:v>
                </c:pt>
                <c:pt idx="5484">
                  <c:v>93.485533332824701</c:v>
                </c:pt>
                <c:pt idx="5485">
                  <c:v>93.503266660372418</c:v>
                </c:pt>
                <c:pt idx="5486">
                  <c:v>93.520099997520447</c:v>
                </c:pt>
                <c:pt idx="5487">
                  <c:v>93.537749997774753</c:v>
                </c:pt>
                <c:pt idx="5488">
                  <c:v>93.55460000038147</c:v>
                </c:pt>
                <c:pt idx="5489">
                  <c:v>93.571449995040894</c:v>
                </c:pt>
                <c:pt idx="5490">
                  <c:v>93.58829999764761</c:v>
                </c:pt>
                <c:pt idx="5491">
                  <c:v>93.605166665712986</c:v>
                </c:pt>
                <c:pt idx="5492">
                  <c:v>93.622049999237063</c:v>
                </c:pt>
                <c:pt idx="5493">
                  <c:v>93.638899993896487</c:v>
                </c:pt>
                <c:pt idx="5494">
                  <c:v>93.655749996503189</c:v>
                </c:pt>
                <c:pt idx="5495">
                  <c:v>93.673333326975509</c:v>
                </c:pt>
                <c:pt idx="5496">
                  <c:v>93.690183329582212</c:v>
                </c:pt>
                <c:pt idx="5497">
                  <c:v>93.707883334159845</c:v>
                </c:pt>
                <c:pt idx="5498">
                  <c:v>93.724799998601284</c:v>
                </c:pt>
                <c:pt idx="5499">
                  <c:v>93.742233331998193</c:v>
                </c:pt>
                <c:pt idx="5500">
                  <c:v>93.759083334604895</c:v>
                </c:pt>
                <c:pt idx="5501">
                  <c:v>93.776099999745682</c:v>
                </c:pt>
                <c:pt idx="5502">
                  <c:v>93.79298333326976</c:v>
                </c:pt>
                <c:pt idx="5503">
                  <c:v>93.809816662470496</c:v>
                </c:pt>
                <c:pt idx="5504">
                  <c:v>93.826666665077212</c:v>
                </c:pt>
                <c:pt idx="5505">
                  <c:v>93.844249995549518</c:v>
                </c:pt>
                <c:pt idx="5506">
                  <c:v>93.861099998156234</c:v>
                </c:pt>
                <c:pt idx="5507">
                  <c:v>93.877950000762937</c:v>
                </c:pt>
                <c:pt idx="5508">
                  <c:v>93.89479999542236</c:v>
                </c:pt>
                <c:pt idx="5509">
                  <c:v>93.912449995676681</c:v>
                </c:pt>
                <c:pt idx="5510">
                  <c:v>93.929299998283383</c:v>
                </c:pt>
                <c:pt idx="5511">
                  <c:v>93.946799993515015</c:v>
                </c:pt>
                <c:pt idx="5512">
                  <c:v>93.963649996121731</c:v>
                </c:pt>
                <c:pt idx="5513">
                  <c:v>93.981299996376038</c:v>
                </c:pt>
                <c:pt idx="5514">
                  <c:v>93.998149998982754</c:v>
                </c:pt>
                <c:pt idx="5515">
                  <c:v>94.01501666704813</c:v>
                </c:pt>
                <c:pt idx="5516">
                  <c:v>94.031866661707554</c:v>
                </c:pt>
                <c:pt idx="5517">
                  <c:v>94.04871666431427</c:v>
                </c:pt>
                <c:pt idx="5518">
                  <c:v>94.06633333365123</c:v>
                </c:pt>
                <c:pt idx="5519">
                  <c:v>94.083183328310653</c:v>
                </c:pt>
                <c:pt idx="5520">
                  <c:v>94.100016665458682</c:v>
                </c:pt>
                <c:pt idx="5521">
                  <c:v>94.116866668065384</c:v>
                </c:pt>
                <c:pt idx="5522">
                  <c:v>94.133716662724808</c:v>
                </c:pt>
                <c:pt idx="5523">
                  <c:v>94.151383328437802</c:v>
                </c:pt>
                <c:pt idx="5524">
                  <c:v>94.168249996503192</c:v>
                </c:pt>
                <c:pt idx="5525">
                  <c:v>94.18544999758403</c:v>
                </c:pt>
                <c:pt idx="5526">
                  <c:v>94.202283334732059</c:v>
                </c:pt>
                <c:pt idx="5527">
                  <c:v>94.219166660308844</c:v>
                </c:pt>
                <c:pt idx="5528">
                  <c:v>94.236016662915546</c:v>
                </c:pt>
                <c:pt idx="5529">
                  <c:v>94.252866665522262</c:v>
                </c:pt>
                <c:pt idx="5530">
                  <c:v>94.269733333587652</c:v>
                </c:pt>
                <c:pt idx="5531">
                  <c:v>94.287149993578595</c:v>
                </c:pt>
                <c:pt idx="5532">
                  <c:v>94.304016661643985</c:v>
                </c:pt>
                <c:pt idx="5533">
                  <c:v>94.321666661898291</c:v>
                </c:pt>
                <c:pt idx="5534">
                  <c:v>94.338749996821079</c:v>
                </c:pt>
                <c:pt idx="5535">
                  <c:v>94.356099994977313</c:v>
                </c:pt>
                <c:pt idx="5536">
                  <c:v>94.37294999758403</c:v>
                </c:pt>
                <c:pt idx="5537">
                  <c:v>94.390383330980939</c:v>
                </c:pt>
                <c:pt idx="5538">
                  <c:v>94.407233333587641</c:v>
                </c:pt>
                <c:pt idx="5539">
                  <c:v>94.424433334668478</c:v>
                </c:pt>
                <c:pt idx="5540">
                  <c:v>94.441516661643988</c:v>
                </c:pt>
                <c:pt idx="5541">
                  <c:v>94.459033330281571</c:v>
                </c:pt>
                <c:pt idx="5542">
                  <c:v>94.475883332888287</c:v>
                </c:pt>
                <c:pt idx="5543">
                  <c:v>94.493483328819281</c:v>
                </c:pt>
                <c:pt idx="5544">
                  <c:v>94.510333331425983</c:v>
                </c:pt>
                <c:pt idx="5545">
                  <c:v>94.527233330408734</c:v>
                </c:pt>
                <c:pt idx="5546">
                  <c:v>94.544083333015436</c:v>
                </c:pt>
                <c:pt idx="5547">
                  <c:v>94.56093332767486</c:v>
                </c:pt>
                <c:pt idx="5548">
                  <c:v>94.577850000063577</c:v>
                </c:pt>
                <c:pt idx="5549">
                  <c:v>94.594699994723001</c:v>
                </c:pt>
                <c:pt idx="5550">
                  <c:v>94.611566662788391</c:v>
                </c:pt>
                <c:pt idx="5551">
                  <c:v>94.628866664568577</c:v>
                </c:pt>
                <c:pt idx="5552">
                  <c:v>94.645716667175293</c:v>
                </c:pt>
                <c:pt idx="5553">
                  <c:v>94.662883329391477</c:v>
                </c:pt>
                <c:pt idx="5554">
                  <c:v>94.679733331998193</c:v>
                </c:pt>
                <c:pt idx="5555">
                  <c:v>94.697316662470499</c:v>
                </c:pt>
                <c:pt idx="5556">
                  <c:v>94.714166665077215</c:v>
                </c:pt>
                <c:pt idx="5557">
                  <c:v>94.731016667683917</c:v>
                </c:pt>
                <c:pt idx="5558">
                  <c:v>94.747866662343341</c:v>
                </c:pt>
                <c:pt idx="5559">
                  <c:v>94.764800000190732</c:v>
                </c:pt>
                <c:pt idx="5560">
                  <c:v>94.781649994850156</c:v>
                </c:pt>
                <c:pt idx="5561">
                  <c:v>94.799283329645789</c:v>
                </c:pt>
                <c:pt idx="5562">
                  <c:v>94.816133332252505</c:v>
                </c:pt>
                <c:pt idx="5563">
                  <c:v>94.832983326911929</c:v>
                </c:pt>
                <c:pt idx="5564">
                  <c:v>94.849833329518631</c:v>
                </c:pt>
                <c:pt idx="5565">
                  <c:v>94.866683332125348</c:v>
                </c:pt>
                <c:pt idx="5566">
                  <c:v>94.884399994214377</c:v>
                </c:pt>
                <c:pt idx="5567">
                  <c:v>94.901249996821079</c:v>
                </c:pt>
                <c:pt idx="5568">
                  <c:v>94.918983332316074</c:v>
                </c:pt>
                <c:pt idx="5569">
                  <c:v>94.935833326975498</c:v>
                </c:pt>
                <c:pt idx="5570">
                  <c:v>94.952850000063577</c:v>
                </c:pt>
                <c:pt idx="5571">
                  <c:v>94.969699994723001</c:v>
                </c:pt>
                <c:pt idx="5572">
                  <c:v>94.986583328247065</c:v>
                </c:pt>
                <c:pt idx="5573">
                  <c:v>95.003433330853781</c:v>
                </c:pt>
                <c:pt idx="5574">
                  <c:v>95.021116662025449</c:v>
                </c:pt>
                <c:pt idx="5575">
                  <c:v>95.037983330090839</c:v>
                </c:pt>
                <c:pt idx="5576">
                  <c:v>95.055166665712989</c:v>
                </c:pt>
                <c:pt idx="5577">
                  <c:v>95.072016660372412</c:v>
                </c:pt>
                <c:pt idx="5578">
                  <c:v>95.088866662979129</c:v>
                </c:pt>
                <c:pt idx="5579">
                  <c:v>95.105716665585831</c:v>
                </c:pt>
                <c:pt idx="5580">
                  <c:v>95.122583333651221</c:v>
                </c:pt>
                <c:pt idx="5581">
                  <c:v>95.140283330281576</c:v>
                </c:pt>
                <c:pt idx="5582">
                  <c:v>95.157133332888279</c:v>
                </c:pt>
                <c:pt idx="5583">
                  <c:v>95.174083328247065</c:v>
                </c:pt>
                <c:pt idx="5584">
                  <c:v>95.190949996312455</c:v>
                </c:pt>
                <c:pt idx="5585">
                  <c:v>95.207816664377845</c:v>
                </c:pt>
                <c:pt idx="5586">
                  <c:v>95.224933330217993</c:v>
                </c:pt>
                <c:pt idx="5587">
                  <c:v>95.24178333282471</c:v>
                </c:pt>
                <c:pt idx="5588">
                  <c:v>95.259233331680292</c:v>
                </c:pt>
                <c:pt idx="5589">
                  <c:v>95.276066660881042</c:v>
                </c:pt>
                <c:pt idx="5590">
                  <c:v>95.292916663487759</c:v>
                </c:pt>
                <c:pt idx="5591">
                  <c:v>95.309766666094461</c:v>
                </c:pt>
                <c:pt idx="5592">
                  <c:v>95.326616660753885</c:v>
                </c:pt>
                <c:pt idx="5593">
                  <c:v>95.343583329518637</c:v>
                </c:pt>
                <c:pt idx="5594">
                  <c:v>95.360433332125339</c:v>
                </c:pt>
                <c:pt idx="5595">
                  <c:v>95.377699995040899</c:v>
                </c:pt>
                <c:pt idx="5596">
                  <c:v>95.394549997647601</c:v>
                </c:pt>
                <c:pt idx="5597">
                  <c:v>95.411400000254318</c:v>
                </c:pt>
                <c:pt idx="5598">
                  <c:v>95.428249994913742</c:v>
                </c:pt>
                <c:pt idx="5599">
                  <c:v>95.445483326911926</c:v>
                </c:pt>
                <c:pt idx="5600">
                  <c:v>95.46236666043599</c:v>
                </c:pt>
                <c:pt idx="5601">
                  <c:v>95.48004999955495</c:v>
                </c:pt>
                <c:pt idx="5602">
                  <c:v>95.496899994214374</c:v>
                </c:pt>
                <c:pt idx="5603">
                  <c:v>95.514566667874661</c:v>
                </c:pt>
                <c:pt idx="5604">
                  <c:v>95.531416662534085</c:v>
                </c:pt>
                <c:pt idx="5605">
                  <c:v>95.548849995930993</c:v>
                </c:pt>
                <c:pt idx="5606">
                  <c:v>95.565683333079022</c:v>
                </c:pt>
                <c:pt idx="5607">
                  <c:v>95.582533327738446</c:v>
                </c:pt>
                <c:pt idx="5608">
                  <c:v>95.599383330345148</c:v>
                </c:pt>
                <c:pt idx="5609">
                  <c:v>95.617116665840143</c:v>
                </c:pt>
                <c:pt idx="5610">
                  <c:v>95.633966660499567</c:v>
                </c:pt>
                <c:pt idx="5611">
                  <c:v>95.651266662279767</c:v>
                </c:pt>
                <c:pt idx="5612">
                  <c:v>95.668116664886469</c:v>
                </c:pt>
                <c:pt idx="5613">
                  <c:v>95.684966667493185</c:v>
                </c:pt>
                <c:pt idx="5614">
                  <c:v>95.701816662152609</c:v>
                </c:pt>
                <c:pt idx="5615">
                  <c:v>95.719533332188931</c:v>
                </c:pt>
                <c:pt idx="5616">
                  <c:v>95.736383326848355</c:v>
                </c:pt>
                <c:pt idx="5617">
                  <c:v>95.753933334350592</c:v>
                </c:pt>
                <c:pt idx="5618">
                  <c:v>95.770799994468689</c:v>
                </c:pt>
                <c:pt idx="5619">
                  <c:v>95.787649997075405</c:v>
                </c:pt>
                <c:pt idx="5620">
                  <c:v>95.804499999682108</c:v>
                </c:pt>
                <c:pt idx="5621">
                  <c:v>95.821983329455051</c:v>
                </c:pt>
                <c:pt idx="5622">
                  <c:v>95.838833332061768</c:v>
                </c:pt>
                <c:pt idx="5623">
                  <c:v>95.856216661135349</c:v>
                </c:pt>
                <c:pt idx="5624">
                  <c:v>95.873066663742065</c:v>
                </c:pt>
                <c:pt idx="5625">
                  <c:v>95.890799999237061</c:v>
                </c:pt>
                <c:pt idx="5626">
                  <c:v>95.907649993896484</c:v>
                </c:pt>
                <c:pt idx="5627">
                  <c:v>95.924499996503201</c:v>
                </c:pt>
                <c:pt idx="5628">
                  <c:v>95.941349999109903</c:v>
                </c:pt>
                <c:pt idx="5629">
                  <c:v>95.958199993769327</c:v>
                </c:pt>
                <c:pt idx="5630">
                  <c:v>95.975049996376043</c:v>
                </c:pt>
                <c:pt idx="5631">
                  <c:v>95.992716662089023</c:v>
                </c:pt>
                <c:pt idx="5632">
                  <c:v>96.00956666469574</c:v>
                </c:pt>
                <c:pt idx="5633">
                  <c:v>96.027283334732061</c:v>
                </c:pt>
                <c:pt idx="5634">
                  <c:v>96.044133329391485</c:v>
                </c:pt>
                <c:pt idx="5635">
                  <c:v>96.060999997456875</c:v>
                </c:pt>
                <c:pt idx="5636">
                  <c:v>96.077850000063577</c:v>
                </c:pt>
                <c:pt idx="5637">
                  <c:v>96.094699994723001</c:v>
                </c:pt>
                <c:pt idx="5638">
                  <c:v>96.111950000127152</c:v>
                </c:pt>
                <c:pt idx="5639">
                  <c:v>96.128799994786576</c:v>
                </c:pt>
                <c:pt idx="5640">
                  <c:v>96.145633331934604</c:v>
                </c:pt>
                <c:pt idx="5641">
                  <c:v>96.162483334541321</c:v>
                </c:pt>
                <c:pt idx="5642">
                  <c:v>96.17991666793823</c:v>
                </c:pt>
                <c:pt idx="5643">
                  <c:v>96.196766662597653</c:v>
                </c:pt>
                <c:pt idx="5644">
                  <c:v>96.214366666475925</c:v>
                </c:pt>
                <c:pt idx="5645">
                  <c:v>96.231233334541315</c:v>
                </c:pt>
                <c:pt idx="5646">
                  <c:v>96.248633329073584</c:v>
                </c:pt>
                <c:pt idx="5647">
                  <c:v>96.265483331680301</c:v>
                </c:pt>
                <c:pt idx="5648">
                  <c:v>96.282749994595846</c:v>
                </c:pt>
                <c:pt idx="5649">
                  <c:v>96.299599997202549</c:v>
                </c:pt>
                <c:pt idx="5650">
                  <c:v>96.316566665967301</c:v>
                </c:pt>
                <c:pt idx="5651">
                  <c:v>96.333433334032691</c:v>
                </c:pt>
                <c:pt idx="5652">
                  <c:v>96.350299994150802</c:v>
                </c:pt>
                <c:pt idx="5653">
                  <c:v>96.367149996757504</c:v>
                </c:pt>
                <c:pt idx="5654">
                  <c:v>96.384783331553137</c:v>
                </c:pt>
                <c:pt idx="5655">
                  <c:v>96.401633334159854</c:v>
                </c:pt>
                <c:pt idx="5656">
                  <c:v>96.419583328564968</c:v>
                </c:pt>
                <c:pt idx="5657">
                  <c:v>96.436400000254309</c:v>
                </c:pt>
                <c:pt idx="5658">
                  <c:v>96.453249994913733</c:v>
                </c:pt>
                <c:pt idx="5659">
                  <c:v>96.47009999752045</c:v>
                </c:pt>
                <c:pt idx="5660">
                  <c:v>96.486950000127152</c:v>
                </c:pt>
                <c:pt idx="5661">
                  <c:v>96.503799994786576</c:v>
                </c:pt>
                <c:pt idx="5662">
                  <c:v>96.520666662851966</c:v>
                </c:pt>
                <c:pt idx="5663">
                  <c:v>96.537516665458682</c:v>
                </c:pt>
                <c:pt idx="5664">
                  <c:v>96.554366668065384</c:v>
                </c:pt>
                <c:pt idx="5665">
                  <c:v>96.571333328882858</c:v>
                </c:pt>
                <c:pt idx="5666">
                  <c:v>96.58818333148956</c:v>
                </c:pt>
                <c:pt idx="5667">
                  <c:v>96.605033334096277</c:v>
                </c:pt>
                <c:pt idx="5668">
                  <c:v>96.622449994087219</c:v>
                </c:pt>
                <c:pt idx="5669">
                  <c:v>96.639316662152609</c:v>
                </c:pt>
                <c:pt idx="5670">
                  <c:v>96.656766661008206</c:v>
                </c:pt>
                <c:pt idx="5671">
                  <c:v>96.673616663614908</c:v>
                </c:pt>
                <c:pt idx="5672">
                  <c:v>96.690849995613092</c:v>
                </c:pt>
                <c:pt idx="5673">
                  <c:v>96.707699998219809</c:v>
                </c:pt>
                <c:pt idx="5674">
                  <c:v>96.725133331616718</c:v>
                </c:pt>
                <c:pt idx="5675">
                  <c:v>96.741983334223434</c:v>
                </c:pt>
                <c:pt idx="5676">
                  <c:v>96.759666665395102</c:v>
                </c:pt>
                <c:pt idx="5677">
                  <c:v>96.776533333460492</c:v>
                </c:pt>
                <c:pt idx="5678">
                  <c:v>96.793383328119916</c:v>
                </c:pt>
                <c:pt idx="5679">
                  <c:v>96.810249996185306</c:v>
                </c:pt>
                <c:pt idx="5680">
                  <c:v>96.827116664250696</c:v>
                </c:pt>
                <c:pt idx="5681">
                  <c:v>96.84406666755676</c:v>
                </c:pt>
                <c:pt idx="5682">
                  <c:v>96.860916662216184</c:v>
                </c:pt>
                <c:pt idx="5683">
                  <c:v>96.877833334604901</c:v>
                </c:pt>
                <c:pt idx="5684">
                  <c:v>96.894683329264325</c:v>
                </c:pt>
                <c:pt idx="5685">
                  <c:v>96.912199997901922</c:v>
                </c:pt>
                <c:pt idx="5686">
                  <c:v>96.929066665967312</c:v>
                </c:pt>
                <c:pt idx="5687">
                  <c:v>96.946166666348773</c:v>
                </c:pt>
                <c:pt idx="5688">
                  <c:v>96.963016661008197</c:v>
                </c:pt>
                <c:pt idx="5689">
                  <c:v>96.980716665585831</c:v>
                </c:pt>
                <c:pt idx="5690">
                  <c:v>96.997566660245255</c:v>
                </c:pt>
                <c:pt idx="5691">
                  <c:v>97.014933331807455</c:v>
                </c:pt>
                <c:pt idx="5692">
                  <c:v>97.031783334414158</c:v>
                </c:pt>
                <c:pt idx="5693">
                  <c:v>97.048633329073581</c:v>
                </c:pt>
                <c:pt idx="5694">
                  <c:v>97.065483331680298</c:v>
                </c:pt>
                <c:pt idx="5695">
                  <c:v>97.082833329836532</c:v>
                </c:pt>
                <c:pt idx="5696">
                  <c:v>97.099683332443234</c:v>
                </c:pt>
                <c:pt idx="5697">
                  <c:v>97.117133331298831</c:v>
                </c:pt>
                <c:pt idx="5698">
                  <c:v>97.133999999364221</c:v>
                </c:pt>
                <c:pt idx="5699">
                  <c:v>97.150849994023645</c:v>
                </c:pt>
                <c:pt idx="5700">
                  <c:v>97.167699996630347</c:v>
                </c:pt>
                <c:pt idx="5701">
                  <c:v>97.184799997011822</c:v>
                </c:pt>
                <c:pt idx="5702">
                  <c:v>97.201649999618525</c:v>
                </c:pt>
                <c:pt idx="5703">
                  <c:v>97.219216664632157</c:v>
                </c:pt>
                <c:pt idx="5704">
                  <c:v>97.236083332697547</c:v>
                </c:pt>
                <c:pt idx="5705">
                  <c:v>97.253116663297021</c:v>
                </c:pt>
                <c:pt idx="5706">
                  <c:v>97.269966665903723</c:v>
                </c:pt>
                <c:pt idx="5707">
                  <c:v>97.286833333969113</c:v>
                </c:pt>
                <c:pt idx="5708">
                  <c:v>97.303683328628537</c:v>
                </c:pt>
                <c:pt idx="5709">
                  <c:v>97.320816667874652</c:v>
                </c:pt>
                <c:pt idx="5710">
                  <c:v>97.337666662534076</c:v>
                </c:pt>
                <c:pt idx="5711">
                  <c:v>97.355250000953674</c:v>
                </c:pt>
                <c:pt idx="5712">
                  <c:v>97.372099995613098</c:v>
                </c:pt>
                <c:pt idx="5713">
                  <c:v>97.389800000190732</c:v>
                </c:pt>
                <c:pt idx="5714">
                  <c:v>97.406649994850156</c:v>
                </c:pt>
                <c:pt idx="5715">
                  <c:v>97.423533328374234</c:v>
                </c:pt>
                <c:pt idx="5716">
                  <c:v>97.440383330980936</c:v>
                </c:pt>
                <c:pt idx="5717">
                  <c:v>97.457233333587652</c:v>
                </c:pt>
                <c:pt idx="5718">
                  <c:v>97.474083328247076</c:v>
                </c:pt>
                <c:pt idx="5719">
                  <c:v>97.490933330853778</c:v>
                </c:pt>
                <c:pt idx="5720">
                  <c:v>97.507783333460495</c:v>
                </c:pt>
                <c:pt idx="5721">
                  <c:v>97.524883333841956</c:v>
                </c:pt>
                <c:pt idx="5722">
                  <c:v>97.54173332850138</c:v>
                </c:pt>
                <c:pt idx="5723">
                  <c:v>97.559016664822892</c:v>
                </c:pt>
                <c:pt idx="5724">
                  <c:v>97.575866667429608</c:v>
                </c:pt>
                <c:pt idx="5725">
                  <c:v>97.592866667111721</c:v>
                </c:pt>
                <c:pt idx="5726">
                  <c:v>97.609699996312457</c:v>
                </c:pt>
                <c:pt idx="5727">
                  <c:v>97.626566664377847</c:v>
                </c:pt>
                <c:pt idx="5728">
                  <c:v>97.643583329518634</c:v>
                </c:pt>
                <c:pt idx="5729">
                  <c:v>97.660433332125351</c:v>
                </c:pt>
                <c:pt idx="5730">
                  <c:v>97.677283334732053</c:v>
                </c:pt>
                <c:pt idx="5731">
                  <c:v>97.694349996248874</c:v>
                </c:pt>
                <c:pt idx="5732">
                  <c:v>97.711199998855591</c:v>
                </c:pt>
                <c:pt idx="5733">
                  <c:v>97.728049993515015</c:v>
                </c:pt>
                <c:pt idx="5734">
                  <c:v>97.744933327039078</c:v>
                </c:pt>
                <c:pt idx="5735">
                  <c:v>97.761833333969122</c:v>
                </c:pt>
                <c:pt idx="5736">
                  <c:v>97.778683328628546</c:v>
                </c:pt>
                <c:pt idx="5737">
                  <c:v>97.795533331235248</c:v>
                </c:pt>
                <c:pt idx="5738">
                  <c:v>97.81281666755676</c:v>
                </c:pt>
                <c:pt idx="5739">
                  <c:v>97.829700001080838</c:v>
                </c:pt>
                <c:pt idx="5740">
                  <c:v>97.846600000063574</c:v>
                </c:pt>
                <c:pt idx="5741">
                  <c:v>97.863466660181686</c:v>
                </c:pt>
                <c:pt idx="5742">
                  <c:v>97.881149999300632</c:v>
                </c:pt>
                <c:pt idx="5743">
                  <c:v>97.897999993960056</c:v>
                </c:pt>
                <c:pt idx="5744">
                  <c:v>97.915083328882858</c:v>
                </c:pt>
                <c:pt idx="5745">
                  <c:v>97.93193333148956</c:v>
                </c:pt>
                <c:pt idx="5746">
                  <c:v>97.94879999955495</c:v>
                </c:pt>
                <c:pt idx="5747">
                  <c:v>97.9656333287557</c:v>
                </c:pt>
                <c:pt idx="5748">
                  <c:v>97.982566666603091</c:v>
                </c:pt>
                <c:pt idx="5749">
                  <c:v>97.999416661262515</c:v>
                </c:pt>
                <c:pt idx="5750">
                  <c:v>98.016966660817459</c:v>
                </c:pt>
                <c:pt idx="5751">
                  <c:v>98.033816663424176</c:v>
                </c:pt>
                <c:pt idx="5752">
                  <c:v>98.050833328564963</c:v>
                </c:pt>
                <c:pt idx="5753">
                  <c:v>98.067683331171665</c:v>
                </c:pt>
                <c:pt idx="5754">
                  <c:v>98.084733327229813</c:v>
                </c:pt>
                <c:pt idx="5755">
                  <c:v>98.101599995295203</c:v>
                </c:pt>
                <c:pt idx="5756">
                  <c:v>98.118449997901919</c:v>
                </c:pt>
                <c:pt idx="5757">
                  <c:v>98.135916662216189</c:v>
                </c:pt>
                <c:pt idx="5758">
                  <c:v>98.152783330281579</c:v>
                </c:pt>
                <c:pt idx="5759">
                  <c:v>98.169866665204367</c:v>
                </c:pt>
                <c:pt idx="5760">
                  <c:v>98.186716667811069</c:v>
                </c:pt>
                <c:pt idx="5761">
                  <c:v>98.203566662470493</c:v>
                </c:pt>
                <c:pt idx="5762">
                  <c:v>98.220416665077209</c:v>
                </c:pt>
                <c:pt idx="5763">
                  <c:v>98.238083330790204</c:v>
                </c:pt>
                <c:pt idx="5764">
                  <c:v>98.254933333396906</c:v>
                </c:pt>
                <c:pt idx="5765">
                  <c:v>98.272449994087225</c:v>
                </c:pt>
                <c:pt idx="5766">
                  <c:v>98.289299996693927</c:v>
                </c:pt>
                <c:pt idx="5767">
                  <c:v>98.306749995549524</c:v>
                </c:pt>
                <c:pt idx="5768">
                  <c:v>98.323599998156226</c:v>
                </c:pt>
                <c:pt idx="5769">
                  <c:v>98.341149997711184</c:v>
                </c:pt>
                <c:pt idx="5770">
                  <c:v>98.358666666348782</c:v>
                </c:pt>
                <c:pt idx="5771">
                  <c:v>98.376183327039087</c:v>
                </c:pt>
                <c:pt idx="5772">
                  <c:v>98.39306666056315</c:v>
                </c:pt>
                <c:pt idx="5773">
                  <c:v>98.410716660817471</c:v>
                </c:pt>
                <c:pt idx="5774">
                  <c:v>98.427566663424173</c:v>
                </c:pt>
                <c:pt idx="5775">
                  <c:v>98.445149993896479</c:v>
                </c:pt>
                <c:pt idx="5776">
                  <c:v>98.462016661961869</c:v>
                </c:pt>
                <c:pt idx="5777">
                  <c:v>98.479483334223431</c:v>
                </c:pt>
                <c:pt idx="5778">
                  <c:v>98.496333328882855</c:v>
                </c:pt>
                <c:pt idx="5779">
                  <c:v>98.514049998919162</c:v>
                </c:pt>
                <c:pt idx="5780">
                  <c:v>98.530899993578586</c:v>
                </c:pt>
                <c:pt idx="5781">
                  <c:v>98.547849996884665</c:v>
                </c:pt>
                <c:pt idx="5782">
                  <c:v>98.564699999491367</c:v>
                </c:pt>
                <c:pt idx="5783">
                  <c:v>98.581583333015445</c:v>
                </c:pt>
                <c:pt idx="5784">
                  <c:v>98.598583332697544</c:v>
                </c:pt>
                <c:pt idx="5785">
                  <c:v>98.615433327356968</c:v>
                </c:pt>
                <c:pt idx="5786">
                  <c:v>98.632299995422358</c:v>
                </c:pt>
                <c:pt idx="5787">
                  <c:v>98.649299995104471</c:v>
                </c:pt>
                <c:pt idx="5788">
                  <c:v>98.666149997711187</c:v>
                </c:pt>
                <c:pt idx="5789">
                  <c:v>98.683016665776577</c:v>
                </c:pt>
                <c:pt idx="5790">
                  <c:v>98.699883333841953</c:v>
                </c:pt>
                <c:pt idx="5791">
                  <c:v>98.716849994659427</c:v>
                </c:pt>
                <c:pt idx="5792">
                  <c:v>98.733699997266129</c:v>
                </c:pt>
                <c:pt idx="5793">
                  <c:v>98.750549999872845</c:v>
                </c:pt>
                <c:pt idx="5794">
                  <c:v>98.768233331044513</c:v>
                </c:pt>
                <c:pt idx="5795">
                  <c:v>98.78508333365123</c:v>
                </c:pt>
                <c:pt idx="5796">
                  <c:v>98.802099998792016</c:v>
                </c:pt>
                <c:pt idx="5797">
                  <c:v>98.818950001398719</c:v>
                </c:pt>
                <c:pt idx="5798">
                  <c:v>98.835799996058142</c:v>
                </c:pt>
                <c:pt idx="5799">
                  <c:v>98.853249994913739</c:v>
                </c:pt>
                <c:pt idx="5800">
                  <c:v>98.870099997520441</c:v>
                </c:pt>
                <c:pt idx="5801">
                  <c:v>98.887833333015436</c:v>
                </c:pt>
                <c:pt idx="5802">
                  <c:v>98.90468332767486</c:v>
                </c:pt>
                <c:pt idx="5803">
                  <c:v>98.921883328755698</c:v>
                </c:pt>
                <c:pt idx="5804">
                  <c:v>98.9387333313624</c:v>
                </c:pt>
                <c:pt idx="5805">
                  <c:v>98.956166664759323</c:v>
                </c:pt>
                <c:pt idx="5806">
                  <c:v>98.973033332824713</c:v>
                </c:pt>
                <c:pt idx="5807">
                  <c:v>98.989883327484137</c:v>
                </c:pt>
                <c:pt idx="5808">
                  <c:v>99.006733330090839</c:v>
                </c:pt>
                <c:pt idx="5809">
                  <c:v>99.023599998156229</c:v>
                </c:pt>
                <c:pt idx="5810">
                  <c:v>99.040599997838342</c:v>
                </c:pt>
                <c:pt idx="5811">
                  <c:v>99.057450000445044</c:v>
                </c:pt>
                <c:pt idx="5812">
                  <c:v>99.074299995104468</c:v>
                </c:pt>
                <c:pt idx="5813">
                  <c:v>99.091899998982754</c:v>
                </c:pt>
                <c:pt idx="5814">
                  <c:v>99.108749993642178</c:v>
                </c:pt>
                <c:pt idx="5815">
                  <c:v>99.126133330663052</c:v>
                </c:pt>
                <c:pt idx="5816">
                  <c:v>99.142999998728428</c:v>
                </c:pt>
                <c:pt idx="5817">
                  <c:v>99.159850001335144</c:v>
                </c:pt>
                <c:pt idx="5818">
                  <c:v>99.176699995994568</c:v>
                </c:pt>
                <c:pt idx="5819">
                  <c:v>99.193850000699356</c:v>
                </c:pt>
                <c:pt idx="5820">
                  <c:v>99.21069999535878</c:v>
                </c:pt>
                <c:pt idx="5821">
                  <c:v>99.228116663297016</c:v>
                </c:pt>
                <c:pt idx="5822">
                  <c:v>99.244966665903732</c:v>
                </c:pt>
                <c:pt idx="5823">
                  <c:v>99.261833333969122</c:v>
                </c:pt>
                <c:pt idx="5824">
                  <c:v>99.278683328628546</c:v>
                </c:pt>
                <c:pt idx="5825">
                  <c:v>99.295549996693936</c:v>
                </c:pt>
                <c:pt idx="5826">
                  <c:v>99.313283332188931</c:v>
                </c:pt>
                <c:pt idx="5827">
                  <c:v>99.330133326848355</c:v>
                </c:pt>
                <c:pt idx="5828">
                  <c:v>99.347066664695745</c:v>
                </c:pt>
                <c:pt idx="5829">
                  <c:v>99.363916667302448</c:v>
                </c:pt>
                <c:pt idx="5830">
                  <c:v>99.380766661961871</c:v>
                </c:pt>
                <c:pt idx="5831">
                  <c:v>99.398133333524072</c:v>
                </c:pt>
                <c:pt idx="5832">
                  <c:v>99.414999993642169</c:v>
                </c:pt>
                <c:pt idx="5833">
                  <c:v>99.431849996248886</c:v>
                </c:pt>
                <c:pt idx="5834">
                  <c:v>99.448699998855588</c:v>
                </c:pt>
                <c:pt idx="5835">
                  <c:v>99.465883334477738</c:v>
                </c:pt>
                <c:pt idx="5836">
                  <c:v>99.482749994595849</c:v>
                </c:pt>
                <c:pt idx="5837">
                  <c:v>99.500216666857398</c:v>
                </c:pt>
                <c:pt idx="5838">
                  <c:v>99.517083326975509</c:v>
                </c:pt>
                <c:pt idx="5839">
                  <c:v>99.534249997138971</c:v>
                </c:pt>
                <c:pt idx="5840">
                  <c:v>99.551116665204361</c:v>
                </c:pt>
                <c:pt idx="5841">
                  <c:v>99.567999998728439</c:v>
                </c:pt>
                <c:pt idx="5842">
                  <c:v>99.584850001335141</c:v>
                </c:pt>
                <c:pt idx="5843">
                  <c:v>99.601699995994565</c:v>
                </c:pt>
                <c:pt idx="5844">
                  <c:v>99.618766665458679</c:v>
                </c:pt>
                <c:pt idx="5845">
                  <c:v>99.635616668065396</c:v>
                </c:pt>
                <c:pt idx="5846">
                  <c:v>99.652449997266132</c:v>
                </c:pt>
                <c:pt idx="5847">
                  <c:v>99.669866665204367</c:v>
                </c:pt>
                <c:pt idx="5848">
                  <c:v>99.686733333269757</c:v>
                </c:pt>
                <c:pt idx="5849">
                  <c:v>99.704166666666666</c:v>
                </c:pt>
                <c:pt idx="5850">
                  <c:v>99.72101666132609</c:v>
                </c:pt>
                <c:pt idx="5851">
                  <c:v>99.737866663932806</c:v>
                </c:pt>
                <c:pt idx="5852">
                  <c:v>99.754716666539508</c:v>
                </c:pt>
                <c:pt idx="5853">
                  <c:v>99.772399997711176</c:v>
                </c:pt>
                <c:pt idx="5854">
                  <c:v>99.789283331235254</c:v>
                </c:pt>
                <c:pt idx="5855">
                  <c:v>99.806733330090836</c:v>
                </c:pt>
                <c:pt idx="5856">
                  <c:v>99.823583332697552</c:v>
                </c:pt>
                <c:pt idx="5857">
                  <c:v>99.841233332951859</c:v>
                </c:pt>
                <c:pt idx="5858">
                  <c:v>99.858083327611283</c:v>
                </c:pt>
                <c:pt idx="5859">
                  <c:v>99.875449999173483</c:v>
                </c:pt>
                <c:pt idx="5860">
                  <c:v>99.892316667238873</c:v>
                </c:pt>
                <c:pt idx="5861">
                  <c:v>99.90961666107178</c:v>
                </c:pt>
                <c:pt idx="5862">
                  <c:v>99.926466663678482</c:v>
                </c:pt>
                <c:pt idx="5863">
                  <c:v>99.943533333142597</c:v>
                </c:pt>
                <c:pt idx="5864">
                  <c:v>99.96038332780202</c:v>
                </c:pt>
                <c:pt idx="5865">
                  <c:v>99.977349996566772</c:v>
                </c:pt>
                <c:pt idx="5866">
                  <c:v>99.994199999173489</c:v>
                </c:pt>
                <c:pt idx="5867">
                  <c:v>100.01133333047231</c:v>
                </c:pt>
                <c:pt idx="5868">
                  <c:v>100.0281999985377</c:v>
                </c:pt>
                <c:pt idx="5869">
                  <c:v>100.04568332831064</c:v>
                </c:pt>
                <c:pt idx="5870">
                  <c:v>100.06253333091736</c:v>
                </c:pt>
                <c:pt idx="5871">
                  <c:v>100.08006666501363</c:v>
                </c:pt>
                <c:pt idx="5872">
                  <c:v>100.09691666762033</c:v>
                </c:pt>
                <c:pt idx="5873">
                  <c:v>100.11383333206177</c:v>
                </c:pt>
                <c:pt idx="5874">
                  <c:v>100.13068333466848</c:v>
                </c:pt>
                <c:pt idx="5875">
                  <c:v>100.14838333129883</c:v>
                </c:pt>
                <c:pt idx="5876">
                  <c:v>100.16523333390553</c:v>
                </c:pt>
                <c:pt idx="5877">
                  <c:v>100.1824166615804</c:v>
                </c:pt>
                <c:pt idx="5878">
                  <c:v>100.19928332964579</c:v>
                </c:pt>
                <c:pt idx="5879">
                  <c:v>100.21689999898275</c:v>
                </c:pt>
                <c:pt idx="5880">
                  <c:v>100.23374999364218</c:v>
                </c:pt>
                <c:pt idx="5881">
                  <c:v>100.25058333079021</c:v>
                </c:pt>
                <c:pt idx="5882">
                  <c:v>100.2674499988556</c:v>
                </c:pt>
                <c:pt idx="5883">
                  <c:v>100.28489999771118</c:v>
                </c:pt>
                <c:pt idx="5884">
                  <c:v>100.3017500003179</c:v>
                </c:pt>
                <c:pt idx="5885">
                  <c:v>100.31896666685741</c:v>
                </c:pt>
                <c:pt idx="5886">
                  <c:v>100.3358333269755</c:v>
                </c:pt>
                <c:pt idx="5887">
                  <c:v>100.35353333155314</c:v>
                </c:pt>
                <c:pt idx="5888">
                  <c:v>100.37038333415985</c:v>
                </c:pt>
                <c:pt idx="5889">
                  <c:v>100.38731666405995</c:v>
                </c:pt>
                <c:pt idx="5890">
                  <c:v>100.40416666666667</c:v>
                </c:pt>
                <c:pt idx="5891">
                  <c:v>100.42101666132609</c:v>
                </c:pt>
                <c:pt idx="5892">
                  <c:v>100.438516664505</c:v>
                </c:pt>
                <c:pt idx="5893">
                  <c:v>100.45536666711172</c:v>
                </c:pt>
                <c:pt idx="5894">
                  <c:v>100.47280000050863</c:v>
                </c:pt>
                <c:pt idx="5895">
                  <c:v>100.48964999516805</c:v>
                </c:pt>
                <c:pt idx="5896">
                  <c:v>100.50649999777475</c:v>
                </c:pt>
                <c:pt idx="5897">
                  <c:v>100.5233333269755</c:v>
                </c:pt>
                <c:pt idx="5898">
                  <c:v>100.54019999504089</c:v>
                </c:pt>
                <c:pt idx="5899">
                  <c:v>100.55764999389649</c:v>
                </c:pt>
                <c:pt idx="5900">
                  <c:v>100.57451666196188</c:v>
                </c:pt>
                <c:pt idx="5901">
                  <c:v>100.59213333129883</c:v>
                </c:pt>
                <c:pt idx="5902">
                  <c:v>100.60898333390554</c:v>
                </c:pt>
                <c:pt idx="5903">
                  <c:v>100.62621666590373</c:v>
                </c:pt>
                <c:pt idx="5904">
                  <c:v>100.64306666056315</c:v>
                </c:pt>
                <c:pt idx="5905">
                  <c:v>100.66008333365123</c:v>
                </c:pt>
                <c:pt idx="5906">
                  <c:v>100.67693332831065</c:v>
                </c:pt>
                <c:pt idx="5907">
                  <c:v>100.69378333091736</c:v>
                </c:pt>
                <c:pt idx="5908">
                  <c:v>100.71154999732971</c:v>
                </c:pt>
                <c:pt idx="5909">
                  <c:v>100.72843333085378</c:v>
                </c:pt>
                <c:pt idx="5910">
                  <c:v>100.74558332761129</c:v>
                </c:pt>
                <c:pt idx="5911">
                  <c:v>100.76244999567668</c:v>
                </c:pt>
                <c:pt idx="5912">
                  <c:v>100.77978332837422</c:v>
                </c:pt>
                <c:pt idx="5913">
                  <c:v>100.79663333098094</c:v>
                </c:pt>
                <c:pt idx="5914">
                  <c:v>100.81346666018167</c:v>
                </c:pt>
                <c:pt idx="5915">
                  <c:v>100.83031666278839</c:v>
                </c:pt>
                <c:pt idx="5916">
                  <c:v>100.84739999771118</c:v>
                </c:pt>
                <c:pt idx="5917">
                  <c:v>100.8642500003179</c:v>
                </c:pt>
                <c:pt idx="5918">
                  <c:v>100.88109999497732</c:v>
                </c:pt>
                <c:pt idx="5919">
                  <c:v>100.89794999758402</c:v>
                </c:pt>
                <c:pt idx="5920">
                  <c:v>100.91509999434153</c:v>
                </c:pt>
                <c:pt idx="5921">
                  <c:v>100.93194999694825</c:v>
                </c:pt>
                <c:pt idx="5922">
                  <c:v>100.94908332824707</c:v>
                </c:pt>
                <c:pt idx="5923">
                  <c:v>100.96594999631246</c:v>
                </c:pt>
                <c:pt idx="5924">
                  <c:v>100.98353333473206</c:v>
                </c:pt>
                <c:pt idx="5925">
                  <c:v>101.00038332939148</c:v>
                </c:pt>
                <c:pt idx="5926">
                  <c:v>101.01734999815623</c:v>
                </c:pt>
                <c:pt idx="5927">
                  <c:v>101.03420000076294</c:v>
                </c:pt>
                <c:pt idx="5928">
                  <c:v>101.05106666088105</c:v>
                </c:pt>
                <c:pt idx="5929">
                  <c:v>101.06848332881927</c:v>
                </c:pt>
                <c:pt idx="5930">
                  <c:v>101.08533333142599</c:v>
                </c:pt>
                <c:pt idx="5931">
                  <c:v>101.10273333390553</c:v>
                </c:pt>
                <c:pt idx="5932">
                  <c:v>101.11959999402364</c:v>
                </c:pt>
                <c:pt idx="5933">
                  <c:v>101.13653333187104</c:v>
                </c:pt>
                <c:pt idx="5934">
                  <c:v>101.15338333447774</c:v>
                </c:pt>
                <c:pt idx="5935">
                  <c:v>101.17023332913716</c:v>
                </c:pt>
                <c:pt idx="5936">
                  <c:v>101.18708333174388</c:v>
                </c:pt>
                <c:pt idx="5937">
                  <c:v>101.20393333435058</c:v>
                </c:pt>
                <c:pt idx="5938">
                  <c:v>101.2215166648229</c:v>
                </c:pt>
                <c:pt idx="5939">
                  <c:v>101.2383666674296</c:v>
                </c:pt>
                <c:pt idx="5940">
                  <c:v>101.25521666208903</c:v>
                </c:pt>
                <c:pt idx="5941">
                  <c:v>101.27206666469574</c:v>
                </c:pt>
                <c:pt idx="5942">
                  <c:v>101.28908332983653</c:v>
                </c:pt>
                <c:pt idx="5943">
                  <c:v>101.30594999790192</c:v>
                </c:pt>
                <c:pt idx="5944">
                  <c:v>101.32280000050862</c:v>
                </c:pt>
                <c:pt idx="5945">
                  <c:v>101.34045000076294</c:v>
                </c:pt>
                <c:pt idx="5946">
                  <c:v>101.35729999542237</c:v>
                </c:pt>
                <c:pt idx="5947">
                  <c:v>101.37504999637603</c:v>
                </c:pt>
                <c:pt idx="5948">
                  <c:v>101.39188333352406</c:v>
                </c:pt>
                <c:pt idx="5949">
                  <c:v>101.40921666622162</c:v>
                </c:pt>
                <c:pt idx="5950">
                  <c:v>101.42608333428701</c:v>
                </c:pt>
                <c:pt idx="5951">
                  <c:v>101.44293332894644</c:v>
                </c:pt>
                <c:pt idx="5952">
                  <c:v>101.45978333155314</c:v>
                </c:pt>
                <c:pt idx="5953">
                  <c:v>101.47691666285196</c:v>
                </c:pt>
                <c:pt idx="5954">
                  <c:v>101.49376666545868</c:v>
                </c:pt>
                <c:pt idx="5955">
                  <c:v>101.51113332907359</c:v>
                </c:pt>
                <c:pt idx="5956">
                  <c:v>101.52799999713898</c:v>
                </c:pt>
                <c:pt idx="5957">
                  <c:v>101.54484999974569</c:v>
                </c:pt>
                <c:pt idx="5958">
                  <c:v>101.56169999440512</c:v>
                </c:pt>
                <c:pt idx="5959">
                  <c:v>101.57931666374206</c:v>
                </c:pt>
                <c:pt idx="5960">
                  <c:v>101.59618333180745</c:v>
                </c:pt>
                <c:pt idx="5961">
                  <c:v>101.61359999974569</c:v>
                </c:pt>
                <c:pt idx="5962">
                  <c:v>101.63044999440511</c:v>
                </c:pt>
                <c:pt idx="5963">
                  <c:v>101.64729999701181</c:v>
                </c:pt>
                <c:pt idx="5964">
                  <c:v>101.66414999961853</c:v>
                </c:pt>
                <c:pt idx="5965">
                  <c:v>101.68135000069937</c:v>
                </c:pt>
                <c:pt idx="5966">
                  <c:v>101.69819999535879</c:v>
                </c:pt>
                <c:pt idx="5967">
                  <c:v>101.71586666107177</c:v>
                </c:pt>
                <c:pt idx="5968">
                  <c:v>101.73271666367849</c:v>
                </c:pt>
                <c:pt idx="5969">
                  <c:v>101.75004999637603</c:v>
                </c:pt>
                <c:pt idx="5970">
                  <c:v>101.76689999898275</c:v>
                </c:pt>
                <c:pt idx="5971">
                  <c:v>101.78381666342418</c:v>
                </c:pt>
                <c:pt idx="5972">
                  <c:v>101.80066666603088</c:v>
                </c:pt>
                <c:pt idx="5973">
                  <c:v>101.8175166606903</c:v>
                </c:pt>
                <c:pt idx="5974">
                  <c:v>101.83479999701181</c:v>
                </c:pt>
                <c:pt idx="5975">
                  <c:v>101.85164999961853</c:v>
                </c:pt>
                <c:pt idx="5976">
                  <c:v>101.86858332951864</c:v>
                </c:pt>
                <c:pt idx="5977">
                  <c:v>101.88544999758402</c:v>
                </c:pt>
                <c:pt idx="5978">
                  <c:v>101.90263333320618</c:v>
                </c:pt>
                <c:pt idx="5979">
                  <c:v>101.91948332786561</c:v>
                </c:pt>
                <c:pt idx="5980">
                  <c:v>101.93664999802907</c:v>
                </c:pt>
                <c:pt idx="5981">
                  <c:v>101.95350000063578</c:v>
                </c:pt>
                <c:pt idx="5982">
                  <c:v>101.97116666634878</c:v>
                </c:pt>
                <c:pt idx="5983">
                  <c:v>101.9880166610082</c:v>
                </c:pt>
                <c:pt idx="5984">
                  <c:v>102.00504999955496</c:v>
                </c:pt>
                <c:pt idx="5985">
                  <c:v>102.02189999421438</c:v>
                </c:pt>
                <c:pt idx="5986">
                  <c:v>102.03941666285196</c:v>
                </c:pt>
                <c:pt idx="5987">
                  <c:v>102.05626666545868</c:v>
                </c:pt>
                <c:pt idx="5988">
                  <c:v>102.07376666069031</c:v>
                </c:pt>
                <c:pt idx="5989">
                  <c:v>102.09061666329701</c:v>
                </c:pt>
                <c:pt idx="5990">
                  <c:v>102.10756666660309</c:v>
                </c:pt>
                <c:pt idx="5991">
                  <c:v>102.12441666126252</c:v>
                </c:pt>
                <c:pt idx="5992">
                  <c:v>102.14126666386922</c:v>
                </c:pt>
                <c:pt idx="5993">
                  <c:v>102.15874999364218</c:v>
                </c:pt>
                <c:pt idx="5994">
                  <c:v>102.17561666170756</c:v>
                </c:pt>
                <c:pt idx="5995">
                  <c:v>102.19336666266123</c:v>
                </c:pt>
                <c:pt idx="5996">
                  <c:v>102.21021666526795</c:v>
                </c:pt>
                <c:pt idx="5997">
                  <c:v>102.22764999866486</c:v>
                </c:pt>
                <c:pt idx="5998">
                  <c:v>102.24450000127156</c:v>
                </c:pt>
                <c:pt idx="5999">
                  <c:v>102.26195000012716</c:v>
                </c:pt>
                <c:pt idx="6000">
                  <c:v>102.27879999478658</c:v>
                </c:pt>
                <c:pt idx="6001">
                  <c:v>102.29623332818349</c:v>
                </c:pt>
                <c:pt idx="6002">
                  <c:v>102.31309999624888</c:v>
                </c:pt>
                <c:pt idx="6003">
                  <c:v>102.33044999440511</c:v>
                </c:pt>
                <c:pt idx="6004">
                  <c:v>102.34729999701182</c:v>
                </c:pt>
                <c:pt idx="6005">
                  <c:v>102.36414999961853</c:v>
                </c:pt>
                <c:pt idx="6006">
                  <c:v>102.38101666768392</c:v>
                </c:pt>
                <c:pt idx="6007">
                  <c:v>102.3983999967575</c:v>
                </c:pt>
                <c:pt idx="6008">
                  <c:v>102.41524999936422</c:v>
                </c:pt>
                <c:pt idx="6009">
                  <c:v>102.43271666367849</c:v>
                </c:pt>
                <c:pt idx="6010">
                  <c:v>102.44956666628519</c:v>
                </c:pt>
                <c:pt idx="6011">
                  <c:v>102.4669999996821</c:v>
                </c:pt>
                <c:pt idx="6012">
                  <c:v>102.48386666774749</c:v>
                </c:pt>
                <c:pt idx="6013">
                  <c:v>102.50075000127157</c:v>
                </c:pt>
                <c:pt idx="6014">
                  <c:v>102.51759999593099</c:v>
                </c:pt>
                <c:pt idx="6015">
                  <c:v>102.53446666399638</c:v>
                </c:pt>
                <c:pt idx="6016">
                  <c:v>102.55133333206177</c:v>
                </c:pt>
                <c:pt idx="6017">
                  <c:v>102.56818333466848</c:v>
                </c:pt>
                <c:pt idx="6018">
                  <c:v>102.58536666234335</c:v>
                </c:pt>
                <c:pt idx="6019">
                  <c:v>102.60221666495005</c:v>
                </c:pt>
                <c:pt idx="6020">
                  <c:v>102.61978332996368</c:v>
                </c:pt>
                <c:pt idx="6021">
                  <c:v>102.6366333325704</c:v>
                </c:pt>
                <c:pt idx="6022">
                  <c:v>102.65358332792918</c:v>
                </c:pt>
                <c:pt idx="6023">
                  <c:v>102.67043333053589</c:v>
                </c:pt>
                <c:pt idx="6024">
                  <c:v>102.6872833331426</c:v>
                </c:pt>
                <c:pt idx="6025">
                  <c:v>102.70488332907358</c:v>
                </c:pt>
                <c:pt idx="6026">
                  <c:v>102.7217333316803</c:v>
                </c:pt>
                <c:pt idx="6027">
                  <c:v>102.73889999389648</c:v>
                </c:pt>
                <c:pt idx="6028">
                  <c:v>102.75576666196187</c:v>
                </c:pt>
                <c:pt idx="6029">
                  <c:v>102.77263333002726</c:v>
                </c:pt>
                <c:pt idx="6030">
                  <c:v>102.78948333263398</c:v>
                </c:pt>
                <c:pt idx="6031">
                  <c:v>102.80694999694825</c:v>
                </c:pt>
                <c:pt idx="6032">
                  <c:v>102.82384999593098</c:v>
                </c:pt>
                <c:pt idx="6033">
                  <c:v>102.8408499956131</c:v>
                </c:pt>
                <c:pt idx="6034">
                  <c:v>102.85768333276113</c:v>
                </c:pt>
                <c:pt idx="6035">
                  <c:v>102.87453332742055</c:v>
                </c:pt>
                <c:pt idx="6036">
                  <c:v>102.89138333002727</c:v>
                </c:pt>
                <c:pt idx="6037">
                  <c:v>102.90833333333333</c:v>
                </c:pt>
                <c:pt idx="6038">
                  <c:v>102.92518332799276</c:v>
                </c:pt>
                <c:pt idx="6039">
                  <c:v>102.94259999593099</c:v>
                </c:pt>
                <c:pt idx="6040">
                  <c:v>102.95946666399638</c:v>
                </c:pt>
                <c:pt idx="6041">
                  <c:v>102.97708333333334</c:v>
                </c:pt>
                <c:pt idx="6042">
                  <c:v>102.99393332799276</c:v>
                </c:pt>
                <c:pt idx="6043">
                  <c:v>103.01106666723886</c:v>
                </c:pt>
                <c:pt idx="6044">
                  <c:v>103.02793332735698</c:v>
                </c:pt>
                <c:pt idx="6045">
                  <c:v>103.04483333428701</c:v>
                </c:pt>
                <c:pt idx="6046">
                  <c:v>103.06169999440512</c:v>
                </c:pt>
                <c:pt idx="6047">
                  <c:v>103.07938333352406</c:v>
                </c:pt>
                <c:pt idx="6048">
                  <c:v>103.09623332818349</c:v>
                </c:pt>
                <c:pt idx="6049">
                  <c:v>103.1133666674296</c:v>
                </c:pt>
                <c:pt idx="6050">
                  <c:v>103.13021666208903</c:v>
                </c:pt>
                <c:pt idx="6051">
                  <c:v>103.14786666234335</c:v>
                </c:pt>
                <c:pt idx="6052">
                  <c:v>103.16471666495005</c:v>
                </c:pt>
                <c:pt idx="6053">
                  <c:v>103.18156666755677</c:v>
                </c:pt>
                <c:pt idx="6054">
                  <c:v>103.19841666221619</c:v>
                </c:pt>
                <c:pt idx="6055">
                  <c:v>103.21594999631246</c:v>
                </c:pt>
                <c:pt idx="6056">
                  <c:v>103.23279999891916</c:v>
                </c:pt>
                <c:pt idx="6057">
                  <c:v>103.25044999917348</c:v>
                </c:pt>
                <c:pt idx="6058">
                  <c:v>103.26729999383291</c:v>
                </c:pt>
                <c:pt idx="6059">
                  <c:v>103.28473332722982</c:v>
                </c:pt>
                <c:pt idx="6060">
                  <c:v>103.30158332983653</c:v>
                </c:pt>
                <c:pt idx="6061">
                  <c:v>103.31886666615804</c:v>
                </c:pt>
                <c:pt idx="6062">
                  <c:v>103.33571666081747</c:v>
                </c:pt>
                <c:pt idx="6063">
                  <c:v>103.35263333320617</c:v>
                </c:pt>
                <c:pt idx="6064">
                  <c:v>103.36948332786559</c:v>
                </c:pt>
                <c:pt idx="6065">
                  <c:v>103.38633333047231</c:v>
                </c:pt>
                <c:pt idx="6066">
                  <c:v>103.4031999985377</c:v>
                </c:pt>
                <c:pt idx="6067">
                  <c:v>103.4200500011444</c:v>
                </c:pt>
                <c:pt idx="6068">
                  <c:v>103.43698333104452</c:v>
                </c:pt>
                <c:pt idx="6069">
                  <c:v>103.45384999910991</c:v>
                </c:pt>
                <c:pt idx="6070">
                  <c:v>103.47068332831064</c:v>
                </c:pt>
                <c:pt idx="6071">
                  <c:v>103.48754999637603</c:v>
                </c:pt>
                <c:pt idx="6072">
                  <c:v>103.50528333187103</c:v>
                </c:pt>
                <c:pt idx="6073">
                  <c:v>103.52214999993642</c:v>
                </c:pt>
                <c:pt idx="6074">
                  <c:v>103.53904999891917</c:v>
                </c:pt>
                <c:pt idx="6075">
                  <c:v>103.55589999357859</c:v>
                </c:pt>
                <c:pt idx="6076">
                  <c:v>103.57274999618531</c:v>
                </c:pt>
                <c:pt idx="6077">
                  <c:v>103.5896166642507</c:v>
                </c:pt>
                <c:pt idx="6078">
                  <c:v>103.6064666668574</c:v>
                </c:pt>
                <c:pt idx="6079">
                  <c:v>103.62331666151682</c:v>
                </c:pt>
                <c:pt idx="6080">
                  <c:v>103.64035000006358</c:v>
                </c:pt>
                <c:pt idx="6081">
                  <c:v>103.657199994723</c:v>
                </c:pt>
                <c:pt idx="6082">
                  <c:v>103.67474999427796</c:v>
                </c:pt>
                <c:pt idx="6083">
                  <c:v>103.69211666584015</c:v>
                </c:pt>
                <c:pt idx="6084">
                  <c:v>103.70938332875569</c:v>
                </c:pt>
                <c:pt idx="6085">
                  <c:v>103.72621666590372</c:v>
                </c:pt>
                <c:pt idx="6086">
                  <c:v>103.74391666253408</c:v>
                </c:pt>
                <c:pt idx="6087">
                  <c:v>103.76078333059947</c:v>
                </c:pt>
                <c:pt idx="6088">
                  <c:v>103.77823332945506</c:v>
                </c:pt>
                <c:pt idx="6089">
                  <c:v>103.79508333206176</c:v>
                </c:pt>
                <c:pt idx="6090">
                  <c:v>103.81208333174388</c:v>
                </c:pt>
                <c:pt idx="6091">
                  <c:v>103.82893333435058</c:v>
                </c:pt>
                <c:pt idx="6092">
                  <c:v>103.84581666787466</c:v>
                </c:pt>
                <c:pt idx="6093">
                  <c:v>103.86283333301544</c:v>
                </c:pt>
                <c:pt idx="6094">
                  <c:v>103.87968332767487</c:v>
                </c:pt>
                <c:pt idx="6095">
                  <c:v>103.89653333028157</c:v>
                </c:pt>
                <c:pt idx="6096">
                  <c:v>103.91358333428701</c:v>
                </c:pt>
                <c:pt idx="6097">
                  <c:v>103.93044999440511</c:v>
                </c:pt>
                <c:pt idx="6098">
                  <c:v>103.94729999701183</c:v>
                </c:pt>
                <c:pt idx="6099">
                  <c:v>103.96418333053589</c:v>
                </c:pt>
                <c:pt idx="6100">
                  <c:v>103.98109999497731</c:v>
                </c:pt>
                <c:pt idx="6101">
                  <c:v>103.99794999758403</c:v>
                </c:pt>
                <c:pt idx="6102">
                  <c:v>104.01509999434153</c:v>
                </c:pt>
                <c:pt idx="6103">
                  <c:v>104.03194999694824</c:v>
                </c:pt>
                <c:pt idx="6104">
                  <c:v>104.04923333326975</c:v>
                </c:pt>
                <c:pt idx="6105">
                  <c:v>104.06608332792918</c:v>
                </c:pt>
                <c:pt idx="6106">
                  <c:v>104.08349999586741</c:v>
                </c:pt>
                <c:pt idx="6107">
                  <c:v>104.10034999847412</c:v>
                </c:pt>
                <c:pt idx="6108">
                  <c:v>104.11775000095368</c:v>
                </c:pt>
                <c:pt idx="6109">
                  <c:v>104.1345999956131</c:v>
                </c:pt>
                <c:pt idx="6110">
                  <c:v>104.15199999809265</c:v>
                </c:pt>
                <c:pt idx="6111">
                  <c:v>104.16885000069936</c:v>
                </c:pt>
                <c:pt idx="6112">
                  <c:v>104.18569999535879</c:v>
                </c:pt>
                <c:pt idx="6113">
                  <c:v>104.20256666342418</c:v>
                </c:pt>
                <c:pt idx="6114">
                  <c:v>104.21979999542236</c:v>
                </c:pt>
                <c:pt idx="6115">
                  <c:v>104.23664999802908</c:v>
                </c:pt>
                <c:pt idx="6116">
                  <c:v>104.25393333435059</c:v>
                </c:pt>
                <c:pt idx="6117">
                  <c:v>104.27078332901002</c:v>
                </c:pt>
                <c:pt idx="6118">
                  <c:v>104.28763333161672</c:v>
                </c:pt>
                <c:pt idx="6119">
                  <c:v>104.30449999968211</c:v>
                </c:pt>
                <c:pt idx="6120">
                  <c:v>104.3219499985377</c:v>
                </c:pt>
                <c:pt idx="6121">
                  <c:v>104.33881666660309</c:v>
                </c:pt>
                <c:pt idx="6122">
                  <c:v>104.35581666628519</c:v>
                </c:pt>
                <c:pt idx="6123">
                  <c:v>104.37266666094462</c:v>
                </c:pt>
                <c:pt idx="6124">
                  <c:v>104.38951666355133</c:v>
                </c:pt>
                <c:pt idx="6125">
                  <c:v>104.4069833278656</c:v>
                </c:pt>
                <c:pt idx="6126">
                  <c:v>104.42383333047231</c:v>
                </c:pt>
                <c:pt idx="6127">
                  <c:v>104.44079999923706</c:v>
                </c:pt>
                <c:pt idx="6128">
                  <c:v>104.45764999389648</c:v>
                </c:pt>
                <c:pt idx="6129">
                  <c:v>104.47458333174387</c:v>
                </c:pt>
                <c:pt idx="6130">
                  <c:v>104.49143333435059</c:v>
                </c:pt>
                <c:pt idx="6131">
                  <c:v>104.50861666202545</c:v>
                </c:pt>
                <c:pt idx="6132">
                  <c:v>104.52546666463216</c:v>
                </c:pt>
                <c:pt idx="6133">
                  <c:v>104.5428833325704</c:v>
                </c:pt>
                <c:pt idx="6134">
                  <c:v>104.55973332722982</c:v>
                </c:pt>
                <c:pt idx="6135">
                  <c:v>104.57685000101725</c:v>
                </c:pt>
                <c:pt idx="6136">
                  <c:v>104.59369999567667</c:v>
                </c:pt>
                <c:pt idx="6137">
                  <c:v>104.61054999828339</c:v>
                </c:pt>
                <c:pt idx="6138">
                  <c:v>104.62740000089009</c:v>
                </c:pt>
                <c:pt idx="6139">
                  <c:v>104.64434999624888</c:v>
                </c:pt>
                <c:pt idx="6140">
                  <c:v>104.66119999885559</c:v>
                </c:pt>
                <c:pt idx="6141">
                  <c:v>104.67804999351502</c:v>
                </c:pt>
                <c:pt idx="6142">
                  <c:v>104.69576666355132</c:v>
                </c:pt>
                <c:pt idx="6143">
                  <c:v>104.71261666615804</c:v>
                </c:pt>
                <c:pt idx="6144">
                  <c:v>104.72983333269755</c:v>
                </c:pt>
                <c:pt idx="6145">
                  <c:v>104.74668332735698</c:v>
                </c:pt>
                <c:pt idx="6146">
                  <c:v>104.76429999669394</c:v>
                </c:pt>
                <c:pt idx="6147">
                  <c:v>104.78113333384196</c:v>
                </c:pt>
                <c:pt idx="6148">
                  <c:v>104.79799999396006</c:v>
                </c:pt>
                <c:pt idx="6149">
                  <c:v>104.81484999656678</c:v>
                </c:pt>
                <c:pt idx="6150">
                  <c:v>104.832266664505</c:v>
                </c:pt>
                <c:pt idx="6151">
                  <c:v>104.84911666711172</c:v>
                </c:pt>
                <c:pt idx="6152">
                  <c:v>104.86661666234335</c:v>
                </c:pt>
                <c:pt idx="6153">
                  <c:v>104.88344999949138</c:v>
                </c:pt>
                <c:pt idx="6154">
                  <c:v>104.90103332996368</c:v>
                </c:pt>
                <c:pt idx="6155">
                  <c:v>104.9178833325704</c:v>
                </c:pt>
                <c:pt idx="6156">
                  <c:v>104.9348833322525</c:v>
                </c:pt>
                <c:pt idx="6157">
                  <c:v>104.95173332691192</c:v>
                </c:pt>
                <c:pt idx="6158">
                  <c:v>104.96858332951864</c:v>
                </c:pt>
                <c:pt idx="6159">
                  <c:v>104.98543333212534</c:v>
                </c:pt>
                <c:pt idx="6160">
                  <c:v>105.00311666329702</c:v>
                </c:pt>
                <c:pt idx="6161">
                  <c:v>105.01996666590372</c:v>
                </c:pt>
                <c:pt idx="6162">
                  <c:v>105.03723332881927</c:v>
                </c:pt>
                <c:pt idx="6163">
                  <c:v>105.05409999688466</c:v>
                </c:pt>
                <c:pt idx="6164">
                  <c:v>105.0710833311081</c:v>
                </c:pt>
                <c:pt idx="6165">
                  <c:v>105.08794999917349</c:v>
                </c:pt>
                <c:pt idx="6166">
                  <c:v>105.10479999383291</c:v>
                </c:pt>
                <c:pt idx="6167">
                  <c:v>105.12164999643961</c:v>
                </c:pt>
                <c:pt idx="6168">
                  <c:v>105.13923332691192</c:v>
                </c:pt>
                <c:pt idx="6169">
                  <c:v>105.15608332951864</c:v>
                </c:pt>
                <c:pt idx="6170">
                  <c:v>105.17291666666667</c:v>
                </c:pt>
                <c:pt idx="6171">
                  <c:v>105.18976666132609</c:v>
                </c:pt>
                <c:pt idx="6172">
                  <c:v>105.20706666310629</c:v>
                </c:pt>
                <c:pt idx="6173">
                  <c:v>105.22391666571299</c:v>
                </c:pt>
                <c:pt idx="6174">
                  <c:v>105.24076666037242</c:v>
                </c:pt>
                <c:pt idx="6175">
                  <c:v>105.25761666297913</c:v>
                </c:pt>
                <c:pt idx="6176">
                  <c:v>105.27498333454132</c:v>
                </c:pt>
                <c:pt idx="6177">
                  <c:v>105.29188333352407</c:v>
                </c:pt>
                <c:pt idx="6178">
                  <c:v>105.30936666329701</c:v>
                </c:pt>
                <c:pt idx="6179">
                  <c:v>105.32621666590373</c:v>
                </c:pt>
                <c:pt idx="6180">
                  <c:v>105.34386666615804</c:v>
                </c:pt>
                <c:pt idx="6181">
                  <c:v>105.36071666081746</c:v>
                </c:pt>
                <c:pt idx="6182">
                  <c:v>105.37758332888285</c:v>
                </c:pt>
                <c:pt idx="6183">
                  <c:v>105.39444999694824</c:v>
                </c:pt>
                <c:pt idx="6184">
                  <c:v>105.41134999593099</c:v>
                </c:pt>
                <c:pt idx="6185">
                  <c:v>105.42819999853769</c:v>
                </c:pt>
                <c:pt idx="6186">
                  <c:v>105.44564999739329</c:v>
                </c:pt>
                <c:pt idx="6187">
                  <c:v>105.46251666545868</c:v>
                </c:pt>
                <c:pt idx="6188">
                  <c:v>105.47960000038147</c:v>
                </c:pt>
                <c:pt idx="6189">
                  <c:v>105.49644999504089</c:v>
                </c:pt>
                <c:pt idx="6190">
                  <c:v>105.5138833284378</c:v>
                </c:pt>
                <c:pt idx="6191">
                  <c:v>105.53073333104452</c:v>
                </c:pt>
                <c:pt idx="6192">
                  <c:v>105.54758333365122</c:v>
                </c:pt>
                <c:pt idx="6193">
                  <c:v>105.56444999376933</c:v>
                </c:pt>
                <c:pt idx="6194">
                  <c:v>105.58158333301544</c:v>
                </c:pt>
                <c:pt idx="6195">
                  <c:v>105.59843332767487</c:v>
                </c:pt>
                <c:pt idx="6196">
                  <c:v>105.61604999701181</c:v>
                </c:pt>
                <c:pt idx="6197">
                  <c:v>105.63298332691193</c:v>
                </c:pt>
                <c:pt idx="6198">
                  <c:v>105.6504333337148</c:v>
                </c:pt>
                <c:pt idx="6199">
                  <c:v>105.66728332837422</c:v>
                </c:pt>
                <c:pt idx="6200">
                  <c:v>105.6848833322525</c:v>
                </c:pt>
                <c:pt idx="6201">
                  <c:v>105.70176666577657</c:v>
                </c:pt>
                <c:pt idx="6202">
                  <c:v>105.71893332799276</c:v>
                </c:pt>
                <c:pt idx="6203">
                  <c:v>105.73579999605815</c:v>
                </c:pt>
                <c:pt idx="6204">
                  <c:v>105.75289999643961</c:v>
                </c:pt>
                <c:pt idx="6205">
                  <c:v>105.76973333358765</c:v>
                </c:pt>
                <c:pt idx="6206">
                  <c:v>105.78724999427796</c:v>
                </c:pt>
                <c:pt idx="6207">
                  <c:v>105.80411666234335</c:v>
                </c:pt>
                <c:pt idx="6208">
                  <c:v>105.82133332888286</c:v>
                </c:pt>
                <c:pt idx="6209">
                  <c:v>105.83818333148956</c:v>
                </c:pt>
                <c:pt idx="6210">
                  <c:v>105.85576666196188</c:v>
                </c:pt>
                <c:pt idx="6211">
                  <c:v>105.87261666456858</c:v>
                </c:pt>
                <c:pt idx="6212">
                  <c:v>105.88948333263397</c:v>
                </c:pt>
                <c:pt idx="6213">
                  <c:v>105.9063333272934</c:v>
                </c:pt>
                <c:pt idx="6214">
                  <c:v>105.92391666571299</c:v>
                </c:pt>
                <c:pt idx="6215">
                  <c:v>105.94076666037242</c:v>
                </c:pt>
                <c:pt idx="6216">
                  <c:v>105.95761666297912</c:v>
                </c:pt>
                <c:pt idx="6217">
                  <c:v>105.97448333104451</c:v>
                </c:pt>
                <c:pt idx="6218">
                  <c:v>105.99171666304271</c:v>
                </c:pt>
                <c:pt idx="6219">
                  <c:v>106.00856666564941</c:v>
                </c:pt>
                <c:pt idx="6220">
                  <c:v>106.02614999612173</c:v>
                </c:pt>
                <c:pt idx="6221">
                  <c:v>106.04299999872843</c:v>
                </c:pt>
                <c:pt idx="6222">
                  <c:v>106.05985000133515</c:v>
                </c:pt>
                <c:pt idx="6223">
                  <c:v>106.07669999599457</c:v>
                </c:pt>
                <c:pt idx="6224">
                  <c:v>106.09354999860128</c:v>
                </c:pt>
                <c:pt idx="6225">
                  <c:v>106.1111999988556</c:v>
                </c:pt>
                <c:pt idx="6226">
                  <c:v>106.12804999351502</c:v>
                </c:pt>
                <c:pt idx="6227">
                  <c:v>106.14521666367848</c:v>
                </c:pt>
                <c:pt idx="6228">
                  <c:v>106.16208333174387</c:v>
                </c:pt>
                <c:pt idx="6229">
                  <c:v>106.17951666514078</c:v>
                </c:pt>
                <c:pt idx="6230">
                  <c:v>106.1963666677475</c:v>
                </c:pt>
                <c:pt idx="6231">
                  <c:v>106.21325000127156</c:v>
                </c:pt>
                <c:pt idx="6232">
                  <c:v>106.23009999593098</c:v>
                </c:pt>
                <c:pt idx="6233">
                  <c:v>106.24708333015442</c:v>
                </c:pt>
                <c:pt idx="6234">
                  <c:v>106.26396666367849</c:v>
                </c:pt>
                <c:pt idx="6235">
                  <c:v>106.28081666628519</c:v>
                </c:pt>
                <c:pt idx="6236">
                  <c:v>106.29768333435058</c:v>
                </c:pt>
                <c:pt idx="6237">
                  <c:v>106.31461666425069</c:v>
                </c:pt>
                <c:pt idx="6238">
                  <c:v>106.33148333231608</c:v>
                </c:pt>
                <c:pt idx="6239">
                  <c:v>106.34829999605815</c:v>
                </c:pt>
                <c:pt idx="6240">
                  <c:v>106.36566666762035</c:v>
                </c:pt>
                <c:pt idx="6241">
                  <c:v>106.38251666227977</c:v>
                </c:pt>
                <c:pt idx="6242">
                  <c:v>106.39936666488647</c:v>
                </c:pt>
                <c:pt idx="6243">
                  <c:v>106.41621666749319</c:v>
                </c:pt>
                <c:pt idx="6244">
                  <c:v>106.43379999796549</c:v>
                </c:pt>
                <c:pt idx="6245">
                  <c:v>106.45065000057221</c:v>
                </c:pt>
                <c:pt idx="6246">
                  <c:v>106.46808333396912</c:v>
                </c:pt>
                <c:pt idx="6247">
                  <c:v>106.48493332862854</c:v>
                </c:pt>
                <c:pt idx="6248">
                  <c:v>106.50178333123525</c:v>
                </c:pt>
                <c:pt idx="6249">
                  <c:v>106.51863333384196</c:v>
                </c:pt>
                <c:pt idx="6250">
                  <c:v>106.53558332920075</c:v>
                </c:pt>
                <c:pt idx="6251">
                  <c:v>106.55244999726614</c:v>
                </c:pt>
                <c:pt idx="6252">
                  <c:v>106.57019999821981</c:v>
                </c:pt>
                <c:pt idx="6253">
                  <c:v>106.58705000082652</c:v>
                </c:pt>
                <c:pt idx="6254">
                  <c:v>106.60431666374207</c:v>
                </c:pt>
                <c:pt idx="6255">
                  <c:v>106.62116666634877</c:v>
                </c:pt>
                <c:pt idx="6256">
                  <c:v>106.63799999554952</c:v>
                </c:pt>
                <c:pt idx="6257">
                  <c:v>106.65484999815622</c:v>
                </c:pt>
                <c:pt idx="6258">
                  <c:v>106.67256666024527</c:v>
                </c:pt>
                <c:pt idx="6259">
                  <c:v>106.68941666285197</c:v>
                </c:pt>
                <c:pt idx="6260">
                  <c:v>106.70708332856496</c:v>
                </c:pt>
                <c:pt idx="6261">
                  <c:v>106.72393333117166</c:v>
                </c:pt>
                <c:pt idx="6262">
                  <c:v>106.74131666024526</c:v>
                </c:pt>
                <c:pt idx="6263">
                  <c:v>106.75816666285196</c:v>
                </c:pt>
                <c:pt idx="6264">
                  <c:v>106.7750833272934</c:v>
                </c:pt>
                <c:pt idx="6265">
                  <c:v>106.7919333299001</c:v>
                </c:pt>
                <c:pt idx="6266">
                  <c:v>106.80878333250682</c:v>
                </c:pt>
                <c:pt idx="6267">
                  <c:v>106.82624999682109</c:v>
                </c:pt>
                <c:pt idx="6268">
                  <c:v>106.84311666488648</c:v>
                </c:pt>
                <c:pt idx="6269">
                  <c:v>106.86018333435058</c:v>
                </c:pt>
                <c:pt idx="6270">
                  <c:v>106.87704999446869</c:v>
                </c:pt>
                <c:pt idx="6271">
                  <c:v>106.89389999707539</c:v>
                </c:pt>
                <c:pt idx="6272">
                  <c:v>106.91074999968211</c:v>
                </c:pt>
                <c:pt idx="6273">
                  <c:v>106.9283499956131</c:v>
                </c:pt>
                <c:pt idx="6274">
                  <c:v>106.94519999821981</c:v>
                </c:pt>
                <c:pt idx="6275">
                  <c:v>106.96278332869211</c:v>
                </c:pt>
                <c:pt idx="6276">
                  <c:v>106.97963333129883</c:v>
                </c:pt>
                <c:pt idx="6277">
                  <c:v>106.99658333460489</c:v>
                </c:pt>
                <c:pt idx="6278">
                  <c:v>107.01343332926432</c:v>
                </c:pt>
                <c:pt idx="6279">
                  <c:v>107.03059999942779</c:v>
                </c:pt>
                <c:pt idx="6280">
                  <c:v>107.04744999408722</c:v>
                </c:pt>
                <c:pt idx="6281">
                  <c:v>107.06491666634878</c:v>
                </c:pt>
                <c:pt idx="6282">
                  <c:v>107.0817666610082</c:v>
                </c:pt>
                <c:pt idx="6283">
                  <c:v>107.09951666196187</c:v>
                </c:pt>
                <c:pt idx="6284">
                  <c:v>107.11636666456859</c:v>
                </c:pt>
                <c:pt idx="6285">
                  <c:v>107.13334999879201</c:v>
                </c:pt>
                <c:pt idx="6286">
                  <c:v>107.15020000139872</c:v>
                </c:pt>
                <c:pt idx="6287">
                  <c:v>107.16704999605814</c:v>
                </c:pt>
                <c:pt idx="6288">
                  <c:v>107.18475000063579</c:v>
                </c:pt>
                <c:pt idx="6289">
                  <c:v>107.20159999529521</c:v>
                </c:pt>
                <c:pt idx="6290">
                  <c:v>107.21858332951864</c:v>
                </c:pt>
                <c:pt idx="6291">
                  <c:v>107.23543333212534</c:v>
                </c:pt>
                <c:pt idx="6292">
                  <c:v>107.25228333473206</c:v>
                </c:pt>
                <c:pt idx="6293">
                  <c:v>107.2693333307902</c:v>
                </c:pt>
                <c:pt idx="6294">
                  <c:v>107.28618333339691</c:v>
                </c:pt>
                <c:pt idx="6295">
                  <c:v>107.30303332805633</c:v>
                </c:pt>
                <c:pt idx="6296">
                  <c:v>107.32163333098093</c:v>
                </c:pt>
                <c:pt idx="6297">
                  <c:v>107.33848333358765</c:v>
                </c:pt>
                <c:pt idx="6298">
                  <c:v>107.35574999650319</c:v>
                </c:pt>
                <c:pt idx="6299">
                  <c:v>107.37259999910991</c:v>
                </c:pt>
                <c:pt idx="6300">
                  <c:v>107.38944999376933</c:v>
                </c:pt>
                <c:pt idx="6301">
                  <c:v>107.40629999637603</c:v>
                </c:pt>
                <c:pt idx="6302">
                  <c:v>107.4236999988556</c:v>
                </c:pt>
                <c:pt idx="6303">
                  <c:v>107.44054999351502</c:v>
                </c:pt>
                <c:pt idx="6304">
                  <c:v>107.45808332761129</c:v>
                </c:pt>
                <c:pt idx="6305">
                  <c:v>107.47493333021799</c:v>
                </c:pt>
                <c:pt idx="6306">
                  <c:v>107.49263332684835</c:v>
                </c:pt>
                <c:pt idx="6307">
                  <c:v>107.50946666399638</c:v>
                </c:pt>
                <c:pt idx="6308">
                  <c:v>107.52693332831065</c:v>
                </c:pt>
                <c:pt idx="6309">
                  <c:v>107.54378333091736</c:v>
                </c:pt>
                <c:pt idx="6310">
                  <c:v>107.56153333187103</c:v>
                </c:pt>
                <c:pt idx="6311">
                  <c:v>107.57838333447775</c:v>
                </c:pt>
                <c:pt idx="6312">
                  <c:v>107.59574999809266</c:v>
                </c:pt>
                <c:pt idx="6313">
                  <c:v>107.61260000069936</c:v>
                </c:pt>
                <c:pt idx="6314">
                  <c:v>107.62944999535878</c:v>
                </c:pt>
                <c:pt idx="6315">
                  <c:v>107.64631666342417</c:v>
                </c:pt>
                <c:pt idx="6316">
                  <c:v>107.66401666800181</c:v>
                </c:pt>
                <c:pt idx="6317">
                  <c:v>107.68088332811992</c:v>
                </c:pt>
                <c:pt idx="6318">
                  <c:v>107.69784999688467</c:v>
                </c:pt>
                <c:pt idx="6319">
                  <c:v>107.71471666495005</c:v>
                </c:pt>
                <c:pt idx="6320">
                  <c:v>107.73158333301544</c:v>
                </c:pt>
                <c:pt idx="6321">
                  <c:v>107.74893333117167</c:v>
                </c:pt>
                <c:pt idx="6322">
                  <c:v>107.76581666469573</c:v>
                </c:pt>
                <c:pt idx="6323">
                  <c:v>107.78356666564942</c:v>
                </c:pt>
                <c:pt idx="6324">
                  <c:v>107.80039999485015</c:v>
                </c:pt>
                <c:pt idx="6325">
                  <c:v>107.81759999593099</c:v>
                </c:pt>
                <c:pt idx="6326">
                  <c:v>107.83448332945505</c:v>
                </c:pt>
                <c:pt idx="6327">
                  <c:v>107.85183332761129</c:v>
                </c:pt>
                <c:pt idx="6328">
                  <c:v>107.86868333021799</c:v>
                </c:pt>
                <c:pt idx="6329">
                  <c:v>107.88553333282471</c:v>
                </c:pt>
                <c:pt idx="6330">
                  <c:v>107.90238332748413</c:v>
                </c:pt>
                <c:pt idx="6331">
                  <c:v>107.92003332773844</c:v>
                </c:pt>
                <c:pt idx="6332">
                  <c:v>107.93688333034515</c:v>
                </c:pt>
                <c:pt idx="6333">
                  <c:v>107.9542833328247</c:v>
                </c:pt>
                <c:pt idx="6334">
                  <c:v>107.97113332748413</c:v>
                </c:pt>
                <c:pt idx="6335">
                  <c:v>107.98799999554952</c:v>
                </c:pt>
                <c:pt idx="6336">
                  <c:v>108.00488332907359</c:v>
                </c:pt>
                <c:pt idx="6337">
                  <c:v>108.02186666329702</c:v>
                </c:pt>
                <c:pt idx="6338">
                  <c:v>108.03870000044505</c:v>
                </c:pt>
                <c:pt idx="6339">
                  <c:v>108.05554999510447</c:v>
                </c:pt>
                <c:pt idx="6340">
                  <c:v>108.07239999771119</c:v>
                </c:pt>
                <c:pt idx="6341">
                  <c:v>108.0896833340327</c:v>
                </c:pt>
                <c:pt idx="6342">
                  <c:v>108.10653332869212</c:v>
                </c:pt>
                <c:pt idx="6343">
                  <c:v>108.12404999732971</c:v>
                </c:pt>
                <c:pt idx="6344">
                  <c:v>108.14089999993642</c:v>
                </c:pt>
                <c:pt idx="6345">
                  <c:v>108.15774999459585</c:v>
                </c:pt>
                <c:pt idx="6346">
                  <c:v>108.17459999720255</c:v>
                </c:pt>
                <c:pt idx="6347">
                  <c:v>108.1915666659673</c:v>
                </c:pt>
                <c:pt idx="6348">
                  <c:v>108.20841666062672</c:v>
                </c:pt>
                <c:pt idx="6349">
                  <c:v>108.22569999694824</c:v>
                </c:pt>
                <c:pt idx="6350">
                  <c:v>108.24256666501363</c:v>
                </c:pt>
                <c:pt idx="6351">
                  <c:v>108.25941666762034</c:v>
                </c:pt>
                <c:pt idx="6352">
                  <c:v>108.27626666227977</c:v>
                </c:pt>
                <c:pt idx="6353">
                  <c:v>108.29403332869212</c:v>
                </c:pt>
                <c:pt idx="6354">
                  <c:v>108.31088333129883</c:v>
                </c:pt>
                <c:pt idx="6355">
                  <c:v>108.32785000006358</c:v>
                </c:pt>
                <c:pt idx="6356">
                  <c:v>108.344699994723</c:v>
                </c:pt>
                <c:pt idx="6357">
                  <c:v>108.36154999732972</c:v>
                </c:pt>
                <c:pt idx="6358">
                  <c:v>108.37905000050863</c:v>
                </c:pt>
                <c:pt idx="6359">
                  <c:v>108.39589999516805</c:v>
                </c:pt>
                <c:pt idx="6360">
                  <c:v>108.41361666520437</c:v>
                </c:pt>
                <c:pt idx="6361">
                  <c:v>108.43046666781107</c:v>
                </c:pt>
                <c:pt idx="6362">
                  <c:v>108.44764999548595</c:v>
                </c:pt>
                <c:pt idx="6363">
                  <c:v>108.46449999809265</c:v>
                </c:pt>
                <c:pt idx="6364">
                  <c:v>108.48169999917349</c:v>
                </c:pt>
                <c:pt idx="6365">
                  <c:v>108.49854999383291</c:v>
                </c:pt>
                <c:pt idx="6366">
                  <c:v>108.51586666107178</c:v>
                </c:pt>
                <c:pt idx="6367">
                  <c:v>108.53271666367849</c:v>
                </c:pt>
                <c:pt idx="6368">
                  <c:v>108.5495666662852</c:v>
                </c:pt>
                <c:pt idx="6369">
                  <c:v>108.56641666094463</c:v>
                </c:pt>
                <c:pt idx="6370">
                  <c:v>108.58366666634878</c:v>
                </c:pt>
                <c:pt idx="6371">
                  <c:v>108.6005166610082</c:v>
                </c:pt>
                <c:pt idx="6372">
                  <c:v>108.61784999370575</c:v>
                </c:pt>
                <c:pt idx="6373">
                  <c:v>108.63469999631246</c:v>
                </c:pt>
                <c:pt idx="6374">
                  <c:v>108.65156666437785</c:v>
                </c:pt>
                <c:pt idx="6375">
                  <c:v>108.66841666698456</c:v>
                </c:pt>
                <c:pt idx="6376">
                  <c:v>108.68524999618531</c:v>
                </c:pt>
                <c:pt idx="6377">
                  <c:v>108.70256666342418</c:v>
                </c:pt>
                <c:pt idx="6378">
                  <c:v>108.71941666603088</c:v>
                </c:pt>
                <c:pt idx="6379">
                  <c:v>108.7362666606903</c:v>
                </c:pt>
                <c:pt idx="6380">
                  <c:v>108.75313332875569</c:v>
                </c:pt>
                <c:pt idx="6381">
                  <c:v>108.77008333206177</c:v>
                </c:pt>
                <c:pt idx="6382">
                  <c:v>108.78693333466848</c:v>
                </c:pt>
                <c:pt idx="6383">
                  <c:v>108.80461666584014</c:v>
                </c:pt>
                <c:pt idx="6384">
                  <c:v>108.82146666049957</c:v>
                </c:pt>
                <c:pt idx="6385">
                  <c:v>108.83861666520437</c:v>
                </c:pt>
                <c:pt idx="6386">
                  <c:v>108.85548333326976</c:v>
                </c:pt>
                <c:pt idx="6387">
                  <c:v>108.87283333142598</c:v>
                </c:pt>
                <c:pt idx="6388">
                  <c:v>108.88969999949137</c:v>
                </c:pt>
                <c:pt idx="6389">
                  <c:v>108.90654999415079</c:v>
                </c:pt>
                <c:pt idx="6390">
                  <c:v>108.92339999675751</c:v>
                </c:pt>
                <c:pt idx="6391">
                  <c:v>108.94110000133514</c:v>
                </c:pt>
                <c:pt idx="6392">
                  <c:v>108.95794999599457</c:v>
                </c:pt>
                <c:pt idx="6393">
                  <c:v>108.97524999777475</c:v>
                </c:pt>
                <c:pt idx="6394">
                  <c:v>108.99210000038147</c:v>
                </c:pt>
                <c:pt idx="6395">
                  <c:v>109.01013333002726</c:v>
                </c:pt>
                <c:pt idx="6396">
                  <c:v>109.02698333263398</c:v>
                </c:pt>
                <c:pt idx="6397">
                  <c:v>109.04386666615804</c:v>
                </c:pt>
                <c:pt idx="6398">
                  <c:v>109.06071666081746</c:v>
                </c:pt>
                <c:pt idx="6399">
                  <c:v>109.07836666107178</c:v>
                </c:pt>
                <c:pt idx="6400">
                  <c:v>109.09523332913717</c:v>
                </c:pt>
                <c:pt idx="6401">
                  <c:v>109.11258332729339</c:v>
                </c:pt>
                <c:pt idx="6402">
                  <c:v>109.12944999535878</c:v>
                </c:pt>
                <c:pt idx="6403">
                  <c:v>109.1462999979655</c:v>
                </c:pt>
                <c:pt idx="6404">
                  <c:v>109.1631500005722</c:v>
                </c:pt>
                <c:pt idx="6405">
                  <c:v>109.18031666278839</c:v>
                </c:pt>
                <c:pt idx="6406">
                  <c:v>109.1971666653951</c:v>
                </c:pt>
                <c:pt idx="6407">
                  <c:v>109.2147666613261</c:v>
                </c:pt>
                <c:pt idx="6408">
                  <c:v>109.2316166639328</c:v>
                </c:pt>
                <c:pt idx="6409">
                  <c:v>109.24846666653951</c:v>
                </c:pt>
                <c:pt idx="6410">
                  <c:v>109.26529999574025</c:v>
                </c:pt>
                <c:pt idx="6411">
                  <c:v>109.28294999599457</c:v>
                </c:pt>
                <c:pt idx="6412">
                  <c:v>109.29979999860127</c:v>
                </c:pt>
                <c:pt idx="6413">
                  <c:v>109.31699999968211</c:v>
                </c:pt>
                <c:pt idx="6414">
                  <c:v>109.33384999434153</c:v>
                </c:pt>
                <c:pt idx="6415">
                  <c:v>109.35069999694824</c:v>
                </c:pt>
                <c:pt idx="6416">
                  <c:v>109.36754999955495</c:v>
                </c:pt>
                <c:pt idx="6417">
                  <c:v>109.38441666762034</c:v>
                </c:pt>
                <c:pt idx="6418">
                  <c:v>109.4013833284378</c:v>
                </c:pt>
                <c:pt idx="6419">
                  <c:v>109.41824999650319</c:v>
                </c:pt>
                <c:pt idx="6420">
                  <c:v>109.43595000108083</c:v>
                </c:pt>
                <c:pt idx="6421">
                  <c:v>109.4528333346049</c:v>
                </c:pt>
                <c:pt idx="6422">
                  <c:v>109.469833334287</c:v>
                </c:pt>
                <c:pt idx="6423">
                  <c:v>109.48669999440511</c:v>
                </c:pt>
                <c:pt idx="6424">
                  <c:v>109.50353333155314</c:v>
                </c:pt>
                <c:pt idx="6425">
                  <c:v>109.52038333415985</c:v>
                </c:pt>
                <c:pt idx="6426">
                  <c:v>109.53734999497732</c:v>
                </c:pt>
                <c:pt idx="6427">
                  <c:v>109.55418333212535</c:v>
                </c:pt>
                <c:pt idx="6428">
                  <c:v>109.57164999643962</c:v>
                </c:pt>
                <c:pt idx="6429">
                  <c:v>109.58849999904632</c:v>
                </c:pt>
                <c:pt idx="6430">
                  <c:v>109.60635000069936</c:v>
                </c:pt>
                <c:pt idx="6431">
                  <c:v>109.62319999535879</c:v>
                </c:pt>
                <c:pt idx="6432">
                  <c:v>109.64024999936422</c:v>
                </c:pt>
                <c:pt idx="6433">
                  <c:v>109.65709999402364</c:v>
                </c:pt>
                <c:pt idx="6434">
                  <c:v>109.67394999663036</c:v>
                </c:pt>
                <c:pt idx="6435">
                  <c:v>109.69131666024526</c:v>
                </c:pt>
                <c:pt idx="6436">
                  <c:v>109.70818332831065</c:v>
                </c:pt>
                <c:pt idx="6437">
                  <c:v>109.72503333091736</c:v>
                </c:pt>
                <c:pt idx="6438">
                  <c:v>109.74189999898275</c:v>
                </c:pt>
                <c:pt idx="6439">
                  <c:v>109.75958333015441</c:v>
                </c:pt>
                <c:pt idx="6440">
                  <c:v>109.77643333276113</c:v>
                </c:pt>
                <c:pt idx="6441">
                  <c:v>109.79358332951864</c:v>
                </c:pt>
                <c:pt idx="6442">
                  <c:v>109.81043333212534</c:v>
                </c:pt>
                <c:pt idx="6443">
                  <c:v>109.82773333390554</c:v>
                </c:pt>
                <c:pt idx="6444">
                  <c:v>109.84456666310628</c:v>
                </c:pt>
                <c:pt idx="6445">
                  <c:v>109.86234999497732</c:v>
                </c:pt>
                <c:pt idx="6446">
                  <c:v>109.8792166630427</c:v>
                </c:pt>
                <c:pt idx="6447">
                  <c:v>109.89648333390554</c:v>
                </c:pt>
                <c:pt idx="6448">
                  <c:v>109.91334999402365</c:v>
                </c:pt>
                <c:pt idx="6449">
                  <c:v>109.93018333117168</c:v>
                </c:pt>
                <c:pt idx="6450">
                  <c:v>109.94703333377838</c:v>
                </c:pt>
                <c:pt idx="6451">
                  <c:v>109.96436666647593</c:v>
                </c:pt>
                <c:pt idx="6452">
                  <c:v>109.98121666113535</c:v>
                </c:pt>
                <c:pt idx="6453">
                  <c:v>109.99806666374207</c:v>
                </c:pt>
                <c:pt idx="6454">
                  <c:v>110.01491666634878</c:v>
                </c:pt>
                <c:pt idx="6455">
                  <c:v>110.03176666100821</c:v>
                </c:pt>
                <c:pt idx="6456">
                  <c:v>110.04913333257039</c:v>
                </c:pt>
                <c:pt idx="6457">
                  <c:v>110.06600000063578</c:v>
                </c:pt>
                <c:pt idx="6458">
                  <c:v>110.08284999529521</c:v>
                </c:pt>
                <c:pt idx="6459">
                  <c:v>110.09969999790192</c:v>
                </c:pt>
                <c:pt idx="6460">
                  <c:v>110.11668333212535</c:v>
                </c:pt>
                <c:pt idx="6461">
                  <c:v>110.13383332888286</c:v>
                </c:pt>
                <c:pt idx="6462">
                  <c:v>110.15068333148956</c:v>
                </c:pt>
                <c:pt idx="6463">
                  <c:v>110.16753333409628</c:v>
                </c:pt>
                <c:pt idx="6464">
                  <c:v>110.18499999841055</c:v>
                </c:pt>
                <c:pt idx="6465">
                  <c:v>110.20185000101725</c:v>
                </c:pt>
                <c:pt idx="6466">
                  <c:v>110.21879999637603</c:v>
                </c:pt>
                <c:pt idx="6467">
                  <c:v>110.23564999898275</c:v>
                </c:pt>
                <c:pt idx="6468">
                  <c:v>110.25258332888285</c:v>
                </c:pt>
                <c:pt idx="6469">
                  <c:v>110.26943333148957</c:v>
                </c:pt>
                <c:pt idx="6470">
                  <c:v>110.2870666662852</c:v>
                </c:pt>
                <c:pt idx="6471">
                  <c:v>110.30391666094462</c:v>
                </c:pt>
                <c:pt idx="6472">
                  <c:v>110.32134999434153</c:v>
                </c:pt>
                <c:pt idx="6473">
                  <c:v>110.33821666240692</c:v>
                </c:pt>
                <c:pt idx="6474">
                  <c:v>110.35506666501364</c:v>
                </c:pt>
                <c:pt idx="6475">
                  <c:v>110.37191666762034</c:v>
                </c:pt>
                <c:pt idx="6476">
                  <c:v>110.38899999459585</c:v>
                </c:pt>
                <c:pt idx="6477">
                  <c:v>110.40673333009084</c:v>
                </c:pt>
                <c:pt idx="6478">
                  <c:v>110.42356666723887</c:v>
                </c:pt>
                <c:pt idx="6479">
                  <c:v>110.44136666456858</c:v>
                </c:pt>
                <c:pt idx="6480">
                  <c:v>110.45821666717529</c:v>
                </c:pt>
                <c:pt idx="6481">
                  <c:v>110.4756500005722</c:v>
                </c:pt>
                <c:pt idx="6482">
                  <c:v>110.49251666069031</c:v>
                </c:pt>
                <c:pt idx="6483">
                  <c:v>110.51028332710266</c:v>
                </c:pt>
                <c:pt idx="6484">
                  <c:v>110.52713332970937</c:v>
                </c:pt>
                <c:pt idx="6485">
                  <c:v>110.54408333301544</c:v>
                </c:pt>
                <c:pt idx="6486">
                  <c:v>110.56093332767486</c:v>
                </c:pt>
                <c:pt idx="6487">
                  <c:v>110.57778333028158</c:v>
                </c:pt>
                <c:pt idx="6488">
                  <c:v>110.59509999752045</c:v>
                </c:pt>
                <c:pt idx="6489">
                  <c:v>110.61195000012715</c:v>
                </c:pt>
                <c:pt idx="6490">
                  <c:v>110.62881666024526</c:v>
                </c:pt>
                <c:pt idx="6491">
                  <c:v>110.64566666285197</c:v>
                </c:pt>
                <c:pt idx="6492">
                  <c:v>110.66260000069936</c:v>
                </c:pt>
                <c:pt idx="6493">
                  <c:v>110.67944999535878</c:v>
                </c:pt>
                <c:pt idx="6494">
                  <c:v>110.6962999979655</c:v>
                </c:pt>
                <c:pt idx="6495">
                  <c:v>110.71378332773844</c:v>
                </c:pt>
                <c:pt idx="6496">
                  <c:v>110.73064999580383</c:v>
                </c:pt>
                <c:pt idx="6497">
                  <c:v>110.74823333422343</c:v>
                </c:pt>
                <c:pt idx="6498">
                  <c:v>110.76508332888285</c:v>
                </c:pt>
                <c:pt idx="6499">
                  <c:v>110.78193333148957</c:v>
                </c:pt>
                <c:pt idx="6500">
                  <c:v>110.79878333409627</c:v>
                </c:pt>
                <c:pt idx="6501">
                  <c:v>110.81621666749318</c:v>
                </c:pt>
                <c:pt idx="6502">
                  <c:v>110.8330666621526</c:v>
                </c:pt>
                <c:pt idx="6503">
                  <c:v>110.85076666673025</c:v>
                </c:pt>
                <c:pt idx="6504">
                  <c:v>110.86761666138968</c:v>
                </c:pt>
                <c:pt idx="6505">
                  <c:v>110.88448332945505</c:v>
                </c:pt>
                <c:pt idx="6506">
                  <c:v>110.90133333206177</c:v>
                </c:pt>
                <c:pt idx="6507">
                  <c:v>110.91820000012716</c:v>
                </c:pt>
                <c:pt idx="6508">
                  <c:v>110.93509999910991</c:v>
                </c:pt>
                <c:pt idx="6509">
                  <c:v>110.95194999376933</c:v>
                </c:pt>
                <c:pt idx="6510">
                  <c:v>110.96921666463216</c:v>
                </c:pt>
                <c:pt idx="6511">
                  <c:v>110.98606666723887</c:v>
                </c:pt>
                <c:pt idx="6512">
                  <c:v>111.00344999631245</c:v>
                </c:pt>
                <c:pt idx="6513">
                  <c:v>111.02029999891917</c:v>
                </c:pt>
                <c:pt idx="6514">
                  <c:v>111.03734999497732</c:v>
                </c:pt>
                <c:pt idx="6515">
                  <c:v>111.05421666304271</c:v>
                </c:pt>
                <c:pt idx="6516">
                  <c:v>111.07106666564941</c:v>
                </c:pt>
                <c:pt idx="6517">
                  <c:v>111.08791666030884</c:v>
                </c:pt>
                <c:pt idx="6518">
                  <c:v>111.10508333047231</c:v>
                </c:pt>
                <c:pt idx="6519">
                  <c:v>111.12193333307901</c:v>
                </c:pt>
                <c:pt idx="6520">
                  <c:v>111.13963332970937</c:v>
                </c:pt>
                <c:pt idx="6521">
                  <c:v>111.15649999777476</c:v>
                </c:pt>
                <c:pt idx="6522">
                  <c:v>111.1736999988556</c:v>
                </c:pt>
                <c:pt idx="6523">
                  <c:v>111.19054999351502</c:v>
                </c:pt>
                <c:pt idx="6524">
                  <c:v>111.20821666717529</c:v>
                </c:pt>
                <c:pt idx="6525">
                  <c:v>111.22506666183472</c:v>
                </c:pt>
                <c:pt idx="6526">
                  <c:v>111.24191666444143</c:v>
                </c:pt>
                <c:pt idx="6527">
                  <c:v>111.25876666704814</c:v>
                </c:pt>
                <c:pt idx="6528">
                  <c:v>111.27631666660309</c:v>
                </c:pt>
                <c:pt idx="6529">
                  <c:v>111.29314999580383</c:v>
                </c:pt>
                <c:pt idx="6530">
                  <c:v>111.30999999841055</c:v>
                </c:pt>
                <c:pt idx="6531">
                  <c:v>111.32685000101725</c:v>
                </c:pt>
                <c:pt idx="6532">
                  <c:v>111.34446666240692</c:v>
                </c:pt>
                <c:pt idx="6533">
                  <c:v>111.36131666501363</c:v>
                </c:pt>
                <c:pt idx="6534">
                  <c:v>111.37816666762033</c:v>
                </c:pt>
                <c:pt idx="6535">
                  <c:v>111.39501666227976</c:v>
                </c:pt>
                <c:pt idx="6536">
                  <c:v>111.41186666488647</c:v>
                </c:pt>
                <c:pt idx="6537">
                  <c:v>111.42879999478659</c:v>
                </c:pt>
                <c:pt idx="6538">
                  <c:v>111.44564999739329</c:v>
                </c:pt>
                <c:pt idx="6539">
                  <c:v>111.46250000000001</c:v>
                </c:pt>
                <c:pt idx="6540">
                  <c:v>111.4793666680654</c:v>
                </c:pt>
                <c:pt idx="6541">
                  <c:v>111.49623332818349</c:v>
                </c:pt>
                <c:pt idx="6542">
                  <c:v>111.5130833307902</c:v>
                </c:pt>
                <c:pt idx="6543">
                  <c:v>111.530099995931</c:v>
                </c:pt>
                <c:pt idx="6544">
                  <c:v>111.5469499985377</c:v>
                </c:pt>
                <c:pt idx="6545">
                  <c:v>111.56399999459585</c:v>
                </c:pt>
                <c:pt idx="6546">
                  <c:v>111.58084999720255</c:v>
                </c:pt>
                <c:pt idx="6547">
                  <c:v>111.59768333435059</c:v>
                </c:pt>
                <c:pt idx="6548">
                  <c:v>111.61454999446869</c:v>
                </c:pt>
                <c:pt idx="6549">
                  <c:v>111.63139999707541</c:v>
                </c:pt>
                <c:pt idx="6550">
                  <c:v>111.64824999968211</c:v>
                </c:pt>
                <c:pt idx="6551">
                  <c:v>111.66589999993643</c:v>
                </c:pt>
                <c:pt idx="6552">
                  <c:v>111.68274999459585</c:v>
                </c:pt>
                <c:pt idx="6553">
                  <c:v>111.69961666266123</c:v>
                </c:pt>
                <c:pt idx="6554">
                  <c:v>111.71646666526794</c:v>
                </c:pt>
                <c:pt idx="6555">
                  <c:v>111.7334999958674</c:v>
                </c:pt>
                <c:pt idx="6556">
                  <c:v>111.75034999847412</c:v>
                </c:pt>
                <c:pt idx="6557">
                  <c:v>111.76801666418712</c:v>
                </c:pt>
                <c:pt idx="6558">
                  <c:v>111.78486666679382</c:v>
                </c:pt>
                <c:pt idx="6559">
                  <c:v>111.80249999364217</c:v>
                </c:pt>
                <c:pt idx="6560">
                  <c:v>111.8193333307902</c:v>
                </c:pt>
                <c:pt idx="6561">
                  <c:v>111.83634999593099</c:v>
                </c:pt>
                <c:pt idx="6562">
                  <c:v>111.8531999985377</c:v>
                </c:pt>
                <c:pt idx="6563">
                  <c:v>111.87005000114441</c:v>
                </c:pt>
                <c:pt idx="6564">
                  <c:v>111.88688333034516</c:v>
                </c:pt>
                <c:pt idx="6565">
                  <c:v>111.90431666374207</c:v>
                </c:pt>
                <c:pt idx="6566">
                  <c:v>111.92116666634878</c:v>
                </c:pt>
                <c:pt idx="6567">
                  <c:v>111.938516664505</c:v>
                </c:pt>
                <c:pt idx="6568">
                  <c:v>111.95536666711172</c:v>
                </c:pt>
                <c:pt idx="6569">
                  <c:v>111.97221666177114</c:v>
                </c:pt>
                <c:pt idx="6570">
                  <c:v>111.98906666437784</c:v>
                </c:pt>
                <c:pt idx="6571">
                  <c:v>112.00608332951863</c:v>
                </c:pt>
                <c:pt idx="6572">
                  <c:v>112.02293333212535</c:v>
                </c:pt>
                <c:pt idx="6573">
                  <c:v>112.03980000019074</c:v>
                </c:pt>
                <c:pt idx="6574">
                  <c:v>112.05664999485016</c:v>
                </c:pt>
                <c:pt idx="6575">
                  <c:v>112.07433333396912</c:v>
                </c:pt>
                <c:pt idx="6576">
                  <c:v>112.09119999408722</c:v>
                </c:pt>
                <c:pt idx="6577">
                  <c:v>112.10804999669394</c:v>
                </c:pt>
                <c:pt idx="6578">
                  <c:v>112.12489999930064</c:v>
                </c:pt>
                <c:pt idx="6579">
                  <c:v>112.14174999396006</c:v>
                </c:pt>
                <c:pt idx="6580">
                  <c:v>112.15921666622162</c:v>
                </c:pt>
                <c:pt idx="6581">
                  <c:v>112.17606666088105</c:v>
                </c:pt>
                <c:pt idx="6582">
                  <c:v>112.19616666634877</c:v>
                </c:pt>
                <c:pt idx="6583">
                  <c:v>112.2130166610082</c:v>
                </c:pt>
                <c:pt idx="6584">
                  <c:v>112.23068333466848</c:v>
                </c:pt>
                <c:pt idx="6585">
                  <c:v>112.24753332932791</c:v>
                </c:pt>
                <c:pt idx="6586">
                  <c:v>112.26491666634878</c:v>
                </c:pt>
                <c:pt idx="6587">
                  <c:v>112.28178333441416</c:v>
                </c:pt>
                <c:pt idx="6588">
                  <c:v>112.29926666418712</c:v>
                </c:pt>
                <c:pt idx="6589">
                  <c:v>112.31611666679382</c:v>
                </c:pt>
                <c:pt idx="6590">
                  <c:v>112.3337333281835</c:v>
                </c:pt>
                <c:pt idx="6591">
                  <c:v>112.3505833307902</c:v>
                </c:pt>
                <c:pt idx="6592">
                  <c:v>112.36743333339692</c:v>
                </c:pt>
                <c:pt idx="6593">
                  <c:v>112.38429999351501</c:v>
                </c:pt>
                <c:pt idx="6594">
                  <c:v>112.40158332983653</c:v>
                </c:pt>
                <c:pt idx="6595">
                  <c:v>112.41843333244324</c:v>
                </c:pt>
                <c:pt idx="6596">
                  <c:v>112.43528332710267</c:v>
                </c:pt>
                <c:pt idx="6597">
                  <c:v>112.45214999516806</c:v>
                </c:pt>
                <c:pt idx="6598">
                  <c:v>112.46981666088104</c:v>
                </c:pt>
                <c:pt idx="6599">
                  <c:v>112.48666666348775</c:v>
                </c:pt>
                <c:pt idx="6600">
                  <c:v>112.50405000050863</c:v>
                </c:pt>
                <c:pt idx="6601">
                  <c:v>112.52089999516805</c:v>
                </c:pt>
                <c:pt idx="6602">
                  <c:v>112.53774999777475</c:v>
                </c:pt>
                <c:pt idx="6603">
                  <c:v>112.55461666584014</c:v>
                </c:pt>
                <c:pt idx="6604">
                  <c:v>112.5715833346049</c:v>
                </c:pt>
                <c:pt idx="6605">
                  <c:v>112.58843332926432</c:v>
                </c:pt>
                <c:pt idx="6606">
                  <c:v>112.60598332881928</c:v>
                </c:pt>
                <c:pt idx="6607">
                  <c:v>112.62283333142598</c:v>
                </c:pt>
                <c:pt idx="6608">
                  <c:v>112.6404833316803</c:v>
                </c:pt>
                <c:pt idx="6609">
                  <c:v>112.657333334287</c:v>
                </c:pt>
                <c:pt idx="6610">
                  <c:v>112.67434999942779</c:v>
                </c:pt>
                <c:pt idx="6611">
                  <c:v>112.69119999408721</c:v>
                </c:pt>
                <c:pt idx="6612">
                  <c:v>112.70804999669393</c:v>
                </c:pt>
                <c:pt idx="6613">
                  <c:v>112.72491666475932</c:v>
                </c:pt>
                <c:pt idx="6614">
                  <c:v>112.74184999465942</c:v>
                </c:pt>
                <c:pt idx="6615">
                  <c:v>112.75868333180746</c:v>
                </c:pt>
                <c:pt idx="6616">
                  <c:v>112.77554999987284</c:v>
                </c:pt>
                <c:pt idx="6617">
                  <c:v>112.79298333326976</c:v>
                </c:pt>
                <c:pt idx="6618">
                  <c:v>112.80983332792918</c:v>
                </c:pt>
                <c:pt idx="6619">
                  <c:v>112.82681666215261</c:v>
                </c:pt>
                <c:pt idx="6620">
                  <c:v>112.84366666475931</c:v>
                </c:pt>
                <c:pt idx="6621">
                  <c:v>112.8605333328247</c:v>
                </c:pt>
                <c:pt idx="6622">
                  <c:v>112.87796666622162</c:v>
                </c:pt>
                <c:pt idx="6623">
                  <c:v>112.89481666088105</c:v>
                </c:pt>
                <c:pt idx="6624">
                  <c:v>112.91188333034515</c:v>
                </c:pt>
                <c:pt idx="6625">
                  <c:v>112.92873333295186</c:v>
                </c:pt>
                <c:pt idx="6626">
                  <c:v>112.94558332761129</c:v>
                </c:pt>
                <c:pt idx="6627">
                  <c:v>112.96260000069937</c:v>
                </c:pt>
                <c:pt idx="6628">
                  <c:v>112.97944999535879</c:v>
                </c:pt>
                <c:pt idx="6629">
                  <c:v>112.99629999796549</c:v>
                </c:pt>
                <c:pt idx="6630">
                  <c:v>113.01338333288828</c:v>
                </c:pt>
                <c:pt idx="6631">
                  <c:v>113.03025000095367</c:v>
                </c:pt>
                <c:pt idx="6632">
                  <c:v>113.04708333015442</c:v>
                </c:pt>
                <c:pt idx="6633">
                  <c:v>113.06394999821981</c:v>
                </c:pt>
                <c:pt idx="6634">
                  <c:v>113.08109999497732</c:v>
                </c:pt>
                <c:pt idx="6635">
                  <c:v>113.0979666630427</c:v>
                </c:pt>
                <c:pt idx="6636">
                  <c:v>113.11568333307902</c:v>
                </c:pt>
                <c:pt idx="6637">
                  <c:v>113.13253332773844</c:v>
                </c:pt>
                <c:pt idx="6638">
                  <c:v>113.15</c:v>
                </c:pt>
                <c:pt idx="6639">
                  <c:v>113.16683332920074</c:v>
                </c:pt>
                <c:pt idx="6640">
                  <c:v>113.18379999796549</c:v>
                </c:pt>
                <c:pt idx="6641">
                  <c:v>113.20065000057221</c:v>
                </c:pt>
                <c:pt idx="6642">
                  <c:v>113.21751666069031</c:v>
                </c:pt>
                <c:pt idx="6643">
                  <c:v>113.23499999841054</c:v>
                </c:pt>
                <c:pt idx="6644">
                  <c:v>113.25186666647593</c:v>
                </c:pt>
                <c:pt idx="6645">
                  <c:v>113.26885000069936</c:v>
                </c:pt>
                <c:pt idx="6646">
                  <c:v>113.28569999535878</c:v>
                </c:pt>
                <c:pt idx="6647">
                  <c:v>113.3025499979655</c:v>
                </c:pt>
                <c:pt idx="6648">
                  <c:v>113.32024999459584</c:v>
                </c:pt>
                <c:pt idx="6649">
                  <c:v>113.33708333174387</c:v>
                </c:pt>
                <c:pt idx="6650">
                  <c:v>113.35403332710266</c:v>
                </c:pt>
                <c:pt idx="6651">
                  <c:v>113.37088332970937</c:v>
                </c:pt>
                <c:pt idx="6652">
                  <c:v>113.38773333231607</c:v>
                </c:pt>
                <c:pt idx="6653">
                  <c:v>113.40460000038146</c:v>
                </c:pt>
                <c:pt idx="6654">
                  <c:v>113.42144999504089</c:v>
                </c:pt>
                <c:pt idx="6655">
                  <c:v>113.43909999529521</c:v>
                </c:pt>
                <c:pt idx="6656">
                  <c:v>113.4559666633606</c:v>
                </c:pt>
                <c:pt idx="6657">
                  <c:v>113.47341666221618</c:v>
                </c:pt>
                <c:pt idx="6658">
                  <c:v>113.4902666648229</c:v>
                </c:pt>
                <c:pt idx="6659">
                  <c:v>113.50741666158041</c:v>
                </c:pt>
                <c:pt idx="6660">
                  <c:v>113.52426666418711</c:v>
                </c:pt>
                <c:pt idx="6661">
                  <c:v>113.54196666081747</c:v>
                </c:pt>
                <c:pt idx="6662">
                  <c:v>113.55881666342417</c:v>
                </c:pt>
                <c:pt idx="6663">
                  <c:v>113.57568333148956</c:v>
                </c:pt>
                <c:pt idx="6664">
                  <c:v>113.59253333409627</c:v>
                </c:pt>
                <c:pt idx="6665">
                  <c:v>113.60961666107178</c:v>
                </c:pt>
                <c:pt idx="6666">
                  <c:v>113.62644999821981</c:v>
                </c:pt>
                <c:pt idx="6667">
                  <c:v>113.64351666768393</c:v>
                </c:pt>
                <c:pt idx="6668">
                  <c:v>113.66049999396006</c:v>
                </c:pt>
                <c:pt idx="6669">
                  <c:v>113.67793332735697</c:v>
                </c:pt>
                <c:pt idx="6670">
                  <c:v>113.69479999542236</c:v>
                </c:pt>
                <c:pt idx="6671">
                  <c:v>113.71164999802907</c:v>
                </c:pt>
                <c:pt idx="6672">
                  <c:v>113.72851666609446</c:v>
                </c:pt>
                <c:pt idx="6673">
                  <c:v>113.7459333340327</c:v>
                </c:pt>
                <c:pt idx="6674">
                  <c:v>113.76278332869212</c:v>
                </c:pt>
                <c:pt idx="6675">
                  <c:v>113.78003333409627</c:v>
                </c:pt>
                <c:pt idx="6676">
                  <c:v>113.7968833287557</c:v>
                </c:pt>
                <c:pt idx="6677">
                  <c:v>113.81383333206176</c:v>
                </c:pt>
                <c:pt idx="6678">
                  <c:v>113.83073333104451</c:v>
                </c:pt>
                <c:pt idx="6679">
                  <c:v>113.84758333365123</c:v>
                </c:pt>
                <c:pt idx="6680">
                  <c:v>113.86483333110809</c:v>
                </c:pt>
                <c:pt idx="6681">
                  <c:v>113.8816833337148</c:v>
                </c:pt>
                <c:pt idx="6682">
                  <c:v>113.89856666723887</c:v>
                </c:pt>
                <c:pt idx="6683">
                  <c:v>113.91539999643962</c:v>
                </c:pt>
                <c:pt idx="6684">
                  <c:v>113.93229999542237</c:v>
                </c:pt>
                <c:pt idx="6685">
                  <c:v>113.94914999802907</c:v>
                </c:pt>
                <c:pt idx="6686">
                  <c:v>113.96653332710267</c:v>
                </c:pt>
                <c:pt idx="6687">
                  <c:v>113.98338332970937</c:v>
                </c:pt>
                <c:pt idx="6688">
                  <c:v>114.00024999777476</c:v>
                </c:pt>
                <c:pt idx="6689">
                  <c:v>114.01710000038148</c:v>
                </c:pt>
                <c:pt idx="6690">
                  <c:v>114.0340833346049</c:v>
                </c:pt>
                <c:pt idx="6691">
                  <c:v>114.05093332926432</c:v>
                </c:pt>
                <c:pt idx="6692">
                  <c:v>114.06779999732971</c:v>
                </c:pt>
                <c:pt idx="6693">
                  <c:v>114.08556666374207</c:v>
                </c:pt>
                <c:pt idx="6694">
                  <c:v>114.10243333180746</c:v>
                </c:pt>
                <c:pt idx="6695">
                  <c:v>114.11934999624889</c:v>
                </c:pt>
                <c:pt idx="6696">
                  <c:v>114.13619999885559</c:v>
                </c:pt>
                <c:pt idx="6697">
                  <c:v>114.15304999351501</c:v>
                </c:pt>
                <c:pt idx="6698">
                  <c:v>114.17023332913716</c:v>
                </c:pt>
                <c:pt idx="6699">
                  <c:v>114.18708333174388</c:v>
                </c:pt>
                <c:pt idx="6700">
                  <c:v>114.20478332837423</c:v>
                </c:pt>
                <c:pt idx="6701">
                  <c:v>114.22161666552226</c:v>
                </c:pt>
                <c:pt idx="6702">
                  <c:v>114.23891666730245</c:v>
                </c:pt>
                <c:pt idx="6703">
                  <c:v>114.25576666196187</c:v>
                </c:pt>
                <c:pt idx="6704">
                  <c:v>114.27336666584014</c:v>
                </c:pt>
                <c:pt idx="6705">
                  <c:v>114.29021666049957</c:v>
                </c:pt>
                <c:pt idx="6706">
                  <c:v>114.30708332856496</c:v>
                </c:pt>
                <c:pt idx="6707">
                  <c:v>114.32391666571299</c:v>
                </c:pt>
                <c:pt idx="6708">
                  <c:v>114.34081666469574</c:v>
                </c:pt>
                <c:pt idx="6709">
                  <c:v>114.35764999389649</c:v>
                </c:pt>
                <c:pt idx="6710">
                  <c:v>114.37506666183472</c:v>
                </c:pt>
                <c:pt idx="6711">
                  <c:v>114.39196666081746</c:v>
                </c:pt>
                <c:pt idx="6712">
                  <c:v>114.40920000076294</c:v>
                </c:pt>
                <c:pt idx="6713">
                  <c:v>114.42608333428701</c:v>
                </c:pt>
                <c:pt idx="6714">
                  <c:v>114.4430999994278</c:v>
                </c:pt>
                <c:pt idx="6715">
                  <c:v>114.45994999408722</c:v>
                </c:pt>
                <c:pt idx="6716">
                  <c:v>114.47679999669393</c:v>
                </c:pt>
                <c:pt idx="6717">
                  <c:v>114.49441666603089</c:v>
                </c:pt>
                <c:pt idx="6718">
                  <c:v>114.51124999523162</c:v>
                </c:pt>
                <c:pt idx="6719">
                  <c:v>114.52883333365122</c:v>
                </c:pt>
                <c:pt idx="6720">
                  <c:v>114.54568332831064</c:v>
                </c:pt>
                <c:pt idx="6721">
                  <c:v>114.56299999554952</c:v>
                </c:pt>
                <c:pt idx="6722">
                  <c:v>114.57984999815623</c:v>
                </c:pt>
                <c:pt idx="6723">
                  <c:v>114.59671666622162</c:v>
                </c:pt>
                <c:pt idx="6724">
                  <c:v>114.61356666088105</c:v>
                </c:pt>
                <c:pt idx="6725">
                  <c:v>114.63041666348775</c:v>
                </c:pt>
                <c:pt idx="6726">
                  <c:v>114.64799999396006</c:v>
                </c:pt>
                <c:pt idx="6727">
                  <c:v>114.66484999656677</c:v>
                </c:pt>
                <c:pt idx="6728">
                  <c:v>114.68171666463216</c:v>
                </c:pt>
                <c:pt idx="6729">
                  <c:v>114.69858333269755</c:v>
                </c:pt>
                <c:pt idx="6730">
                  <c:v>114.71634999910991</c:v>
                </c:pt>
                <c:pt idx="6731">
                  <c:v>114.73319999376933</c:v>
                </c:pt>
                <c:pt idx="6732">
                  <c:v>114.75010000069936</c:v>
                </c:pt>
                <c:pt idx="6733">
                  <c:v>114.76694999535879</c:v>
                </c:pt>
                <c:pt idx="6734">
                  <c:v>114.78379999796549</c:v>
                </c:pt>
                <c:pt idx="6735">
                  <c:v>114.80124999682108</c:v>
                </c:pt>
                <c:pt idx="6736">
                  <c:v>114.81811666488647</c:v>
                </c:pt>
                <c:pt idx="6737">
                  <c:v>114.83554999828338</c:v>
                </c:pt>
                <c:pt idx="6738">
                  <c:v>114.8524000008901</c:v>
                </c:pt>
                <c:pt idx="6739">
                  <c:v>114.86966666380565</c:v>
                </c:pt>
                <c:pt idx="6740">
                  <c:v>114.88651666641235</c:v>
                </c:pt>
                <c:pt idx="6741">
                  <c:v>114.90416666666667</c:v>
                </c:pt>
                <c:pt idx="6742">
                  <c:v>114.92101666132609</c:v>
                </c:pt>
                <c:pt idx="6743">
                  <c:v>114.93816666603088</c:v>
                </c:pt>
                <c:pt idx="6744">
                  <c:v>114.9550166606903</c:v>
                </c:pt>
                <c:pt idx="6745">
                  <c:v>114.97186666329702</c:v>
                </c:pt>
                <c:pt idx="6746">
                  <c:v>114.98873333136241</c:v>
                </c:pt>
                <c:pt idx="6747">
                  <c:v>115.00648333231608</c:v>
                </c:pt>
                <c:pt idx="6748">
                  <c:v>115.0233333269755</c:v>
                </c:pt>
                <c:pt idx="6749">
                  <c:v>115.04110000133514</c:v>
                </c:pt>
                <c:pt idx="6750">
                  <c:v>115.05796666145325</c:v>
                </c:pt>
                <c:pt idx="6751">
                  <c:v>115.07483332951864</c:v>
                </c:pt>
                <c:pt idx="6752">
                  <c:v>115.09168333212534</c:v>
                </c:pt>
                <c:pt idx="6753">
                  <c:v>115.10899999936422</c:v>
                </c:pt>
                <c:pt idx="6754">
                  <c:v>115.12584999402364</c:v>
                </c:pt>
                <c:pt idx="6755">
                  <c:v>115.14269999663036</c:v>
                </c:pt>
                <c:pt idx="6756">
                  <c:v>115.15954999923706</c:v>
                </c:pt>
                <c:pt idx="6757">
                  <c:v>115.17689999739329</c:v>
                </c:pt>
                <c:pt idx="6758">
                  <c:v>115.19376666545868</c:v>
                </c:pt>
                <c:pt idx="6759">
                  <c:v>115.21061666806538</c:v>
                </c:pt>
                <c:pt idx="6760">
                  <c:v>115.22746666272481</c:v>
                </c:pt>
                <c:pt idx="6761">
                  <c:v>115.2443333307902</c:v>
                </c:pt>
                <c:pt idx="6762">
                  <c:v>115.26205000082652</c:v>
                </c:pt>
                <c:pt idx="6763">
                  <c:v>115.27889999548594</c:v>
                </c:pt>
                <c:pt idx="6764">
                  <c:v>115.29584999879201</c:v>
                </c:pt>
                <c:pt idx="6765">
                  <c:v>115.31270000139872</c:v>
                </c:pt>
                <c:pt idx="6766">
                  <c:v>115.32988332907358</c:v>
                </c:pt>
                <c:pt idx="6767">
                  <c:v>115.34674999713897</c:v>
                </c:pt>
                <c:pt idx="6768">
                  <c:v>115.3643166621526</c:v>
                </c:pt>
                <c:pt idx="6769">
                  <c:v>115.38118333021799</c:v>
                </c:pt>
                <c:pt idx="6770">
                  <c:v>115.39803333282471</c:v>
                </c:pt>
                <c:pt idx="6771">
                  <c:v>115.4149000008901</c:v>
                </c:pt>
                <c:pt idx="6772">
                  <c:v>115.43184999624889</c:v>
                </c:pt>
                <c:pt idx="6773">
                  <c:v>115.44869999885559</c:v>
                </c:pt>
                <c:pt idx="6774">
                  <c:v>115.46594999631246</c:v>
                </c:pt>
                <c:pt idx="6775">
                  <c:v>115.48279999891916</c:v>
                </c:pt>
                <c:pt idx="6776">
                  <c:v>115.49964999357859</c:v>
                </c:pt>
                <c:pt idx="6777">
                  <c:v>115.51651666164398</c:v>
                </c:pt>
                <c:pt idx="6778">
                  <c:v>115.53373332818349</c:v>
                </c:pt>
                <c:pt idx="6779">
                  <c:v>115.5505833307902</c:v>
                </c:pt>
                <c:pt idx="6780">
                  <c:v>115.56796666781108</c:v>
                </c:pt>
                <c:pt idx="6781">
                  <c:v>115.58483332792918</c:v>
                </c:pt>
                <c:pt idx="6782">
                  <c:v>115.60168333053589</c:v>
                </c:pt>
                <c:pt idx="6783">
                  <c:v>115.61853333314259</c:v>
                </c:pt>
                <c:pt idx="6784">
                  <c:v>115.63538332780202</c:v>
                </c:pt>
                <c:pt idx="6785">
                  <c:v>115.65231666564941</c:v>
                </c:pt>
                <c:pt idx="6786">
                  <c:v>115.66914999485016</c:v>
                </c:pt>
                <c:pt idx="6787">
                  <c:v>115.68599999745688</c:v>
                </c:pt>
                <c:pt idx="6788">
                  <c:v>115.70374999841054</c:v>
                </c:pt>
                <c:pt idx="6789">
                  <c:v>115.72061666647593</c:v>
                </c:pt>
                <c:pt idx="6790">
                  <c:v>115.7382999976476</c:v>
                </c:pt>
                <c:pt idx="6791">
                  <c:v>115.75515000025432</c:v>
                </c:pt>
                <c:pt idx="6792">
                  <c:v>115.77256666024526</c:v>
                </c:pt>
                <c:pt idx="6793">
                  <c:v>115.78941666285196</c:v>
                </c:pt>
                <c:pt idx="6794">
                  <c:v>115.80628333091735</c:v>
                </c:pt>
                <c:pt idx="6795">
                  <c:v>115.82313333352407</c:v>
                </c:pt>
                <c:pt idx="6796">
                  <c:v>115.83999999364217</c:v>
                </c:pt>
                <c:pt idx="6797">
                  <c:v>115.85774999459585</c:v>
                </c:pt>
                <c:pt idx="6798">
                  <c:v>115.87463332811991</c:v>
                </c:pt>
                <c:pt idx="6799">
                  <c:v>115.89159999688466</c:v>
                </c:pt>
                <c:pt idx="6800">
                  <c:v>115.90844999949137</c:v>
                </c:pt>
                <c:pt idx="6801">
                  <c:v>115.92529999415079</c:v>
                </c:pt>
                <c:pt idx="6802">
                  <c:v>115.94214999675751</c:v>
                </c:pt>
                <c:pt idx="6803">
                  <c:v>115.9590833346049</c:v>
                </c:pt>
                <c:pt idx="6804">
                  <c:v>115.97596666018168</c:v>
                </c:pt>
                <c:pt idx="6805">
                  <c:v>115.99323333104452</c:v>
                </c:pt>
                <c:pt idx="6806">
                  <c:v>116.01008333365122</c:v>
                </c:pt>
                <c:pt idx="6807">
                  <c:v>116.02693332831065</c:v>
                </c:pt>
                <c:pt idx="6808">
                  <c:v>116.04379999637604</c:v>
                </c:pt>
                <c:pt idx="6809">
                  <c:v>116.06128333409627</c:v>
                </c:pt>
                <c:pt idx="6810">
                  <c:v>116.07814999421437</c:v>
                </c:pt>
                <c:pt idx="6811">
                  <c:v>116.09508333206176</c:v>
                </c:pt>
                <c:pt idx="6812">
                  <c:v>116.11193333466848</c:v>
                </c:pt>
                <c:pt idx="6813">
                  <c:v>116.12879999478658</c:v>
                </c:pt>
                <c:pt idx="6814">
                  <c:v>116.14621666272481</c:v>
                </c:pt>
                <c:pt idx="6815">
                  <c:v>116.1630833307902</c:v>
                </c:pt>
                <c:pt idx="6816">
                  <c:v>116.18009999593099</c:v>
                </c:pt>
                <c:pt idx="6817">
                  <c:v>116.1969499985377</c:v>
                </c:pt>
                <c:pt idx="6818">
                  <c:v>116.2140999952952</c:v>
                </c:pt>
                <c:pt idx="6819">
                  <c:v>116.23096666336059</c:v>
                </c:pt>
                <c:pt idx="6820">
                  <c:v>116.24851666291555</c:v>
                </c:pt>
                <c:pt idx="6821">
                  <c:v>116.26536666552225</c:v>
                </c:pt>
                <c:pt idx="6822">
                  <c:v>116.28311666647593</c:v>
                </c:pt>
                <c:pt idx="6823">
                  <c:v>116.29996666113536</c:v>
                </c:pt>
                <c:pt idx="6824">
                  <c:v>116.31761666138966</c:v>
                </c:pt>
                <c:pt idx="6825">
                  <c:v>116.33446666399638</c:v>
                </c:pt>
                <c:pt idx="6826">
                  <c:v>116.35173332691193</c:v>
                </c:pt>
                <c:pt idx="6827">
                  <c:v>116.36858332951864</c:v>
                </c:pt>
                <c:pt idx="6828">
                  <c:v>116.38629999955495</c:v>
                </c:pt>
                <c:pt idx="6829">
                  <c:v>116.40316666762034</c:v>
                </c:pt>
                <c:pt idx="6830">
                  <c:v>116.42009999752045</c:v>
                </c:pt>
                <c:pt idx="6831">
                  <c:v>116.43696666558584</c:v>
                </c:pt>
                <c:pt idx="6832">
                  <c:v>116.45456666151682</c:v>
                </c:pt>
                <c:pt idx="6833">
                  <c:v>116.47141666412354</c:v>
                </c:pt>
                <c:pt idx="6834">
                  <c:v>116.48904999891917</c:v>
                </c:pt>
                <c:pt idx="6835">
                  <c:v>116.50639999707541</c:v>
                </c:pt>
                <c:pt idx="6836">
                  <c:v>116.52359999815623</c:v>
                </c:pt>
                <c:pt idx="6837">
                  <c:v>116.54043332735698</c:v>
                </c:pt>
                <c:pt idx="6838">
                  <c:v>116.55734999974568</c:v>
                </c:pt>
                <c:pt idx="6839">
                  <c:v>116.57419999440511</c:v>
                </c:pt>
                <c:pt idx="6840">
                  <c:v>116.59104999701182</c:v>
                </c:pt>
                <c:pt idx="6841">
                  <c:v>116.60855000019073</c:v>
                </c:pt>
                <c:pt idx="6842">
                  <c:v>116.62541666030884</c:v>
                </c:pt>
                <c:pt idx="6843">
                  <c:v>116.64284999370575</c:v>
                </c:pt>
                <c:pt idx="6844">
                  <c:v>116.65969999631245</c:v>
                </c:pt>
                <c:pt idx="6845">
                  <c:v>116.67685000101726</c:v>
                </c:pt>
                <c:pt idx="6846">
                  <c:v>116.69368333021799</c:v>
                </c:pt>
                <c:pt idx="6847">
                  <c:v>116.71126666069031</c:v>
                </c:pt>
                <c:pt idx="6848">
                  <c:v>116.72811666329702</c:v>
                </c:pt>
                <c:pt idx="6849">
                  <c:v>116.74509999752044</c:v>
                </c:pt>
                <c:pt idx="6850">
                  <c:v>116.76195000012716</c:v>
                </c:pt>
                <c:pt idx="6851">
                  <c:v>116.77909999688467</c:v>
                </c:pt>
                <c:pt idx="6852">
                  <c:v>116.79594999949137</c:v>
                </c:pt>
                <c:pt idx="6853">
                  <c:v>116.81348333358764</c:v>
                </c:pt>
                <c:pt idx="6854">
                  <c:v>116.83031666278839</c:v>
                </c:pt>
                <c:pt idx="6855">
                  <c:v>116.8477499961853</c:v>
                </c:pt>
                <c:pt idx="6856">
                  <c:v>116.86459999879202</c:v>
                </c:pt>
                <c:pt idx="6857">
                  <c:v>116.8816166639328</c:v>
                </c:pt>
                <c:pt idx="6858">
                  <c:v>116.89845000108083</c:v>
                </c:pt>
                <c:pt idx="6859">
                  <c:v>116.91586666107177</c:v>
                </c:pt>
                <c:pt idx="6860">
                  <c:v>116.93271666367849</c:v>
                </c:pt>
                <c:pt idx="6861">
                  <c:v>116.95044999917349</c:v>
                </c:pt>
                <c:pt idx="6862">
                  <c:v>116.96729999383291</c:v>
                </c:pt>
                <c:pt idx="6863">
                  <c:v>116.98448332945506</c:v>
                </c:pt>
                <c:pt idx="6864">
                  <c:v>117.00133333206176</c:v>
                </c:pt>
                <c:pt idx="6865">
                  <c:v>117.01833333174388</c:v>
                </c:pt>
                <c:pt idx="6866">
                  <c:v>117.03519999980927</c:v>
                </c:pt>
                <c:pt idx="6867">
                  <c:v>117.05204999446869</c:v>
                </c:pt>
                <c:pt idx="6868">
                  <c:v>117.06963333288829</c:v>
                </c:pt>
                <c:pt idx="6869">
                  <c:v>117.08648332754771</c:v>
                </c:pt>
                <c:pt idx="6870">
                  <c:v>117.10413332780202</c:v>
                </c:pt>
                <c:pt idx="6871">
                  <c:v>117.12096666495005</c:v>
                </c:pt>
                <c:pt idx="6872">
                  <c:v>117.13815000057221</c:v>
                </c:pt>
                <c:pt idx="6873">
                  <c:v>117.15501666069031</c:v>
                </c:pt>
                <c:pt idx="6874">
                  <c:v>117.17248333295187</c:v>
                </c:pt>
                <c:pt idx="6875">
                  <c:v>117.18933332761129</c:v>
                </c:pt>
                <c:pt idx="6876">
                  <c:v>117.20633332729339</c:v>
                </c:pt>
                <c:pt idx="6877">
                  <c:v>117.22318332990011</c:v>
                </c:pt>
                <c:pt idx="6878">
                  <c:v>117.2400499979655</c:v>
                </c:pt>
                <c:pt idx="6879">
                  <c:v>117.25763332843781</c:v>
                </c:pt>
                <c:pt idx="6880">
                  <c:v>117.27448333104452</c:v>
                </c:pt>
                <c:pt idx="6881">
                  <c:v>117.29133333365122</c:v>
                </c:pt>
                <c:pt idx="6882">
                  <c:v>117.30818332831065</c:v>
                </c:pt>
                <c:pt idx="6883">
                  <c:v>117.32589999834697</c:v>
                </c:pt>
                <c:pt idx="6884">
                  <c:v>117.34301666418712</c:v>
                </c:pt>
                <c:pt idx="6885">
                  <c:v>117.36076666514079</c:v>
                </c:pt>
                <c:pt idx="6886">
                  <c:v>117.37764999866485</c:v>
                </c:pt>
                <c:pt idx="6887">
                  <c:v>117.39508333206177</c:v>
                </c:pt>
                <c:pt idx="6888">
                  <c:v>117.41191666126251</c:v>
                </c:pt>
                <c:pt idx="6889">
                  <c:v>117.42948333422343</c:v>
                </c:pt>
                <c:pt idx="6890">
                  <c:v>117.44633332888286</c:v>
                </c:pt>
                <c:pt idx="6891">
                  <c:v>117.46318333148956</c:v>
                </c:pt>
                <c:pt idx="6892">
                  <c:v>117.48003333409628</c:v>
                </c:pt>
                <c:pt idx="6893">
                  <c:v>117.49780000050863</c:v>
                </c:pt>
                <c:pt idx="6894">
                  <c:v>117.51464999516806</c:v>
                </c:pt>
                <c:pt idx="6895">
                  <c:v>117.53229999542236</c:v>
                </c:pt>
                <c:pt idx="6896">
                  <c:v>117.54914999802908</c:v>
                </c:pt>
                <c:pt idx="6897">
                  <c:v>117.56659999688466</c:v>
                </c:pt>
                <c:pt idx="6898">
                  <c:v>117.58344999949138</c:v>
                </c:pt>
                <c:pt idx="6899">
                  <c:v>117.60109999974568</c:v>
                </c:pt>
                <c:pt idx="6900">
                  <c:v>117.61796666781107</c:v>
                </c:pt>
                <c:pt idx="6901">
                  <c:v>117.63483332792917</c:v>
                </c:pt>
                <c:pt idx="6902">
                  <c:v>117.65168333053589</c:v>
                </c:pt>
                <c:pt idx="6903">
                  <c:v>117.6691166639328</c:v>
                </c:pt>
                <c:pt idx="6904">
                  <c:v>117.68596666653951</c:v>
                </c:pt>
                <c:pt idx="6905">
                  <c:v>117.70338333447775</c:v>
                </c:pt>
                <c:pt idx="6906">
                  <c:v>117.72023332913717</c:v>
                </c:pt>
                <c:pt idx="6907">
                  <c:v>117.73739999930064</c:v>
                </c:pt>
                <c:pt idx="6908">
                  <c:v>117.75424999396006</c:v>
                </c:pt>
                <c:pt idx="6909">
                  <c:v>117.77193333307902</c:v>
                </c:pt>
                <c:pt idx="6910">
                  <c:v>117.78878332773844</c:v>
                </c:pt>
                <c:pt idx="6911">
                  <c:v>117.80563333034516</c:v>
                </c:pt>
                <c:pt idx="6912">
                  <c:v>117.82248333295186</c:v>
                </c:pt>
                <c:pt idx="6913">
                  <c:v>117.84023333390554</c:v>
                </c:pt>
                <c:pt idx="6914">
                  <c:v>117.85708332856497</c:v>
                </c:pt>
                <c:pt idx="6915">
                  <c:v>117.87406666278839</c:v>
                </c:pt>
                <c:pt idx="6916">
                  <c:v>117.8909166653951</c:v>
                </c:pt>
                <c:pt idx="6917">
                  <c:v>117.90778333346049</c:v>
                </c:pt>
                <c:pt idx="6918">
                  <c:v>117.92549999554952</c:v>
                </c:pt>
                <c:pt idx="6919">
                  <c:v>117.94234999815623</c:v>
                </c:pt>
                <c:pt idx="6920">
                  <c:v>117.9600333293279</c:v>
                </c:pt>
                <c:pt idx="6921">
                  <c:v>117.97689999739329</c:v>
                </c:pt>
                <c:pt idx="6922">
                  <c:v>117.99446666240692</c:v>
                </c:pt>
                <c:pt idx="6923">
                  <c:v>118.01133333047231</c:v>
                </c:pt>
                <c:pt idx="6924">
                  <c:v>118.02889999548594</c:v>
                </c:pt>
                <c:pt idx="6925">
                  <c:v>118.04574999809265</c:v>
                </c:pt>
                <c:pt idx="6926">
                  <c:v>118.06341666380564</c:v>
                </c:pt>
                <c:pt idx="6927">
                  <c:v>118.08026666641236</c:v>
                </c:pt>
                <c:pt idx="6928">
                  <c:v>118.09711666107178</c:v>
                </c:pt>
                <c:pt idx="6929">
                  <c:v>118.11396666367848</c:v>
                </c:pt>
                <c:pt idx="6930">
                  <c:v>118.13119999567668</c:v>
                </c:pt>
                <c:pt idx="6931">
                  <c:v>118.14804999828338</c:v>
                </c:pt>
                <c:pt idx="6932">
                  <c:v>118.16574999491374</c:v>
                </c:pt>
                <c:pt idx="6933">
                  <c:v>118.18259999752044</c:v>
                </c:pt>
                <c:pt idx="6934">
                  <c:v>118.20034999847412</c:v>
                </c:pt>
                <c:pt idx="6935">
                  <c:v>118.21720000108083</c:v>
                </c:pt>
                <c:pt idx="6936">
                  <c:v>118.23410000006358</c:v>
                </c:pt>
                <c:pt idx="6937">
                  <c:v>118.250949994723</c:v>
                </c:pt>
                <c:pt idx="6938">
                  <c:v>118.26781666278839</c:v>
                </c:pt>
                <c:pt idx="6939">
                  <c:v>118.28541666666666</c:v>
                </c:pt>
                <c:pt idx="6940">
                  <c:v>118.30226666132609</c:v>
                </c:pt>
                <c:pt idx="6941">
                  <c:v>118.3191166639328</c:v>
                </c:pt>
                <c:pt idx="6942">
                  <c:v>118.33598333199819</c:v>
                </c:pt>
                <c:pt idx="6943">
                  <c:v>118.35336666107177</c:v>
                </c:pt>
                <c:pt idx="6944">
                  <c:v>118.37021666367849</c:v>
                </c:pt>
                <c:pt idx="6945">
                  <c:v>118.38774999777476</c:v>
                </c:pt>
                <c:pt idx="6946">
                  <c:v>118.40460000038146</c:v>
                </c:pt>
                <c:pt idx="6947">
                  <c:v>118.42229999701182</c:v>
                </c:pt>
                <c:pt idx="6948">
                  <c:v>118.43914999961854</c:v>
                </c:pt>
                <c:pt idx="6949">
                  <c:v>118.45681666533152</c:v>
                </c:pt>
                <c:pt idx="6950">
                  <c:v>118.47366666793823</c:v>
                </c:pt>
                <c:pt idx="6951">
                  <c:v>118.49078333377838</c:v>
                </c:pt>
                <c:pt idx="6952">
                  <c:v>118.50763332843781</c:v>
                </c:pt>
                <c:pt idx="6953">
                  <c:v>118.52459999720256</c:v>
                </c:pt>
                <c:pt idx="6954">
                  <c:v>118.54144999980926</c:v>
                </c:pt>
                <c:pt idx="6955">
                  <c:v>118.55831666787465</c:v>
                </c:pt>
                <c:pt idx="6956">
                  <c:v>118.57516666253407</c:v>
                </c:pt>
                <c:pt idx="6957">
                  <c:v>118.59248332977295</c:v>
                </c:pt>
                <c:pt idx="6958">
                  <c:v>118.60933333237966</c:v>
                </c:pt>
                <c:pt idx="6959">
                  <c:v>118.62618332703909</c:v>
                </c:pt>
                <c:pt idx="6960">
                  <c:v>118.64303332964579</c:v>
                </c:pt>
                <c:pt idx="6961">
                  <c:v>118.66049999396006</c:v>
                </c:pt>
                <c:pt idx="6962">
                  <c:v>118.67734999656678</c:v>
                </c:pt>
                <c:pt idx="6963">
                  <c:v>118.69431666533153</c:v>
                </c:pt>
                <c:pt idx="6964">
                  <c:v>118.71118333339692</c:v>
                </c:pt>
                <c:pt idx="6965">
                  <c:v>118.72874999841055</c:v>
                </c:pt>
                <c:pt idx="6966">
                  <c:v>118.74560000101725</c:v>
                </c:pt>
                <c:pt idx="6967">
                  <c:v>118.76244999567668</c:v>
                </c:pt>
                <c:pt idx="6968">
                  <c:v>118.77929999828339</c:v>
                </c:pt>
                <c:pt idx="6969">
                  <c:v>118.79660000006358</c:v>
                </c:pt>
                <c:pt idx="6970">
                  <c:v>118.81346666018167</c:v>
                </c:pt>
                <c:pt idx="6971">
                  <c:v>118.83031666278839</c:v>
                </c:pt>
                <c:pt idx="6972">
                  <c:v>118.84716666539511</c:v>
                </c:pt>
                <c:pt idx="6973">
                  <c:v>118.86406666437784</c:v>
                </c:pt>
                <c:pt idx="6974">
                  <c:v>118.88098332881927</c:v>
                </c:pt>
                <c:pt idx="6975">
                  <c:v>118.89784999688466</c:v>
                </c:pt>
                <c:pt idx="6976">
                  <c:v>118.91484999656677</c:v>
                </c:pt>
                <c:pt idx="6977">
                  <c:v>118.93169999917349</c:v>
                </c:pt>
                <c:pt idx="6978">
                  <c:v>118.94854999383291</c:v>
                </c:pt>
                <c:pt idx="6979">
                  <c:v>118.96616666316986</c:v>
                </c:pt>
                <c:pt idx="6980">
                  <c:v>118.98301666577657</c:v>
                </c:pt>
                <c:pt idx="6981">
                  <c:v>119.00043333371481</c:v>
                </c:pt>
                <c:pt idx="6982">
                  <c:v>119.01728332837423</c:v>
                </c:pt>
                <c:pt idx="6983">
                  <c:v>119.03413333098094</c:v>
                </c:pt>
                <c:pt idx="6984">
                  <c:v>119.05099999904633</c:v>
                </c:pt>
                <c:pt idx="6985">
                  <c:v>119.0684666633606</c:v>
                </c:pt>
                <c:pt idx="6986">
                  <c:v>119.08533333142599</c:v>
                </c:pt>
                <c:pt idx="6987">
                  <c:v>119.10253333250681</c:v>
                </c:pt>
                <c:pt idx="6988">
                  <c:v>119.1194000005722</c:v>
                </c:pt>
                <c:pt idx="6989">
                  <c:v>119.13634999593098</c:v>
                </c:pt>
                <c:pt idx="6990">
                  <c:v>119.1531999985377</c:v>
                </c:pt>
                <c:pt idx="6991">
                  <c:v>119.17048332691192</c:v>
                </c:pt>
                <c:pt idx="6992">
                  <c:v>119.18733332951864</c:v>
                </c:pt>
                <c:pt idx="6993">
                  <c:v>119.20418333212534</c:v>
                </c:pt>
                <c:pt idx="6994">
                  <c:v>119.22105000019073</c:v>
                </c:pt>
                <c:pt idx="6995">
                  <c:v>119.23846666018169</c:v>
                </c:pt>
                <c:pt idx="6996">
                  <c:v>119.25531666278839</c:v>
                </c:pt>
                <c:pt idx="6997">
                  <c:v>119.27264999548593</c:v>
                </c:pt>
                <c:pt idx="6998">
                  <c:v>119.28949999809265</c:v>
                </c:pt>
                <c:pt idx="6999">
                  <c:v>119.30636666615804</c:v>
                </c:pt>
                <c:pt idx="7000">
                  <c:v>119.32321666081747</c:v>
                </c:pt>
                <c:pt idx="7001">
                  <c:v>119.34094999631246</c:v>
                </c:pt>
                <c:pt idx="7002">
                  <c:v>119.35779999891916</c:v>
                </c:pt>
                <c:pt idx="7003">
                  <c:v>119.37516666253408</c:v>
                </c:pt>
                <c:pt idx="7004">
                  <c:v>119.39201666514079</c:v>
                </c:pt>
                <c:pt idx="7005">
                  <c:v>119.4088666677475</c:v>
                </c:pt>
                <c:pt idx="7006">
                  <c:v>119.42571666240693</c:v>
                </c:pt>
                <c:pt idx="7007">
                  <c:v>119.44258333047232</c:v>
                </c:pt>
                <c:pt idx="7008">
                  <c:v>119.46033333142599</c:v>
                </c:pt>
                <c:pt idx="7009">
                  <c:v>119.47718333403269</c:v>
                </c:pt>
                <c:pt idx="7010">
                  <c:v>119.4941166639328</c:v>
                </c:pt>
                <c:pt idx="7011">
                  <c:v>119.51096666653952</c:v>
                </c:pt>
                <c:pt idx="7012">
                  <c:v>119.52839999993643</c:v>
                </c:pt>
                <c:pt idx="7013">
                  <c:v>119.54526666800182</c:v>
                </c:pt>
                <c:pt idx="7014">
                  <c:v>119.56246666113536</c:v>
                </c:pt>
                <c:pt idx="7015">
                  <c:v>119.57931666374206</c:v>
                </c:pt>
                <c:pt idx="7016">
                  <c:v>119.59633332888285</c:v>
                </c:pt>
                <c:pt idx="7017">
                  <c:v>119.61318333148957</c:v>
                </c:pt>
                <c:pt idx="7018">
                  <c:v>119.63003333409627</c:v>
                </c:pt>
                <c:pt idx="7019">
                  <c:v>119.64688332875569</c:v>
                </c:pt>
                <c:pt idx="7020">
                  <c:v>119.66413333415986</c:v>
                </c:pt>
                <c:pt idx="7021">
                  <c:v>119.68099999427795</c:v>
                </c:pt>
                <c:pt idx="7022">
                  <c:v>119.69861666361491</c:v>
                </c:pt>
                <c:pt idx="7023">
                  <c:v>119.71546666622162</c:v>
                </c:pt>
                <c:pt idx="7024">
                  <c:v>119.73291666507721</c:v>
                </c:pt>
                <c:pt idx="7025">
                  <c:v>119.74974999427795</c:v>
                </c:pt>
                <c:pt idx="7026">
                  <c:v>119.76659999688466</c:v>
                </c:pt>
                <c:pt idx="7027">
                  <c:v>119.78344999949137</c:v>
                </c:pt>
                <c:pt idx="7028">
                  <c:v>119.80031666755676</c:v>
                </c:pt>
                <c:pt idx="7029">
                  <c:v>119.81733333269754</c:v>
                </c:pt>
                <c:pt idx="7030">
                  <c:v>119.83418332735697</c:v>
                </c:pt>
                <c:pt idx="7031">
                  <c:v>119.85103332996368</c:v>
                </c:pt>
                <c:pt idx="7032">
                  <c:v>119.8682499965032</c:v>
                </c:pt>
                <c:pt idx="7033">
                  <c:v>119.8850999991099</c:v>
                </c:pt>
                <c:pt idx="7034">
                  <c:v>119.90283333460489</c:v>
                </c:pt>
                <c:pt idx="7035">
                  <c:v>119.91974999904633</c:v>
                </c:pt>
                <c:pt idx="7036">
                  <c:v>119.93659999370576</c:v>
                </c:pt>
                <c:pt idx="7037">
                  <c:v>119.95346666177115</c:v>
                </c:pt>
                <c:pt idx="7038">
                  <c:v>119.97088332970937</c:v>
                </c:pt>
                <c:pt idx="7039">
                  <c:v>119.98773333231608</c:v>
                </c:pt>
                <c:pt idx="7040">
                  <c:v>120.00544999440511</c:v>
                </c:pt>
                <c:pt idx="7041">
                  <c:v>120.02229999701181</c:v>
                </c:pt>
                <c:pt idx="7042">
                  <c:v>120.04006666342417</c:v>
                </c:pt>
                <c:pt idx="7043">
                  <c:v>120.05691666603089</c:v>
                </c:pt>
                <c:pt idx="7044">
                  <c:v>120.07424999872843</c:v>
                </c:pt>
                <c:pt idx="7045">
                  <c:v>120.09110000133515</c:v>
                </c:pt>
                <c:pt idx="7046">
                  <c:v>120.10794999599457</c:v>
                </c:pt>
                <c:pt idx="7047">
                  <c:v>120.12479999860128</c:v>
                </c:pt>
                <c:pt idx="7048">
                  <c:v>120.14208332697551</c:v>
                </c:pt>
                <c:pt idx="7049">
                  <c:v>120.15893332958221</c:v>
                </c:pt>
                <c:pt idx="7050">
                  <c:v>120.17578333218893</c:v>
                </c:pt>
                <c:pt idx="7051">
                  <c:v>120.19263332684835</c:v>
                </c:pt>
                <c:pt idx="7052">
                  <c:v>120.21021666526795</c:v>
                </c:pt>
                <c:pt idx="7053">
                  <c:v>120.22706666787465</c:v>
                </c:pt>
                <c:pt idx="7054">
                  <c:v>120.24393332799276</c:v>
                </c:pt>
                <c:pt idx="7055">
                  <c:v>120.26078333059947</c:v>
                </c:pt>
                <c:pt idx="7056">
                  <c:v>120.27848332722982</c:v>
                </c:pt>
                <c:pt idx="7057">
                  <c:v>120.29531666437785</c:v>
                </c:pt>
                <c:pt idx="7058">
                  <c:v>120.31309999624888</c:v>
                </c:pt>
                <c:pt idx="7059">
                  <c:v>120.3299499988556</c:v>
                </c:pt>
                <c:pt idx="7060">
                  <c:v>120.34733332792918</c:v>
                </c:pt>
                <c:pt idx="7061">
                  <c:v>120.36418333053589</c:v>
                </c:pt>
                <c:pt idx="7062">
                  <c:v>120.38149999777475</c:v>
                </c:pt>
                <c:pt idx="7063">
                  <c:v>120.39835000038147</c:v>
                </c:pt>
                <c:pt idx="7064">
                  <c:v>120.4153333346049</c:v>
                </c:pt>
                <c:pt idx="7065">
                  <c:v>120.43219999472301</c:v>
                </c:pt>
                <c:pt idx="7066">
                  <c:v>120.44908332824707</c:v>
                </c:pt>
                <c:pt idx="7067">
                  <c:v>120.46594999631246</c:v>
                </c:pt>
                <c:pt idx="7068">
                  <c:v>120.48314999739328</c:v>
                </c:pt>
                <c:pt idx="7069">
                  <c:v>120.5</c:v>
                </c:pt>
                <c:pt idx="7070">
                  <c:v>120.51758333047231</c:v>
                </c:pt>
                <c:pt idx="7071">
                  <c:v>120.5344499985377</c:v>
                </c:pt>
                <c:pt idx="7072">
                  <c:v>120.55201666355133</c:v>
                </c:pt>
                <c:pt idx="7073">
                  <c:v>120.56886666615804</c:v>
                </c:pt>
                <c:pt idx="7074">
                  <c:v>120.58581666151683</c:v>
                </c:pt>
                <c:pt idx="7075">
                  <c:v>120.60266666412353</c:v>
                </c:pt>
                <c:pt idx="7076">
                  <c:v>120.61950000127156</c:v>
                </c:pt>
                <c:pt idx="7077">
                  <c:v>120.63636666138967</c:v>
                </c:pt>
                <c:pt idx="7078">
                  <c:v>120.65321666399637</c:v>
                </c:pt>
                <c:pt idx="7079">
                  <c:v>120.67006666660309</c:v>
                </c:pt>
                <c:pt idx="7080">
                  <c:v>120.6875833272934</c:v>
                </c:pt>
                <c:pt idx="7081">
                  <c:v>120.70443332990011</c:v>
                </c:pt>
                <c:pt idx="7082">
                  <c:v>120.72128333250681</c:v>
                </c:pt>
                <c:pt idx="7083">
                  <c:v>120.73813332716624</c:v>
                </c:pt>
                <c:pt idx="7084">
                  <c:v>120.75506666501363</c:v>
                </c:pt>
                <c:pt idx="7085">
                  <c:v>120.77191666762035</c:v>
                </c:pt>
                <c:pt idx="7086">
                  <c:v>120.78876666227977</c:v>
                </c:pt>
                <c:pt idx="7087">
                  <c:v>120.80651666323344</c:v>
                </c:pt>
                <c:pt idx="7088">
                  <c:v>120.82338333129883</c:v>
                </c:pt>
                <c:pt idx="7089">
                  <c:v>120.84059999783834</c:v>
                </c:pt>
                <c:pt idx="7090">
                  <c:v>120.85745000044504</c:v>
                </c:pt>
                <c:pt idx="7091">
                  <c:v>120.8750833272934</c:v>
                </c:pt>
                <c:pt idx="7092">
                  <c:v>120.89193332990011</c:v>
                </c:pt>
                <c:pt idx="7093">
                  <c:v>120.90876666704814</c:v>
                </c:pt>
                <c:pt idx="7094">
                  <c:v>120.92563332716624</c:v>
                </c:pt>
                <c:pt idx="7095">
                  <c:v>120.94259999593099</c:v>
                </c:pt>
                <c:pt idx="7096">
                  <c:v>120.95946666399638</c:v>
                </c:pt>
                <c:pt idx="7097">
                  <c:v>120.97689999739329</c:v>
                </c:pt>
                <c:pt idx="7098">
                  <c:v>120.99375000000001</c:v>
                </c:pt>
                <c:pt idx="7099">
                  <c:v>121.01159999370574</c:v>
                </c:pt>
                <c:pt idx="7100">
                  <c:v>121.02844999631246</c:v>
                </c:pt>
                <c:pt idx="7101">
                  <c:v>121.04569999376933</c:v>
                </c:pt>
                <c:pt idx="7102">
                  <c:v>121.06256666183472</c:v>
                </c:pt>
                <c:pt idx="7103">
                  <c:v>121.08026666641236</c:v>
                </c:pt>
                <c:pt idx="7104">
                  <c:v>121.09711666107178</c:v>
                </c:pt>
                <c:pt idx="7105">
                  <c:v>121.11451666355133</c:v>
                </c:pt>
                <c:pt idx="7106">
                  <c:v>121.13136666615804</c:v>
                </c:pt>
                <c:pt idx="7107">
                  <c:v>121.14821666081747</c:v>
                </c:pt>
                <c:pt idx="7108">
                  <c:v>121.16508332888286</c:v>
                </c:pt>
                <c:pt idx="7109">
                  <c:v>121.18274999459585</c:v>
                </c:pt>
                <c:pt idx="7110">
                  <c:v>121.19958333174388</c:v>
                </c:pt>
                <c:pt idx="7111">
                  <c:v>121.21643333435058</c:v>
                </c:pt>
                <c:pt idx="7112">
                  <c:v>121.23328332901001</c:v>
                </c:pt>
                <c:pt idx="7113">
                  <c:v>121.25013333161672</c:v>
                </c:pt>
                <c:pt idx="7114">
                  <c:v>121.26713333129882</c:v>
                </c:pt>
                <c:pt idx="7115">
                  <c:v>121.28399999936421</c:v>
                </c:pt>
                <c:pt idx="7116">
                  <c:v>121.30084999402364</c:v>
                </c:pt>
                <c:pt idx="7117">
                  <c:v>121.31796666781108</c:v>
                </c:pt>
                <c:pt idx="7118">
                  <c:v>121.33498333295186</c:v>
                </c:pt>
                <c:pt idx="7119">
                  <c:v>121.35183332761129</c:v>
                </c:pt>
                <c:pt idx="7120">
                  <c:v>121.36868333021799</c:v>
                </c:pt>
                <c:pt idx="7121">
                  <c:v>121.38553333282471</c:v>
                </c:pt>
                <c:pt idx="7122">
                  <c:v>121.40324999491374</c:v>
                </c:pt>
                <c:pt idx="7123">
                  <c:v>121.42011666297913</c:v>
                </c:pt>
                <c:pt idx="7124">
                  <c:v>121.43709999720255</c:v>
                </c:pt>
                <c:pt idx="7125">
                  <c:v>121.45394999980927</c:v>
                </c:pt>
                <c:pt idx="7126">
                  <c:v>121.47079999446869</c:v>
                </c:pt>
                <c:pt idx="7127">
                  <c:v>121.48816666603088</c:v>
                </c:pt>
                <c:pt idx="7128">
                  <c:v>121.5050166606903</c:v>
                </c:pt>
                <c:pt idx="7129">
                  <c:v>121.52184999783834</c:v>
                </c:pt>
                <c:pt idx="7130">
                  <c:v>121.53870000044505</c:v>
                </c:pt>
                <c:pt idx="7131">
                  <c:v>121.55599999427795</c:v>
                </c:pt>
                <c:pt idx="7132">
                  <c:v>121.57284999688467</c:v>
                </c:pt>
                <c:pt idx="7133">
                  <c:v>121.58969999949137</c:v>
                </c:pt>
                <c:pt idx="7134">
                  <c:v>121.6065499941508</c:v>
                </c:pt>
                <c:pt idx="7135">
                  <c:v>121.62361666361491</c:v>
                </c:pt>
                <c:pt idx="7136">
                  <c:v>121.6404833316803</c:v>
                </c:pt>
                <c:pt idx="7137">
                  <c:v>121.657333334287</c:v>
                </c:pt>
                <c:pt idx="7138">
                  <c:v>121.67418332894643</c:v>
                </c:pt>
                <c:pt idx="7139">
                  <c:v>121.6910666624705</c:v>
                </c:pt>
                <c:pt idx="7140">
                  <c:v>121.70823333263397</c:v>
                </c:pt>
                <c:pt idx="7141">
                  <c:v>121.72508332729339</c:v>
                </c:pt>
                <c:pt idx="7142">
                  <c:v>121.74210000038147</c:v>
                </c:pt>
                <c:pt idx="7143">
                  <c:v>121.75894999504089</c:v>
                </c:pt>
                <c:pt idx="7144">
                  <c:v>121.77579999764761</c:v>
                </c:pt>
                <c:pt idx="7145">
                  <c:v>121.79313333034516</c:v>
                </c:pt>
                <c:pt idx="7146">
                  <c:v>121.80998333295186</c:v>
                </c:pt>
                <c:pt idx="7147">
                  <c:v>121.82683332761128</c:v>
                </c:pt>
                <c:pt idx="7148">
                  <c:v>121.843683330218</c:v>
                </c:pt>
                <c:pt idx="7149">
                  <c:v>121.86131666501363</c:v>
                </c:pt>
                <c:pt idx="7150">
                  <c:v>121.87816666762033</c:v>
                </c:pt>
                <c:pt idx="7151">
                  <c:v>121.89531666437784</c:v>
                </c:pt>
                <c:pt idx="7152">
                  <c:v>121.91223332881927</c:v>
                </c:pt>
                <c:pt idx="7153">
                  <c:v>121.92983333269756</c:v>
                </c:pt>
                <c:pt idx="7154">
                  <c:v>121.94668332735698</c:v>
                </c:pt>
                <c:pt idx="7155">
                  <c:v>121.96358333428701</c:v>
                </c:pt>
                <c:pt idx="7156">
                  <c:v>121.98043332894643</c:v>
                </c:pt>
                <c:pt idx="7157">
                  <c:v>121.99729999701182</c:v>
                </c:pt>
                <c:pt idx="7158">
                  <c:v>122.01498332818349</c:v>
                </c:pt>
                <c:pt idx="7159">
                  <c:v>122.03183333079021</c:v>
                </c:pt>
                <c:pt idx="7160">
                  <c:v>122.04888332684835</c:v>
                </c:pt>
                <c:pt idx="7161">
                  <c:v>122.06573332945506</c:v>
                </c:pt>
                <c:pt idx="7162">
                  <c:v>122.08256666660309</c:v>
                </c:pt>
                <c:pt idx="7163">
                  <c:v>122.0997833331426</c:v>
                </c:pt>
                <c:pt idx="7164">
                  <c:v>122.11661666234335</c:v>
                </c:pt>
                <c:pt idx="7165">
                  <c:v>122.13426666259765</c:v>
                </c:pt>
                <c:pt idx="7166">
                  <c:v>122.15111666520437</c:v>
                </c:pt>
                <c:pt idx="7167">
                  <c:v>122.168683330218</c:v>
                </c:pt>
                <c:pt idx="7168">
                  <c:v>122.1855333328247</c:v>
                </c:pt>
                <c:pt idx="7169">
                  <c:v>122.20316666762034</c:v>
                </c:pt>
                <c:pt idx="7170">
                  <c:v>122.22001666227976</c:v>
                </c:pt>
                <c:pt idx="7171">
                  <c:v>122.23761666615805</c:v>
                </c:pt>
                <c:pt idx="7172">
                  <c:v>122.25446666081747</c:v>
                </c:pt>
                <c:pt idx="7173">
                  <c:v>122.27191666762035</c:v>
                </c:pt>
                <c:pt idx="7174">
                  <c:v>122.28880000114441</c:v>
                </c:pt>
                <c:pt idx="7175">
                  <c:v>122.30603333314259</c:v>
                </c:pt>
                <c:pt idx="7176">
                  <c:v>122.32288332780202</c:v>
                </c:pt>
                <c:pt idx="7177">
                  <c:v>122.34056666692098</c:v>
                </c:pt>
                <c:pt idx="7178">
                  <c:v>122.3574166615804</c:v>
                </c:pt>
                <c:pt idx="7179">
                  <c:v>122.37489999930064</c:v>
                </c:pt>
                <c:pt idx="7180">
                  <c:v>122.39208332697551</c:v>
                </c:pt>
                <c:pt idx="7181">
                  <c:v>122.40913333098094</c:v>
                </c:pt>
                <c:pt idx="7182">
                  <c:v>122.42598333358765</c:v>
                </c:pt>
                <c:pt idx="7183">
                  <c:v>122.44326666196187</c:v>
                </c:pt>
                <c:pt idx="7184">
                  <c:v>122.46011666456859</c:v>
                </c:pt>
                <c:pt idx="7185">
                  <c:v>122.47708333333334</c:v>
                </c:pt>
                <c:pt idx="7186">
                  <c:v>122.49393332799276</c:v>
                </c:pt>
                <c:pt idx="7187">
                  <c:v>122.51078333059947</c:v>
                </c:pt>
                <c:pt idx="7188">
                  <c:v>122.52824999491374</c:v>
                </c:pt>
                <c:pt idx="7189">
                  <c:v>122.54509999752045</c:v>
                </c:pt>
                <c:pt idx="7190">
                  <c:v>122.56208333174388</c:v>
                </c:pt>
                <c:pt idx="7191">
                  <c:v>122.57894999980927</c:v>
                </c:pt>
                <c:pt idx="7192">
                  <c:v>122.59664999643961</c:v>
                </c:pt>
                <c:pt idx="7193">
                  <c:v>122.613516664505</c:v>
                </c:pt>
                <c:pt idx="7194">
                  <c:v>122.6305999994278</c:v>
                </c:pt>
                <c:pt idx="7195">
                  <c:v>122.64744999408722</c:v>
                </c:pt>
                <c:pt idx="7196">
                  <c:v>122.66429999669393</c:v>
                </c:pt>
                <c:pt idx="7197">
                  <c:v>122.68114999930064</c:v>
                </c:pt>
                <c:pt idx="7198">
                  <c:v>122.69886666138967</c:v>
                </c:pt>
                <c:pt idx="7199">
                  <c:v>122.71621666749319</c:v>
                </c:pt>
                <c:pt idx="7200">
                  <c:v>122.73329999446869</c:v>
                </c:pt>
                <c:pt idx="7201">
                  <c:v>122.75013333161672</c:v>
                </c:pt>
                <c:pt idx="7202">
                  <c:v>122.76698333422343</c:v>
                </c:pt>
                <c:pt idx="7203">
                  <c:v>122.78383332888285</c:v>
                </c:pt>
                <c:pt idx="7204">
                  <c:v>122.8007999976476</c:v>
                </c:pt>
                <c:pt idx="7205">
                  <c:v>122.81765000025432</c:v>
                </c:pt>
                <c:pt idx="7206">
                  <c:v>122.8345999956131</c:v>
                </c:pt>
                <c:pt idx="7207">
                  <c:v>122.85198333263398</c:v>
                </c:pt>
                <c:pt idx="7208">
                  <c:v>122.8688999970754</c:v>
                </c:pt>
                <c:pt idx="7209">
                  <c:v>122.88576666514079</c:v>
                </c:pt>
                <c:pt idx="7210">
                  <c:v>122.90285000006358</c:v>
                </c:pt>
                <c:pt idx="7211">
                  <c:v>122.919699994723</c:v>
                </c:pt>
                <c:pt idx="7212">
                  <c:v>122.937366660436</c:v>
                </c:pt>
                <c:pt idx="7213">
                  <c:v>122.95419999758403</c:v>
                </c:pt>
                <c:pt idx="7214">
                  <c:v>122.97126666704814</c:v>
                </c:pt>
                <c:pt idx="7215">
                  <c:v>122.98811666170756</c:v>
                </c:pt>
                <c:pt idx="7216">
                  <c:v>123.00496666431427</c:v>
                </c:pt>
                <c:pt idx="7217">
                  <c:v>123.02181666692098</c:v>
                </c:pt>
                <c:pt idx="7218">
                  <c:v>123.03866666158041</c:v>
                </c:pt>
                <c:pt idx="7219">
                  <c:v>123.05556666056314</c:v>
                </c:pt>
                <c:pt idx="7220">
                  <c:v>123.07241666316986</c:v>
                </c:pt>
                <c:pt idx="7221">
                  <c:v>123.09001666704813</c:v>
                </c:pt>
                <c:pt idx="7222">
                  <c:v>123.10686666170756</c:v>
                </c:pt>
                <c:pt idx="7223">
                  <c:v>123.12371666431427</c:v>
                </c:pt>
                <c:pt idx="7224">
                  <c:v>123.14056666692098</c:v>
                </c:pt>
                <c:pt idx="7225">
                  <c:v>123.15758333206176</c:v>
                </c:pt>
                <c:pt idx="7226">
                  <c:v>123.17443333466848</c:v>
                </c:pt>
                <c:pt idx="7227">
                  <c:v>123.19191666444142</c:v>
                </c:pt>
                <c:pt idx="7228">
                  <c:v>123.20931666692098</c:v>
                </c:pt>
                <c:pt idx="7229">
                  <c:v>123.22616666158041</c:v>
                </c:pt>
                <c:pt idx="7230">
                  <c:v>123.24308333396911</c:v>
                </c:pt>
                <c:pt idx="7231">
                  <c:v>123.25993332862853</c:v>
                </c:pt>
                <c:pt idx="7232">
                  <c:v>123.27678333123525</c:v>
                </c:pt>
                <c:pt idx="7233">
                  <c:v>123.29421666463216</c:v>
                </c:pt>
                <c:pt idx="7234">
                  <c:v>123.31106666723888</c:v>
                </c:pt>
                <c:pt idx="7235">
                  <c:v>123.32808333237966</c:v>
                </c:pt>
                <c:pt idx="7236">
                  <c:v>123.34493332703909</c:v>
                </c:pt>
                <c:pt idx="7237">
                  <c:v>123.36183333396912</c:v>
                </c:pt>
                <c:pt idx="7238">
                  <c:v>123.37868332862854</c:v>
                </c:pt>
                <c:pt idx="7239">
                  <c:v>123.3961500008901</c:v>
                </c:pt>
                <c:pt idx="7240">
                  <c:v>123.4130166610082</c:v>
                </c:pt>
                <c:pt idx="7241">
                  <c:v>123.43008333047231</c:v>
                </c:pt>
                <c:pt idx="7242">
                  <c:v>123.4469499985377</c:v>
                </c:pt>
                <c:pt idx="7243">
                  <c:v>123.46380000114441</c:v>
                </c:pt>
                <c:pt idx="7244">
                  <c:v>123.48064999580383</c:v>
                </c:pt>
                <c:pt idx="7245">
                  <c:v>123.49758333365122</c:v>
                </c:pt>
                <c:pt idx="7246">
                  <c:v>123.51444999376933</c:v>
                </c:pt>
                <c:pt idx="7247">
                  <c:v>123.53190000057221</c:v>
                </c:pt>
                <c:pt idx="7248">
                  <c:v>123.54874999523163</c:v>
                </c:pt>
                <c:pt idx="7249">
                  <c:v>123.5660666624705</c:v>
                </c:pt>
                <c:pt idx="7250">
                  <c:v>123.58291666507721</c:v>
                </c:pt>
                <c:pt idx="7251">
                  <c:v>123.5997833331426</c:v>
                </c:pt>
                <c:pt idx="7252">
                  <c:v>123.61665000120799</c:v>
                </c:pt>
                <c:pt idx="7253">
                  <c:v>123.63406666119893</c:v>
                </c:pt>
                <c:pt idx="7254">
                  <c:v>123.65091666380565</c:v>
                </c:pt>
                <c:pt idx="7255">
                  <c:v>123.66820000012716</c:v>
                </c:pt>
                <c:pt idx="7256">
                  <c:v>123.68506666024525</c:v>
                </c:pt>
                <c:pt idx="7257">
                  <c:v>123.70191666285197</c:v>
                </c:pt>
                <c:pt idx="7258">
                  <c:v>123.71876666545867</c:v>
                </c:pt>
                <c:pt idx="7259">
                  <c:v>123.7362666606903</c:v>
                </c:pt>
                <c:pt idx="7260">
                  <c:v>123.75311666329702</c:v>
                </c:pt>
                <c:pt idx="7261">
                  <c:v>123.77051666577657</c:v>
                </c:pt>
                <c:pt idx="7262">
                  <c:v>123.78738333384196</c:v>
                </c:pt>
                <c:pt idx="7263">
                  <c:v>123.80470000108083</c:v>
                </c:pt>
                <c:pt idx="7264">
                  <c:v>123.82153333028158</c:v>
                </c:pt>
                <c:pt idx="7265">
                  <c:v>123.83923332691192</c:v>
                </c:pt>
                <c:pt idx="7266">
                  <c:v>123.85608332951864</c:v>
                </c:pt>
                <c:pt idx="7267">
                  <c:v>123.87319999535879</c:v>
                </c:pt>
                <c:pt idx="7268">
                  <c:v>123.89004999796549</c:v>
                </c:pt>
                <c:pt idx="7269">
                  <c:v>123.90764999389648</c:v>
                </c:pt>
                <c:pt idx="7270">
                  <c:v>123.9244999965032</c:v>
                </c:pt>
                <c:pt idx="7271">
                  <c:v>123.9417166630427</c:v>
                </c:pt>
                <c:pt idx="7272">
                  <c:v>123.95856666564941</c:v>
                </c:pt>
                <c:pt idx="7273">
                  <c:v>123.9755833307902</c:v>
                </c:pt>
                <c:pt idx="7274">
                  <c:v>123.99243333339692</c:v>
                </c:pt>
                <c:pt idx="7275">
                  <c:v>124.00928332805634</c:v>
                </c:pt>
                <c:pt idx="7276">
                  <c:v>124.02614999612173</c:v>
                </c:pt>
                <c:pt idx="7277">
                  <c:v>124.0430999994278</c:v>
                </c:pt>
                <c:pt idx="7278">
                  <c:v>124.05996666749319</c:v>
                </c:pt>
                <c:pt idx="7279">
                  <c:v>124.07763333320618</c:v>
                </c:pt>
                <c:pt idx="7280">
                  <c:v>124.0944833278656</c:v>
                </c:pt>
                <c:pt idx="7281">
                  <c:v>124.11193333466848</c:v>
                </c:pt>
                <c:pt idx="7282">
                  <c:v>124.1287833293279</c:v>
                </c:pt>
                <c:pt idx="7283">
                  <c:v>124.14634999434153</c:v>
                </c:pt>
                <c:pt idx="7284">
                  <c:v>124.16319999694824</c:v>
                </c:pt>
                <c:pt idx="7285">
                  <c:v>124.18043332894644</c:v>
                </c:pt>
                <c:pt idx="7286">
                  <c:v>124.19728333155314</c:v>
                </c:pt>
                <c:pt idx="7287">
                  <c:v>124.21413333415985</c:v>
                </c:pt>
                <c:pt idx="7288">
                  <c:v>124.23098332881928</c:v>
                </c:pt>
                <c:pt idx="7289">
                  <c:v>124.24839999675751</c:v>
                </c:pt>
                <c:pt idx="7290">
                  <c:v>124.2652666648229</c:v>
                </c:pt>
                <c:pt idx="7291">
                  <c:v>124.28298332691193</c:v>
                </c:pt>
                <c:pt idx="7292">
                  <c:v>124.29983332951863</c:v>
                </c:pt>
                <c:pt idx="7293">
                  <c:v>124.31681666374206</c:v>
                </c:pt>
                <c:pt idx="7294">
                  <c:v>124.33368333180745</c:v>
                </c:pt>
                <c:pt idx="7295">
                  <c:v>124.350949994723</c:v>
                </c:pt>
                <c:pt idx="7296">
                  <c:v>124.36779999732971</c:v>
                </c:pt>
                <c:pt idx="7297">
                  <c:v>124.38551666736603</c:v>
                </c:pt>
                <c:pt idx="7298">
                  <c:v>124.40236666202546</c:v>
                </c:pt>
                <c:pt idx="7299">
                  <c:v>124.41973333358764</c:v>
                </c:pt>
                <c:pt idx="7300">
                  <c:v>124.43658332824707</c:v>
                </c:pt>
                <c:pt idx="7301">
                  <c:v>124.45343333085378</c:v>
                </c:pt>
                <c:pt idx="7302">
                  <c:v>124.47029999891917</c:v>
                </c:pt>
                <c:pt idx="7303">
                  <c:v>124.4871499935786</c:v>
                </c:pt>
                <c:pt idx="7304">
                  <c:v>124.50408333142599</c:v>
                </c:pt>
                <c:pt idx="7305">
                  <c:v>124.52093333403269</c:v>
                </c:pt>
                <c:pt idx="7306">
                  <c:v>124.53849999904632</c:v>
                </c:pt>
                <c:pt idx="7307">
                  <c:v>124.55534999370575</c:v>
                </c:pt>
                <c:pt idx="7308">
                  <c:v>124.57223332722982</c:v>
                </c:pt>
                <c:pt idx="7309">
                  <c:v>124.58908332983653</c:v>
                </c:pt>
                <c:pt idx="7310">
                  <c:v>124.60594999790192</c:v>
                </c:pt>
                <c:pt idx="7311">
                  <c:v>124.62309999465943</c:v>
                </c:pt>
                <c:pt idx="7312">
                  <c:v>124.63994999726613</c:v>
                </c:pt>
                <c:pt idx="7313">
                  <c:v>124.65764999389648</c:v>
                </c:pt>
                <c:pt idx="7314">
                  <c:v>124.67455000082651</c:v>
                </c:pt>
                <c:pt idx="7315">
                  <c:v>124.69186666806539</c:v>
                </c:pt>
                <c:pt idx="7316">
                  <c:v>124.70869999726614</c:v>
                </c:pt>
                <c:pt idx="7317">
                  <c:v>124.72554999987284</c:v>
                </c:pt>
                <c:pt idx="7318">
                  <c:v>124.74241666793823</c:v>
                </c:pt>
                <c:pt idx="7319">
                  <c:v>124.7598833322525</c:v>
                </c:pt>
                <c:pt idx="7320">
                  <c:v>124.77673332691192</c:v>
                </c:pt>
                <c:pt idx="7321">
                  <c:v>124.79399999777476</c:v>
                </c:pt>
                <c:pt idx="7322">
                  <c:v>124.81085000038146</c:v>
                </c:pt>
                <c:pt idx="7323">
                  <c:v>124.82821666399637</c:v>
                </c:pt>
                <c:pt idx="7324">
                  <c:v>124.84511666297912</c:v>
                </c:pt>
                <c:pt idx="7325">
                  <c:v>124.86219999790191</c:v>
                </c:pt>
                <c:pt idx="7326">
                  <c:v>124.87905000050863</c:v>
                </c:pt>
                <c:pt idx="7327">
                  <c:v>124.89696666399638</c:v>
                </c:pt>
                <c:pt idx="7328">
                  <c:v>124.91386666297913</c:v>
                </c:pt>
                <c:pt idx="7329">
                  <c:v>124.93103333314259</c:v>
                </c:pt>
                <c:pt idx="7330">
                  <c:v>124.94790000120798</c:v>
                </c:pt>
                <c:pt idx="7331">
                  <c:v>124.96484999656677</c:v>
                </c:pt>
                <c:pt idx="7332">
                  <c:v>124.98169999917349</c:v>
                </c:pt>
                <c:pt idx="7333">
                  <c:v>124.99853332837422</c:v>
                </c:pt>
                <c:pt idx="7334">
                  <c:v>125.01611666679382</c:v>
                </c:pt>
                <c:pt idx="7335">
                  <c:v>125.03296666145324</c:v>
                </c:pt>
                <c:pt idx="7336">
                  <c:v>125.04981666405996</c:v>
                </c:pt>
                <c:pt idx="7337">
                  <c:v>125.06666666666666</c:v>
                </c:pt>
                <c:pt idx="7338">
                  <c:v>125.08358333110809</c:v>
                </c:pt>
                <c:pt idx="7339">
                  <c:v>125.1004333337148</c:v>
                </c:pt>
                <c:pt idx="7340">
                  <c:v>125.11728332837423</c:v>
                </c:pt>
                <c:pt idx="7341">
                  <c:v>125.1346666653951</c:v>
                </c:pt>
                <c:pt idx="7342">
                  <c:v>125.1515166680018</c:v>
                </c:pt>
                <c:pt idx="7343">
                  <c:v>125.16836666266123</c:v>
                </c:pt>
                <c:pt idx="7344">
                  <c:v>125.18521666526794</c:v>
                </c:pt>
                <c:pt idx="7345">
                  <c:v>125.2028333346049</c:v>
                </c:pt>
                <c:pt idx="7346">
                  <c:v>125.21968332926433</c:v>
                </c:pt>
                <c:pt idx="7347">
                  <c:v>125.23726666768393</c:v>
                </c:pt>
                <c:pt idx="7348">
                  <c:v>125.25411666234335</c:v>
                </c:pt>
                <c:pt idx="7349">
                  <c:v>125.27179999351502</c:v>
                </c:pt>
                <c:pt idx="7350">
                  <c:v>125.28863333066305</c:v>
                </c:pt>
                <c:pt idx="7351">
                  <c:v>125.30599999427795</c:v>
                </c:pt>
                <c:pt idx="7352">
                  <c:v>125.32284999688467</c:v>
                </c:pt>
                <c:pt idx="7353">
                  <c:v>125.33969999949137</c:v>
                </c:pt>
                <c:pt idx="7354">
                  <c:v>125.35656666755676</c:v>
                </c:pt>
                <c:pt idx="7355">
                  <c:v>125.37398332754771</c:v>
                </c:pt>
                <c:pt idx="7356">
                  <c:v>125.39083333015442</c:v>
                </c:pt>
                <c:pt idx="7357">
                  <c:v>125.40773332913717</c:v>
                </c:pt>
                <c:pt idx="7358">
                  <c:v>125.42458333174388</c:v>
                </c:pt>
                <c:pt idx="7359">
                  <c:v>125.44155000050863</c:v>
                </c:pt>
                <c:pt idx="7360">
                  <c:v>125.45839999516805</c:v>
                </c:pt>
                <c:pt idx="7361">
                  <c:v>125.47581666310629</c:v>
                </c:pt>
                <c:pt idx="7362">
                  <c:v>125.49268333117168</c:v>
                </c:pt>
                <c:pt idx="7363">
                  <c:v>125.50953333377838</c:v>
                </c:pt>
                <c:pt idx="7364">
                  <c:v>125.5263833284378</c:v>
                </c:pt>
                <c:pt idx="7365">
                  <c:v>125.54323333104452</c:v>
                </c:pt>
                <c:pt idx="7366">
                  <c:v>125.56033333142598</c:v>
                </c:pt>
                <c:pt idx="7367">
                  <c:v>125.57716666062673</c:v>
                </c:pt>
                <c:pt idx="7368">
                  <c:v>125.59473333358764</c:v>
                </c:pt>
                <c:pt idx="7369">
                  <c:v>125.61156666278839</c:v>
                </c:pt>
                <c:pt idx="7370">
                  <c:v>125.62929999828339</c:v>
                </c:pt>
                <c:pt idx="7371">
                  <c:v>125.6461500008901</c:v>
                </c:pt>
                <c:pt idx="7372">
                  <c:v>125.66303333441417</c:v>
                </c:pt>
                <c:pt idx="7373">
                  <c:v>125.67988332907359</c:v>
                </c:pt>
                <c:pt idx="7374">
                  <c:v>125.69673333168029</c:v>
                </c:pt>
                <c:pt idx="7375">
                  <c:v>125.71359999974568</c:v>
                </c:pt>
                <c:pt idx="7376">
                  <c:v>125.73044999440511</c:v>
                </c:pt>
                <c:pt idx="7377">
                  <c:v>125.7479666630427</c:v>
                </c:pt>
                <c:pt idx="7378">
                  <c:v>125.76481666564942</c:v>
                </c:pt>
                <c:pt idx="7379">
                  <c:v>125.78184999624888</c:v>
                </c:pt>
                <c:pt idx="7380">
                  <c:v>125.7986999988556</c:v>
                </c:pt>
                <c:pt idx="7381">
                  <c:v>125.81554999351502</c:v>
                </c:pt>
                <c:pt idx="7382">
                  <c:v>125.83239999612172</c:v>
                </c:pt>
                <c:pt idx="7383">
                  <c:v>125.84926666418711</c:v>
                </c:pt>
                <c:pt idx="7384">
                  <c:v>125.86696666081747</c:v>
                </c:pt>
                <c:pt idx="7385">
                  <c:v>125.88383332888286</c:v>
                </c:pt>
                <c:pt idx="7386">
                  <c:v>125.90128332773844</c:v>
                </c:pt>
                <c:pt idx="7387">
                  <c:v>125.91814999580383</c:v>
                </c:pt>
                <c:pt idx="7388">
                  <c:v>125.93548332850138</c:v>
                </c:pt>
                <c:pt idx="7389">
                  <c:v>125.95233333110809</c:v>
                </c:pt>
                <c:pt idx="7390">
                  <c:v>125.96918333371481</c:v>
                </c:pt>
                <c:pt idx="7391">
                  <c:v>125.98604999383291</c:v>
                </c:pt>
                <c:pt idx="7392">
                  <c:v>126.00329999923706</c:v>
                </c:pt>
                <c:pt idx="7393">
                  <c:v>126.02014999389648</c:v>
                </c:pt>
                <c:pt idx="7394">
                  <c:v>126.0369999965032</c:v>
                </c:pt>
                <c:pt idx="7395">
                  <c:v>126.0538499991099</c:v>
                </c:pt>
                <c:pt idx="7396">
                  <c:v>126.07084999879201</c:v>
                </c:pt>
                <c:pt idx="7397">
                  <c:v>126.08770000139872</c:v>
                </c:pt>
                <c:pt idx="7398">
                  <c:v>126.10456666151683</c:v>
                </c:pt>
                <c:pt idx="7399">
                  <c:v>126.12198332945506</c:v>
                </c:pt>
                <c:pt idx="7400">
                  <c:v>126.13883333206176</c:v>
                </c:pt>
                <c:pt idx="7401">
                  <c:v>126.15629999637603</c:v>
                </c:pt>
                <c:pt idx="7402">
                  <c:v>126.17316666444142</c:v>
                </c:pt>
                <c:pt idx="7403">
                  <c:v>126.1903333346049</c:v>
                </c:pt>
                <c:pt idx="7404">
                  <c:v>126.20718332926432</c:v>
                </c:pt>
                <c:pt idx="7405">
                  <c:v>126.22548333009084</c:v>
                </c:pt>
                <c:pt idx="7406">
                  <c:v>126.24233333269756</c:v>
                </c:pt>
                <c:pt idx="7407">
                  <c:v>126.25943333307902</c:v>
                </c:pt>
                <c:pt idx="7408">
                  <c:v>126.27628332773844</c:v>
                </c:pt>
                <c:pt idx="7409">
                  <c:v>126.29313333034516</c:v>
                </c:pt>
                <c:pt idx="7410">
                  <c:v>126.30998333295186</c:v>
                </c:pt>
                <c:pt idx="7411">
                  <c:v>126.3278333346049</c:v>
                </c:pt>
                <c:pt idx="7412">
                  <c:v>126.34468332926433</c:v>
                </c:pt>
                <c:pt idx="7413">
                  <c:v>126.36181666056315</c:v>
                </c:pt>
                <c:pt idx="7414">
                  <c:v>126.37868332862854</c:v>
                </c:pt>
                <c:pt idx="7415">
                  <c:v>126.39558332761129</c:v>
                </c:pt>
                <c:pt idx="7416">
                  <c:v>126.41244999567668</c:v>
                </c:pt>
                <c:pt idx="7417">
                  <c:v>126.43011666138968</c:v>
                </c:pt>
                <c:pt idx="7418">
                  <c:v>126.4469499985377</c:v>
                </c:pt>
                <c:pt idx="7419">
                  <c:v>126.46436666647593</c:v>
                </c:pt>
                <c:pt idx="7420">
                  <c:v>126.48149999777476</c:v>
                </c:pt>
                <c:pt idx="7421">
                  <c:v>126.49896666208903</c:v>
                </c:pt>
                <c:pt idx="7422">
                  <c:v>126.51581666469573</c:v>
                </c:pt>
                <c:pt idx="7423">
                  <c:v>126.53281666437785</c:v>
                </c:pt>
                <c:pt idx="7424">
                  <c:v>126.54966666698456</c:v>
                </c:pt>
                <c:pt idx="7425">
                  <c:v>126.56651666164399</c:v>
                </c:pt>
                <c:pt idx="7426">
                  <c:v>126.58433333237966</c:v>
                </c:pt>
                <c:pt idx="7427">
                  <c:v>126.60121666590372</c:v>
                </c:pt>
                <c:pt idx="7428">
                  <c:v>126.61839999357859</c:v>
                </c:pt>
                <c:pt idx="7429">
                  <c:v>126.63524999618531</c:v>
                </c:pt>
                <c:pt idx="7430">
                  <c:v>126.65299999713898</c:v>
                </c:pt>
                <c:pt idx="7431">
                  <c:v>126.66986666520437</c:v>
                </c:pt>
                <c:pt idx="7432">
                  <c:v>126.68688333034515</c:v>
                </c:pt>
                <c:pt idx="7433">
                  <c:v>126.70373333295187</c:v>
                </c:pt>
                <c:pt idx="7434">
                  <c:v>126.72058332761129</c:v>
                </c:pt>
                <c:pt idx="7435">
                  <c:v>126.737433330218</c:v>
                </c:pt>
                <c:pt idx="7436">
                  <c:v>126.75511666138966</c:v>
                </c:pt>
                <c:pt idx="7437">
                  <c:v>126.77196666399638</c:v>
                </c:pt>
                <c:pt idx="7438">
                  <c:v>126.78968333403269</c:v>
                </c:pt>
                <c:pt idx="7439">
                  <c:v>126.80653332869211</c:v>
                </c:pt>
                <c:pt idx="7440">
                  <c:v>126.82396666208903</c:v>
                </c:pt>
                <c:pt idx="7441">
                  <c:v>126.84083333015442</c:v>
                </c:pt>
                <c:pt idx="7442">
                  <c:v>126.85783332983652</c:v>
                </c:pt>
                <c:pt idx="7443">
                  <c:v>126.87468333244324</c:v>
                </c:pt>
                <c:pt idx="7444">
                  <c:v>126.89238332907358</c:v>
                </c:pt>
                <c:pt idx="7445">
                  <c:v>126.9092333316803</c:v>
                </c:pt>
                <c:pt idx="7446">
                  <c:v>126.92689999739329</c:v>
                </c:pt>
                <c:pt idx="7447">
                  <c:v>126.94379999637604</c:v>
                </c:pt>
                <c:pt idx="7448">
                  <c:v>126.96119999885559</c:v>
                </c:pt>
                <c:pt idx="7449">
                  <c:v>126.97806666692098</c:v>
                </c:pt>
                <c:pt idx="7450">
                  <c:v>126.99505000114441</c:v>
                </c:pt>
                <c:pt idx="7451">
                  <c:v>127.01189999580383</c:v>
                </c:pt>
                <c:pt idx="7452">
                  <c:v>127.02899999618531</c:v>
                </c:pt>
                <c:pt idx="7453">
                  <c:v>127.0458666642507</c:v>
                </c:pt>
                <c:pt idx="7454">
                  <c:v>127.0627166668574</c:v>
                </c:pt>
                <c:pt idx="7455">
                  <c:v>127.07984999815623</c:v>
                </c:pt>
                <c:pt idx="7456">
                  <c:v>127.09670000076294</c:v>
                </c:pt>
                <c:pt idx="7457">
                  <c:v>127.1143166621526</c:v>
                </c:pt>
                <c:pt idx="7458">
                  <c:v>127.13118333021799</c:v>
                </c:pt>
                <c:pt idx="7459">
                  <c:v>127.14803333282471</c:v>
                </c:pt>
                <c:pt idx="7460">
                  <c:v>127.16488332748413</c:v>
                </c:pt>
                <c:pt idx="7461">
                  <c:v>127.18179999987284</c:v>
                </c:pt>
                <c:pt idx="7462">
                  <c:v>127.19864999453226</c:v>
                </c:pt>
                <c:pt idx="7463">
                  <c:v>127.21549999713898</c:v>
                </c:pt>
                <c:pt idx="7464">
                  <c:v>127.23318332831064</c:v>
                </c:pt>
                <c:pt idx="7465">
                  <c:v>127.25003333091736</c:v>
                </c:pt>
                <c:pt idx="7466">
                  <c:v>127.26766666571299</c:v>
                </c:pt>
                <c:pt idx="7467">
                  <c:v>127.28453333377838</c:v>
                </c:pt>
                <c:pt idx="7468">
                  <c:v>127.30159999529521</c:v>
                </c:pt>
                <c:pt idx="7469">
                  <c:v>127.31844999790192</c:v>
                </c:pt>
                <c:pt idx="7470">
                  <c:v>127.33585000038147</c:v>
                </c:pt>
                <c:pt idx="7471">
                  <c:v>127.35269999504089</c:v>
                </c:pt>
                <c:pt idx="7472">
                  <c:v>127.36954999764761</c:v>
                </c:pt>
                <c:pt idx="7473">
                  <c:v>127.38640000025431</c:v>
                </c:pt>
                <c:pt idx="7474">
                  <c:v>127.40333333015442</c:v>
                </c:pt>
                <c:pt idx="7475">
                  <c:v>127.42019999821981</c:v>
                </c:pt>
                <c:pt idx="7476">
                  <c:v>127.43746666113536</c:v>
                </c:pt>
                <c:pt idx="7477">
                  <c:v>127.45431666374206</c:v>
                </c:pt>
                <c:pt idx="7478">
                  <c:v>127.47116666634878</c:v>
                </c:pt>
                <c:pt idx="7479">
                  <c:v>127.4880166610082</c:v>
                </c:pt>
                <c:pt idx="7480">
                  <c:v>127.50576666196187</c:v>
                </c:pt>
                <c:pt idx="7481">
                  <c:v>127.52263333002726</c:v>
                </c:pt>
                <c:pt idx="7482">
                  <c:v>127.54035000006358</c:v>
                </c:pt>
                <c:pt idx="7483">
                  <c:v>127.55719999472301</c:v>
                </c:pt>
                <c:pt idx="7484">
                  <c:v>127.57449999650319</c:v>
                </c:pt>
                <c:pt idx="7485">
                  <c:v>127.59184999465943</c:v>
                </c:pt>
                <c:pt idx="7486">
                  <c:v>127.60883332888285</c:v>
                </c:pt>
                <c:pt idx="7487">
                  <c:v>127.62566666603088</c:v>
                </c:pt>
                <c:pt idx="7488">
                  <c:v>127.6425166606903</c:v>
                </c:pt>
                <c:pt idx="7489">
                  <c:v>127.65936666329702</c:v>
                </c:pt>
                <c:pt idx="7490">
                  <c:v>127.67633333206177</c:v>
                </c:pt>
                <c:pt idx="7491">
                  <c:v>127.69320000012716</c:v>
                </c:pt>
                <c:pt idx="7492">
                  <c:v>127.71036666234335</c:v>
                </c:pt>
                <c:pt idx="7493">
                  <c:v>127.72721666495005</c:v>
                </c:pt>
                <c:pt idx="7494">
                  <c:v>127.74476666450501</c:v>
                </c:pt>
                <c:pt idx="7495">
                  <c:v>127.7616333325704</c:v>
                </c:pt>
                <c:pt idx="7496">
                  <c:v>127.77931666374207</c:v>
                </c:pt>
                <c:pt idx="7497">
                  <c:v>127.79618333180746</c:v>
                </c:pt>
                <c:pt idx="7498">
                  <c:v>127.81306666533152</c:v>
                </c:pt>
                <c:pt idx="7499">
                  <c:v>127.82993333339691</c:v>
                </c:pt>
                <c:pt idx="7500">
                  <c:v>127.84678332805633</c:v>
                </c:pt>
                <c:pt idx="7501">
                  <c:v>127.86416666507721</c:v>
                </c:pt>
                <c:pt idx="7502">
                  <c:v>127.88101666768392</c:v>
                </c:pt>
                <c:pt idx="7503">
                  <c:v>127.89786666234335</c:v>
                </c:pt>
                <c:pt idx="7504">
                  <c:v>127.91469999949138</c:v>
                </c:pt>
                <c:pt idx="7505">
                  <c:v>127.93239999612173</c:v>
                </c:pt>
                <c:pt idx="7506">
                  <c:v>127.94924999872843</c:v>
                </c:pt>
                <c:pt idx="7507">
                  <c:v>127.96668333212534</c:v>
                </c:pt>
                <c:pt idx="7508">
                  <c:v>127.98355000019073</c:v>
                </c:pt>
                <c:pt idx="7509">
                  <c:v>128.00099999904631</c:v>
                </c:pt>
                <c:pt idx="7510">
                  <c:v>128.01784999370574</c:v>
                </c:pt>
                <c:pt idx="7511">
                  <c:v>128.03534999688466</c:v>
                </c:pt>
                <c:pt idx="7512">
                  <c:v>128.05223333040874</c:v>
                </c:pt>
                <c:pt idx="7513">
                  <c:v>128.06983333428701</c:v>
                </c:pt>
                <c:pt idx="7514">
                  <c:v>128.08668332894644</c:v>
                </c:pt>
                <c:pt idx="7515">
                  <c:v>128.10353333155314</c:v>
                </c:pt>
                <c:pt idx="7516">
                  <c:v>128.12039999961854</c:v>
                </c:pt>
                <c:pt idx="7517">
                  <c:v>128.13734999497731</c:v>
                </c:pt>
                <c:pt idx="7518">
                  <c:v>128.15421666304272</c:v>
                </c:pt>
                <c:pt idx="7519">
                  <c:v>128.17134999434154</c:v>
                </c:pt>
                <c:pt idx="7520">
                  <c:v>128.18819999694824</c:v>
                </c:pt>
                <c:pt idx="7521">
                  <c:v>128.20573333104451</c:v>
                </c:pt>
                <c:pt idx="7522">
                  <c:v>128.22258333365122</c:v>
                </c:pt>
                <c:pt idx="7523">
                  <c:v>128.23958333333334</c:v>
                </c:pt>
                <c:pt idx="7524">
                  <c:v>128.25643332799277</c:v>
                </c:pt>
                <c:pt idx="7525">
                  <c:v>128.27328333059947</c:v>
                </c:pt>
                <c:pt idx="7526">
                  <c:v>128.29013333320617</c:v>
                </c:pt>
                <c:pt idx="7527">
                  <c:v>128.30708332856497</c:v>
                </c:pt>
                <c:pt idx="7528">
                  <c:v>128.32393333117167</c:v>
                </c:pt>
                <c:pt idx="7529">
                  <c:v>128.34078333377838</c:v>
                </c:pt>
                <c:pt idx="7530">
                  <c:v>128.35816666285197</c:v>
                </c:pt>
                <c:pt idx="7531">
                  <c:v>128.37501666545867</c:v>
                </c:pt>
                <c:pt idx="7532">
                  <c:v>128.39186666806538</c:v>
                </c:pt>
                <c:pt idx="7533">
                  <c:v>128.4087333281835</c:v>
                </c:pt>
                <c:pt idx="7534">
                  <c:v>128.42609999974567</c:v>
                </c:pt>
                <c:pt idx="7535">
                  <c:v>128.4429499944051</c:v>
                </c:pt>
                <c:pt idx="7536">
                  <c:v>128.46014999548595</c:v>
                </c:pt>
                <c:pt idx="7537">
                  <c:v>128.47699999809265</c:v>
                </c:pt>
                <c:pt idx="7538">
                  <c:v>128.4938333272934</c:v>
                </c:pt>
                <c:pt idx="7539">
                  <c:v>128.5106833299001</c:v>
                </c:pt>
                <c:pt idx="7540">
                  <c:v>128.52753333250681</c:v>
                </c:pt>
                <c:pt idx="7541">
                  <c:v>128.54495000044506</c:v>
                </c:pt>
                <c:pt idx="7542">
                  <c:v>128.56179999510448</c:v>
                </c:pt>
                <c:pt idx="7543">
                  <c:v>128.57956666151682</c:v>
                </c:pt>
                <c:pt idx="7544">
                  <c:v>128.59643332958223</c:v>
                </c:pt>
                <c:pt idx="7545">
                  <c:v>128.61401666800182</c:v>
                </c:pt>
                <c:pt idx="7546">
                  <c:v>128.63086666266125</c:v>
                </c:pt>
                <c:pt idx="7547">
                  <c:v>128.64771666526795</c:v>
                </c:pt>
                <c:pt idx="7548">
                  <c:v>128.66458333333333</c:v>
                </c:pt>
                <c:pt idx="7549">
                  <c:v>128.68158333301545</c:v>
                </c:pt>
                <c:pt idx="7550">
                  <c:v>128.69845000108083</c:v>
                </c:pt>
                <c:pt idx="7551">
                  <c:v>128.71529999574025</c:v>
                </c:pt>
                <c:pt idx="7552">
                  <c:v>128.73214999834696</c:v>
                </c:pt>
                <c:pt idx="7553">
                  <c:v>128.74909999370576</c:v>
                </c:pt>
                <c:pt idx="7554">
                  <c:v>128.76596666177113</c:v>
                </c:pt>
                <c:pt idx="7555">
                  <c:v>128.78359999656678</c:v>
                </c:pt>
                <c:pt idx="7556">
                  <c:v>128.80044999917348</c:v>
                </c:pt>
                <c:pt idx="7557">
                  <c:v>128.81766666571301</c:v>
                </c:pt>
                <c:pt idx="7558">
                  <c:v>128.83451666037243</c:v>
                </c:pt>
                <c:pt idx="7559">
                  <c:v>128.85171666145325</c:v>
                </c:pt>
                <c:pt idx="7560">
                  <c:v>128.86858332951863</c:v>
                </c:pt>
                <c:pt idx="7561">
                  <c:v>128.88559999465943</c:v>
                </c:pt>
                <c:pt idx="7562">
                  <c:v>128.90244999726613</c:v>
                </c:pt>
                <c:pt idx="7563">
                  <c:v>128.91974999904633</c:v>
                </c:pt>
                <c:pt idx="7564">
                  <c:v>128.93659999370576</c:v>
                </c:pt>
                <c:pt idx="7565">
                  <c:v>128.95344999631246</c:v>
                </c:pt>
                <c:pt idx="7566">
                  <c:v>128.97029999891916</c:v>
                </c:pt>
                <c:pt idx="7567">
                  <c:v>128.98773333231608</c:v>
                </c:pt>
                <c:pt idx="7568">
                  <c:v>129.00458332697551</c:v>
                </c:pt>
                <c:pt idx="7569">
                  <c:v>129.02226666609445</c:v>
                </c:pt>
                <c:pt idx="7570">
                  <c:v>129.03913333415986</c:v>
                </c:pt>
                <c:pt idx="7571">
                  <c:v>129.05596666336061</c:v>
                </c:pt>
                <c:pt idx="7572">
                  <c:v>129.07280000050864</c:v>
                </c:pt>
                <c:pt idx="7573">
                  <c:v>129.08964999516806</c:v>
                </c:pt>
                <c:pt idx="7574">
                  <c:v>129.10659999847411</c:v>
                </c:pt>
                <c:pt idx="7575">
                  <c:v>129.12345000108084</c:v>
                </c:pt>
                <c:pt idx="7576">
                  <c:v>129.14091666539511</c:v>
                </c:pt>
                <c:pt idx="7577">
                  <c:v>129.15778333346049</c:v>
                </c:pt>
                <c:pt idx="7578">
                  <c:v>129.17534999847413</c:v>
                </c:pt>
                <c:pt idx="7579">
                  <c:v>129.19220000108083</c:v>
                </c:pt>
                <c:pt idx="7580">
                  <c:v>129.20904999574026</c:v>
                </c:pt>
                <c:pt idx="7581">
                  <c:v>129.22589999834696</c:v>
                </c:pt>
                <c:pt idx="7582">
                  <c:v>129.24356666405995</c:v>
                </c:pt>
                <c:pt idx="7583">
                  <c:v>129.26041666666666</c:v>
                </c:pt>
                <c:pt idx="7584">
                  <c:v>129.27786666552225</c:v>
                </c:pt>
                <c:pt idx="7585">
                  <c:v>129.29471666018168</c:v>
                </c:pt>
                <c:pt idx="7586">
                  <c:v>129.31211666266123</c:v>
                </c:pt>
                <c:pt idx="7587">
                  <c:v>129.32896666526796</c:v>
                </c:pt>
                <c:pt idx="7588">
                  <c:v>129.34581666787466</c:v>
                </c:pt>
                <c:pt idx="7589">
                  <c:v>129.36264999707541</c:v>
                </c:pt>
                <c:pt idx="7590">
                  <c:v>129.37958332697551</c:v>
                </c:pt>
                <c:pt idx="7591">
                  <c:v>129.39643332958221</c:v>
                </c:pt>
                <c:pt idx="7592">
                  <c:v>129.41328333218891</c:v>
                </c:pt>
                <c:pt idx="7593">
                  <c:v>129.43098332881928</c:v>
                </c:pt>
                <c:pt idx="7594">
                  <c:v>129.44784999688466</c:v>
                </c:pt>
                <c:pt idx="7595">
                  <c:v>129.46549999713898</c:v>
                </c:pt>
                <c:pt idx="7596">
                  <c:v>129.48234999974568</c:v>
                </c:pt>
                <c:pt idx="7597">
                  <c:v>129.49921666781108</c:v>
                </c:pt>
                <c:pt idx="7598">
                  <c:v>129.51606666247051</c:v>
                </c:pt>
                <c:pt idx="7599">
                  <c:v>129.5334999958674</c:v>
                </c:pt>
                <c:pt idx="7600">
                  <c:v>129.55034999847413</c:v>
                </c:pt>
                <c:pt idx="7601">
                  <c:v>129.56731666723888</c:v>
                </c:pt>
                <c:pt idx="7602">
                  <c:v>129.58416666189831</c:v>
                </c:pt>
                <c:pt idx="7603">
                  <c:v>129.60124999682108</c:v>
                </c:pt>
                <c:pt idx="7604">
                  <c:v>129.61811666488649</c:v>
                </c:pt>
                <c:pt idx="7605">
                  <c:v>129.63494999408721</c:v>
                </c:pt>
                <c:pt idx="7606">
                  <c:v>129.65178333123524</c:v>
                </c:pt>
                <c:pt idx="7607">
                  <c:v>129.66923333009083</c:v>
                </c:pt>
                <c:pt idx="7608">
                  <c:v>129.68608333269756</c:v>
                </c:pt>
                <c:pt idx="7609">
                  <c:v>129.70309999783834</c:v>
                </c:pt>
                <c:pt idx="7610">
                  <c:v>129.71995000044504</c:v>
                </c:pt>
                <c:pt idx="7611">
                  <c:v>129.73679999510446</c:v>
                </c:pt>
                <c:pt idx="7612">
                  <c:v>129.75449999968211</c:v>
                </c:pt>
                <c:pt idx="7613">
                  <c:v>129.77136666774749</c:v>
                </c:pt>
                <c:pt idx="7614">
                  <c:v>129.78876666227976</c:v>
                </c:pt>
                <c:pt idx="7615">
                  <c:v>129.80561666488649</c:v>
                </c:pt>
                <c:pt idx="7616">
                  <c:v>129.82283333142598</c:v>
                </c:pt>
                <c:pt idx="7617">
                  <c:v>129.83968333403269</c:v>
                </c:pt>
                <c:pt idx="7618">
                  <c:v>129.85684999624888</c:v>
                </c:pt>
                <c:pt idx="7619">
                  <c:v>129.87369999885559</c:v>
                </c:pt>
                <c:pt idx="7620">
                  <c:v>129.89054999351501</c:v>
                </c:pt>
                <c:pt idx="7621">
                  <c:v>129.90739999612171</c:v>
                </c:pt>
                <c:pt idx="7622">
                  <c:v>129.92424999872844</c:v>
                </c:pt>
                <c:pt idx="7623">
                  <c:v>129.94166666666666</c:v>
                </c:pt>
                <c:pt idx="7624">
                  <c:v>129.95855000019074</c:v>
                </c:pt>
                <c:pt idx="7625">
                  <c:v>129.97558333079022</c:v>
                </c:pt>
                <c:pt idx="7626">
                  <c:v>129.99243333339692</c:v>
                </c:pt>
                <c:pt idx="7627">
                  <c:v>130.00946666399639</c:v>
                </c:pt>
                <c:pt idx="7628">
                  <c:v>130.02636666297911</c:v>
                </c:pt>
                <c:pt idx="7629">
                  <c:v>130.04321666558585</c:v>
                </c:pt>
                <c:pt idx="7630">
                  <c:v>130.06006666024527</c:v>
                </c:pt>
                <c:pt idx="7631">
                  <c:v>130.07691666285197</c:v>
                </c:pt>
                <c:pt idx="7632">
                  <c:v>130.09378333091735</c:v>
                </c:pt>
                <c:pt idx="7633">
                  <c:v>130.1109666665395</c:v>
                </c:pt>
                <c:pt idx="7634">
                  <c:v>130.12781666119892</c:v>
                </c:pt>
                <c:pt idx="7635">
                  <c:v>130.144833334287</c:v>
                </c:pt>
                <c:pt idx="7636">
                  <c:v>130.1616999944051</c:v>
                </c:pt>
                <c:pt idx="7637">
                  <c:v>130.17854999701183</c:v>
                </c:pt>
                <c:pt idx="7638">
                  <c:v>130.1956499973933</c:v>
                </c:pt>
                <c:pt idx="7639">
                  <c:v>130.21250000000001</c:v>
                </c:pt>
                <c:pt idx="7640">
                  <c:v>130.23006666501362</c:v>
                </c:pt>
                <c:pt idx="7641">
                  <c:v>130.24693333307903</c:v>
                </c:pt>
                <c:pt idx="7642">
                  <c:v>130.26471666495004</c:v>
                </c:pt>
                <c:pt idx="7643">
                  <c:v>130.28156666755677</c:v>
                </c:pt>
                <c:pt idx="7644">
                  <c:v>130.29883333047232</c:v>
                </c:pt>
                <c:pt idx="7645">
                  <c:v>130.31568333307902</c:v>
                </c:pt>
                <c:pt idx="7646">
                  <c:v>130.33253332773845</c:v>
                </c:pt>
                <c:pt idx="7647">
                  <c:v>130.34938333034515</c:v>
                </c:pt>
                <c:pt idx="7648">
                  <c:v>130.36629999478657</c:v>
                </c:pt>
                <c:pt idx="7649">
                  <c:v>130.3831499973933</c:v>
                </c:pt>
                <c:pt idx="7650">
                  <c:v>130.4</c:v>
                </c:pt>
                <c:pt idx="7651">
                  <c:v>130.41754999955495</c:v>
                </c:pt>
                <c:pt idx="7652">
                  <c:v>130.43439999421437</c:v>
                </c:pt>
                <c:pt idx="7653">
                  <c:v>130.45134999752045</c:v>
                </c:pt>
                <c:pt idx="7654">
                  <c:v>130.46820000012715</c:v>
                </c:pt>
                <c:pt idx="7655">
                  <c:v>130.4857666651408</c:v>
                </c:pt>
                <c:pt idx="7656">
                  <c:v>130.5026166677475</c:v>
                </c:pt>
                <c:pt idx="7657">
                  <c:v>130.5194833278656</c:v>
                </c:pt>
                <c:pt idx="7658">
                  <c:v>130.53631666501363</c:v>
                </c:pt>
                <c:pt idx="7659">
                  <c:v>130.55316666762033</c:v>
                </c:pt>
                <c:pt idx="7660">
                  <c:v>130.57081666787465</c:v>
                </c:pt>
                <c:pt idx="7661">
                  <c:v>130.58766666253408</c:v>
                </c:pt>
                <c:pt idx="7662">
                  <c:v>130.60504999955495</c:v>
                </c:pt>
                <c:pt idx="7663">
                  <c:v>130.62191666762035</c:v>
                </c:pt>
                <c:pt idx="7664">
                  <c:v>130.63876666227978</c:v>
                </c:pt>
                <c:pt idx="7665">
                  <c:v>130.65561666488648</c:v>
                </c:pt>
                <c:pt idx="7666">
                  <c:v>130.67258333365123</c:v>
                </c:pt>
                <c:pt idx="7667">
                  <c:v>130.68943332831066</c:v>
                </c:pt>
                <c:pt idx="7668">
                  <c:v>130.70629999637603</c:v>
                </c:pt>
                <c:pt idx="7669">
                  <c:v>130.72373332977295</c:v>
                </c:pt>
                <c:pt idx="7670">
                  <c:v>130.740616663297</c:v>
                </c:pt>
                <c:pt idx="7671">
                  <c:v>130.75759999752046</c:v>
                </c:pt>
                <c:pt idx="7672">
                  <c:v>130.77445000012716</c:v>
                </c:pt>
                <c:pt idx="7673">
                  <c:v>130.79129999478658</c:v>
                </c:pt>
                <c:pt idx="7674">
                  <c:v>130.80906666119893</c:v>
                </c:pt>
                <c:pt idx="7675">
                  <c:v>130.82589999834696</c:v>
                </c:pt>
                <c:pt idx="7676">
                  <c:v>130.84328332742055</c:v>
                </c:pt>
                <c:pt idx="7677">
                  <c:v>130.86013333002725</c:v>
                </c:pt>
                <c:pt idx="7678">
                  <c:v>130.87698333263398</c:v>
                </c:pt>
                <c:pt idx="7679">
                  <c:v>130.89383332729341</c:v>
                </c:pt>
                <c:pt idx="7680">
                  <c:v>130.91068332990011</c:v>
                </c:pt>
                <c:pt idx="7681">
                  <c:v>130.92833333015443</c:v>
                </c:pt>
                <c:pt idx="7682">
                  <c:v>130.94518333276113</c:v>
                </c:pt>
                <c:pt idx="7683">
                  <c:v>130.96229999860128</c:v>
                </c:pt>
                <c:pt idx="7684">
                  <c:v>130.97915000120798</c:v>
                </c:pt>
                <c:pt idx="7685">
                  <c:v>130.99606666564941</c:v>
                </c:pt>
                <c:pt idx="7686">
                  <c:v>131.01293333371481</c:v>
                </c:pt>
                <c:pt idx="7687">
                  <c:v>131.02984999815624</c:v>
                </c:pt>
                <c:pt idx="7688">
                  <c:v>131.04698332945506</c:v>
                </c:pt>
                <c:pt idx="7689">
                  <c:v>131.06386666297914</c:v>
                </c:pt>
                <c:pt idx="7690">
                  <c:v>131.08074999650319</c:v>
                </c:pt>
                <c:pt idx="7691">
                  <c:v>131.09809999465944</c:v>
                </c:pt>
                <c:pt idx="7692">
                  <c:v>131.11493333180746</c:v>
                </c:pt>
                <c:pt idx="7693">
                  <c:v>131.13249999682108</c:v>
                </c:pt>
                <c:pt idx="7694">
                  <c:v>131.14934999942778</c:v>
                </c:pt>
                <c:pt idx="7695">
                  <c:v>131.16710000038148</c:v>
                </c:pt>
                <c:pt idx="7696">
                  <c:v>131.1839499950409</c:v>
                </c:pt>
                <c:pt idx="7697">
                  <c:v>131.20158332983652</c:v>
                </c:pt>
                <c:pt idx="7698">
                  <c:v>131.21843333244323</c:v>
                </c:pt>
                <c:pt idx="7699">
                  <c:v>131.23599999745687</c:v>
                </c:pt>
                <c:pt idx="7700">
                  <c:v>131.25285000006357</c:v>
                </c:pt>
                <c:pt idx="7701">
                  <c:v>131.27051666577657</c:v>
                </c:pt>
                <c:pt idx="7702">
                  <c:v>131.28736666043599</c:v>
                </c:pt>
                <c:pt idx="7703">
                  <c:v>131.30421666304269</c:v>
                </c:pt>
                <c:pt idx="7704">
                  <c:v>131.3210833311081</c:v>
                </c:pt>
                <c:pt idx="7705">
                  <c:v>131.33794999917347</c:v>
                </c:pt>
                <c:pt idx="7706">
                  <c:v>131.35543332894642</c:v>
                </c:pt>
                <c:pt idx="7707">
                  <c:v>131.37229999701182</c:v>
                </c:pt>
                <c:pt idx="7708">
                  <c:v>131.38914999961852</c:v>
                </c:pt>
                <c:pt idx="7709">
                  <c:v>131.40599999427795</c:v>
                </c:pt>
                <c:pt idx="7710">
                  <c:v>131.42368333339692</c:v>
                </c:pt>
                <c:pt idx="7711">
                  <c:v>131.44054999351502</c:v>
                </c:pt>
                <c:pt idx="7712">
                  <c:v>131.45766666730245</c:v>
                </c:pt>
                <c:pt idx="7713">
                  <c:v>131.47453332742054</c:v>
                </c:pt>
                <c:pt idx="7714">
                  <c:v>131.49213333129882</c:v>
                </c:pt>
                <c:pt idx="7715">
                  <c:v>131.50898333390555</c:v>
                </c:pt>
                <c:pt idx="7716">
                  <c:v>131.52671666145324</c:v>
                </c:pt>
                <c:pt idx="7717">
                  <c:v>131.54358332951864</c:v>
                </c:pt>
                <c:pt idx="7718">
                  <c:v>131.56108333269756</c:v>
                </c:pt>
                <c:pt idx="7719">
                  <c:v>131.57793332735699</c:v>
                </c:pt>
                <c:pt idx="7720">
                  <c:v>131.59479999542236</c:v>
                </c:pt>
                <c:pt idx="7721">
                  <c:v>131.61168332894644</c:v>
                </c:pt>
                <c:pt idx="7722">
                  <c:v>131.62886666456859</c:v>
                </c:pt>
                <c:pt idx="7723">
                  <c:v>131.64571666717529</c:v>
                </c:pt>
                <c:pt idx="7724">
                  <c:v>131.66316666603089</c:v>
                </c:pt>
                <c:pt idx="7725">
                  <c:v>131.68003333409627</c:v>
                </c:pt>
                <c:pt idx="7726">
                  <c:v>131.69748333295186</c:v>
                </c:pt>
                <c:pt idx="7727">
                  <c:v>131.71433332761129</c:v>
                </c:pt>
                <c:pt idx="7728">
                  <c:v>131.73153332869211</c:v>
                </c:pt>
                <c:pt idx="7729">
                  <c:v>131.74839999675751</c:v>
                </c:pt>
                <c:pt idx="7730">
                  <c:v>131.76610000133513</c:v>
                </c:pt>
                <c:pt idx="7731">
                  <c:v>131.78294999599456</c:v>
                </c:pt>
                <c:pt idx="7732">
                  <c:v>131.80008332729341</c:v>
                </c:pt>
                <c:pt idx="7733">
                  <c:v>131.81693332990011</c:v>
                </c:pt>
                <c:pt idx="7734">
                  <c:v>131.83378333250681</c:v>
                </c:pt>
                <c:pt idx="7735">
                  <c:v>131.85063332716624</c:v>
                </c:pt>
                <c:pt idx="7736">
                  <c:v>131.86758333047231</c:v>
                </c:pt>
                <c:pt idx="7737">
                  <c:v>131.88443333307902</c:v>
                </c:pt>
                <c:pt idx="7738">
                  <c:v>131.90130000114442</c:v>
                </c:pt>
                <c:pt idx="7739">
                  <c:v>131.91851666768392</c:v>
                </c:pt>
                <c:pt idx="7740">
                  <c:v>131.93536666234334</c:v>
                </c:pt>
                <c:pt idx="7741">
                  <c:v>131.95240000089009</c:v>
                </c:pt>
                <c:pt idx="7742">
                  <c:v>131.96924999554952</c:v>
                </c:pt>
                <c:pt idx="7743">
                  <c:v>131.98608333269755</c:v>
                </c:pt>
                <c:pt idx="7744">
                  <c:v>132.00293332735697</c:v>
                </c:pt>
                <c:pt idx="7745">
                  <c:v>132.02061666647595</c:v>
                </c:pt>
                <c:pt idx="7746">
                  <c:v>132.03746666113537</c:v>
                </c:pt>
                <c:pt idx="7747">
                  <c:v>132.05456666151682</c:v>
                </c:pt>
                <c:pt idx="7748">
                  <c:v>132.07141666412355</c:v>
                </c:pt>
                <c:pt idx="7749">
                  <c:v>132.08831666310627</c:v>
                </c:pt>
                <c:pt idx="7750">
                  <c:v>132.105166665713</c:v>
                </c:pt>
                <c:pt idx="7751">
                  <c:v>132.1223833322525</c:v>
                </c:pt>
                <c:pt idx="7752">
                  <c:v>132.13923332691192</c:v>
                </c:pt>
                <c:pt idx="7753">
                  <c:v>132.15673333009084</c:v>
                </c:pt>
                <c:pt idx="7754">
                  <c:v>132.17356666723887</c:v>
                </c:pt>
                <c:pt idx="7755">
                  <c:v>132.19118332862854</c:v>
                </c:pt>
                <c:pt idx="7756">
                  <c:v>132.20803333123524</c:v>
                </c:pt>
                <c:pt idx="7757">
                  <c:v>132.22549999554951</c:v>
                </c:pt>
                <c:pt idx="7758">
                  <c:v>132.24234999815624</c:v>
                </c:pt>
                <c:pt idx="7759">
                  <c:v>132.25953333377839</c:v>
                </c:pt>
                <c:pt idx="7760">
                  <c:v>132.27636666297911</c:v>
                </c:pt>
                <c:pt idx="7761">
                  <c:v>132.29323333104452</c:v>
                </c:pt>
                <c:pt idx="7762">
                  <c:v>132.31008333365122</c:v>
                </c:pt>
                <c:pt idx="7763">
                  <c:v>132.32693332831064</c:v>
                </c:pt>
                <c:pt idx="7764">
                  <c:v>132.34429999987285</c:v>
                </c:pt>
                <c:pt idx="7765">
                  <c:v>132.36114999453227</c:v>
                </c:pt>
                <c:pt idx="7766">
                  <c:v>132.37869999408721</c:v>
                </c:pt>
                <c:pt idx="7767">
                  <c:v>132.39554999669392</c:v>
                </c:pt>
                <c:pt idx="7768">
                  <c:v>132.41298333009084</c:v>
                </c:pt>
                <c:pt idx="7769">
                  <c:v>132.42984999815624</c:v>
                </c:pt>
                <c:pt idx="7770">
                  <c:v>132.44696666399639</c:v>
                </c:pt>
                <c:pt idx="7771">
                  <c:v>132.46383333206177</c:v>
                </c:pt>
                <c:pt idx="7772">
                  <c:v>132.48076666196187</c:v>
                </c:pt>
                <c:pt idx="7773">
                  <c:v>132.4976166645686</c:v>
                </c:pt>
                <c:pt idx="7774">
                  <c:v>132.5144666671753</c:v>
                </c:pt>
                <c:pt idx="7775">
                  <c:v>132.5313333272934</c:v>
                </c:pt>
                <c:pt idx="7776">
                  <c:v>132.5481833299001</c:v>
                </c:pt>
                <c:pt idx="7777">
                  <c:v>132.56501666704813</c:v>
                </c:pt>
                <c:pt idx="7778">
                  <c:v>132.58269999821979</c:v>
                </c:pt>
                <c:pt idx="7779">
                  <c:v>132.59955000082653</c:v>
                </c:pt>
                <c:pt idx="7780">
                  <c:v>132.61639999548595</c:v>
                </c:pt>
                <c:pt idx="7781">
                  <c:v>132.63324999809265</c:v>
                </c:pt>
                <c:pt idx="7782">
                  <c:v>132.65076666673025</c:v>
                </c:pt>
                <c:pt idx="7783">
                  <c:v>132.66761666138967</c:v>
                </c:pt>
                <c:pt idx="7784">
                  <c:v>132.68446666399637</c:v>
                </c:pt>
                <c:pt idx="7785">
                  <c:v>132.70133333206178</c:v>
                </c:pt>
                <c:pt idx="7786">
                  <c:v>132.71908333301545</c:v>
                </c:pt>
                <c:pt idx="7787">
                  <c:v>132.73593332767487</c:v>
                </c:pt>
                <c:pt idx="7788">
                  <c:v>132.75323332945507</c:v>
                </c:pt>
                <c:pt idx="7789">
                  <c:v>132.77009999752045</c:v>
                </c:pt>
                <c:pt idx="7790">
                  <c:v>132.78698333104452</c:v>
                </c:pt>
                <c:pt idx="7791">
                  <c:v>132.8038499991099</c:v>
                </c:pt>
                <c:pt idx="7792">
                  <c:v>132.82069999376932</c:v>
                </c:pt>
                <c:pt idx="7793">
                  <c:v>132.8381500005722</c:v>
                </c:pt>
                <c:pt idx="7794">
                  <c:v>132.85499999523162</c:v>
                </c:pt>
                <c:pt idx="7795">
                  <c:v>132.87246666749317</c:v>
                </c:pt>
                <c:pt idx="7796">
                  <c:v>132.88931666215259</c:v>
                </c:pt>
                <c:pt idx="7797">
                  <c:v>132.90671666463217</c:v>
                </c:pt>
                <c:pt idx="7798">
                  <c:v>132.92358333269755</c:v>
                </c:pt>
                <c:pt idx="7799">
                  <c:v>132.94134999910992</c:v>
                </c:pt>
                <c:pt idx="7800">
                  <c:v>132.95819999376934</c:v>
                </c:pt>
                <c:pt idx="7801">
                  <c:v>132.97534999847412</c:v>
                </c:pt>
                <c:pt idx="7802">
                  <c:v>132.99221666653952</c:v>
                </c:pt>
                <c:pt idx="7803">
                  <c:v>133.00963333447774</c:v>
                </c:pt>
                <c:pt idx="7804">
                  <c:v>133.02648332913716</c:v>
                </c:pt>
                <c:pt idx="7805">
                  <c:v>133.04408333301544</c:v>
                </c:pt>
                <c:pt idx="7806">
                  <c:v>133.06095000108084</c:v>
                </c:pt>
                <c:pt idx="7807">
                  <c:v>133.07823332945506</c:v>
                </c:pt>
                <c:pt idx="7808">
                  <c:v>133.09508333206176</c:v>
                </c:pt>
                <c:pt idx="7809">
                  <c:v>133.11193333466846</c:v>
                </c:pt>
                <c:pt idx="7810">
                  <c:v>133.12878332932789</c:v>
                </c:pt>
                <c:pt idx="7811">
                  <c:v>133.14646666049958</c:v>
                </c:pt>
                <c:pt idx="7812">
                  <c:v>133.16331666310629</c:v>
                </c:pt>
                <c:pt idx="7813">
                  <c:v>133.18104999860128</c:v>
                </c:pt>
                <c:pt idx="7814">
                  <c:v>133.19793333212536</c:v>
                </c:pt>
                <c:pt idx="7815">
                  <c:v>133.21529999574025</c:v>
                </c:pt>
                <c:pt idx="7816">
                  <c:v>133.23214999834696</c:v>
                </c:pt>
                <c:pt idx="7817">
                  <c:v>133.24953332742055</c:v>
                </c:pt>
                <c:pt idx="7818">
                  <c:v>133.26638333002725</c:v>
                </c:pt>
                <c:pt idx="7819">
                  <c:v>133.28329999446868</c:v>
                </c:pt>
                <c:pt idx="7820">
                  <c:v>133.30014999707541</c:v>
                </c:pt>
                <c:pt idx="7821">
                  <c:v>133.31708332697551</c:v>
                </c:pt>
                <c:pt idx="7822">
                  <c:v>133.33394999504088</c:v>
                </c:pt>
                <c:pt idx="7823">
                  <c:v>133.35169999599458</c:v>
                </c:pt>
                <c:pt idx="7824">
                  <c:v>133.36854999860128</c:v>
                </c:pt>
                <c:pt idx="7825">
                  <c:v>133.38598333199818</c:v>
                </c:pt>
                <c:pt idx="7826">
                  <c:v>133.40283333460491</c:v>
                </c:pt>
                <c:pt idx="7827">
                  <c:v>133.4205833276113</c:v>
                </c:pt>
                <c:pt idx="7828">
                  <c:v>133.437433330218</c:v>
                </c:pt>
                <c:pt idx="7829">
                  <c:v>133.45498332977294</c:v>
                </c:pt>
                <c:pt idx="7830">
                  <c:v>133.47183333237965</c:v>
                </c:pt>
                <c:pt idx="7831">
                  <c:v>133.48868332703907</c:v>
                </c:pt>
                <c:pt idx="7832">
                  <c:v>133.5055333296458</c:v>
                </c:pt>
                <c:pt idx="7833">
                  <c:v>133.52323333422342</c:v>
                </c:pt>
                <c:pt idx="7834">
                  <c:v>133.54008332888284</c:v>
                </c:pt>
                <c:pt idx="7835">
                  <c:v>133.55708332856497</c:v>
                </c:pt>
                <c:pt idx="7836">
                  <c:v>133.57393333117167</c:v>
                </c:pt>
                <c:pt idx="7837">
                  <c:v>133.59148333072662</c:v>
                </c:pt>
                <c:pt idx="7838">
                  <c:v>133.60833333333332</c:v>
                </c:pt>
                <c:pt idx="7839">
                  <c:v>133.62518332799274</c:v>
                </c:pt>
                <c:pt idx="7840">
                  <c:v>133.64204999605815</c:v>
                </c:pt>
                <c:pt idx="7841">
                  <c:v>133.6592333316803</c:v>
                </c:pt>
                <c:pt idx="7842">
                  <c:v>133.676083334287</c:v>
                </c:pt>
                <c:pt idx="7843">
                  <c:v>133.69328332742054</c:v>
                </c:pt>
                <c:pt idx="7844">
                  <c:v>133.71013333002728</c:v>
                </c:pt>
                <c:pt idx="7845">
                  <c:v>133.727099998792</c:v>
                </c:pt>
                <c:pt idx="7846">
                  <c:v>133.74395000139873</c:v>
                </c:pt>
                <c:pt idx="7847">
                  <c:v>133.76079999605815</c:v>
                </c:pt>
                <c:pt idx="7848">
                  <c:v>133.77843333085377</c:v>
                </c:pt>
                <c:pt idx="7849">
                  <c:v>133.7952833334605</c:v>
                </c:pt>
                <c:pt idx="7850">
                  <c:v>133.81213332811993</c:v>
                </c:pt>
                <c:pt idx="7851">
                  <c:v>133.82898333072663</c:v>
                </c:pt>
                <c:pt idx="7852">
                  <c:v>133.84671666622162</c:v>
                </c:pt>
                <c:pt idx="7853">
                  <c:v>133.86359999974567</c:v>
                </c:pt>
                <c:pt idx="7854">
                  <c:v>133.88131666183472</c:v>
                </c:pt>
                <c:pt idx="7855">
                  <c:v>133.89816666444142</c:v>
                </c:pt>
                <c:pt idx="7856">
                  <c:v>133.91508332888284</c:v>
                </c:pt>
                <c:pt idx="7857">
                  <c:v>133.93193333148957</c:v>
                </c:pt>
                <c:pt idx="7858">
                  <c:v>133.94879999955495</c:v>
                </c:pt>
                <c:pt idx="7859">
                  <c:v>133.96644999980927</c:v>
                </c:pt>
                <c:pt idx="7860">
                  <c:v>133.98331666787465</c:v>
                </c:pt>
                <c:pt idx="7861">
                  <c:v>134.00016666253407</c:v>
                </c:pt>
                <c:pt idx="7862">
                  <c:v>134.0170166651408</c:v>
                </c:pt>
                <c:pt idx="7863">
                  <c:v>134.03384999434152</c:v>
                </c:pt>
                <c:pt idx="7864">
                  <c:v>134.05084999402365</c:v>
                </c:pt>
                <c:pt idx="7865">
                  <c:v>134.06769999663035</c:v>
                </c:pt>
                <c:pt idx="7866">
                  <c:v>134.08454999923705</c:v>
                </c:pt>
                <c:pt idx="7867">
                  <c:v>134.1022666613261</c:v>
                </c:pt>
                <c:pt idx="7868">
                  <c:v>134.1191166639328</c:v>
                </c:pt>
                <c:pt idx="7869">
                  <c:v>134.13638332684835</c:v>
                </c:pt>
                <c:pt idx="7870">
                  <c:v>134.15323332945505</c:v>
                </c:pt>
                <c:pt idx="7871">
                  <c:v>134.1703666607539</c:v>
                </c:pt>
                <c:pt idx="7872">
                  <c:v>134.1872166633606</c:v>
                </c:pt>
                <c:pt idx="7873">
                  <c:v>134.20470000108082</c:v>
                </c:pt>
                <c:pt idx="7874">
                  <c:v>134.22154999574025</c:v>
                </c:pt>
                <c:pt idx="7875">
                  <c:v>134.23894999821979</c:v>
                </c:pt>
                <c:pt idx="7876">
                  <c:v>134.25580000082653</c:v>
                </c:pt>
                <c:pt idx="7877">
                  <c:v>134.27318332990009</c:v>
                </c:pt>
                <c:pt idx="7878">
                  <c:v>134.2900499979655</c:v>
                </c:pt>
                <c:pt idx="7879">
                  <c:v>134.3069000005722</c:v>
                </c:pt>
                <c:pt idx="7880">
                  <c:v>134.32373332977295</c:v>
                </c:pt>
                <c:pt idx="7881">
                  <c:v>134.34114999771117</c:v>
                </c:pt>
                <c:pt idx="7882">
                  <c:v>134.3580000003179</c:v>
                </c:pt>
                <c:pt idx="7883">
                  <c:v>134.37516666253407</c:v>
                </c:pt>
                <c:pt idx="7884">
                  <c:v>134.3920166651408</c:v>
                </c:pt>
                <c:pt idx="7885">
                  <c:v>134.4088666677475</c:v>
                </c:pt>
                <c:pt idx="7886">
                  <c:v>134.42571666240693</c:v>
                </c:pt>
                <c:pt idx="7887">
                  <c:v>134.4425833304723</c:v>
                </c:pt>
                <c:pt idx="7888">
                  <c:v>134.46030000050862</c:v>
                </c:pt>
                <c:pt idx="7889">
                  <c:v>134.47714999516805</c:v>
                </c:pt>
                <c:pt idx="7890">
                  <c:v>134.4947833299637</c:v>
                </c:pt>
                <c:pt idx="7891">
                  <c:v>134.5116333325704</c:v>
                </c:pt>
                <c:pt idx="7892">
                  <c:v>134.52909999688467</c:v>
                </c:pt>
                <c:pt idx="7893">
                  <c:v>134.54594999949137</c:v>
                </c:pt>
                <c:pt idx="7894">
                  <c:v>134.56353332996369</c:v>
                </c:pt>
                <c:pt idx="7895">
                  <c:v>134.58051666418712</c:v>
                </c:pt>
                <c:pt idx="7896">
                  <c:v>134.59784999688466</c:v>
                </c:pt>
                <c:pt idx="7897">
                  <c:v>134.61468333403269</c:v>
                </c:pt>
                <c:pt idx="7898">
                  <c:v>134.63194999694824</c:v>
                </c:pt>
                <c:pt idx="7899">
                  <c:v>134.64879999955494</c:v>
                </c:pt>
                <c:pt idx="7900">
                  <c:v>134.66658333142598</c:v>
                </c:pt>
                <c:pt idx="7901">
                  <c:v>134.68343333403269</c:v>
                </c:pt>
                <c:pt idx="7902">
                  <c:v>134.70028332869211</c:v>
                </c:pt>
                <c:pt idx="7903">
                  <c:v>134.71714999675751</c:v>
                </c:pt>
                <c:pt idx="7904">
                  <c:v>134.73404999574026</c:v>
                </c:pt>
                <c:pt idx="7905">
                  <c:v>134.75093332926431</c:v>
                </c:pt>
                <c:pt idx="7906">
                  <c:v>134.76778333187104</c:v>
                </c:pt>
                <c:pt idx="7907">
                  <c:v>134.78533333142599</c:v>
                </c:pt>
                <c:pt idx="7908">
                  <c:v>134.80218333403269</c:v>
                </c:pt>
                <c:pt idx="7909">
                  <c:v>134.81950000127156</c:v>
                </c:pt>
                <c:pt idx="7910">
                  <c:v>134.83636666138966</c:v>
                </c:pt>
                <c:pt idx="7911">
                  <c:v>134.85353333155314</c:v>
                </c:pt>
                <c:pt idx="7912">
                  <c:v>134.87038333415984</c:v>
                </c:pt>
                <c:pt idx="7913">
                  <c:v>134.88723332881926</c:v>
                </c:pt>
                <c:pt idx="7914">
                  <c:v>134.90406666596729</c:v>
                </c:pt>
                <c:pt idx="7915">
                  <c:v>134.92149999936422</c:v>
                </c:pt>
                <c:pt idx="7916">
                  <c:v>134.93834999402364</c:v>
                </c:pt>
                <c:pt idx="7917">
                  <c:v>134.95533332824706</c:v>
                </c:pt>
                <c:pt idx="7918">
                  <c:v>134.97218333085377</c:v>
                </c:pt>
                <c:pt idx="7919">
                  <c:v>134.9890333334605</c:v>
                </c:pt>
                <c:pt idx="7920">
                  <c:v>135.00681666533151</c:v>
                </c:pt>
                <c:pt idx="7921">
                  <c:v>135.02366666793824</c:v>
                </c:pt>
                <c:pt idx="7922">
                  <c:v>135.04134999910991</c:v>
                </c:pt>
                <c:pt idx="7923">
                  <c:v>135.05819999376934</c:v>
                </c:pt>
                <c:pt idx="7924">
                  <c:v>135.07573332786561</c:v>
                </c:pt>
                <c:pt idx="7925">
                  <c:v>135.09258333047231</c:v>
                </c:pt>
                <c:pt idx="7926">
                  <c:v>135.10976666609446</c:v>
                </c:pt>
                <c:pt idx="7927">
                  <c:v>135.12661666075388</c:v>
                </c:pt>
                <c:pt idx="7928">
                  <c:v>135.14436666170755</c:v>
                </c:pt>
                <c:pt idx="7929">
                  <c:v>135.16121666431428</c:v>
                </c:pt>
                <c:pt idx="7930">
                  <c:v>135.17853333155315</c:v>
                </c:pt>
                <c:pt idx="7931">
                  <c:v>135.19536666075388</c:v>
                </c:pt>
                <c:pt idx="7932">
                  <c:v>135.21223332881928</c:v>
                </c:pt>
                <c:pt idx="7933">
                  <c:v>135.22908333142598</c:v>
                </c:pt>
                <c:pt idx="7934">
                  <c:v>135.24608333110808</c:v>
                </c:pt>
                <c:pt idx="7935">
                  <c:v>135.26293333371481</c:v>
                </c:pt>
                <c:pt idx="7936">
                  <c:v>135.27978332837424</c:v>
                </c:pt>
                <c:pt idx="7937">
                  <c:v>135.29704999923706</c:v>
                </c:pt>
                <c:pt idx="7938">
                  <c:v>135.31389999389648</c:v>
                </c:pt>
                <c:pt idx="7939">
                  <c:v>135.33086666266124</c:v>
                </c:pt>
                <c:pt idx="7940">
                  <c:v>135.34771666526794</c:v>
                </c:pt>
                <c:pt idx="7941">
                  <c:v>135.36456666787464</c:v>
                </c:pt>
                <c:pt idx="7942">
                  <c:v>135.38141666253406</c:v>
                </c:pt>
                <c:pt idx="7943">
                  <c:v>135.39911666711171</c:v>
                </c:pt>
                <c:pt idx="7944">
                  <c:v>135.41598332722981</c:v>
                </c:pt>
                <c:pt idx="7945">
                  <c:v>135.43334999879201</c:v>
                </c:pt>
                <c:pt idx="7946">
                  <c:v>135.45020000139871</c:v>
                </c:pt>
                <c:pt idx="7947">
                  <c:v>135.46704999605814</c:v>
                </c:pt>
                <c:pt idx="7948">
                  <c:v>135.48389999866487</c:v>
                </c:pt>
                <c:pt idx="7949">
                  <c:v>135.50084999402364</c:v>
                </c:pt>
                <c:pt idx="7950">
                  <c:v>135.51769999663034</c:v>
                </c:pt>
                <c:pt idx="7951">
                  <c:v>135.53454999923707</c:v>
                </c:pt>
                <c:pt idx="7952">
                  <c:v>135.55231666564941</c:v>
                </c:pt>
                <c:pt idx="7953">
                  <c:v>135.56916666030884</c:v>
                </c:pt>
                <c:pt idx="7954">
                  <c:v>135.58633333047231</c:v>
                </c:pt>
                <c:pt idx="7955">
                  <c:v>135.60323332945507</c:v>
                </c:pt>
                <c:pt idx="7956">
                  <c:v>135.62091666062673</c:v>
                </c:pt>
                <c:pt idx="7957">
                  <c:v>135.63776666323344</c:v>
                </c:pt>
                <c:pt idx="7958">
                  <c:v>135.65543332894643</c:v>
                </c:pt>
                <c:pt idx="7959">
                  <c:v>135.67228333155313</c:v>
                </c:pt>
                <c:pt idx="7960">
                  <c:v>135.68914999961854</c:v>
                </c:pt>
                <c:pt idx="7961">
                  <c:v>135.70599999427796</c:v>
                </c:pt>
                <c:pt idx="7962">
                  <c:v>135.72286666234334</c:v>
                </c:pt>
                <c:pt idx="7963">
                  <c:v>135.73984999656676</c:v>
                </c:pt>
                <c:pt idx="7964">
                  <c:v>135.75669999917349</c:v>
                </c:pt>
                <c:pt idx="7965">
                  <c:v>135.77353332837421</c:v>
                </c:pt>
                <c:pt idx="7966">
                  <c:v>135.79038333098094</c:v>
                </c:pt>
                <c:pt idx="7967">
                  <c:v>135.80731666088104</c:v>
                </c:pt>
                <c:pt idx="7968">
                  <c:v>135.82416666348774</c:v>
                </c:pt>
                <c:pt idx="7969">
                  <c:v>135.84188333352407</c:v>
                </c:pt>
                <c:pt idx="7970">
                  <c:v>135.85873332818349</c:v>
                </c:pt>
                <c:pt idx="7971">
                  <c:v>135.87599999904631</c:v>
                </c:pt>
                <c:pt idx="7972">
                  <c:v>135.89286666711172</c:v>
                </c:pt>
                <c:pt idx="7973">
                  <c:v>135.90983332792919</c:v>
                </c:pt>
                <c:pt idx="7974">
                  <c:v>135.92668333053589</c:v>
                </c:pt>
                <c:pt idx="7975">
                  <c:v>135.9435333331426</c:v>
                </c:pt>
                <c:pt idx="7976">
                  <c:v>135.96099999745687</c:v>
                </c:pt>
                <c:pt idx="7977">
                  <c:v>135.97801666259767</c:v>
                </c:pt>
                <c:pt idx="7978">
                  <c:v>135.99486666520437</c:v>
                </c:pt>
                <c:pt idx="7979">
                  <c:v>136.01171666781107</c:v>
                </c:pt>
                <c:pt idx="7980">
                  <c:v>136.02911666234334</c:v>
                </c:pt>
                <c:pt idx="7981">
                  <c:v>136.04596666495004</c:v>
                </c:pt>
                <c:pt idx="7982">
                  <c:v>136.06349999904631</c:v>
                </c:pt>
                <c:pt idx="7983">
                  <c:v>136.08034999370574</c:v>
                </c:pt>
                <c:pt idx="7984">
                  <c:v>136.09806666374206</c:v>
                </c:pt>
                <c:pt idx="7985">
                  <c:v>136.11491666634876</c:v>
                </c:pt>
                <c:pt idx="7986">
                  <c:v>136.13181666533151</c:v>
                </c:pt>
                <c:pt idx="7987">
                  <c:v>136.14866666793824</c:v>
                </c:pt>
                <c:pt idx="7988">
                  <c:v>136.16633333365124</c:v>
                </c:pt>
                <c:pt idx="7989">
                  <c:v>136.18318332831066</c:v>
                </c:pt>
                <c:pt idx="7990">
                  <c:v>136.20003333091736</c:v>
                </c:pt>
                <c:pt idx="7991">
                  <c:v>136.21688333352407</c:v>
                </c:pt>
                <c:pt idx="7992">
                  <c:v>136.23373332818349</c:v>
                </c:pt>
                <c:pt idx="7993">
                  <c:v>136.25089999834697</c:v>
                </c:pt>
                <c:pt idx="7994">
                  <c:v>136.26776666641234</c:v>
                </c:pt>
                <c:pt idx="7995">
                  <c:v>136.28524999618531</c:v>
                </c:pt>
                <c:pt idx="7996">
                  <c:v>136.30209999879202</c:v>
                </c:pt>
                <c:pt idx="7997">
                  <c:v>136.31909999847412</c:v>
                </c:pt>
                <c:pt idx="7998">
                  <c:v>136.33595000108082</c:v>
                </c:pt>
                <c:pt idx="7999">
                  <c:v>136.35281666119894</c:v>
                </c:pt>
                <c:pt idx="8000">
                  <c:v>136.36968332926432</c:v>
                </c:pt>
                <c:pt idx="8001">
                  <c:v>136.38703332742054</c:v>
                </c:pt>
                <c:pt idx="8002">
                  <c:v>136.40388333002727</c:v>
                </c:pt>
                <c:pt idx="8003">
                  <c:v>136.42099999586742</c:v>
                </c:pt>
                <c:pt idx="8004">
                  <c:v>136.43784999847412</c:v>
                </c:pt>
                <c:pt idx="8005">
                  <c:v>136.45548333326977</c:v>
                </c:pt>
                <c:pt idx="8006">
                  <c:v>136.47233332792919</c:v>
                </c:pt>
                <c:pt idx="8007">
                  <c:v>136.48976666132609</c:v>
                </c:pt>
                <c:pt idx="8008">
                  <c:v>136.50661666393279</c:v>
                </c:pt>
                <c:pt idx="8009">
                  <c:v>136.52400000095366</c:v>
                </c:pt>
                <c:pt idx="8010">
                  <c:v>136.54086666107179</c:v>
                </c:pt>
                <c:pt idx="8011">
                  <c:v>136.55773332913716</c:v>
                </c:pt>
                <c:pt idx="8012">
                  <c:v>136.57458333174387</c:v>
                </c:pt>
                <c:pt idx="8013">
                  <c:v>136.59159999688467</c:v>
                </c:pt>
                <c:pt idx="8014">
                  <c:v>136.60844999949137</c:v>
                </c:pt>
                <c:pt idx="8015">
                  <c:v>136.62531666755677</c:v>
                </c:pt>
                <c:pt idx="8016">
                  <c:v>136.64268333117167</c:v>
                </c:pt>
                <c:pt idx="8017">
                  <c:v>136.65953333377837</c:v>
                </c:pt>
                <c:pt idx="8018">
                  <c:v>136.67711666425069</c:v>
                </c:pt>
                <c:pt idx="8019">
                  <c:v>136.69396666685739</c:v>
                </c:pt>
                <c:pt idx="8020">
                  <c:v>136.71108333269754</c:v>
                </c:pt>
                <c:pt idx="8021">
                  <c:v>136.72793332735696</c:v>
                </c:pt>
                <c:pt idx="8022">
                  <c:v>136.74529999891917</c:v>
                </c:pt>
                <c:pt idx="8023">
                  <c:v>136.76214999357859</c:v>
                </c:pt>
                <c:pt idx="8024">
                  <c:v>136.77899999618529</c:v>
                </c:pt>
                <c:pt idx="8025">
                  <c:v>136.7958666642507</c:v>
                </c:pt>
                <c:pt idx="8026">
                  <c:v>136.81356666088104</c:v>
                </c:pt>
                <c:pt idx="8027">
                  <c:v>136.83044999440511</c:v>
                </c:pt>
                <c:pt idx="8028">
                  <c:v>136.84773333072661</c:v>
                </c:pt>
                <c:pt idx="8029">
                  <c:v>136.86459999879202</c:v>
                </c:pt>
                <c:pt idx="8030">
                  <c:v>136.88145000139872</c:v>
                </c:pt>
                <c:pt idx="8031">
                  <c:v>136.89829999605814</c:v>
                </c:pt>
                <c:pt idx="8032">
                  <c:v>136.91554999351501</c:v>
                </c:pt>
                <c:pt idx="8033">
                  <c:v>136.93239999612172</c:v>
                </c:pt>
                <c:pt idx="8034">
                  <c:v>136.95010000069936</c:v>
                </c:pt>
                <c:pt idx="8035">
                  <c:v>136.96696666081746</c:v>
                </c:pt>
                <c:pt idx="8036">
                  <c:v>136.98408333460489</c:v>
                </c:pt>
                <c:pt idx="8037">
                  <c:v>137.00094999472302</c:v>
                </c:pt>
                <c:pt idx="8038">
                  <c:v>137.01848332881929</c:v>
                </c:pt>
                <c:pt idx="8039">
                  <c:v>137.03534999688466</c:v>
                </c:pt>
                <c:pt idx="8040">
                  <c:v>137.05295000076293</c:v>
                </c:pt>
                <c:pt idx="8041">
                  <c:v>137.06979999542236</c:v>
                </c:pt>
                <c:pt idx="8042">
                  <c:v>137.08664999802906</c:v>
                </c:pt>
                <c:pt idx="8043">
                  <c:v>137.10350000063579</c:v>
                </c:pt>
                <c:pt idx="8044">
                  <c:v>137.12034999529521</c:v>
                </c:pt>
                <c:pt idx="8045">
                  <c:v>137.13721666336059</c:v>
                </c:pt>
                <c:pt idx="8046">
                  <c:v>137.15498332977296</c:v>
                </c:pt>
                <c:pt idx="8047">
                  <c:v>137.17184999783834</c:v>
                </c:pt>
                <c:pt idx="8048">
                  <c:v>137.18958333333333</c:v>
                </c:pt>
                <c:pt idx="8049">
                  <c:v>137.20643332799276</c:v>
                </c:pt>
                <c:pt idx="8050">
                  <c:v>137.22335000038146</c:v>
                </c:pt>
                <c:pt idx="8051">
                  <c:v>137.24019999504088</c:v>
                </c:pt>
                <c:pt idx="8052">
                  <c:v>137.25755000114441</c:v>
                </c:pt>
                <c:pt idx="8053">
                  <c:v>137.27439999580383</c:v>
                </c:pt>
                <c:pt idx="8054">
                  <c:v>137.2920833269755</c:v>
                </c:pt>
                <c:pt idx="8055">
                  <c:v>137.3089333295822</c:v>
                </c:pt>
                <c:pt idx="8056">
                  <c:v>137.32578333218893</c:v>
                </c:pt>
                <c:pt idx="8057">
                  <c:v>137.34263332684836</c:v>
                </c:pt>
                <c:pt idx="8058">
                  <c:v>137.35998333295186</c:v>
                </c:pt>
                <c:pt idx="8059">
                  <c:v>137.37683332761128</c:v>
                </c:pt>
                <c:pt idx="8060">
                  <c:v>137.39451666673025</c:v>
                </c:pt>
                <c:pt idx="8061">
                  <c:v>137.41136666138968</c:v>
                </c:pt>
                <c:pt idx="8062">
                  <c:v>137.42821666399638</c:v>
                </c:pt>
                <c:pt idx="8063">
                  <c:v>137.44509999752046</c:v>
                </c:pt>
                <c:pt idx="8064">
                  <c:v>137.46209999720256</c:v>
                </c:pt>
                <c:pt idx="8065">
                  <c:v>137.47894999980926</c:v>
                </c:pt>
                <c:pt idx="8066">
                  <c:v>137.49579999446868</c:v>
                </c:pt>
                <c:pt idx="8067">
                  <c:v>137.51266666253409</c:v>
                </c:pt>
                <c:pt idx="8068">
                  <c:v>137.52958332697551</c:v>
                </c:pt>
                <c:pt idx="8069">
                  <c:v>137.54643332958221</c:v>
                </c:pt>
                <c:pt idx="8070">
                  <c:v>137.56401666800181</c:v>
                </c:pt>
                <c:pt idx="8071">
                  <c:v>137.58086666266124</c:v>
                </c:pt>
                <c:pt idx="8072">
                  <c:v>137.59773333072661</c:v>
                </c:pt>
                <c:pt idx="8073">
                  <c:v>137.61458333333334</c:v>
                </c:pt>
                <c:pt idx="8074">
                  <c:v>137.63196666240691</c:v>
                </c:pt>
                <c:pt idx="8075">
                  <c:v>137.64883333047231</c:v>
                </c:pt>
                <c:pt idx="8076">
                  <c:v>137.66568333307902</c:v>
                </c:pt>
                <c:pt idx="8077">
                  <c:v>137.68253332773844</c:v>
                </c:pt>
                <c:pt idx="8078">
                  <c:v>137.69938333034514</c:v>
                </c:pt>
                <c:pt idx="8079">
                  <c:v>137.71711666584014</c:v>
                </c:pt>
                <c:pt idx="8080">
                  <c:v>137.73399999936422</c:v>
                </c:pt>
                <c:pt idx="8081">
                  <c:v>137.75143333276114</c:v>
                </c:pt>
                <c:pt idx="8082">
                  <c:v>137.76828332742056</c:v>
                </c:pt>
                <c:pt idx="8083">
                  <c:v>137.78588333129883</c:v>
                </c:pt>
                <c:pt idx="8084">
                  <c:v>137.80273333390554</c:v>
                </c:pt>
                <c:pt idx="8085">
                  <c:v>137.81956666310629</c:v>
                </c:pt>
                <c:pt idx="8086">
                  <c:v>137.83643333117166</c:v>
                </c:pt>
                <c:pt idx="8087">
                  <c:v>137.85328333377839</c:v>
                </c:pt>
                <c:pt idx="8088">
                  <c:v>137.87103333473206</c:v>
                </c:pt>
                <c:pt idx="8089">
                  <c:v>137.88791666030883</c:v>
                </c:pt>
                <c:pt idx="8090">
                  <c:v>137.90481666723886</c:v>
                </c:pt>
                <c:pt idx="8091">
                  <c:v>137.92168332735699</c:v>
                </c:pt>
                <c:pt idx="8092">
                  <c:v>137.93858333428702</c:v>
                </c:pt>
                <c:pt idx="8093">
                  <c:v>137.95546666781107</c:v>
                </c:pt>
                <c:pt idx="8094">
                  <c:v>137.97316666444144</c:v>
                </c:pt>
                <c:pt idx="8095">
                  <c:v>137.99001666704814</c:v>
                </c:pt>
                <c:pt idx="8096">
                  <c:v>138.00773332913715</c:v>
                </c:pt>
                <c:pt idx="8097">
                  <c:v>138.02476666768391</c:v>
                </c:pt>
                <c:pt idx="8098">
                  <c:v>138.04239999453227</c:v>
                </c:pt>
                <c:pt idx="8099">
                  <c:v>138.05926666259765</c:v>
                </c:pt>
                <c:pt idx="8100">
                  <c:v>138.07634999752045</c:v>
                </c:pt>
                <c:pt idx="8101">
                  <c:v>138.09320000012715</c:v>
                </c:pt>
                <c:pt idx="8102">
                  <c:v>138.11079999605815</c:v>
                </c:pt>
                <c:pt idx="8103">
                  <c:v>138.12764999866485</c:v>
                </c:pt>
                <c:pt idx="8104">
                  <c:v>138.14451666673025</c:v>
                </c:pt>
                <c:pt idx="8105">
                  <c:v>138.16136666138968</c:v>
                </c:pt>
                <c:pt idx="8106">
                  <c:v>138.17869999408722</c:v>
                </c:pt>
                <c:pt idx="8107">
                  <c:v>138.19554999669393</c:v>
                </c:pt>
                <c:pt idx="8108">
                  <c:v>138.21239999930063</c:v>
                </c:pt>
                <c:pt idx="8109">
                  <c:v>138.22928333282471</c:v>
                </c:pt>
                <c:pt idx="8110">
                  <c:v>138.24629999796551</c:v>
                </c:pt>
                <c:pt idx="8111">
                  <c:v>138.26316666603088</c:v>
                </c:pt>
                <c:pt idx="8112">
                  <c:v>138.28001666069031</c:v>
                </c:pt>
                <c:pt idx="8113">
                  <c:v>138.29686666329701</c:v>
                </c:pt>
                <c:pt idx="8114">
                  <c:v>138.31373333136241</c:v>
                </c:pt>
                <c:pt idx="8115">
                  <c:v>138.33136666615803</c:v>
                </c:pt>
                <c:pt idx="8116">
                  <c:v>138.34821666081746</c:v>
                </c:pt>
                <c:pt idx="8117">
                  <c:v>138.365616663297</c:v>
                </c:pt>
                <c:pt idx="8118">
                  <c:v>138.38248333136241</c:v>
                </c:pt>
                <c:pt idx="8119">
                  <c:v>138.39929999510449</c:v>
                </c:pt>
                <c:pt idx="8120">
                  <c:v>138.41614999771119</c:v>
                </c:pt>
                <c:pt idx="8121">
                  <c:v>138.43310000101727</c:v>
                </c:pt>
                <c:pt idx="8122">
                  <c:v>138.44994999567669</c:v>
                </c:pt>
                <c:pt idx="8123">
                  <c:v>138.46679999828339</c:v>
                </c:pt>
                <c:pt idx="8124">
                  <c:v>138.48453333377839</c:v>
                </c:pt>
                <c:pt idx="8125">
                  <c:v>138.50138332843781</c:v>
                </c:pt>
                <c:pt idx="8126">
                  <c:v>138.51881666183471</c:v>
                </c:pt>
                <c:pt idx="8127">
                  <c:v>138.53566666444144</c:v>
                </c:pt>
                <c:pt idx="8128">
                  <c:v>138.55281666119893</c:v>
                </c:pt>
                <c:pt idx="8129">
                  <c:v>138.56966666380563</c:v>
                </c:pt>
                <c:pt idx="8130">
                  <c:v>138.58651666641236</c:v>
                </c:pt>
                <c:pt idx="8131">
                  <c:v>138.60338333447774</c:v>
                </c:pt>
                <c:pt idx="8132">
                  <c:v>138.62033332983654</c:v>
                </c:pt>
                <c:pt idx="8133">
                  <c:v>138.63718333244324</c:v>
                </c:pt>
                <c:pt idx="8134">
                  <c:v>138.65403332710267</c:v>
                </c:pt>
                <c:pt idx="8135">
                  <c:v>138.67106666564942</c:v>
                </c:pt>
                <c:pt idx="8136">
                  <c:v>138.68791666030884</c:v>
                </c:pt>
                <c:pt idx="8137">
                  <c:v>138.70476666291555</c:v>
                </c:pt>
                <c:pt idx="8138">
                  <c:v>138.72253332932789</c:v>
                </c:pt>
                <c:pt idx="8139">
                  <c:v>138.73939999739329</c:v>
                </c:pt>
                <c:pt idx="8140">
                  <c:v>138.75631666183472</c:v>
                </c:pt>
                <c:pt idx="8141">
                  <c:v>138.77316666444142</c:v>
                </c:pt>
                <c:pt idx="8142">
                  <c:v>138.79001666704815</c:v>
                </c:pt>
                <c:pt idx="8143">
                  <c:v>138.80778333346049</c:v>
                </c:pt>
                <c:pt idx="8144">
                  <c:v>138.82464999357859</c:v>
                </c:pt>
                <c:pt idx="8145">
                  <c:v>138.84158333142599</c:v>
                </c:pt>
                <c:pt idx="8146">
                  <c:v>138.85844999949137</c:v>
                </c:pt>
                <c:pt idx="8147">
                  <c:v>138.87575000127157</c:v>
                </c:pt>
                <c:pt idx="8148">
                  <c:v>138.89261666138967</c:v>
                </c:pt>
                <c:pt idx="8149">
                  <c:v>138.90946666399637</c:v>
                </c:pt>
                <c:pt idx="8150">
                  <c:v>138.92633333206177</c:v>
                </c:pt>
                <c:pt idx="8151">
                  <c:v>138.94334999720255</c:v>
                </c:pt>
                <c:pt idx="8152">
                  <c:v>138.96019999980928</c:v>
                </c:pt>
                <c:pt idx="8153">
                  <c:v>138.97703332901</c:v>
                </c:pt>
                <c:pt idx="8154">
                  <c:v>138.99399999777475</c:v>
                </c:pt>
                <c:pt idx="8155">
                  <c:v>139.01095000108083</c:v>
                </c:pt>
                <c:pt idx="8156">
                  <c:v>139.02779999574025</c:v>
                </c:pt>
                <c:pt idx="8157">
                  <c:v>139.04464999834696</c:v>
                </c:pt>
                <c:pt idx="8158">
                  <c:v>139.06150000095369</c:v>
                </c:pt>
                <c:pt idx="8159">
                  <c:v>139.0787833293279</c:v>
                </c:pt>
                <c:pt idx="8160">
                  <c:v>139.09563333193461</c:v>
                </c:pt>
                <c:pt idx="8161">
                  <c:v>139.11250000000001</c:v>
                </c:pt>
                <c:pt idx="8162">
                  <c:v>139.12936666806539</c:v>
                </c:pt>
                <c:pt idx="8163">
                  <c:v>139.14633332888286</c:v>
                </c:pt>
                <c:pt idx="8164">
                  <c:v>139.16318333148956</c:v>
                </c:pt>
                <c:pt idx="8165">
                  <c:v>139.18004999955494</c:v>
                </c:pt>
                <c:pt idx="8166">
                  <c:v>139.19751666386921</c:v>
                </c:pt>
                <c:pt idx="8167">
                  <c:v>139.21436666647594</c:v>
                </c:pt>
                <c:pt idx="8168">
                  <c:v>139.23161666393281</c:v>
                </c:pt>
                <c:pt idx="8169">
                  <c:v>139.24846666653951</c:v>
                </c:pt>
                <c:pt idx="8170">
                  <c:v>139.26613333225251</c:v>
                </c:pt>
                <c:pt idx="8171">
                  <c:v>139.28296666145326</c:v>
                </c:pt>
                <c:pt idx="8172">
                  <c:v>139.30036666393281</c:v>
                </c:pt>
                <c:pt idx="8173">
                  <c:v>139.31721666653951</c:v>
                </c:pt>
                <c:pt idx="8174">
                  <c:v>139.33434999783833</c:v>
                </c:pt>
                <c:pt idx="8175">
                  <c:v>139.35121666590373</c:v>
                </c:pt>
                <c:pt idx="8176">
                  <c:v>139.36806666056316</c:v>
                </c:pt>
                <c:pt idx="8177">
                  <c:v>139.38506666024526</c:v>
                </c:pt>
                <c:pt idx="8178">
                  <c:v>139.40191666285196</c:v>
                </c:pt>
                <c:pt idx="8179">
                  <c:v>139.41876666545869</c:v>
                </c:pt>
                <c:pt idx="8180">
                  <c:v>139.43563333352407</c:v>
                </c:pt>
                <c:pt idx="8181">
                  <c:v>139.45256666342416</c:v>
                </c:pt>
                <c:pt idx="8182">
                  <c:v>139.4694166660309</c:v>
                </c:pt>
                <c:pt idx="8183">
                  <c:v>139.48628333409627</c:v>
                </c:pt>
                <c:pt idx="8184">
                  <c:v>139.50324999491374</c:v>
                </c:pt>
                <c:pt idx="8185">
                  <c:v>139.52009999752045</c:v>
                </c:pt>
                <c:pt idx="8186">
                  <c:v>139.53695000012715</c:v>
                </c:pt>
                <c:pt idx="8187">
                  <c:v>139.55460000038147</c:v>
                </c:pt>
                <c:pt idx="8188">
                  <c:v>139.57146666049957</c:v>
                </c:pt>
                <c:pt idx="8189">
                  <c:v>139.58831666310627</c:v>
                </c:pt>
                <c:pt idx="8190">
                  <c:v>139.60518333117167</c:v>
                </c:pt>
                <c:pt idx="8191">
                  <c:v>139.6223833322525</c:v>
                </c:pt>
                <c:pt idx="8192">
                  <c:v>139.63923332691192</c:v>
                </c:pt>
                <c:pt idx="8193">
                  <c:v>139.65666666030884</c:v>
                </c:pt>
                <c:pt idx="8194">
                  <c:v>139.67351666291555</c:v>
                </c:pt>
                <c:pt idx="8195">
                  <c:v>139.69073332945507</c:v>
                </c:pt>
                <c:pt idx="8196">
                  <c:v>139.70761666297912</c:v>
                </c:pt>
                <c:pt idx="8197">
                  <c:v>139.72459999720255</c:v>
                </c:pt>
                <c:pt idx="8198">
                  <c:v>139.74144999980928</c:v>
                </c:pt>
                <c:pt idx="8199">
                  <c:v>139.75914999643962</c:v>
                </c:pt>
                <c:pt idx="8200">
                  <c:v>139.77601666450499</c:v>
                </c:pt>
                <c:pt idx="8201">
                  <c:v>139.79331666628519</c:v>
                </c:pt>
                <c:pt idx="8202">
                  <c:v>139.8101833343506</c:v>
                </c:pt>
                <c:pt idx="8203">
                  <c:v>139.82703332901002</c:v>
                </c:pt>
                <c:pt idx="8204">
                  <c:v>139.84388333161672</c:v>
                </c:pt>
                <c:pt idx="8205">
                  <c:v>139.86071666081747</c:v>
                </c:pt>
                <c:pt idx="8206">
                  <c:v>139.8781999985377</c:v>
                </c:pt>
                <c:pt idx="8207">
                  <c:v>139.8950500011444</c:v>
                </c:pt>
                <c:pt idx="8208">
                  <c:v>139.91273333231609</c:v>
                </c:pt>
                <c:pt idx="8209">
                  <c:v>139.92958332697552</c:v>
                </c:pt>
                <c:pt idx="8210">
                  <c:v>139.9465833346049</c:v>
                </c:pt>
                <c:pt idx="8211">
                  <c:v>139.96343332926432</c:v>
                </c:pt>
                <c:pt idx="8212">
                  <c:v>139.98028333187102</c:v>
                </c:pt>
                <c:pt idx="8213">
                  <c:v>139.99746666749317</c:v>
                </c:pt>
                <c:pt idx="8214">
                  <c:v>140.0143333276113</c:v>
                </c:pt>
                <c:pt idx="8215">
                  <c:v>140.0313333272934</c:v>
                </c:pt>
                <c:pt idx="8216">
                  <c:v>140.0481833299001</c:v>
                </c:pt>
                <c:pt idx="8217">
                  <c:v>140.06536666552225</c:v>
                </c:pt>
                <c:pt idx="8218">
                  <c:v>140.08221666018167</c:v>
                </c:pt>
                <c:pt idx="8219">
                  <c:v>140.0993499994278</c:v>
                </c:pt>
                <c:pt idx="8220">
                  <c:v>140.11619999408722</c:v>
                </c:pt>
                <c:pt idx="8221">
                  <c:v>140.13304999669393</c:v>
                </c:pt>
                <c:pt idx="8222">
                  <c:v>140.14988333384196</c:v>
                </c:pt>
                <c:pt idx="8223">
                  <c:v>140.16674999396005</c:v>
                </c:pt>
                <c:pt idx="8224">
                  <c:v>140.18420000076293</c:v>
                </c:pt>
                <c:pt idx="8225">
                  <c:v>140.20106666088105</c:v>
                </c:pt>
                <c:pt idx="8226">
                  <c:v>140.21848332881927</c:v>
                </c:pt>
                <c:pt idx="8227">
                  <c:v>140.23548332850137</c:v>
                </c:pt>
                <c:pt idx="8228">
                  <c:v>140.2523333311081</c:v>
                </c:pt>
                <c:pt idx="8229">
                  <c:v>140.26918333371481</c:v>
                </c:pt>
                <c:pt idx="8230">
                  <c:v>140.28666666348775</c:v>
                </c:pt>
                <c:pt idx="8231">
                  <c:v>140.30351666609445</c:v>
                </c:pt>
                <c:pt idx="8232">
                  <c:v>140.3206499973933</c:v>
                </c:pt>
                <c:pt idx="8233">
                  <c:v>140.33750000000001</c:v>
                </c:pt>
                <c:pt idx="8234">
                  <c:v>140.35436666806538</c:v>
                </c:pt>
                <c:pt idx="8235">
                  <c:v>140.37121666272481</c:v>
                </c:pt>
                <c:pt idx="8236">
                  <c:v>140.38808333079021</c:v>
                </c:pt>
                <c:pt idx="8237">
                  <c:v>140.4057499965032</c:v>
                </c:pt>
                <c:pt idx="8238">
                  <c:v>140.42259999910991</c:v>
                </c:pt>
                <c:pt idx="8239">
                  <c:v>140.43963332970938</c:v>
                </c:pt>
                <c:pt idx="8240">
                  <c:v>140.45648333231608</c:v>
                </c:pt>
                <c:pt idx="8241">
                  <c:v>140.47335000038146</c:v>
                </c:pt>
                <c:pt idx="8242">
                  <c:v>140.49021666049958</c:v>
                </c:pt>
                <c:pt idx="8243">
                  <c:v>140.50764999389648</c:v>
                </c:pt>
                <c:pt idx="8244">
                  <c:v>140.52449999650318</c:v>
                </c:pt>
                <c:pt idx="8245">
                  <c:v>140.54206666151683</c:v>
                </c:pt>
                <c:pt idx="8246">
                  <c:v>140.55891666412353</c:v>
                </c:pt>
                <c:pt idx="8247">
                  <c:v>140.57576666673023</c:v>
                </c:pt>
                <c:pt idx="8248">
                  <c:v>140.59261666138966</c:v>
                </c:pt>
                <c:pt idx="8249">
                  <c:v>140.60958333015441</c:v>
                </c:pt>
                <c:pt idx="8250">
                  <c:v>140.62643333276114</c:v>
                </c:pt>
                <c:pt idx="8251">
                  <c:v>140.64330000082651</c:v>
                </c:pt>
                <c:pt idx="8252">
                  <c:v>140.66076666514078</c:v>
                </c:pt>
                <c:pt idx="8253">
                  <c:v>140.67761666774749</c:v>
                </c:pt>
                <c:pt idx="8254">
                  <c:v>140.69513332843781</c:v>
                </c:pt>
                <c:pt idx="8255">
                  <c:v>140.71199999650318</c:v>
                </c:pt>
                <c:pt idx="8256">
                  <c:v>140.7297166665395</c:v>
                </c:pt>
                <c:pt idx="8257">
                  <c:v>140.74658333460491</c:v>
                </c:pt>
                <c:pt idx="8258">
                  <c:v>140.7638833284378</c:v>
                </c:pt>
                <c:pt idx="8259">
                  <c:v>140.7807333310445</c:v>
                </c:pt>
                <c:pt idx="8260">
                  <c:v>140.79758333365123</c:v>
                </c:pt>
                <c:pt idx="8261">
                  <c:v>140.81446666717528</c:v>
                </c:pt>
                <c:pt idx="8262">
                  <c:v>140.8317666610082</c:v>
                </c:pt>
                <c:pt idx="8263">
                  <c:v>140.84861666361491</c:v>
                </c:pt>
                <c:pt idx="8264">
                  <c:v>140.86586666107178</c:v>
                </c:pt>
                <c:pt idx="8265">
                  <c:v>140.88271666367848</c:v>
                </c:pt>
                <c:pt idx="8266">
                  <c:v>140.89956666628521</c:v>
                </c:pt>
                <c:pt idx="8267">
                  <c:v>140.91641666094463</c:v>
                </c:pt>
                <c:pt idx="8268">
                  <c:v>140.93328332901001</c:v>
                </c:pt>
                <c:pt idx="8269">
                  <c:v>140.95069999694823</c:v>
                </c:pt>
                <c:pt idx="8270">
                  <c:v>140.96756666501363</c:v>
                </c:pt>
                <c:pt idx="8271">
                  <c:v>140.98475000063578</c:v>
                </c:pt>
                <c:pt idx="8272">
                  <c:v>141.00159999529521</c:v>
                </c:pt>
                <c:pt idx="8273">
                  <c:v>141.01906666755676</c:v>
                </c:pt>
                <c:pt idx="8274">
                  <c:v>141.03591666221618</c:v>
                </c:pt>
                <c:pt idx="8275">
                  <c:v>141.05278333028158</c:v>
                </c:pt>
                <c:pt idx="8276">
                  <c:v>141.06964999834696</c:v>
                </c:pt>
                <c:pt idx="8277">
                  <c:v>141.08681666056316</c:v>
                </c:pt>
                <c:pt idx="8278">
                  <c:v>141.10364999771119</c:v>
                </c:pt>
                <c:pt idx="8279">
                  <c:v>141.12050000031789</c:v>
                </c:pt>
                <c:pt idx="8280">
                  <c:v>141.13734999497731</c:v>
                </c:pt>
                <c:pt idx="8281">
                  <c:v>141.15453333059946</c:v>
                </c:pt>
                <c:pt idx="8282">
                  <c:v>141.17138333320617</c:v>
                </c:pt>
                <c:pt idx="8283">
                  <c:v>141.18883333206176</c:v>
                </c:pt>
                <c:pt idx="8284">
                  <c:v>141.20568333466846</c:v>
                </c:pt>
                <c:pt idx="8285">
                  <c:v>141.22304999828339</c:v>
                </c:pt>
                <c:pt idx="8286">
                  <c:v>141.23990000089009</c:v>
                </c:pt>
                <c:pt idx="8287">
                  <c:v>141.25674999554951</c:v>
                </c:pt>
                <c:pt idx="8288">
                  <c:v>141.27359999815624</c:v>
                </c:pt>
                <c:pt idx="8289">
                  <c:v>141.29100000063579</c:v>
                </c:pt>
                <c:pt idx="8290">
                  <c:v>141.30783332983654</c:v>
                </c:pt>
                <c:pt idx="8291">
                  <c:v>141.32468333244324</c:v>
                </c:pt>
                <c:pt idx="8292">
                  <c:v>141.34155000050862</c:v>
                </c:pt>
                <c:pt idx="8293">
                  <c:v>141.35883332888287</c:v>
                </c:pt>
                <c:pt idx="8294">
                  <c:v>141.37581666310629</c:v>
                </c:pt>
                <c:pt idx="8295">
                  <c:v>141.39266666571299</c:v>
                </c:pt>
                <c:pt idx="8296">
                  <c:v>141.40951666037242</c:v>
                </c:pt>
                <c:pt idx="8297">
                  <c:v>141.42699999809264</c:v>
                </c:pt>
                <c:pt idx="8298">
                  <c:v>141.44386666615804</c:v>
                </c:pt>
                <c:pt idx="8299">
                  <c:v>141.46106666723887</c:v>
                </c:pt>
                <c:pt idx="8300">
                  <c:v>141.47791666189829</c:v>
                </c:pt>
                <c:pt idx="8301">
                  <c:v>141.49529999891917</c:v>
                </c:pt>
                <c:pt idx="8302">
                  <c:v>141.51218333244324</c:v>
                </c:pt>
                <c:pt idx="8303">
                  <c:v>141.52929999828339</c:v>
                </c:pt>
                <c:pt idx="8304">
                  <c:v>141.54615000089009</c:v>
                </c:pt>
                <c:pt idx="8305">
                  <c:v>141.56301666100819</c:v>
                </c:pt>
                <c:pt idx="8306">
                  <c:v>141.58038333257039</c:v>
                </c:pt>
                <c:pt idx="8307">
                  <c:v>141.59721666177114</c:v>
                </c:pt>
                <c:pt idx="8308">
                  <c:v>141.61406666437784</c:v>
                </c:pt>
                <c:pt idx="8309">
                  <c:v>141.63091666698455</c:v>
                </c:pt>
                <c:pt idx="8310">
                  <c:v>141.64776666164397</c:v>
                </c:pt>
                <c:pt idx="8311">
                  <c:v>141.6650499979655</c:v>
                </c:pt>
                <c:pt idx="8312">
                  <c:v>141.6819000005722</c:v>
                </c:pt>
                <c:pt idx="8313">
                  <c:v>141.69874999523162</c:v>
                </c:pt>
                <c:pt idx="8314">
                  <c:v>141.71561666329703</c:v>
                </c:pt>
                <c:pt idx="8315">
                  <c:v>141.73258333206178</c:v>
                </c:pt>
                <c:pt idx="8316">
                  <c:v>141.74943333466848</c:v>
                </c:pt>
                <c:pt idx="8317">
                  <c:v>141.7662833293279</c:v>
                </c:pt>
                <c:pt idx="8318">
                  <c:v>141.783349998792</c:v>
                </c:pt>
                <c:pt idx="8319">
                  <c:v>141.80020000139874</c:v>
                </c:pt>
                <c:pt idx="8320">
                  <c:v>141.81706666151683</c:v>
                </c:pt>
                <c:pt idx="8321">
                  <c:v>141.83393332958221</c:v>
                </c:pt>
                <c:pt idx="8322">
                  <c:v>141.85084999402363</c:v>
                </c:pt>
                <c:pt idx="8323">
                  <c:v>141.86769999663036</c:v>
                </c:pt>
                <c:pt idx="8324">
                  <c:v>141.88454999923707</c:v>
                </c:pt>
                <c:pt idx="8325">
                  <c:v>141.90218333403269</c:v>
                </c:pt>
                <c:pt idx="8326">
                  <c:v>141.91903332869211</c:v>
                </c:pt>
                <c:pt idx="8327">
                  <c:v>141.93588333129884</c:v>
                </c:pt>
                <c:pt idx="8328">
                  <c:v>141.95273333390554</c:v>
                </c:pt>
                <c:pt idx="8329">
                  <c:v>141.96988333066304</c:v>
                </c:pt>
                <c:pt idx="8330">
                  <c:v>141.98673333326977</c:v>
                </c:pt>
                <c:pt idx="8331">
                  <c:v>142.00436666806539</c:v>
                </c:pt>
                <c:pt idx="8332">
                  <c:v>142.02121666272481</c:v>
                </c:pt>
                <c:pt idx="8333">
                  <c:v>142.03883333206176</c:v>
                </c:pt>
                <c:pt idx="8334">
                  <c:v>142.05571666558583</c:v>
                </c:pt>
                <c:pt idx="8335">
                  <c:v>142.07313333352405</c:v>
                </c:pt>
                <c:pt idx="8336">
                  <c:v>142.08998332818348</c:v>
                </c:pt>
                <c:pt idx="8337">
                  <c:v>142.1074833313624</c:v>
                </c:pt>
                <c:pt idx="8338">
                  <c:v>142.1243333339691</c:v>
                </c:pt>
                <c:pt idx="8339">
                  <c:v>142.14173332850137</c:v>
                </c:pt>
                <c:pt idx="8340">
                  <c:v>142.1585833311081</c:v>
                </c:pt>
                <c:pt idx="8341">
                  <c:v>142.17626666227977</c:v>
                </c:pt>
                <c:pt idx="8342">
                  <c:v>142.1930999994278</c:v>
                </c:pt>
                <c:pt idx="8343">
                  <c:v>142.2100333293279</c:v>
                </c:pt>
                <c:pt idx="8344">
                  <c:v>142.2268833319346</c:v>
                </c:pt>
                <c:pt idx="8345">
                  <c:v>142.24373333454133</c:v>
                </c:pt>
                <c:pt idx="8346">
                  <c:v>142.26058332920076</c:v>
                </c:pt>
                <c:pt idx="8347">
                  <c:v>142.27743333180746</c:v>
                </c:pt>
                <c:pt idx="8348">
                  <c:v>142.29458332856495</c:v>
                </c:pt>
                <c:pt idx="8349">
                  <c:v>142.31144999663036</c:v>
                </c:pt>
                <c:pt idx="8350">
                  <c:v>142.32893333435058</c:v>
                </c:pt>
                <c:pt idx="8351">
                  <c:v>142.34578332901</c:v>
                </c:pt>
                <c:pt idx="8352">
                  <c:v>142.363449994723</c:v>
                </c:pt>
                <c:pt idx="8353">
                  <c:v>142.3802999973297</c:v>
                </c:pt>
                <c:pt idx="8354">
                  <c:v>142.39769999980928</c:v>
                </c:pt>
                <c:pt idx="8355">
                  <c:v>142.4145499944687</c:v>
                </c:pt>
                <c:pt idx="8356">
                  <c:v>142.43159999847413</c:v>
                </c:pt>
                <c:pt idx="8357">
                  <c:v>142.44845000108083</c:v>
                </c:pt>
                <c:pt idx="8358">
                  <c:v>142.46529999574025</c:v>
                </c:pt>
                <c:pt idx="8359">
                  <c:v>142.48214999834696</c:v>
                </c:pt>
                <c:pt idx="8360">
                  <c:v>142.49900000095369</c:v>
                </c:pt>
                <c:pt idx="8361">
                  <c:v>142.51638333002725</c:v>
                </c:pt>
                <c:pt idx="8362">
                  <c:v>142.53323333263398</c:v>
                </c:pt>
                <c:pt idx="8363">
                  <c:v>142.55010000069936</c:v>
                </c:pt>
                <c:pt idx="8364">
                  <c:v>142.56694999535878</c:v>
                </c:pt>
                <c:pt idx="8365">
                  <c:v>142.58379999796549</c:v>
                </c:pt>
                <c:pt idx="8366">
                  <c:v>142.60065000057222</c:v>
                </c:pt>
                <c:pt idx="8367">
                  <c:v>142.61756666501364</c:v>
                </c:pt>
                <c:pt idx="8368">
                  <c:v>142.63443333307902</c:v>
                </c:pt>
                <c:pt idx="8369">
                  <c:v>142.65128332773844</c:v>
                </c:pt>
                <c:pt idx="8370">
                  <c:v>142.66878333091736</c:v>
                </c:pt>
                <c:pt idx="8371">
                  <c:v>142.68564999898274</c:v>
                </c:pt>
                <c:pt idx="8372">
                  <c:v>142.70254999796549</c:v>
                </c:pt>
                <c:pt idx="8373">
                  <c:v>142.71940000057219</c:v>
                </c:pt>
                <c:pt idx="8374">
                  <c:v>142.73624999523162</c:v>
                </c:pt>
                <c:pt idx="8375">
                  <c:v>142.75383333365122</c:v>
                </c:pt>
                <c:pt idx="8376">
                  <c:v>142.77066666285197</c:v>
                </c:pt>
                <c:pt idx="8377">
                  <c:v>142.78815000057222</c:v>
                </c:pt>
                <c:pt idx="8378">
                  <c:v>142.80523332754771</c:v>
                </c:pt>
                <c:pt idx="8379">
                  <c:v>142.82213333447774</c:v>
                </c:pt>
                <c:pt idx="8380">
                  <c:v>142.83899999459584</c:v>
                </c:pt>
                <c:pt idx="8381">
                  <c:v>142.85584999720257</c:v>
                </c:pt>
                <c:pt idx="8382">
                  <c:v>142.87269999980927</c:v>
                </c:pt>
                <c:pt idx="8383">
                  <c:v>142.88954999446869</c:v>
                </c:pt>
                <c:pt idx="8384">
                  <c:v>142.9069166660309</c:v>
                </c:pt>
                <c:pt idx="8385">
                  <c:v>142.92376666069032</c:v>
                </c:pt>
                <c:pt idx="8386">
                  <c:v>142.94081666469575</c:v>
                </c:pt>
                <c:pt idx="8387">
                  <c:v>142.95766666730245</c:v>
                </c:pt>
                <c:pt idx="8388">
                  <c:v>142.97476666768392</c:v>
                </c:pt>
                <c:pt idx="8389">
                  <c:v>142.9917333285014</c:v>
                </c:pt>
                <c:pt idx="8390">
                  <c:v>143.0085833311081</c:v>
                </c:pt>
                <c:pt idx="8391">
                  <c:v>143.02561666170757</c:v>
                </c:pt>
                <c:pt idx="8392">
                  <c:v>143.04246666431428</c:v>
                </c:pt>
                <c:pt idx="8393">
                  <c:v>143.05929999351503</c:v>
                </c:pt>
                <c:pt idx="8394">
                  <c:v>143.0761666615804</c:v>
                </c:pt>
                <c:pt idx="8395">
                  <c:v>143.09369999567667</c:v>
                </c:pt>
                <c:pt idx="8396">
                  <c:v>143.11056666374208</c:v>
                </c:pt>
                <c:pt idx="8397">
                  <c:v>143.12758332888285</c:v>
                </c:pt>
                <c:pt idx="8398">
                  <c:v>143.14443333148955</c:v>
                </c:pt>
                <c:pt idx="8399">
                  <c:v>143.1620666662852</c:v>
                </c:pt>
                <c:pt idx="8400">
                  <c:v>143.17891666094462</c:v>
                </c:pt>
                <c:pt idx="8401">
                  <c:v>143.19583333333333</c:v>
                </c:pt>
                <c:pt idx="8402">
                  <c:v>143.21268332799275</c:v>
                </c:pt>
                <c:pt idx="8403">
                  <c:v>143.22998332977295</c:v>
                </c:pt>
                <c:pt idx="8404">
                  <c:v>143.24683333237965</c:v>
                </c:pt>
                <c:pt idx="8405">
                  <c:v>143.26370000044506</c:v>
                </c:pt>
                <c:pt idx="8406">
                  <c:v>143.28054999510448</c:v>
                </c:pt>
                <c:pt idx="8407">
                  <c:v>143.29823333422343</c:v>
                </c:pt>
                <c:pt idx="8408">
                  <c:v>143.31508332888285</c:v>
                </c:pt>
                <c:pt idx="8409">
                  <c:v>143.33214999834698</c:v>
                </c:pt>
                <c:pt idx="8410">
                  <c:v>143.34900000095368</c:v>
                </c:pt>
                <c:pt idx="8411">
                  <c:v>143.3658499956131</c:v>
                </c:pt>
                <c:pt idx="8412">
                  <c:v>143.38269999821981</c:v>
                </c:pt>
                <c:pt idx="8413">
                  <c:v>143.4002999941508</c:v>
                </c:pt>
                <c:pt idx="8414">
                  <c:v>143.4171499967575</c:v>
                </c:pt>
                <c:pt idx="8415">
                  <c:v>143.43401666482291</c:v>
                </c:pt>
                <c:pt idx="8416">
                  <c:v>143.45086666742961</c:v>
                </c:pt>
                <c:pt idx="8417">
                  <c:v>143.46783332824708</c:v>
                </c:pt>
                <c:pt idx="8418">
                  <c:v>143.48468333085378</c:v>
                </c:pt>
                <c:pt idx="8419">
                  <c:v>143.50154999891916</c:v>
                </c:pt>
                <c:pt idx="8420">
                  <c:v>143.51883332729341</c:v>
                </c:pt>
                <c:pt idx="8421">
                  <c:v>143.53568332990011</c:v>
                </c:pt>
                <c:pt idx="8422">
                  <c:v>143.55254999796549</c:v>
                </c:pt>
                <c:pt idx="8423">
                  <c:v>143.56940000057222</c:v>
                </c:pt>
                <c:pt idx="8424">
                  <c:v>143.58633333047231</c:v>
                </c:pt>
                <c:pt idx="8425">
                  <c:v>143.60318333307902</c:v>
                </c:pt>
                <c:pt idx="8426">
                  <c:v>143.62003332773844</c:v>
                </c:pt>
                <c:pt idx="8427">
                  <c:v>143.63686666488647</c:v>
                </c:pt>
                <c:pt idx="8428">
                  <c:v>143.65371666749317</c:v>
                </c:pt>
                <c:pt idx="8429">
                  <c:v>143.67056666215259</c:v>
                </c:pt>
                <c:pt idx="8430">
                  <c:v>143.68834999402364</c:v>
                </c:pt>
                <c:pt idx="8431">
                  <c:v>143.70521666208904</c:v>
                </c:pt>
                <c:pt idx="8432">
                  <c:v>143.72206666469575</c:v>
                </c:pt>
                <c:pt idx="8433">
                  <c:v>143.73891666730245</c:v>
                </c:pt>
                <c:pt idx="8434">
                  <c:v>143.75649999777477</c:v>
                </c:pt>
                <c:pt idx="8435">
                  <c:v>143.77335000038147</c:v>
                </c:pt>
                <c:pt idx="8436">
                  <c:v>143.79021666049957</c:v>
                </c:pt>
                <c:pt idx="8437">
                  <c:v>143.80708332856497</c:v>
                </c:pt>
                <c:pt idx="8438">
                  <c:v>143.82408332824707</c:v>
                </c:pt>
                <c:pt idx="8439">
                  <c:v>143.84094999631245</c:v>
                </c:pt>
                <c:pt idx="8440">
                  <c:v>143.85779999891918</c:v>
                </c:pt>
                <c:pt idx="8441">
                  <c:v>143.8746499935786</c:v>
                </c:pt>
                <c:pt idx="8442">
                  <c:v>143.89159999688465</c:v>
                </c:pt>
                <c:pt idx="8443">
                  <c:v>143.90844999949138</c:v>
                </c:pt>
                <c:pt idx="8444">
                  <c:v>143.92531666755676</c:v>
                </c:pt>
                <c:pt idx="8445">
                  <c:v>143.94275000095368</c:v>
                </c:pt>
                <c:pt idx="8446">
                  <c:v>143.95961666107178</c:v>
                </c:pt>
                <c:pt idx="8447">
                  <c:v>143.97698333263398</c:v>
                </c:pt>
                <c:pt idx="8448">
                  <c:v>143.99385000069935</c:v>
                </c:pt>
                <c:pt idx="8449">
                  <c:v>144.01069999535878</c:v>
                </c:pt>
                <c:pt idx="8450">
                  <c:v>144.02754999796551</c:v>
                </c:pt>
                <c:pt idx="8451">
                  <c:v>144.04524999459585</c:v>
                </c:pt>
                <c:pt idx="8452">
                  <c:v>144.06209999720255</c:v>
                </c:pt>
                <c:pt idx="8453">
                  <c:v>144.07979999383289</c:v>
                </c:pt>
                <c:pt idx="8454">
                  <c:v>144.09664999643962</c:v>
                </c:pt>
                <c:pt idx="8455">
                  <c:v>144.11399999459584</c:v>
                </c:pt>
                <c:pt idx="8456">
                  <c:v>144.13084999720255</c:v>
                </c:pt>
                <c:pt idx="8457">
                  <c:v>144.14773333072662</c:v>
                </c:pt>
                <c:pt idx="8458">
                  <c:v>144.16458333333333</c:v>
                </c:pt>
                <c:pt idx="8459">
                  <c:v>144.18159999847413</c:v>
                </c:pt>
                <c:pt idx="8460">
                  <c:v>144.19845000108083</c:v>
                </c:pt>
                <c:pt idx="8461">
                  <c:v>144.21529999574025</c:v>
                </c:pt>
                <c:pt idx="8462">
                  <c:v>144.23213333288828</c:v>
                </c:pt>
                <c:pt idx="8463">
                  <c:v>144.24973332881927</c:v>
                </c:pt>
                <c:pt idx="8464">
                  <c:v>144.26658333142598</c:v>
                </c:pt>
                <c:pt idx="8465">
                  <c:v>144.28343333403271</c:v>
                </c:pt>
                <c:pt idx="8466">
                  <c:v>144.30029999415081</c:v>
                </c:pt>
                <c:pt idx="8467">
                  <c:v>144.31766666571301</c:v>
                </c:pt>
                <c:pt idx="8468">
                  <c:v>144.33451666037243</c:v>
                </c:pt>
                <c:pt idx="8469">
                  <c:v>144.3522666613261</c:v>
                </c:pt>
                <c:pt idx="8470">
                  <c:v>144.36913332939147</c:v>
                </c:pt>
                <c:pt idx="8471">
                  <c:v>144.38629999955495</c:v>
                </c:pt>
                <c:pt idx="8472">
                  <c:v>144.40314999421437</c:v>
                </c:pt>
                <c:pt idx="8473">
                  <c:v>144.42079999446869</c:v>
                </c:pt>
                <c:pt idx="8474">
                  <c:v>144.43766666253407</c:v>
                </c:pt>
                <c:pt idx="8475">
                  <c:v>144.45476666291555</c:v>
                </c:pt>
                <c:pt idx="8476">
                  <c:v>144.47161666552225</c:v>
                </c:pt>
                <c:pt idx="8477">
                  <c:v>144.48846666018167</c:v>
                </c:pt>
                <c:pt idx="8478">
                  <c:v>144.50571666558582</c:v>
                </c:pt>
                <c:pt idx="8479">
                  <c:v>144.52256666024525</c:v>
                </c:pt>
                <c:pt idx="8480">
                  <c:v>144.5399833281835</c:v>
                </c:pt>
                <c:pt idx="8481">
                  <c:v>144.5568333307902</c:v>
                </c:pt>
                <c:pt idx="8482">
                  <c:v>144.57448333104452</c:v>
                </c:pt>
                <c:pt idx="8483">
                  <c:v>144.59133333365122</c:v>
                </c:pt>
                <c:pt idx="8484">
                  <c:v>144.60818332831064</c:v>
                </c:pt>
                <c:pt idx="8485">
                  <c:v>144.62523333231607</c:v>
                </c:pt>
                <c:pt idx="8486">
                  <c:v>144.64294999440511</c:v>
                </c:pt>
                <c:pt idx="8487">
                  <c:v>144.66001666386921</c:v>
                </c:pt>
                <c:pt idx="8488">
                  <c:v>144.67686666647595</c:v>
                </c:pt>
                <c:pt idx="8489">
                  <c:v>144.69399999777477</c:v>
                </c:pt>
                <c:pt idx="8490">
                  <c:v>144.71098333199819</c:v>
                </c:pt>
                <c:pt idx="8491">
                  <c:v>144.72799999713897</c:v>
                </c:pt>
                <c:pt idx="8492">
                  <c:v>144.74501666227977</c:v>
                </c:pt>
                <c:pt idx="8493">
                  <c:v>144.76188333034514</c:v>
                </c:pt>
                <c:pt idx="8494">
                  <c:v>144.77874999841055</c:v>
                </c:pt>
                <c:pt idx="8495">
                  <c:v>144.79560000101725</c:v>
                </c:pt>
                <c:pt idx="8496">
                  <c:v>144.812433330218</c:v>
                </c:pt>
                <c:pt idx="8497">
                  <c:v>144.8292833328247</c:v>
                </c:pt>
                <c:pt idx="8498">
                  <c:v>144.84613332748413</c:v>
                </c:pt>
                <c:pt idx="8499">
                  <c:v>144.86325000127155</c:v>
                </c:pt>
                <c:pt idx="8500">
                  <c:v>144.88011666138968</c:v>
                </c:pt>
                <c:pt idx="8501">
                  <c:v>144.89725000063578</c:v>
                </c:pt>
                <c:pt idx="8502">
                  <c:v>144.91456666787465</c:v>
                </c:pt>
                <c:pt idx="8503">
                  <c:v>144.93141666253408</c:v>
                </c:pt>
                <c:pt idx="8504">
                  <c:v>144.94826666514078</c:v>
                </c:pt>
                <c:pt idx="8505">
                  <c:v>144.9652499993642</c:v>
                </c:pt>
                <c:pt idx="8506">
                  <c:v>144.982266664505</c:v>
                </c:pt>
                <c:pt idx="8507">
                  <c:v>144.99923333326976</c:v>
                </c:pt>
                <c:pt idx="8508">
                  <c:v>145.01624999841053</c:v>
                </c:pt>
                <c:pt idx="8509">
                  <c:v>145.03310000101726</c:v>
                </c:pt>
                <c:pt idx="8510">
                  <c:v>145.05001666545868</c:v>
                </c:pt>
                <c:pt idx="8511">
                  <c:v>145.06701666514078</c:v>
                </c:pt>
                <c:pt idx="8512">
                  <c:v>145.084299993515</c:v>
                </c:pt>
                <c:pt idx="8513">
                  <c:v>145.10113333066303</c:v>
                </c:pt>
                <c:pt idx="8514">
                  <c:v>145.11809999942778</c:v>
                </c:pt>
                <c:pt idx="8515">
                  <c:v>145.13494999408721</c:v>
                </c:pt>
                <c:pt idx="8516">
                  <c:v>145.15179999669394</c:v>
                </c:pt>
                <c:pt idx="8517">
                  <c:v>145.16913332939149</c:v>
                </c:pt>
                <c:pt idx="8518">
                  <c:v>145.18624999523163</c:v>
                </c:pt>
                <c:pt idx="8519">
                  <c:v>145.20309999783834</c:v>
                </c:pt>
                <c:pt idx="8520">
                  <c:v>145.22024999459583</c:v>
                </c:pt>
                <c:pt idx="8521">
                  <c:v>145.23709999720256</c:v>
                </c:pt>
                <c:pt idx="8522">
                  <c:v>145.25394999980927</c:v>
                </c:pt>
                <c:pt idx="8523">
                  <c:v>145.27138333320619</c:v>
                </c:pt>
                <c:pt idx="8524">
                  <c:v>145.28849999904634</c:v>
                </c:pt>
                <c:pt idx="8525">
                  <c:v>145.30573333104451</c:v>
                </c:pt>
                <c:pt idx="8526">
                  <c:v>145.32276666164398</c:v>
                </c:pt>
                <c:pt idx="8527">
                  <c:v>145.34033333460491</c:v>
                </c:pt>
                <c:pt idx="8528">
                  <c:v>145.35724999904633</c:v>
                </c:pt>
                <c:pt idx="8529">
                  <c:v>145.37481666405995</c:v>
                </c:pt>
                <c:pt idx="8530">
                  <c:v>145.39166666666668</c:v>
                </c:pt>
                <c:pt idx="8531">
                  <c:v>145.4090833346049</c:v>
                </c:pt>
                <c:pt idx="8532">
                  <c:v>145.42599999904633</c:v>
                </c:pt>
                <c:pt idx="8533">
                  <c:v>145.44356666405994</c:v>
                </c:pt>
                <c:pt idx="8534">
                  <c:v>145.46043333212535</c:v>
                </c:pt>
                <c:pt idx="8535">
                  <c:v>145.4776166677475</c:v>
                </c:pt>
                <c:pt idx="8536">
                  <c:v>145.49448332786559</c:v>
                </c:pt>
                <c:pt idx="8537">
                  <c:v>145.51221666336059</c:v>
                </c:pt>
                <c:pt idx="8538">
                  <c:v>145.52906666596729</c:v>
                </c:pt>
                <c:pt idx="8539">
                  <c:v>145.54668332735699</c:v>
                </c:pt>
                <c:pt idx="8540">
                  <c:v>145.56374999682109</c:v>
                </c:pt>
                <c:pt idx="8541">
                  <c:v>145.58078332742056</c:v>
                </c:pt>
                <c:pt idx="8542">
                  <c:v>145.59764999548594</c:v>
                </c:pt>
                <c:pt idx="8543">
                  <c:v>145.61478333473207</c:v>
                </c:pt>
                <c:pt idx="8544">
                  <c:v>145.63226666450501</c:v>
                </c:pt>
                <c:pt idx="8545">
                  <c:v>145.64924999872844</c:v>
                </c:pt>
                <c:pt idx="8546">
                  <c:v>145.66626666386921</c:v>
                </c:pt>
                <c:pt idx="8547">
                  <c:v>145.68324999809266</c:v>
                </c:pt>
                <c:pt idx="8548">
                  <c:v>145.70036666393281</c:v>
                </c:pt>
                <c:pt idx="8549">
                  <c:v>145.71721666653951</c:v>
                </c:pt>
                <c:pt idx="8550">
                  <c:v>145.73438332875568</c:v>
                </c:pt>
                <c:pt idx="8551">
                  <c:v>145.75124999682109</c:v>
                </c:pt>
                <c:pt idx="8552">
                  <c:v>145.76895000139874</c:v>
                </c:pt>
                <c:pt idx="8553">
                  <c:v>145.78598333199818</c:v>
                </c:pt>
                <c:pt idx="8554">
                  <c:v>145.80360000133516</c:v>
                </c:pt>
                <c:pt idx="8555">
                  <c:v>145.82050000031788</c:v>
                </c:pt>
                <c:pt idx="8556">
                  <c:v>145.83781666755675</c:v>
                </c:pt>
                <c:pt idx="8557">
                  <c:v>145.85473333199818</c:v>
                </c:pt>
                <c:pt idx="8558">
                  <c:v>145.87158333460491</c:v>
                </c:pt>
                <c:pt idx="8559">
                  <c:v>145.888516664505</c:v>
                </c:pt>
                <c:pt idx="8560">
                  <c:v>145.9056666612625</c:v>
                </c:pt>
                <c:pt idx="8561">
                  <c:v>145.9227499961853</c:v>
                </c:pt>
                <c:pt idx="8562">
                  <c:v>145.94021666049957</c:v>
                </c:pt>
                <c:pt idx="8563">
                  <c:v>145.95706666310627</c:v>
                </c:pt>
                <c:pt idx="8564">
                  <c:v>145.9742833296458</c:v>
                </c:pt>
                <c:pt idx="8565">
                  <c:v>145.9911333322525</c:v>
                </c:pt>
                <c:pt idx="8566">
                  <c:v>146.00808332761127</c:v>
                </c:pt>
                <c:pt idx="8567">
                  <c:v>146.024933330218</c:v>
                </c:pt>
                <c:pt idx="8568">
                  <c:v>146.04179999828338</c:v>
                </c:pt>
                <c:pt idx="8569">
                  <c:v>146.05948332945505</c:v>
                </c:pt>
                <c:pt idx="8570">
                  <c:v>146.07633333206178</c:v>
                </c:pt>
                <c:pt idx="8571">
                  <c:v>146.09398333231607</c:v>
                </c:pt>
                <c:pt idx="8572">
                  <c:v>146.1109833319982</c:v>
                </c:pt>
                <c:pt idx="8573">
                  <c:v>146.12811666329702</c:v>
                </c:pt>
                <c:pt idx="8574">
                  <c:v>146.14523332913717</c:v>
                </c:pt>
                <c:pt idx="8575">
                  <c:v>146.16294999917349</c:v>
                </c:pt>
                <c:pt idx="8576">
                  <c:v>146.17999999523164</c:v>
                </c:pt>
                <c:pt idx="8577">
                  <c:v>146.19706666469574</c:v>
                </c:pt>
                <c:pt idx="8578">
                  <c:v>146.21403333346049</c:v>
                </c:pt>
                <c:pt idx="8579">
                  <c:v>146.23104999860126</c:v>
                </c:pt>
                <c:pt idx="8580">
                  <c:v>146.24801666736602</c:v>
                </c:pt>
                <c:pt idx="8581">
                  <c:v>146.26498332818349</c:v>
                </c:pt>
                <c:pt idx="8582">
                  <c:v>146.28203333218892</c:v>
                </c:pt>
                <c:pt idx="8583">
                  <c:v>146.29888332684834</c:v>
                </c:pt>
                <c:pt idx="8584">
                  <c:v>146.31626666386921</c:v>
                </c:pt>
                <c:pt idx="8585">
                  <c:v>146.33324999809264</c:v>
                </c:pt>
                <c:pt idx="8586">
                  <c:v>146.35073332786561</c:v>
                </c:pt>
                <c:pt idx="8587">
                  <c:v>146.36759999593099</c:v>
                </c:pt>
                <c:pt idx="8588">
                  <c:v>146.38496666749319</c:v>
                </c:pt>
                <c:pt idx="8589">
                  <c:v>146.40198333263396</c:v>
                </c:pt>
                <c:pt idx="8590">
                  <c:v>146.41904999415081</c:v>
                </c:pt>
                <c:pt idx="8591">
                  <c:v>146.43601666291553</c:v>
                </c:pt>
                <c:pt idx="8592">
                  <c:v>146.45301666259766</c:v>
                </c:pt>
                <c:pt idx="8593">
                  <c:v>146.47036666075388</c:v>
                </c:pt>
                <c:pt idx="8594">
                  <c:v>146.48798333009083</c:v>
                </c:pt>
                <c:pt idx="8595">
                  <c:v>146.50483333269756</c:v>
                </c:pt>
                <c:pt idx="8596">
                  <c:v>146.52168332735698</c:v>
                </c:pt>
                <c:pt idx="8597">
                  <c:v>146.53859999974568</c:v>
                </c:pt>
                <c:pt idx="8598">
                  <c:v>146.55548333326976</c:v>
                </c:pt>
                <c:pt idx="8599">
                  <c:v>146.57298332850138</c:v>
                </c:pt>
                <c:pt idx="8600">
                  <c:v>146.59001666704813</c:v>
                </c:pt>
                <c:pt idx="8601">
                  <c:v>146.60686666170756</c:v>
                </c:pt>
                <c:pt idx="8602">
                  <c:v>146.62398332754771</c:v>
                </c:pt>
                <c:pt idx="8603">
                  <c:v>146.64101666609446</c:v>
                </c:pt>
                <c:pt idx="8604">
                  <c:v>146.65798332691193</c:v>
                </c:pt>
                <c:pt idx="8605">
                  <c:v>146.6755833307902</c:v>
                </c:pt>
                <c:pt idx="8606">
                  <c:v>146.69243333339691</c:v>
                </c:pt>
                <c:pt idx="8607">
                  <c:v>146.70953333377838</c:v>
                </c:pt>
                <c:pt idx="8608">
                  <c:v>146.72638332843781</c:v>
                </c:pt>
                <c:pt idx="8609">
                  <c:v>146.74323333104451</c:v>
                </c:pt>
                <c:pt idx="8610">
                  <c:v>146.7607499996821</c:v>
                </c:pt>
                <c:pt idx="8611">
                  <c:v>146.7777499993642</c:v>
                </c:pt>
                <c:pt idx="8612">
                  <c:v>146.79459999402363</c:v>
                </c:pt>
                <c:pt idx="8613">
                  <c:v>146.81150000095369</c:v>
                </c:pt>
                <c:pt idx="8614">
                  <c:v>146.82834999561311</c:v>
                </c:pt>
                <c:pt idx="8615">
                  <c:v>146.84518333276114</c:v>
                </c:pt>
                <c:pt idx="8616">
                  <c:v>146.86203332742056</c:v>
                </c:pt>
                <c:pt idx="8617">
                  <c:v>146.87964999675751</c:v>
                </c:pt>
                <c:pt idx="8618">
                  <c:v>146.89674999713898</c:v>
                </c:pt>
                <c:pt idx="8619">
                  <c:v>146.91359999974568</c:v>
                </c:pt>
                <c:pt idx="8620">
                  <c:v>146.93071666558583</c:v>
                </c:pt>
                <c:pt idx="8621">
                  <c:v>146.94828333059948</c:v>
                </c:pt>
                <c:pt idx="8622">
                  <c:v>146.96513333320618</c:v>
                </c:pt>
                <c:pt idx="8623">
                  <c:v>146.98198332786561</c:v>
                </c:pt>
                <c:pt idx="8624">
                  <c:v>146.99884999593098</c:v>
                </c:pt>
                <c:pt idx="8625">
                  <c:v>147.01658333142598</c:v>
                </c:pt>
                <c:pt idx="8626">
                  <c:v>147.03343333403271</c:v>
                </c:pt>
                <c:pt idx="8627">
                  <c:v>147.051083334287</c:v>
                </c:pt>
                <c:pt idx="8628">
                  <c:v>147.06801666418713</c:v>
                </c:pt>
                <c:pt idx="8629">
                  <c:v>147.0855333328247</c:v>
                </c:pt>
                <c:pt idx="8630">
                  <c:v>147.10238332748412</c:v>
                </c:pt>
                <c:pt idx="8631">
                  <c:v>147.12011666297911</c:v>
                </c:pt>
                <c:pt idx="8632">
                  <c:v>147.13695000012714</c:v>
                </c:pt>
                <c:pt idx="8633">
                  <c:v>147.15403332710267</c:v>
                </c:pt>
                <c:pt idx="8634">
                  <c:v>147.17099999586742</c:v>
                </c:pt>
                <c:pt idx="8635">
                  <c:v>147.18874999682109</c:v>
                </c:pt>
                <c:pt idx="8636">
                  <c:v>147.20573333104451</c:v>
                </c:pt>
                <c:pt idx="8637">
                  <c:v>147.22316666444144</c:v>
                </c:pt>
                <c:pt idx="8638">
                  <c:v>147.24001666704814</c:v>
                </c:pt>
                <c:pt idx="8639">
                  <c:v>147.25738333066303</c:v>
                </c:pt>
                <c:pt idx="8640">
                  <c:v>147.27448333104451</c:v>
                </c:pt>
                <c:pt idx="8641">
                  <c:v>147.29151666164398</c:v>
                </c:pt>
                <c:pt idx="8642">
                  <c:v>147.30836666425068</c:v>
                </c:pt>
                <c:pt idx="8643">
                  <c:v>147.32521666685741</c:v>
                </c:pt>
                <c:pt idx="8644">
                  <c:v>147.34208332697551</c:v>
                </c:pt>
                <c:pt idx="8645">
                  <c:v>147.35901666482289</c:v>
                </c:pt>
                <c:pt idx="8646">
                  <c:v>147.37586666742962</c:v>
                </c:pt>
                <c:pt idx="8647">
                  <c:v>147.39323333104451</c:v>
                </c:pt>
                <c:pt idx="8648">
                  <c:v>147.41008333365122</c:v>
                </c:pt>
                <c:pt idx="8649">
                  <c:v>147.42698333263397</c:v>
                </c:pt>
                <c:pt idx="8650">
                  <c:v>147.44453333218891</c:v>
                </c:pt>
                <c:pt idx="8651">
                  <c:v>147.46138332684833</c:v>
                </c:pt>
                <c:pt idx="8652">
                  <c:v>147.47860000133514</c:v>
                </c:pt>
                <c:pt idx="8653">
                  <c:v>147.49544999599456</c:v>
                </c:pt>
                <c:pt idx="8654">
                  <c:v>147.51333332856495</c:v>
                </c:pt>
                <c:pt idx="8655">
                  <c:v>147.53018333117168</c:v>
                </c:pt>
                <c:pt idx="8656">
                  <c:v>147.54773333072663</c:v>
                </c:pt>
                <c:pt idx="8657">
                  <c:v>147.56458333333333</c:v>
                </c:pt>
                <c:pt idx="8658">
                  <c:v>147.58158333301543</c:v>
                </c:pt>
                <c:pt idx="8659">
                  <c:v>147.59843332767485</c:v>
                </c:pt>
                <c:pt idx="8660">
                  <c:v>147.61528333028158</c:v>
                </c:pt>
                <c:pt idx="8661">
                  <c:v>147.63300000031788</c:v>
                </c:pt>
                <c:pt idx="8662">
                  <c:v>147.649866660436</c:v>
                </c:pt>
                <c:pt idx="8663">
                  <c:v>147.66756666501362</c:v>
                </c:pt>
                <c:pt idx="8664">
                  <c:v>147.68441666762035</c:v>
                </c:pt>
                <c:pt idx="8665">
                  <c:v>147.70231666564942</c:v>
                </c:pt>
                <c:pt idx="8666">
                  <c:v>147.71914999485017</c:v>
                </c:pt>
                <c:pt idx="8667">
                  <c:v>147.73599999745687</c:v>
                </c:pt>
                <c:pt idx="8668">
                  <c:v>147.75285000006357</c:v>
                </c:pt>
                <c:pt idx="8669">
                  <c:v>147.76984999974567</c:v>
                </c:pt>
                <c:pt idx="8670">
                  <c:v>147.78698333104452</c:v>
                </c:pt>
                <c:pt idx="8671">
                  <c:v>147.80383333365123</c:v>
                </c:pt>
                <c:pt idx="8672">
                  <c:v>147.82068332831065</c:v>
                </c:pt>
                <c:pt idx="8673">
                  <c:v>147.8379333337148</c:v>
                </c:pt>
                <c:pt idx="8674">
                  <c:v>147.85499999523162</c:v>
                </c:pt>
                <c:pt idx="8675">
                  <c:v>147.87184999783832</c:v>
                </c:pt>
                <c:pt idx="8676">
                  <c:v>147.88870000044506</c:v>
                </c:pt>
                <c:pt idx="8677">
                  <c:v>147.9058166662852</c:v>
                </c:pt>
                <c:pt idx="8678">
                  <c:v>147.92268333435058</c:v>
                </c:pt>
                <c:pt idx="8679">
                  <c:v>147.93973333040873</c:v>
                </c:pt>
                <c:pt idx="8680">
                  <c:v>147.95659999847413</c:v>
                </c:pt>
                <c:pt idx="8681">
                  <c:v>147.97345000108083</c:v>
                </c:pt>
                <c:pt idx="8682">
                  <c:v>147.99063332875571</c:v>
                </c:pt>
                <c:pt idx="8683">
                  <c:v>148.00746666590373</c:v>
                </c:pt>
                <c:pt idx="8684">
                  <c:v>148.02431666056316</c:v>
                </c:pt>
                <c:pt idx="8685">
                  <c:v>148.04116666316986</c:v>
                </c:pt>
                <c:pt idx="8686">
                  <c:v>148.05834999879201</c:v>
                </c:pt>
                <c:pt idx="8687">
                  <c:v>148.07520000139871</c:v>
                </c:pt>
                <c:pt idx="8688">
                  <c:v>148.09236666361491</c:v>
                </c:pt>
                <c:pt idx="8689">
                  <c:v>148.10921666622161</c:v>
                </c:pt>
                <c:pt idx="8690">
                  <c:v>148.12606666088104</c:v>
                </c:pt>
                <c:pt idx="8691">
                  <c:v>148.14291666348774</c:v>
                </c:pt>
                <c:pt idx="8692">
                  <c:v>148.15976666609447</c:v>
                </c:pt>
                <c:pt idx="8693">
                  <c:v>148.17714999516804</c:v>
                </c:pt>
                <c:pt idx="8694">
                  <c:v>148.19399999777477</c:v>
                </c:pt>
                <c:pt idx="8695">
                  <c:v>148.21140000025432</c:v>
                </c:pt>
                <c:pt idx="8696">
                  <c:v>148.22824999491374</c:v>
                </c:pt>
                <c:pt idx="8697">
                  <c:v>148.24509999752044</c:v>
                </c:pt>
                <c:pt idx="8698">
                  <c:v>148.26199999650319</c:v>
                </c:pt>
                <c:pt idx="8699">
                  <c:v>148.27884999910989</c:v>
                </c:pt>
                <c:pt idx="8700">
                  <c:v>148.29648333390554</c:v>
                </c:pt>
                <c:pt idx="8701">
                  <c:v>148.31331666310629</c:v>
                </c:pt>
                <c:pt idx="8702">
                  <c:v>148.33016666571299</c:v>
                </c:pt>
                <c:pt idx="8703">
                  <c:v>148.34701666037242</c:v>
                </c:pt>
                <c:pt idx="8704">
                  <c:v>148.36386666297912</c:v>
                </c:pt>
                <c:pt idx="8705">
                  <c:v>148.38145000139872</c:v>
                </c:pt>
                <c:pt idx="8706">
                  <c:v>148.39829999605814</c:v>
                </c:pt>
                <c:pt idx="8707">
                  <c:v>148.41600000063579</c:v>
                </c:pt>
                <c:pt idx="8708">
                  <c:v>148.43284999529521</c:v>
                </c:pt>
                <c:pt idx="8709">
                  <c:v>148.44969999790192</c:v>
                </c:pt>
                <c:pt idx="8710">
                  <c:v>148.46679999828339</c:v>
                </c:pt>
                <c:pt idx="8711">
                  <c:v>148.48431666692099</c:v>
                </c:pt>
                <c:pt idx="8712">
                  <c:v>148.50116666158041</c:v>
                </c:pt>
                <c:pt idx="8713">
                  <c:v>148.51809999942779</c:v>
                </c:pt>
                <c:pt idx="8714">
                  <c:v>148.53494999408721</c:v>
                </c:pt>
                <c:pt idx="8715">
                  <c:v>148.55209999879202</c:v>
                </c:pt>
                <c:pt idx="8716">
                  <c:v>148.56899999777477</c:v>
                </c:pt>
                <c:pt idx="8717">
                  <c:v>148.58651666641236</c:v>
                </c:pt>
                <c:pt idx="8718">
                  <c:v>148.60334999561309</c:v>
                </c:pt>
                <c:pt idx="8719">
                  <c:v>148.62099999586741</c:v>
                </c:pt>
                <c:pt idx="8720">
                  <c:v>148.63784999847411</c:v>
                </c:pt>
                <c:pt idx="8721">
                  <c:v>148.65479999383291</c:v>
                </c:pt>
                <c:pt idx="8722">
                  <c:v>148.67164999643961</c:v>
                </c:pt>
                <c:pt idx="8723">
                  <c:v>148.68849999904631</c:v>
                </c:pt>
                <c:pt idx="8724">
                  <c:v>148.70534999370574</c:v>
                </c:pt>
                <c:pt idx="8725">
                  <c:v>148.72219999631247</c:v>
                </c:pt>
                <c:pt idx="8726">
                  <c:v>148.73904999891917</c:v>
                </c:pt>
                <c:pt idx="8727">
                  <c:v>148.75611666043599</c:v>
                </c:pt>
                <c:pt idx="8728">
                  <c:v>148.77296666304269</c:v>
                </c:pt>
                <c:pt idx="8729">
                  <c:v>148.78981666564943</c:v>
                </c:pt>
                <c:pt idx="8730">
                  <c:v>148.8066833337148</c:v>
                </c:pt>
                <c:pt idx="8731">
                  <c:v>148.82353332837422</c:v>
                </c:pt>
                <c:pt idx="8732">
                  <c:v>148.84129999478657</c:v>
                </c:pt>
                <c:pt idx="8733">
                  <c:v>148.8581499973933</c:v>
                </c:pt>
                <c:pt idx="8734">
                  <c:v>148.87510000069935</c:v>
                </c:pt>
                <c:pt idx="8735">
                  <c:v>148.8919333299001</c:v>
                </c:pt>
                <c:pt idx="8736">
                  <c:v>148.90884999434152</c:v>
                </c:pt>
                <c:pt idx="8737">
                  <c:v>148.92569999694825</c:v>
                </c:pt>
                <c:pt idx="8738">
                  <c:v>148.94359999497732</c:v>
                </c:pt>
                <c:pt idx="8739">
                  <c:v>148.96044999758402</c:v>
                </c:pt>
                <c:pt idx="8740">
                  <c:v>148.97819999853769</c:v>
                </c:pt>
                <c:pt idx="8741">
                  <c:v>148.99505000114442</c:v>
                </c:pt>
                <c:pt idx="8742">
                  <c:v>149.01278332869211</c:v>
                </c:pt>
                <c:pt idx="8743">
                  <c:v>149.02963333129884</c:v>
                </c:pt>
                <c:pt idx="8744">
                  <c:v>149.04725000063578</c:v>
                </c:pt>
                <c:pt idx="8745">
                  <c:v>149.06409999529521</c:v>
                </c:pt>
                <c:pt idx="8746">
                  <c:v>149.08094999790191</c:v>
                </c:pt>
                <c:pt idx="8747">
                  <c:v>149.09781666596731</c:v>
                </c:pt>
                <c:pt idx="8748">
                  <c:v>149.11488332748414</c:v>
                </c:pt>
                <c:pt idx="8749">
                  <c:v>149.13173333009084</c:v>
                </c:pt>
                <c:pt idx="8750">
                  <c:v>149.14858333269754</c:v>
                </c:pt>
                <c:pt idx="8751">
                  <c:v>149.16574999491374</c:v>
                </c:pt>
                <c:pt idx="8752">
                  <c:v>149.18261666297911</c:v>
                </c:pt>
                <c:pt idx="8753">
                  <c:v>149.19973332881926</c:v>
                </c:pt>
                <c:pt idx="8754">
                  <c:v>149.21661666234334</c:v>
                </c:pt>
                <c:pt idx="8755">
                  <c:v>149.23374999364216</c:v>
                </c:pt>
                <c:pt idx="8756">
                  <c:v>149.25139999389648</c:v>
                </c:pt>
                <c:pt idx="8757">
                  <c:v>149.26824999650319</c:v>
                </c:pt>
                <c:pt idx="8758">
                  <c:v>149.28596666653951</c:v>
                </c:pt>
                <c:pt idx="8759">
                  <c:v>149.30281666119893</c:v>
                </c:pt>
                <c:pt idx="8760">
                  <c:v>149.31966666380563</c:v>
                </c:pt>
                <c:pt idx="8761">
                  <c:v>149.33651666641236</c:v>
                </c:pt>
                <c:pt idx="8762">
                  <c:v>149.35413332780203</c:v>
                </c:pt>
                <c:pt idx="8763">
                  <c:v>149.37098333040873</c:v>
                </c:pt>
                <c:pt idx="8764">
                  <c:v>149.38863333066305</c:v>
                </c:pt>
                <c:pt idx="8765">
                  <c:v>149.40548333326976</c:v>
                </c:pt>
                <c:pt idx="8766">
                  <c:v>149.42259999910991</c:v>
                </c:pt>
                <c:pt idx="8767">
                  <c:v>149.43944999376933</c:v>
                </c:pt>
                <c:pt idx="8768">
                  <c:v>149.45659999847413</c:v>
                </c:pt>
                <c:pt idx="8769">
                  <c:v>149.47343332767485</c:v>
                </c:pt>
                <c:pt idx="8770">
                  <c:v>149.49220000108082</c:v>
                </c:pt>
                <c:pt idx="8771">
                  <c:v>149.50904999574024</c:v>
                </c:pt>
                <c:pt idx="8772">
                  <c:v>149.52589999834697</c:v>
                </c:pt>
                <c:pt idx="8773">
                  <c:v>149.54275000095367</c:v>
                </c:pt>
                <c:pt idx="8774">
                  <c:v>149.5595999956131</c:v>
                </c:pt>
                <c:pt idx="8775">
                  <c:v>149.57728333473204</c:v>
                </c:pt>
                <c:pt idx="8776">
                  <c:v>149.59413332939147</c:v>
                </c:pt>
                <c:pt idx="8777">
                  <c:v>149.61199999650319</c:v>
                </c:pt>
                <c:pt idx="8778">
                  <c:v>149.62884999910992</c:v>
                </c:pt>
                <c:pt idx="8779">
                  <c:v>149.64569999376934</c:v>
                </c:pt>
                <c:pt idx="8780">
                  <c:v>149.66254999637604</c:v>
                </c:pt>
                <c:pt idx="8781">
                  <c:v>149.67961666584014</c:v>
                </c:pt>
                <c:pt idx="8782">
                  <c:v>149.69646666049957</c:v>
                </c:pt>
                <c:pt idx="8783">
                  <c:v>149.71331666310627</c:v>
                </c:pt>
                <c:pt idx="8784">
                  <c:v>149.730166665713</c:v>
                </c:pt>
                <c:pt idx="8785">
                  <c:v>149.7470999956131</c:v>
                </c:pt>
                <c:pt idx="8786">
                  <c:v>149.76393333276113</c:v>
                </c:pt>
                <c:pt idx="8787">
                  <c:v>149.78078332742055</c:v>
                </c:pt>
                <c:pt idx="8788">
                  <c:v>149.79786666234335</c:v>
                </c:pt>
                <c:pt idx="8789">
                  <c:v>149.81471666495005</c:v>
                </c:pt>
                <c:pt idx="8790">
                  <c:v>149.83156666755676</c:v>
                </c:pt>
                <c:pt idx="8791">
                  <c:v>149.8489833275477</c:v>
                </c:pt>
                <c:pt idx="8792">
                  <c:v>149.86583333015443</c:v>
                </c:pt>
                <c:pt idx="8793">
                  <c:v>149.88318332831065</c:v>
                </c:pt>
                <c:pt idx="8794">
                  <c:v>149.90003333091735</c:v>
                </c:pt>
                <c:pt idx="8795">
                  <c:v>149.91688333352405</c:v>
                </c:pt>
                <c:pt idx="8796">
                  <c:v>149.93373332818348</c:v>
                </c:pt>
                <c:pt idx="8797">
                  <c:v>149.9514499982198</c:v>
                </c:pt>
                <c:pt idx="8798">
                  <c:v>149.9683166662852</c:v>
                </c:pt>
                <c:pt idx="8799">
                  <c:v>149.9859833319982</c:v>
                </c:pt>
                <c:pt idx="8800">
                  <c:v>150.0028333346049</c:v>
                </c:pt>
                <c:pt idx="8801">
                  <c:v>150.01968332926432</c:v>
                </c:pt>
                <c:pt idx="8802">
                  <c:v>150.03653333187103</c:v>
                </c:pt>
                <c:pt idx="8803">
                  <c:v>150.05336666107178</c:v>
                </c:pt>
                <c:pt idx="8804">
                  <c:v>150.07048332691193</c:v>
                </c:pt>
                <c:pt idx="8805">
                  <c:v>150.087366660436</c:v>
                </c:pt>
                <c:pt idx="8806">
                  <c:v>150.10421666304271</c:v>
                </c:pt>
                <c:pt idx="8807">
                  <c:v>150.12146666049958</c:v>
                </c:pt>
                <c:pt idx="8808">
                  <c:v>150.13831666310628</c:v>
                </c:pt>
                <c:pt idx="8809">
                  <c:v>150.15529999732971</c:v>
                </c:pt>
                <c:pt idx="8810">
                  <c:v>150.17214999993641</c:v>
                </c:pt>
                <c:pt idx="8811">
                  <c:v>150.18899999459583</c:v>
                </c:pt>
                <c:pt idx="8812">
                  <c:v>150.20618333021801</c:v>
                </c:pt>
                <c:pt idx="8813">
                  <c:v>150.22303333282471</c:v>
                </c:pt>
                <c:pt idx="8814">
                  <c:v>150.24079999923705</c:v>
                </c:pt>
                <c:pt idx="8815">
                  <c:v>150.25766666730246</c:v>
                </c:pt>
                <c:pt idx="8816">
                  <c:v>150.2748499949773</c:v>
                </c:pt>
                <c:pt idx="8817">
                  <c:v>150.29169999758403</c:v>
                </c:pt>
                <c:pt idx="8818">
                  <c:v>150.30936666329703</c:v>
                </c:pt>
                <c:pt idx="8819">
                  <c:v>150.32621666590373</c:v>
                </c:pt>
                <c:pt idx="8820">
                  <c:v>150.34375</c:v>
                </c:pt>
                <c:pt idx="8821">
                  <c:v>150.36059999465942</c:v>
                </c:pt>
                <c:pt idx="8822">
                  <c:v>150.37795000076295</c:v>
                </c:pt>
                <c:pt idx="8823">
                  <c:v>150.39479999542237</c:v>
                </c:pt>
                <c:pt idx="8824">
                  <c:v>150.41164999802908</c:v>
                </c:pt>
                <c:pt idx="8825">
                  <c:v>150.42850000063578</c:v>
                </c:pt>
                <c:pt idx="8826">
                  <c:v>150.44558332761127</c:v>
                </c:pt>
                <c:pt idx="8827">
                  <c:v>150.462433330218</c:v>
                </c:pt>
                <c:pt idx="8828">
                  <c:v>150.47928333282471</c:v>
                </c:pt>
                <c:pt idx="8829">
                  <c:v>150.49613332748413</c:v>
                </c:pt>
                <c:pt idx="8830">
                  <c:v>150.51381666660308</c:v>
                </c:pt>
                <c:pt idx="8831">
                  <c:v>150.5306666612625</c:v>
                </c:pt>
                <c:pt idx="8832">
                  <c:v>150.54784999688465</c:v>
                </c:pt>
                <c:pt idx="8833">
                  <c:v>150.5647499958674</c:v>
                </c:pt>
                <c:pt idx="8834">
                  <c:v>150.58213333288828</c:v>
                </c:pt>
                <c:pt idx="8835">
                  <c:v>150.5989833275477</c:v>
                </c:pt>
                <c:pt idx="8836">
                  <c:v>150.61668333212535</c:v>
                </c:pt>
                <c:pt idx="8837">
                  <c:v>150.6335166613261</c:v>
                </c:pt>
                <c:pt idx="8838">
                  <c:v>150.6503666639328</c:v>
                </c:pt>
                <c:pt idx="8839">
                  <c:v>150.6672166665395</c:v>
                </c:pt>
                <c:pt idx="8840">
                  <c:v>150.68434999783832</c:v>
                </c:pt>
                <c:pt idx="8841">
                  <c:v>150.70120000044506</c:v>
                </c:pt>
                <c:pt idx="8842">
                  <c:v>150.71876666545867</c:v>
                </c:pt>
                <c:pt idx="8843">
                  <c:v>150.73561666806538</c:v>
                </c:pt>
                <c:pt idx="8844">
                  <c:v>150.75329999923707</c:v>
                </c:pt>
                <c:pt idx="8845">
                  <c:v>150.7701499938965</c:v>
                </c:pt>
                <c:pt idx="8846">
                  <c:v>150.78766666253406</c:v>
                </c:pt>
                <c:pt idx="8847">
                  <c:v>150.8045166651408</c:v>
                </c:pt>
                <c:pt idx="8848">
                  <c:v>150.8215833346049</c:v>
                </c:pt>
                <c:pt idx="8849">
                  <c:v>150.83844999472299</c:v>
                </c:pt>
                <c:pt idx="8850">
                  <c:v>150.85601666768392</c:v>
                </c:pt>
                <c:pt idx="8851">
                  <c:v>150.87286666234334</c:v>
                </c:pt>
                <c:pt idx="8852">
                  <c:v>150.89024999936422</c:v>
                </c:pt>
                <c:pt idx="8853">
                  <c:v>150.90709999402364</c:v>
                </c:pt>
                <c:pt idx="8854">
                  <c:v>150.92443333466846</c:v>
                </c:pt>
                <c:pt idx="8855">
                  <c:v>150.94128332932789</c:v>
                </c:pt>
                <c:pt idx="8856">
                  <c:v>150.95834999879202</c:v>
                </c:pt>
                <c:pt idx="8857">
                  <c:v>150.97520000139872</c:v>
                </c:pt>
                <c:pt idx="8858">
                  <c:v>150.99284999370576</c:v>
                </c:pt>
                <c:pt idx="8859">
                  <c:v>151.00969999631246</c:v>
                </c:pt>
                <c:pt idx="8860">
                  <c:v>151.02654999891917</c:v>
                </c:pt>
                <c:pt idx="8861">
                  <c:v>151.04339999357859</c:v>
                </c:pt>
                <c:pt idx="8862">
                  <c:v>151.06058332920074</c:v>
                </c:pt>
                <c:pt idx="8863">
                  <c:v>151.07743333180744</c:v>
                </c:pt>
                <c:pt idx="8864">
                  <c:v>151.09511666297914</c:v>
                </c:pt>
                <c:pt idx="8865">
                  <c:v>151.11196666558584</c:v>
                </c:pt>
                <c:pt idx="8866">
                  <c:v>151.12883333365122</c:v>
                </c:pt>
                <c:pt idx="8867">
                  <c:v>151.14568332831064</c:v>
                </c:pt>
                <c:pt idx="8868">
                  <c:v>151.16253333091737</c:v>
                </c:pt>
                <c:pt idx="8869">
                  <c:v>151.17938333352407</c:v>
                </c:pt>
                <c:pt idx="8870">
                  <c:v>151.19634999434155</c:v>
                </c:pt>
                <c:pt idx="8871">
                  <c:v>151.21318333148957</c:v>
                </c:pt>
                <c:pt idx="8872">
                  <c:v>151.23003333409628</c:v>
                </c:pt>
                <c:pt idx="8873">
                  <c:v>151.24735000133515</c:v>
                </c:pt>
                <c:pt idx="8874">
                  <c:v>151.26419999599457</c:v>
                </c:pt>
                <c:pt idx="8875">
                  <c:v>151.2813333272934</c:v>
                </c:pt>
                <c:pt idx="8876">
                  <c:v>151.2981833299001</c:v>
                </c:pt>
                <c:pt idx="8877">
                  <c:v>151.31546666622162</c:v>
                </c:pt>
                <c:pt idx="8878">
                  <c:v>151.33231666088105</c:v>
                </c:pt>
                <c:pt idx="8879">
                  <c:v>151.34929999510447</c:v>
                </c:pt>
                <c:pt idx="8880">
                  <c:v>151.36614999771118</c:v>
                </c:pt>
                <c:pt idx="8881">
                  <c:v>151.38300000031788</c:v>
                </c:pt>
                <c:pt idx="8882">
                  <c:v>151.3998499949773</c:v>
                </c:pt>
                <c:pt idx="8883">
                  <c:v>151.41756666501362</c:v>
                </c:pt>
                <c:pt idx="8884">
                  <c:v>151.43441666762035</c:v>
                </c:pt>
                <c:pt idx="8885">
                  <c:v>151.4518333276113</c:v>
                </c:pt>
                <c:pt idx="8886">
                  <c:v>151.468683330218</c:v>
                </c:pt>
                <c:pt idx="8887">
                  <c:v>151.48604999383289</c:v>
                </c:pt>
                <c:pt idx="8888">
                  <c:v>151.50289999643962</c:v>
                </c:pt>
                <c:pt idx="8889">
                  <c:v>151.519833334287</c:v>
                </c:pt>
                <c:pt idx="8890">
                  <c:v>151.53668332894642</c:v>
                </c:pt>
                <c:pt idx="8891">
                  <c:v>151.5538499991099</c:v>
                </c:pt>
                <c:pt idx="8892">
                  <c:v>151.57069999376932</c:v>
                </c:pt>
                <c:pt idx="8893">
                  <c:v>151.5883666674296</c:v>
                </c:pt>
                <c:pt idx="8894">
                  <c:v>151.60521666208902</c:v>
                </c:pt>
                <c:pt idx="8895">
                  <c:v>151.62280000050862</c:v>
                </c:pt>
                <c:pt idx="8896">
                  <c:v>151.63964999516804</c:v>
                </c:pt>
                <c:pt idx="8897">
                  <c:v>151.65658333301545</c:v>
                </c:pt>
                <c:pt idx="8898">
                  <c:v>151.67343332767487</c:v>
                </c:pt>
                <c:pt idx="8899">
                  <c:v>151.69028333028157</c:v>
                </c:pt>
                <c:pt idx="8900">
                  <c:v>151.70773332913717</c:v>
                </c:pt>
                <c:pt idx="8901">
                  <c:v>151.72520000139872</c:v>
                </c:pt>
                <c:pt idx="8902">
                  <c:v>151.74289999802906</c:v>
                </c:pt>
                <c:pt idx="8903">
                  <c:v>151.75975000063579</c:v>
                </c:pt>
                <c:pt idx="8904">
                  <c:v>151.77743333180746</c:v>
                </c:pt>
                <c:pt idx="8905">
                  <c:v>151.79428333441416</c:v>
                </c:pt>
                <c:pt idx="8906">
                  <c:v>151.8119999965032</c:v>
                </c:pt>
                <c:pt idx="8907">
                  <c:v>151.82884999910991</c:v>
                </c:pt>
                <c:pt idx="8908">
                  <c:v>151.84611666202545</c:v>
                </c:pt>
                <c:pt idx="8909">
                  <c:v>151.86296666463215</c:v>
                </c:pt>
                <c:pt idx="8910">
                  <c:v>151.8805999994278</c:v>
                </c:pt>
                <c:pt idx="8911">
                  <c:v>151.89744999408722</c:v>
                </c:pt>
                <c:pt idx="8912">
                  <c:v>151.91518332958222</c:v>
                </c:pt>
                <c:pt idx="8913">
                  <c:v>151.93203333218892</c:v>
                </c:pt>
                <c:pt idx="8914">
                  <c:v>151.94948333104452</c:v>
                </c:pt>
                <c:pt idx="8915">
                  <c:v>151.96633333365122</c:v>
                </c:pt>
                <c:pt idx="8916">
                  <c:v>151.98373332818349</c:v>
                </c:pt>
                <c:pt idx="8917">
                  <c:v>152.00059999624889</c:v>
                </c:pt>
                <c:pt idx="8918">
                  <c:v>152.0174499988556</c:v>
                </c:pt>
                <c:pt idx="8919">
                  <c:v>152.03429999351502</c:v>
                </c:pt>
                <c:pt idx="8920">
                  <c:v>152.05143333276112</c:v>
                </c:pt>
                <c:pt idx="8921">
                  <c:v>152.06828332742054</c:v>
                </c:pt>
                <c:pt idx="8922">
                  <c:v>152.08591666221619</c:v>
                </c:pt>
                <c:pt idx="8923">
                  <c:v>152.10274999936422</c:v>
                </c:pt>
                <c:pt idx="8924">
                  <c:v>152.11959999402364</c:v>
                </c:pt>
                <c:pt idx="8925">
                  <c:v>152.13644999663035</c:v>
                </c:pt>
                <c:pt idx="8926">
                  <c:v>152.154150001208</c:v>
                </c:pt>
                <c:pt idx="8927">
                  <c:v>152.17099999586742</c:v>
                </c:pt>
                <c:pt idx="8928">
                  <c:v>152.18826666673024</c:v>
                </c:pt>
                <c:pt idx="8929">
                  <c:v>152.20511666138967</c:v>
                </c:pt>
                <c:pt idx="8930">
                  <c:v>152.22280000050861</c:v>
                </c:pt>
                <c:pt idx="8931">
                  <c:v>152.23964999516804</c:v>
                </c:pt>
                <c:pt idx="8932">
                  <c:v>152.25694999694824</c:v>
                </c:pt>
                <c:pt idx="8933">
                  <c:v>152.27379999955494</c:v>
                </c:pt>
                <c:pt idx="8934">
                  <c:v>152.29153332710266</c:v>
                </c:pt>
                <c:pt idx="8935">
                  <c:v>152.30838332970936</c:v>
                </c:pt>
                <c:pt idx="8936">
                  <c:v>152.32604999542235</c:v>
                </c:pt>
                <c:pt idx="8937">
                  <c:v>152.34289999802908</c:v>
                </c:pt>
                <c:pt idx="8938">
                  <c:v>152.36056666374208</c:v>
                </c:pt>
                <c:pt idx="8939">
                  <c:v>152.37741666634878</c:v>
                </c:pt>
                <c:pt idx="8940">
                  <c:v>152.39501666227977</c:v>
                </c:pt>
                <c:pt idx="8941">
                  <c:v>152.41188333034515</c:v>
                </c:pt>
                <c:pt idx="8942">
                  <c:v>152.42873333295185</c:v>
                </c:pt>
                <c:pt idx="8943">
                  <c:v>152.44558332761127</c:v>
                </c:pt>
                <c:pt idx="8944">
                  <c:v>152.46278332869213</c:v>
                </c:pt>
                <c:pt idx="8945">
                  <c:v>152.4796499967575</c:v>
                </c:pt>
                <c:pt idx="8946">
                  <c:v>152.49699999491375</c:v>
                </c:pt>
                <c:pt idx="8947">
                  <c:v>152.51384999752045</c:v>
                </c:pt>
                <c:pt idx="8948">
                  <c:v>152.53171666463217</c:v>
                </c:pt>
                <c:pt idx="8949">
                  <c:v>152.54858333269755</c:v>
                </c:pt>
                <c:pt idx="8950">
                  <c:v>152.56628332932789</c:v>
                </c:pt>
                <c:pt idx="8951">
                  <c:v>152.58314999739329</c:v>
                </c:pt>
                <c:pt idx="8952">
                  <c:v>152.60066666603089</c:v>
                </c:pt>
                <c:pt idx="8953">
                  <c:v>152.61751666069031</c:v>
                </c:pt>
                <c:pt idx="8954">
                  <c:v>152.63534999688466</c:v>
                </c:pt>
                <c:pt idx="8955">
                  <c:v>152.65219999949139</c:v>
                </c:pt>
                <c:pt idx="8956">
                  <c:v>152.669766664505</c:v>
                </c:pt>
                <c:pt idx="8957">
                  <c:v>152.68661666711171</c:v>
                </c:pt>
                <c:pt idx="8958">
                  <c:v>152.70360000133513</c:v>
                </c:pt>
                <c:pt idx="8959">
                  <c:v>152.72044999599456</c:v>
                </c:pt>
                <c:pt idx="8960">
                  <c:v>152.73729999860129</c:v>
                </c:pt>
                <c:pt idx="8961">
                  <c:v>152.75506666501363</c:v>
                </c:pt>
                <c:pt idx="8962">
                  <c:v>152.77191666762033</c:v>
                </c:pt>
                <c:pt idx="8963">
                  <c:v>152.78944999376932</c:v>
                </c:pt>
                <c:pt idx="8964">
                  <c:v>152.80629999637603</c:v>
                </c:pt>
                <c:pt idx="8965">
                  <c:v>152.82314999898276</c:v>
                </c:pt>
                <c:pt idx="8966">
                  <c:v>152.83999999364218</c:v>
                </c:pt>
                <c:pt idx="8967">
                  <c:v>152.85736666520435</c:v>
                </c:pt>
                <c:pt idx="8968">
                  <c:v>152.87423333326976</c:v>
                </c:pt>
                <c:pt idx="8969">
                  <c:v>152.89179999828337</c:v>
                </c:pt>
                <c:pt idx="8970">
                  <c:v>152.90865000089011</c:v>
                </c:pt>
                <c:pt idx="8971">
                  <c:v>152.9263166666031</c:v>
                </c:pt>
                <c:pt idx="8972">
                  <c:v>152.94316666126252</c:v>
                </c:pt>
                <c:pt idx="8973">
                  <c:v>152.96081666151682</c:v>
                </c:pt>
                <c:pt idx="8974">
                  <c:v>152.97766666412355</c:v>
                </c:pt>
                <c:pt idx="8975">
                  <c:v>152.99451666673025</c:v>
                </c:pt>
                <c:pt idx="8976">
                  <c:v>153.01136666138967</c:v>
                </c:pt>
                <c:pt idx="8977">
                  <c:v>153.02905000050862</c:v>
                </c:pt>
                <c:pt idx="8978">
                  <c:v>153.04589999516804</c:v>
                </c:pt>
                <c:pt idx="8979">
                  <c:v>153.06323332786559</c:v>
                </c:pt>
                <c:pt idx="8980">
                  <c:v>153.08008333047232</c:v>
                </c:pt>
                <c:pt idx="8981">
                  <c:v>153.09693333307902</c:v>
                </c:pt>
                <c:pt idx="8982">
                  <c:v>153.11378332773845</c:v>
                </c:pt>
                <c:pt idx="8983">
                  <c:v>153.13133332729339</c:v>
                </c:pt>
                <c:pt idx="8984">
                  <c:v>153.14819999535879</c:v>
                </c:pt>
                <c:pt idx="8985">
                  <c:v>153.16506666342417</c:v>
                </c:pt>
                <c:pt idx="8986">
                  <c:v>153.18191666603087</c:v>
                </c:pt>
                <c:pt idx="8987">
                  <c:v>153.19953332742054</c:v>
                </c:pt>
                <c:pt idx="8988">
                  <c:v>153.21638333002727</c:v>
                </c:pt>
                <c:pt idx="8989">
                  <c:v>153.23323333263397</c:v>
                </c:pt>
                <c:pt idx="8990">
                  <c:v>153.2500833272934</c:v>
                </c:pt>
                <c:pt idx="8991">
                  <c:v>153.26691666444142</c:v>
                </c:pt>
                <c:pt idx="8992">
                  <c:v>153.28454999923707</c:v>
                </c:pt>
                <c:pt idx="8993">
                  <c:v>153.3013999938965</c:v>
                </c:pt>
                <c:pt idx="8994">
                  <c:v>153.31891666253406</c:v>
                </c:pt>
                <c:pt idx="8995">
                  <c:v>153.3357666651408</c:v>
                </c:pt>
                <c:pt idx="8996">
                  <c:v>153.35341666539509</c:v>
                </c:pt>
                <c:pt idx="8997">
                  <c:v>153.37026666800182</c:v>
                </c:pt>
                <c:pt idx="8998">
                  <c:v>153.38711666266124</c:v>
                </c:pt>
                <c:pt idx="8999">
                  <c:v>153.40396666526794</c:v>
                </c:pt>
                <c:pt idx="9000">
                  <c:v>153.42136666774749</c:v>
                </c:pt>
                <c:pt idx="9001">
                  <c:v>153.43821666240692</c:v>
                </c:pt>
                <c:pt idx="9002">
                  <c:v>153.45589999357858</c:v>
                </c:pt>
                <c:pt idx="9003">
                  <c:v>153.47276666164399</c:v>
                </c:pt>
                <c:pt idx="9004">
                  <c:v>153.48961666425069</c:v>
                </c:pt>
                <c:pt idx="9005">
                  <c:v>153.50646666685739</c:v>
                </c:pt>
                <c:pt idx="9006">
                  <c:v>153.52331666151682</c:v>
                </c:pt>
                <c:pt idx="9007">
                  <c:v>153.54101666609446</c:v>
                </c:pt>
                <c:pt idx="9008">
                  <c:v>153.55784999529521</c:v>
                </c:pt>
                <c:pt idx="9009">
                  <c:v>153.57483332951864</c:v>
                </c:pt>
                <c:pt idx="9010">
                  <c:v>153.59168333212534</c:v>
                </c:pt>
                <c:pt idx="9011">
                  <c:v>153.60853333473204</c:v>
                </c:pt>
                <c:pt idx="9012">
                  <c:v>153.62611666520436</c:v>
                </c:pt>
                <c:pt idx="9013">
                  <c:v>153.64296666781107</c:v>
                </c:pt>
                <c:pt idx="9014">
                  <c:v>153.66063333352406</c:v>
                </c:pt>
                <c:pt idx="9015">
                  <c:v>153.67748332818348</c:v>
                </c:pt>
                <c:pt idx="9016">
                  <c:v>153.69493332703908</c:v>
                </c:pt>
                <c:pt idx="9017">
                  <c:v>153.71178332964578</c:v>
                </c:pt>
                <c:pt idx="9018">
                  <c:v>153.72936666806538</c:v>
                </c:pt>
                <c:pt idx="9019">
                  <c:v>153.74621666272481</c:v>
                </c:pt>
                <c:pt idx="9020">
                  <c:v>153.76308333079021</c:v>
                </c:pt>
                <c:pt idx="9021">
                  <c:v>153.77993333339691</c:v>
                </c:pt>
                <c:pt idx="9022">
                  <c:v>153.7972333272298</c:v>
                </c:pt>
                <c:pt idx="9023">
                  <c:v>153.81408332983654</c:v>
                </c:pt>
                <c:pt idx="9024">
                  <c:v>153.83093333244324</c:v>
                </c:pt>
                <c:pt idx="9025">
                  <c:v>153.84778332710266</c:v>
                </c:pt>
                <c:pt idx="9026">
                  <c:v>153.86541666189831</c:v>
                </c:pt>
                <c:pt idx="9027">
                  <c:v>153.88226666450501</c:v>
                </c:pt>
                <c:pt idx="9028">
                  <c:v>153.899866660436</c:v>
                </c:pt>
                <c:pt idx="9029">
                  <c:v>153.91671666304271</c:v>
                </c:pt>
                <c:pt idx="9030">
                  <c:v>153.93398333390553</c:v>
                </c:pt>
                <c:pt idx="9031">
                  <c:v>153.95083332856495</c:v>
                </c:pt>
                <c:pt idx="9032">
                  <c:v>153.96768333117168</c:v>
                </c:pt>
                <c:pt idx="9033">
                  <c:v>153.98453333377839</c:v>
                </c:pt>
                <c:pt idx="9034">
                  <c:v>154.00218333403271</c:v>
                </c:pt>
                <c:pt idx="9035">
                  <c:v>154.01903332869213</c:v>
                </c:pt>
                <c:pt idx="9036">
                  <c:v>154.03588333129883</c:v>
                </c:pt>
                <c:pt idx="9037">
                  <c:v>154.05274999936421</c:v>
                </c:pt>
                <c:pt idx="9038">
                  <c:v>154.06959999402363</c:v>
                </c:pt>
                <c:pt idx="9039">
                  <c:v>154.0873499949773</c:v>
                </c:pt>
                <c:pt idx="9040">
                  <c:v>154.10419999758403</c:v>
                </c:pt>
                <c:pt idx="9041">
                  <c:v>154.12163333098093</c:v>
                </c:pt>
                <c:pt idx="9042">
                  <c:v>154.13846666018168</c:v>
                </c:pt>
                <c:pt idx="9043">
                  <c:v>154.15604999860128</c:v>
                </c:pt>
                <c:pt idx="9044">
                  <c:v>154.17290000120798</c:v>
                </c:pt>
                <c:pt idx="9045">
                  <c:v>154.1897499958674</c:v>
                </c:pt>
                <c:pt idx="9046">
                  <c:v>154.20659999847413</c:v>
                </c:pt>
                <c:pt idx="9047">
                  <c:v>154.22358333269756</c:v>
                </c:pt>
                <c:pt idx="9048">
                  <c:v>154.24043332735698</c:v>
                </c:pt>
                <c:pt idx="9049">
                  <c:v>154.25728332996368</c:v>
                </c:pt>
                <c:pt idx="9050">
                  <c:v>154.27483332951863</c:v>
                </c:pt>
                <c:pt idx="9051">
                  <c:v>154.29168333212536</c:v>
                </c:pt>
                <c:pt idx="9052">
                  <c:v>154.30853333473206</c:v>
                </c:pt>
                <c:pt idx="9053">
                  <c:v>154.32538332939149</c:v>
                </c:pt>
                <c:pt idx="9054">
                  <c:v>154.34303332964581</c:v>
                </c:pt>
                <c:pt idx="9055">
                  <c:v>154.35988333225251</c:v>
                </c:pt>
                <c:pt idx="9056">
                  <c:v>154.37730000019073</c:v>
                </c:pt>
                <c:pt idx="9057">
                  <c:v>154.39414999485015</c:v>
                </c:pt>
                <c:pt idx="9058">
                  <c:v>154.41099999745686</c:v>
                </c:pt>
                <c:pt idx="9059">
                  <c:v>154.42783333460491</c:v>
                </c:pt>
                <c:pt idx="9060">
                  <c:v>154.44481666088103</c:v>
                </c:pt>
                <c:pt idx="9061">
                  <c:v>154.46166666348776</c:v>
                </c:pt>
                <c:pt idx="9062">
                  <c:v>154.47851666609446</c:v>
                </c:pt>
                <c:pt idx="9063">
                  <c:v>154.49621666272481</c:v>
                </c:pt>
                <c:pt idx="9064">
                  <c:v>154.51306666533154</c:v>
                </c:pt>
                <c:pt idx="9065">
                  <c:v>154.53004999955496</c:v>
                </c:pt>
                <c:pt idx="9066">
                  <c:v>154.54689999421439</c:v>
                </c:pt>
                <c:pt idx="9067">
                  <c:v>154.5648166656494</c:v>
                </c:pt>
                <c:pt idx="9068">
                  <c:v>154.58166666030883</c:v>
                </c:pt>
                <c:pt idx="9069">
                  <c:v>154.5991166671117</c:v>
                </c:pt>
                <c:pt idx="9070">
                  <c:v>154.61596666177113</c:v>
                </c:pt>
                <c:pt idx="9071">
                  <c:v>154.6328499952952</c:v>
                </c:pt>
                <c:pt idx="9072">
                  <c:v>154.64968333244323</c:v>
                </c:pt>
                <c:pt idx="9073">
                  <c:v>154.66653332710266</c:v>
                </c:pt>
                <c:pt idx="9074">
                  <c:v>154.68429999351503</c:v>
                </c:pt>
                <c:pt idx="9075">
                  <c:v>154.70114999612173</c:v>
                </c:pt>
                <c:pt idx="9076">
                  <c:v>154.7180833339691</c:v>
                </c:pt>
                <c:pt idx="9077">
                  <c:v>154.73493332862853</c:v>
                </c:pt>
                <c:pt idx="9078">
                  <c:v>154.75253333250683</c:v>
                </c:pt>
                <c:pt idx="9079">
                  <c:v>154.76938332716625</c:v>
                </c:pt>
                <c:pt idx="9080">
                  <c:v>154.78623332977295</c:v>
                </c:pt>
                <c:pt idx="9081">
                  <c:v>154.80308333237966</c:v>
                </c:pt>
                <c:pt idx="9082">
                  <c:v>154.81993332703908</c:v>
                </c:pt>
                <c:pt idx="9083">
                  <c:v>154.83750000000001</c:v>
                </c:pt>
                <c:pt idx="9084">
                  <c:v>154.85434999465943</c:v>
                </c:pt>
                <c:pt idx="9085">
                  <c:v>154.87119999726613</c:v>
                </c:pt>
                <c:pt idx="9086">
                  <c:v>154.88804999987283</c:v>
                </c:pt>
                <c:pt idx="9087">
                  <c:v>154.90576666196188</c:v>
                </c:pt>
                <c:pt idx="9088">
                  <c:v>154.92263333002725</c:v>
                </c:pt>
                <c:pt idx="9089">
                  <c:v>154.939599998792</c:v>
                </c:pt>
                <c:pt idx="9090">
                  <c:v>154.95645000139874</c:v>
                </c:pt>
                <c:pt idx="9091">
                  <c:v>154.97329999605816</c:v>
                </c:pt>
                <c:pt idx="9092">
                  <c:v>154.990549993515</c:v>
                </c:pt>
                <c:pt idx="9093">
                  <c:v>155.00738333066303</c:v>
                </c:pt>
                <c:pt idx="9094">
                  <c:v>155.02501666545868</c:v>
                </c:pt>
                <c:pt idx="9095">
                  <c:v>155.04186666806538</c:v>
                </c:pt>
                <c:pt idx="9096">
                  <c:v>155.05903333028158</c:v>
                </c:pt>
                <c:pt idx="9097">
                  <c:v>155.07588333288828</c:v>
                </c:pt>
                <c:pt idx="9098">
                  <c:v>155.09273332754771</c:v>
                </c:pt>
                <c:pt idx="9099">
                  <c:v>155.10958333015441</c:v>
                </c:pt>
                <c:pt idx="9100">
                  <c:v>155.12658332983654</c:v>
                </c:pt>
                <c:pt idx="9101">
                  <c:v>155.14343333244324</c:v>
                </c:pt>
                <c:pt idx="9102">
                  <c:v>155.16028332710266</c:v>
                </c:pt>
                <c:pt idx="9103">
                  <c:v>155.17801666259766</c:v>
                </c:pt>
                <c:pt idx="9104">
                  <c:v>155.19486666520436</c:v>
                </c:pt>
                <c:pt idx="9105">
                  <c:v>155.21184999942778</c:v>
                </c:pt>
                <c:pt idx="9106">
                  <c:v>155.22869999408721</c:v>
                </c:pt>
                <c:pt idx="9107">
                  <c:v>155.24554999669394</c:v>
                </c:pt>
                <c:pt idx="9108">
                  <c:v>155.26283333301544</c:v>
                </c:pt>
                <c:pt idx="9109">
                  <c:v>155.27968332767486</c:v>
                </c:pt>
                <c:pt idx="9110">
                  <c:v>155.29658333460489</c:v>
                </c:pt>
                <c:pt idx="9111">
                  <c:v>155.31343332926431</c:v>
                </c:pt>
                <c:pt idx="9112">
                  <c:v>155.33063333034517</c:v>
                </c:pt>
                <c:pt idx="9113">
                  <c:v>155.34748333295187</c:v>
                </c:pt>
                <c:pt idx="9114">
                  <c:v>155.36519999504088</c:v>
                </c:pt>
                <c:pt idx="9115">
                  <c:v>155.38204999764761</c:v>
                </c:pt>
                <c:pt idx="9116">
                  <c:v>155.39938333034516</c:v>
                </c:pt>
                <c:pt idx="9117">
                  <c:v>155.41623333295186</c:v>
                </c:pt>
                <c:pt idx="9118">
                  <c:v>155.43308332761129</c:v>
                </c:pt>
                <c:pt idx="9119">
                  <c:v>155.44993333021799</c:v>
                </c:pt>
                <c:pt idx="9120">
                  <c:v>155.46738332907358</c:v>
                </c:pt>
                <c:pt idx="9121">
                  <c:v>155.48423333168029</c:v>
                </c:pt>
                <c:pt idx="9122">
                  <c:v>155.50151666800181</c:v>
                </c:pt>
                <c:pt idx="9123">
                  <c:v>155.51836666266124</c:v>
                </c:pt>
                <c:pt idx="9124">
                  <c:v>155.53534999688466</c:v>
                </c:pt>
                <c:pt idx="9125">
                  <c:v>155.55219999949136</c:v>
                </c:pt>
                <c:pt idx="9126">
                  <c:v>155.56904999415079</c:v>
                </c:pt>
                <c:pt idx="9127">
                  <c:v>155.58588333129882</c:v>
                </c:pt>
                <c:pt idx="9128">
                  <c:v>155.60274999936422</c:v>
                </c:pt>
                <c:pt idx="9129">
                  <c:v>155.61959999402364</c:v>
                </c:pt>
                <c:pt idx="9130">
                  <c:v>155.63651666641235</c:v>
                </c:pt>
                <c:pt idx="9131">
                  <c:v>155.65336666107177</c:v>
                </c:pt>
                <c:pt idx="9132">
                  <c:v>155.67021666367847</c:v>
                </c:pt>
                <c:pt idx="9133">
                  <c:v>155.6870666662852</c:v>
                </c:pt>
                <c:pt idx="9134">
                  <c:v>155.70468332767487</c:v>
                </c:pt>
                <c:pt idx="9135">
                  <c:v>155.72154999574025</c:v>
                </c:pt>
                <c:pt idx="9136">
                  <c:v>155.73926666577657</c:v>
                </c:pt>
                <c:pt idx="9137">
                  <c:v>155.75611666043599</c:v>
                </c:pt>
                <c:pt idx="9138">
                  <c:v>155.77296666304269</c:v>
                </c:pt>
                <c:pt idx="9139">
                  <c:v>155.7898333311081</c:v>
                </c:pt>
                <c:pt idx="9140">
                  <c:v>155.8066833337148</c:v>
                </c:pt>
                <c:pt idx="9141">
                  <c:v>155.82359999815623</c:v>
                </c:pt>
                <c:pt idx="9142">
                  <c:v>155.84045000076293</c:v>
                </c:pt>
                <c:pt idx="9143">
                  <c:v>155.85729999542235</c:v>
                </c:pt>
                <c:pt idx="9144">
                  <c:v>155.87491666475933</c:v>
                </c:pt>
                <c:pt idx="9145">
                  <c:v>155.89176666736603</c:v>
                </c:pt>
                <c:pt idx="9146">
                  <c:v>155.90861666202545</c:v>
                </c:pt>
                <c:pt idx="9147">
                  <c:v>155.92546666463215</c:v>
                </c:pt>
                <c:pt idx="9148">
                  <c:v>155.94311666488647</c:v>
                </c:pt>
                <c:pt idx="9149">
                  <c:v>155.95996666749318</c:v>
                </c:pt>
                <c:pt idx="9150">
                  <c:v>155.97758332888284</c:v>
                </c:pt>
                <c:pt idx="9151">
                  <c:v>155.99443333148957</c:v>
                </c:pt>
                <c:pt idx="9152">
                  <c:v>156.0113333304723</c:v>
                </c:pt>
                <c:pt idx="9153">
                  <c:v>156.02818333307903</c:v>
                </c:pt>
                <c:pt idx="9154">
                  <c:v>156.04574999809265</c:v>
                </c:pt>
                <c:pt idx="9155">
                  <c:v>156.06260000069935</c:v>
                </c:pt>
                <c:pt idx="9156">
                  <c:v>156.07946666081747</c:v>
                </c:pt>
                <c:pt idx="9157">
                  <c:v>156.09631666342418</c:v>
                </c:pt>
                <c:pt idx="9158">
                  <c:v>156.11376666227977</c:v>
                </c:pt>
                <c:pt idx="9159">
                  <c:v>156.13061666488647</c:v>
                </c:pt>
                <c:pt idx="9160">
                  <c:v>156.1475999991099</c:v>
                </c:pt>
                <c:pt idx="9161">
                  <c:v>156.16444999376932</c:v>
                </c:pt>
                <c:pt idx="9162">
                  <c:v>156.18128333091735</c:v>
                </c:pt>
                <c:pt idx="9163">
                  <c:v>156.19898332754772</c:v>
                </c:pt>
                <c:pt idx="9164">
                  <c:v>156.21583333015442</c:v>
                </c:pt>
                <c:pt idx="9165">
                  <c:v>156.23283332983652</c:v>
                </c:pt>
                <c:pt idx="9166">
                  <c:v>156.24968333244323</c:v>
                </c:pt>
                <c:pt idx="9167">
                  <c:v>156.26736666361492</c:v>
                </c:pt>
                <c:pt idx="9168">
                  <c:v>156.28421666622162</c:v>
                </c:pt>
                <c:pt idx="9169">
                  <c:v>156.30183332761129</c:v>
                </c:pt>
                <c:pt idx="9170">
                  <c:v>156.31868333021799</c:v>
                </c:pt>
                <c:pt idx="9171">
                  <c:v>156.3355333328247</c:v>
                </c:pt>
                <c:pt idx="9172">
                  <c:v>156.35238332748412</c:v>
                </c:pt>
                <c:pt idx="9173">
                  <c:v>156.36998333136242</c:v>
                </c:pt>
                <c:pt idx="9174">
                  <c:v>156.3868499994278</c:v>
                </c:pt>
                <c:pt idx="9175">
                  <c:v>156.40369999408722</c:v>
                </c:pt>
                <c:pt idx="9176">
                  <c:v>156.42054999669392</c:v>
                </c:pt>
                <c:pt idx="9177">
                  <c:v>156.43739999930065</c:v>
                </c:pt>
                <c:pt idx="9178">
                  <c:v>156.45498332977294</c:v>
                </c:pt>
                <c:pt idx="9179">
                  <c:v>156.47181666692097</c:v>
                </c:pt>
                <c:pt idx="9180">
                  <c:v>156.4886666615804</c:v>
                </c:pt>
                <c:pt idx="9181">
                  <c:v>156.50551666418713</c:v>
                </c:pt>
                <c:pt idx="9182">
                  <c:v>156.5229833285014</c:v>
                </c:pt>
                <c:pt idx="9183">
                  <c:v>156.5398333311081</c:v>
                </c:pt>
                <c:pt idx="9184">
                  <c:v>156.55679999987285</c:v>
                </c:pt>
                <c:pt idx="9185">
                  <c:v>156.57364999453227</c:v>
                </c:pt>
                <c:pt idx="9186">
                  <c:v>156.59139999548594</c:v>
                </c:pt>
                <c:pt idx="9187">
                  <c:v>156.60824999809265</c:v>
                </c:pt>
                <c:pt idx="9188">
                  <c:v>156.62603332996369</c:v>
                </c:pt>
                <c:pt idx="9189">
                  <c:v>156.64288333257039</c:v>
                </c:pt>
                <c:pt idx="9190">
                  <c:v>156.65973332722982</c:v>
                </c:pt>
                <c:pt idx="9191">
                  <c:v>156.67659999529522</c:v>
                </c:pt>
                <c:pt idx="9192">
                  <c:v>156.69423333009084</c:v>
                </c:pt>
                <c:pt idx="9193">
                  <c:v>156.71108333269754</c:v>
                </c:pt>
                <c:pt idx="9194">
                  <c:v>156.72864999771119</c:v>
                </c:pt>
                <c:pt idx="9195">
                  <c:v>156.74550000031789</c:v>
                </c:pt>
                <c:pt idx="9196">
                  <c:v>156.76293333371481</c:v>
                </c:pt>
                <c:pt idx="9197">
                  <c:v>156.77978332837424</c:v>
                </c:pt>
                <c:pt idx="9198">
                  <c:v>156.79746666749318</c:v>
                </c:pt>
                <c:pt idx="9199">
                  <c:v>156.81449999809266</c:v>
                </c:pt>
                <c:pt idx="9200">
                  <c:v>156.83135000069936</c:v>
                </c:pt>
                <c:pt idx="9201">
                  <c:v>156.84819999535878</c:v>
                </c:pt>
                <c:pt idx="9202">
                  <c:v>156.86588333447773</c:v>
                </c:pt>
                <c:pt idx="9203">
                  <c:v>156.88273332913715</c:v>
                </c:pt>
                <c:pt idx="9204">
                  <c:v>156.90003333091735</c:v>
                </c:pt>
                <c:pt idx="9205">
                  <c:v>156.91688333352405</c:v>
                </c:pt>
                <c:pt idx="9206">
                  <c:v>156.93454999923705</c:v>
                </c:pt>
                <c:pt idx="9207">
                  <c:v>156.95139999389647</c:v>
                </c:pt>
                <c:pt idx="9208">
                  <c:v>156.96903332869212</c:v>
                </c:pt>
                <c:pt idx="9209">
                  <c:v>156.98588333129882</c:v>
                </c:pt>
                <c:pt idx="9210">
                  <c:v>157.00301666259764</c:v>
                </c:pt>
                <c:pt idx="9211">
                  <c:v>157.01986666520438</c:v>
                </c:pt>
                <c:pt idx="9212">
                  <c:v>157.03671666781108</c:v>
                </c:pt>
                <c:pt idx="9213">
                  <c:v>157.0542999982834</c:v>
                </c:pt>
                <c:pt idx="9214">
                  <c:v>157.0711500008901</c:v>
                </c:pt>
                <c:pt idx="9215">
                  <c:v>157.0880166610082</c:v>
                </c:pt>
                <c:pt idx="9216">
                  <c:v>157.1048666636149</c:v>
                </c:pt>
                <c:pt idx="9217">
                  <c:v>157.12258333365122</c:v>
                </c:pt>
                <c:pt idx="9218">
                  <c:v>157.13943332831064</c:v>
                </c:pt>
                <c:pt idx="9219">
                  <c:v>157.15709999402364</c:v>
                </c:pt>
                <c:pt idx="9220">
                  <c:v>157.17394999663034</c:v>
                </c:pt>
                <c:pt idx="9221">
                  <c:v>157.19166666666666</c:v>
                </c:pt>
                <c:pt idx="9222">
                  <c:v>157.20851666132609</c:v>
                </c:pt>
                <c:pt idx="9223">
                  <c:v>157.22626666227976</c:v>
                </c:pt>
                <c:pt idx="9224">
                  <c:v>157.24311666488649</c:v>
                </c:pt>
                <c:pt idx="9225">
                  <c:v>157.2608333269755</c:v>
                </c:pt>
                <c:pt idx="9226">
                  <c:v>157.2776833295822</c:v>
                </c:pt>
                <c:pt idx="9227">
                  <c:v>157.2953499952952</c:v>
                </c:pt>
                <c:pt idx="9228">
                  <c:v>157.31219999790193</c:v>
                </c:pt>
                <c:pt idx="9229">
                  <c:v>157.32905000050863</c:v>
                </c:pt>
                <c:pt idx="9230">
                  <c:v>157.34588332970938</c:v>
                </c:pt>
                <c:pt idx="9231">
                  <c:v>157.36273333231608</c:v>
                </c:pt>
                <c:pt idx="9232">
                  <c:v>157.3803166627884</c:v>
                </c:pt>
                <c:pt idx="9233">
                  <c:v>157.3971666653951</c:v>
                </c:pt>
                <c:pt idx="9234">
                  <c:v>157.41401666800181</c:v>
                </c:pt>
                <c:pt idx="9235">
                  <c:v>157.43086666266123</c:v>
                </c:pt>
                <c:pt idx="9236">
                  <c:v>157.4485499938329</c:v>
                </c:pt>
                <c:pt idx="9237">
                  <c:v>157.46539999643963</c:v>
                </c:pt>
                <c:pt idx="9238">
                  <c:v>157.4830000003179</c:v>
                </c:pt>
                <c:pt idx="9239">
                  <c:v>157.49984999497732</c:v>
                </c:pt>
                <c:pt idx="9240">
                  <c:v>157.5169999996821</c:v>
                </c:pt>
                <c:pt idx="9241">
                  <c:v>157.53384999434152</c:v>
                </c:pt>
                <c:pt idx="9242">
                  <c:v>157.55084999402365</c:v>
                </c:pt>
                <c:pt idx="9243">
                  <c:v>157.56769999663035</c:v>
                </c:pt>
                <c:pt idx="9244">
                  <c:v>157.58456666469573</c:v>
                </c:pt>
                <c:pt idx="9245">
                  <c:v>157.60141666730246</c:v>
                </c:pt>
                <c:pt idx="9246">
                  <c:v>157.6188333272934</c:v>
                </c:pt>
                <c:pt idx="9247">
                  <c:v>157.63566666444143</c:v>
                </c:pt>
                <c:pt idx="9248">
                  <c:v>157.65314999421437</c:v>
                </c:pt>
                <c:pt idx="9249">
                  <c:v>157.66999999682108</c:v>
                </c:pt>
                <c:pt idx="9250">
                  <c:v>157.68684999942781</c:v>
                </c:pt>
                <c:pt idx="9251">
                  <c:v>157.70369999408723</c:v>
                </c:pt>
                <c:pt idx="9252">
                  <c:v>157.72054999669393</c:v>
                </c:pt>
                <c:pt idx="9253">
                  <c:v>157.73833332856495</c:v>
                </c:pt>
                <c:pt idx="9254">
                  <c:v>157.75518333117168</c:v>
                </c:pt>
                <c:pt idx="9255">
                  <c:v>157.77203333377838</c:v>
                </c:pt>
                <c:pt idx="9256">
                  <c:v>157.78888332843781</c:v>
                </c:pt>
                <c:pt idx="9257">
                  <c:v>157.80645000139873</c:v>
                </c:pt>
                <c:pt idx="9258">
                  <c:v>157.82329999605815</c:v>
                </c:pt>
                <c:pt idx="9259">
                  <c:v>157.84016666412353</c:v>
                </c:pt>
                <c:pt idx="9260">
                  <c:v>157.85701666673023</c:v>
                </c:pt>
                <c:pt idx="9261">
                  <c:v>157.87466666698455</c:v>
                </c:pt>
                <c:pt idx="9262">
                  <c:v>157.89151666164398</c:v>
                </c:pt>
                <c:pt idx="9263">
                  <c:v>157.90931666692097</c:v>
                </c:pt>
                <c:pt idx="9264">
                  <c:v>157.92614999612172</c:v>
                </c:pt>
                <c:pt idx="9265">
                  <c:v>157.94343333244325</c:v>
                </c:pt>
                <c:pt idx="9266">
                  <c:v>157.96028332710267</c:v>
                </c:pt>
                <c:pt idx="9267">
                  <c:v>157.97773333390555</c:v>
                </c:pt>
                <c:pt idx="9268">
                  <c:v>157.99458332856497</c:v>
                </c:pt>
                <c:pt idx="9269">
                  <c:v>158.01224999427797</c:v>
                </c:pt>
                <c:pt idx="9270">
                  <c:v>158.02909999688467</c:v>
                </c:pt>
                <c:pt idx="9271">
                  <c:v>158.04608333110809</c:v>
                </c:pt>
                <c:pt idx="9272">
                  <c:v>158.0629333337148</c:v>
                </c:pt>
                <c:pt idx="9273">
                  <c:v>158.07978332837422</c:v>
                </c:pt>
                <c:pt idx="9274">
                  <c:v>158.09683333237965</c:v>
                </c:pt>
                <c:pt idx="9275">
                  <c:v>158.11368332703907</c:v>
                </c:pt>
                <c:pt idx="9276">
                  <c:v>158.1307499965032</c:v>
                </c:pt>
                <c:pt idx="9277">
                  <c:v>158.14838333129882</c:v>
                </c:pt>
                <c:pt idx="9278">
                  <c:v>158.16521666049957</c:v>
                </c:pt>
                <c:pt idx="9279">
                  <c:v>158.18206666310627</c:v>
                </c:pt>
                <c:pt idx="9280">
                  <c:v>158.198916665713</c:v>
                </c:pt>
                <c:pt idx="9281">
                  <c:v>158.21604999701182</c:v>
                </c:pt>
                <c:pt idx="9282">
                  <c:v>158.23289999961852</c:v>
                </c:pt>
                <c:pt idx="9283">
                  <c:v>158.2501499970754</c:v>
                </c:pt>
                <c:pt idx="9284">
                  <c:v>158.2669999996821</c:v>
                </c:pt>
                <c:pt idx="9285">
                  <c:v>158.28463333447775</c:v>
                </c:pt>
                <c:pt idx="9286">
                  <c:v>158.30148332913717</c:v>
                </c:pt>
                <c:pt idx="9287">
                  <c:v>158.31833333174387</c:v>
                </c:pt>
                <c:pt idx="9288">
                  <c:v>158.33518333435057</c:v>
                </c:pt>
                <c:pt idx="9289">
                  <c:v>158.35271666049957</c:v>
                </c:pt>
                <c:pt idx="9290">
                  <c:v>158.36956666310627</c:v>
                </c:pt>
                <c:pt idx="9291">
                  <c:v>158.386416665713</c:v>
                </c:pt>
                <c:pt idx="9292">
                  <c:v>158.40326666037242</c:v>
                </c:pt>
                <c:pt idx="9293">
                  <c:v>158.4209333340327</c:v>
                </c:pt>
                <c:pt idx="9294">
                  <c:v>158.43778332869212</c:v>
                </c:pt>
                <c:pt idx="9295">
                  <c:v>158.45536666711172</c:v>
                </c:pt>
                <c:pt idx="9296">
                  <c:v>158.47221666177114</c:v>
                </c:pt>
                <c:pt idx="9297">
                  <c:v>158.48951666355134</c:v>
                </c:pt>
                <c:pt idx="9298">
                  <c:v>158.50635000069937</c:v>
                </c:pt>
                <c:pt idx="9299">
                  <c:v>158.52319999535879</c:v>
                </c:pt>
                <c:pt idx="9300">
                  <c:v>158.5400499979655</c:v>
                </c:pt>
                <c:pt idx="9301">
                  <c:v>158.5571333328883</c:v>
                </c:pt>
                <c:pt idx="9302">
                  <c:v>158.57398332754772</c:v>
                </c:pt>
                <c:pt idx="9303">
                  <c:v>158.59138333002727</c:v>
                </c:pt>
                <c:pt idx="9304">
                  <c:v>158.60823333263397</c:v>
                </c:pt>
                <c:pt idx="9305">
                  <c:v>158.6252166668574</c:v>
                </c:pt>
                <c:pt idx="9306">
                  <c:v>158.64206666151682</c:v>
                </c:pt>
                <c:pt idx="9307">
                  <c:v>158.65891666412352</c:v>
                </c:pt>
                <c:pt idx="9308">
                  <c:v>158.67583332856495</c:v>
                </c:pt>
                <c:pt idx="9309">
                  <c:v>158.69268333117168</c:v>
                </c:pt>
                <c:pt idx="9310">
                  <c:v>158.70954999923705</c:v>
                </c:pt>
                <c:pt idx="9311">
                  <c:v>158.7273333311081</c:v>
                </c:pt>
                <c:pt idx="9312">
                  <c:v>158.7442666610082</c:v>
                </c:pt>
                <c:pt idx="9313">
                  <c:v>158.76114999453227</c:v>
                </c:pt>
                <c:pt idx="9314">
                  <c:v>158.77799999713898</c:v>
                </c:pt>
                <c:pt idx="9315">
                  <c:v>158.79483333428701</c:v>
                </c:pt>
                <c:pt idx="9316">
                  <c:v>158.81260000069935</c:v>
                </c:pt>
                <c:pt idx="9317">
                  <c:v>158.82944999535877</c:v>
                </c:pt>
                <c:pt idx="9318">
                  <c:v>158.84674999713897</c:v>
                </c:pt>
                <c:pt idx="9319">
                  <c:v>158.86359999974567</c:v>
                </c:pt>
                <c:pt idx="9320">
                  <c:v>158.8804499944051</c:v>
                </c:pt>
                <c:pt idx="9321">
                  <c:v>158.89729999701183</c:v>
                </c:pt>
                <c:pt idx="9322">
                  <c:v>158.91506666342417</c:v>
                </c:pt>
                <c:pt idx="9323">
                  <c:v>158.93191666603087</c:v>
                </c:pt>
                <c:pt idx="9324">
                  <c:v>158.94878333409628</c:v>
                </c:pt>
                <c:pt idx="9325">
                  <c:v>158.9656333287557</c:v>
                </c:pt>
                <c:pt idx="9326">
                  <c:v>158.9824833313624</c:v>
                </c:pt>
                <c:pt idx="9327">
                  <c:v>159.00020000139872</c:v>
                </c:pt>
                <c:pt idx="9328">
                  <c:v>159.01704999605815</c:v>
                </c:pt>
                <c:pt idx="9329">
                  <c:v>159.03473332722982</c:v>
                </c:pt>
                <c:pt idx="9330">
                  <c:v>159.05158332983652</c:v>
                </c:pt>
                <c:pt idx="9331">
                  <c:v>159.06843333244325</c:v>
                </c:pt>
                <c:pt idx="9332">
                  <c:v>159.08526666164397</c:v>
                </c:pt>
                <c:pt idx="9333">
                  <c:v>159.10291666189829</c:v>
                </c:pt>
                <c:pt idx="9334">
                  <c:v>159.11976666450499</c:v>
                </c:pt>
                <c:pt idx="9335">
                  <c:v>159.13711666266124</c:v>
                </c:pt>
                <c:pt idx="9336">
                  <c:v>159.15396666526794</c:v>
                </c:pt>
                <c:pt idx="9337">
                  <c:v>159.17108333110809</c:v>
                </c:pt>
                <c:pt idx="9338">
                  <c:v>159.1879333337148</c:v>
                </c:pt>
                <c:pt idx="9339">
                  <c:v>159.20559999942779</c:v>
                </c:pt>
                <c:pt idx="9340">
                  <c:v>159.22244999408721</c:v>
                </c:pt>
                <c:pt idx="9341">
                  <c:v>159.23929999669392</c:v>
                </c:pt>
                <c:pt idx="9342">
                  <c:v>159.25614999930065</c:v>
                </c:pt>
                <c:pt idx="9343">
                  <c:v>159.27299999396007</c:v>
                </c:pt>
                <c:pt idx="9344">
                  <c:v>159.29041666189829</c:v>
                </c:pt>
                <c:pt idx="9345">
                  <c:v>159.30726666450499</c:v>
                </c:pt>
                <c:pt idx="9346">
                  <c:v>159.32534999847411</c:v>
                </c:pt>
                <c:pt idx="9347">
                  <c:v>159.34220000108084</c:v>
                </c:pt>
                <c:pt idx="9348">
                  <c:v>159.35906666119894</c:v>
                </c:pt>
                <c:pt idx="9349">
                  <c:v>159.37589999834697</c:v>
                </c:pt>
                <c:pt idx="9350">
                  <c:v>159.39275000095367</c:v>
                </c:pt>
                <c:pt idx="9351">
                  <c:v>159.41031666596731</c:v>
                </c:pt>
                <c:pt idx="9352">
                  <c:v>159.42716666062674</c:v>
                </c:pt>
                <c:pt idx="9353">
                  <c:v>159.44481666088103</c:v>
                </c:pt>
                <c:pt idx="9354">
                  <c:v>159.46166666348776</c:v>
                </c:pt>
                <c:pt idx="9355">
                  <c:v>159.47851666609446</c:v>
                </c:pt>
                <c:pt idx="9356">
                  <c:v>159.49536666075389</c:v>
                </c:pt>
                <c:pt idx="9357">
                  <c:v>159.51221666336059</c:v>
                </c:pt>
                <c:pt idx="9358">
                  <c:v>159.52986666361491</c:v>
                </c:pt>
                <c:pt idx="9359">
                  <c:v>159.54671666622161</c:v>
                </c:pt>
                <c:pt idx="9360">
                  <c:v>159.56404999891916</c:v>
                </c:pt>
                <c:pt idx="9361">
                  <c:v>159.58091666698456</c:v>
                </c:pt>
                <c:pt idx="9362">
                  <c:v>159.59778332710266</c:v>
                </c:pt>
                <c:pt idx="9363">
                  <c:v>159.61463332970936</c:v>
                </c:pt>
                <c:pt idx="9364">
                  <c:v>159.63159999847412</c:v>
                </c:pt>
                <c:pt idx="9365">
                  <c:v>159.64845000108082</c:v>
                </c:pt>
                <c:pt idx="9366">
                  <c:v>159.66528333028157</c:v>
                </c:pt>
                <c:pt idx="9367">
                  <c:v>159.68289999961854</c:v>
                </c:pt>
                <c:pt idx="9368">
                  <c:v>159.69974999427797</c:v>
                </c:pt>
                <c:pt idx="9369">
                  <c:v>159.71659999688467</c:v>
                </c:pt>
                <c:pt idx="9370">
                  <c:v>159.73346666495004</c:v>
                </c:pt>
                <c:pt idx="9371">
                  <c:v>159.75109999974569</c:v>
                </c:pt>
                <c:pt idx="9372">
                  <c:v>159.76794999440511</c:v>
                </c:pt>
                <c:pt idx="9373">
                  <c:v>159.78518333435059</c:v>
                </c:pt>
                <c:pt idx="9374">
                  <c:v>159.80203332901002</c:v>
                </c:pt>
                <c:pt idx="9375">
                  <c:v>159.81889999707539</c:v>
                </c:pt>
                <c:pt idx="9376">
                  <c:v>159.8357666651408</c:v>
                </c:pt>
                <c:pt idx="9377">
                  <c:v>159.85259999434155</c:v>
                </c:pt>
                <c:pt idx="9378">
                  <c:v>159.86946666240692</c:v>
                </c:pt>
                <c:pt idx="9379">
                  <c:v>159.88648332754772</c:v>
                </c:pt>
                <c:pt idx="9380">
                  <c:v>159.9033499956131</c:v>
                </c:pt>
                <c:pt idx="9381">
                  <c:v>159.9201999982198</c:v>
                </c:pt>
                <c:pt idx="9382">
                  <c:v>159.93705000082653</c:v>
                </c:pt>
                <c:pt idx="9383">
                  <c:v>159.95476666291555</c:v>
                </c:pt>
                <c:pt idx="9384">
                  <c:v>159.97161666552225</c:v>
                </c:pt>
                <c:pt idx="9385">
                  <c:v>159.9888166666031</c:v>
                </c:pt>
                <c:pt idx="9386">
                  <c:v>160.00566666126252</c:v>
                </c:pt>
                <c:pt idx="9387">
                  <c:v>160.0231166680654</c:v>
                </c:pt>
                <c:pt idx="9388">
                  <c:v>160.03996666272482</c:v>
                </c:pt>
                <c:pt idx="9389">
                  <c:v>160.05733333428699</c:v>
                </c:pt>
                <c:pt idx="9390">
                  <c:v>160.07418332894642</c:v>
                </c:pt>
                <c:pt idx="9391">
                  <c:v>160.09124999841055</c:v>
                </c:pt>
                <c:pt idx="9392">
                  <c:v>160.10810000101725</c:v>
                </c:pt>
                <c:pt idx="9393">
                  <c:v>160.12494999567667</c:v>
                </c:pt>
                <c:pt idx="9394">
                  <c:v>160.14251666069032</c:v>
                </c:pt>
                <c:pt idx="9395">
                  <c:v>160.15938332875569</c:v>
                </c:pt>
                <c:pt idx="9396">
                  <c:v>160.17634999752045</c:v>
                </c:pt>
                <c:pt idx="9397">
                  <c:v>160.19320000012715</c:v>
                </c:pt>
                <c:pt idx="9398">
                  <c:v>160.2100999991099</c:v>
                </c:pt>
                <c:pt idx="9399">
                  <c:v>160.22694999376932</c:v>
                </c:pt>
                <c:pt idx="9400">
                  <c:v>160.2444000005722</c:v>
                </c:pt>
                <c:pt idx="9401">
                  <c:v>160.26123332977295</c:v>
                </c:pt>
                <c:pt idx="9402">
                  <c:v>160.27894999980927</c:v>
                </c:pt>
                <c:pt idx="9403">
                  <c:v>160.29579999446869</c:v>
                </c:pt>
                <c:pt idx="9404">
                  <c:v>160.31349999904631</c:v>
                </c:pt>
                <c:pt idx="9405">
                  <c:v>160.33034999370574</c:v>
                </c:pt>
                <c:pt idx="9406">
                  <c:v>160.34791666666666</c:v>
                </c:pt>
                <c:pt idx="9407">
                  <c:v>160.36476666132609</c:v>
                </c:pt>
                <c:pt idx="9408">
                  <c:v>160.38248333136241</c:v>
                </c:pt>
                <c:pt idx="9409">
                  <c:v>160.39933333396911</c:v>
                </c:pt>
                <c:pt idx="9410">
                  <c:v>160.41629999478658</c:v>
                </c:pt>
                <c:pt idx="9411">
                  <c:v>160.43314999739329</c:v>
                </c:pt>
                <c:pt idx="9412">
                  <c:v>160.45001666545869</c:v>
                </c:pt>
                <c:pt idx="9413">
                  <c:v>160.46773332754771</c:v>
                </c:pt>
                <c:pt idx="9414">
                  <c:v>160.48459999561311</c:v>
                </c:pt>
                <c:pt idx="9415">
                  <c:v>160.5023333311081</c:v>
                </c:pt>
                <c:pt idx="9416">
                  <c:v>160.51918333371481</c:v>
                </c:pt>
                <c:pt idx="9417">
                  <c:v>160.53636666138968</c:v>
                </c:pt>
                <c:pt idx="9418">
                  <c:v>160.55321666399638</c:v>
                </c:pt>
                <c:pt idx="9419">
                  <c:v>160.57078332901</c:v>
                </c:pt>
                <c:pt idx="9420">
                  <c:v>160.58763333161673</c:v>
                </c:pt>
                <c:pt idx="9421">
                  <c:v>160.60448333422343</c:v>
                </c:pt>
                <c:pt idx="9422">
                  <c:v>160.62133332888286</c:v>
                </c:pt>
                <c:pt idx="9423">
                  <c:v>160.63891666730245</c:v>
                </c:pt>
                <c:pt idx="9424">
                  <c:v>160.65576666196188</c:v>
                </c:pt>
                <c:pt idx="9425">
                  <c:v>160.67261666456858</c:v>
                </c:pt>
                <c:pt idx="9426">
                  <c:v>160.68946666717528</c:v>
                </c:pt>
                <c:pt idx="9427">
                  <c:v>160.7070499976476</c:v>
                </c:pt>
                <c:pt idx="9428">
                  <c:v>160.7239000002543</c:v>
                </c:pt>
                <c:pt idx="9429">
                  <c:v>160.74074999491373</c:v>
                </c:pt>
                <c:pt idx="9430">
                  <c:v>160.75761666297913</c:v>
                </c:pt>
                <c:pt idx="9431">
                  <c:v>160.77481666405995</c:v>
                </c:pt>
                <c:pt idx="9432">
                  <c:v>160.79166666666666</c:v>
                </c:pt>
                <c:pt idx="9433">
                  <c:v>160.80883332888286</c:v>
                </c:pt>
                <c:pt idx="9434">
                  <c:v>160.82568333148956</c:v>
                </c:pt>
                <c:pt idx="9435">
                  <c:v>160.84288333257038</c:v>
                </c:pt>
                <c:pt idx="9436">
                  <c:v>160.85999999841053</c:v>
                </c:pt>
                <c:pt idx="9437">
                  <c:v>160.87751666704813</c:v>
                </c:pt>
                <c:pt idx="9438">
                  <c:v>160.89436666170755</c:v>
                </c:pt>
                <c:pt idx="9439">
                  <c:v>160.9120666662852</c:v>
                </c:pt>
                <c:pt idx="9440">
                  <c:v>160.92891666094462</c:v>
                </c:pt>
                <c:pt idx="9441">
                  <c:v>160.94656666119894</c:v>
                </c:pt>
                <c:pt idx="9442">
                  <c:v>160.96341666380565</c:v>
                </c:pt>
                <c:pt idx="9443">
                  <c:v>160.98033332824707</c:v>
                </c:pt>
                <c:pt idx="9444">
                  <c:v>160.99718333085377</c:v>
                </c:pt>
                <c:pt idx="9445">
                  <c:v>161.0140333334605</c:v>
                </c:pt>
                <c:pt idx="9446">
                  <c:v>161.03088332811993</c:v>
                </c:pt>
                <c:pt idx="9447">
                  <c:v>161.0477499961853</c:v>
                </c:pt>
                <c:pt idx="9448">
                  <c:v>161.06514999866485</c:v>
                </c:pt>
                <c:pt idx="9449">
                  <c:v>161.08200000127155</c:v>
                </c:pt>
                <c:pt idx="9450">
                  <c:v>161.09945000012715</c:v>
                </c:pt>
                <c:pt idx="9451">
                  <c:v>161.11629999478657</c:v>
                </c:pt>
                <c:pt idx="9452">
                  <c:v>161.1337333281835</c:v>
                </c:pt>
                <c:pt idx="9453">
                  <c:v>161.1505833307902</c:v>
                </c:pt>
                <c:pt idx="9454">
                  <c:v>161.16824999650319</c:v>
                </c:pt>
                <c:pt idx="9455">
                  <c:v>161.18509999910989</c:v>
                </c:pt>
                <c:pt idx="9456">
                  <c:v>161.20208333333332</c:v>
                </c:pt>
                <c:pt idx="9457">
                  <c:v>161.21893332799274</c:v>
                </c:pt>
                <c:pt idx="9458">
                  <c:v>161.23578333059947</c:v>
                </c:pt>
                <c:pt idx="9459">
                  <c:v>161.25263333320618</c:v>
                </c:pt>
                <c:pt idx="9460">
                  <c:v>161.2694833278656</c:v>
                </c:pt>
                <c:pt idx="9461">
                  <c:v>161.2863333304723</c:v>
                </c:pt>
                <c:pt idx="9462">
                  <c:v>161.30318333307903</c:v>
                </c:pt>
                <c:pt idx="9463">
                  <c:v>161.32003332773846</c:v>
                </c:pt>
                <c:pt idx="9464">
                  <c:v>161.33689999580383</c:v>
                </c:pt>
                <c:pt idx="9465">
                  <c:v>161.35384999910991</c:v>
                </c:pt>
                <c:pt idx="9466">
                  <c:v>161.37069999376934</c:v>
                </c:pt>
                <c:pt idx="9467">
                  <c:v>161.38754999637604</c:v>
                </c:pt>
                <c:pt idx="9468">
                  <c:v>161.40491666793824</c:v>
                </c:pt>
                <c:pt idx="9469">
                  <c:v>161.42174999713899</c:v>
                </c:pt>
                <c:pt idx="9470">
                  <c:v>161.43863333066304</c:v>
                </c:pt>
                <c:pt idx="9471">
                  <c:v>161.45548333326977</c:v>
                </c:pt>
                <c:pt idx="9472">
                  <c:v>161.47233332792919</c:v>
                </c:pt>
                <c:pt idx="9473">
                  <c:v>161.48936666647595</c:v>
                </c:pt>
                <c:pt idx="9474">
                  <c:v>161.50623333454132</c:v>
                </c:pt>
                <c:pt idx="9475">
                  <c:v>161.52308332920074</c:v>
                </c:pt>
                <c:pt idx="9476">
                  <c:v>161.53993333180745</c:v>
                </c:pt>
                <c:pt idx="9477">
                  <c:v>161.55773332913716</c:v>
                </c:pt>
                <c:pt idx="9478">
                  <c:v>161.57459999720257</c:v>
                </c:pt>
                <c:pt idx="9479">
                  <c:v>161.59213333129884</c:v>
                </c:pt>
                <c:pt idx="9480">
                  <c:v>161.60899999936422</c:v>
                </c:pt>
                <c:pt idx="9481">
                  <c:v>161.62586666742962</c:v>
                </c:pt>
                <c:pt idx="9482">
                  <c:v>161.64271666208904</c:v>
                </c:pt>
                <c:pt idx="9483">
                  <c:v>161.65956666469575</c:v>
                </c:pt>
                <c:pt idx="9484">
                  <c:v>161.67731666564941</c:v>
                </c:pt>
                <c:pt idx="9485">
                  <c:v>161.69416666030884</c:v>
                </c:pt>
                <c:pt idx="9486">
                  <c:v>161.71111666361492</c:v>
                </c:pt>
                <c:pt idx="9487">
                  <c:v>161.72796666622162</c:v>
                </c:pt>
                <c:pt idx="9488">
                  <c:v>161.74481666088104</c:v>
                </c:pt>
                <c:pt idx="9489">
                  <c:v>161.76199999650319</c:v>
                </c:pt>
                <c:pt idx="9490">
                  <c:v>161.77884999910989</c:v>
                </c:pt>
                <c:pt idx="9491">
                  <c:v>161.79579999446869</c:v>
                </c:pt>
                <c:pt idx="9492">
                  <c:v>161.8126499970754</c:v>
                </c:pt>
                <c:pt idx="9493">
                  <c:v>161.82986666361492</c:v>
                </c:pt>
                <c:pt idx="9494">
                  <c:v>161.84671666622162</c:v>
                </c:pt>
                <c:pt idx="9495">
                  <c:v>161.86431666215262</c:v>
                </c:pt>
                <c:pt idx="9496">
                  <c:v>161.88116666475932</c:v>
                </c:pt>
                <c:pt idx="9497">
                  <c:v>161.89801666736602</c:v>
                </c:pt>
                <c:pt idx="9498">
                  <c:v>161.91488332748412</c:v>
                </c:pt>
                <c:pt idx="9499">
                  <c:v>161.93256666660309</c:v>
                </c:pt>
                <c:pt idx="9500">
                  <c:v>161.94941666126252</c:v>
                </c:pt>
                <c:pt idx="9501">
                  <c:v>161.96688333352407</c:v>
                </c:pt>
                <c:pt idx="9502">
                  <c:v>161.98373332818349</c:v>
                </c:pt>
                <c:pt idx="9503">
                  <c:v>162.00144999821981</c:v>
                </c:pt>
                <c:pt idx="9504">
                  <c:v>162.01830000082651</c:v>
                </c:pt>
                <c:pt idx="9505">
                  <c:v>162.03601666291556</c:v>
                </c:pt>
                <c:pt idx="9506">
                  <c:v>162.05286666552226</c:v>
                </c:pt>
                <c:pt idx="9507">
                  <c:v>162.07031666437786</c:v>
                </c:pt>
                <c:pt idx="9508">
                  <c:v>162.08716666698456</c:v>
                </c:pt>
                <c:pt idx="9509">
                  <c:v>162.10481666723888</c:v>
                </c:pt>
                <c:pt idx="9510">
                  <c:v>162.1216666618983</c:v>
                </c:pt>
                <c:pt idx="9511">
                  <c:v>162.138516664505</c:v>
                </c:pt>
                <c:pt idx="9512">
                  <c:v>162.15536666711171</c:v>
                </c:pt>
                <c:pt idx="9513">
                  <c:v>162.17229999701183</c:v>
                </c:pt>
                <c:pt idx="9514">
                  <c:v>162.18914999961854</c:v>
                </c:pt>
                <c:pt idx="9515">
                  <c:v>162.20638333161671</c:v>
                </c:pt>
                <c:pt idx="9516">
                  <c:v>162.22323333422344</c:v>
                </c:pt>
                <c:pt idx="9517">
                  <c:v>162.24063332875571</c:v>
                </c:pt>
                <c:pt idx="9518">
                  <c:v>162.25748333136241</c:v>
                </c:pt>
                <c:pt idx="9519">
                  <c:v>162.274933330218</c:v>
                </c:pt>
                <c:pt idx="9520">
                  <c:v>162.29176666736603</c:v>
                </c:pt>
                <c:pt idx="9521">
                  <c:v>162.30920000076293</c:v>
                </c:pt>
                <c:pt idx="9522">
                  <c:v>162.32604999542235</c:v>
                </c:pt>
                <c:pt idx="9523">
                  <c:v>162.34369999567667</c:v>
                </c:pt>
                <c:pt idx="9524">
                  <c:v>162.36056666374208</c:v>
                </c:pt>
                <c:pt idx="9525">
                  <c:v>162.37758332888285</c:v>
                </c:pt>
                <c:pt idx="9526">
                  <c:v>162.39443333148955</c:v>
                </c:pt>
                <c:pt idx="9527">
                  <c:v>162.41128333409628</c:v>
                </c:pt>
                <c:pt idx="9528">
                  <c:v>162.42813332875571</c:v>
                </c:pt>
                <c:pt idx="9529">
                  <c:v>162.44498333136241</c:v>
                </c:pt>
                <c:pt idx="9530">
                  <c:v>162.46244999567668</c:v>
                </c:pt>
                <c:pt idx="9531">
                  <c:v>162.47929999828338</c:v>
                </c:pt>
                <c:pt idx="9532">
                  <c:v>162.49651666482291</c:v>
                </c:pt>
                <c:pt idx="9533">
                  <c:v>162.51336666742961</c:v>
                </c:pt>
                <c:pt idx="9534">
                  <c:v>162.53101666768393</c:v>
                </c:pt>
                <c:pt idx="9535">
                  <c:v>162.54786666234335</c:v>
                </c:pt>
                <c:pt idx="9536">
                  <c:v>162.56471666495005</c:v>
                </c:pt>
                <c:pt idx="9537">
                  <c:v>162.58154999415081</c:v>
                </c:pt>
                <c:pt idx="9538">
                  <c:v>162.59839999675751</c:v>
                </c:pt>
                <c:pt idx="9539">
                  <c:v>162.61624999841055</c:v>
                </c:pt>
                <c:pt idx="9540">
                  <c:v>162.63310000101725</c:v>
                </c:pt>
                <c:pt idx="9541">
                  <c:v>162.64994999567668</c:v>
                </c:pt>
                <c:pt idx="9542">
                  <c:v>162.66679999828338</c:v>
                </c:pt>
                <c:pt idx="9543">
                  <c:v>162.68446666399637</c:v>
                </c:pt>
                <c:pt idx="9544">
                  <c:v>162.70131666660308</c:v>
                </c:pt>
                <c:pt idx="9545">
                  <c:v>162.71909999847412</c:v>
                </c:pt>
                <c:pt idx="9546">
                  <c:v>162.73595000108082</c:v>
                </c:pt>
                <c:pt idx="9547">
                  <c:v>162.75368332862854</c:v>
                </c:pt>
                <c:pt idx="9548">
                  <c:v>162.77053333123524</c:v>
                </c:pt>
                <c:pt idx="9549">
                  <c:v>162.78791666030884</c:v>
                </c:pt>
                <c:pt idx="9550">
                  <c:v>162.80476666291554</c:v>
                </c:pt>
                <c:pt idx="9551">
                  <c:v>162.82221666177114</c:v>
                </c:pt>
                <c:pt idx="9552">
                  <c:v>162.83906666437784</c:v>
                </c:pt>
                <c:pt idx="9553">
                  <c:v>162.85673333009083</c:v>
                </c:pt>
                <c:pt idx="9554">
                  <c:v>162.87356666723886</c:v>
                </c:pt>
                <c:pt idx="9555">
                  <c:v>162.89041666189829</c:v>
                </c:pt>
                <c:pt idx="9556">
                  <c:v>162.90726666450502</c:v>
                </c:pt>
                <c:pt idx="9557">
                  <c:v>162.92510000069936</c:v>
                </c:pt>
                <c:pt idx="9558">
                  <c:v>162.94223333199818</c:v>
                </c:pt>
                <c:pt idx="9559">
                  <c:v>162.95908333460491</c:v>
                </c:pt>
                <c:pt idx="9560">
                  <c:v>162.97593332926434</c:v>
                </c:pt>
                <c:pt idx="9561">
                  <c:v>162.99336666266123</c:v>
                </c:pt>
                <c:pt idx="9562">
                  <c:v>163.01019999980926</c:v>
                </c:pt>
                <c:pt idx="9563">
                  <c:v>163.02740000089008</c:v>
                </c:pt>
                <c:pt idx="9564">
                  <c:v>163.04424999554951</c:v>
                </c:pt>
                <c:pt idx="9565">
                  <c:v>163.06188333034515</c:v>
                </c:pt>
                <c:pt idx="9566">
                  <c:v>163.07874999841053</c:v>
                </c:pt>
                <c:pt idx="9567">
                  <c:v>163.09560000101726</c:v>
                </c:pt>
                <c:pt idx="9568">
                  <c:v>163.11244999567668</c:v>
                </c:pt>
                <c:pt idx="9569">
                  <c:v>163.13009999593098</c:v>
                </c:pt>
                <c:pt idx="9570">
                  <c:v>163.14694999853771</c:v>
                </c:pt>
                <c:pt idx="9571">
                  <c:v>163.1646166642507</c:v>
                </c:pt>
                <c:pt idx="9572">
                  <c:v>163.1814666668574</c:v>
                </c:pt>
                <c:pt idx="9573">
                  <c:v>163.19831666151683</c:v>
                </c:pt>
                <c:pt idx="9574">
                  <c:v>163.21516666412353</c:v>
                </c:pt>
                <c:pt idx="9575">
                  <c:v>163.23208332856495</c:v>
                </c:pt>
                <c:pt idx="9576">
                  <c:v>163.24893333117168</c:v>
                </c:pt>
                <c:pt idx="9577">
                  <c:v>163.26663332780203</c:v>
                </c:pt>
                <c:pt idx="9578">
                  <c:v>163.28348333040873</c:v>
                </c:pt>
                <c:pt idx="9579">
                  <c:v>163.30121666590372</c:v>
                </c:pt>
                <c:pt idx="9580">
                  <c:v>163.31806666056315</c:v>
                </c:pt>
                <c:pt idx="9581">
                  <c:v>163.33581666151682</c:v>
                </c:pt>
                <c:pt idx="9582">
                  <c:v>163.35266666412355</c:v>
                </c:pt>
                <c:pt idx="9583">
                  <c:v>163.37033332983654</c:v>
                </c:pt>
                <c:pt idx="9584">
                  <c:v>163.38718333244324</c:v>
                </c:pt>
                <c:pt idx="9585">
                  <c:v>163.40448333422344</c:v>
                </c:pt>
                <c:pt idx="9586">
                  <c:v>163.42133332888287</c:v>
                </c:pt>
                <c:pt idx="9587">
                  <c:v>163.43909999529521</c:v>
                </c:pt>
                <c:pt idx="9588">
                  <c:v>163.45593333244324</c:v>
                </c:pt>
                <c:pt idx="9589">
                  <c:v>163.47284999688466</c:v>
                </c:pt>
                <c:pt idx="9590">
                  <c:v>163.48969999949136</c:v>
                </c:pt>
                <c:pt idx="9591">
                  <c:v>163.50654999415079</c:v>
                </c:pt>
                <c:pt idx="9592">
                  <c:v>163.52426666418711</c:v>
                </c:pt>
                <c:pt idx="9593">
                  <c:v>163.54123333295186</c:v>
                </c:pt>
                <c:pt idx="9594">
                  <c:v>163.55808332761129</c:v>
                </c:pt>
                <c:pt idx="9595">
                  <c:v>163.57499999999999</c:v>
                </c:pt>
                <c:pt idx="9596">
                  <c:v>163.59268333117168</c:v>
                </c:pt>
                <c:pt idx="9597">
                  <c:v>163.60953333377839</c:v>
                </c:pt>
                <c:pt idx="9598">
                  <c:v>163.6273166656494</c:v>
                </c:pt>
                <c:pt idx="9599">
                  <c:v>163.64416666030883</c:v>
                </c:pt>
                <c:pt idx="9600">
                  <c:v>163.66111666361491</c:v>
                </c:pt>
                <c:pt idx="9601">
                  <c:v>163.67796666622161</c:v>
                </c:pt>
                <c:pt idx="9602">
                  <c:v>163.6953499952952</c:v>
                </c:pt>
                <c:pt idx="9603">
                  <c:v>163.71219999790191</c:v>
                </c:pt>
                <c:pt idx="9604">
                  <c:v>163.73004999955495</c:v>
                </c:pt>
                <c:pt idx="9605">
                  <c:v>163.7468833287557</c:v>
                </c:pt>
                <c:pt idx="9606">
                  <c:v>163.76456666787465</c:v>
                </c:pt>
                <c:pt idx="9607">
                  <c:v>163.78141666253407</c:v>
                </c:pt>
                <c:pt idx="9608">
                  <c:v>163.79861666361492</c:v>
                </c:pt>
                <c:pt idx="9609">
                  <c:v>163.81546666622162</c:v>
                </c:pt>
                <c:pt idx="9610">
                  <c:v>163.83328332901002</c:v>
                </c:pt>
                <c:pt idx="9611">
                  <c:v>163.85014999707539</c:v>
                </c:pt>
                <c:pt idx="9612">
                  <c:v>163.86699999968212</c:v>
                </c:pt>
                <c:pt idx="9613">
                  <c:v>163.88384999434155</c:v>
                </c:pt>
                <c:pt idx="9614">
                  <c:v>163.9007999976476</c:v>
                </c:pt>
                <c:pt idx="9615">
                  <c:v>163.91765000025433</c:v>
                </c:pt>
                <c:pt idx="9616">
                  <c:v>163.93449999491375</c:v>
                </c:pt>
                <c:pt idx="9617">
                  <c:v>163.95226666132609</c:v>
                </c:pt>
                <c:pt idx="9618">
                  <c:v>163.96911666393279</c:v>
                </c:pt>
                <c:pt idx="9619">
                  <c:v>163.98668332894644</c:v>
                </c:pt>
                <c:pt idx="9620">
                  <c:v>164.00353333155314</c:v>
                </c:pt>
                <c:pt idx="9621">
                  <c:v>164.02094999949136</c:v>
                </c:pt>
                <c:pt idx="9622">
                  <c:v>164.03776666323344</c:v>
                </c:pt>
                <c:pt idx="9623">
                  <c:v>164.05551666418711</c:v>
                </c:pt>
                <c:pt idx="9624">
                  <c:v>164.07236666679381</c:v>
                </c:pt>
                <c:pt idx="9625">
                  <c:v>164.08949999809266</c:v>
                </c:pt>
                <c:pt idx="9626">
                  <c:v>164.10635000069936</c:v>
                </c:pt>
                <c:pt idx="9627">
                  <c:v>164.12393333117168</c:v>
                </c:pt>
                <c:pt idx="9628">
                  <c:v>164.14078333377839</c:v>
                </c:pt>
                <c:pt idx="9629">
                  <c:v>164.1585166613261</c:v>
                </c:pt>
                <c:pt idx="9630">
                  <c:v>164.17536666393281</c:v>
                </c:pt>
                <c:pt idx="9631">
                  <c:v>164.1922999938329</c:v>
                </c:pt>
                <c:pt idx="9632">
                  <c:v>164.20914999643961</c:v>
                </c:pt>
                <c:pt idx="9633">
                  <c:v>164.22608333428701</c:v>
                </c:pt>
                <c:pt idx="9634">
                  <c:v>164.24294999440511</c:v>
                </c:pt>
                <c:pt idx="9635">
                  <c:v>164.26024999618531</c:v>
                </c:pt>
                <c:pt idx="9636">
                  <c:v>164.27709999879201</c:v>
                </c:pt>
                <c:pt idx="9637">
                  <c:v>164.29395000139871</c:v>
                </c:pt>
                <c:pt idx="9638">
                  <c:v>164.31079999605814</c:v>
                </c:pt>
                <c:pt idx="9639">
                  <c:v>164.32813332875568</c:v>
                </c:pt>
                <c:pt idx="9640">
                  <c:v>164.34498333136241</c:v>
                </c:pt>
                <c:pt idx="9641">
                  <c:v>164.36183333396912</c:v>
                </c:pt>
                <c:pt idx="9642">
                  <c:v>164.37868332862854</c:v>
                </c:pt>
                <c:pt idx="9643">
                  <c:v>164.39553333123524</c:v>
                </c:pt>
                <c:pt idx="9644">
                  <c:v>164.41321666240691</c:v>
                </c:pt>
                <c:pt idx="9645">
                  <c:v>164.43006666501364</c:v>
                </c:pt>
                <c:pt idx="9646">
                  <c:v>164.44783333142598</c:v>
                </c:pt>
                <c:pt idx="9647">
                  <c:v>164.46468333403269</c:v>
                </c:pt>
                <c:pt idx="9648">
                  <c:v>164.48228332996368</c:v>
                </c:pt>
                <c:pt idx="9649">
                  <c:v>164.49913333257038</c:v>
                </c:pt>
                <c:pt idx="9650">
                  <c:v>164.5159833272298</c:v>
                </c:pt>
                <c:pt idx="9651">
                  <c:v>164.53284999529521</c:v>
                </c:pt>
                <c:pt idx="9652">
                  <c:v>164.5505166610082</c:v>
                </c:pt>
                <c:pt idx="9653">
                  <c:v>164.56749999523163</c:v>
                </c:pt>
                <c:pt idx="9654">
                  <c:v>164.58434999783833</c:v>
                </c:pt>
                <c:pt idx="9655">
                  <c:v>164.60121666590373</c:v>
                </c:pt>
                <c:pt idx="9656">
                  <c:v>164.61854999860128</c:v>
                </c:pt>
                <c:pt idx="9657">
                  <c:v>164.63540000120798</c:v>
                </c:pt>
                <c:pt idx="9658">
                  <c:v>164.65226666132608</c:v>
                </c:pt>
                <c:pt idx="9659">
                  <c:v>164.66911666393281</c:v>
                </c:pt>
                <c:pt idx="9660">
                  <c:v>164.68596666653951</c:v>
                </c:pt>
                <c:pt idx="9661">
                  <c:v>164.70366666316986</c:v>
                </c:pt>
                <c:pt idx="9662">
                  <c:v>164.72051666577656</c:v>
                </c:pt>
                <c:pt idx="9663">
                  <c:v>164.73819999694825</c:v>
                </c:pt>
                <c:pt idx="9664">
                  <c:v>164.75504999955496</c:v>
                </c:pt>
                <c:pt idx="9665">
                  <c:v>164.77280000050862</c:v>
                </c:pt>
                <c:pt idx="9666">
                  <c:v>164.78964999516805</c:v>
                </c:pt>
                <c:pt idx="9667">
                  <c:v>164.80724999904632</c:v>
                </c:pt>
                <c:pt idx="9668">
                  <c:v>164.82411666711172</c:v>
                </c:pt>
                <c:pt idx="9669">
                  <c:v>164.84096666177115</c:v>
                </c:pt>
                <c:pt idx="9670">
                  <c:v>164.85781666437785</c:v>
                </c:pt>
                <c:pt idx="9671">
                  <c:v>164.87553333441417</c:v>
                </c:pt>
                <c:pt idx="9672">
                  <c:v>164.8923833290736</c:v>
                </c:pt>
                <c:pt idx="9673">
                  <c:v>164.90998333295187</c:v>
                </c:pt>
                <c:pt idx="9674">
                  <c:v>164.92683332761129</c:v>
                </c:pt>
                <c:pt idx="9675">
                  <c:v>164.94368333021799</c:v>
                </c:pt>
                <c:pt idx="9676">
                  <c:v>164.9605333328247</c:v>
                </c:pt>
                <c:pt idx="9677">
                  <c:v>164.97833333015441</c:v>
                </c:pt>
                <c:pt idx="9678">
                  <c:v>164.99518333276112</c:v>
                </c:pt>
                <c:pt idx="9679">
                  <c:v>165.01203332742054</c:v>
                </c:pt>
                <c:pt idx="9680">
                  <c:v>165.02888333002727</c:v>
                </c:pt>
                <c:pt idx="9681">
                  <c:v>165.04646666049956</c:v>
                </c:pt>
                <c:pt idx="9682">
                  <c:v>165.06331666310629</c:v>
                </c:pt>
                <c:pt idx="9683">
                  <c:v>165.08016666571299</c:v>
                </c:pt>
                <c:pt idx="9684">
                  <c:v>165.09701666037242</c:v>
                </c:pt>
                <c:pt idx="9685">
                  <c:v>165.11480000019074</c:v>
                </c:pt>
                <c:pt idx="9686">
                  <c:v>165.13164999485016</c:v>
                </c:pt>
                <c:pt idx="9687">
                  <c:v>165.14859999815624</c:v>
                </c:pt>
                <c:pt idx="9688">
                  <c:v>165.16545000076295</c:v>
                </c:pt>
                <c:pt idx="9689">
                  <c:v>165.18271666367849</c:v>
                </c:pt>
                <c:pt idx="9690">
                  <c:v>165.19955000082652</c:v>
                </c:pt>
                <c:pt idx="9691">
                  <c:v>165.21639999548594</c:v>
                </c:pt>
                <c:pt idx="9692">
                  <c:v>165.23324999809265</c:v>
                </c:pt>
                <c:pt idx="9693">
                  <c:v>165.25091666380564</c:v>
                </c:pt>
                <c:pt idx="9694">
                  <c:v>165.26776666641234</c:v>
                </c:pt>
                <c:pt idx="9695">
                  <c:v>165.28549999396006</c:v>
                </c:pt>
                <c:pt idx="9696">
                  <c:v>165.30234999656676</c:v>
                </c:pt>
                <c:pt idx="9697">
                  <c:v>165.31991666158041</c:v>
                </c:pt>
                <c:pt idx="9698">
                  <c:v>165.33676666418711</c:v>
                </c:pt>
                <c:pt idx="9699">
                  <c:v>165.35423332850138</c:v>
                </c:pt>
                <c:pt idx="9700">
                  <c:v>165.37108333110808</c:v>
                </c:pt>
                <c:pt idx="9701">
                  <c:v>165.3888000011444</c:v>
                </c:pt>
                <c:pt idx="9702">
                  <c:v>165.4056666612625</c:v>
                </c:pt>
                <c:pt idx="9703">
                  <c:v>165.42259999910991</c:v>
                </c:pt>
                <c:pt idx="9704">
                  <c:v>165.43944999376933</c:v>
                </c:pt>
                <c:pt idx="9705">
                  <c:v>165.45629999637603</c:v>
                </c:pt>
                <c:pt idx="9706">
                  <c:v>165.47408332824708</c:v>
                </c:pt>
                <c:pt idx="9707">
                  <c:v>165.4909166653951</c:v>
                </c:pt>
                <c:pt idx="9708">
                  <c:v>165.50859999656677</c:v>
                </c:pt>
                <c:pt idx="9709">
                  <c:v>165.52544999917347</c:v>
                </c:pt>
                <c:pt idx="9710">
                  <c:v>165.54291666348774</c:v>
                </c:pt>
                <c:pt idx="9711">
                  <c:v>165.55998333295187</c:v>
                </c:pt>
                <c:pt idx="9712">
                  <c:v>165.57779999574026</c:v>
                </c:pt>
                <c:pt idx="9713">
                  <c:v>165.59464999834697</c:v>
                </c:pt>
                <c:pt idx="9714">
                  <c:v>165.61229999860129</c:v>
                </c:pt>
                <c:pt idx="9715">
                  <c:v>165.62916666666666</c:v>
                </c:pt>
                <c:pt idx="9716">
                  <c:v>165.64601666132609</c:v>
                </c:pt>
                <c:pt idx="9717">
                  <c:v>165.66286666393279</c:v>
                </c:pt>
                <c:pt idx="9718">
                  <c:v>165.67971666653952</c:v>
                </c:pt>
                <c:pt idx="9719">
                  <c:v>165.69733332792919</c:v>
                </c:pt>
                <c:pt idx="9720">
                  <c:v>165.71418333053589</c:v>
                </c:pt>
                <c:pt idx="9721">
                  <c:v>165.73154999415081</c:v>
                </c:pt>
                <c:pt idx="9722">
                  <c:v>165.74839999675751</c:v>
                </c:pt>
                <c:pt idx="9723">
                  <c:v>165.76535000006359</c:v>
                </c:pt>
                <c:pt idx="9724">
                  <c:v>165.78218332926431</c:v>
                </c:pt>
                <c:pt idx="9725">
                  <c:v>165.79903333187104</c:v>
                </c:pt>
                <c:pt idx="9726">
                  <c:v>165.81676666736604</c:v>
                </c:pt>
                <c:pt idx="9727">
                  <c:v>165.83361666202546</c:v>
                </c:pt>
                <c:pt idx="9728">
                  <c:v>165.85058333079022</c:v>
                </c:pt>
                <c:pt idx="9729">
                  <c:v>165.86743333339692</c:v>
                </c:pt>
                <c:pt idx="9730">
                  <c:v>165.88428332805634</c:v>
                </c:pt>
                <c:pt idx="9731">
                  <c:v>165.90179999669394</c:v>
                </c:pt>
                <c:pt idx="9732">
                  <c:v>165.91864999930064</c:v>
                </c:pt>
                <c:pt idx="9733">
                  <c:v>165.93559999465941</c:v>
                </c:pt>
                <c:pt idx="9734">
                  <c:v>165.95244999726614</c:v>
                </c:pt>
                <c:pt idx="9735">
                  <c:v>165.96929999987285</c:v>
                </c:pt>
                <c:pt idx="9736">
                  <c:v>165.98709999720256</c:v>
                </c:pt>
                <c:pt idx="9737">
                  <c:v>166.00394999980927</c:v>
                </c:pt>
                <c:pt idx="9738">
                  <c:v>166.02121666272481</c:v>
                </c:pt>
                <c:pt idx="9739">
                  <c:v>166.03806666533151</c:v>
                </c:pt>
                <c:pt idx="9740">
                  <c:v>166.05491666793824</c:v>
                </c:pt>
                <c:pt idx="9741">
                  <c:v>166.07178332805634</c:v>
                </c:pt>
                <c:pt idx="9742">
                  <c:v>166.08925000031789</c:v>
                </c:pt>
                <c:pt idx="9743">
                  <c:v>166.10609999497731</c:v>
                </c:pt>
                <c:pt idx="9744">
                  <c:v>166.12381666501363</c:v>
                </c:pt>
                <c:pt idx="9745">
                  <c:v>166.14066666762034</c:v>
                </c:pt>
                <c:pt idx="9746">
                  <c:v>166.15819999376933</c:v>
                </c:pt>
                <c:pt idx="9747">
                  <c:v>166.17504999637603</c:v>
                </c:pt>
                <c:pt idx="9748">
                  <c:v>166.19284999370575</c:v>
                </c:pt>
                <c:pt idx="9749">
                  <c:v>166.20969999631245</c:v>
                </c:pt>
                <c:pt idx="9750">
                  <c:v>166.22654999891918</c:v>
                </c:pt>
                <c:pt idx="9751">
                  <c:v>166.24339999357861</c:v>
                </c:pt>
                <c:pt idx="9752">
                  <c:v>166.26024999618531</c:v>
                </c:pt>
                <c:pt idx="9753">
                  <c:v>166.27786666552225</c:v>
                </c:pt>
                <c:pt idx="9754">
                  <c:v>166.29471666018168</c:v>
                </c:pt>
                <c:pt idx="9755">
                  <c:v>166.31156666278838</c:v>
                </c:pt>
                <c:pt idx="9756">
                  <c:v>166.32841666539511</c:v>
                </c:pt>
                <c:pt idx="9757">
                  <c:v>166.34534999529521</c:v>
                </c:pt>
                <c:pt idx="9758">
                  <c:v>166.36219999790191</c:v>
                </c:pt>
                <c:pt idx="9759">
                  <c:v>166.37903332710266</c:v>
                </c:pt>
                <c:pt idx="9760">
                  <c:v>166.39648333390554</c:v>
                </c:pt>
                <c:pt idx="9761">
                  <c:v>166.41333332856496</c:v>
                </c:pt>
                <c:pt idx="9762">
                  <c:v>166.43029999732971</c:v>
                </c:pt>
                <c:pt idx="9763">
                  <c:v>166.44714999993641</c:v>
                </c:pt>
                <c:pt idx="9764">
                  <c:v>166.46399999459584</c:v>
                </c:pt>
                <c:pt idx="9765">
                  <c:v>166.48151666323344</c:v>
                </c:pt>
                <c:pt idx="9766">
                  <c:v>166.49836666584014</c:v>
                </c:pt>
                <c:pt idx="9767">
                  <c:v>166.51626666386923</c:v>
                </c:pt>
                <c:pt idx="9768">
                  <c:v>166.53311666647593</c:v>
                </c:pt>
                <c:pt idx="9769">
                  <c:v>166.54996666113536</c:v>
                </c:pt>
                <c:pt idx="9770">
                  <c:v>166.56681666374206</c:v>
                </c:pt>
                <c:pt idx="9771">
                  <c:v>166.58418332735698</c:v>
                </c:pt>
                <c:pt idx="9772">
                  <c:v>166.60103332996368</c:v>
                </c:pt>
                <c:pt idx="9773">
                  <c:v>166.61788333257039</c:v>
                </c:pt>
                <c:pt idx="9774">
                  <c:v>166.63473332722981</c:v>
                </c:pt>
                <c:pt idx="9775">
                  <c:v>166.65158332983654</c:v>
                </c:pt>
                <c:pt idx="9776">
                  <c:v>166.66918333371481</c:v>
                </c:pt>
                <c:pt idx="9777">
                  <c:v>166.68603332837424</c:v>
                </c:pt>
                <c:pt idx="9778">
                  <c:v>166.70288333098094</c:v>
                </c:pt>
                <c:pt idx="9779">
                  <c:v>166.71973333358764</c:v>
                </c:pt>
                <c:pt idx="9780">
                  <c:v>166.73734999497731</c:v>
                </c:pt>
                <c:pt idx="9781">
                  <c:v>166.75419999758404</c:v>
                </c:pt>
                <c:pt idx="9782">
                  <c:v>166.77188332875571</c:v>
                </c:pt>
                <c:pt idx="9783">
                  <c:v>166.78873333136241</c:v>
                </c:pt>
                <c:pt idx="9784">
                  <c:v>166.80558333396911</c:v>
                </c:pt>
                <c:pt idx="9785">
                  <c:v>166.82243332862853</c:v>
                </c:pt>
                <c:pt idx="9786">
                  <c:v>166.83928333123524</c:v>
                </c:pt>
                <c:pt idx="9787">
                  <c:v>166.85633332729338</c:v>
                </c:pt>
                <c:pt idx="9788">
                  <c:v>166.87319999535879</c:v>
                </c:pt>
                <c:pt idx="9789">
                  <c:v>166.89004999796549</c:v>
                </c:pt>
                <c:pt idx="9790">
                  <c:v>166.90690000057219</c:v>
                </c:pt>
                <c:pt idx="9791">
                  <c:v>166.92461666266124</c:v>
                </c:pt>
                <c:pt idx="9792">
                  <c:v>166.94146666526794</c:v>
                </c:pt>
                <c:pt idx="9793">
                  <c:v>166.95861666202546</c:v>
                </c:pt>
                <c:pt idx="9794">
                  <c:v>166.97546666463217</c:v>
                </c:pt>
                <c:pt idx="9795">
                  <c:v>166.99231666723887</c:v>
                </c:pt>
                <c:pt idx="9796">
                  <c:v>167.00916666189829</c:v>
                </c:pt>
                <c:pt idx="9797">
                  <c:v>167.02601666450499</c:v>
                </c:pt>
                <c:pt idx="9798">
                  <c:v>167.04286666711172</c:v>
                </c:pt>
                <c:pt idx="9799">
                  <c:v>167.06051666736602</c:v>
                </c:pt>
                <c:pt idx="9800">
                  <c:v>167.07736666202544</c:v>
                </c:pt>
                <c:pt idx="9801">
                  <c:v>167.09528333346049</c:v>
                </c:pt>
                <c:pt idx="9802">
                  <c:v>167.11213332811991</c:v>
                </c:pt>
                <c:pt idx="9803">
                  <c:v>167.12898333072661</c:v>
                </c:pt>
                <c:pt idx="9804">
                  <c:v>167.14583333333334</c:v>
                </c:pt>
                <c:pt idx="9805">
                  <c:v>167.16316666603089</c:v>
                </c:pt>
                <c:pt idx="9806">
                  <c:v>167.18001666069031</c:v>
                </c:pt>
                <c:pt idx="9807">
                  <c:v>167.19686666329702</c:v>
                </c:pt>
                <c:pt idx="9808">
                  <c:v>167.21371666590372</c:v>
                </c:pt>
                <c:pt idx="9809">
                  <c:v>167.23101666768392</c:v>
                </c:pt>
                <c:pt idx="9810">
                  <c:v>167.24784999688467</c:v>
                </c:pt>
                <c:pt idx="9811">
                  <c:v>167.26469999949137</c:v>
                </c:pt>
                <c:pt idx="9812">
                  <c:v>167.28154999415079</c:v>
                </c:pt>
                <c:pt idx="9813">
                  <c:v>167.29886666138967</c:v>
                </c:pt>
                <c:pt idx="9814">
                  <c:v>167.31571666399637</c:v>
                </c:pt>
                <c:pt idx="9815">
                  <c:v>167.3325666666031</c:v>
                </c:pt>
                <c:pt idx="9816">
                  <c:v>167.34941666126252</c:v>
                </c:pt>
                <c:pt idx="9817">
                  <c:v>167.36714999675752</c:v>
                </c:pt>
                <c:pt idx="9818">
                  <c:v>167.38399999936422</c:v>
                </c:pt>
                <c:pt idx="9819">
                  <c:v>167.40141666730244</c:v>
                </c:pt>
                <c:pt idx="9820">
                  <c:v>167.41826666196187</c:v>
                </c:pt>
                <c:pt idx="9821">
                  <c:v>167.43591666221619</c:v>
                </c:pt>
                <c:pt idx="9822">
                  <c:v>167.45278333028156</c:v>
                </c:pt>
                <c:pt idx="9823">
                  <c:v>167.47038333415986</c:v>
                </c:pt>
                <c:pt idx="9824">
                  <c:v>167.48723332881929</c:v>
                </c:pt>
                <c:pt idx="9825">
                  <c:v>167.50449999968211</c:v>
                </c:pt>
                <c:pt idx="9826">
                  <c:v>167.52134999434153</c:v>
                </c:pt>
                <c:pt idx="9827">
                  <c:v>167.53833332856496</c:v>
                </c:pt>
                <c:pt idx="9828">
                  <c:v>167.55518333117166</c:v>
                </c:pt>
                <c:pt idx="9829">
                  <c:v>167.57203333377839</c:v>
                </c:pt>
                <c:pt idx="9830">
                  <c:v>167.58888332843782</c:v>
                </c:pt>
                <c:pt idx="9831">
                  <c:v>167.60580000082652</c:v>
                </c:pt>
                <c:pt idx="9832">
                  <c:v>167.62264999548594</c:v>
                </c:pt>
                <c:pt idx="9833">
                  <c:v>167.63949999809265</c:v>
                </c:pt>
                <c:pt idx="9834">
                  <c:v>167.65635000069935</c:v>
                </c:pt>
                <c:pt idx="9835">
                  <c:v>167.67319999535877</c:v>
                </c:pt>
                <c:pt idx="9836">
                  <c:v>167.6900499979655</c:v>
                </c:pt>
                <c:pt idx="9837">
                  <c:v>167.70784999529522</c:v>
                </c:pt>
                <c:pt idx="9838">
                  <c:v>167.72469999790192</c:v>
                </c:pt>
                <c:pt idx="9839">
                  <c:v>167.7415666659673</c:v>
                </c:pt>
                <c:pt idx="9840">
                  <c:v>167.75841666062672</c:v>
                </c:pt>
                <c:pt idx="9841">
                  <c:v>167.77601666450499</c:v>
                </c:pt>
                <c:pt idx="9842">
                  <c:v>167.79286666711172</c:v>
                </c:pt>
                <c:pt idx="9843">
                  <c:v>167.80971666177115</c:v>
                </c:pt>
                <c:pt idx="9844">
                  <c:v>167.82654999891918</c:v>
                </c:pt>
                <c:pt idx="9845">
                  <c:v>167.8433999935786</c:v>
                </c:pt>
                <c:pt idx="9846">
                  <c:v>167.86134999593099</c:v>
                </c:pt>
                <c:pt idx="9847">
                  <c:v>167.8781999985377</c:v>
                </c:pt>
                <c:pt idx="9848">
                  <c:v>167.89603333473207</c:v>
                </c:pt>
                <c:pt idx="9849">
                  <c:v>167.91288332939149</c:v>
                </c:pt>
                <c:pt idx="9850">
                  <c:v>167.93058333396911</c:v>
                </c:pt>
                <c:pt idx="9851">
                  <c:v>167.94743332862853</c:v>
                </c:pt>
                <c:pt idx="9852">
                  <c:v>167.96494999726613</c:v>
                </c:pt>
                <c:pt idx="9853">
                  <c:v>167.98179999987283</c:v>
                </c:pt>
                <c:pt idx="9854">
                  <c:v>167.99921666781108</c:v>
                </c:pt>
                <c:pt idx="9855">
                  <c:v>168.01606666247051</c:v>
                </c:pt>
                <c:pt idx="9856">
                  <c:v>168.03381666342418</c:v>
                </c:pt>
                <c:pt idx="9857">
                  <c:v>168.05066666603088</c:v>
                </c:pt>
                <c:pt idx="9858">
                  <c:v>168.06784999370575</c:v>
                </c:pt>
                <c:pt idx="9859">
                  <c:v>168.08469999631245</c:v>
                </c:pt>
                <c:pt idx="9860">
                  <c:v>168.10213332970937</c:v>
                </c:pt>
                <c:pt idx="9861">
                  <c:v>168.1189666668574</c:v>
                </c:pt>
                <c:pt idx="9862">
                  <c:v>168.13661666711172</c:v>
                </c:pt>
                <c:pt idx="9863">
                  <c:v>168.15348332722982</c:v>
                </c:pt>
                <c:pt idx="9864">
                  <c:v>168.17033332983652</c:v>
                </c:pt>
                <c:pt idx="9865">
                  <c:v>168.18719999790193</c:v>
                </c:pt>
                <c:pt idx="9866">
                  <c:v>168.20479999383289</c:v>
                </c:pt>
                <c:pt idx="9867">
                  <c:v>168.22164999643962</c:v>
                </c:pt>
                <c:pt idx="9868">
                  <c:v>168.23909999529522</c:v>
                </c:pt>
                <c:pt idx="9869">
                  <c:v>168.25594999790192</c:v>
                </c:pt>
                <c:pt idx="9870">
                  <c:v>168.27363332907359</c:v>
                </c:pt>
                <c:pt idx="9871">
                  <c:v>168.29048333168029</c:v>
                </c:pt>
                <c:pt idx="9872">
                  <c:v>168.30789999961854</c:v>
                </c:pt>
                <c:pt idx="9873">
                  <c:v>168.32476666768392</c:v>
                </c:pt>
                <c:pt idx="9874">
                  <c:v>168.34161666234334</c:v>
                </c:pt>
                <c:pt idx="9875">
                  <c:v>168.35846666495004</c:v>
                </c:pt>
                <c:pt idx="9876">
                  <c:v>168.37573332786559</c:v>
                </c:pt>
                <c:pt idx="9877">
                  <c:v>168.39258333047232</c:v>
                </c:pt>
                <c:pt idx="9878">
                  <c:v>168.41034999688466</c:v>
                </c:pt>
                <c:pt idx="9879">
                  <c:v>168.42721666495007</c:v>
                </c:pt>
                <c:pt idx="9880">
                  <c:v>168.44408333301544</c:v>
                </c:pt>
                <c:pt idx="9881">
                  <c:v>168.46093332767487</c:v>
                </c:pt>
                <c:pt idx="9882">
                  <c:v>168.47778333028157</c:v>
                </c:pt>
                <c:pt idx="9883">
                  <c:v>168.4948499997457</c:v>
                </c:pt>
                <c:pt idx="9884">
                  <c:v>168.51169999440512</c:v>
                </c:pt>
                <c:pt idx="9885">
                  <c:v>168.52854999701182</c:v>
                </c:pt>
                <c:pt idx="9886">
                  <c:v>168.54539999961852</c:v>
                </c:pt>
                <c:pt idx="9887">
                  <c:v>168.56308333079019</c:v>
                </c:pt>
                <c:pt idx="9888">
                  <c:v>168.57993333339692</c:v>
                </c:pt>
                <c:pt idx="9889">
                  <c:v>168.59763333002726</c:v>
                </c:pt>
                <c:pt idx="9890">
                  <c:v>168.61451666355134</c:v>
                </c:pt>
                <c:pt idx="9891">
                  <c:v>168.63136666615804</c:v>
                </c:pt>
                <c:pt idx="9892">
                  <c:v>168.64821666081747</c:v>
                </c:pt>
                <c:pt idx="9893">
                  <c:v>168.66506666342417</c:v>
                </c:pt>
                <c:pt idx="9894">
                  <c:v>168.68278333346049</c:v>
                </c:pt>
                <c:pt idx="9895">
                  <c:v>168.69961666266124</c:v>
                </c:pt>
                <c:pt idx="9896">
                  <c:v>168.71731666723886</c:v>
                </c:pt>
                <c:pt idx="9897">
                  <c:v>168.73416666189829</c:v>
                </c:pt>
                <c:pt idx="9898">
                  <c:v>168.75178333123526</c:v>
                </c:pt>
                <c:pt idx="9899">
                  <c:v>168.76863333384196</c:v>
                </c:pt>
                <c:pt idx="9900">
                  <c:v>168.78619999885558</c:v>
                </c:pt>
                <c:pt idx="9901">
                  <c:v>168.803049993515</c:v>
                </c:pt>
                <c:pt idx="9902">
                  <c:v>168.82043333053588</c:v>
                </c:pt>
                <c:pt idx="9903">
                  <c:v>168.83748333454133</c:v>
                </c:pt>
                <c:pt idx="9904">
                  <c:v>168.85433332920076</c:v>
                </c:pt>
                <c:pt idx="9905">
                  <c:v>168.87118333180746</c:v>
                </c:pt>
                <c:pt idx="9906">
                  <c:v>168.88874999682108</c:v>
                </c:pt>
                <c:pt idx="9907">
                  <c:v>168.90561666488648</c:v>
                </c:pt>
                <c:pt idx="9908">
                  <c:v>168.92246666749318</c:v>
                </c:pt>
                <c:pt idx="9909">
                  <c:v>168.93931666215261</c:v>
                </c:pt>
                <c:pt idx="9910">
                  <c:v>168.95709999402365</c:v>
                </c:pt>
                <c:pt idx="9911">
                  <c:v>168.97394999663035</c:v>
                </c:pt>
                <c:pt idx="9912">
                  <c:v>168.99108332792918</c:v>
                </c:pt>
                <c:pt idx="9913">
                  <c:v>169.00793333053588</c:v>
                </c:pt>
                <c:pt idx="9914">
                  <c:v>169.02581666310627</c:v>
                </c:pt>
                <c:pt idx="9915">
                  <c:v>169.042666665713</c:v>
                </c:pt>
                <c:pt idx="9916">
                  <c:v>169.05951666037242</c:v>
                </c:pt>
                <c:pt idx="9917">
                  <c:v>169.07636666297913</c:v>
                </c:pt>
                <c:pt idx="9918">
                  <c:v>169.09404999415079</c:v>
                </c:pt>
                <c:pt idx="9919">
                  <c:v>169.1108999967575</c:v>
                </c:pt>
                <c:pt idx="9920">
                  <c:v>169.12858332792919</c:v>
                </c:pt>
                <c:pt idx="9921">
                  <c:v>169.14543333053589</c:v>
                </c:pt>
                <c:pt idx="9922">
                  <c:v>169.16311666170756</c:v>
                </c:pt>
                <c:pt idx="9923">
                  <c:v>169.17996666431426</c:v>
                </c:pt>
                <c:pt idx="9924">
                  <c:v>169.19683333237967</c:v>
                </c:pt>
                <c:pt idx="9925">
                  <c:v>169.21368332703909</c:v>
                </c:pt>
                <c:pt idx="9926">
                  <c:v>169.23053332964579</c:v>
                </c:pt>
                <c:pt idx="9927">
                  <c:v>169.24814999898274</c:v>
                </c:pt>
                <c:pt idx="9928">
                  <c:v>169.26499999364216</c:v>
                </c:pt>
                <c:pt idx="9929">
                  <c:v>169.28211666742962</c:v>
                </c:pt>
                <c:pt idx="9930">
                  <c:v>169.29896666208904</c:v>
                </c:pt>
                <c:pt idx="9931">
                  <c:v>169.31581666469575</c:v>
                </c:pt>
                <c:pt idx="9932">
                  <c:v>169.33356666564941</c:v>
                </c:pt>
                <c:pt idx="9933">
                  <c:v>169.35041666030884</c:v>
                </c:pt>
                <c:pt idx="9934">
                  <c:v>169.36806666056316</c:v>
                </c:pt>
                <c:pt idx="9935">
                  <c:v>169.38491666316986</c:v>
                </c:pt>
                <c:pt idx="9936">
                  <c:v>169.40248332818348</c:v>
                </c:pt>
                <c:pt idx="9937">
                  <c:v>169.41933333079021</c:v>
                </c:pt>
                <c:pt idx="9938">
                  <c:v>169.43705000082653</c:v>
                </c:pt>
                <c:pt idx="9939">
                  <c:v>169.45389999548595</c:v>
                </c:pt>
                <c:pt idx="9940">
                  <c:v>169.470849998792</c:v>
                </c:pt>
                <c:pt idx="9941">
                  <c:v>169.48771666685741</c:v>
                </c:pt>
                <c:pt idx="9942">
                  <c:v>169.50456666151683</c:v>
                </c:pt>
                <c:pt idx="9943">
                  <c:v>169.5223166624705</c:v>
                </c:pt>
                <c:pt idx="9944">
                  <c:v>169.5391666650772</c:v>
                </c:pt>
                <c:pt idx="9945">
                  <c:v>169.5567666610082</c:v>
                </c:pt>
                <c:pt idx="9946">
                  <c:v>169.57359999815623</c:v>
                </c:pt>
                <c:pt idx="9947">
                  <c:v>169.59045000076293</c:v>
                </c:pt>
                <c:pt idx="9948">
                  <c:v>169.60729999542235</c:v>
                </c:pt>
                <c:pt idx="9949">
                  <c:v>169.62414999802908</c:v>
                </c:pt>
                <c:pt idx="9950">
                  <c:v>169.6414999961853</c:v>
                </c:pt>
                <c:pt idx="9951">
                  <c:v>169.658349998792</c:v>
                </c:pt>
                <c:pt idx="9952">
                  <c:v>169.67520000139874</c:v>
                </c:pt>
                <c:pt idx="9953">
                  <c:v>169.69206666151683</c:v>
                </c:pt>
                <c:pt idx="9954">
                  <c:v>169.70904999574026</c:v>
                </c:pt>
                <c:pt idx="9955">
                  <c:v>169.72591666380563</c:v>
                </c:pt>
                <c:pt idx="9956">
                  <c:v>169.74279999732971</c:v>
                </c:pt>
                <c:pt idx="9957">
                  <c:v>169.75964999993641</c:v>
                </c:pt>
                <c:pt idx="9958">
                  <c:v>169.77659999529521</c:v>
                </c:pt>
                <c:pt idx="9959">
                  <c:v>169.79344999790192</c:v>
                </c:pt>
                <c:pt idx="9960">
                  <c:v>169.81114999453226</c:v>
                </c:pt>
                <c:pt idx="9961">
                  <c:v>169.82799999713899</c:v>
                </c:pt>
                <c:pt idx="9962">
                  <c:v>169.84541666507721</c:v>
                </c:pt>
                <c:pt idx="9963">
                  <c:v>169.86224999427796</c:v>
                </c:pt>
                <c:pt idx="9964">
                  <c:v>169.87976666291556</c:v>
                </c:pt>
                <c:pt idx="9965">
                  <c:v>169.89661666552226</c:v>
                </c:pt>
                <c:pt idx="9966">
                  <c:v>169.91403333346048</c:v>
                </c:pt>
                <c:pt idx="9967">
                  <c:v>169.9308833281199</c:v>
                </c:pt>
                <c:pt idx="9968">
                  <c:v>169.94773333072663</c:v>
                </c:pt>
                <c:pt idx="9969">
                  <c:v>169.96458333333334</c:v>
                </c:pt>
                <c:pt idx="9970">
                  <c:v>169.98143332799276</c:v>
                </c:pt>
                <c:pt idx="9971">
                  <c:v>169.99906666278838</c:v>
                </c:pt>
                <c:pt idx="9972">
                  <c:v>170.01591666539511</c:v>
                </c:pt>
                <c:pt idx="9973">
                  <c:v>170.03359999656678</c:v>
                </c:pt>
                <c:pt idx="9974">
                  <c:v>170.05044999917348</c:v>
                </c:pt>
                <c:pt idx="9975">
                  <c:v>170.0680999994278</c:v>
                </c:pt>
                <c:pt idx="9976">
                  <c:v>170.08494999408722</c:v>
                </c:pt>
                <c:pt idx="9977">
                  <c:v>170.10185000101725</c:v>
                </c:pt>
                <c:pt idx="9978">
                  <c:v>170.11869999567668</c:v>
                </c:pt>
                <c:pt idx="9979">
                  <c:v>170.13554999828338</c:v>
                </c:pt>
                <c:pt idx="9980">
                  <c:v>170.15329999923705</c:v>
                </c:pt>
                <c:pt idx="9981">
                  <c:v>170.17014999389647</c:v>
                </c:pt>
                <c:pt idx="9982">
                  <c:v>170.1877166668574</c:v>
                </c:pt>
                <c:pt idx="9983">
                  <c:v>170.20456666151682</c:v>
                </c:pt>
                <c:pt idx="9984">
                  <c:v>170.2215833346049</c:v>
                </c:pt>
                <c:pt idx="9985">
                  <c:v>170.23843332926432</c:v>
                </c:pt>
                <c:pt idx="9986">
                  <c:v>170.25528333187103</c:v>
                </c:pt>
                <c:pt idx="9987">
                  <c:v>170.27214999993643</c:v>
                </c:pt>
                <c:pt idx="9988">
                  <c:v>170.2890999952952</c:v>
                </c:pt>
                <c:pt idx="9989">
                  <c:v>170.30594999790191</c:v>
                </c:pt>
                <c:pt idx="9990">
                  <c:v>170.32280000050864</c:v>
                </c:pt>
                <c:pt idx="9991">
                  <c:v>170.34061666329703</c:v>
                </c:pt>
                <c:pt idx="9992">
                  <c:v>170.3574833313624</c:v>
                </c:pt>
                <c:pt idx="9993">
                  <c:v>170.3743333339691</c:v>
                </c:pt>
                <c:pt idx="9994">
                  <c:v>170.39118332862853</c:v>
                </c:pt>
                <c:pt idx="9995">
                  <c:v>170.40888333320618</c:v>
                </c:pt>
                <c:pt idx="9996">
                  <c:v>170.4257333278656</c:v>
                </c:pt>
                <c:pt idx="9997">
                  <c:v>170.44299999872842</c:v>
                </c:pt>
                <c:pt idx="9998">
                  <c:v>170.45983332792918</c:v>
                </c:pt>
                <c:pt idx="9999">
                  <c:v>170.47749999364217</c:v>
                </c:pt>
                <c:pt idx="10000">
                  <c:v>170.49434999624887</c:v>
                </c:pt>
                <c:pt idx="10001">
                  <c:v>170.51205000082652</c:v>
                </c:pt>
                <c:pt idx="10002">
                  <c:v>170.52889999548594</c:v>
                </c:pt>
                <c:pt idx="10003">
                  <c:v>170.54608333110809</c:v>
                </c:pt>
                <c:pt idx="10004">
                  <c:v>170.5629333337148</c:v>
                </c:pt>
                <c:pt idx="10005">
                  <c:v>170.58058333396912</c:v>
                </c:pt>
                <c:pt idx="10006">
                  <c:v>170.59743332862854</c:v>
                </c:pt>
                <c:pt idx="10007">
                  <c:v>170.61428333123524</c:v>
                </c:pt>
                <c:pt idx="10008">
                  <c:v>170.63113333384197</c:v>
                </c:pt>
                <c:pt idx="10009">
                  <c:v>170.64835000038147</c:v>
                </c:pt>
                <c:pt idx="10010">
                  <c:v>170.66521666049957</c:v>
                </c:pt>
                <c:pt idx="10011">
                  <c:v>170.68286666075389</c:v>
                </c:pt>
                <c:pt idx="10012">
                  <c:v>170.69971666336059</c:v>
                </c:pt>
                <c:pt idx="10013">
                  <c:v>170.71729999383291</c:v>
                </c:pt>
                <c:pt idx="10014">
                  <c:v>170.73414999643961</c:v>
                </c:pt>
                <c:pt idx="10015">
                  <c:v>170.75108333428702</c:v>
                </c:pt>
                <c:pt idx="10016">
                  <c:v>170.76793332894644</c:v>
                </c:pt>
                <c:pt idx="10017">
                  <c:v>170.78556666374206</c:v>
                </c:pt>
                <c:pt idx="10018">
                  <c:v>170.80243333180746</c:v>
                </c:pt>
                <c:pt idx="10019">
                  <c:v>170.81926666100819</c:v>
                </c:pt>
                <c:pt idx="10020">
                  <c:v>170.83624999523164</c:v>
                </c:pt>
                <c:pt idx="10021">
                  <c:v>170.85391666094463</c:v>
                </c:pt>
                <c:pt idx="10022">
                  <c:v>170.87076666355134</c:v>
                </c:pt>
                <c:pt idx="10023">
                  <c:v>170.88791666030883</c:v>
                </c:pt>
                <c:pt idx="10024">
                  <c:v>170.90476666291553</c:v>
                </c:pt>
                <c:pt idx="10025">
                  <c:v>170.92161666552227</c:v>
                </c:pt>
                <c:pt idx="10026">
                  <c:v>170.93846666018169</c:v>
                </c:pt>
                <c:pt idx="10027">
                  <c:v>170.95608332951863</c:v>
                </c:pt>
                <c:pt idx="10028">
                  <c:v>170.97293333212534</c:v>
                </c:pt>
                <c:pt idx="10029">
                  <c:v>170.98978333473207</c:v>
                </c:pt>
                <c:pt idx="10030">
                  <c:v>171.00663332939149</c:v>
                </c:pt>
                <c:pt idx="10031">
                  <c:v>171.02348333199819</c:v>
                </c:pt>
                <c:pt idx="10032">
                  <c:v>171.04073332945507</c:v>
                </c:pt>
                <c:pt idx="10033">
                  <c:v>171.05758333206177</c:v>
                </c:pt>
                <c:pt idx="10034">
                  <c:v>171.07534999847411</c:v>
                </c:pt>
                <c:pt idx="10035">
                  <c:v>171.09220000108084</c:v>
                </c:pt>
                <c:pt idx="10036">
                  <c:v>171.10985000133513</c:v>
                </c:pt>
                <c:pt idx="10037">
                  <c:v>171.12669999599456</c:v>
                </c:pt>
                <c:pt idx="10038">
                  <c:v>171.14421666463215</c:v>
                </c:pt>
                <c:pt idx="10039">
                  <c:v>171.16106666723888</c:v>
                </c:pt>
                <c:pt idx="10040">
                  <c:v>171.17848332722983</c:v>
                </c:pt>
                <c:pt idx="10041">
                  <c:v>171.19533332983653</c:v>
                </c:pt>
                <c:pt idx="10042">
                  <c:v>171.21294999917347</c:v>
                </c:pt>
                <c:pt idx="10043">
                  <c:v>171.22981666723888</c:v>
                </c:pt>
                <c:pt idx="10044">
                  <c:v>171.24668332735698</c:v>
                </c:pt>
                <c:pt idx="10045">
                  <c:v>171.26353332996368</c:v>
                </c:pt>
                <c:pt idx="10046">
                  <c:v>171.28038333257038</c:v>
                </c:pt>
                <c:pt idx="10047">
                  <c:v>171.29761666456858</c:v>
                </c:pt>
                <c:pt idx="10048">
                  <c:v>171.31446666717528</c:v>
                </c:pt>
                <c:pt idx="10049">
                  <c:v>171.33216666380565</c:v>
                </c:pt>
                <c:pt idx="10050">
                  <c:v>171.34901666641235</c:v>
                </c:pt>
                <c:pt idx="10051">
                  <c:v>171.36681666374207</c:v>
                </c:pt>
                <c:pt idx="10052">
                  <c:v>171.38366666634877</c:v>
                </c:pt>
                <c:pt idx="10053">
                  <c:v>171.4005833307902</c:v>
                </c:pt>
                <c:pt idx="10054">
                  <c:v>171.4174333333969</c:v>
                </c:pt>
                <c:pt idx="10055">
                  <c:v>171.43533333142599</c:v>
                </c:pt>
                <c:pt idx="10056">
                  <c:v>171.4521833340327</c:v>
                </c:pt>
                <c:pt idx="10057">
                  <c:v>171.46983333428702</c:v>
                </c:pt>
                <c:pt idx="10058">
                  <c:v>171.48668332894644</c:v>
                </c:pt>
                <c:pt idx="10059">
                  <c:v>171.50353333155314</c:v>
                </c:pt>
                <c:pt idx="10060">
                  <c:v>171.52038333415985</c:v>
                </c:pt>
                <c:pt idx="10061">
                  <c:v>171.53734999497732</c:v>
                </c:pt>
                <c:pt idx="10062">
                  <c:v>171.55419999758402</c:v>
                </c:pt>
                <c:pt idx="10063">
                  <c:v>171.57203333377839</c:v>
                </c:pt>
                <c:pt idx="10064">
                  <c:v>171.58888332843782</c:v>
                </c:pt>
                <c:pt idx="10065">
                  <c:v>171.60645000139871</c:v>
                </c:pt>
                <c:pt idx="10066">
                  <c:v>171.62328333059946</c:v>
                </c:pt>
                <c:pt idx="10067">
                  <c:v>171.64083333015441</c:v>
                </c:pt>
                <c:pt idx="10068">
                  <c:v>171.65769999821981</c:v>
                </c:pt>
                <c:pt idx="10069">
                  <c:v>171.67528332869213</c:v>
                </c:pt>
                <c:pt idx="10070">
                  <c:v>171.69213333129883</c:v>
                </c:pt>
                <c:pt idx="10071">
                  <c:v>171.70898333390554</c:v>
                </c:pt>
                <c:pt idx="10072">
                  <c:v>171.72583332856496</c:v>
                </c:pt>
                <c:pt idx="10073">
                  <c:v>171.74268333117166</c:v>
                </c:pt>
                <c:pt idx="10074">
                  <c:v>171.76019999980926</c:v>
                </c:pt>
                <c:pt idx="10075">
                  <c:v>171.77704999446868</c:v>
                </c:pt>
                <c:pt idx="10076">
                  <c:v>171.79478332996368</c:v>
                </c:pt>
                <c:pt idx="10077">
                  <c:v>171.81163333257038</c:v>
                </c:pt>
                <c:pt idx="10078">
                  <c:v>171.82851666609446</c:v>
                </c:pt>
                <c:pt idx="10079">
                  <c:v>171.84536666075388</c:v>
                </c:pt>
                <c:pt idx="10080">
                  <c:v>171.86283333301543</c:v>
                </c:pt>
                <c:pt idx="10081">
                  <c:v>171.87968332767485</c:v>
                </c:pt>
                <c:pt idx="10082">
                  <c:v>171.89693333307903</c:v>
                </c:pt>
                <c:pt idx="10083">
                  <c:v>171.91376666227976</c:v>
                </c:pt>
                <c:pt idx="10084">
                  <c:v>171.93103333314261</c:v>
                </c:pt>
                <c:pt idx="10085">
                  <c:v>171.94790000120798</c:v>
                </c:pt>
                <c:pt idx="10086">
                  <c:v>171.96474999586741</c:v>
                </c:pt>
                <c:pt idx="10087">
                  <c:v>171.98159999847411</c:v>
                </c:pt>
                <c:pt idx="10088">
                  <c:v>171.99858333269756</c:v>
                </c:pt>
                <c:pt idx="10089">
                  <c:v>172.01543332735699</c:v>
                </c:pt>
                <c:pt idx="10090">
                  <c:v>172.03228332996369</c:v>
                </c:pt>
                <c:pt idx="10091">
                  <c:v>172.04968333244324</c:v>
                </c:pt>
                <c:pt idx="10092">
                  <c:v>172.06653332710266</c:v>
                </c:pt>
                <c:pt idx="10093">
                  <c:v>172.08396666049958</c:v>
                </c:pt>
                <c:pt idx="10094">
                  <c:v>172.10081666310629</c:v>
                </c:pt>
                <c:pt idx="10095">
                  <c:v>172.11839999357861</c:v>
                </c:pt>
                <c:pt idx="10096">
                  <c:v>172.13526666164398</c:v>
                </c:pt>
                <c:pt idx="10097">
                  <c:v>172.15289999643963</c:v>
                </c:pt>
                <c:pt idx="10098">
                  <c:v>172.16974999904633</c:v>
                </c:pt>
                <c:pt idx="10099">
                  <c:v>172.18788332939147</c:v>
                </c:pt>
                <c:pt idx="10100">
                  <c:v>172.2047333319982</c:v>
                </c:pt>
                <c:pt idx="10101">
                  <c:v>172.22235000133514</c:v>
                </c:pt>
                <c:pt idx="10102">
                  <c:v>172.23919999599457</c:v>
                </c:pt>
                <c:pt idx="10103">
                  <c:v>172.25688332716624</c:v>
                </c:pt>
                <c:pt idx="10104">
                  <c:v>172.27373332977294</c:v>
                </c:pt>
                <c:pt idx="10105">
                  <c:v>172.29113333225251</c:v>
                </c:pt>
                <c:pt idx="10106">
                  <c:v>172.30800000031789</c:v>
                </c:pt>
                <c:pt idx="10107">
                  <c:v>172.32484999497731</c:v>
                </c:pt>
                <c:pt idx="10108">
                  <c:v>172.34169999758402</c:v>
                </c:pt>
                <c:pt idx="10109">
                  <c:v>172.35931666692099</c:v>
                </c:pt>
                <c:pt idx="10110">
                  <c:v>172.37616666158041</c:v>
                </c:pt>
                <c:pt idx="10111">
                  <c:v>172.39353333314259</c:v>
                </c:pt>
                <c:pt idx="10112">
                  <c:v>172.41040000120799</c:v>
                </c:pt>
                <c:pt idx="10113">
                  <c:v>172.42808333237966</c:v>
                </c:pt>
                <c:pt idx="10114">
                  <c:v>172.44493332703908</c:v>
                </c:pt>
                <c:pt idx="10115">
                  <c:v>172.46209999720256</c:v>
                </c:pt>
                <c:pt idx="10116">
                  <c:v>172.47894999980926</c:v>
                </c:pt>
                <c:pt idx="10117">
                  <c:v>172.49633332888286</c:v>
                </c:pt>
                <c:pt idx="10118">
                  <c:v>172.51318333148956</c:v>
                </c:pt>
                <c:pt idx="10119">
                  <c:v>172.53026666641236</c:v>
                </c:pt>
                <c:pt idx="10120">
                  <c:v>172.54713333447773</c:v>
                </c:pt>
                <c:pt idx="10121">
                  <c:v>172.56399999459583</c:v>
                </c:pt>
                <c:pt idx="10122">
                  <c:v>172.58146666685741</c:v>
                </c:pt>
                <c:pt idx="10123">
                  <c:v>172.59835000038146</c:v>
                </c:pt>
                <c:pt idx="10124">
                  <c:v>172.61529999574026</c:v>
                </c:pt>
                <c:pt idx="10125">
                  <c:v>172.63214999834696</c:v>
                </c:pt>
                <c:pt idx="10126">
                  <c:v>172.64908332824706</c:v>
                </c:pt>
                <c:pt idx="10127">
                  <c:v>172.66594999631246</c:v>
                </c:pt>
                <c:pt idx="10128">
                  <c:v>172.68333333333334</c:v>
                </c:pt>
                <c:pt idx="10129">
                  <c:v>172.70020000139871</c:v>
                </c:pt>
                <c:pt idx="10130">
                  <c:v>172.71776666641236</c:v>
                </c:pt>
                <c:pt idx="10131">
                  <c:v>172.73461666107178</c:v>
                </c:pt>
                <c:pt idx="10132">
                  <c:v>172.75234999656678</c:v>
                </c:pt>
                <c:pt idx="10133">
                  <c:v>172.76919999917348</c:v>
                </c:pt>
                <c:pt idx="10134">
                  <c:v>172.7867833296458</c:v>
                </c:pt>
                <c:pt idx="10135">
                  <c:v>172.8036333322525</c:v>
                </c:pt>
                <c:pt idx="10136">
                  <c:v>172.82048332691193</c:v>
                </c:pt>
                <c:pt idx="10137">
                  <c:v>172.83733332951863</c:v>
                </c:pt>
                <c:pt idx="10138">
                  <c:v>172.85418333212536</c:v>
                </c:pt>
                <c:pt idx="10139">
                  <c:v>172.87158333460491</c:v>
                </c:pt>
                <c:pt idx="10140">
                  <c:v>172.88843332926433</c:v>
                </c:pt>
                <c:pt idx="10141">
                  <c:v>172.90528333187103</c:v>
                </c:pt>
                <c:pt idx="10142">
                  <c:v>172.92213333447773</c:v>
                </c:pt>
                <c:pt idx="10143">
                  <c:v>172.93899999459583</c:v>
                </c:pt>
                <c:pt idx="10144">
                  <c:v>172.95654999415081</c:v>
                </c:pt>
                <c:pt idx="10145">
                  <c:v>172.97339999675751</c:v>
                </c:pt>
                <c:pt idx="10146">
                  <c:v>172.99100000063578</c:v>
                </c:pt>
                <c:pt idx="10147">
                  <c:v>173.0078499952952</c:v>
                </c:pt>
                <c:pt idx="10148">
                  <c:v>173.0255166610082</c:v>
                </c:pt>
                <c:pt idx="10149">
                  <c:v>173.0423666636149</c:v>
                </c:pt>
                <c:pt idx="10150">
                  <c:v>173.05969999631245</c:v>
                </c:pt>
                <c:pt idx="10151">
                  <c:v>173.07654999891918</c:v>
                </c:pt>
                <c:pt idx="10152">
                  <c:v>173.0933999935786</c:v>
                </c:pt>
                <c:pt idx="10153">
                  <c:v>173.1102499961853</c:v>
                </c:pt>
                <c:pt idx="10154">
                  <c:v>173.12793332735697</c:v>
                </c:pt>
                <c:pt idx="10155">
                  <c:v>173.14479999542237</c:v>
                </c:pt>
                <c:pt idx="10156">
                  <c:v>173.16234999497732</c:v>
                </c:pt>
                <c:pt idx="10157">
                  <c:v>173.17919999758402</c:v>
                </c:pt>
                <c:pt idx="10158">
                  <c:v>173.19639999866484</c:v>
                </c:pt>
                <c:pt idx="10159">
                  <c:v>173.21325000127158</c:v>
                </c:pt>
                <c:pt idx="10160">
                  <c:v>173.2303833325704</c:v>
                </c:pt>
                <c:pt idx="10161">
                  <c:v>173.24723332722982</c:v>
                </c:pt>
                <c:pt idx="10162">
                  <c:v>173.26469999949137</c:v>
                </c:pt>
                <c:pt idx="10163">
                  <c:v>173.28156666755677</c:v>
                </c:pt>
                <c:pt idx="10164">
                  <c:v>173.29933333396912</c:v>
                </c:pt>
                <c:pt idx="10165">
                  <c:v>173.31618332862854</c:v>
                </c:pt>
                <c:pt idx="10166">
                  <c:v>173.33308332761129</c:v>
                </c:pt>
                <c:pt idx="10167">
                  <c:v>173.34993333021799</c:v>
                </c:pt>
                <c:pt idx="10168">
                  <c:v>173.36676666736602</c:v>
                </c:pt>
                <c:pt idx="10169">
                  <c:v>173.38443333307902</c:v>
                </c:pt>
                <c:pt idx="10170">
                  <c:v>173.40128332773844</c:v>
                </c:pt>
                <c:pt idx="10171">
                  <c:v>173.41898333231609</c:v>
                </c:pt>
                <c:pt idx="10172">
                  <c:v>173.43583332697551</c:v>
                </c:pt>
                <c:pt idx="10173">
                  <c:v>173.45279999574026</c:v>
                </c:pt>
                <c:pt idx="10174">
                  <c:v>173.46964999834697</c:v>
                </c:pt>
                <c:pt idx="10175">
                  <c:v>173.48650000095367</c:v>
                </c:pt>
                <c:pt idx="10176">
                  <c:v>173.50413332780201</c:v>
                </c:pt>
                <c:pt idx="10177">
                  <c:v>173.52098333040874</c:v>
                </c:pt>
                <c:pt idx="10178">
                  <c:v>173.53859999974568</c:v>
                </c:pt>
                <c:pt idx="10179">
                  <c:v>173.55544999440511</c:v>
                </c:pt>
                <c:pt idx="10180">
                  <c:v>173.57235000133514</c:v>
                </c:pt>
                <c:pt idx="10181">
                  <c:v>173.58919999599456</c:v>
                </c:pt>
                <c:pt idx="10182">
                  <c:v>173.60649999777476</c:v>
                </c:pt>
                <c:pt idx="10183">
                  <c:v>173.62335000038146</c:v>
                </c:pt>
                <c:pt idx="10184">
                  <c:v>173.64019999504089</c:v>
                </c:pt>
                <c:pt idx="10185">
                  <c:v>173.65703333218892</c:v>
                </c:pt>
                <c:pt idx="10186">
                  <c:v>173.67421666781107</c:v>
                </c:pt>
                <c:pt idx="10187">
                  <c:v>173.69106666247049</c:v>
                </c:pt>
                <c:pt idx="10188">
                  <c:v>173.70834999879202</c:v>
                </c:pt>
                <c:pt idx="10189">
                  <c:v>173.72520000139872</c:v>
                </c:pt>
                <c:pt idx="10190">
                  <c:v>173.74306666056316</c:v>
                </c:pt>
                <c:pt idx="10191">
                  <c:v>173.75991666316986</c:v>
                </c:pt>
                <c:pt idx="10192">
                  <c:v>173.77756666342418</c:v>
                </c:pt>
                <c:pt idx="10193">
                  <c:v>173.79441666603088</c:v>
                </c:pt>
                <c:pt idx="10194">
                  <c:v>173.81128333409626</c:v>
                </c:pt>
                <c:pt idx="10195">
                  <c:v>173.82813332875568</c:v>
                </c:pt>
                <c:pt idx="10196">
                  <c:v>173.84583333333333</c:v>
                </c:pt>
                <c:pt idx="10197">
                  <c:v>173.86270000139874</c:v>
                </c:pt>
                <c:pt idx="10198">
                  <c:v>173.88041666348775</c:v>
                </c:pt>
                <c:pt idx="10199">
                  <c:v>173.89726666609445</c:v>
                </c:pt>
                <c:pt idx="10200">
                  <c:v>173.914599998792</c:v>
                </c:pt>
                <c:pt idx="10201">
                  <c:v>173.9314666668574</c:v>
                </c:pt>
                <c:pt idx="10202">
                  <c:v>173.94829999605815</c:v>
                </c:pt>
                <c:pt idx="10203">
                  <c:v>173.96514999866486</c:v>
                </c:pt>
                <c:pt idx="10204">
                  <c:v>173.98249999682108</c:v>
                </c:pt>
                <c:pt idx="10205">
                  <c:v>173.99934999942781</c:v>
                </c:pt>
                <c:pt idx="10206">
                  <c:v>174.01619999408723</c:v>
                </c:pt>
                <c:pt idx="10207">
                  <c:v>174.03304999669393</c:v>
                </c:pt>
                <c:pt idx="10208">
                  <c:v>174.04989999930064</c:v>
                </c:pt>
                <c:pt idx="10209">
                  <c:v>174.06754999955496</c:v>
                </c:pt>
                <c:pt idx="10210">
                  <c:v>174.08439999421438</c:v>
                </c:pt>
                <c:pt idx="10211">
                  <c:v>174.10126666227976</c:v>
                </c:pt>
                <c:pt idx="10212">
                  <c:v>174.11811666488649</c:v>
                </c:pt>
                <c:pt idx="10213">
                  <c:v>174.13524999618531</c:v>
                </c:pt>
                <c:pt idx="10214">
                  <c:v>174.1526833295822</c:v>
                </c:pt>
                <c:pt idx="10215">
                  <c:v>174.16953333218893</c:v>
                </c:pt>
                <c:pt idx="10216">
                  <c:v>174.18726666768393</c:v>
                </c:pt>
                <c:pt idx="10217">
                  <c:v>174.20411666234335</c:v>
                </c:pt>
                <c:pt idx="10218">
                  <c:v>174.22184999783835</c:v>
                </c:pt>
                <c:pt idx="10219">
                  <c:v>174.23868332703907</c:v>
                </c:pt>
                <c:pt idx="10220">
                  <c:v>174.25586666266125</c:v>
                </c:pt>
                <c:pt idx="10221">
                  <c:v>174.27271666526795</c:v>
                </c:pt>
                <c:pt idx="10222">
                  <c:v>174.29028333028157</c:v>
                </c:pt>
                <c:pt idx="10223">
                  <c:v>174.3071333328883</c:v>
                </c:pt>
                <c:pt idx="10224">
                  <c:v>174.32408332824707</c:v>
                </c:pt>
                <c:pt idx="10225">
                  <c:v>174.34093333085377</c:v>
                </c:pt>
                <c:pt idx="10226">
                  <c:v>174.3577833334605</c:v>
                </c:pt>
                <c:pt idx="10227">
                  <c:v>174.37553333441417</c:v>
                </c:pt>
                <c:pt idx="10228">
                  <c:v>174.3923833290736</c:v>
                </c:pt>
                <c:pt idx="10229">
                  <c:v>174.40929999351502</c:v>
                </c:pt>
                <c:pt idx="10230">
                  <c:v>174.42614999612172</c:v>
                </c:pt>
                <c:pt idx="10231">
                  <c:v>174.44301666418713</c:v>
                </c:pt>
                <c:pt idx="10232">
                  <c:v>174.46071666081747</c:v>
                </c:pt>
                <c:pt idx="10233">
                  <c:v>174.47756666342417</c:v>
                </c:pt>
                <c:pt idx="10234">
                  <c:v>174.49529999891917</c:v>
                </c:pt>
                <c:pt idx="10235">
                  <c:v>174.51214999357859</c:v>
                </c:pt>
                <c:pt idx="10236">
                  <c:v>174.53003333409626</c:v>
                </c:pt>
                <c:pt idx="10237">
                  <c:v>174.54699999491373</c:v>
                </c:pt>
                <c:pt idx="10238">
                  <c:v>174.56441666285198</c:v>
                </c:pt>
                <c:pt idx="10239">
                  <c:v>174.58126666545868</c:v>
                </c:pt>
                <c:pt idx="10240">
                  <c:v>174.5989833275477</c:v>
                </c:pt>
                <c:pt idx="10241">
                  <c:v>174.61583333015443</c:v>
                </c:pt>
                <c:pt idx="10242">
                  <c:v>174.63294999599458</c:v>
                </c:pt>
                <c:pt idx="10243">
                  <c:v>174.64979999860128</c:v>
                </c:pt>
                <c:pt idx="10244">
                  <c:v>174.66666666666666</c:v>
                </c:pt>
                <c:pt idx="10245">
                  <c:v>174.68358333110808</c:v>
                </c:pt>
                <c:pt idx="10246">
                  <c:v>174.70043333371481</c:v>
                </c:pt>
                <c:pt idx="10247">
                  <c:v>174.71728332837424</c:v>
                </c:pt>
                <c:pt idx="10248">
                  <c:v>174.73504999478658</c:v>
                </c:pt>
                <c:pt idx="10249">
                  <c:v>174.75189999739328</c:v>
                </c:pt>
                <c:pt idx="10250">
                  <c:v>174.76956666310627</c:v>
                </c:pt>
                <c:pt idx="10251">
                  <c:v>174.78641666571301</c:v>
                </c:pt>
                <c:pt idx="10252">
                  <c:v>174.8040666659673</c:v>
                </c:pt>
                <c:pt idx="10253">
                  <c:v>174.82089999516805</c:v>
                </c:pt>
                <c:pt idx="10254">
                  <c:v>174.83774999777475</c:v>
                </c:pt>
                <c:pt idx="10255">
                  <c:v>174.85460000038148</c:v>
                </c:pt>
                <c:pt idx="10256">
                  <c:v>174.87160000006358</c:v>
                </c:pt>
                <c:pt idx="10257">
                  <c:v>174.888449994723</c:v>
                </c:pt>
                <c:pt idx="10258">
                  <c:v>174.90529999732971</c:v>
                </c:pt>
                <c:pt idx="10259">
                  <c:v>174.9229666630427</c:v>
                </c:pt>
                <c:pt idx="10260">
                  <c:v>174.9398166656494</c:v>
                </c:pt>
                <c:pt idx="10261">
                  <c:v>174.95693333148955</c:v>
                </c:pt>
                <c:pt idx="10262">
                  <c:v>174.97379999955496</c:v>
                </c:pt>
                <c:pt idx="10263">
                  <c:v>174.99064999421438</c:v>
                </c:pt>
                <c:pt idx="10264">
                  <c:v>175.00749999682108</c:v>
                </c:pt>
                <c:pt idx="10265">
                  <c:v>175.02526666323345</c:v>
                </c:pt>
                <c:pt idx="10266">
                  <c:v>175.04211666584015</c:v>
                </c:pt>
                <c:pt idx="10267">
                  <c:v>175.05971666177115</c:v>
                </c:pt>
                <c:pt idx="10268">
                  <c:v>175.07656666437785</c:v>
                </c:pt>
                <c:pt idx="10269">
                  <c:v>175.09428333441417</c:v>
                </c:pt>
                <c:pt idx="10270">
                  <c:v>175.11111666361492</c:v>
                </c:pt>
                <c:pt idx="10271">
                  <c:v>175.12854999701182</c:v>
                </c:pt>
                <c:pt idx="10272">
                  <c:v>175.14539999961852</c:v>
                </c:pt>
                <c:pt idx="10273">
                  <c:v>175.16224999427794</c:v>
                </c:pt>
                <c:pt idx="10274">
                  <c:v>175.17909999688467</c:v>
                </c:pt>
                <c:pt idx="10275">
                  <c:v>175.19605000019072</c:v>
                </c:pt>
                <c:pt idx="10276">
                  <c:v>175.21289999485015</c:v>
                </c:pt>
                <c:pt idx="10277">
                  <c:v>175.22974999745688</c:v>
                </c:pt>
                <c:pt idx="10278">
                  <c:v>175.24751666386922</c:v>
                </c:pt>
                <c:pt idx="10279">
                  <c:v>175.26438333193462</c:v>
                </c:pt>
                <c:pt idx="10280">
                  <c:v>175.28129999637605</c:v>
                </c:pt>
                <c:pt idx="10281">
                  <c:v>175.29814999898275</c:v>
                </c:pt>
                <c:pt idx="10282">
                  <c:v>175.31503333250683</c:v>
                </c:pt>
                <c:pt idx="10283">
                  <c:v>175.33223333358765</c:v>
                </c:pt>
                <c:pt idx="10284">
                  <c:v>175.34908332824708</c:v>
                </c:pt>
                <c:pt idx="10285">
                  <c:v>175.36688333352407</c:v>
                </c:pt>
                <c:pt idx="10286">
                  <c:v>175.3837333281835</c:v>
                </c:pt>
                <c:pt idx="10287">
                  <c:v>175.40144999821982</c:v>
                </c:pt>
                <c:pt idx="10288">
                  <c:v>175.41830000082652</c:v>
                </c:pt>
                <c:pt idx="10289">
                  <c:v>175.43603332837424</c:v>
                </c:pt>
                <c:pt idx="10290">
                  <c:v>175.45288333098094</c:v>
                </c:pt>
                <c:pt idx="10291">
                  <c:v>175.47041666507721</c:v>
                </c:pt>
                <c:pt idx="10292">
                  <c:v>175.48726666768391</c:v>
                </c:pt>
                <c:pt idx="10293">
                  <c:v>175.50488332907358</c:v>
                </c:pt>
                <c:pt idx="10294">
                  <c:v>175.52173333168031</c:v>
                </c:pt>
                <c:pt idx="10295">
                  <c:v>175.53893333276113</c:v>
                </c:pt>
                <c:pt idx="10296">
                  <c:v>175.55578332742056</c:v>
                </c:pt>
                <c:pt idx="10297">
                  <c:v>175.57319999535878</c:v>
                </c:pt>
                <c:pt idx="10298">
                  <c:v>175.59004999796551</c:v>
                </c:pt>
                <c:pt idx="10299">
                  <c:v>175.6076999982198</c:v>
                </c:pt>
                <c:pt idx="10300">
                  <c:v>175.62455000082653</c:v>
                </c:pt>
                <c:pt idx="10301">
                  <c:v>175.64169999758403</c:v>
                </c:pt>
                <c:pt idx="10302">
                  <c:v>175.65855000019073</c:v>
                </c:pt>
                <c:pt idx="10303">
                  <c:v>175.67633333206177</c:v>
                </c:pt>
                <c:pt idx="10304">
                  <c:v>175.69316666126252</c:v>
                </c:pt>
                <c:pt idx="10305">
                  <c:v>175.71074999968212</c:v>
                </c:pt>
                <c:pt idx="10306">
                  <c:v>175.72759999434155</c:v>
                </c:pt>
                <c:pt idx="10307">
                  <c:v>175.74526666800182</c:v>
                </c:pt>
                <c:pt idx="10308">
                  <c:v>175.76211666266124</c:v>
                </c:pt>
                <c:pt idx="10309">
                  <c:v>175.77896666526794</c:v>
                </c:pt>
                <c:pt idx="10310">
                  <c:v>175.79584999879202</c:v>
                </c:pt>
                <c:pt idx="10311">
                  <c:v>175.81283333301545</c:v>
                </c:pt>
                <c:pt idx="10312">
                  <c:v>175.82968332767487</c:v>
                </c:pt>
                <c:pt idx="10313">
                  <c:v>175.8465833346049</c:v>
                </c:pt>
                <c:pt idx="10314">
                  <c:v>175.86343332926432</c:v>
                </c:pt>
                <c:pt idx="10315">
                  <c:v>175.88114999930065</c:v>
                </c:pt>
                <c:pt idx="10316">
                  <c:v>175.89801666736602</c:v>
                </c:pt>
                <c:pt idx="10317">
                  <c:v>175.91536666552227</c:v>
                </c:pt>
                <c:pt idx="10318">
                  <c:v>175.93223333358765</c:v>
                </c:pt>
                <c:pt idx="10319">
                  <c:v>175.94988333384197</c:v>
                </c:pt>
                <c:pt idx="10320">
                  <c:v>175.96673332850139</c:v>
                </c:pt>
                <c:pt idx="10321">
                  <c:v>175.98356666564942</c:v>
                </c:pt>
                <c:pt idx="10322">
                  <c:v>176.00041666030884</c:v>
                </c:pt>
                <c:pt idx="10323">
                  <c:v>176.01830000082651</c:v>
                </c:pt>
                <c:pt idx="10324">
                  <c:v>176.03514999548594</c:v>
                </c:pt>
                <c:pt idx="10325">
                  <c:v>176.05201666355134</c:v>
                </c:pt>
                <c:pt idx="10326">
                  <c:v>176.06886666615804</c:v>
                </c:pt>
                <c:pt idx="10327">
                  <c:v>176.08583332697552</c:v>
                </c:pt>
                <c:pt idx="10328">
                  <c:v>176.10268332958222</c:v>
                </c:pt>
                <c:pt idx="10329">
                  <c:v>176.11959999402364</c:v>
                </c:pt>
                <c:pt idx="10330">
                  <c:v>176.13644999663035</c:v>
                </c:pt>
                <c:pt idx="10331">
                  <c:v>176.15405000050862</c:v>
                </c:pt>
                <c:pt idx="10332">
                  <c:v>176.17089999516804</c:v>
                </c:pt>
                <c:pt idx="10333">
                  <c:v>176.18846666018169</c:v>
                </c:pt>
                <c:pt idx="10334">
                  <c:v>176.20531666278839</c:v>
                </c:pt>
                <c:pt idx="10335">
                  <c:v>176.22273333072661</c:v>
                </c:pt>
                <c:pt idx="10336">
                  <c:v>176.23958333333334</c:v>
                </c:pt>
                <c:pt idx="10337">
                  <c:v>176.25643332799277</c:v>
                </c:pt>
                <c:pt idx="10338">
                  <c:v>176.2732666651408</c:v>
                </c:pt>
                <c:pt idx="10339">
                  <c:v>176.2901166677475</c:v>
                </c:pt>
                <c:pt idx="10340">
                  <c:v>176.30709999402364</c:v>
                </c:pt>
                <c:pt idx="10341">
                  <c:v>176.32394999663035</c:v>
                </c:pt>
                <c:pt idx="10342">
                  <c:v>176.34079999923705</c:v>
                </c:pt>
                <c:pt idx="10343">
                  <c:v>176.35858333110809</c:v>
                </c:pt>
                <c:pt idx="10344">
                  <c:v>176.3754333337148</c:v>
                </c:pt>
                <c:pt idx="10345">
                  <c:v>176.39298333326977</c:v>
                </c:pt>
                <c:pt idx="10346">
                  <c:v>176.40983332792919</c:v>
                </c:pt>
                <c:pt idx="10347">
                  <c:v>176.42673332691191</c:v>
                </c:pt>
                <c:pt idx="10348">
                  <c:v>176.44358332951865</c:v>
                </c:pt>
                <c:pt idx="10349">
                  <c:v>176.46043333212535</c:v>
                </c:pt>
                <c:pt idx="10350">
                  <c:v>176.47806666692097</c:v>
                </c:pt>
                <c:pt idx="10351">
                  <c:v>176.49491666158039</c:v>
                </c:pt>
                <c:pt idx="10352">
                  <c:v>176.51176666418712</c:v>
                </c:pt>
                <c:pt idx="10353">
                  <c:v>176.52861666679382</c:v>
                </c:pt>
                <c:pt idx="10354">
                  <c:v>176.54546666145325</c:v>
                </c:pt>
                <c:pt idx="10355">
                  <c:v>176.5629333337148</c:v>
                </c:pt>
                <c:pt idx="10356">
                  <c:v>176.57976666291555</c:v>
                </c:pt>
                <c:pt idx="10357">
                  <c:v>176.59719999631247</c:v>
                </c:pt>
                <c:pt idx="10358">
                  <c:v>176.61404999891917</c:v>
                </c:pt>
                <c:pt idx="10359">
                  <c:v>176.63174999554951</c:v>
                </c:pt>
                <c:pt idx="10360">
                  <c:v>176.64859999815624</c:v>
                </c:pt>
                <c:pt idx="10361">
                  <c:v>176.66554999351501</c:v>
                </c:pt>
                <c:pt idx="10362">
                  <c:v>176.68239999612172</c:v>
                </c:pt>
                <c:pt idx="10363">
                  <c:v>176.69998333454132</c:v>
                </c:pt>
                <c:pt idx="10364">
                  <c:v>176.71683332920074</c:v>
                </c:pt>
                <c:pt idx="10365">
                  <c:v>176.73368333180744</c:v>
                </c:pt>
                <c:pt idx="10366">
                  <c:v>176.75053333441417</c:v>
                </c:pt>
                <c:pt idx="10367">
                  <c:v>176.76756666501362</c:v>
                </c:pt>
                <c:pt idx="10368">
                  <c:v>176.78443333307902</c:v>
                </c:pt>
                <c:pt idx="10369">
                  <c:v>176.80128332773845</c:v>
                </c:pt>
                <c:pt idx="10370">
                  <c:v>176.81904999415079</c:v>
                </c:pt>
                <c:pt idx="10371">
                  <c:v>176.83589999675752</c:v>
                </c:pt>
                <c:pt idx="10372">
                  <c:v>176.85350000063579</c:v>
                </c:pt>
                <c:pt idx="10373">
                  <c:v>176.87033332983654</c:v>
                </c:pt>
                <c:pt idx="10374">
                  <c:v>176.88753333091736</c:v>
                </c:pt>
                <c:pt idx="10375">
                  <c:v>176.90438333352407</c:v>
                </c:pt>
                <c:pt idx="10376">
                  <c:v>176.92123332818349</c:v>
                </c:pt>
                <c:pt idx="10377">
                  <c:v>176.93808333079019</c:v>
                </c:pt>
                <c:pt idx="10378">
                  <c:v>176.95493333339692</c:v>
                </c:pt>
                <c:pt idx="10379">
                  <c:v>176.97258333365122</c:v>
                </c:pt>
                <c:pt idx="10380">
                  <c:v>176.98943332831064</c:v>
                </c:pt>
                <c:pt idx="10381">
                  <c:v>177.00709999402363</c:v>
                </c:pt>
                <c:pt idx="10382">
                  <c:v>177.02394999663036</c:v>
                </c:pt>
                <c:pt idx="10383">
                  <c:v>177.04079999923707</c:v>
                </c:pt>
                <c:pt idx="10384">
                  <c:v>177.05764999389649</c:v>
                </c:pt>
                <c:pt idx="10385">
                  <c:v>177.07451666196187</c:v>
                </c:pt>
                <c:pt idx="10386">
                  <c:v>177.09224999745686</c:v>
                </c:pt>
                <c:pt idx="10387">
                  <c:v>177.10910000006359</c:v>
                </c:pt>
                <c:pt idx="10388">
                  <c:v>177.12623333136241</c:v>
                </c:pt>
                <c:pt idx="10389">
                  <c:v>177.14308333396912</c:v>
                </c:pt>
                <c:pt idx="10390">
                  <c:v>177.16003332932789</c:v>
                </c:pt>
                <c:pt idx="10391">
                  <c:v>177.17688333193462</c:v>
                </c:pt>
                <c:pt idx="10392">
                  <c:v>177.19373333454132</c:v>
                </c:pt>
                <c:pt idx="10393">
                  <c:v>177.21140000025432</c:v>
                </c:pt>
                <c:pt idx="10394">
                  <c:v>177.22826666037241</c:v>
                </c:pt>
                <c:pt idx="10395">
                  <c:v>177.24533332983654</c:v>
                </c:pt>
                <c:pt idx="10396">
                  <c:v>177.26218333244324</c:v>
                </c:pt>
                <c:pt idx="10397">
                  <c:v>177.27964999675751</c:v>
                </c:pt>
                <c:pt idx="10398">
                  <c:v>177.29649999936422</c:v>
                </c:pt>
                <c:pt idx="10399">
                  <c:v>177.31414999961854</c:v>
                </c:pt>
                <c:pt idx="10400">
                  <c:v>177.33099999427796</c:v>
                </c:pt>
                <c:pt idx="10401">
                  <c:v>177.34786666234334</c:v>
                </c:pt>
                <c:pt idx="10402">
                  <c:v>177.36473333040874</c:v>
                </c:pt>
                <c:pt idx="10403">
                  <c:v>177.38158333301544</c:v>
                </c:pt>
                <c:pt idx="10404">
                  <c:v>177.39859999815624</c:v>
                </c:pt>
                <c:pt idx="10405">
                  <c:v>177.41545000076295</c:v>
                </c:pt>
                <c:pt idx="10406">
                  <c:v>177.4323499997457</c:v>
                </c:pt>
                <c:pt idx="10407">
                  <c:v>177.44918332894642</c:v>
                </c:pt>
                <c:pt idx="10408">
                  <c:v>177.46634999910989</c:v>
                </c:pt>
                <c:pt idx="10409">
                  <c:v>177.48319999376932</c:v>
                </c:pt>
                <c:pt idx="10410">
                  <c:v>177.50089999834697</c:v>
                </c:pt>
                <c:pt idx="10411">
                  <c:v>177.51799999872844</c:v>
                </c:pt>
                <c:pt idx="10412">
                  <c:v>177.53485000133514</c:v>
                </c:pt>
                <c:pt idx="10413">
                  <c:v>177.55169999599457</c:v>
                </c:pt>
                <c:pt idx="10414">
                  <c:v>177.56854999860127</c:v>
                </c:pt>
                <c:pt idx="10415">
                  <c:v>177.585400001208</c:v>
                </c:pt>
                <c:pt idx="10416">
                  <c:v>177.60278333028157</c:v>
                </c:pt>
                <c:pt idx="10417">
                  <c:v>177.6196333328883</c:v>
                </c:pt>
                <c:pt idx="10418">
                  <c:v>177.63648332754772</c:v>
                </c:pt>
                <c:pt idx="10419">
                  <c:v>177.6533499956131</c:v>
                </c:pt>
                <c:pt idx="10420">
                  <c:v>177.67021666367847</c:v>
                </c:pt>
                <c:pt idx="10421">
                  <c:v>177.68836666742962</c:v>
                </c:pt>
                <c:pt idx="10422">
                  <c:v>177.70521666208904</c:v>
                </c:pt>
                <c:pt idx="10423">
                  <c:v>177.72206666469575</c:v>
                </c:pt>
                <c:pt idx="10424">
                  <c:v>177.7388999938965</c:v>
                </c:pt>
                <c:pt idx="10425">
                  <c:v>177.7557499965032</c:v>
                </c:pt>
                <c:pt idx="10426">
                  <c:v>177.7725999991099</c:v>
                </c:pt>
                <c:pt idx="10427">
                  <c:v>177.79031666119894</c:v>
                </c:pt>
                <c:pt idx="10428">
                  <c:v>177.80716666380565</c:v>
                </c:pt>
                <c:pt idx="10429">
                  <c:v>177.82486666043599</c:v>
                </c:pt>
                <c:pt idx="10430">
                  <c:v>177.84171666304272</c:v>
                </c:pt>
                <c:pt idx="10431">
                  <c:v>177.85939999421439</c:v>
                </c:pt>
                <c:pt idx="10432">
                  <c:v>177.87624999682109</c:v>
                </c:pt>
                <c:pt idx="10433">
                  <c:v>177.89369999567668</c:v>
                </c:pt>
                <c:pt idx="10434">
                  <c:v>177.91054999828339</c:v>
                </c:pt>
                <c:pt idx="10435">
                  <c:v>177.92740000089009</c:v>
                </c:pt>
                <c:pt idx="10436">
                  <c:v>177.94426666100819</c:v>
                </c:pt>
                <c:pt idx="10437">
                  <c:v>177.96131666501364</c:v>
                </c:pt>
                <c:pt idx="10438">
                  <c:v>177.97818333307902</c:v>
                </c:pt>
                <c:pt idx="10439">
                  <c:v>177.99528333346049</c:v>
                </c:pt>
                <c:pt idx="10440">
                  <c:v>178.01213332811992</c:v>
                </c:pt>
                <c:pt idx="10441">
                  <c:v>178.02984999815624</c:v>
                </c:pt>
                <c:pt idx="10442">
                  <c:v>178.04670000076294</c:v>
                </c:pt>
                <c:pt idx="10443">
                  <c:v>178.06359999974569</c:v>
                </c:pt>
                <c:pt idx="10444">
                  <c:v>178.08044999440511</c:v>
                </c:pt>
                <c:pt idx="10445">
                  <c:v>178.09758333365122</c:v>
                </c:pt>
                <c:pt idx="10446">
                  <c:v>178.11459999879202</c:v>
                </c:pt>
                <c:pt idx="10447">
                  <c:v>178.13178333441417</c:v>
                </c:pt>
                <c:pt idx="10448">
                  <c:v>178.14863332907359</c:v>
                </c:pt>
                <c:pt idx="10449">
                  <c:v>178.18568332990012</c:v>
                </c:pt>
                <c:pt idx="10450">
                  <c:v>178.20253333250682</c:v>
                </c:pt>
                <c:pt idx="10451">
                  <c:v>178.21938332716624</c:v>
                </c:pt>
                <c:pt idx="10452">
                  <c:v>178.2495666662852</c:v>
                </c:pt>
                <c:pt idx="10453">
                  <c:v>178.26643333435058</c:v>
                </c:pt>
                <c:pt idx="10454">
                  <c:v>178.28336666425068</c:v>
                </c:pt>
                <c:pt idx="10455">
                  <c:v>178.30023333231608</c:v>
                </c:pt>
                <c:pt idx="10456">
                  <c:v>178.33313333193462</c:v>
                </c:pt>
                <c:pt idx="10457">
                  <c:v>178.34998333454132</c:v>
                </c:pt>
                <c:pt idx="10458">
                  <c:v>178.36683332920074</c:v>
                </c:pt>
                <c:pt idx="10459">
                  <c:v>178.38368333180745</c:v>
                </c:pt>
                <c:pt idx="10460">
                  <c:v>178.40053333441418</c:v>
                </c:pt>
                <c:pt idx="10461">
                  <c:v>178.4175833304723</c:v>
                </c:pt>
                <c:pt idx="10462">
                  <c:v>178.43443333307903</c:v>
                </c:pt>
                <c:pt idx="10463">
                  <c:v>178.45128332773845</c:v>
                </c:pt>
                <c:pt idx="10464">
                  <c:v>178.46813333034515</c:v>
                </c:pt>
                <c:pt idx="10465">
                  <c:v>178.48511666456858</c:v>
                </c:pt>
                <c:pt idx="10466">
                  <c:v>178.50196666717528</c:v>
                </c:pt>
                <c:pt idx="10467">
                  <c:v>178.51883332729341</c:v>
                </c:pt>
                <c:pt idx="10468">
                  <c:v>178.53585000038146</c:v>
                </c:pt>
                <c:pt idx="10469">
                  <c:v>178.55269999504088</c:v>
                </c:pt>
                <c:pt idx="10470">
                  <c:v>178.56954999764761</c:v>
                </c:pt>
                <c:pt idx="10471">
                  <c:v>178.58659999370576</c:v>
                </c:pt>
                <c:pt idx="10472">
                  <c:v>178.60343333085379</c:v>
                </c:pt>
                <c:pt idx="10473">
                  <c:v>178.62028333346049</c:v>
                </c:pt>
                <c:pt idx="10474">
                  <c:v>178.63713332811992</c:v>
                </c:pt>
                <c:pt idx="10475">
                  <c:v>178.65413332780201</c:v>
                </c:pt>
                <c:pt idx="10476">
                  <c:v>178.67098333040875</c:v>
                </c:pt>
                <c:pt idx="10477">
                  <c:v>178.68783333301545</c:v>
                </c:pt>
                <c:pt idx="10478">
                  <c:v>178.70486666361492</c:v>
                </c:pt>
                <c:pt idx="10479">
                  <c:v>178.7217333316803</c:v>
                </c:pt>
                <c:pt idx="10480">
                  <c:v>178.73859999974567</c:v>
                </c:pt>
                <c:pt idx="10481">
                  <c:v>178.7554499944051</c:v>
                </c:pt>
                <c:pt idx="10482">
                  <c:v>178.77258333365123</c:v>
                </c:pt>
                <c:pt idx="10483">
                  <c:v>178.78943332831065</c:v>
                </c:pt>
                <c:pt idx="10484">
                  <c:v>178.80658333301545</c:v>
                </c:pt>
                <c:pt idx="10485">
                  <c:v>178.82345000108083</c:v>
                </c:pt>
                <c:pt idx="10486">
                  <c:v>178.84031666119893</c:v>
                </c:pt>
                <c:pt idx="10487">
                  <c:v>178.85716666380566</c:v>
                </c:pt>
                <c:pt idx="10488">
                  <c:v>178.87401666641236</c:v>
                </c:pt>
                <c:pt idx="10489">
                  <c:v>178.89131666024525</c:v>
                </c:pt>
                <c:pt idx="10490">
                  <c:v>178.90814999739328</c:v>
                </c:pt>
                <c:pt idx="10491">
                  <c:v>178.92536666393281</c:v>
                </c:pt>
                <c:pt idx="10492">
                  <c:v>178.94226666291556</c:v>
                </c:pt>
                <c:pt idx="10493">
                  <c:v>178.95911666552226</c:v>
                </c:pt>
                <c:pt idx="10494">
                  <c:v>178.97596666018168</c:v>
                </c:pt>
                <c:pt idx="10495">
                  <c:v>178.99286666711171</c:v>
                </c:pt>
                <c:pt idx="10496">
                  <c:v>179.01059999465943</c:v>
                </c:pt>
                <c:pt idx="10497">
                  <c:v>179.02744999726613</c:v>
                </c:pt>
                <c:pt idx="10498">
                  <c:v>179.0449166615804</c:v>
                </c:pt>
                <c:pt idx="10499">
                  <c:v>179.0617666641871</c:v>
                </c:pt>
                <c:pt idx="10500">
                  <c:v>179.07933332920075</c:v>
                </c:pt>
                <c:pt idx="10501">
                  <c:v>179.09618333180745</c:v>
                </c:pt>
                <c:pt idx="10502">
                  <c:v>179.11343332926432</c:v>
                </c:pt>
                <c:pt idx="10503">
                  <c:v>179.13028333187103</c:v>
                </c:pt>
                <c:pt idx="10504">
                  <c:v>179.1480499982834</c:v>
                </c:pt>
                <c:pt idx="10505">
                  <c:v>179.16491666634877</c:v>
                </c:pt>
                <c:pt idx="10506">
                  <c:v>179.18601666291553</c:v>
                </c:pt>
                <c:pt idx="10507">
                  <c:v>179.20616666475931</c:v>
                </c:pt>
                <c:pt idx="10508">
                  <c:v>179.22303333282471</c:v>
                </c:pt>
                <c:pt idx="10509">
                  <c:v>179.23988332748414</c:v>
                </c:pt>
                <c:pt idx="10510">
                  <c:v>179.25679999987284</c:v>
                </c:pt>
                <c:pt idx="10511">
                  <c:v>179.27364999453226</c:v>
                </c:pt>
                <c:pt idx="10512">
                  <c:v>179.29071666399639</c:v>
                </c:pt>
                <c:pt idx="10513">
                  <c:v>179.30779999891917</c:v>
                </c:pt>
                <c:pt idx="10514">
                  <c:v>179.32464999357859</c:v>
                </c:pt>
                <c:pt idx="10515">
                  <c:v>179.34149999618529</c:v>
                </c:pt>
                <c:pt idx="10516">
                  <c:v>179.35834999879202</c:v>
                </c:pt>
                <c:pt idx="10517">
                  <c:v>179.37606666088104</c:v>
                </c:pt>
                <c:pt idx="10518">
                  <c:v>179.39294999440511</c:v>
                </c:pt>
                <c:pt idx="10519">
                  <c:v>179.41018333435059</c:v>
                </c:pt>
                <c:pt idx="10520">
                  <c:v>179.42703332901002</c:v>
                </c:pt>
                <c:pt idx="10521">
                  <c:v>179.44484999974568</c:v>
                </c:pt>
                <c:pt idx="10522">
                  <c:v>179.46169999440511</c:v>
                </c:pt>
                <c:pt idx="10523">
                  <c:v>179.47853333155314</c:v>
                </c:pt>
                <c:pt idx="10524">
                  <c:v>179.49538333415984</c:v>
                </c:pt>
                <c:pt idx="10525">
                  <c:v>179.51234999497731</c:v>
                </c:pt>
                <c:pt idx="10526">
                  <c:v>179.52919999758402</c:v>
                </c:pt>
                <c:pt idx="10527">
                  <c:v>179.54605000019075</c:v>
                </c:pt>
                <c:pt idx="10528">
                  <c:v>179.56374999682109</c:v>
                </c:pt>
                <c:pt idx="10529">
                  <c:v>179.58059999942779</c:v>
                </c:pt>
                <c:pt idx="10530">
                  <c:v>179.5985499938329</c:v>
                </c:pt>
                <c:pt idx="10531">
                  <c:v>179.61539999643961</c:v>
                </c:pt>
                <c:pt idx="10532">
                  <c:v>179.63323333263398</c:v>
                </c:pt>
                <c:pt idx="10533">
                  <c:v>179.6500833272934</c:v>
                </c:pt>
                <c:pt idx="10534">
                  <c:v>179.66710000038148</c:v>
                </c:pt>
                <c:pt idx="10535">
                  <c:v>179.6839499950409</c:v>
                </c:pt>
                <c:pt idx="10536">
                  <c:v>179.70079999764761</c:v>
                </c:pt>
                <c:pt idx="10537">
                  <c:v>179.71781666278838</c:v>
                </c:pt>
                <c:pt idx="10538">
                  <c:v>179.73466666539511</c:v>
                </c:pt>
                <c:pt idx="10539">
                  <c:v>179.75153333346049</c:v>
                </c:pt>
                <c:pt idx="10540">
                  <c:v>179.76918333371481</c:v>
                </c:pt>
                <c:pt idx="10541">
                  <c:v>179.78603332837423</c:v>
                </c:pt>
                <c:pt idx="10542">
                  <c:v>179.80371666749318</c:v>
                </c:pt>
                <c:pt idx="10543">
                  <c:v>179.8205666621526</c:v>
                </c:pt>
                <c:pt idx="10544">
                  <c:v>179.83821666240692</c:v>
                </c:pt>
                <c:pt idx="10545">
                  <c:v>179.85506666501362</c:v>
                </c:pt>
                <c:pt idx="10546">
                  <c:v>179.87191666762035</c:v>
                </c:pt>
                <c:pt idx="10547">
                  <c:v>179.88876666227978</c:v>
                </c:pt>
                <c:pt idx="10548">
                  <c:v>179.90626666545867</c:v>
                </c:pt>
                <c:pt idx="10549">
                  <c:v>179.92311666806538</c:v>
                </c:pt>
                <c:pt idx="10550">
                  <c:v>179.94051666259764</c:v>
                </c:pt>
                <c:pt idx="10551">
                  <c:v>179.95736666520438</c:v>
                </c:pt>
                <c:pt idx="10552">
                  <c:v>179.9747166633606</c:v>
                </c:pt>
                <c:pt idx="10553">
                  <c:v>179.99210000038147</c:v>
                </c:pt>
                <c:pt idx="10554">
                  <c:v>180.00894999504089</c:v>
                </c:pt>
                <c:pt idx="10555">
                  <c:v>180.0257999976476</c:v>
                </c:pt>
                <c:pt idx="10556">
                  <c:v>180.04358332951864</c:v>
                </c:pt>
                <c:pt idx="10557">
                  <c:v>180.06041666666667</c:v>
                </c:pt>
                <c:pt idx="10558">
                  <c:v>180.07734999656677</c:v>
                </c:pt>
                <c:pt idx="10559">
                  <c:v>180.09419999917347</c:v>
                </c:pt>
                <c:pt idx="10560">
                  <c:v>180.11104999383289</c:v>
                </c:pt>
                <c:pt idx="10561">
                  <c:v>180.12811666329702</c:v>
                </c:pt>
                <c:pt idx="10562">
                  <c:v>180.1449833313624</c:v>
                </c:pt>
                <c:pt idx="10563">
                  <c:v>180.16183333396913</c:v>
                </c:pt>
                <c:pt idx="10564">
                  <c:v>180.17868332862855</c:v>
                </c:pt>
                <c:pt idx="10565">
                  <c:v>180.19626666704815</c:v>
                </c:pt>
                <c:pt idx="10566">
                  <c:v>180.21323332786559</c:v>
                </c:pt>
                <c:pt idx="10567">
                  <c:v>180.23089999357859</c:v>
                </c:pt>
                <c:pt idx="10568">
                  <c:v>180.24774999618529</c:v>
                </c:pt>
                <c:pt idx="10569">
                  <c:v>180.26548333168029</c:v>
                </c:pt>
                <c:pt idx="10570">
                  <c:v>180.28233333428702</c:v>
                </c:pt>
                <c:pt idx="10571">
                  <c:v>180.29918332894644</c:v>
                </c:pt>
                <c:pt idx="10572">
                  <c:v>180.31603333155314</c:v>
                </c:pt>
                <c:pt idx="10573">
                  <c:v>180.33288333415985</c:v>
                </c:pt>
                <c:pt idx="10574">
                  <c:v>180.34986666043599</c:v>
                </c:pt>
                <c:pt idx="10575">
                  <c:v>180.36668333212535</c:v>
                </c:pt>
                <c:pt idx="10576">
                  <c:v>180.38353333473205</c:v>
                </c:pt>
                <c:pt idx="10577">
                  <c:v>180.40131666660309</c:v>
                </c:pt>
                <c:pt idx="10578">
                  <c:v>180.47651666800181</c:v>
                </c:pt>
                <c:pt idx="10579">
                  <c:v>180.51040000120798</c:v>
                </c:pt>
                <c:pt idx="10580">
                  <c:v>180.52726666132608</c:v>
                </c:pt>
                <c:pt idx="10581">
                  <c:v>180.56564999421437</c:v>
                </c:pt>
                <c:pt idx="10582">
                  <c:v>180.5824999968211</c:v>
                </c:pt>
                <c:pt idx="10583">
                  <c:v>180.59936666488647</c:v>
                </c:pt>
                <c:pt idx="10584">
                  <c:v>180.61621666749318</c:v>
                </c:pt>
                <c:pt idx="10585">
                  <c:v>180.63308332761127</c:v>
                </c:pt>
                <c:pt idx="10586">
                  <c:v>180.64991666475933</c:v>
                </c:pt>
                <c:pt idx="10587">
                  <c:v>180.66676666736603</c:v>
                </c:pt>
                <c:pt idx="10588">
                  <c:v>180.68361666202546</c:v>
                </c:pt>
                <c:pt idx="10589">
                  <c:v>180.70121666590373</c:v>
                </c:pt>
                <c:pt idx="10590">
                  <c:v>180.85185000101725</c:v>
                </c:pt>
                <c:pt idx="10591">
                  <c:v>180.86871666113535</c:v>
                </c:pt>
                <c:pt idx="10592">
                  <c:v>180.88559999465943</c:v>
                </c:pt>
                <c:pt idx="10593">
                  <c:v>180.90244999726613</c:v>
                </c:pt>
                <c:pt idx="10594">
                  <c:v>180.91931666533154</c:v>
                </c:pt>
                <c:pt idx="10595">
                  <c:v>180.93616666793824</c:v>
                </c:pt>
                <c:pt idx="10596">
                  <c:v>181.03541666666666</c:v>
                </c:pt>
                <c:pt idx="10597">
                  <c:v>181.05226666132609</c:v>
                </c:pt>
                <c:pt idx="10598">
                  <c:v>181.15661666393279</c:v>
                </c:pt>
                <c:pt idx="10599">
                  <c:v>181.27506666183473</c:v>
                </c:pt>
                <c:pt idx="10600">
                  <c:v>181.2919333299001</c:v>
                </c:pt>
                <c:pt idx="10601">
                  <c:v>181.30881666342418</c:v>
                </c:pt>
                <c:pt idx="10602">
                  <c:v>181.32566666603088</c:v>
                </c:pt>
                <c:pt idx="10603">
                  <c:v>181.34251666069031</c:v>
                </c:pt>
                <c:pt idx="10604">
                  <c:v>181.35963333447773</c:v>
                </c:pt>
                <c:pt idx="10605">
                  <c:v>181.37648332913716</c:v>
                </c:pt>
                <c:pt idx="10606">
                  <c:v>181.39406666755676</c:v>
                </c:pt>
                <c:pt idx="10607">
                  <c:v>181.41091666221618</c:v>
                </c:pt>
                <c:pt idx="10608">
                  <c:v>181.42778333028158</c:v>
                </c:pt>
                <c:pt idx="10609">
                  <c:v>181.44473333358764</c:v>
                </c:pt>
                <c:pt idx="10610">
                  <c:v>181.46163333257039</c:v>
                </c:pt>
                <c:pt idx="10611">
                  <c:v>181.47850000063579</c:v>
                </c:pt>
                <c:pt idx="10612">
                  <c:v>181.49548332691194</c:v>
                </c:pt>
                <c:pt idx="10613">
                  <c:v>181.51238333384197</c:v>
                </c:pt>
                <c:pt idx="10614">
                  <c:v>181.52923332850139</c:v>
                </c:pt>
                <c:pt idx="10615">
                  <c:v>181.54608333110809</c:v>
                </c:pt>
                <c:pt idx="10616">
                  <c:v>181.56388332843781</c:v>
                </c:pt>
                <c:pt idx="10617">
                  <c:v>181.58076666196186</c:v>
                </c:pt>
                <c:pt idx="10618">
                  <c:v>181.59761666456859</c:v>
                </c:pt>
                <c:pt idx="10619">
                  <c:v>181.61446666717529</c:v>
                </c:pt>
                <c:pt idx="10620">
                  <c:v>181.63131666183472</c:v>
                </c:pt>
                <c:pt idx="10621">
                  <c:v>181.64916666348776</c:v>
                </c:pt>
                <c:pt idx="10622">
                  <c:v>181.66601666609446</c:v>
                </c:pt>
                <c:pt idx="10623">
                  <c:v>181.68288333415984</c:v>
                </c:pt>
                <c:pt idx="10624">
                  <c:v>181.69973332881926</c:v>
                </c:pt>
                <c:pt idx="10625">
                  <c:v>181.71658333142599</c:v>
                </c:pt>
                <c:pt idx="10626">
                  <c:v>181.73433333237966</c:v>
                </c:pt>
                <c:pt idx="10627">
                  <c:v>181.75118332703909</c:v>
                </c:pt>
                <c:pt idx="10628">
                  <c:v>181.76883332729341</c:v>
                </c:pt>
                <c:pt idx="10629">
                  <c:v>181.78568332990011</c:v>
                </c:pt>
                <c:pt idx="10630">
                  <c:v>181.80333333015443</c:v>
                </c:pt>
                <c:pt idx="10631">
                  <c:v>181.82016666730246</c:v>
                </c:pt>
                <c:pt idx="10632">
                  <c:v>181.83703332742056</c:v>
                </c:pt>
                <c:pt idx="10633">
                  <c:v>181.85399999618531</c:v>
                </c:pt>
                <c:pt idx="10634">
                  <c:v>181.87088332970936</c:v>
                </c:pt>
                <c:pt idx="10635">
                  <c:v>181.88773333231609</c:v>
                </c:pt>
                <c:pt idx="10636">
                  <c:v>181.90528333187103</c:v>
                </c:pt>
                <c:pt idx="10637">
                  <c:v>181.92214999993641</c:v>
                </c:pt>
                <c:pt idx="10638">
                  <c:v>181.93901666800181</c:v>
                </c:pt>
                <c:pt idx="10639">
                  <c:v>181.95586666266124</c:v>
                </c:pt>
                <c:pt idx="10640">
                  <c:v>181.97273333072661</c:v>
                </c:pt>
                <c:pt idx="10641">
                  <c:v>181.98984999656676</c:v>
                </c:pt>
                <c:pt idx="10642">
                  <c:v>182.00671666463217</c:v>
                </c:pt>
                <c:pt idx="10643">
                  <c:v>182.02448333104451</c:v>
                </c:pt>
                <c:pt idx="10644">
                  <c:v>182.04134999910991</c:v>
                </c:pt>
                <c:pt idx="10645">
                  <c:v>182.0589999993642</c:v>
                </c:pt>
                <c:pt idx="10646">
                  <c:v>182.07584999402363</c:v>
                </c:pt>
                <c:pt idx="10647">
                  <c:v>182.0935333331426</c:v>
                </c:pt>
                <c:pt idx="10648">
                  <c:v>182.11038332780203</c:v>
                </c:pt>
                <c:pt idx="10649">
                  <c:v>182.12749999364218</c:v>
                </c:pt>
                <c:pt idx="10650">
                  <c:v>182.14434999624888</c:v>
                </c:pt>
                <c:pt idx="10651">
                  <c:v>182.16119999885558</c:v>
                </c:pt>
                <c:pt idx="10652">
                  <c:v>182.1792999982834</c:v>
                </c:pt>
                <c:pt idx="10653">
                  <c:v>182.19689999421436</c:v>
                </c:pt>
                <c:pt idx="10654">
                  <c:v>182.21401666800182</c:v>
                </c:pt>
                <c:pt idx="10655">
                  <c:v>182.23086666266124</c:v>
                </c:pt>
                <c:pt idx="10656">
                  <c:v>182.24771666526794</c:v>
                </c:pt>
                <c:pt idx="10657">
                  <c:v>182.26548333168029</c:v>
                </c:pt>
                <c:pt idx="10658">
                  <c:v>182.28234999974569</c:v>
                </c:pt>
                <c:pt idx="10659">
                  <c:v>182.29936666488646</c:v>
                </c:pt>
                <c:pt idx="10660">
                  <c:v>182.31626666386921</c:v>
                </c:pt>
                <c:pt idx="10661">
                  <c:v>182.33311666647595</c:v>
                </c:pt>
                <c:pt idx="10662">
                  <c:v>182.35</c:v>
                </c:pt>
                <c:pt idx="10663">
                  <c:v>182.36689999898275</c:v>
                </c:pt>
                <c:pt idx="10664">
                  <c:v>182.38378333250682</c:v>
                </c:pt>
                <c:pt idx="10665">
                  <c:v>182.40151666800182</c:v>
                </c:pt>
                <c:pt idx="10666">
                  <c:v>182.4201333284378</c:v>
                </c:pt>
                <c:pt idx="10667">
                  <c:v>182.45338333447773</c:v>
                </c:pt>
                <c:pt idx="10668">
                  <c:v>182.48098332881926</c:v>
                </c:pt>
                <c:pt idx="10669">
                  <c:v>182.58336666425069</c:v>
                </c:pt>
                <c:pt idx="10670">
                  <c:v>182.60024999777477</c:v>
                </c:pt>
                <c:pt idx="10671">
                  <c:v>182.61713333129882</c:v>
                </c:pt>
                <c:pt idx="10672">
                  <c:v>182.63398333390555</c:v>
                </c:pt>
                <c:pt idx="10673">
                  <c:v>182.65083332856497</c:v>
                </c:pt>
                <c:pt idx="10674">
                  <c:v>182.66768333117167</c:v>
                </c:pt>
                <c:pt idx="10675">
                  <c:v>182.68613332907358</c:v>
                </c:pt>
                <c:pt idx="10676">
                  <c:v>182.70299999713899</c:v>
                </c:pt>
                <c:pt idx="10677">
                  <c:v>182.72693332831065</c:v>
                </c:pt>
                <c:pt idx="10678">
                  <c:v>182.7438333272934</c:v>
                </c:pt>
                <c:pt idx="10679">
                  <c:v>182.76166666348774</c:v>
                </c:pt>
                <c:pt idx="10680">
                  <c:v>182.77851666609448</c:v>
                </c:pt>
                <c:pt idx="10681">
                  <c:v>182.79539999961852</c:v>
                </c:pt>
                <c:pt idx="10682">
                  <c:v>182.8122833331426</c:v>
                </c:pt>
                <c:pt idx="10683">
                  <c:v>182.82934999465942</c:v>
                </c:pt>
                <c:pt idx="10684">
                  <c:v>182.84718333085377</c:v>
                </c:pt>
                <c:pt idx="10685">
                  <c:v>182.86404999891917</c:v>
                </c:pt>
                <c:pt idx="10686">
                  <c:v>182.88089999357859</c:v>
                </c:pt>
                <c:pt idx="10687">
                  <c:v>182.89784999688467</c:v>
                </c:pt>
                <c:pt idx="10688">
                  <c:v>182.91469999949138</c:v>
                </c:pt>
                <c:pt idx="10689">
                  <c:v>182.93156666755675</c:v>
                </c:pt>
                <c:pt idx="10690">
                  <c:v>182.94856666723888</c:v>
                </c:pt>
                <c:pt idx="10691">
                  <c:v>182.96543332735698</c:v>
                </c:pt>
                <c:pt idx="10692">
                  <c:v>182.982266664505</c:v>
                </c:pt>
                <c:pt idx="10693">
                  <c:v>182.99936666488648</c:v>
                </c:pt>
                <c:pt idx="10694">
                  <c:v>183.01623333295186</c:v>
                </c:pt>
                <c:pt idx="10695">
                  <c:v>183.04408333301544</c:v>
                </c:pt>
                <c:pt idx="10696">
                  <c:v>183.06095000108084</c:v>
                </c:pt>
                <c:pt idx="10697">
                  <c:v>183.08163332939148</c:v>
                </c:pt>
                <c:pt idx="10698">
                  <c:v>183.09848333199818</c:v>
                </c:pt>
                <c:pt idx="10699">
                  <c:v>183.11558333237966</c:v>
                </c:pt>
                <c:pt idx="10700">
                  <c:v>183.13243332703908</c:v>
                </c:pt>
                <c:pt idx="10701">
                  <c:v>183.16068332990011</c:v>
                </c:pt>
                <c:pt idx="10702">
                  <c:v>183.17933332920074</c:v>
                </c:pt>
                <c:pt idx="10703">
                  <c:v>183.19619999726612</c:v>
                </c:pt>
                <c:pt idx="10704">
                  <c:v>183.21304999987285</c:v>
                </c:pt>
                <c:pt idx="10705">
                  <c:v>183.22989999453227</c:v>
                </c:pt>
                <c:pt idx="10706">
                  <c:v>183.24674999713898</c:v>
                </c:pt>
                <c:pt idx="10707">
                  <c:v>183.26359999974568</c:v>
                </c:pt>
                <c:pt idx="10708">
                  <c:v>183.28056666056315</c:v>
                </c:pt>
                <c:pt idx="10709">
                  <c:v>183.29741666316986</c:v>
                </c:pt>
                <c:pt idx="10710">
                  <c:v>183.31484999656678</c:v>
                </c:pt>
                <c:pt idx="10711">
                  <c:v>183.33171666463215</c:v>
                </c:pt>
                <c:pt idx="10712">
                  <c:v>183.34884999593098</c:v>
                </c:pt>
                <c:pt idx="10713">
                  <c:v>183.36571666399638</c:v>
                </c:pt>
                <c:pt idx="10714">
                  <c:v>183.38281666437786</c:v>
                </c:pt>
                <c:pt idx="10715">
                  <c:v>183.39968333244323</c:v>
                </c:pt>
                <c:pt idx="10716">
                  <c:v>183.41653332710266</c:v>
                </c:pt>
                <c:pt idx="10717">
                  <c:v>183.43338332970936</c:v>
                </c:pt>
                <c:pt idx="10718">
                  <c:v>183.45031666755676</c:v>
                </c:pt>
                <c:pt idx="10719">
                  <c:v>183.46718332767486</c:v>
                </c:pt>
                <c:pt idx="10720">
                  <c:v>183.48433333237966</c:v>
                </c:pt>
                <c:pt idx="10721">
                  <c:v>183.50118332703909</c:v>
                </c:pt>
                <c:pt idx="10722">
                  <c:v>183.51804999510446</c:v>
                </c:pt>
                <c:pt idx="10723">
                  <c:v>183.53489999771119</c:v>
                </c:pt>
                <c:pt idx="10724">
                  <c:v>183.55176666577657</c:v>
                </c:pt>
                <c:pt idx="10725">
                  <c:v>183.56859999497732</c:v>
                </c:pt>
                <c:pt idx="10726">
                  <c:v>183.58546666304269</c:v>
                </c:pt>
                <c:pt idx="10727">
                  <c:v>183.60258332888284</c:v>
                </c:pt>
                <c:pt idx="10728">
                  <c:v>183.61943333148957</c:v>
                </c:pt>
                <c:pt idx="10729">
                  <c:v>183.63629999955495</c:v>
                </c:pt>
                <c:pt idx="10730">
                  <c:v>183.65316666762035</c:v>
                </c:pt>
                <c:pt idx="10731">
                  <c:v>183.67001666227978</c:v>
                </c:pt>
                <c:pt idx="10732">
                  <c:v>183.68709999720255</c:v>
                </c:pt>
                <c:pt idx="10733">
                  <c:v>183.70394999980925</c:v>
                </c:pt>
                <c:pt idx="10734">
                  <c:v>183.72103333473206</c:v>
                </c:pt>
                <c:pt idx="10735">
                  <c:v>183.73789999485015</c:v>
                </c:pt>
                <c:pt idx="10736">
                  <c:v>183.75474999745686</c:v>
                </c:pt>
                <c:pt idx="10737">
                  <c:v>183.77183333237966</c:v>
                </c:pt>
                <c:pt idx="10738">
                  <c:v>183.78870000044506</c:v>
                </c:pt>
                <c:pt idx="10739">
                  <c:v>183.80556666056316</c:v>
                </c:pt>
                <c:pt idx="10740">
                  <c:v>183.82243332862853</c:v>
                </c:pt>
                <c:pt idx="10741">
                  <c:v>183.83928333123524</c:v>
                </c:pt>
                <c:pt idx="10742">
                  <c:v>183.85631666183471</c:v>
                </c:pt>
                <c:pt idx="10743">
                  <c:v>183.87318332990012</c:v>
                </c:pt>
                <c:pt idx="10744">
                  <c:v>183.89003333250682</c:v>
                </c:pt>
                <c:pt idx="10745">
                  <c:v>183.90690000057219</c:v>
                </c:pt>
                <c:pt idx="10746">
                  <c:v>183.92374999523162</c:v>
                </c:pt>
                <c:pt idx="10747">
                  <c:v>183.94084999561309</c:v>
                </c:pt>
                <c:pt idx="10748">
                  <c:v>183.95769999821979</c:v>
                </c:pt>
                <c:pt idx="10749">
                  <c:v>183.97483332951865</c:v>
                </c:pt>
                <c:pt idx="10750">
                  <c:v>183.99168333212535</c:v>
                </c:pt>
                <c:pt idx="10751">
                  <c:v>184.02036666075389</c:v>
                </c:pt>
                <c:pt idx="10752">
                  <c:v>184.0372166633606</c:v>
                </c:pt>
                <c:pt idx="10753">
                  <c:v>184.05411666234335</c:v>
                </c:pt>
                <c:pt idx="10754">
                  <c:v>184.07096666495005</c:v>
                </c:pt>
                <c:pt idx="10755">
                  <c:v>184.08781666755675</c:v>
                </c:pt>
                <c:pt idx="10756">
                  <c:v>184.10619999567669</c:v>
                </c:pt>
                <c:pt idx="10757">
                  <c:v>184.12306666374207</c:v>
                </c:pt>
                <c:pt idx="10758">
                  <c:v>184.13990000089009</c:v>
                </c:pt>
                <c:pt idx="10759">
                  <c:v>184.15674999554952</c:v>
                </c:pt>
                <c:pt idx="10760">
                  <c:v>184.17361666361492</c:v>
                </c:pt>
                <c:pt idx="10761">
                  <c:v>184.19056666692097</c:v>
                </c:pt>
                <c:pt idx="10762">
                  <c:v>184.2074166615804</c:v>
                </c:pt>
                <c:pt idx="10763">
                  <c:v>184.2242833296458</c:v>
                </c:pt>
                <c:pt idx="10764">
                  <c:v>184.2413499991099</c:v>
                </c:pt>
                <c:pt idx="10765">
                  <c:v>184.25859999656677</c:v>
                </c:pt>
                <c:pt idx="10766">
                  <c:v>184.27556666533152</c:v>
                </c:pt>
                <c:pt idx="10767">
                  <c:v>184.29241666793823</c:v>
                </c:pt>
                <c:pt idx="10768">
                  <c:v>184.31886666615804</c:v>
                </c:pt>
                <c:pt idx="10769">
                  <c:v>184.33574999968212</c:v>
                </c:pt>
                <c:pt idx="10770">
                  <c:v>184.3526166677475</c:v>
                </c:pt>
                <c:pt idx="10771">
                  <c:v>184.36946666240692</c:v>
                </c:pt>
                <c:pt idx="10772">
                  <c:v>184.38631666501362</c:v>
                </c:pt>
                <c:pt idx="10773">
                  <c:v>184.40338333447775</c:v>
                </c:pt>
                <c:pt idx="10774">
                  <c:v>184.42023332913718</c:v>
                </c:pt>
                <c:pt idx="10775">
                  <c:v>184.4372833331426</c:v>
                </c:pt>
                <c:pt idx="10776">
                  <c:v>184.45415000120798</c:v>
                </c:pt>
                <c:pt idx="10777">
                  <c:v>184.4709999958674</c:v>
                </c:pt>
                <c:pt idx="10778">
                  <c:v>184.48806666533153</c:v>
                </c:pt>
                <c:pt idx="10779">
                  <c:v>184.50491666793823</c:v>
                </c:pt>
                <c:pt idx="10780">
                  <c:v>184.52176666259766</c:v>
                </c:pt>
                <c:pt idx="10781">
                  <c:v>184.53881666660308</c:v>
                </c:pt>
                <c:pt idx="10782">
                  <c:v>184.55568333466849</c:v>
                </c:pt>
                <c:pt idx="10783">
                  <c:v>184.57253332932791</c:v>
                </c:pt>
                <c:pt idx="10784">
                  <c:v>184.58938333193461</c:v>
                </c:pt>
                <c:pt idx="10785">
                  <c:v>184.60623333454132</c:v>
                </c:pt>
                <c:pt idx="10786">
                  <c:v>184.62338333129884</c:v>
                </c:pt>
                <c:pt idx="10787">
                  <c:v>184.64024999936422</c:v>
                </c:pt>
                <c:pt idx="10788">
                  <c:v>184.65734999974569</c:v>
                </c:pt>
                <c:pt idx="10789">
                  <c:v>184.67421666781107</c:v>
                </c:pt>
                <c:pt idx="10790">
                  <c:v>184.69108332792919</c:v>
                </c:pt>
                <c:pt idx="10791">
                  <c:v>184.70794999599457</c:v>
                </c:pt>
                <c:pt idx="10792">
                  <c:v>184.72481666405994</c:v>
                </c:pt>
                <c:pt idx="10793">
                  <c:v>184.74166666666667</c:v>
                </c:pt>
                <c:pt idx="10794">
                  <c:v>184.75856666564943</c:v>
                </c:pt>
                <c:pt idx="10795">
                  <c:v>184.77563332716625</c:v>
                </c:pt>
                <c:pt idx="10796">
                  <c:v>184.79256666501362</c:v>
                </c:pt>
                <c:pt idx="10797">
                  <c:v>184.80941666762035</c:v>
                </c:pt>
                <c:pt idx="10798">
                  <c:v>184.82628332773845</c:v>
                </c:pt>
                <c:pt idx="10799">
                  <c:v>184.84313333034515</c:v>
                </c:pt>
                <c:pt idx="10800">
                  <c:v>184.86004999478658</c:v>
                </c:pt>
                <c:pt idx="10801">
                  <c:v>184.87689999739328</c:v>
                </c:pt>
                <c:pt idx="10802">
                  <c:v>184.89376666545868</c:v>
                </c:pt>
                <c:pt idx="10803">
                  <c:v>184.91064999898273</c:v>
                </c:pt>
                <c:pt idx="10804">
                  <c:v>184.92751666704814</c:v>
                </c:pt>
                <c:pt idx="10805">
                  <c:v>184.94436666170756</c:v>
                </c:pt>
                <c:pt idx="10806">
                  <c:v>184.96121666431426</c:v>
                </c:pt>
                <c:pt idx="10807">
                  <c:v>184.97808333237967</c:v>
                </c:pt>
                <c:pt idx="10808">
                  <c:v>184.99509999752044</c:v>
                </c:pt>
                <c:pt idx="10809">
                  <c:v>185.01196666558585</c:v>
                </c:pt>
                <c:pt idx="10810">
                  <c:v>185.02879999478657</c:v>
                </c:pt>
                <c:pt idx="10811">
                  <c:v>185.0456499973933</c:v>
                </c:pt>
                <c:pt idx="10812">
                  <c:v>185.0625833272934</c:v>
                </c:pt>
                <c:pt idx="10813">
                  <c:v>185.0794333299001</c:v>
                </c:pt>
                <c:pt idx="10814">
                  <c:v>185.09713333447775</c:v>
                </c:pt>
                <c:pt idx="10815">
                  <c:v>185.11398332913717</c:v>
                </c:pt>
                <c:pt idx="10816">
                  <c:v>185.13146666685739</c:v>
                </c:pt>
                <c:pt idx="10817">
                  <c:v>185.14831666151682</c:v>
                </c:pt>
                <c:pt idx="10818">
                  <c:v>185.16581666469574</c:v>
                </c:pt>
                <c:pt idx="10819">
                  <c:v>185.18266666730244</c:v>
                </c:pt>
                <c:pt idx="10820">
                  <c:v>185.20010000069936</c:v>
                </c:pt>
                <c:pt idx="10821">
                  <c:v>185.21694999535879</c:v>
                </c:pt>
                <c:pt idx="10822">
                  <c:v>185.23456666469573</c:v>
                </c:pt>
                <c:pt idx="10823">
                  <c:v>185.25141666730244</c:v>
                </c:pt>
                <c:pt idx="10824">
                  <c:v>185.26826666196186</c:v>
                </c:pt>
                <c:pt idx="10825">
                  <c:v>185.28511666456859</c:v>
                </c:pt>
                <c:pt idx="10826">
                  <c:v>185.30283333460491</c:v>
                </c:pt>
                <c:pt idx="10827">
                  <c:v>185.31968332926434</c:v>
                </c:pt>
                <c:pt idx="10828">
                  <c:v>185.3371333281199</c:v>
                </c:pt>
                <c:pt idx="10829">
                  <c:v>185.35398333072663</c:v>
                </c:pt>
                <c:pt idx="10830">
                  <c:v>185.37171666622163</c:v>
                </c:pt>
                <c:pt idx="10831">
                  <c:v>185.38871666590373</c:v>
                </c:pt>
                <c:pt idx="10832">
                  <c:v>185.40629999637605</c:v>
                </c:pt>
                <c:pt idx="10833">
                  <c:v>185.42316666444142</c:v>
                </c:pt>
                <c:pt idx="10834">
                  <c:v>185.44081666469575</c:v>
                </c:pt>
                <c:pt idx="10835">
                  <c:v>185.45766666730245</c:v>
                </c:pt>
                <c:pt idx="10836">
                  <c:v>185.47523333231609</c:v>
                </c:pt>
                <c:pt idx="10837">
                  <c:v>185.49284999370576</c:v>
                </c:pt>
                <c:pt idx="10838">
                  <c:v>185.51086666584015</c:v>
                </c:pt>
                <c:pt idx="10839">
                  <c:v>185.52771666049958</c:v>
                </c:pt>
                <c:pt idx="10840">
                  <c:v>185.54458332856495</c:v>
                </c:pt>
                <c:pt idx="10841">
                  <c:v>185.56143333117168</c:v>
                </c:pt>
                <c:pt idx="10842">
                  <c:v>185.57828333377839</c:v>
                </c:pt>
                <c:pt idx="10843">
                  <c:v>185.59516666730244</c:v>
                </c:pt>
                <c:pt idx="10844">
                  <c:v>185.61199999650319</c:v>
                </c:pt>
                <c:pt idx="10845">
                  <c:v>185.62884999910992</c:v>
                </c:pt>
                <c:pt idx="10846">
                  <c:v>185.64571666717529</c:v>
                </c:pt>
                <c:pt idx="10847">
                  <c:v>185.66256666183472</c:v>
                </c:pt>
                <c:pt idx="10848">
                  <c:v>185.68029999732971</c:v>
                </c:pt>
                <c:pt idx="10849">
                  <c:v>185.69714999993641</c:v>
                </c:pt>
                <c:pt idx="10850">
                  <c:v>185.71471666495006</c:v>
                </c:pt>
                <c:pt idx="10851">
                  <c:v>185.73156666755676</c:v>
                </c:pt>
                <c:pt idx="10852">
                  <c:v>185.7493333339691</c:v>
                </c:pt>
                <c:pt idx="10853">
                  <c:v>185.76619999408723</c:v>
                </c:pt>
                <c:pt idx="10854">
                  <c:v>185.78304999669393</c:v>
                </c:pt>
                <c:pt idx="10855">
                  <c:v>185.79989999930064</c:v>
                </c:pt>
                <c:pt idx="10856">
                  <c:v>185.81733333269756</c:v>
                </c:pt>
                <c:pt idx="10857">
                  <c:v>185.83420000076293</c:v>
                </c:pt>
                <c:pt idx="10858">
                  <c:v>185.85186666647593</c:v>
                </c:pt>
                <c:pt idx="10859">
                  <c:v>185.86871666113535</c:v>
                </c:pt>
                <c:pt idx="10860">
                  <c:v>185.88559999465943</c:v>
                </c:pt>
                <c:pt idx="10861">
                  <c:v>185.90243333180746</c:v>
                </c:pt>
                <c:pt idx="10862">
                  <c:v>185.91928333441416</c:v>
                </c:pt>
                <c:pt idx="10863">
                  <c:v>185.93613332907358</c:v>
                </c:pt>
                <c:pt idx="10864">
                  <c:v>185.95368332862853</c:v>
                </c:pt>
                <c:pt idx="10865">
                  <c:v>185.97053333123526</c:v>
                </c:pt>
                <c:pt idx="10866">
                  <c:v>185.98758332729341</c:v>
                </c:pt>
                <c:pt idx="10867">
                  <c:v>186.00443332990011</c:v>
                </c:pt>
                <c:pt idx="10868">
                  <c:v>186.02129999796549</c:v>
                </c:pt>
                <c:pt idx="10869">
                  <c:v>186.03815000057222</c:v>
                </c:pt>
                <c:pt idx="10870">
                  <c:v>186.05501666069031</c:v>
                </c:pt>
                <c:pt idx="10871">
                  <c:v>186.07274999618531</c:v>
                </c:pt>
                <c:pt idx="10872">
                  <c:v>186.08961666425068</c:v>
                </c:pt>
                <c:pt idx="10873">
                  <c:v>186.10663332939149</c:v>
                </c:pt>
                <c:pt idx="10874">
                  <c:v>186.12349999745686</c:v>
                </c:pt>
                <c:pt idx="10875">
                  <c:v>186.14035000006359</c:v>
                </c:pt>
                <c:pt idx="10876">
                  <c:v>186.15719999472302</c:v>
                </c:pt>
                <c:pt idx="10877">
                  <c:v>186.17406666278839</c:v>
                </c:pt>
                <c:pt idx="10878">
                  <c:v>186.19183332920073</c:v>
                </c:pt>
                <c:pt idx="10879">
                  <c:v>186.20876666704814</c:v>
                </c:pt>
                <c:pt idx="10880">
                  <c:v>186.22565000057222</c:v>
                </c:pt>
                <c:pt idx="10881">
                  <c:v>186.24249999523164</c:v>
                </c:pt>
                <c:pt idx="10882">
                  <c:v>186.25934999783834</c:v>
                </c:pt>
                <c:pt idx="10883">
                  <c:v>186.27664999961854</c:v>
                </c:pt>
                <c:pt idx="10884">
                  <c:v>186.29351666768392</c:v>
                </c:pt>
                <c:pt idx="10885">
                  <c:v>186.31036666234334</c:v>
                </c:pt>
                <c:pt idx="10886">
                  <c:v>186.32723333040875</c:v>
                </c:pt>
                <c:pt idx="10887">
                  <c:v>186.34495000044504</c:v>
                </c:pt>
                <c:pt idx="10888">
                  <c:v>186.36179999510446</c:v>
                </c:pt>
                <c:pt idx="10889">
                  <c:v>186.37948333422344</c:v>
                </c:pt>
                <c:pt idx="10890">
                  <c:v>186.39634999434153</c:v>
                </c:pt>
                <c:pt idx="10891">
                  <c:v>186.41336666742961</c:v>
                </c:pt>
                <c:pt idx="10892">
                  <c:v>186.43023332754771</c:v>
                </c:pt>
                <c:pt idx="10893">
                  <c:v>186.44709999561309</c:v>
                </c:pt>
                <c:pt idx="10894">
                  <c:v>186.46561666329703</c:v>
                </c:pt>
                <c:pt idx="10895">
                  <c:v>186.48245000044506</c:v>
                </c:pt>
                <c:pt idx="10896">
                  <c:v>186.50058333079019</c:v>
                </c:pt>
                <c:pt idx="10897">
                  <c:v>186.51746666431427</c:v>
                </c:pt>
                <c:pt idx="10898">
                  <c:v>186.53518333435059</c:v>
                </c:pt>
                <c:pt idx="10899">
                  <c:v>186.55224999586741</c:v>
                </c:pt>
                <c:pt idx="10900">
                  <c:v>186.56913332939149</c:v>
                </c:pt>
                <c:pt idx="10901">
                  <c:v>186.58599999745687</c:v>
                </c:pt>
                <c:pt idx="10902">
                  <c:v>186.60285000006357</c:v>
                </c:pt>
                <c:pt idx="10903">
                  <c:v>186.62053333123524</c:v>
                </c:pt>
                <c:pt idx="10904">
                  <c:v>186.63743333021799</c:v>
                </c:pt>
                <c:pt idx="10905">
                  <c:v>186.65434999465941</c:v>
                </c:pt>
                <c:pt idx="10906">
                  <c:v>186.67123332818349</c:v>
                </c:pt>
                <c:pt idx="10907">
                  <c:v>186.68815000057219</c:v>
                </c:pt>
                <c:pt idx="10908">
                  <c:v>186.70501666069032</c:v>
                </c:pt>
                <c:pt idx="10909">
                  <c:v>186.72276666164399</c:v>
                </c:pt>
                <c:pt idx="10910">
                  <c:v>186.73961666425069</c:v>
                </c:pt>
                <c:pt idx="10911">
                  <c:v>186.75696666240691</c:v>
                </c:pt>
                <c:pt idx="10912">
                  <c:v>186.77381666501364</c:v>
                </c:pt>
                <c:pt idx="10913">
                  <c:v>186.79156666596731</c:v>
                </c:pt>
                <c:pt idx="10914">
                  <c:v>186.80841666062673</c:v>
                </c:pt>
                <c:pt idx="10915">
                  <c:v>186.82534999847411</c:v>
                </c:pt>
                <c:pt idx="10916">
                  <c:v>186.84221666653951</c:v>
                </c:pt>
                <c:pt idx="10917">
                  <c:v>186.85906666119894</c:v>
                </c:pt>
                <c:pt idx="10918">
                  <c:v>186.87598333358764</c:v>
                </c:pt>
                <c:pt idx="10919">
                  <c:v>186.89284999370574</c:v>
                </c:pt>
                <c:pt idx="10920">
                  <c:v>186.9097500006358</c:v>
                </c:pt>
                <c:pt idx="10921">
                  <c:v>186.92679999669392</c:v>
                </c:pt>
                <c:pt idx="10922">
                  <c:v>186.94366666475932</c:v>
                </c:pt>
                <c:pt idx="10923">
                  <c:v>186.96051666736602</c:v>
                </c:pt>
                <c:pt idx="10924">
                  <c:v>186.97741666634877</c:v>
                </c:pt>
                <c:pt idx="10925">
                  <c:v>186.99429999987285</c:v>
                </c:pt>
                <c:pt idx="10926">
                  <c:v>187.0111833333969</c:v>
                </c:pt>
                <c:pt idx="10927">
                  <c:v>187.02851666609448</c:v>
                </c:pt>
                <c:pt idx="10928">
                  <c:v>187.0453666607539</c:v>
                </c:pt>
                <c:pt idx="10929">
                  <c:v>187.06224999427795</c:v>
                </c:pt>
                <c:pt idx="10930">
                  <c:v>187.07911666234335</c:v>
                </c:pt>
                <c:pt idx="10931">
                  <c:v>187.0959999958674</c:v>
                </c:pt>
                <c:pt idx="10932">
                  <c:v>187.11288332939148</c:v>
                </c:pt>
                <c:pt idx="10933">
                  <c:v>187.12978332837423</c:v>
                </c:pt>
                <c:pt idx="10934">
                  <c:v>187.14664999643961</c:v>
                </c:pt>
                <c:pt idx="10935">
                  <c:v>187.16354999542236</c:v>
                </c:pt>
                <c:pt idx="10936">
                  <c:v>187.18043332894644</c:v>
                </c:pt>
                <c:pt idx="10937">
                  <c:v>187.19731666247051</c:v>
                </c:pt>
                <c:pt idx="10938">
                  <c:v>187.21419999599456</c:v>
                </c:pt>
                <c:pt idx="10939">
                  <c:v>187.23108332951864</c:v>
                </c:pt>
                <c:pt idx="10940">
                  <c:v>187.24796666304272</c:v>
                </c:pt>
                <c:pt idx="10941">
                  <c:v>187.26484999656677</c:v>
                </c:pt>
                <c:pt idx="10942">
                  <c:v>187.28173333009084</c:v>
                </c:pt>
                <c:pt idx="10943">
                  <c:v>187.2986333290736</c:v>
                </c:pt>
                <c:pt idx="10944">
                  <c:v>187.31549999713897</c:v>
                </c:pt>
                <c:pt idx="10945">
                  <c:v>187.33239999612172</c:v>
                </c:pt>
                <c:pt idx="10946">
                  <c:v>187.34924999872842</c:v>
                </c:pt>
                <c:pt idx="10947">
                  <c:v>187.36616666316985</c:v>
                </c:pt>
                <c:pt idx="10948">
                  <c:v>187.38301666577658</c:v>
                </c:pt>
                <c:pt idx="10949">
                  <c:v>187.39998333454133</c:v>
                </c:pt>
                <c:pt idx="10950">
                  <c:v>187.41683332920076</c:v>
                </c:pt>
                <c:pt idx="10951">
                  <c:v>187.43373332818348</c:v>
                </c:pt>
                <c:pt idx="10952">
                  <c:v>187.45058333079021</c:v>
                </c:pt>
                <c:pt idx="10953">
                  <c:v>187.46758333047231</c:v>
                </c:pt>
                <c:pt idx="10954">
                  <c:v>187.48444999853771</c:v>
                </c:pt>
                <c:pt idx="10955">
                  <c:v>187.50131666660309</c:v>
                </c:pt>
                <c:pt idx="10956">
                  <c:v>187.51818333466846</c:v>
                </c:pt>
                <c:pt idx="10957">
                  <c:v>187.53521666526794</c:v>
                </c:pt>
                <c:pt idx="10958">
                  <c:v>187.55209999879202</c:v>
                </c:pt>
                <c:pt idx="10959">
                  <c:v>187.56896666685739</c:v>
                </c:pt>
                <c:pt idx="10960">
                  <c:v>187.58585000038147</c:v>
                </c:pt>
                <c:pt idx="10961">
                  <c:v>187.6028333346049</c:v>
                </c:pt>
                <c:pt idx="10962">
                  <c:v>187.61969999472299</c:v>
                </c:pt>
                <c:pt idx="10963">
                  <c:v>187.63653333187102</c:v>
                </c:pt>
                <c:pt idx="10964">
                  <c:v>187.65339999993643</c:v>
                </c:pt>
                <c:pt idx="10965">
                  <c:v>187.67029999891918</c:v>
                </c:pt>
                <c:pt idx="10966">
                  <c:v>187.68716666698455</c:v>
                </c:pt>
                <c:pt idx="10967">
                  <c:v>187.70405000050863</c:v>
                </c:pt>
                <c:pt idx="10968">
                  <c:v>187.72091666062673</c:v>
                </c:pt>
                <c:pt idx="10969">
                  <c:v>187.73778332869213</c:v>
                </c:pt>
                <c:pt idx="10970">
                  <c:v>187.75466666221618</c:v>
                </c:pt>
                <c:pt idx="10971">
                  <c:v>187.77154999574026</c:v>
                </c:pt>
                <c:pt idx="10972">
                  <c:v>187.78866666158041</c:v>
                </c:pt>
                <c:pt idx="10973">
                  <c:v>187.80551666418711</c:v>
                </c:pt>
                <c:pt idx="10974">
                  <c:v>187.82241666316986</c:v>
                </c:pt>
                <c:pt idx="10975">
                  <c:v>187.83928333123524</c:v>
                </c:pt>
                <c:pt idx="10976">
                  <c:v>187.85621666113536</c:v>
                </c:pt>
                <c:pt idx="10977">
                  <c:v>187.87308332920074</c:v>
                </c:pt>
                <c:pt idx="10978">
                  <c:v>187.88993333180744</c:v>
                </c:pt>
                <c:pt idx="10979">
                  <c:v>187.90681666533152</c:v>
                </c:pt>
                <c:pt idx="10980">
                  <c:v>187.92371666431427</c:v>
                </c:pt>
                <c:pt idx="10981">
                  <c:v>187.94056666692097</c:v>
                </c:pt>
                <c:pt idx="10982">
                  <c:v>187.95746666590372</c:v>
                </c:pt>
                <c:pt idx="10983">
                  <c:v>187.97433333396913</c:v>
                </c:pt>
                <c:pt idx="10984">
                  <c:v>187.99236666361492</c:v>
                </c:pt>
                <c:pt idx="10985">
                  <c:v>188.01036666234333</c:v>
                </c:pt>
                <c:pt idx="10986">
                  <c:v>188.02721666495006</c:v>
                </c:pt>
                <c:pt idx="10987">
                  <c:v>188.04406666755676</c:v>
                </c:pt>
                <c:pt idx="10988">
                  <c:v>188.06093332767486</c:v>
                </c:pt>
                <c:pt idx="10989">
                  <c:v>188.07779999574026</c:v>
                </c:pt>
                <c:pt idx="10990">
                  <c:v>188.0960166613261</c:v>
                </c:pt>
                <c:pt idx="10991">
                  <c:v>188.11289999485015</c:v>
                </c:pt>
                <c:pt idx="10992">
                  <c:v>188.13033332824708</c:v>
                </c:pt>
                <c:pt idx="10993">
                  <c:v>188.14723332722983</c:v>
                </c:pt>
                <c:pt idx="10994">
                  <c:v>188.1651166677475</c:v>
                </c:pt>
                <c:pt idx="10995">
                  <c:v>188.18196666240692</c:v>
                </c:pt>
                <c:pt idx="10996">
                  <c:v>188.19881666501362</c:v>
                </c:pt>
                <c:pt idx="10997">
                  <c:v>188.21568333307903</c:v>
                </c:pt>
                <c:pt idx="10998">
                  <c:v>188.23251666227978</c:v>
                </c:pt>
                <c:pt idx="10999">
                  <c:v>188.24936666488648</c:v>
                </c:pt>
                <c:pt idx="11000">
                  <c:v>188.26751666069032</c:v>
                </c:pt>
                <c:pt idx="11001">
                  <c:v>188.28439999421437</c:v>
                </c:pt>
                <c:pt idx="11002">
                  <c:v>188.3012499968211</c:v>
                </c:pt>
                <c:pt idx="11003">
                  <c:v>188.3180999994278</c:v>
                </c:pt>
                <c:pt idx="11004">
                  <c:v>188.33494999408722</c:v>
                </c:pt>
                <c:pt idx="11005">
                  <c:v>188.35309999783834</c:v>
                </c:pt>
                <c:pt idx="11006">
                  <c:v>188.36995000044504</c:v>
                </c:pt>
                <c:pt idx="11007">
                  <c:v>188.38681666056314</c:v>
                </c:pt>
                <c:pt idx="11008">
                  <c:v>188.40368332862855</c:v>
                </c:pt>
                <c:pt idx="11009">
                  <c:v>188.42053333123525</c:v>
                </c:pt>
                <c:pt idx="11010">
                  <c:v>188.437433330218</c:v>
                </c:pt>
                <c:pt idx="11011">
                  <c:v>188.45434999465942</c:v>
                </c:pt>
                <c:pt idx="11012">
                  <c:v>188.4712166627248</c:v>
                </c:pt>
                <c:pt idx="11013">
                  <c:v>188.51604999701183</c:v>
                </c:pt>
                <c:pt idx="11014">
                  <c:v>188.5338666677475</c:v>
                </c:pt>
                <c:pt idx="11015">
                  <c:v>188.61966666380565</c:v>
                </c:pt>
                <c:pt idx="11016">
                  <c:v>188.64263332684834</c:v>
                </c:pt>
                <c:pt idx="11017">
                  <c:v>188.65949999491374</c:v>
                </c:pt>
                <c:pt idx="11018">
                  <c:v>188.67683332761129</c:v>
                </c:pt>
                <c:pt idx="11019">
                  <c:v>188.69423333009084</c:v>
                </c:pt>
                <c:pt idx="11020">
                  <c:v>188.71108333269754</c:v>
                </c:pt>
                <c:pt idx="11021">
                  <c:v>188.72798333168029</c:v>
                </c:pt>
                <c:pt idx="11022">
                  <c:v>188.74503332773844</c:v>
                </c:pt>
                <c:pt idx="11023">
                  <c:v>188.76188333034514</c:v>
                </c:pt>
                <c:pt idx="11024">
                  <c:v>188.77956666151684</c:v>
                </c:pt>
                <c:pt idx="11025">
                  <c:v>188.89243333339692</c:v>
                </c:pt>
                <c:pt idx="11026">
                  <c:v>189.01229999860126</c:v>
                </c:pt>
                <c:pt idx="11027">
                  <c:v>189.029150001208</c:v>
                </c:pt>
                <c:pt idx="11028">
                  <c:v>189.18708333174388</c:v>
                </c:pt>
                <c:pt idx="11029">
                  <c:v>189.20393333435058</c:v>
                </c:pt>
                <c:pt idx="11030">
                  <c:v>189.22079999446868</c:v>
                </c:pt>
                <c:pt idx="11031">
                  <c:v>189.23766666253408</c:v>
                </c:pt>
                <c:pt idx="11032">
                  <c:v>189.25558333396913</c:v>
                </c:pt>
                <c:pt idx="11033">
                  <c:v>189.27243332862855</c:v>
                </c:pt>
                <c:pt idx="11034">
                  <c:v>189.29045000076295</c:v>
                </c:pt>
                <c:pt idx="11035">
                  <c:v>189.30733333428699</c:v>
                </c:pt>
                <c:pt idx="11036">
                  <c:v>189.32473332881926</c:v>
                </c:pt>
                <c:pt idx="11037">
                  <c:v>189.34158333142599</c:v>
                </c:pt>
                <c:pt idx="11038">
                  <c:v>189.35853333473204</c:v>
                </c:pt>
                <c:pt idx="11039">
                  <c:v>189.37538332939147</c:v>
                </c:pt>
                <c:pt idx="11040">
                  <c:v>189.3922333319982</c:v>
                </c:pt>
                <c:pt idx="11041">
                  <c:v>189.4090833346049</c:v>
                </c:pt>
                <c:pt idx="11042">
                  <c:v>189.42593332926432</c:v>
                </c:pt>
                <c:pt idx="11043">
                  <c:v>189.44278333187103</c:v>
                </c:pt>
                <c:pt idx="11044">
                  <c:v>189.46069999535879</c:v>
                </c:pt>
                <c:pt idx="11045">
                  <c:v>189.47756666342417</c:v>
                </c:pt>
                <c:pt idx="11046">
                  <c:v>189.49441666603087</c:v>
                </c:pt>
                <c:pt idx="11047">
                  <c:v>189.5112666606903</c:v>
                </c:pt>
                <c:pt idx="11048">
                  <c:v>189.52811666329703</c:v>
                </c:pt>
                <c:pt idx="11049">
                  <c:v>189.54506666660308</c:v>
                </c:pt>
                <c:pt idx="11050">
                  <c:v>189.5619166612625</c:v>
                </c:pt>
                <c:pt idx="11051">
                  <c:v>189.57879999478658</c:v>
                </c:pt>
                <c:pt idx="11052">
                  <c:v>189.59676666259764</c:v>
                </c:pt>
                <c:pt idx="11053">
                  <c:v>189.61363333066305</c:v>
                </c:pt>
                <c:pt idx="11054">
                  <c:v>189.6305999994278</c:v>
                </c:pt>
                <c:pt idx="11055">
                  <c:v>189.64744999408722</c:v>
                </c:pt>
                <c:pt idx="11056">
                  <c:v>189.66559999783834</c:v>
                </c:pt>
                <c:pt idx="11057">
                  <c:v>189.68243332703909</c:v>
                </c:pt>
                <c:pt idx="11058">
                  <c:v>189.69931666056314</c:v>
                </c:pt>
                <c:pt idx="11059">
                  <c:v>189.71618332862855</c:v>
                </c:pt>
                <c:pt idx="11060">
                  <c:v>189.73303333123525</c:v>
                </c:pt>
                <c:pt idx="11061">
                  <c:v>189.75118332703909</c:v>
                </c:pt>
                <c:pt idx="11062">
                  <c:v>189.76804999510446</c:v>
                </c:pt>
                <c:pt idx="11063">
                  <c:v>189.78668332894642</c:v>
                </c:pt>
                <c:pt idx="11064">
                  <c:v>189.80358332792918</c:v>
                </c:pt>
                <c:pt idx="11065">
                  <c:v>189.82046666145325</c:v>
                </c:pt>
                <c:pt idx="11066">
                  <c:v>189.83731666405995</c:v>
                </c:pt>
                <c:pt idx="11067">
                  <c:v>189.85416666666666</c:v>
                </c:pt>
                <c:pt idx="11068">
                  <c:v>189.87103333473206</c:v>
                </c:pt>
                <c:pt idx="11069">
                  <c:v>189.88908332983652</c:v>
                </c:pt>
                <c:pt idx="11070">
                  <c:v>189.90594999790193</c:v>
                </c:pt>
                <c:pt idx="11071">
                  <c:v>189.9228166659673</c:v>
                </c:pt>
                <c:pt idx="11072">
                  <c:v>189.93969999949138</c:v>
                </c:pt>
                <c:pt idx="11073">
                  <c:v>189.9576499938965</c:v>
                </c:pt>
                <c:pt idx="11074">
                  <c:v>189.9744999965032</c:v>
                </c:pt>
                <c:pt idx="11075">
                  <c:v>189.99208332697552</c:v>
                </c:pt>
                <c:pt idx="11076">
                  <c:v>190.00894999504089</c:v>
                </c:pt>
                <c:pt idx="11077">
                  <c:v>190.0257999976476</c:v>
                </c:pt>
                <c:pt idx="11078">
                  <c:v>190.04265000025433</c:v>
                </c:pt>
                <c:pt idx="11079">
                  <c:v>190.05951666037242</c:v>
                </c:pt>
                <c:pt idx="11080">
                  <c:v>190.07749999364216</c:v>
                </c:pt>
                <c:pt idx="11081">
                  <c:v>190.09434999624889</c:v>
                </c:pt>
                <c:pt idx="11082">
                  <c:v>190.11133333047232</c:v>
                </c:pt>
                <c:pt idx="11083">
                  <c:v>190.12818333307902</c:v>
                </c:pt>
                <c:pt idx="11084">
                  <c:v>190.14503332773845</c:v>
                </c:pt>
                <c:pt idx="11085">
                  <c:v>190.16325000127156</c:v>
                </c:pt>
                <c:pt idx="11086">
                  <c:v>190.18011666138966</c:v>
                </c:pt>
                <c:pt idx="11087">
                  <c:v>190.19806666374205</c:v>
                </c:pt>
                <c:pt idx="11088">
                  <c:v>190.21491666634878</c:v>
                </c:pt>
                <c:pt idx="11089">
                  <c:v>190.23206666310628</c:v>
                </c:pt>
                <c:pt idx="11090">
                  <c:v>190.24893333117168</c:v>
                </c:pt>
                <c:pt idx="11091">
                  <c:v>190.26576666037241</c:v>
                </c:pt>
                <c:pt idx="11092">
                  <c:v>190.28261666297914</c:v>
                </c:pt>
                <c:pt idx="11093">
                  <c:v>190.29949999650319</c:v>
                </c:pt>
                <c:pt idx="11094">
                  <c:v>190.3175166606903</c:v>
                </c:pt>
                <c:pt idx="11095">
                  <c:v>190.334366663297</c:v>
                </c:pt>
                <c:pt idx="11096">
                  <c:v>190.35130000114441</c:v>
                </c:pt>
                <c:pt idx="11097">
                  <c:v>190.36814999580383</c:v>
                </c:pt>
                <c:pt idx="11098">
                  <c:v>190.38503332932791</c:v>
                </c:pt>
                <c:pt idx="11099">
                  <c:v>190.40306666692098</c:v>
                </c:pt>
                <c:pt idx="11100">
                  <c:v>190.41993332703908</c:v>
                </c:pt>
                <c:pt idx="11101">
                  <c:v>190.4368333339691</c:v>
                </c:pt>
                <c:pt idx="11102">
                  <c:v>190.45369999408723</c:v>
                </c:pt>
                <c:pt idx="11103">
                  <c:v>190.47061666647593</c:v>
                </c:pt>
                <c:pt idx="11104">
                  <c:v>190.48748333454131</c:v>
                </c:pt>
                <c:pt idx="11105">
                  <c:v>190.50546666781108</c:v>
                </c:pt>
                <c:pt idx="11106">
                  <c:v>190.52235000133516</c:v>
                </c:pt>
                <c:pt idx="11107">
                  <c:v>190.53935000101725</c:v>
                </c:pt>
                <c:pt idx="11108">
                  <c:v>190.55619999567668</c:v>
                </c:pt>
                <c:pt idx="11109">
                  <c:v>190.57308332920076</c:v>
                </c:pt>
                <c:pt idx="11110">
                  <c:v>190.59016666412353</c:v>
                </c:pt>
                <c:pt idx="11111">
                  <c:v>190.60701666673023</c:v>
                </c:pt>
                <c:pt idx="11112">
                  <c:v>190.62491666475933</c:v>
                </c:pt>
                <c:pt idx="11113">
                  <c:v>190.64179999828337</c:v>
                </c:pt>
                <c:pt idx="11114">
                  <c:v>190.65938332875569</c:v>
                </c:pt>
                <c:pt idx="11115">
                  <c:v>190.6762499968211</c:v>
                </c:pt>
                <c:pt idx="11116">
                  <c:v>190.69386666615804</c:v>
                </c:pt>
                <c:pt idx="11117">
                  <c:v>190.71071666081747</c:v>
                </c:pt>
                <c:pt idx="11118">
                  <c:v>190.72829999923707</c:v>
                </c:pt>
                <c:pt idx="11119">
                  <c:v>190.74518333276112</c:v>
                </c:pt>
                <c:pt idx="11120">
                  <c:v>190.76209999720257</c:v>
                </c:pt>
                <c:pt idx="11121">
                  <c:v>190.77898333072662</c:v>
                </c:pt>
                <c:pt idx="11122">
                  <c:v>190.7958666642507</c:v>
                </c:pt>
                <c:pt idx="11123">
                  <c:v>190.81274999777477</c:v>
                </c:pt>
                <c:pt idx="11124">
                  <c:v>190.82984999815622</c:v>
                </c:pt>
                <c:pt idx="11125">
                  <c:v>190.84671666622162</c:v>
                </c:pt>
                <c:pt idx="11126">
                  <c:v>190.86441666285197</c:v>
                </c:pt>
                <c:pt idx="11127">
                  <c:v>190.88129999637604</c:v>
                </c:pt>
                <c:pt idx="11128">
                  <c:v>190.89818332990009</c:v>
                </c:pt>
                <c:pt idx="11129">
                  <c:v>190.91506666342417</c:v>
                </c:pt>
                <c:pt idx="11130">
                  <c:v>190.93193333148957</c:v>
                </c:pt>
                <c:pt idx="11131">
                  <c:v>190.94879999955495</c:v>
                </c:pt>
                <c:pt idx="11132">
                  <c:v>190.96566666762035</c:v>
                </c:pt>
                <c:pt idx="11133">
                  <c:v>190.98256666660308</c:v>
                </c:pt>
                <c:pt idx="11134">
                  <c:v>190.99945000012715</c:v>
                </c:pt>
                <c:pt idx="11135">
                  <c:v>191.01633333365123</c:v>
                </c:pt>
                <c:pt idx="11136">
                  <c:v>191.03323333263398</c:v>
                </c:pt>
                <c:pt idx="11137">
                  <c:v>191.05013333161671</c:v>
                </c:pt>
                <c:pt idx="11138">
                  <c:v>191.06699999968211</c:v>
                </c:pt>
                <c:pt idx="11139">
                  <c:v>191.08439999421438</c:v>
                </c:pt>
                <c:pt idx="11140">
                  <c:v>191.10124999682108</c:v>
                </c:pt>
                <c:pt idx="11141">
                  <c:v>191.11811666488649</c:v>
                </c:pt>
                <c:pt idx="11142">
                  <c:v>191.13498333295186</c:v>
                </c:pt>
                <c:pt idx="11143">
                  <c:v>191.15188333193461</c:v>
                </c:pt>
                <c:pt idx="11144">
                  <c:v>191.16876666545869</c:v>
                </c:pt>
                <c:pt idx="11145">
                  <c:v>191.18563333352407</c:v>
                </c:pt>
                <c:pt idx="11146">
                  <c:v>191.20251666704814</c:v>
                </c:pt>
                <c:pt idx="11147">
                  <c:v>191.2194166660309</c:v>
                </c:pt>
                <c:pt idx="11148">
                  <c:v>191.23629999955494</c:v>
                </c:pt>
                <c:pt idx="11149">
                  <c:v>191.25318333307902</c:v>
                </c:pt>
                <c:pt idx="11150">
                  <c:v>191.27008333206177</c:v>
                </c:pt>
                <c:pt idx="11151">
                  <c:v>191.28696666558582</c:v>
                </c:pt>
                <c:pt idx="11152">
                  <c:v>191.30381666024525</c:v>
                </c:pt>
                <c:pt idx="11153">
                  <c:v>191.32069999376932</c:v>
                </c:pt>
                <c:pt idx="11154">
                  <c:v>191.33760000069935</c:v>
                </c:pt>
                <c:pt idx="11155">
                  <c:v>191.35448333422343</c:v>
                </c:pt>
                <c:pt idx="11156">
                  <c:v>191.37139999866486</c:v>
                </c:pt>
                <c:pt idx="11157">
                  <c:v>191.38828333218893</c:v>
                </c:pt>
                <c:pt idx="11158">
                  <c:v>191.40516666571298</c:v>
                </c:pt>
                <c:pt idx="11159">
                  <c:v>191.42204999923706</c:v>
                </c:pt>
                <c:pt idx="11160">
                  <c:v>191.43889999389648</c:v>
                </c:pt>
                <c:pt idx="11161">
                  <c:v>191.45578332742056</c:v>
                </c:pt>
                <c:pt idx="11162">
                  <c:v>191.47268333435059</c:v>
                </c:pt>
                <c:pt idx="11163">
                  <c:v>191.48958333333334</c:v>
                </c:pt>
                <c:pt idx="11164">
                  <c:v>191.50648333231609</c:v>
                </c:pt>
                <c:pt idx="11165">
                  <c:v>191.52336666584014</c:v>
                </c:pt>
                <c:pt idx="11166">
                  <c:v>191.54028333028157</c:v>
                </c:pt>
                <c:pt idx="11167">
                  <c:v>191.55716666380565</c:v>
                </c:pt>
                <c:pt idx="11168">
                  <c:v>191.57404999732972</c:v>
                </c:pt>
                <c:pt idx="11169">
                  <c:v>191.5909166653951</c:v>
                </c:pt>
                <c:pt idx="11170">
                  <c:v>191.60781666437785</c:v>
                </c:pt>
                <c:pt idx="11171">
                  <c:v>191.62469999790193</c:v>
                </c:pt>
                <c:pt idx="11172">
                  <c:v>191.64161666234335</c:v>
                </c:pt>
                <c:pt idx="11173">
                  <c:v>191.65848333040873</c:v>
                </c:pt>
                <c:pt idx="11174">
                  <c:v>191.67536666393281</c:v>
                </c:pt>
                <c:pt idx="11175">
                  <c:v>191.69224999745686</c:v>
                </c:pt>
                <c:pt idx="11176">
                  <c:v>191.70914999643961</c:v>
                </c:pt>
                <c:pt idx="11177">
                  <c:v>191.72598333358764</c:v>
                </c:pt>
                <c:pt idx="11178">
                  <c:v>191.74286666711171</c:v>
                </c:pt>
                <c:pt idx="11179">
                  <c:v>191.75971666177114</c:v>
                </c:pt>
                <c:pt idx="11180">
                  <c:v>191.77659999529521</c:v>
                </c:pt>
                <c:pt idx="11181">
                  <c:v>191.79349999427797</c:v>
                </c:pt>
                <c:pt idx="11182">
                  <c:v>191.81038332780201</c:v>
                </c:pt>
                <c:pt idx="11183">
                  <c:v>191.82728333473204</c:v>
                </c:pt>
                <c:pt idx="11184">
                  <c:v>191.8441833337148</c:v>
                </c:pt>
                <c:pt idx="11185">
                  <c:v>191.86104999383289</c:v>
                </c:pt>
                <c:pt idx="11186">
                  <c:v>191.8779166618983</c:v>
                </c:pt>
                <c:pt idx="11187">
                  <c:v>191.89481666088105</c:v>
                </c:pt>
                <c:pt idx="11188">
                  <c:v>191.91168332894642</c:v>
                </c:pt>
                <c:pt idx="11189">
                  <c:v>191.92858332792918</c:v>
                </c:pt>
                <c:pt idx="11190">
                  <c:v>191.94546666145325</c:v>
                </c:pt>
                <c:pt idx="11191">
                  <c:v>191.9623499949773</c:v>
                </c:pt>
                <c:pt idx="11192">
                  <c:v>191.97919999758403</c:v>
                </c:pt>
                <c:pt idx="11193">
                  <c:v>191.99606666564941</c:v>
                </c:pt>
                <c:pt idx="11194">
                  <c:v>192.01293333371481</c:v>
                </c:pt>
                <c:pt idx="11195">
                  <c:v>192.02981666723886</c:v>
                </c:pt>
                <c:pt idx="11196">
                  <c:v>192.04668332735699</c:v>
                </c:pt>
                <c:pt idx="11197">
                  <c:v>192.06358333428702</c:v>
                </c:pt>
                <c:pt idx="11198">
                  <c:v>192.08046666781107</c:v>
                </c:pt>
                <c:pt idx="11199">
                  <c:v>192.09736666679382</c:v>
                </c:pt>
                <c:pt idx="11200">
                  <c:v>192.1142500003179</c:v>
                </c:pt>
                <c:pt idx="11201">
                  <c:v>192.13114999930065</c:v>
                </c:pt>
                <c:pt idx="11202">
                  <c:v>192.14801666736602</c:v>
                </c:pt>
                <c:pt idx="11203">
                  <c:v>192.16491666634877</c:v>
                </c:pt>
                <c:pt idx="11204">
                  <c:v>192.18179999987285</c:v>
                </c:pt>
                <c:pt idx="11205">
                  <c:v>192.1986833333969</c:v>
                </c:pt>
                <c:pt idx="11206">
                  <c:v>192.21558333237965</c:v>
                </c:pt>
                <c:pt idx="11207">
                  <c:v>192.23246666590373</c:v>
                </c:pt>
                <c:pt idx="11208">
                  <c:v>192.24934999942781</c:v>
                </c:pt>
                <c:pt idx="11209">
                  <c:v>192.26619999408723</c:v>
                </c:pt>
                <c:pt idx="11210">
                  <c:v>192.28308332761128</c:v>
                </c:pt>
                <c:pt idx="11211">
                  <c:v>192.29996666113536</c:v>
                </c:pt>
                <c:pt idx="11212">
                  <c:v>192.31683332920073</c:v>
                </c:pt>
                <c:pt idx="11213">
                  <c:v>192.33371666272481</c:v>
                </c:pt>
                <c:pt idx="11214">
                  <c:v>192.35063332716624</c:v>
                </c:pt>
                <c:pt idx="11215">
                  <c:v>192.36751666069031</c:v>
                </c:pt>
                <c:pt idx="11216">
                  <c:v>192.38438332875569</c:v>
                </c:pt>
                <c:pt idx="11217">
                  <c:v>192.40178333123524</c:v>
                </c:pt>
                <c:pt idx="11218">
                  <c:v>192.41864999930064</c:v>
                </c:pt>
                <c:pt idx="11219">
                  <c:v>192.43554999828339</c:v>
                </c:pt>
                <c:pt idx="11220">
                  <c:v>192.45241666634877</c:v>
                </c:pt>
                <c:pt idx="11221">
                  <c:v>192.46929999987285</c:v>
                </c:pt>
                <c:pt idx="11222">
                  <c:v>192.48618333339692</c:v>
                </c:pt>
                <c:pt idx="11223">
                  <c:v>192.50309999783835</c:v>
                </c:pt>
                <c:pt idx="11224">
                  <c:v>192.5199833313624</c:v>
                </c:pt>
                <c:pt idx="11225">
                  <c:v>192.5368499994278</c:v>
                </c:pt>
                <c:pt idx="11226">
                  <c:v>192.55413332780202</c:v>
                </c:pt>
                <c:pt idx="11227">
                  <c:v>192.5710166613261</c:v>
                </c:pt>
                <c:pt idx="11228">
                  <c:v>192.58789999485015</c:v>
                </c:pt>
                <c:pt idx="11229">
                  <c:v>192.60474999745688</c:v>
                </c:pt>
                <c:pt idx="11230">
                  <c:v>192.62161666552225</c:v>
                </c:pt>
                <c:pt idx="11231">
                  <c:v>192.638516664505</c:v>
                </c:pt>
                <c:pt idx="11232">
                  <c:v>192.65539999802908</c:v>
                </c:pt>
                <c:pt idx="11233">
                  <c:v>192.67228333155313</c:v>
                </c:pt>
                <c:pt idx="11234">
                  <c:v>192.68918333053588</c:v>
                </c:pt>
                <c:pt idx="11235">
                  <c:v>192.70606666405996</c:v>
                </c:pt>
                <c:pt idx="11236">
                  <c:v>192.72293333212534</c:v>
                </c:pt>
                <c:pt idx="11237">
                  <c:v>192.73984999656676</c:v>
                </c:pt>
                <c:pt idx="11238">
                  <c:v>192.75673333009084</c:v>
                </c:pt>
                <c:pt idx="11239">
                  <c:v>192.77361666361492</c:v>
                </c:pt>
                <c:pt idx="11240">
                  <c:v>192.79053332805634</c:v>
                </c:pt>
                <c:pt idx="11241">
                  <c:v>192.80741666158039</c:v>
                </c:pt>
                <c:pt idx="11242">
                  <c:v>192.82429999510447</c:v>
                </c:pt>
                <c:pt idx="11243">
                  <c:v>192.84119999408722</c:v>
                </c:pt>
                <c:pt idx="11244">
                  <c:v>192.85810000101725</c:v>
                </c:pt>
                <c:pt idx="11245">
                  <c:v>192.875</c:v>
                </c:pt>
                <c:pt idx="11246">
                  <c:v>192.89186666806538</c:v>
                </c:pt>
                <c:pt idx="11247">
                  <c:v>192.9087333281835</c:v>
                </c:pt>
                <c:pt idx="11248">
                  <c:v>192.92561666170755</c:v>
                </c:pt>
                <c:pt idx="11249">
                  <c:v>192.94246666431428</c:v>
                </c:pt>
                <c:pt idx="11250">
                  <c:v>192.95934999783833</c:v>
                </c:pt>
                <c:pt idx="11251">
                  <c:v>192.97624999682108</c:v>
                </c:pt>
                <c:pt idx="11252">
                  <c:v>192.99313333034516</c:v>
                </c:pt>
                <c:pt idx="11253">
                  <c:v>193.01001666386921</c:v>
                </c:pt>
                <c:pt idx="11254">
                  <c:v>193.02693332831066</c:v>
                </c:pt>
                <c:pt idx="11255">
                  <c:v>193.04381666183471</c:v>
                </c:pt>
                <c:pt idx="11256">
                  <c:v>193.06069999535879</c:v>
                </c:pt>
                <c:pt idx="11257">
                  <c:v>193.07759999434154</c:v>
                </c:pt>
                <c:pt idx="11258">
                  <c:v>193.09446666240692</c:v>
                </c:pt>
                <c:pt idx="11259">
                  <c:v>193.11134999593099</c:v>
                </c:pt>
                <c:pt idx="11260">
                  <c:v>193.12824999491374</c:v>
                </c:pt>
                <c:pt idx="11261">
                  <c:v>193.14511666297912</c:v>
                </c:pt>
                <c:pt idx="11262">
                  <c:v>193.1619999965032</c:v>
                </c:pt>
                <c:pt idx="11263">
                  <c:v>193.17886666456857</c:v>
                </c:pt>
                <c:pt idx="11264">
                  <c:v>193.19574999809265</c:v>
                </c:pt>
                <c:pt idx="11265">
                  <c:v>193.21263333161673</c:v>
                </c:pt>
                <c:pt idx="11266">
                  <c:v>193.22953333059948</c:v>
                </c:pt>
                <c:pt idx="11267">
                  <c:v>193.24641666412353</c:v>
                </c:pt>
                <c:pt idx="11268">
                  <c:v>193.26328333218893</c:v>
                </c:pt>
                <c:pt idx="11269">
                  <c:v>193.28018333117168</c:v>
                </c:pt>
                <c:pt idx="11270">
                  <c:v>193.29704999923706</c:v>
                </c:pt>
                <c:pt idx="11271">
                  <c:v>193.31393333276114</c:v>
                </c:pt>
                <c:pt idx="11272">
                  <c:v>193.33081666628519</c:v>
                </c:pt>
                <c:pt idx="11273">
                  <c:v>193.34768333435059</c:v>
                </c:pt>
                <c:pt idx="11274">
                  <c:v>193.36456666787464</c:v>
                </c:pt>
                <c:pt idx="11275">
                  <c:v>193.38226666450501</c:v>
                </c:pt>
                <c:pt idx="11276">
                  <c:v>193.39911666711171</c:v>
                </c:pt>
                <c:pt idx="11277">
                  <c:v>193.41600000063579</c:v>
                </c:pt>
                <c:pt idx="11278">
                  <c:v>193.43284999529521</c:v>
                </c:pt>
                <c:pt idx="11279">
                  <c:v>193.44971666336059</c:v>
                </c:pt>
                <c:pt idx="11280">
                  <c:v>193.46659999688467</c:v>
                </c:pt>
                <c:pt idx="11281">
                  <c:v>193.48348333040875</c:v>
                </c:pt>
                <c:pt idx="11282">
                  <c:v>193.50038332939147</c:v>
                </c:pt>
                <c:pt idx="11283">
                  <c:v>193.51724999745687</c:v>
                </c:pt>
                <c:pt idx="11284">
                  <c:v>193.5341666618983</c:v>
                </c:pt>
                <c:pt idx="11285">
                  <c:v>193.55103332996367</c:v>
                </c:pt>
                <c:pt idx="11286">
                  <c:v>193.56793332894642</c:v>
                </c:pt>
                <c:pt idx="11287">
                  <c:v>193.5848166624705</c:v>
                </c:pt>
                <c:pt idx="11288">
                  <c:v>193.60171666145325</c:v>
                </c:pt>
                <c:pt idx="11289">
                  <c:v>193.618616660436</c:v>
                </c:pt>
                <c:pt idx="11290">
                  <c:v>193.63549999396005</c:v>
                </c:pt>
                <c:pt idx="11291">
                  <c:v>193.65238332748413</c:v>
                </c:pt>
                <c:pt idx="11292">
                  <c:v>193.66926666100821</c:v>
                </c:pt>
                <c:pt idx="11293">
                  <c:v>193.68614999453226</c:v>
                </c:pt>
                <c:pt idx="11294">
                  <c:v>193.70304999351501</c:v>
                </c:pt>
                <c:pt idx="11295">
                  <c:v>193.71993332703909</c:v>
                </c:pt>
                <c:pt idx="11296">
                  <c:v>193.73681666056316</c:v>
                </c:pt>
                <c:pt idx="11297">
                  <c:v>193.75369999408721</c:v>
                </c:pt>
                <c:pt idx="11298">
                  <c:v>193.77058332761129</c:v>
                </c:pt>
                <c:pt idx="11299">
                  <c:v>193.78746666113537</c:v>
                </c:pt>
                <c:pt idx="11300">
                  <c:v>193.80433332920074</c:v>
                </c:pt>
                <c:pt idx="11301">
                  <c:v>193.82191666762034</c:v>
                </c:pt>
                <c:pt idx="11302">
                  <c:v>193.83880000114442</c:v>
                </c:pt>
                <c:pt idx="11303">
                  <c:v>193.85570000012714</c:v>
                </c:pt>
                <c:pt idx="11304">
                  <c:v>193.87256666024527</c:v>
                </c:pt>
                <c:pt idx="11305">
                  <c:v>193.8894666671753</c:v>
                </c:pt>
                <c:pt idx="11306">
                  <c:v>193.90638333161672</c:v>
                </c:pt>
                <c:pt idx="11307">
                  <c:v>193.9232499996821</c:v>
                </c:pt>
                <c:pt idx="11308">
                  <c:v>194.14539999961852</c:v>
                </c:pt>
                <c:pt idx="11309">
                  <c:v>194.23258333206178</c:v>
                </c:pt>
                <c:pt idx="11310">
                  <c:v>194.24943333466848</c:v>
                </c:pt>
                <c:pt idx="11311">
                  <c:v>194.30218333403269</c:v>
                </c:pt>
                <c:pt idx="11312">
                  <c:v>194.31904999415079</c:v>
                </c:pt>
                <c:pt idx="11313">
                  <c:v>194.33593332767487</c:v>
                </c:pt>
                <c:pt idx="11314">
                  <c:v>194.35276666482289</c:v>
                </c:pt>
                <c:pt idx="11315">
                  <c:v>194.3696333328883</c:v>
                </c:pt>
                <c:pt idx="11316">
                  <c:v>194.38659999370574</c:v>
                </c:pt>
                <c:pt idx="11317">
                  <c:v>194.40346666177115</c:v>
                </c:pt>
                <c:pt idx="11318">
                  <c:v>194.42051666577657</c:v>
                </c:pt>
                <c:pt idx="11319">
                  <c:v>194.437366660436</c:v>
                </c:pt>
                <c:pt idx="11320">
                  <c:v>194.45489999453227</c:v>
                </c:pt>
                <c:pt idx="11321">
                  <c:v>194.47176666259764</c:v>
                </c:pt>
                <c:pt idx="11322">
                  <c:v>194.48926666577657</c:v>
                </c:pt>
                <c:pt idx="11323">
                  <c:v>194.50614999930065</c:v>
                </c:pt>
                <c:pt idx="11324">
                  <c:v>194.52400000095366</c:v>
                </c:pt>
                <c:pt idx="11325">
                  <c:v>194.54084999561309</c:v>
                </c:pt>
                <c:pt idx="11326">
                  <c:v>194.55834999879201</c:v>
                </c:pt>
                <c:pt idx="11327">
                  <c:v>194.57523333231609</c:v>
                </c:pt>
                <c:pt idx="11328">
                  <c:v>194.59306666056315</c:v>
                </c:pt>
                <c:pt idx="11329">
                  <c:v>194.60993332862853</c:v>
                </c:pt>
                <c:pt idx="11330">
                  <c:v>194.62713332970938</c:v>
                </c:pt>
                <c:pt idx="11331">
                  <c:v>194.64398333231608</c:v>
                </c:pt>
                <c:pt idx="11332">
                  <c:v>194.66083332697551</c:v>
                </c:pt>
                <c:pt idx="11333">
                  <c:v>194.67769999504088</c:v>
                </c:pt>
                <c:pt idx="11334">
                  <c:v>194.6956499973933</c:v>
                </c:pt>
                <c:pt idx="11335">
                  <c:v>194.71251666545868</c:v>
                </c:pt>
                <c:pt idx="11336">
                  <c:v>194.73076666196187</c:v>
                </c:pt>
                <c:pt idx="11337">
                  <c:v>194.74763333002727</c:v>
                </c:pt>
                <c:pt idx="11338">
                  <c:v>194.76556666692099</c:v>
                </c:pt>
                <c:pt idx="11339">
                  <c:v>194.78243332703909</c:v>
                </c:pt>
                <c:pt idx="11340">
                  <c:v>194.80118332703907</c:v>
                </c:pt>
                <c:pt idx="11341">
                  <c:v>194.81806666056315</c:v>
                </c:pt>
                <c:pt idx="11342">
                  <c:v>194.83623332977294</c:v>
                </c:pt>
                <c:pt idx="11343">
                  <c:v>194.85308333237967</c:v>
                </c:pt>
                <c:pt idx="11344">
                  <c:v>194.86993332703909</c:v>
                </c:pt>
                <c:pt idx="11345">
                  <c:v>194.88679999510447</c:v>
                </c:pt>
                <c:pt idx="11346">
                  <c:v>194.90364999771117</c:v>
                </c:pt>
                <c:pt idx="11347">
                  <c:v>194.92056666215259</c:v>
                </c:pt>
                <c:pt idx="11348">
                  <c:v>194.93739999930065</c:v>
                </c:pt>
                <c:pt idx="11349">
                  <c:v>194.95544999440511</c:v>
                </c:pt>
                <c:pt idx="11350">
                  <c:v>194.97229999701182</c:v>
                </c:pt>
                <c:pt idx="11351">
                  <c:v>194.99053332805633</c:v>
                </c:pt>
                <c:pt idx="11352">
                  <c:v>195.00738333066303</c:v>
                </c:pt>
                <c:pt idx="11353">
                  <c:v>195.0246333281199</c:v>
                </c:pt>
                <c:pt idx="11354">
                  <c:v>195.04149999618531</c:v>
                </c:pt>
                <c:pt idx="11355">
                  <c:v>195.05933333237965</c:v>
                </c:pt>
                <c:pt idx="11356">
                  <c:v>195.07620000044506</c:v>
                </c:pt>
                <c:pt idx="11357">
                  <c:v>195.0935333331426</c:v>
                </c:pt>
                <c:pt idx="11358">
                  <c:v>195.11040000120798</c:v>
                </c:pt>
                <c:pt idx="11359">
                  <c:v>195.1272666613261</c:v>
                </c:pt>
                <c:pt idx="11360">
                  <c:v>195.14411666393281</c:v>
                </c:pt>
                <c:pt idx="11361">
                  <c:v>195.1622833331426</c:v>
                </c:pt>
                <c:pt idx="11362">
                  <c:v>195.179150001208</c:v>
                </c:pt>
                <c:pt idx="11363">
                  <c:v>195.19599999586742</c:v>
                </c:pt>
                <c:pt idx="11364">
                  <c:v>195.21284999847413</c:v>
                </c:pt>
                <c:pt idx="11365">
                  <c:v>195.22970000108083</c:v>
                </c:pt>
                <c:pt idx="11366">
                  <c:v>195.24656666119893</c:v>
                </c:pt>
                <c:pt idx="11367">
                  <c:v>195.26516666412354</c:v>
                </c:pt>
                <c:pt idx="11368">
                  <c:v>195.28204999764759</c:v>
                </c:pt>
                <c:pt idx="11369">
                  <c:v>195.29986666043598</c:v>
                </c:pt>
                <c:pt idx="11370">
                  <c:v>195.31671666304271</c:v>
                </c:pt>
                <c:pt idx="11371">
                  <c:v>195.33446666399638</c:v>
                </c:pt>
                <c:pt idx="11372">
                  <c:v>195.35134999752046</c:v>
                </c:pt>
                <c:pt idx="11373">
                  <c:v>195.36923333009085</c:v>
                </c:pt>
                <c:pt idx="11374">
                  <c:v>195.38609999815623</c:v>
                </c:pt>
                <c:pt idx="11375">
                  <c:v>195.4029833316803</c:v>
                </c:pt>
                <c:pt idx="11376">
                  <c:v>195.41984999974568</c:v>
                </c:pt>
                <c:pt idx="11377">
                  <c:v>195.43671666781108</c:v>
                </c:pt>
                <c:pt idx="11378">
                  <c:v>195.45358332792918</c:v>
                </c:pt>
                <c:pt idx="11379">
                  <c:v>195.47044999599456</c:v>
                </c:pt>
                <c:pt idx="11380">
                  <c:v>195.48853332996367</c:v>
                </c:pt>
                <c:pt idx="11381">
                  <c:v>195.5053833325704</c:v>
                </c:pt>
                <c:pt idx="11382">
                  <c:v>195.52223332722983</c:v>
                </c:pt>
                <c:pt idx="11383">
                  <c:v>195.53908332983653</c:v>
                </c:pt>
                <c:pt idx="11384">
                  <c:v>195.55606666405995</c:v>
                </c:pt>
                <c:pt idx="11385">
                  <c:v>195.57291666666666</c:v>
                </c:pt>
                <c:pt idx="11386">
                  <c:v>195.58976666132608</c:v>
                </c:pt>
                <c:pt idx="11387">
                  <c:v>195.60684999624888</c:v>
                </c:pt>
                <c:pt idx="11388">
                  <c:v>195.62369999885559</c:v>
                </c:pt>
                <c:pt idx="11389">
                  <c:v>195.64056666692099</c:v>
                </c:pt>
                <c:pt idx="11390">
                  <c:v>195.65743332703909</c:v>
                </c:pt>
                <c:pt idx="11391">
                  <c:v>195.67428332964579</c:v>
                </c:pt>
                <c:pt idx="11392">
                  <c:v>195.6925166606903</c:v>
                </c:pt>
                <c:pt idx="11393">
                  <c:v>195.70938332875571</c:v>
                </c:pt>
                <c:pt idx="11394">
                  <c:v>195.72633333206176</c:v>
                </c:pt>
                <c:pt idx="11395">
                  <c:v>195.74318333466849</c:v>
                </c:pt>
                <c:pt idx="11396">
                  <c:v>195.76003332932791</c:v>
                </c:pt>
                <c:pt idx="11397">
                  <c:v>195.77823332945505</c:v>
                </c:pt>
                <c:pt idx="11398">
                  <c:v>195.79508333206178</c:v>
                </c:pt>
                <c:pt idx="11399">
                  <c:v>195.8119166612625</c:v>
                </c:pt>
                <c:pt idx="11400">
                  <c:v>195.82876666386923</c:v>
                </c:pt>
                <c:pt idx="11401">
                  <c:v>195.84561666647593</c:v>
                </c:pt>
                <c:pt idx="11402">
                  <c:v>195.86256666183471</c:v>
                </c:pt>
                <c:pt idx="11403">
                  <c:v>195.87941666444144</c:v>
                </c:pt>
                <c:pt idx="11404">
                  <c:v>195.89694999853771</c:v>
                </c:pt>
                <c:pt idx="11405">
                  <c:v>195.91381666660308</c:v>
                </c:pt>
                <c:pt idx="11406">
                  <c:v>195.93066666126251</c:v>
                </c:pt>
                <c:pt idx="11407">
                  <c:v>195.94753332932791</c:v>
                </c:pt>
                <c:pt idx="11408">
                  <c:v>195.96513333320618</c:v>
                </c:pt>
                <c:pt idx="11409">
                  <c:v>195.98203333218893</c:v>
                </c:pt>
                <c:pt idx="11410">
                  <c:v>195.99996666113535</c:v>
                </c:pt>
                <c:pt idx="11411">
                  <c:v>196.01683332920075</c:v>
                </c:pt>
                <c:pt idx="11412">
                  <c:v>196.03368333180745</c:v>
                </c:pt>
                <c:pt idx="11413">
                  <c:v>196.05053333441415</c:v>
                </c:pt>
                <c:pt idx="11414">
                  <c:v>196.06741666793823</c:v>
                </c:pt>
                <c:pt idx="11415">
                  <c:v>196.08434999783833</c:v>
                </c:pt>
                <c:pt idx="11416">
                  <c:v>196.10120000044506</c:v>
                </c:pt>
                <c:pt idx="11417">
                  <c:v>196.11809999942778</c:v>
                </c:pt>
                <c:pt idx="11418">
                  <c:v>196.13494999408721</c:v>
                </c:pt>
                <c:pt idx="11419">
                  <c:v>196.15309999783832</c:v>
                </c:pt>
                <c:pt idx="11420">
                  <c:v>196.16996666590373</c:v>
                </c:pt>
                <c:pt idx="11421">
                  <c:v>196.18821666240692</c:v>
                </c:pt>
                <c:pt idx="11422">
                  <c:v>196.20508333047232</c:v>
                </c:pt>
                <c:pt idx="11423">
                  <c:v>196.22196666399637</c:v>
                </c:pt>
                <c:pt idx="11424">
                  <c:v>196.23884999752045</c:v>
                </c:pt>
                <c:pt idx="11425">
                  <c:v>196.25580000082653</c:v>
                </c:pt>
                <c:pt idx="11426">
                  <c:v>196.27268333435057</c:v>
                </c:pt>
                <c:pt idx="11427">
                  <c:v>196.29024999936422</c:v>
                </c:pt>
                <c:pt idx="11428">
                  <c:v>196.3071166674296</c:v>
                </c:pt>
                <c:pt idx="11429">
                  <c:v>196.32409999370574</c:v>
                </c:pt>
                <c:pt idx="11430">
                  <c:v>196.34098332722982</c:v>
                </c:pt>
                <c:pt idx="11431">
                  <c:v>196.3578666607539</c:v>
                </c:pt>
                <c:pt idx="11432">
                  <c:v>196.3747166633606</c:v>
                </c:pt>
                <c:pt idx="11433">
                  <c:v>196.39159999688465</c:v>
                </c:pt>
                <c:pt idx="11434">
                  <c:v>196.40881666342418</c:v>
                </c:pt>
                <c:pt idx="11435">
                  <c:v>196.42689999739329</c:v>
                </c:pt>
                <c:pt idx="11436">
                  <c:v>196.44378333091737</c:v>
                </c:pt>
                <c:pt idx="11437">
                  <c:v>196.46068332990009</c:v>
                </c:pt>
                <c:pt idx="11438">
                  <c:v>196.4775499979655</c:v>
                </c:pt>
                <c:pt idx="11439">
                  <c:v>196.49443333148957</c:v>
                </c:pt>
                <c:pt idx="11440">
                  <c:v>196.51129999955495</c:v>
                </c:pt>
                <c:pt idx="11441">
                  <c:v>196.52816666762035</c:v>
                </c:pt>
                <c:pt idx="11442">
                  <c:v>196.54503332773845</c:v>
                </c:pt>
                <c:pt idx="11443">
                  <c:v>196.56193333466848</c:v>
                </c:pt>
                <c:pt idx="11444">
                  <c:v>196.57881666024525</c:v>
                </c:pt>
                <c:pt idx="11445">
                  <c:v>196.59571666717528</c:v>
                </c:pt>
                <c:pt idx="11446">
                  <c:v>196.61261666615803</c:v>
                </c:pt>
                <c:pt idx="11447">
                  <c:v>196.62949999968211</c:v>
                </c:pt>
                <c:pt idx="11448">
                  <c:v>196.64636666774749</c:v>
                </c:pt>
                <c:pt idx="11449">
                  <c:v>196.66326666673024</c:v>
                </c:pt>
                <c:pt idx="11450">
                  <c:v>196.68015000025432</c:v>
                </c:pt>
                <c:pt idx="11451">
                  <c:v>196.69699999491374</c:v>
                </c:pt>
                <c:pt idx="11452">
                  <c:v>196.71389999389649</c:v>
                </c:pt>
                <c:pt idx="11453">
                  <c:v>196.73076666196187</c:v>
                </c:pt>
                <c:pt idx="11454">
                  <c:v>196.7476166645686</c:v>
                </c:pt>
                <c:pt idx="11455">
                  <c:v>196.76453332901002</c:v>
                </c:pt>
                <c:pt idx="11456">
                  <c:v>196.78141666253407</c:v>
                </c:pt>
                <c:pt idx="11457">
                  <c:v>196.79829999605815</c:v>
                </c:pt>
                <c:pt idx="11458">
                  <c:v>196.8151999950409</c:v>
                </c:pt>
                <c:pt idx="11459">
                  <c:v>196.8320499976476</c:v>
                </c:pt>
                <c:pt idx="11460">
                  <c:v>196.84893333117168</c:v>
                </c:pt>
                <c:pt idx="11461">
                  <c:v>196.86583333015443</c:v>
                </c:pt>
                <c:pt idx="11462">
                  <c:v>196.88273332913715</c:v>
                </c:pt>
                <c:pt idx="11463">
                  <c:v>196.89959999720256</c:v>
                </c:pt>
                <c:pt idx="11464">
                  <c:v>196.91649999618531</c:v>
                </c:pt>
                <c:pt idx="11465">
                  <c:v>196.93338332970936</c:v>
                </c:pt>
                <c:pt idx="11466">
                  <c:v>196.95026666323344</c:v>
                </c:pt>
                <c:pt idx="11467">
                  <c:v>196.96714999675751</c:v>
                </c:pt>
                <c:pt idx="11468">
                  <c:v>196.98461666107178</c:v>
                </c:pt>
                <c:pt idx="11469">
                  <c:v>197.00149999459583</c:v>
                </c:pt>
                <c:pt idx="11470">
                  <c:v>197.01836666266124</c:v>
                </c:pt>
                <c:pt idx="11471">
                  <c:v>197.03530000050861</c:v>
                </c:pt>
                <c:pt idx="11472">
                  <c:v>197.05218333403269</c:v>
                </c:pt>
                <c:pt idx="11473">
                  <c:v>197.06929999987284</c:v>
                </c:pt>
                <c:pt idx="11474">
                  <c:v>197.08623332977294</c:v>
                </c:pt>
                <c:pt idx="11475">
                  <c:v>197.10331666469574</c:v>
                </c:pt>
                <c:pt idx="11476">
                  <c:v>197.12019999821982</c:v>
                </c:pt>
                <c:pt idx="11477">
                  <c:v>197.13719999790192</c:v>
                </c:pt>
                <c:pt idx="11478">
                  <c:v>197.15580000082653</c:v>
                </c:pt>
                <c:pt idx="11479">
                  <c:v>197.17271666526796</c:v>
                </c:pt>
                <c:pt idx="11480">
                  <c:v>197.20566666126251</c:v>
                </c:pt>
                <c:pt idx="11481">
                  <c:v>197.22253332932789</c:v>
                </c:pt>
                <c:pt idx="11482">
                  <c:v>197.24078333377838</c:v>
                </c:pt>
                <c:pt idx="11483">
                  <c:v>197.25761666297913</c:v>
                </c:pt>
                <c:pt idx="11484">
                  <c:v>197.27483332951863</c:v>
                </c:pt>
                <c:pt idx="11485">
                  <c:v>197.29168333212536</c:v>
                </c:pt>
                <c:pt idx="11486">
                  <c:v>197.30881666342418</c:v>
                </c:pt>
                <c:pt idx="11487">
                  <c:v>197.32566666603088</c:v>
                </c:pt>
                <c:pt idx="11488">
                  <c:v>197.34251666069031</c:v>
                </c:pt>
                <c:pt idx="11489">
                  <c:v>197.35936666329701</c:v>
                </c:pt>
                <c:pt idx="11490">
                  <c:v>197.37623333136241</c:v>
                </c:pt>
                <c:pt idx="11491">
                  <c:v>197.39330000082651</c:v>
                </c:pt>
                <c:pt idx="11492">
                  <c:v>197.41014999548594</c:v>
                </c:pt>
                <c:pt idx="11493">
                  <c:v>197.42701666355134</c:v>
                </c:pt>
                <c:pt idx="11494">
                  <c:v>197.44388333161672</c:v>
                </c:pt>
                <c:pt idx="11495">
                  <c:v>197.46081666151682</c:v>
                </c:pt>
                <c:pt idx="11496">
                  <c:v>197.47768332958222</c:v>
                </c:pt>
                <c:pt idx="11497">
                  <c:v>197.4945499976476</c:v>
                </c:pt>
                <c:pt idx="11498">
                  <c:v>197.5115666627884</c:v>
                </c:pt>
                <c:pt idx="11499">
                  <c:v>197.5284166653951</c:v>
                </c:pt>
                <c:pt idx="11500">
                  <c:v>197.54524999459585</c:v>
                </c:pt>
                <c:pt idx="11501">
                  <c:v>197.56209999720255</c:v>
                </c:pt>
                <c:pt idx="11502">
                  <c:v>197.57908333142598</c:v>
                </c:pt>
                <c:pt idx="11503">
                  <c:v>197.59593333403271</c:v>
                </c:pt>
                <c:pt idx="11504">
                  <c:v>197.61304999987286</c:v>
                </c:pt>
                <c:pt idx="11505">
                  <c:v>197.62991666793823</c:v>
                </c:pt>
                <c:pt idx="11506">
                  <c:v>197.64676666259766</c:v>
                </c:pt>
                <c:pt idx="11507">
                  <c:v>197.66363333066303</c:v>
                </c:pt>
                <c:pt idx="11508">
                  <c:v>197.68048333326976</c:v>
                </c:pt>
                <c:pt idx="11509">
                  <c:v>197.69754999478658</c:v>
                </c:pt>
                <c:pt idx="11510">
                  <c:v>197.71441666285196</c:v>
                </c:pt>
                <c:pt idx="11511">
                  <c:v>197.73154999415081</c:v>
                </c:pt>
                <c:pt idx="11512">
                  <c:v>197.74841666221619</c:v>
                </c:pt>
                <c:pt idx="11513">
                  <c:v>197.76526666482289</c:v>
                </c:pt>
                <c:pt idx="11514">
                  <c:v>197.78211666742962</c:v>
                </c:pt>
                <c:pt idx="11515">
                  <c:v>197.79908332824706</c:v>
                </c:pt>
                <c:pt idx="11516">
                  <c:v>197.81593333085377</c:v>
                </c:pt>
                <c:pt idx="11517">
                  <c:v>197.83281666437784</c:v>
                </c:pt>
                <c:pt idx="11518">
                  <c:v>197.84979999860127</c:v>
                </c:pt>
                <c:pt idx="11519">
                  <c:v>197.86666666666667</c:v>
                </c:pt>
                <c:pt idx="11520">
                  <c:v>197.88353333473205</c:v>
                </c:pt>
                <c:pt idx="11521">
                  <c:v>197.90056666533152</c:v>
                </c:pt>
                <c:pt idx="11522">
                  <c:v>197.9174333333969</c:v>
                </c:pt>
                <c:pt idx="11523">
                  <c:v>197.93453333377838</c:v>
                </c:pt>
                <c:pt idx="11524">
                  <c:v>197.9513833284378</c:v>
                </c:pt>
                <c:pt idx="11525">
                  <c:v>197.96838332811993</c:v>
                </c:pt>
                <c:pt idx="11526">
                  <c:v>197.9852499961853</c:v>
                </c:pt>
                <c:pt idx="11527">
                  <c:v>198.00211666425068</c:v>
                </c:pt>
                <c:pt idx="11528">
                  <c:v>198.01898333231608</c:v>
                </c:pt>
                <c:pt idx="11529">
                  <c:v>198.0360499938329</c:v>
                </c:pt>
                <c:pt idx="11530">
                  <c:v>198.05293332735698</c:v>
                </c:pt>
                <c:pt idx="11531">
                  <c:v>198.06978332996368</c:v>
                </c:pt>
                <c:pt idx="11532">
                  <c:v>198.08664999802906</c:v>
                </c:pt>
                <c:pt idx="11533">
                  <c:v>198.10350000063579</c:v>
                </c:pt>
                <c:pt idx="11534">
                  <c:v>198.12034999529521</c:v>
                </c:pt>
                <c:pt idx="11535">
                  <c:v>198.13729999860126</c:v>
                </c:pt>
                <c:pt idx="11536">
                  <c:v>198.154150001208</c:v>
                </c:pt>
                <c:pt idx="11537">
                  <c:v>198.17101666132609</c:v>
                </c:pt>
                <c:pt idx="11538">
                  <c:v>198.18806666533152</c:v>
                </c:pt>
                <c:pt idx="11539">
                  <c:v>198.20491666793822</c:v>
                </c:pt>
                <c:pt idx="11540">
                  <c:v>198.22176666259764</c:v>
                </c:pt>
                <c:pt idx="11541">
                  <c:v>198.2388000011444</c:v>
                </c:pt>
                <c:pt idx="11542">
                  <c:v>198.25564999580382</c:v>
                </c:pt>
                <c:pt idx="11543">
                  <c:v>198.27251666386923</c:v>
                </c:pt>
                <c:pt idx="11544">
                  <c:v>198.2893833319346</c:v>
                </c:pt>
                <c:pt idx="11545">
                  <c:v>198.3063333272934</c:v>
                </c:pt>
                <c:pt idx="11546">
                  <c:v>198.32319999535878</c:v>
                </c:pt>
                <c:pt idx="11547">
                  <c:v>198.34008332888286</c:v>
                </c:pt>
                <c:pt idx="11548">
                  <c:v>198.35706666310628</c:v>
                </c:pt>
                <c:pt idx="11549">
                  <c:v>198.37391666571298</c:v>
                </c:pt>
                <c:pt idx="11550">
                  <c:v>198.39076666037241</c:v>
                </c:pt>
                <c:pt idx="11551">
                  <c:v>198.40781666437786</c:v>
                </c:pt>
                <c:pt idx="11552">
                  <c:v>198.42468333244324</c:v>
                </c:pt>
                <c:pt idx="11553">
                  <c:v>198.44153332710266</c:v>
                </c:pt>
                <c:pt idx="11554">
                  <c:v>198.45838332970936</c:v>
                </c:pt>
                <c:pt idx="11555">
                  <c:v>198.47523333231609</c:v>
                </c:pt>
                <c:pt idx="11556">
                  <c:v>198.49229999383292</c:v>
                </c:pt>
                <c:pt idx="11557">
                  <c:v>198.50916666189829</c:v>
                </c:pt>
                <c:pt idx="11558">
                  <c:v>198.52601666450499</c:v>
                </c:pt>
                <c:pt idx="11559">
                  <c:v>198.54289999802907</c:v>
                </c:pt>
                <c:pt idx="11560">
                  <c:v>198.55986666679382</c:v>
                </c:pt>
                <c:pt idx="11561">
                  <c:v>198.57671666145325</c:v>
                </c:pt>
                <c:pt idx="11562">
                  <c:v>198.59356666405995</c:v>
                </c:pt>
                <c:pt idx="11563">
                  <c:v>198.61054999828337</c:v>
                </c:pt>
                <c:pt idx="11564">
                  <c:v>198.62741666634878</c:v>
                </c:pt>
                <c:pt idx="11565">
                  <c:v>198.6444833278656</c:v>
                </c:pt>
                <c:pt idx="11566">
                  <c:v>198.66136666138968</c:v>
                </c:pt>
                <c:pt idx="11567">
                  <c:v>198.67823332945505</c:v>
                </c:pt>
                <c:pt idx="11568">
                  <c:v>198.69531666437786</c:v>
                </c:pt>
                <c:pt idx="11569">
                  <c:v>198.71214999357861</c:v>
                </c:pt>
                <c:pt idx="11570">
                  <c:v>198.72909999688466</c:v>
                </c:pt>
                <c:pt idx="11571">
                  <c:v>198.74596666495006</c:v>
                </c:pt>
                <c:pt idx="11572">
                  <c:v>198.76306666533154</c:v>
                </c:pt>
                <c:pt idx="11573">
                  <c:v>198.77991666793824</c:v>
                </c:pt>
                <c:pt idx="11574">
                  <c:v>198.79708333015441</c:v>
                </c:pt>
                <c:pt idx="11575">
                  <c:v>198.81393333276114</c:v>
                </c:pt>
                <c:pt idx="11576">
                  <c:v>198.83103333314259</c:v>
                </c:pt>
                <c:pt idx="11577">
                  <c:v>198.84790000120799</c:v>
                </c:pt>
                <c:pt idx="11578">
                  <c:v>198.86474999586741</c:v>
                </c:pt>
                <c:pt idx="11579">
                  <c:v>198.88183333079022</c:v>
                </c:pt>
                <c:pt idx="11580">
                  <c:v>198.89871666431426</c:v>
                </c:pt>
                <c:pt idx="11581">
                  <c:v>198.91561666329702</c:v>
                </c:pt>
                <c:pt idx="11582">
                  <c:v>198.93248333136242</c:v>
                </c:pt>
                <c:pt idx="11583">
                  <c:v>198.94933333396912</c:v>
                </c:pt>
                <c:pt idx="11584">
                  <c:v>198.96619999408722</c:v>
                </c:pt>
                <c:pt idx="11585">
                  <c:v>198.98306666215259</c:v>
                </c:pt>
                <c:pt idx="11586">
                  <c:v>199.00128332773843</c:v>
                </c:pt>
                <c:pt idx="11587">
                  <c:v>199.01818333466846</c:v>
                </c:pt>
                <c:pt idx="11588">
                  <c:v>199.03513333002726</c:v>
                </c:pt>
                <c:pt idx="11589">
                  <c:v>199.05198333263397</c:v>
                </c:pt>
                <c:pt idx="11590">
                  <c:v>199.06886666615804</c:v>
                </c:pt>
                <c:pt idx="11591">
                  <c:v>199.08608333269754</c:v>
                </c:pt>
                <c:pt idx="11592">
                  <c:v>199.10293332735696</c:v>
                </c:pt>
                <c:pt idx="11593">
                  <c:v>199.11986666520437</c:v>
                </c:pt>
                <c:pt idx="11594">
                  <c:v>199.13674999872845</c:v>
                </c:pt>
                <c:pt idx="11595">
                  <c:v>199.15384999910989</c:v>
                </c:pt>
                <c:pt idx="11596">
                  <c:v>199.1707166671753</c:v>
                </c:pt>
                <c:pt idx="11597">
                  <c:v>199.18784999847412</c:v>
                </c:pt>
                <c:pt idx="11598">
                  <c:v>199.2047166665395</c:v>
                </c:pt>
                <c:pt idx="11599">
                  <c:v>199.22163333098095</c:v>
                </c:pt>
                <c:pt idx="11600">
                  <c:v>199.23848333358765</c:v>
                </c:pt>
                <c:pt idx="11601">
                  <c:v>199.25534999370575</c:v>
                </c:pt>
                <c:pt idx="11602">
                  <c:v>199.27235000133516</c:v>
                </c:pt>
                <c:pt idx="11603">
                  <c:v>199.28926666577658</c:v>
                </c:pt>
                <c:pt idx="11604">
                  <c:v>199.3063333272934</c:v>
                </c:pt>
                <c:pt idx="11605">
                  <c:v>199.32319999535878</c:v>
                </c:pt>
                <c:pt idx="11606">
                  <c:v>199.34008332888286</c:v>
                </c:pt>
                <c:pt idx="11607">
                  <c:v>199.35709999402363</c:v>
                </c:pt>
                <c:pt idx="11608">
                  <c:v>199.37400000095369</c:v>
                </c:pt>
                <c:pt idx="11609">
                  <c:v>199.39094999631246</c:v>
                </c:pt>
                <c:pt idx="11610">
                  <c:v>199.40779999891916</c:v>
                </c:pt>
                <c:pt idx="11611">
                  <c:v>199.42474999427796</c:v>
                </c:pt>
                <c:pt idx="11612">
                  <c:v>199.44163332780201</c:v>
                </c:pt>
                <c:pt idx="11613">
                  <c:v>199.45861666202546</c:v>
                </c:pt>
                <c:pt idx="11614">
                  <c:v>199.47549999554951</c:v>
                </c:pt>
                <c:pt idx="11615">
                  <c:v>199.49259999593099</c:v>
                </c:pt>
                <c:pt idx="11616">
                  <c:v>199.50949999491374</c:v>
                </c:pt>
                <c:pt idx="11617">
                  <c:v>199.52639999389649</c:v>
                </c:pt>
                <c:pt idx="11618">
                  <c:v>199.54326666196187</c:v>
                </c:pt>
                <c:pt idx="11619">
                  <c:v>199.56013333002727</c:v>
                </c:pt>
                <c:pt idx="11620">
                  <c:v>199.57701666355132</c:v>
                </c:pt>
                <c:pt idx="11621">
                  <c:v>199.59388333161672</c:v>
                </c:pt>
                <c:pt idx="11622">
                  <c:v>199.61073333422343</c:v>
                </c:pt>
                <c:pt idx="11623">
                  <c:v>199.62786666552225</c:v>
                </c:pt>
                <c:pt idx="11624">
                  <c:v>199.64471666018167</c:v>
                </c:pt>
                <c:pt idx="11625">
                  <c:v>199.66378332773846</c:v>
                </c:pt>
                <c:pt idx="11626">
                  <c:v>199.68064999580383</c:v>
                </c:pt>
                <c:pt idx="11627">
                  <c:v>199.70996666749318</c:v>
                </c:pt>
                <c:pt idx="11628">
                  <c:v>199.74558332761129</c:v>
                </c:pt>
                <c:pt idx="11629">
                  <c:v>199.76244999567669</c:v>
                </c:pt>
                <c:pt idx="11630">
                  <c:v>199.94918332894642</c:v>
                </c:pt>
                <c:pt idx="11631">
                  <c:v>200.09931666056315</c:v>
                </c:pt>
                <c:pt idx="11632">
                  <c:v>200.11616666316985</c:v>
                </c:pt>
                <c:pt idx="11633">
                  <c:v>200.1330666621526</c:v>
                </c:pt>
                <c:pt idx="11634">
                  <c:v>200.15</c:v>
                </c:pt>
                <c:pt idx="11635">
                  <c:v>200.16684999465943</c:v>
                </c:pt>
                <c:pt idx="11636">
                  <c:v>200.18463333447775</c:v>
                </c:pt>
                <c:pt idx="11637">
                  <c:v>200.20149999459585</c:v>
                </c:pt>
                <c:pt idx="11638">
                  <c:v>200.21950000127157</c:v>
                </c:pt>
                <c:pt idx="11639">
                  <c:v>200.23634999593099</c:v>
                </c:pt>
                <c:pt idx="11640">
                  <c:v>200.25321666399637</c:v>
                </c:pt>
                <c:pt idx="11641">
                  <c:v>200.2700666666031</c:v>
                </c:pt>
                <c:pt idx="11642">
                  <c:v>200.28705000082653</c:v>
                </c:pt>
                <c:pt idx="11643">
                  <c:v>200.30389999548595</c:v>
                </c:pt>
                <c:pt idx="11644">
                  <c:v>200.32178332805634</c:v>
                </c:pt>
                <c:pt idx="11645">
                  <c:v>200.33864999612172</c:v>
                </c:pt>
                <c:pt idx="11646">
                  <c:v>200.35654999415081</c:v>
                </c:pt>
                <c:pt idx="11647">
                  <c:v>200.37341666221619</c:v>
                </c:pt>
                <c:pt idx="11648">
                  <c:v>200.39121666749318</c:v>
                </c:pt>
                <c:pt idx="11649">
                  <c:v>200.40806666215261</c:v>
                </c:pt>
                <c:pt idx="11650">
                  <c:v>200.42589999834698</c:v>
                </c:pt>
                <c:pt idx="11651">
                  <c:v>200.44275000095368</c:v>
                </c:pt>
                <c:pt idx="11652">
                  <c:v>200.4605333328247</c:v>
                </c:pt>
                <c:pt idx="11653">
                  <c:v>200.4774000008901</c:v>
                </c:pt>
                <c:pt idx="11654">
                  <c:v>200.4945499976476</c:v>
                </c:pt>
                <c:pt idx="11655">
                  <c:v>200.51140000025433</c:v>
                </c:pt>
                <c:pt idx="11656">
                  <c:v>200.52824999491375</c:v>
                </c:pt>
                <c:pt idx="11657">
                  <c:v>200.54624999364216</c:v>
                </c:pt>
                <c:pt idx="11658">
                  <c:v>200.56309999624889</c:v>
                </c:pt>
                <c:pt idx="11659">
                  <c:v>200.58008333047232</c:v>
                </c:pt>
                <c:pt idx="11660">
                  <c:v>200.5969499985377</c:v>
                </c:pt>
                <c:pt idx="11661">
                  <c:v>200.6138000011444</c:v>
                </c:pt>
                <c:pt idx="11662">
                  <c:v>200.63064999580382</c:v>
                </c:pt>
                <c:pt idx="11663">
                  <c:v>200.64845000108082</c:v>
                </c:pt>
                <c:pt idx="11664">
                  <c:v>200.6653333346049</c:v>
                </c:pt>
                <c:pt idx="11665">
                  <c:v>200.68388333320618</c:v>
                </c:pt>
                <c:pt idx="11666">
                  <c:v>200.70073332786561</c:v>
                </c:pt>
                <c:pt idx="11667">
                  <c:v>200.71886666615805</c:v>
                </c:pt>
                <c:pt idx="11668">
                  <c:v>200.7357499996821</c:v>
                </c:pt>
                <c:pt idx="11669">
                  <c:v>200.75376666386921</c:v>
                </c:pt>
                <c:pt idx="11670">
                  <c:v>200.77074999809264</c:v>
                </c:pt>
                <c:pt idx="11671">
                  <c:v>200.78826666673024</c:v>
                </c:pt>
                <c:pt idx="11672">
                  <c:v>200.80511666138966</c:v>
                </c:pt>
                <c:pt idx="11673">
                  <c:v>200.82204999923707</c:v>
                </c:pt>
                <c:pt idx="11674">
                  <c:v>200.83889999389649</c:v>
                </c:pt>
                <c:pt idx="11675">
                  <c:v>200.85693333148956</c:v>
                </c:pt>
                <c:pt idx="11676">
                  <c:v>200.87379999955496</c:v>
                </c:pt>
                <c:pt idx="11677">
                  <c:v>200.89203333059947</c:v>
                </c:pt>
                <c:pt idx="11678">
                  <c:v>200.90888333320618</c:v>
                </c:pt>
                <c:pt idx="11679">
                  <c:v>200.9257999976476</c:v>
                </c:pt>
                <c:pt idx="11680">
                  <c:v>200.94266666571301</c:v>
                </c:pt>
                <c:pt idx="11681">
                  <c:v>200.95954999923705</c:v>
                </c:pt>
                <c:pt idx="11682">
                  <c:v>200.97758332888284</c:v>
                </c:pt>
                <c:pt idx="11683">
                  <c:v>200.99443333148957</c:v>
                </c:pt>
                <c:pt idx="11684">
                  <c:v>201.01246666113536</c:v>
                </c:pt>
                <c:pt idx="11685">
                  <c:v>201.02931666374207</c:v>
                </c:pt>
                <c:pt idx="11686">
                  <c:v>201.04748333295186</c:v>
                </c:pt>
                <c:pt idx="11687">
                  <c:v>201.06436666647593</c:v>
                </c:pt>
                <c:pt idx="11688">
                  <c:v>201.08298332691191</c:v>
                </c:pt>
                <c:pt idx="11689">
                  <c:v>201.09984999497732</c:v>
                </c:pt>
                <c:pt idx="11690">
                  <c:v>201.11669999758402</c:v>
                </c:pt>
                <c:pt idx="11691">
                  <c:v>201.13356666564943</c:v>
                </c:pt>
                <c:pt idx="11692">
                  <c:v>201.15041666030885</c:v>
                </c:pt>
                <c:pt idx="11693">
                  <c:v>201.167599995931</c:v>
                </c:pt>
                <c:pt idx="11694">
                  <c:v>201.18446666399637</c:v>
                </c:pt>
                <c:pt idx="11695">
                  <c:v>201.20264999866487</c:v>
                </c:pt>
                <c:pt idx="11696">
                  <c:v>201.21951666673024</c:v>
                </c:pt>
                <c:pt idx="11697">
                  <c:v>201.23763333161671</c:v>
                </c:pt>
                <c:pt idx="11698">
                  <c:v>201.25451666514078</c:v>
                </c:pt>
                <c:pt idx="11699">
                  <c:v>201.27136666774749</c:v>
                </c:pt>
                <c:pt idx="11700">
                  <c:v>201.28823332786561</c:v>
                </c:pt>
                <c:pt idx="11701">
                  <c:v>201.30591666698456</c:v>
                </c:pt>
                <c:pt idx="11702">
                  <c:v>201.32278332710266</c:v>
                </c:pt>
                <c:pt idx="11703">
                  <c:v>201.34098332722982</c:v>
                </c:pt>
                <c:pt idx="11704">
                  <c:v>201.35783332983652</c:v>
                </c:pt>
                <c:pt idx="11705">
                  <c:v>201.37549999554952</c:v>
                </c:pt>
                <c:pt idx="11706">
                  <c:v>201.39234999815622</c:v>
                </c:pt>
                <c:pt idx="11707">
                  <c:v>201.41018333435059</c:v>
                </c:pt>
                <c:pt idx="11708">
                  <c:v>201.42703332901002</c:v>
                </c:pt>
                <c:pt idx="11709">
                  <c:v>201.44531666437786</c:v>
                </c:pt>
                <c:pt idx="11710">
                  <c:v>201.46219999790191</c:v>
                </c:pt>
                <c:pt idx="11711">
                  <c:v>201.48086666266124</c:v>
                </c:pt>
                <c:pt idx="11712">
                  <c:v>201.49769999980927</c:v>
                </c:pt>
                <c:pt idx="11713">
                  <c:v>201.51459999879202</c:v>
                </c:pt>
                <c:pt idx="11714">
                  <c:v>201.53148333231607</c:v>
                </c:pt>
                <c:pt idx="11715">
                  <c:v>201.54835000038148</c:v>
                </c:pt>
                <c:pt idx="11716">
                  <c:v>201.56528333028157</c:v>
                </c:pt>
                <c:pt idx="11717">
                  <c:v>201.58213333288828</c:v>
                </c:pt>
                <c:pt idx="11718">
                  <c:v>201.5989833275477</c:v>
                </c:pt>
                <c:pt idx="11719">
                  <c:v>201.61586666107178</c:v>
                </c:pt>
                <c:pt idx="11720">
                  <c:v>201.63273332913715</c:v>
                </c:pt>
                <c:pt idx="11721">
                  <c:v>201.65089999834697</c:v>
                </c:pt>
                <c:pt idx="11722">
                  <c:v>201.66776666641235</c:v>
                </c:pt>
                <c:pt idx="11723">
                  <c:v>201.68464999993643</c:v>
                </c:pt>
                <c:pt idx="11724">
                  <c:v>201.7015333334605</c:v>
                </c:pt>
                <c:pt idx="11725">
                  <c:v>201.71966666380564</c:v>
                </c:pt>
                <c:pt idx="11726">
                  <c:v>201.73651666641234</c:v>
                </c:pt>
                <c:pt idx="11727">
                  <c:v>201.75458332697551</c:v>
                </c:pt>
                <c:pt idx="11728">
                  <c:v>201.77143332958221</c:v>
                </c:pt>
                <c:pt idx="11729">
                  <c:v>201.78831666310629</c:v>
                </c:pt>
                <c:pt idx="11730">
                  <c:v>201.80518333117166</c:v>
                </c:pt>
                <c:pt idx="11731">
                  <c:v>201.82206666469574</c:v>
                </c:pt>
                <c:pt idx="11732">
                  <c:v>201.83896666367849</c:v>
                </c:pt>
                <c:pt idx="11733">
                  <c:v>201.85584999720257</c:v>
                </c:pt>
                <c:pt idx="11734">
                  <c:v>201.87284999688467</c:v>
                </c:pt>
                <c:pt idx="11735">
                  <c:v>201.88973333040875</c:v>
                </c:pt>
                <c:pt idx="11736">
                  <c:v>201.90661666393279</c:v>
                </c:pt>
                <c:pt idx="11737">
                  <c:v>201.92349999745687</c:v>
                </c:pt>
                <c:pt idx="11738">
                  <c:v>201.94039999643962</c:v>
                </c:pt>
                <c:pt idx="11739">
                  <c:v>201.957266664505</c:v>
                </c:pt>
                <c:pt idx="11740">
                  <c:v>201.9741333325704</c:v>
                </c:pt>
                <c:pt idx="11741">
                  <c:v>201.99108332792918</c:v>
                </c:pt>
                <c:pt idx="11742">
                  <c:v>202.00798332691193</c:v>
                </c:pt>
                <c:pt idx="11743">
                  <c:v>202.024866660436</c:v>
                </c:pt>
                <c:pt idx="11744">
                  <c:v>202.04174999396005</c:v>
                </c:pt>
                <c:pt idx="11745">
                  <c:v>202.05865000089008</c:v>
                </c:pt>
                <c:pt idx="11746">
                  <c:v>202.07549999554951</c:v>
                </c:pt>
                <c:pt idx="11747">
                  <c:v>202.0934666633606</c:v>
                </c:pt>
                <c:pt idx="11748">
                  <c:v>202.11034999688465</c:v>
                </c:pt>
                <c:pt idx="11749">
                  <c:v>202.1272666613261</c:v>
                </c:pt>
                <c:pt idx="11750">
                  <c:v>202.14413332939148</c:v>
                </c:pt>
                <c:pt idx="11751">
                  <c:v>202.16099999745686</c:v>
                </c:pt>
                <c:pt idx="11752">
                  <c:v>202.17791666189831</c:v>
                </c:pt>
                <c:pt idx="11753">
                  <c:v>202.19479999542236</c:v>
                </c:pt>
                <c:pt idx="11754">
                  <c:v>202.21164999802906</c:v>
                </c:pt>
                <c:pt idx="11755">
                  <c:v>202.22853333155314</c:v>
                </c:pt>
                <c:pt idx="11756">
                  <c:v>202.24539999961854</c:v>
                </c:pt>
                <c:pt idx="11757">
                  <c:v>202.26226666768392</c:v>
                </c:pt>
                <c:pt idx="11758">
                  <c:v>202.279150001208</c:v>
                </c:pt>
                <c:pt idx="11759">
                  <c:v>202.29603333473204</c:v>
                </c:pt>
                <c:pt idx="11760">
                  <c:v>202.31291666030884</c:v>
                </c:pt>
                <c:pt idx="11761">
                  <c:v>202.32979999383289</c:v>
                </c:pt>
                <c:pt idx="11762">
                  <c:v>202.34670000076295</c:v>
                </c:pt>
                <c:pt idx="11763">
                  <c:v>202.36356666088105</c:v>
                </c:pt>
                <c:pt idx="11764">
                  <c:v>202.38046666781108</c:v>
                </c:pt>
                <c:pt idx="11765">
                  <c:v>202.39735000133516</c:v>
                </c:pt>
                <c:pt idx="11766">
                  <c:v>202.41426666577658</c:v>
                </c:pt>
                <c:pt idx="11767">
                  <c:v>202.43113333384196</c:v>
                </c:pt>
                <c:pt idx="11768">
                  <c:v>202.44803333282471</c:v>
                </c:pt>
                <c:pt idx="11769">
                  <c:v>202.46488332748413</c:v>
                </c:pt>
                <c:pt idx="11770">
                  <c:v>202.48178333441416</c:v>
                </c:pt>
                <c:pt idx="11771">
                  <c:v>202.49863332907358</c:v>
                </c:pt>
                <c:pt idx="11772">
                  <c:v>202.51551666259766</c:v>
                </c:pt>
                <c:pt idx="11773">
                  <c:v>202.53238333066304</c:v>
                </c:pt>
                <c:pt idx="11774">
                  <c:v>202.54924999872844</c:v>
                </c:pt>
                <c:pt idx="11775">
                  <c:v>202.56614999771119</c:v>
                </c:pt>
                <c:pt idx="11776">
                  <c:v>202.58303333123524</c:v>
                </c:pt>
                <c:pt idx="11777">
                  <c:v>202.59991666475932</c:v>
                </c:pt>
                <c:pt idx="11778">
                  <c:v>202.61681666374207</c:v>
                </c:pt>
                <c:pt idx="11779">
                  <c:v>202.63369999726612</c:v>
                </c:pt>
                <c:pt idx="11780">
                  <c:v>202.6505833307902</c:v>
                </c:pt>
                <c:pt idx="11781">
                  <c:v>202.66746666431428</c:v>
                </c:pt>
                <c:pt idx="11782">
                  <c:v>202.68434999783832</c:v>
                </c:pt>
                <c:pt idx="11783">
                  <c:v>202.70120000044506</c:v>
                </c:pt>
                <c:pt idx="11784">
                  <c:v>202.71813333034515</c:v>
                </c:pt>
                <c:pt idx="11785">
                  <c:v>202.73501666386923</c:v>
                </c:pt>
                <c:pt idx="11786">
                  <c:v>202.75189999739328</c:v>
                </c:pt>
                <c:pt idx="11787">
                  <c:v>202.76875000000001</c:v>
                </c:pt>
                <c:pt idx="11788">
                  <c:v>202.78563333352406</c:v>
                </c:pt>
                <c:pt idx="11789">
                  <c:v>202.80251666704814</c:v>
                </c:pt>
                <c:pt idx="11790">
                  <c:v>202.81940000057222</c:v>
                </c:pt>
                <c:pt idx="11791">
                  <c:v>202.83626666069031</c:v>
                </c:pt>
                <c:pt idx="11792">
                  <c:v>202.85316666762034</c:v>
                </c:pt>
                <c:pt idx="11793">
                  <c:v>202.87005000114442</c:v>
                </c:pt>
                <c:pt idx="11794">
                  <c:v>202.88695000012714</c:v>
                </c:pt>
                <c:pt idx="11795">
                  <c:v>202.90383333365122</c:v>
                </c:pt>
                <c:pt idx="11796">
                  <c:v>202.92073333263397</c:v>
                </c:pt>
                <c:pt idx="11797">
                  <c:v>202.93760000069935</c:v>
                </c:pt>
                <c:pt idx="11798">
                  <c:v>202.9544999996821</c:v>
                </c:pt>
                <c:pt idx="11799">
                  <c:v>202.97138333320618</c:v>
                </c:pt>
                <c:pt idx="11800">
                  <c:v>202.9888166666031</c:v>
                </c:pt>
                <c:pt idx="11801">
                  <c:v>203.00571666558582</c:v>
                </c:pt>
                <c:pt idx="11802">
                  <c:v>203.02261666456857</c:v>
                </c:pt>
                <c:pt idx="11803">
                  <c:v>203.03949999809265</c:v>
                </c:pt>
                <c:pt idx="11804">
                  <c:v>203.0563999970754</c:v>
                </c:pt>
                <c:pt idx="11805">
                  <c:v>203.07326666514078</c:v>
                </c:pt>
                <c:pt idx="11806">
                  <c:v>203.09014999866486</c:v>
                </c:pt>
                <c:pt idx="11807">
                  <c:v>203.10703333218893</c:v>
                </c:pt>
                <c:pt idx="11808">
                  <c:v>203.12388332684836</c:v>
                </c:pt>
                <c:pt idx="11809">
                  <c:v>203.14076666037241</c:v>
                </c:pt>
                <c:pt idx="11810">
                  <c:v>203.15764999389648</c:v>
                </c:pt>
                <c:pt idx="11811">
                  <c:v>203.17453332742056</c:v>
                </c:pt>
                <c:pt idx="11812">
                  <c:v>203.19141666094461</c:v>
                </c:pt>
                <c:pt idx="11813">
                  <c:v>203.20831666787464</c:v>
                </c:pt>
                <c:pt idx="11814">
                  <c:v>203.22520000139872</c:v>
                </c:pt>
                <c:pt idx="11815">
                  <c:v>203.24208332697552</c:v>
                </c:pt>
                <c:pt idx="11816">
                  <c:v>203.25898333390555</c:v>
                </c:pt>
                <c:pt idx="11817">
                  <c:v>203.2758666674296</c:v>
                </c:pt>
                <c:pt idx="11818">
                  <c:v>203.29275000095367</c:v>
                </c:pt>
                <c:pt idx="11819">
                  <c:v>203.30963333447775</c:v>
                </c:pt>
                <c:pt idx="11820">
                  <c:v>203.3265166680018</c:v>
                </c:pt>
                <c:pt idx="11821">
                  <c:v>203.3433999935786</c:v>
                </c:pt>
                <c:pt idx="11822">
                  <c:v>203.36030000050863</c:v>
                </c:pt>
                <c:pt idx="11823">
                  <c:v>203.37714999516805</c:v>
                </c:pt>
                <c:pt idx="11824">
                  <c:v>203.39403332869213</c:v>
                </c:pt>
                <c:pt idx="11825">
                  <c:v>203.41091666221618</c:v>
                </c:pt>
                <c:pt idx="11826">
                  <c:v>203.42778333028158</c:v>
                </c:pt>
                <c:pt idx="11827">
                  <c:v>203.44466666380563</c:v>
                </c:pt>
                <c:pt idx="11828">
                  <c:v>203.46151666641236</c:v>
                </c:pt>
                <c:pt idx="11829">
                  <c:v>203.47843333085379</c:v>
                </c:pt>
                <c:pt idx="11830">
                  <c:v>203.49531666437784</c:v>
                </c:pt>
                <c:pt idx="11831">
                  <c:v>203.51219999790192</c:v>
                </c:pt>
                <c:pt idx="11832">
                  <c:v>203.52908333142599</c:v>
                </c:pt>
                <c:pt idx="11833">
                  <c:v>203.54598333040875</c:v>
                </c:pt>
                <c:pt idx="11834">
                  <c:v>203.56284999847412</c:v>
                </c:pt>
                <c:pt idx="11835">
                  <c:v>203.57976666291555</c:v>
                </c:pt>
                <c:pt idx="11836">
                  <c:v>203.59663333098095</c:v>
                </c:pt>
                <c:pt idx="11837">
                  <c:v>203.61348333358765</c:v>
                </c:pt>
                <c:pt idx="11838">
                  <c:v>203.6303833325704</c:v>
                </c:pt>
                <c:pt idx="11839">
                  <c:v>203.64726666609445</c:v>
                </c:pt>
                <c:pt idx="11840">
                  <c:v>203.66413333415986</c:v>
                </c:pt>
                <c:pt idx="11841">
                  <c:v>203.68101666768391</c:v>
                </c:pt>
                <c:pt idx="11842">
                  <c:v>203.69791666666666</c:v>
                </c:pt>
                <c:pt idx="11843">
                  <c:v>203.71480000019073</c:v>
                </c:pt>
                <c:pt idx="11844">
                  <c:v>203.73166666030883</c:v>
                </c:pt>
                <c:pt idx="11845">
                  <c:v>203.74858333269756</c:v>
                </c:pt>
                <c:pt idx="11846">
                  <c:v>203.76546666622161</c:v>
                </c:pt>
                <c:pt idx="11847">
                  <c:v>203.78231666088104</c:v>
                </c:pt>
                <c:pt idx="11848">
                  <c:v>203.79923333326977</c:v>
                </c:pt>
                <c:pt idx="11849">
                  <c:v>203.81610000133514</c:v>
                </c:pt>
                <c:pt idx="11850">
                  <c:v>203.83298332691191</c:v>
                </c:pt>
                <c:pt idx="11851">
                  <c:v>203.84986666043599</c:v>
                </c:pt>
                <c:pt idx="11852">
                  <c:v>203.8667333285014</c:v>
                </c:pt>
                <c:pt idx="11853">
                  <c:v>203.88363332748412</c:v>
                </c:pt>
                <c:pt idx="11854">
                  <c:v>203.9005166610082</c:v>
                </c:pt>
                <c:pt idx="11855">
                  <c:v>203.91739999453227</c:v>
                </c:pt>
                <c:pt idx="11856">
                  <c:v>203.93428332805632</c:v>
                </c:pt>
                <c:pt idx="11857">
                  <c:v>203.9511666615804</c:v>
                </c:pt>
                <c:pt idx="11858">
                  <c:v>203.96804999510448</c:v>
                </c:pt>
                <c:pt idx="11859">
                  <c:v>203.98493332862853</c:v>
                </c:pt>
                <c:pt idx="11860">
                  <c:v>204.00183332761128</c:v>
                </c:pt>
                <c:pt idx="11861">
                  <c:v>204.01871666113536</c:v>
                </c:pt>
                <c:pt idx="11862">
                  <c:v>204.03563333352406</c:v>
                </c:pt>
                <c:pt idx="11863">
                  <c:v>204.05249999364216</c:v>
                </c:pt>
                <c:pt idx="11864">
                  <c:v>204.06940000057222</c:v>
                </c:pt>
                <c:pt idx="11865">
                  <c:v>204.08628333409627</c:v>
                </c:pt>
                <c:pt idx="11866">
                  <c:v>204.10316666762034</c:v>
                </c:pt>
                <c:pt idx="11867">
                  <c:v>204.12005000114442</c:v>
                </c:pt>
                <c:pt idx="11868">
                  <c:v>204.13693333466847</c:v>
                </c:pt>
                <c:pt idx="11869">
                  <c:v>204.15381666024527</c:v>
                </c:pt>
                <c:pt idx="11870">
                  <c:v>204.1707166671753</c:v>
                </c:pt>
                <c:pt idx="11871">
                  <c:v>204.18760000069935</c:v>
                </c:pt>
                <c:pt idx="11872">
                  <c:v>204.20448333422343</c:v>
                </c:pt>
                <c:pt idx="11873">
                  <c:v>204.2213666677475</c:v>
                </c:pt>
                <c:pt idx="11874">
                  <c:v>204.23826666673025</c:v>
                </c:pt>
                <c:pt idx="11875">
                  <c:v>204.25511666138968</c:v>
                </c:pt>
                <c:pt idx="11876">
                  <c:v>204.27199999491373</c:v>
                </c:pt>
                <c:pt idx="11877">
                  <c:v>204.28889999389648</c:v>
                </c:pt>
                <c:pt idx="11878">
                  <c:v>204.30580000082651</c:v>
                </c:pt>
                <c:pt idx="11879">
                  <c:v>204.32264999548593</c:v>
                </c:pt>
                <c:pt idx="11880">
                  <c:v>204.33956666787466</c:v>
                </c:pt>
                <c:pt idx="11881">
                  <c:v>204.35645000139871</c:v>
                </c:pt>
                <c:pt idx="11882">
                  <c:v>204.37336666584014</c:v>
                </c:pt>
                <c:pt idx="11883">
                  <c:v>204.39024999936422</c:v>
                </c:pt>
                <c:pt idx="11884">
                  <c:v>204.40713333288829</c:v>
                </c:pt>
                <c:pt idx="11885">
                  <c:v>204.42400000095367</c:v>
                </c:pt>
                <c:pt idx="11886">
                  <c:v>204.44088333447775</c:v>
                </c:pt>
                <c:pt idx="11887">
                  <c:v>204.4577833334605</c:v>
                </c:pt>
                <c:pt idx="11888">
                  <c:v>204.47468333244325</c:v>
                </c:pt>
                <c:pt idx="11889">
                  <c:v>204.4915666659673</c:v>
                </c:pt>
                <c:pt idx="11890">
                  <c:v>204.5084333340327</c:v>
                </c:pt>
                <c:pt idx="11891">
                  <c:v>204.52531666755675</c:v>
                </c:pt>
                <c:pt idx="11892">
                  <c:v>204.54218332767488</c:v>
                </c:pt>
                <c:pt idx="11893">
                  <c:v>204.55906666119893</c:v>
                </c:pt>
                <c:pt idx="11894">
                  <c:v>204.57596666018168</c:v>
                </c:pt>
                <c:pt idx="11895">
                  <c:v>204.59284999370576</c:v>
                </c:pt>
                <c:pt idx="11896">
                  <c:v>204.6097333272298</c:v>
                </c:pt>
                <c:pt idx="11897">
                  <c:v>204.62661666075388</c:v>
                </c:pt>
                <c:pt idx="11898">
                  <c:v>204.64351666768391</c:v>
                </c:pt>
                <c:pt idx="11899">
                  <c:v>204.66038332780201</c:v>
                </c:pt>
                <c:pt idx="11900">
                  <c:v>204.67730000019074</c:v>
                </c:pt>
                <c:pt idx="11901">
                  <c:v>204.69414999485016</c:v>
                </c:pt>
                <c:pt idx="11902">
                  <c:v>204.71104999383292</c:v>
                </c:pt>
                <c:pt idx="11903">
                  <c:v>204.72791666189829</c:v>
                </c:pt>
                <c:pt idx="11904">
                  <c:v>204.74479999542237</c:v>
                </c:pt>
                <c:pt idx="11905">
                  <c:v>204.76164999802907</c:v>
                </c:pt>
                <c:pt idx="11906">
                  <c:v>204.77854999701182</c:v>
                </c:pt>
                <c:pt idx="11907">
                  <c:v>204.79578332901002</c:v>
                </c:pt>
                <c:pt idx="11908">
                  <c:v>204.81266666253407</c:v>
                </c:pt>
                <c:pt idx="11909">
                  <c:v>204.8295166651408</c:v>
                </c:pt>
                <c:pt idx="11910">
                  <c:v>204.84639999866485</c:v>
                </c:pt>
                <c:pt idx="11911">
                  <c:v>204.86328333218893</c:v>
                </c:pt>
                <c:pt idx="11912">
                  <c:v>204.88018333117168</c:v>
                </c:pt>
                <c:pt idx="11913">
                  <c:v>204.89706666469573</c:v>
                </c:pt>
                <c:pt idx="11914">
                  <c:v>204.91394999821981</c:v>
                </c:pt>
                <c:pt idx="11915">
                  <c:v>204.93084999720256</c:v>
                </c:pt>
                <c:pt idx="11916">
                  <c:v>204.94773333072663</c:v>
                </c:pt>
                <c:pt idx="11917">
                  <c:v>204.96459999879201</c:v>
                </c:pt>
                <c:pt idx="11918">
                  <c:v>204.98151666323344</c:v>
                </c:pt>
                <c:pt idx="11919">
                  <c:v>204.99839999675751</c:v>
                </c:pt>
                <c:pt idx="11920">
                  <c:v>205.01524999936422</c:v>
                </c:pt>
                <c:pt idx="11921">
                  <c:v>205.03214999834697</c:v>
                </c:pt>
                <c:pt idx="11922">
                  <c:v>205.04903333187104</c:v>
                </c:pt>
                <c:pt idx="11923">
                  <c:v>205.06588333447775</c:v>
                </c:pt>
                <c:pt idx="11924">
                  <c:v>205.08273332913717</c:v>
                </c:pt>
                <c:pt idx="11925">
                  <c:v>205.09958333174387</c:v>
                </c:pt>
                <c:pt idx="11926">
                  <c:v>205.11648333072662</c:v>
                </c:pt>
                <c:pt idx="11927">
                  <c:v>205.133349998792</c:v>
                </c:pt>
                <c:pt idx="11928">
                  <c:v>205.1502166668574</c:v>
                </c:pt>
                <c:pt idx="11929">
                  <c:v>205.16711666584015</c:v>
                </c:pt>
                <c:pt idx="11930">
                  <c:v>205.18398333390553</c:v>
                </c:pt>
                <c:pt idx="11931">
                  <c:v>205.20086666742961</c:v>
                </c:pt>
                <c:pt idx="11932">
                  <c:v>205.21775000095369</c:v>
                </c:pt>
                <c:pt idx="11933">
                  <c:v>205.23463333447773</c:v>
                </c:pt>
                <c:pt idx="11934">
                  <c:v>205.25193332831066</c:v>
                </c:pt>
                <c:pt idx="11935">
                  <c:v>205.26883332729341</c:v>
                </c:pt>
                <c:pt idx="11936">
                  <c:v>205.28571666081746</c:v>
                </c:pt>
                <c:pt idx="11937">
                  <c:v>205.30259999434153</c:v>
                </c:pt>
                <c:pt idx="11938">
                  <c:v>205.31951666673024</c:v>
                </c:pt>
                <c:pt idx="11939">
                  <c:v>205.33638332684833</c:v>
                </c:pt>
                <c:pt idx="11940">
                  <c:v>205.35326666037241</c:v>
                </c:pt>
                <c:pt idx="11941">
                  <c:v>205.37014999389649</c:v>
                </c:pt>
                <c:pt idx="11942">
                  <c:v>205.38701666196187</c:v>
                </c:pt>
                <c:pt idx="11943">
                  <c:v>205.40389999548594</c:v>
                </c:pt>
                <c:pt idx="11944">
                  <c:v>205.42078332901002</c:v>
                </c:pt>
                <c:pt idx="11945">
                  <c:v>205.43766666253407</c:v>
                </c:pt>
                <c:pt idx="11946">
                  <c:v>205.45454999605815</c:v>
                </c:pt>
                <c:pt idx="11947">
                  <c:v>205.4714499950409</c:v>
                </c:pt>
                <c:pt idx="11948">
                  <c:v>205.48833332856495</c:v>
                </c:pt>
                <c:pt idx="11949">
                  <c:v>205.5052333275477</c:v>
                </c:pt>
                <c:pt idx="11950">
                  <c:v>205.52211666107178</c:v>
                </c:pt>
                <c:pt idx="11951">
                  <c:v>205.53901666800181</c:v>
                </c:pt>
                <c:pt idx="11952">
                  <c:v>205.55589999357861</c:v>
                </c:pt>
                <c:pt idx="11953">
                  <c:v>205.57280000050864</c:v>
                </c:pt>
                <c:pt idx="11954">
                  <c:v>205.58969999949139</c:v>
                </c:pt>
                <c:pt idx="11955">
                  <c:v>205.60696666240693</c:v>
                </c:pt>
                <c:pt idx="11956">
                  <c:v>205.62384999593098</c:v>
                </c:pt>
                <c:pt idx="11957">
                  <c:v>205.64074999491373</c:v>
                </c:pt>
                <c:pt idx="11958">
                  <c:v>205.65763332843781</c:v>
                </c:pt>
                <c:pt idx="11959">
                  <c:v>205.67453332742056</c:v>
                </c:pt>
                <c:pt idx="11960">
                  <c:v>205.69138333002726</c:v>
                </c:pt>
                <c:pt idx="11961">
                  <c:v>205.70826666355134</c:v>
                </c:pt>
                <c:pt idx="11962">
                  <c:v>205.72514999707539</c:v>
                </c:pt>
                <c:pt idx="11963">
                  <c:v>205.7420166651408</c:v>
                </c:pt>
                <c:pt idx="11964">
                  <c:v>205.75889999866484</c:v>
                </c:pt>
                <c:pt idx="11965">
                  <c:v>205.77578333218892</c:v>
                </c:pt>
                <c:pt idx="11966">
                  <c:v>205.792666665713</c:v>
                </c:pt>
                <c:pt idx="11967">
                  <c:v>205.80958333015442</c:v>
                </c:pt>
                <c:pt idx="11968">
                  <c:v>205.82646666367847</c:v>
                </c:pt>
                <c:pt idx="11969">
                  <c:v>205.84334999720255</c:v>
                </c:pt>
                <c:pt idx="11970">
                  <c:v>205.86099999745687</c:v>
                </c:pt>
                <c:pt idx="11971">
                  <c:v>205.87788333098095</c:v>
                </c:pt>
                <c:pt idx="11972">
                  <c:v>205.894766664505</c:v>
                </c:pt>
                <c:pt idx="11973">
                  <c:v>205.91166666348775</c:v>
                </c:pt>
                <c:pt idx="11974">
                  <c:v>205.92853333155315</c:v>
                </c:pt>
                <c:pt idx="11975">
                  <c:v>205.94543333053588</c:v>
                </c:pt>
                <c:pt idx="11976">
                  <c:v>205.96231666405995</c:v>
                </c:pt>
                <c:pt idx="11977">
                  <c:v>205.97921666304271</c:v>
                </c:pt>
                <c:pt idx="11978">
                  <c:v>205.99606666564941</c:v>
                </c:pt>
                <c:pt idx="11979">
                  <c:v>206.01294999917349</c:v>
                </c:pt>
                <c:pt idx="11980">
                  <c:v>206.02981666723886</c:v>
                </c:pt>
                <c:pt idx="11981">
                  <c:v>206.04673333168029</c:v>
                </c:pt>
                <c:pt idx="11982">
                  <c:v>206.06361666520436</c:v>
                </c:pt>
                <c:pt idx="11983">
                  <c:v>206.08051666418712</c:v>
                </c:pt>
                <c:pt idx="11984">
                  <c:v>206.09739999771119</c:v>
                </c:pt>
                <c:pt idx="11985">
                  <c:v>206.11429999669392</c:v>
                </c:pt>
                <c:pt idx="11986">
                  <c:v>206.13118333021799</c:v>
                </c:pt>
                <c:pt idx="11987">
                  <c:v>206.14806666374207</c:v>
                </c:pt>
                <c:pt idx="11988">
                  <c:v>206.16493333180745</c:v>
                </c:pt>
                <c:pt idx="11989">
                  <c:v>206.18179999987285</c:v>
                </c:pt>
                <c:pt idx="11990">
                  <c:v>206.19866666793823</c:v>
                </c:pt>
                <c:pt idx="11991">
                  <c:v>206.21554999351503</c:v>
                </c:pt>
                <c:pt idx="11992">
                  <c:v>206.23245000044506</c:v>
                </c:pt>
                <c:pt idx="11993">
                  <c:v>206.24929999510448</c:v>
                </c:pt>
                <c:pt idx="11994">
                  <c:v>206.26614999771118</c:v>
                </c:pt>
                <c:pt idx="11995">
                  <c:v>206.28303333123526</c:v>
                </c:pt>
                <c:pt idx="11996">
                  <c:v>206.29989999930064</c:v>
                </c:pt>
                <c:pt idx="11997">
                  <c:v>206.31678333282471</c:v>
                </c:pt>
                <c:pt idx="11998">
                  <c:v>206.33365000089009</c:v>
                </c:pt>
                <c:pt idx="11999">
                  <c:v>206.35053333441417</c:v>
                </c:pt>
                <c:pt idx="12000">
                  <c:v>206.36739999453226</c:v>
                </c:pt>
                <c:pt idx="12001">
                  <c:v>206.38429999351501</c:v>
                </c:pt>
                <c:pt idx="12002">
                  <c:v>206.40118332703909</c:v>
                </c:pt>
                <c:pt idx="12003">
                  <c:v>206.41808333396912</c:v>
                </c:pt>
                <c:pt idx="12004">
                  <c:v>206.43496666749317</c:v>
                </c:pt>
                <c:pt idx="12005">
                  <c:v>206.45186666647592</c:v>
                </c:pt>
                <c:pt idx="12006">
                  <c:v>206.46876666545867</c:v>
                </c:pt>
                <c:pt idx="12007">
                  <c:v>206.48566666444142</c:v>
                </c:pt>
                <c:pt idx="12008">
                  <c:v>206.50256666342418</c:v>
                </c:pt>
                <c:pt idx="12009">
                  <c:v>206.51946666240693</c:v>
                </c:pt>
                <c:pt idx="12010">
                  <c:v>206.53634999593098</c:v>
                </c:pt>
                <c:pt idx="12011">
                  <c:v>206.55324999491373</c:v>
                </c:pt>
                <c:pt idx="12012">
                  <c:v>206.57013332843781</c:v>
                </c:pt>
                <c:pt idx="12013">
                  <c:v>206.58699999650318</c:v>
                </c:pt>
                <c:pt idx="12014">
                  <c:v>206.60384999910991</c:v>
                </c:pt>
                <c:pt idx="12015">
                  <c:v>206.62073333263396</c:v>
                </c:pt>
                <c:pt idx="12016">
                  <c:v>206.63760000069936</c:v>
                </c:pt>
                <c:pt idx="12017">
                  <c:v>206.65446666081746</c:v>
                </c:pt>
                <c:pt idx="12018">
                  <c:v>206.67134999434154</c:v>
                </c:pt>
                <c:pt idx="12019">
                  <c:v>206.68823332786559</c:v>
                </c:pt>
                <c:pt idx="12020">
                  <c:v>206.70513332684834</c:v>
                </c:pt>
                <c:pt idx="12021">
                  <c:v>206.72198332945507</c:v>
                </c:pt>
                <c:pt idx="12022">
                  <c:v>206.73886666297912</c:v>
                </c:pt>
                <c:pt idx="12023">
                  <c:v>206.75576666196187</c:v>
                </c:pt>
                <c:pt idx="12024">
                  <c:v>206.77261666456857</c:v>
                </c:pt>
                <c:pt idx="12025">
                  <c:v>206.78949999809265</c:v>
                </c:pt>
                <c:pt idx="12026">
                  <c:v>206.8063999970754</c:v>
                </c:pt>
                <c:pt idx="12027">
                  <c:v>206.82328333059948</c:v>
                </c:pt>
                <c:pt idx="12028">
                  <c:v>206.84016666412353</c:v>
                </c:pt>
                <c:pt idx="12029">
                  <c:v>206.85704999764761</c:v>
                </c:pt>
                <c:pt idx="12030">
                  <c:v>206.87390000025431</c:v>
                </c:pt>
                <c:pt idx="12031">
                  <c:v>206.89078333377839</c:v>
                </c:pt>
                <c:pt idx="12032">
                  <c:v>206.90768333276114</c:v>
                </c:pt>
                <c:pt idx="12033">
                  <c:v>206.92456666628519</c:v>
                </c:pt>
                <c:pt idx="12034">
                  <c:v>206.94146666526794</c:v>
                </c:pt>
                <c:pt idx="12035">
                  <c:v>206.95834999879202</c:v>
                </c:pt>
                <c:pt idx="12036">
                  <c:v>206.97524999777477</c:v>
                </c:pt>
                <c:pt idx="12037">
                  <c:v>206.99213333129882</c:v>
                </c:pt>
                <c:pt idx="12038">
                  <c:v>207.00903333028157</c:v>
                </c:pt>
                <c:pt idx="12039">
                  <c:v>207.02591666380565</c:v>
                </c:pt>
                <c:pt idx="12040">
                  <c:v>207.0428166627884</c:v>
                </c:pt>
                <c:pt idx="12041">
                  <c:v>207.05971666177115</c:v>
                </c:pt>
                <c:pt idx="12042">
                  <c:v>207.07663333415985</c:v>
                </c:pt>
                <c:pt idx="12043">
                  <c:v>207.09349999427795</c:v>
                </c:pt>
                <c:pt idx="12044">
                  <c:v>207.11040000120798</c:v>
                </c:pt>
                <c:pt idx="12045">
                  <c:v>207.1272499958674</c:v>
                </c:pt>
                <c:pt idx="12046">
                  <c:v>207.14414999485015</c:v>
                </c:pt>
                <c:pt idx="12047">
                  <c:v>207.16101666291556</c:v>
                </c:pt>
                <c:pt idx="12048">
                  <c:v>207.17789999643961</c:v>
                </c:pt>
                <c:pt idx="12049">
                  <c:v>207.19478332996368</c:v>
                </c:pt>
                <c:pt idx="12050">
                  <c:v>207.21166666348776</c:v>
                </c:pt>
                <c:pt idx="12051">
                  <c:v>207.22854999701181</c:v>
                </c:pt>
                <c:pt idx="12052">
                  <c:v>207.24543333053589</c:v>
                </c:pt>
                <c:pt idx="12053">
                  <c:v>207.26233332951864</c:v>
                </c:pt>
                <c:pt idx="12054">
                  <c:v>207.27921666304272</c:v>
                </c:pt>
                <c:pt idx="12055">
                  <c:v>207.29609999656677</c:v>
                </c:pt>
                <c:pt idx="12056">
                  <c:v>207.31299999554952</c:v>
                </c:pt>
                <c:pt idx="12057">
                  <c:v>207.32986666361492</c:v>
                </c:pt>
                <c:pt idx="12058">
                  <c:v>207.34674999713897</c:v>
                </c:pt>
                <c:pt idx="12059">
                  <c:v>207.36364999612172</c:v>
                </c:pt>
                <c:pt idx="12060">
                  <c:v>207.38054999510447</c:v>
                </c:pt>
                <c:pt idx="12061">
                  <c:v>207.39741666316985</c:v>
                </c:pt>
                <c:pt idx="12062">
                  <c:v>207.41429999669393</c:v>
                </c:pt>
                <c:pt idx="12063">
                  <c:v>207.43114999930063</c:v>
                </c:pt>
                <c:pt idx="12064">
                  <c:v>207.44803333282471</c:v>
                </c:pt>
                <c:pt idx="12065">
                  <c:v>207.46490000089008</c:v>
                </c:pt>
                <c:pt idx="12066">
                  <c:v>207.48176666100821</c:v>
                </c:pt>
                <c:pt idx="12067">
                  <c:v>207.49864999453226</c:v>
                </c:pt>
                <c:pt idx="12068">
                  <c:v>207.51554999351501</c:v>
                </c:pt>
                <c:pt idx="12069">
                  <c:v>207.53243332703909</c:v>
                </c:pt>
                <c:pt idx="12070">
                  <c:v>207.54933333396912</c:v>
                </c:pt>
                <c:pt idx="12071">
                  <c:v>207.56621666749319</c:v>
                </c:pt>
                <c:pt idx="12072">
                  <c:v>207.58311666647595</c:v>
                </c:pt>
                <c:pt idx="12073">
                  <c:v>207.6</c:v>
                </c:pt>
                <c:pt idx="12074">
                  <c:v>207.61689999898275</c:v>
                </c:pt>
                <c:pt idx="12075">
                  <c:v>207.63378333250682</c:v>
                </c:pt>
                <c:pt idx="12076">
                  <c:v>207.65068333148957</c:v>
                </c:pt>
                <c:pt idx="12077">
                  <c:v>207.6675833304723</c:v>
                </c:pt>
                <c:pt idx="12078">
                  <c:v>207.68448332945505</c:v>
                </c:pt>
                <c:pt idx="12079">
                  <c:v>207.70136666297913</c:v>
                </c:pt>
                <c:pt idx="12080">
                  <c:v>207.7182499965032</c:v>
                </c:pt>
                <c:pt idx="12081">
                  <c:v>207.73511666456858</c:v>
                </c:pt>
                <c:pt idx="12082">
                  <c:v>207.75198333263398</c:v>
                </c:pt>
                <c:pt idx="12083">
                  <c:v>207.76885000069936</c:v>
                </c:pt>
                <c:pt idx="12084">
                  <c:v>207.78576666514078</c:v>
                </c:pt>
                <c:pt idx="12085">
                  <c:v>207.80264999866486</c:v>
                </c:pt>
                <c:pt idx="12086">
                  <c:v>207.81950000127156</c:v>
                </c:pt>
                <c:pt idx="12087">
                  <c:v>207.83638332684833</c:v>
                </c:pt>
                <c:pt idx="12088">
                  <c:v>207.85328333377839</c:v>
                </c:pt>
                <c:pt idx="12089">
                  <c:v>207.87013332843782</c:v>
                </c:pt>
                <c:pt idx="12090">
                  <c:v>207.88701666196187</c:v>
                </c:pt>
                <c:pt idx="12091">
                  <c:v>207.90391666094462</c:v>
                </c:pt>
                <c:pt idx="12092">
                  <c:v>207.92079999446869</c:v>
                </c:pt>
                <c:pt idx="12093">
                  <c:v>207.93766666253407</c:v>
                </c:pt>
                <c:pt idx="12094">
                  <c:v>207.95460000038148</c:v>
                </c:pt>
                <c:pt idx="12095">
                  <c:v>207.97148333390552</c:v>
                </c:pt>
                <c:pt idx="12096">
                  <c:v>207.98834999402365</c:v>
                </c:pt>
                <c:pt idx="12097">
                  <c:v>208.00525000095368</c:v>
                </c:pt>
                <c:pt idx="12098">
                  <c:v>208.02211666107178</c:v>
                </c:pt>
                <c:pt idx="12099">
                  <c:v>208.03894999821981</c:v>
                </c:pt>
                <c:pt idx="12100">
                  <c:v>208.05584999720256</c:v>
                </c:pt>
                <c:pt idx="12101">
                  <c:v>208.07274999618531</c:v>
                </c:pt>
                <c:pt idx="12102">
                  <c:v>208.08964999516806</c:v>
                </c:pt>
                <c:pt idx="12103">
                  <c:v>208.10649999777476</c:v>
                </c:pt>
                <c:pt idx="12104">
                  <c:v>208.12339999675751</c:v>
                </c:pt>
                <c:pt idx="12105">
                  <c:v>208.14024999936422</c:v>
                </c:pt>
                <c:pt idx="12106">
                  <c:v>208.15714999834697</c:v>
                </c:pt>
                <c:pt idx="12107">
                  <c:v>208.17403333187104</c:v>
                </c:pt>
                <c:pt idx="12108">
                  <c:v>208.19091666539509</c:v>
                </c:pt>
                <c:pt idx="12109">
                  <c:v>208.20779999891917</c:v>
                </c:pt>
                <c:pt idx="12110">
                  <c:v>208.22469999790192</c:v>
                </c:pt>
                <c:pt idx="12111">
                  <c:v>208.24158333142597</c:v>
                </c:pt>
                <c:pt idx="12112">
                  <c:v>208.25846666495005</c:v>
                </c:pt>
                <c:pt idx="12113">
                  <c:v>208.27534999847413</c:v>
                </c:pt>
                <c:pt idx="12114">
                  <c:v>208.29220000108083</c:v>
                </c:pt>
                <c:pt idx="12115">
                  <c:v>208.30908333460491</c:v>
                </c:pt>
                <c:pt idx="12116">
                  <c:v>208.32596666018168</c:v>
                </c:pt>
                <c:pt idx="12117">
                  <c:v>208.34284999370576</c:v>
                </c:pt>
                <c:pt idx="12118">
                  <c:v>208.35971666177113</c:v>
                </c:pt>
                <c:pt idx="12119">
                  <c:v>208.37661666075388</c:v>
                </c:pt>
                <c:pt idx="12120">
                  <c:v>208.39348332881929</c:v>
                </c:pt>
                <c:pt idx="12121">
                  <c:v>208.41036666234334</c:v>
                </c:pt>
                <c:pt idx="12122">
                  <c:v>208.42726666132609</c:v>
                </c:pt>
                <c:pt idx="12123">
                  <c:v>208.44413332939149</c:v>
                </c:pt>
                <c:pt idx="12124">
                  <c:v>208.46098333199819</c:v>
                </c:pt>
                <c:pt idx="12125">
                  <c:v>208.4778333346049</c:v>
                </c:pt>
                <c:pt idx="12126">
                  <c:v>208.49471666018169</c:v>
                </c:pt>
                <c:pt idx="12127">
                  <c:v>208.51198333104452</c:v>
                </c:pt>
                <c:pt idx="12128">
                  <c:v>208.5288666645686</c:v>
                </c:pt>
                <c:pt idx="12129">
                  <c:v>208.54573333263397</c:v>
                </c:pt>
                <c:pt idx="12130">
                  <c:v>208.56261666615805</c:v>
                </c:pt>
                <c:pt idx="12131">
                  <c:v>208.5794999996821</c:v>
                </c:pt>
                <c:pt idx="12132">
                  <c:v>208.59639999866485</c:v>
                </c:pt>
                <c:pt idx="12133">
                  <c:v>208.61326666673025</c:v>
                </c:pt>
                <c:pt idx="12134">
                  <c:v>208.63011666138968</c:v>
                </c:pt>
                <c:pt idx="12135">
                  <c:v>208.64701666037243</c:v>
                </c:pt>
                <c:pt idx="12136">
                  <c:v>208.66389999389648</c:v>
                </c:pt>
                <c:pt idx="12137">
                  <c:v>208.68076666196188</c:v>
                </c:pt>
                <c:pt idx="12138">
                  <c:v>208.69764999548593</c:v>
                </c:pt>
                <c:pt idx="12139">
                  <c:v>208.71451666355134</c:v>
                </c:pt>
                <c:pt idx="12140">
                  <c:v>208.73138333161671</c:v>
                </c:pt>
                <c:pt idx="12141">
                  <c:v>208.74823333422344</c:v>
                </c:pt>
                <c:pt idx="12142">
                  <c:v>208.76513333320617</c:v>
                </c:pt>
                <c:pt idx="12143">
                  <c:v>208.78203333218892</c:v>
                </c:pt>
                <c:pt idx="12144">
                  <c:v>208.79890000025432</c:v>
                </c:pt>
                <c:pt idx="12145">
                  <c:v>208.81579999923707</c:v>
                </c:pt>
                <c:pt idx="12146">
                  <c:v>208.83269999821979</c:v>
                </c:pt>
                <c:pt idx="12147">
                  <c:v>208.84959999720255</c:v>
                </c:pt>
                <c:pt idx="12148">
                  <c:v>208.86653332710267</c:v>
                </c:pt>
                <c:pt idx="12149">
                  <c:v>208.8834333340327</c:v>
                </c:pt>
                <c:pt idx="12150">
                  <c:v>208.90031666755675</c:v>
                </c:pt>
                <c:pt idx="12151">
                  <c:v>208.91718332767488</c:v>
                </c:pt>
                <c:pt idx="12152">
                  <c:v>208.93406666119893</c:v>
                </c:pt>
                <c:pt idx="12153">
                  <c:v>208.95096666018168</c:v>
                </c:pt>
                <c:pt idx="12154">
                  <c:v>208.96784999370576</c:v>
                </c:pt>
                <c:pt idx="12155">
                  <c:v>208.98475000063578</c:v>
                </c:pt>
                <c:pt idx="12156">
                  <c:v>209.00163333415986</c:v>
                </c:pt>
                <c:pt idx="12157">
                  <c:v>209.01853333314259</c:v>
                </c:pt>
                <c:pt idx="12158">
                  <c:v>209.03540000120799</c:v>
                </c:pt>
                <c:pt idx="12159">
                  <c:v>209.05228333473207</c:v>
                </c:pt>
                <c:pt idx="12160">
                  <c:v>209.06916666030884</c:v>
                </c:pt>
                <c:pt idx="12161">
                  <c:v>209.08606666723887</c:v>
                </c:pt>
                <c:pt idx="12162">
                  <c:v>209.10293332735696</c:v>
                </c:pt>
                <c:pt idx="12163">
                  <c:v>209.11979999542237</c:v>
                </c:pt>
                <c:pt idx="12164">
                  <c:v>209.13666666348774</c:v>
                </c:pt>
                <c:pt idx="12165">
                  <c:v>209.1535666624705</c:v>
                </c:pt>
                <c:pt idx="12166">
                  <c:v>209.1704166650772</c:v>
                </c:pt>
                <c:pt idx="12167">
                  <c:v>209.18729999860128</c:v>
                </c:pt>
                <c:pt idx="12168">
                  <c:v>209.20416666666668</c:v>
                </c:pt>
                <c:pt idx="12169">
                  <c:v>209.22103333473206</c:v>
                </c:pt>
                <c:pt idx="12170">
                  <c:v>209.23791666030883</c:v>
                </c:pt>
                <c:pt idx="12171">
                  <c:v>209.25481666723888</c:v>
                </c:pt>
                <c:pt idx="12172">
                  <c:v>209.27170000076293</c:v>
                </c:pt>
                <c:pt idx="12173">
                  <c:v>209.28858333428701</c:v>
                </c:pt>
                <c:pt idx="12174">
                  <c:v>209.30548333326976</c:v>
                </c:pt>
                <c:pt idx="12175">
                  <c:v>209.32236666679381</c:v>
                </c:pt>
                <c:pt idx="12176">
                  <c:v>209.33925000031789</c:v>
                </c:pt>
                <c:pt idx="12177">
                  <c:v>209.35613333384197</c:v>
                </c:pt>
                <c:pt idx="12178">
                  <c:v>209.37303333282472</c:v>
                </c:pt>
                <c:pt idx="12179">
                  <c:v>209.38991666634877</c:v>
                </c:pt>
                <c:pt idx="12180">
                  <c:v>209.40681666533152</c:v>
                </c:pt>
                <c:pt idx="12181">
                  <c:v>209.42371666431427</c:v>
                </c:pt>
                <c:pt idx="12182">
                  <c:v>209.44058333237965</c:v>
                </c:pt>
                <c:pt idx="12183">
                  <c:v>209.4574833313624</c:v>
                </c:pt>
                <c:pt idx="12184">
                  <c:v>209.47436666488647</c:v>
                </c:pt>
                <c:pt idx="12185">
                  <c:v>209.49126666386923</c:v>
                </c:pt>
                <c:pt idx="12186">
                  <c:v>209.5081499973933</c:v>
                </c:pt>
                <c:pt idx="12187">
                  <c:v>209.52504999637603</c:v>
                </c:pt>
                <c:pt idx="12188">
                  <c:v>209.5419333299001</c:v>
                </c:pt>
                <c:pt idx="12189">
                  <c:v>209.55883332888286</c:v>
                </c:pt>
                <c:pt idx="12190">
                  <c:v>209.57569999694823</c:v>
                </c:pt>
                <c:pt idx="12191">
                  <c:v>209.59259999593098</c:v>
                </c:pt>
                <c:pt idx="12192">
                  <c:v>209.60946666399639</c:v>
                </c:pt>
                <c:pt idx="12193">
                  <c:v>209.62634999752044</c:v>
                </c:pt>
                <c:pt idx="12194">
                  <c:v>209.64323333104451</c:v>
                </c:pt>
                <c:pt idx="12195">
                  <c:v>209.66013333002726</c:v>
                </c:pt>
                <c:pt idx="12196">
                  <c:v>209.67701666355134</c:v>
                </c:pt>
                <c:pt idx="12197">
                  <c:v>209.69393332799277</c:v>
                </c:pt>
                <c:pt idx="12198">
                  <c:v>209.71083332697552</c:v>
                </c:pt>
                <c:pt idx="12199">
                  <c:v>209.72773333390555</c:v>
                </c:pt>
                <c:pt idx="12200">
                  <c:v>209.7446166674296</c:v>
                </c:pt>
                <c:pt idx="12201">
                  <c:v>209.76150000095367</c:v>
                </c:pt>
                <c:pt idx="12202">
                  <c:v>209.77838333447775</c:v>
                </c:pt>
                <c:pt idx="12203">
                  <c:v>209.79524999459585</c:v>
                </c:pt>
                <c:pt idx="12204">
                  <c:v>209.8121499935786</c:v>
                </c:pt>
                <c:pt idx="12205">
                  <c:v>209.82903332710265</c:v>
                </c:pt>
                <c:pt idx="12206">
                  <c:v>209.84589999516805</c:v>
                </c:pt>
                <c:pt idx="12207">
                  <c:v>209.86279999415081</c:v>
                </c:pt>
                <c:pt idx="12208">
                  <c:v>209.87968332767485</c:v>
                </c:pt>
                <c:pt idx="12209">
                  <c:v>209.89656666119893</c:v>
                </c:pt>
                <c:pt idx="12210">
                  <c:v>209.91346666018168</c:v>
                </c:pt>
                <c:pt idx="12211">
                  <c:v>209.93034999370576</c:v>
                </c:pt>
                <c:pt idx="12212">
                  <c:v>209.94719999631246</c:v>
                </c:pt>
                <c:pt idx="12213">
                  <c:v>209.96411666075389</c:v>
                </c:pt>
                <c:pt idx="12214">
                  <c:v>209.98099999427797</c:v>
                </c:pt>
                <c:pt idx="12215">
                  <c:v>209.99791666666667</c:v>
                </c:pt>
                <c:pt idx="12216">
                  <c:v>210.01480000019075</c:v>
                </c:pt>
                <c:pt idx="12217">
                  <c:v>210.03164999485017</c:v>
                </c:pt>
                <c:pt idx="12218">
                  <c:v>210.04853332837422</c:v>
                </c:pt>
                <c:pt idx="12219">
                  <c:v>210.06538333098095</c:v>
                </c:pt>
                <c:pt idx="12220">
                  <c:v>210.08223333358765</c:v>
                </c:pt>
                <c:pt idx="12221">
                  <c:v>210.09914999802908</c:v>
                </c:pt>
                <c:pt idx="12222">
                  <c:v>210.11603333155315</c:v>
                </c:pt>
                <c:pt idx="12223">
                  <c:v>210.13293333053588</c:v>
                </c:pt>
                <c:pt idx="12224">
                  <c:v>210.14981666405995</c:v>
                </c:pt>
                <c:pt idx="12225">
                  <c:v>210.16839999357859</c:v>
                </c:pt>
                <c:pt idx="12226">
                  <c:v>210.18528332710267</c:v>
                </c:pt>
                <c:pt idx="12227">
                  <c:v>210.20214999516804</c:v>
                </c:pt>
                <c:pt idx="12228">
                  <c:v>210.21899999777477</c:v>
                </c:pt>
                <c:pt idx="12229">
                  <c:v>210.23723332881929</c:v>
                </c:pt>
                <c:pt idx="12230">
                  <c:v>210.25409999688466</c:v>
                </c:pt>
                <c:pt idx="12231">
                  <c:v>210.27105000019074</c:v>
                </c:pt>
                <c:pt idx="12232">
                  <c:v>210.28791666030884</c:v>
                </c:pt>
                <c:pt idx="12233">
                  <c:v>210.30478332837421</c:v>
                </c:pt>
                <c:pt idx="12234">
                  <c:v>210.32288332780203</c:v>
                </c:pt>
                <c:pt idx="12235">
                  <c:v>210.33974999586741</c:v>
                </c:pt>
                <c:pt idx="12236">
                  <c:v>210.35659999847411</c:v>
                </c:pt>
                <c:pt idx="12237">
                  <c:v>210.37343332767486</c:v>
                </c:pt>
                <c:pt idx="12238">
                  <c:v>210.3915666659673</c:v>
                </c:pt>
                <c:pt idx="12239">
                  <c:v>210.40843333403271</c:v>
                </c:pt>
                <c:pt idx="12240">
                  <c:v>210.42528332869213</c:v>
                </c:pt>
                <c:pt idx="12241">
                  <c:v>210.44214999675751</c:v>
                </c:pt>
                <c:pt idx="12242">
                  <c:v>210.45906666119893</c:v>
                </c:pt>
                <c:pt idx="12243">
                  <c:v>210.47591666380563</c:v>
                </c:pt>
                <c:pt idx="12244">
                  <c:v>210.49276666641236</c:v>
                </c:pt>
                <c:pt idx="12245">
                  <c:v>210.51086666584015</c:v>
                </c:pt>
                <c:pt idx="12246">
                  <c:v>210.52773333390553</c:v>
                </c:pt>
                <c:pt idx="12247">
                  <c:v>210.54458332856495</c:v>
                </c:pt>
                <c:pt idx="12248">
                  <c:v>210.56143333117168</c:v>
                </c:pt>
                <c:pt idx="12249">
                  <c:v>210.5794999996821</c:v>
                </c:pt>
                <c:pt idx="12250">
                  <c:v>210.5963666677475</c:v>
                </c:pt>
                <c:pt idx="12251">
                  <c:v>210.6132333278656</c:v>
                </c:pt>
                <c:pt idx="12252">
                  <c:v>210.63009999593098</c:v>
                </c:pt>
                <c:pt idx="12253">
                  <c:v>210.64706666469573</c:v>
                </c:pt>
                <c:pt idx="12254">
                  <c:v>210.66391666730246</c:v>
                </c:pt>
                <c:pt idx="12255">
                  <c:v>210.68078332742056</c:v>
                </c:pt>
                <c:pt idx="12256">
                  <c:v>210.6990666627884</c:v>
                </c:pt>
                <c:pt idx="12257">
                  <c:v>210.7159166653951</c:v>
                </c:pt>
                <c:pt idx="12258">
                  <c:v>210.73446666399639</c:v>
                </c:pt>
                <c:pt idx="12259">
                  <c:v>210.752099998792</c:v>
                </c:pt>
                <c:pt idx="12260">
                  <c:v>210.76979999542237</c:v>
                </c:pt>
                <c:pt idx="12261">
                  <c:v>210.78668332894642</c:v>
                </c:pt>
                <c:pt idx="12262">
                  <c:v>210.80354999701183</c:v>
                </c:pt>
                <c:pt idx="12263">
                  <c:v>210.82039999961853</c:v>
                </c:pt>
                <c:pt idx="12264">
                  <c:v>210.837366660436</c:v>
                </c:pt>
                <c:pt idx="12265">
                  <c:v>210.85424999396005</c:v>
                </c:pt>
                <c:pt idx="12266">
                  <c:v>210.87115000089008</c:v>
                </c:pt>
                <c:pt idx="12267">
                  <c:v>210.88809999624888</c:v>
                </c:pt>
                <c:pt idx="12268">
                  <c:v>210.90499999523163</c:v>
                </c:pt>
                <c:pt idx="12269">
                  <c:v>210.92186666329701</c:v>
                </c:pt>
                <c:pt idx="12270">
                  <c:v>210.93871666590374</c:v>
                </c:pt>
                <c:pt idx="12271">
                  <c:v>210.95688332716625</c:v>
                </c:pt>
                <c:pt idx="12272">
                  <c:v>210.97374999523163</c:v>
                </c:pt>
                <c:pt idx="12273">
                  <c:v>210.99188333352407</c:v>
                </c:pt>
                <c:pt idx="12274">
                  <c:v>211.0087333281835</c:v>
                </c:pt>
                <c:pt idx="12275">
                  <c:v>211.02559999624887</c:v>
                </c:pt>
                <c:pt idx="12276">
                  <c:v>211.0424499988556</c:v>
                </c:pt>
                <c:pt idx="12277">
                  <c:v>211.05989999771117</c:v>
                </c:pt>
                <c:pt idx="12278">
                  <c:v>211.07678333123525</c:v>
                </c:pt>
                <c:pt idx="12279">
                  <c:v>211.09466666380564</c:v>
                </c:pt>
                <c:pt idx="12280">
                  <c:v>211.11151666641234</c:v>
                </c:pt>
                <c:pt idx="12281">
                  <c:v>211.12874999841054</c:v>
                </c:pt>
                <c:pt idx="12282">
                  <c:v>211.14561666647595</c:v>
                </c:pt>
                <c:pt idx="12283">
                  <c:v>211.16260000069937</c:v>
                </c:pt>
                <c:pt idx="12284">
                  <c:v>211.17949999968212</c:v>
                </c:pt>
                <c:pt idx="12285">
                  <c:v>211.19638333320617</c:v>
                </c:pt>
                <c:pt idx="12286">
                  <c:v>211.21361666520437</c:v>
                </c:pt>
                <c:pt idx="12287">
                  <c:v>211.23046666781107</c:v>
                </c:pt>
                <c:pt idx="12288">
                  <c:v>211.24733332792917</c:v>
                </c:pt>
                <c:pt idx="12289">
                  <c:v>211.26421666145325</c:v>
                </c:pt>
                <c:pt idx="12290">
                  <c:v>211.28239999612171</c:v>
                </c:pt>
                <c:pt idx="12291">
                  <c:v>211.29924999872844</c:v>
                </c:pt>
                <c:pt idx="12292">
                  <c:v>211.31708332697551</c:v>
                </c:pt>
                <c:pt idx="12293">
                  <c:v>211.33396666049958</c:v>
                </c:pt>
                <c:pt idx="12294">
                  <c:v>211.35088333288829</c:v>
                </c:pt>
                <c:pt idx="12295">
                  <c:v>211.36776666641236</c:v>
                </c:pt>
                <c:pt idx="12296">
                  <c:v>211.38464999993641</c:v>
                </c:pt>
                <c:pt idx="12297">
                  <c:v>211.40149999459584</c:v>
                </c:pt>
                <c:pt idx="12298">
                  <c:v>211.41931666533154</c:v>
                </c:pt>
                <c:pt idx="12299">
                  <c:v>211.43619999885559</c:v>
                </c:pt>
                <c:pt idx="12300">
                  <c:v>211.45306666692099</c:v>
                </c:pt>
                <c:pt idx="12301">
                  <c:v>211.46995000044504</c:v>
                </c:pt>
                <c:pt idx="12302">
                  <c:v>211.48684999942779</c:v>
                </c:pt>
                <c:pt idx="12303">
                  <c:v>211.50373333295187</c:v>
                </c:pt>
                <c:pt idx="12304">
                  <c:v>211.52060000101724</c:v>
                </c:pt>
                <c:pt idx="12305">
                  <c:v>211.53758332729339</c:v>
                </c:pt>
                <c:pt idx="12306">
                  <c:v>211.55446666081747</c:v>
                </c:pt>
                <c:pt idx="12307">
                  <c:v>211.57134999434155</c:v>
                </c:pt>
                <c:pt idx="12308">
                  <c:v>211.58819999694825</c:v>
                </c:pt>
                <c:pt idx="12309">
                  <c:v>211.605099995931</c:v>
                </c:pt>
                <c:pt idx="12310">
                  <c:v>211.62198332945505</c:v>
                </c:pt>
                <c:pt idx="12311">
                  <c:v>211.64013333320617</c:v>
                </c:pt>
                <c:pt idx="12312">
                  <c:v>211.65700000127157</c:v>
                </c:pt>
                <c:pt idx="12313">
                  <c:v>211.67388332684834</c:v>
                </c:pt>
                <c:pt idx="12314">
                  <c:v>211.69074999491374</c:v>
                </c:pt>
                <c:pt idx="12315">
                  <c:v>211.70763332843779</c:v>
                </c:pt>
                <c:pt idx="12316">
                  <c:v>211.7244999965032</c:v>
                </c:pt>
                <c:pt idx="12317">
                  <c:v>211.74139999548595</c:v>
                </c:pt>
                <c:pt idx="12318">
                  <c:v>211.7582999944687</c:v>
                </c:pt>
                <c:pt idx="12319">
                  <c:v>211.77516666253408</c:v>
                </c:pt>
                <c:pt idx="12320">
                  <c:v>211.79204999605815</c:v>
                </c:pt>
                <c:pt idx="12321">
                  <c:v>211.8089499950409</c:v>
                </c:pt>
                <c:pt idx="12322">
                  <c:v>211.82581666310628</c:v>
                </c:pt>
                <c:pt idx="12323">
                  <c:v>211.84269999663036</c:v>
                </c:pt>
                <c:pt idx="12324">
                  <c:v>211.85958333015441</c:v>
                </c:pt>
                <c:pt idx="12325">
                  <c:v>211.87646666367849</c:v>
                </c:pt>
                <c:pt idx="12326">
                  <c:v>211.89334999720256</c:v>
                </c:pt>
                <c:pt idx="12327">
                  <c:v>211.91026666164399</c:v>
                </c:pt>
                <c:pt idx="12328">
                  <c:v>211.92714999516804</c:v>
                </c:pt>
                <c:pt idx="12329">
                  <c:v>211.94401666323344</c:v>
                </c:pt>
                <c:pt idx="12330">
                  <c:v>211.96089999675752</c:v>
                </c:pt>
                <c:pt idx="12331">
                  <c:v>211.97776666482289</c:v>
                </c:pt>
                <c:pt idx="12332">
                  <c:v>211.99464999834697</c:v>
                </c:pt>
                <c:pt idx="12333">
                  <c:v>212.01151666641235</c:v>
                </c:pt>
                <c:pt idx="12334">
                  <c:v>212.0284166653951</c:v>
                </c:pt>
                <c:pt idx="12335">
                  <c:v>212.04531666437785</c:v>
                </c:pt>
                <c:pt idx="12336">
                  <c:v>212.06219999790193</c:v>
                </c:pt>
                <c:pt idx="12337">
                  <c:v>212.0790666659673</c:v>
                </c:pt>
                <c:pt idx="12338">
                  <c:v>212.09596666495005</c:v>
                </c:pt>
                <c:pt idx="12339">
                  <c:v>212.11283333301543</c:v>
                </c:pt>
                <c:pt idx="12340">
                  <c:v>212.12971666653951</c:v>
                </c:pt>
                <c:pt idx="12341">
                  <c:v>212.14658333460491</c:v>
                </c:pt>
                <c:pt idx="12342">
                  <c:v>212.1641666650772</c:v>
                </c:pt>
                <c:pt idx="12343">
                  <c:v>212.18104999860128</c:v>
                </c:pt>
                <c:pt idx="12344">
                  <c:v>212.19794999758403</c:v>
                </c:pt>
                <c:pt idx="12345">
                  <c:v>212.21483333110808</c:v>
                </c:pt>
                <c:pt idx="12346">
                  <c:v>212.23208332856495</c:v>
                </c:pt>
                <c:pt idx="12347">
                  <c:v>212.24894999663036</c:v>
                </c:pt>
                <c:pt idx="12348">
                  <c:v>212.26581666469573</c:v>
                </c:pt>
                <c:pt idx="12349">
                  <c:v>212.28269999821981</c:v>
                </c:pt>
                <c:pt idx="12350">
                  <c:v>212.29959999720256</c:v>
                </c:pt>
                <c:pt idx="12351">
                  <c:v>212.31646666526794</c:v>
                </c:pt>
                <c:pt idx="12352">
                  <c:v>212.33334999879202</c:v>
                </c:pt>
                <c:pt idx="12353">
                  <c:v>212.35024999777477</c:v>
                </c:pt>
                <c:pt idx="12354">
                  <c:v>212.36713333129882</c:v>
                </c:pt>
                <c:pt idx="12355">
                  <c:v>212.38399999936422</c:v>
                </c:pt>
                <c:pt idx="12356">
                  <c:v>212.40089999834697</c:v>
                </c:pt>
                <c:pt idx="12357">
                  <c:v>212.41776666641235</c:v>
                </c:pt>
                <c:pt idx="12358">
                  <c:v>212.43464999993643</c:v>
                </c:pt>
                <c:pt idx="12359">
                  <c:v>212.4515333334605</c:v>
                </c:pt>
                <c:pt idx="12360">
                  <c:v>212.46841666698455</c:v>
                </c:pt>
                <c:pt idx="12361">
                  <c:v>212.48530000050863</c:v>
                </c:pt>
                <c:pt idx="12362">
                  <c:v>212.50218333403271</c:v>
                </c:pt>
                <c:pt idx="12363">
                  <c:v>212.51904999415081</c:v>
                </c:pt>
                <c:pt idx="12364">
                  <c:v>212.53593332767485</c:v>
                </c:pt>
                <c:pt idx="12365">
                  <c:v>212.55281666119893</c:v>
                </c:pt>
                <c:pt idx="12366">
                  <c:v>212.56968332926434</c:v>
                </c:pt>
                <c:pt idx="12367">
                  <c:v>212.58659999370576</c:v>
                </c:pt>
                <c:pt idx="12368">
                  <c:v>212.60348332722981</c:v>
                </c:pt>
                <c:pt idx="12369">
                  <c:v>212.62038333415984</c:v>
                </c:pt>
                <c:pt idx="12370">
                  <c:v>212.63760000069936</c:v>
                </c:pt>
                <c:pt idx="12371">
                  <c:v>212.65446666081746</c:v>
                </c:pt>
                <c:pt idx="12372">
                  <c:v>212.67136666774749</c:v>
                </c:pt>
                <c:pt idx="12373">
                  <c:v>212.68825000127157</c:v>
                </c:pt>
                <c:pt idx="12374">
                  <c:v>212.70511666138967</c:v>
                </c:pt>
                <c:pt idx="12375">
                  <c:v>212.72199999491374</c:v>
                </c:pt>
                <c:pt idx="12376">
                  <c:v>212.7388999938965</c:v>
                </c:pt>
                <c:pt idx="12377">
                  <c:v>212.75578332742054</c:v>
                </c:pt>
                <c:pt idx="12378">
                  <c:v>212.77266666094462</c:v>
                </c:pt>
                <c:pt idx="12379">
                  <c:v>212.78953332901</c:v>
                </c:pt>
                <c:pt idx="12380">
                  <c:v>212.80679999987285</c:v>
                </c:pt>
                <c:pt idx="12381">
                  <c:v>212.8236833333969</c:v>
                </c:pt>
                <c:pt idx="12382">
                  <c:v>212.84058333237965</c:v>
                </c:pt>
                <c:pt idx="12383">
                  <c:v>212.85746666590373</c:v>
                </c:pt>
                <c:pt idx="12384">
                  <c:v>212.87434999942781</c:v>
                </c:pt>
                <c:pt idx="12385">
                  <c:v>212.89126666386923</c:v>
                </c:pt>
                <c:pt idx="12386">
                  <c:v>212.90814999739328</c:v>
                </c:pt>
                <c:pt idx="12387">
                  <c:v>212.92531666755676</c:v>
                </c:pt>
                <c:pt idx="12388">
                  <c:v>212.94220000108083</c:v>
                </c:pt>
                <c:pt idx="12389">
                  <c:v>212.95906666119893</c:v>
                </c:pt>
                <c:pt idx="12390">
                  <c:v>212.97594999472301</c:v>
                </c:pt>
                <c:pt idx="12391">
                  <c:v>212.99281666278839</c:v>
                </c:pt>
                <c:pt idx="12392">
                  <c:v>213.00969999631246</c:v>
                </c:pt>
                <c:pt idx="12393">
                  <c:v>213.02656666437784</c:v>
                </c:pt>
                <c:pt idx="12394">
                  <c:v>213.04343333244324</c:v>
                </c:pt>
                <c:pt idx="12395">
                  <c:v>213.06071666081746</c:v>
                </c:pt>
                <c:pt idx="12396">
                  <c:v>213.07759999434154</c:v>
                </c:pt>
                <c:pt idx="12397">
                  <c:v>213.09450000127157</c:v>
                </c:pt>
                <c:pt idx="12398">
                  <c:v>213.11138332684834</c:v>
                </c:pt>
                <c:pt idx="12399">
                  <c:v>213.12826666037242</c:v>
                </c:pt>
                <c:pt idx="12400">
                  <c:v>213.1451499938965</c:v>
                </c:pt>
                <c:pt idx="12401">
                  <c:v>213.16203332742054</c:v>
                </c:pt>
                <c:pt idx="12402">
                  <c:v>213.17891666094462</c:v>
                </c:pt>
                <c:pt idx="12403">
                  <c:v>213.19583333333333</c:v>
                </c:pt>
                <c:pt idx="12404">
                  <c:v>213.2127166668574</c:v>
                </c:pt>
                <c:pt idx="12405">
                  <c:v>213.22960000038148</c:v>
                </c:pt>
                <c:pt idx="12406">
                  <c:v>213.24648333390553</c:v>
                </c:pt>
                <c:pt idx="12407">
                  <c:v>213.26333332856495</c:v>
                </c:pt>
                <c:pt idx="12408">
                  <c:v>213.28019999663036</c:v>
                </c:pt>
                <c:pt idx="12409">
                  <c:v>213.29708333015441</c:v>
                </c:pt>
                <c:pt idx="12410">
                  <c:v>213.31396666367849</c:v>
                </c:pt>
                <c:pt idx="12411">
                  <c:v>213.33084999720256</c:v>
                </c:pt>
                <c:pt idx="12412">
                  <c:v>213.34774999618531</c:v>
                </c:pt>
                <c:pt idx="12413">
                  <c:v>213.36463332970936</c:v>
                </c:pt>
                <c:pt idx="12414">
                  <c:v>213.38151666323344</c:v>
                </c:pt>
                <c:pt idx="12415">
                  <c:v>213.39843332767487</c:v>
                </c:pt>
                <c:pt idx="12416">
                  <c:v>213.41531666119894</c:v>
                </c:pt>
                <c:pt idx="12417">
                  <c:v>213.43219999472299</c:v>
                </c:pt>
                <c:pt idx="12418">
                  <c:v>213.44908332824707</c:v>
                </c:pt>
                <c:pt idx="12419">
                  <c:v>213.46596666177115</c:v>
                </c:pt>
                <c:pt idx="12420">
                  <c:v>213.4828666607539</c:v>
                </c:pt>
                <c:pt idx="12421">
                  <c:v>213.49974999427795</c:v>
                </c:pt>
                <c:pt idx="12422">
                  <c:v>213.51663332780203</c:v>
                </c:pt>
                <c:pt idx="12423">
                  <c:v>213.53353333473206</c:v>
                </c:pt>
                <c:pt idx="12424">
                  <c:v>213.55041666030883</c:v>
                </c:pt>
                <c:pt idx="12425">
                  <c:v>213.5672999938329</c:v>
                </c:pt>
                <c:pt idx="12426">
                  <c:v>213.58418332735698</c:v>
                </c:pt>
                <c:pt idx="12427">
                  <c:v>213.60106666088103</c:v>
                </c:pt>
                <c:pt idx="12428">
                  <c:v>213.61793332894644</c:v>
                </c:pt>
                <c:pt idx="12429">
                  <c:v>213.63481666247051</c:v>
                </c:pt>
                <c:pt idx="12430">
                  <c:v>213.65169999599456</c:v>
                </c:pt>
                <c:pt idx="12431">
                  <c:v>213.66858332951864</c:v>
                </c:pt>
                <c:pt idx="12432">
                  <c:v>213.68544999758402</c:v>
                </c:pt>
                <c:pt idx="12433">
                  <c:v>213.70233333110809</c:v>
                </c:pt>
                <c:pt idx="12434">
                  <c:v>213.71919999917347</c:v>
                </c:pt>
                <c:pt idx="12435">
                  <c:v>213.73609999815622</c:v>
                </c:pt>
                <c:pt idx="12436">
                  <c:v>213.7529833316803</c:v>
                </c:pt>
                <c:pt idx="12437">
                  <c:v>213.76986666520438</c:v>
                </c:pt>
                <c:pt idx="12438">
                  <c:v>213.78676666418713</c:v>
                </c:pt>
                <c:pt idx="12439">
                  <c:v>213.80364999771118</c:v>
                </c:pt>
                <c:pt idx="12440">
                  <c:v>213.82053333123525</c:v>
                </c:pt>
                <c:pt idx="12441">
                  <c:v>213.83738333384196</c:v>
                </c:pt>
                <c:pt idx="12442">
                  <c:v>213.85428333282471</c:v>
                </c:pt>
                <c:pt idx="12443">
                  <c:v>213.87113332748413</c:v>
                </c:pt>
                <c:pt idx="12444">
                  <c:v>213.88801666100821</c:v>
                </c:pt>
                <c:pt idx="12445">
                  <c:v>213.90488332907358</c:v>
                </c:pt>
                <c:pt idx="12446">
                  <c:v>213.92176666259766</c:v>
                </c:pt>
                <c:pt idx="12447">
                  <c:v>213.93866666158041</c:v>
                </c:pt>
                <c:pt idx="12448">
                  <c:v>213.95554999510446</c:v>
                </c:pt>
                <c:pt idx="12449">
                  <c:v>213.97243332862854</c:v>
                </c:pt>
                <c:pt idx="12450">
                  <c:v>213.98933332761129</c:v>
                </c:pt>
                <c:pt idx="12451">
                  <c:v>214.00621666113537</c:v>
                </c:pt>
                <c:pt idx="12452">
                  <c:v>214.02309999465942</c:v>
                </c:pt>
                <c:pt idx="12453">
                  <c:v>214.04008332888284</c:v>
                </c:pt>
                <c:pt idx="12454">
                  <c:v>214.05696666240692</c:v>
                </c:pt>
                <c:pt idx="12455">
                  <c:v>214.0738333304723</c:v>
                </c:pt>
                <c:pt idx="12456">
                  <c:v>214.0906999985377</c:v>
                </c:pt>
                <c:pt idx="12457">
                  <c:v>214.10783332983652</c:v>
                </c:pt>
                <c:pt idx="12458">
                  <c:v>214.12469999790193</c:v>
                </c:pt>
                <c:pt idx="12459">
                  <c:v>214.14159999688465</c:v>
                </c:pt>
                <c:pt idx="12460">
                  <c:v>214.15846666495005</c:v>
                </c:pt>
                <c:pt idx="12461">
                  <c:v>214.17531666755676</c:v>
                </c:pt>
                <c:pt idx="12462">
                  <c:v>214.19220000108083</c:v>
                </c:pt>
                <c:pt idx="12463">
                  <c:v>214.20908333460491</c:v>
                </c:pt>
                <c:pt idx="12464">
                  <c:v>214.22596666018168</c:v>
                </c:pt>
                <c:pt idx="12465">
                  <c:v>214.24286666711171</c:v>
                </c:pt>
                <c:pt idx="12466">
                  <c:v>214.25975000063579</c:v>
                </c:pt>
                <c:pt idx="12467">
                  <c:v>214.27664999961854</c:v>
                </c:pt>
                <c:pt idx="12468">
                  <c:v>214.29353333314259</c:v>
                </c:pt>
                <c:pt idx="12469">
                  <c:v>214.31043333212534</c:v>
                </c:pt>
                <c:pt idx="12470">
                  <c:v>214.32731666564942</c:v>
                </c:pt>
                <c:pt idx="12471">
                  <c:v>214.34421666463217</c:v>
                </c:pt>
                <c:pt idx="12472">
                  <c:v>214.36111666361492</c:v>
                </c:pt>
                <c:pt idx="12473">
                  <c:v>214.37801666259764</c:v>
                </c:pt>
                <c:pt idx="12474">
                  <c:v>214.39489999612172</c:v>
                </c:pt>
                <c:pt idx="12475">
                  <c:v>214.41179999510447</c:v>
                </c:pt>
                <c:pt idx="12476">
                  <c:v>214.42864999771118</c:v>
                </c:pt>
                <c:pt idx="12477">
                  <c:v>214.44551666577658</c:v>
                </c:pt>
                <c:pt idx="12478">
                  <c:v>214.46238333384196</c:v>
                </c:pt>
                <c:pt idx="12479">
                  <c:v>214.47926666736603</c:v>
                </c:pt>
                <c:pt idx="12480">
                  <c:v>214.49613332748413</c:v>
                </c:pt>
                <c:pt idx="12481">
                  <c:v>214.51298333009083</c:v>
                </c:pt>
                <c:pt idx="12482">
                  <c:v>214.52984999815624</c:v>
                </c:pt>
                <c:pt idx="12483">
                  <c:v>214.54718333085378</c:v>
                </c:pt>
                <c:pt idx="12484">
                  <c:v>214.56406666437786</c:v>
                </c:pt>
                <c:pt idx="12485">
                  <c:v>214.58096666336058</c:v>
                </c:pt>
                <c:pt idx="12486">
                  <c:v>214.59783333142599</c:v>
                </c:pt>
                <c:pt idx="12487">
                  <c:v>214.61469999949136</c:v>
                </c:pt>
                <c:pt idx="12488">
                  <c:v>214.63156666755677</c:v>
                </c:pt>
                <c:pt idx="12489">
                  <c:v>214.64845000108082</c:v>
                </c:pt>
                <c:pt idx="12490">
                  <c:v>214.66536666552227</c:v>
                </c:pt>
                <c:pt idx="12491">
                  <c:v>214.68221666018169</c:v>
                </c:pt>
                <c:pt idx="12492">
                  <c:v>214.69911666711172</c:v>
                </c:pt>
                <c:pt idx="12493">
                  <c:v>214.71596666177115</c:v>
                </c:pt>
                <c:pt idx="12494">
                  <c:v>214.7328666607539</c:v>
                </c:pt>
                <c:pt idx="12495">
                  <c:v>214.7497166633606</c:v>
                </c:pt>
                <c:pt idx="12496">
                  <c:v>214.76659999688465</c:v>
                </c:pt>
                <c:pt idx="12497">
                  <c:v>214.78346666495005</c:v>
                </c:pt>
                <c:pt idx="12498">
                  <c:v>214.80034999847413</c:v>
                </c:pt>
                <c:pt idx="12499">
                  <c:v>214.81721666653951</c:v>
                </c:pt>
                <c:pt idx="12500">
                  <c:v>214.83408333460491</c:v>
                </c:pt>
                <c:pt idx="12501">
                  <c:v>214.85098333358764</c:v>
                </c:pt>
                <c:pt idx="12502">
                  <c:v>214.86786666711171</c:v>
                </c:pt>
                <c:pt idx="12503">
                  <c:v>214.88473332722981</c:v>
                </c:pt>
                <c:pt idx="12504">
                  <c:v>214.90163333415984</c:v>
                </c:pt>
                <c:pt idx="12505">
                  <c:v>214.91849999427797</c:v>
                </c:pt>
                <c:pt idx="12506">
                  <c:v>214.93534999688467</c:v>
                </c:pt>
                <c:pt idx="12507">
                  <c:v>214.95224999586742</c:v>
                </c:pt>
                <c:pt idx="12508">
                  <c:v>214.96913332939147</c:v>
                </c:pt>
                <c:pt idx="12509">
                  <c:v>214.98601666291555</c:v>
                </c:pt>
                <c:pt idx="12510">
                  <c:v>215.00289999643962</c:v>
                </c:pt>
                <c:pt idx="12511">
                  <c:v>215.019766664505</c:v>
                </c:pt>
                <c:pt idx="12512">
                  <c:v>215.0366333325704</c:v>
                </c:pt>
                <c:pt idx="12513">
                  <c:v>215.05353333155315</c:v>
                </c:pt>
                <c:pt idx="12514">
                  <c:v>215.07038333415986</c:v>
                </c:pt>
                <c:pt idx="12515">
                  <c:v>215.08728333314261</c:v>
                </c:pt>
                <c:pt idx="12516">
                  <c:v>215.10416666666666</c:v>
                </c:pt>
                <c:pt idx="12517">
                  <c:v>215.12106666564941</c:v>
                </c:pt>
                <c:pt idx="12518">
                  <c:v>215.13794999917349</c:v>
                </c:pt>
                <c:pt idx="12519">
                  <c:v>215.15484999815624</c:v>
                </c:pt>
                <c:pt idx="12520">
                  <c:v>215.17171666622161</c:v>
                </c:pt>
                <c:pt idx="12521">
                  <c:v>215.18859999974569</c:v>
                </c:pt>
                <c:pt idx="12522">
                  <c:v>215.20546666781107</c:v>
                </c:pt>
                <c:pt idx="12523">
                  <c:v>215.22235000133514</c:v>
                </c:pt>
                <c:pt idx="12524">
                  <c:v>215.2392500003179</c:v>
                </c:pt>
                <c:pt idx="12525">
                  <c:v>215.25616666475932</c:v>
                </c:pt>
                <c:pt idx="12526">
                  <c:v>215.27306666374207</c:v>
                </c:pt>
                <c:pt idx="12527">
                  <c:v>215.28994999726612</c:v>
                </c:pt>
                <c:pt idx="12528">
                  <c:v>215.3068333307902</c:v>
                </c:pt>
                <c:pt idx="12529">
                  <c:v>215.3236999988556</c:v>
                </c:pt>
                <c:pt idx="12530">
                  <c:v>215.34059999783832</c:v>
                </c:pt>
                <c:pt idx="12531">
                  <c:v>215.35746666590373</c:v>
                </c:pt>
                <c:pt idx="12532">
                  <c:v>215.37436666488648</c:v>
                </c:pt>
                <c:pt idx="12533">
                  <c:v>215.39124999841053</c:v>
                </c:pt>
                <c:pt idx="12534">
                  <c:v>215.40813333193461</c:v>
                </c:pt>
                <c:pt idx="12535">
                  <c:v>215.42503333091736</c:v>
                </c:pt>
                <c:pt idx="12536">
                  <c:v>215.44191666444144</c:v>
                </c:pt>
                <c:pt idx="12537">
                  <c:v>215.45879999796549</c:v>
                </c:pt>
                <c:pt idx="12538">
                  <c:v>215.47613333066303</c:v>
                </c:pt>
                <c:pt idx="12539">
                  <c:v>215.49301666418711</c:v>
                </c:pt>
                <c:pt idx="12540">
                  <c:v>215.50991666316986</c:v>
                </c:pt>
                <c:pt idx="12541">
                  <c:v>215.52681666215261</c:v>
                </c:pt>
                <c:pt idx="12542">
                  <c:v>215.54369999567669</c:v>
                </c:pt>
                <c:pt idx="12543">
                  <c:v>215.56058332920074</c:v>
                </c:pt>
                <c:pt idx="12544">
                  <c:v>215.57746666272482</c:v>
                </c:pt>
                <c:pt idx="12545">
                  <c:v>215.59431666533152</c:v>
                </c:pt>
                <c:pt idx="12546">
                  <c:v>215.6111999988556</c:v>
                </c:pt>
                <c:pt idx="12547">
                  <c:v>215.62806666692097</c:v>
                </c:pt>
                <c:pt idx="12548">
                  <c:v>215.64495000044505</c:v>
                </c:pt>
                <c:pt idx="12549">
                  <c:v>215.66183333396913</c:v>
                </c:pt>
                <c:pt idx="12550">
                  <c:v>215.67871666749318</c:v>
                </c:pt>
                <c:pt idx="12551">
                  <c:v>215.69560000101725</c:v>
                </c:pt>
                <c:pt idx="12552">
                  <c:v>215.71250000000001</c:v>
                </c:pt>
                <c:pt idx="12553">
                  <c:v>215.72938333352405</c:v>
                </c:pt>
                <c:pt idx="12554">
                  <c:v>215.74623332818348</c:v>
                </c:pt>
                <c:pt idx="12555">
                  <c:v>215.76311666170756</c:v>
                </c:pt>
                <c:pt idx="12556">
                  <c:v>215.77999999523163</c:v>
                </c:pt>
                <c:pt idx="12557">
                  <c:v>215.79684999783834</c:v>
                </c:pt>
                <c:pt idx="12558">
                  <c:v>215.81374999682109</c:v>
                </c:pt>
                <c:pt idx="12559">
                  <c:v>215.83064999580384</c:v>
                </c:pt>
                <c:pt idx="12560">
                  <c:v>215.84754999478659</c:v>
                </c:pt>
                <c:pt idx="12561">
                  <c:v>215.86444999376934</c:v>
                </c:pt>
                <c:pt idx="12562">
                  <c:v>215.88133332729339</c:v>
                </c:pt>
                <c:pt idx="12563">
                  <c:v>216.22473332881927</c:v>
                </c:pt>
                <c:pt idx="12564">
                  <c:v>216.24159999688467</c:v>
                </c:pt>
                <c:pt idx="12565">
                  <c:v>216.25848333040872</c:v>
                </c:pt>
                <c:pt idx="12566">
                  <c:v>216.27533333301545</c:v>
                </c:pt>
                <c:pt idx="12567">
                  <c:v>216.29220000108083</c:v>
                </c:pt>
                <c:pt idx="12568">
                  <c:v>216.31058332920074</c:v>
                </c:pt>
                <c:pt idx="12569">
                  <c:v>216.32743333180744</c:v>
                </c:pt>
                <c:pt idx="12570">
                  <c:v>216.34546666145326</c:v>
                </c:pt>
                <c:pt idx="12571">
                  <c:v>216.36233332951863</c:v>
                </c:pt>
                <c:pt idx="12572">
                  <c:v>216.37933332920073</c:v>
                </c:pt>
                <c:pt idx="12573">
                  <c:v>216.39619999726614</c:v>
                </c:pt>
                <c:pt idx="12574">
                  <c:v>216.4141666650772</c:v>
                </c:pt>
                <c:pt idx="12575">
                  <c:v>216.43103333314261</c:v>
                </c:pt>
                <c:pt idx="12576">
                  <c:v>216.44853332837422</c:v>
                </c:pt>
                <c:pt idx="12577">
                  <c:v>216.46538333098093</c:v>
                </c:pt>
                <c:pt idx="12578">
                  <c:v>216.48223333358766</c:v>
                </c:pt>
                <c:pt idx="12579">
                  <c:v>216.49908332824708</c:v>
                </c:pt>
                <c:pt idx="12580">
                  <c:v>216.5170833269755</c:v>
                </c:pt>
                <c:pt idx="12581">
                  <c:v>216.53421666622162</c:v>
                </c:pt>
                <c:pt idx="12582">
                  <c:v>216.55186666647595</c:v>
                </c:pt>
                <c:pt idx="12583">
                  <c:v>216.57549999554951</c:v>
                </c:pt>
                <c:pt idx="12584">
                  <c:v>216.59239999453226</c:v>
                </c:pt>
                <c:pt idx="12585">
                  <c:v>216.60924999713899</c:v>
                </c:pt>
                <c:pt idx="12586">
                  <c:v>216.62611666520436</c:v>
                </c:pt>
                <c:pt idx="12587">
                  <c:v>216.64296666781107</c:v>
                </c:pt>
                <c:pt idx="12588">
                  <c:v>216.65981666247049</c:v>
                </c:pt>
                <c:pt idx="12589">
                  <c:v>216.67669999599457</c:v>
                </c:pt>
                <c:pt idx="12590">
                  <c:v>216.69385000069937</c:v>
                </c:pt>
                <c:pt idx="12591">
                  <c:v>216.71071666081747</c:v>
                </c:pt>
                <c:pt idx="12592">
                  <c:v>216.74395000139873</c:v>
                </c:pt>
                <c:pt idx="12593">
                  <c:v>216.76214999357859</c:v>
                </c:pt>
                <c:pt idx="12594">
                  <c:v>216.77901666164399</c:v>
                </c:pt>
                <c:pt idx="12595">
                  <c:v>216.7958666642507</c:v>
                </c:pt>
                <c:pt idx="12596">
                  <c:v>216.8127166668574</c:v>
                </c:pt>
                <c:pt idx="12597">
                  <c:v>216.83918333053589</c:v>
                </c:pt>
                <c:pt idx="12598">
                  <c:v>216.85608332951864</c:v>
                </c:pt>
                <c:pt idx="12599">
                  <c:v>216.87299999396006</c:v>
                </c:pt>
                <c:pt idx="12600">
                  <c:v>216.88984999656677</c:v>
                </c:pt>
                <c:pt idx="12601">
                  <c:v>216.90671666463217</c:v>
                </c:pt>
                <c:pt idx="12602">
                  <c:v>216.92383333047232</c:v>
                </c:pt>
                <c:pt idx="12603">
                  <c:v>216.95734999974567</c:v>
                </c:pt>
                <c:pt idx="12604">
                  <c:v>216.9741999944051</c:v>
                </c:pt>
                <c:pt idx="12605">
                  <c:v>216.9910666624705</c:v>
                </c:pt>
                <c:pt idx="12606">
                  <c:v>217.01023333072663</c:v>
                </c:pt>
                <c:pt idx="12607">
                  <c:v>217.02708333333334</c:v>
                </c:pt>
                <c:pt idx="12608">
                  <c:v>217.05989999771117</c:v>
                </c:pt>
                <c:pt idx="12609">
                  <c:v>217.07673332691192</c:v>
                </c:pt>
                <c:pt idx="12610">
                  <c:v>217.09378333091735</c:v>
                </c:pt>
                <c:pt idx="12611">
                  <c:v>217.11073333422343</c:v>
                </c:pt>
                <c:pt idx="12612">
                  <c:v>217.1276166677475</c:v>
                </c:pt>
                <c:pt idx="12613">
                  <c:v>217.1449833313624</c:v>
                </c:pt>
                <c:pt idx="12614">
                  <c:v>217.16768333117167</c:v>
                </c:pt>
                <c:pt idx="12615">
                  <c:v>217.18823332786559</c:v>
                </c:pt>
                <c:pt idx="12616">
                  <c:v>217.20511666138967</c:v>
                </c:pt>
                <c:pt idx="12617">
                  <c:v>217.22198332945507</c:v>
                </c:pt>
                <c:pt idx="12618">
                  <c:v>217.23883333206177</c:v>
                </c:pt>
                <c:pt idx="12619">
                  <c:v>217.25571666558582</c:v>
                </c:pt>
                <c:pt idx="12620">
                  <c:v>217.2728166659673</c:v>
                </c:pt>
                <c:pt idx="12621">
                  <c:v>217.2896833340327</c:v>
                </c:pt>
                <c:pt idx="12622">
                  <c:v>217.3065499941508</c:v>
                </c:pt>
                <c:pt idx="12623">
                  <c:v>217.3233999967575</c:v>
                </c:pt>
                <c:pt idx="12624">
                  <c:v>217.34026666482291</c:v>
                </c:pt>
                <c:pt idx="12625">
                  <c:v>217.36166666348774</c:v>
                </c:pt>
                <c:pt idx="12626">
                  <c:v>217.37851666609447</c:v>
                </c:pt>
                <c:pt idx="12627">
                  <c:v>217.39538333415985</c:v>
                </c:pt>
                <c:pt idx="12628">
                  <c:v>217.41246666113537</c:v>
                </c:pt>
                <c:pt idx="12629">
                  <c:v>217.57053333123525</c:v>
                </c:pt>
                <c:pt idx="12630">
                  <c:v>217.58741666475933</c:v>
                </c:pt>
                <c:pt idx="12631">
                  <c:v>217.63178333441417</c:v>
                </c:pt>
                <c:pt idx="12632">
                  <c:v>217.7893999973933</c:v>
                </c:pt>
                <c:pt idx="12633">
                  <c:v>217.81603333155314</c:v>
                </c:pt>
                <c:pt idx="12634">
                  <c:v>217.83296666145324</c:v>
                </c:pt>
                <c:pt idx="12635">
                  <c:v>217.84984999497732</c:v>
                </c:pt>
                <c:pt idx="12636">
                  <c:v>217.86674999396007</c:v>
                </c:pt>
                <c:pt idx="12637">
                  <c:v>217.88363332748412</c:v>
                </c:pt>
                <c:pt idx="12638">
                  <c:v>217.90083332856497</c:v>
                </c:pt>
                <c:pt idx="12639">
                  <c:v>217.9178166627884</c:v>
                </c:pt>
                <c:pt idx="12640">
                  <c:v>217.9346666653951</c:v>
                </c:pt>
                <c:pt idx="12641">
                  <c:v>217.9515333334605</c:v>
                </c:pt>
                <c:pt idx="12642">
                  <c:v>217.96848332881927</c:v>
                </c:pt>
                <c:pt idx="12643">
                  <c:v>217.98536666234335</c:v>
                </c:pt>
                <c:pt idx="12644">
                  <c:v>218.0022499958674</c:v>
                </c:pt>
                <c:pt idx="12645">
                  <c:v>218.01913332939148</c:v>
                </c:pt>
                <c:pt idx="12646">
                  <c:v>218.03621666431428</c:v>
                </c:pt>
                <c:pt idx="12647">
                  <c:v>218.05413332780202</c:v>
                </c:pt>
                <c:pt idx="12648">
                  <c:v>218.07099999586742</c:v>
                </c:pt>
                <c:pt idx="12649">
                  <c:v>218.08903333346049</c:v>
                </c:pt>
                <c:pt idx="12650">
                  <c:v>218.10588332811992</c:v>
                </c:pt>
                <c:pt idx="12651">
                  <c:v>218.12346666653951</c:v>
                </c:pt>
                <c:pt idx="12652">
                  <c:v>218.14031666119894</c:v>
                </c:pt>
                <c:pt idx="12653">
                  <c:v>218.15718332926431</c:v>
                </c:pt>
                <c:pt idx="12654">
                  <c:v>218.17433333396912</c:v>
                </c:pt>
                <c:pt idx="12655">
                  <c:v>218.19119999408721</c:v>
                </c:pt>
                <c:pt idx="12656">
                  <c:v>218.20804999669392</c:v>
                </c:pt>
                <c:pt idx="12657">
                  <c:v>218.22565000057222</c:v>
                </c:pt>
                <c:pt idx="12658">
                  <c:v>218.24249999523164</c:v>
                </c:pt>
                <c:pt idx="12659">
                  <c:v>218.25936666329702</c:v>
                </c:pt>
                <c:pt idx="12660">
                  <c:v>218.27623333136242</c:v>
                </c:pt>
                <c:pt idx="12661">
                  <c:v>218.29423333009083</c:v>
                </c:pt>
                <c:pt idx="12662">
                  <c:v>218.31124999523163</c:v>
                </c:pt>
                <c:pt idx="12663">
                  <c:v>218.32814999421439</c:v>
                </c:pt>
                <c:pt idx="12664">
                  <c:v>218.34501666227976</c:v>
                </c:pt>
                <c:pt idx="12665">
                  <c:v>218.36214999357858</c:v>
                </c:pt>
                <c:pt idx="12666">
                  <c:v>218.37901666164399</c:v>
                </c:pt>
                <c:pt idx="12667">
                  <c:v>218.39601666132609</c:v>
                </c:pt>
                <c:pt idx="12668">
                  <c:v>218.41303333441417</c:v>
                </c:pt>
                <c:pt idx="12669">
                  <c:v>218.43046666781109</c:v>
                </c:pt>
                <c:pt idx="12670">
                  <c:v>218.44733332792919</c:v>
                </c:pt>
                <c:pt idx="12671">
                  <c:v>218.46431666215261</c:v>
                </c:pt>
                <c:pt idx="12672">
                  <c:v>218.48118333021799</c:v>
                </c:pt>
                <c:pt idx="12673">
                  <c:v>218.49803333282472</c:v>
                </c:pt>
                <c:pt idx="12674">
                  <c:v>218.51490000089009</c:v>
                </c:pt>
                <c:pt idx="12675">
                  <c:v>218.53283332983654</c:v>
                </c:pt>
                <c:pt idx="12676">
                  <c:v>218.54968333244324</c:v>
                </c:pt>
                <c:pt idx="12677">
                  <c:v>218.56766666571301</c:v>
                </c:pt>
                <c:pt idx="12678">
                  <c:v>218.58454999923705</c:v>
                </c:pt>
                <c:pt idx="12679">
                  <c:v>218.60311666329702</c:v>
                </c:pt>
                <c:pt idx="12680">
                  <c:v>218.61999999682109</c:v>
                </c:pt>
                <c:pt idx="12681">
                  <c:v>218.6368499994278</c:v>
                </c:pt>
                <c:pt idx="12682">
                  <c:v>218.65369999408722</c:v>
                </c:pt>
                <c:pt idx="12683">
                  <c:v>218.67248333295186</c:v>
                </c:pt>
                <c:pt idx="12684">
                  <c:v>218.68936666647593</c:v>
                </c:pt>
                <c:pt idx="12685">
                  <c:v>218.70659999847413</c:v>
                </c:pt>
                <c:pt idx="12686">
                  <c:v>218.72421666781108</c:v>
                </c:pt>
                <c:pt idx="12687">
                  <c:v>218.74114999771118</c:v>
                </c:pt>
                <c:pt idx="12688">
                  <c:v>218.75823333263398</c:v>
                </c:pt>
                <c:pt idx="12689">
                  <c:v>218.77593332926432</c:v>
                </c:pt>
                <c:pt idx="12690">
                  <c:v>218.79279999732972</c:v>
                </c:pt>
                <c:pt idx="12691">
                  <c:v>218.810400001208</c:v>
                </c:pt>
                <c:pt idx="12692">
                  <c:v>218.82724999586742</c:v>
                </c:pt>
                <c:pt idx="12693">
                  <c:v>218.84409999847412</c:v>
                </c:pt>
                <c:pt idx="12694">
                  <c:v>218.86123332977294</c:v>
                </c:pt>
                <c:pt idx="12695">
                  <c:v>218.87886666456859</c:v>
                </c:pt>
                <c:pt idx="12696">
                  <c:v>218.89573333263397</c:v>
                </c:pt>
                <c:pt idx="12697">
                  <c:v>218.91354999542236</c:v>
                </c:pt>
                <c:pt idx="12698">
                  <c:v>218.93039999802906</c:v>
                </c:pt>
                <c:pt idx="12699">
                  <c:v>218.94829999605815</c:v>
                </c:pt>
                <c:pt idx="12700">
                  <c:v>218.96514999866486</c:v>
                </c:pt>
                <c:pt idx="12701">
                  <c:v>218.98279999891918</c:v>
                </c:pt>
                <c:pt idx="12702">
                  <c:v>218.9996499935786</c:v>
                </c:pt>
                <c:pt idx="12703">
                  <c:v>219.0164999961853</c:v>
                </c:pt>
                <c:pt idx="12704">
                  <c:v>219.0335166613261</c:v>
                </c:pt>
                <c:pt idx="12705">
                  <c:v>219.05041666030883</c:v>
                </c:pt>
                <c:pt idx="12706">
                  <c:v>219.06728332837423</c:v>
                </c:pt>
                <c:pt idx="12707">
                  <c:v>219.08413333098093</c:v>
                </c:pt>
                <c:pt idx="12708">
                  <c:v>219.10099999904634</c:v>
                </c:pt>
                <c:pt idx="12709">
                  <c:v>219.11798333326976</c:v>
                </c:pt>
                <c:pt idx="12710">
                  <c:v>219.13576666514078</c:v>
                </c:pt>
                <c:pt idx="12711">
                  <c:v>219.15263333320618</c:v>
                </c:pt>
                <c:pt idx="12712">
                  <c:v>219.16953333218893</c:v>
                </c:pt>
                <c:pt idx="12713">
                  <c:v>219.18638332684836</c:v>
                </c:pt>
                <c:pt idx="12714">
                  <c:v>219.2034833272298</c:v>
                </c:pt>
                <c:pt idx="12715">
                  <c:v>219.22079999446868</c:v>
                </c:pt>
                <c:pt idx="12716">
                  <c:v>219.23856666088105</c:v>
                </c:pt>
                <c:pt idx="12717">
                  <c:v>219.25593333244325</c:v>
                </c:pt>
                <c:pt idx="12718">
                  <c:v>219.27346666653952</c:v>
                </c:pt>
                <c:pt idx="12719">
                  <c:v>219.29031666119894</c:v>
                </c:pt>
                <c:pt idx="12720">
                  <c:v>219.30716666380565</c:v>
                </c:pt>
                <c:pt idx="12721">
                  <c:v>219.32426666418712</c:v>
                </c:pt>
                <c:pt idx="12722">
                  <c:v>219.34216666221619</c:v>
                </c:pt>
                <c:pt idx="12723">
                  <c:v>219.35903333028156</c:v>
                </c:pt>
                <c:pt idx="12724">
                  <c:v>219.37594999472302</c:v>
                </c:pt>
                <c:pt idx="12725">
                  <c:v>219.39283332824706</c:v>
                </c:pt>
                <c:pt idx="12726">
                  <c:v>219.40971666177114</c:v>
                </c:pt>
                <c:pt idx="12727">
                  <c:v>219.42658332983652</c:v>
                </c:pt>
                <c:pt idx="12728">
                  <c:v>219.44343333244325</c:v>
                </c:pt>
                <c:pt idx="12729">
                  <c:v>219.46049999396007</c:v>
                </c:pt>
                <c:pt idx="12730">
                  <c:v>219.47834999561309</c:v>
                </c:pt>
                <c:pt idx="12731">
                  <c:v>219.49519999821982</c:v>
                </c:pt>
                <c:pt idx="12732">
                  <c:v>219.51206666628519</c:v>
                </c:pt>
                <c:pt idx="12733">
                  <c:v>219.52894999980927</c:v>
                </c:pt>
                <c:pt idx="12734">
                  <c:v>219.54628333250682</c:v>
                </c:pt>
                <c:pt idx="12735">
                  <c:v>219.56401666800181</c:v>
                </c:pt>
                <c:pt idx="12736">
                  <c:v>219.58103333314259</c:v>
                </c:pt>
                <c:pt idx="12737">
                  <c:v>219.59790000120799</c:v>
                </c:pt>
                <c:pt idx="12738">
                  <c:v>219.61480000019074</c:v>
                </c:pt>
                <c:pt idx="12739">
                  <c:v>219.63168333371479</c:v>
                </c:pt>
                <c:pt idx="12740">
                  <c:v>219.64853332837421</c:v>
                </c:pt>
                <c:pt idx="12741">
                  <c:v>219.66548333168029</c:v>
                </c:pt>
                <c:pt idx="12742">
                  <c:v>219.68236666520437</c:v>
                </c:pt>
                <c:pt idx="12743">
                  <c:v>219.69923333326975</c:v>
                </c:pt>
                <c:pt idx="12744">
                  <c:v>219.7161333322525</c:v>
                </c:pt>
                <c:pt idx="12745">
                  <c:v>219.73341666062672</c:v>
                </c:pt>
                <c:pt idx="12746">
                  <c:v>219.75028332869212</c:v>
                </c:pt>
                <c:pt idx="12747">
                  <c:v>219.7671499967575</c:v>
                </c:pt>
                <c:pt idx="12748">
                  <c:v>219.78399999936423</c:v>
                </c:pt>
                <c:pt idx="12749">
                  <c:v>219.80088333288828</c:v>
                </c:pt>
                <c:pt idx="12750">
                  <c:v>219.81783332824708</c:v>
                </c:pt>
                <c:pt idx="12751">
                  <c:v>219.8350333293279</c:v>
                </c:pt>
                <c:pt idx="12752">
                  <c:v>219.8518833319346</c:v>
                </c:pt>
                <c:pt idx="12753">
                  <c:v>219.86923333009085</c:v>
                </c:pt>
                <c:pt idx="12754">
                  <c:v>219.88705000082652</c:v>
                </c:pt>
                <c:pt idx="12755">
                  <c:v>219.90391666094462</c:v>
                </c:pt>
                <c:pt idx="12756">
                  <c:v>219.92076666355132</c:v>
                </c:pt>
                <c:pt idx="12757">
                  <c:v>219.93815000057219</c:v>
                </c:pt>
                <c:pt idx="12758">
                  <c:v>219.95534999370574</c:v>
                </c:pt>
                <c:pt idx="12759">
                  <c:v>219.97223332722982</c:v>
                </c:pt>
                <c:pt idx="12760">
                  <c:v>219.98909999529522</c:v>
                </c:pt>
                <c:pt idx="12761">
                  <c:v>220.00598332881927</c:v>
                </c:pt>
                <c:pt idx="12762">
                  <c:v>220.02283333142597</c:v>
                </c:pt>
                <c:pt idx="12763">
                  <c:v>220.0399833281835</c:v>
                </c:pt>
                <c:pt idx="12764">
                  <c:v>220.05686666170757</c:v>
                </c:pt>
                <c:pt idx="12765">
                  <c:v>220.07373332977295</c:v>
                </c:pt>
                <c:pt idx="12766">
                  <c:v>220.09059999783832</c:v>
                </c:pt>
                <c:pt idx="12767">
                  <c:v>220.10749999682108</c:v>
                </c:pt>
                <c:pt idx="12768">
                  <c:v>220.12439999580383</c:v>
                </c:pt>
                <c:pt idx="12769">
                  <c:v>220.1412833293279</c:v>
                </c:pt>
                <c:pt idx="12770">
                  <c:v>220.15814999739328</c:v>
                </c:pt>
                <c:pt idx="12771">
                  <c:v>220.17503333091736</c:v>
                </c:pt>
                <c:pt idx="12772">
                  <c:v>220.19211666584016</c:v>
                </c:pt>
                <c:pt idx="12773">
                  <c:v>220.20899999936421</c:v>
                </c:pt>
                <c:pt idx="12774">
                  <c:v>220.22588333288829</c:v>
                </c:pt>
                <c:pt idx="12775">
                  <c:v>220.24275000095366</c:v>
                </c:pt>
                <c:pt idx="12776">
                  <c:v>220.25963333447774</c:v>
                </c:pt>
                <c:pt idx="12777">
                  <c:v>220.27646666367849</c:v>
                </c:pt>
                <c:pt idx="12778">
                  <c:v>220.29333333174387</c:v>
                </c:pt>
                <c:pt idx="12779">
                  <c:v>220.31021666526794</c:v>
                </c:pt>
                <c:pt idx="12780">
                  <c:v>220.32709999879202</c:v>
                </c:pt>
                <c:pt idx="12781">
                  <c:v>220.34398333231607</c:v>
                </c:pt>
                <c:pt idx="12782">
                  <c:v>220.36085000038148</c:v>
                </c:pt>
                <c:pt idx="12783">
                  <c:v>220.37781666119892</c:v>
                </c:pt>
                <c:pt idx="12784">
                  <c:v>220.39471666018167</c:v>
                </c:pt>
                <c:pt idx="12785">
                  <c:v>220.4119999965032</c:v>
                </c:pt>
                <c:pt idx="12786">
                  <c:v>220.42888333002728</c:v>
                </c:pt>
                <c:pt idx="12787">
                  <c:v>220.4457999944687</c:v>
                </c:pt>
                <c:pt idx="12788">
                  <c:v>220.46270000139873</c:v>
                </c:pt>
                <c:pt idx="12789">
                  <c:v>220.4795833269755</c:v>
                </c:pt>
                <c:pt idx="12790">
                  <c:v>220.49646666049958</c:v>
                </c:pt>
                <c:pt idx="12791">
                  <c:v>220.51334999402363</c:v>
                </c:pt>
                <c:pt idx="12792">
                  <c:v>220.53023332754771</c:v>
                </c:pt>
                <c:pt idx="12793">
                  <c:v>220.54713333447773</c:v>
                </c:pt>
                <c:pt idx="12794">
                  <c:v>220.56399999459583</c:v>
                </c:pt>
                <c:pt idx="12795">
                  <c:v>220.58086666266124</c:v>
                </c:pt>
                <c:pt idx="12796">
                  <c:v>220.59783333142599</c:v>
                </c:pt>
                <c:pt idx="12797">
                  <c:v>220.61469999949136</c:v>
                </c:pt>
                <c:pt idx="12798">
                  <c:v>220.63158333301544</c:v>
                </c:pt>
                <c:pt idx="12799">
                  <c:v>220.64848333199819</c:v>
                </c:pt>
                <c:pt idx="12800">
                  <c:v>220.66536666552227</c:v>
                </c:pt>
                <c:pt idx="12801">
                  <c:v>220.68223333358765</c:v>
                </c:pt>
                <c:pt idx="12802">
                  <c:v>220.6991333325704</c:v>
                </c:pt>
                <c:pt idx="12803">
                  <c:v>220.71598332722982</c:v>
                </c:pt>
                <c:pt idx="12804">
                  <c:v>220.7328666607539</c:v>
                </c:pt>
                <c:pt idx="12805">
                  <c:v>220.74976666768393</c:v>
                </c:pt>
                <c:pt idx="12806">
                  <c:v>220.76665000120798</c:v>
                </c:pt>
                <c:pt idx="12807">
                  <c:v>220.78355000019073</c:v>
                </c:pt>
                <c:pt idx="12808">
                  <c:v>220.80043333371481</c:v>
                </c:pt>
                <c:pt idx="12809">
                  <c:v>220.81731666723888</c:v>
                </c:pt>
                <c:pt idx="12810">
                  <c:v>220.83420000076293</c:v>
                </c:pt>
                <c:pt idx="12811">
                  <c:v>220.85108333428701</c:v>
                </c:pt>
                <c:pt idx="12812">
                  <c:v>220.86793332894644</c:v>
                </c:pt>
                <c:pt idx="12813">
                  <c:v>220.88483332792919</c:v>
                </c:pt>
                <c:pt idx="12814">
                  <c:v>220.90168333053589</c:v>
                </c:pt>
                <c:pt idx="12815">
                  <c:v>220.91858332951864</c:v>
                </c:pt>
                <c:pt idx="12816">
                  <c:v>220.93546666304272</c:v>
                </c:pt>
                <c:pt idx="12817">
                  <c:v>220.95281666119894</c:v>
                </c:pt>
                <c:pt idx="12818">
                  <c:v>220.96969999472302</c:v>
                </c:pt>
                <c:pt idx="12819">
                  <c:v>220.98661666711172</c:v>
                </c:pt>
                <c:pt idx="12820">
                  <c:v>221.00348332722982</c:v>
                </c:pt>
                <c:pt idx="12821">
                  <c:v>221.02033332983652</c:v>
                </c:pt>
                <c:pt idx="12822">
                  <c:v>221.0372166633606</c:v>
                </c:pt>
                <c:pt idx="12823">
                  <c:v>221.05408333142597</c:v>
                </c:pt>
                <c:pt idx="12824">
                  <c:v>221.07098333040872</c:v>
                </c:pt>
                <c:pt idx="12825">
                  <c:v>221.08784999847413</c:v>
                </c:pt>
                <c:pt idx="12826">
                  <c:v>221.10473333199818</c:v>
                </c:pt>
                <c:pt idx="12827">
                  <c:v>221.12164999643963</c:v>
                </c:pt>
                <c:pt idx="12828">
                  <c:v>221.13853332996368</c:v>
                </c:pt>
                <c:pt idx="12829">
                  <c:v>221.15536666711171</c:v>
                </c:pt>
                <c:pt idx="12830">
                  <c:v>221.17226666609446</c:v>
                </c:pt>
                <c:pt idx="12831">
                  <c:v>221.18914999961854</c:v>
                </c:pt>
                <c:pt idx="12832">
                  <c:v>221.20603333314259</c:v>
                </c:pt>
                <c:pt idx="12833">
                  <c:v>221.22288332780201</c:v>
                </c:pt>
                <c:pt idx="12834">
                  <c:v>221.23976666132609</c:v>
                </c:pt>
                <c:pt idx="12835">
                  <c:v>221.25663332939149</c:v>
                </c:pt>
                <c:pt idx="12836">
                  <c:v>221.27353332837421</c:v>
                </c:pt>
                <c:pt idx="12837">
                  <c:v>221.29038333098094</c:v>
                </c:pt>
                <c:pt idx="12838">
                  <c:v>221.3072833299637</c:v>
                </c:pt>
                <c:pt idx="12839">
                  <c:v>221.32416666348774</c:v>
                </c:pt>
                <c:pt idx="12840">
                  <c:v>221.34108332792917</c:v>
                </c:pt>
                <c:pt idx="12841">
                  <c:v>221.3580000003179</c:v>
                </c:pt>
                <c:pt idx="12842">
                  <c:v>221.37491666475933</c:v>
                </c:pt>
                <c:pt idx="12843">
                  <c:v>221.39176666736603</c:v>
                </c:pt>
                <c:pt idx="12844">
                  <c:v>221.40911666552225</c:v>
                </c:pt>
                <c:pt idx="12845">
                  <c:v>221.42599999904633</c:v>
                </c:pt>
                <c:pt idx="12846">
                  <c:v>221.4428666671117</c:v>
                </c:pt>
                <c:pt idx="12847">
                  <c:v>221.45973332722983</c:v>
                </c:pt>
                <c:pt idx="12848">
                  <c:v>221.47663333415986</c:v>
                </c:pt>
                <c:pt idx="12849">
                  <c:v>221.49353333314261</c:v>
                </c:pt>
                <c:pt idx="12850">
                  <c:v>221.51041666666666</c:v>
                </c:pt>
                <c:pt idx="12851">
                  <c:v>221.52764999866486</c:v>
                </c:pt>
                <c:pt idx="12852">
                  <c:v>221.54453333218893</c:v>
                </c:pt>
                <c:pt idx="12853">
                  <c:v>221.56138332684836</c:v>
                </c:pt>
                <c:pt idx="12854">
                  <c:v>221.57824999491373</c:v>
                </c:pt>
                <c:pt idx="12855">
                  <c:v>221.59514999389648</c:v>
                </c:pt>
                <c:pt idx="12856">
                  <c:v>221.61203332742056</c:v>
                </c:pt>
                <c:pt idx="12857">
                  <c:v>221.62891666094461</c:v>
                </c:pt>
                <c:pt idx="12858">
                  <c:v>221.64584999879202</c:v>
                </c:pt>
                <c:pt idx="12859">
                  <c:v>221.66273333231609</c:v>
                </c:pt>
                <c:pt idx="12860">
                  <c:v>221.67961666584014</c:v>
                </c:pt>
                <c:pt idx="12861">
                  <c:v>221.69649999936422</c:v>
                </c:pt>
                <c:pt idx="12862">
                  <c:v>221.7133833328883</c:v>
                </c:pt>
                <c:pt idx="12863">
                  <c:v>221.73025000095367</c:v>
                </c:pt>
                <c:pt idx="12864">
                  <c:v>221.74714999993643</c:v>
                </c:pt>
                <c:pt idx="12865">
                  <c:v>221.7640333334605</c:v>
                </c:pt>
                <c:pt idx="12866">
                  <c:v>221.78091666698455</c:v>
                </c:pt>
                <c:pt idx="12867">
                  <c:v>221.79780000050863</c:v>
                </c:pt>
                <c:pt idx="12868">
                  <c:v>221.81464999516805</c:v>
                </c:pt>
                <c:pt idx="12869">
                  <c:v>221.83153332869213</c:v>
                </c:pt>
                <c:pt idx="12870">
                  <c:v>221.84843332767485</c:v>
                </c:pt>
                <c:pt idx="12871">
                  <c:v>221.86529999574026</c:v>
                </c:pt>
                <c:pt idx="12872">
                  <c:v>221.88255000114441</c:v>
                </c:pt>
                <c:pt idx="12873">
                  <c:v>221.89941666126251</c:v>
                </c:pt>
                <c:pt idx="12874">
                  <c:v>221.91628332932791</c:v>
                </c:pt>
                <c:pt idx="12875">
                  <c:v>221.93316666285196</c:v>
                </c:pt>
                <c:pt idx="12876">
                  <c:v>221.95008332729338</c:v>
                </c:pt>
                <c:pt idx="12877">
                  <c:v>221.96696666081746</c:v>
                </c:pt>
                <c:pt idx="12878">
                  <c:v>221.98384999434154</c:v>
                </c:pt>
                <c:pt idx="12879">
                  <c:v>222.00075000127157</c:v>
                </c:pt>
                <c:pt idx="12880">
                  <c:v>222.01763332684834</c:v>
                </c:pt>
                <c:pt idx="12881">
                  <c:v>222.03449999491374</c:v>
                </c:pt>
                <c:pt idx="12882">
                  <c:v>222.0513999938965</c:v>
                </c:pt>
                <c:pt idx="12883">
                  <c:v>222.06828332742054</c:v>
                </c:pt>
                <c:pt idx="12884">
                  <c:v>222.08516666094462</c:v>
                </c:pt>
                <c:pt idx="12885">
                  <c:v>222.10253333250682</c:v>
                </c:pt>
                <c:pt idx="12886">
                  <c:v>222.11941666603087</c:v>
                </c:pt>
                <c:pt idx="12887">
                  <c:v>222.13629999955495</c:v>
                </c:pt>
                <c:pt idx="12888">
                  <c:v>222.15314999421437</c:v>
                </c:pt>
                <c:pt idx="12889">
                  <c:v>222.17001666227978</c:v>
                </c:pt>
                <c:pt idx="12890">
                  <c:v>222.1869166612625</c:v>
                </c:pt>
                <c:pt idx="12891">
                  <c:v>222.20379999478658</c:v>
                </c:pt>
                <c:pt idx="12892">
                  <c:v>222.22064999739328</c:v>
                </c:pt>
                <c:pt idx="12893">
                  <c:v>222.23756666183471</c:v>
                </c:pt>
                <c:pt idx="12894">
                  <c:v>222.25443332990011</c:v>
                </c:pt>
                <c:pt idx="12895">
                  <c:v>222.27131666342419</c:v>
                </c:pt>
                <c:pt idx="12896">
                  <c:v>222.28823332786561</c:v>
                </c:pt>
                <c:pt idx="12897">
                  <c:v>222.30509999593099</c:v>
                </c:pt>
                <c:pt idx="12898">
                  <c:v>222.32196666399639</c:v>
                </c:pt>
                <c:pt idx="12899">
                  <c:v>222.33884999752044</c:v>
                </c:pt>
                <c:pt idx="12900">
                  <c:v>222.35573333104452</c:v>
                </c:pt>
                <c:pt idx="12901">
                  <c:v>222.37263333002727</c:v>
                </c:pt>
                <c:pt idx="12902">
                  <c:v>222.38948333263397</c:v>
                </c:pt>
                <c:pt idx="12903">
                  <c:v>222.40636666615805</c:v>
                </c:pt>
                <c:pt idx="12904">
                  <c:v>222.42328333059947</c:v>
                </c:pt>
                <c:pt idx="12905">
                  <c:v>222.44016666412352</c:v>
                </c:pt>
                <c:pt idx="12906">
                  <c:v>222.4570499976476</c:v>
                </c:pt>
                <c:pt idx="12907">
                  <c:v>222.47393333117168</c:v>
                </c:pt>
                <c:pt idx="12908">
                  <c:v>222.49081666469573</c:v>
                </c:pt>
                <c:pt idx="12909">
                  <c:v>222.50773332913715</c:v>
                </c:pt>
                <c:pt idx="12910">
                  <c:v>222.5246333281199</c:v>
                </c:pt>
                <c:pt idx="12911">
                  <c:v>222.54153332710266</c:v>
                </c:pt>
                <c:pt idx="12912">
                  <c:v>222.55841666062673</c:v>
                </c:pt>
                <c:pt idx="12913">
                  <c:v>222.57575000127156</c:v>
                </c:pt>
                <c:pt idx="12914">
                  <c:v>222.59261666138966</c:v>
                </c:pt>
                <c:pt idx="12915">
                  <c:v>222.60944999853771</c:v>
                </c:pt>
                <c:pt idx="12916">
                  <c:v>222.62631666660309</c:v>
                </c:pt>
                <c:pt idx="12917">
                  <c:v>222.64321666558584</c:v>
                </c:pt>
                <c:pt idx="12918">
                  <c:v>222.66011666456859</c:v>
                </c:pt>
                <c:pt idx="12919">
                  <c:v>222.67696666717529</c:v>
                </c:pt>
                <c:pt idx="12920">
                  <c:v>222.69431666533151</c:v>
                </c:pt>
                <c:pt idx="12921">
                  <c:v>222.71119999885559</c:v>
                </c:pt>
                <c:pt idx="12922">
                  <c:v>222.72891666094463</c:v>
                </c:pt>
                <c:pt idx="12923">
                  <c:v>222.74579999446868</c:v>
                </c:pt>
                <c:pt idx="12924">
                  <c:v>222.76270000139871</c:v>
                </c:pt>
                <c:pt idx="12925">
                  <c:v>222.77958332697551</c:v>
                </c:pt>
                <c:pt idx="12926">
                  <c:v>222.79646666049956</c:v>
                </c:pt>
                <c:pt idx="12927">
                  <c:v>222.81336666742962</c:v>
                </c:pt>
                <c:pt idx="12928">
                  <c:v>222.83025000095367</c:v>
                </c:pt>
                <c:pt idx="12929">
                  <c:v>222.84713333447775</c:v>
                </c:pt>
                <c:pt idx="12930">
                  <c:v>222.86401666800182</c:v>
                </c:pt>
                <c:pt idx="12931">
                  <c:v>222.88091666698455</c:v>
                </c:pt>
                <c:pt idx="12932">
                  <c:v>222.89780000050862</c:v>
                </c:pt>
                <c:pt idx="12933">
                  <c:v>222.9146833340327</c:v>
                </c:pt>
                <c:pt idx="12934">
                  <c:v>222.93158333301545</c:v>
                </c:pt>
                <c:pt idx="12935">
                  <c:v>222.9484666665395</c:v>
                </c:pt>
                <c:pt idx="12936">
                  <c:v>222.96536666552225</c:v>
                </c:pt>
                <c:pt idx="12937">
                  <c:v>222.98224999904633</c:v>
                </c:pt>
                <c:pt idx="12938">
                  <c:v>222.99914999802908</c:v>
                </c:pt>
                <c:pt idx="12939">
                  <c:v>223.01603333155313</c:v>
                </c:pt>
                <c:pt idx="12940">
                  <c:v>223.03368333180745</c:v>
                </c:pt>
                <c:pt idx="12941">
                  <c:v>223.05056666533153</c:v>
                </c:pt>
                <c:pt idx="12942">
                  <c:v>223.0678166627884</c:v>
                </c:pt>
                <c:pt idx="12943">
                  <c:v>223.08469999631245</c:v>
                </c:pt>
                <c:pt idx="12944">
                  <c:v>223.10161666075388</c:v>
                </c:pt>
                <c:pt idx="12945">
                  <c:v>223.11849999427795</c:v>
                </c:pt>
                <c:pt idx="12946">
                  <c:v>223.13538332780203</c:v>
                </c:pt>
                <c:pt idx="12947">
                  <c:v>223.15228333473206</c:v>
                </c:pt>
                <c:pt idx="12948">
                  <c:v>223.16913332939149</c:v>
                </c:pt>
                <c:pt idx="12949">
                  <c:v>223.18601666291553</c:v>
                </c:pt>
                <c:pt idx="12950">
                  <c:v>223.20291666189829</c:v>
                </c:pt>
                <c:pt idx="12951">
                  <c:v>223.21979999542236</c:v>
                </c:pt>
                <c:pt idx="12952">
                  <c:v>223.23666666348774</c:v>
                </c:pt>
                <c:pt idx="12953">
                  <c:v>223.25409999688466</c:v>
                </c:pt>
                <c:pt idx="12954">
                  <c:v>223.27098333040874</c:v>
                </c:pt>
                <c:pt idx="12955">
                  <c:v>223.28786666393279</c:v>
                </c:pt>
                <c:pt idx="12956">
                  <c:v>223.30471666653952</c:v>
                </c:pt>
                <c:pt idx="12957">
                  <c:v>223.3215833346049</c:v>
                </c:pt>
                <c:pt idx="12958">
                  <c:v>223.33848333358765</c:v>
                </c:pt>
                <c:pt idx="12959">
                  <c:v>223.35536666711172</c:v>
                </c:pt>
                <c:pt idx="12960">
                  <c:v>223.37225000063577</c:v>
                </c:pt>
                <c:pt idx="12961">
                  <c:v>223.38914999961852</c:v>
                </c:pt>
                <c:pt idx="12962">
                  <c:v>223.40643332799274</c:v>
                </c:pt>
                <c:pt idx="12963">
                  <c:v>223.42331666151682</c:v>
                </c:pt>
                <c:pt idx="12964">
                  <c:v>223.4401999950409</c:v>
                </c:pt>
                <c:pt idx="12965">
                  <c:v>223.4570499976476</c:v>
                </c:pt>
                <c:pt idx="12966">
                  <c:v>223.47394999663035</c:v>
                </c:pt>
                <c:pt idx="12967">
                  <c:v>223.49081666469573</c:v>
                </c:pt>
                <c:pt idx="12968">
                  <c:v>223.50769999821981</c:v>
                </c:pt>
                <c:pt idx="12969">
                  <c:v>223.52456666628521</c:v>
                </c:pt>
                <c:pt idx="12970">
                  <c:v>223.54148333072663</c:v>
                </c:pt>
                <c:pt idx="12971">
                  <c:v>223.55833333333334</c:v>
                </c:pt>
                <c:pt idx="12972">
                  <c:v>223.57569999694823</c:v>
                </c:pt>
                <c:pt idx="12973">
                  <c:v>223.59258333047231</c:v>
                </c:pt>
                <c:pt idx="12974">
                  <c:v>223.60946666399639</c:v>
                </c:pt>
                <c:pt idx="12975">
                  <c:v>223.62634999752044</c:v>
                </c:pt>
                <c:pt idx="12976">
                  <c:v>223.64323333104451</c:v>
                </c:pt>
                <c:pt idx="12977">
                  <c:v>223.66009999910992</c:v>
                </c:pt>
                <c:pt idx="12978">
                  <c:v>223.67699999809264</c:v>
                </c:pt>
                <c:pt idx="12979">
                  <c:v>223.69386666615804</c:v>
                </c:pt>
                <c:pt idx="12980">
                  <c:v>223.7107666651408</c:v>
                </c:pt>
                <c:pt idx="12981">
                  <c:v>223.7278333346049</c:v>
                </c:pt>
                <c:pt idx="12982">
                  <c:v>223.74471666018169</c:v>
                </c:pt>
                <c:pt idx="12983">
                  <c:v>223.76159999370574</c:v>
                </c:pt>
                <c:pt idx="12984">
                  <c:v>223.77846666177115</c:v>
                </c:pt>
                <c:pt idx="12985">
                  <c:v>223.79533332983652</c:v>
                </c:pt>
                <c:pt idx="12986">
                  <c:v>223.81223332881927</c:v>
                </c:pt>
                <c:pt idx="12987">
                  <c:v>223.82913332780203</c:v>
                </c:pt>
                <c:pt idx="12988">
                  <c:v>223.8460166613261</c:v>
                </c:pt>
                <c:pt idx="12989">
                  <c:v>223.86289999485015</c:v>
                </c:pt>
                <c:pt idx="12990">
                  <c:v>223.8797999938329</c:v>
                </c:pt>
                <c:pt idx="12991">
                  <c:v>223.89668332735698</c:v>
                </c:pt>
                <c:pt idx="12992">
                  <c:v>223.91358333428701</c:v>
                </c:pt>
                <c:pt idx="12993">
                  <c:v>223.93046666781109</c:v>
                </c:pt>
                <c:pt idx="12994">
                  <c:v>223.94731666247051</c:v>
                </c:pt>
                <c:pt idx="12995">
                  <c:v>223.96418333053589</c:v>
                </c:pt>
                <c:pt idx="12996">
                  <c:v>223.98111666043599</c:v>
                </c:pt>
                <c:pt idx="12997">
                  <c:v>223.99801666736602</c:v>
                </c:pt>
                <c:pt idx="12998">
                  <c:v>224.01491666634877</c:v>
                </c:pt>
                <c:pt idx="12999">
                  <c:v>224.03224999904631</c:v>
                </c:pt>
                <c:pt idx="13000">
                  <c:v>224.04913333257039</c:v>
                </c:pt>
                <c:pt idx="13001">
                  <c:v>224.06598332722982</c:v>
                </c:pt>
                <c:pt idx="13002">
                  <c:v>224.08284999529522</c:v>
                </c:pt>
                <c:pt idx="13003">
                  <c:v>224.09973332881927</c:v>
                </c:pt>
                <c:pt idx="13004">
                  <c:v>224.11661666234335</c:v>
                </c:pt>
                <c:pt idx="13005">
                  <c:v>224.13349999586742</c:v>
                </c:pt>
                <c:pt idx="13006">
                  <c:v>224.15039999485015</c:v>
                </c:pt>
                <c:pt idx="13007">
                  <c:v>224.16726666291555</c:v>
                </c:pt>
                <c:pt idx="13008">
                  <c:v>224.18414999643963</c:v>
                </c:pt>
                <c:pt idx="13009">
                  <c:v>224.20176666577657</c:v>
                </c:pt>
                <c:pt idx="13010">
                  <c:v>224.21864999930065</c:v>
                </c:pt>
                <c:pt idx="13011">
                  <c:v>224.2355333328247</c:v>
                </c:pt>
                <c:pt idx="13012">
                  <c:v>224.25240000089011</c:v>
                </c:pt>
                <c:pt idx="13013">
                  <c:v>224.26929999987286</c:v>
                </c:pt>
                <c:pt idx="13014">
                  <c:v>224.28619999885558</c:v>
                </c:pt>
                <c:pt idx="13015">
                  <c:v>224.30308333237966</c:v>
                </c:pt>
                <c:pt idx="13016">
                  <c:v>224.31996666590373</c:v>
                </c:pt>
                <c:pt idx="13017">
                  <c:v>224.33688333034516</c:v>
                </c:pt>
                <c:pt idx="13018">
                  <c:v>224.35373333295186</c:v>
                </c:pt>
                <c:pt idx="13019">
                  <c:v>224.37061666647594</c:v>
                </c:pt>
                <c:pt idx="13020">
                  <c:v>224.38753333091736</c:v>
                </c:pt>
                <c:pt idx="13021">
                  <c:v>224.40439999898274</c:v>
                </c:pt>
                <c:pt idx="13022">
                  <c:v>224.42128333250682</c:v>
                </c:pt>
                <c:pt idx="13023">
                  <c:v>224.43818333148957</c:v>
                </c:pt>
                <c:pt idx="13024">
                  <c:v>224.45504999955494</c:v>
                </c:pt>
                <c:pt idx="13025">
                  <c:v>224.47191666762035</c:v>
                </c:pt>
                <c:pt idx="13026">
                  <c:v>224.4888166666031</c:v>
                </c:pt>
                <c:pt idx="13027">
                  <c:v>224.50568333466848</c:v>
                </c:pt>
                <c:pt idx="13028">
                  <c:v>224.52256666024525</c:v>
                </c:pt>
                <c:pt idx="13029">
                  <c:v>224.53944999376932</c:v>
                </c:pt>
                <c:pt idx="13030">
                  <c:v>224.55635000069935</c:v>
                </c:pt>
                <c:pt idx="13031">
                  <c:v>224.5732499996821</c:v>
                </c:pt>
                <c:pt idx="13032">
                  <c:v>224.59013333320618</c:v>
                </c:pt>
                <c:pt idx="13033">
                  <c:v>224.60703333218893</c:v>
                </c:pt>
                <c:pt idx="13034">
                  <c:v>224.62388332684836</c:v>
                </c:pt>
                <c:pt idx="13035">
                  <c:v>224.64079999923706</c:v>
                </c:pt>
                <c:pt idx="13036">
                  <c:v>224.65768333276114</c:v>
                </c:pt>
                <c:pt idx="13037">
                  <c:v>224.67456666628519</c:v>
                </c:pt>
                <c:pt idx="13038">
                  <c:v>224.69143333435059</c:v>
                </c:pt>
                <c:pt idx="13039">
                  <c:v>224.70834999879202</c:v>
                </c:pt>
                <c:pt idx="13040">
                  <c:v>224.72521666685739</c:v>
                </c:pt>
                <c:pt idx="13041">
                  <c:v>224.74259999593099</c:v>
                </c:pt>
                <c:pt idx="13042">
                  <c:v>224.75946666399639</c:v>
                </c:pt>
                <c:pt idx="13043">
                  <c:v>224.77636666297911</c:v>
                </c:pt>
                <c:pt idx="13044">
                  <c:v>224.79321666558585</c:v>
                </c:pt>
                <c:pt idx="13045">
                  <c:v>224.8101166645686</c:v>
                </c:pt>
                <c:pt idx="13046">
                  <c:v>224.82699999809265</c:v>
                </c:pt>
                <c:pt idx="13047">
                  <c:v>224.84388333161672</c:v>
                </c:pt>
                <c:pt idx="13048">
                  <c:v>224.8607666651408</c:v>
                </c:pt>
                <c:pt idx="13049">
                  <c:v>224.87766666412352</c:v>
                </c:pt>
                <c:pt idx="13050">
                  <c:v>224.8945499976476</c:v>
                </c:pt>
                <c:pt idx="13051">
                  <c:v>224.9114000002543</c:v>
                </c:pt>
                <c:pt idx="13052">
                  <c:v>224.92831666469573</c:v>
                </c:pt>
                <c:pt idx="13053">
                  <c:v>224.94518333276113</c:v>
                </c:pt>
                <c:pt idx="13054">
                  <c:v>224.96203332742056</c:v>
                </c:pt>
                <c:pt idx="13055">
                  <c:v>224.97891666094463</c:v>
                </c:pt>
                <c:pt idx="13056">
                  <c:v>224.99579999446868</c:v>
                </c:pt>
                <c:pt idx="13057">
                  <c:v>225.01268332799276</c:v>
                </c:pt>
                <c:pt idx="13058">
                  <c:v>225.02956666151684</c:v>
                </c:pt>
                <c:pt idx="13059">
                  <c:v>225.04644999504089</c:v>
                </c:pt>
                <c:pt idx="13060">
                  <c:v>225.06333332856497</c:v>
                </c:pt>
                <c:pt idx="13061">
                  <c:v>225.08023332754772</c:v>
                </c:pt>
                <c:pt idx="13062">
                  <c:v>225.09708333015442</c:v>
                </c:pt>
                <c:pt idx="13063">
                  <c:v>225.1139666636785</c:v>
                </c:pt>
                <c:pt idx="13064">
                  <c:v>225.13086666266125</c:v>
                </c:pt>
                <c:pt idx="13065">
                  <c:v>225.14776666164397</c:v>
                </c:pt>
                <c:pt idx="13066">
                  <c:v>225.16464999516805</c:v>
                </c:pt>
                <c:pt idx="13067">
                  <c:v>225.18201666673025</c:v>
                </c:pt>
                <c:pt idx="13068">
                  <c:v>225.19890000025433</c:v>
                </c:pt>
                <c:pt idx="13069">
                  <c:v>225.21578333377838</c:v>
                </c:pt>
                <c:pt idx="13070">
                  <c:v>225.23264999389647</c:v>
                </c:pt>
                <c:pt idx="13071">
                  <c:v>225.24951666196188</c:v>
                </c:pt>
                <c:pt idx="13072">
                  <c:v>225.26639999548595</c:v>
                </c:pt>
                <c:pt idx="13073">
                  <c:v>225.28328332901</c:v>
                </c:pt>
                <c:pt idx="13074">
                  <c:v>225.30053333441415</c:v>
                </c:pt>
                <c:pt idx="13075">
                  <c:v>225.31739999453228</c:v>
                </c:pt>
                <c:pt idx="13076">
                  <c:v>225.33424999713898</c:v>
                </c:pt>
                <c:pt idx="13077">
                  <c:v>225.35114999612173</c:v>
                </c:pt>
                <c:pt idx="13078">
                  <c:v>225.36804999510449</c:v>
                </c:pt>
                <c:pt idx="13079">
                  <c:v>225.38493332862853</c:v>
                </c:pt>
                <c:pt idx="13080">
                  <c:v>225.40181666215261</c:v>
                </c:pt>
                <c:pt idx="13081">
                  <c:v>225.41869999567669</c:v>
                </c:pt>
                <c:pt idx="13082">
                  <c:v>225.43558332920074</c:v>
                </c:pt>
                <c:pt idx="13083">
                  <c:v>225.45244999726614</c:v>
                </c:pt>
                <c:pt idx="13084">
                  <c:v>225.46934999624889</c:v>
                </c:pt>
                <c:pt idx="13085">
                  <c:v>225.48623332977294</c:v>
                </c:pt>
                <c:pt idx="13086">
                  <c:v>225.50311666329702</c:v>
                </c:pt>
                <c:pt idx="13087">
                  <c:v>225.5199999968211</c:v>
                </c:pt>
                <c:pt idx="13088">
                  <c:v>225.53686666488647</c:v>
                </c:pt>
                <c:pt idx="13089">
                  <c:v>225.55374999841055</c:v>
                </c:pt>
                <c:pt idx="13090">
                  <c:v>225.5706333319346</c:v>
                </c:pt>
                <c:pt idx="13091">
                  <c:v>225.58751666545868</c:v>
                </c:pt>
                <c:pt idx="13092">
                  <c:v>225.60439999898276</c:v>
                </c:pt>
                <c:pt idx="13093">
                  <c:v>225.62129999796551</c:v>
                </c:pt>
                <c:pt idx="13094">
                  <c:v>225.63816666603088</c:v>
                </c:pt>
                <c:pt idx="13095">
                  <c:v>225.65543332894643</c:v>
                </c:pt>
                <c:pt idx="13096">
                  <c:v>225.67229999701183</c:v>
                </c:pt>
                <c:pt idx="13097">
                  <c:v>225.68918333053588</c:v>
                </c:pt>
                <c:pt idx="13098">
                  <c:v>225.70606666405996</c:v>
                </c:pt>
                <c:pt idx="13099">
                  <c:v>225.72296666304271</c:v>
                </c:pt>
                <c:pt idx="13100">
                  <c:v>225.74021666049958</c:v>
                </c:pt>
                <c:pt idx="13101">
                  <c:v>225.75708332856496</c:v>
                </c:pt>
                <c:pt idx="13102">
                  <c:v>225.77394999663036</c:v>
                </c:pt>
                <c:pt idx="13103">
                  <c:v>225.79084999561309</c:v>
                </c:pt>
                <c:pt idx="13104">
                  <c:v>225.80774999459584</c:v>
                </c:pt>
                <c:pt idx="13105">
                  <c:v>225.82461666266124</c:v>
                </c:pt>
                <c:pt idx="13106">
                  <c:v>225.84149999618529</c:v>
                </c:pt>
                <c:pt idx="13107">
                  <c:v>225.85968333085378</c:v>
                </c:pt>
                <c:pt idx="13108">
                  <c:v>225.87656666437786</c:v>
                </c:pt>
                <c:pt idx="13109">
                  <c:v>225.89388333161671</c:v>
                </c:pt>
                <c:pt idx="13110">
                  <c:v>225.91076666514078</c:v>
                </c:pt>
                <c:pt idx="13111">
                  <c:v>225.92766666412354</c:v>
                </c:pt>
                <c:pt idx="13112">
                  <c:v>225.94451666673024</c:v>
                </c:pt>
                <c:pt idx="13113">
                  <c:v>225.96140000025432</c:v>
                </c:pt>
                <c:pt idx="13114">
                  <c:v>225.97829999923707</c:v>
                </c:pt>
                <c:pt idx="13115">
                  <c:v>225.99518333276112</c:v>
                </c:pt>
                <c:pt idx="13116">
                  <c:v>226.01208333174387</c:v>
                </c:pt>
                <c:pt idx="13117">
                  <c:v>226.02898333072662</c:v>
                </c:pt>
                <c:pt idx="13118">
                  <c:v>226.04588332970937</c:v>
                </c:pt>
                <c:pt idx="13119">
                  <c:v>226.06276666323345</c:v>
                </c:pt>
                <c:pt idx="13120">
                  <c:v>226.0796666622162</c:v>
                </c:pt>
                <c:pt idx="13121">
                  <c:v>226.0965833346049</c:v>
                </c:pt>
                <c:pt idx="13122">
                  <c:v>226.1138000011444</c:v>
                </c:pt>
                <c:pt idx="13123">
                  <c:v>226.13068333466848</c:v>
                </c:pt>
                <c:pt idx="13124">
                  <c:v>226.14754999478657</c:v>
                </c:pt>
                <c:pt idx="13125">
                  <c:v>226.16444999376932</c:v>
                </c:pt>
                <c:pt idx="13126">
                  <c:v>226.1813333272934</c:v>
                </c:pt>
                <c:pt idx="13127">
                  <c:v>226.1981833299001</c:v>
                </c:pt>
                <c:pt idx="13128">
                  <c:v>226.21503333250681</c:v>
                </c:pt>
                <c:pt idx="13129">
                  <c:v>226.23273332913718</c:v>
                </c:pt>
                <c:pt idx="13130">
                  <c:v>226.24959999720255</c:v>
                </c:pt>
                <c:pt idx="13131">
                  <c:v>226.26651666164398</c:v>
                </c:pt>
                <c:pt idx="13132">
                  <c:v>226.28339999516805</c:v>
                </c:pt>
                <c:pt idx="13133">
                  <c:v>226.30028332869213</c:v>
                </c:pt>
                <c:pt idx="13134">
                  <c:v>226.31761666138968</c:v>
                </c:pt>
                <c:pt idx="13135">
                  <c:v>226.33449999491373</c:v>
                </c:pt>
                <c:pt idx="13136">
                  <c:v>226.35139999389648</c:v>
                </c:pt>
                <c:pt idx="13137">
                  <c:v>226.36828332742056</c:v>
                </c:pt>
                <c:pt idx="13138">
                  <c:v>226.38518333435059</c:v>
                </c:pt>
                <c:pt idx="13139">
                  <c:v>226.40204999446868</c:v>
                </c:pt>
                <c:pt idx="13140">
                  <c:v>226.41895000139871</c:v>
                </c:pt>
                <c:pt idx="13141">
                  <c:v>226.43583332697551</c:v>
                </c:pt>
                <c:pt idx="13142">
                  <c:v>226.45274999936422</c:v>
                </c:pt>
                <c:pt idx="13143">
                  <c:v>226.46963333288829</c:v>
                </c:pt>
                <c:pt idx="13144">
                  <c:v>226.48653333187104</c:v>
                </c:pt>
                <c:pt idx="13145">
                  <c:v>226.50341666539509</c:v>
                </c:pt>
                <c:pt idx="13146">
                  <c:v>226.52031666437784</c:v>
                </c:pt>
                <c:pt idx="13147">
                  <c:v>226.53719999790192</c:v>
                </c:pt>
                <c:pt idx="13148">
                  <c:v>226.55411666234335</c:v>
                </c:pt>
                <c:pt idx="13149">
                  <c:v>226.57098333040872</c:v>
                </c:pt>
                <c:pt idx="13150">
                  <c:v>226.58833332856497</c:v>
                </c:pt>
                <c:pt idx="13151">
                  <c:v>226.60523332754772</c:v>
                </c:pt>
                <c:pt idx="13152">
                  <c:v>226.62211666107177</c:v>
                </c:pt>
                <c:pt idx="13153">
                  <c:v>226.63899999459585</c:v>
                </c:pt>
                <c:pt idx="13154">
                  <c:v>226.65588332811993</c:v>
                </c:pt>
                <c:pt idx="13155">
                  <c:v>226.67276666164398</c:v>
                </c:pt>
                <c:pt idx="13156">
                  <c:v>226.68961666425068</c:v>
                </c:pt>
                <c:pt idx="13157">
                  <c:v>226.70651666323343</c:v>
                </c:pt>
                <c:pt idx="13158">
                  <c:v>226.72341666221618</c:v>
                </c:pt>
                <c:pt idx="13159">
                  <c:v>226.74071666399638</c:v>
                </c:pt>
                <c:pt idx="13160">
                  <c:v>226.75759999752046</c:v>
                </c:pt>
                <c:pt idx="13161">
                  <c:v>226.77448333104451</c:v>
                </c:pt>
                <c:pt idx="13162">
                  <c:v>226.79136666456859</c:v>
                </c:pt>
                <c:pt idx="13163">
                  <c:v>226.80823333263396</c:v>
                </c:pt>
                <c:pt idx="13164">
                  <c:v>226.82511666615804</c:v>
                </c:pt>
                <c:pt idx="13165">
                  <c:v>226.84201666514079</c:v>
                </c:pt>
                <c:pt idx="13166">
                  <c:v>226.85889999866487</c:v>
                </c:pt>
                <c:pt idx="13167">
                  <c:v>226.87578333218892</c:v>
                </c:pt>
                <c:pt idx="13168">
                  <c:v>226.89308333396912</c:v>
                </c:pt>
                <c:pt idx="13169">
                  <c:v>226.90996666749319</c:v>
                </c:pt>
                <c:pt idx="13170">
                  <c:v>226.92688333193462</c:v>
                </c:pt>
                <c:pt idx="13171">
                  <c:v>226.94376666545867</c:v>
                </c:pt>
                <c:pt idx="13172">
                  <c:v>226.96063333352407</c:v>
                </c:pt>
                <c:pt idx="13173">
                  <c:v>226.97749999364217</c:v>
                </c:pt>
                <c:pt idx="13174">
                  <c:v>226.99434999624887</c:v>
                </c:pt>
                <c:pt idx="13175">
                  <c:v>227.01124999523162</c:v>
                </c:pt>
                <c:pt idx="13176">
                  <c:v>227.0281333287557</c:v>
                </c:pt>
                <c:pt idx="13177">
                  <c:v>227.04501666227978</c:v>
                </c:pt>
                <c:pt idx="13178">
                  <c:v>227.06233332951862</c:v>
                </c:pt>
                <c:pt idx="13179">
                  <c:v>227.0792166630427</c:v>
                </c:pt>
                <c:pt idx="13180">
                  <c:v>227.09611666202545</c:v>
                </c:pt>
                <c:pt idx="13181">
                  <c:v>227.11298333009083</c:v>
                </c:pt>
                <c:pt idx="13182">
                  <c:v>227.12984999815623</c:v>
                </c:pt>
                <c:pt idx="13183">
                  <c:v>227.14670000076293</c:v>
                </c:pt>
                <c:pt idx="13184">
                  <c:v>227.16359999974568</c:v>
                </c:pt>
                <c:pt idx="13185">
                  <c:v>227.18051666418711</c:v>
                </c:pt>
                <c:pt idx="13186">
                  <c:v>227.19738333225251</c:v>
                </c:pt>
                <c:pt idx="13187">
                  <c:v>227.21464999516806</c:v>
                </c:pt>
                <c:pt idx="13188">
                  <c:v>227.23151666323344</c:v>
                </c:pt>
                <c:pt idx="13189">
                  <c:v>227.24841666221619</c:v>
                </c:pt>
                <c:pt idx="13190">
                  <c:v>227.26528333028156</c:v>
                </c:pt>
                <c:pt idx="13191">
                  <c:v>227.28214999834697</c:v>
                </c:pt>
                <c:pt idx="13192">
                  <c:v>227.29904999732972</c:v>
                </c:pt>
                <c:pt idx="13193">
                  <c:v>227.31593333085377</c:v>
                </c:pt>
                <c:pt idx="13194">
                  <c:v>227.33281666437784</c:v>
                </c:pt>
                <c:pt idx="13195">
                  <c:v>227.35011666615804</c:v>
                </c:pt>
                <c:pt idx="13196">
                  <c:v>227.36698333422342</c:v>
                </c:pt>
                <c:pt idx="13197">
                  <c:v>227.3838666677475</c:v>
                </c:pt>
                <c:pt idx="13198">
                  <c:v>227.40075000127158</c:v>
                </c:pt>
                <c:pt idx="13199">
                  <c:v>227.41775000095367</c:v>
                </c:pt>
                <c:pt idx="13200">
                  <c:v>227.43463333447775</c:v>
                </c:pt>
                <c:pt idx="13201">
                  <c:v>227.4515166680018</c:v>
                </c:pt>
                <c:pt idx="13202">
                  <c:v>227.4683999935786</c:v>
                </c:pt>
                <c:pt idx="13203">
                  <c:v>227.48530000050863</c:v>
                </c:pt>
                <c:pt idx="13204">
                  <c:v>227.50218333403271</c:v>
                </c:pt>
                <c:pt idx="13205">
                  <c:v>227.51904999415081</c:v>
                </c:pt>
                <c:pt idx="13206">
                  <c:v>227.53593332767485</c:v>
                </c:pt>
                <c:pt idx="13207">
                  <c:v>227.55279999574026</c:v>
                </c:pt>
                <c:pt idx="13208">
                  <c:v>227.56969999472301</c:v>
                </c:pt>
                <c:pt idx="13209">
                  <c:v>227.58658332824706</c:v>
                </c:pt>
                <c:pt idx="13210">
                  <c:v>227.60348332722981</c:v>
                </c:pt>
                <c:pt idx="13211">
                  <c:v>227.62034999529521</c:v>
                </c:pt>
                <c:pt idx="13212">
                  <c:v>227.63773333231609</c:v>
                </c:pt>
                <c:pt idx="13213">
                  <c:v>227.65461666584014</c:v>
                </c:pt>
                <c:pt idx="13214">
                  <c:v>227.67149999936422</c:v>
                </c:pt>
                <c:pt idx="13215">
                  <c:v>227.68836666742962</c:v>
                </c:pt>
                <c:pt idx="13216">
                  <c:v>227.70525000095367</c:v>
                </c:pt>
                <c:pt idx="13217">
                  <c:v>227.72211666107177</c:v>
                </c:pt>
                <c:pt idx="13218">
                  <c:v>227.73899999459584</c:v>
                </c:pt>
                <c:pt idx="13219">
                  <c:v>227.75589999357859</c:v>
                </c:pt>
                <c:pt idx="13220">
                  <c:v>227.77280000050862</c:v>
                </c:pt>
                <c:pt idx="13221">
                  <c:v>227.78969999949138</c:v>
                </c:pt>
                <c:pt idx="13222">
                  <c:v>227.8065499941508</c:v>
                </c:pt>
                <c:pt idx="13223">
                  <c:v>227.82345000108083</c:v>
                </c:pt>
                <c:pt idx="13224">
                  <c:v>227.84029999574025</c:v>
                </c:pt>
                <c:pt idx="13225">
                  <c:v>227.85718332926433</c:v>
                </c:pt>
                <c:pt idx="13226">
                  <c:v>227.87404999732971</c:v>
                </c:pt>
                <c:pt idx="13227">
                  <c:v>227.89093333085378</c:v>
                </c:pt>
                <c:pt idx="13228">
                  <c:v>227.90781666437786</c:v>
                </c:pt>
                <c:pt idx="13229">
                  <c:v>227.92471666336058</c:v>
                </c:pt>
                <c:pt idx="13230">
                  <c:v>227.94158333142599</c:v>
                </c:pt>
                <c:pt idx="13231">
                  <c:v>227.95846666495007</c:v>
                </c:pt>
                <c:pt idx="13232">
                  <c:v>227.97534999847412</c:v>
                </c:pt>
                <c:pt idx="13233">
                  <c:v>227.99224999745687</c:v>
                </c:pt>
                <c:pt idx="13234">
                  <c:v>228.00913333098094</c:v>
                </c:pt>
                <c:pt idx="13235">
                  <c:v>228.02598333358765</c:v>
                </c:pt>
                <c:pt idx="13236">
                  <c:v>228.04289999802907</c:v>
                </c:pt>
                <c:pt idx="13237">
                  <c:v>228.05978333155315</c:v>
                </c:pt>
                <c:pt idx="13238">
                  <c:v>228.0766666650772</c:v>
                </c:pt>
                <c:pt idx="13239">
                  <c:v>228.09356666405995</c:v>
                </c:pt>
                <c:pt idx="13240">
                  <c:v>228.11043333212535</c:v>
                </c:pt>
                <c:pt idx="13241">
                  <c:v>228.1273166656494</c:v>
                </c:pt>
                <c:pt idx="13242">
                  <c:v>228.14421666463215</c:v>
                </c:pt>
                <c:pt idx="13243">
                  <c:v>228.16108333269756</c:v>
                </c:pt>
                <c:pt idx="13244">
                  <c:v>228.17796666622161</c:v>
                </c:pt>
                <c:pt idx="13245">
                  <c:v>228.19484999974568</c:v>
                </c:pt>
                <c:pt idx="13246">
                  <c:v>228.21173333326976</c:v>
                </c:pt>
                <c:pt idx="13247">
                  <c:v>228.22860000133514</c:v>
                </c:pt>
                <c:pt idx="13248">
                  <c:v>228.24551666577656</c:v>
                </c:pt>
                <c:pt idx="13249">
                  <c:v>228.26239999930064</c:v>
                </c:pt>
                <c:pt idx="13250">
                  <c:v>228.27929999828339</c:v>
                </c:pt>
                <c:pt idx="13251">
                  <c:v>228.29616666634877</c:v>
                </c:pt>
                <c:pt idx="13252">
                  <c:v>228.31306666533152</c:v>
                </c:pt>
                <c:pt idx="13253">
                  <c:v>228.32996666431427</c:v>
                </c:pt>
                <c:pt idx="13254">
                  <c:v>228.34726666609447</c:v>
                </c:pt>
                <c:pt idx="13255">
                  <c:v>228.36414999961852</c:v>
                </c:pt>
                <c:pt idx="13256">
                  <c:v>228.38101666768392</c:v>
                </c:pt>
                <c:pt idx="13257">
                  <c:v>228.397900001208</c:v>
                </c:pt>
                <c:pt idx="13258">
                  <c:v>228.41478333473205</c:v>
                </c:pt>
                <c:pt idx="13259">
                  <c:v>228.43201666673025</c:v>
                </c:pt>
                <c:pt idx="13260">
                  <c:v>228.44888332684835</c:v>
                </c:pt>
                <c:pt idx="13261">
                  <c:v>228.46576666037242</c:v>
                </c:pt>
                <c:pt idx="13262">
                  <c:v>228.4826333284378</c:v>
                </c:pt>
                <c:pt idx="13263">
                  <c:v>228.49953332742055</c:v>
                </c:pt>
                <c:pt idx="13264">
                  <c:v>228.51668333212535</c:v>
                </c:pt>
                <c:pt idx="13265">
                  <c:v>228.53355000019073</c:v>
                </c:pt>
                <c:pt idx="13266">
                  <c:v>228.55044999917348</c:v>
                </c:pt>
                <c:pt idx="13267">
                  <c:v>228.56733333269756</c:v>
                </c:pt>
                <c:pt idx="13268">
                  <c:v>228.58420000076293</c:v>
                </c:pt>
                <c:pt idx="13269">
                  <c:v>228.60111666520436</c:v>
                </c:pt>
                <c:pt idx="13270">
                  <c:v>228.61799999872844</c:v>
                </c:pt>
                <c:pt idx="13271">
                  <c:v>228.63488333225251</c:v>
                </c:pt>
                <c:pt idx="13272">
                  <c:v>228.65226666132608</c:v>
                </c:pt>
                <c:pt idx="13273">
                  <c:v>228.66913332939149</c:v>
                </c:pt>
                <c:pt idx="13274">
                  <c:v>228.68604999383291</c:v>
                </c:pt>
                <c:pt idx="13275">
                  <c:v>228.70293332735699</c:v>
                </c:pt>
                <c:pt idx="13276">
                  <c:v>228.71983333428702</c:v>
                </c:pt>
                <c:pt idx="13277">
                  <c:v>228.73669999440511</c:v>
                </c:pt>
                <c:pt idx="13278">
                  <c:v>228.75356666247049</c:v>
                </c:pt>
                <c:pt idx="13279">
                  <c:v>228.77041666507722</c:v>
                </c:pt>
                <c:pt idx="13280">
                  <c:v>228.78733332951865</c:v>
                </c:pt>
                <c:pt idx="13281">
                  <c:v>228.80421666304269</c:v>
                </c:pt>
                <c:pt idx="13282">
                  <c:v>228.82111666202545</c:v>
                </c:pt>
                <c:pt idx="13283">
                  <c:v>228.8380166610082</c:v>
                </c:pt>
                <c:pt idx="13284">
                  <c:v>228.85489999453227</c:v>
                </c:pt>
                <c:pt idx="13285">
                  <c:v>228.87178332805632</c:v>
                </c:pt>
                <c:pt idx="13286">
                  <c:v>228.8890999952952</c:v>
                </c:pt>
                <c:pt idx="13287">
                  <c:v>228.90599999427795</c:v>
                </c:pt>
                <c:pt idx="13288">
                  <c:v>228.92288332780203</c:v>
                </c:pt>
                <c:pt idx="13289">
                  <c:v>228.9397666613261</c:v>
                </c:pt>
                <c:pt idx="13290">
                  <c:v>228.95664999485015</c:v>
                </c:pt>
                <c:pt idx="13291">
                  <c:v>228.9735499938329</c:v>
                </c:pt>
                <c:pt idx="13292">
                  <c:v>228.99043332735698</c:v>
                </c:pt>
                <c:pt idx="13293">
                  <c:v>229.00733333428701</c:v>
                </c:pt>
                <c:pt idx="13294">
                  <c:v>229.02421666781109</c:v>
                </c:pt>
                <c:pt idx="13295">
                  <c:v>229.04110000133514</c:v>
                </c:pt>
                <c:pt idx="13296">
                  <c:v>229.05904999574025</c:v>
                </c:pt>
                <c:pt idx="13297">
                  <c:v>229.07589999834696</c:v>
                </c:pt>
                <c:pt idx="13298">
                  <c:v>229.09279999732971</c:v>
                </c:pt>
                <c:pt idx="13299">
                  <c:v>229.10968333085378</c:v>
                </c:pt>
                <c:pt idx="13300">
                  <c:v>229.12658332983654</c:v>
                </c:pt>
                <c:pt idx="13301">
                  <c:v>229.14348332881929</c:v>
                </c:pt>
                <c:pt idx="13302">
                  <c:v>229.16036666234334</c:v>
                </c:pt>
                <c:pt idx="13303">
                  <c:v>229.17724999586741</c:v>
                </c:pt>
                <c:pt idx="13304">
                  <c:v>229.19414999485016</c:v>
                </c:pt>
                <c:pt idx="13305">
                  <c:v>229.21101666291554</c:v>
                </c:pt>
                <c:pt idx="13306">
                  <c:v>229.22793332735696</c:v>
                </c:pt>
                <c:pt idx="13307">
                  <c:v>229.24509999752044</c:v>
                </c:pt>
                <c:pt idx="13308">
                  <c:v>229.26196666558585</c:v>
                </c:pt>
                <c:pt idx="13309">
                  <c:v>229.2788666645686</c:v>
                </c:pt>
                <c:pt idx="13310">
                  <c:v>229.29574999809265</c:v>
                </c:pt>
                <c:pt idx="13311">
                  <c:v>229.31263333161672</c:v>
                </c:pt>
                <c:pt idx="13312">
                  <c:v>229.3295166651408</c:v>
                </c:pt>
                <c:pt idx="13313">
                  <c:v>229.34639999866485</c:v>
                </c:pt>
                <c:pt idx="13314">
                  <c:v>229.36326666673025</c:v>
                </c:pt>
                <c:pt idx="13315">
                  <c:v>229.38018333117168</c:v>
                </c:pt>
                <c:pt idx="13316">
                  <c:v>229.39708333015443</c:v>
                </c:pt>
                <c:pt idx="13317">
                  <c:v>229.41398332913715</c:v>
                </c:pt>
                <c:pt idx="13318">
                  <c:v>229.43084999720256</c:v>
                </c:pt>
                <c:pt idx="13319">
                  <c:v>229.44774999618531</c:v>
                </c:pt>
                <c:pt idx="13320">
                  <c:v>229.46463332970936</c:v>
                </c:pt>
                <c:pt idx="13321">
                  <c:v>229.48153332869211</c:v>
                </c:pt>
                <c:pt idx="13322">
                  <c:v>229.49843332767486</c:v>
                </c:pt>
                <c:pt idx="13323">
                  <c:v>229.51535000006359</c:v>
                </c:pt>
                <c:pt idx="13324">
                  <c:v>229.53223333358764</c:v>
                </c:pt>
                <c:pt idx="13325">
                  <c:v>229.54914999802907</c:v>
                </c:pt>
                <c:pt idx="13326">
                  <c:v>229.56603333155314</c:v>
                </c:pt>
                <c:pt idx="13327">
                  <c:v>229.58289999961852</c:v>
                </c:pt>
                <c:pt idx="13328">
                  <c:v>229.59979999860127</c:v>
                </c:pt>
                <c:pt idx="13329">
                  <c:v>229.61666666666667</c:v>
                </c:pt>
                <c:pt idx="13330">
                  <c:v>229.63355000019072</c:v>
                </c:pt>
                <c:pt idx="13331">
                  <c:v>229.65046666463215</c:v>
                </c:pt>
                <c:pt idx="13332">
                  <c:v>229.66734999815623</c:v>
                </c:pt>
                <c:pt idx="13333">
                  <c:v>229.68421666622163</c:v>
                </c:pt>
                <c:pt idx="13334">
                  <c:v>229.70113333066305</c:v>
                </c:pt>
                <c:pt idx="13335">
                  <c:v>229.71804999510448</c:v>
                </c:pt>
                <c:pt idx="13336">
                  <c:v>229.73491666316986</c:v>
                </c:pt>
                <c:pt idx="13337">
                  <c:v>229.75181666215261</c:v>
                </c:pt>
                <c:pt idx="13338">
                  <c:v>229.76869999567668</c:v>
                </c:pt>
                <c:pt idx="13339">
                  <c:v>229.78559999465944</c:v>
                </c:pt>
                <c:pt idx="13340">
                  <c:v>229.80249999364216</c:v>
                </c:pt>
                <c:pt idx="13341">
                  <c:v>229.81941666603089</c:v>
                </c:pt>
                <c:pt idx="13342">
                  <c:v>229.83631666501364</c:v>
                </c:pt>
                <c:pt idx="13343">
                  <c:v>229.85321666399639</c:v>
                </c:pt>
                <c:pt idx="13344">
                  <c:v>229.87008333206177</c:v>
                </c:pt>
                <c:pt idx="13345">
                  <c:v>229.88699999650319</c:v>
                </c:pt>
                <c:pt idx="13346">
                  <c:v>229.9038666645686</c:v>
                </c:pt>
                <c:pt idx="13347">
                  <c:v>229.92073333263397</c:v>
                </c:pt>
                <c:pt idx="13348">
                  <c:v>229.93761666615805</c:v>
                </c:pt>
                <c:pt idx="13349">
                  <c:v>229.9545166651408</c:v>
                </c:pt>
                <c:pt idx="13350">
                  <c:v>229.97138333320618</c:v>
                </c:pt>
                <c:pt idx="13351">
                  <c:v>229.98828333218893</c:v>
                </c:pt>
                <c:pt idx="13352">
                  <c:v>230.00516666571301</c:v>
                </c:pt>
                <c:pt idx="13353">
                  <c:v>230.02203333377838</c:v>
                </c:pt>
                <c:pt idx="13354">
                  <c:v>230.03894999821981</c:v>
                </c:pt>
                <c:pt idx="13355">
                  <c:v>230.05583333174388</c:v>
                </c:pt>
                <c:pt idx="13356">
                  <c:v>230.07269999980926</c:v>
                </c:pt>
                <c:pt idx="13357">
                  <c:v>230.08961666425068</c:v>
                </c:pt>
                <c:pt idx="13358">
                  <c:v>230.10649999777476</c:v>
                </c:pt>
                <c:pt idx="13359">
                  <c:v>230.12339999675751</c:v>
                </c:pt>
                <c:pt idx="13360">
                  <c:v>230.14033333460489</c:v>
                </c:pt>
                <c:pt idx="13361">
                  <c:v>230.15719999472302</c:v>
                </c:pt>
                <c:pt idx="13362">
                  <c:v>230.17404999732972</c:v>
                </c:pt>
                <c:pt idx="13363">
                  <c:v>230.19094999631247</c:v>
                </c:pt>
                <c:pt idx="13364">
                  <c:v>230.20783332983652</c:v>
                </c:pt>
                <c:pt idx="13365">
                  <c:v>230.22473332881927</c:v>
                </c:pt>
                <c:pt idx="13366">
                  <c:v>230.24163332780202</c:v>
                </c:pt>
                <c:pt idx="13367">
                  <c:v>230.25849999586742</c:v>
                </c:pt>
                <c:pt idx="13368">
                  <c:v>230.2753666639328</c:v>
                </c:pt>
                <c:pt idx="13369">
                  <c:v>230.29226666291555</c:v>
                </c:pt>
                <c:pt idx="13370">
                  <c:v>230.30918332735698</c:v>
                </c:pt>
                <c:pt idx="13371">
                  <c:v>230.32608333428701</c:v>
                </c:pt>
                <c:pt idx="13372">
                  <c:v>230.3429499944051</c:v>
                </c:pt>
                <c:pt idx="13373">
                  <c:v>230.35985000133513</c:v>
                </c:pt>
                <c:pt idx="13374">
                  <c:v>230.37671666145326</c:v>
                </c:pt>
                <c:pt idx="13375">
                  <c:v>230.39398333231608</c:v>
                </c:pt>
                <c:pt idx="13376">
                  <c:v>230.41088333129883</c:v>
                </c:pt>
                <c:pt idx="13377">
                  <c:v>230.42781666119893</c:v>
                </c:pt>
                <c:pt idx="13378">
                  <c:v>230.44468332926434</c:v>
                </c:pt>
                <c:pt idx="13379">
                  <c:v>230.46154999732971</c:v>
                </c:pt>
                <c:pt idx="13380">
                  <c:v>230.47839999993641</c:v>
                </c:pt>
                <c:pt idx="13381">
                  <c:v>230.49528333346049</c:v>
                </c:pt>
                <c:pt idx="13382">
                  <c:v>230.51254999637604</c:v>
                </c:pt>
                <c:pt idx="13383">
                  <c:v>230.52943332990012</c:v>
                </c:pt>
                <c:pt idx="13384">
                  <c:v>230.54631666342416</c:v>
                </c:pt>
                <c:pt idx="13385">
                  <c:v>230.56318333148957</c:v>
                </c:pt>
                <c:pt idx="13386">
                  <c:v>230.58004999955494</c:v>
                </c:pt>
                <c:pt idx="13387">
                  <c:v>230.59696666399637</c:v>
                </c:pt>
                <c:pt idx="13388">
                  <c:v>230.61386666297912</c:v>
                </c:pt>
                <c:pt idx="13389">
                  <c:v>230.63078332742054</c:v>
                </c:pt>
                <c:pt idx="13390">
                  <c:v>230.64768333435057</c:v>
                </c:pt>
                <c:pt idx="13391">
                  <c:v>230.66458333333333</c:v>
                </c:pt>
                <c:pt idx="13392">
                  <c:v>230.68149999777475</c:v>
                </c:pt>
                <c:pt idx="13393">
                  <c:v>230.69841666221618</c:v>
                </c:pt>
                <c:pt idx="13394">
                  <c:v>230.71529999574025</c:v>
                </c:pt>
                <c:pt idx="13395">
                  <c:v>230.73216666380566</c:v>
                </c:pt>
                <c:pt idx="13396">
                  <c:v>230.74904999732971</c:v>
                </c:pt>
                <c:pt idx="13397">
                  <c:v>230.76594999631246</c:v>
                </c:pt>
                <c:pt idx="13398">
                  <c:v>230.78284999529521</c:v>
                </c:pt>
                <c:pt idx="13399">
                  <c:v>230.79973332881929</c:v>
                </c:pt>
                <c:pt idx="13400">
                  <c:v>230.81661666234334</c:v>
                </c:pt>
                <c:pt idx="13401">
                  <c:v>230.83349999586741</c:v>
                </c:pt>
                <c:pt idx="13402">
                  <c:v>230.85038332939149</c:v>
                </c:pt>
                <c:pt idx="13403">
                  <c:v>230.86724999745687</c:v>
                </c:pt>
                <c:pt idx="13404">
                  <c:v>230.88413333098094</c:v>
                </c:pt>
                <c:pt idx="13405">
                  <c:v>230.9010333299637</c:v>
                </c:pt>
                <c:pt idx="13406">
                  <c:v>230.91791666348774</c:v>
                </c:pt>
                <c:pt idx="13407">
                  <c:v>230.93479999701182</c:v>
                </c:pt>
                <c:pt idx="13408">
                  <c:v>230.9516833305359</c:v>
                </c:pt>
                <c:pt idx="13409">
                  <c:v>230.96858332951862</c:v>
                </c:pt>
                <c:pt idx="13410">
                  <c:v>230.98544999758403</c:v>
                </c:pt>
                <c:pt idx="13411">
                  <c:v>231.0023333311081</c:v>
                </c:pt>
                <c:pt idx="13412">
                  <c:v>231.01919999917348</c:v>
                </c:pt>
                <c:pt idx="13413">
                  <c:v>231.03608333269756</c:v>
                </c:pt>
                <c:pt idx="13414">
                  <c:v>231.05298333168031</c:v>
                </c:pt>
                <c:pt idx="13415">
                  <c:v>231.06983333428701</c:v>
                </c:pt>
                <c:pt idx="13416">
                  <c:v>231.08669999440511</c:v>
                </c:pt>
                <c:pt idx="13417">
                  <c:v>231.10405000050864</c:v>
                </c:pt>
                <c:pt idx="13418">
                  <c:v>231.12093333403269</c:v>
                </c:pt>
                <c:pt idx="13419">
                  <c:v>231.13781666755676</c:v>
                </c:pt>
                <c:pt idx="13420">
                  <c:v>231.15471666653951</c:v>
                </c:pt>
                <c:pt idx="13421">
                  <c:v>231.17160000006359</c:v>
                </c:pt>
                <c:pt idx="13422">
                  <c:v>231.18848333358764</c:v>
                </c:pt>
                <c:pt idx="13423">
                  <c:v>231.20536666711172</c:v>
                </c:pt>
                <c:pt idx="13424">
                  <c:v>231.22226666609447</c:v>
                </c:pt>
                <c:pt idx="13425">
                  <c:v>231.23951666355134</c:v>
                </c:pt>
                <c:pt idx="13426">
                  <c:v>231.25641666253406</c:v>
                </c:pt>
                <c:pt idx="13427">
                  <c:v>231.27386666138966</c:v>
                </c:pt>
                <c:pt idx="13428">
                  <c:v>231.29074999491374</c:v>
                </c:pt>
                <c:pt idx="13429">
                  <c:v>231.30848333040873</c:v>
                </c:pt>
                <c:pt idx="13430">
                  <c:v>231.32534999847411</c:v>
                </c:pt>
                <c:pt idx="13431">
                  <c:v>231.34226666291553</c:v>
                </c:pt>
                <c:pt idx="13432">
                  <c:v>231.35914999643961</c:v>
                </c:pt>
                <c:pt idx="13433">
                  <c:v>231.37601666450502</c:v>
                </c:pt>
                <c:pt idx="13434">
                  <c:v>231.39293332894644</c:v>
                </c:pt>
                <c:pt idx="13435">
                  <c:v>231.40981666247049</c:v>
                </c:pt>
                <c:pt idx="13436">
                  <c:v>231.42671666145324</c:v>
                </c:pt>
                <c:pt idx="13437">
                  <c:v>231.44361666043599</c:v>
                </c:pt>
                <c:pt idx="13438">
                  <c:v>231.46049999396007</c:v>
                </c:pt>
                <c:pt idx="13439">
                  <c:v>231.47738332748412</c:v>
                </c:pt>
                <c:pt idx="13440">
                  <c:v>231.49424999554952</c:v>
                </c:pt>
                <c:pt idx="13441">
                  <c:v>231.5111166636149</c:v>
                </c:pt>
                <c:pt idx="13442">
                  <c:v>231.52801666259765</c:v>
                </c:pt>
                <c:pt idx="13443">
                  <c:v>231.5449166615804</c:v>
                </c:pt>
                <c:pt idx="13444">
                  <c:v>231.56181666056315</c:v>
                </c:pt>
                <c:pt idx="13445">
                  <c:v>231.57874999841053</c:v>
                </c:pt>
                <c:pt idx="13446">
                  <c:v>231.59563333193461</c:v>
                </c:pt>
                <c:pt idx="13447">
                  <c:v>231.61253333091736</c:v>
                </c:pt>
                <c:pt idx="13448">
                  <c:v>231.62939999898273</c:v>
                </c:pt>
                <c:pt idx="13449">
                  <c:v>231.64628333250681</c:v>
                </c:pt>
                <c:pt idx="13450">
                  <c:v>231.66318333148956</c:v>
                </c:pt>
                <c:pt idx="13451">
                  <c:v>231.68011666138966</c:v>
                </c:pt>
                <c:pt idx="13452">
                  <c:v>231.69701666037241</c:v>
                </c:pt>
                <c:pt idx="13453">
                  <c:v>231.71389999389649</c:v>
                </c:pt>
                <c:pt idx="13454">
                  <c:v>231.73076666196187</c:v>
                </c:pt>
                <c:pt idx="13455">
                  <c:v>231.7476833343506</c:v>
                </c:pt>
                <c:pt idx="13456">
                  <c:v>231.76454999446869</c:v>
                </c:pt>
                <c:pt idx="13457">
                  <c:v>231.7814666668574</c:v>
                </c:pt>
                <c:pt idx="13458">
                  <c:v>231.79836666584015</c:v>
                </c:pt>
                <c:pt idx="13459">
                  <c:v>231.8152666648229</c:v>
                </c:pt>
                <c:pt idx="13460">
                  <c:v>231.83216666380565</c:v>
                </c:pt>
                <c:pt idx="13461">
                  <c:v>231.84908332824708</c:v>
                </c:pt>
                <c:pt idx="13462">
                  <c:v>231.86594999631245</c:v>
                </c:pt>
                <c:pt idx="13463">
                  <c:v>231.88283332983653</c:v>
                </c:pt>
                <c:pt idx="13464">
                  <c:v>231.90006666183473</c:v>
                </c:pt>
                <c:pt idx="13465">
                  <c:v>231.91694999535878</c:v>
                </c:pt>
                <c:pt idx="13466">
                  <c:v>231.93383332888286</c:v>
                </c:pt>
                <c:pt idx="13467">
                  <c:v>231.95071666240693</c:v>
                </c:pt>
                <c:pt idx="13468">
                  <c:v>231.96761666138966</c:v>
                </c:pt>
                <c:pt idx="13469">
                  <c:v>231.98449999491373</c:v>
                </c:pt>
                <c:pt idx="13470">
                  <c:v>232.00139999389648</c:v>
                </c:pt>
                <c:pt idx="13471">
                  <c:v>232.01826666196186</c:v>
                </c:pt>
                <c:pt idx="13472">
                  <c:v>232.03516666094461</c:v>
                </c:pt>
                <c:pt idx="13473">
                  <c:v>232.05204999446869</c:v>
                </c:pt>
                <c:pt idx="13474">
                  <c:v>232.06895000139872</c:v>
                </c:pt>
                <c:pt idx="13475">
                  <c:v>232.08585000038147</c:v>
                </c:pt>
                <c:pt idx="13476">
                  <c:v>232.10274999936422</c:v>
                </c:pt>
                <c:pt idx="13477">
                  <c:v>232.1196333328883</c:v>
                </c:pt>
                <c:pt idx="13478">
                  <c:v>232.13654999732972</c:v>
                </c:pt>
                <c:pt idx="13479">
                  <c:v>232.1534166653951</c:v>
                </c:pt>
                <c:pt idx="13480">
                  <c:v>232.17031666437785</c:v>
                </c:pt>
                <c:pt idx="13481">
                  <c:v>232.18719999790193</c:v>
                </c:pt>
                <c:pt idx="13482">
                  <c:v>232.20408333142598</c:v>
                </c:pt>
                <c:pt idx="13483">
                  <c:v>232.22096666495005</c:v>
                </c:pt>
                <c:pt idx="13484">
                  <c:v>232.23783333301543</c:v>
                </c:pt>
                <c:pt idx="13485">
                  <c:v>232.25473333199818</c:v>
                </c:pt>
                <c:pt idx="13486">
                  <c:v>232.27163333098093</c:v>
                </c:pt>
                <c:pt idx="13487">
                  <c:v>232.28851666450501</c:v>
                </c:pt>
                <c:pt idx="13488">
                  <c:v>232.30539999802906</c:v>
                </c:pt>
                <c:pt idx="13489">
                  <c:v>232.32231666247051</c:v>
                </c:pt>
                <c:pt idx="13490">
                  <c:v>232.33918333053589</c:v>
                </c:pt>
                <c:pt idx="13491">
                  <c:v>232.35604999860126</c:v>
                </c:pt>
                <c:pt idx="13492">
                  <c:v>232.37296666304272</c:v>
                </c:pt>
                <c:pt idx="13493">
                  <c:v>232.38984999656677</c:v>
                </c:pt>
                <c:pt idx="13494">
                  <c:v>232.40674999554952</c:v>
                </c:pt>
                <c:pt idx="13495">
                  <c:v>232.42368333339692</c:v>
                </c:pt>
                <c:pt idx="13496">
                  <c:v>232.44056666692097</c:v>
                </c:pt>
                <c:pt idx="13497">
                  <c:v>232.45743332703907</c:v>
                </c:pt>
                <c:pt idx="13498">
                  <c:v>232.47433333396913</c:v>
                </c:pt>
                <c:pt idx="13499">
                  <c:v>232.49121666749318</c:v>
                </c:pt>
                <c:pt idx="13500">
                  <c:v>232.50811666647593</c:v>
                </c:pt>
                <c:pt idx="13501">
                  <c:v>232.52500000000001</c:v>
                </c:pt>
                <c:pt idx="13502">
                  <c:v>232.54189999898276</c:v>
                </c:pt>
                <c:pt idx="13503">
                  <c:v>232.55876666704813</c:v>
                </c:pt>
                <c:pt idx="13504">
                  <c:v>232.57566666603088</c:v>
                </c:pt>
                <c:pt idx="13505">
                  <c:v>232.59254999955496</c:v>
                </c:pt>
                <c:pt idx="13506">
                  <c:v>232.60939999421439</c:v>
                </c:pt>
                <c:pt idx="13507">
                  <c:v>232.62626666227976</c:v>
                </c:pt>
                <c:pt idx="13508">
                  <c:v>232.64313333034517</c:v>
                </c:pt>
                <c:pt idx="13509">
                  <c:v>232.66004999478659</c:v>
                </c:pt>
                <c:pt idx="13510">
                  <c:v>232.67691666285197</c:v>
                </c:pt>
                <c:pt idx="13511">
                  <c:v>232.69383332729339</c:v>
                </c:pt>
                <c:pt idx="13512">
                  <c:v>232.71069999535879</c:v>
                </c:pt>
                <c:pt idx="13513">
                  <c:v>232.72763333320617</c:v>
                </c:pt>
                <c:pt idx="13514">
                  <c:v>232.74450000127158</c:v>
                </c:pt>
                <c:pt idx="13515">
                  <c:v>232.7618499994278</c:v>
                </c:pt>
                <c:pt idx="13516">
                  <c:v>232.77873333295187</c:v>
                </c:pt>
                <c:pt idx="13517">
                  <c:v>232.79563333193462</c:v>
                </c:pt>
                <c:pt idx="13518">
                  <c:v>232.81248333454133</c:v>
                </c:pt>
                <c:pt idx="13519">
                  <c:v>232.82934999465942</c:v>
                </c:pt>
                <c:pt idx="13520">
                  <c:v>232.8462333281835</c:v>
                </c:pt>
                <c:pt idx="13521">
                  <c:v>232.86313332716625</c:v>
                </c:pt>
                <c:pt idx="13522">
                  <c:v>232.88003333409628</c:v>
                </c:pt>
                <c:pt idx="13523">
                  <c:v>232.89688332875571</c:v>
                </c:pt>
                <c:pt idx="13524">
                  <c:v>232.91378332773846</c:v>
                </c:pt>
                <c:pt idx="13525">
                  <c:v>232.93068333466849</c:v>
                </c:pt>
                <c:pt idx="13526">
                  <c:v>232.94756666024526</c:v>
                </c:pt>
                <c:pt idx="13527">
                  <c:v>232.96449999809266</c:v>
                </c:pt>
                <c:pt idx="13528">
                  <c:v>232.98136666615804</c:v>
                </c:pt>
                <c:pt idx="13529">
                  <c:v>232.99823333422344</c:v>
                </c:pt>
                <c:pt idx="13530">
                  <c:v>233.01516666412354</c:v>
                </c:pt>
                <c:pt idx="13531">
                  <c:v>233.03203333218892</c:v>
                </c:pt>
                <c:pt idx="13532">
                  <c:v>233.04891666571299</c:v>
                </c:pt>
                <c:pt idx="13533">
                  <c:v>233.06581666469575</c:v>
                </c:pt>
                <c:pt idx="13534">
                  <c:v>233.08269999821979</c:v>
                </c:pt>
                <c:pt idx="13535">
                  <c:v>233.09958333174387</c:v>
                </c:pt>
                <c:pt idx="13536">
                  <c:v>233.11648333072662</c:v>
                </c:pt>
                <c:pt idx="13537">
                  <c:v>233.133349998792</c:v>
                </c:pt>
                <c:pt idx="13538">
                  <c:v>233.15023333231608</c:v>
                </c:pt>
                <c:pt idx="13539">
                  <c:v>233.16710000038148</c:v>
                </c:pt>
                <c:pt idx="13540">
                  <c:v>233.1839999993642</c:v>
                </c:pt>
                <c:pt idx="13541">
                  <c:v>233.20089999834696</c:v>
                </c:pt>
                <c:pt idx="13542">
                  <c:v>233.21779999732971</c:v>
                </c:pt>
                <c:pt idx="13543">
                  <c:v>233.23468333085378</c:v>
                </c:pt>
                <c:pt idx="13544">
                  <c:v>233.25159999529521</c:v>
                </c:pt>
                <c:pt idx="13545">
                  <c:v>233.26846666336058</c:v>
                </c:pt>
                <c:pt idx="13546">
                  <c:v>233.28536666234334</c:v>
                </c:pt>
                <c:pt idx="13547">
                  <c:v>233.30228333473207</c:v>
                </c:pt>
                <c:pt idx="13548">
                  <c:v>233.31918333371479</c:v>
                </c:pt>
                <c:pt idx="13549">
                  <c:v>233.33606666723887</c:v>
                </c:pt>
                <c:pt idx="13550">
                  <c:v>233.35296666622162</c:v>
                </c:pt>
                <c:pt idx="13551">
                  <c:v>233.36981666088104</c:v>
                </c:pt>
                <c:pt idx="13552">
                  <c:v>233.38714999357859</c:v>
                </c:pt>
                <c:pt idx="13553">
                  <c:v>233.40403332710267</c:v>
                </c:pt>
                <c:pt idx="13554">
                  <c:v>233.4209333340327</c:v>
                </c:pt>
                <c:pt idx="13555">
                  <c:v>233.43781666755677</c:v>
                </c:pt>
                <c:pt idx="13556">
                  <c:v>233.4547166665395</c:v>
                </c:pt>
                <c:pt idx="13557">
                  <c:v>233.47160000006357</c:v>
                </c:pt>
                <c:pt idx="13558">
                  <c:v>233.48848333358765</c:v>
                </c:pt>
                <c:pt idx="13559">
                  <c:v>233.5053833325704</c:v>
                </c:pt>
                <c:pt idx="13560">
                  <c:v>233.52226666609445</c:v>
                </c:pt>
                <c:pt idx="13561">
                  <c:v>233.53914999961853</c:v>
                </c:pt>
                <c:pt idx="13562">
                  <c:v>233.55604999860128</c:v>
                </c:pt>
                <c:pt idx="13563">
                  <c:v>233.57291666666666</c:v>
                </c:pt>
                <c:pt idx="13564">
                  <c:v>233.58983333110808</c:v>
                </c:pt>
                <c:pt idx="13565">
                  <c:v>233.60669999917349</c:v>
                </c:pt>
                <c:pt idx="13566">
                  <c:v>233.62359999815624</c:v>
                </c:pt>
                <c:pt idx="13567">
                  <c:v>233.64048333168029</c:v>
                </c:pt>
                <c:pt idx="13568">
                  <c:v>233.65738333066304</c:v>
                </c:pt>
                <c:pt idx="13569">
                  <c:v>233.67424999872844</c:v>
                </c:pt>
                <c:pt idx="13570">
                  <c:v>233.69114999771119</c:v>
                </c:pt>
                <c:pt idx="13571">
                  <c:v>233.70801666577657</c:v>
                </c:pt>
                <c:pt idx="13572">
                  <c:v>233.72534999847412</c:v>
                </c:pt>
                <c:pt idx="13573">
                  <c:v>233.74224999745687</c:v>
                </c:pt>
                <c:pt idx="13574">
                  <c:v>233.75916666189829</c:v>
                </c:pt>
                <c:pt idx="13575">
                  <c:v>233.7760333299637</c:v>
                </c:pt>
                <c:pt idx="13576">
                  <c:v>233.79293332894642</c:v>
                </c:pt>
                <c:pt idx="13577">
                  <c:v>233.81016666094462</c:v>
                </c:pt>
                <c:pt idx="13578">
                  <c:v>233.82704999446869</c:v>
                </c:pt>
                <c:pt idx="13579">
                  <c:v>233.8441833337148</c:v>
                </c:pt>
                <c:pt idx="13580">
                  <c:v>233.86106666723887</c:v>
                </c:pt>
                <c:pt idx="13581">
                  <c:v>233.87795000076295</c:v>
                </c:pt>
                <c:pt idx="13582">
                  <c:v>233.89484999974567</c:v>
                </c:pt>
                <c:pt idx="13583">
                  <c:v>233.91176666418713</c:v>
                </c:pt>
                <c:pt idx="13584">
                  <c:v>233.92866666316985</c:v>
                </c:pt>
                <c:pt idx="13585">
                  <c:v>233.94554999669393</c:v>
                </c:pt>
                <c:pt idx="13586">
                  <c:v>233.962433330218</c:v>
                </c:pt>
                <c:pt idx="13587">
                  <c:v>233.97931666374205</c:v>
                </c:pt>
                <c:pt idx="13588">
                  <c:v>233.99621666272481</c:v>
                </c:pt>
                <c:pt idx="13589">
                  <c:v>234.01311666170756</c:v>
                </c:pt>
                <c:pt idx="13590">
                  <c:v>234.03001666069031</c:v>
                </c:pt>
                <c:pt idx="13591">
                  <c:v>234.04691666762034</c:v>
                </c:pt>
                <c:pt idx="13592">
                  <c:v>234.06378332773843</c:v>
                </c:pt>
                <c:pt idx="13593">
                  <c:v>234.08070000012717</c:v>
                </c:pt>
                <c:pt idx="13594">
                  <c:v>234.09758333365122</c:v>
                </c:pt>
                <c:pt idx="13595">
                  <c:v>234.11449999809264</c:v>
                </c:pt>
                <c:pt idx="13596">
                  <c:v>234.13139999707539</c:v>
                </c:pt>
                <c:pt idx="13597">
                  <c:v>234.14829999605814</c:v>
                </c:pt>
                <c:pt idx="13598">
                  <c:v>234.16518332958222</c:v>
                </c:pt>
                <c:pt idx="13599">
                  <c:v>234.18209999402364</c:v>
                </c:pt>
                <c:pt idx="13600">
                  <c:v>234.19900000095367</c:v>
                </c:pt>
                <c:pt idx="13601">
                  <c:v>234.2159166653951</c:v>
                </c:pt>
                <c:pt idx="13602">
                  <c:v>234.2327833334605</c:v>
                </c:pt>
                <c:pt idx="13603">
                  <c:v>234.2497166633606</c:v>
                </c:pt>
                <c:pt idx="13604">
                  <c:v>234.26658333142598</c:v>
                </c:pt>
                <c:pt idx="13605">
                  <c:v>234.2838666677475</c:v>
                </c:pt>
                <c:pt idx="13606">
                  <c:v>234.3007333278656</c:v>
                </c:pt>
                <c:pt idx="13607">
                  <c:v>234.31763332684835</c:v>
                </c:pt>
                <c:pt idx="13608">
                  <c:v>234.33451666037243</c:v>
                </c:pt>
                <c:pt idx="13609">
                  <c:v>234.35139999389648</c:v>
                </c:pt>
                <c:pt idx="13610">
                  <c:v>234.36830000082651</c:v>
                </c:pt>
                <c:pt idx="13611">
                  <c:v>234.38516666094463</c:v>
                </c:pt>
                <c:pt idx="13612">
                  <c:v>234.40204999446868</c:v>
                </c:pt>
                <c:pt idx="13613">
                  <c:v>234.41895000139871</c:v>
                </c:pt>
                <c:pt idx="13614">
                  <c:v>234.43583332697551</c:v>
                </c:pt>
                <c:pt idx="13615">
                  <c:v>234.45269999504089</c:v>
                </c:pt>
                <c:pt idx="13616">
                  <c:v>234.46964999834697</c:v>
                </c:pt>
                <c:pt idx="13617">
                  <c:v>234.48653333187104</c:v>
                </c:pt>
                <c:pt idx="13618">
                  <c:v>234.50341666539509</c:v>
                </c:pt>
                <c:pt idx="13619">
                  <c:v>234.52033332983652</c:v>
                </c:pt>
                <c:pt idx="13620">
                  <c:v>234.5372166633606</c:v>
                </c:pt>
                <c:pt idx="13621">
                  <c:v>234.5540666659673</c:v>
                </c:pt>
                <c:pt idx="13622">
                  <c:v>234.57116666634877</c:v>
                </c:pt>
                <c:pt idx="13623">
                  <c:v>234.58806666533152</c:v>
                </c:pt>
                <c:pt idx="13624">
                  <c:v>234.60503333409628</c:v>
                </c:pt>
                <c:pt idx="13625">
                  <c:v>234.62189999421437</c:v>
                </c:pt>
                <c:pt idx="13626">
                  <c:v>234.63878332773845</c:v>
                </c:pt>
                <c:pt idx="13627">
                  <c:v>234.65568333466848</c:v>
                </c:pt>
                <c:pt idx="13628">
                  <c:v>234.67258333365123</c:v>
                </c:pt>
                <c:pt idx="13629">
                  <c:v>234.68946666717528</c:v>
                </c:pt>
                <c:pt idx="13630">
                  <c:v>234.70636666615803</c:v>
                </c:pt>
                <c:pt idx="13631">
                  <c:v>234.72321666081746</c:v>
                </c:pt>
                <c:pt idx="13632">
                  <c:v>234.74008332888286</c:v>
                </c:pt>
                <c:pt idx="13633">
                  <c:v>234.75701666673024</c:v>
                </c:pt>
                <c:pt idx="13634">
                  <c:v>234.77390000025432</c:v>
                </c:pt>
                <c:pt idx="13635">
                  <c:v>234.79078333377839</c:v>
                </c:pt>
                <c:pt idx="13636">
                  <c:v>234.80768333276112</c:v>
                </c:pt>
                <c:pt idx="13637">
                  <c:v>234.82520000139871</c:v>
                </c:pt>
                <c:pt idx="13638">
                  <c:v>234.84206666151684</c:v>
                </c:pt>
                <c:pt idx="13639">
                  <c:v>234.85893332958221</c:v>
                </c:pt>
                <c:pt idx="13640">
                  <c:v>234.87583332856497</c:v>
                </c:pt>
                <c:pt idx="13641">
                  <c:v>234.89273332754772</c:v>
                </c:pt>
                <c:pt idx="13642">
                  <c:v>234.90963333447775</c:v>
                </c:pt>
                <c:pt idx="13643">
                  <c:v>234.92651666800182</c:v>
                </c:pt>
                <c:pt idx="13644">
                  <c:v>234.94339999357859</c:v>
                </c:pt>
                <c:pt idx="13645">
                  <c:v>234.9603166659673</c:v>
                </c:pt>
                <c:pt idx="13646">
                  <c:v>234.9771833340327</c:v>
                </c:pt>
                <c:pt idx="13647">
                  <c:v>234.99408333301545</c:v>
                </c:pt>
                <c:pt idx="13648">
                  <c:v>235.01098333199818</c:v>
                </c:pt>
                <c:pt idx="13649">
                  <c:v>235.02788333098093</c:v>
                </c:pt>
                <c:pt idx="13650">
                  <c:v>235.04478332996368</c:v>
                </c:pt>
                <c:pt idx="13651">
                  <c:v>235.06171666781108</c:v>
                </c:pt>
                <c:pt idx="13652">
                  <c:v>235.07860000133513</c:v>
                </c:pt>
                <c:pt idx="13653">
                  <c:v>235.09588332970938</c:v>
                </c:pt>
                <c:pt idx="13654">
                  <c:v>235.11276666323343</c:v>
                </c:pt>
                <c:pt idx="13655">
                  <c:v>235.12964999675751</c:v>
                </c:pt>
                <c:pt idx="13656">
                  <c:v>235.14651666482288</c:v>
                </c:pt>
                <c:pt idx="13657">
                  <c:v>235.16338333288829</c:v>
                </c:pt>
                <c:pt idx="13658">
                  <c:v>235.18028333187104</c:v>
                </c:pt>
                <c:pt idx="13659">
                  <c:v>235.19716666539509</c:v>
                </c:pt>
                <c:pt idx="13660">
                  <c:v>235.21408332983654</c:v>
                </c:pt>
                <c:pt idx="13661">
                  <c:v>235.23098332881926</c:v>
                </c:pt>
                <c:pt idx="13662">
                  <c:v>235.24786666234334</c:v>
                </c:pt>
                <c:pt idx="13663">
                  <c:v>235.26473333040875</c:v>
                </c:pt>
                <c:pt idx="13664">
                  <c:v>235.28163332939147</c:v>
                </c:pt>
                <c:pt idx="13665">
                  <c:v>235.29849999745687</c:v>
                </c:pt>
                <c:pt idx="13666">
                  <c:v>235.31538333098095</c:v>
                </c:pt>
                <c:pt idx="13667">
                  <c:v>235.33231666088105</c:v>
                </c:pt>
                <c:pt idx="13668">
                  <c:v>235.3491999944051</c:v>
                </c:pt>
                <c:pt idx="13669">
                  <c:v>235.36608332792918</c:v>
                </c:pt>
                <c:pt idx="13670">
                  <c:v>235.38298332691193</c:v>
                </c:pt>
                <c:pt idx="13671">
                  <c:v>235.3998499949773</c:v>
                </c:pt>
                <c:pt idx="13672">
                  <c:v>235.41671666304271</c:v>
                </c:pt>
                <c:pt idx="13673">
                  <c:v>235.43359999656678</c:v>
                </c:pt>
                <c:pt idx="13674">
                  <c:v>235.45048333009083</c:v>
                </c:pt>
                <c:pt idx="13675">
                  <c:v>235.46736666361491</c:v>
                </c:pt>
                <c:pt idx="13676">
                  <c:v>235.48426666259766</c:v>
                </c:pt>
                <c:pt idx="13677">
                  <c:v>235.50114999612171</c:v>
                </c:pt>
                <c:pt idx="13678">
                  <c:v>235.51803332964579</c:v>
                </c:pt>
                <c:pt idx="13679">
                  <c:v>235.53489999771119</c:v>
                </c:pt>
                <c:pt idx="13680">
                  <c:v>235.55178333123524</c:v>
                </c:pt>
                <c:pt idx="13681">
                  <c:v>235.56868333021799</c:v>
                </c:pt>
                <c:pt idx="13682">
                  <c:v>235.58556666374207</c:v>
                </c:pt>
                <c:pt idx="13683">
                  <c:v>235.6024833281835</c:v>
                </c:pt>
                <c:pt idx="13684">
                  <c:v>235.61936666170757</c:v>
                </c:pt>
                <c:pt idx="13685">
                  <c:v>235.63628333409628</c:v>
                </c:pt>
                <c:pt idx="13686">
                  <c:v>235.65318333307903</c:v>
                </c:pt>
                <c:pt idx="13687">
                  <c:v>235.67046666145325</c:v>
                </c:pt>
                <c:pt idx="13688">
                  <c:v>235.68734999497732</c:v>
                </c:pt>
                <c:pt idx="13689">
                  <c:v>235.70424999396008</c:v>
                </c:pt>
                <c:pt idx="13690">
                  <c:v>235.72111666202545</c:v>
                </c:pt>
                <c:pt idx="13691">
                  <c:v>235.7380166610082</c:v>
                </c:pt>
                <c:pt idx="13692">
                  <c:v>235.75489999453228</c:v>
                </c:pt>
                <c:pt idx="13693">
                  <c:v>235.77178332805633</c:v>
                </c:pt>
                <c:pt idx="13694">
                  <c:v>235.78868332703908</c:v>
                </c:pt>
                <c:pt idx="13695">
                  <c:v>235.80556666056316</c:v>
                </c:pt>
                <c:pt idx="13696">
                  <c:v>235.82258333365124</c:v>
                </c:pt>
                <c:pt idx="13697">
                  <c:v>235.83948333263396</c:v>
                </c:pt>
                <c:pt idx="13698">
                  <c:v>235.85638333161671</c:v>
                </c:pt>
                <c:pt idx="13699">
                  <c:v>235.87328333059946</c:v>
                </c:pt>
                <c:pt idx="13700">
                  <c:v>235.89018332958221</c:v>
                </c:pt>
                <c:pt idx="13701">
                  <c:v>235.90709999402364</c:v>
                </c:pt>
                <c:pt idx="13702">
                  <c:v>235.92400000095367</c:v>
                </c:pt>
                <c:pt idx="13703">
                  <c:v>235.94086666107177</c:v>
                </c:pt>
                <c:pt idx="13704">
                  <c:v>235.95773332913717</c:v>
                </c:pt>
                <c:pt idx="13705">
                  <c:v>235.97463332811992</c:v>
                </c:pt>
                <c:pt idx="13706">
                  <c:v>235.99194999535879</c:v>
                </c:pt>
                <c:pt idx="13707">
                  <c:v>236.00883332888284</c:v>
                </c:pt>
                <c:pt idx="13708">
                  <c:v>236.02571666240692</c:v>
                </c:pt>
                <c:pt idx="13709">
                  <c:v>236.0425833304723</c:v>
                </c:pt>
                <c:pt idx="13710">
                  <c:v>236.05948332945505</c:v>
                </c:pt>
                <c:pt idx="13711">
                  <c:v>236.07634999752045</c:v>
                </c:pt>
                <c:pt idx="13712">
                  <c:v>236.0932333310445</c:v>
                </c:pt>
                <c:pt idx="13713">
                  <c:v>236.11013333002725</c:v>
                </c:pt>
                <c:pt idx="13714">
                  <c:v>236.12701666355133</c:v>
                </c:pt>
                <c:pt idx="13715">
                  <c:v>236.14389999707541</c:v>
                </c:pt>
                <c:pt idx="13716">
                  <c:v>236.16078333059946</c:v>
                </c:pt>
                <c:pt idx="13717">
                  <c:v>236.17764999866486</c:v>
                </c:pt>
                <c:pt idx="13718">
                  <c:v>236.19454999764761</c:v>
                </c:pt>
                <c:pt idx="13719">
                  <c:v>236.21144999663036</c:v>
                </c:pt>
                <c:pt idx="13720">
                  <c:v>236.22834999561309</c:v>
                </c:pt>
                <c:pt idx="13721">
                  <c:v>236.24526666800182</c:v>
                </c:pt>
                <c:pt idx="13722">
                  <c:v>236.26214999357859</c:v>
                </c:pt>
                <c:pt idx="13723">
                  <c:v>236.27901666164399</c:v>
                </c:pt>
                <c:pt idx="13724">
                  <c:v>236.29588332970937</c:v>
                </c:pt>
                <c:pt idx="13725">
                  <c:v>236.31276666323345</c:v>
                </c:pt>
                <c:pt idx="13726">
                  <c:v>236.3296499967575</c:v>
                </c:pt>
                <c:pt idx="13727">
                  <c:v>236.34649999936423</c:v>
                </c:pt>
                <c:pt idx="13728">
                  <c:v>236.36339999834698</c:v>
                </c:pt>
                <c:pt idx="13729">
                  <c:v>236.38026666641235</c:v>
                </c:pt>
                <c:pt idx="13730">
                  <c:v>236.39714999993643</c:v>
                </c:pt>
                <c:pt idx="13731">
                  <c:v>236.4143833319346</c:v>
                </c:pt>
                <c:pt idx="13732">
                  <c:v>236.43126666545868</c:v>
                </c:pt>
                <c:pt idx="13733">
                  <c:v>236.4485499938329</c:v>
                </c:pt>
                <c:pt idx="13734">
                  <c:v>236.4654166618983</c:v>
                </c:pt>
                <c:pt idx="13735">
                  <c:v>236.48231666088105</c:v>
                </c:pt>
                <c:pt idx="13736">
                  <c:v>236.49921666781108</c:v>
                </c:pt>
                <c:pt idx="13737">
                  <c:v>236.51653332710265</c:v>
                </c:pt>
                <c:pt idx="13738">
                  <c:v>236.53339999516805</c:v>
                </c:pt>
                <c:pt idx="13739">
                  <c:v>236.55029999415081</c:v>
                </c:pt>
                <c:pt idx="13740">
                  <c:v>236.56716666221618</c:v>
                </c:pt>
                <c:pt idx="13741">
                  <c:v>236.58406666119893</c:v>
                </c:pt>
                <c:pt idx="13742">
                  <c:v>236.60093332926434</c:v>
                </c:pt>
                <c:pt idx="13743">
                  <c:v>236.61781666278839</c:v>
                </c:pt>
                <c:pt idx="13744">
                  <c:v>236.63469999631246</c:v>
                </c:pt>
                <c:pt idx="13745">
                  <c:v>236.65159999529521</c:v>
                </c:pt>
                <c:pt idx="13746">
                  <c:v>236.66848332881926</c:v>
                </c:pt>
                <c:pt idx="13747">
                  <c:v>236.68534999688467</c:v>
                </c:pt>
                <c:pt idx="13748">
                  <c:v>236.70226666132609</c:v>
                </c:pt>
                <c:pt idx="13749">
                  <c:v>236.71914999485017</c:v>
                </c:pt>
                <c:pt idx="13750">
                  <c:v>236.73601666291555</c:v>
                </c:pt>
                <c:pt idx="13751">
                  <c:v>236.75293332735697</c:v>
                </c:pt>
                <c:pt idx="13752">
                  <c:v>236.76981666088105</c:v>
                </c:pt>
                <c:pt idx="13753">
                  <c:v>236.78668332894642</c:v>
                </c:pt>
                <c:pt idx="13754">
                  <c:v>236.80360000133516</c:v>
                </c:pt>
                <c:pt idx="13755">
                  <c:v>236.82050000031788</c:v>
                </c:pt>
                <c:pt idx="13756">
                  <c:v>236.83739999930063</c:v>
                </c:pt>
                <c:pt idx="13757">
                  <c:v>236.85429999828338</c:v>
                </c:pt>
                <c:pt idx="13758">
                  <c:v>236.87118333180746</c:v>
                </c:pt>
                <c:pt idx="13759">
                  <c:v>236.88806666533154</c:v>
                </c:pt>
                <c:pt idx="13760">
                  <c:v>236.90494999885559</c:v>
                </c:pt>
                <c:pt idx="13761">
                  <c:v>236.92181666692099</c:v>
                </c:pt>
                <c:pt idx="13762">
                  <c:v>236.93868332703909</c:v>
                </c:pt>
                <c:pt idx="13763">
                  <c:v>236.95554999510446</c:v>
                </c:pt>
                <c:pt idx="13764">
                  <c:v>236.97243332862854</c:v>
                </c:pt>
                <c:pt idx="13765">
                  <c:v>236.98935000101724</c:v>
                </c:pt>
                <c:pt idx="13766">
                  <c:v>237.00621666113537</c:v>
                </c:pt>
                <c:pt idx="13767">
                  <c:v>237.0231166680654</c:v>
                </c:pt>
                <c:pt idx="13768">
                  <c:v>237.03999999364217</c:v>
                </c:pt>
                <c:pt idx="13769">
                  <c:v>237.05688332716625</c:v>
                </c:pt>
                <c:pt idx="13770">
                  <c:v>237.07378333409628</c:v>
                </c:pt>
                <c:pt idx="13771">
                  <c:v>237.0906999985377</c:v>
                </c:pt>
                <c:pt idx="13772">
                  <c:v>237.10758333206178</c:v>
                </c:pt>
                <c:pt idx="13773">
                  <c:v>237.1244833310445</c:v>
                </c:pt>
                <c:pt idx="13774">
                  <c:v>237.14136666456858</c:v>
                </c:pt>
                <c:pt idx="13775">
                  <c:v>237.1585833311081</c:v>
                </c:pt>
                <c:pt idx="13776">
                  <c:v>237.17546666463215</c:v>
                </c:pt>
                <c:pt idx="13777">
                  <c:v>237.19234999815623</c:v>
                </c:pt>
                <c:pt idx="13778">
                  <c:v>237.20926666259766</c:v>
                </c:pt>
                <c:pt idx="13779">
                  <c:v>237.22614999612173</c:v>
                </c:pt>
                <c:pt idx="13780">
                  <c:v>237.24346666336061</c:v>
                </c:pt>
                <c:pt idx="13781">
                  <c:v>237.26034999688466</c:v>
                </c:pt>
                <c:pt idx="13782">
                  <c:v>237.27723333040873</c:v>
                </c:pt>
                <c:pt idx="13783">
                  <c:v>237.29411666393281</c:v>
                </c:pt>
                <c:pt idx="13784">
                  <c:v>237.31099999745686</c:v>
                </c:pt>
                <c:pt idx="13785">
                  <c:v>237.32786666552227</c:v>
                </c:pt>
                <c:pt idx="13786">
                  <c:v>237.34473333358764</c:v>
                </c:pt>
                <c:pt idx="13787">
                  <c:v>237.36164999802907</c:v>
                </c:pt>
                <c:pt idx="13788">
                  <c:v>237.37854999701182</c:v>
                </c:pt>
                <c:pt idx="13789">
                  <c:v>237.39541666507722</c:v>
                </c:pt>
                <c:pt idx="13790">
                  <c:v>237.41231666405994</c:v>
                </c:pt>
                <c:pt idx="13791">
                  <c:v>237.42919999758402</c:v>
                </c:pt>
                <c:pt idx="13792">
                  <c:v>237.44609999656677</c:v>
                </c:pt>
                <c:pt idx="13793">
                  <c:v>237.4630166610082</c:v>
                </c:pt>
                <c:pt idx="13794">
                  <c:v>237.47989999453227</c:v>
                </c:pt>
                <c:pt idx="13795">
                  <c:v>237.49676666259765</c:v>
                </c:pt>
                <c:pt idx="13796">
                  <c:v>237.51368332703908</c:v>
                </c:pt>
                <c:pt idx="13797">
                  <c:v>237.53056666056315</c:v>
                </c:pt>
                <c:pt idx="13798">
                  <c:v>237.54748333295186</c:v>
                </c:pt>
                <c:pt idx="13799">
                  <c:v>237.56439999739328</c:v>
                </c:pt>
                <c:pt idx="13800">
                  <c:v>237.58126666545868</c:v>
                </c:pt>
                <c:pt idx="13801">
                  <c:v>237.59814999898273</c:v>
                </c:pt>
                <c:pt idx="13802">
                  <c:v>237.61506666342419</c:v>
                </c:pt>
                <c:pt idx="13803">
                  <c:v>237.63193333148956</c:v>
                </c:pt>
                <c:pt idx="13804">
                  <c:v>237.64883333047231</c:v>
                </c:pt>
                <c:pt idx="13805">
                  <c:v>237.66571666399639</c:v>
                </c:pt>
                <c:pt idx="13806">
                  <c:v>237.68263332843782</c:v>
                </c:pt>
                <c:pt idx="13807">
                  <c:v>237.69951666196187</c:v>
                </c:pt>
                <c:pt idx="13808">
                  <c:v>237.71641666094462</c:v>
                </c:pt>
                <c:pt idx="13809">
                  <c:v>237.73328332901002</c:v>
                </c:pt>
                <c:pt idx="13810">
                  <c:v>237.75016666253407</c:v>
                </c:pt>
                <c:pt idx="13811">
                  <c:v>237.76704999605815</c:v>
                </c:pt>
                <c:pt idx="13812">
                  <c:v>237.78391666412352</c:v>
                </c:pt>
                <c:pt idx="13813">
                  <c:v>237.8007999976476</c:v>
                </c:pt>
                <c:pt idx="13814">
                  <c:v>237.81769999663035</c:v>
                </c:pt>
                <c:pt idx="13815">
                  <c:v>237.83458333015443</c:v>
                </c:pt>
                <c:pt idx="13816">
                  <c:v>237.85149999459586</c:v>
                </c:pt>
                <c:pt idx="13817">
                  <c:v>237.86834999720256</c:v>
                </c:pt>
                <c:pt idx="13818">
                  <c:v>237.88569999535878</c:v>
                </c:pt>
                <c:pt idx="13819">
                  <c:v>237.90256666342418</c:v>
                </c:pt>
                <c:pt idx="13820">
                  <c:v>237.91944999694823</c:v>
                </c:pt>
                <c:pt idx="13821">
                  <c:v>237.93631666501363</c:v>
                </c:pt>
                <c:pt idx="13822">
                  <c:v>237.95319999853771</c:v>
                </c:pt>
                <c:pt idx="13823">
                  <c:v>237.97008333206176</c:v>
                </c:pt>
                <c:pt idx="13824">
                  <c:v>237.98696666558584</c:v>
                </c:pt>
                <c:pt idx="13825">
                  <c:v>238.00386666456859</c:v>
                </c:pt>
                <c:pt idx="13826">
                  <c:v>238.02074999809264</c:v>
                </c:pt>
                <c:pt idx="13827">
                  <c:v>238.03764999707539</c:v>
                </c:pt>
                <c:pt idx="13828">
                  <c:v>238.0545166651408</c:v>
                </c:pt>
                <c:pt idx="13829">
                  <c:v>238.07139999866484</c:v>
                </c:pt>
                <c:pt idx="13830">
                  <c:v>238.08828333218892</c:v>
                </c:pt>
                <c:pt idx="13831">
                  <c:v>238.10563333034514</c:v>
                </c:pt>
                <c:pt idx="13832">
                  <c:v>238.12249999841055</c:v>
                </c:pt>
                <c:pt idx="13833">
                  <c:v>238.13938333193462</c:v>
                </c:pt>
                <c:pt idx="13834">
                  <c:v>238.15629999637605</c:v>
                </c:pt>
                <c:pt idx="13835">
                  <c:v>238.17314999898275</c:v>
                </c:pt>
                <c:pt idx="13836">
                  <c:v>238.1900499979655</c:v>
                </c:pt>
                <c:pt idx="13837">
                  <c:v>238.20691666603088</c:v>
                </c:pt>
                <c:pt idx="13838">
                  <c:v>238.22379999955496</c:v>
                </c:pt>
                <c:pt idx="13839">
                  <c:v>238.24083333015443</c:v>
                </c:pt>
                <c:pt idx="13840">
                  <c:v>238.25774999459586</c:v>
                </c:pt>
                <c:pt idx="13841">
                  <c:v>238.2746333281199</c:v>
                </c:pt>
                <c:pt idx="13842">
                  <c:v>238.29149999618531</c:v>
                </c:pt>
                <c:pt idx="13843">
                  <c:v>238.30836666425068</c:v>
                </c:pt>
                <c:pt idx="13844">
                  <c:v>238.32528332869211</c:v>
                </c:pt>
                <c:pt idx="13845">
                  <c:v>238.34214999675751</c:v>
                </c:pt>
                <c:pt idx="13846">
                  <c:v>238.35903333028156</c:v>
                </c:pt>
                <c:pt idx="13847">
                  <c:v>238.37593332926431</c:v>
                </c:pt>
                <c:pt idx="13848">
                  <c:v>238.39281666278839</c:v>
                </c:pt>
                <c:pt idx="13849">
                  <c:v>238.40968333085377</c:v>
                </c:pt>
                <c:pt idx="13850">
                  <c:v>238.42658332983652</c:v>
                </c:pt>
                <c:pt idx="13851">
                  <c:v>238.4434666633606</c:v>
                </c:pt>
                <c:pt idx="13852">
                  <c:v>238.46034999688467</c:v>
                </c:pt>
                <c:pt idx="13853">
                  <c:v>238.47724999586742</c:v>
                </c:pt>
                <c:pt idx="13854">
                  <c:v>238.4941166639328</c:v>
                </c:pt>
                <c:pt idx="13855">
                  <c:v>238.51099999745688</c:v>
                </c:pt>
                <c:pt idx="13856">
                  <c:v>238.52788333098093</c:v>
                </c:pt>
                <c:pt idx="13857">
                  <c:v>238.54478332996368</c:v>
                </c:pt>
                <c:pt idx="13858">
                  <c:v>238.56168332894643</c:v>
                </c:pt>
                <c:pt idx="13859">
                  <c:v>238.57858332792918</c:v>
                </c:pt>
                <c:pt idx="13860">
                  <c:v>238.59546666145326</c:v>
                </c:pt>
                <c:pt idx="13861">
                  <c:v>238.61234999497731</c:v>
                </c:pt>
                <c:pt idx="13862">
                  <c:v>238.62923332850139</c:v>
                </c:pt>
                <c:pt idx="13863">
                  <c:v>238.64609999656676</c:v>
                </c:pt>
                <c:pt idx="13864">
                  <c:v>238.66298333009084</c:v>
                </c:pt>
                <c:pt idx="13865">
                  <c:v>238.67988332907359</c:v>
                </c:pt>
                <c:pt idx="13866">
                  <c:v>238.69676666259767</c:v>
                </c:pt>
                <c:pt idx="13867">
                  <c:v>238.71366666158039</c:v>
                </c:pt>
                <c:pt idx="13868">
                  <c:v>238.73053332964579</c:v>
                </c:pt>
                <c:pt idx="13869">
                  <c:v>238.74743332862855</c:v>
                </c:pt>
                <c:pt idx="13870">
                  <c:v>238.76431666215259</c:v>
                </c:pt>
                <c:pt idx="13871">
                  <c:v>238.78121666113535</c:v>
                </c:pt>
                <c:pt idx="13872">
                  <c:v>238.79808332920075</c:v>
                </c:pt>
                <c:pt idx="13873">
                  <c:v>238.81499999364218</c:v>
                </c:pt>
                <c:pt idx="13874">
                  <c:v>238.83188332716625</c:v>
                </c:pt>
                <c:pt idx="13875">
                  <c:v>238.84879999955496</c:v>
                </c:pt>
                <c:pt idx="13876">
                  <c:v>238.86569999853771</c:v>
                </c:pt>
                <c:pt idx="13877">
                  <c:v>238.88259999752046</c:v>
                </c:pt>
                <c:pt idx="13878">
                  <c:v>238.89946666558583</c:v>
                </c:pt>
                <c:pt idx="13879">
                  <c:v>238.91638333002726</c:v>
                </c:pt>
                <c:pt idx="13880">
                  <c:v>238.93323333263396</c:v>
                </c:pt>
                <c:pt idx="13881">
                  <c:v>238.95011666615804</c:v>
                </c:pt>
                <c:pt idx="13882">
                  <c:v>238.96699999968212</c:v>
                </c:pt>
                <c:pt idx="13883">
                  <c:v>238.98391666412354</c:v>
                </c:pt>
                <c:pt idx="13884">
                  <c:v>239.00079999764759</c:v>
                </c:pt>
                <c:pt idx="13885">
                  <c:v>239.01768333117167</c:v>
                </c:pt>
                <c:pt idx="13886">
                  <c:v>239.03456666469575</c:v>
                </c:pt>
                <c:pt idx="13887">
                  <c:v>239.05141666730245</c:v>
                </c:pt>
                <c:pt idx="13888">
                  <c:v>239.0683166662852</c:v>
                </c:pt>
                <c:pt idx="13889">
                  <c:v>239.08519999980928</c:v>
                </c:pt>
                <c:pt idx="13890">
                  <c:v>239.10206666787465</c:v>
                </c:pt>
                <c:pt idx="13891">
                  <c:v>239.1189666668574</c:v>
                </c:pt>
                <c:pt idx="13892">
                  <c:v>239.13586666584015</c:v>
                </c:pt>
                <c:pt idx="13893">
                  <c:v>239.15271666049958</c:v>
                </c:pt>
                <c:pt idx="13894">
                  <c:v>239.16961666742961</c:v>
                </c:pt>
                <c:pt idx="13895">
                  <c:v>239.18650000095369</c:v>
                </c:pt>
                <c:pt idx="13896">
                  <c:v>239.20338333447773</c:v>
                </c:pt>
                <c:pt idx="13897">
                  <c:v>239.22026666800181</c:v>
                </c:pt>
                <c:pt idx="13898">
                  <c:v>239.23714999357858</c:v>
                </c:pt>
                <c:pt idx="13899">
                  <c:v>239.25403332710266</c:v>
                </c:pt>
                <c:pt idx="13900">
                  <c:v>239.27093333403269</c:v>
                </c:pt>
                <c:pt idx="13901">
                  <c:v>239.28783333301544</c:v>
                </c:pt>
                <c:pt idx="13902">
                  <c:v>239.30471666653952</c:v>
                </c:pt>
                <c:pt idx="13903">
                  <c:v>239.3215833346049</c:v>
                </c:pt>
                <c:pt idx="13904">
                  <c:v>239.33846666018169</c:v>
                </c:pt>
                <c:pt idx="13905">
                  <c:v>239.35536666711172</c:v>
                </c:pt>
                <c:pt idx="13906">
                  <c:v>239.37223332722982</c:v>
                </c:pt>
                <c:pt idx="13907">
                  <c:v>239.38914999961852</c:v>
                </c:pt>
                <c:pt idx="13908">
                  <c:v>239.40601666768393</c:v>
                </c:pt>
                <c:pt idx="13909">
                  <c:v>239.42293333212535</c:v>
                </c:pt>
                <c:pt idx="13910">
                  <c:v>239.43984999656678</c:v>
                </c:pt>
                <c:pt idx="13911">
                  <c:v>239.45674999554953</c:v>
                </c:pt>
                <c:pt idx="13912">
                  <c:v>239.47364999453228</c:v>
                </c:pt>
                <c:pt idx="13913">
                  <c:v>239.49056666692098</c:v>
                </c:pt>
                <c:pt idx="13914">
                  <c:v>239.50743332703908</c:v>
                </c:pt>
                <c:pt idx="13915">
                  <c:v>239.52433333396911</c:v>
                </c:pt>
                <c:pt idx="13916">
                  <c:v>239.54123333295186</c:v>
                </c:pt>
                <c:pt idx="13917">
                  <c:v>239.55813333193461</c:v>
                </c:pt>
                <c:pt idx="13918">
                  <c:v>239.57501666545869</c:v>
                </c:pt>
                <c:pt idx="13919">
                  <c:v>239.59193332990012</c:v>
                </c:pt>
                <c:pt idx="13920">
                  <c:v>239.60881666342416</c:v>
                </c:pt>
                <c:pt idx="13921">
                  <c:v>239.62575000127157</c:v>
                </c:pt>
                <c:pt idx="13922">
                  <c:v>239.64263332684834</c:v>
                </c:pt>
                <c:pt idx="13923">
                  <c:v>239.65949999491374</c:v>
                </c:pt>
                <c:pt idx="13924">
                  <c:v>239.67641666730245</c:v>
                </c:pt>
                <c:pt idx="13925">
                  <c:v>239.69330000082653</c:v>
                </c:pt>
                <c:pt idx="13926">
                  <c:v>239.71018333435057</c:v>
                </c:pt>
                <c:pt idx="13927">
                  <c:v>239.72708333333333</c:v>
                </c:pt>
                <c:pt idx="13928">
                  <c:v>239.7439666668574</c:v>
                </c:pt>
                <c:pt idx="13929">
                  <c:v>239.76085000038148</c:v>
                </c:pt>
                <c:pt idx="13930">
                  <c:v>239.7777499993642</c:v>
                </c:pt>
                <c:pt idx="13931">
                  <c:v>239.79461666742961</c:v>
                </c:pt>
                <c:pt idx="13932">
                  <c:v>239.81148332754771</c:v>
                </c:pt>
                <c:pt idx="13933">
                  <c:v>239.82838333447773</c:v>
                </c:pt>
                <c:pt idx="13934">
                  <c:v>239.84526666800181</c:v>
                </c:pt>
                <c:pt idx="13935">
                  <c:v>239.86214999357858</c:v>
                </c:pt>
                <c:pt idx="13936">
                  <c:v>239.87903332710266</c:v>
                </c:pt>
                <c:pt idx="13937">
                  <c:v>239.89591666062674</c:v>
                </c:pt>
                <c:pt idx="13938">
                  <c:v>239.91281666755677</c:v>
                </c:pt>
                <c:pt idx="13939">
                  <c:v>239.92973333199819</c:v>
                </c:pt>
                <c:pt idx="13940">
                  <c:v>239.94660000006357</c:v>
                </c:pt>
                <c:pt idx="13941">
                  <c:v>239.96346666018169</c:v>
                </c:pt>
                <c:pt idx="13942">
                  <c:v>239.98036666711172</c:v>
                </c:pt>
                <c:pt idx="13943">
                  <c:v>239.99726666609448</c:v>
                </c:pt>
                <c:pt idx="13944">
                  <c:v>240.0141666650772</c:v>
                </c:pt>
                <c:pt idx="13945">
                  <c:v>240.03106666405995</c:v>
                </c:pt>
                <c:pt idx="13946">
                  <c:v>240.0479666630427</c:v>
                </c:pt>
                <c:pt idx="13947">
                  <c:v>240.06484999656678</c:v>
                </c:pt>
                <c:pt idx="13948">
                  <c:v>240.0817666610082</c:v>
                </c:pt>
                <c:pt idx="13949">
                  <c:v>240.09863332907358</c:v>
                </c:pt>
                <c:pt idx="13950">
                  <c:v>240.11551666259766</c:v>
                </c:pt>
                <c:pt idx="13951">
                  <c:v>240.13243332703908</c:v>
                </c:pt>
                <c:pt idx="13952">
                  <c:v>240.14929999510449</c:v>
                </c:pt>
                <c:pt idx="13953">
                  <c:v>240.16619999408721</c:v>
                </c:pt>
                <c:pt idx="13954">
                  <c:v>240.18358333110808</c:v>
                </c:pt>
                <c:pt idx="13955">
                  <c:v>240.20044999917349</c:v>
                </c:pt>
                <c:pt idx="13956">
                  <c:v>240.21733333269756</c:v>
                </c:pt>
                <c:pt idx="13957">
                  <c:v>240.23418332735699</c:v>
                </c:pt>
                <c:pt idx="13958">
                  <c:v>240.25104999542236</c:v>
                </c:pt>
                <c:pt idx="13959">
                  <c:v>240.2695499976476</c:v>
                </c:pt>
                <c:pt idx="13960">
                  <c:v>240.28644999663035</c:v>
                </c:pt>
                <c:pt idx="13961">
                  <c:v>240.30336666107178</c:v>
                </c:pt>
                <c:pt idx="13962">
                  <c:v>240.32024999459586</c:v>
                </c:pt>
                <c:pt idx="13963">
                  <c:v>240.3371333281199</c:v>
                </c:pt>
                <c:pt idx="13964">
                  <c:v>240.35401666164398</c:v>
                </c:pt>
                <c:pt idx="13965">
                  <c:v>240.37116666634878</c:v>
                </c:pt>
                <c:pt idx="13966">
                  <c:v>240.38804999987283</c:v>
                </c:pt>
                <c:pt idx="13967">
                  <c:v>240.40494999885559</c:v>
                </c:pt>
                <c:pt idx="13968">
                  <c:v>240.42183333237966</c:v>
                </c:pt>
                <c:pt idx="13969">
                  <c:v>240.43871666590374</c:v>
                </c:pt>
                <c:pt idx="13970">
                  <c:v>240.45559999942779</c:v>
                </c:pt>
                <c:pt idx="13971">
                  <c:v>240.47246666749319</c:v>
                </c:pt>
                <c:pt idx="13972">
                  <c:v>240.48935000101724</c:v>
                </c:pt>
                <c:pt idx="13973">
                  <c:v>240.50626666545867</c:v>
                </c:pt>
                <c:pt idx="13974">
                  <c:v>240.52313333352407</c:v>
                </c:pt>
                <c:pt idx="13975">
                  <c:v>240.53999999364217</c:v>
                </c:pt>
                <c:pt idx="13976">
                  <c:v>240.5569000005722</c:v>
                </c:pt>
                <c:pt idx="13977">
                  <c:v>240.5737666606903</c:v>
                </c:pt>
                <c:pt idx="13978">
                  <c:v>240.59064999421437</c:v>
                </c:pt>
                <c:pt idx="13979">
                  <c:v>240.6075500011444</c:v>
                </c:pt>
                <c:pt idx="13980">
                  <c:v>240.62451666196188</c:v>
                </c:pt>
                <c:pt idx="13981">
                  <c:v>240.64139999548595</c:v>
                </c:pt>
                <c:pt idx="13982">
                  <c:v>240.65826666355133</c:v>
                </c:pt>
                <c:pt idx="13983">
                  <c:v>240.67510000069936</c:v>
                </c:pt>
                <c:pt idx="13984">
                  <c:v>240.69198333422344</c:v>
                </c:pt>
                <c:pt idx="13985">
                  <c:v>240.70888333320619</c:v>
                </c:pt>
                <c:pt idx="13986">
                  <c:v>240.72576666673024</c:v>
                </c:pt>
                <c:pt idx="13987">
                  <c:v>240.74263332684833</c:v>
                </c:pt>
                <c:pt idx="13988">
                  <c:v>240.75954999923707</c:v>
                </c:pt>
                <c:pt idx="13989">
                  <c:v>240.77643333276112</c:v>
                </c:pt>
                <c:pt idx="13990">
                  <c:v>240.79331666628519</c:v>
                </c:pt>
                <c:pt idx="13991">
                  <c:v>240.81024999618529</c:v>
                </c:pt>
                <c:pt idx="13992">
                  <c:v>240.82713332970937</c:v>
                </c:pt>
                <c:pt idx="13993">
                  <c:v>240.84403332869212</c:v>
                </c:pt>
                <c:pt idx="13994">
                  <c:v>240.86171666781107</c:v>
                </c:pt>
                <c:pt idx="13995">
                  <c:v>240.87861666679382</c:v>
                </c:pt>
                <c:pt idx="13996">
                  <c:v>240.89551666577657</c:v>
                </c:pt>
                <c:pt idx="13997">
                  <c:v>240.91238333384197</c:v>
                </c:pt>
                <c:pt idx="13998">
                  <c:v>240.92926666736602</c:v>
                </c:pt>
                <c:pt idx="13999">
                  <c:v>240.94613332748412</c:v>
                </c:pt>
                <c:pt idx="14000">
                  <c:v>240.96299999554952</c:v>
                </c:pt>
                <c:pt idx="14001">
                  <c:v>240.9798833290736</c:v>
                </c:pt>
                <c:pt idx="14002">
                  <c:v>240.99678332805632</c:v>
                </c:pt>
                <c:pt idx="14003">
                  <c:v>241.01368332703908</c:v>
                </c:pt>
                <c:pt idx="14004">
                  <c:v>241.03054999510448</c:v>
                </c:pt>
                <c:pt idx="14005">
                  <c:v>241.04741666316986</c:v>
                </c:pt>
                <c:pt idx="14006">
                  <c:v>241.06431666215261</c:v>
                </c:pt>
                <c:pt idx="14007">
                  <c:v>241.08119999567668</c:v>
                </c:pt>
                <c:pt idx="14008">
                  <c:v>241.09806666374206</c:v>
                </c:pt>
                <c:pt idx="14009">
                  <c:v>241.11571666399638</c:v>
                </c:pt>
                <c:pt idx="14010">
                  <c:v>241.13258333206176</c:v>
                </c:pt>
                <c:pt idx="14011">
                  <c:v>241.15001666545868</c:v>
                </c:pt>
                <c:pt idx="14012">
                  <c:v>241.16689999898276</c:v>
                </c:pt>
                <c:pt idx="14013">
                  <c:v>241.18378333250681</c:v>
                </c:pt>
                <c:pt idx="14014">
                  <c:v>241.20066666603088</c:v>
                </c:pt>
                <c:pt idx="14015">
                  <c:v>241.21754999955496</c:v>
                </c:pt>
                <c:pt idx="14016">
                  <c:v>241.23439999421439</c:v>
                </c:pt>
                <c:pt idx="14017">
                  <c:v>241.25126666227976</c:v>
                </c:pt>
                <c:pt idx="14018">
                  <c:v>241.26814999580384</c:v>
                </c:pt>
                <c:pt idx="14019">
                  <c:v>241.28503332932789</c:v>
                </c:pt>
                <c:pt idx="14020">
                  <c:v>241.30213332970936</c:v>
                </c:pt>
                <c:pt idx="14021">
                  <c:v>241.31901666323344</c:v>
                </c:pt>
                <c:pt idx="14022">
                  <c:v>241.33598333199819</c:v>
                </c:pt>
                <c:pt idx="14023">
                  <c:v>241.35288333098094</c:v>
                </c:pt>
                <c:pt idx="14024">
                  <c:v>241.36976666450499</c:v>
                </c:pt>
                <c:pt idx="14025">
                  <c:v>241.38711666266124</c:v>
                </c:pt>
                <c:pt idx="14026">
                  <c:v>241.40401666164399</c:v>
                </c:pt>
                <c:pt idx="14027">
                  <c:v>241.42089999516804</c:v>
                </c:pt>
                <c:pt idx="14028">
                  <c:v>241.43776666323345</c:v>
                </c:pt>
                <c:pt idx="14029">
                  <c:v>241.45463333129882</c:v>
                </c:pt>
                <c:pt idx="14030">
                  <c:v>241.4715166648229</c:v>
                </c:pt>
                <c:pt idx="14031">
                  <c:v>241.48841666380565</c:v>
                </c:pt>
                <c:pt idx="14032">
                  <c:v>241.5052999973297</c:v>
                </c:pt>
                <c:pt idx="14033">
                  <c:v>241.5221666653951</c:v>
                </c:pt>
                <c:pt idx="14034">
                  <c:v>241.53906666437786</c:v>
                </c:pt>
                <c:pt idx="14035">
                  <c:v>241.55593333244323</c:v>
                </c:pt>
                <c:pt idx="14036">
                  <c:v>241.57281666596731</c:v>
                </c:pt>
                <c:pt idx="14037">
                  <c:v>241.5901999950409</c:v>
                </c:pt>
                <c:pt idx="14038">
                  <c:v>241.60706666310628</c:v>
                </c:pt>
                <c:pt idx="14039">
                  <c:v>241.62394999663036</c:v>
                </c:pt>
                <c:pt idx="14040">
                  <c:v>241.64081666469573</c:v>
                </c:pt>
                <c:pt idx="14041">
                  <c:v>241.65769999821981</c:v>
                </c:pt>
                <c:pt idx="14042">
                  <c:v>241.67461666266124</c:v>
                </c:pt>
                <c:pt idx="14043">
                  <c:v>241.69151666164399</c:v>
                </c:pt>
                <c:pt idx="14044">
                  <c:v>241.70841666062674</c:v>
                </c:pt>
                <c:pt idx="14045">
                  <c:v>241.72528332869211</c:v>
                </c:pt>
                <c:pt idx="14046">
                  <c:v>241.74218332767487</c:v>
                </c:pt>
                <c:pt idx="14047">
                  <c:v>241.75910000006357</c:v>
                </c:pt>
                <c:pt idx="14048">
                  <c:v>241.77601666450499</c:v>
                </c:pt>
                <c:pt idx="14049">
                  <c:v>241.7928833325704</c:v>
                </c:pt>
                <c:pt idx="14050">
                  <c:v>241.80979999701182</c:v>
                </c:pt>
                <c:pt idx="14051">
                  <c:v>241.8266666650772</c:v>
                </c:pt>
                <c:pt idx="14052">
                  <c:v>241.8435333331426</c:v>
                </c:pt>
                <c:pt idx="14053">
                  <c:v>241.86043333212535</c:v>
                </c:pt>
                <c:pt idx="14054">
                  <c:v>241.87734999656678</c:v>
                </c:pt>
                <c:pt idx="14055">
                  <c:v>241.89421666463215</c:v>
                </c:pt>
                <c:pt idx="14056">
                  <c:v>241.91113332907358</c:v>
                </c:pt>
                <c:pt idx="14057">
                  <c:v>241.92801666259766</c:v>
                </c:pt>
                <c:pt idx="14058">
                  <c:v>241.94491666158041</c:v>
                </c:pt>
                <c:pt idx="14059">
                  <c:v>241.96179999510449</c:v>
                </c:pt>
                <c:pt idx="14060">
                  <c:v>241.97869999408721</c:v>
                </c:pt>
                <c:pt idx="14061">
                  <c:v>241.99558332761129</c:v>
                </c:pt>
                <c:pt idx="14062">
                  <c:v>242.01249999999999</c:v>
                </c:pt>
                <c:pt idx="14063">
                  <c:v>242.02936666806539</c:v>
                </c:pt>
                <c:pt idx="14064">
                  <c:v>242.04638333320617</c:v>
                </c:pt>
                <c:pt idx="14065">
                  <c:v>242.06325000127157</c:v>
                </c:pt>
                <c:pt idx="14066">
                  <c:v>242.08016666571299</c:v>
                </c:pt>
                <c:pt idx="14067">
                  <c:v>242.09701666037242</c:v>
                </c:pt>
                <c:pt idx="14068">
                  <c:v>242.11391666730245</c:v>
                </c:pt>
                <c:pt idx="14069">
                  <c:v>242.13080000082653</c:v>
                </c:pt>
                <c:pt idx="14070">
                  <c:v>242.14769999980928</c:v>
                </c:pt>
                <c:pt idx="14071">
                  <c:v>242.16456666787465</c:v>
                </c:pt>
                <c:pt idx="14072">
                  <c:v>242.18196666240692</c:v>
                </c:pt>
                <c:pt idx="14073">
                  <c:v>242.1988333304723</c:v>
                </c:pt>
                <c:pt idx="14074">
                  <c:v>242.21571666399637</c:v>
                </c:pt>
                <c:pt idx="14075">
                  <c:v>242.23258333206178</c:v>
                </c:pt>
                <c:pt idx="14076">
                  <c:v>242.24946666558583</c:v>
                </c:pt>
                <c:pt idx="14077">
                  <c:v>242.26636666456858</c:v>
                </c:pt>
                <c:pt idx="14078">
                  <c:v>242.28321666717528</c:v>
                </c:pt>
                <c:pt idx="14079">
                  <c:v>242.30010000069936</c:v>
                </c:pt>
                <c:pt idx="14080">
                  <c:v>242.31698333422344</c:v>
                </c:pt>
                <c:pt idx="14081">
                  <c:v>242.33389999866486</c:v>
                </c:pt>
                <c:pt idx="14082">
                  <c:v>242.35078333218891</c:v>
                </c:pt>
                <c:pt idx="14083">
                  <c:v>242.36768333117166</c:v>
                </c:pt>
                <c:pt idx="14084">
                  <c:v>242.38456666469574</c:v>
                </c:pt>
                <c:pt idx="14085">
                  <c:v>242.40168333053589</c:v>
                </c:pt>
                <c:pt idx="14086">
                  <c:v>242.41853333314259</c:v>
                </c:pt>
                <c:pt idx="14087">
                  <c:v>242.43616666793824</c:v>
                </c:pt>
                <c:pt idx="14088">
                  <c:v>242.45304999351501</c:v>
                </c:pt>
                <c:pt idx="14089">
                  <c:v>242.46998333136241</c:v>
                </c:pt>
                <c:pt idx="14090">
                  <c:v>242.48684999942779</c:v>
                </c:pt>
                <c:pt idx="14091">
                  <c:v>242.50373333295187</c:v>
                </c:pt>
                <c:pt idx="14092">
                  <c:v>242.52063333193462</c:v>
                </c:pt>
                <c:pt idx="14093">
                  <c:v>242.53749999999999</c:v>
                </c:pt>
                <c:pt idx="14094">
                  <c:v>242.55438333352407</c:v>
                </c:pt>
                <c:pt idx="14095">
                  <c:v>242.57128333250682</c:v>
                </c:pt>
                <c:pt idx="14096">
                  <c:v>242.5881500005722</c:v>
                </c:pt>
                <c:pt idx="14097">
                  <c:v>242.6050166606903</c:v>
                </c:pt>
                <c:pt idx="14098">
                  <c:v>242.62193333307903</c:v>
                </c:pt>
                <c:pt idx="14099">
                  <c:v>242.63883333206178</c:v>
                </c:pt>
                <c:pt idx="14100">
                  <c:v>242.65571666558583</c:v>
                </c:pt>
                <c:pt idx="14101">
                  <c:v>242.67259999910991</c:v>
                </c:pt>
                <c:pt idx="14102">
                  <c:v>242.68948333263398</c:v>
                </c:pt>
                <c:pt idx="14103">
                  <c:v>242.70635000069936</c:v>
                </c:pt>
                <c:pt idx="14104">
                  <c:v>242.72321666081746</c:v>
                </c:pt>
                <c:pt idx="14105">
                  <c:v>242.74009999434153</c:v>
                </c:pt>
                <c:pt idx="14106">
                  <c:v>242.75698332786561</c:v>
                </c:pt>
                <c:pt idx="14107">
                  <c:v>242.77386666138966</c:v>
                </c:pt>
                <c:pt idx="14108">
                  <c:v>242.79074999491374</c:v>
                </c:pt>
                <c:pt idx="14109">
                  <c:v>242.80761666297911</c:v>
                </c:pt>
                <c:pt idx="14110">
                  <c:v>242.82453332742054</c:v>
                </c:pt>
                <c:pt idx="14111">
                  <c:v>242.84139999548594</c:v>
                </c:pt>
                <c:pt idx="14112">
                  <c:v>242.85826666355132</c:v>
                </c:pt>
                <c:pt idx="14113">
                  <c:v>242.87516666253407</c:v>
                </c:pt>
                <c:pt idx="14114">
                  <c:v>242.89203333059947</c:v>
                </c:pt>
                <c:pt idx="14115">
                  <c:v>242.90891666412352</c:v>
                </c:pt>
                <c:pt idx="14116">
                  <c:v>242.92584999402365</c:v>
                </c:pt>
                <c:pt idx="14117">
                  <c:v>242.94271666208903</c:v>
                </c:pt>
                <c:pt idx="14118">
                  <c:v>242.95958333015443</c:v>
                </c:pt>
                <c:pt idx="14119">
                  <c:v>242.97649999459586</c:v>
                </c:pt>
                <c:pt idx="14120">
                  <c:v>242.99336666266123</c:v>
                </c:pt>
                <c:pt idx="14121">
                  <c:v>243.01021666526793</c:v>
                </c:pt>
                <c:pt idx="14122">
                  <c:v>243.02713332970936</c:v>
                </c:pt>
                <c:pt idx="14123">
                  <c:v>243.04401666323344</c:v>
                </c:pt>
                <c:pt idx="14124">
                  <c:v>243.06088333129884</c:v>
                </c:pt>
                <c:pt idx="14125">
                  <c:v>243.07778333028156</c:v>
                </c:pt>
                <c:pt idx="14126">
                  <c:v>243.09464999834697</c:v>
                </c:pt>
                <c:pt idx="14127">
                  <c:v>243.11153333187104</c:v>
                </c:pt>
                <c:pt idx="14128">
                  <c:v>243.12844999631247</c:v>
                </c:pt>
                <c:pt idx="14129">
                  <c:v>243.14531666437784</c:v>
                </c:pt>
                <c:pt idx="14130">
                  <c:v>243.16219999790192</c:v>
                </c:pt>
                <c:pt idx="14131">
                  <c:v>243.17909999688467</c:v>
                </c:pt>
                <c:pt idx="14132">
                  <c:v>243.19598333040872</c:v>
                </c:pt>
                <c:pt idx="14133">
                  <c:v>243.21289999485015</c:v>
                </c:pt>
                <c:pt idx="14134">
                  <c:v>243.22978332837422</c:v>
                </c:pt>
                <c:pt idx="14135">
                  <c:v>243.24664999643963</c:v>
                </c:pt>
                <c:pt idx="14136">
                  <c:v>243.263516664505</c:v>
                </c:pt>
                <c:pt idx="14137">
                  <c:v>243.28038333257038</c:v>
                </c:pt>
                <c:pt idx="14138">
                  <c:v>243.29725000063578</c:v>
                </c:pt>
                <c:pt idx="14139">
                  <c:v>243.31411666075388</c:v>
                </c:pt>
                <c:pt idx="14140">
                  <c:v>243.33103333314259</c:v>
                </c:pt>
                <c:pt idx="14141">
                  <c:v>243.34790000120799</c:v>
                </c:pt>
                <c:pt idx="14142">
                  <c:v>243.36476666132609</c:v>
                </c:pt>
                <c:pt idx="14143">
                  <c:v>243.38168333371479</c:v>
                </c:pt>
                <c:pt idx="14144">
                  <c:v>243.39856666723887</c:v>
                </c:pt>
                <c:pt idx="14145">
                  <c:v>243.41545000076295</c:v>
                </c:pt>
                <c:pt idx="14146">
                  <c:v>243.43233333428699</c:v>
                </c:pt>
                <c:pt idx="14147">
                  <c:v>243.44921666781107</c:v>
                </c:pt>
                <c:pt idx="14148">
                  <c:v>243.46610000133515</c:v>
                </c:pt>
                <c:pt idx="14149">
                  <c:v>243.4830000003179</c:v>
                </c:pt>
                <c:pt idx="14150">
                  <c:v>243.499866660436</c:v>
                </c:pt>
                <c:pt idx="14151">
                  <c:v>243.51674999396008</c:v>
                </c:pt>
                <c:pt idx="14152">
                  <c:v>243.53365000089011</c:v>
                </c:pt>
                <c:pt idx="14153">
                  <c:v>243.55053333441415</c:v>
                </c:pt>
                <c:pt idx="14154">
                  <c:v>243.56741666793823</c:v>
                </c:pt>
                <c:pt idx="14155">
                  <c:v>243.58426666259766</c:v>
                </c:pt>
                <c:pt idx="14156">
                  <c:v>243.60116666158041</c:v>
                </c:pt>
                <c:pt idx="14157">
                  <c:v>243.61808333396911</c:v>
                </c:pt>
                <c:pt idx="14158">
                  <c:v>243.63496666749319</c:v>
                </c:pt>
                <c:pt idx="14159">
                  <c:v>243.65185000101727</c:v>
                </c:pt>
                <c:pt idx="14160">
                  <c:v>243.66874999999999</c:v>
                </c:pt>
                <c:pt idx="14161">
                  <c:v>243.68561666806539</c:v>
                </c:pt>
                <c:pt idx="14162">
                  <c:v>243.70249999364216</c:v>
                </c:pt>
                <c:pt idx="14163">
                  <c:v>243.71940000057219</c:v>
                </c:pt>
                <c:pt idx="14164">
                  <c:v>243.73624999523162</c:v>
                </c:pt>
                <c:pt idx="14165">
                  <c:v>243.75313332875569</c:v>
                </c:pt>
                <c:pt idx="14166">
                  <c:v>243.77029999891917</c:v>
                </c:pt>
                <c:pt idx="14167">
                  <c:v>243.78718333244325</c:v>
                </c:pt>
                <c:pt idx="14168">
                  <c:v>243.80408333142597</c:v>
                </c:pt>
                <c:pt idx="14169">
                  <c:v>243.82094999949138</c:v>
                </c:pt>
                <c:pt idx="14170">
                  <c:v>243.83783333301545</c:v>
                </c:pt>
                <c:pt idx="14171">
                  <c:v>243.8547166665395</c:v>
                </c:pt>
                <c:pt idx="14172">
                  <c:v>243.87161666552225</c:v>
                </c:pt>
                <c:pt idx="14173">
                  <c:v>243.88848333358766</c:v>
                </c:pt>
                <c:pt idx="14174">
                  <c:v>243.90536666711171</c:v>
                </c:pt>
                <c:pt idx="14175">
                  <c:v>243.92228333155313</c:v>
                </c:pt>
                <c:pt idx="14176">
                  <c:v>243.93916666507721</c:v>
                </c:pt>
                <c:pt idx="14177">
                  <c:v>243.95606666405996</c:v>
                </c:pt>
                <c:pt idx="14178">
                  <c:v>243.97294999758404</c:v>
                </c:pt>
                <c:pt idx="14179">
                  <c:v>243.98983333110809</c:v>
                </c:pt>
                <c:pt idx="14180">
                  <c:v>244.00669999917349</c:v>
                </c:pt>
                <c:pt idx="14181">
                  <c:v>244.02408332824706</c:v>
                </c:pt>
                <c:pt idx="14182">
                  <c:v>244.04093333085379</c:v>
                </c:pt>
                <c:pt idx="14183">
                  <c:v>244.05779999891917</c:v>
                </c:pt>
                <c:pt idx="14184">
                  <c:v>244.07468333244324</c:v>
                </c:pt>
                <c:pt idx="14185">
                  <c:v>244.09156666596729</c:v>
                </c:pt>
                <c:pt idx="14186">
                  <c:v>244.10941666762034</c:v>
                </c:pt>
                <c:pt idx="14187">
                  <c:v>244.12630000114441</c:v>
                </c:pt>
                <c:pt idx="14188">
                  <c:v>244.14320000012717</c:v>
                </c:pt>
                <c:pt idx="14189">
                  <c:v>244.16006666024526</c:v>
                </c:pt>
                <c:pt idx="14190">
                  <c:v>244.17689999739329</c:v>
                </c:pt>
                <c:pt idx="14191">
                  <c:v>244.19374999999999</c:v>
                </c:pt>
                <c:pt idx="14192">
                  <c:v>244.21059999465942</c:v>
                </c:pt>
                <c:pt idx="14193">
                  <c:v>244.22758332888284</c:v>
                </c:pt>
                <c:pt idx="14194">
                  <c:v>244.24443333148957</c:v>
                </c:pt>
                <c:pt idx="14195">
                  <c:v>244.26146666208902</c:v>
                </c:pt>
                <c:pt idx="14196">
                  <c:v>244.2783499956131</c:v>
                </c:pt>
                <c:pt idx="14197">
                  <c:v>244.2951999982198</c:v>
                </c:pt>
                <c:pt idx="14198">
                  <c:v>244.3120666662852</c:v>
                </c:pt>
                <c:pt idx="14199">
                  <c:v>244.32891666094463</c:v>
                </c:pt>
                <c:pt idx="14200">
                  <c:v>244.34579999446868</c:v>
                </c:pt>
                <c:pt idx="14201">
                  <c:v>244.36264999707541</c:v>
                </c:pt>
                <c:pt idx="14202">
                  <c:v>244.37951666514078</c:v>
                </c:pt>
                <c:pt idx="14203">
                  <c:v>244.39653333028158</c:v>
                </c:pt>
                <c:pt idx="14204">
                  <c:v>244.41339999834696</c:v>
                </c:pt>
                <c:pt idx="14205">
                  <c:v>244.43025000095366</c:v>
                </c:pt>
                <c:pt idx="14206">
                  <c:v>244.44843332767488</c:v>
                </c:pt>
                <c:pt idx="14207">
                  <c:v>244.46526666482291</c:v>
                </c:pt>
                <c:pt idx="14208">
                  <c:v>244.48211666742961</c:v>
                </c:pt>
                <c:pt idx="14209">
                  <c:v>244.49896666208903</c:v>
                </c:pt>
                <c:pt idx="14210">
                  <c:v>244.51583333015441</c:v>
                </c:pt>
                <c:pt idx="14211">
                  <c:v>244.53279999891916</c:v>
                </c:pt>
                <c:pt idx="14212">
                  <c:v>244.54964999357858</c:v>
                </c:pt>
                <c:pt idx="14213">
                  <c:v>244.56649999618531</c:v>
                </c:pt>
                <c:pt idx="14214">
                  <c:v>244.58334999879202</c:v>
                </c:pt>
                <c:pt idx="14215">
                  <c:v>244.60051666100819</c:v>
                </c:pt>
                <c:pt idx="14216">
                  <c:v>244.61738332907359</c:v>
                </c:pt>
                <c:pt idx="14217">
                  <c:v>244.63423333168029</c:v>
                </c:pt>
                <c:pt idx="14218">
                  <c:v>244.65108333428699</c:v>
                </c:pt>
                <c:pt idx="14219">
                  <c:v>244.66794999440512</c:v>
                </c:pt>
                <c:pt idx="14220">
                  <c:v>244.68589999675751</c:v>
                </c:pt>
                <c:pt idx="14221">
                  <c:v>244.70274999936422</c:v>
                </c:pt>
                <c:pt idx="14222">
                  <c:v>244.72079999446868</c:v>
                </c:pt>
                <c:pt idx="14223">
                  <c:v>244.73768332799276</c:v>
                </c:pt>
                <c:pt idx="14224">
                  <c:v>244.75454999605816</c:v>
                </c:pt>
                <c:pt idx="14225">
                  <c:v>244.77139999866486</c:v>
                </c:pt>
                <c:pt idx="14226">
                  <c:v>244.78825000127156</c:v>
                </c:pt>
                <c:pt idx="14227">
                  <c:v>244.80626666545868</c:v>
                </c:pt>
                <c:pt idx="14228">
                  <c:v>244.82311666806538</c:v>
                </c:pt>
                <c:pt idx="14229">
                  <c:v>244.84006666342418</c:v>
                </c:pt>
                <c:pt idx="14230">
                  <c:v>244.85691666603088</c:v>
                </c:pt>
                <c:pt idx="14231">
                  <c:v>244.87376666069031</c:v>
                </c:pt>
                <c:pt idx="14232">
                  <c:v>244.89076666037241</c:v>
                </c:pt>
                <c:pt idx="14233">
                  <c:v>244.90763332843781</c:v>
                </c:pt>
                <c:pt idx="14234">
                  <c:v>244.92448333104451</c:v>
                </c:pt>
                <c:pt idx="14235">
                  <c:v>244.94149999618531</c:v>
                </c:pt>
                <c:pt idx="14236">
                  <c:v>244.95836666425069</c:v>
                </c:pt>
                <c:pt idx="14237">
                  <c:v>244.97523333231609</c:v>
                </c:pt>
                <c:pt idx="14238">
                  <c:v>244.99309999942778</c:v>
                </c:pt>
                <c:pt idx="14239">
                  <c:v>245.00996666749319</c:v>
                </c:pt>
                <c:pt idx="14240">
                  <c:v>245.02681666215261</c:v>
                </c:pt>
                <c:pt idx="14241">
                  <c:v>245.04443333148956</c:v>
                </c:pt>
                <c:pt idx="14242">
                  <c:v>245.06134999593098</c:v>
                </c:pt>
                <c:pt idx="14243">
                  <c:v>245.07819999853771</c:v>
                </c:pt>
                <c:pt idx="14244">
                  <c:v>245.09511666297914</c:v>
                </c:pt>
                <c:pt idx="14245">
                  <c:v>245.11199999650319</c:v>
                </c:pt>
                <c:pt idx="14246">
                  <c:v>245.12908333142599</c:v>
                </c:pt>
                <c:pt idx="14247">
                  <c:v>245.14593333403269</c:v>
                </c:pt>
                <c:pt idx="14248">
                  <c:v>245.16356666088103</c:v>
                </c:pt>
                <c:pt idx="14249">
                  <c:v>245.18044999440511</c:v>
                </c:pt>
                <c:pt idx="14250">
                  <c:v>245.19733332792919</c:v>
                </c:pt>
                <c:pt idx="14251">
                  <c:v>245.21421666145324</c:v>
                </c:pt>
                <c:pt idx="14252">
                  <c:v>245.23111666043599</c:v>
                </c:pt>
                <c:pt idx="14253">
                  <c:v>245.24845000108084</c:v>
                </c:pt>
                <c:pt idx="14254">
                  <c:v>245.26529999574026</c:v>
                </c:pt>
                <c:pt idx="14255">
                  <c:v>245.28218332926431</c:v>
                </c:pt>
                <c:pt idx="14256">
                  <c:v>245.29904999732972</c:v>
                </c:pt>
                <c:pt idx="14257">
                  <c:v>245.31589999993642</c:v>
                </c:pt>
                <c:pt idx="14258">
                  <c:v>245.33283332983652</c:v>
                </c:pt>
                <c:pt idx="14259">
                  <c:v>245.34973332881927</c:v>
                </c:pt>
                <c:pt idx="14260">
                  <c:v>245.36661666234335</c:v>
                </c:pt>
                <c:pt idx="14261">
                  <c:v>245.38359999656677</c:v>
                </c:pt>
                <c:pt idx="14262">
                  <c:v>245.40048333009085</c:v>
                </c:pt>
                <c:pt idx="14263">
                  <c:v>245.41733333269755</c:v>
                </c:pt>
                <c:pt idx="14264">
                  <c:v>245.43421666622163</c:v>
                </c:pt>
                <c:pt idx="14265">
                  <c:v>245.45121666590373</c:v>
                </c:pt>
                <c:pt idx="14266">
                  <c:v>245.46809999942781</c:v>
                </c:pt>
                <c:pt idx="14267">
                  <c:v>245.48494999408723</c:v>
                </c:pt>
                <c:pt idx="14268">
                  <c:v>245.50183332761128</c:v>
                </c:pt>
                <c:pt idx="14269">
                  <c:v>245.51871666113536</c:v>
                </c:pt>
                <c:pt idx="14270">
                  <c:v>245.53559999465944</c:v>
                </c:pt>
                <c:pt idx="14271">
                  <c:v>245.55249999364216</c:v>
                </c:pt>
                <c:pt idx="14272">
                  <c:v>245.56938332716624</c:v>
                </c:pt>
                <c:pt idx="14273">
                  <c:v>245.58628333409627</c:v>
                </c:pt>
                <c:pt idx="14274">
                  <c:v>245.60314999421436</c:v>
                </c:pt>
                <c:pt idx="14275">
                  <c:v>245.62001666227977</c:v>
                </c:pt>
                <c:pt idx="14276">
                  <c:v>245.63691666126252</c:v>
                </c:pt>
                <c:pt idx="14277">
                  <c:v>245.65379999478657</c:v>
                </c:pt>
                <c:pt idx="14278">
                  <c:v>245.67066666285197</c:v>
                </c:pt>
                <c:pt idx="14279">
                  <c:v>245.68781666755677</c:v>
                </c:pt>
                <c:pt idx="14280">
                  <c:v>245.70468332767487</c:v>
                </c:pt>
                <c:pt idx="14281">
                  <c:v>245.72211666107177</c:v>
                </c:pt>
                <c:pt idx="14282">
                  <c:v>245.7389666636785</c:v>
                </c:pt>
                <c:pt idx="14283">
                  <c:v>245.75584999720255</c:v>
                </c:pt>
                <c:pt idx="14284">
                  <c:v>245.77273333072662</c:v>
                </c:pt>
                <c:pt idx="14285">
                  <c:v>245.7896166642507</c:v>
                </c:pt>
                <c:pt idx="14286">
                  <c:v>245.80648333231608</c:v>
                </c:pt>
                <c:pt idx="14287">
                  <c:v>245.82335000038148</c:v>
                </c:pt>
                <c:pt idx="14288">
                  <c:v>245.84071666399637</c:v>
                </c:pt>
                <c:pt idx="14289">
                  <c:v>245.85759999752045</c:v>
                </c:pt>
                <c:pt idx="14290">
                  <c:v>245.87446666558583</c:v>
                </c:pt>
                <c:pt idx="14291">
                  <c:v>245.89251666069032</c:v>
                </c:pt>
                <c:pt idx="14292">
                  <c:v>245.90939999421437</c:v>
                </c:pt>
                <c:pt idx="14293">
                  <c:v>245.9262499968211</c:v>
                </c:pt>
                <c:pt idx="14294">
                  <c:v>245.94311666488647</c:v>
                </c:pt>
                <c:pt idx="14295">
                  <c:v>245.95999999841055</c:v>
                </c:pt>
                <c:pt idx="14296">
                  <c:v>245.9768833319346</c:v>
                </c:pt>
                <c:pt idx="14297">
                  <c:v>245.99376666545868</c:v>
                </c:pt>
                <c:pt idx="14298">
                  <c:v>246.01064999898276</c:v>
                </c:pt>
                <c:pt idx="14299">
                  <c:v>246.02753333250681</c:v>
                </c:pt>
                <c:pt idx="14300">
                  <c:v>246.04443333148956</c:v>
                </c:pt>
                <c:pt idx="14301">
                  <c:v>246.06131666501363</c:v>
                </c:pt>
                <c:pt idx="14302">
                  <c:v>246.07819999853771</c:v>
                </c:pt>
                <c:pt idx="14303">
                  <c:v>246.09509999752044</c:v>
                </c:pt>
                <c:pt idx="14304">
                  <c:v>246.11198333104451</c:v>
                </c:pt>
                <c:pt idx="14305">
                  <c:v>246.12888333002726</c:v>
                </c:pt>
                <c:pt idx="14306">
                  <c:v>246.14578332901002</c:v>
                </c:pt>
                <c:pt idx="14307">
                  <c:v>246.16266666253406</c:v>
                </c:pt>
                <c:pt idx="14308">
                  <c:v>246.17999999523164</c:v>
                </c:pt>
                <c:pt idx="14309">
                  <c:v>246.19684999783834</c:v>
                </c:pt>
                <c:pt idx="14310">
                  <c:v>246.21371666590372</c:v>
                </c:pt>
                <c:pt idx="14311">
                  <c:v>246.23058333396912</c:v>
                </c:pt>
                <c:pt idx="14312">
                  <c:v>246.24746666749317</c:v>
                </c:pt>
                <c:pt idx="14313">
                  <c:v>246.26449999809265</c:v>
                </c:pt>
                <c:pt idx="14314">
                  <c:v>246.28136666615805</c:v>
                </c:pt>
                <c:pt idx="14315">
                  <c:v>246.2982499996821</c:v>
                </c:pt>
                <c:pt idx="14316">
                  <c:v>246.31513333320618</c:v>
                </c:pt>
                <c:pt idx="14317">
                  <c:v>246.3319833278656</c:v>
                </c:pt>
                <c:pt idx="14318">
                  <c:v>246.34886666138968</c:v>
                </c:pt>
                <c:pt idx="14319">
                  <c:v>246.36574999491373</c:v>
                </c:pt>
                <c:pt idx="14320">
                  <c:v>246.38261666297913</c:v>
                </c:pt>
                <c:pt idx="14321">
                  <c:v>246.39948333104451</c:v>
                </c:pt>
                <c:pt idx="14322">
                  <c:v>246.41641666094463</c:v>
                </c:pt>
                <c:pt idx="14323">
                  <c:v>246.43329999446868</c:v>
                </c:pt>
                <c:pt idx="14324">
                  <c:v>246.45016666253409</c:v>
                </c:pt>
                <c:pt idx="14325">
                  <c:v>246.46739999453226</c:v>
                </c:pt>
                <c:pt idx="14326">
                  <c:v>246.48428332805634</c:v>
                </c:pt>
                <c:pt idx="14327">
                  <c:v>246.50118332703909</c:v>
                </c:pt>
                <c:pt idx="14328">
                  <c:v>246.51806666056316</c:v>
                </c:pt>
                <c:pt idx="14329">
                  <c:v>246.53493332862854</c:v>
                </c:pt>
                <c:pt idx="14330">
                  <c:v>246.55183332761129</c:v>
                </c:pt>
                <c:pt idx="14331">
                  <c:v>246.56871666113537</c:v>
                </c:pt>
                <c:pt idx="14332">
                  <c:v>246.58558332920074</c:v>
                </c:pt>
                <c:pt idx="14333">
                  <c:v>246.60244999726612</c:v>
                </c:pt>
                <c:pt idx="14334">
                  <c:v>246.6193333307902</c:v>
                </c:pt>
                <c:pt idx="14335">
                  <c:v>246.63621666431428</c:v>
                </c:pt>
                <c:pt idx="14336">
                  <c:v>246.65308333237965</c:v>
                </c:pt>
                <c:pt idx="14337">
                  <c:v>246.66996666590373</c:v>
                </c:pt>
                <c:pt idx="14338">
                  <c:v>246.68684999942781</c:v>
                </c:pt>
                <c:pt idx="14339">
                  <c:v>246.70374999841053</c:v>
                </c:pt>
                <c:pt idx="14340">
                  <c:v>246.72066666285198</c:v>
                </c:pt>
                <c:pt idx="14341">
                  <c:v>246.73754999637603</c:v>
                </c:pt>
                <c:pt idx="14342">
                  <c:v>246.75441666444144</c:v>
                </c:pt>
                <c:pt idx="14343">
                  <c:v>246.77131666342419</c:v>
                </c:pt>
                <c:pt idx="14344">
                  <c:v>246.78819999694824</c:v>
                </c:pt>
                <c:pt idx="14345">
                  <c:v>246.80504999955494</c:v>
                </c:pt>
                <c:pt idx="14346">
                  <c:v>246.82194999853769</c:v>
                </c:pt>
                <c:pt idx="14347">
                  <c:v>246.83883333206177</c:v>
                </c:pt>
                <c:pt idx="14348">
                  <c:v>246.85571666558585</c:v>
                </c:pt>
                <c:pt idx="14349">
                  <c:v>246.87256666024527</c:v>
                </c:pt>
                <c:pt idx="14350">
                  <c:v>246.88943332831064</c:v>
                </c:pt>
                <c:pt idx="14351">
                  <c:v>246.9063333272934</c:v>
                </c:pt>
                <c:pt idx="14352">
                  <c:v>246.9234666665395</c:v>
                </c:pt>
                <c:pt idx="14353">
                  <c:v>246.94031666119892</c:v>
                </c:pt>
                <c:pt idx="14354">
                  <c:v>246.95721666018167</c:v>
                </c:pt>
                <c:pt idx="14355">
                  <c:v>246.97409999370575</c:v>
                </c:pt>
                <c:pt idx="14356">
                  <c:v>246.99101666609445</c:v>
                </c:pt>
                <c:pt idx="14357">
                  <c:v>247.0079166650772</c:v>
                </c:pt>
                <c:pt idx="14358">
                  <c:v>247.02481666405995</c:v>
                </c:pt>
                <c:pt idx="14359">
                  <c:v>247.04168333212536</c:v>
                </c:pt>
                <c:pt idx="14360">
                  <c:v>247.05898333390553</c:v>
                </c:pt>
                <c:pt idx="14361">
                  <c:v>247.07584999402363</c:v>
                </c:pt>
                <c:pt idx="14362">
                  <c:v>247.09273332754771</c:v>
                </c:pt>
                <c:pt idx="14363">
                  <c:v>247.10961666107178</c:v>
                </c:pt>
                <c:pt idx="14364">
                  <c:v>247.12649999459583</c:v>
                </c:pt>
                <c:pt idx="14365">
                  <c:v>247.14339999357858</c:v>
                </c:pt>
                <c:pt idx="14366">
                  <c:v>247.16024999618531</c:v>
                </c:pt>
                <c:pt idx="14367">
                  <c:v>247.17713332970936</c:v>
                </c:pt>
                <c:pt idx="14368">
                  <c:v>247.19401666323344</c:v>
                </c:pt>
                <c:pt idx="14369">
                  <c:v>247.21088333129882</c:v>
                </c:pt>
                <c:pt idx="14370">
                  <c:v>247.22776666482289</c:v>
                </c:pt>
                <c:pt idx="14371">
                  <c:v>247.24466666380565</c:v>
                </c:pt>
                <c:pt idx="14372">
                  <c:v>247.26153333187102</c:v>
                </c:pt>
                <c:pt idx="14373">
                  <c:v>247.2784166653951</c:v>
                </c:pt>
                <c:pt idx="14374">
                  <c:v>247.29531666437785</c:v>
                </c:pt>
                <c:pt idx="14375">
                  <c:v>247.31219999790193</c:v>
                </c:pt>
                <c:pt idx="14376">
                  <c:v>247.32909999688465</c:v>
                </c:pt>
                <c:pt idx="14377">
                  <c:v>247.34594999949138</c:v>
                </c:pt>
                <c:pt idx="14378">
                  <c:v>247.36286666393281</c:v>
                </c:pt>
                <c:pt idx="14379">
                  <c:v>247.37970000108083</c:v>
                </c:pt>
                <c:pt idx="14380">
                  <c:v>247.39704999923705</c:v>
                </c:pt>
                <c:pt idx="14381">
                  <c:v>247.41391666730246</c:v>
                </c:pt>
                <c:pt idx="14382">
                  <c:v>247.43078332742056</c:v>
                </c:pt>
                <c:pt idx="14383">
                  <c:v>247.44768333435059</c:v>
                </c:pt>
                <c:pt idx="14384">
                  <c:v>247.46458333333334</c:v>
                </c:pt>
                <c:pt idx="14385">
                  <c:v>247.48146666685741</c:v>
                </c:pt>
                <c:pt idx="14386">
                  <c:v>247.49835000038146</c:v>
                </c:pt>
                <c:pt idx="14387">
                  <c:v>247.51524999936422</c:v>
                </c:pt>
                <c:pt idx="14388">
                  <c:v>247.53213333288829</c:v>
                </c:pt>
                <c:pt idx="14389">
                  <c:v>247.54903333187104</c:v>
                </c:pt>
                <c:pt idx="14390">
                  <c:v>247.56593333085377</c:v>
                </c:pt>
                <c:pt idx="14391">
                  <c:v>247.58279999891917</c:v>
                </c:pt>
                <c:pt idx="14392">
                  <c:v>247.59968333244325</c:v>
                </c:pt>
                <c:pt idx="14393">
                  <c:v>247.61703333059947</c:v>
                </c:pt>
                <c:pt idx="14394">
                  <c:v>247.63389999866484</c:v>
                </c:pt>
                <c:pt idx="14395">
                  <c:v>247.65076666673025</c:v>
                </c:pt>
                <c:pt idx="14396">
                  <c:v>247.66763332684835</c:v>
                </c:pt>
                <c:pt idx="14397">
                  <c:v>247.68451666037242</c:v>
                </c:pt>
                <c:pt idx="14398">
                  <c:v>247.7013833284378</c:v>
                </c:pt>
                <c:pt idx="14399">
                  <c:v>247.71826666196188</c:v>
                </c:pt>
                <c:pt idx="14400">
                  <c:v>247.73514999548595</c:v>
                </c:pt>
                <c:pt idx="14401">
                  <c:v>247.75203332901</c:v>
                </c:pt>
                <c:pt idx="14402">
                  <c:v>247.769766664505</c:v>
                </c:pt>
                <c:pt idx="14403">
                  <c:v>247.78664999802908</c:v>
                </c:pt>
                <c:pt idx="14404">
                  <c:v>247.80353333155315</c:v>
                </c:pt>
                <c:pt idx="14405">
                  <c:v>247.8204166650772</c:v>
                </c:pt>
                <c:pt idx="14406">
                  <c:v>247.83731666405995</c:v>
                </c:pt>
                <c:pt idx="14407">
                  <c:v>247.85418333212536</c:v>
                </c:pt>
                <c:pt idx="14408">
                  <c:v>247.87108333110808</c:v>
                </c:pt>
                <c:pt idx="14409">
                  <c:v>247.88796666463216</c:v>
                </c:pt>
                <c:pt idx="14410">
                  <c:v>247.90484999815624</c:v>
                </c:pt>
                <c:pt idx="14411">
                  <c:v>247.92171666622161</c:v>
                </c:pt>
                <c:pt idx="14412">
                  <c:v>247.93859999974569</c:v>
                </c:pt>
                <c:pt idx="14413">
                  <c:v>247.95546666781107</c:v>
                </c:pt>
                <c:pt idx="14414">
                  <c:v>247.97231666247049</c:v>
                </c:pt>
                <c:pt idx="14415">
                  <c:v>247.98918333053589</c:v>
                </c:pt>
                <c:pt idx="14416">
                  <c:v>248.00608332951865</c:v>
                </c:pt>
                <c:pt idx="14417">
                  <c:v>248.02294999758402</c:v>
                </c:pt>
                <c:pt idx="14418">
                  <c:v>248.0398333311081</c:v>
                </c:pt>
                <c:pt idx="14419">
                  <c:v>248.05674999554952</c:v>
                </c:pt>
                <c:pt idx="14420">
                  <c:v>248.0736166636149</c:v>
                </c:pt>
                <c:pt idx="14421">
                  <c:v>248.0904833316803</c:v>
                </c:pt>
                <c:pt idx="14422">
                  <c:v>248.10736666520435</c:v>
                </c:pt>
                <c:pt idx="14423">
                  <c:v>248.12424999872843</c:v>
                </c:pt>
                <c:pt idx="14424">
                  <c:v>248.14111666679383</c:v>
                </c:pt>
                <c:pt idx="14425">
                  <c:v>248.15798332691193</c:v>
                </c:pt>
                <c:pt idx="14426">
                  <c:v>248.17486666043598</c:v>
                </c:pt>
                <c:pt idx="14427">
                  <c:v>248.19174999396006</c:v>
                </c:pt>
                <c:pt idx="14428">
                  <c:v>248.20863332748414</c:v>
                </c:pt>
                <c:pt idx="14429">
                  <c:v>248.22553333441417</c:v>
                </c:pt>
                <c:pt idx="14430">
                  <c:v>248.24241666793824</c:v>
                </c:pt>
                <c:pt idx="14431">
                  <c:v>248.25951666037241</c:v>
                </c:pt>
                <c:pt idx="14432">
                  <c:v>248.27638332843782</c:v>
                </c:pt>
                <c:pt idx="14433">
                  <c:v>248.29324999650319</c:v>
                </c:pt>
                <c:pt idx="14434">
                  <c:v>248.3101166645686</c:v>
                </c:pt>
                <c:pt idx="14435">
                  <c:v>248.3269666671753</c:v>
                </c:pt>
                <c:pt idx="14436">
                  <c:v>248.34386666615805</c:v>
                </c:pt>
                <c:pt idx="14437">
                  <c:v>248.3607499996821</c:v>
                </c:pt>
                <c:pt idx="14438">
                  <c:v>248.37764999866485</c:v>
                </c:pt>
                <c:pt idx="14439">
                  <c:v>248.39453333218893</c:v>
                </c:pt>
                <c:pt idx="14440">
                  <c:v>248.41143333117168</c:v>
                </c:pt>
                <c:pt idx="14441">
                  <c:v>248.42831666469573</c:v>
                </c:pt>
                <c:pt idx="14442">
                  <c:v>248.44521666367848</c:v>
                </c:pt>
                <c:pt idx="14443">
                  <c:v>248.46211666266123</c:v>
                </c:pt>
                <c:pt idx="14444">
                  <c:v>248.47901666164398</c:v>
                </c:pt>
                <c:pt idx="14445">
                  <c:v>248.49589999516806</c:v>
                </c:pt>
                <c:pt idx="14446">
                  <c:v>248.51274999777476</c:v>
                </c:pt>
                <c:pt idx="14447">
                  <c:v>248.52963333129884</c:v>
                </c:pt>
                <c:pt idx="14448">
                  <c:v>248.54649999936422</c:v>
                </c:pt>
                <c:pt idx="14449">
                  <c:v>248.56338333288829</c:v>
                </c:pt>
                <c:pt idx="14450">
                  <c:v>248.58025000095367</c:v>
                </c:pt>
                <c:pt idx="14451">
                  <c:v>248.59711666107177</c:v>
                </c:pt>
                <c:pt idx="14452">
                  <c:v>248.61401666800182</c:v>
                </c:pt>
                <c:pt idx="14453">
                  <c:v>248.63086666266125</c:v>
                </c:pt>
                <c:pt idx="14454">
                  <c:v>248.6477499961853</c:v>
                </c:pt>
                <c:pt idx="14455">
                  <c:v>248.66464999516805</c:v>
                </c:pt>
                <c:pt idx="14456">
                  <c:v>248.68153332869213</c:v>
                </c:pt>
                <c:pt idx="14457">
                  <c:v>248.69841666221618</c:v>
                </c:pt>
                <c:pt idx="14458">
                  <c:v>248.71531666119893</c:v>
                </c:pt>
                <c:pt idx="14459">
                  <c:v>248.732199994723</c:v>
                </c:pt>
                <c:pt idx="14460">
                  <c:v>248.74909999370576</c:v>
                </c:pt>
                <c:pt idx="14461">
                  <c:v>248.7659833272298</c:v>
                </c:pt>
                <c:pt idx="14462">
                  <c:v>248.78284999529521</c:v>
                </c:pt>
                <c:pt idx="14463">
                  <c:v>248.79973332881929</c:v>
                </c:pt>
                <c:pt idx="14464">
                  <c:v>248.81661666234334</c:v>
                </c:pt>
                <c:pt idx="14465">
                  <c:v>248.83346666495007</c:v>
                </c:pt>
                <c:pt idx="14466">
                  <c:v>248.85034999847412</c:v>
                </c:pt>
                <c:pt idx="14467">
                  <c:v>248.86723333199819</c:v>
                </c:pt>
                <c:pt idx="14468">
                  <c:v>248.88411666552227</c:v>
                </c:pt>
                <c:pt idx="14469">
                  <c:v>248.90101666450499</c:v>
                </c:pt>
                <c:pt idx="14470">
                  <c:v>248.91789999802907</c:v>
                </c:pt>
                <c:pt idx="14471">
                  <c:v>248.93521666526794</c:v>
                </c:pt>
                <c:pt idx="14472">
                  <c:v>248.95209999879202</c:v>
                </c:pt>
                <c:pt idx="14473">
                  <c:v>248.96898333231607</c:v>
                </c:pt>
                <c:pt idx="14474">
                  <c:v>248.9858333269755</c:v>
                </c:pt>
                <c:pt idx="14475">
                  <c:v>249.00273333390552</c:v>
                </c:pt>
                <c:pt idx="14476">
                  <c:v>249.01988333066305</c:v>
                </c:pt>
                <c:pt idx="14477">
                  <c:v>249.03674999872842</c:v>
                </c:pt>
                <c:pt idx="14478">
                  <c:v>249.05364999771118</c:v>
                </c:pt>
                <c:pt idx="14479">
                  <c:v>249.07053333123525</c:v>
                </c:pt>
                <c:pt idx="14480">
                  <c:v>249.08741666475933</c:v>
                </c:pt>
                <c:pt idx="14481">
                  <c:v>249.10431666374205</c:v>
                </c:pt>
                <c:pt idx="14482">
                  <c:v>249.12118333180746</c:v>
                </c:pt>
                <c:pt idx="14483">
                  <c:v>249.13806666533154</c:v>
                </c:pt>
                <c:pt idx="14484">
                  <c:v>249.15494999885559</c:v>
                </c:pt>
                <c:pt idx="14485">
                  <c:v>249.17183333237966</c:v>
                </c:pt>
                <c:pt idx="14486">
                  <c:v>249.18873333136241</c:v>
                </c:pt>
                <c:pt idx="14487">
                  <c:v>249.20559999942779</c:v>
                </c:pt>
                <c:pt idx="14488">
                  <c:v>249.22248333295187</c:v>
                </c:pt>
                <c:pt idx="14489">
                  <c:v>249.23933332761129</c:v>
                </c:pt>
                <c:pt idx="14490">
                  <c:v>249.25621666113537</c:v>
                </c:pt>
                <c:pt idx="14491">
                  <c:v>249.27309999465942</c:v>
                </c:pt>
                <c:pt idx="14492">
                  <c:v>249.28999999364217</c:v>
                </c:pt>
                <c:pt idx="14493">
                  <c:v>249.3069000005722</c:v>
                </c:pt>
                <c:pt idx="14494">
                  <c:v>249.32378333409628</c:v>
                </c:pt>
                <c:pt idx="14495">
                  <c:v>249.34064999421437</c:v>
                </c:pt>
                <c:pt idx="14496">
                  <c:v>249.3575500011444</c:v>
                </c:pt>
                <c:pt idx="14497">
                  <c:v>249.37439999580383</c:v>
                </c:pt>
                <c:pt idx="14498">
                  <c:v>249.39133333365123</c:v>
                </c:pt>
                <c:pt idx="14499">
                  <c:v>249.40821666717528</c:v>
                </c:pt>
                <c:pt idx="14500">
                  <c:v>249.42508332729341</c:v>
                </c:pt>
                <c:pt idx="14501">
                  <c:v>249.44194999535878</c:v>
                </c:pt>
                <c:pt idx="14502">
                  <c:v>249.45883332888286</c:v>
                </c:pt>
                <c:pt idx="14503">
                  <c:v>249.47571666240691</c:v>
                </c:pt>
                <c:pt idx="14504">
                  <c:v>249.49258333047231</c:v>
                </c:pt>
                <c:pt idx="14505">
                  <c:v>249.50944999853769</c:v>
                </c:pt>
                <c:pt idx="14506">
                  <c:v>249.52634999752044</c:v>
                </c:pt>
                <c:pt idx="14507">
                  <c:v>249.54320000012714</c:v>
                </c:pt>
                <c:pt idx="14508">
                  <c:v>249.56006666024527</c:v>
                </c:pt>
                <c:pt idx="14509">
                  <c:v>249.57769999504089</c:v>
                </c:pt>
                <c:pt idx="14510">
                  <c:v>249.59458332856497</c:v>
                </c:pt>
                <c:pt idx="14511">
                  <c:v>249.61144999663034</c:v>
                </c:pt>
                <c:pt idx="14512">
                  <c:v>249.62831666469575</c:v>
                </c:pt>
                <c:pt idx="14513">
                  <c:v>249.64518333276112</c:v>
                </c:pt>
                <c:pt idx="14514">
                  <c:v>249.66208333174387</c:v>
                </c:pt>
                <c:pt idx="14515">
                  <c:v>249.67896666526795</c:v>
                </c:pt>
                <c:pt idx="14516">
                  <c:v>249.695849998792</c:v>
                </c:pt>
                <c:pt idx="14517">
                  <c:v>249.7127166668574</c:v>
                </c:pt>
                <c:pt idx="14518">
                  <c:v>249.72960000038148</c:v>
                </c:pt>
                <c:pt idx="14519">
                  <c:v>249.74646666049958</c:v>
                </c:pt>
                <c:pt idx="14520">
                  <c:v>249.76334999402363</c:v>
                </c:pt>
                <c:pt idx="14521">
                  <c:v>249.78023332754771</c:v>
                </c:pt>
                <c:pt idx="14522">
                  <c:v>249.79708333015441</c:v>
                </c:pt>
                <c:pt idx="14523">
                  <c:v>249.81396666367849</c:v>
                </c:pt>
                <c:pt idx="14524">
                  <c:v>249.83084999720256</c:v>
                </c:pt>
                <c:pt idx="14525">
                  <c:v>249.84774999618531</c:v>
                </c:pt>
                <c:pt idx="14526">
                  <c:v>249.86464999516804</c:v>
                </c:pt>
                <c:pt idx="14527">
                  <c:v>249.88153332869211</c:v>
                </c:pt>
                <c:pt idx="14528">
                  <c:v>249.89841666221619</c:v>
                </c:pt>
                <c:pt idx="14529">
                  <c:v>249.9153333346049</c:v>
                </c:pt>
                <c:pt idx="14530">
                  <c:v>249.93221666018169</c:v>
                </c:pt>
                <c:pt idx="14531">
                  <c:v>249.94911666711172</c:v>
                </c:pt>
                <c:pt idx="14532">
                  <c:v>249.96600000063577</c:v>
                </c:pt>
                <c:pt idx="14533">
                  <c:v>249.98304999669392</c:v>
                </c:pt>
                <c:pt idx="14534">
                  <c:v>249.99991666475933</c:v>
                </c:pt>
                <c:pt idx="14535">
                  <c:v>250.01679999828337</c:v>
                </c:pt>
                <c:pt idx="14536">
                  <c:v>250.03368333180745</c:v>
                </c:pt>
                <c:pt idx="14537">
                  <c:v>250.05054999987286</c:v>
                </c:pt>
                <c:pt idx="14538">
                  <c:v>250.06743333339691</c:v>
                </c:pt>
                <c:pt idx="14539">
                  <c:v>250.08428332805633</c:v>
                </c:pt>
                <c:pt idx="14540">
                  <c:v>250.10114999612173</c:v>
                </c:pt>
                <c:pt idx="14541">
                  <c:v>250.11804999510449</c:v>
                </c:pt>
                <c:pt idx="14542">
                  <c:v>250.13493332862853</c:v>
                </c:pt>
                <c:pt idx="14543">
                  <c:v>250.15178333123524</c:v>
                </c:pt>
                <c:pt idx="14544">
                  <c:v>250.16866666475931</c:v>
                </c:pt>
                <c:pt idx="14545">
                  <c:v>250.18554999828339</c:v>
                </c:pt>
                <c:pt idx="14546">
                  <c:v>250.20244999726614</c:v>
                </c:pt>
                <c:pt idx="14547">
                  <c:v>250.21929999987285</c:v>
                </c:pt>
                <c:pt idx="14548">
                  <c:v>250.23616666793822</c:v>
                </c:pt>
                <c:pt idx="14549">
                  <c:v>250.25306666692097</c:v>
                </c:pt>
                <c:pt idx="14550">
                  <c:v>250.26996666590372</c:v>
                </c:pt>
                <c:pt idx="14551">
                  <c:v>250.2868499994278</c:v>
                </c:pt>
                <c:pt idx="14552">
                  <c:v>250.30373333295185</c:v>
                </c:pt>
                <c:pt idx="14553">
                  <c:v>250.32060000101725</c:v>
                </c:pt>
                <c:pt idx="14554">
                  <c:v>250.33748333454133</c:v>
                </c:pt>
                <c:pt idx="14555">
                  <c:v>250.35448333422343</c:v>
                </c:pt>
                <c:pt idx="14556">
                  <c:v>250.37136666774751</c:v>
                </c:pt>
                <c:pt idx="14557">
                  <c:v>250.38825000127156</c:v>
                </c:pt>
                <c:pt idx="14558">
                  <c:v>250.40515000025431</c:v>
                </c:pt>
                <c:pt idx="14559">
                  <c:v>250.42203333377839</c:v>
                </c:pt>
                <c:pt idx="14560">
                  <c:v>250.43891666730244</c:v>
                </c:pt>
                <c:pt idx="14561">
                  <c:v>250.45608332951863</c:v>
                </c:pt>
                <c:pt idx="14562">
                  <c:v>250.47296666304271</c:v>
                </c:pt>
                <c:pt idx="14563">
                  <c:v>250.48988332748414</c:v>
                </c:pt>
                <c:pt idx="14564">
                  <c:v>250.50676666100819</c:v>
                </c:pt>
                <c:pt idx="14565">
                  <c:v>250.52363332907359</c:v>
                </c:pt>
                <c:pt idx="14566">
                  <c:v>250.54089999993641</c:v>
                </c:pt>
                <c:pt idx="14567">
                  <c:v>250.55778333346049</c:v>
                </c:pt>
                <c:pt idx="14568">
                  <c:v>250.57468333244324</c:v>
                </c:pt>
                <c:pt idx="14569">
                  <c:v>250.59155000050862</c:v>
                </c:pt>
                <c:pt idx="14570">
                  <c:v>250.60844999949137</c:v>
                </c:pt>
                <c:pt idx="14571">
                  <c:v>250.62529999415079</c:v>
                </c:pt>
                <c:pt idx="14572">
                  <c:v>250.64220000108082</c:v>
                </c:pt>
                <c:pt idx="14573">
                  <c:v>250.6590833346049</c:v>
                </c:pt>
                <c:pt idx="14574">
                  <c:v>250.67596666018167</c:v>
                </c:pt>
                <c:pt idx="14575">
                  <c:v>250.69284999370575</c:v>
                </c:pt>
                <c:pt idx="14576">
                  <c:v>250.71056666374207</c:v>
                </c:pt>
                <c:pt idx="14577">
                  <c:v>250.72744999726612</c:v>
                </c:pt>
                <c:pt idx="14578">
                  <c:v>250.74436666170757</c:v>
                </c:pt>
                <c:pt idx="14579">
                  <c:v>250.76124999523162</c:v>
                </c:pt>
                <c:pt idx="14580">
                  <c:v>250.77814999421437</c:v>
                </c:pt>
                <c:pt idx="14581">
                  <c:v>250.7950500011444</c:v>
                </c:pt>
                <c:pt idx="14582">
                  <c:v>250.812433330218</c:v>
                </c:pt>
                <c:pt idx="14583">
                  <c:v>250.82931666374208</c:v>
                </c:pt>
                <c:pt idx="14584">
                  <c:v>250.84619999726613</c:v>
                </c:pt>
                <c:pt idx="14585">
                  <c:v>250.8630833307902</c:v>
                </c:pt>
                <c:pt idx="14586">
                  <c:v>250.87993333339691</c:v>
                </c:pt>
                <c:pt idx="14587">
                  <c:v>250.89683333237966</c:v>
                </c:pt>
                <c:pt idx="14588">
                  <c:v>250.91371666590373</c:v>
                </c:pt>
                <c:pt idx="14589">
                  <c:v>250.93058333396911</c:v>
                </c:pt>
                <c:pt idx="14590">
                  <c:v>250.94748333295186</c:v>
                </c:pt>
                <c:pt idx="14591">
                  <c:v>250.96436666647594</c:v>
                </c:pt>
                <c:pt idx="14592">
                  <c:v>250.98124999999999</c:v>
                </c:pt>
                <c:pt idx="14593">
                  <c:v>250.99813333352407</c:v>
                </c:pt>
                <c:pt idx="14594">
                  <c:v>251.01499999364216</c:v>
                </c:pt>
                <c:pt idx="14595">
                  <c:v>251.03186666170757</c:v>
                </c:pt>
                <c:pt idx="14596">
                  <c:v>251.04871666431427</c:v>
                </c:pt>
                <c:pt idx="14597">
                  <c:v>251.06559999783835</c:v>
                </c:pt>
                <c:pt idx="14598">
                  <c:v>251.0824833313624</c:v>
                </c:pt>
                <c:pt idx="14599">
                  <c:v>251.09938333034515</c:v>
                </c:pt>
                <c:pt idx="14600">
                  <c:v>251.11623333295185</c:v>
                </c:pt>
                <c:pt idx="14601">
                  <c:v>251.1331499973933</c:v>
                </c:pt>
                <c:pt idx="14602">
                  <c:v>251.15001666545868</c:v>
                </c:pt>
                <c:pt idx="14603">
                  <c:v>251.16691666444143</c:v>
                </c:pt>
                <c:pt idx="14604">
                  <c:v>251.18379999796551</c:v>
                </c:pt>
                <c:pt idx="14605">
                  <c:v>251.20071666240693</c:v>
                </c:pt>
                <c:pt idx="14606">
                  <c:v>251.21759999593098</c:v>
                </c:pt>
                <c:pt idx="14607">
                  <c:v>251.23551666736603</c:v>
                </c:pt>
                <c:pt idx="14608">
                  <c:v>251.25240000089011</c:v>
                </c:pt>
                <c:pt idx="14609">
                  <c:v>251.26979999542237</c:v>
                </c:pt>
                <c:pt idx="14610">
                  <c:v>251.28664999802908</c:v>
                </c:pt>
                <c:pt idx="14611">
                  <c:v>251.30350000063578</c:v>
                </c:pt>
                <c:pt idx="14612">
                  <c:v>251.32039999961853</c:v>
                </c:pt>
                <c:pt idx="14613">
                  <c:v>251.33729999860128</c:v>
                </c:pt>
                <c:pt idx="14614">
                  <c:v>251.35418333212536</c:v>
                </c:pt>
                <c:pt idx="14615">
                  <c:v>251.37109999656678</c:v>
                </c:pt>
                <c:pt idx="14616">
                  <c:v>251.38796666463216</c:v>
                </c:pt>
                <c:pt idx="14617">
                  <c:v>251.40484999815624</c:v>
                </c:pt>
                <c:pt idx="14618">
                  <c:v>251.42173333168029</c:v>
                </c:pt>
                <c:pt idx="14619">
                  <c:v>251.43861666520436</c:v>
                </c:pt>
                <c:pt idx="14620">
                  <c:v>251.45548333326977</c:v>
                </c:pt>
                <c:pt idx="14621">
                  <c:v>251.47238333225249</c:v>
                </c:pt>
                <c:pt idx="14622">
                  <c:v>251.4892500003179</c:v>
                </c:pt>
                <c:pt idx="14623">
                  <c:v>251.50666666030884</c:v>
                </c:pt>
                <c:pt idx="14624">
                  <c:v>251.52353332837421</c:v>
                </c:pt>
                <c:pt idx="14625">
                  <c:v>251.54039999643962</c:v>
                </c:pt>
                <c:pt idx="14626">
                  <c:v>251.5572833299637</c:v>
                </c:pt>
                <c:pt idx="14627">
                  <c:v>251.5741333325704</c:v>
                </c:pt>
                <c:pt idx="14628">
                  <c:v>251.59103333155315</c:v>
                </c:pt>
                <c:pt idx="14629">
                  <c:v>251.6079166650772</c:v>
                </c:pt>
                <c:pt idx="14630">
                  <c:v>251.62479999860128</c:v>
                </c:pt>
                <c:pt idx="14631">
                  <c:v>251.64165000120798</c:v>
                </c:pt>
                <c:pt idx="14632">
                  <c:v>251.6585833311081</c:v>
                </c:pt>
                <c:pt idx="14633">
                  <c:v>251.67546666463215</c:v>
                </c:pt>
                <c:pt idx="14634">
                  <c:v>251.69236666361491</c:v>
                </c:pt>
                <c:pt idx="14635">
                  <c:v>251.70923333168031</c:v>
                </c:pt>
                <c:pt idx="14636">
                  <c:v>251.72661666075388</c:v>
                </c:pt>
                <c:pt idx="14637">
                  <c:v>251.74348332881928</c:v>
                </c:pt>
                <c:pt idx="14638">
                  <c:v>251.76040000120798</c:v>
                </c:pt>
                <c:pt idx="14639">
                  <c:v>251.77726666132608</c:v>
                </c:pt>
                <c:pt idx="14640">
                  <c:v>251.79414999485016</c:v>
                </c:pt>
                <c:pt idx="14641">
                  <c:v>251.81103332837424</c:v>
                </c:pt>
                <c:pt idx="14642">
                  <c:v>251.82791666189829</c:v>
                </c:pt>
                <c:pt idx="14643">
                  <c:v>251.84481666088104</c:v>
                </c:pt>
                <c:pt idx="14644">
                  <c:v>251.86168332894644</c:v>
                </c:pt>
                <c:pt idx="14645">
                  <c:v>251.87853333155314</c:v>
                </c:pt>
                <c:pt idx="14646">
                  <c:v>251.89546666145324</c:v>
                </c:pt>
                <c:pt idx="14647">
                  <c:v>251.91234999497732</c:v>
                </c:pt>
                <c:pt idx="14648">
                  <c:v>251.92919999758402</c:v>
                </c:pt>
                <c:pt idx="14649">
                  <c:v>251.94609999656677</c:v>
                </c:pt>
                <c:pt idx="14650">
                  <c:v>251.96298333009085</c:v>
                </c:pt>
                <c:pt idx="14651">
                  <c:v>251.9798666636149</c:v>
                </c:pt>
                <c:pt idx="14652">
                  <c:v>251.99674999713898</c:v>
                </c:pt>
                <c:pt idx="14653">
                  <c:v>252.01361666520435</c:v>
                </c:pt>
                <c:pt idx="14654">
                  <c:v>252.03049999872843</c:v>
                </c:pt>
                <c:pt idx="14655">
                  <c:v>252.04736666679383</c:v>
                </c:pt>
                <c:pt idx="14656">
                  <c:v>252.06425000031788</c:v>
                </c:pt>
                <c:pt idx="14657">
                  <c:v>252.08114999930064</c:v>
                </c:pt>
                <c:pt idx="14658">
                  <c:v>252.09803333282471</c:v>
                </c:pt>
                <c:pt idx="14659">
                  <c:v>252.11491666634876</c:v>
                </c:pt>
                <c:pt idx="14660">
                  <c:v>252.13178333441417</c:v>
                </c:pt>
                <c:pt idx="14661">
                  <c:v>252.14866666793824</c:v>
                </c:pt>
                <c:pt idx="14662">
                  <c:v>252.16554999351501</c:v>
                </c:pt>
                <c:pt idx="14663">
                  <c:v>252.18246666590372</c:v>
                </c:pt>
                <c:pt idx="14664">
                  <c:v>252.19933333396912</c:v>
                </c:pt>
                <c:pt idx="14665">
                  <c:v>252.21621666749317</c:v>
                </c:pt>
                <c:pt idx="14666">
                  <c:v>252.2330833276113</c:v>
                </c:pt>
                <c:pt idx="14667">
                  <c:v>252.25</c:v>
                </c:pt>
                <c:pt idx="14668">
                  <c:v>252.26688333352408</c:v>
                </c:pt>
                <c:pt idx="14669">
                  <c:v>252.28376666704813</c:v>
                </c:pt>
                <c:pt idx="14670">
                  <c:v>252.30063332716625</c:v>
                </c:pt>
                <c:pt idx="14671">
                  <c:v>252.31748332977295</c:v>
                </c:pt>
                <c:pt idx="14672">
                  <c:v>252.334366663297</c:v>
                </c:pt>
                <c:pt idx="14673">
                  <c:v>252.35126666227976</c:v>
                </c:pt>
                <c:pt idx="14674">
                  <c:v>252.36814999580383</c:v>
                </c:pt>
                <c:pt idx="14675">
                  <c:v>252.38503332932791</c:v>
                </c:pt>
                <c:pt idx="14676">
                  <c:v>252.40193332831066</c:v>
                </c:pt>
                <c:pt idx="14677">
                  <c:v>252.41881666183471</c:v>
                </c:pt>
                <c:pt idx="14678">
                  <c:v>252.43569999535879</c:v>
                </c:pt>
                <c:pt idx="14679">
                  <c:v>252.45261666774749</c:v>
                </c:pt>
                <c:pt idx="14680">
                  <c:v>252.46948332786559</c:v>
                </c:pt>
                <c:pt idx="14681">
                  <c:v>252.48634999593099</c:v>
                </c:pt>
                <c:pt idx="14682">
                  <c:v>252.50324999491374</c:v>
                </c:pt>
                <c:pt idx="14683">
                  <c:v>252.52013332843779</c:v>
                </c:pt>
                <c:pt idx="14684">
                  <c:v>252.5369999965032</c:v>
                </c:pt>
                <c:pt idx="14685">
                  <c:v>252.5538499991099</c:v>
                </c:pt>
                <c:pt idx="14686">
                  <c:v>252.57073333263398</c:v>
                </c:pt>
                <c:pt idx="14687">
                  <c:v>252.58761666615803</c:v>
                </c:pt>
                <c:pt idx="14688">
                  <c:v>252.60451666514078</c:v>
                </c:pt>
                <c:pt idx="14689">
                  <c:v>252.62138333320618</c:v>
                </c:pt>
                <c:pt idx="14690">
                  <c:v>252.63825000127156</c:v>
                </c:pt>
                <c:pt idx="14691">
                  <c:v>252.65515000025431</c:v>
                </c:pt>
                <c:pt idx="14692">
                  <c:v>252.67203333377839</c:v>
                </c:pt>
                <c:pt idx="14693">
                  <c:v>252.68938333193461</c:v>
                </c:pt>
                <c:pt idx="14694">
                  <c:v>252.70623333454131</c:v>
                </c:pt>
                <c:pt idx="14695">
                  <c:v>252.72311666806539</c:v>
                </c:pt>
                <c:pt idx="14696">
                  <c:v>252.73999999364216</c:v>
                </c:pt>
                <c:pt idx="14697">
                  <c:v>252.75690000057222</c:v>
                </c:pt>
                <c:pt idx="14698">
                  <c:v>252.77378333409627</c:v>
                </c:pt>
                <c:pt idx="14699">
                  <c:v>252.79064999421436</c:v>
                </c:pt>
                <c:pt idx="14700">
                  <c:v>252.80753332773844</c:v>
                </c:pt>
                <c:pt idx="14701">
                  <c:v>252.82439999580384</c:v>
                </c:pt>
                <c:pt idx="14702">
                  <c:v>252.84128332932789</c:v>
                </c:pt>
                <c:pt idx="14703">
                  <c:v>252.85865000089009</c:v>
                </c:pt>
                <c:pt idx="14704">
                  <c:v>252.87551666100819</c:v>
                </c:pt>
                <c:pt idx="14705">
                  <c:v>252.89241666793822</c:v>
                </c:pt>
                <c:pt idx="14706">
                  <c:v>252.90928332805635</c:v>
                </c:pt>
                <c:pt idx="14707">
                  <c:v>252.9261666615804</c:v>
                </c:pt>
                <c:pt idx="14708">
                  <c:v>252.94304999510447</c:v>
                </c:pt>
                <c:pt idx="14709">
                  <c:v>252.95994999408722</c:v>
                </c:pt>
                <c:pt idx="14710">
                  <c:v>252.97683332761127</c:v>
                </c:pt>
                <c:pt idx="14711">
                  <c:v>252.99371666113535</c:v>
                </c:pt>
                <c:pt idx="14712">
                  <c:v>253.01059999465943</c:v>
                </c:pt>
                <c:pt idx="14713">
                  <c:v>253.02748332818348</c:v>
                </c:pt>
                <c:pt idx="14714">
                  <c:v>253.04436666170756</c:v>
                </c:pt>
                <c:pt idx="14715">
                  <c:v>253.06128333409626</c:v>
                </c:pt>
                <c:pt idx="14716">
                  <c:v>253.07814999421439</c:v>
                </c:pt>
                <c:pt idx="14717">
                  <c:v>253.09503332773843</c:v>
                </c:pt>
                <c:pt idx="14718">
                  <c:v>253.11274999777476</c:v>
                </c:pt>
                <c:pt idx="14719">
                  <c:v>253.12963333129883</c:v>
                </c:pt>
                <c:pt idx="14720">
                  <c:v>253.14653333028158</c:v>
                </c:pt>
                <c:pt idx="14721">
                  <c:v>253.16341666380563</c:v>
                </c:pt>
                <c:pt idx="14722">
                  <c:v>253.18029999732971</c:v>
                </c:pt>
                <c:pt idx="14723">
                  <c:v>253.19799999396005</c:v>
                </c:pt>
                <c:pt idx="14724">
                  <c:v>253.21486666202546</c:v>
                </c:pt>
                <c:pt idx="14725">
                  <c:v>253.23174999554951</c:v>
                </c:pt>
                <c:pt idx="14726">
                  <c:v>253.24861666361491</c:v>
                </c:pt>
                <c:pt idx="14727">
                  <c:v>253.26549999713899</c:v>
                </c:pt>
                <c:pt idx="14728">
                  <c:v>253.28234999974569</c:v>
                </c:pt>
                <c:pt idx="14729">
                  <c:v>253.29919999440511</c:v>
                </c:pt>
                <c:pt idx="14730">
                  <c:v>253.31610000133514</c:v>
                </c:pt>
                <c:pt idx="14731">
                  <c:v>253.33296666145324</c:v>
                </c:pt>
                <c:pt idx="14732">
                  <c:v>253.34983332951865</c:v>
                </c:pt>
                <c:pt idx="14733">
                  <c:v>253.3667333285014</c:v>
                </c:pt>
                <c:pt idx="14734">
                  <c:v>253.38359999656677</c:v>
                </c:pt>
                <c:pt idx="14735">
                  <c:v>253.40048333009085</c:v>
                </c:pt>
                <c:pt idx="14736">
                  <c:v>253.4173833290736</c:v>
                </c:pt>
                <c:pt idx="14737">
                  <c:v>253.43426666259765</c:v>
                </c:pt>
                <c:pt idx="14738">
                  <c:v>253.45113333066305</c:v>
                </c:pt>
                <c:pt idx="14739">
                  <c:v>253.4680166641871</c:v>
                </c:pt>
                <c:pt idx="14740">
                  <c:v>253.48489999771118</c:v>
                </c:pt>
                <c:pt idx="14741">
                  <c:v>253.50204999446868</c:v>
                </c:pt>
                <c:pt idx="14742">
                  <c:v>253.51895000139874</c:v>
                </c:pt>
                <c:pt idx="14743">
                  <c:v>253.53585000038146</c:v>
                </c:pt>
                <c:pt idx="14744">
                  <c:v>253.55271666049958</c:v>
                </c:pt>
                <c:pt idx="14745">
                  <c:v>253.56958332856496</c:v>
                </c:pt>
                <c:pt idx="14746">
                  <c:v>253.58648332754771</c:v>
                </c:pt>
                <c:pt idx="14747">
                  <c:v>253.60333333015441</c:v>
                </c:pt>
                <c:pt idx="14748">
                  <c:v>253.62021666367849</c:v>
                </c:pt>
                <c:pt idx="14749">
                  <c:v>253.63709999720257</c:v>
                </c:pt>
                <c:pt idx="14750">
                  <c:v>253.65396666526794</c:v>
                </c:pt>
                <c:pt idx="14751">
                  <c:v>253.67084999879202</c:v>
                </c:pt>
                <c:pt idx="14752">
                  <c:v>253.68773333231607</c:v>
                </c:pt>
                <c:pt idx="14753">
                  <c:v>253.70461666584015</c:v>
                </c:pt>
                <c:pt idx="14754">
                  <c:v>253.72149999936423</c:v>
                </c:pt>
                <c:pt idx="14755">
                  <c:v>253.73839999834698</c:v>
                </c:pt>
                <c:pt idx="14756">
                  <c:v>253.7552999973297</c:v>
                </c:pt>
                <c:pt idx="14757">
                  <c:v>253.7725333293279</c:v>
                </c:pt>
                <c:pt idx="14758">
                  <c:v>253.7893999973933</c:v>
                </c:pt>
                <c:pt idx="14759">
                  <c:v>253.80626666545868</c:v>
                </c:pt>
                <c:pt idx="14760">
                  <c:v>253.82314999898276</c:v>
                </c:pt>
                <c:pt idx="14761">
                  <c:v>253.84004999796551</c:v>
                </c:pt>
                <c:pt idx="14762">
                  <c:v>253.85690000057221</c:v>
                </c:pt>
                <c:pt idx="14763">
                  <c:v>253.87378333409626</c:v>
                </c:pt>
                <c:pt idx="14764">
                  <c:v>253.89113333225251</c:v>
                </c:pt>
                <c:pt idx="14765">
                  <c:v>253.90800000031788</c:v>
                </c:pt>
                <c:pt idx="14766">
                  <c:v>253.92488333384196</c:v>
                </c:pt>
                <c:pt idx="14767">
                  <c:v>253.94173332850139</c:v>
                </c:pt>
                <c:pt idx="14768">
                  <c:v>253.95861666202546</c:v>
                </c:pt>
                <c:pt idx="14769">
                  <c:v>253.97549999554951</c:v>
                </c:pt>
                <c:pt idx="14770">
                  <c:v>253.99236666361492</c:v>
                </c:pt>
                <c:pt idx="14771">
                  <c:v>254.00924999713897</c:v>
                </c:pt>
                <c:pt idx="14772">
                  <c:v>254.02616666158039</c:v>
                </c:pt>
                <c:pt idx="14773">
                  <c:v>254.04304999510447</c:v>
                </c:pt>
                <c:pt idx="14774">
                  <c:v>254.05994999408722</c:v>
                </c:pt>
                <c:pt idx="14775">
                  <c:v>254.07685000101725</c:v>
                </c:pt>
                <c:pt idx="14776">
                  <c:v>254.09373333454133</c:v>
                </c:pt>
                <c:pt idx="14777">
                  <c:v>254.11061666806538</c:v>
                </c:pt>
                <c:pt idx="14778">
                  <c:v>254.12749999364218</c:v>
                </c:pt>
                <c:pt idx="14779">
                  <c:v>254.14436666170755</c:v>
                </c:pt>
                <c:pt idx="14780">
                  <c:v>254.16124999523163</c:v>
                </c:pt>
                <c:pt idx="14781">
                  <c:v>254.178116663297</c:v>
                </c:pt>
                <c:pt idx="14782">
                  <c:v>254.19499999682108</c:v>
                </c:pt>
                <c:pt idx="14783">
                  <c:v>254.21188333034516</c:v>
                </c:pt>
                <c:pt idx="14784">
                  <c:v>254.22879999478658</c:v>
                </c:pt>
                <c:pt idx="14785">
                  <c:v>254.24568332831066</c:v>
                </c:pt>
                <c:pt idx="14786">
                  <c:v>254.26256666183471</c:v>
                </c:pt>
                <c:pt idx="14787">
                  <c:v>254.27946666081746</c:v>
                </c:pt>
                <c:pt idx="14788">
                  <c:v>254.29636666774749</c:v>
                </c:pt>
                <c:pt idx="14789">
                  <c:v>254.31325000127157</c:v>
                </c:pt>
                <c:pt idx="14790">
                  <c:v>254.33015000025432</c:v>
                </c:pt>
                <c:pt idx="14791">
                  <c:v>254.34703333377837</c:v>
                </c:pt>
                <c:pt idx="14792">
                  <c:v>254.36393333276112</c:v>
                </c:pt>
                <c:pt idx="14793">
                  <c:v>254.38080000082653</c:v>
                </c:pt>
                <c:pt idx="14794">
                  <c:v>254.39771666526795</c:v>
                </c:pt>
                <c:pt idx="14795">
                  <c:v>254.4146166642507</c:v>
                </c:pt>
                <c:pt idx="14796">
                  <c:v>254.43151666323345</c:v>
                </c:pt>
                <c:pt idx="14797">
                  <c:v>254.44838333129883</c:v>
                </c:pt>
                <c:pt idx="14798">
                  <c:v>254.46528333028158</c:v>
                </c:pt>
                <c:pt idx="14799">
                  <c:v>254.48216666380566</c:v>
                </c:pt>
                <c:pt idx="14800">
                  <c:v>254.49908332824708</c:v>
                </c:pt>
                <c:pt idx="14801">
                  <c:v>254.51596666177113</c:v>
                </c:pt>
                <c:pt idx="14802">
                  <c:v>254.53288333415986</c:v>
                </c:pt>
                <c:pt idx="14803">
                  <c:v>254.54974999427796</c:v>
                </c:pt>
                <c:pt idx="14804">
                  <c:v>254.56665000120799</c:v>
                </c:pt>
                <c:pt idx="14805">
                  <c:v>254.58353333473207</c:v>
                </c:pt>
                <c:pt idx="14806">
                  <c:v>254.60043333371479</c:v>
                </c:pt>
                <c:pt idx="14807">
                  <c:v>254.61731666723887</c:v>
                </c:pt>
                <c:pt idx="14808">
                  <c:v>254.63418332735696</c:v>
                </c:pt>
                <c:pt idx="14809">
                  <c:v>254.65106666088104</c:v>
                </c:pt>
                <c:pt idx="14810">
                  <c:v>254.66791666348774</c:v>
                </c:pt>
                <c:pt idx="14811">
                  <c:v>254.68478333155315</c:v>
                </c:pt>
                <c:pt idx="14812">
                  <c:v>254.70169999599457</c:v>
                </c:pt>
                <c:pt idx="14813">
                  <c:v>254.71859999497732</c:v>
                </c:pt>
                <c:pt idx="14814">
                  <c:v>254.7354666630427</c:v>
                </c:pt>
                <c:pt idx="14815">
                  <c:v>254.75236666202545</c:v>
                </c:pt>
                <c:pt idx="14816">
                  <c:v>254.76924999554953</c:v>
                </c:pt>
                <c:pt idx="14817">
                  <c:v>254.78613332907358</c:v>
                </c:pt>
                <c:pt idx="14818">
                  <c:v>254.803049993515</c:v>
                </c:pt>
                <c:pt idx="14819">
                  <c:v>254.81991666158041</c:v>
                </c:pt>
                <c:pt idx="14820">
                  <c:v>254.83678332964578</c:v>
                </c:pt>
                <c:pt idx="14821">
                  <c:v>254.85368332862853</c:v>
                </c:pt>
                <c:pt idx="14822">
                  <c:v>254.87056666215261</c:v>
                </c:pt>
                <c:pt idx="14823">
                  <c:v>254.88744999567669</c:v>
                </c:pt>
                <c:pt idx="14824">
                  <c:v>254.90516666571298</c:v>
                </c:pt>
                <c:pt idx="14825">
                  <c:v>254.92201666037241</c:v>
                </c:pt>
                <c:pt idx="14826">
                  <c:v>254.93891666730244</c:v>
                </c:pt>
                <c:pt idx="14827">
                  <c:v>254.95576666196186</c:v>
                </c:pt>
                <c:pt idx="14828">
                  <c:v>254.97264999548594</c:v>
                </c:pt>
                <c:pt idx="14829">
                  <c:v>254.98954999446869</c:v>
                </c:pt>
                <c:pt idx="14830">
                  <c:v>255.00643332799277</c:v>
                </c:pt>
                <c:pt idx="14831">
                  <c:v>255.02329999605814</c:v>
                </c:pt>
                <c:pt idx="14832">
                  <c:v>255.04058333237967</c:v>
                </c:pt>
                <c:pt idx="14833">
                  <c:v>255.05746666590372</c:v>
                </c:pt>
                <c:pt idx="14834">
                  <c:v>255.07436666488647</c:v>
                </c:pt>
                <c:pt idx="14835">
                  <c:v>255.09123333295187</c:v>
                </c:pt>
                <c:pt idx="14836">
                  <c:v>255.10811666647592</c:v>
                </c:pt>
                <c:pt idx="14837">
                  <c:v>255.12528332869212</c:v>
                </c:pt>
                <c:pt idx="14838">
                  <c:v>255.1421666622162</c:v>
                </c:pt>
                <c:pt idx="14839">
                  <c:v>255.15903333028157</c:v>
                </c:pt>
                <c:pt idx="14840">
                  <c:v>255.17593332926432</c:v>
                </c:pt>
                <c:pt idx="14841">
                  <c:v>255.1928166627884</c:v>
                </c:pt>
                <c:pt idx="14842">
                  <c:v>255.20971666177113</c:v>
                </c:pt>
                <c:pt idx="14843">
                  <c:v>255.2265999952952</c:v>
                </c:pt>
                <c:pt idx="14844">
                  <c:v>255.24346666336061</c:v>
                </c:pt>
                <c:pt idx="14845">
                  <c:v>255.26034999688466</c:v>
                </c:pt>
                <c:pt idx="14846">
                  <c:v>255.27728333473206</c:v>
                </c:pt>
                <c:pt idx="14847">
                  <c:v>255.29414999485016</c:v>
                </c:pt>
                <c:pt idx="14848">
                  <c:v>255.31114999453226</c:v>
                </c:pt>
                <c:pt idx="14849">
                  <c:v>255.32801666259766</c:v>
                </c:pt>
                <c:pt idx="14850">
                  <c:v>255.34516666730244</c:v>
                </c:pt>
                <c:pt idx="14851">
                  <c:v>255.36205000082651</c:v>
                </c:pt>
                <c:pt idx="14852">
                  <c:v>255.37894999980927</c:v>
                </c:pt>
                <c:pt idx="14853">
                  <c:v>255.39581666787464</c:v>
                </c:pt>
                <c:pt idx="14854">
                  <c:v>255.41270000139872</c:v>
                </c:pt>
                <c:pt idx="14855">
                  <c:v>255.43008333047231</c:v>
                </c:pt>
                <c:pt idx="14856">
                  <c:v>255.44696666399639</c:v>
                </c:pt>
                <c:pt idx="14857">
                  <c:v>255.46386666297911</c:v>
                </c:pt>
                <c:pt idx="14858">
                  <c:v>255.48074999650319</c:v>
                </c:pt>
                <c:pt idx="14859">
                  <c:v>255.49764999548594</c:v>
                </c:pt>
                <c:pt idx="14860">
                  <c:v>255.51454999446869</c:v>
                </c:pt>
                <c:pt idx="14861">
                  <c:v>255.53141666253407</c:v>
                </c:pt>
                <c:pt idx="14862">
                  <c:v>255.54828333059947</c:v>
                </c:pt>
                <c:pt idx="14863">
                  <c:v>255.56514999866485</c:v>
                </c:pt>
                <c:pt idx="14864">
                  <c:v>255.58206666310627</c:v>
                </c:pt>
                <c:pt idx="14865">
                  <c:v>255.59894999663035</c:v>
                </c:pt>
                <c:pt idx="14866">
                  <c:v>255.61581666469573</c:v>
                </c:pt>
                <c:pt idx="14867">
                  <c:v>255.63271666367848</c:v>
                </c:pt>
                <c:pt idx="14868">
                  <c:v>255.64958333174388</c:v>
                </c:pt>
                <c:pt idx="14869">
                  <c:v>255.66646666526793</c:v>
                </c:pt>
                <c:pt idx="14870">
                  <c:v>255.68383332888286</c:v>
                </c:pt>
                <c:pt idx="14871">
                  <c:v>255.70069999694823</c:v>
                </c:pt>
                <c:pt idx="14872">
                  <c:v>255.71756666501363</c:v>
                </c:pt>
                <c:pt idx="14873">
                  <c:v>255.73444999853771</c:v>
                </c:pt>
                <c:pt idx="14874">
                  <c:v>255.75138332843781</c:v>
                </c:pt>
                <c:pt idx="14875">
                  <c:v>255.76824999650319</c:v>
                </c:pt>
                <c:pt idx="14876">
                  <c:v>255.78514999548594</c:v>
                </c:pt>
                <c:pt idx="14877">
                  <c:v>255.80201666355134</c:v>
                </c:pt>
                <c:pt idx="14878">
                  <c:v>255.81891666253406</c:v>
                </c:pt>
                <c:pt idx="14879">
                  <c:v>255.8357666651408</c:v>
                </c:pt>
                <c:pt idx="14880">
                  <c:v>255.85266666412355</c:v>
                </c:pt>
                <c:pt idx="14881">
                  <c:v>255.86951666673025</c:v>
                </c:pt>
                <c:pt idx="14882">
                  <c:v>255.886416665713</c:v>
                </c:pt>
                <c:pt idx="14883">
                  <c:v>255.90328333377838</c:v>
                </c:pt>
                <c:pt idx="14884">
                  <c:v>255.92016666730245</c:v>
                </c:pt>
                <c:pt idx="14885">
                  <c:v>255.93705000082653</c:v>
                </c:pt>
                <c:pt idx="14886">
                  <c:v>255.95393333435058</c:v>
                </c:pt>
                <c:pt idx="14887">
                  <c:v>255.97079999446868</c:v>
                </c:pt>
                <c:pt idx="14888">
                  <c:v>255.98768332799276</c:v>
                </c:pt>
                <c:pt idx="14889">
                  <c:v>256.00458332697548</c:v>
                </c:pt>
                <c:pt idx="14890">
                  <c:v>256.02146666049958</c:v>
                </c:pt>
                <c:pt idx="14891">
                  <c:v>256.03834999402363</c:v>
                </c:pt>
                <c:pt idx="14892">
                  <c:v>256.05526666641236</c:v>
                </c:pt>
                <c:pt idx="14893">
                  <c:v>256.07214999993641</c:v>
                </c:pt>
                <c:pt idx="14894">
                  <c:v>256.08904999891917</c:v>
                </c:pt>
                <c:pt idx="14895">
                  <c:v>256.10594999790192</c:v>
                </c:pt>
                <c:pt idx="14896">
                  <c:v>256.12281666596732</c:v>
                </c:pt>
                <c:pt idx="14897">
                  <c:v>256.13969999949137</c:v>
                </c:pt>
                <c:pt idx="14898">
                  <c:v>256.15663332939147</c:v>
                </c:pt>
                <c:pt idx="14899">
                  <c:v>256.17349999745687</c:v>
                </c:pt>
                <c:pt idx="14900">
                  <c:v>256.19038333098092</c:v>
                </c:pt>
                <c:pt idx="14901">
                  <c:v>256.20729999542237</c:v>
                </c:pt>
                <c:pt idx="14902">
                  <c:v>256.22416666348778</c:v>
                </c:pt>
                <c:pt idx="14903">
                  <c:v>256.24104999701183</c:v>
                </c:pt>
                <c:pt idx="14904">
                  <c:v>256.25844999949135</c:v>
                </c:pt>
                <c:pt idx="14905">
                  <c:v>256.27531666755675</c:v>
                </c:pt>
                <c:pt idx="14906">
                  <c:v>256.29218332767488</c:v>
                </c:pt>
                <c:pt idx="14907">
                  <c:v>256.30906666119893</c:v>
                </c:pt>
                <c:pt idx="14908">
                  <c:v>256.32596666018168</c:v>
                </c:pt>
                <c:pt idx="14909">
                  <c:v>256.34283332824708</c:v>
                </c:pt>
                <c:pt idx="14910">
                  <c:v>256.35973332722983</c:v>
                </c:pt>
                <c:pt idx="14911">
                  <c:v>256.37659999529518</c:v>
                </c:pt>
                <c:pt idx="14912">
                  <c:v>256.39348332881929</c:v>
                </c:pt>
                <c:pt idx="14913">
                  <c:v>256.41038332780204</c:v>
                </c:pt>
                <c:pt idx="14914">
                  <c:v>256.42726666132609</c:v>
                </c:pt>
                <c:pt idx="14915">
                  <c:v>256.44413332939149</c:v>
                </c:pt>
                <c:pt idx="14916">
                  <c:v>256.46104999383289</c:v>
                </c:pt>
                <c:pt idx="14917">
                  <c:v>256.47793332735699</c:v>
                </c:pt>
                <c:pt idx="14918">
                  <c:v>256.49479999542234</c:v>
                </c:pt>
                <c:pt idx="14919">
                  <c:v>256.51168332894645</c:v>
                </c:pt>
                <c:pt idx="14920">
                  <c:v>256.5285666624705</c:v>
                </c:pt>
                <c:pt idx="14921">
                  <c:v>256.54544999599455</c:v>
                </c:pt>
                <c:pt idx="14922">
                  <c:v>256.56233332951865</c:v>
                </c:pt>
                <c:pt idx="14923">
                  <c:v>256.5792166630427</c:v>
                </c:pt>
                <c:pt idx="14924">
                  <c:v>256.59609999656675</c:v>
                </c:pt>
                <c:pt idx="14925">
                  <c:v>256.6129999955495</c:v>
                </c:pt>
                <c:pt idx="14926">
                  <c:v>256.62988332907361</c:v>
                </c:pt>
                <c:pt idx="14927">
                  <c:v>256.64678332805636</c:v>
                </c:pt>
                <c:pt idx="14928">
                  <c:v>256.66366666158041</c:v>
                </c:pt>
                <c:pt idx="14929">
                  <c:v>256.68054999510446</c:v>
                </c:pt>
                <c:pt idx="14930">
                  <c:v>256.69743332862856</c:v>
                </c:pt>
                <c:pt idx="14931">
                  <c:v>256.71431666215261</c:v>
                </c:pt>
                <c:pt idx="14932">
                  <c:v>256.73121666113536</c:v>
                </c:pt>
                <c:pt idx="14933">
                  <c:v>256.74811666806539</c:v>
                </c:pt>
                <c:pt idx="14934">
                  <c:v>256.76496666272482</c:v>
                </c:pt>
                <c:pt idx="14935">
                  <c:v>256.78186666170757</c:v>
                </c:pt>
                <c:pt idx="14936">
                  <c:v>256.79876666069032</c:v>
                </c:pt>
                <c:pt idx="14937">
                  <c:v>256.81563332875572</c:v>
                </c:pt>
                <c:pt idx="14938">
                  <c:v>256.83253332773842</c:v>
                </c:pt>
                <c:pt idx="14939">
                  <c:v>256.84939999580382</c:v>
                </c:pt>
                <c:pt idx="14940">
                  <c:v>256.86629999478657</c:v>
                </c:pt>
                <c:pt idx="14941">
                  <c:v>256.88316666285198</c:v>
                </c:pt>
                <c:pt idx="14942">
                  <c:v>256.90004999637603</c:v>
                </c:pt>
                <c:pt idx="14943">
                  <c:v>256.91696666081748</c:v>
                </c:pt>
                <c:pt idx="14944">
                  <c:v>256.93383332888283</c:v>
                </c:pt>
                <c:pt idx="14945">
                  <c:v>256.95073332786558</c:v>
                </c:pt>
                <c:pt idx="14946">
                  <c:v>256.96759999593098</c:v>
                </c:pt>
                <c:pt idx="14947">
                  <c:v>256.98448332945503</c:v>
                </c:pt>
                <c:pt idx="14948">
                  <c:v>257.00136666297914</c:v>
                </c:pt>
                <c:pt idx="14949">
                  <c:v>257.01823333104454</c:v>
                </c:pt>
                <c:pt idx="14950">
                  <c:v>257.03511666456859</c:v>
                </c:pt>
                <c:pt idx="14951">
                  <c:v>257.05201666355134</c:v>
                </c:pt>
                <c:pt idx="14952">
                  <c:v>257.06888333161675</c:v>
                </c:pt>
                <c:pt idx="14953">
                  <c:v>257.08574999968209</c:v>
                </c:pt>
                <c:pt idx="14954">
                  <c:v>257.10264999866484</c:v>
                </c:pt>
                <c:pt idx="14955">
                  <c:v>257.11953333218895</c:v>
                </c:pt>
                <c:pt idx="14956">
                  <c:v>257.136416665713</c:v>
                </c:pt>
                <c:pt idx="14957">
                  <c:v>257.1532833337784</c:v>
                </c:pt>
                <c:pt idx="14958">
                  <c:v>257.17014999389647</c:v>
                </c:pt>
                <c:pt idx="14959">
                  <c:v>257.1870666662852</c:v>
                </c:pt>
                <c:pt idx="14960">
                  <c:v>257.20396666526796</c:v>
                </c:pt>
                <c:pt idx="14961">
                  <c:v>257.220849998792</c:v>
                </c:pt>
                <c:pt idx="14962">
                  <c:v>257.23774999777476</c:v>
                </c:pt>
                <c:pt idx="14963">
                  <c:v>257.25463333129881</c:v>
                </c:pt>
                <c:pt idx="14964">
                  <c:v>257.27151666482291</c:v>
                </c:pt>
                <c:pt idx="14965">
                  <c:v>257.28839999834696</c:v>
                </c:pt>
                <c:pt idx="14966">
                  <c:v>257.30528333187101</c:v>
                </c:pt>
                <c:pt idx="14967">
                  <c:v>257.32216666539512</c:v>
                </c:pt>
                <c:pt idx="14968">
                  <c:v>257.33943332831063</c:v>
                </c:pt>
                <c:pt idx="14969">
                  <c:v>257.35629999637604</c:v>
                </c:pt>
                <c:pt idx="14970">
                  <c:v>257.37319999535879</c:v>
                </c:pt>
                <c:pt idx="14971">
                  <c:v>257.39008332888284</c:v>
                </c:pt>
                <c:pt idx="14972">
                  <c:v>257.40696666240694</c:v>
                </c:pt>
                <c:pt idx="14973">
                  <c:v>257.42388332684834</c:v>
                </c:pt>
                <c:pt idx="14974">
                  <c:v>257.44076666037239</c:v>
                </c:pt>
                <c:pt idx="14975">
                  <c:v>257.4576499938965</c:v>
                </c:pt>
                <c:pt idx="14976">
                  <c:v>257.47455000082653</c:v>
                </c:pt>
                <c:pt idx="14977">
                  <c:v>257.49143333435057</c:v>
                </c:pt>
                <c:pt idx="14978">
                  <c:v>257.50831666787468</c:v>
                </c:pt>
                <c:pt idx="14979">
                  <c:v>257.52520000139873</c:v>
                </c:pt>
                <c:pt idx="14980">
                  <c:v>257.54204999605815</c:v>
                </c:pt>
                <c:pt idx="14981">
                  <c:v>257.5589333295822</c:v>
                </c:pt>
                <c:pt idx="14982">
                  <c:v>257.57578333218891</c:v>
                </c:pt>
                <c:pt idx="14983">
                  <c:v>257.59266666571301</c:v>
                </c:pt>
                <c:pt idx="14984">
                  <c:v>257.60953333377836</c:v>
                </c:pt>
                <c:pt idx="14985">
                  <c:v>257.62643333276111</c:v>
                </c:pt>
                <c:pt idx="14986">
                  <c:v>257.64330000082651</c:v>
                </c:pt>
                <c:pt idx="14987">
                  <c:v>257.66019999980927</c:v>
                </c:pt>
                <c:pt idx="14988">
                  <c:v>257.67708333333331</c:v>
                </c:pt>
                <c:pt idx="14989">
                  <c:v>257.69399999777477</c:v>
                </c:pt>
                <c:pt idx="14990">
                  <c:v>257.71088333129882</c:v>
                </c:pt>
                <c:pt idx="14991">
                  <c:v>257.72781666119891</c:v>
                </c:pt>
                <c:pt idx="14992">
                  <c:v>257.74468332926432</c:v>
                </c:pt>
                <c:pt idx="14993">
                  <c:v>257.76158332824707</c:v>
                </c:pt>
                <c:pt idx="14994">
                  <c:v>257.77846666177112</c:v>
                </c:pt>
                <c:pt idx="14995">
                  <c:v>257.79536666075387</c:v>
                </c:pt>
                <c:pt idx="14996">
                  <c:v>257.8122666676839</c:v>
                </c:pt>
                <c:pt idx="14997">
                  <c:v>257.82916666666665</c:v>
                </c:pt>
                <c:pt idx="14998">
                  <c:v>257.84605000019076</c:v>
                </c:pt>
                <c:pt idx="14999">
                  <c:v>257.86296666463215</c:v>
                </c:pt>
                <c:pt idx="15000">
                  <c:v>257.8798499981562</c:v>
                </c:pt>
                <c:pt idx="15001">
                  <c:v>257.8972333272298</c:v>
                </c:pt>
                <c:pt idx="15002">
                  <c:v>257.9140999952952</c:v>
                </c:pt>
                <c:pt idx="15003">
                  <c:v>257.93096666336061</c:v>
                </c:pt>
                <c:pt idx="15004">
                  <c:v>257.94784999688466</c:v>
                </c:pt>
                <c:pt idx="15005">
                  <c:v>257.96509999434153</c:v>
                </c:pt>
                <c:pt idx="15006">
                  <c:v>257.98198332786558</c:v>
                </c:pt>
                <c:pt idx="15007">
                  <c:v>257.99939999580386</c:v>
                </c:pt>
                <c:pt idx="15008">
                  <c:v>258.0162833293279</c:v>
                </c:pt>
                <c:pt idx="15009">
                  <c:v>258.03318332831066</c:v>
                </c:pt>
                <c:pt idx="15010">
                  <c:v>258.05006666183471</c:v>
                </c:pt>
                <c:pt idx="15011">
                  <c:v>258.06696666081746</c:v>
                </c:pt>
                <c:pt idx="15012">
                  <c:v>258.08384999434151</c:v>
                </c:pt>
                <c:pt idx="15013">
                  <c:v>258.10073332786561</c:v>
                </c:pt>
                <c:pt idx="15014">
                  <c:v>258.11765000025429</c:v>
                </c:pt>
                <c:pt idx="15015">
                  <c:v>258.13453333377839</c:v>
                </c:pt>
                <c:pt idx="15016">
                  <c:v>258.15144999821979</c:v>
                </c:pt>
                <c:pt idx="15017">
                  <c:v>258.16831666628519</c:v>
                </c:pt>
                <c:pt idx="15018">
                  <c:v>258.18519999980924</c:v>
                </c:pt>
                <c:pt idx="15019">
                  <c:v>258.20208333333335</c:v>
                </c:pt>
                <c:pt idx="15020">
                  <c:v>258.2189666668574</c:v>
                </c:pt>
                <c:pt idx="15021">
                  <c:v>258.23583332697552</c:v>
                </c:pt>
                <c:pt idx="15022">
                  <c:v>258.25269999504087</c:v>
                </c:pt>
                <c:pt idx="15023">
                  <c:v>258.2696166674296</c:v>
                </c:pt>
                <c:pt idx="15024">
                  <c:v>258.28650000095365</c:v>
                </c:pt>
                <c:pt idx="15025">
                  <c:v>258.30338333447776</c:v>
                </c:pt>
                <c:pt idx="15026">
                  <c:v>258.32029999891915</c:v>
                </c:pt>
                <c:pt idx="15027">
                  <c:v>258.33718333244326</c:v>
                </c:pt>
                <c:pt idx="15028">
                  <c:v>258.35406666596731</c:v>
                </c:pt>
                <c:pt idx="15029">
                  <c:v>258.37129999796548</c:v>
                </c:pt>
                <c:pt idx="15030">
                  <c:v>258.38816666603088</c:v>
                </c:pt>
                <c:pt idx="15031">
                  <c:v>258.40553332964578</c:v>
                </c:pt>
                <c:pt idx="15032">
                  <c:v>258.42241666316988</c:v>
                </c:pt>
                <c:pt idx="15033">
                  <c:v>258.43928333123523</c:v>
                </c:pt>
                <c:pt idx="15034">
                  <c:v>258.45614999930064</c:v>
                </c:pt>
                <c:pt idx="15035">
                  <c:v>258.47301666736604</c:v>
                </c:pt>
                <c:pt idx="15036">
                  <c:v>258.48991666634879</c:v>
                </c:pt>
                <c:pt idx="15037">
                  <c:v>258.50679999987284</c:v>
                </c:pt>
                <c:pt idx="15038">
                  <c:v>258.52369999885559</c:v>
                </c:pt>
                <c:pt idx="15039">
                  <c:v>258.54056666692099</c:v>
                </c:pt>
                <c:pt idx="15040">
                  <c:v>258.55748333136239</c:v>
                </c:pt>
                <c:pt idx="15041">
                  <c:v>258.5743499994278</c:v>
                </c:pt>
                <c:pt idx="15042">
                  <c:v>258.59126666386925</c:v>
                </c:pt>
                <c:pt idx="15043">
                  <c:v>258.6081499973933</c:v>
                </c:pt>
                <c:pt idx="15044">
                  <c:v>258.62506666183469</c:v>
                </c:pt>
                <c:pt idx="15045">
                  <c:v>258.64191666444145</c:v>
                </c:pt>
                <c:pt idx="15046">
                  <c:v>258.65941666762035</c:v>
                </c:pt>
                <c:pt idx="15047">
                  <c:v>258.6763166666031</c:v>
                </c:pt>
                <c:pt idx="15048">
                  <c:v>258.69321666558585</c:v>
                </c:pt>
                <c:pt idx="15049">
                  <c:v>258.7100999991099</c:v>
                </c:pt>
                <c:pt idx="15050">
                  <c:v>258.72699999809265</c:v>
                </c:pt>
                <c:pt idx="15051">
                  <c:v>258.74386666615806</c:v>
                </c:pt>
                <c:pt idx="15052">
                  <c:v>258.76079999605815</c:v>
                </c:pt>
                <c:pt idx="15053">
                  <c:v>258.77764999866486</c:v>
                </c:pt>
                <c:pt idx="15054">
                  <c:v>258.79454999764761</c:v>
                </c:pt>
                <c:pt idx="15055">
                  <c:v>258.81141666571301</c:v>
                </c:pt>
                <c:pt idx="15056">
                  <c:v>258.8287666638692</c:v>
                </c:pt>
                <c:pt idx="15057">
                  <c:v>258.84564999739331</c:v>
                </c:pt>
                <c:pt idx="15058">
                  <c:v>258.86251666545866</c:v>
                </c:pt>
                <c:pt idx="15059">
                  <c:v>258.87939999898276</c:v>
                </c:pt>
                <c:pt idx="15060">
                  <c:v>258.89629999796551</c:v>
                </c:pt>
                <c:pt idx="15061">
                  <c:v>258.91316666603086</c:v>
                </c:pt>
                <c:pt idx="15062">
                  <c:v>258.93006666501361</c:v>
                </c:pt>
                <c:pt idx="15063">
                  <c:v>258.94694999853772</c:v>
                </c:pt>
                <c:pt idx="15064">
                  <c:v>258.96384999752047</c:v>
                </c:pt>
                <c:pt idx="15065">
                  <c:v>258.98071666558582</c:v>
                </c:pt>
                <c:pt idx="15066">
                  <c:v>258.99759999910992</c:v>
                </c:pt>
                <c:pt idx="15067">
                  <c:v>259.01449999809267</c:v>
                </c:pt>
                <c:pt idx="15068">
                  <c:v>259.03138333161672</c:v>
                </c:pt>
                <c:pt idx="15069">
                  <c:v>259.04824999968213</c:v>
                </c:pt>
                <c:pt idx="15070">
                  <c:v>259.06513333320618</c:v>
                </c:pt>
                <c:pt idx="15071">
                  <c:v>259.08200000127158</c:v>
                </c:pt>
                <c:pt idx="15072">
                  <c:v>259.09888332684835</c:v>
                </c:pt>
                <c:pt idx="15073">
                  <c:v>259.1157666603724</c:v>
                </c:pt>
                <c:pt idx="15074">
                  <c:v>259.13263332843781</c:v>
                </c:pt>
                <c:pt idx="15075">
                  <c:v>259.14953332742056</c:v>
                </c:pt>
                <c:pt idx="15076">
                  <c:v>259.16639999548596</c:v>
                </c:pt>
                <c:pt idx="15077">
                  <c:v>259.18326666355131</c:v>
                </c:pt>
                <c:pt idx="15078">
                  <c:v>259.20061666170756</c:v>
                </c:pt>
                <c:pt idx="15079">
                  <c:v>259.21748332977296</c:v>
                </c:pt>
                <c:pt idx="15080">
                  <c:v>259.23439999421436</c:v>
                </c:pt>
                <c:pt idx="15081">
                  <c:v>259.25128332773846</c:v>
                </c:pt>
                <c:pt idx="15082">
                  <c:v>259.26814999580381</c:v>
                </c:pt>
                <c:pt idx="15083">
                  <c:v>259.28503332932792</c:v>
                </c:pt>
                <c:pt idx="15084">
                  <c:v>259.30193332831067</c:v>
                </c:pt>
                <c:pt idx="15085">
                  <c:v>259.31901666323341</c:v>
                </c:pt>
                <c:pt idx="15086">
                  <c:v>259.33588333129882</c:v>
                </c:pt>
                <c:pt idx="15087">
                  <c:v>259.35293332735699</c:v>
                </c:pt>
                <c:pt idx="15088">
                  <c:v>259.36981666088104</c:v>
                </c:pt>
                <c:pt idx="15089">
                  <c:v>259.38669999440509</c:v>
                </c:pt>
                <c:pt idx="15090">
                  <c:v>259.4035666624705</c:v>
                </c:pt>
                <c:pt idx="15091">
                  <c:v>259.42048332691195</c:v>
                </c:pt>
                <c:pt idx="15092">
                  <c:v>259.43738333384198</c:v>
                </c:pt>
                <c:pt idx="15093">
                  <c:v>259.45428333282473</c:v>
                </c:pt>
                <c:pt idx="15094">
                  <c:v>259.47118333180748</c:v>
                </c:pt>
                <c:pt idx="15095">
                  <c:v>259.48806666533153</c:v>
                </c:pt>
                <c:pt idx="15096">
                  <c:v>259.50494999885558</c:v>
                </c:pt>
                <c:pt idx="15097">
                  <c:v>259.52184999783833</c:v>
                </c:pt>
                <c:pt idx="15098">
                  <c:v>259.53874999682108</c:v>
                </c:pt>
                <c:pt idx="15099">
                  <c:v>259.55564999580383</c:v>
                </c:pt>
                <c:pt idx="15100">
                  <c:v>259.57254999478658</c:v>
                </c:pt>
                <c:pt idx="15101">
                  <c:v>259.58943332831063</c:v>
                </c:pt>
                <c:pt idx="15102">
                  <c:v>259.60631666183474</c:v>
                </c:pt>
                <c:pt idx="15103">
                  <c:v>259.62318332990009</c:v>
                </c:pt>
                <c:pt idx="15104">
                  <c:v>259.64006666342419</c:v>
                </c:pt>
                <c:pt idx="15105">
                  <c:v>259.65693333148954</c:v>
                </c:pt>
                <c:pt idx="15106">
                  <c:v>259.67381666501365</c:v>
                </c:pt>
                <c:pt idx="15107">
                  <c:v>259.69068333307899</c:v>
                </c:pt>
                <c:pt idx="15108">
                  <c:v>259.7075500011444</c:v>
                </c:pt>
                <c:pt idx="15109">
                  <c:v>259.7244333346685</c:v>
                </c:pt>
                <c:pt idx="15110">
                  <c:v>259.74131666024527</c:v>
                </c:pt>
                <c:pt idx="15111">
                  <c:v>259.7582166671753</c:v>
                </c:pt>
                <c:pt idx="15112">
                  <c:v>259.77506666183473</c:v>
                </c:pt>
                <c:pt idx="15113">
                  <c:v>259.79196666081748</c:v>
                </c:pt>
                <c:pt idx="15114">
                  <c:v>259.80883332888283</c:v>
                </c:pt>
                <c:pt idx="15115">
                  <c:v>259.82620000044506</c:v>
                </c:pt>
                <c:pt idx="15116">
                  <c:v>259.84309999942781</c:v>
                </c:pt>
                <c:pt idx="15117">
                  <c:v>259.86051666736603</c:v>
                </c:pt>
                <c:pt idx="15118">
                  <c:v>259.87740000089008</c:v>
                </c:pt>
                <c:pt idx="15119">
                  <c:v>259.89428333441418</c:v>
                </c:pt>
                <c:pt idx="15120">
                  <c:v>259.91114999453225</c:v>
                </c:pt>
                <c:pt idx="15121">
                  <c:v>259.928049993515</c:v>
                </c:pt>
                <c:pt idx="15122">
                  <c:v>259.94493332703911</c:v>
                </c:pt>
                <c:pt idx="15123">
                  <c:v>259.96178332964581</c:v>
                </c:pt>
                <c:pt idx="15124">
                  <c:v>259.97868332862856</c:v>
                </c:pt>
                <c:pt idx="15125">
                  <c:v>259.99556666215261</c:v>
                </c:pt>
                <c:pt idx="15126">
                  <c:v>260.01246666113536</c:v>
                </c:pt>
                <c:pt idx="15127">
                  <c:v>260.02933332920077</c:v>
                </c:pt>
                <c:pt idx="15128">
                  <c:v>260.04623332818352</c:v>
                </c:pt>
                <c:pt idx="15129">
                  <c:v>260.06309999624887</c:v>
                </c:pt>
                <c:pt idx="15130">
                  <c:v>260.07999999523162</c:v>
                </c:pt>
                <c:pt idx="15131">
                  <c:v>260.09688332875572</c:v>
                </c:pt>
                <c:pt idx="15132">
                  <c:v>260.1138166666031</c:v>
                </c:pt>
                <c:pt idx="15133">
                  <c:v>260.1306833346685</c:v>
                </c:pt>
                <c:pt idx="15134">
                  <c:v>260.147833331426</c:v>
                </c:pt>
                <c:pt idx="15135">
                  <c:v>260.1646833340327</c:v>
                </c:pt>
                <c:pt idx="15136">
                  <c:v>260.18156666755675</c:v>
                </c:pt>
                <c:pt idx="15137">
                  <c:v>260.19843332767488</c:v>
                </c:pt>
                <c:pt idx="15138">
                  <c:v>260.21531666119893</c:v>
                </c:pt>
                <c:pt idx="15139">
                  <c:v>260.23219999472298</c:v>
                </c:pt>
                <c:pt idx="15140">
                  <c:v>260.24908332824708</c:v>
                </c:pt>
                <c:pt idx="15141">
                  <c:v>260.26600000063576</c:v>
                </c:pt>
                <c:pt idx="15142">
                  <c:v>260.28288333415986</c:v>
                </c:pt>
                <c:pt idx="15143">
                  <c:v>260.29976666768391</c:v>
                </c:pt>
                <c:pt idx="15144">
                  <c:v>260.31661666234334</c:v>
                </c:pt>
                <c:pt idx="15145">
                  <c:v>260.33351666132609</c:v>
                </c:pt>
                <c:pt idx="15146">
                  <c:v>260.35041666030884</c:v>
                </c:pt>
                <c:pt idx="15147">
                  <c:v>260.36776666641236</c:v>
                </c:pt>
                <c:pt idx="15148">
                  <c:v>260.38463333447777</c:v>
                </c:pt>
                <c:pt idx="15149">
                  <c:v>260.40149999459584</c:v>
                </c:pt>
                <c:pt idx="15150">
                  <c:v>260.41839999357859</c:v>
                </c:pt>
                <c:pt idx="15151">
                  <c:v>260.43563333352409</c:v>
                </c:pt>
                <c:pt idx="15152">
                  <c:v>260.45251666704814</c:v>
                </c:pt>
                <c:pt idx="15153">
                  <c:v>260.46943333148954</c:v>
                </c:pt>
                <c:pt idx="15154">
                  <c:v>260.48629999955494</c:v>
                </c:pt>
                <c:pt idx="15155">
                  <c:v>260.50316666762035</c:v>
                </c:pt>
                <c:pt idx="15156">
                  <c:v>260.52003332773842</c:v>
                </c:pt>
                <c:pt idx="15157">
                  <c:v>260.53688333034518</c:v>
                </c:pt>
                <c:pt idx="15158">
                  <c:v>260.55378332932793</c:v>
                </c:pt>
                <c:pt idx="15159">
                  <c:v>260.57066666285198</c:v>
                </c:pt>
                <c:pt idx="15160">
                  <c:v>260.58754999637603</c:v>
                </c:pt>
                <c:pt idx="15161">
                  <c:v>260.60488332907357</c:v>
                </c:pt>
                <c:pt idx="15162">
                  <c:v>260.62176666259768</c:v>
                </c:pt>
                <c:pt idx="15163">
                  <c:v>260.63864999612173</c:v>
                </c:pt>
                <c:pt idx="15164">
                  <c:v>260.65553332964578</c:v>
                </c:pt>
                <c:pt idx="15165">
                  <c:v>260.67241666316988</c:v>
                </c:pt>
                <c:pt idx="15166">
                  <c:v>260.68931666215263</c:v>
                </c:pt>
                <c:pt idx="15167">
                  <c:v>260.70616666475934</c:v>
                </c:pt>
                <c:pt idx="15168">
                  <c:v>260.72306666374209</c:v>
                </c:pt>
                <c:pt idx="15169">
                  <c:v>260.73993333180744</c:v>
                </c:pt>
                <c:pt idx="15170">
                  <c:v>260.75681666533154</c:v>
                </c:pt>
                <c:pt idx="15171">
                  <c:v>260.77368333339689</c:v>
                </c:pt>
                <c:pt idx="15172">
                  <c:v>260.79103333155314</c:v>
                </c:pt>
                <c:pt idx="15173">
                  <c:v>260.80791666507719</c:v>
                </c:pt>
                <c:pt idx="15174">
                  <c:v>260.82479999860129</c:v>
                </c:pt>
                <c:pt idx="15175">
                  <c:v>260.84166666666664</c:v>
                </c:pt>
                <c:pt idx="15176">
                  <c:v>260.85855000019075</c:v>
                </c:pt>
                <c:pt idx="15177">
                  <c:v>260.8754499991735</c:v>
                </c:pt>
                <c:pt idx="15178">
                  <c:v>260.89233333269755</c:v>
                </c:pt>
                <c:pt idx="15179">
                  <c:v>260.90920000076295</c:v>
                </c:pt>
                <c:pt idx="15180">
                  <c:v>260.9260999997457</c:v>
                </c:pt>
                <c:pt idx="15181">
                  <c:v>260.94296666781105</c:v>
                </c:pt>
                <c:pt idx="15182">
                  <c:v>260.95983332792918</c:v>
                </c:pt>
                <c:pt idx="15183">
                  <c:v>260.97721666495005</c:v>
                </c:pt>
                <c:pt idx="15184">
                  <c:v>260.9940999984741</c:v>
                </c:pt>
                <c:pt idx="15185">
                  <c:v>261.0109833319982</c:v>
                </c:pt>
                <c:pt idx="15186">
                  <c:v>261.02785000006355</c:v>
                </c:pt>
                <c:pt idx="15187">
                  <c:v>261.04473333358766</c:v>
                </c:pt>
                <c:pt idx="15188">
                  <c:v>261.06158332824708</c:v>
                </c:pt>
                <c:pt idx="15189">
                  <c:v>261.07846666177113</c:v>
                </c:pt>
                <c:pt idx="15190">
                  <c:v>261.09534999529518</c:v>
                </c:pt>
                <c:pt idx="15191">
                  <c:v>261.11223332881929</c:v>
                </c:pt>
                <c:pt idx="15192">
                  <c:v>261.12994999885558</c:v>
                </c:pt>
                <c:pt idx="15193">
                  <c:v>261.14683333237969</c:v>
                </c:pt>
                <c:pt idx="15194">
                  <c:v>261.16373333136238</c:v>
                </c:pt>
                <c:pt idx="15195">
                  <c:v>261.18061666488649</c:v>
                </c:pt>
                <c:pt idx="15196">
                  <c:v>261.19751666386924</c:v>
                </c:pt>
                <c:pt idx="15197">
                  <c:v>261.21443332831063</c:v>
                </c:pt>
                <c:pt idx="15198">
                  <c:v>261.23131666183474</c:v>
                </c:pt>
                <c:pt idx="15199">
                  <c:v>261.24818332990009</c:v>
                </c:pt>
                <c:pt idx="15200">
                  <c:v>261.26508332888284</c:v>
                </c:pt>
                <c:pt idx="15201">
                  <c:v>261.28196666240694</c:v>
                </c:pt>
                <c:pt idx="15202">
                  <c:v>261.29883333047229</c:v>
                </c:pt>
                <c:pt idx="15203">
                  <c:v>261.31573332945504</c:v>
                </c:pt>
                <c:pt idx="15204">
                  <c:v>261.33261666297915</c:v>
                </c:pt>
                <c:pt idx="15205">
                  <c:v>261.3494999965032</c:v>
                </c:pt>
                <c:pt idx="15206">
                  <c:v>261.3663333336512</c:v>
                </c:pt>
                <c:pt idx="15207">
                  <c:v>261.3832166671753</c:v>
                </c:pt>
                <c:pt idx="15208">
                  <c:v>261.40011666615806</c:v>
                </c:pt>
                <c:pt idx="15209">
                  <c:v>261.4169833342234</c:v>
                </c:pt>
                <c:pt idx="15210">
                  <c:v>261.43386666774751</c:v>
                </c:pt>
                <c:pt idx="15211">
                  <c:v>261.45075000127156</c:v>
                </c:pt>
                <c:pt idx="15212">
                  <c:v>261.46763332684833</c:v>
                </c:pt>
                <c:pt idx="15213">
                  <c:v>261.48449999491373</c:v>
                </c:pt>
                <c:pt idx="15214">
                  <c:v>261.50189999739331</c:v>
                </c:pt>
                <c:pt idx="15215">
                  <c:v>261.51876666545866</c:v>
                </c:pt>
                <c:pt idx="15216">
                  <c:v>261.53566666444141</c:v>
                </c:pt>
                <c:pt idx="15217">
                  <c:v>261.55253333250681</c:v>
                </c:pt>
                <c:pt idx="15218">
                  <c:v>261.56943333148956</c:v>
                </c:pt>
                <c:pt idx="15219">
                  <c:v>261.58631666501361</c:v>
                </c:pt>
                <c:pt idx="15220">
                  <c:v>261.60321666399636</c:v>
                </c:pt>
                <c:pt idx="15221">
                  <c:v>261.62009999752047</c:v>
                </c:pt>
                <c:pt idx="15222">
                  <c:v>261.63701666196187</c:v>
                </c:pt>
                <c:pt idx="15223">
                  <c:v>261.65391666094462</c:v>
                </c:pt>
                <c:pt idx="15224">
                  <c:v>261.67076666355132</c:v>
                </c:pt>
                <c:pt idx="15225">
                  <c:v>261.68763333161672</c:v>
                </c:pt>
                <c:pt idx="15226">
                  <c:v>261.70498332977297</c:v>
                </c:pt>
                <c:pt idx="15227">
                  <c:v>261.72184999783832</c:v>
                </c:pt>
                <c:pt idx="15228">
                  <c:v>261.73871666590372</c:v>
                </c:pt>
                <c:pt idx="15229">
                  <c:v>261.75559999942777</c:v>
                </c:pt>
                <c:pt idx="15230">
                  <c:v>261.77248333295188</c:v>
                </c:pt>
                <c:pt idx="15231">
                  <c:v>261.78936666647593</c:v>
                </c:pt>
                <c:pt idx="15232">
                  <c:v>261.80623333454133</c:v>
                </c:pt>
                <c:pt idx="15233">
                  <c:v>261.82313333352408</c:v>
                </c:pt>
                <c:pt idx="15234">
                  <c:v>261.83999999364215</c:v>
                </c:pt>
                <c:pt idx="15235">
                  <c:v>261.85693333148959</c:v>
                </c:pt>
                <c:pt idx="15236">
                  <c:v>261.87383333047234</c:v>
                </c:pt>
                <c:pt idx="15237">
                  <c:v>261.89074999491373</c:v>
                </c:pt>
                <c:pt idx="15238">
                  <c:v>261.90763332843778</c:v>
                </c:pt>
                <c:pt idx="15239">
                  <c:v>261.92575000127158</c:v>
                </c:pt>
                <c:pt idx="15240">
                  <c:v>261.9425833304723</c:v>
                </c:pt>
                <c:pt idx="15241">
                  <c:v>261.95946666399635</c:v>
                </c:pt>
                <c:pt idx="15242">
                  <c:v>261.97633333206176</c:v>
                </c:pt>
                <c:pt idx="15243">
                  <c:v>261.99320000012716</c:v>
                </c:pt>
                <c:pt idx="15244">
                  <c:v>262.01008333365121</c:v>
                </c:pt>
                <c:pt idx="15245">
                  <c:v>262.02699999809266</c:v>
                </c:pt>
                <c:pt idx="15246">
                  <c:v>262.04391666253406</c:v>
                </c:pt>
                <c:pt idx="15247">
                  <c:v>262.06079999605817</c:v>
                </c:pt>
                <c:pt idx="15248">
                  <c:v>262.07768332958221</c:v>
                </c:pt>
                <c:pt idx="15249">
                  <c:v>262.09459999402367</c:v>
                </c:pt>
                <c:pt idx="15250">
                  <c:v>262.1115000009537</c:v>
                </c:pt>
                <c:pt idx="15251">
                  <c:v>262.12836666107177</c:v>
                </c:pt>
                <c:pt idx="15252">
                  <c:v>262.14566666285197</c:v>
                </c:pt>
                <c:pt idx="15253">
                  <c:v>262.16254999637601</c:v>
                </c:pt>
                <c:pt idx="15254">
                  <c:v>262.17943332990012</c:v>
                </c:pt>
                <c:pt idx="15255">
                  <c:v>262.19631666342417</c:v>
                </c:pt>
                <c:pt idx="15256">
                  <c:v>262.21319999694822</c:v>
                </c:pt>
                <c:pt idx="15257">
                  <c:v>262.23006666501362</c:v>
                </c:pt>
                <c:pt idx="15258">
                  <c:v>262.24693333307903</c:v>
                </c:pt>
                <c:pt idx="15259">
                  <c:v>262.26383333206178</c:v>
                </c:pt>
                <c:pt idx="15260">
                  <c:v>262.28071666558583</c:v>
                </c:pt>
                <c:pt idx="15261">
                  <c:v>262.29758333365123</c:v>
                </c:pt>
                <c:pt idx="15262">
                  <c:v>262.31451666355133</c:v>
                </c:pt>
                <c:pt idx="15263">
                  <c:v>262.33138333161673</c:v>
                </c:pt>
                <c:pt idx="15264">
                  <c:v>262.34826666514078</c:v>
                </c:pt>
                <c:pt idx="15265">
                  <c:v>262.36561666329703</c:v>
                </c:pt>
                <c:pt idx="15266">
                  <c:v>262.38249999682108</c:v>
                </c:pt>
                <c:pt idx="15267">
                  <c:v>262.39938333034513</c:v>
                </c:pt>
                <c:pt idx="15268">
                  <c:v>262.41624999841054</c:v>
                </c:pt>
                <c:pt idx="15269">
                  <c:v>262.43314999739329</c:v>
                </c:pt>
                <c:pt idx="15270">
                  <c:v>262.45004999637604</c:v>
                </c:pt>
                <c:pt idx="15271">
                  <c:v>262.46694999535879</c:v>
                </c:pt>
                <c:pt idx="15272">
                  <c:v>262.48383332888284</c:v>
                </c:pt>
                <c:pt idx="15273">
                  <c:v>262.50071666240694</c:v>
                </c:pt>
                <c:pt idx="15274">
                  <c:v>262.5176166613897</c:v>
                </c:pt>
                <c:pt idx="15275">
                  <c:v>262.5344666639964</c:v>
                </c:pt>
                <c:pt idx="15276">
                  <c:v>262.55136666297915</c:v>
                </c:pt>
                <c:pt idx="15277">
                  <c:v>262.56821666558585</c:v>
                </c:pt>
                <c:pt idx="15278">
                  <c:v>262.5851166645686</c:v>
                </c:pt>
                <c:pt idx="15279">
                  <c:v>262.60198333263395</c:v>
                </c:pt>
                <c:pt idx="15280">
                  <c:v>262.6188833316167</c:v>
                </c:pt>
                <c:pt idx="15281">
                  <c:v>262.6357499996821</c:v>
                </c:pt>
                <c:pt idx="15282">
                  <c:v>262.65263333320615</c:v>
                </c:pt>
                <c:pt idx="15283">
                  <c:v>262.66951666673026</c:v>
                </c:pt>
                <c:pt idx="15284">
                  <c:v>262.6871333281199</c:v>
                </c:pt>
                <c:pt idx="15285">
                  <c:v>262.7039999961853</c:v>
                </c:pt>
                <c:pt idx="15286">
                  <c:v>262.72225000063577</c:v>
                </c:pt>
                <c:pt idx="15287">
                  <c:v>262.73913333415987</c:v>
                </c:pt>
                <c:pt idx="15288">
                  <c:v>262.75606666405997</c:v>
                </c:pt>
                <c:pt idx="15289">
                  <c:v>262.77293333212532</c:v>
                </c:pt>
                <c:pt idx="15290">
                  <c:v>262.78980000019072</c:v>
                </c:pt>
                <c:pt idx="15291">
                  <c:v>262.80723333358765</c:v>
                </c:pt>
                <c:pt idx="15292">
                  <c:v>262.82408332824707</c:v>
                </c:pt>
                <c:pt idx="15293">
                  <c:v>262.8410666624705</c:v>
                </c:pt>
                <c:pt idx="15294">
                  <c:v>262.8579333305359</c:v>
                </c:pt>
                <c:pt idx="15295">
                  <c:v>262.8747833331426</c:v>
                </c:pt>
                <c:pt idx="15296">
                  <c:v>262.89278333187104</c:v>
                </c:pt>
                <c:pt idx="15297">
                  <c:v>262.90964999993645</c:v>
                </c:pt>
                <c:pt idx="15298">
                  <c:v>262.92713332970936</c:v>
                </c:pt>
                <c:pt idx="15299">
                  <c:v>262.94398333231607</c:v>
                </c:pt>
                <c:pt idx="15300">
                  <c:v>262.96195000012716</c:v>
                </c:pt>
                <c:pt idx="15301">
                  <c:v>262.97879999478658</c:v>
                </c:pt>
                <c:pt idx="15302">
                  <c:v>262.99674999713898</c:v>
                </c:pt>
                <c:pt idx="15303">
                  <c:v>263.01361666520438</c:v>
                </c:pt>
                <c:pt idx="15304">
                  <c:v>263.03179999987282</c:v>
                </c:pt>
                <c:pt idx="15305">
                  <c:v>263.04864999453224</c:v>
                </c:pt>
                <c:pt idx="15306">
                  <c:v>263.06604999701182</c:v>
                </c:pt>
                <c:pt idx="15307">
                  <c:v>263.08289999961852</c:v>
                </c:pt>
                <c:pt idx="15308">
                  <c:v>263.09974999427794</c:v>
                </c:pt>
                <c:pt idx="15309">
                  <c:v>263.116583331426</c:v>
                </c:pt>
                <c:pt idx="15310">
                  <c:v>263.13356666564943</c:v>
                </c:pt>
                <c:pt idx="15311">
                  <c:v>263.15041666030885</c:v>
                </c:pt>
                <c:pt idx="15312">
                  <c:v>263.1672999938329</c:v>
                </c:pt>
                <c:pt idx="15313">
                  <c:v>263.18528332710264</c:v>
                </c:pt>
                <c:pt idx="15314">
                  <c:v>263.20214999516804</c:v>
                </c:pt>
                <c:pt idx="15315">
                  <c:v>263.220849998792</c:v>
                </c:pt>
                <c:pt idx="15316">
                  <c:v>263.23773333231605</c:v>
                </c:pt>
                <c:pt idx="15317">
                  <c:v>263.25516666571298</c:v>
                </c:pt>
                <c:pt idx="15318">
                  <c:v>263.2720166603724</c:v>
                </c:pt>
                <c:pt idx="15319">
                  <c:v>263.28923332691193</c:v>
                </c:pt>
                <c:pt idx="15320">
                  <c:v>263.30608332951863</c:v>
                </c:pt>
                <c:pt idx="15321">
                  <c:v>263.3241333325704</c:v>
                </c:pt>
                <c:pt idx="15322">
                  <c:v>263.3410000006358</c:v>
                </c:pt>
                <c:pt idx="15323">
                  <c:v>263.35861666202544</c:v>
                </c:pt>
                <c:pt idx="15324">
                  <c:v>263.37546666463214</c:v>
                </c:pt>
              </c:numCache>
            </c:numRef>
          </c:xVal>
          <c:yVal>
            <c:numRef>
              <c:f>vlbitemplogA!$E$1:$E$15325</c:f>
              <c:numCache>
                <c:formatCode>General</c:formatCode>
                <c:ptCount val="15325"/>
                <c:pt idx="0">
                  <c:v>17</c:v>
                </c:pt>
                <c:pt idx="1">
                  <c:v>17</c:v>
                </c:pt>
                <c:pt idx="2">
                  <c:v>17.004000000000001</c:v>
                </c:pt>
                <c:pt idx="3">
                  <c:v>17.007000000000001</c:v>
                </c:pt>
                <c:pt idx="4">
                  <c:v>17.007000000000001</c:v>
                </c:pt>
                <c:pt idx="5">
                  <c:v>17.007000000000001</c:v>
                </c:pt>
                <c:pt idx="6">
                  <c:v>17.001000000000001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17.003</c:v>
                </c:pt>
                <c:pt idx="11">
                  <c:v>17.003</c:v>
                </c:pt>
                <c:pt idx="12">
                  <c:v>17.001000000000001</c:v>
                </c:pt>
                <c:pt idx="13">
                  <c:v>17.001000000000001</c:v>
                </c:pt>
                <c:pt idx="14">
                  <c:v>17.001000000000001</c:v>
                </c:pt>
                <c:pt idx="15">
                  <c:v>16.998999999999999</c:v>
                </c:pt>
                <c:pt idx="16">
                  <c:v>16.998999999999999</c:v>
                </c:pt>
                <c:pt idx="17">
                  <c:v>17</c:v>
                </c:pt>
                <c:pt idx="18">
                  <c:v>17</c:v>
                </c:pt>
                <c:pt idx="19">
                  <c:v>16.998000000000001</c:v>
                </c:pt>
                <c:pt idx="20">
                  <c:v>16.998000000000001</c:v>
                </c:pt>
                <c:pt idx="21">
                  <c:v>16.998000000000001</c:v>
                </c:pt>
                <c:pt idx="22">
                  <c:v>16.998000000000001</c:v>
                </c:pt>
                <c:pt idx="23">
                  <c:v>16.998000000000001</c:v>
                </c:pt>
                <c:pt idx="24">
                  <c:v>16.997</c:v>
                </c:pt>
                <c:pt idx="25">
                  <c:v>16.997</c:v>
                </c:pt>
                <c:pt idx="26">
                  <c:v>16.995999999999999</c:v>
                </c:pt>
                <c:pt idx="27">
                  <c:v>16.997</c:v>
                </c:pt>
                <c:pt idx="28">
                  <c:v>16.997</c:v>
                </c:pt>
                <c:pt idx="29">
                  <c:v>16.997</c:v>
                </c:pt>
                <c:pt idx="30">
                  <c:v>16.998000000000001</c:v>
                </c:pt>
                <c:pt idx="31">
                  <c:v>16.998000000000001</c:v>
                </c:pt>
                <c:pt idx="32">
                  <c:v>16.995000000000001</c:v>
                </c:pt>
                <c:pt idx="33">
                  <c:v>16.995000000000001</c:v>
                </c:pt>
                <c:pt idx="34">
                  <c:v>16.995000000000001</c:v>
                </c:pt>
                <c:pt idx="35">
                  <c:v>16.998000000000001</c:v>
                </c:pt>
                <c:pt idx="36">
                  <c:v>16.995999999999999</c:v>
                </c:pt>
                <c:pt idx="37">
                  <c:v>16.998000000000001</c:v>
                </c:pt>
                <c:pt idx="38">
                  <c:v>16.998000000000001</c:v>
                </c:pt>
                <c:pt idx="39">
                  <c:v>16.995999999999999</c:v>
                </c:pt>
                <c:pt idx="40">
                  <c:v>16.995999999999999</c:v>
                </c:pt>
                <c:pt idx="41">
                  <c:v>16.997</c:v>
                </c:pt>
                <c:pt idx="42">
                  <c:v>16.998000000000001</c:v>
                </c:pt>
                <c:pt idx="43">
                  <c:v>16.997</c:v>
                </c:pt>
                <c:pt idx="44">
                  <c:v>16.998000000000001</c:v>
                </c:pt>
                <c:pt idx="45">
                  <c:v>16.998999999999999</c:v>
                </c:pt>
                <c:pt idx="46">
                  <c:v>16.998999999999999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16.998999999999999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17.001000000000001</c:v>
                </c:pt>
                <c:pt idx="55">
                  <c:v>17.001000000000001</c:v>
                </c:pt>
                <c:pt idx="56">
                  <c:v>17.001000000000001</c:v>
                </c:pt>
                <c:pt idx="57">
                  <c:v>17.001999999999999</c:v>
                </c:pt>
                <c:pt idx="58">
                  <c:v>17.001999999999999</c:v>
                </c:pt>
                <c:pt idx="59">
                  <c:v>17.003</c:v>
                </c:pt>
                <c:pt idx="60">
                  <c:v>17.003</c:v>
                </c:pt>
                <c:pt idx="61">
                  <c:v>17.003</c:v>
                </c:pt>
                <c:pt idx="62">
                  <c:v>17.003</c:v>
                </c:pt>
                <c:pt idx="63">
                  <c:v>17.001000000000001</c:v>
                </c:pt>
                <c:pt idx="64">
                  <c:v>17.001999999999999</c:v>
                </c:pt>
                <c:pt idx="65">
                  <c:v>17.003</c:v>
                </c:pt>
                <c:pt idx="66">
                  <c:v>17.003</c:v>
                </c:pt>
                <c:pt idx="67">
                  <c:v>17.003</c:v>
                </c:pt>
                <c:pt idx="68">
                  <c:v>17.003</c:v>
                </c:pt>
                <c:pt idx="69">
                  <c:v>17.004000000000001</c:v>
                </c:pt>
                <c:pt idx="70">
                  <c:v>17.003</c:v>
                </c:pt>
                <c:pt idx="71">
                  <c:v>17.004000000000001</c:v>
                </c:pt>
                <c:pt idx="72">
                  <c:v>17.003</c:v>
                </c:pt>
                <c:pt idx="73">
                  <c:v>17.001999999999999</c:v>
                </c:pt>
                <c:pt idx="74">
                  <c:v>17.001999999999999</c:v>
                </c:pt>
                <c:pt idx="75">
                  <c:v>17.001999999999999</c:v>
                </c:pt>
                <c:pt idx="76">
                  <c:v>17.001999999999999</c:v>
                </c:pt>
                <c:pt idx="77">
                  <c:v>17.001999999999999</c:v>
                </c:pt>
                <c:pt idx="78">
                  <c:v>17.001999999999999</c:v>
                </c:pt>
                <c:pt idx="79">
                  <c:v>17.001999999999999</c:v>
                </c:pt>
                <c:pt idx="80">
                  <c:v>17.001999999999999</c:v>
                </c:pt>
                <c:pt idx="81">
                  <c:v>17.001999999999999</c:v>
                </c:pt>
                <c:pt idx="82">
                  <c:v>17</c:v>
                </c:pt>
                <c:pt idx="83">
                  <c:v>17.003</c:v>
                </c:pt>
                <c:pt idx="84">
                  <c:v>17.003</c:v>
                </c:pt>
                <c:pt idx="85">
                  <c:v>17.001999999999999</c:v>
                </c:pt>
                <c:pt idx="86">
                  <c:v>17.003</c:v>
                </c:pt>
                <c:pt idx="87">
                  <c:v>16.998000000000001</c:v>
                </c:pt>
                <c:pt idx="88">
                  <c:v>16.995999999999999</c:v>
                </c:pt>
                <c:pt idx="89">
                  <c:v>16.995999999999999</c:v>
                </c:pt>
                <c:pt idx="90">
                  <c:v>16.997</c:v>
                </c:pt>
                <c:pt idx="91">
                  <c:v>16.997</c:v>
                </c:pt>
                <c:pt idx="92">
                  <c:v>16.997</c:v>
                </c:pt>
                <c:pt idx="93">
                  <c:v>16.998999999999999</c:v>
                </c:pt>
                <c:pt idx="94">
                  <c:v>16.998999999999999</c:v>
                </c:pt>
                <c:pt idx="95">
                  <c:v>16.998999999999999</c:v>
                </c:pt>
                <c:pt idx="96">
                  <c:v>16.998999999999999</c:v>
                </c:pt>
                <c:pt idx="97">
                  <c:v>16.998999999999999</c:v>
                </c:pt>
                <c:pt idx="98">
                  <c:v>16.998999999999999</c:v>
                </c:pt>
                <c:pt idx="99">
                  <c:v>16.998999999999999</c:v>
                </c:pt>
                <c:pt idx="100">
                  <c:v>17</c:v>
                </c:pt>
                <c:pt idx="101">
                  <c:v>17</c:v>
                </c:pt>
                <c:pt idx="102">
                  <c:v>17.001000000000001</c:v>
                </c:pt>
                <c:pt idx="103">
                  <c:v>17.001000000000001</c:v>
                </c:pt>
                <c:pt idx="104">
                  <c:v>17.001000000000001</c:v>
                </c:pt>
                <c:pt idx="105">
                  <c:v>17.001000000000001</c:v>
                </c:pt>
                <c:pt idx="106">
                  <c:v>17.001999999999999</c:v>
                </c:pt>
                <c:pt idx="107">
                  <c:v>17.001999999999999</c:v>
                </c:pt>
                <c:pt idx="108">
                  <c:v>17.001999999999999</c:v>
                </c:pt>
                <c:pt idx="109">
                  <c:v>17.001999999999999</c:v>
                </c:pt>
                <c:pt idx="110">
                  <c:v>17.001999999999999</c:v>
                </c:pt>
                <c:pt idx="111">
                  <c:v>17.003</c:v>
                </c:pt>
                <c:pt idx="112">
                  <c:v>17.001999999999999</c:v>
                </c:pt>
                <c:pt idx="113">
                  <c:v>17.003</c:v>
                </c:pt>
                <c:pt idx="114">
                  <c:v>17.003</c:v>
                </c:pt>
                <c:pt idx="115">
                  <c:v>17.003</c:v>
                </c:pt>
                <c:pt idx="116">
                  <c:v>17.003</c:v>
                </c:pt>
                <c:pt idx="117">
                  <c:v>17.004999999999999</c:v>
                </c:pt>
                <c:pt idx="118">
                  <c:v>17.003</c:v>
                </c:pt>
                <c:pt idx="119">
                  <c:v>17.003</c:v>
                </c:pt>
                <c:pt idx="120">
                  <c:v>17.004000000000001</c:v>
                </c:pt>
                <c:pt idx="121">
                  <c:v>17.004000000000001</c:v>
                </c:pt>
                <c:pt idx="122">
                  <c:v>17.003</c:v>
                </c:pt>
                <c:pt idx="123">
                  <c:v>17.004000000000001</c:v>
                </c:pt>
                <c:pt idx="124">
                  <c:v>17.004000000000001</c:v>
                </c:pt>
                <c:pt idx="125">
                  <c:v>17.001999999999999</c:v>
                </c:pt>
                <c:pt idx="126">
                  <c:v>17.001999999999999</c:v>
                </c:pt>
                <c:pt idx="127">
                  <c:v>17.003</c:v>
                </c:pt>
                <c:pt idx="128">
                  <c:v>17.003</c:v>
                </c:pt>
                <c:pt idx="129">
                  <c:v>17.001000000000001</c:v>
                </c:pt>
                <c:pt idx="130">
                  <c:v>17.001000000000001</c:v>
                </c:pt>
                <c:pt idx="131">
                  <c:v>17.001000000000001</c:v>
                </c:pt>
                <c:pt idx="132">
                  <c:v>17.001000000000001</c:v>
                </c:pt>
                <c:pt idx="133">
                  <c:v>17.001000000000001</c:v>
                </c:pt>
                <c:pt idx="134">
                  <c:v>17.001000000000001</c:v>
                </c:pt>
                <c:pt idx="135">
                  <c:v>16.998999999999999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16.998000000000001</c:v>
                </c:pt>
                <c:pt idx="140">
                  <c:v>16.998000000000001</c:v>
                </c:pt>
                <c:pt idx="141">
                  <c:v>17</c:v>
                </c:pt>
                <c:pt idx="142">
                  <c:v>16.997</c:v>
                </c:pt>
                <c:pt idx="143">
                  <c:v>16.998999999999999</c:v>
                </c:pt>
                <c:pt idx="144">
                  <c:v>16.998999999999999</c:v>
                </c:pt>
                <c:pt idx="145">
                  <c:v>16.995999999999999</c:v>
                </c:pt>
                <c:pt idx="146">
                  <c:v>16.997</c:v>
                </c:pt>
                <c:pt idx="147">
                  <c:v>16.997</c:v>
                </c:pt>
                <c:pt idx="148">
                  <c:v>16.997</c:v>
                </c:pt>
                <c:pt idx="149">
                  <c:v>16.995999999999999</c:v>
                </c:pt>
                <c:pt idx="150">
                  <c:v>16.997</c:v>
                </c:pt>
                <c:pt idx="151">
                  <c:v>16.997</c:v>
                </c:pt>
                <c:pt idx="152">
                  <c:v>16.995999999999999</c:v>
                </c:pt>
                <c:pt idx="153">
                  <c:v>16.995999999999999</c:v>
                </c:pt>
                <c:pt idx="154">
                  <c:v>16.998000000000001</c:v>
                </c:pt>
                <c:pt idx="155">
                  <c:v>16.998000000000001</c:v>
                </c:pt>
                <c:pt idx="156">
                  <c:v>16.998000000000001</c:v>
                </c:pt>
                <c:pt idx="157">
                  <c:v>16.998000000000001</c:v>
                </c:pt>
                <c:pt idx="158">
                  <c:v>16.997</c:v>
                </c:pt>
                <c:pt idx="159">
                  <c:v>16.998000000000001</c:v>
                </c:pt>
                <c:pt idx="160">
                  <c:v>16.998000000000001</c:v>
                </c:pt>
                <c:pt idx="161">
                  <c:v>16.998999999999999</c:v>
                </c:pt>
                <c:pt idx="162">
                  <c:v>16.998000000000001</c:v>
                </c:pt>
                <c:pt idx="163">
                  <c:v>16.998999999999999</c:v>
                </c:pt>
                <c:pt idx="164">
                  <c:v>17</c:v>
                </c:pt>
                <c:pt idx="165">
                  <c:v>17</c:v>
                </c:pt>
                <c:pt idx="166">
                  <c:v>17.001000000000001</c:v>
                </c:pt>
                <c:pt idx="167">
                  <c:v>17.001000000000001</c:v>
                </c:pt>
                <c:pt idx="168">
                  <c:v>17.001999999999999</c:v>
                </c:pt>
                <c:pt idx="169">
                  <c:v>17</c:v>
                </c:pt>
                <c:pt idx="170">
                  <c:v>17.001999999999999</c:v>
                </c:pt>
                <c:pt idx="171">
                  <c:v>17.001999999999999</c:v>
                </c:pt>
                <c:pt idx="172">
                  <c:v>17.001999999999999</c:v>
                </c:pt>
                <c:pt idx="173">
                  <c:v>17.003</c:v>
                </c:pt>
                <c:pt idx="174">
                  <c:v>17.003</c:v>
                </c:pt>
                <c:pt idx="175">
                  <c:v>17.003</c:v>
                </c:pt>
                <c:pt idx="176">
                  <c:v>17.004000000000001</c:v>
                </c:pt>
                <c:pt idx="177">
                  <c:v>17.004000000000001</c:v>
                </c:pt>
                <c:pt idx="178">
                  <c:v>17.001999999999999</c:v>
                </c:pt>
                <c:pt idx="179">
                  <c:v>17.001999999999999</c:v>
                </c:pt>
                <c:pt idx="180">
                  <c:v>17.003</c:v>
                </c:pt>
                <c:pt idx="181">
                  <c:v>17.003</c:v>
                </c:pt>
                <c:pt idx="182">
                  <c:v>17.003</c:v>
                </c:pt>
                <c:pt idx="183">
                  <c:v>17.003</c:v>
                </c:pt>
                <c:pt idx="184">
                  <c:v>17.003</c:v>
                </c:pt>
                <c:pt idx="185">
                  <c:v>17.001999999999999</c:v>
                </c:pt>
                <c:pt idx="186">
                  <c:v>17.001999999999999</c:v>
                </c:pt>
                <c:pt idx="187">
                  <c:v>17.003</c:v>
                </c:pt>
                <c:pt idx="188">
                  <c:v>17.001000000000001</c:v>
                </c:pt>
                <c:pt idx="189">
                  <c:v>17.001999999999999</c:v>
                </c:pt>
                <c:pt idx="190">
                  <c:v>17.001999999999999</c:v>
                </c:pt>
                <c:pt idx="191">
                  <c:v>17.001000000000001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16.998999999999999</c:v>
                </c:pt>
                <c:pt idx="196">
                  <c:v>16.998999999999999</c:v>
                </c:pt>
                <c:pt idx="197">
                  <c:v>17</c:v>
                </c:pt>
                <c:pt idx="198">
                  <c:v>16.998000000000001</c:v>
                </c:pt>
                <c:pt idx="199">
                  <c:v>16.998000000000001</c:v>
                </c:pt>
                <c:pt idx="200">
                  <c:v>16.998999999999999</c:v>
                </c:pt>
                <c:pt idx="201">
                  <c:v>16.998999999999999</c:v>
                </c:pt>
                <c:pt idx="202">
                  <c:v>16.997</c:v>
                </c:pt>
                <c:pt idx="203">
                  <c:v>16.998000000000001</c:v>
                </c:pt>
                <c:pt idx="204">
                  <c:v>16.997</c:v>
                </c:pt>
                <c:pt idx="205">
                  <c:v>16.997</c:v>
                </c:pt>
                <c:pt idx="206">
                  <c:v>16.997</c:v>
                </c:pt>
                <c:pt idx="207">
                  <c:v>16.997</c:v>
                </c:pt>
                <c:pt idx="208">
                  <c:v>16.997</c:v>
                </c:pt>
                <c:pt idx="209">
                  <c:v>16.995000000000001</c:v>
                </c:pt>
                <c:pt idx="210">
                  <c:v>16.997</c:v>
                </c:pt>
                <c:pt idx="211">
                  <c:v>16.997</c:v>
                </c:pt>
                <c:pt idx="212">
                  <c:v>16.995999999999999</c:v>
                </c:pt>
                <c:pt idx="213">
                  <c:v>16.998000000000001</c:v>
                </c:pt>
                <c:pt idx="214">
                  <c:v>16.997</c:v>
                </c:pt>
                <c:pt idx="215">
                  <c:v>16.997</c:v>
                </c:pt>
                <c:pt idx="216">
                  <c:v>16.997</c:v>
                </c:pt>
                <c:pt idx="217">
                  <c:v>16.997</c:v>
                </c:pt>
                <c:pt idx="218">
                  <c:v>16.998999999999999</c:v>
                </c:pt>
                <c:pt idx="219">
                  <c:v>16.998000000000001</c:v>
                </c:pt>
                <c:pt idx="220">
                  <c:v>16.998000000000001</c:v>
                </c:pt>
                <c:pt idx="221">
                  <c:v>16.998999999999999</c:v>
                </c:pt>
                <c:pt idx="222">
                  <c:v>16.998999999999999</c:v>
                </c:pt>
                <c:pt idx="223">
                  <c:v>16.998000000000001</c:v>
                </c:pt>
                <c:pt idx="224">
                  <c:v>17</c:v>
                </c:pt>
                <c:pt idx="225">
                  <c:v>16.998999999999999</c:v>
                </c:pt>
                <c:pt idx="226">
                  <c:v>16.998999999999999</c:v>
                </c:pt>
                <c:pt idx="227">
                  <c:v>17.001000000000001</c:v>
                </c:pt>
                <c:pt idx="228">
                  <c:v>17.001000000000001</c:v>
                </c:pt>
                <c:pt idx="229">
                  <c:v>17.001000000000001</c:v>
                </c:pt>
                <c:pt idx="230">
                  <c:v>17.001000000000001</c:v>
                </c:pt>
                <c:pt idx="231">
                  <c:v>17.001999999999999</c:v>
                </c:pt>
                <c:pt idx="232">
                  <c:v>17.001999999999999</c:v>
                </c:pt>
                <c:pt idx="233">
                  <c:v>17.003</c:v>
                </c:pt>
                <c:pt idx="234">
                  <c:v>17.003</c:v>
                </c:pt>
                <c:pt idx="235">
                  <c:v>17.003</c:v>
                </c:pt>
                <c:pt idx="236">
                  <c:v>17.003</c:v>
                </c:pt>
                <c:pt idx="237">
                  <c:v>17.003</c:v>
                </c:pt>
                <c:pt idx="238">
                  <c:v>17.003</c:v>
                </c:pt>
                <c:pt idx="239">
                  <c:v>17.001000000000001</c:v>
                </c:pt>
                <c:pt idx="240">
                  <c:v>17.003</c:v>
                </c:pt>
                <c:pt idx="241">
                  <c:v>17.004000000000001</c:v>
                </c:pt>
                <c:pt idx="242">
                  <c:v>17.004000000000001</c:v>
                </c:pt>
                <c:pt idx="243">
                  <c:v>17.003</c:v>
                </c:pt>
                <c:pt idx="244">
                  <c:v>17.004000000000001</c:v>
                </c:pt>
                <c:pt idx="245">
                  <c:v>17.003</c:v>
                </c:pt>
                <c:pt idx="246">
                  <c:v>17.003</c:v>
                </c:pt>
                <c:pt idx="247">
                  <c:v>17.001999999999999</c:v>
                </c:pt>
                <c:pt idx="248">
                  <c:v>17.003</c:v>
                </c:pt>
                <c:pt idx="249">
                  <c:v>17.003</c:v>
                </c:pt>
                <c:pt idx="250">
                  <c:v>17.001999999999999</c:v>
                </c:pt>
                <c:pt idx="251">
                  <c:v>17.001000000000001</c:v>
                </c:pt>
                <c:pt idx="252">
                  <c:v>17.001000000000001</c:v>
                </c:pt>
                <c:pt idx="253">
                  <c:v>17.001000000000001</c:v>
                </c:pt>
                <c:pt idx="254">
                  <c:v>17.001000000000001</c:v>
                </c:pt>
                <c:pt idx="255">
                  <c:v>17.001000000000001</c:v>
                </c:pt>
                <c:pt idx="256">
                  <c:v>17</c:v>
                </c:pt>
                <c:pt idx="257">
                  <c:v>17</c:v>
                </c:pt>
                <c:pt idx="258">
                  <c:v>16.998999999999999</c:v>
                </c:pt>
                <c:pt idx="259">
                  <c:v>16.998999999999999</c:v>
                </c:pt>
                <c:pt idx="260">
                  <c:v>16.998999999999999</c:v>
                </c:pt>
                <c:pt idx="261">
                  <c:v>16.998000000000001</c:v>
                </c:pt>
                <c:pt idx="262">
                  <c:v>16.998000000000001</c:v>
                </c:pt>
                <c:pt idx="263">
                  <c:v>16.998000000000001</c:v>
                </c:pt>
                <c:pt idx="264">
                  <c:v>16.997</c:v>
                </c:pt>
                <c:pt idx="265">
                  <c:v>16.995000000000001</c:v>
                </c:pt>
                <c:pt idx="266">
                  <c:v>16.995000000000001</c:v>
                </c:pt>
                <c:pt idx="267">
                  <c:v>16.995999999999999</c:v>
                </c:pt>
                <c:pt idx="268">
                  <c:v>16.997</c:v>
                </c:pt>
                <c:pt idx="269">
                  <c:v>16.995999999999999</c:v>
                </c:pt>
                <c:pt idx="270">
                  <c:v>16.997</c:v>
                </c:pt>
                <c:pt idx="271">
                  <c:v>16.998000000000001</c:v>
                </c:pt>
                <c:pt idx="272">
                  <c:v>16.997</c:v>
                </c:pt>
                <c:pt idx="273">
                  <c:v>16.997</c:v>
                </c:pt>
                <c:pt idx="274">
                  <c:v>16.997</c:v>
                </c:pt>
                <c:pt idx="275">
                  <c:v>16.997</c:v>
                </c:pt>
                <c:pt idx="276">
                  <c:v>16.997</c:v>
                </c:pt>
                <c:pt idx="277">
                  <c:v>16.998000000000001</c:v>
                </c:pt>
                <c:pt idx="278">
                  <c:v>16.998999999999999</c:v>
                </c:pt>
                <c:pt idx="279">
                  <c:v>16.998999999999999</c:v>
                </c:pt>
                <c:pt idx="280">
                  <c:v>16.998999999999999</c:v>
                </c:pt>
                <c:pt idx="281">
                  <c:v>16.998999999999999</c:v>
                </c:pt>
                <c:pt idx="282">
                  <c:v>16.998999999999999</c:v>
                </c:pt>
                <c:pt idx="283">
                  <c:v>17.001000000000001</c:v>
                </c:pt>
                <c:pt idx="284">
                  <c:v>17.001999999999999</c:v>
                </c:pt>
                <c:pt idx="285">
                  <c:v>17.001999999999999</c:v>
                </c:pt>
                <c:pt idx="286">
                  <c:v>17.001000000000001</c:v>
                </c:pt>
                <c:pt idx="287">
                  <c:v>17.001000000000001</c:v>
                </c:pt>
                <c:pt idx="288">
                  <c:v>17.001000000000001</c:v>
                </c:pt>
                <c:pt idx="289">
                  <c:v>17.001000000000001</c:v>
                </c:pt>
                <c:pt idx="290">
                  <c:v>17.003</c:v>
                </c:pt>
                <c:pt idx="291">
                  <c:v>17.001999999999999</c:v>
                </c:pt>
                <c:pt idx="292">
                  <c:v>17.001999999999999</c:v>
                </c:pt>
                <c:pt idx="293">
                  <c:v>17.001000000000001</c:v>
                </c:pt>
                <c:pt idx="294">
                  <c:v>17.001999999999999</c:v>
                </c:pt>
                <c:pt idx="295">
                  <c:v>17.003</c:v>
                </c:pt>
                <c:pt idx="296">
                  <c:v>17.003</c:v>
                </c:pt>
                <c:pt idx="297">
                  <c:v>17.003</c:v>
                </c:pt>
                <c:pt idx="298">
                  <c:v>17.003</c:v>
                </c:pt>
                <c:pt idx="299">
                  <c:v>17.003</c:v>
                </c:pt>
                <c:pt idx="300">
                  <c:v>17.003</c:v>
                </c:pt>
                <c:pt idx="301">
                  <c:v>17.003</c:v>
                </c:pt>
                <c:pt idx="302">
                  <c:v>17.001999999999999</c:v>
                </c:pt>
                <c:pt idx="303">
                  <c:v>17.001999999999999</c:v>
                </c:pt>
                <c:pt idx="304">
                  <c:v>17.003</c:v>
                </c:pt>
                <c:pt idx="305">
                  <c:v>17.001999999999999</c:v>
                </c:pt>
                <c:pt idx="306">
                  <c:v>17.001000000000001</c:v>
                </c:pt>
                <c:pt idx="307">
                  <c:v>17.001999999999999</c:v>
                </c:pt>
                <c:pt idx="308">
                  <c:v>17.001999999999999</c:v>
                </c:pt>
                <c:pt idx="309">
                  <c:v>17.001999999999999</c:v>
                </c:pt>
                <c:pt idx="310">
                  <c:v>17</c:v>
                </c:pt>
                <c:pt idx="311">
                  <c:v>17</c:v>
                </c:pt>
                <c:pt idx="312">
                  <c:v>16.998999999999999</c:v>
                </c:pt>
                <c:pt idx="313">
                  <c:v>17</c:v>
                </c:pt>
                <c:pt idx="314">
                  <c:v>17</c:v>
                </c:pt>
                <c:pt idx="315">
                  <c:v>16.998999999999999</c:v>
                </c:pt>
                <c:pt idx="316">
                  <c:v>16.998999999999999</c:v>
                </c:pt>
                <c:pt idx="317">
                  <c:v>16.998000000000001</c:v>
                </c:pt>
                <c:pt idx="318">
                  <c:v>16.998000000000001</c:v>
                </c:pt>
                <c:pt idx="319">
                  <c:v>16.998000000000001</c:v>
                </c:pt>
                <c:pt idx="320">
                  <c:v>16.997</c:v>
                </c:pt>
                <c:pt idx="321">
                  <c:v>16.998000000000001</c:v>
                </c:pt>
                <c:pt idx="322">
                  <c:v>16.995999999999999</c:v>
                </c:pt>
                <c:pt idx="323">
                  <c:v>16.995999999999999</c:v>
                </c:pt>
                <c:pt idx="324">
                  <c:v>16.997</c:v>
                </c:pt>
                <c:pt idx="325">
                  <c:v>16.998000000000001</c:v>
                </c:pt>
                <c:pt idx="326">
                  <c:v>16.997</c:v>
                </c:pt>
                <c:pt idx="327">
                  <c:v>16.997</c:v>
                </c:pt>
                <c:pt idx="328">
                  <c:v>16.995999999999999</c:v>
                </c:pt>
                <c:pt idx="329">
                  <c:v>16.995999999999999</c:v>
                </c:pt>
                <c:pt idx="330">
                  <c:v>16.995000000000001</c:v>
                </c:pt>
                <c:pt idx="331">
                  <c:v>16.998000000000001</c:v>
                </c:pt>
                <c:pt idx="332">
                  <c:v>16.997</c:v>
                </c:pt>
                <c:pt idx="333">
                  <c:v>16.997</c:v>
                </c:pt>
                <c:pt idx="334">
                  <c:v>16.998000000000001</c:v>
                </c:pt>
                <c:pt idx="335">
                  <c:v>16.998000000000001</c:v>
                </c:pt>
                <c:pt idx="336">
                  <c:v>16.997</c:v>
                </c:pt>
                <c:pt idx="337">
                  <c:v>16.997</c:v>
                </c:pt>
                <c:pt idx="338">
                  <c:v>16.998999999999999</c:v>
                </c:pt>
                <c:pt idx="339">
                  <c:v>16.998999999999999</c:v>
                </c:pt>
                <c:pt idx="340">
                  <c:v>17</c:v>
                </c:pt>
                <c:pt idx="341">
                  <c:v>17</c:v>
                </c:pt>
                <c:pt idx="342">
                  <c:v>17.001000000000001</c:v>
                </c:pt>
                <c:pt idx="343">
                  <c:v>16.998999999999999</c:v>
                </c:pt>
                <c:pt idx="344">
                  <c:v>16.998999999999999</c:v>
                </c:pt>
                <c:pt idx="345">
                  <c:v>17.001000000000001</c:v>
                </c:pt>
                <c:pt idx="346">
                  <c:v>16.998999999999999</c:v>
                </c:pt>
                <c:pt idx="347">
                  <c:v>17.001999999999999</c:v>
                </c:pt>
                <c:pt idx="348">
                  <c:v>17.003</c:v>
                </c:pt>
                <c:pt idx="349">
                  <c:v>17.003</c:v>
                </c:pt>
                <c:pt idx="350">
                  <c:v>17.003</c:v>
                </c:pt>
                <c:pt idx="351">
                  <c:v>17.003</c:v>
                </c:pt>
                <c:pt idx="352">
                  <c:v>17.003</c:v>
                </c:pt>
                <c:pt idx="353">
                  <c:v>17.001999999999999</c:v>
                </c:pt>
                <c:pt idx="354">
                  <c:v>17.001999999999999</c:v>
                </c:pt>
                <c:pt idx="355">
                  <c:v>17.001999999999999</c:v>
                </c:pt>
                <c:pt idx="356">
                  <c:v>17.003</c:v>
                </c:pt>
                <c:pt idx="357">
                  <c:v>17.003</c:v>
                </c:pt>
                <c:pt idx="358">
                  <c:v>17.003</c:v>
                </c:pt>
                <c:pt idx="359">
                  <c:v>17.003</c:v>
                </c:pt>
                <c:pt idx="360">
                  <c:v>17.003</c:v>
                </c:pt>
                <c:pt idx="361">
                  <c:v>17.003</c:v>
                </c:pt>
                <c:pt idx="362">
                  <c:v>17.003</c:v>
                </c:pt>
                <c:pt idx="363">
                  <c:v>17.001999999999999</c:v>
                </c:pt>
                <c:pt idx="364">
                  <c:v>17.003</c:v>
                </c:pt>
                <c:pt idx="365">
                  <c:v>17.001000000000001</c:v>
                </c:pt>
                <c:pt idx="366">
                  <c:v>17.001000000000001</c:v>
                </c:pt>
                <c:pt idx="367">
                  <c:v>17.001999999999999</c:v>
                </c:pt>
                <c:pt idx="368">
                  <c:v>17.001000000000001</c:v>
                </c:pt>
                <c:pt idx="369">
                  <c:v>17.001000000000001</c:v>
                </c:pt>
                <c:pt idx="370">
                  <c:v>17.001000000000001</c:v>
                </c:pt>
                <c:pt idx="371">
                  <c:v>17</c:v>
                </c:pt>
                <c:pt idx="372">
                  <c:v>17</c:v>
                </c:pt>
                <c:pt idx="373">
                  <c:v>16.998999999999999</c:v>
                </c:pt>
                <c:pt idx="374">
                  <c:v>16.998999999999999</c:v>
                </c:pt>
                <c:pt idx="375">
                  <c:v>16.998999999999999</c:v>
                </c:pt>
                <c:pt idx="376">
                  <c:v>16.998000000000001</c:v>
                </c:pt>
                <c:pt idx="377">
                  <c:v>16.998000000000001</c:v>
                </c:pt>
                <c:pt idx="378">
                  <c:v>16.997</c:v>
                </c:pt>
                <c:pt idx="379">
                  <c:v>16.997</c:v>
                </c:pt>
                <c:pt idx="380">
                  <c:v>16.995999999999999</c:v>
                </c:pt>
                <c:pt idx="381">
                  <c:v>16.997</c:v>
                </c:pt>
                <c:pt idx="382">
                  <c:v>16.995999999999999</c:v>
                </c:pt>
                <c:pt idx="383">
                  <c:v>16.995999999999999</c:v>
                </c:pt>
                <c:pt idx="384">
                  <c:v>16.998000000000001</c:v>
                </c:pt>
                <c:pt idx="385">
                  <c:v>16.998000000000001</c:v>
                </c:pt>
                <c:pt idx="386">
                  <c:v>16.995999999999999</c:v>
                </c:pt>
                <c:pt idx="387">
                  <c:v>16.995999999999999</c:v>
                </c:pt>
                <c:pt idx="388">
                  <c:v>16.998000000000001</c:v>
                </c:pt>
                <c:pt idx="389">
                  <c:v>16.997</c:v>
                </c:pt>
                <c:pt idx="390">
                  <c:v>16.997</c:v>
                </c:pt>
                <c:pt idx="391">
                  <c:v>16.998000000000001</c:v>
                </c:pt>
                <c:pt idx="392">
                  <c:v>16.998000000000001</c:v>
                </c:pt>
                <c:pt idx="393">
                  <c:v>16.997</c:v>
                </c:pt>
                <c:pt idx="394">
                  <c:v>16.997</c:v>
                </c:pt>
                <c:pt idx="395">
                  <c:v>16.998000000000001</c:v>
                </c:pt>
                <c:pt idx="396">
                  <c:v>16.998000000000001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17.001000000000001</c:v>
                </c:pt>
                <c:pt idx="401">
                  <c:v>17.001000000000001</c:v>
                </c:pt>
                <c:pt idx="402">
                  <c:v>17.001999999999999</c:v>
                </c:pt>
                <c:pt idx="403">
                  <c:v>17.001000000000001</c:v>
                </c:pt>
                <c:pt idx="404">
                  <c:v>17.001999999999999</c:v>
                </c:pt>
                <c:pt idx="405">
                  <c:v>17.001999999999999</c:v>
                </c:pt>
                <c:pt idx="406">
                  <c:v>17.001000000000001</c:v>
                </c:pt>
                <c:pt idx="407">
                  <c:v>17.001999999999999</c:v>
                </c:pt>
                <c:pt idx="408">
                  <c:v>17.004000000000001</c:v>
                </c:pt>
                <c:pt idx="409">
                  <c:v>17.003</c:v>
                </c:pt>
                <c:pt idx="410">
                  <c:v>17.003</c:v>
                </c:pt>
                <c:pt idx="411">
                  <c:v>17.003</c:v>
                </c:pt>
                <c:pt idx="412">
                  <c:v>17.003</c:v>
                </c:pt>
                <c:pt idx="413">
                  <c:v>17.003</c:v>
                </c:pt>
                <c:pt idx="414">
                  <c:v>17.004000000000001</c:v>
                </c:pt>
                <c:pt idx="415">
                  <c:v>17.004000000000001</c:v>
                </c:pt>
                <c:pt idx="416">
                  <c:v>17.003</c:v>
                </c:pt>
                <c:pt idx="417">
                  <c:v>17.001999999999999</c:v>
                </c:pt>
                <c:pt idx="418">
                  <c:v>17.004000000000001</c:v>
                </c:pt>
                <c:pt idx="419">
                  <c:v>17.001999999999999</c:v>
                </c:pt>
                <c:pt idx="420">
                  <c:v>17.001999999999999</c:v>
                </c:pt>
                <c:pt idx="421">
                  <c:v>17.001999999999999</c:v>
                </c:pt>
                <c:pt idx="422">
                  <c:v>17.001999999999999</c:v>
                </c:pt>
                <c:pt idx="423">
                  <c:v>17.001999999999999</c:v>
                </c:pt>
                <c:pt idx="424">
                  <c:v>17.001000000000001</c:v>
                </c:pt>
                <c:pt idx="425">
                  <c:v>17.001000000000001</c:v>
                </c:pt>
                <c:pt idx="426">
                  <c:v>17</c:v>
                </c:pt>
                <c:pt idx="427">
                  <c:v>17</c:v>
                </c:pt>
                <c:pt idx="428">
                  <c:v>17</c:v>
                </c:pt>
                <c:pt idx="429">
                  <c:v>16.998000000000001</c:v>
                </c:pt>
                <c:pt idx="430">
                  <c:v>16.998000000000001</c:v>
                </c:pt>
                <c:pt idx="431">
                  <c:v>16.998999999999999</c:v>
                </c:pt>
                <c:pt idx="432">
                  <c:v>16.998999999999999</c:v>
                </c:pt>
                <c:pt idx="433">
                  <c:v>16.998000000000001</c:v>
                </c:pt>
                <c:pt idx="434">
                  <c:v>16.998000000000001</c:v>
                </c:pt>
                <c:pt idx="435">
                  <c:v>16.995999999999999</c:v>
                </c:pt>
                <c:pt idx="436">
                  <c:v>16.995999999999999</c:v>
                </c:pt>
                <c:pt idx="437">
                  <c:v>16.995999999999999</c:v>
                </c:pt>
                <c:pt idx="438">
                  <c:v>16.995999999999999</c:v>
                </c:pt>
                <c:pt idx="439">
                  <c:v>16.997</c:v>
                </c:pt>
                <c:pt idx="440">
                  <c:v>16.997</c:v>
                </c:pt>
                <c:pt idx="441">
                  <c:v>16.997</c:v>
                </c:pt>
                <c:pt idx="442">
                  <c:v>16.997</c:v>
                </c:pt>
                <c:pt idx="443">
                  <c:v>16.997</c:v>
                </c:pt>
                <c:pt idx="444">
                  <c:v>16.997</c:v>
                </c:pt>
                <c:pt idx="445">
                  <c:v>16.997</c:v>
                </c:pt>
                <c:pt idx="446">
                  <c:v>16.998999999999999</c:v>
                </c:pt>
                <c:pt idx="447">
                  <c:v>16.998000000000001</c:v>
                </c:pt>
                <c:pt idx="448">
                  <c:v>16.998999999999999</c:v>
                </c:pt>
                <c:pt idx="449">
                  <c:v>16.998999999999999</c:v>
                </c:pt>
                <c:pt idx="450">
                  <c:v>16.998999999999999</c:v>
                </c:pt>
                <c:pt idx="451">
                  <c:v>16.998999999999999</c:v>
                </c:pt>
                <c:pt idx="452">
                  <c:v>17</c:v>
                </c:pt>
                <c:pt idx="453">
                  <c:v>17</c:v>
                </c:pt>
                <c:pt idx="454">
                  <c:v>17.001999999999999</c:v>
                </c:pt>
                <c:pt idx="455">
                  <c:v>17.001000000000001</c:v>
                </c:pt>
                <c:pt idx="456">
                  <c:v>17.001000000000001</c:v>
                </c:pt>
                <c:pt idx="457">
                  <c:v>17.003</c:v>
                </c:pt>
                <c:pt idx="458">
                  <c:v>17.003</c:v>
                </c:pt>
                <c:pt idx="459">
                  <c:v>17.001999999999999</c:v>
                </c:pt>
                <c:pt idx="460">
                  <c:v>17.003</c:v>
                </c:pt>
                <c:pt idx="461">
                  <c:v>17.003</c:v>
                </c:pt>
                <c:pt idx="462">
                  <c:v>17.003</c:v>
                </c:pt>
                <c:pt idx="463">
                  <c:v>17.003</c:v>
                </c:pt>
                <c:pt idx="464">
                  <c:v>17.003</c:v>
                </c:pt>
                <c:pt idx="465">
                  <c:v>17.003</c:v>
                </c:pt>
                <c:pt idx="466">
                  <c:v>17.003</c:v>
                </c:pt>
                <c:pt idx="467">
                  <c:v>17.003</c:v>
                </c:pt>
                <c:pt idx="468">
                  <c:v>17.004000000000001</c:v>
                </c:pt>
                <c:pt idx="469">
                  <c:v>17.001000000000001</c:v>
                </c:pt>
                <c:pt idx="470">
                  <c:v>17.001000000000001</c:v>
                </c:pt>
                <c:pt idx="471">
                  <c:v>17.003</c:v>
                </c:pt>
                <c:pt idx="472">
                  <c:v>17.003</c:v>
                </c:pt>
                <c:pt idx="473">
                  <c:v>17</c:v>
                </c:pt>
                <c:pt idx="474">
                  <c:v>17.001999999999999</c:v>
                </c:pt>
                <c:pt idx="475">
                  <c:v>17.001999999999999</c:v>
                </c:pt>
                <c:pt idx="476">
                  <c:v>16.998999999999999</c:v>
                </c:pt>
                <c:pt idx="477">
                  <c:v>17</c:v>
                </c:pt>
                <c:pt idx="478">
                  <c:v>17</c:v>
                </c:pt>
                <c:pt idx="479">
                  <c:v>16.998999999999999</c:v>
                </c:pt>
                <c:pt idx="480">
                  <c:v>17</c:v>
                </c:pt>
                <c:pt idx="481">
                  <c:v>17</c:v>
                </c:pt>
                <c:pt idx="482">
                  <c:v>16.998000000000001</c:v>
                </c:pt>
                <c:pt idx="483">
                  <c:v>16.998000000000001</c:v>
                </c:pt>
                <c:pt idx="484">
                  <c:v>16.998000000000001</c:v>
                </c:pt>
                <c:pt idx="485">
                  <c:v>16.995999999999999</c:v>
                </c:pt>
                <c:pt idx="486">
                  <c:v>16.995999999999999</c:v>
                </c:pt>
                <c:pt idx="487">
                  <c:v>16.997</c:v>
                </c:pt>
                <c:pt idx="488">
                  <c:v>16.997</c:v>
                </c:pt>
                <c:pt idx="489">
                  <c:v>16.997</c:v>
                </c:pt>
                <c:pt idx="490">
                  <c:v>16.995999999999999</c:v>
                </c:pt>
                <c:pt idx="491">
                  <c:v>16.997</c:v>
                </c:pt>
                <c:pt idx="492">
                  <c:v>16.997</c:v>
                </c:pt>
                <c:pt idx="493">
                  <c:v>16.997</c:v>
                </c:pt>
                <c:pt idx="494">
                  <c:v>16.997</c:v>
                </c:pt>
                <c:pt idx="495">
                  <c:v>16.997</c:v>
                </c:pt>
                <c:pt idx="496">
                  <c:v>16.997</c:v>
                </c:pt>
                <c:pt idx="497">
                  <c:v>16.997</c:v>
                </c:pt>
                <c:pt idx="498">
                  <c:v>16.998999999999999</c:v>
                </c:pt>
                <c:pt idx="499">
                  <c:v>16.998000000000001</c:v>
                </c:pt>
                <c:pt idx="500">
                  <c:v>16.998999999999999</c:v>
                </c:pt>
                <c:pt idx="501">
                  <c:v>16.998999999999999</c:v>
                </c:pt>
                <c:pt idx="502">
                  <c:v>17</c:v>
                </c:pt>
                <c:pt idx="503">
                  <c:v>16.998000000000001</c:v>
                </c:pt>
                <c:pt idx="504">
                  <c:v>16.998000000000001</c:v>
                </c:pt>
                <c:pt idx="505">
                  <c:v>17</c:v>
                </c:pt>
                <c:pt idx="506">
                  <c:v>17.001000000000001</c:v>
                </c:pt>
                <c:pt idx="507">
                  <c:v>17.001000000000001</c:v>
                </c:pt>
                <c:pt idx="508">
                  <c:v>17.003</c:v>
                </c:pt>
                <c:pt idx="509">
                  <c:v>17.003</c:v>
                </c:pt>
                <c:pt idx="510">
                  <c:v>17</c:v>
                </c:pt>
                <c:pt idx="511">
                  <c:v>17.001999999999999</c:v>
                </c:pt>
                <c:pt idx="512">
                  <c:v>17.001999999999999</c:v>
                </c:pt>
                <c:pt idx="513">
                  <c:v>17.001999999999999</c:v>
                </c:pt>
                <c:pt idx="514">
                  <c:v>17.001999999999999</c:v>
                </c:pt>
                <c:pt idx="515">
                  <c:v>17.003</c:v>
                </c:pt>
                <c:pt idx="516">
                  <c:v>17.003</c:v>
                </c:pt>
                <c:pt idx="517">
                  <c:v>17.003</c:v>
                </c:pt>
                <c:pt idx="518">
                  <c:v>17.003</c:v>
                </c:pt>
                <c:pt idx="519">
                  <c:v>17.001999999999999</c:v>
                </c:pt>
                <c:pt idx="520">
                  <c:v>17.003</c:v>
                </c:pt>
                <c:pt idx="521">
                  <c:v>17.003</c:v>
                </c:pt>
                <c:pt idx="522">
                  <c:v>17.003</c:v>
                </c:pt>
                <c:pt idx="523">
                  <c:v>17.003</c:v>
                </c:pt>
                <c:pt idx="524">
                  <c:v>17.001999999999999</c:v>
                </c:pt>
                <c:pt idx="525">
                  <c:v>17.001999999999999</c:v>
                </c:pt>
                <c:pt idx="526">
                  <c:v>17.001000000000001</c:v>
                </c:pt>
                <c:pt idx="527">
                  <c:v>17.001999999999999</c:v>
                </c:pt>
                <c:pt idx="528">
                  <c:v>17.001999999999999</c:v>
                </c:pt>
                <c:pt idx="529">
                  <c:v>17.003</c:v>
                </c:pt>
                <c:pt idx="530">
                  <c:v>17.001999999999999</c:v>
                </c:pt>
                <c:pt idx="531">
                  <c:v>17</c:v>
                </c:pt>
                <c:pt idx="532">
                  <c:v>17</c:v>
                </c:pt>
                <c:pt idx="533">
                  <c:v>16.998999999999999</c:v>
                </c:pt>
                <c:pt idx="534">
                  <c:v>16.998999999999999</c:v>
                </c:pt>
                <c:pt idx="535">
                  <c:v>16.998999999999999</c:v>
                </c:pt>
                <c:pt idx="536">
                  <c:v>16.998000000000001</c:v>
                </c:pt>
                <c:pt idx="537">
                  <c:v>17</c:v>
                </c:pt>
                <c:pt idx="538">
                  <c:v>17</c:v>
                </c:pt>
                <c:pt idx="539">
                  <c:v>16.998999999999999</c:v>
                </c:pt>
                <c:pt idx="540">
                  <c:v>16.998000000000001</c:v>
                </c:pt>
                <c:pt idx="541">
                  <c:v>16.998000000000001</c:v>
                </c:pt>
                <c:pt idx="542">
                  <c:v>16.995000000000001</c:v>
                </c:pt>
                <c:pt idx="543">
                  <c:v>16.995000000000001</c:v>
                </c:pt>
                <c:pt idx="544">
                  <c:v>16.995999999999999</c:v>
                </c:pt>
                <c:pt idx="545">
                  <c:v>16.997</c:v>
                </c:pt>
                <c:pt idx="546">
                  <c:v>16.995999999999999</c:v>
                </c:pt>
                <c:pt idx="547">
                  <c:v>16.995999999999999</c:v>
                </c:pt>
                <c:pt idx="548">
                  <c:v>16.998000000000001</c:v>
                </c:pt>
                <c:pt idx="549">
                  <c:v>16.995999999999999</c:v>
                </c:pt>
                <c:pt idx="550">
                  <c:v>16.995999999999999</c:v>
                </c:pt>
                <c:pt idx="551">
                  <c:v>16.997</c:v>
                </c:pt>
                <c:pt idx="552">
                  <c:v>16.997</c:v>
                </c:pt>
                <c:pt idx="553">
                  <c:v>16.995999999999999</c:v>
                </c:pt>
                <c:pt idx="554">
                  <c:v>16.995999999999999</c:v>
                </c:pt>
                <c:pt idx="555">
                  <c:v>16.998999999999999</c:v>
                </c:pt>
                <c:pt idx="556">
                  <c:v>16.997</c:v>
                </c:pt>
                <c:pt idx="557">
                  <c:v>16.998000000000001</c:v>
                </c:pt>
                <c:pt idx="558">
                  <c:v>16.998999999999999</c:v>
                </c:pt>
                <c:pt idx="559">
                  <c:v>16.998000000000001</c:v>
                </c:pt>
                <c:pt idx="560">
                  <c:v>16.998000000000001</c:v>
                </c:pt>
                <c:pt idx="561">
                  <c:v>16.998999999999999</c:v>
                </c:pt>
                <c:pt idx="562">
                  <c:v>16.998999999999999</c:v>
                </c:pt>
                <c:pt idx="563">
                  <c:v>16.998999999999999</c:v>
                </c:pt>
                <c:pt idx="564">
                  <c:v>17.001000000000001</c:v>
                </c:pt>
                <c:pt idx="565">
                  <c:v>17.001000000000001</c:v>
                </c:pt>
                <c:pt idx="566">
                  <c:v>17</c:v>
                </c:pt>
                <c:pt idx="567">
                  <c:v>17</c:v>
                </c:pt>
                <c:pt idx="568">
                  <c:v>17.001000000000001</c:v>
                </c:pt>
                <c:pt idx="569">
                  <c:v>17.001999999999999</c:v>
                </c:pt>
                <c:pt idx="570">
                  <c:v>17.001000000000001</c:v>
                </c:pt>
                <c:pt idx="571">
                  <c:v>17.003</c:v>
                </c:pt>
                <c:pt idx="572">
                  <c:v>17.003</c:v>
                </c:pt>
                <c:pt idx="573">
                  <c:v>17.001999999999999</c:v>
                </c:pt>
                <c:pt idx="574">
                  <c:v>17.004000000000001</c:v>
                </c:pt>
                <c:pt idx="575">
                  <c:v>17.004000000000001</c:v>
                </c:pt>
                <c:pt idx="576">
                  <c:v>17.003</c:v>
                </c:pt>
                <c:pt idx="577">
                  <c:v>17.003</c:v>
                </c:pt>
                <c:pt idx="578">
                  <c:v>17.004000000000001</c:v>
                </c:pt>
                <c:pt idx="579">
                  <c:v>17.004000000000001</c:v>
                </c:pt>
                <c:pt idx="580">
                  <c:v>17.001999999999999</c:v>
                </c:pt>
                <c:pt idx="581">
                  <c:v>17.001999999999999</c:v>
                </c:pt>
                <c:pt idx="582">
                  <c:v>17.003</c:v>
                </c:pt>
                <c:pt idx="583">
                  <c:v>17.003</c:v>
                </c:pt>
                <c:pt idx="584">
                  <c:v>17.001999999999999</c:v>
                </c:pt>
                <c:pt idx="585">
                  <c:v>17.001999999999999</c:v>
                </c:pt>
                <c:pt idx="586">
                  <c:v>17.001999999999999</c:v>
                </c:pt>
                <c:pt idx="587">
                  <c:v>17.001999999999999</c:v>
                </c:pt>
                <c:pt idx="588">
                  <c:v>17.001999999999999</c:v>
                </c:pt>
                <c:pt idx="589">
                  <c:v>17.001999999999999</c:v>
                </c:pt>
                <c:pt idx="590">
                  <c:v>17.001000000000001</c:v>
                </c:pt>
                <c:pt idx="591">
                  <c:v>17.001000000000001</c:v>
                </c:pt>
                <c:pt idx="592">
                  <c:v>17.001000000000001</c:v>
                </c:pt>
                <c:pt idx="593">
                  <c:v>17.001000000000001</c:v>
                </c:pt>
                <c:pt idx="594">
                  <c:v>17</c:v>
                </c:pt>
                <c:pt idx="595">
                  <c:v>17</c:v>
                </c:pt>
                <c:pt idx="596">
                  <c:v>16.998999999999999</c:v>
                </c:pt>
                <c:pt idx="597">
                  <c:v>16.998999999999999</c:v>
                </c:pt>
                <c:pt idx="598">
                  <c:v>16.998999999999999</c:v>
                </c:pt>
                <c:pt idx="599">
                  <c:v>16.997</c:v>
                </c:pt>
                <c:pt idx="600">
                  <c:v>16.997</c:v>
                </c:pt>
                <c:pt idx="601">
                  <c:v>16.997</c:v>
                </c:pt>
                <c:pt idx="602">
                  <c:v>16.997</c:v>
                </c:pt>
                <c:pt idx="603">
                  <c:v>16.997</c:v>
                </c:pt>
                <c:pt idx="604">
                  <c:v>16.997</c:v>
                </c:pt>
                <c:pt idx="605">
                  <c:v>16.998000000000001</c:v>
                </c:pt>
                <c:pt idx="606">
                  <c:v>16.998000000000001</c:v>
                </c:pt>
                <c:pt idx="607">
                  <c:v>16.995999999999999</c:v>
                </c:pt>
                <c:pt idx="608">
                  <c:v>16.995999999999999</c:v>
                </c:pt>
                <c:pt idx="609">
                  <c:v>16.995999999999999</c:v>
                </c:pt>
                <c:pt idx="610">
                  <c:v>16.995999999999999</c:v>
                </c:pt>
                <c:pt idx="611">
                  <c:v>16.995999999999999</c:v>
                </c:pt>
                <c:pt idx="612">
                  <c:v>16.997</c:v>
                </c:pt>
                <c:pt idx="613">
                  <c:v>16.997</c:v>
                </c:pt>
                <c:pt idx="614">
                  <c:v>16.998000000000001</c:v>
                </c:pt>
                <c:pt idx="615">
                  <c:v>16.998000000000001</c:v>
                </c:pt>
                <c:pt idx="616">
                  <c:v>16.998999999999999</c:v>
                </c:pt>
                <c:pt idx="617">
                  <c:v>16.998999999999999</c:v>
                </c:pt>
                <c:pt idx="618">
                  <c:v>17.001000000000001</c:v>
                </c:pt>
                <c:pt idx="619">
                  <c:v>17.001000000000001</c:v>
                </c:pt>
                <c:pt idx="620">
                  <c:v>17</c:v>
                </c:pt>
                <c:pt idx="621">
                  <c:v>17</c:v>
                </c:pt>
                <c:pt idx="622">
                  <c:v>17.001000000000001</c:v>
                </c:pt>
                <c:pt idx="623">
                  <c:v>16.998999999999999</c:v>
                </c:pt>
                <c:pt idx="624">
                  <c:v>16.998999999999999</c:v>
                </c:pt>
                <c:pt idx="625">
                  <c:v>17.001999999999999</c:v>
                </c:pt>
                <c:pt idx="626">
                  <c:v>17.001000000000001</c:v>
                </c:pt>
                <c:pt idx="627">
                  <c:v>17.001999999999999</c:v>
                </c:pt>
                <c:pt idx="628">
                  <c:v>17.001999999999999</c:v>
                </c:pt>
                <c:pt idx="629">
                  <c:v>17.001999999999999</c:v>
                </c:pt>
                <c:pt idx="630">
                  <c:v>17.001999999999999</c:v>
                </c:pt>
                <c:pt idx="631">
                  <c:v>17.004000000000001</c:v>
                </c:pt>
                <c:pt idx="632">
                  <c:v>17.001999999999999</c:v>
                </c:pt>
                <c:pt idx="633">
                  <c:v>17.001999999999999</c:v>
                </c:pt>
                <c:pt idx="634">
                  <c:v>17.003</c:v>
                </c:pt>
                <c:pt idx="635">
                  <c:v>17.004000000000001</c:v>
                </c:pt>
                <c:pt idx="636">
                  <c:v>17.004000000000001</c:v>
                </c:pt>
                <c:pt idx="637">
                  <c:v>17.003</c:v>
                </c:pt>
                <c:pt idx="638">
                  <c:v>17.004000000000001</c:v>
                </c:pt>
                <c:pt idx="639">
                  <c:v>17.001999999999999</c:v>
                </c:pt>
                <c:pt idx="640">
                  <c:v>17.001999999999999</c:v>
                </c:pt>
                <c:pt idx="641">
                  <c:v>17.001999999999999</c:v>
                </c:pt>
                <c:pt idx="642">
                  <c:v>17.004000000000001</c:v>
                </c:pt>
                <c:pt idx="643">
                  <c:v>17.001999999999999</c:v>
                </c:pt>
                <c:pt idx="644">
                  <c:v>17.001999999999999</c:v>
                </c:pt>
                <c:pt idx="645">
                  <c:v>17.004000000000001</c:v>
                </c:pt>
                <c:pt idx="646">
                  <c:v>17.004000000000001</c:v>
                </c:pt>
                <c:pt idx="647">
                  <c:v>17.001000000000001</c:v>
                </c:pt>
                <c:pt idx="648">
                  <c:v>17.001000000000001</c:v>
                </c:pt>
                <c:pt idx="649">
                  <c:v>17</c:v>
                </c:pt>
                <c:pt idx="650">
                  <c:v>17</c:v>
                </c:pt>
                <c:pt idx="651">
                  <c:v>17.001000000000001</c:v>
                </c:pt>
                <c:pt idx="652">
                  <c:v>17.001000000000001</c:v>
                </c:pt>
                <c:pt idx="653">
                  <c:v>17.001000000000001</c:v>
                </c:pt>
                <c:pt idx="654">
                  <c:v>16.998000000000001</c:v>
                </c:pt>
                <c:pt idx="655">
                  <c:v>16.998000000000001</c:v>
                </c:pt>
                <c:pt idx="656">
                  <c:v>16.995999999999999</c:v>
                </c:pt>
                <c:pt idx="657">
                  <c:v>16.997</c:v>
                </c:pt>
                <c:pt idx="658">
                  <c:v>16.997</c:v>
                </c:pt>
                <c:pt idx="659">
                  <c:v>16.997</c:v>
                </c:pt>
                <c:pt idx="660">
                  <c:v>16.997</c:v>
                </c:pt>
                <c:pt idx="661">
                  <c:v>16.997</c:v>
                </c:pt>
                <c:pt idx="662">
                  <c:v>16.997</c:v>
                </c:pt>
                <c:pt idx="663">
                  <c:v>16.997</c:v>
                </c:pt>
                <c:pt idx="664">
                  <c:v>16.997</c:v>
                </c:pt>
                <c:pt idx="665">
                  <c:v>16.997</c:v>
                </c:pt>
                <c:pt idx="666">
                  <c:v>16.995000000000001</c:v>
                </c:pt>
                <c:pt idx="667">
                  <c:v>16.995000000000001</c:v>
                </c:pt>
                <c:pt idx="668">
                  <c:v>16.997</c:v>
                </c:pt>
                <c:pt idx="669">
                  <c:v>16.997</c:v>
                </c:pt>
                <c:pt idx="670">
                  <c:v>16.998000000000001</c:v>
                </c:pt>
                <c:pt idx="671">
                  <c:v>16.998000000000001</c:v>
                </c:pt>
                <c:pt idx="672">
                  <c:v>16.998000000000001</c:v>
                </c:pt>
                <c:pt idx="673">
                  <c:v>16.995999999999999</c:v>
                </c:pt>
                <c:pt idx="674">
                  <c:v>16.998000000000001</c:v>
                </c:pt>
                <c:pt idx="675">
                  <c:v>16.998000000000001</c:v>
                </c:pt>
                <c:pt idx="676">
                  <c:v>16.997</c:v>
                </c:pt>
                <c:pt idx="677">
                  <c:v>16.997</c:v>
                </c:pt>
                <c:pt idx="678">
                  <c:v>17</c:v>
                </c:pt>
                <c:pt idx="679">
                  <c:v>17</c:v>
                </c:pt>
                <c:pt idx="680">
                  <c:v>17</c:v>
                </c:pt>
                <c:pt idx="681">
                  <c:v>17</c:v>
                </c:pt>
                <c:pt idx="682">
                  <c:v>17.001000000000001</c:v>
                </c:pt>
                <c:pt idx="683">
                  <c:v>17.001000000000001</c:v>
                </c:pt>
                <c:pt idx="684">
                  <c:v>17.001000000000001</c:v>
                </c:pt>
                <c:pt idx="685">
                  <c:v>17.003</c:v>
                </c:pt>
                <c:pt idx="686">
                  <c:v>17.001999999999999</c:v>
                </c:pt>
                <c:pt idx="687">
                  <c:v>17.001999999999999</c:v>
                </c:pt>
                <c:pt idx="688">
                  <c:v>17.001999999999999</c:v>
                </c:pt>
                <c:pt idx="689">
                  <c:v>17.003</c:v>
                </c:pt>
                <c:pt idx="690">
                  <c:v>17.003</c:v>
                </c:pt>
                <c:pt idx="691">
                  <c:v>17.003</c:v>
                </c:pt>
                <c:pt idx="692">
                  <c:v>17.003</c:v>
                </c:pt>
                <c:pt idx="693">
                  <c:v>17.001999999999999</c:v>
                </c:pt>
                <c:pt idx="694">
                  <c:v>17.004000000000001</c:v>
                </c:pt>
                <c:pt idx="695">
                  <c:v>17.004000000000001</c:v>
                </c:pt>
                <c:pt idx="696">
                  <c:v>17.001999999999999</c:v>
                </c:pt>
                <c:pt idx="697">
                  <c:v>17.001999999999999</c:v>
                </c:pt>
                <c:pt idx="698">
                  <c:v>17.004000000000001</c:v>
                </c:pt>
                <c:pt idx="699">
                  <c:v>17.004000000000001</c:v>
                </c:pt>
                <c:pt idx="700">
                  <c:v>17.001999999999999</c:v>
                </c:pt>
                <c:pt idx="701">
                  <c:v>17.001999999999999</c:v>
                </c:pt>
                <c:pt idx="702">
                  <c:v>17.003</c:v>
                </c:pt>
                <c:pt idx="703">
                  <c:v>17.003</c:v>
                </c:pt>
                <c:pt idx="704">
                  <c:v>17.001999999999999</c:v>
                </c:pt>
                <c:pt idx="705">
                  <c:v>17.001999999999999</c:v>
                </c:pt>
                <c:pt idx="706">
                  <c:v>17.001999999999999</c:v>
                </c:pt>
                <c:pt idx="707">
                  <c:v>17.001999999999999</c:v>
                </c:pt>
                <c:pt idx="708">
                  <c:v>17.001000000000001</c:v>
                </c:pt>
                <c:pt idx="709">
                  <c:v>17.001000000000001</c:v>
                </c:pt>
                <c:pt idx="710">
                  <c:v>16.998999999999999</c:v>
                </c:pt>
                <c:pt idx="711">
                  <c:v>16.998999999999999</c:v>
                </c:pt>
                <c:pt idx="712">
                  <c:v>16.998999999999999</c:v>
                </c:pt>
                <c:pt idx="713">
                  <c:v>16.998999999999999</c:v>
                </c:pt>
                <c:pt idx="714">
                  <c:v>16.998999999999999</c:v>
                </c:pt>
                <c:pt idx="715">
                  <c:v>16.998999999999999</c:v>
                </c:pt>
                <c:pt idx="716">
                  <c:v>16.997</c:v>
                </c:pt>
                <c:pt idx="717">
                  <c:v>16.997</c:v>
                </c:pt>
                <c:pt idx="718">
                  <c:v>16.997</c:v>
                </c:pt>
                <c:pt idx="719">
                  <c:v>16.995000000000001</c:v>
                </c:pt>
                <c:pt idx="720">
                  <c:v>16.995000000000001</c:v>
                </c:pt>
                <c:pt idx="721">
                  <c:v>16.997</c:v>
                </c:pt>
                <c:pt idx="722">
                  <c:v>16.997</c:v>
                </c:pt>
                <c:pt idx="723">
                  <c:v>16.995999999999999</c:v>
                </c:pt>
                <c:pt idx="724">
                  <c:v>16.995999999999999</c:v>
                </c:pt>
                <c:pt idx="725">
                  <c:v>16.997</c:v>
                </c:pt>
                <c:pt idx="726">
                  <c:v>16.997</c:v>
                </c:pt>
                <c:pt idx="727">
                  <c:v>16.997</c:v>
                </c:pt>
                <c:pt idx="728">
                  <c:v>16.997</c:v>
                </c:pt>
                <c:pt idx="729">
                  <c:v>16.998000000000001</c:v>
                </c:pt>
                <c:pt idx="730">
                  <c:v>16.998000000000001</c:v>
                </c:pt>
                <c:pt idx="731">
                  <c:v>16.998999999999999</c:v>
                </c:pt>
                <c:pt idx="732">
                  <c:v>16.998999999999999</c:v>
                </c:pt>
                <c:pt idx="733">
                  <c:v>16.998000000000001</c:v>
                </c:pt>
                <c:pt idx="734">
                  <c:v>16.998000000000001</c:v>
                </c:pt>
                <c:pt idx="735">
                  <c:v>16.998999999999999</c:v>
                </c:pt>
                <c:pt idx="736">
                  <c:v>16.998000000000001</c:v>
                </c:pt>
                <c:pt idx="737">
                  <c:v>16.998000000000001</c:v>
                </c:pt>
                <c:pt idx="738">
                  <c:v>16.998000000000001</c:v>
                </c:pt>
                <c:pt idx="739">
                  <c:v>17</c:v>
                </c:pt>
                <c:pt idx="740">
                  <c:v>17</c:v>
                </c:pt>
                <c:pt idx="741">
                  <c:v>17.001000000000001</c:v>
                </c:pt>
                <c:pt idx="742">
                  <c:v>17.001999999999999</c:v>
                </c:pt>
                <c:pt idx="743">
                  <c:v>17</c:v>
                </c:pt>
                <c:pt idx="744">
                  <c:v>17.001000000000001</c:v>
                </c:pt>
                <c:pt idx="745">
                  <c:v>17.001000000000001</c:v>
                </c:pt>
                <c:pt idx="746">
                  <c:v>17.001999999999999</c:v>
                </c:pt>
                <c:pt idx="747">
                  <c:v>17.003</c:v>
                </c:pt>
                <c:pt idx="748">
                  <c:v>17.003</c:v>
                </c:pt>
                <c:pt idx="749">
                  <c:v>17.003</c:v>
                </c:pt>
                <c:pt idx="750">
                  <c:v>17.001999999999999</c:v>
                </c:pt>
                <c:pt idx="751">
                  <c:v>17.004000000000001</c:v>
                </c:pt>
                <c:pt idx="752">
                  <c:v>17.004000000000001</c:v>
                </c:pt>
                <c:pt idx="753">
                  <c:v>17.003</c:v>
                </c:pt>
                <c:pt idx="754">
                  <c:v>17.003</c:v>
                </c:pt>
                <c:pt idx="755">
                  <c:v>17.003</c:v>
                </c:pt>
                <c:pt idx="756">
                  <c:v>17.001999999999999</c:v>
                </c:pt>
                <c:pt idx="757">
                  <c:v>17.001999999999999</c:v>
                </c:pt>
                <c:pt idx="758">
                  <c:v>17.003</c:v>
                </c:pt>
                <c:pt idx="759">
                  <c:v>17.003</c:v>
                </c:pt>
                <c:pt idx="760">
                  <c:v>17.001999999999999</c:v>
                </c:pt>
                <c:pt idx="761">
                  <c:v>17.001999999999999</c:v>
                </c:pt>
                <c:pt idx="762">
                  <c:v>17.001999999999999</c:v>
                </c:pt>
                <c:pt idx="763">
                  <c:v>16.998999999999999</c:v>
                </c:pt>
                <c:pt idx="764">
                  <c:v>16.998999999999999</c:v>
                </c:pt>
                <c:pt idx="765">
                  <c:v>17.001000000000001</c:v>
                </c:pt>
                <c:pt idx="766">
                  <c:v>17</c:v>
                </c:pt>
                <c:pt idx="767">
                  <c:v>17</c:v>
                </c:pt>
                <c:pt idx="768">
                  <c:v>16.998999999999999</c:v>
                </c:pt>
                <c:pt idx="769">
                  <c:v>16.998999999999999</c:v>
                </c:pt>
                <c:pt idx="770">
                  <c:v>16.997</c:v>
                </c:pt>
                <c:pt idx="771">
                  <c:v>16.998000000000001</c:v>
                </c:pt>
                <c:pt idx="772">
                  <c:v>16.998000000000001</c:v>
                </c:pt>
                <c:pt idx="773">
                  <c:v>16.995999999999999</c:v>
                </c:pt>
                <c:pt idx="774">
                  <c:v>16.995000000000001</c:v>
                </c:pt>
                <c:pt idx="775">
                  <c:v>16.998000000000001</c:v>
                </c:pt>
                <c:pt idx="776">
                  <c:v>16.998000000000001</c:v>
                </c:pt>
                <c:pt idx="777">
                  <c:v>16.998000000000001</c:v>
                </c:pt>
                <c:pt idx="778">
                  <c:v>16.997</c:v>
                </c:pt>
                <c:pt idx="779">
                  <c:v>16.995999999999999</c:v>
                </c:pt>
                <c:pt idx="780">
                  <c:v>16.995999999999999</c:v>
                </c:pt>
                <c:pt idx="781">
                  <c:v>16.997</c:v>
                </c:pt>
                <c:pt idx="782">
                  <c:v>16.997</c:v>
                </c:pt>
                <c:pt idx="783">
                  <c:v>16.997</c:v>
                </c:pt>
                <c:pt idx="784">
                  <c:v>16.997</c:v>
                </c:pt>
                <c:pt idx="785">
                  <c:v>16.998999999999999</c:v>
                </c:pt>
                <c:pt idx="786">
                  <c:v>16.998000000000001</c:v>
                </c:pt>
                <c:pt idx="787">
                  <c:v>16.997</c:v>
                </c:pt>
                <c:pt idx="788">
                  <c:v>16.997</c:v>
                </c:pt>
                <c:pt idx="789">
                  <c:v>17</c:v>
                </c:pt>
                <c:pt idx="790">
                  <c:v>16.998000000000001</c:v>
                </c:pt>
                <c:pt idx="791">
                  <c:v>16.998999999999999</c:v>
                </c:pt>
                <c:pt idx="792">
                  <c:v>16.998999999999999</c:v>
                </c:pt>
                <c:pt idx="793">
                  <c:v>16.998999999999999</c:v>
                </c:pt>
                <c:pt idx="794">
                  <c:v>17</c:v>
                </c:pt>
                <c:pt idx="795">
                  <c:v>17</c:v>
                </c:pt>
                <c:pt idx="796">
                  <c:v>17.003</c:v>
                </c:pt>
                <c:pt idx="797">
                  <c:v>17.001000000000001</c:v>
                </c:pt>
                <c:pt idx="798">
                  <c:v>17.001999999999999</c:v>
                </c:pt>
                <c:pt idx="799">
                  <c:v>17.001999999999999</c:v>
                </c:pt>
                <c:pt idx="800">
                  <c:v>17.001000000000001</c:v>
                </c:pt>
                <c:pt idx="801">
                  <c:v>17</c:v>
                </c:pt>
                <c:pt idx="802">
                  <c:v>17</c:v>
                </c:pt>
                <c:pt idx="803">
                  <c:v>17.001999999999999</c:v>
                </c:pt>
                <c:pt idx="804">
                  <c:v>17.001000000000001</c:v>
                </c:pt>
                <c:pt idx="805">
                  <c:v>17.004000000000001</c:v>
                </c:pt>
                <c:pt idx="806">
                  <c:v>17.004000000000001</c:v>
                </c:pt>
                <c:pt idx="807">
                  <c:v>17.004000000000001</c:v>
                </c:pt>
                <c:pt idx="808">
                  <c:v>17.001999999999999</c:v>
                </c:pt>
                <c:pt idx="809">
                  <c:v>17.003</c:v>
                </c:pt>
                <c:pt idx="810">
                  <c:v>17.001999999999999</c:v>
                </c:pt>
                <c:pt idx="811">
                  <c:v>17.001999999999999</c:v>
                </c:pt>
                <c:pt idx="812">
                  <c:v>17.003</c:v>
                </c:pt>
                <c:pt idx="813">
                  <c:v>17.001999999999999</c:v>
                </c:pt>
                <c:pt idx="814">
                  <c:v>17.003</c:v>
                </c:pt>
                <c:pt idx="815">
                  <c:v>17.003</c:v>
                </c:pt>
                <c:pt idx="816">
                  <c:v>17.003</c:v>
                </c:pt>
                <c:pt idx="817">
                  <c:v>17.001999999999999</c:v>
                </c:pt>
                <c:pt idx="818">
                  <c:v>17.003</c:v>
                </c:pt>
                <c:pt idx="819">
                  <c:v>17.001000000000001</c:v>
                </c:pt>
                <c:pt idx="820">
                  <c:v>17.001000000000001</c:v>
                </c:pt>
                <c:pt idx="821">
                  <c:v>17.001000000000001</c:v>
                </c:pt>
                <c:pt idx="822">
                  <c:v>17</c:v>
                </c:pt>
                <c:pt idx="823">
                  <c:v>16.998999999999999</c:v>
                </c:pt>
                <c:pt idx="824">
                  <c:v>16.998000000000001</c:v>
                </c:pt>
                <c:pt idx="825">
                  <c:v>16.998999999999999</c:v>
                </c:pt>
                <c:pt idx="826">
                  <c:v>16.998999999999999</c:v>
                </c:pt>
                <c:pt idx="827">
                  <c:v>16.998000000000001</c:v>
                </c:pt>
                <c:pt idx="828">
                  <c:v>16.998999999999999</c:v>
                </c:pt>
                <c:pt idx="829">
                  <c:v>16.998999999999999</c:v>
                </c:pt>
                <c:pt idx="830">
                  <c:v>16.997</c:v>
                </c:pt>
                <c:pt idx="831">
                  <c:v>16.998000000000001</c:v>
                </c:pt>
                <c:pt idx="832">
                  <c:v>16.998000000000001</c:v>
                </c:pt>
                <c:pt idx="833">
                  <c:v>16.995999999999999</c:v>
                </c:pt>
                <c:pt idx="834">
                  <c:v>16.995999999999999</c:v>
                </c:pt>
                <c:pt idx="835">
                  <c:v>16.997</c:v>
                </c:pt>
                <c:pt idx="836">
                  <c:v>16.995999999999999</c:v>
                </c:pt>
                <c:pt idx="837">
                  <c:v>16.995999999999999</c:v>
                </c:pt>
                <c:pt idx="838">
                  <c:v>16.995999999999999</c:v>
                </c:pt>
                <c:pt idx="839">
                  <c:v>16.997</c:v>
                </c:pt>
                <c:pt idx="840">
                  <c:v>16.995999999999999</c:v>
                </c:pt>
                <c:pt idx="841">
                  <c:v>16.995999999999999</c:v>
                </c:pt>
                <c:pt idx="842">
                  <c:v>16.998000000000001</c:v>
                </c:pt>
                <c:pt idx="843">
                  <c:v>16.998000000000001</c:v>
                </c:pt>
                <c:pt idx="844">
                  <c:v>16.997</c:v>
                </c:pt>
                <c:pt idx="845">
                  <c:v>16.998000000000001</c:v>
                </c:pt>
                <c:pt idx="846">
                  <c:v>16.998000000000001</c:v>
                </c:pt>
                <c:pt idx="847">
                  <c:v>16.998000000000001</c:v>
                </c:pt>
                <c:pt idx="848">
                  <c:v>16.998999999999999</c:v>
                </c:pt>
                <c:pt idx="849">
                  <c:v>17.001000000000001</c:v>
                </c:pt>
                <c:pt idx="850">
                  <c:v>17.001000000000001</c:v>
                </c:pt>
                <c:pt idx="851">
                  <c:v>17.001000000000001</c:v>
                </c:pt>
                <c:pt idx="852">
                  <c:v>17.001000000000001</c:v>
                </c:pt>
                <c:pt idx="853">
                  <c:v>17</c:v>
                </c:pt>
                <c:pt idx="854">
                  <c:v>17</c:v>
                </c:pt>
                <c:pt idx="855">
                  <c:v>17.003</c:v>
                </c:pt>
                <c:pt idx="856">
                  <c:v>17.003</c:v>
                </c:pt>
                <c:pt idx="857">
                  <c:v>17.003</c:v>
                </c:pt>
                <c:pt idx="858">
                  <c:v>17.004000000000001</c:v>
                </c:pt>
                <c:pt idx="859">
                  <c:v>17.004000000000001</c:v>
                </c:pt>
                <c:pt idx="860">
                  <c:v>17.001999999999999</c:v>
                </c:pt>
                <c:pt idx="861">
                  <c:v>17.003</c:v>
                </c:pt>
                <c:pt idx="862">
                  <c:v>17.003</c:v>
                </c:pt>
                <c:pt idx="863">
                  <c:v>17.003</c:v>
                </c:pt>
                <c:pt idx="864">
                  <c:v>17.001999999999999</c:v>
                </c:pt>
                <c:pt idx="865">
                  <c:v>17.001999999999999</c:v>
                </c:pt>
                <c:pt idx="866">
                  <c:v>17.004000000000001</c:v>
                </c:pt>
                <c:pt idx="867">
                  <c:v>17.003</c:v>
                </c:pt>
                <c:pt idx="868">
                  <c:v>17.004000000000001</c:v>
                </c:pt>
                <c:pt idx="869">
                  <c:v>17.003</c:v>
                </c:pt>
                <c:pt idx="870">
                  <c:v>17.003</c:v>
                </c:pt>
                <c:pt idx="871">
                  <c:v>17.001000000000001</c:v>
                </c:pt>
                <c:pt idx="872">
                  <c:v>17.001999999999999</c:v>
                </c:pt>
                <c:pt idx="873">
                  <c:v>17.001999999999999</c:v>
                </c:pt>
                <c:pt idx="874">
                  <c:v>17</c:v>
                </c:pt>
                <c:pt idx="875">
                  <c:v>17.003</c:v>
                </c:pt>
                <c:pt idx="876">
                  <c:v>17.001999999999999</c:v>
                </c:pt>
                <c:pt idx="877">
                  <c:v>17</c:v>
                </c:pt>
                <c:pt idx="878">
                  <c:v>17</c:v>
                </c:pt>
                <c:pt idx="879">
                  <c:v>17</c:v>
                </c:pt>
                <c:pt idx="880">
                  <c:v>16.998999999999999</c:v>
                </c:pt>
                <c:pt idx="881">
                  <c:v>16.998000000000001</c:v>
                </c:pt>
                <c:pt idx="882">
                  <c:v>16.998999999999999</c:v>
                </c:pt>
                <c:pt idx="883">
                  <c:v>16.998000000000001</c:v>
                </c:pt>
                <c:pt idx="884">
                  <c:v>16.998000000000001</c:v>
                </c:pt>
                <c:pt idx="885">
                  <c:v>16.997</c:v>
                </c:pt>
                <c:pt idx="886">
                  <c:v>16.998000000000001</c:v>
                </c:pt>
                <c:pt idx="887">
                  <c:v>16.998000000000001</c:v>
                </c:pt>
                <c:pt idx="888">
                  <c:v>16.998000000000001</c:v>
                </c:pt>
                <c:pt idx="889">
                  <c:v>16.997</c:v>
                </c:pt>
                <c:pt idx="890">
                  <c:v>16.995999999999999</c:v>
                </c:pt>
                <c:pt idx="891">
                  <c:v>16.995999999999999</c:v>
                </c:pt>
                <c:pt idx="892">
                  <c:v>16.997</c:v>
                </c:pt>
                <c:pt idx="893">
                  <c:v>16.997</c:v>
                </c:pt>
                <c:pt idx="894">
                  <c:v>16.997</c:v>
                </c:pt>
                <c:pt idx="895">
                  <c:v>16.997</c:v>
                </c:pt>
                <c:pt idx="896">
                  <c:v>16.997</c:v>
                </c:pt>
                <c:pt idx="897">
                  <c:v>16.995999999999999</c:v>
                </c:pt>
                <c:pt idx="898">
                  <c:v>16.995999999999999</c:v>
                </c:pt>
                <c:pt idx="899">
                  <c:v>16.998000000000001</c:v>
                </c:pt>
                <c:pt idx="900">
                  <c:v>16.998000000000001</c:v>
                </c:pt>
                <c:pt idx="901">
                  <c:v>16.998000000000001</c:v>
                </c:pt>
                <c:pt idx="902">
                  <c:v>16.998999999999999</c:v>
                </c:pt>
                <c:pt idx="903">
                  <c:v>16.998000000000001</c:v>
                </c:pt>
                <c:pt idx="904">
                  <c:v>16.998000000000001</c:v>
                </c:pt>
                <c:pt idx="905">
                  <c:v>17</c:v>
                </c:pt>
                <c:pt idx="906">
                  <c:v>17</c:v>
                </c:pt>
                <c:pt idx="907">
                  <c:v>16.998999999999999</c:v>
                </c:pt>
                <c:pt idx="908">
                  <c:v>16.998999999999999</c:v>
                </c:pt>
                <c:pt idx="909">
                  <c:v>17.001000000000001</c:v>
                </c:pt>
                <c:pt idx="910">
                  <c:v>17</c:v>
                </c:pt>
                <c:pt idx="911">
                  <c:v>17</c:v>
                </c:pt>
                <c:pt idx="912">
                  <c:v>17.001000000000001</c:v>
                </c:pt>
                <c:pt idx="913">
                  <c:v>17.001999999999999</c:v>
                </c:pt>
                <c:pt idx="914">
                  <c:v>17.001999999999999</c:v>
                </c:pt>
                <c:pt idx="915">
                  <c:v>17.003</c:v>
                </c:pt>
                <c:pt idx="916">
                  <c:v>17.003</c:v>
                </c:pt>
                <c:pt idx="917">
                  <c:v>17.001999999999999</c:v>
                </c:pt>
                <c:pt idx="918">
                  <c:v>17.003</c:v>
                </c:pt>
                <c:pt idx="919">
                  <c:v>17.003</c:v>
                </c:pt>
                <c:pt idx="920">
                  <c:v>17.003</c:v>
                </c:pt>
                <c:pt idx="921">
                  <c:v>17.003</c:v>
                </c:pt>
                <c:pt idx="922">
                  <c:v>17.004000000000001</c:v>
                </c:pt>
                <c:pt idx="923">
                  <c:v>17.003</c:v>
                </c:pt>
                <c:pt idx="924">
                  <c:v>17.003</c:v>
                </c:pt>
                <c:pt idx="925">
                  <c:v>17.003</c:v>
                </c:pt>
                <c:pt idx="926">
                  <c:v>17.001999999999999</c:v>
                </c:pt>
                <c:pt idx="927">
                  <c:v>17.001999999999999</c:v>
                </c:pt>
                <c:pt idx="928">
                  <c:v>17.001999999999999</c:v>
                </c:pt>
                <c:pt idx="929">
                  <c:v>17.003</c:v>
                </c:pt>
                <c:pt idx="930">
                  <c:v>17.003</c:v>
                </c:pt>
                <c:pt idx="931">
                  <c:v>17.001999999999999</c:v>
                </c:pt>
                <c:pt idx="932">
                  <c:v>17.003</c:v>
                </c:pt>
                <c:pt idx="933">
                  <c:v>17.001999999999999</c:v>
                </c:pt>
                <c:pt idx="934">
                  <c:v>17.001000000000001</c:v>
                </c:pt>
                <c:pt idx="935">
                  <c:v>17.001000000000001</c:v>
                </c:pt>
                <c:pt idx="936">
                  <c:v>17.001000000000001</c:v>
                </c:pt>
                <c:pt idx="937">
                  <c:v>17</c:v>
                </c:pt>
                <c:pt idx="938">
                  <c:v>17.001000000000001</c:v>
                </c:pt>
                <c:pt idx="939">
                  <c:v>17.001000000000001</c:v>
                </c:pt>
                <c:pt idx="940">
                  <c:v>17.001000000000001</c:v>
                </c:pt>
                <c:pt idx="941">
                  <c:v>16.998999999999999</c:v>
                </c:pt>
                <c:pt idx="942">
                  <c:v>16.998999999999999</c:v>
                </c:pt>
                <c:pt idx="943">
                  <c:v>16.998999999999999</c:v>
                </c:pt>
                <c:pt idx="944">
                  <c:v>16.997</c:v>
                </c:pt>
                <c:pt idx="945">
                  <c:v>16.997</c:v>
                </c:pt>
                <c:pt idx="946">
                  <c:v>16.998000000000001</c:v>
                </c:pt>
                <c:pt idx="947">
                  <c:v>16.998000000000001</c:v>
                </c:pt>
                <c:pt idx="948">
                  <c:v>16.997</c:v>
                </c:pt>
                <c:pt idx="949">
                  <c:v>16.998000000000001</c:v>
                </c:pt>
                <c:pt idx="950">
                  <c:v>16.997</c:v>
                </c:pt>
                <c:pt idx="951">
                  <c:v>16.995999999999999</c:v>
                </c:pt>
                <c:pt idx="952">
                  <c:v>16.995999999999999</c:v>
                </c:pt>
                <c:pt idx="953">
                  <c:v>16.998000000000001</c:v>
                </c:pt>
                <c:pt idx="954">
                  <c:v>16.997</c:v>
                </c:pt>
                <c:pt idx="955">
                  <c:v>16.997</c:v>
                </c:pt>
                <c:pt idx="956">
                  <c:v>16.997</c:v>
                </c:pt>
                <c:pt idx="957">
                  <c:v>16.995999999999999</c:v>
                </c:pt>
                <c:pt idx="958">
                  <c:v>16.998000000000001</c:v>
                </c:pt>
                <c:pt idx="959">
                  <c:v>16.998000000000001</c:v>
                </c:pt>
                <c:pt idx="960">
                  <c:v>16.998000000000001</c:v>
                </c:pt>
                <c:pt idx="961">
                  <c:v>16.998000000000001</c:v>
                </c:pt>
                <c:pt idx="962">
                  <c:v>16.998999999999999</c:v>
                </c:pt>
                <c:pt idx="963">
                  <c:v>16.997</c:v>
                </c:pt>
                <c:pt idx="964">
                  <c:v>16.997</c:v>
                </c:pt>
                <c:pt idx="965">
                  <c:v>16.997</c:v>
                </c:pt>
                <c:pt idx="966">
                  <c:v>17</c:v>
                </c:pt>
                <c:pt idx="967">
                  <c:v>16.998999999999999</c:v>
                </c:pt>
                <c:pt idx="968">
                  <c:v>17.001000000000001</c:v>
                </c:pt>
                <c:pt idx="969">
                  <c:v>17.001000000000001</c:v>
                </c:pt>
                <c:pt idx="970">
                  <c:v>17.001000000000001</c:v>
                </c:pt>
                <c:pt idx="971">
                  <c:v>17.001000000000001</c:v>
                </c:pt>
                <c:pt idx="972">
                  <c:v>17.001000000000001</c:v>
                </c:pt>
                <c:pt idx="973">
                  <c:v>17.001000000000001</c:v>
                </c:pt>
                <c:pt idx="974">
                  <c:v>17.001000000000001</c:v>
                </c:pt>
                <c:pt idx="975">
                  <c:v>17.001999999999999</c:v>
                </c:pt>
                <c:pt idx="976">
                  <c:v>17.001999999999999</c:v>
                </c:pt>
                <c:pt idx="977">
                  <c:v>17.003</c:v>
                </c:pt>
                <c:pt idx="978">
                  <c:v>17.003</c:v>
                </c:pt>
                <c:pt idx="979">
                  <c:v>17.003</c:v>
                </c:pt>
                <c:pt idx="980">
                  <c:v>17.001999999999999</c:v>
                </c:pt>
                <c:pt idx="981">
                  <c:v>17.003</c:v>
                </c:pt>
                <c:pt idx="982">
                  <c:v>17.003</c:v>
                </c:pt>
                <c:pt idx="983">
                  <c:v>17.003</c:v>
                </c:pt>
                <c:pt idx="984">
                  <c:v>17.003</c:v>
                </c:pt>
                <c:pt idx="985">
                  <c:v>17.003</c:v>
                </c:pt>
                <c:pt idx="986">
                  <c:v>17.004000000000001</c:v>
                </c:pt>
                <c:pt idx="987">
                  <c:v>17.004000000000001</c:v>
                </c:pt>
                <c:pt idx="988">
                  <c:v>17.004000000000001</c:v>
                </c:pt>
                <c:pt idx="989">
                  <c:v>17.003</c:v>
                </c:pt>
                <c:pt idx="990">
                  <c:v>17.001999999999999</c:v>
                </c:pt>
                <c:pt idx="991">
                  <c:v>17.001999999999999</c:v>
                </c:pt>
                <c:pt idx="992">
                  <c:v>17.001999999999999</c:v>
                </c:pt>
                <c:pt idx="993">
                  <c:v>17.001999999999999</c:v>
                </c:pt>
                <c:pt idx="994">
                  <c:v>17.001999999999999</c:v>
                </c:pt>
                <c:pt idx="995">
                  <c:v>17.001000000000001</c:v>
                </c:pt>
                <c:pt idx="996">
                  <c:v>17.001999999999999</c:v>
                </c:pt>
                <c:pt idx="997">
                  <c:v>17.001999999999999</c:v>
                </c:pt>
                <c:pt idx="998">
                  <c:v>17</c:v>
                </c:pt>
                <c:pt idx="999">
                  <c:v>17</c:v>
                </c:pt>
                <c:pt idx="1000">
                  <c:v>17.001000000000001</c:v>
                </c:pt>
                <c:pt idx="1001">
                  <c:v>16.998999999999999</c:v>
                </c:pt>
                <c:pt idx="1002">
                  <c:v>17</c:v>
                </c:pt>
                <c:pt idx="1003">
                  <c:v>16.998999999999999</c:v>
                </c:pt>
                <c:pt idx="1004">
                  <c:v>16.998000000000001</c:v>
                </c:pt>
                <c:pt idx="1005">
                  <c:v>16.998000000000001</c:v>
                </c:pt>
                <c:pt idx="1006">
                  <c:v>16.998000000000001</c:v>
                </c:pt>
                <c:pt idx="1007">
                  <c:v>16.997</c:v>
                </c:pt>
                <c:pt idx="1008">
                  <c:v>16.997</c:v>
                </c:pt>
                <c:pt idx="1009">
                  <c:v>16.998000000000001</c:v>
                </c:pt>
                <c:pt idx="1010">
                  <c:v>16.997</c:v>
                </c:pt>
                <c:pt idx="1011">
                  <c:v>16.995000000000001</c:v>
                </c:pt>
                <c:pt idx="1012">
                  <c:v>16.995000000000001</c:v>
                </c:pt>
                <c:pt idx="1013">
                  <c:v>16.997</c:v>
                </c:pt>
                <c:pt idx="1014">
                  <c:v>16.997</c:v>
                </c:pt>
                <c:pt idx="1015">
                  <c:v>16.995999999999999</c:v>
                </c:pt>
                <c:pt idx="1016">
                  <c:v>16.997</c:v>
                </c:pt>
                <c:pt idx="1017">
                  <c:v>16.997</c:v>
                </c:pt>
                <c:pt idx="1018">
                  <c:v>16.997</c:v>
                </c:pt>
                <c:pt idx="1019">
                  <c:v>16.998000000000001</c:v>
                </c:pt>
                <c:pt idx="1020">
                  <c:v>16.997</c:v>
                </c:pt>
                <c:pt idx="1021">
                  <c:v>16.997</c:v>
                </c:pt>
                <c:pt idx="1022">
                  <c:v>16.998999999999999</c:v>
                </c:pt>
                <c:pt idx="1023">
                  <c:v>16.998000000000001</c:v>
                </c:pt>
                <c:pt idx="1024">
                  <c:v>16.998000000000001</c:v>
                </c:pt>
                <c:pt idx="1025">
                  <c:v>17</c:v>
                </c:pt>
                <c:pt idx="1026">
                  <c:v>17</c:v>
                </c:pt>
                <c:pt idx="1027">
                  <c:v>17</c:v>
                </c:pt>
                <c:pt idx="1028">
                  <c:v>17</c:v>
                </c:pt>
                <c:pt idx="1029">
                  <c:v>17.001000000000001</c:v>
                </c:pt>
                <c:pt idx="1030">
                  <c:v>17.001000000000001</c:v>
                </c:pt>
                <c:pt idx="1031">
                  <c:v>17.001000000000001</c:v>
                </c:pt>
                <c:pt idx="1032">
                  <c:v>17.001000000000001</c:v>
                </c:pt>
                <c:pt idx="1033">
                  <c:v>17.001999999999999</c:v>
                </c:pt>
                <c:pt idx="1034">
                  <c:v>17.001999999999999</c:v>
                </c:pt>
                <c:pt idx="1035">
                  <c:v>17.001999999999999</c:v>
                </c:pt>
                <c:pt idx="1036">
                  <c:v>17.003</c:v>
                </c:pt>
                <c:pt idx="1037">
                  <c:v>17.003</c:v>
                </c:pt>
                <c:pt idx="1038">
                  <c:v>17.001999999999999</c:v>
                </c:pt>
                <c:pt idx="1039">
                  <c:v>17.003</c:v>
                </c:pt>
                <c:pt idx="1040">
                  <c:v>17.003</c:v>
                </c:pt>
                <c:pt idx="1041">
                  <c:v>17.003</c:v>
                </c:pt>
                <c:pt idx="1042">
                  <c:v>17.003</c:v>
                </c:pt>
                <c:pt idx="1043">
                  <c:v>17.004000000000001</c:v>
                </c:pt>
                <c:pt idx="1044">
                  <c:v>17.001999999999999</c:v>
                </c:pt>
                <c:pt idx="1045">
                  <c:v>17.001999999999999</c:v>
                </c:pt>
                <c:pt idx="1046">
                  <c:v>17.003</c:v>
                </c:pt>
                <c:pt idx="1047">
                  <c:v>17.001999999999999</c:v>
                </c:pt>
                <c:pt idx="1048">
                  <c:v>17.001000000000001</c:v>
                </c:pt>
                <c:pt idx="1049">
                  <c:v>17.001000000000001</c:v>
                </c:pt>
                <c:pt idx="1050">
                  <c:v>17.004000000000001</c:v>
                </c:pt>
                <c:pt idx="1051">
                  <c:v>17.003</c:v>
                </c:pt>
                <c:pt idx="1052">
                  <c:v>17.001999999999999</c:v>
                </c:pt>
                <c:pt idx="1053">
                  <c:v>17.001000000000001</c:v>
                </c:pt>
                <c:pt idx="1054">
                  <c:v>17.001000000000001</c:v>
                </c:pt>
                <c:pt idx="1055">
                  <c:v>17.001999999999999</c:v>
                </c:pt>
                <c:pt idx="1056">
                  <c:v>17.001000000000001</c:v>
                </c:pt>
                <c:pt idx="1057">
                  <c:v>17</c:v>
                </c:pt>
                <c:pt idx="1058">
                  <c:v>16.998000000000001</c:v>
                </c:pt>
                <c:pt idx="1059">
                  <c:v>17</c:v>
                </c:pt>
                <c:pt idx="1060">
                  <c:v>16.998999999999999</c:v>
                </c:pt>
                <c:pt idx="1061">
                  <c:v>16.998000000000001</c:v>
                </c:pt>
                <c:pt idx="1062">
                  <c:v>16.998999999999999</c:v>
                </c:pt>
                <c:pt idx="1063">
                  <c:v>16.998999999999999</c:v>
                </c:pt>
                <c:pt idx="1064">
                  <c:v>16.998999999999999</c:v>
                </c:pt>
                <c:pt idx="1065">
                  <c:v>16.998000000000001</c:v>
                </c:pt>
                <c:pt idx="1066">
                  <c:v>16.998999999999999</c:v>
                </c:pt>
                <c:pt idx="1067">
                  <c:v>16.998999999999999</c:v>
                </c:pt>
                <c:pt idx="1068">
                  <c:v>16.995999999999999</c:v>
                </c:pt>
                <c:pt idx="1069">
                  <c:v>16.995999999999999</c:v>
                </c:pt>
                <c:pt idx="1070">
                  <c:v>16.995999999999999</c:v>
                </c:pt>
                <c:pt idx="1071">
                  <c:v>16.995999999999999</c:v>
                </c:pt>
                <c:pt idx="1072">
                  <c:v>16.997</c:v>
                </c:pt>
                <c:pt idx="1073">
                  <c:v>16.997</c:v>
                </c:pt>
                <c:pt idx="1074">
                  <c:v>16.995999999999999</c:v>
                </c:pt>
                <c:pt idx="1075">
                  <c:v>16.995999999999999</c:v>
                </c:pt>
                <c:pt idx="1076">
                  <c:v>16.995999999999999</c:v>
                </c:pt>
                <c:pt idx="1077">
                  <c:v>16.997</c:v>
                </c:pt>
                <c:pt idx="1078">
                  <c:v>16.995999999999999</c:v>
                </c:pt>
                <c:pt idx="1079">
                  <c:v>16.998999999999999</c:v>
                </c:pt>
                <c:pt idx="1080">
                  <c:v>16.998000000000001</c:v>
                </c:pt>
                <c:pt idx="1081">
                  <c:v>16.998999999999999</c:v>
                </c:pt>
                <c:pt idx="1082">
                  <c:v>16.998999999999999</c:v>
                </c:pt>
                <c:pt idx="1083">
                  <c:v>16.998999999999999</c:v>
                </c:pt>
                <c:pt idx="1084">
                  <c:v>16.998999999999999</c:v>
                </c:pt>
                <c:pt idx="1085">
                  <c:v>16.998999999999999</c:v>
                </c:pt>
                <c:pt idx="1086">
                  <c:v>16.998999999999999</c:v>
                </c:pt>
                <c:pt idx="1087">
                  <c:v>16.998999999999999</c:v>
                </c:pt>
                <c:pt idx="1088">
                  <c:v>16.998999999999999</c:v>
                </c:pt>
                <c:pt idx="1089">
                  <c:v>17.001000000000001</c:v>
                </c:pt>
                <c:pt idx="1090">
                  <c:v>17.001000000000001</c:v>
                </c:pt>
                <c:pt idx="1091">
                  <c:v>17.001000000000001</c:v>
                </c:pt>
                <c:pt idx="1092">
                  <c:v>17.001000000000001</c:v>
                </c:pt>
                <c:pt idx="1093">
                  <c:v>17.001000000000001</c:v>
                </c:pt>
                <c:pt idx="1094">
                  <c:v>17.001999999999999</c:v>
                </c:pt>
                <c:pt idx="1095">
                  <c:v>17.001999999999999</c:v>
                </c:pt>
                <c:pt idx="1096">
                  <c:v>17.003</c:v>
                </c:pt>
                <c:pt idx="1097">
                  <c:v>17.003</c:v>
                </c:pt>
                <c:pt idx="1098">
                  <c:v>17.003</c:v>
                </c:pt>
                <c:pt idx="1099">
                  <c:v>17.003</c:v>
                </c:pt>
                <c:pt idx="1100">
                  <c:v>17.003</c:v>
                </c:pt>
                <c:pt idx="1101">
                  <c:v>17.001999999999999</c:v>
                </c:pt>
                <c:pt idx="1102">
                  <c:v>17.001999999999999</c:v>
                </c:pt>
                <c:pt idx="1103">
                  <c:v>17.004000000000001</c:v>
                </c:pt>
                <c:pt idx="1104">
                  <c:v>17.003</c:v>
                </c:pt>
                <c:pt idx="1105">
                  <c:v>17.003</c:v>
                </c:pt>
                <c:pt idx="1106">
                  <c:v>17.004000000000001</c:v>
                </c:pt>
                <c:pt idx="1107">
                  <c:v>17.001999999999999</c:v>
                </c:pt>
                <c:pt idx="1108">
                  <c:v>17.001999999999999</c:v>
                </c:pt>
                <c:pt idx="1109">
                  <c:v>17.001999999999999</c:v>
                </c:pt>
                <c:pt idx="1110">
                  <c:v>17.001999999999999</c:v>
                </c:pt>
                <c:pt idx="1111">
                  <c:v>17.001999999999999</c:v>
                </c:pt>
                <c:pt idx="1112">
                  <c:v>17.001999999999999</c:v>
                </c:pt>
                <c:pt idx="1113">
                  <c:v>17.001999999999999</c:v>
                </c:pt>
                <c:pt idx="1114">
                  <c:v>17.001999999999999</c:v>
                </c:pt>
                <c:pt idx="1115">
                  <c:v>17</c:v>
                </c:pt>
                <c:pt idx="1116">
                  <c:v>17</c:v>
                </c:pt>
                <c:pt idx="1117">
                  <c:v>17</c:v>
                </c:pt>
                <c:pt idx="1118">
                  <c:v>17</c:v>
                </c:pt>
                <c:pt idx="1119">
                  <c:v>16.998000000000001</c:v>
                </c:pt>
                <c:pt idx="1120">
                  <c:v>16.998999999999999</c:v>
                </c:pt>
                <c:pt idx="1121">
                  <c:v>16.998999999999999</c:v>
                </c:pt>
                <c:pt idx="1122">
                  <c:v>16.998000000000001</c:v>
                </c:pt>
                <c:pt idx="1123">
                  <c:v>16.998000000000001</c:v>
                </c:pt>
                <c:pt idx="1124">
                  <c:v>16.998000000000001</c:v>
                </c:pt>
                <c:pt idx="1125">
                  <c:v>16.995999999999999</c:v>
                </c:pt>
                <c:pt idx="1126">
                  <c:v>16.997</c:v>
                </c:pt>
                <c:pt idx="1127">
                  <c:v>16.995999999999999</c:v>
                </c:pt>
                <c:pt idx="1128">
                  <c:v>16.995999999999999</c:v>
                </c:pt>
                <c:pt idx="1129">
                  <c:v>16.998000000000001</c:v>
                </c:pt>
                <c:pt idx="1130">
                  <c:v>16.998000000000001</c:v>
                </c:pt>
                <c:pt idx="1131">
                  <c:v>16.997</c:v>
                </c:pt>
                <c:pt idx="1132">
                  <c:v>16.997</c:v>
                </c:pt>
                <c:pt idx="1133">
                  <c:v>16.997</c:v>
                </c:pt>
                <c:pt idx="1134">
                  <c:v>16.997</c:v>
                </c:pt>
                <c:pt idx="1135">
                  <c:v>16.995999999999999</c:v>
                </c:pt>
                <c:pt idx="1136">
                  <c:v>16.998000000000001</c:v>
                </c:pt>
                <c:pt idx="1137">
                  <c:v>16.998000000000001</c:v>
                </c:pt>
                <c:pt idx="1138">
                  <c:v>16.997</c:v>
                </c:pt>
                <c:pt idx="1139">
                  <c:v>16.998000000000001</c:v>
                </c:pt>
                <c:pt idx="1140">
                  <c:v>16.997</c:v>
                </c:pt>
                <c:pt idx="1141">
                  <c:v>16.998000000000001</c:v>
                </c:pt>
                <c:pt idx="1142">
                  <c:v>16.998999999999999</c:v>
                </c:pt>
                <c:pt idx="1143">
                  <c:v>16.998999999999999</c:v>
                </c:pt>
                <c:pt idx="1144">
                  <c:v>16.998999999999999</c:v>
                </c:pt>
                <c:pt idx="1145">
                  <c:v>16.998999999999999</c:v>
                </c:pt>
                <c:pt idx="1146">
                  <c:v>17.001999999999999</c:v>
                </c:pt>
                <c:pt idx="1147">
                  <c:v>17.001000000000001</c:v>
                </c:pt>
                <c:pt idx="1148">
                  <c:v>17.001000000000001</c:v>
                </c:pt>
                <c:pt idx="1149">
                  <c:v>17.001000000000001</c:v>
                </c:pt>
                <c:pt idx="1150">
                  <c:v>17.003</c:v>
                </c:pt>
                <c:pt idx="1151">
                  <c:v>17.001000000000001</c:v>
                </c:pt>
                <c:pt idx="1152">
                  <c:v>17.001000000000001</c:v>
                </c:pt>
                <c:pt idx="1153">
                  <c:v>17.003</c:v>
                </c:pt>
                <c:pt idx="1154">
                  <c:v>17.001999999999999</c:v>
                </c:pt>
                <c:pt idx="1155">
                  <c:v>17.001999999999999</c:v>
                </c:pt>
                <c:pt idx="1156">
                  <c:v>17.003</c:v>
                </c:pt>
                <c:pt idx="1157">
                  <c:v>17.001999999999999</c:v>
                </c:pt>
                <c:pt idx="1158">
                  <c:v>17.001999999999999</c:v>
                </c:pt>
                <c:pt idx="1159">
                  <c:v>17.004000000000001</c:v>
                </c:pt>
                <c:pt idx="1160">
                  <c:v>17.003</c:v>
                </c:pt>
                <c:pt idx="1161">
                  <c:v>17.003</c:v>
                </c:pt>
                <c:pt idx="1162">
                  <c:v>17.003</c:v>
                </c:pt>
                <c:pt idx="1163">
                  <c:v>17.004000000000001</c:v>
                </c:pt>
                <c:pt idx="1164">
                  <c:v>17.003</c:v>
                </c:pt>
                <c:pt idx="1165">
                  <c:v>17.001999999999999</c:v>
                </c:pt>
                <c:pt idx="1166">
                  <c:v>17.003</c:v>
                </c:pt>
                <c:pt idx="1167">
                  <c:v>17.001000000000001</c:v>
                </c:pt>
                <c:pt idx="1168">
                  <c:v>17.001000000000001</c:v>
                </c:pt>
                <c:pt idx="1169">
                  <c:v>17.001000000000001</c:v>
                </c:pt>
                <c:pt idx="1170">
                  <c:v>17</c:v>
                </c:pt>
                <c:pt idx="1171">
                  <c:v>17</c:v>
                </c:pt>
                <c:pt idx="1172">
                  <c:v>17.001999999999999</c:v>
                </c:pt>
                <c:pt idx="1173">
                  <c:v>17.001000000000001</c:v>
                </c:pt>
                <c:pt idx="1174">
                  <c:v>16.998999999999999</c:v>
                </c:pt>
                <c:pt idx="1175">
                  <c:v>16.998999999999999</c:v>
                </c:pt>
                <c:pt idx="1176">
                  <c:v>16.998999999999999</c:v>
                </c:pt>
                <c:pt idx="1177">
                  <c:v>16.997</c:v>
                </c:pt>
                <c:pt idx="1178">
                  <c:v>16.998000000000001</c:v>
                </c:pt>
                <c:pt idx="1179">
                  <c:v>16.998000000000001</c:v>
                </c:pt>
                <c:pt idx="1180">
                  <c:v>16.998999999999999</c:v>
                </c:pt>
                <c:pt idx="1181">
                  <c:v>16.998999999999999</c:v>
                </c:pt>
                <c:pt idx="1182">
                  <c:v>16.998000000000001</c:v>
                </c:pt>
                <c:pt idx="1183">
                  <c:v>16.998000000000001</c:v>
                </c:pt>
                <c:pt idx="1184">
                  <c:v>16.994</c:v>
                </c:pt>
                <c:pt idx="1185">
                  <c:v>16.994</c:v>
                </c:pt>
                <c:pt idx="1186">
                  <c:v>16.995999999999999</c:v>
                </c:pt>
                <c:pt idx="1187">
                  <c:v>16.995999999999999</c:v>
                </c:pt>
                <c:pt idx="1188">
                  <c:v>16.998000000000001</c:v>
                </c:pt>
                <c:pt idx="1189">
                  <c:v>16.998000000000001</c:v>
                </c:pt>
                <c:pt idx="1190">
                  <c:v>16.998000000000001</c:v>
                </c:pt>
                <c:pt idx="1191">
                  <c:v>16.995999999999999</c:v>
                </c:pt>
                <c:pt idx="1192">
                  <c:v>16.995999999999999</c:v>
                </c:pt>
                <c:pt idx="1193">
                  <c:v>16.995999999999999</c:v>
                </c:pt>
                <c:pt idx="1194">
                  <c:v>16.997</c:v>
                </c:pt>
                <c:pt idx="1195">
                  <c:v>16.997</c:v>
                </c:pt>
                <c:pt idx="1196">
                  <c:v>16.998000000000001</c:v>
                </c:pt>
                <c:pt idx="1197">
                  <c:v>16.998999999999999</c:v>
                </c:pt>
                <c:pt idx="1198">
                  <c:v>16.998999999999999</c:v>
                </c:pt>
                <c:pt idx="1199">
                  <c:v>17</c:v>
                </c:pt>
                <c:pt idx="1200">
                  <c:v>16.998999999999999</c:v>
                </c:pt>
                <c:pt idx="1201">
                  <c:v>16.998999999999999</c:v>
                </c:pt>
                <c:pt idx="1202">
                  <c:v>16.998999999999999</c:v>
                </c:pt>
                <c:pt idx="1203">
                  <c:v>17.001999999999999</c:v>
                </c:pt>
                <c:pt idx="1204">
                  <c:v>17.001999999999999</c:v>
                </c:pt>
                <c:pt idx="1205">
                  <c:v>17.001000000000001</c:v>
                </c:pt>
                <c:pt idx="1206">
                  <c:v>17.001999999999999</c:v>
                </c:pt>
                <c:pt idx="1207">
                  <c:v>17.001000000000001</c:v>
                </c:pt>
                <c:pt idx="1208">
                  <c:v>17.001000000000001</c:v>
                </c:pt>
                <c:pt idx="1209">
                  <c:v>17.003</c:v>
                </c:pt>
                <c:pt idx="1210">
                  <c:v>17.004000000000001</c:v>
                </c:pt>
                <c:pt idx="1211">
                  <c:v>17.003</c:v>
                </c:pt>
                <c:pt idx="1212">
                  <c:v>17.003</c:v>
                </c:pt>
                <c:pt idx="1213">
                  <c:v>17.003</c:v>
                </c:pt>
                <c:pt idx="1214">
                  <c:v>17.003</c:v>
                </c:pt>
                <c:pt idx="1215">
                  <c:v>17.003</c:v>
                </c:pt>
                <c:pt idx="1216">
                  <c:v>17.003</c:v>
                </c:pt>
                <c:pt idx="1217">
                  <c:v>17.003</c:v>
                </c:pt>
                <c:pt idx="1218">
                  <c:v>17.003</c:v>
                </c:pt>
                <c:pt idx="1219">
                  <c:v>17.004000000000001</c:v>
                </c:pt>
                <c:pt idx="1220">
                  <c:v>17.001999999999999</c:v>
                </c:pt>
                <c:pt idx="1221">
                  <c:v>17.001000000000001</c:v>
                </c:pt>
                <c:pt idx="1222">
                  <c:v>17.003</c:v>
                </c:pt>
                <c:pt idx="1223">
                  <c:v>17.001999999999999</c:v>
                </c:pt>
                <c:pt idx="1224">
                  <c:v>17.001999999999999</c:v>
                </c:pt>
                <c:pt idx="1225">
                  <c:v>17.001000000000001</c:v>
                </c:pt>
                <c:pt idx="1226">
                  <c:v>17.001999999999999</c:v>
                </c:pt>
                <c:pt idx="1227">
                  <c:v>17.001999999999999</c:v>
                </c:pt>
                <c:pt idx="1228">
                  <c:v>17.001999999999999</c:v>
                </c:pt>
                <c:pt idx="1229">
                  <c:v>17</c:v>
                </c:pt>
                <c:pt idx="1230">
                  <c:v>17</c:v>
                </c:pt>
                <c:pt idx="1231">
                  <c:v>17</c:v>
                </c:pt>
                <c:pt idx="1232">
                  <c:v>17</c:v>
                </c:pt>
                <c:pt idx="1233">
                  <c:v>17</c:v>
                </c:pt>
                <c:pt idx="1234">
                  <c:v>16.998999999999999</c:v>
                </c:pt>
                <c:pt idx="1235">
                  <c:v>16.998000000000001</c:v>
                </c:pt>
                <c:pt idx="1236">
                  <c:v>16.998000000000001</c:v>
                </c:pt>
                <c:pt idx="1237">
                  <c:v>16.997</c:v>
                </c:pt>
                <c:pt idx="1238">
                  <c:v>16.997</c:v>
                </c:pt>
                <c:pt idx="1239">
                  <c:v>16.998000000000001</c:v>
                </c:pt>
                <c:pt idx="1240">
                  <c:v>16.998000000000001</c:v>
                </c:pt>
                <c:pt idx="1241">
                  <c:v>16.998000000000001</c:v>
                </c:pt>
                <c:pt idx="1242">
                  <c:v>16.997</c:v>
                </c:pt>
                <c:pt idx="1243">
                  <c:v>16.997</c:v>
                </c:pt>
                <c:pt idx="1244">
                  <c:v>16.995999999999999</c:v>
                </c:pt>
                <c:pt idx="1245">
                  <c:v>16.995000000000001</c:v>
                </c:pt>
                <c:pt idx="1246">
                  <c:v>16.997</c:v>
                </c:pt>
                <c:pt idx="1247">
                  <c:v>16.997</c:v>
                </c:pt>
                <c:pt idx="1248">
                  <c:v>16.997</c:v>
                </c:pt>
                <c:pt idx="1249">
                  <c:v>16.998000000000001</c:v>
                </c:pt>
                <c:pt idx="1250">
                  <c:v>16.997</c:v>
                </c:pt>
                <c:pt idx="1251">
                  <c:v>16.997</c:v>
                </c:pt>
                <c:pt idx="1252">
                  <c:v>16.997</c:v>
                </c:pt>
                <c:pt idx="1253">
                  <c:v>16.998000000000001</c:v>
                </c:pt>
                <c:pt idx="1254">
                  <c:v>16.998000000000001</c:v>
                </c:pt>
                <c:pt idx="1255">
                  <c:v>16.997</c:v>
                </c:pt>
                <c:pt idx="1256">
                  <c:v>16.997</c:v>
                </c:pt>
                <c:pt idx="1257">
                  <c:v>16.998999999999999</c:v>
                </c:pt>
                <c:pt idx="1258">
                  <c:v>16.998999999999999</c:v>
                </c:pt>
                <c:pt idx="1259">
                  <c:v>17.001000000000001</c:v>
                </c:pt>
                <c:pt idx="1260">
                  <c:v>17.001000000000001</c:v>
                </c:pt>
                <c:pt idx="1261">
                  <c:v>17</c:v>
                </c:pt>
                <c:pt idx="1262">
                  <c:v>17</c:v>
                </c:pt>
                <c:pt idx="1263">
                  <c:v>17.001000000000001</c:v>
                </c:pt>
                <c:pt idx="1264">
                  <c:v>17.001000000000001</c:v>
                </c:pt>
                <c:pt idx="1265">
                  <c:v>17.001000000000001</c:v>
                </c:pt>
                <c:pt idx="1266">
                  <c:v>17</c:v>
                </c:pt>
                <c:pt idx="1267">
                  <c:v>17.003</c:v>
                </c:pt>
                <c:pt idx="1268">
                  <c:v>17.001000000000001</c:v>
                </c:pt>
                <c:pt idx="1269">
                  <c:v>17.001000000000001</c:v>
                </c:pt>
                <c:pt idx="1270">
                  <c:v>17.004000000000001</c:v>
                </c:pt>
                <c:pt idx="1271">
                  <c:v>17.003</c:v>
                </c:pt>
                <c:pt idx="1272">
                  <c:v>17.003</c:v>
                </c:pt>
                <c:pt idx="1273">
                  <c:v>17.001999999999999</c:v>
                </c:pt>
                <c:pt idx="1274">
                  <c:v>17.004000000000001</c:v>
                </c:pt>
                <c:pt idx="1275">
                  <c:v>17.003</c:v>
                </c:pt>
                <c:pt idx="1276">
                  <c:v>17.003</c:v>
                </c:pt>
                <c:pt idx="1277">
                  <c:v>17.004000000000001</c:v>
                </c:pt>
                <c:pt idx="1278">
                  <c:v>17.003</c:v>
                </c:pt>
                <c:pt idx="1279">
                  <c:v>17.001999999999999</c:v>
                </c:pt>
                <c:pt idx="1280">
                  <c:v>17.001999999999999</c:v>
                </c:pt>
                <c:pt idx="1281">
                  <c:v>17.001999999999999</c:v>
                </c:pt>
                <c:pt idx="1282">
                  <c:v>17</c:v>
                </c:pt>
                <c:pt idx="1283">
                  <c:v>17.003</c:v>
                </c:pt>
                <c:pt idx="1284">
                  <c:v>17.003</c:v>
                </c:pt>
                <c:pt idx="1285">
                  <c:v>17.001000000000001</c:v>
                </c:pt>
                <c:pt idx="1286">
                  <c:v>17.001000000000001</c:v>
                </c:pt>
                <c:pt idx="1287">
                  <c:v>17</c:v>
                </c:pt>
                <c:pt idx="1288">
                  <c:v>16.998000000000001</c:v>
                </c:pt>
                <c:pt idx="1289">
                  <c:v>16.998000000000001</c:v>
                </c:pt>
                <c:pt idx="1290">
                  <c:v>17</c:v>
                </c:pt>
                <c:pt idx="1291">
                  <c:v>16.998000000000001</c:v>
                </c:pt>
                <c:pt idx="1292">
                  <c:v>16.998999999999999</c:v>
                </c:pt>
                <c:pt idx="1293">
                  <c:v>16.998000000000001</c:v>
                </c:pt>
                <c:pt idx="1294">
                  <c:v>16.997</c:v>
                </c:pt>
                <c:pt idx="1295">
                  <c:v>16.997</c:v>
                </c:pt>
                <c:pt idx="1296">
                  <c:v>16.997</c:v>
                </c:pt>
                <c:pt idx="1297">
                  <c:v>16.997</c:v>
                </c:pt>
                <c:pt idx="1298">
                  <c:v>16.995999999999999</c:v>
                </c:pt>
                <c:pt idx="1299">
                  <c:v>16.995999999999999</c:v>
                </c:pt>
                <c:pt idx="1300">
                  <c:v>16.997</c:v>
                </c:pt>
                <c:pt idx="1301">
                  <c:v>16.997</c:v>
                </c:pt>
                <c:pt idx="1302">
                  <c:v>16.995999999999999</c:v>
                </c:pt>
                <c:pt idx="1303">
                  <c:v>16.997</c:v>
                </c:pt>
                <c:pt idx="1304">
                  <c:v>16.997</c:v>
                </c:pt>
                <c:pt idx="1305">
                  <c:v>16.997</c:v>
                </c:pt>
                <c:pt idx="1306">
                  <c:v>16.998999999999999</c:v>
                </c:pt>
                <c:pt idx="1307">
                  <c:v>16.998000000000001</c:v>
                </c:pt>
                <c:pt idx="1308">
                  <c:v>16.998000000000001</c:v>
                </c:pt>
                <c:pt idx="1309">
                  <c:v>16.998999999999999</c:v>
                </c:pt>
                <c:pt idx="1310">
                  <c:v>16.998999999999999</c:v>
                </c:pt>
                <c:pt idx="1311">
                  <c:v>16.998000000000001</c:v>
                </c:pt>
                <c:pt idx="1312">
                  <c:v>16.998999999999999</c:v>
                </c:pt>
                <c:pt idx="1313">
                  <c:v>17</c:v>
                </c:pt>
                <c:pt idx="1314">
                  <c:v>17</c:v>
                </c:pt>
                <c:pt idx="1315">
                  <c:v>17</c:v>
                </c:pt>
                <c:pt idx="1316">
                  <c:v>17.001999999999999</c:v>
                </c:pt>
                <c:pt idx="1317">
                  <c:v>17.001999999999999</c:v>
                </c:pt>
                <c:pt idx="1318">
                  <c:v>17.001000000000001</c:v>
                </c:pt>
                <c:pt idx="1319">
                  <c:v>17.001000000000001</c:v>
                </c:pt>
                <c:pt idx="1320">
                  <c:v>17.003</c:v>
                </c:pt>
                <c:pt idx="1321">
                  <c:v>17.001999999999999</c:v>
                </c:pt>
                <c:pt idx="1322">
                  <c:v>17.003</c:v>
                </c:pt>
                <c:pt idx="1323">
                  <c:v>17.004999999999999</c:v>
                </c:pt>
                <c:pt idx="1324">
                  <c:v>17.004000000000001</c:v>
                </c:pt>
                <c:pt idx="1325">
                  <c:v>17.004000000000001</c:v>
                </c:pt>
                <c:pt idx="1326">
                  <c:v>17.001000000000001</c:v>
                </c:pt>
                <c:pt idx="1327">
                  <c:v>17.003</c:v>
                </c:pt>
                <c:pt idx="1328">
                  <c:v>17.001999999999999</c:v>
                </c:pt>
                <c:pt idx="1329">
                  <c:v>17.004000000000001</c:v>
                </c:pt>
                <c:pt idx="1330">
                  <c:v>17.004000000000001</c:v>
                </c:pt>
                <c:pt idx="1331">
                  <c:v>17.001999999999999</c:v>
                </c:pt>
                <c:pt idx="1332">
                  <c:v>17.001999999999999</c:v>
                </c:pt>
                <c:pt idx="1333">
                  <c:v>17.003</c:v>
                </c:pt>
                <c:pt idx="1334">
                  <c:v>17.001000000000001</c:v>
                </c:pt>
                <c:pt idx="1335">
                  <c:v>17.001000000000001</c:v>
                </c:pt>
                <c:pt idx="1336">
                  <c:v>17.001000000000001</c:v>
                </c:pt>
                <c:pt idx="1337">
                  <c:v>17.003</c:v>
                </c:pt>
                <c:pt idx="1338">
                  <c:v>17</c:v>
                </c:pt>
                <c:pt idx="1339">
                  <c:v>17</c:v>
                </c:pt>
                <c:pt idx="1340">
                  <c:v>17.001000000000001</c:v>
                </c:pt>
                <c:pt idx="1341">
                  <c:v>16.998999999999999</c:v>
                </c:pt>
                <c:pt idx="1342">
                  <c:v>16.998999999999999</c:v>
                </c:pt>
                <c:pt idx="1343">
                  <c:v>16.997</c:v>
                </c:pt>
                <c:pt idx="1344">
                  <c:v>16.998000000000001</c:v>
                </c:pt>
                <c:pt idx="1345">
                  <c:v>16.995999999999999</c:v>
                </c:pt>
                <c:pt idx="1346">
                  <c:v>16.995999999999999</c:v>
                </c:pt>
                <c:pt idx="1347">
                  <c:v>16.998000000000001</c:v>
                </c:pt>
                <c:pt idx="1348">
                  <c:v>16.997</c:v>
                </c:pt>
                <c:pt idx="1349">
                  <c:v>16.998000000000001</c:v>
                </c:pt>
                <c:pt idx="1350">
                  <c:v>16.997</c:v>
                </c:pt>
                <c:pt idx="1351">
                  <c:v>16.997</c:v>
                </c:pt>
                <c:pt idx="1352">
                  <c:v>16.997</c:v>
                </c:pt>
                <c:pt idx="1353">
                  <c:v>16.997</c:v>
                </c:pt>
                <c:pt idx="1354">
                  <c:v>16.995999999999999</c:v>
                </c:pt>
                <c:pt idx="1355">
                  <c:v>16.995999999999999</c:v>
                </c:pt>
                <c:pt idx="1356">
                  <c:v>16.998000000000001</c:v>
                </c:pt>
                <c:pt idx="1357">
                  <c:v>16.998000000000001</c:v>
                </c:pt>
                <c:pt idx="1358">
                  <c:v>16.997</c:v>
                </c:pt>
                <c:pt idx="1359">
                  <c:v>16.998000000000001</c:v>
                </c:pt>
                <c:pt idx="1360">
                  <c:v>16.998999999999999</c:v>
                </c:pt>
                <c:pt idx="1361">
                  <c:v>16.998000000000001</c:v>
                </c:pt>
                <c:pt idx="1362">
                  <c:v>16.998000000000001</c:v>
                </c:pt>
                <c:pt idx="1363">
                  <c:v>16.998999999999999</c:v>
                </c:pt>
                <c:pt idx="1364">
                  <c:v>16.998999999999999</c:v>
                </c:pt>
                <c:pt idx="1365">
                  <c:v>17</c:v>
                </c:pt>
                <c:pt idx="1366">
                  <c:v>17.001000000000001</c:v>
                </c:pt>
                <c:pt idx="1367">
                  <c:v>17.001000000000001</c:v>
                </c:pt>
                <c:pt idx="1368">
                  <c:v>17.001000000000001</c:v>
                </c:pt>
                <c:pt idx="1369">
                  <c:v>17.001000000000001</c:v>
                </c:pt>
                <c:pt idx="1370">
                  <c:v>17.001999999999999</c:v>
                </c:pt>
                <c:pt idx="1371">
                  <c:v>17.001999999999999</c:v>
                </c:pt>
                <c:pt idx="1372">
                  <c:v>17.001999999999999</c:v>
                </c:pt>
                <c:pt idx="1373">
                  <c:v>17.003</c:v>
                </c:pt>
                <c:pt idx="1374">
                  <c:v>17.001999999999999</c:v>
                </c:pt>
                <c:pt idx="1375">
                  <c:v>17.001999999999999</c:v>
                </c:pt>
                <c:pt idx="1376">
                  <c:v>17.001999999999999</c:v>
                </c:pt>
                <c:pt idx="1377">
                  <c:v>17.003</c:v>
                </c:pt>
                <c:pt idx="1378">
                  <c:v>17.001999999999999</c:v>
                </c:pt>
                <c:pt idx="1379">
                  <c:v>17.004000000000001</c:v>
                </c:pt>
                <c:pt idx="1380">
                  <c:v>17.004000000000001</c:v>
                </c:pt>
                <c:pt idx="1381">
                  <c:v>17.004999999999999</c:v>
                </c:pt>
                <c:pt idx="1382">
                  <c:v>17.003</c:v>
                </c:pt>
                <c:pt idx="1383">
                  <c:v>17.003</c:v>
                </c:pt>
                <c:pt idx="1384">
                  <c:v>17.003</c:v>
                </c:pt>
                <c:pt idx="1385">
                  <c:v>17.001999999999999</c:v>
                </c:pt>
                <c:pt idx="1386">
                  <c:v>17.001999999999999</c:v>
                </c:pt>
                <c:pt idx="1387">
                  <c:v>17.001999999999999</c:v>
                </c:pt>
                <c:pt idx="1388">
                  <c:v>17.001000000000001</c:v>
                </c:pt>
                <c:pt idx="1389">
                  <c:v>17.001000000000001</c:v>
                </c:pt>
                <c:pt idx="1390">
                  <c:v>17.001999999999999</c:v>
                </c:pt>
                <c:pt idx="1391">
                  <c:v>17</c:v>
                </c:pt>
                <c:pt idx="1392">
                  <c:v>17</c:v>
                </c:pt>
                <c:pt idx="1393">
                  <c:v>17</c:v>
                </c:pt>
                <c:pt idx="1394">
                  <c:v>17</c:v>
                </c:pt>
                <c:pt idx="1395">
                  <c:v>16.998999999999999</c:v>
                </c:pt>
                <c:pt idx="1396">
                  <c:v>16.998999999999999</c:v>
                </c:pt>
                <c:pt idx="1397">
                  <c:v>17</c:v>
                </c:pt>
                <c:pt idx="1398">
                  <c:v>16.997</c:v>
                </c:pt>
                <c:pt idx="1399">
                  <c:v>16.998000000000001</c:v>
                </c:pt>
                <c:pt idx="1400">
                  <c:v>16.998000000000001</c:v>
                </c:pt>
                <c:pt idx="1401">
                  <c:v>16.997</c:v>
                </c:pt>
                <c:pt idx="1402">
                  <c:v>16.995999999999999</c:v>
                </c:pt>
                <c:pt idx="1403">
                  <c:v>16.995999999999999</c:v>
                </c:pt>
                <c:pt idx="1404">
                  <c:v>16.997</c:v>
                </c:pt>
                <c:pt idx="1405">
                  <c:v>16.997</c:v>
                </c:pt>
                <c:pt idx="1406">
                  <c:v>16.997</c:v>
                </c:pt>
                <c:pt idx="1407">
                  <c:v>16.998000000000001</c:v>
                </c:pt>
                <c:pt idx="1408">
                  <c:v>16.998000000000001</c:v>
                </c:pt>
                <c:pt idx="1409">
                  <c:v>16.995999999999999</c:v>
                </c:pt>
                <c:pt idx="1410">
                  <c:v>16.997</c:v>
                </c:pt>
                <c:pt idx="1411">
                  <c:v>16.997</c:v>
                </c:pt>
                <c:pt idx="1412">
                  <c:v>16.997</c:v>
                </c:pt>
                <c:pt idx="1413">
                  <c:v>16.997</c:v>
                </c:pt>
                <c:pt idx="1414">
                  <c:v>17</c:v>
                </c:pt>
                <c:pt idx="1415">
                  <c:v>16.998999999999999</c:v>
                </c:pt>
                <c:pt idx="1416">
                  <c:v>17</c:v>
                </c:pt>
                <c:pt idx="1417">
                  <c:v>16.998999999999999</c:v>
                </c:pt>
                <c:pt idx="1418">
                  <c:v>16.998000000000001</c:v>
                </c:pt>
                <c:pt idx="1419">
                  <c:v>16.998999999999999</c:v>
                </c:pt>
                <c:pt idx="1420">
                  <c:v>17</c:v>
                </c:pt>
                <c:pt idx="1421">
                  <c:v>17</c:v>
                </c:pt>
                <c:pt idx="1422">
                  <c:v>17.001000000000001</c:v>
                </c:pt>
                <c:pt idx="1423">
                  <c:v>17.001000000000001</c:v>
                </c:pt>
                <c:pt idx="1424">
                  <c:v>17.001999999999999</c:v>
                </c:pt>
                <c:pt idx="1425">
                  <c:v>17.001999999999999</c:v>
                </c:pt>
                <c:pt idx="1426">
                  <c:v>17.001000000000001</c:v>
                </c:pt>
                <c:pt idx="1427">
                  <c:v>17.001000000000001</c:v>
                </c:pt>
                <c:pt idx="1428">
                  <c:v>17.001999999999999</c:v>
                </c:pt>
                <c:pt idx="1429">
                  <c:v>17.003</c:v>
                </c:pt>
                <c:pt idx="1430">
                  <c:v>17.003</c:v>
                </c:pt>
                <c:pt idx="1431">
                  <c:v>17.004000000000001</c:v>
                </c:pt>
                <c:pt idx="1432">
                  <c:v>17.003</c:v>
                </c:pt>
                <c:pt idx="1433">
                  <c:v>17.003</c:v>
                </c:pt>
                <c:pt idx="1434">
                  <c:v>17.004000000000001</c:v>
                </c:pt>
                <c:pt idx="1435">
                  <c:v>17.003</c:v>
                </c:pt>
                <c:pt idx="1436">
                  <c:v>17.003</c:v>
                </c:pt>
                <c:pt idx="1437">
                  <c:v>17.003</c:v>
                </c:pt>
                <c:pt idx="1438">
                  <c:v>17.001999999999999</c:v>
                </c:pt>
                <c:pt idx="1439">
                  <c:v>17.001999999999999</c:v>
                </c:pt>
                <c:pt idx="1440">
                  <c:v>17.003</c:v>
                </c:pt>
                <c:pt idx="1441">
                  <c:v>17.003</c:v>
                </c:pt>
                <c:pt idx="1442">
                  <c:v>17.001999999999999</c:v>
                </c:pt>
                <c:pt idx="1443">
                  <c:v>17.001999999999999</c:v>
                </c:pt>
                <c:pt idx="1444">
                  <c:v>17</c:v>
                </c:pt>
                <c:pt idx="1445">
                  <c:v>17</c:v>
                </c:pt>
                <c:pt idx="1446">
                  <c:v>17.001000000000001</c:v>
                </c:pt>
                <c:pt idx="1447">
                  <c:v>17.001000000000001</c:v>
                </c:pt>
                <c:pt idx="1448">
                  <c:v>17</c:v>
                </c:pt>
                <c:pt idx="1449">
                  <c:v>16.998999999999999</c:v>
                </c:pt>
                <c:pt idx="1450">
                  <c:v>17</c:v>
                </c:pt>
                <c:pt idx="1451">
                  <c:v>17</c:v>
                </c:pt>
                <c:pt idx="1452">
                  <c:v>16.998000000000001</c:v>
                </c:pt>
                <c:pt idx="1453">
                  <c:v>16.998000000000001</c:v>
                </c:pt>
                <c:pt idx="1454">
                  <c:v>16.995999999999999</c:v>
                </c:pt>
                <c:pt idx="1455">
                  <c:v>16.997</c:v>
                </c:pt>
                <c:pt idx="1456">
                  <c:v>16.997</c:v>
                </c:pt>
                <c:pt idx="1457">
                  <c:v>16.997</c:v>
                </c:pt>
                <c:pt idx="1458">
                  <c:v>16.997</c:v>
                </c:pt>
                <c:pt idx="1459">
                  <c:v>16.997</c:v>
                </c:pt>
                <c:pt idx="1460">
                  <c:v>16.997</c:v>
                </c:pt>
                <c:pt idx="1461">
                  <c:v>16.998000000000001</c:v>
                </c:pt>
                <c:pt idx="1462">
                  <c:v>16.997</c:v>
                </c:pt>
                <c:pt idx="1463">
                  <c:v>16.997</c:v>
                </c:pt>
                <c:pt idx="1464">
                  <c:v>16.997</c:v>
                </c:pt>
                <c:pt idx="1465">
                  <c:v>16.997</c:v>
                </c:pt>
                <c:pt idx="1466">
                  <c:v>16.998000000000001</c:v>
                </c:pt>
                <c:pt idx="1467">
                  <c:v>16.998000000000001</c:v>
                </c:pt>
                <c:pt idx="1468">
                  <c:v>16.998000000000001</c:v>
                </c:pt>
                <c:pt idx="1469">
                  <c:v>16.998999999999999</c:v>
                </c:pt>
                <c:pt idx="1470">
                  <c:v>16.998999999999999</c:v>
                </c:pt>
                <c:pt idx="1471">
                  <c:v>16.998999999999999</c:v>
                </c:pt>
                <c:pt idx="1472">
                  <c:v>17</c:v>
                </c:pt>
                <c:pt idx="1473">
                  <c:v>17</c:v>
                </c:pt>
                <c:pt idx="1474">
                  <c:v>17</c:v>
                </c:pt>
                <c:pt idx="1475">
                  <c:v>17.001000000000001</c:v>
                </c:pt>
                <c:pt idx="1476">
                  <c:v>17.001999999999999</c:v>
                </c:pt>
                <c:pt idx="1477">
                  <c:v>17.001999999999999</c:v>
                </c:pt>
                <c:pt idx="1478">
                  <c:v>17.001999999999999</c:v>
                </c:pt>
                <c:pt idx="1479">
                  <c:v>17.001999999999999</c:v>
                </c:pt>
                <c:pt idx="1480">
                  <c:v>17.004000000000001</c:v>
                </c:pt>
                <c:pt idx="1481">
                  <c:v>17.003</c:v>
                </c:pt>
                <c:pt idx="1482">
                  <c:v>17.004000000000001</c:v>
                </c:pt>
                <c:pt idx="1483">
                  <c:v>17.004000000000001</c:v>
                </c:pt>
                <c:pt idx="1484">
                  <c:v>17.001999999999999</c:v>
                </c:pt>
                <c:pt idx="1485">
                  <c:v>17.001999999999999</c:v>
                </c:pt>
                <c:pt idx="1486">
                  <c:v>17.004000000000001</c:v>
                </c:pt>
                <c:pt idx="1487">
                  <c:v>17.004000000000001</c:v>
                </c:pt>
                <c:pt idx="1488">
                  <c:v>17.004000000000001</c:v>
                </c:pt>
                <c:pt idx="1489">
                  <c:v>17.001999999999999</c:v>
                </c:pt>
                <c:pt idx="1490">
                  <c:v>17.004000000000001</c:v>
                </c:pt>
                <c:pt idx="1491">
                  <c:v>17.004000000000001</c:v>
                </c:pt>
                <c:pt idx="1492">
                  <c:v>17.001999999999999</c:v>
                </c:pt>
                <c:pt idx="1493">
                  <c:v>17.003</c:v>
                </c:pt>
                <c:pt idx="1494">
                  <c:v>17.001999999999999</c:v>
                </c:pt>
                <c:pt idx="1495">
                  <c:v>17.001999999999999</c:v>
                </c:pt>
                <c:pt idx="1496">
                  <c:v>17.001000000000001</c:v>
                </c:pt>
                <c:pt idx="1497">
                  <c:v>17.003</c:v>
                </c:pt>
                <c:pt idx="1498">
                  <c:v>17.003</c:v>
                </c:pt>
                <c:pt idx="1499">
                  <c:v>17.001000000000001</c:v>
                </c:pt>
                <c:pt idx="1500">
                  <c:v>17.001000000000001</c:v>
                </c:pt>
                <c:pt idx="1501">
                  <c:v>17.001000000000001</c:v>
                </c:pt>
                <c:pt idx="1502">
                  <c:v>16.998999999999999</c:v>
                </c:pt>
                <c:pt idx="1503">
                  <c:v>16.998999999999999</c:v>
                </c:pt>
                <c:pt idx="1504">
                  <c:v>16.998999999999999</c:v>
                </c:pt>
                <c:pt idx="1505">
                  <c:v>16.998999999999999</c:v>
                </c:pt>
                <c:pt idx="1506">
                  <c:v>16.998999999999999</c:v>
                </c:pt>
                <c:pt idx="1507">
                  <c:v>16.998999999999999</c:v>
                </c:pt>
                <c:pt idx="1508">
                  <c:v>16.997</c:v>
                </c:pt>
                <c:pt idx="1509">
                  <c:v>16.997</c:v>
                </c:pt>
                <c:pt idx="1510">
                  <c:v>16.997</c:v>
                </c:pt>
                <c:pt idx="1511">
                  <c:v>16.995999999999999</c:v>
                </c:pt>
                <c:pt idx="1512">
                  <c:v>16.997</c:v>
                </c:pt>
                <c:pt idx="1513">
                  <c:v>16.997</c:v>
                </c:pt>
                <c:pt idx="1514">
                  <c:v>16.997</c:v>
                </c:pt>
                <c:pt idx="1515">
                  <c:v>16.997</c:v>
                </c:pt>
                <c:pt idx="1516">
                  <c:v>16.997</c:v>
                </c:pt>
                <c:pt idx="1517">
                  <c:v>16.997</c:v>
                </c:pt>
                <c:pt idx="1518">
                  <c:v>16.995999999999999</c:v>
                </c:pt>
                <c:pt idx="1519">
                  <c:v>16.995999999999999</c:v>
                </c:pt>
                <c:pt idx="1520">
                  <c:v>16.997</c:v>
                </c:pt>
                <c:pt idx="1521">
                  <c:v>16.997</c:v>
                </c:pt>
                <c:pt idx="1522">
                  <c:v>16.997</c:v>
                </c:pt>
                <c:pt idx="1523">
                  <c:v>16.997</c:v>
                </c:pt>
                <c:pt idx="1524">
                  <c:v>16.998999999999999</c:v>
                </c:pt>
                <c:pt idx="1525">
                  <c:v>16.998999999999999</c:v>
                </c:pt>
                <c:pt idx="1526">
                  <c:v>16.997</c:v>
                </c:pt>
                <c:pt idx="1527">
                  <c:v>16.998999999999999</c:v>
                </c:pt>
                <c:pt idx="1528">
                  <c:v>16.998999999999999</c:v>
                </c:pt>
                <c:pt idx="1529">
                  <c:v>17</c:v>
                </c:pt>
                <c:pt idx="1530">
                  <c:v>17</c:v>
                </c:pt>
                <c:pt idx="1531">
                  <c:v>17.001000000000001</c:v>
                </c:pt>
                <c:pt idx="1532">
                  <c:v>17.001999999999999</c:v>
                </c:pt>
                <c:pt idx="1533">
                  <c:v>17.001999999999999</c:v>
                </c:pt>
                <c:pt idx="1534">
                  <c:v>17.001000000000001</c:v>
                </c:pt>
                <c:pt idx="1535">
                  <c:v>17.001000000000001</c:v>
                </c:pt>
                <c:pt idx="1536">
                  <c:v>17.001999999999999</c:v>
                </c:pt>
                <c:pt idx="1537">
                  <c:v>17.001999999999999</c:v>
                </c:pt>
                <c:pt idx="1538">
                  <c:v>17.004000000000001</c:v>
                </c:pt>
                <c:pt idx="1539">
                  <c:v>17.003</c:v>
                </c:pt>
                <c:pt idx="1540">
                  <c:v>17.003</c:v>
                </c:pt>
                <c:pt idx="1541">
                  <c:v>17.003</c:v>
                </c:pt>
                <c:pt idx="1542">
                  <c:v>17.003</c:v>
                </c:pt>
                <c:pt idx="1543">
                  <c:v>17.003</c:v>
                </c:pt>
                <c:pt idx="1544">
                  <c:v>17.001999999999999</c:v>
                </c:pt>
                <c:pt idx="1545">
                  <c:v>17.001999999999999</c:v>
                </c:pt>
                <c:pt idx="1546">
                  <c:v>17.003</c:v>
                </c:pt>
                <c:pt idx="1547">
                  <c:v>17.003</c:v>
                </c:pt>
                <c:pt idx="1548">
                  <c:v>17.003</c:v>
                </c:pt>
                <c:pt idx="1549">
                  <c:v>17.003</c:v>
                </c:pt>
                <c:pt idx="1550">
                  <c:v>17.003</c:v>
                </c:pt>
                <c:pt idx="1551">
                  <c:v>17.001000000000001</c:v>
                </c:pt>
                <c:pt idx="1552">
                  <c:v>17.001000000000001</c:v>
                </c:pt>
                <c:pt idx="1553">
                  <c:v>17</c:v>
                </c:pt>
                <c:pt idx="1554">
                  <c:v>17</c:v>
                </c:pt>
                <c:pt idx="1555">
                  <c:v>17</c:v>
                </c:pt>
                <c:pt idx="1556">
                  <c:v>17</c:v>
                </c:pt>
                <c:pt idx="1557">
                  <c:v>16.998999999999999</c:v>
                </c:pt>
                <c:pt idx="1558">
                  <c:v>16.998999999999999</c:v>
                </c:pt>
                <c:pt idx="1559">
                  <c:v>16.998999999999999</c:v>
                </c:pt>
                <c:pt idx="1560">
                  <c:v>16.998000000000001</c:v>
                </c:pt>
                <c:pt idx="1561">
                  <c:v>16.997</c:v>
                </c:pt>
                <c:pt idx="1562">
                  <c:v>16.997</c:v>
                </c:pt>
                <c:pt idx="1563">
                  <c:v>16.997</c:v>
                </c:pt>
                <c:pt idx="1564">
                  <c:v>16.997</c:v>
                </c:pt>
                <c:pt idx="1565">
                  <c:v>16.997</c:v>
                </c:pt>
                <c:pt idx="1566">
                  <c:v>16.998000000000001</c:v>
                </c:pt>
                <c:pt idx="1567">
                  <c:v>16.998000000000001</c:v>
                </c:pt>
                <c:pt idx="1568">
                  <c:v>16.998000000000001</c:v>
                </c:pt>
                <c:pt idx="1569">
                  <c:v>16.995999999999999</c:v>
                </c:pt>
                <c:pt idx="1570">
                  <c:v>16.995999999999999</c:v>
                </c:pt>
                <c:pt idx="1571">
                  <c:v>16.997</c:v>
                </c:pt>
                <c:pt idx="1572">
                  <c:v>16.997</c:v>
                </c:pt>
                <c:pt idx="1573">
                  <c:v>16.998000000000001</c:v>
                </c:pt>
                <c:pt idx="1574">
                  <c:v>16.998999999999999</c:v>
                </c:pt>
                <c:pt idx="1575">
                  <c:v>16.998999999999999</c:v>
                </c:pt>
                <c:pt idx="1576">
                  <c:v>16.997</c:v>
                </c:pt>
                <c:pt idx="1577">
                  <c:v>16.998999999999999</c:v>
                </c:pt>
                <c:pt idx="1578">
                  <c:v>16.998999999999999</c:v>
                </c:pt>
                <c:pt idx="1579">
                  <c:v>16.998999999999999</c:v>
                </c:pt>
                <c:pt idx="1580">
                  <c:v>17.001000000000001</c:v>
                </c:pt>
                <c:pt idx="1581">
                  <c:v>17.001000000000001</c:v>
                </c:pt>
                <c:pt idx="1582">
                  <c:v>17.001000000000001</c:v>
                </c:pt>
                <c:pt idx="1583">
                  <c:v>17.001000000000001</c:v>
                </c:pt>
                <c:pt idx="1584">
                  <c:v>17.003</c:v>
                </c:pt>
                <c:pt idx="1585">
                  <c:v>17.003</c:v>
                </c:pt>
                <c:pt idx="1586">
                  <c:v>17.003</c:v>
                </c:pt>
                <c:pt idx="1587">
                  <c:v>17.003</c:v>
                </c:pt>
                <c:pt idx="1588">
                  <c:v>17.003</c:v>
                </c:pt>
                <c:pt idx="1589">
                  <c:v>17.003</c:v>
                </c:pt>
                <c:pt idx="1590">
                  <c:v>17.003</c:v>
                </c:pt>
                <c:pt idx="1591">
                  <c:v>17.003</c:v>
                </c:pt>
                <c:pt idx="1592">
                  <c:v>17.001000000000001</c:v>
                </c:pt>
                <c:pt idx="1593">
                  <c:v>17.001000000000001</c:v>
                </c:pt>
                <c:pt idx="1594">
                  <c:v>17.001000000000001</c:v>
                </c:pt>
                <c:pt idx="1595">
                  <c:v>16.998999999999999</c:v>
                </c:pt>
                <c:pt idx="1596">
                  <c:v>17</c:v>
                </c:pt>
                <c:pt idx="1597">
                  <c:v>17</c:v>
                </c:pt>
                <c:pt idx="1598">
                  <c:v>17</c:v>
                </c:pt>
                <c:pt idx="1599">
                  <c:v>16.998999999999999</c:v>
                </c:pt>
                <c:pt idx="1600">
                  <c:v>16.997</c:v>
                </c:pt>
                <c:pt idx="1601">
                  <c:v>16.997</c:v>
                </c:pt>
                <c:pt idx="1602">
                  <c:v>16.997</c:v>
                </c:pt>
                <c:pt idx="1603">
                  <c:v>16.995000000000001</c:v>
                </c:pt>
                <c:pt idx="1604">
                  <c:v>16.995999999999999</c:v>
                </c:pt>
                <c:pt idx="1605">
                  <c:v>16.995999999999999</c:v>
                </c:pt>
                <c:pt idx="1606">
                  <c:v>16.997</c:v>
                </c:pt>
                <c:pt idx="1607">
                  <c:v>16.997</c:v>
                </c:pt>
                <c:pt idx="1608">
                  <c:v>16.995999999999999</c:v>
                </c:pt>
                <c:pt idx="1609">
                  <c:v>16.995999999999999</c:v>
                </c:pt>
                <c:pt idx="1610">
                  <c:v>16.998000000000001</c:v>
                </c:pt>
                <c:pt idx="1611">
                  <c:v>16.998999999999999</c:v>
                </c:pt>
                <c:pt idx="1612">
                  <c:v>16.998999999999999</c:v>
                </c:pt>
                <c:pt idx="1613">
                  <c:v>17.001000000000001</c:v>
                </c:pt>
                <c:pt idx="1614">
                  <c:v>17.001000000000001</c:v>
                </c:pt>
                <c:pt idx="1615">
                  <c:v>17.001000000000001</c:v>
                </c:pt>
                <c:pt idx="1616">
                  <c:v>17.001000000000001</c:v>
                </c:pt>
                <c:pt idx="1617">
                  <c:v>17.003</c:v>
                </c:pt>
                <c:pt idx="1618">
                  <c:v>17.003</c:v>
                </c:pt>
                <c:pt idx="1619">
                  <c:v>17.003</c:v>
                </c:pt>
                <c:pt idx="1620">
                  <c:v>17.003</c:v>
                </c:pt>
                <c:pt idx="1621">
                  <c:v>17.003</c:v>
                </c:pt>
                <c:pt idx="1622">
                  <c:v>17.003</c:v>
                </c:pt>
                <c:pt idx="1623">
                  <c:v>17.001999999999999</c:v>
                </c:pt>
                <c:pt idx="1624">
                  <c:v>17.004000000000001</c:v>
                </c:pt>
                <c:pt idx="1625">
                  <c:v>17.004000000000001</c:v>
                </c:pt>
                <c:pt idx="1626">
                  <c:v>17.003</c:v>
                </c:pt>
                <c:pt idx="1627">
                  <c:v>17.003</c:v>
                </c:pt>
                <c:pt idx="1628">
                  <c:v>17.001000000000001</c:v>
                </c:pt>
                <c:pt idx="1629">
                  <c:v>17.001000000000001</c:v>
                </c:pt>
                <c:pt idx="1630">
                  <c:v>17.001000000000001</c:v>
                </c:pt>
                <c:pt idx="1631">
                  <c:v>16.998999999999999</c:v>
                </c:pt>
                <c:pt idx="1632">
                  <c:v>17.001000000000001</c:v>
                </c:pt>
                <c:pt idx="1633">
                  <c:v>17.001000000000001</c:v>
                </c:pt>
                <c:pt idx="1634">
                  <c:v>16.998999999999999</c:v>
                </c:pt>
                <c:pt idx="1635">
                  <c:v>16.998000000000001</c:v>
                </c:pt>
                <c:pt idx="1636">
                  <c:v>16.998000000000001</c:v>
                </c:pt>
                <c:pt idx="1637">
                  <c:v>16.998999999999999</c:v>
                </c:pt>
                <c:pt idx="1638">
                  <c:v>16.997</c:v>
                </c:pt>
                <c:pt idx="1639">
                  <c:v>16.997</c:v>
                </c:pt>
                <c:pt idx="1640">
                  <c:v>16.998000000000001</c:v>
                </c:pt>
                <c:pt idx="1641">
                  <c:v>16.995999999999999</c:v>
                </c:pt>
                <c:pt idx="1642">
                  <c:v>16.997</c:v>
                </c:pt>
                <c:pt idx="1643">
                  <c:v>16.997</c:v>
                </c:pt>
                <c:pt idx="1644">
                  <c:v>16.997</c:v>
                </c:pt>
                <c:pt idx="1645">
                  <c:v>16.998000000000001</c:v>
                </c:pt>
                <c:pt idx="1646">
                  <c:v>16.998000000000001</c:v>
                </c:pt>
                <c:pt idx="1647">
                  <c:v>16.998000000000001</c:v>
                </c:pt>
                <c:pt idx="1648">
                  <c:v>16.998000000000001</c:v>
                </c:pt>
                <c:pt idx="1649">
                  <c:v>16.998000000000001</c:v>
                </c:pt>
                <c:pt idx="1650">
                  <c:v>17</c:v>
                </c:pt>
                <c:pt idx="1651">
                  <c:v>16.998999999999999</c:v>
                </c:pt>
                <c:pt idx="1652">
                  <c:v>17</c:v>
                </c:pt>
                <c:pt idx="1653">
                  <c:v>17</c:v>
                </c:pt>
                <c:pt idx="1654">
                  <c:v>17.001000000000001</c:v>
                </c:pt>
                <c:pt idx="1655">
                  <c:v>17.001000000000001</c:v>
                </c:pt>
                <c:pt idx="1656">
                  <c:v>17.001000000000001</c:v>
                </c:pt>
                <c:pt idx="1657">
                  <c:v>17.001999999999999</c:v>
                </c:pt>
                <c:pt idx="1658">
                  <c:v>17.001000000000001</c:v>
                </c:pt>
                <c:pt idx="1659">
                  <c:v>17.001999999999999</c:v>
                </c:pt>
                <c:pt idx="1660">
                  <c:v>17.004000000000001</c:v>
                </c:pt>
                <c:pt idx="1661">
                  <c:v>17.003</c:v>
                </c:pt>
                <c:pt idx="1662">
                  <c:v>17.003</c:v>
                </c:pt>
                <c:pt idx="1663">
                  <c:v>17.004000000000001</c:v>
                </c:pt>
                <c:pt idx="1664">
                  <c:v>17.003</c:v>
                </c:pt>
                <c:pt idx="1665">
                  <c:v>17.001999999999999</c:v>
                </c:pt>
                <c:pt idx="1666">
                  <c:v>17.001999999999999</c:v>
                </c:pt>
                <c:pt idx="1667">
                  <c:v>17.001999999999999</c:v>
                </c:pt>
                <c:pt idx="1668">
                  <c:v>17</c:v>
                </c:pt>
                <c:pt idx="1669">
                  <c:v>17.001999999999999</c:v>
                </c:pt>
                <c:pt idx="1670">
                  <c:v>17.001999999999999</c:v>
                </c:pt>
                <c:pt idx="1671">
                  <c:v>17.001000000000001</c:v>
                </c:pt>
                <c:pt idx="1672">
                  <c:v>17</c:v>
                </c:pt>
                <c:pt idx="1673">
                  <c:v>16.998999999999999</c:v>
                </c:pt>
                <c:pt idx="1674">
                  <c:v>16.998999999999999</c:v>
                </c:pt>
                <c:pt idx="1675">
                  <c:v>16.998000000000001</c:v>
                </c:pt>
                <c:pt idx="1676">
                  <c:v>16.998999999999999</c:v>
                </c:pt>
                <c:pt idx="1677">
                  <c:v>16.998999999999999</c:v>
                </c:pt>
                <c:pt idx="1678">
                  <c:v>16.998000000000001</c:v>
                </c:pt>
                <c:pt idx="1679">
                  <c:v>16.995999999999999</c:v>
                </c:pt>
                <c:pt idx="1680">
                  <c:v>16.995999999999999</c:v>
                </c:pt>
                <c:pt idx="1681">
                  <c:v>16.995999999999999</c:v>
                </c:pt>
                <c:pt idx="1682">
                  <c:v>16.995999999999999</c:v>
                </c:pt>
                <c:pt idx="1683">
                  <c:v>16.998000000000001</c:v>
                </c:pt>
                <c:pt idx="1684">
                  <c:v>16.995999999999999</c:v>
                </c:pt>
                <c:pt idx="1685">
                  <c:v>16.995999999999999</c:v>
                </c:pt>
                <c:pt idx="1686">
                  <c:v>16.998000000000001</c:v>
                </c:pt>
                <c:pt idx="1687">
                  <c:v>16.995999999999999</c:v>
                </c:pt>
                <c:pt idx="1688">
                  <c:v>16.998000000000001</c:v>
                </c:pt>
                <c:pt idx="1689">
                  <c:v>16.998000000000001</c:v>
                </c:pt>
                <c:pt idx="1690">
                  <c:v>17</c:v>
                </c:pt>
                <c:pt idx="1691">
                  <c:v>17</c:v>
                </c:pt>
                <c:pt idx="1692">
                  <c:v>17.001999999999999</c:v>
                </c:pt>
                <c:pt idx="1693">
                  <c:v>17.001999999999999</c:v>
                </c:pt>
                <c:pt idx="1694">
                  <c:v>17.001000000000001</c:v>
                </c:pt>
                <c:pt idx="1695">
                  <c:v>17.001000000000001</c:v>
                </c:pt>
                <c:pt idx="1696">
                  <c:v>17.001000000000001</c:v>
                </c:pt>
                <c:pt idx="1697">
                  <c:v>17.001999999999999</c:v>
                </c:pt>
                <c:pt idx="1698">
                  <c:v>17.001999999999999</c:v>
                </c:pt>
                <c:pt idx="1699">
                  <c:v>17.001999999999999</c:v>
                </c:pt>
                <c:pt idx="1700">
                  <c:v>17.004000000000001</c:v>
                </c:pt>
                <c:pt idx="1701">
                  <c:v>17.003</c:v>
                </c:pt>
                <c:pt idx="1702">
                  <c:v>17.003</c:v>
                </c:pt>
                <c:pt idx="1703">
                  <c:v>17.003</c:v>
                </c:pt>
                <c:pt idx="1704">
                  <c:v>17.001000000000001</c:v>
                </c:pt>
                <c:pt idx="1705">
                  <c:v>17.001000000000001</c:v>
                </c:pt>
                <c:pt idx="1706">
                  <c:v>17.001000000000001</c:v>
                </c:pt>
                <c:pt idx="1707">
                  <c:v>17.001000000000001</c:v>
                </c:pt>
                <c:pt idx="1708">
                  <c:v>17.001000000000001</c:v>
                </c:pt>
                <c:pt idx="1709">
                  <c:v>17.001000000000001</c:v>
                </c:pt>
                <c:pt idx="1710">
                  <c:v>17.001000000000001</c:v>
                </c:pt>
                <c:pt idx="1711">
                  <c:v>16.998000000000001</c:v>
                </c:pt>
                <c:pt idx="1712">
                  <c:v>16.998000000000001</c:v>
                </c:pt>
                <c:pt idx="1713">
                  <c:v>16.998000000000001</c:v>
                </c:pt>
                <c:pt idx="1714">
                  <c:v>16.998000000000001</c:v>
                </c:pt>
                <c:pt idx="1715">
                  <c:v>16.998000000000001</c:v>
                </c:pt>
                <c:pt idx="1716">
                  <c:v>16.998000000000001</c:v>
                </c:pt>
                <c:pt idx="1717">
                  <c:v>16.995999999999999</c:v>
                </c:pt>
                <c:pt idx="1718">
                  <c:v>16.995000000000001</c:v>
                </c:pt>
                <c:pt idx="1719">
                  <c:v>16.995999999999999</c:v>
                </c:pt>
                <c:pt idx="1720">
                  <c:v>16.995999999999999</c:v>
                </c:pt>
                <c:pt idx="1721">
                  <c:v>16.997</c:v>
                </c:pt>
                <c:pt idx="1722">
                  <c:v>16.997</c:v>
                </c:pt>
                <c:pt idx="1723">
                  <c:v>16.998000000000001</c:v>
                </c:pt>
                <c:pt idx="1724">
                  <c:v>16.998000000000001</c:v>
                </c:pt>
                <c:pt idx="1725">
                  <c:v>16.997</c:v>
                </c:pt>
                <c:pt idx="1726">
                  <c:v>16.998999999999999</c:v>
                </c:pt>
                <c:pt idx="1727">
                  <c:v>16.998999999999999</c:v>
                </c:pt>
                <c:pt idx="1728">
                  <c:v>16.998999999999999</c:v>
                </c:pt>
                <c:pt idx="1729">
                  <c:v>17</c:v>
                </c:pt>
                <c:pt idx="1730">
                  <c:v>17.001000000000001</c:v>
                </c:pt>
                <c:pt idx="1731">
                  <c:v>17.001000000000001</c:v>
                </c:pt>
                <c:pt idx="1732">
                  <c:v>17.001000000000001</c:v>
                </c:pt>
                <c:pt idx="1733">
                  <c:v>17.003</c:v>
                </c:pt>
                <c:pt idx="1734">
                  <c:v>17.001000000000001</c:v>
                </c:pt>
                <c:pt idx="1735">
                  <c:v>17.003</c:v>
                </c:pt>
                <c:pt idx="1736">
                  <c:v>17.003</c:v>
                </c:pt>
                <c:pt idx="1737">
                  <c:v>17.003</c:v>
                </c:pt>
                <c:pt idx="1738">
                  <c:v>17.001999999999999</c:v>
                </c:pt>
                <c:pt idx="1739">
                  <c:v>17.004000000000001</c:v>
                </c:pt>
                <c:pt idx="1740">
                  <c:v>17.003</c:v>
                </c:pt>
                <c:pt idx="1741">
                  <c:v>17.003</c:v>
                </c:pt>
                <c:pt idx="1742">
                  <c:v>17.003</c:v>
                </c:pt>
                <c:pt idx="1743">
                  <c:v>17.003</c:v>
                </c:pt>
                <c:pt idx="1744">
                  <c:v>17.001000000000001</c:v>
                </c:pt>
                <c:pt idx="1745">
                  <c:v>17</c:v>
                </c:pt>
                <c:pt idx="1746">
                  <c:v>17</c:v>
                </c:pt>
                <c:pt idx="1747">
                  <c:v>17</c:v>
                </c:pt>
                <c:pt idx="1748">
                  <c:v>16.998000000000001</c:v>
                </c:pt>
                <c:pt idx="1749">
                  <c:v>16.997</c:v>
                </c:pt>
                <c:pt idx="1750">
                  <c:v>16.997</c:v>
                </c:pt>
                <c:pt idx="1751">
                  <c:v>16.995999999999999</c:v>
                </c:pt>
                <c:pt idx="1752">
                  <c:v>16.995999999999999</c:v>
                </c:pt>
                <c:pt idx="1753">
                  <c:v>16.997</c:v>
                </c:pt>
                <c:pt idx="1754">
                  <c:v>16.995000000000001</c:v>
                </c:pt>
                <c:pt idx="1755">
                  <c:v>16.997</c:v>
                </c:pt>
                <c:pt idx="1756">
                  <c:v>16.997</c:v>
                </c:pt>
                <c:pt idx="1757">
                  <c:v>16.995999999999999</c:v>
                </c:pt>
                <c:pt idx="1758">
                  <c:v>16.995999999999999</c:v>
                </c:pt>
                <c:pt idx="1759">
                  <c:v>16.998000000000001</c:v>
                </c:pt>
                <c:pt idx="1760">
                  <c:v>16.998000000000001</c:v>
                </c:pt>
                <c:pt idx="1761">
                  <c:v>16.998000000000001</c:v>
                </c:pt>
                <c:pt idx="1762">
                  <c:v>16.998000000000001</c:v>
                </c:pt>
                <c:pt idx="1763">
                  <c:v>17</c:v>
                </c:pt>
                <c:pt idx="1764">
                  <c:v>17</c:v>
                </c:pt>
                <c:pt idx="1765">
                  <c:v>17.001999999999999</c:v>
                </c:pt>
                <c:pt idx="1766">
                  <c:v>17.003</c:v>
                </c:pt>
                <c:pt idx="1767">
                  <c:v>17.001999999999999</c:v>
                </c:pt>
                <c:pt idx="1768">
                  <c:v>17.003</c:v>
                </c:pt>
                <c:pt idx="1769">
                  <c:v>17.004999999999999</c:v>
                </c:pt>
                <c:pt idx="1770">
                  <c:v>17.004999999999999</c:v>
                </c:pt>
                <c:pt idx="1771">
                  <c:v>17.003</c:v>
                </c:pt>
                <c:pt idx="1772">
                  <c:v>17.003</c:v>
                </c:pt>
                <c:pt idx="1773">
                  <c:v>17.003</c:v>
                </c:pt>
                <c:pt idx="1774">
                  <c:v>17.003</c:v>
                </c:pt>
                <c:pt idx="1775">
                  <c:v>17.003</c:v>
                </c:pt>
                <c:pt idx="1776">
                  <c:v>17.003</c:v>
                </c:pt>
                <c:pt idx="1777">
                  <c:v>17.003</c:v>
                </c:pt>
                <c:pt idx="1778">
                  <c:v>17.003</c:v>
                </c:pt>
                <c:pt idx="1779">
                  <c:v>17.003</c:v>
                </c:pt>
                <c:pt idx="1780">
                  <c:v>17</c:v>
                </c:pt>
                <c:pt idx="1781">
                  <c:v>17.001000000000001</c:v>
                </c:pt>
                <c:pt idx="1782">
                  <c:v>17.001000000000001</c:v>
                </c:pt>
                <c:pt idx="1783">
                  <c:v>17</c:v>
                </c:pt>
                <c:pt idx="1784">
                  <c:v>17</c:v>
                </c:pt>
                <c:pt idx="1785">
                  <c:v>17</c:v>
                </c:pt>
                <c:pt idx="1786">
                  <c:v>16.998999999999999</c:v>
                </c:pt>
                <c:pt idx="1787">
                  <c:v>16.998999999999999</c:v>
                </c:pt>
                <c:pt idx="1788">
                  <c:v>16.998000000000001</c:v>
                </c:pt>
                <c:pt idx="1789">
                  <c:v>16.998000000000001</c:v>
                </c:pt>
                <c:pt idx="1790">
                  <c:v>16.997</c:v>
                </c:pt>
                <c:pt idx="1791">
                  <c:v>16.997</c:v>
                </c:pt>
                <c:pt idx="1792">
                  <c:v>16.997</c:v>
                </c:pt>
                <c:pt idx="1793">
                  <c:v>16.997</c:v>
                </c:pt>
                <c:pt idx="1794">
                  <c:v>16.995999999999999</c:v>
                </c:pt>
                <c:pt idx="1795">
                  <c:v>16.997</c:v>
                </c:pt>
                <c:pt idx="1796">
                  <c:v>16.997</c:v>
                </c:pt>
                <c:pt idx="1797">
                  <c:v>16.995999999999999</c:v>
                </c:pt>
                <c:pt idx="1798">
                  <c:v>16.995999999999999</c:v>
                </c:pt>
                <c:pt idx="1799">
                  <c:v>16.995999999999999</c:v>
                </c:pt>
                <c:pt idx="1800">
                  <c:v>16.997</c:v>
                </c:pt>
                <c:pt idx="1801">
                  <c:v>16.998000000000001</c:v>
                </c:pt>
                <c:pt idx="1802">
                  <c:v>16.998999999999999</c:v>
                </c:pt>
                <c:pt idx="1803">
                  <c:v>16.998999999999999</c:v>
                </c:pt>
                <c:pt idx="1804">
                  <c:v>16.998000000000001</c:v>
                </c:pt>
                <c:pt idx="1805">
                  <c:v>17.001000000000001</c:v>
                </c:pt>
                <c:pt idx="1806">
                  <c:v>17</c:v>
                </c:pt>
                <c:pt idx="1807">
                  <c:v>17</c:v>
                </c:pt>
                <c:pt idx="1808">
                  <c:v>17</c:v>
                </c:pt>
                <c:pt idx="1809">
                  <c:v>17.001000000000001</c:v>
                </c:pt>
                <c:pt idx="1810">
                  <c:v>17.001999999999999</c:v>
                </c:pt>
                <c:pt idx="1811">
                  <c:v>17.001999999999999</c:v>
                </c:pt>
                <c:pt idx="1812">
                  <c:v>17.004000000000001</c:v>
                </c:pt>
                <c:pt idx="1813">
                  <c:v>17.004000000000001</c:v>
                </c:pt>
                <c:pt idx="1814">
                  <c:v>17.001999999999999</c:v>
                </c:pt>
                <c:pt idx="1815">
                  <c:v>17.001999999999999</c:v>
                </c:pt>
                <c:pt idx="1816">
                  <c:v>17.003</c:v>
                </c:pt>
                <c:pt idx="1817">
                  <c:v>17.003</c:v>
                </c:pt>
                <c:pt idx="1818">
                  <c:v>17.003</c:v>
                </c:pt>
                <c:pt idx="1819">
                  <c:v>17.003</c:v>
                </c:pt>
                <c:pt idx="1820">
                  <c:v>17.001999999999999</c:v>
                </c:pt>
                <c:pt idx="1821">
                  <c:v>17.001999999999999</c:v>
                </c:pt>
                <c:pt idx="1822">
                  <c:v>17.004999999999999</c:v>
                </c:pt>
                <c:pt idx="1823">
                  <c:v>17.003</c:v>
                </c:pt>
                <c:pt idx="1824">
                  <c:v>17.003</c:v>
                </c:pt>
                <c:pt idx="1825">
                  <c:v>17.001000000000001</c:v>
                </c:pt>
                <c:pt idx="1826">
                  <c:v>16.998999999999999</c:v>
                </c:pt>
                <c:pt idx="1827">
                  <c:v>16.998999999999999</c:v>
                </c:pt>
                <c:pt idx="1828">
                  <c:v>16.998999999999999</c:v>
                </c:pt>
                <c:pt idx="1829">
                  <c:v>16.998999999999999</c:v>
                </c:pt>
                <c:pt idx="1830">
                  <c:v>16.998999999999999</c:v>
                </c:pt>
                <c:pt idx="1831">
                  <c:v>16.998999999999999</c:v>
                </c:pt>
                <c:pt idx="1832">
                  <c:v>16.998999999999999</c:v>
                </c:pt>
                <c:pt idx="1833">
                  <c:v>16.998999999999999</c:v>
                </c:pt>
                <c:pt idx="1834">
                  <c:v>16.997</c:v>
                </c:pt>
                <c:pt idx="1835">
                  <c:v>16.997</c:v>
                </c:pt>
                <c:pt idx="1836">
                  <c:v>16.998999999999999</c:v>
                </c:pt>
                <c:pt idx="1837">
                  <c:v>16.995999999999999</c:v>
                </c:pt>
                <c:pt idx="1838">
                  <c:v>16.995999999999999</c:v>
                </c:pt>
                <c:pt idx="1839">
                  <c:v>16.995999999999999</c:v>
                </c:pt>
                <c:pt idx="1840">
                  <c:v>16.997</c:v>
                </c:pt>
                <c:pt idx="1841">
                  <c:v>16.997</c:v>
                </c:pt>
                <c:pt idx="1842">
                  <c:v>17</c:v>
                </c:pt>
                <c:pt idx="1843">
                  <c:v>16.998999999999999</c:v>
                </c:pt>
                <c:pt idx="1844">
                  <c:v>16.998999999999999</c:v>
                </c:pt>
                <c:pt idx="1845">
                  <c:v>16.998999999999999</c:v>
                </c:pt>
                <c:pt idx="1846">
                  <c:v>17</c:v>
                </c:pt>
                <c:pt idx="1847">
                  <c:v>17</c:v>
                </c:pt>
                <c:pt idx="1848">
                  <c:v>17.001000000000001</c:v>
                </c:pt>
                <c:pt idx="1849">
                  <c:v>17.001999999999999</c:v>
                </c:pt>
                <c:pt idx="1850">
                  <c:v>17.001999999999999</c:v>
                </c:pt>
                <c:pt idx="1851">
                  <c:v>17.003</c:v>
                </c:pt>
                <c:pt idx="1852">
                  <c:v>17.003</c:v>
                </c:pt>
                <c:pt idx="1853">
                  <c:v>17.003</c:v>
                </c:pt>
                <c:pt idx="1854">
                  <c:v>17.003</c:v>
                </c:pt>
                <c:pt idx="1855">
                  <c:v>17.003</c:v>
                </c:pt>
                <c:pt idx="1856">
                  <c:v>17.003</c:v>
                </c:pt>
                <c:pt idx="1857">
                  <c:v>17.003</c:v>
                </c:pt>
                <c:pt idx="1858">
                  <c:v>17.001999999999999</c:v>
                </c:pt>
                <c:pt idx="1859">
                  <c:v>17.004000000000001</c:v>
                </c:pt>
                <c:pt idx="1860">
                  <c:v>17.004000000000001</c:v>
                </c:pt>
                <c:pt idx="1861">
                  <c:v>17.003</c:v>
                </c:pt>
                <c:pt idx="1862">
                  <c:v>17.003</c:v>
                </c:pt>
                <c:pt idx="1863">
                  <c:v>17</c:v>
                </c:pt>
                <c:pt idx="1864">
                  <c:v>17</c:v>
                </c:pt>
                <c:pt idx="1865">
                  <c:v>17</c:v>
                </c:pt>
                <c:pt idx="1866">
                  <c:v>16.998999999999999</c:v>
                </c:pt>
                <c:pt idx="1867">
                  <c:v>16.998999999999999</c:v>
                </c:pt>
                <c:pt idx="1868">
                  <c:v>16.998999999999999</c:v>
                </c:pt>
                <c:pt idx="1869">
                  <c:v>17</c:v>
                </c:pt>
                <c:pt idx="1870">
                  <c:v>17</c:v>
                </c:pt>
                <c:pt idx="1871">
                  <c:v>16.998000000000001</c:v>
                </c:pt>
                <c:pt idx="1872">
                  <c:v>16.998000000000001</c:v>
                </c:pt>
                <c:pt idx="1873">
                  <c:v>16.997</c:v>
                </c:pt>
                <c:pt idx="1874">
                  <c:v>16.997</c:v>
                </c:pt>
                <c:pt idx="1875">
                  <c:v>16.997</c:v>
                </c:pt>
                <c:pt idx="1876">
                  <c:v>16.997</c:v>
                </c:pt>
                <c:pt idx="1877">
                  <c:v>16.997</c:v>
                </c:pt>
                <c:pt idx="1878">
                  <c:v>16.997</c:v>
                </c:pt>
                <c:pt idx="1879">
                  <c:v>16.997</c:v>
                </c:pt>
                <c:pt idx="1880">
                  <c:v>16.995999999999999</c:v>
                </c:pt>
                <c:pt idx="1881">
                  <c:v>16.995999999999999</c:v>
                </c:pt>
                <c:pt idx="1882">
                  <c:v>16.998999999999999</c:v>
                </c:pt>
                <c:pt idx="1883">
                  <c:v>16.998999999999999</c:v>
                </c:pt>
                <c:pt idx="1884">
                  <c:v>16.997</c:v>
                </c:pt>
                <c:pt idx="1885">
                  <c:v>16.998999999999999</c:v>
                </c:pt>
                <c:pt idx="1886">
                  <c:v>16.998999999999999</c:v>
                </c:pt>
                <c:pt idx="1887">
                  <c:v>16.998000000000001</c:v>
                </c:pt>
                <c:pt idx="1888">
                  <c:v>17.001000000000001</c:v>
                </c:pt>
                <c:pt idx="1889">
                  <c:v>17.001000000000001</c:v>
                </c:pt>
                <c:pt idx="1890">
                  <c:v>17.001000000000001</c:v>
                </c:pt>
                <c:pt idx="1891">
                  <c:v>17.001000000000001</c:v>
                </c:pt>
                <c:pt idx="1892">
                  <c:v>17.003</c:v>
                </c:pt>
                <c:pt idx="1893">
                  <c:v>17.003</c:v>
                </c:pt>
                <c:pt idx="1894">
                  <c:v>17.001999999999999</c:v>
                </c:pt>
                <c:pt idx="1895">
                  <c:v>17.003</c:v>
                </c:pt>
                <c:pt idx="1896">
                  <c:v>17.003</c:v>
                </c:pt>
                <c:pt idx="1897">
                  <c:v>17.003</c:v>
                </c:pt>
                <c:pt idx="1898">
                  <c:v>17.003</c:v>
                </c:pt>
                <c:pt idx="1899">
                  <c:v>17.003</c:v>
                </c:pt>
                <c:pt idx="1900">
                  <c:v>17.003</c:v>
                </c:pt>
                <c:pt idx="1901">
                  <c:v>17.001999999999999</c:v>
                </c:pt>
                <c:pt idx="1902">
                  <c:v>17.001999999999999</c:v>
                </c:pt>
                <c:pt idx="1903">
                  <c:v>17.001999999999999</c:v>
                </c:pt>
                <c:pt idx="1904">
                  <c:v>17.001999999999999</c:v>
                </c:pt>
                <c:pt idx="1905">
                  <c:v>17.001999999999999</c:v>
                </c:pt>
                <c:pt idx="1906">
                  <c:v>17.003</c:v>
                </c:pt>
                <c:pt idx="1907">
                  <c:v>17.001000000000001</c:v>
                </c:pt>
                <c:pt idx="1908">
                  <c:v>17.001000000000001</c:v>
                </c:pt>
                <c:pt idx="1909">
                  <c:v>17.001000000000001</c:v>
                </c:pt>
                <c:pt idx="1910">
                  <c:v>17.001000000000001</c:v>
                </c:pt>
                <c:pt idx="1911">
                  <c:v>17</c:v>
                </c:pt>
                <c:pt idx="1912">
                  <c:v>16.998000000000001</c:v>
                </c:pt>
                <c:pt idx="1913">
                  <c:v>16.998000000000001</c:v>
                </c:pt>
                <c:pt idx="1914">
                  <c:v>16.997</c:v>
                </c:pt>
                <c:pt idx="1915">
                  <c:v>16.998000000000001</c:v>
                </c:pt>
                <c:pt idx="1916">
                  <c:v>16.998000000000001</c:v>
                </c:pt>
                <c:pt idx="1917">
                  <c:v>16.995999999999999</c:v>
                </c:pt>
                <c:pt idx="1918">
                  <c:v>16.995999999999999</c:v>
                </c:pt>
                <c:pt idx="1919">
                  <c:v>16.997</c:v>
                </c:pt>
                <c:pt idx="1920">
                  <c:v>16.997</c:v>
                </c:pt>
                <c:pt idx="1921">
                  <c:v>16.998000000000001</c:v>
                </c:pt>
                <c:pt idx="1922">
                  <c:v>16.998999999999999</c:v>
                </c:pt>
                <c:pt idx="1923">
                  <c:v>16.998000000000001</c:v>
                </c:pt>
                <c:pt idx="1924">
                  <c:v>17</c:v>
                </c:pt>
                <c:pt idx="1925">
                  <c:v>17</c:v>
                </c:pt>
                <c:pt idx="1926">
                  <c:v>17.001000000000001</c:v>
                </c:pt>
                <c:pt idx="1927">
                  <c:v>17</c:v>
                </c:pt>
                <c:pt idx="1928">
                  <c:v>17</c:v>
                </c:pt>
                <c:pt idx="1929">
                  <c:v>17.001999999999999</c:v>
                </c:pt>
                <c:pt idx="1930">
                  <c:v>17.001999999999999</c:v>
                </c:pt>
                <c:pt idx="1931">
                  <c:v>17.001999999999999</c:v>
                </c:pt>
                <c:pt idx="1932">
                  <c:v>17.001999999999999</c:v>
                </c:pt>
                <c:pt idx="1933">
                  <c:v>17.003</c:v>
                </c:pt>
                <c:pt idx="1934">
                  <c:v>17.003</c:v>
                </c:pt>
                <c:pt idx="1935">
                  <c:v>17.004000000000001</c:v>
                </c:pt>
                <c:pt idx="1936">
                  <c:v>17.004000000000001</c:v>
                </c:pt>
                <c:pt idx="1937">
                  <c:v>17.003</c:v>
                </c:pt>
                <c:pt idx="1938">
                  <c:v>17.003</c:v>
                </c:pt>
                <c:pt idx="1939">
                  <c:v>17.001999999999999</c:v>
                </c:pt>
                <c:pt idx="1940">
                  <c:v>17.001999999999999</c:v>
                </c:pt>
                <c:pt idx="1941">
                  <c:v>17</c:v>
                </c:pt>
                <c:pt idx="1942">
                  <c:v>17</c:v>
                </c:pt>
                <c:pt idx="1943">
                  <c:v>16.998999999999999</c:v>
                </c:pt>
                <c:pt idx="1944">
                  <c:v>17</c:v>
                </c:pt>
                <c:pt idx="1945">
                  <c:v>17</c:v>
                </c:pt>
                <c:pt idx="1946">
                  <c:v>17</c:v>
                </c:pt>
                <c:pt idx="1947">
                  <c:v>16.997</c:v>
                </c:pt>
                <c:pt idx="1948">
                  <c:v>16.995999999999999</c:v>
                </c:pt>
                <c:pt idx="1949">
                  <c:v>16.995999999999999</c:v>
                </c:pt>
                <c:pt idx="1950">
                  <c:v>16.995000000000001</c:v>
                </c:pt>
                <c:pt idx="1951">
                  <c:v>16.997</c:v>
                </c:pt>
                <c:pt idx="1952">
                  <c:v>16.997</c:v>
                </c:pt>
                <c:pt idx="1953">
                  <c:v>16.995999999999999</c:v>
                </c:pt>
                <c:pt idx="1954">
                  <c:v>16.995999999999999</c:v>
                </c:pt>
                <c:pt idx="1955">
                  <c:v>16.998999999999999</c:v>
                </c:pt>
                <c:pt idx="1956">
                  <c:v>16.998999999999999</c:v>
                </c:pt>
                <c:pt idx="1957">
                  <c:v>16.998000000000001</c:v>
                </c:pt>
                <c:pt idx="1958">
                  <c:v>16.998999999999999</c:v>
                </c:pt>
                <c:pt idx="1959">
                  <c:v>16.998999999999999</c:v>
                </c:pt>
                <c:pt idx="1960">
                  <c:v>16.997</c:v>
                </c:pt>
                <c:pt idx="1961">
                  <c:v>17</c:v>
                </c:pt>
                <c:pt idx="1962">
                  <c:v>17</c:v>
                </c:pt>
                <c:pt idx="1963">
                  <c:v>17</c:v>
                </c:pt>
                <c:pt idx="1964">
                  <c:v>17.001999999999999</c:v>
                </c:pt>
                <c:pt idx="1965">
                  <c:v>17.001000000000001</c:v>
                </c:pt>
                <c:pt idx="1966">
                  <c:v>17.001000000000001</c:v>
                </c:pt>
                <c:pt idx="1967">
                  <c:v>17.001000000000001</c:v>
                </c:pt>
                <c:pt idx="1968">
                  <c:v>17.001000000000001</c:v>
                </c:pt>
                <c:pt idx="1969">
                  <c:v>17.001999999999999</c:v>
                </c:pt>
                <c:pt idx="1970">
                  <c:v>17.001999999999999</c:v>
                </c:pt>
                <c:pt idx="1971">
                  <c:v>17.001999999999999</c:v>
                </c:pt>
                <c:pt idx="1972">
                  <c:v>17.003</c:v>
                </c:pt>
                <c:pt idx="1973">
                  <c:v>17.001999999999999</c:v>
                </c:pt>
                <c:pt idx="1974">
                  <c:v>17.001999999999999</c:v>
                </c:pt>
                <c:pt idx="1975">
                  <c:v>17.003</c:v>
                </c:pt>
                <c:pt idx="1976">
                  <c:v>17.003</c:v>
                </c:pt>
                <c:pt idx="1977">
                  <c:v>17.001999999999999</c:v>
                </c:pt>
                <c:pt idx="1978">
                  <c:v>17.003</c:v>
                </c:pt>
                <c:pt idx="1979">
                  <c:v>17.003</c:v>
                </c:pt>
                <c:pt idx="1980">
                  <c:v>17.001000000000001</c:v>
                </c:pt>
                <c:pt idx="1981">
                  <c:v>17.001000000000001</c:v>
                </c:pt>
                <c:pt idx="1982">
                  <c:v>17.001000000000001</c:v>
                </c:pt>
                <c:pt idx="1983">
                  <c:v>17.001000000000001</c:v>
                </c:pt>
                <c:pt idx="1984">
                  <c:v>17.001000000000001</c:v>
                </c:pt>
                <c:pt idx="1985">
                  <c:v>17.001000000000001</c:v>
                </c:pt>
                <c:pt idx="1986">
                  <c:v>17</c:v>
                </c:pt>
                <c:pt idx="1987">
                  <c:v>16.998999999999999</c:v>
                </c:pt>
                <c:pt idx="1988">
                  <c:v>16.998999999999999</c:v>
                </c:pt>
                <c:pt idx="1989">
                  <c:v>16.998999999999999</c:v>
                </c:pt>
                <c:pt idx="1990">
                  <c:v>16.997</c:v>
                </c:pt>
                <c:pt idx="1991">
                  <c:v>16.997</c:v>
                </c:pt>
                <c:pt idx="1992">
                  <c:v>16.998999999999999</c:v>
                </c:pt>
                <c:pt idx="1993">
                  <c:v>16.997</c:v>
                </c:pt>
                <c:pt idx="1994">
                  <c:v>16.997</c:v>
                </c:pt>
                <c:pt idx="1995">
                  <c:v>16.997</c:v>
                </c:pt>
                <c:pt idx="1996">
                  <c:v>16.995999999999999</c:v>
                </c:pt>
                <c:pt idx="1997">
                  <c:v>16.995999999999999</c:v>
                </c:pt>
                <c:pt idx="1998">
                  <c:v>16.998000000000001</c:v>
                </c:pt>
                <c:pt idx="1999">
                  <c:v>16.998000000000001</c:v>
                </c:pt>
                <c:pt idx="2000">
                  <c:v>16.997</c:v>
                </c:pt>
                <c:pt idx="2001">
                  <c:v>16.998999999999999</c:v>
                </c:pt>
                <c:pt idx="2002">
                  <c:v>16.998999999999999</c:v>
                </c:pt>
                <c:pt idx="2003">
                  <c:v>16.998999999999999</c:v>
                </c:pt>
                <c:pt idx="2004">
                  <c:v>17.001000000000001</c:v>
                </c:pt>
                <c:pt idx="2005">
                  <c:v>17.001000000000001</c:v>
                </c:pt>
                <c:pt idx="2006">
                  <c:v>17.001000000000001</c:v>
                </c:pt>
                <c:pt idx="2007">
                  <c:v>17.001000000000001</c:v>
                </c:pt>
                <c:pt idx="2008">
                  <c:v>17.001999999999999</c:v>
                </c:pt>
                <c:pt idx="2009">
                  <c:v>17.001999999999999</c:v>
                </c:pt>
                <c:pt idx="2010">
                  <c:v>17.001999999999999</c:v>
                </c:pt>
                <c:pt idx="2011">
                  <c:v>17.001000000000001</c:v>
                </c:pt>
                <c:pt idx="2012">
                  <c:v>17.001999999999999</c:v>
                </c:pt>
                <c:pt idx="2013">
                  <c:v>17.001999999999999</c:v>
                </c:pt>
                <c:pt idx="2014">
                  <c:v>17.004000000000001</c:v>
                </c:pt>
                <c:pt idx="2015">
                  <c:v>17.004000000000001</c:v>
                </c:pt>
                <c:pt idx="2016">
                  <c:v>17.003</c:v>
                </c:pt>
                <c:pt idx="2017">
                  <c:v>17.003</c:v>
                </c:pt>
                <c:pt idx="2018">
                  <c:v>17.004000000000001</c:v>
                </c:pt>
                <c:pt idx="2019">
                  <c:v>17.004000000000001</c:v>
                </c:pt>
                <c:pt idx="2020">
                  <c:v>17.001999999999999</c:v>
                </c:pt>
                <c:pt idx="2021">
                  <c:v>17.001999999999999</c:v>
                </c:pt>
                <c:pt idx="2022">
                  <c:v>17</c:v>
                </c:pt>
                <c:pt idx="2023">
                  <c:v>17</c:v>
                </c:pt>
                <c:pt idx="2024">
                  <c:v>17</c:v>
                </c:pt>
                <c:pt idx="2025">
                  <c:v>17.001999999999999</c:v>
                </c:pt>
                <c:pt idx="2026">
                  <c:v>17.001999999999999</c:v>
                </c:pt>
                <c:pt idx="2027">
                  <c:v>17</c:v>
                </c:pt>
                <c:pt idx="2028">
                  <c:v>17</c:v>
                </c:pt>
                <c:pt idx="2029">
                  <c:v>16.998999999999999</c:v>
                </c:pt>
                <c:pt idx="2030">
                  <c:v>16.998999999999999</c:v>
                </c:pt>
                <c:pt idx="2031">
                  <c:v>17</c:v>
                </c:pt>
                <c:pt idx="2032">
                  <c:v>17</c:v>
                </c:pt>
                <c:pt idx="2033">
                  <c:v>16.995999999999999</c:v>
                </c:pt>
                <c:pt idx="2034">
                  <c:v>16.995999999999999</c:v>
                </c:pt>
                <c:pt idx="2035">
                  <c:v>16.995999999999999</c:v>
                </c:pt>
                <c:pt idx="2036">
                  <c:v>16.995999999999999</c:v>
                </c:pt>
                <c:pt idx="2037">
                  <c:v>16.997</c:v>
                </c:pt>
                <c:pt idx="2038">
                  <c:v>16.997</c:v>
                </c:pt>
                <c:pt idx="2039">
                  <c:v>16.997</c:v>
                </c:pt>
                <c:pt idx="2040">
                  <c:v>16.998000000000001</c:v>
                </c:pt>
                <c:pt idx="2041">
                  <c:v>16.998000000000001</c:v>
                </c:pt>
                <c:pt idx="2042">
                  <c:v>16.998000000000001</c:v>
                </c:pt>
                <c:pt idx="2043">
                  <c:v>16.998000000000001</c:v>
                </c:pt>
                <c:pt idx="2044">
                  <c:v>16.998000000000001</c:v>
                </c:pt>
                <c:pt idx="2045">
                  <c:v>16.998999999999999</c:v>
                </c:pt>
                <c:pt idx="2046">
                  <c:v>16.998999999999999</c:v>
                </c:pt>
                <c:pt idx="2047">
                  <c:v>16.998999999999999</c:v>
                </c:pt>
                <c:pt idx="2048">
                  <c:v>16.998999999999999</c:v>
                </c:pt>
                <c:pt idx="2049">
                  <c:v>16.998999999999999</c:v>
                </c:pt>
                <c:pt idx="2050">
                  <c:v>16.998999999999999</c:v>
                </c:pt>
                <c:pt idx="2051">
                  <c:v>16.998999999999999</c:v>
                </c:pt>
                <c:pt idx="2052">
                  <c:v>17.001000000000001</c:v>
                </c:pt>
                <c:pt idx="2053">
                  <c:v>17.001000000000001</c:v>
                </c:pt>
                <c:pt idx="2054">
                  <c:v>17.001999999999999</c:v>
                </c:pt>
                <c:pt idx="2055">
                  <c:v>17.001999999999999</c:v>
                </c:pt>
                <c:pt idx="2056">
                  <c:v>17.001999999999999</c:v>
                </c:pt>
                <c:pt idx="2057">
                  <c:v>17.001999999999999</c:v>
                </c:pt>
                <c:pt idx="2058">
                  <c:v>17.001999999999999</c:v>
                </c:pt>
                <c:pt idx="2059">
                  <c:v>17.003</c:v>
                </c:pt>
                <c:pt idx="2060">
                  <c:v>17.003</c:v>
                </c:pt>
                <c:pt idx="2061">
                  <c:v>17.003</c:v>
                </c:pt>
                <c:pt idx="2062">
                  <c:v>17.003</c:v>
                </c:pt>
                <c:pt idx="2063">
                  <c:v>17.001999999999999</c:v>
                </c:pt>
                <c:pt idx="2064">
                  <c:v>17.003</c:v>
                </c:pt>
                <c:pt idx="2065">
                  <c:v>17.003</c:v>
                </c:pt>
                <c:pt idx="2066">
                  <c:v>17.001999999999999</c:v>
                </c:pt>
                <c:pt idx="2067">
                  <c:v>17.001999999999999</c:v>
                </c:pt>
                <c:pt idx="2068">
                  <c:v>17.001999999999999</c:v>
                </c:pt>
                <c:pt idx="2069">
                  <c:v>17.001000000000001</c:v>
                </c:pt>
                <c:pt idx="2070">
                  <c:v>17.001000000000001</c:v>
                </c:pt>
                <c:pt idx="2071">
                  <c:v>17</c:v>
                </c:pt>
                <c:pt idx="2072">
                  <c:v>17</c:v>
                </c:pt>
                <c:pt idx="2073">
                  <c:v>16.998000000000001</c:v>
                </c:pt>
                <c:pt idx="2074">
                  <c:v>16.998000000000001</c:v>
                </c:pt>
                <c:pt idx="2075">
                  <c:v>16.997</c:v>
                </c:pt>
                <c:pt idx="2076">
                  <c:v>16.997</c:v>
                </c:pt>
                <c:pt idx="2077">
                  <c:v>16.997</c:v>
                </c:pt>
                <c:pt idx="2078">
                  <c:v>16.997</c:v>
                </c:pt>
                <c:pt idx="2079">
                  <c:v>16.997</c:v>
                </c:pt>
                <c:pt idx="2080">
                  <c:v>16.995999999999999</c:v>
                </c:pt>
                <c:pt idx="2081">
                  <c:v>16.995999999999999</c:v>
                </c:pt>
                <c:pt idx="2082">
                  <c:v>16.995999999999999</c:v>
                </c:pt>
                <c:pt idx="2083">
                  <c:v>16.995999999999999</c:v>
                </c:pt>
                <c:pt idx="2084">
                  <c:v>16.995999999999999</c:v>
                </c:pt>
                <c:pt idx="2085">
                  <c:v>16.998000000000001</c:v>
                </c:pt>
                <c:pt idx="2086">
                  <c:v>16.998999999999999</c:v>
                </c:pt>
                <c:pt idx="2087">
                  <c:v>17</c:v>
                </c:pt>
                <c:pt idx="2088">
                  <c:v>17</c:v>
                </c:pt>
                <c:pt idx="2089">
                  <c:v>17</c:v>
                </c:pt>
                <c:pt idx="2090">
                  <c:v>17</c:v>
                </c:pt>
                <c:pt idx="2091">
                  <c:v>17.001999999999999</c:v>
                </c:pt>
                <c:pt idx="2092">
                  <c:v>17.001999999999999</c:v>
                </c:pt>
                <c:pt idx="2093">
                  <c:v>17.001999999999999</c:v>
                </c:pt>
                <c:pt idx="2094">
                  <c:v>17.001999999999999</c:v>
                </c:pt>
                <c:pt idx="2095">
                  <c:v>17.003</c:v>
                </c:pt>
                <c:pt idx="2096">
                  <c:v>17.003</c:v>
                </c:pt>
                <c:pt idx="2097">
                  <c:v>17.003</c:v>
                </c:pt>
                <c:pt idx="2098">
                  <c:v>17.004000000000001</c:v>
                </c:pt>
                <c:pt idx="2099">
                  <c:v>17.003</c:v>
                </c:pt>
                <c:pt idx="2100">
                  <c:v>17.003</c:v>
                </c:pt>
                <c:pt idx="2101">
                  <c:v>17.003</c:v>
                </c:pt>
                <c:pt idx="2102">
                  <c:v>17.003</c:v>
                </c:pt>
                <c:pt idx="2103">
                  <c:v>17.003</c:v>
                </c:pt>
                <c:pt idx="2104">
                  <c:v>17.001000000000001</c:v>
                </c:pt>
                <c:pt idx="2105">
                  <c:v>17.001999999999999</c:v>
                </c:pt>
                <c:pt idx="2106">
                  <c:v>17.001999999999999</c:v>
                </c:pt>
                <c:pt idx="2107">
                  <c:v>17.003</c:v>
                </c:pt>
                <c:pt idx="2108">
                  <c:v>17.003</c:v>
                </c:pt>
                <c:pt idx="2109">
                  <c:v>17.001000000000001</c:v>
                </c:pt>
                <c:pt idx="2110">
                  <c:v>17.001000000000001</c:v>
                </c:pt>
                <c:pt idx="2111">
                  <c:v>17.001000000000001</c:v>
                </c:pt>
                <c:pt idx="2112">
                  <c:v>17.001000000000001</c:v>
                </c:pt>
                <c:pt idx="2113">
                  <c:v>17.001000000000001</c:v>
                </c:pt>
                <c:pt idx="2114">
                  <c:v>16.998999999999999</c:v>
                </c:pt>
                <c:pt idx="2115">
                  <c:v>16.998999999999999</c:v>
                </c:pt>
                <c:pt idx="2116">
                  <c:v>16.998999999999999</c:v>
                </c:pt>
                <c:pt idx="2117">
                  <c:v>16.998000000000001</c:v>
                </c:pt>
                <c:pt idx="2118">
                  <c:v>16.998000000000001</c:v>
                </c:pt>
                <c:pt idx="2119">
                  <c:v>16.998000000000001</c:v>
                </c:pt>
                <c:pt idx="2120">
                  <c:v>16.997</c:v>
                </c:pt>
                <c:pt idx="2121">
                  <c:v>16.997</c:v>
                </c:pt>
                <c:pt idx="2122">
                  <c:v>16.997</c:v>
                </c:pt>
                <c:pt idx="2123">
                  <c:v>16.995999999999999</c:v>
                </c:pt>
                <c:pt idx="2124">
                  <c:v>16.995999999999999</c:v>
                </c:pt>
                <c:pt idx="2125">
                  <c:v>16.998000000000001</c:v>
                </c:pt>
                <c:pt idx="2126">
                  <c:v>16.997</c:v>
                </c:pt>
                <c:pt idx="2127">
                  <c:v>16.997</c:v>
                </c:pt>
                <c:pt idx="2128">
                  <c:v>16.997</c:v>
                </c:pt>
                <c:pt idx="2129">
                  <c:v>16.998000000000001</c:v>
                </c:pt>
                <c:pt idx="2130">
                  <c:v>17</c:v>
                </c:pt>
                <c:pt idx="2131">
                  <c:v>17</c:v>
                </c:pt>
                <c:pt idx="2132">
                  <c:v>17.001000000000001</c:v>
                </c:pt>
                <c:pt idx="2133">
                  <c:v>17.001000000000001</c:v>
                </c:pt>
                <c:pt idx="2134">
                  <c:v>17.003</c:v>
                </c:pt>
                <c:pt idx="2135">
                  <c:v>17.003</c:v>
                </c:pt>
                <c:pt idx="2136">
                  <c:v>17</c:v>
                </c:pt>
                <c:pt idx="2137">
                  <c:v>17</c:v>
                </c:pt>
                <c:pt idx="2138">
                  <c:v>17.001000000000001</c:v>
                </c:pt>
                <c:pt idx="2139">
                  <c:v>17.001999999999999</c:v>
                </c:pt>
                <c:pt idx="2140">
                  <c:v>17.004999999999999</c:v>
                </c:pt>
                <c:pt idx="2141">
                  <c:v>17.004999999999999</c:v>
                </c:pt>
                <c:pt idx="2142">
                  <c:v>17.004999999999999</c:v>
                </c:pt>
                <c:pt idx="2143">
                  <c:v>17.003</c:v>
                </c:pt>
                <c:pt idx="2144">
                  <c:v>17.003</c:v>
                </c:pt>
                <c:pt idx="2145">
                  <c:v>17.003</c:v>
                </c:pt>
                <c:pt idx="2146">
                  <c:v>17.001999999999999</c:v>
                </c:pt>
                <c:pt idx="2147">
                  <c:v>17.001999999999999</c:v>
                </c:pt>
                <c:pt idx="2148">
                  <c:v>17</c:v>
                </c:pt>
                <c:pt idx="2149">
                  <c:v>17</c:v>
                </c:pt>
                <c:pt idx="2150">
                  <c:v>17</c:v>
                </c:pt>
                <c:pt idx="2151">
                  <c:v>17</c:v>
                </c:pt>
                <c:pt idx="2152">
                  <c:v>17</c:v>
                </c:pt>
                <c:pt idx="2153">
                  <c:v>17</c:v>
                </c:pt>
                <c:pt idx="2154">
                  <c:v>16.998999999999999</c:v>
                </c:pt>
                <c:pt idx="2155">
                  <c:v>16.998999999999999</c:v>
                </c:pt>
                <c:pt idx="2156">
                  <c:v>16.998000000000001</c:v>
                </c:pt>
                <c:pt idx="2157">
                  <c:v>16.997</c:v>
                </c:pt>
                <c:pt idx="2158">
                  <c:v>16.995999999999999</c:v>
                </c:pt>
                <c:pt idx="2159">
                  <c:v>16.995000000000001</c:v>
                </c:pt>
                <c:pt idx="2160">
                  <c:v>16.997</c:v>
                </c:pt>
                <c:pt idx="2161">
                  <c:v>16.997</c:v>
                </c:pt>
                <c:pt idx="2162">
                  <c:v>16.995999999999999</c:v>
                </c:pt>
                <c:pt idx="2163">
                  <c:v>16.998000000000001</c:v>
                </c:pt>
                <c:pt idx="2164">
                  <c:v>16.998000000000001</c:v>
                </c:pt>
                <c:pt idx="2165">
                  <c:v>16.998000000000001</c:v>
                </c:pt>
                <c:pt idx="2166">
                  <c:v>16.998000000000001</c:v>
                </c:pt>
                <c:pt idx="2167">
                  <c:v>16.998000000000001</c:v>
                </c:pt>
                <c:pt idx="2168">
                  <c:v>16.998000000000001</c:v>
                </c:pt>
                <c:pt idx="2169">
                  <c:v>16.997</c:v>
                </c:pt>
                <c:pt idx="2170">
                  <c:v>16.997</c:v>
                </c:pt>
                <c:pt idx="2171">
                  <c:v>17.001000000000001</c:v>
                </c:pt>
                <c:pt idx="2172">
                  <c:v>17.001000000000001</c:v>
                </c:pt>
                <c:pt idx="2173">
                  <c:v>17.001999999999999</c:v>
                </c:pt>
                <c:pt idx="2174">
                  <c:v>17.001999999999999</c:v>
                </c:pt>
                <c:pt idx="2175">
                  <c:v>17.001999999999999</c:v>
                </c:pt>
                <c:pt idx="2176">
                  <c:v>17.001999999999999</c:v>
                </c:pt>
                <c:pt idx="2177">
                  <c:v>17.003</c:v>
                </c:pt>
                <c:pt idx="2178">
                  <c:v>17.003</c:v>
                </c:pt>
                <c:pt idx="2179">
                  <c:v>17.001999999999999</c:v>
                </c:pt>
                <c:pt idx="2180">
                  <c:v>17.001999999999999</c:v>
                </c:pt>
                <c:pt idx="2181">
                  <c:v>17.003</c:v>
                </c:pt>
                <c:pt idx="2182">
                  <c:v>17.003</c:v>
                </c:pt>
                <c:pt idx="2183">
                  <c:v>17.003</c:v>
                </c:pt>
                <c:pt idx="2184">
                  <c:v>17.004000000000001</c:v>
                </c:pt>
                <c:pt idx="2185">
                  <c:v>17.003</c:v>
                </c:pt>
                <c:pt idx="2186">
                  <c:v>17.003</c:v>
                </c:pt>
                <c:pt idx="2187">
                  <c:v>17.001999999999999</c:v>
                </c:pt>
                <c:pt idx="2188">
                  <c:v>17.001000000000001</c:v>
                </c:pt>
                <c:pt idx="2189">
                  <c:v>17.001000000000001</c:v>
                </c:pt>
                <c:pt idx="2190">
                  <c:v>17.001999999999999</c:v>
                </c:pt>
                <c:pt idx="2191">
                  <c:v>17.001000000000001</c:v>
                </c:pt>
                <c:pt idx="2192">
                  <c:v>17.001000000000001</c:v>
                </c:pt>
                <c:pt idx="2193">
                  <c:v>17</c:v>
                </c:pt>
                <c:pt idx="2194">
                  <c:v>16.998999999999999</c:v>
                </c:pt>
                <c:pt idx="2195">
                  <c:v>16.997</c:v>
                </c:pt>
                <c:pt idx="2196">
                  <c:v>16.997</c:v>
                </c:pt>
                <c:pt idx="2197">
                  <c:v>16.997</c:v>
                </c:pt>
                <c:pt idx="2198">
                  <c:v>16.997</c:v>
                </c:pt>
                <c:pt idx="2199">
                  <c:v>16.995999999999999</c:v>
                </c:pt>
                <c:pt idx="2200">
                  <c:v>16.998000000000001</c:v>
                </c:pt>
                <c:pt idx="2201">
                  <c:v>16.997</c:v>
                </c:pt>
                <c:pt idx="2202">
                  <c:v>16.997</c:v>
                </c:pt>
                <c:pt idx="2203">
                  <c:v>16.997</c:v>
                </c:pt>
                <c:pt idx="2204">
                  <c:v>16.997</c:v>
                </c:pt>
                <c:pt idx="2205">
                  <c:v>16.997</c:v>
                </c:pt>
                <c:pt idx="2206">
                  <c:v>16.997</c:v>
                </c:pt>
                <c:pt idx="2207">
                  <c:v>16.998000000000001</c:v>
                </c:pt>
                <c:pt idx="2208">
                  <c:v>16.998999999999999</c:v>
                </c:pt>
                <c:pt idx="2209">
                  <c:v>16.998999999999999</c:v>
                </c:pt>
                <c:pt idx="2210">
                  <c:v>17</c:v>
                </c:pt>
                <c:pt idx="2211">
                  <c:v>17</c:v>
                </c:pt>
                <c:pt idx="2212">
                  <c:v>16.998999999999999</c:v>
                </c:pt>
                <c:pt idx="2213">
                  <c:v>16.998999999999999</c:v>
                </c:pt>
                <c:pt idx="2214">
                  <c:v>17</c:v>
                </c:pt>
                <c:pt idx="2215">
                  <c:v>17</c:v>
                </c:pt>
                <c:pt idx="2216">
                  <c:v>17</c:v>
                </c:pt>
                <c:pt idx="2217">
                  <c:v>17.001999999999999</c:v>
                </c:pt>
                <c:pt idx="2218">
                  <c:v>17.001999999999999</c:v>
                </c:pt>
                <c:pt idx="2219">
                  <c:v>17.001999999999999</c:v>
                </c:pt>
                <c:pt idx="2220">
                  <c:v>17.003</c:v>
                </c:pt>
                <c:pt idx="2221">
                  <c:v>17.003</c:v>
                </c:pt>
                <c:pt idx="2222">
                  <c:v>17.001999999999999</c:v>
                </c:pt>
                <c:pt idx="2223">
                  <c:v>17.001999999999999</c:v>
                </c:pt>
                <c:pt idx="2224">
                  <c:v>17.003</c:v>
                </c:pt>
                <c:pt idx="2225">
                  <c:v>17.001999999999999</c:v>
                </c:pt>
                <c:pt idx="2226">
                  <c:v>17.001999999999999</c:v>
                </c:pt>
                <c:pt idx="2227">
                  <c:v>17.003</c:v>
                </c:pt>
                <c:pt idx="2228">
                  <c:v>17.001999999999999</c:v>
                </c:pt>
                <c:pt idx="2229">
                  <c:v>17.001999999999999</c:v>
                </c:pt>
                <c:pt idx="2230">
                  <c:v>17.001999999999999</c:v>
                </c:pt>
                <c:pt idx="2231">
                  <c:v>17.001999999999999</c:v>
                </c:pt>
                <c:pt idx="2232">
                  <c:v>17</c:v>
                </c:pt>
                <c:pt idx="2233">
                  <c:v>17</c:v>
                </c:pt>
                <c:pt idx="2234">
                  <c:v>17</c:v>
                </c:pt>
                <c:pt idx="2235">
                  <c:v>17.001000000000001</c:v>
                </c:pt>
                <c:pt idx="2236">
                  <c:v>17</c:v>
                </c:pt>
                <c:pt idx="2237">
                  <c:v>16.998999999999999</c:v>
                </c:pt>
                <c:pt idx="2238">
                  <c:v>16.998999999999999</c:v>
                </c:pt>
                <c:pt idx="2239">
                  <c:v>16.997</c:v>
                </c:pt>
                <c:pt idx="2240">
                  <c:v>16.998000000000001</c:v>
                </c:pt>
                <c:pt idx="2241">
                  <c:v>16.995999999999999</c:v>
                </c:pt>
                <c:pt idx="2242">
                  <c:v>16.995999999999999</c:v>
                </c:pt>
                <c:pt idx="2243">
                  <c:v>16.998000000000001</c:v>
                </c:pt>
                <c:pt idx="2244">
                  <c:v>16.998000000000001</c:v>
                </c:pt>
                <c:pt idx="2245">
                  <c:v>16.998000000000001</c:v>
                </c:pt>
                <c:pt idx="2246">
                  <c:v>16.998999999999999</c:v>
                </c:pt>
                <c:pt idx="2247">
                  <c:v>16.998000000000001</c:v>
                </c:pt>
                <c:pt idx="2248">
                  <c:v>16.998000000000001</c:v>
                </c:pt>
                <c:pt idx="2249">
                  <c:v>16.998999999999999</c:v>
                </c:pt>
                <c:pt idx="2250">
                  <c:v>17.001000000000001</c:v>
                </c:pt>
                <c:pt idx="2251">
                  <c:v>17.001000000000001</c:v>
                </c:pt>
                <c:pt idx="2252">
                  <c:v>16.998999999999999</c:v>
                </c:pt>
                <c:pt idx="2253">
                  <c:v>17.001999999999999</c:v>
                </c:pt>
                <c:pt idx="2254">
                  <c:v>17.001999999999999</c:v>
                </c:pt>
                <c:pt idx="2255">
                  <c:v>17.003</c:v>
                </c:pt>
                <c:pt idx="2256">
                  <c:v>17.003</c:v>
                </c:pt>
                <c:pt idx="2257">
                  <c:v>17.003</c:v>
                </c:pt>
                <c:pt idx="2258">
                  <c:v>17.001999999999999</c:v>
                </c:pt>
                <c:pt idx="2259">
                  <c:v>17.001999999999999</c:v>
                </c:pt>
                <c:pt idx="2260">
                  <c:v>17.004000000000001</c:v>
                </c:pt>
                <c:pt idx="2261">
                  <c:v>17.004000000000001</c:v>
                </c:pt>
                <c:pt idx="2262">
                  <c:v>17.004000000000001</c:v>
                </c:pt>
                <c:pt idx="2263">
                  <c:v>17.004000000000001</c:v>
                </c:pt>
                <c:pt idx="2264">
                  <c:v>17.004000000000001</c:v>
                </c:pt>
                <c:pt idx="2265">
                  <c:v>17.004000000000001</c:v>
                </c:pt>
                <c:pt idx="2266">
                  <c:v>17.001999999999999</c:v>
                </c:pt>
                <c:pt idx="2267">
                  <c:v>17.001999999999999</c:v>
                </c:pt>
                <c:pt idx="2268">
                  <c:v>17</c:v>
                </c:pt>
                <c:pt idx="2269">
                  <c:v>17</c:v>
                </c:pt>
                <c:pt idx="2270">
                  <c:v>17.001999999999999</c:v>
                </c:pt>
                <c:pt idx="2271">
                  <c:v>17.001999999999999</c:v>
                </c:pt>
                <c:pt idx="2272">
                  <c:v>16.998999999999999</c:v>
                </c:pt>
                <c:pt idx="2273">
                  <c:v>16.998999999999999</c:v>
                </c:pt>
                <c:pt idx="2274">
                  <c:v>16.998000000000001</c:v>
                </c:pt>
                <c:pt idx="2275">
                  <c:v>16.998000000000001</c:v>
                </c:pt>
                <c:pt idx="2276">
                  <c:v>16.997</c:v>
                </c:pt>
                <c:pt idx="2277">
                  <c:v>16.998000000000001</c:v>
                </c:pt>
                <c:pt idx="2278">
                  <c:v>16.997</c:v>
                </c:pt>
                <c:pt idx="2279">
                  <c:v>16.997</c:v>
                </c:pt>
                <c:pt idx="2280">
                  <c:v>16.997</c:v>
                </c:pt>
                <c:pt idx="2281">
                  <c:v>16.995000000000001</c:v>
                </c:pt>
                <c:pt idx="2282">
                  <c:v>16.995999999999999</c:v>
                </c:pt>
                <c:pt idx="2283">
                  <c:v>16.995999999999999</c:v>
                </c:pt>
                <c:pt idx="2284">
                  <c:v>16.997</c:v>
                </c:pt>
                <c:pt idx="2285">
                  <c:v>16.997</c:v>
                </c:pt>
                <c:pt idx="2286">
                  <c:v>16.997</c:v>
                </c:pt>
                <c:pt idx="2287">
                  <c:v>16.998999999999999</c:v>
                </c:pt>
                <c:pt idx="2288">
                  <c:v>16.998999999999999</c:v>
                </c:pt>
                <c:pt idx="2289">
                  <c:v>16.998000000000001</c:v>
                </c:pt>
                <c:pt idx="2290">
                  <c:v>16.998999999999999</c:v>
                </c:pt>
                <c:pt idx="2291">
                  <c:v>16.998999999999999</c:v>
                </c:pt>
                <c:pt idx="2292">
                  <c:v>17</c:v>
                </c:pt>
                <c:pt idx="2293">
                  <c:v>17</c:v>
                </c:pt>
                <c:pt idx="2294">
                  <c:v>17.001000000000001</c:v>
                </c:pt>
                <c:pt idx="2295">
                  <c:v>17.001000000000001</c:v>
                </c:pt>
                <c:pt idx="2296">
                  <c:v>17.001999999999999</c:v>
                </c:pt>
                <c:pt idx="2297">
                  <c:v>17.003</c:v>
                </c:pt>
                <c:pt idx="2298">
                  <c:v>17.003</c:v>
                </c:pt>
                <c:pt idx="2299">
                  <c:v>17.003</c:v>
                </c:pt>
                <c:pt idx="2300">
                  <c:v>17.003</c:v>
                </c:pt>
                <c:pt idx="2301">
                  <c:v>17.003</c:v>
                </c:pt>
                <c:pt idx="2302">
                  <c:v>17.001999999999999</c:v>
                </c:pt>
                <c:pt idx="2303">
                  <c:v>17.003</c:v>
                </c:pt>
                <c:pt idx="2304">
                  <c:v>17.003</c:v>
                </c:pt>
                <c:pt idx="2305">
                  <c:v>17.003</c:v>
                </c:pt>
                <c:pt idx="2306">
                  <c:v>17.001999999999999</c:v>
                </c:pt>
                <c:pt idx="2307">
                  <c:v>17.001999999999999</c:v>
                </c:pt>
                <c:pt idx="2308">
                  <c:v>17</c:v>
                </c:pt>
                <c:pt idx="2309">
                  <c:v>17</c:v>
                </c:pt>
                <c:pt idx="2310">
                  <c:v>17.001000000000001</c:v>
                </c:pt>
                <c:pt idx="2311">
                  <c:v>17.001000000000001</c:v>
                </c:pt>
                <c:pt idx="2312">
                  <c:v>16.998000000000001</c:v>
                </c:pt>
                <c:pt idx="2313">
                  <c:v>16.998999999999999</c:v>
                </c:pt>
                <c:pt idx="2314">
                  <c:v>16.998999999999999</c:v>
                </c:pt>
                <c:pt idx="2315">
                  <c:v>16.995000000000001</c:v>
                </c:pt>
                <c:pt idx="2316">
                  <c:v>16.995000000000001</c:v>
                </c:pt>
                <c:pt idx="2317">
                  <c:v>16.997</c:v>
                </c:pt>
                <c:pt idx="2318">
                  <c:v>16.997</c:v>
                </c:pt>
                <c:pt idx="2319">
                  <c:v>16.997</c:v>
                </c:pt>
                <c:pt idx="2320">
                  <c:v>16.998000000000001</c:v>
                </c:pt>
                <c:pt idx="2321">
                  <c:v>16.998000000000001</c:v>
                </c:pt>
                <c:pt idx="2322">
                  <c:v>16.997</c:v>
                </c:pt>
                <c:pt idx="2323">
                  <c:v>16.998000000000001</c:v>
                </c:pt>
                <c:pt idx="2324">
                  <c:v>16.997</c:v>
                </c:pt>
                <c:pt idx="2325">
                  <c:v>16.997</c:v>
                </c:pt>
                <c:pt idx="2326">
                  <c:v>16.998999999999999</c:v>
                </c:pt>
                <c:pt idx="2327">
                  <c:v>16.998999999999999</c:v>
                </c:pt>
                <c:pt idx="2328">
                  <c:v>16.998999999999999</c:v>
                </c:pt>
                <c:pt idx="2329">
                  <c:v>16.998999999999999</c:v>
                </c:pt>
                <c:pt idx="2330">
                  <c:v>17.001000000000001</c:v>
                </c:pt>
                <c:pt idx="2331">
                  <c:v>17.001000000000001</c:v>
                </c:pt>
                <c:pt idx="2332">
                  <c:v>17.001999999999999</c:v>
                </c:pt>
                <c:pt idx="2333">
                  <c:v>17.001999999999999</c:v>
                </c:pt>
                <c:pt idx="2334">
                  <c:v>17.001999999999999</c:v>
                </c:pt>
                <c:pt idx="2335">
                  <c:v>17.001999999999999</c:v>
                </c:pt>
                <c:pt idx="2336">
                  <c:v>17.003</c:v>
                </c:pt>
                <c:pt idx="2337">
                  <c:v>17.003</c:v>
                </c:pt>
                <c:pt idx="2338">
                  <c:v>17.001999999999999</c:v>
                </c:pt>
                <c:pt idx="2339">
                  <c:v>17.001999999999999</c:v>
                </c:pt>
                <c:pt idx="2340">
                  <c:v>17.004000000000001</c:v>
                </c:pt>
                <c:pt idx="2341">
                  <c:v>17.001999999999999</c:v>
                </c:pt>
                <c:pt idx="2342">
                  <c:v>17.001999999999999</c:v>
                </c:pt>
                <c:pt idx="2343">
                  <c:v>17.003</c:v>
                </c:pt>
                <c:pt idx="2344">
                  <c:v>17.003</c:v>
                </c:pt>
                <c:pt idx="2345">
                  <c:v>17.001000000000001</c:v>
                </c:pt>
                <c:pt idx="2346">
                  <c:v>17.001000000000001</c:v>
                </c:pt>
                <c:pt idx="2347">
                  <c:v>17.001999999999999</c:v>
                </c:pt>
                <c:pt idx="2348">
                  <c:v>17</c:v>
                </c:pt>
                <c:pt idx="2349">
                  <c:v>17</c:v>
                </c:pt>
                <c:pt idx="2350">
                  <c:v>17.001000000000001</c:v>
                </c:pt>
                <c:pt idx="2351">
                  <c:v>17.001000000000001</c:v>
                </c:pt>
                <c:pt idx="2352">
                  <c:v>16.998999999999999</c:v>
                </c:pt>
                <c:pt idx="2353">
                  <c:v>16.998999999999999</c:v>
                </c:pt>
                <c:pt idx="2354">
                  <c:v>16.998000000000001</c:v>
                </c:pt>
                <c:pt idx="2355">
                  <c:v>16.998000000000001</c:v>
                </c:pt>
                <c:pt idx="2356">
                  <c:v>16.998000000000001</c:v>
                </c:pt>
                <c:pt idx="2357">
                  <c:v>16.995999999999999</c:v>
                </c:pt>
                <c:pt idx="2358">
                  <c:v>16.995999999999999</c:v>
                </c:pt>
                <c:pt idx="2359">
                  <c:v>16.995999999999999</c:v>
                </c:pt>
                <c:pt idx="2360">
                  <c:v>16.997</c:v>
                </c:pt>
                <c:pt idx="2361">
                  <c:v>16.997</c:v>
                </c:pt>
                <c:pt idx="2362">
                  <c:v>16.998000000000001</c:v>
                </c:pt>
                <c:pt idx="2363">
                  <c:v>16.998000000000001</c:v>
                </c:pt>
                <c:pt idx="2364">
                  <c:v>16.995999999999999</c:v>
                </c:pt>
                <c:pt idx="2365">
                  <c:v>16.995999999999999</c:v>
                </c:pt>
                <c:pt idx="2366">
                  <c:v>16.998999999999999</c:v>
                </c:pt>
                <c:pt idx="2367">
                  <c:v>16.998999999999999</c:v>
                </c:pt>
                <c:pt idx="2368">
                  <c:v>16.998000000000001</c:v>
                </c:pt>
                <c:pt idx="2369">
                  <c:v>16.998000000000001</c:v>
                </c:pt>
                <c:pt idx="2370">
                  <c:v>17.001000000000001</c:v>
                </c:pt>
                <c:pt idx="2371">
                  <c:v>17.001000000000001</c:v>
                </c:pt>
                <c:pt idx="2372">
                  <c:v>17</c:v>
                </c:pt>
                <c:pt idx="2373">
                  <c:v>17</c:v>
                </c:pt>
                <c:pt idx="2374">
                  <c:v>17.001999999999999</c:v>
                </c:pt>
                <c:pt idx="2375">
                  <c:v>17.001000000000001</c:v>
                </c:pt>
                <c:pt idx="2376">
                  <c:v>17.001000000000001</c:v>
                </c:pt>
                <c:pt idx="2377">
                  <c:v>17.001000000000001</c:v>
                </c:pt>
                <c:pt idx="2378">
                  <c:v>17.001000000000001</c:v>
                </c:pt>
                <c:pt idx="2379">
                  <c:v>17.001000000000001</c:v>
                </c:pt>
                <c:pt idx="2380">
                  <c:v>17.001999999999999</c:v>
                </c:pt>
                <c:pt idx="2381">
                  <c:v>17.003</c:v>
                </c:pt>
                <c:pt idx="2382">
                  <c:v>17.003</c:v>
                </c:pt>
                <c:pt idx="2383">
                  <c:v>17.004000000000001</c:v>
                </c:pt>
                <c:pt idx="2384">
                  <c:v>17.004000000000001</c:v>
                </c:pt>
                <c:pt idx="2385">
                  <c:v>17.001999999999999</c:v>
                </c:pt>
                <c:pt idx="2386">
                  <c:v>17.001999999999999</c:v>
                </c:pt>
                <c:pt idx="2387">
                  <c:v>17.001999999999999</c:v>
                </c:pt>
                <c:pt idx="2388">
                  <c:v>17</c:v>
                </c:pt>
                <c:pt idx="2389">
                  <c:v>17</c:v>
                </c:pt>
                <c:pt idx="2390">
                  <c:v>17.001999999999999</c:v>
                </c:pt>
                <c:pt idx="2391">
                  <c:v>17.001999999999999</c:v>
                </c:pt>
                <c:pt idx="2392">
                  <c:v>16.998999999999999</c:v>
                </c:pt>
                <c:pt idx="2393">
                  <c:v>16.998999999999999</c:v>
                </c:pt>
                <c:pt idx="2394">
                  <c:v>17.001999999999999</c:v>
                </c:pt>
                <c:pt idx="2395">
                  <c:v>16.998999999999999</c:v>
                </c:pt>
                <c:pt idx="2396">
                  <c:v>16.998000000000001</c:v>
                </c:pt>
                <c:pt idx="2397">
                  <c:v>16.997</c:v>
                </c:pt>
                <c:pt idx="2398">
                  <c:v>16.997</c:v>
                </c:pt>
                <c:pt idx="2399">
                  <c:v>16.998000000000001</c:v>
                </c:pt>
                <c:pt idx="2400">
                  <c:v>16.998000000000001</c:v>
                </c:pt>
                <c:pt idx="2401">
                  <c:v>16.995999999999999</c:v>
                </c:pt>
                <c:pt idx="2402">
                  <c:v>16.995999999999999</c:v>
                </c:pt>
                <c:pt idx="2403">
                  <c:v>16.995999999999999</c:v>
                </c:pt>
                <c:pt idx="2404">
                  <c:v>16.995999999999999</c:v>
                </c:pt>
                <c:pt idx="2405">
                  <c:v>16.997</c:v>
                </c:pt>
                <c:pt idx="2406">
                  <c:v>16.997</c:v>
                </c:pt>
                <c:pt idx="2407">
                  <c:v>16.997</c:v>
                </c:pt>
                <c:pt idx="2408">
                  <c:v>16.997</c:v>
                </c:pt>
                <c:pt idx="2409">
                  <c:v>16.998000000000001</c:v>
                </c:pt>
                <c:pt idx="2410">
                  <c:v>16.998000000000001</c:v>
                </c:pt>
                <c:pt idx="2411">
                  <c:v>16.998000000000001</c:v>
                </c:pt>
                <c:pt idx="2412">
                  <c:v>16.998000000000001</c:v>
                </c:pt>
                <c:pt idx="2413">
                  <c:v>16.998000000000001</c:v>
                </c:pt>
                <c:pt idx="2414">
                  <c:v>16.998999999999999</c:v>
                </c:pt>
                <c:pt idx="2415">
                  <c:v>16.998999999999999</c:v>
                </c:pt>
                <c:pt idx="2416">
                  <c:v>17</c:v>
                </c:pt>
                <c:pt idx="2417">
                  <c:v>17.001000000000001</c:v>
                </c:pt>
                <c:pt idx="2418">
                  <c:v>17.001000000000001</c:v>
                </c:pt>
                <c:pt idx="2419">
                  <c:v>17.001000000000001</c:v>
                </c:pt>
                <c:pt idx="2420">
                  <c:v>17.003</c:v>
                </c:pt>
                <c:pt idx="2421">
                  <c:v>17.004000000000001</c:v>
                </c:pt>
                <c:pt idx="2422">
                  <c:v>17.004000000000001</c:v>
                </c:pt>
                <c:pt idx="2423">
                  <c:v>17.004000000000001</c:v>
                </c:pt>
                <c:pt idx="2424">
                  <c:v>17.004000000000001</c:v>
                </c:pt>
                <c:pt idx="2425">
                  <c:v>17.001999999999999</c:v>
                </c:pt>
                <c:pt idx="2426">
                  <c:v>17.003</c:v>
                </c:pt>
                <c:pt idx="2427">
                  <c:v>17.003</c:v>
                </c:pt>
                <c:pt idx="2428">
                  <c:v>17.003</c:v>
                </c:pt>
                <c:pt idx="2429">
                  <c:v>17.001999999999999</c:v>
                </c:pt>
                <c:pt idx="2430">
                  <c:v>17.001999999999999</c:v>
                </c:pt>
                <c:pt idx="2431">
                  <c:v>17.001000000000001</c:v>
                </c:pt>
                <c:pt idx="2432">
                  <c:v>17</c:v>
                </c:pt>
                <c:pt idx="2433">
                  <c:v>17</c:v>
                </c:pt>
                <c:pt idx="2434">
                  <c:v>16.997</c:v>
                </c:pt>
                <c:pt idx="2435">
                  <c:v>16.997</c:v>
                </c:pt>
                <c:pt idx="2436">
                  <c:v>16.998000000000001</c:v>
                </c:pt>
                <c:pt idx="2437">
                  <c:v>16.997</c:v>
                </c:pt>
                <c:pt idx="2438">
                  <c:v>16.995999999999999</c:v>
                </c:pt>
                <c:pt idx="2439">
                  <c:v>16.995999999999999</c:v>
                </c:pt>
                <c:pt idx="2440">
                  <c:v>16.997</c:v>
                </c:pt>
                <c:pt idx="2441">
                  <c:v>16.995999999999999</c:v>
                </c:pt>
                <c:pt idx="2442">
                  <c:v>16.995999999999999</c:v>
                </c:pt>
                <c:pt idx="2443">
                  <c:v>16.998999999999999</c:v>
                </c:pt>
                <c:pt idx="2444">
                  <c:v>16.998999999999999</c:v>
                </c:pt>
                <c:pt idx="2445">
                  <c:v>16.997</c:v>
                </c:pt>
                <c:pt idx="2446">
                  <c:v>16.998000000000001</c:v>
                </c:pt>
                <c:pt idx="2447">
                  <c:v>16.998000000000001</c:v>
                </c:pt>
                <c:pt idx="2448">
                  <c:v>16.998000000000001</c:v>
                </c:pt>
                <c:pt idx="2449">
                  <c:v>16.998000000000001</c:v>
                </c:pt>
                <c:pt idx="2450">
                  <c:v>17</c:v>
                </c:pt>
                <c:pt idx="2451">
                  <c:v>17</c:v>
                </c:pt>
                <c:pt idx="2452">
                  <c:v>17.001999999999999</c:v>
                </c:pt>
                <c:pt idx="2453">
                  <c:v>17.001999999999999</c:v>
                </c:pt>
                <c:pt idx="2454">
                  <c:v>17.001000000000001</c:v>
                </c:pt>
                <c:pt idx="2455">
                  <c:v>17.001999999999999</c:v>
                </c:pt>
                <c:pt idx="2456">
                  <c:v>17.001999999999999</c:v>
                </c:pt>
                <c:pt idx="2457">
                  <c:v>17.003</c:v>
                </c:pt>
                <c:pt idx="2458">
                  <c:v>17.003</c:v>
                </c:pt>
                <c:pt idx="2459">
                  <c:v>17.003</c:v>
                </c:pt>
                <c:pt idx="2460">
                  <c:v>17.003</c:v>
                </c:pt>
                <c:pt idx="2461">
                  <c:v>17.003</c:v>
                </c:pt>
                <c:pt idx="2462">
                  <c:v>17.003</c:v>
                </c:pt>
                <c:pt idx="2463">
                  <c:v>17.004000000000001</c:v>
                </c:pt>
                <c:pt idx="2464">
                  <c:v>17.003</c:v>
                </c:pt>
                <c:pt idx="2465">
                  <c:v>17.003</c:v>
                </c:pt>
                <c:pt idx="2466">
                  <c:v>17.003</c:v>
                </c:pt>
                <c:pt idx="2467">
                  <c:v>17.003</c:v>
                </c:pt>
                <c:pt idx="2468">
                  <c:v>17</c:v>
                </c:pt>
                <c:pt idx="2469">
                  <c:v>17.001999999999999</c:v>
                </c:pt>
                <c:pt idx="2470">
                  <c:v>17.001999999999999</c:v>
                </c:pt>
                <c:pt idx="2471">
                  <c:v>16.998000000000001</c:v>
                </c:pt>
                <c:pt idx="2472">
                  <c:v>16.998000000000001</c:v>
                </c:pt>
                <c:pt idx="2473">
                  <c:v>16.998999999999999</c:v>
                </c:pt>
                <c:pt idx="2474">
                  <c:v>16.998999999999999</c:v>
                </c:pt>
                <c:pt idx="2475">
                  <c:v>16.997</c:v>
                </c:pt>
                <c:pt idx="2476">
                  <c:v>16.998999999999999</c:v>
                </c:pt>
                <c:pt idx="2477">
                  <c:v>16.998999999999999</c:v>
                </c:pt>
                <c:pt idx="2478">
                  <c:v>16.998000000000001</c:v>
                </c:pt>
                <c:pt idx="2479">
                  <c:v>16.998000000000001</c:v>
                </c:pt>
                <c:pt idx="2480">
                  <c:v>16.997</c:v>
                </c:pt>
                <c:pt idx="2481">
                  <c:v>16.997</c:v>
                </c:pt>
                <c:pt idx="2482">
                  <c:v>16.997</c:v>
                </c:pt>
                <c:pt idx="2483">
                  <c:v>16.998000000000001</c:v>
                </c:pt>
                <c:pt idx="2484">
                  <c:v>16.997</c:v>
                </c:pt>
                <c:pt idx="2485">
                  <c:v>16.997</c:v>
                </c:pt>
                <c:pt idx="2486">
                  <c:v>17</c:v>
                </c:pt>
                <c:pt idx="2487">
                  <c:v>17</c:v>
                </c:pt>
                <c:pt idx="2488">
                  <c:v>16.998000000000001</c:v>
                </c:pt>
                <c:pt idx="2489">
                  <c:v>16.998000000000001</c:v>
                </c:pt>
                <c:pt idx="2490">
                  <c:v>16.998999999999999</c:v>
                </c:pt>
                <c:pt idx="2491">
                  <c:v>17</c:v>
                </c:pt>
                <c:pt idx="2492">
                  <c:v>17</c:v>
                </c:pt>
                <c:pt idx="2493">
                  <c:v>17.001999999999999</c:v>
                </c:pt>
                <c:pt idx="2494">
                  <c:v>17.001999999999999</c:v>
                </c:pt>
                <c:pt idx="2495">
                  <c:v>17.001999999999999</c:v>
                </c:pt>
                <c:pt idx="2496">
                  <c:v>17.001000000000001</c:v>
                </c:pt>
                <c:pt idx="2497">
                  <c:v>17.001000000000001</c:v>
                </c:pt>
                <c:pt idx="2498">
                  <c:v>17.001000000000001</c:v>
                </c:pt>
                <c:pt idx="2499">
                  <c:v>17.003</c:v>
                </c:pt>
                <c:pt idx="2500">
                  <c:v>17.003</c:v>
                </c:pt>
                <c:pt idx="2501">
                  <c:v>17.004000000000001</c:v>
                </c:pt>
                <c:pt idx="2502">
                  <c:v>17.004000000000001</c:v>
                </c:pt>
                <c:pt idx="2503">
                  <c:v>17.004000000000001</c:v>
                </c:pt>
                <c:pt idx="2504">
                  <c:v>17.003</c:v>
                </c:pt>
                <c:pt idx="2505">
                  <c:v>17.003</c:v>
                </c:pt>
                <c:pt idx="2506">
                  <c:v>17.003</c:v>
                </c:pt>
                <c:pt idx="2507">
                  <c:v>17.003</c:v>
                </c:pt>
                <c:pt idx="2508">
                  <c:v>17.001000000000001</c:v>
                </c:pt>
                <c:pt idx="2509">
                  <c:v>17.001000000000001</c:v>
                </c:pt>
                <c:pt idx="2510">
                  <c:v>17.001999999999999</c:v>
                </c:pt>
                <c:pt idx="2511">
                  <c:v>17</c:v>
                </c:pt>
                <c:pt idx="2512">
                  <c:v>17</c:v>
                </c:pt>
                <c:pt idx="2513">
                  <c:v>17</c:v>
                </c:pt>
                <c:pt idx="2514">
                  <c:v>17</c:v>
                </c:pt>
                <c:pt idx="2515">
                  <c:v>17</c:v>
                </c:pt>
                <c:pt idx="2516">
                  <c:v>16.998999999999999</c:v>
                </c:pt>
                <c:pt idx="2517">
                  <c:v>16.998999999999999</c:v>
                </c:pt>
                <c:pt idx="2518">
                  <c:v>16.997</c:v>
                </c:pt>
                <c:pt idx="2519">
                  <c:v>16.998000000000001</c:v>
                </c:pt>
                <c:pt idx="2520">
                  <c:v>16.998000000000001</c:v>
                </c:pt>
                <c:pt idx="2521">
                  <c:v>16.997</c:v>
                </c:pt>
                <c:pt idx="2522">
                  <c:v>16.995999999999999</c:v>
                </c:pt>
                <c:pt idx="2523">
                  <c:v>16.997</c:v>
                </c:pt>
                <c:pt idx="2524">
                  <c:v>16.997</c:v>
                </c:pt>
                <c:pt idx="2525">
                  <c:v>16.997</c:v>
                </c:pt>
                <c:pt idx="2526">
                  <c:v>16.997</c:v>
                </c:pt>
                <c:pt idx="2527">
                  <c:v>16.998000000000001</c:v>
                </c:pt>
                <c:pt idx="2528">
                  <c:v>16.998000000000001</c:v>
                </c:pt>
                <c:pt idx="2529">
                  <c:v>16.998999999999999</c:v>
                </c:pt>
                <c:pt idx="2530">
                  <c:v>16.998999999999999</c:v>
                </c:pt>
                <c:pt idx="2531">
                  <c:v>16.998999999999999</c:v>
                </c:pt>
                <c:pt idx="2532">
                  <c:v>16.998999999999999</c:v>
                </c:pt>
                <c:pt idx="2533">
                  <c:v>17</c:v>
                </c:pt>
                <c:pt idx="2534">
                  <c:v>17</c:v>
                </c:pt>
                <c:pt idx="2535">
                  <c:v>17</c:v>
                </c:pt>
                <c:pt idx="2536">
                  <c:v>17.003</c:v>
                </c:pt>
                <c:pt idx="2537">
                  <c:v>17.001000000000001</c:v>
                </c:pt>
                <c:pt idx="2538">
                  <c:v>17.001999999999999</c:v>
                </c:pt>
                <c:pt idx="2539">
                  <c:v>17.001999999999999</c:v>
                </c:pt>
                <c:pt idx="2540">
                  <c:v>17.003</c:v>
                </c:pt>
                <c:pt idx="2541">
                  <c:v>17.001999999999999</c:v>
                </c:pt>
                <c:pt idx="2542">
                  <c:v>17.004000000000001</c:v>
                </c:pt>
                <c:pt idx="2543">
                  <c:v>17.003</c:v>
                </c:pt>
                <c:pt idx="2544">
                  <c:v>17.003</c:v>
                </c:pt>
                <c:pt idx="2545">
                  <c:v>17.003</c:v>
                </c:pt>
                <c:pt idx="2546">
                  <c:v>17.003</c:v>
                </c:pt>
                <c:pt idx="2547">
                  <c:v>17.001000000000001</c:v>
                </c:pt>
                <c:pt idx="2548">
                  <c:v>17.001000000000001</c:v>
                </c:pt>
                <c:pt idx="2549">
                  <c:v>17.003</c:v>
                </c:pt>
                <c:pt idx="2550">
                  <c:v>17</c:v>
                </c:pt>
                <c:pt idx="2551">
                  <c:v>16.998999999999999</c:v>
                </c:pt>
                <c:pt idx="2552">
                  <c:v>17.001000000000001</c:v>
                </c:pt>
                <c:pt idx="2553">
                  <c:v>17.001000000000001</c:v>
                </c:pt>
                <c:pt idx="2554">
                  <c:v>17.001000000000001</c:v>
                </c:pt>
                <c:pt idx="2555">
                  <c:v>17</c:v>
                </c:pt>
                <c:pt idx="2556">
                  <c:v>16.998999999999999</c:v>
                </c:pt>
                <c:pt idx="2557">
                  <c:v>16.995999999999999</c:v>
                </c:pt>
                <c:pt idx="2558">
                  <c:v>16.995999999999999</c:v>
                </c:pt>
                <c:pt idx="2559">
                  <c:v>16.998000000000001</c:v>
                </c:pt>
                <c:pt idx="2560">
                  <c:v>16.998000000000001</c:v>
                </c:pt>
                <c:pt idx="2561">
                  <c:v>16.995999999999999</c:v>
                </c:pt>
                <c:pt idx="2562">
                  <c:v>16.995999999999999</c:v>
                </c:pt>
                <c:pt idx="2563">
                  <c:v>16.998000000000001</c:v>
                </c:pt>
                <c:pt idx="2564">
                  <c:v>16.995999999999999</c:v>
                </c:pt>
                <c:pt idx="2565">
                  <c:v>16.998000000000001</c:v>
                </c:pt>
                <c:pt idx="2566">
                  <c:v>16.998000000000001</c:v>
                </c:pt>
                <c:pt idx="2567">
                  <c:v>16.997</c:v>
                </c:pt>
                <c:pt idx="2568">
                  <c:v>16.998999999999999</c:v>
                </c:pt>
                <c:pt idx="2569">
                  <c:v>17</c:v>
                </c:pt>
                <c:pt idx="2570">
                  <c:v>17.001000000000001</c:v>
                </c:pt>
                <c:pt idx="2571">
                  <c:v>17.001000000000001</c:v>
                </c:pt>
                <c:pt idx="2572">
                  <c:v>17</c:v>
                </c:pt>
                <c:pt idx="2573">
                  <c:v>17.001000000000001</c:v>
                </c:pt>
                <c:pt idx="2574">
                  <c:v>17.001000000000001</c:v>
                </c:pt>
                <c:pt idx="2575">
                  <c:v>17.001999999999999</c:v>
                </c:pt>
                <c:pt idx="2576">
                  <c:v>17.001999999999999</c:v>
                </c:pt>
                <c:pt idx="2577">
                  <c:v>17.001999999999999</c:v>
                </c:pt>
                <c:pt idx="2578">
                  <c:v>17.001999999999999</c:v>
                </c:pt>
                <c:pt idx="2579">
                  <c:v>17.004000000000001</c:v>
                </c:pt>
                <c:pt idx="2580">
                  <c:v>17.003</c:v>
                </c:pt>
                <c:pt idx="2581">
                  <c:v>17.001999999999999</c:v>
                </c:pt>
                <c:pt idx="2582">
                  <c:v>17.001999999999999</c:v>
                </c:pt>
                <c:pt idx="2583">
                  <c:v>17.001999999999999</c:v>
                </c:pt>
                <c:pt idx="2584">
                  <c:v>17.001999999999999</c:v>
                </c:pt>
                <c:pt idx="2585">
                  <c:v>17.001999999999999</c:v>
                </c:pt>
                <c:pt idx="2586">
                  <c:v>17.001999999999999</c:v>
                </c:pt>
                <c:pt idx="2587">
                  <c:v>17.001000000000001</c:v>
                </c:pt>
                <c:pt idx="2588">
                  <c:v>17.001999999999999</c:v>
                </c:pt>
                <c:pt idx="2589">
                  <c:v>17.001999999999999</c:v>
                </c:pt>
                <c:pt idx="2590">
                  <c:v>17</c:v>
                </c:pt>
                <c:pt idx="2591">
                  <c:v>17</c:v>
                </c:pt>
                <c:pt idx="2592">
                  <c:v>17.001000000000001</c:v>
                </c:pt>
                <c:pt idx="2593">
                  <c:v>16.998000000000001</c:v>
                </c:pt>
                <c:pt idx="2594">
                  <c:v>16.998000000000001</c:v>
                </c:pt>
                <c:pt idx="2595">
                  <c:v>16.997</c:v>
                </c:pt>
                <c:pt idx="2596">
                  <c:v>16.995999999999999</c:v>
                </c:pt>
                <c:pt idx="2597">
                  <c:v>16.995999999999999</c:v>
                </c:pt>
                <c:pt idx="2598">
                  <c:v>16.998000000000001</c:v>
                </c:pt>
                <c:pt idx="2599">
                  <c:v>16.997</c:v>
                </c:pt>
                <c:pt idx="2600">
                  <c:v>16.995000000000001</c:v>
                </c:pt>
                <c:pt idx="2601">
                  <c:v>16.997</c:v>
                </c:pt>
                <c:pt idx="2602">
                  <c:v>16.997</c:v>
                </c:pt>
                <c:pt idx="2603">
                  <c:v>16.997</c:v>
                </c:pt>
                <c:pt idx="2604">
                  <c:v>16.997</c:v>
                </c:pt>
                <c:pt idx="2605">
                  <c:v>16.998000000000001</c:v>
                </c:pt>
                <c:pt idx="2606">
                  <c:v>16.998000000000001</c:v>
                </c:pt>
                <c:pt idx="2607">
                  <c:v>16.998999999999999</c:v>
                </c:pt>
                <c:pt idx="2608">
                  <c:v>16.998999999999999</c:v>
                </c:pt>
                <c:pt idx="2609">
                  <c:v>16.998999999999999</c:v>
                </c:pt>
                <c:pt idx="2610">
                  <c:v>17.001000000000001</c:v>
                </c:pt>
                <c:pt idx="2611">
                  <c:v>17.001000000000001</c:v>
                </c:pt>
                <c:pt idx="2612">
                  <c:v>17.001999999999999</c:v>
                </c:pt>
                <c:pt idx="2613">
                  <c:v>17.001999999999999</c:v>
                </c:pt>
                <c:pt idx="2614">
                  <c:v>17.001000000000001</c:v>
                </c:pt>
                <c:pt idx="2615">
                  <c:v>17.001999999999999</c:v>
                </c:pt>
                <c:pt idx="2616">
                  <c:v>17.001999999999999</c:v>
                </c:pt>
                <c:pt idx="2617">
                  <c:v>17.001999999999999</c:v>
                </c:pt>
                <c:pt idx="2618">
                  <c:v>17.003</c:v>
                </c:pt>
                <c:pt idx="2619">
                  <c:v>17.003</c:v>
                </c:pt>
                <c:pt idx="2620">
                  <c:v>17.001999999999999</c:v>
                </c:pt>
                <c:pt idx="2621">
                  <c:v>17.004000000000001</c:v>
                </c:pt>
                <c:pt idx="2622">
                  <c:v>17.004000000000001</c:v>
                </c:pt>
                <c:pt idx="2623">
                  <c:v>17.001999999999999</c:v>
                </c:pt>
                <c:pt idx="2624">
                  <c:v>17.001999999999999</c:v>
                </c:pt>
                <c:pt idx="2625">
                  <c:v>17.001999999999999</c:v>
                </c:pt>
                <c:pt idx="2626">
                  <c:v>17.001999999999999</c:v>
                </c:pt>
                <c:pt idx="2627">
                  <c:v>17.001000000000001</c:v>
                </c:pt>
                <c:pt idx="2628">
                  <c:v>17.001000000000001</c:v>
                </c:pt>
                <c:pt idx="2629">
                  <c:v>17.001000000000001</c:v>
                </c:pt>
                <c:pt idx="2630">
                  <c:v>16.998999999999999</c:v>
                </c:pt>
                <c:pt idx="2631">
                  <c:v>16.998999999999999</c:v>
                </c:pt>
                <c:pt idx="2632">
                  <c:v>16.998000000000001</c:v>
                </c:pt>
                <c:pt idx="2633">
                  <c:v>16.997</c:v>
                </c:pt>
                <c:pt idx="2634">
                  <c:v>16.997</c:v>
                </c:pt>
                <c:pt idx="2635">
                  <c:v>16.998000000000001</c:v>
                </c:pt>
                <c:pt idx="2636">
                  <c:v>16.998000000000001</c:v>
                </c:pt>
                <c:pt idx="2637">
                  <c:v>16.995999999999999</c:v>
                </c:pt>
                <c:pt idx="2638">
                  <c:v>16.997</c:v>
                </c:pt>
                <c:pt idx="2639">
                  <c:v>16.998000000000001</c:v>
                </c:pt>
                <c:pt idx="2640">
                  <c:v>16.997</c:v>
                </c:pt>
                <c:pt idx="2641">
                  <c:v>16.998000000000001</c:v>
                </c:pt>
                <c:pt idx="2642">
                  <c:v>16.998000000000001</c:v>
                </c:pt>
                <c:pt idx="2643">
                  <c:v>16.998000000000001</c:v>
                </c:pt>
                <c:pt idx="2644">
                  <c:v>16.997</c:v>
                </c:pt>
                <c:pt idx="2645">
                  <c:v>16.998000000000001</c:v>
                </c:pt>
                <c:pt idx="2646">
                  <c:v>16.998000000000001</c:v>
                </c:pt>
                <c:pt idx="2647">
                  <c:v>16.998999999999999</c:v>
                </c:pt>
                <c:pt idx="2648">
                  <c:v>17.001000000000001</c:v>
                </c:pt>
                <c:pt idx="2649">
                  <c:v>17.001000000000001</c:v>
                </c:pt>
                <c:pt idx="2650">
                  <c:v>17.001000000000001</c:v>
                </c:pt>
                <c:pt idx="2651">
                  <c:v>17.001000000000001</c:v>
                </c:pt>
                <c:pt idx="2652">
                  <c:v>17.001000000000001</c:v>
                </c:pt>
                <c:pt idx="2653">
                  <c:v>17.001000000000001</c:v>
                </c:pt>
                <c:pt idx="2654">
                  <c:v>17.001999999999999</c:v>
                </c:pt>
                <c:pt idx="2655">
                  <c:v>17.001999999999999</c:v>
                </c:pt>
                <c:pt idx="2656">
                  <c:v>17.003</c:v>
                </c:pt>
                <c:pt idx="2657">
                  <c:v>17.001999999999999</c:v>
                </c:pt>
                <c:pt idx="2658">
                  <c:v>17.001999999999999</c:v>
                </c:pt>
                <c:pt idx="2659">
                  <c:v>17.003</c:v>
                </c:pt>
                <c:pt idx="2660">
                  <c:v>17.003</c:v>
                </c:pt>
                <c:pt idx="2661">
                  <c:v>17.004000000000001</c:v>
                </c:pt>
                <c:pt idx="2662">
                  <c:v>17.004000000000001</c:v>
                </c:pt>
                <c:pt idx="2663">
                  <c:v>17.003</c:v>
                </c:pt>
                <c:pt idx="2664">
                  <c:v>17.001999999999999</c:v>
                </c:pt>
                <c:pt idx="2665">
                  <c:v>17.001999999999999</c:v>
                </c:pt>
                <c:pt idx="2666">
                  <c:v>17.001000000000001</c:v>
                </c:pt>
                <c:pt idx="2667">
                  <c:v>17.001000000000001</c:v>
                </c:pt>
                <c:pt idx="2668">
                  <c:v>17.001000000000001</c:v>
                </c:pt>
                <c:pt idx="2669">
                  <c:v>16.998999999999999</c:v>
                </c:pt>
                <c:pt idx="2670">
                  <c:v>16.997</c:v>
                </c:pt>
                <c:pt idx="2671">
                  <c:v>16.997</c:v>
                </c:pt>
                <c:pt idx="2672">
                  <c:v>16.998000000000001</c:v>
                </c:pt>
                <c:pt idx="2673">
                  <c:v>16.997</c:v>
                </c:pt>
                <c:pt idx="2674">
                  <c:v>16.997</c:v>
                </c:pt>
                <c:pt idx="2675">
                  <c:v>16.998000000000001</c:v>
                </c:pt>
                <c:pt idx="2676">
                  <c:v>16.998000000000001</c:v>
                </c:pt>
                <c:pt idx="2677">
                  <c:v>16.995000000000001</c:v>
                </c:pt>
                <c:pt idx="2678">
                  <c:v>16.997</c:v>
                </c:pt>
                <c:pt idx="2679">
                  <c:v>16.997</c:v>
                </c:pt>
                <c:pt idx="2680">
                  <c:v>16.995999999999999</c:v>
                </c:pt>
                <c:pt idx="2681">
                  <c:v>16.998999999999999</c:v>
                </c:pt>
                <c:pt idx="2682">
                  <c:v>17.001000000000001</c:v>
                </c:pt>
                <c:pt idx="2683">
                  <c:v>17</c:v>
                </c:pt>
                <c:pt idx="2684">
                  <c:v>17</c:v>
                </c:pt>
                <c:pt idx="2685">
                  <c:v>17.001000000000001</c:v>
                </c:pt>
                <c:pt idx="2686">
                  <c:v>17.001000000000001</c:v>
                </c:pt>
                <c:pt idx="2687">
                  <c:v>16.998999999999999</c:v>
                </c:pt>
                <c:pt idx="2688">
                  <c:v>17.001999999999999</c:v>
                </c:pt>
                <c:pt idx="2689">
                  <c:v>17.001999999999999</c:v>
                </c:pt>
                <c:pt idx="2690">
                  <c:v>17.001999999999999</c:v>
                </c:pt>
                <c:pt idx="2691">
                  <c:v>17.004000000000001</c:v>
                </c:pt>
                <c:pt idx="2692">
                  <c:v>17.004000000000001</c:v>
                </c:pt>
                <c:pt idx="2693">
                  <c:v>17.003</c:v>
                </c:pt>
                <c:pt idx="2694">
                  <c:v>17.004000000000001</c:v>
                </c:pt>
                <c:pt idx="2695">
                  <c:v>17.004000000000001</c:v>
                </c:pt>
                <c:pt idx="2696">
                  <c:v>17.003</c:v>
                </c:pt>
                <c:pt idx="2697">
                  <c:v>17.003</c:v>
                </c:pt>
                <c:pt idx="2698">
                  <c:v>17.003</c:v>
                </c:pt>
                <c:pt idx="2699">
                  <c:v>17.001000000000001</c:v>
                </c:pt>
                <c:pt idx="2700">
                  <c:v>17.001000000000001</c:v>
                </c:pt>
                <c:pt idx="2701">
                  <c:v>17.001000000000001</c:v>
                </c:pt>
                <c:pt idx="2702">
                  <c:v>17</c:v>
                </c:pt>
                <c:pt idx="2703">
                  <c:v>17</c:v>
                </c:pt>
                <c:pt idx="2704">
                  <c:v>16.998999999999999</c:v>
                </c:pt>
                <c:pt idx="2705">
                  <c:v>16.998999999999999</c:v>
                </c:pt>
                <c:pt idx="2706">
                  <c:v>16.998999999999999</c:v>
                </c:pt>
                <c:pt idx="2707">
                  <c:v>16.998999999999999</c:v>
                </c:pt>
                <c:pt idx="2708">
                  <c:v>16.998999999999999</c:v>
                </c:pt>
                <c:pt idx="2709">
                  <c:v>16.995999999999999</c:v>
                </c:pt>
                <c:pt idx="2710">
                  <c:v>16.995999999999999</c:v>
                </c:pt>
                <c:pt idx="2711">
                  <c:v>16.997</c:v>
                </c:pt>
                <c:pt idx="2712">
                  <c:v>16.997</c:v>
                </c:pt>
                <c:pt idx="2713">
                  <c:v>16.995999999999999</c:v>
                </c:pt>
                <c:pt idx="2714">
                  <c:v>16.995999999999999</c:v>
                </c:pt>
                <c:pt idx="2715">
                  <c:v>16.998000000000001</c:v>
                </c:pt>
                <c:pt idx="2716">
                  <c:v>16.998000000000001</c:v>
                </c:pt>
                <c:pt idx="2717">
                  <c:v>16.998000000000001</c:v>
                </c:pt>
                <c:pt idx="2718">
                  <c:v>16.998000000000001</c:v>
                </c:pt>
                <c:pt idx="2719">
                  <c:v>16.997</c:v>
                </c:pt>
                <c:pt idx="2720">
                  <c:v>16.998000000000001</c:v>
                </c:pt>
                <c:pt idx="2721">
                  <c:v>17</c:v>
                </c:pt>
                <c:pt idx="2722">
                  <c:v>17</c:v>
                </c:pt>
                <c:pt idx="2723">
                  <c:v>17.001000000000001</c:v>
                </c:pt>
                <c:pt idx="2724">
                  <c:v>17.001999999999999</c:v>
                </c:pt>
                <c:pt idx="2725">
                  <c:v>17.001999999999999</c:v>
                </c:pt>
                <c:pt idx="2726">
                  <c:v>17.001999999999999</c:v>
                </c:pt>
                <c:pt idx="2727">
                  <c:v>17.001999999999999</c:v>
                </c:pt>
                <c:pt idx="2728">
                  <c:v>17.003</c:v>
                </c:pt>
                <c:pt idx="2729">
                  <c:v>17.003</c:v>
                </c:pt>
                <c:pt idx="2730">
                  <c:v>17.003</c:v>
                </c:pt>
                <c:pt idx="2731">
                  <c:v>17.003</c:v>
                </c:pt>
                <c:pt idx="2732">
                  <c:v>17.001999999999999</c:v>
                </c:pt>
                <c:pt idx="2733">
                  <c:v>17.001999999999999</c:v>
                </c:pt>
                <c:pt idx="2734">
                  <c:v>17.003</c:v>
                </c:pt>
                <c:pt idx="2735">
                  <c:v>17.001999999999999</c:v>
                </c:pt>
                <c:pt idx="2736">
                  <c:v>17.001999999999999</c:v>
                </c:pt>
                <c:pt idx="2737">
                  <c:v>17.001000000000001</c:v>
                </c:pt>
                <c:pt idx="2738">
                  <c:v>17.003</c:v>
                </c:pt>
                <c:pt idx="2739">
                  <c:v>17.001000000000001</c:v>
                </c:pt>
                <c:pt idx="2740">
                  <c:v>17.001000000000001</c:v>
                </c:pt>
                <c:pt idx="2741">
                  <c:v>17.001000000000001</c:v>
                </c:pt>
                <c:pt idx="2742">
                  <c:v>16.998999999999999</c:v>
                </c:pt>
                <c:pt idx="2743">
                  <c:v>16.998999999999999</c:v>
                </c:pt>
                <c:pt idx="2744">
                  <c:v>16.998999999999999</c:v>
                </c:pt>
                <c:pt idx="2745">
                  <c:v>16.997</c:v>
                </c:pt>
                <c:pt idx="2746">
                  <c:v>16.997</c:v>
                </c:pt>
                <c:pt idx="2747">
                  <c:v>16.997</c:v>
                </c:pt>
                <c:pt idx="2748">
                  <c:v>16.997</c:v>
                </c:pt>
                <c:pt idx="2749">
                  <c:v>16.997</c:v>
                </c:pt>
                <c:pt idx="2750">
                  <c:v>16.997</c:v>
                </c:pt>
                <c:pt idx="2751">
                  <c:v>16.995999999999999</c:v>
                </c:pt>
                <c:pt idx="2752">
                  <c:v>16.995999999999999</c:v>
                </c:pt>
                <c:pt idx="2753">
                  <c:v>16.997</c:v>
                </c:pt>
                <c:pt idx="2754">
                  <c:v>16.998999999999999</c:v>
                </c:pt>
                <c:pt idx="2755">
                  <c:v>16.998999999999999</c:v>
                </c:pt>
                <c:pt idx="2756">
                  <c:v>16.998000000000001</c:v>
                </c:pt>
                <c:pt idx="2757">
                  <c:v>16.998999999999999</c:v>
                </c:pt>
                <c:pt idx="2758">
                  <c:v>16.998999999999999</c:v>
                </c:pt>
                <c:pt idx="2759">
                  <c:v>17</c:v>
                </c:pt>
                <c:pt idx="2760">
                  <c:v>17.001000000000001</c:v>
                </c:pt>
                <c:pt idx="2761">
                  <c:v>17.001000000000001</c:v>
                </c:pt>
                <c:pt idx="2762">
                  <c:v>16.998999999999999</c:v>
                </c:pt>
                <c:pt idx="2763">
                  <c:v>16.998999999999999</c:v>
                </c:pt>
                <c:pt idx="2764">
                  <c:v>17.001999999999999</c:v>
                </c:pt>
                <c:pt idx="2765">
                  <c:v>17.001999999999999</c:v>
                </c:pt>
                <c:pt idx="2766">
                  <c:v>17.001999999999999</c:v>
                </c:pt>
                <c:pt idx="2767">
                  <c:v>17.001999999999999</c:v>
                </c:pt>
                <c:pt idx="2768">
                  <c:v>17.004999999999999</c:v>
                </c:pt>
                <c:pt idx="2769">
                  <c:v>17.003</c:v>
                </c:pt>
                <c:pt idx="2770">
                  <c:v>17.003</c:v>
                </c:pt>
                <c:pt idx="2771">
                  <c:v>17.003</c:v>
                </c:pt>
                <c:pt idx="2772">
                  <c:v>17.003</c:v>
                </c:pt>
                <c:pt idx="2773">
                  <c:v>17.001999999999999</c:v>
                </c:pt>
                <c:pt idx="2774">
                  <c:v>17.001999999999999</c:v>
                </c:pt>
                <c:pt idx="2775">
                  <c:v>17.001999999999999</c:v>
                </c:pt>
                <c:pt idx="2776">
                  <c:v>17.001999999999999</c:v>
                </c:pt>
                <c:pt idx="2777">
                  <c:v>17.001999999999999</c:v>
                </c:pt>
                <c:pt idx="2778">
                  <c:v>17.001000000000001</c:v>
                </c:pt>
                <c:pt idx="2779">
                  <c:v>17.001000000000001</c:v>
                </c:pt>
                <c:pt idx="2780">
                  <c:v>16.998999999999999</c:v>
                </c:pt>
                <c:pt idx="2781">
                  <c:v>17</c:v>
                </c:pt>
                <c:pt idx="2782">
                  <c:v>16.998000000000001</c:v>
                </c:pt>
                <c:pt idx="2783">
                  <c:v>16.998000000000001</c:v>
                </c:pt>
                <c:pt idx="2784">
                  <c:v>16.997</c:v>
                </c:pt>
                <c:pt idx="2785">
                  <c:v>16.997</c:v>
                </c:pt>
                <c:pt idx="2786">
                  <c:v>16.995999999999999</c:v>
                </c:pt>
                <c:pt idx="2787">
                  <c:v>16.997</c:v>
                </c:pt>
                <c:pt idx="2788">
                  <c:v>16.997</c:v>
                </c:pt>
                <c:pt idx="2789">
                  <c:v>16.997</c:v>
                </c:pt>
                <c:pt idx="2790">
                  <c:v>16.997</c:v>
                </c:pt>
                <c:pt idx="2791">
                  <c:v>16.997</c:v>
                </c:pt>
                <c:pt idx="2792">
                  <c:v>16.998000000000001</c:v>
                </c:pt>
                <c:pt idx="2793">
                  <c:v>16.998000000000001</c:v>
                </c:pt>
                <c:pt idx="2794">
                  <c:v>16.998000000000001</c:v>
                </c:pt>
                <c:pt idx="2795">
                  <c:v>16.998999999999999</c:v>
                </c:pt>
                <c:pt idx="2796">
                  <c:v>16.998999999999999</c:v>
                </c:pt>
                <c:pt idx="2797">
                  <c:v>17</c:v>
                </c:pt>
                <c:pt idx="2798">
                  <c:v>17</c:v>
                </c:pt>
                <c:pt idx="2799">
                  <c:v>17.001000000000001</c:v>
                </c:pt>
                <c:pt idx="2800">
                  <c:v>17.001999999999999</c:v>
                </c:pt>
                <c:pt idx="2801">
                  <c:v>17.001999999999999</c:v>
                </c:pt>
                <c:pt idx="2802">
                  <c:v>17</c:v>
                </c:pt>
                <c:pt idx="2803">
                  <c:v>17</c:v>
                </c:pt>
                <c:pt idx="2804">
                  <c:v>17.001000000000001</c:v>
                </c:pt>
                <c:pt idx="2805">
                  <c:v>17.001999999999999</c:v>
                </c:pt>
                <c:pt idx="2806">
                  <c:v>17.001999999999999</c:v>
                </c:pt>
                <c:pt idx="2807">
                  <c:v>17.003</c:v>
                </c:pt>
                <c:pt idx="2808">
                  <c:v>17.003</c:v>
                </c:pt>
                <c:pt idx="2809">
                  <c:v>17.001999999999999</c:v>
                </c:pt>
                <c:pt idx="2810">
                  <c:v>17.001999999999999</c:v>
                </c:pt>
                <c:pt idx="2811">
                  <c:v>17.004000000000001</c:v>
                </c:pt>
                <c:pt idx="2812">
                  <c:v>17.004000000000001</c:v>
                </c:pt>
                <c:pt idx="2813">
                  <c:v>17.001999999999999</c:v>
                </c:pt>
                <c:pt idx="2814">
                  <c:v>17.004000000000001</c:v>
                </c:pt>
                <c:pt idx="2815">
                  <c:v>17.004000000000001</c:v>
                </c:pt>
                <c:pt idx="2816">
                  <c:v>17</c:v>
                </c:pt>
                <c:pt idx="2817">
                  <c:v>17</c:v>
                </c:pt>
                <c:pt idx="2818">
                  <c:v>17</c:v>
                </c:pt>
                <c:pt idx="2819">
                  <c:v>17</c:v>
                </c:pt>
                <c:pt idx="2820">
                  <c:v>17.001000000000001</c:v>
                </c:pt>
                <c:pt idx="2821">
                  <c:v>16.998999999999999</c:v>
                </c:pt>
                <c:pt idx="2822">
                  <c:v>16.998999999999999</c:v>
                </c:pt>
                <c:pt idx="2823">
                  <c:v>16.997</c:v>
                </c:pt>
                <c:pt idx="2824">
                  <c:v>16.997</c:v>
                </c:pt>
                <c:pt idx="2825">
                  <c:v>16.998000000000001</c:v>
                </c:pt>
                <c:pt idx="2826">
                  <c:v>16.997</c:v>
                </c:pt>
                <c:pt idx="2827">
                  <c:v>16.997</c:v>
                </c:pt>
                <c:pt idx="2828">
                  <c:v>16.998000000000001</c:v>
                </c:pt>
                <c:pt idx="2829">
                  <c:v>16.997</c:v>
                </c:pt>
                <c:pt idx="2830">
                  <c:v>16.995000000000001</c:v>
                </c:pt>
                <c:pt idx="2831">
                  <c:v>16.995000000000001</c:v>
                </c:pt>
                <c:pt idx="2832">
                  <c:v>16.995999999999999</c:v>
                </c:pt>
                <c:pt idx="2833">
                  <c:v>16.995999999999999</c:v>
                </c:pt>
                <c:pt idx="2834">
                  <c:v>16.998000000000001</c:v>
                </c:pt>
                <c:pt idx="2835">
                  <c:v>16.997</c:v>
                </c:pt>
                <c:pt idx="2836">
                  <c:v>16.997</c:v>
                </c:pt>
                <c:pt idx="2837">
                  <c:v>17</c:v>
                </c:pt>
                <c:pt idx="2838">
                  <c:v>16.998999999999999</c:v>
                </c:pt>
                <c:pt idx="2839">
                  <c:v>16.998999999999999</c:v>
                </c:pt>
                <c:pt idx="2840">
                  <c:v>16.998999999999999</c:v>
                </c:pt>
                <c:pt idx="2841">
                  <c:v>16.998999999999999</c:v>
                </c:pt>
                <c:pt idx="2842">
                  <c:v>17.001000000000001</c:v>
                </c:pt>
                <c:pt idx="2843">
                  <c:v>17.001000000000001</c:v>
                </c:pt>
                <c:pt idx="2844">
                  <c:v>17.003</c:v>
                </c:pt>
                <c:pt idx="2845">
                  <c:v>17.001000000000001</c:v>
                </c:pt>
                <c:pt idx="2846">
                  <c:v>17.001000000000001</c:v>
                </c:pt>
                <c:pt idx="2847">
                  <c:v>17.004000000000001</c:v>
                </c:pt>
                <c:pt idx="2848">
                  <c:v>17.004000000000001</c:v>
                </c:pt>
                <c:pt idx="2849">
                  <c:v>17.003</c:v>
                </c:pt>
                <c:pt idx="2850">
                  <c:v>17.003</c:v>
                </c:pt>
                <c:pt idx="2851">
                  <c:v>17.001999999999999</c:v>
                </c:pt>
                <c:pt idx="2852">
                  <c:v>17.001999999999999</c:v>
                </c:pt>
                <c:pt idx="2853">
                  <c:v>17.001999999999999</c:v>
                </c:pt>
                <c:pt idx="2854">
                  <c:v>17.001999999999999</c:v>
                </c:pt>
                <c:pt idx="2855">
                  <c:v>17.001999999999999</c:v>
                </c:pt>
                <c:pt idx="2856">
                  <c:v>16.998999999999999</c:v>
                </c:pt>
                <c:pt idx="2857">
                  <c:v>16.998999999999999</c:v>
                </c:pt>
                <c:pt idx="2858">
                  <c:v>16.997</c:v>
                </c:pt>
                <c:pt idx="2859">
                  <c:v>16.997</c:v>
                </c:pt>
                <c:pt idx="2860">
                  <c:v>16.995000000000001</c:v>
                </c:pt>
                <c:pt idx="2861">
                  <c:v>16.997</c:v>
                </c:pt>
                <c:pt idx="2862">
                  <c:v>16.997</c:v>
                </c:pt>
                <c:pt idx="2863">
                  <c:v>16.997</c:v>
                </c:pt>
                <c:pt idx="2864">
                  <c:v>16.998000000000001</c:v>
                </c:pt>
                <c:pt idx="2865">
                  <c:v>16.998000000000001</c:v>
                </c:pt>
                <c:pt idx="2866">
                  <c:v>16.995999999999999</c:v>
                </c:pt>
                <c:pt idx="2867">
                  <c:v>16.998000000000001</c:v>
                </c:pt>
                <c:pt idx="2868">
                  <c:v>16.998000000000001</c:v>
                </c:pt>
                <c:pt idx="2869">
                  <c:v>16.998000000000001</c:v>
                </c:pt>
                <c:pt idx="2870">
                  <c:v>16.998000000000001</c:v>
                </c:pt>
                <c:pt idx="2871">
                  <c:v>16.998999999999999</c:v>
                </c:pt>
                <c:pt idx="2872">
                  <c:v>16.998000000000001</c:v>
                </c:pt>
                <c:pt idx="2873">
                  <c:v>16.998999999999999</c:v>
                </c:pt>
                <c:pt idx="2874">
                  <c:v>16.998999999999999</c:v>
                </c:pt>
                <c:pt idx="2875">
                  <c:v>17</c:v>
                </c:pt>
                <c:pt idx="2876">
                  <c:v>17.001999999999999</c:v>
                </c:pt>
                <c:pt idx="2877">
                  <c:v>17.001999999999999</c:v>
                </c:pt>
                <c:pt idx="2878">
                  <c:v>17.001999999999999</c:v>
                </c:pt>
                <c:pt idx="2879">
                  <c:v>17.001999999999999</c:v>
                </c:pt>
                <c:pt idx="2880">
                  <c:v>17.001999999999999</c:v>
                </c:pt>
                <c:pt idx="2881">
                  <c:v>17.003</c:v>
                </c:pt>
                <c:pt idx="2882">
                  <c:v>17.003</c:v>
                </c:pt>
                <c:pt idx="2883">
                  <c:v>17.004000000000001</c:v>
                </c:pt>
                <c:pt idx="2884">
                  <c:v>17.004000000000001</c:v>
                </c:pt>
                <c:pt idx="2885">
                  <c:v>17.003</c:v>
                </c:pt>
                <c:pt idx="2886">
                  <c:v>17.003</c:v>
                </c:pt>
                <c:pt idx="2887">
                  <c:v>17.004000000000001</c:v>
                </c:pt>
                <c:pt idx="2888">
                  <c:v>17.004000000000001</c:v>
                </c:pt>
                <c:pt idx="2889">
                  <c:v>17.001999999999999</c:v>
                </c:pt>
                <c:pt idx="2890">
                  <c:v>17.001999999999999</c:v>
                </c:pt>
                <c:pt idx="2891">
                  <c:v>17.001999999999999</c:v>
                </c:pt>
                <c:pt idx="2892">
                  <c:v>17.001000000000001</c:v>
                </c:pt>
                <c:pt idx="2893">
                  <c:v>16.998999999999999</c:v>
                </c:pt>
                <c:pt idx="2894">
                  <c:v>17</c:v>
                </c:pt>
                <c:pt idx="2895">
                  <c:v>16.998999999999999</c:v>
                </c:pt>
                <c:pt idx="2896">
                  <c:v>17</c:v>
                </c:pt>
                <c:pt idx="2897">
                  <c:v>17</c:v>
                </c:pt>
                <c:pt idx="2898">
                  <c:v>17</c:v>
                </c:pt>
                <c:pt idx="2899">
                  <c:v>16.997</c:v>
                </c:pt>
                <c:pt idx="2900">
                  <c:v>16.997</c:v>
                </c:pt>
                <c:pt idx="2901">
                  <c:v>16.995999999999999</c:v>
                </c:pt>
                <c:pt idx="2902">
                  <c:v>16.995999999999999</c:v>
                </c:pt>
                <c:pt idx="2903">
                  <c:v>16.995999999999999</c:v>
                </c:pt>
                <c:pt idx="2904">
                  <c:v>16.998000000000001</c:v>
                </c:pt>
                <c:pt idx="2905">
                  <c:v>16.995999999999999</c:v>
                </c:pt>
                <c:pt idx="2906">
                  <c:v>16.997</c:v>
                </c:pt>
                <c:pt idx="2907">
                  <c:v>16.997</c:v>
                </c:pt>
                <c:pt idx="2908">
                  <c:v>16.998000000000001</c:v>
                </c:pt>
                <c:pt idx="2909">
                  <c:v>16.998000000000001</c:v>
                </c:pt>
                <c:pt idx="2910">
                  <c:v>16.998999999999999</c:v>
                </c:pt>
                <c:pt idx="2911">
                  <c:v>16.998999999999999</c:v>
                </c:pt>
                <c:pt idx="2912">
                  <c:v>17</c:v>
                </c:pt>
                <c:pt idx="2913">
                  <c:v>17</c:v>
                </c:pt>
                <c:pt idx="2914">
                  <c:v>17</c:v>
                </c:pt>
                <c:pt idx="2915">
                  <c:v>17.001000000000001</c:v>
                </c:pt>
                <c:pt idx="2916">
                  <c:v>17.001000000000001</c:v>
                </c:pt>
                <c:pt idx="2917">
                  <c:v>17.001999999999999</c:v>
                </c:pt>
                <c:pt idx="2918">
                  <c:v>17.001999999999999</c:v>
                </c:pt>
                <c:pt idx="2919">
                  <c:v>17.001999999999999</c:v>
                </c:pt>
                <c:pt idx="2920">
                  <c:v>17.004000000000001</c:v>
                </c:pt>
                <c:pt idx="2921">
                  <c:v>17.001999999999999</c:v>
                </c:pt>
                <c:pt idx="2922">
                  <c:v>17.001999999999999</c:v>
                </c:pt>
                <c:pt idx="2923">
                  <c:v>17.001999999999999</c:v>
                </c:pt>
                <c:pt idx="2924">
                  <c:v>17.003</c:v>
                </c:pt>
                <c:pt idx="2925">
                  <c:v>17.003</c:v>
                </c:pt>
                <c:pt idx="2926">
                  <c:v>17.003</c:v>
                </c:pt>
                <c:pt idx="2927">
                  <c:v>17.003</c:v>
                </c:pt>
                <c:pt idx="2928">
                  <c:v>17.001000000000001</c:v>
                </c:pt>
                <c:pt idx="2929">
                  <c:v>17.001000000000001</c:v>
                </c:pt>
                <c:pt idx="2930">
                  <c:v>17.003</c:v>
                </c:pt>
                <c:pt idx="2931">
                  <c:v>17.001999999999999</c:v>
                </c:pt>
                <c:pt idx="2932">
                  <c:v>17.001999999999999</c:v>
                </c:pt>
                <c:pt idx="2933">
                  <c:v>17</c:v>
                </c:pt>
                <c:pt idx="2934">
                  <c:v>17</c:v>
                </c:pt>
                <c:pt idx="2935">
                  <c:v>17</c:v>
                </c:pt>
                <c:pt idx="2936">
                  <c:v>16.998999999999999</c:v>
                </c:pt>
                <c:pt idx="2937">
                  <c:v>16.998999999999999</c:v>
                </c:pt>
                <c:pt idx="2938">
                  <c:v>16.998999999999999</c:v>
                </c:pt>
                <c:pt idx="2939">
                  <c:v>16.995999999999999</c:v>
                </c:pt>
                <c:pt idx="2940">
                  <c:v>16.998000000000001</c:v>
                </c:pt>
                <c:pt idx="2941">
                  <c:v>16.998000000000001</c:v>
                </c:pt>
                <c:pt idx="2942">
                  <c:v>16.997</c:v>
                </c:pt>
                <c:pt idx="2943">
                  <c:v>16.997</c:v>
                </c:pt>
                <c:pt idx="2944">
                  <c:v>16.998000000000001</c:v>
                </c:pt>
                <c:pt idx="2945">
                  <c:v>16.998000000000001</c:v>
                </c:pt>
                <c:pt idx="2946">
                  <c:v>16.995999999999999</c:v>
                </c:pt>
                <c:pt idx="2947">
                  <c:v>16.995999999999999</c:v>
                </c:pt>
                <c:pt idx="2948">
                  <c:v>16.998000000000001</c:v>
                </c:pt>
                <c:pt idx="2949">
                  <c:v>17</c:v>
                </c:pt>
                <c:pt idx="2950">
                  <c:v>17</c:v>
                </c:pt>
                <c:pt idx="2951">
                  <c:v>17</c:v>
                </c:pt>
                <c:pt idx="2952">
                  <c:v>17.001000000000001</c:v>
                </c:pt>
                <c:pt idx="2953">
                  <c:v>17.003</c:v>
                </c:pt>
                <c:pt idx="2954">
                  <c:v>17.003</c:v>
                </c:pt>
                <c:pt idx="2955">
                  <c:v>17.001999999999999</c:v>
                </c:pt>
                <c:pt idx="2956">
                  <c:v>17.001999999999999</c:v>
                </c:pt>
                <c:pt idx="2957">
                  <c:v>17.003</c:v>
                </c:pt>
                <c:pt idx="2958">
                  <c:v>17.003</c:v>
                </c:pt>
                <c:pt idx="2959">
                  <c:v>17.003</c:v>
                </c:pt>
                <c:pt idx="2960">
                  <c:v>17.003</c:v>
                </c:pt>
                <c:pt idx="2961">
                  <c:v>17.004000000000001</c:v>
                </c:pt>
                <c:pt idx="2962">
                  <c:v>17.001999999999999</c:v>
                </c:pt>
                <c:pt idx="2963">
                  <c:v>17.003</c:v>
                </c:pt>
                <c:pt idx="2964">
                  <c:v>17.003</c:v>
                </c:pt>
                <c:pt idx="2965">
                  <c:v>17.001999999999999</c:v>
                </c:pt>
                <c:pt idx="2966">
                  <c:v>17.001999999999999</c:v>
                </c:pt>
                <c:pt idx="2967">
                  <c:v>17.003</c:v>
                </c:pt>
                <c:pt idx="2968">
                  <c:v>17.001000000000001</c:v>
                </c:pt>
                <c:pt idx="2969">
                  <c:v>17.001000000000001</c:v>
                </c:pt>
                <c:pt idx="2970">
                  <c:v>17.001000000000001</c:v>
                </c:pt>
                <c:pt idx="2971">
                  <c:v>16.998999999999999</c:v>
                </c:pt>
                <c:pt idx="2972">
                  <c:v>16.998999999999999</c:v>
                </c:pt>
                <c:pt idx="2973">
                  <c:v>16.998999999999999</c:v>
                </c:pt>
                <c:pt idx="2974">
                  <c:v>16.998000000000001</c:v>
                </c:pt>
                <c:pt idx="2975">
                  <c:v>16.998000000000001</c:v>
                </c:pt>
                <c:pt idx="2976">
                  <c:v>16.997</c:v>
                </c:pt>
                <c:pt idx="2977">
                  <c:v>16.997</c:v>
                </c:pt>
                <c:pt idx="2978">
                  <c:v>16.997</c:v>
                </c:pt>
                <c:pt idx="2979">
                  <c:v>16.997</c:v>
                </c:pt>
                <c:pt idx="2980">
                  <c:v>16.998000000000001</c:v>
                </c:pt>
                <c:pt idx="2981">
                  <c:v>16.997</c:v>
                </c:pt>
                <c:pt idx="2982">
                  <c:v>16.998000000000001</c:v>
                </c:pt>
                <c:pt idx="2983">
                  <c:v>17</c:v>
                </c:pt>
                <c:pt idx="2984">
                  <c:v>17</c:v>
                </c:pt>
                <c:pt idx="2985">
                  <c:v>16.998999999999999</c:v>
                </c:pt>
                <c:pt idx="2986">
                  <c:v>16.998999999999999</c:v>
                </c:pt>
                <c:pt idx="2987">
                  <c:v>17</c:v>
                </c:pt>
                <c:pt idx="2988">
                  <c:v>16.998000000000001</c:v>
                </c:pt>
                <c:pt idx="2989">
                  <c:v>16.998000000000001</c:v>
                </c:pt>
                <c:pt idx="2990">
                  <c:v>17.001999999999999</c:v>
                </c:pt>
                <c:pt idx="2991">
                  <c:v>17.001000000000001</c:v>
                </c:pt>
                <c:pt idx="2992">
                  <c:v>17.001000000000001</c:v>
                </c:pt>
                <c:pt idx="2993">
                  <c:v>17.003</c:v>
                </c:pt>
                <c:pt idx="2994">
                  <c:v>17.003</c:v>
                </c:pt>
                <c:pt idx="2995">
                  <c:v>17.001999999999999</c:v>
                </c:pt>
                <c:pt idx="2996">
                  <c:v>17.003</c:v>
                </c:pt>
                <c:pt idx="2997">
                  <c:v>17.003</c:v>
                </c:pt>
                <c:pt idx="2998">
                  <c:v>17.001999999999999</c:v>
                </c:pt>
                <c:pt idx="2999">
                  <c:v>17.004000000000001</c:v>
                </c:pt>
                <c:pt idx="3000">
                  <c:v>17.004000000000001</c:v>
                </c:pt>
                <c:pt idx="3001">
                  <c:v>17.003</c:v>
                </c:pt>
                <c:pt idx="3002">
                  <c:v>17.003</c:v>
                </c:pt>
                <c:pt idx="3003">
                  <c:v>17.003</c:v>
                </c:pt>
                <c:pt idx="3004">
                  <c:v>17.003</c:v>
                </c:pt>
                <c:pt idx="3005">
                  <c:v>17.001000000000001</c:v>
                </c:pt>
                <c:pt idx="3006">
                  <c:v>17.001000000000001</c:v>
                </c:pt>
                <c:pt idx="3007">
                  <c:v>17.003</c:v>
                </c:pt>
                <c:pt idx="3008">
                  <c:v>17.003</c:v>
                </c:pt>
                <c:pt idx="3009">
                  <c:v>17.003</c:v>
                </c:pt>
                <c:pt idx="3010">
                  <c:v>17.003</c:v>
                </c:pt>
                <c:pt idx="3011">
                  <c:v>17.001000000000001</c:v>
                </c:pt>
                <c:pt idx="3012">
                  <c:v>17</c:v>
                </c:pt>
                <c:pt idx="3013">
                  <c:v>17</c:v>
                </c:pt>
                <c:pt idx="3014">
                  <c:v>16.998999999999999</c:v>
                </c:pt>
                <c:pt idx="3015">
                  <c:v>16.998999999999999</c:v>
                </c:pt>
                <c:pt idx="3016">
                  <c:v>16.998999999999999</c:v>
                </c:pt>
                <c:pt idx="3017">
                  <c:v>16.998999999999999</c:v>
                </c:pt>
                <c:pt idx="3018">
                  <c:v>16.997</c:v>
                </c:pt>
                <c:pt idx="3019">
                  <c:v>16.997</c:v>
                </c:pt>
                <c:pt idx="3020">
                  <c:v>16.997</c:v>
                </c:pt>
                <c:pt idx="3021">
                  <c:v>16.995999999999999</c:v>
                </c:pt>
                <c:pt idx="3022">
                  <c:v>16.995999999999999</c:v>
                </c:pt>
                <c:pt idx="3023">
                  <c:v>16.997</c:v>
                </c:pt>
                <c:pt idx="3024">
                  <c:v>16.997</c:v>
                </c:pt>
                <c:pt idx="3025">
                  <c:v>16.995999999999999</c:v>
                </c:pt>
                <c:pt idx="3026">
                  <c:v>16.995999999999999</c:v>
                </c:pt>
                <c:pt idx="3027">
                  <c:v>16.997</c:v>
                </c:pt>
                <c:pt idx="3028">
                  <c:v>16.998000000000001</c:v>
                </c:pt>
                <c:pt idx="3029">
                  <c:v>16.998000000000001</c:v>
                </c:pt>
                <c:pt idx="3030">
                  <c:v>16.998999999999999</c:v>
                </c:pt>
                <c:pt idx="3031">
                  <c:v>17</c:v>
                </c:pt>
                <c:pt idx="3032">
                  <c:v>16.998999999999999</c:v>
                </c:pt>
                <c:pt idx="3033">
                  <c:v>16.998999999999999</c:v>
                </c:pt>
                <c:pt idx="3034">
                  <c:v>17</c:v>
                </c:pt>
                <c:pt idx="3035">
                  <c:v>17</c:v>
                </c:pt>
                <c:pt idx="3036">
                  <c:v>17.001999999999999</c:v>
                </c:pt>
                <c:pt idx="3037">
                  <c:v>17.001999999999999</c:v>
                </c:pt>
                <c:pt idx="3038">
                  <c:v>17.001999999999999</c:v>
                </c:pt>
                <c:pt idx="3039">
                  <c:v>17.003</c:v>
                </c:pt>
                <c:pt idx="3040">
                  <c:v>17.004000000000001</c:v>
                </c:pt>
                <c:pt idx="3041">
                  <c:v>17.004000000000001</c:v>
                </c:pt>
                <c:pt idx="3042">
                  <c:v>17.001999999999999</c:v>
                </c:pt>
                <c:pt idx="3043">
                  <c:v>17.003</c:v>
                </c:pt>
                <c:pt idx="3044">
                  <c:v>17.004000000000001</c:v>
                </c:pt>
                <c:pt idx="3045">
                  <c:v>17.004000000000001</c:v>
                </c:pt>
                <c:pt idx="3046">
                  <c:v>17.004000000000001</c:v>
                </c:pt>
                <c:pt idx="3047">
                  <c:v>17.004000000000001</c:v>
                </c:pt>
                <c:pt idx="3048">
                  <c:v>17.001999999999999</c:v>
                </c:pt>
                <c:pt idx="3049">
                  <c:v>17.001000000000001</c:v>
                </c:pt>
                <c:pt idx="3050">
                  <c:v>17.001000000000001</c:v>
                </c:pt>
                <c:pt idx="3051">
                  <c:v>17</c:v>
                </c:pt>
                <c:pt idx="3052">
                  <c:v>17.001000000000001</c:v>
                </c:pt>
                <c:pt idx="3053">
                  <c:v>17.001000000000001</c:v>
                </c:pt>
                <c:pt idx="3054">
                  <c:v>17.001000000000001</c:v>
                </c:pt>
                <c:pt idx="3055">
                  <c:v>16.998999999999999</c:v>
                </c:pt>
                <c:pt idx="3056">
                  <c:v>16.998999999999999</c:v>
                </c:pt>
                <c:pt idx="3057">
                  <c:v>16.998000000000001</c:v>
                </c:pt>
                <c:pt idx="3058">
                  <c:v>16.997</c:v>
                </c:pt>
                <c:pt idx="3059">
                  <c:v>16.997</c:v>
                </c:pt>
                <c:pt idx="3060">
                  <c:v>16.997</c:v>
                </c:pt>
                <c:pt idx="3061">
                  <c:v>16.998000000000001</c:v>
                </c:pt>
                <c:pt idx="3062">
                  <c:v>16.997</c:v>
                </c:pt>
                <c:pt idx="3063">
                  <c:v>16.997</c:v>
                </c:pt>
                <c:pt idx="3064">
                  <c:v>16.997</c:v>
                </c:pt>
                <c:pt idx="3065">
                  <c:v>16.997</c:v>
                </c:pt>
                <c:pt idx="3066">
                  <c:v>16.998000000000001</c:v>
                </c:pt>
                <c:pt idx="3067">
                  <c:v>16.998000000000001</c:v>
                </c:pt>
                <c:pt idx="3068">
                  <c:v>16.995999999999999</c:v>
                </c:pt>
                <c:pt idx="3069">
                  <c:v>16.998000000000001</c:v>
                </c:pt>
                <c:pt idx="3070">
                  <c:v>16.998999999999999</c:v>
                </c:pt>
                <c:pt idx="3071">
                  <c:v>16.998999999999999</c:v>
                </c:pt>
                <c:pt idx="3072">
                  <c:v>16.998999999999999</c:v>
                </c:pt>
                <c:pt idx="3073">
                  <c:v>17.001999999999999</c:v>
                </c:pt>
                <c:pt idx="3074">
                  <c:v>17.001999999999999</c:v>
                </c:pt>
                <c:pt idx="3075">
                  <c:v>17.001999999999999</c:v>
                </c:pt>
                <c:pt idx="3076">
                  <c:v>17.001999999999999</c:v>
                </c:pt>
                <c:pt idx="3077">
                  <c:v>17.001999999999999</c:v>
                </c:pt>
                <c:pt idx="3078">
                  <c:v>17.001999999999999</c:v>
                </c:pt>
                <c:pt idx="3079">
                  <c:v>17.004000000000001</c:v>
                </c:pt>
                <c:pt idx="3080">
                  <c:v>17.004000000000001</c:v>
                </c:pt>
                <c:pt idx="3081">
                  <c:v>17.004000000000001</c:v>
                </c:pt>
                <c:pt idx="3082">
                  <c:v>17.003</c:v>
                </c:pt>
                <c:pt idx="3083">
                  <c:v>17.003</c:v>
                </c:pt>
                <c:pt idx="3084">
                  <c:v>17.001000000000001</c:v>
                </c:pt>
                <c:pt idx="3085">
                  <c:v>17</c:v>
                </c:pt>
                <c:pt idx="3086">
                  <c:v>17</c:v>
                </c:pt>
                <c:pt idx="3087">
                  <c:v>17.001000000000001</c:v>
                </c:pt>
                <c:pt idx="3088">
                  <c:v>17.001000000000001</c:v>
                </c:pt>
                <c:pt idx="3089">
                  <c:v>17.001000000000001</c:v>
                </c:pt>
                <c:pt idx="3090">
                  <c:v>17.001999999999999</c:v>
                </c:pt>
                <c:pt idx="3091">
                  <c:v>16.998999999999999</c:v>
                </c:pt>
                <c:pt idx="3092">
                  <c:v>16.998999999999999</c:v>
                </c:pt>
                <c:pt idx="3093">
                  <c:v>16.998999999999999</c:v>
                </c:pt>
                <c:pt idx="3094">
                  <c:v>16.997</c:v>
                </c:pt>
                <c:pt idx="3095">
                  <c:v>16.997</c:v>
                </c:pt>
                <c:pt idx="3096">
                  <c:v>16.997</c:v>
                </c:pt>
                <c:pt idx="3097">
                  <c:v>16.997</c:v>
                </c:pt>
                <c:pt idx="3098">
                  <c:v>16.995999999999999</c:v>
                </c:pt>
                <c:pt idx="3099">
                  <c:v>16.997</c:v>
                </c:pt>
                <c:pt idx="3100">
                  <c:v>16.997</c:v>
                </c:pt>
                <c:pt idx="3101">
                  <c:v>16.997</c:v>
                </c:pt>
                <c:pt idx="3102">
                  <c:v>16.998999999999999</c:v>
                </c:pt>
                <c:pt idx="3103">
                  <c:v>16.998999999999999</c:v>
                </c:pt>
                <c:pt idx="3104">
                  <c:v>16.998000000000001</c:v>
                </c:pt>
                <c:pt idx="3105">
                  <c:v>16.998000000000001</c:v>
                </c:pt>
                <c:pt idx="3106">
                  <c:v>17.001000000000001</c:v>
                </c:pt>
                <c:pt idx="3107">
                  <c:v>17.001000000000001</c:v>
                </c:pt>
                <c:pt idx="3108">
                  <c:v>17</c:v>
                </c:pt>
                <c:pt idx="3109">
                  <c:v>17.001999999999999</c:v>
                </c:pt>
                <c:pt idx="3110">
                  <c:v>17.001999999999999</c:v>
                </c:pt>
                <c:pt idx="3111">
                  <c:v>17.001999999999999</c:v>
                </c:pt>
                <c:pt idx="3112">
                  <c:v>17.001000000000001</c:v>
                </c:pt>
                <c:pt idx="3113">
                  <c:v>17.003</c:v>
                </c:pt>
                <c:pt idx="3114">
                  <c:v>17.003</c:v>
                </c:pt>
                <c:pt idx="3115">
                  <c:v>17.004000000000001</c:v>
                </c:pt>
                <c:pt idx="3116">
                  <c:v>17.004000000000001</c:v>
                </c:pt>
                <c:pt idx="3117">
                  <c:v>17.003</c:v>
                </c:pt>
                <c:pt idx="3118">
                  <c:v>17.003</c:v>
                </c:pt>
                <c:pt idx="3119">
                  <c:v>17.003</c:v>
                </c:pt>
                <c:pt idx="3120">
                  <c:v>17.004000000000001</c:v>
                </c:pt>
                <c:pt idx="3121">
                  <c:v>17.001999999999999</c:v>
                </c:pt>
                <c:pt idx="3122">
                  <c:v>17.001999999999999</c:v>
                </c:pt>
                <c:pt idx="3123">
                  <c:v>17.003</c:v>
                </c:pt>
                <c:pt idx="3124">
                  <c:v>17.003</c:v>
                </c:pt>
                <c:pt idx="3125">
                  <c:v>17.001999999999999</c:v>
                </c:pt>
                <c:pt idx="3126">
                  <c:v>17.001000000000001</c:v>
                </c:pt>
                <c:pt idx="3127">
                  <c:v>17</c:v>
                </c:pt>
                <c:pt idx="3128">
                  <c:v>17</c:v>
                </c:pt>
                <c:pt idx="3129">
                  <c:v>17</c:v>
                </c:pt>
                <c:pt idx="3130">
                  <c:v>16.998000000000001</c:v>
                </c:pt>
                <c:pt idx="3131">
                  <c:v>16.998000000000001</c:v>
                </c:pt>
                <c:pt idx="3132">
                  <c:v>16.998999999999999</c:v>
                </c:pt>
                <c:pt idx="3133">
                  <c:v>16.998999999999999</c:v>
                </c:pt>
                <c:pt idx="3134">
                  <c:v>16.998000000000001</c:v>
                </c:pt>
                <c:pt idx="3135">
                  <c:v>16.997</c:v>
                </c:pt>
                <c:pt idx="3136">
                  <c:v>16.997</c:v>
                </c:pt>
                <c:pt idx="3137">
                  <c:v>16.998000000000001</c:v>
                </c:pt>
                <c:pt idx="3138">
                  <c:v>16.995999999999999</c:v>
                </c:pt>
                <c:pt idx="3139">
                  <c:v>16.995999999999999</c:v>
                </c:pt>
                <c:pt idx="3140">
                  <c:v>16.995999999999999</c:v>
                </c:pt>
                <c:pt idx="3141">
                  <c:v>16.998000000000001</c:v>
                </c:pt>
                <c:pt idx="3142">
                  <c:v>16.998000000000001</c:v>
                </c:pt>
                <c:pt idx="3143">
                  <c:v>16.998000000000001</c:v>
                </c:pt>
                <c:pt idx="3144">
                  <c:v>16.998000000000001</c:v>
                </c:pt>
                <c:pt idx="3145">
                  <c:v>16.998000000000001</c:v>
                </c:pt>
                <c:pt idx="3146">
                  <c:v>16.998999999999999</c:v>
                </c:pt>
                <c:pt idx="3147">
                  <c:v>16.998999999999999</c:v>
                </c:pt>
                <c:pt idx="3148">
                  <c:v>16.998999999999999</c:v>
                </c:pt>
                <c:pt idx="3149">
                  <c:v>17.001000000000001</c:v>
                </c:pt>
                <c:pt idx="3150">
                  <c:v>17</c:v>
                </c:pt>
                <c:pt idx="3151">
                  <c:v>17</c:v>
                </c:pt>
                <c:pt idx="3152">
                  <c:v>17</c:v>
                </c:pt>
                <c:pt idx="3153">
                  <c:v>17.001999999999999</c:v>
                </c:pt>
                <c:pt idx="3154">
                  <c:v>17.001000000000001</c:v>
                </c:pt>
                <c:pt idx="3155">
                  <c:v>17.001000000000001</c:v>
                </c:pt>
                <c:pt idx="3156">
                  <c:v>17.003</c:v>
                </c:pt>
                <c:pt idx="3157">
                  <c:v>17.003</c:v>
                </c:pt>
                <c:pt idx="3158">
                  <c:v>17.001999999999999</c:v>
                </c:pt>
                <c:pt idx="3159">
                  <c:v>17.004000000000001</c:v>
                </c:pt>
                <c:pt idx="3160">
                  <c:v>17.004000000000001</c:v>
                </c:pt>
                <c:pt idx="3161">
                  <c:v>17.003</c:v>
                </c:pt>
                <c:pt idx="3162">
                  <c:v>17.003</c:v>
                </c:pt>
                <c:pt idx="3163">
                  <c:v>17.004000000000001</c:v>
                </c:pt>
                <c:pt idx="3164">
                  <c:v>17.004000000000001</c:v>
                </c:pt>
                <c:pt idx="3165">
                  <c:v>17.004000000000001</c:v>
                </c:pt>
                <c:pt idx="3166">
                  <c:v>17.003</c:v>
                </c:pt>
                <c:pt idx="3167">
                  <c:v>17.003</c:v>
                </c:pt>
                <c:pt idx="3168">
                  <c:v>17.003</c:v>
                </c:pt>
                <c:pt idx="3169">
                  <c:v>17.001999999999999</c:v>
                </c:pt>
                <c:pt idx="3170">
                  <c:v>17.001999999999999</c:v>
                </c:pt>
                <c:pt idx="3171">
                  <c:v>17.001999999999999</c:v>
                </c:pt>
                <c:pt idx="3172">
                  <c:v>17.001000000000001</c:v>
                </c:pt>
                <c:pt idx="3173">
                  <c:v>17.001000000000001</c:v>
                </c:pt>
                <c:pt idx="3174">
                  <c:v>16.998999999999999</c:v>
                </c:pt>
                <c:pt idx="3175">
                  <c:v>16.998999999999999</c:v>
                </c:pt>
                <c:pt idx="3176">
                  <c:v>16.998999999999999</c:v>
                </c:pt>
                <c:pt idx="3177">
                  <c:v>16.998000000000001</c:v>
                </c:pt>
                <c:pt idx="3178">
                  <c:v>16.998000000000001</c:v>
                </c:pt>
                <c:pt idx="3179">
                  <c:v>16.998000000000001</c:v>
                </c:pt>
                <c:pt idx="3180">
                  <c:v>16.998000000000001</c:v>
                </c:pt>
                <c:pt idx="3181">
                  <c:v>16.998000000000001</c:v>
                </c:pt>
                <c:pt idx="3182">
                  <c:v>16.998000000000001</c:v>
                </c:pt>
                <c:pt idx="3183">
                  <c:v>16.997</c:v>
                </c:pt>
                <c:pt idx="3184">
                  <c:v>16.997</c:v>
                </c:pt>
                <c:pt idx="3185">
                  <c:v>16.995999999999999</c:v>
                </c:pt>
                <c:pt idx="3186">
                  <c:v>16.995999999999999</c:v>
                </c:pt>
                <c:pt idx="3187">
                  <c:v>16.997</c:v>
                </c:pt>
                <c:pt idx="3188">
                  <c:v>16.997</c:v>
                </c:pt>
                <c:pt idx="3189">
                  <c:v>16.997</c:v>
                </c:pt>
                <c:pt idx="3190">
                  <c:v>16.997</c:v>
                </c:pt>
                <c:pt idx="3191">
                  <c:v>16.997</c:v>
                </c:pt>
                <c:pt idx="3192">
                  <c:v>16.998000000000001</c:v>
                </c:pt>
                <c:pt idx="3193">
                  <c:v>16.998000000000001</c:v>
                </c:pt>
                <c:pt idx="3194">
                  <c:v>16.997</c:v>
                </c:pt>
                <c:pt idx="3195">
                  <c:v>16.997</c:v>
                </c:pt>
                <c:pt idx="3196">
                  <c:v>16.998000000000001</c:v>
                </c:pt>
                <c:pt idx="3197">
                  <c:v>16.998000000000001</c:v>
                </c:pt>
                <c:pt idx="3198">
                  <c:v>16.998000000000001</c:v>
                </c:pt>
                <c:pt idx="3199">
                  <c:v>17</c:v>
                </c:pt>
                <c:pt idx="3200">
                  <c:v>17</c:v>
                </c:pt>
                <c:pt idx="3201">
                  <c:v>17</c:v>
                </c:pt>
                <c:pt idx="3202">
                  <c:v>17.001000000000001</c:v>
                </c:pt>
                <c:pt idx="3203">
                  <c:v>17.001000000000001</c:v>
                </c:pt>
                <c:pt idx="3204">
                  <c:v>17</c:v>
                </c:pt>
                <c:pt idx="3205">
                  <c:v>17</c:v>
                </c:pt>
                <c:pt idx="3206">
                  <c:v>17.003</c:v>
                </c:pt>
                <c:pt idx="3207">
                  <c:v>17.003</c:v>
                </c:pt>
                <c:pt idx="3208">
                  <c:v>17.003</c:v>
                </c:pt>
                <c:pt idx="3209">
                  <c:v>17.003</c:v>
                </c:pt>
                <c:pt idx="3210">
                  <c:v>17.003</c:v>
                </c:pt>
                <c:pt idx="3211">
                  <c:v>17.003</c:v>
                </c:pt>
                <c:pt idx="3212">
                  <c:v>17.003</c:v>
                </c:pt>
                <c:pt idx="3213">
                  <c:v>17.003</c:v>
                </c:pt>
                <c:pt idx="3214">
                  <c:v>17.001999999999999</c:v>
                </c:pt>
                <c:pt idx="3215">
                  <c:v>17.001999999999999</c:v>
                </c:pt>
                <c:pt idx="3216">
                  <c:v>17.003</c:v>
                </c:pt>
                <c:pt idx="3217">
                  <c:v>17.004000000000001</c:v>
                </c:pt>
                <c:pt idx="3218">
                  <c:v>17.004000000000001</c:v>
                </c:pt>
                <c:pt idx="3219">
                  <c:v>17.003</c:v>
                </c:pt>
                <c:pt idx="3220">
                  <c:v>17.003</c:v>
                </c:pt>
                <c:pt idx="3221">
                  <c:v>17.001999999999999</c:v>
                </c:pt>
                <c:pt idx="3222">
                  <c:v>17.001999999999999</c:v>
                </c:pt>
                <c:pt idx="3223">
                  <c:v>17.003</c:v>
                </c:pt>
                <c:pt idx="3224">
                  <c:v>17.001000000000001</c:v>
                </c:pt>
                <c:pt idx="3225">
                  <c:v>17.001000000000001</c:v>
                </c:pt>
                <c:pt idx="3226">
                  <c:v>17.001000000000001</c:v>
                </c:pt>
                <c:pt idx="3227">
                  <c:v>17.001000000000001</c:v>
                </c:pt>
                <c:pt idx="3228">
                  <c:v>16.998000000000001</c:v>
                </c:pt>
                <c:pt idx="3229">
                  <c:v>16.998000000000001</c:v>
                </c:pt>
                <c:pt idx="3230">
                  <c:v>17</c:v>
                </c:pt>
                <c:pt idx="3231">
                  <c:v>16.998000000000001</c:v>
                </c:pt>
                <c:pt idx="3232">
                  <c:v>16.997</c:v>
                </c:pt>
                <c:pt idx="3233">
                  <c:v>16.997</c:v>
                </c:pt>
                <c:pt idx="3234">
                  <c:v>16.997</c:v>
                </c:pt>
                <c:pt idx="3235">
                  <c:v>16.997</c:v>
                </c:pt>
                <c:pt idx="3236">
                  <c:v>16.997</c:v>
                </c:pt>
                <c:pt idx="3237">
                  <c:v>16.995999999999999</c:v>
                </c:pt>
                <c:pt idx="3238">
                  <c:v>16.995999999999999</c:v>
                </c:pt>
                <c:pt idx="3239">
                  <c:v>16.997</c:v>
                </c:pt>
                <c:pt idx="3240">
                  <c:v>16.997</c:v>
                </c:pt>
                <c:pt idx="3241">
                  <c:v>16.997</c:v>
                </c:pt>
                <c:pt idx="3242">
                  <c:v>16.997</c:v>
                </c:pt>
                <c:pt idx="3243">
                  <c:v>16.998000000000001</c:v>
                </c:pt>
                <c:pt idx="3244">
                  <c:v>16.997</c:v>
                </c:pt>
                <c:pt idx="3245">
                  <c:v>16.997</c:v>
                </c:pt>
                <c:pt idx="3246">
                  <c:v>17</c:v>
                </c:pt>
                <c:pt idx="3247">
                  <c:v>17</c:v>
                </c:pt>
                <c:pt idx="3248">
                  <c:v>16.998999999999999</c:v>
                </c:pt>
                <c:pt idx="3249">
                  <c:v>17.001000000000001</c:v>
                </c:pt>
                <c:pt idx="3250">
                  <c:v>17.001000000000001</c:v>
                </c:pt>
                <c:pt idx="3251">
                  <c:v>17</c:v>
                </c:pt>
                <c:pt idx="3252">
                  <c:v>17</c:v>
                </c:pt>
                <c:pt idx="3253">
                  <c:v>17.001999999999999</c:v>
                </c:pt>
                <c:pt idx="3254">
                  <c:v>17.001999999999999</c:v>
                </c:pt>
                <c:pt idx="3255">
                  <c:v>17.003</c:v>
                </c:pt>
                <c:pt idx="3256">
                  <c:v>17.003</c:v>
                </c:pt>
                <c:pt idx="3257">
                  <c:v>17.003</c:v>
                </c:pt>
                <c:pt idx="3258">
                  <c:v>17.001999999999999</c:v>
                </c:pt>
                <c:pt idx="3259">
                  <c:v>17.001999999999999</c:v>
                </c:pt>
                <c:pt idx="3260">
                  <c:v>17.004999999999999</c:v>
                </c:pt>
                <c:pt idx="3261">
                  <c:v>17.001999999999999</c:v>
                </c:pt>
                <c:pt idx="3262">
                  <c:v>17.001999999999999</c:v>
                </c:pt>
                <c:pt idx="3263">
                  <c:v>17.001999999999999</c:v>
                </c:pt>
                <c:pt idx="3264">
                  <c:v>17.003</c:v>
                </c:pt>
                <c:pt idx="3265">
                  <c:v>17.003</c:v>
                </c:pt>
                <c:pt idx="3266">
                  <c:v>17.001999999999999</c:v>
                </c:pt>
                <c:pt idx="3267">
                  <c:v>17.001999999999999</c:v>
                </c:pt>
                <c:pt idx="3268">
                  <c:v>17</c:v>
                </c:pt>
                <c:pt idx="3269">
                  <c:v>17.001999999999999</c:v>
                </c:pt>
                <c:pt idx="3270">
                  <c:v>17.001999999999999</c:v>
                </c:pt>
                <c:pt idx="3271">
                  <c:v>16.998000000000001</c:v>
                </c:pt>
                <c:pt idx="3272">
                  <c:v>16.998999999999999</c:v>
                </c:pt>
                <c:pt idx="3273">
                  <c:v>16.998999999999999</c:v>
                </c:pt>
                <c:pt idx="3274">
                  <c:v>16.998000000000001</c:v>
                </c:pt>
                <c:pt idx="3275">
                  <c:v>16.998000000000001</c:v>
                </c:pt>
                <c:pt idx="3276">
                  <c:v>16.997</c:v>
                </c:pt>
                <c:pt idx="3277">
                  <c:v>16.995999999999999</c:v>
                </c:pt>
                <c:pt idx="3278">
                  <c:v>16.995999999999999</c:v>
                </c:pt>
                <c:pt idx="3279">
                  <c:v>16.997</c:v>
                </c:pt>
                <c:pt idx="3280">
                  <c:v>16.995999999999999</c:v>
                </c:pt>
                <c:pt idx="3281">
                  <c:v>16.995999999999999</c:v>
                </c:pt>
                <c:pt idx="3282">
                  <c:v>16.998000000000001</c:v>
                </c:pt>
                <c:pt idx="3283">
                  <c:v>16.998000000000001</c:v>
                </c:pt>
                <c:pt idx="3284">
                  <c:v>16.995999999999999</c:v>
                </c:pt>
                <c:pt idx="3285">
                  <c:v>16.997</c:v>
                </c:pt>
                <c:pt idx="3286">
                  <c:v>16.997</c:v>
                </c:pt>
                <c:pt idx="3287">
                  <c:v>16.997</c:v>
                </c:pt>
                <c:pt idx="3288">
                  <c:v>16.997</c:v>
                </c:pt>
                <c:pt idx="3289">
                  <c:v>16.998999999999999</c:v>
                </c:pt>
                <c:pt idx="3290">
                  <c:v>16.998999999999999</c:v>
                </c:pt>
                <c:pt idx="3291">
                  <c:v>17</c:v>
                </c:pt>
                <c:pt idx="3292">
                  <c:v>17</c:v>
                </c:pt>
                <c:pt idx="3293">
                  <c:v>17.001999999999999</c:v>
                </c:pt>
                <c:pt idx="3294">
                  <c:v>17.001999999999999</c:v>
                </c:pt>
                <c:pt idx="3295">
                  <c:v>17.001999999999999</c:v>
                </c:pt>
                <c:pt idx="3296">
                  <c:v>17.001999999999999</c:v>
                </c:pt>
                <c:pt idx="3297">
                  <c:v>17.001999999999999</c:v>
                </c:pt>
                <c:pt idx="3298">
                  <c:v>17.001999999999999</c:v>
                </c:pt>
                <c:pt idx="3299">
                  <c:v>17.001999999999999</c:v>
                </c:pt>
                <c:pt idx="3300">
                  <c:v>17.001999999999999</c:v>
                </c:pt>
                <c:pt idx="3301">
                  <c:v>17.001999999999999</c:v>
                </c:pt>
                <c:pt idx="3302">
                  <c:v>17.003</c:v>
                </c:pt>
                <c:pt idx="3303">
                  <c:v>17.003</c:v>
                </c:pt>
                <c:pt idx="3304">
                  <c:v>17.003</c:v>
                </c:pt>
                <c:pt idx="3305">
                  <c:v>17.003</c:v>
                </c:pt>
                <c:pt idx="3306">
                  <c:v>17.003</c:v>
                </c:pt>
                <c:pt idx="3307">
                  <c:v>17.003</c:v>
                </c:pt>
                <c:pt idx="3308">
                  <c:v>17.001999999999999</c:v>
                </c:pt>
                <c:pt idx="3309">
                  <c:v>17.001999999999999</c:v>
                </c:pt>
                <c:pt idx="3310">
                  <c:v>17.001999999999999</c:v>
                </c:pt>
                <c:pt idx="3311">
                  <c:v>17</c:v>
                </c:pt>
                <c:pt idx="3312">
                  <c:v>17</c:v>
                </c:pt>
                <c:pt idx="3313">
                  <c:v>17</c:v>
                </c:pt>
                <c:pt idx="3314">
                  <c:v>16.998000000000001</c:v>
                </c:pt>
                <c:pt idx="3315">
                  <c:v>16.998000000000001</c:v>
                </c:pt>
                <c:pt idx="3316">
                  <c:v>16.998999999999999</c:v>
                </c:pt>
                <c:pt idx="3317">
                  <c:v>16.998000000000001</c:v>
                </c:pt>
                <c:pt idx="3318">
                  <c:v>16.998000000000001</c:v>
                </c:pt>
                <c:pt idx="3319">
                  <c:v>16.998000000000001</c:v>
                </c:pt>
                <c:pt idx="3320">
                  <c:v>16.995999999999999</c:v>
                </c:pt>
                <c:pt idx="3321">
                  <c:v>16.995999999999999</c:v>
                </c:pt>
                <c:pt idx="3322">
                  <c:v>16.997</c:v>
                </c:pt>
                <c:pt idx="3323">
                  <c:v>16.997</c:v>
                </c:pt>
                <c:pt idx="3324">
                  <c:v>16.997</c:v>
                </c:pt>
                <c:pt idx="3325">
                  <c:v>16.997</c:v>
                </c:pt>
                <c:pt idx="3326">
                  <c:v>16.997</c:v>
                </c:pt>
                <c:pt idx="3327">
                  <c:v>16.997</c:v>
                </c:pt>
                <c:pt idx="3328">
                  <c:v>16.998000000000001</c:v>
                </c:pt>
                <c:pt idx="3329">
                  <c:v>16.998000000000001</c:v>
                </c:pt>
                <c:pt idx="3330">
                  <c:v>16.997</c:v>
                </c:pt>
                <c:pt idx="3331">
                  <c:v>16.998000000000001</c:v>
                </c:pt>
                <c:pt idx="3332">
                  <c:v>16.998000000000001</c:v>
                </c:pt>
                <c:pt idx="3333">
                  <c:v>17.001000000000001</c:v>
                </c:pt>
                <c:pt idx="3334">
                  <c:v>17.001000000000001</c:v>
                </c:pt>
                <c:pt idx="3335">
                  <c:v>17</c:v>
                </c:pt>
                <c:pt idx="3336">
                  <c:v>17.001999999999999</c:v>
                </c:pt>
                <c:pt idx="3337">
                  <c:v>17.001999999999999</c:v>
                </c:pt>
                <c:pt idx="3338">
                  <c:v>17.003</c:v>
                </c:pt>
                <c:pt idx="3339">
                  <c:v>17.003</c:v>
                </c:pt>
                <c:pt idx="3340">
                  <c:v>17.001999999999999</c:v>
                </c:pt>
                <c:pt idx="3341">
                  <c:v>17.001999999999999</c:v>
                </c:pt>
                <c:pt idx="3342">
                  <c:v>17.004000000000001</c:v>
                </c:pt>
                <c:pt idx="3343">
                  <c:v>17.004000000000001</c:v>
                </c:pt>
                <c:pt idx="3344">
                  <c:v>17.003</c:v>
                </c:pt>
                <c:pt idx="3345">
                  <c:v>17.003</c:v>
                </c:pt>
                <c:pt idx="3346">
                  <c:v>17.003</c:v>
                </c:pt>
                <c:pt idx="3347">
                  <c:v>17.001999999999999</c:v>
                </c:pt>
                <c:pt idx="3348">
                  <c:v>17.003</c:v>
                </c:pt>
                <c:pt idx="3349">
                  <c:v>17.003</c:v>
                </c:pt>
                <c:pt idx="3350">
                  <c:v>17.003</c:v>
                </c:pt>
                <c:pt idx="3351">
                  <c:v>17</c:v>
                </c:pt>
                <c:pt idx="3352">
                  <c:v>17</c:v>
                </c:pt>
                <c:pt idx="3353">
                  <c:v>17</c:v>
                </c:pt>
                <c:pt idx="3354">
                  <c:v>17</c:v>
                </c:pt>
                <c:pt idx="3355">
                  <c:v>16.998999999999999</c:v>
                </c:pt>
                <c:pt idx="3356">
                  <c:v>16.998999999999999</c:v>
                </c:pt>
                <c:pt idx="3357">
                  <c:v>16.998000000000001</c:v>
                </c:pt>
                <c:pt idx="3358">
                  <c:v>16.998000000000001</c:v>
                </c:pt>
                <c:pt idx="3359">
                  <c:v>16.998000000000001</c:v>
                </c:pt>
                <c:pt idx="3360">
                  <c:v>16.998000000000001</c:v>
                </c:pt>
                <c:pt idx="3361">
                  <c:v>16.997</c:v>
                </c:pt>
                <c:pt idx="3362">
                  <c:v>16.997</c:v>
                </c:pt>
                <c:pt idx="3363">
                  <c:v>16.997</c:v>
                </c:pt>
                <c:pt idx="3364">
                  <c:v>16.997</c:v>
                </c:pt>
                <c:pt idx="3365">
                  <c:v>16.995999999999999</c:v>
                </c:pt>
                <c:pt idx="3366">
                  <c:v>16.997</c:v>
                </c:pt>
                <c:pt idx="3367">
                  <c:v>16.997</c:v>
                </c:pt>
                <c:pt idx="3368">
                  <c:v>16.997</c:v>
                </c:pt>
                <c:pt idx="3369">
                  <c:v>16.997</c:v>
                </c:pt>
                <c:pt idx="3370">
                  <c:v>16.998000000000001</c:v>
                </c:pt>
                <c:pt idx="3371">
                  <c:v>16.998000000000001</c:v>
                </c:pt>
                <c:pt idx="3372">
                  <c:v>16.997</c:v>
                </c:pt>
                <c:pt idx="3373">
                  <c:v>17</c:v>
                </c:pt>
                <c:pt idx="3374">
                  <c:v>17</c:v>
                </c:pt>
                <c:pt idx="3375">
                  <c:v>17.001999999999999</c:v>
                </c:pt>
                <c:pt idx="3376">
                  <c:v>17.001999999999999</c:v>
                </c:pt>
                <c:pt idx="3377">
                  <c:v>17</c:v>
                </c:pt>
                <c:pt idx="3378">
                  <c:v>17</c:v>
                </c:pt>
                <c:pt idx="3379">
                  <c:v>17.003</c:v>
                </c:pt>
                <c:pt idx="3380">
                  <c:v>17.001999999999999</c:v>
                </c:pt>
                <c:pt idx="3381">
                  <c:v>17.003</c:v>
                </c:pt>
                <c:pt idx="3382">
                  <c:v>17.003</c:v>
                </c:pt>
                <c:pt idx="3383">
                  <c:v>17.004000000000001</c:v>
                </c:pt>
                <c:pt idx="3384">
                  <c:v>17.003</c:v>
                </c:pt>
                <c:pt idx="3385">
                  <c:v>17.003</c:v>
                </c:pt>
                <c:pt idx="3386">
                  <c:v>17.003</c:v>
                </c:pt>
                <c:pt idx="3387">
                  <c:v>17.003</c:v>
                </c:pt>
                <c:pt idx="3388">
                  <c:v>17.003</c:v>
                </c:pt>
                <c:pt idx="3389">
                  <c:v>17.003</c:v>
                </c:pt>
                <c:pt idx="3390">
                  <c:v>17.001999999999999</c:v>
                </c:pt>
                <c:pt idx="3391">
                  <c:v>17.001000000000001</c:v>
                </c:pt>
                <c:pt idx="3392">
                  <c:v>17.001999999999999</c:v>
                </c:pt>
                <c:pt idx="3393">
                  <c:v>17.001000000000001</c:v>
                </c:pt>
                <c:pt idx="3394">
                  <c:v>17.001000000000001</c:v>
                </c:pt>
                <c:pt idx="3395">
                  <c:v>17.001000000000001</c:v>
                </c:pt>
                <c:pt idx="3396">
                  <c:v>17</c:v>
                </c:pt>
                <c:pt idx="3397">
                  <c:v>16.998000000000001</c:v>
                </c:pt>
                <c:pt idx="3398">
                  <c:v>16.998000000000001</c:v>
                </c:pt>
                <c:pt idx="3399">
                  <c:v>17</c:v>
                </c:pt>
                <c:pt idx="3400">
                  <c:v>17</c:v>
                </c:pt>
                <c:pt idx="3401">
                  <c:v>16.997</c:v>
                </c:pt>
                <c:pt idx="3402">
                  <c:v>16.997</c:v>
                </c:pt>
                <c:pt idx="3403">
                  <c:v>16.997</c:v>
                </c:pt>
                <c:pt idx="3404">
                  <c:v>16.997</c:v>
                </c:pt>
                <c:pt idx="3405">
                  <c:v>16.995999999999999</c:v>
                </c:pt>
                <c:pt idx="3406">
                  <c:v>16.995999999999999</c:v>
                </c:pt>
                <c:pt idx="3407">
                  <c:v>16.995999999999999</c:v>
                </c:pt>
                <c:pt idx="3408">
                  <c:v>16.995999999999999</c:v>
                </c:pt>
                <c:pt idx="3409">
                  <c:v>16.997</c:v>
                </c:pt>
                <c:pt idx="3410">
                  <c:v>16.998000000000001</c:v>
                </c:pt>
                <c:pt idx="3411">
                  <c:v>16.995999999999999</c:v>
                </c:pt>
                <c:pt idx="3412">
                  <c:v>16.997</c:v>
                </c:pt>
                <c:pt idx="3413">
                  <c:v>16.997</c:v>
                </c:pt>
                <c:pt idx="3414">
                  <c:v>16.997</c:v>
                </c:pt>
                <c:pt idx="3415">
                  <c:v>16.998000000000001</c:v>
                </c:pt>
                <c:pt idx="3416">
                  <c:v>16.998999999999999</c:v>
                </c:pt>
                <c:pt idx="3417">
                  <c:v>16.998999999999999</c:v>
                </c:pt>
                <c:pt idx="3418">
                  <c:v>17</c:v>
                </c:pt>
                <c:pt idx="3419">
                  <c:v>17</c:v>
                </c:pt>
                <c:pt idx="3420">
                  <c:v>17</c:v>
                </c:pt>
                <c:pt idx="3421">
                  <c:v>16.998999999999999</c:v>
                </c:pt>
                <c:pt idx="3422">
                  <c:v>16.998999999999999</c:v>
                </c:pt>
                <c:pt idx="3423">
                  <c:v>17.001000000000001</c:v>
                </c:pt>
                <c:pt idx="3424">
                  <c:v>17.001000000000001</c:v>
                </c:pt>
                <c:pt idx="3425">
                  <c:v>17.001000000000001</c:v>
                </c:pt>
                <c:pt idx="3426">
                  <c:v>17.001999999999999</c:v>
                </c:pt>
                <c:pt idx="3427">
                  <c:v>17.001999999999999</c:v>
                </c:pt>
                <c:pt idx="3428">
                  <c:v>17.003</c:v>
                </c:pt>
                <c:pt idx="3429">
                  <c:v>17.003</c:v>
                </c:pt>
                <c:pt idx="3430">
                  <c:v>17.003</c:v>
                </c:pt>
                <c:pt idx="3431">
                  <c:v>17.001000000000001</c:v>
                </c:pt>
                <c:pt idx="3432">
                  <c:v>17.004999999999999</c:v>
                </c:pt>
                <c:pt idx="3433">
                  <c:v>17.004999999999999</c:v>
                </c:pt>
                <c:pt idx="3434">
                  <c:v>17.001999999999999</c:v>
                </c:pt>
                <c:pt idx="3435">
                  <c:v>17.001999999999999</c:v>
                </c:pt>
                <c:pt idx="3436">
                  <c:v>17.003</c:v>
                </c:pt>
                <c:pt idx="3437">
                  <c:v>17.003</c:v>
                </c:pt>
                <c:pt idx="3438">
                  <c:v>17.003</c:v>
                </c:pt>
                <c:pt idx="3439">
                  <c:v>17.004000000000001</c:v>
                </c:pt>
                <c:pt idx="3440">
                  <c:v>17.001999999999999</c:v>
                </c:pt>
                <c:pt idx="3441">
                  <c:v>17.001999999999999</c:v>
                </c:pt>
                <c:pt idx="3442">
                  <c:v>17.001999999999999</c:v>
                </c:pt>
                <c:pt idx="3443">
                  <c:v>17.001999999999999</c:v>
                </c:pt>
                <c:pt idx="3444">
                  <c:v>17.001000000000001</c:v>
                </c:pt>
                <c:pt idx="3445">
                  <c:v>17.001000000000001</c:v>
                </c:pt>
                <c:pt idx="3446">
                  <c:v>17.001000000000001</c:v>
                </c:pt>
                <c:pt idx="3447">
                  <c:v>17</c:v>
                </c:pt>
                <c:pt idx="3448">
                  <c:v>17</c:v>
                </c:pt>
                <c:pt idx="3449">
                  <c:v>16.998999999999999</c:v>
                </c:pt>
                <c:pt idx="3450">
                  <c:v>16.998999999999999</c:v>
                </c:pt>
                <c:pt idx="3451">
                  <c:v>16.997</c:v>
                </c:pt>
                <c:pt idx="3452">
                  <c:v>16.997</c:v>
                </c:pt>
                <c:pt idx="3453">
                  <c:v>16.997</c:v>
                </c:pt>
                <c:pt idx="3454">
                  <c:v>16.997</c:v>
                </c:pt>
                <c:pt idx="3455">
                  <c:v>16.998000000000001</c:v>
                </c:pt>
                <c:pt idx="3456">
                  <c:v>16.995999999999999</c:v>
                </c:pt>
                <c:pt idx="3457">
                  <c:v>16.995999999999999</c:v>
                </c:pt>
                <c:pt idx="3458">
                  <c:v>16.997</c:v>
                </c:pt>
                <c:pt idx="3459">
                  <c:v>16.997</c:v>
                </c:pt>
                <c:pt idx="3460">
                  <c:v>16.998000000000001</c:v>
                </c:pt>
                <c:pt idx="3461">
                  <c:v>16.997</c:v>
                </c:pt>
                <c:pt idx="3462">
                  <c:v>16.998999999999999</c:v>
                </c:pt>
                <c:pt idx="3463">
                  <c:v>16.998999999999999</c:v>
                </c:pt>
                <c:pt idx="3464">
                  <c:v>16.998999999999999</c:v>
                </c:pt>
                <c:pt idx="3465">
                  <c:v>16.998999999999999</c:v>
                </c:pt>
                <c:pt idx="3466">
                  <c:v>17</c:v>
                </c:pt>
                <c:pt idx="3467">
                  <c:v>17</c:v>
                </c:pt>
                <c:pt idx="3468">
                  <c:v>17</c:v>
                </c:pt>
                <c:pt idx="3469">
                  <c:v>17</c:v>
                </c:pt>
                <c:pt idx="3470">
                  <c:v>17</c:v>
                </c:pt>
                <c:pt idx="3471">
                  <c:v>16.998999999999999</c:v>
                </c:pt>
                <c:pt idx="3472">
                  <c:v>17.003</c:v>
                </c:pt>
                <c:pt idx="3473">
                  <c:v>17.003</c:v>
                </c:pt>
                <c:pt idx="3474">
                  <c:v>17.001999999999999</c:v>
                </c:pt>
                <c:pt idx="3475">
                  <c:v>17.001999999999999</c:v>
                </c:pt>
                <c:pt idx="3476">
                  <c:v>17.004000000000001</c:v>
                </c:pt>
                <c:pt idx="3477">
                  <c:v>17.001000000000001</c:v>
                </c:pt>
                <c:pt idx="3478">
                  <c:v>17.001000000000001</c:v>
                </c:pt>
                <c:pt idx="3479">
                  <c:v>17.003</c:v>
                </c:pt>
                <c:pt idx="3480">
                  <c:v>17.003</c:v>
                </c:pt>
                <c:pt idx="3481">
                  <c:v>17.003</c:v>
                </c:pt>
                <c:pt idx="3482">
                  <c:v>17.003</c:v>
                </c:pt>
                <c:pt idx="3483">
                  <c:v>17.003</c:v>
                </c:pt>
                <c:pt idx="3484">
                  <c:v>17.001999999999999</c:v>
                </c:pt>
                <c:pt idx="3485">
                  <c:v>17.001999999999999</c:v>
                </c:pt>
                <c:pt idx="3486">
                  <c:v>17.001999999999999</c:v>
                </c:pt>
                <c:pt idx="3487">
                  <c:v>17.001000000000001</c:v>
                </c:pt>
                <c:pt idx="3488">
                  <c:v>17</c:v>
                </c:pt>
                <c:pt idx="3489">
                  <c:v>16.998000000000001</c:v>
                </c:pt>
                <c:pt idx="3490">
                  <c:v>16.998000000000001</c:v>
                </c:pt>
                <c:pt idx="3491">
                  <c:v>16.997</c:v>
                </c:pt>
                <c:pt idx="3492">
                  <c:v>16.997</c:v>
                </c:pt>
                <c:pt idx="3493">
                  <c:v>16.997</c:v>
                </c:pt>
                <c:pt idx="3494">
                  <c:v>16.997</c:v>
                </c:pt>
                <c:pt idx="3495">
                  <c:v>16.997</c:v>
                </c:pt>
                <c:pt idx="3496">
                  <c:v>16.995999999999999</c:v>
                </c:pt>
                <c:pt idx="3497">
                  <c:v>16.995999999999999</c:v>
                </c:pt>
                <c:pt idx="3498">
                  <c:v>16.995999999999999</c:v>
                </c:pt>
                <c:pt idx="3499">
                  <c:v>16.995999999999999</c:v>
                </c:pt>
                <c:pt idx="3500">
                  <c:v>16.995999999999999</c:v>
                </c:pt>
                <c:pt idx="3501">
                  <c:v>16.998000000000001</c:v>
                </c:pt>
                <c:pt idx="3502">
                  <c:v>16.998000000000001</c:v>
                </c:pt>
                <c:pt idx="3503">
                  <c:v>16.998000000000001</c:v>
                </c:pt>
                <c:pt idx="3504">
                  <c:v>16.998000000000001</c:v>
                </c:pt>
                <c:pt idx="3505">
                  <c:v>16.998999999999999</c:v>
                </c:pt>
                <c:pt idx="3506">
                  <c:v>16.998999999999999</c:v>
                </c:pt>
                <c:pt idx="3507">
                  <c:v>16.998000000000001</c:v>
                </c:pt>
                <c:pt idx="3508">
                  <c:v>16.998000000000001</c:v>
                </c:pt>
                <c:pt idx="3509">
                  <c:v>17.001000000000001</c:v>
                </c:pt>
                <c:pt idx="3510">
                  <c:v>17.001000000000001</c:v>
                </c:pt>
                <c:pt idx="3511">
                  <c:v>17.001000000000001</c:v>
                </c:pt>
                <c:pt idx="3512">
                  <c:v>17.003</c:v>
                </c:pt>
                <c:pt idx="3513">
                  <c:v>17.003</c:v>
                </c:pt>
                <c:pt idx="3514">
                  <c:v>17.001999999999999</c:v>
                </c:pt>
                <c:pt idx="3515">
                  <c:v>17.001999999999999</c:v>
                </c:pt>
                <c:pt idx="3516">
                  <c:v>17.001999999999999</c:v>
                </c:pt>
                <c:pt idx="3517">
                  <c:v>17.001999999999999</c:v>
                </c:pt>
                <c:pt idx="3518">
                  <c:v>17.001999999999999</c:v>
                </c:pt>
                <c:pt idx="3519">
                  <c:v>17.004000000000001</c:v>
                </c:pt>
                <c:pt idx="3520">
                  <c:v>17.003</c:v>
                </c:pt>
                <c:pt idx="3521">
                  <c:v>17.003</c:v>
                </c:pt>
                <c:pt idx="3522">
                  <c:v>17.003</c:v>
                </c:pt>
                <c:pt idx="3523">
                  <c:v>17.001999999999999</c:v>
                </c:pt>
                <c:pt idx="3524">
                  <c:v>17.001999999999999</c:v>
                </c:pt>
                <c:pt idx="3525">
                  <c:v>17.001999999999999</c:v>
                </c:pt>
                <c:pt idx="3526">
                  <c:v>17.001999999999999</c:v>
                </c:pt>
                <c:pt idx="3527">
                  <c:v>17.001000000000001</c:v>
                </c:pt>
                <c:pt idx="3528">
                  <c:v>17.001000000000001</c:v>
                </c:pt>
                <c:pt idx="3529">
                  <c:v>17.001999999999999</c:v>
                </c:pt>
                <c:pt idx="3530">
                  <c:v>17</c:v>
                </c:pt>
                <c:pt idx="3531">
                  <c:v>17</c:v>
                </c:pt>
                <c:pt idx="3532">
                  <c:v>17</c:v>
                </c:pt>
                <c:pt idx="3533">
                  <c:v>16.998999999999999</c:v>
                </c:pt>
                <c:pt idx="3534">
                  <c:v>16.998999999999999</c:v>
                </c:pt>
                <c:pt idx="3535">
                  <c:v>16.998000000000001</c:v>
                </c:pt>
                <c:pt idx="3536">
                  <c:v>16.998000000000001</c:v>
                </c:pt>
                <c:pt idx="3537">
                  <c:v>16.998000000000001</c:v>
                </c:pt>
                <c:pt idx="3538">
                  <c:v>16.997</c:v>
                </c:pt>
                <c:pt idx="3539">
                  <c:v>16.998000000000001</c:v>
                </c:pt>
                <c:pt idx="3540">
                  <c:v>16.997</c:v>
                </c:pt>
                <c:pt idx="3541">
                  <c:v>16.997</c:v>
                </c:pt>
                <c:pt idx="3542">
                  <c:v>16.997</c:v>
                </c:pt>
                <c:pt idx="3543">
                  <c:v>16.995999999999999</c:v>
                </c:pt>
                <c:pt idx="3544">
                  <c:v>16.995999999999999</c:v>
                </c:pt>
                <c:pt idx="3545">
                  <c:v>16.998000000000001</c:v>
                </c:pt>
                <c:pt idx="3546">
                  <c:v>16.998000000000001</c:v>
                </c:pt>
                <c:pt idx="3547">
                  <c:v>16.998999999999999</c:v>
                </c:pt>
                <c:pt idx="3548">
                  <c:v>17.001000000000001</c:v>
                </c:pt>
                <c:pt idx="3549">
                  <c:v>17.001000000000001</c:v>
                </c:pt>
                <c:pt idx="3550">
                  <c:v>17.001000000000001</c:v>
                </c:pt>
                <c:pt idx="3551">
                  <c:v>17.001000000000001</c:v>
                </c:pt>
                <c:pt idx="3552">
                  <c:v>17.001999999999999</c:v>
                </c:pt>
                <c:pt idx="3553">
                  <c:v>17</c:v>
                </c:pt>
                <c:pt idx="3554">
                  <c:v>17</c:v>
                </c:pt>
                <c:pt idx="3555">
                  <c:v>17.001999999999999</c:v>
                </c:pt>
                <c:pt idx="3556">
                  <c:v>17.001999999999999</c:v>
                </c:pt>
                <c:pt idx="3557">
                  <c:v>17.001999999999999</c:v>
                </c:pt>
                <c:pt idx="3558">
                  <c:v>17.004000000000001</c:v>
                </c:pt>
                <c:pt idx="3559">
                  <c:v>17.003</c:v>
                </c:pt>
                <c:pt idx="3560">
                  <c:v>17.003</c:v>
                </c:pt>
                <c:pt idx="3561">
                  <c:v>17.004000000000001</c:v>
                </c:pt>
                <c:pt idx="3562">
                  <c:v>17.003</c:v>
                </c:pt>
                <c:pt idx="3563">
                  <c:v>17.003</c:v>
                </c:pt>
                <c:pt idx="3564">
                  <c:v>17.001999999999999</c:v>
                </c:pt>
                <c:pt idx="3565">
                  <c:v>17.001999999999999</c:v>
                </c:pt>
                <c:pt idx="3566">
                  <c:v>17.003</c:v>
                </c:pt>
                <c:pt idx="3567">
                  <c:v>17.003</c:v>
                </c:pt>
                <c:pt idx="3568">
                  <c:v>17.001999999999999</c:v>
                </c:pt>
                <c:pt idx="3569">
                  <c:v>17.001999999999999</c:v>
                </c:pt>
                <c:pt idx="3570">
                  <c:v>16.998999999999999</c:v>
                </c:pt>
                <c:pt idx="3571">
                  <c:v>17</c:v>
                </c:pt>
                <c:pt idx="3572">
                  <c:v>16.998999999999999</c:v>
                </c:pt>
                <c:pt idx="3573">
                  <c:v>16.998999999999999</c:v>
                </c:pt>
                <c:pt idx="3574">
                  <c:v>16.998999999999999</c:v>
                </c:pt>
                <c:pt idx="3575">
                  <c:v>16.998000000000001</c:v>
                </c:pt>
                <c:pt idx="3576">
                  <c:v>16.998000000000001</c:v>
                </c:pt>
                <c:pt idx="3577">
                  <c:v>16.995999999999999</c:v>
                </c:pt>
                <c:pt idx="3578">
                  <c:v>16.997</c:v>
                </c:pt>
                <c:pt idx="3579">
                  <c:v>16.995999999999999</c:v>
                </c:pt>
                <c:pt idx="3580">
                  <c:v>16.995999999999999</c:v>
                </c:pt>
                <c:pt idx="3581">
                  <c:v>16.997</c:v>
                </c:pt>
                <c:pt idx="3582">
                  <c:v>16.997</c:v>
                </c:pt>
                <c:pt idx="3583">
                  <c:v>16.997</c:v>
                </c:pt>
                <c:pt idx="3584">
                  <c:v>16.997</c:v>
                </c:pt>
                <c:pt idx="3585">
                  <c:v>16.998999999999999</c:v>
                </c:pt>
                <c:pt idx="3586">
                  <c:v>17</c:v>
                </c:pt>
                <c:pt idx="3587">
                  <c:v>16.998999999999999</c:v>
                </c:pt>
                <c:pt idx="3588">
                  <c:v>17.001000000000001</c:v>
                </c:pt>
                <c:pt idx="3589">
                  <c:v>17.001000000000001</c:v>
                </c:pt>
                <c:pt idx="3590">
                  <c:v>17.001000000000001</c:v>
                </c:pt>
                <c:pt idx="3591">
                  <c:v>17.001999999999999</c:v>
                </c:pt>
                <c:pt idx="3592">
                  <c:v>17.001999999999999</c:v>
                </c:pt>
                <c:pt idx="3593">
                  <c:v>17.001999999999999</c:v>
                </c:pt>
                <c:pt idx="3594">
                  <c:v>17.001999999999999</c:v>
                </c:pt>
                <c:pt idx="3595">
                  <c:v>17.001999999999999</c:v>
                </c:pt>
                <c:pt idx="3596">
                  <c:v>17.003</c:v>
                </c:pt>
                <c:pt idx="3597">
                  <c:v>17.003</c:v>
                </c:pt>
                <c:pt idx="3598">
                  <c:v>17.004000000000001</c:v>
                </c:pt>
                <c:pt idx="3599">
                  <c:v>17.003</c:v>
                </c:pt>
                <c:pt idx="3600">
                  <c:v>17.001999999999999</c:v>
                </c:pt>
                <c:pt idx="3601">
                  <c:v>17.001999999999999</c:v>
                </c:pt>
                <c:pt idx="3602">
                  <c:v>17.004000000000001</c:v>
                </c:pt>
                <c:pt idx="3603">
                  <c:v>17.001999999999999</c:v>
                </c:pt>
                <c:pt idx="3604">
                  <c:v>17.001999999999999</c:v>
                </c:pt>
                <c:pt idx="3605">
                  <c:v>17.001999999999999</c:v>
                </c:pt>
                <c:pt idx="3606">
                  <c:v>17.001999999999999</c:v>
                </c:pt>
                <c:pt idx="3607">
                  <c:v>17.001000000000001</c:v>
                </c:pt>
                <c:pt idx="3608">
                  <c:v>17.001000000000001</c:v>
                </c:pt>
                <c:pt idx="3609">
                  <c:v>17.001000000000001</c:v>
                </c:pt>
                <c:pt idx="3610">
                  <c:v>17</c:v>
                </c:pt>
                <c:pt idx="3611">
                  <c:v>17</c:v>
                </c:pt>
                <c:pt idx="3612">
                  <c:v>17</c:v>
                </c:pt>
                <c:pt idx="3613">
                  <c:v>16.998000000000001</c:v>
                </c:pt>
                <c:pt idx="3614">
                  <c:v>16.998000000000001</c:v>
                </c:pt>
                <c:pt idx="3615">
                  <c:v>16.998000000000001</c:v>
                </c:pt>
                <c:pt idx="3616">
                  <c:v>16.995999999999999</c:v>
                </c:pt>
                <c:pt idx="3617">
                  <c:v>16.997</c:v>
                </c:pt>
                <c:pt idx="3618">
                  <c:v>16.997</c:v>
                </c:pt>
                <c:pt idx="3619">
                  <c:v>16.997</c:v>
                </c:pt>
                <c:pt idx="3620">
                  <c:v>16.995999999999999</c:v>
                </c:pt>
                <c:pt idx="3621">
                  <c:v>16.995999999999999</c:v>
                </c:pt>
                <c:pt idx="3622">
                  <c:v>16.997</c:v>
                </c:pt>
                <c:pt idx="3623">
                  <c:v>16.997</c:v>
                </c:pt>
                <c:pt idx="3624">
                  <c:v>16.997</c:v>
                </c:pt>
                <c:pt idx="3625">
                  <c:v>16.997</c:v>
                </c:pt>
                <c:pt idx="3626">
                  <c:v>16.998000000000001</c:v>
                </c:pt>
                <c:pt idx="3627">
                  <c:v>16.998000000000001</c:v>
                </c:pt>
                <c:pt idx="3628">
                  <c:v>17</c:v>
                </c:pt>
                <c:pt idx="3629">
                  <c:v>16.998999999999999</c:v>
                </c:pt>
                <c:pt idx="3630">
                  <c:v>16.998999999999999</c:v>
                </c:pt>
                <c:pt idx="3631">
                  <c:v>17.001000000000001</c:v>
                </c:pt>
                <c:pt idx="3632">
                  <c:v>17.001999999999999</c:v>
                </c:pt>
                <c:pt idx="3633">
                  <c:v>17.001000000000001</c:v>
                </c:pt>
                <c:pt idx="3634">
                  <c:v>17.001000000000001</c:v>
                </c:pt>
                <c:pt idx="3635">
                  <c:v>17.003</c:v>
                </c:pt>
                <c:pt idx="3636">
                  <c:v>17.003</c:v>
                </c:pt>
                <c:pt idx="3637">
                  <c:v>17.001999999999999</c:v>
                </c:pt>
                <c:pt idx="3638">
                  <c:v>17.001999999999999</c:v>
                </c:pt>
                <c:pt idx="3639">
                  <c:v>17.003</c:v>
                </c:pt>
                <c:pt idx="3640">
                  <c:v>17.003</c:v>
                </c:pt>
                <c:pt idx="3641">
                  <c:v>17.004000000000001</c:v>
                </c:pt>
                <c:pt idx="3642">
                  <c:v>17.004000000000001</c:v>
                </c:pt>
                <c:pt idx="3643">
                  <c:v>17.001999999999999</c:v>
                </c:pt>
                <c:pt idx="3644">
                  <c:v>17.003</c:v>
                </c:pt>
                <c:pt idx="3645">
                  <c:v>17.003</c:v>
                </c:pt>
                <c:pt idx="3646">
                  <c:v>17.001000000000001</c:v>
                </c:pt>
                <c:pt idx="3647">
                  <c:v>17.001000000000001</c:v>
                </c:pt>
                <c:pt idx="3648">
                  <c:v>17.001999999999999</c:v>
                </c:pt>
                <c:pt idx="3649">
                  <c:v>17</c:v>
                </c:pt>
                <c:pt idx="3650">
                  <c:v>17</c:v>
                </c:pt>
                <c:pt idx="3651">
                  <c:v>17.001000000000001</c:v>
                </c:pt>
                <c:pt idx="3652">
                  <c:v>17.001000000000001</c:v>
                </c:pt>
                <c:pt idx="3653">
                  <c:v>17.001000000000001</c:v>
                </c:pt>
                <c:pt idx="3654">
                  <c:v>17</c:v>
                </c:pt>
                <c:pt idx="3655">
                  <c:v>16.998999999999999</c:v>
                </c:pt>
                <c:pt idx="3656">
                  <c:v>16.998000000000001</c:v>
                </c:pt>
                <c:pt idx="3657">
                  <c:v>16.998000000000001</c:v>
                </c:pt>
                <c:pt idx="3658">
                  <c:v>16.998000000000001</c:v>
                </c:pt>
                <c:pt idx="3659">
                  <c:v>16.997</c:v>
                </c:pt>
                <c:pt idx="3660">
                  <c:v>16.995999999999999</c:v>
                </c:pt>
                <c:pt idx="3661">
                  <c:v>16.995999999999999</c:v>
                </c:pt>
                <c:pt idx="3662">
                  <c:v>16.995999999999999</c:v>
                </c:pt>
                <c:pt idx="3663">
                  <c:v>16.997</c:v>
                </c:pt>
                <c:pt idx="3664">
                  <c:v>16.997</c:v>
                </c:pt>
                <c:pt idx="3665">
                  <c:v>16.998999999999999</c:v>
                </c:pt>
                <c:pt idx="3666">
                  <c:v>16.998000000000001</c:v>
                </c:pt>
                <c:pt idx="3667">
                  <c:v>16.998000000000001</c:v>
                </c:pt>
                <c:pt idx="3668">
                  <c:v>17.001000000000001</c:v>
                </c:pt>
                <c:pt idx="3669">
                  <c:v>17.001000000000001</c:v>
                </c:pt>
                <c:pt idx="3670">
                  <c:v>17</c:v>
                </c:pt>
                <c:pt idx="3671">
                  <c:v>17.001999999999999</c:v>
                </c:pt>
                <c:pt idx="3672">
                  <c:v>17.001999999999999</c:v>
                </c:pt>
                <c:pt idx="3673">
                  <c:v>17.001000000000001</c:v>
                </c:pt>
                <c:pt idx="3674">
                  <c:v>17.001000000000001</c:v>
                </c:pt>
                <c:pt idx="3675">
                  <c:v>17.003</c:v>
                </c:pt>
                <c:pt idx="3676">
                  <c:v>17.001999999999999</c:v>
                </c:pt>
                <c:pt idx="3677">
                  <c:v>17.001999999999999</c:v>
                </c:pt>
                <c:pt idx="3678">
                  <c:v>17.003</c:v>
                </c:pt>
                <c:pt idx="3679">
                  <c:v>17.003</c:v>
                </c:pt>
                <c:pt idx="3680">
                  <c:v>17.003</c:v>
                </c:pt>
                <c:pt idx="3681">
                  <c:v>17.004000000000001</c:v>
                </c:pt>
                <c:pt idx="3682">
                  <c:v>17.004000000000001</c:v>
                </c:pt>
                <c:pt idx="3683">
                  <c:v>17.001999999999999</c:v>
                </c:pt>
                <c:pt idx="3684">
                  <c:v>17.001999999999999</c:v>
                </c:pt>
                <c:pt idx="3685">
                  <c:v>17.001000000000001</c:v>
                </c:pt>
                <c:pt idx="3686">
                  <c:v>17.001000000000001</c:v>
                </c:pt>
                <c:pt idx="3687">
                  <c:v>17</c:v>
                </c:pt>
                <c:pt idx="3688">
                  <c:v>17</c:v>
                </c:pt>
                <c:pt idx="3689">
                  <c:v>16.998999999999999</c:v>
                </c:pt>
                <c:pt idx="3690">
                  <c:v>16.998999999999999</c:v>
                </c:pt>
                <c:pt idx="3691">
                  <c:v>17</c:v>
                </c:pt>
                <c:pt idx="3692">
                  <c:v>16.997</c:v>
                </c:pt>
                <c:pt idx="3693">
                  <c:v>16.997</c:v>
                </c:pt>
                <c:pt idx="3694">
                  <c:v>16.997</c:v>
                </c:pt>
                <c:pt idx="3695">
                  <c:v>16.997</c:v>
                </c:pt>
                <c:pt idx="3696">
                  <c:v>16.995999999999999</c:v>
                </c:pt>
                <c:pt idx="3697">
                  <c:v>16.997</c:v>
                </c:pt>
                <c:pt idx="3698">
                  <c:v>16.997</c:v>
                </c:pt>
                <c:pt idx="3699">
                  <c:v>16.995999999999999</c:v>
                </c:pt>
                <c:pt idx="3700">
                  <c:v>16.997</c:v>
                </c:pt>
                <c:pt idx="3701">
                  <c:v>16.998000000000001</c:v>
                </c:pt>
                <c:pt idx="3702">
                  <c:v>16.997</c:v>
                </c:pt>
                <c:pt idx="3703">
                  <c:v>16.997</c:v>
                </c:pt>
                <c:pt idx="3704">
                  <c:v>16.998999999999999</c:v>
                </c:pt>
                <c:pt idx="3705">
                  <c:v>16.998999999999999</c:v>
                </c:pt>
                <c:pt idx="3706">
                  <c:v>17</c:v>
                </c:pt>
                <c:pt idx="3707">
                  <c:v>17</c:v>
                </c:pt>
                <c:pt idx="3708">
                  <c:v>17</c:v>
                </c:pt>
                <c:pt idx="3709">
                  <c:v>17.001000000000001</c:v>
                </c:pt>
                <c:pt idx="3710">
                  <c:v>17.001000000000001</c:v>
                </c:pt>
                <c:pt idx="3711">
                  <c:v>17.004000000000001</c:v>
                </c:pt>
                <c:pt idx="3712">
                  <c:v>17.004000000000001</c:v>
                </c:pt>
                <c:pt idx="3713">
                  <c:v>17.003</c:v>
                </c:pt>
                <c:pt idx="3714">
                  <c:v>17.001999999999999</c:v>
                </c:pt>
                <c:pt idx="3715">
                  <c:v>17.004000000000001</c:v>
                </c:pt>
                <c:pt idx="3716">
                  <c:v>17.001000000000001</c:v>
                </c:pt>
                <c:pt idx="3717">
                  <c:v>17.001000000000001</c:v>
                </c:pt>
                <c:pt idx="3718">
                  <c:v>17.001999999999999</c:v>
                </c:pt>
                <c:pt idx="3719">
                  <c:v>17.001000000000001</c:v>
                </c:pt>
                <c:pt idx="3720">
                  <c:v>17.001000000000001</c:v>
                </c:pt>
                <c:pt idx="3721">
                  <c:v>16.998999999999999</c:v>
                </c:pt>
                <c:pt idx="3722">
                  <c:v>16.998999999999999</c:v>
                </c:pt>
                <c:pt idx="3723">
                  <c:v>16.998999999999999</c:v>
                </c:pt>
                <c:pt idx="3724">
                  <c:v>17</c:v>
                </c:pt>
                <c:pt idx="3725">
                  <c:v>16.998000000000001</c:v>
                </c:pt>
                <c:pt idx="3726">
                  <c:v>16.998000000000001</c:v>
                </c:pt>
                <c:pt idx="3727">
                  <c:v>16.995999999999999</c:v>
                </c:pt>
                <c:pt idx="3728">
                  <c:v>16.997</c:v>
                </c:pt>
                <c:pt idx="3729">
                  <c:v>16.997</c:v>
                </c:pt>
                <c:pt idx="3730">
                  <c:v>16.997</c:v>
                </c:pt>
                <c:pt idx="3731">
                  <c:v>16.997</c:v>
                </c:pt>
                <c:pt idx="3732">
                  <c:v>16.995999999999999</c:v>
                </c:pt>
                <c:pt idx="3733">
                  <c:v>16.995999999999999</c:v>
                </c:pt>
                <c:pt idx="3734">
                  <c:v>16.997</c:v>
                </c:pt>
                <c:pt idx="3735">
                  <c:v>16.998000000000001</c:v>
                </c:pt>
                <c:pt idx="3736">
                  <c:v>16.997</c:v>
                </c:pt>
                <c:pt idx="3737">
                  <c:v>16.998999999999999</c:v>
                </c:pt>
                <c:pt idx="3738">
                  <c:v>16.998999999999999</c:v>
                </c:pt>
                <c:pt idx="3739">
                  <c:v>17</c:v>
                </c:pt>
                <c:pt idx="3740">
                  <c:v>17</c:v>
                </c:pt>
                <c:pt idx="3741">
                  <c:v>17</c:v>
                </c:pt>
                <c:pt idx="3742">
                  <c:v>17</c:v>
                </c:pt>
                <c:pt idx="3743">
                  <c:v>17</c:v>
                </c:pt>
                <c:pt idx="3744">
                  <c:v>17</c:v>
                </c:pt>
                <c:pt idx="3745">
                  <c:v>17.003</c:v>
                </c:pt>
                <c:pt idx="3746">
                  <c:v>17.003</c:v>
                </c:pt>
                <c:pt idx="3747">
                  <c:v>17.004000000000001</c:v>
                </c:pt>
                <c:pt idx="3748">
                  <c:v>17.004000000000001</c:v>
                </c:pt>
                <c:pt idx="3749">
                  <c:v>17.004000000000001</c:v>
                </c:pt>
                <c:pt idx="3750">
                  <c:v>17.003</c:v>
                </c:pt>
                <c:pt idx="3751">
                  <c:v>17.003</c:v>
                </c:pt>
                <c:pt idx="3752">
                  <c:v>17.003</c:v>
                </c:pt>
                <c:pt idx="3753">
                  <c:v>17.003</c:v>
                </c:pt>
                <c:pt idx="3754">
                  <c:v>17.003</c:v>
                </c:pt>
                <c:pt idx="3755">
                  <c:v>17.001999999999999</c:v>
                </c:pt>
                <c:pt idx="3756">
                  <c:v>17.001999999999999</c:v>
                </c:pt>
                <c:pt idx="3757">
                  <c:v>17.001000000000001</c:v>
                </c:pt>
                <c:pt idx="3758">
                  <c:v>16.998999999999999</c:v>
                </c:pt>
                <c:pt idx="3759">
                  <c:v>16.998999999999999</c:v>
                </c:pt>
                <c:pt idx="3760">
                  <c:v>16.998000000000001</c:v>
                </c:pt>
                <c:pt idx="3761">
                  <c:v>17</c:v>
                </c:pt>
                <c:pt idx="3762">
                  <c:v>16.998000000000001</c:v>
                </c:pt>
                <c:pt idx="3763">
                  <c:v>16.998000000000001</c:v>
                </c:pt>
                <c:pt idx="3764">
                  <c:v>16.998000000000001</c:v>
                </c:pt>
                <c:pt idx="3765">
                  <c:v>16.998000000000001</c:v>
                </c:pt>
                <c:pt idx="3766">
                  <c:v>16.995999999999999</c:v>
                </c:pt>
                <c:pt idx="3767">
                  <c:v>16.997</c:v>
                </c:pt>
                <c:pt idx="3768">
                  <c:v>16.997</c:v>
                </c:pt>
                <c:pt idx="3769">
                  <c:v>16.997</c:v>
                </c:pt>
                <c:pt idx="3770">
                  <c:v>16.997</c:v>
                </c:pt>
                <c:pt idx="3771">
                  <c:v>16.997</c:v>
                </c:pt>
                <c:pt idx="3772">
                  <c:v>16.997</c:v>
                </c:pt>
                <c:pt idx="3773">
                  <c:v>16.997</c:v>
                </c:pt>
                <c:pt idx="3774">
                  <c:v>16.998000000000001</c:v>
                </c:pt>
                <c:pt idx="3775">
                  <c:v>16.998000000000001</c:v>
                </c:pt>
                <c:pt idx="3776">
                  <c:v>16.998000000000001</c:v>
                </c:pt>
                <c:pt idx="3777">
                  <c:v>16.998999999999999</c:v>
                </c:pt>
                <c:pt idx="3778">
                  <c:v>16.998000000000001</c:v>
                </c:pt>
                <c:pt idx="3779">
                  <c:v>16.998000000000001</c:v>
                </c:pt>
                <c:pt idx="3780">
                  <c:v>16.998999999999999</c:v>
                </c:pt>
                <c:pt idx="3781">
                  <c:v>16.998999999999999</c:v>
                </c:pt>
                <c:pt idx="3782">
                  <c:v>17</c:v>
                </c:pt>
                <c:pt idx="3783">
                  <c:v>17.001000000000001</c:v>
                </c:pt>
                <c:pt idx="3784">
                  <c:v>17.001000000000001</c:v>
                </c:pt>
                <c:pt idx="3785">
                  <c:v>17.001000000000001</c:v>
                </c:pt>
                <c:pt idx="3786">
                  <c:v>17.001000000000001</c:v>
                </c:pt>
                <c:pt idx="3787">
                  <c:v>17.001000000000001</c:v>
                </c:pt>
                <c:pt idx="3788">
                  <c:v>17.001999999999999</c:v>
                </c:pt>
                <c:pt idx="3789">
                  <c:v>17.001999999999999</c:v>
                </c:pt>
                <c:pt idx="3790">
                  <c:v>17.001000000000001</c:v>
                </c:pt>
                <c:pt idx="3791">
                  <c:v>17.003</c:v>
                </c:pt>
                <c:pt idx="3792">
                  <c:v>17.003</c:v>
                </c:pt>
                <c:pt idx="3793">
                  <c:v>17.001999999999999</c:v>
                </c:pt>
                <c:pt idx="3794">
                  <c:v>17.001999999999999</c:v>
                </c:pt>
                <c:pt idx="3795">
                  <c:v>17.003</c:v>
                </c:pt>
                <c:pt idx="3796">
                  <c:v>17.003</c:v>
                </c:pt>
                <c:pt idx="3797">
                  <c:v>17.003</c:v>
                </c:pt>
                <c:pt idx="3798">
                  <c:v>17.001999999999999</c:v>
                </c:pt>
                <c:pt idx="3799">
                  <c:v>17.001999999999999</c:v>
                </c:pt>
                <c:pt idx="3800">
                  <c:v>17.001000000000001</c:v>
                </c:pt>
                <c:pt idx="3801">
                  <c:v>17.001000000000001</c:v>
                </c:pt>
                <c:pt idx="3802">
                  <c:v>16.998999999999999</c:v>
                </c:pt>
                <c:pt idx="3803">
                  <c:v>17</c:v>
                </c:pt>
                <c:pt idx="3804">
                  <c:v>17</c:v>
                </c:pt>
                <c:pt idx="3805">
                  <c:v>16.998000000000001</c:v>
                </c:pt>
                <c:pt idx="3806">
                  <c:v>16.998000000000001</c:v>
                </c:pt>
                <c:pt idx="3807">
                  <c:v>16.998999999999999</c:v>
                </c:pt>
                <c:pt idx="3808">
                  <c:v>16.998999999999999</c:v>
                </c:pt>
                <c:pt idx="3809">
                  <c:v>16.997</c:v>
                </c:pt>
                <c:pt idx="3810">
                  <c:v>16.997</c:v>
                </c:pt>
                <c:pt idx="3811">
                  <c:v>16.998000000000001</c:v>
                </c:pt>
                <c:pt idx="3812">
                  <c:v>16.997</c:v>
                </c:pt>
                <c:pt idx="3813">
                  <c:v>16.997</c:v>
                </c:pt>
                <c:pt idx="3814">
                  <c:v>16.997</c:v>
                </c:pt>
                <c:pt idx="3815">
                  <c:v>16.997</c:v>
                </c:pt>
                <c:pt idx="3816">
                  <c:v>16.997</c:v>
                </c:pt>
                <c:pt idx="3817">
                  <c:v>16.997</c:v>
                </c:pt>
                <c:pt idx="3818">
                  <c:v>16.997</c:v>
                </c:pt>
                <c:pt idx="3819">
                  <c:v>16.998000000000001</c:v>
                </c:pt>
                <c:pt idx="3820">
                  <c:v>16.998999999999999</c:v>
                </c:pt>
                <c:pt idx="3821">
                  <c:v>16.998999999999999</c:v>
                </c:pt>
                <c:pt idx="3822">
                  <c:v>16.997</c:v>
                </c:pt>
                <c:pt idx="3823">
                  <c:v>16.997</c:v>
                </c:pt>
                <c:pt idx="3824">
                  <c:v>16.998000000000001</c:v>
                </c:pt>
                <c:pt idx="3825">
                  <c:v>16.998000000000001</c:v>
                </c:pt>
                <c:pt idx="3826">
                  <c:v>16.998000000000001</c:v>
                </c:pt>
                <c:pt idx="3827">
                  <c:v>16.998000000000001</c:v>
                </c:pt>
                <c:pt idx="3828">
                  <c:v>16.998000000000001</c:v>
                </c:pt>
                <c:pt idx="3829">
                  <c:v>16.998000000000001</c:v>
                </c:pt>
                <c:pt idx="3830">
                  <c:v>17</c:v>
                </c:pt>
                <c:pt idx="3831">
                  <c:v>17</c:v>
                </c:pt>
                <c:pt idx="3832">
                  <c:v>17.001000000000001</c:v>
                </c:pt>
                <c:pt idx="3833">
                  <c:v>17.001000000000001</c:v>
                </c:pt>
                <c:pt idx="3834">
                  <c:v>17.001999999999999</c:v>
                </c:pt>
                <c:pt idx="3835">
                  <c:v>17.001999999999999</c:v>
                </c:pt>
                <c:pt idx="3836">
                  <c:v>17.001999999999999</c:v>
                </c:pt>
                <c:pt idx="3837">
                  <c:v>17.001999999999999</c:v>
                </c:pt>
                <c:pt idx="3838">
                  <c:v>17.004000000000001</c:v>
                </c:pt>
                <c:pt idx="3839">
                  <c:v>17.004000000000001</c:v>
                </c:pt>
                <c:pt idx="3840">
                  <c:v>17.004000000000001</c:v>
                </c:pt>
                <c:pt idx="3841">
                  <c:v>17.004000000000001</c:v>
                </c:pt>
                <c:pt idx="3842">
                  <c:v>17.003</c:v>
                </c:pt>
                <c:pt idx="3843">
                  <c:v>17.001999999999999</c:v>
                </c:pt>
                <c:pt idx="3844">
                  <c:v>17.003</c:v>
                </c:pt>
                <c:pt idx="3845">
                  <c:v>17.003</c:v>
                </c:pt>
                <c:pt idx="3846">
                  <c:v>17.001000000000001</c:v>
                </c:pt>
                <c:pt idx="3847">
                  <c:v>17.001000000000001</c:v>
                </c:pt>
                <c:pt idx="3848">
                  <c:v>17.001000000000001</c:v>
                </c:pt>
                <c:pt idx="3849">
                  <c:v>17.001000000000001</c:v>
                </c:pt>
                <c:pt idx="3850">
                  <c:v>17.001000000000001</c:v>
                </c:pt>
                <c:pt idx="3851">
                  <c:v>17</c:v>
                </c:pt>
                <c:pt idx="3852">
                  <c:v>17</c:v>
                </c:pt>
                <c:pt idx="3853">
                  <c:v>16.998000000000001</c:v>
                </c:pt>
                <c:pt idx="3854">
                  <c:v>16.998000000000001</c:v>
                </c:pt>
                <c:pt idx="3855">
                  <c:v>16.998000000000001</c:v>
                </c:pt>
                <c:pt idx="3856">
                  <c:v>16.998000000000001</c:v>
                </c:pt>
                <c:pt idx="3857">
                  <c:v>16.997</c:v>
                </c:pt>
                <c:pt idx="3858">
                  <c:v>16.997</c:v>
                </c:pt>
                <c:pt idx="3859">
                  <c:v>16.998000000000001</c:v>
                </c:pt>
                <c:pt idx="3860">
                  <c:v>16.997</c:v>
                </c:pt>
                <c:pt idx="3861">
                  <c:v>16.997</c:v>
                </c:pt>
                <c:pt idx="3862">
                  <c:v>16.997</c:v>
                </c:pt>
                <c:pt idx="3863">
                  <c:v>16.995999999999999</c:v>
                </c:pt>
                <c:pt idx="3864">
                  <c:v>16.998000000000001</c:v>
                </c:pt>
                <c:pt idx="3865">
                  <c:v>16.998000000000001</c:v>
                </c:pt>
                <c:pt idx="3866">
                  <c:v>16.997</c:v>
                </c:pt>
                <c:pt idx="3867">
                  <c:v>16.998999999999999</c:v>
                </c:pt>
                <c:pt idx="3868">
                  <c:v>16.998999999999999</c:v>
                </c:pt>
                <c:pt idx="3869">
                  <c:v>16.998000000000001</c:v>
                </c:pt>
                <c:pt idx="3870">
                  <c:v>16.998000000000001</c:v>
                </c:pt>
                <c:pt idx="3871">
                  <c:v>16.998000000000001</c:v>
                </c:pt>
                <c:pt idx="3872">
                  <c:v>16.998000000000001</c:v>
                </c:pt>
                <c:pt idx="3873">
                  <c:v>16.998999999999999</c:v>
                </c:pt>
                <c:pt idx="3874">
                  <c:v>16.998999999999999</c:v>
                </c:pt>
                <c:pt idx="3875">
                  <c:v>17</c:v>
                </c:pt>
                <c:pt idx="3876">
                  <c:v>17.001000000000001</c:v>
                </c:pt>
                <c:pt idx="3877">
                  <c:v>17.001000000000001</c:v>
                </c:pt>
                <c:pt idx="3878">
                  <c:v>17.003</c:v>
                </c:pt>
                <c:pt idx="3879">
                  <c:v>17.001999999999999</c:v>
                </c:pt>
                <c:pt idx="3880">
                  <c:v>17.001999999999999</c:v>
                </c:pt>
                <c:pt idx="3881">
                  <c:v>17.004000000000001</c:v>
                </c:pt>
                <c:pt idx="3882">
                  <c:v>17.003</c:v>
                </c:pt>
                <c:pt idx="3883">
                  <c:v>17.003</c:v>
                </c:pt>
                <c:pt idx="3884">
                  <c:v>17.003</c:v>
                </c:pt>
                <c:pt idx="3885">
                  <c:v>17.003</c:v>
                </c:pt>
                <c:pt idx="3886">
                  <c:v>17.003</c:v>
                </c:pt>
                <c:pt idx="3887">
                  <c:v>17.001999999999999</c:v>
                </c:pt>
                <c:pt idx="3888">
                  <c:v>17.001999999999999</c:v>
                </c:pt>
                <c:pt idx="3889">
                  <c:v>17.001000000000001</c:v>
                </c:pt>
                <c:pt idx="3890">
                  <c:v>17.001000000000001</c:v>
                </c:pt>
                <c:pt idx="3891">
                  <c:v>17.001000000000001</c:v>
                </c:pt>
                <c:pt idx="3892">
                  <c:v>17.001000000000001</c:v>
                </c:pt>
                <c:pt idx="3893">
                  <c:v>16.998999999999999</c:v>
                </c:pt>
                <c:pt idx="3894">
                  <c:v>16.998999999999999</c:v>
                </c:pt>
                <c:pt idx="3895">
                  <c:v>16.998000000000001</c:v>
                </c:pt>
                <c:pt idx="3896">
                  <c:v>16.997</c:v>
                </c:pt>
                <c:pt idx="3897">
                  <c:v>16.998000000000001</c:v>
                </c:pt>
                <c:pt idx="3898">
                  <c:v>16.998000000000001</c:v>
                </c:pt>
                <c:pt idx="3899">
                  <c:v>16.997</c:v>
                </c:pt>
                <c:pt idx="3900">
                  <c:v>16.997</c:v>
                </c:pt>
                <c:pt idx="3901">
                  <c:v>16.997</c:v>
                </c:pt>
                <c:pt idx="3902">
                  <c:v>16.997</c:v>
                </c:pt>
                <c:pt idx="3903">
                  <c:v>16.997</c:v>
                </c:pt>
                <c:pt idx="3904">
                  <c:v>16.998000000000001</c:v>
                </c:pt>
                <c:pt idx="3905">
                  <c:v>16.998000000000001</c:v>
                </c:pt>
                <c:pt idx="3906">
                  <c:v>16.997</c:v>
                </c:pt>
                <c:pt idx="3907">
                  <c:v>16.997</c:v>
                </c:pt>
                <c:pt idx="3908">
                  <c:v>16.998000000000001</c:v>
                </c:pt>
                <c:pt idx="3909">
                  <c:v>16.998000000000001</c:v>
                </c:pt>
                <c:pt idx="3910">
                  <c:v>16.998999999999999</c:v>
                </c:pt>
                <c:pt idx="3911">
                  <c:v>16.998999999999999</c:v>
                </c:pt>
                <c:pt idx="3912">
                  <c:v>16.998000000000001</c:v>
                </c:pt>
                <c:pt idx="3913">
                  <c:v>17</c:v>
                </c:pt>
                <c:pt idx="3914">
                  <c:v>17</c:v>
                </c:pt>
                <c:pt idx="3915">
                  <c:v>17.001000000000001</c:v>
                </c:pt>
                <c:pt idx="3916">
                  <c:v>17.001999999999999</c:v>
                </c:pt>
                <c:pt idx="3917">
                  <c:v>17.003</c:v>
                </c:pt>
                <c:pt idx="3918">
                  <c:v>17.001999999999999</c:v>
                </c:pt>
                <c:pt idx="3919">
                  <c:v>17.001999999999999</c:v>
                </c:pt>
                <c:pt idx="3920">
                  <c:v>17.001999999999999</c:v>
                </c:pt>
                <c:pt idx="3921">
                  <c:v>17.004000000000001</c:v>
                </c:pt>
                <c:pt idx="3922">
                  <c:v>17.001999999999999</c:v>
                </c:pt>
                <c:pt idx="3923">
                  <c:v>17.001999999999999</c:v>
                </c:pt>
                <c:pt idx="3924">
                  <c:v>17.003</c:v>
                </c:pt>
                <c:pt idx="3925">
                  <c:v>17.003</c:v>
                </c:pt>
                <c:pt idx="3926">
                  <c:v>17.001999999999999</c:v>
                </c:pt>
                <c:pt idx="3927">
                  <c:v>17.001999999999999</c:v>
                </c:pt>
                <c:pt idx="3928">
                  <c:v>17.001000000000001</c:v>
                </c:pt>
                <c:pt idx="3929">
                  <c:v>17.001000000000001</c:v>
                </c:pt>
                <c:pt idx="3930">
                  <c:v>17</c:v>
                </c:pt>
                <c:pt idx="3931">
                  <c:v>17</c:v>
                </c:pt>
                <c:pt idx="3932">
                  <c:v>16.998000000000001</c:v>
                </c:pt>
                <c:pt idx="3933">
                  <c:v>16.998000000000001</c:v>
                </c:pt>
                <c:pt idx="3934">
                  <c:v>16.998000000000001</c:v>
                </c:pt>
                <c:pt idx="3935">
                  <c:v>16.998000000000001</c:v>
                </c:pt>
                <c:pt idx="3936">
                  <c:v>16.998000000000001</c:v>
                </c:pt>
                <c:pt idx="3937">
                  <c:v>16.998000000000001</c:v>
                </c:pt>
                <c:pt idx="3938">
                  <c:v>16.997</c:v>
                </c:pt>
                <c:pt idx="3939">
                  <c:v>16.995000000000001</c:v>
                </c:pt>
                <c:pt idx="3940">
                  <c:v>16.995000000000001</c:v>
                </c:pt>
                <c:pt idx="3941">
                  <c:v>16.997</c:v>
                </c:pt>
                <c:pt idx="3942">
                  <c:v>16.997</c:v>
                </c:pt>
                <c:pt idx="3943">
                  <c:v>16.998000000000001</c:v>
                </c:pt>
                <c:pt idx="3944">
                  <c:v>16.998000000000001</c:v>
                </c:pt>
                <c:pt idx="3945">
                  <c:v>16.998999999999999</c:v>
                </c:pt>
                <c:pt idx="3946">
                  <c:v>16.998000000000001</c:v>
                </c:pt>
                <c:pt idx="3947">
                  <c:v>16.998000000000001</c:v>
                </c:pt>
                <c:pt idx="3948">
                  <c:v>17</c:v>
                </c:pt>
                <c:pt idx="3949">
                  <c:v>17.001000000000001</c:v>
                </c:pt>
                <c:pt idx="3950">
                  <c:v>17.001000000000001</c:v>
                </c:pt>
                <c:pt idx="3951">
                  <c:v>17.001000000000001</c:v>
                </c:pt>
                <c:pt idx="3952">
                  <c:v>17.001999999999999</c:v>
                </c:pt>
                <c:pt idx="3953">
                  <c:v>17.001999999999999</c:v>
                </c:pt>
                <c:pt idx="3954">
                  <c:v>17.001999999999999</c:v>
                </c:pt>
                <c:pt idx="3955">
                  <c:v>17.001999999999999</c:v>
                </c:pt>
                <c:pt idx="3956">
                  <c:v>17.001000000000001</c:v>
                </c:pt>
                <c:pt idx="3957">
                  <c:v>17.004000000000001</c:v>
                </c:pt>
                <c:pt idx="3958">
                  <c:v>17.003</c:v>
                </c:pt>
                <c:pt idx="3959">
                  <c:v>17.003</c:v>
                </c:pt>
                <c:pt idx="3960">
                  <c:v>17.003</c:v>
                </c:pt>
                <c:pt idx="3961">
                  <c:v>17.003</c:v>
                </c:pt>
                <c:pt idx="3962">
                  <c:v>17.001999999999999</c:v>
                </c:pt>
                <c:pt idx="3963">
                  <c:v>17.001999999999999</c:v>
                </c:pt>
                <c:pt idx="3964">
                  <c:v>17.001999999999999</c:v>
                </c:pt>
                <c:pt idx="3965">
                  <c:v>17.001999999999999</c:v>
                </c:pt>
                <c:pt idx="3966">
                  <c:v>17</c:v>
                </c:pt>
                <c:pt idx="3967">
                  <c:v>17</c:v>
                </c:pt>
                <c:pt idx="3968">
                  <c:v>16.998999999999999</c:v>
                </c:pt>
                <c:pt idx="3969">
                  <c:v>16.998999999999999</c:v>
                </c:pt>
                <c:pt idx="3970">
                  <c:v>17</c:v>
                </c:pt>
                <c:pt idx="3971">
                  <c:v>16.998999999999999</c:v>
                </c:pt>
                <c:pt idx="3972">
                  <c:v>16.998999999999999</c:v>
                </c:pt>
                <c:pt idx="3973">
                  <c:v>16.998000000000001</c:v>
                </c:pt>
                <c:pt idx="3974">
                  <c:v>16.998000000000001</c:v>
                </c:pt>
                <c:pt idx="3975">
                  <c:v>16.997</c:v>
                </c:pt>
                <c:pt idx="3976">
                  <c:v>16.995999999999999</c:v>
                </c:pt>
                <c:pt idx="3977">
                  <c:v>16.997</c:v>
                </c:pt>
                <c:pt idx="3978">
                  <c:v>16.995999999999999</c:v>
                </c:pt>
                <c:pt idx="3979">
                  <c:v>16.995999999999999</c:v>
                </c:pt>
                <c:pt idx="3980">
                  <c:v>16.995999999999999</c:v>
                </c:pt>
                <c:pt idx="3981">
                  <c:v>16.997</c:v>
                </c:pt>
                <c:pt idx="3982">
                  <c:v>16.995999999999999</c:v>
                </c:pt>
                <c:pt idx="3983">
                  <c:v>16.997</c:v>
                </c:pt>
                <c:pt idx="3984">
                  <c:v>16.997</c:v>
                </c:pt>
                <c:pt idx="3985">
                  <c:v>16.997</c:v>
                </c:pt>
                <c:pt idx="3986">
                  <c:v>16.997</c:v>
                </c:pt>
                <c:pt idx="3987">
                  <c:v>16.998000000000001</c:v>
                </c:pt>
                <c:pt idx="3988">
                  <c:v>16.997</c:v>
                </c:pt>
                <c:pt idx="3989">
                  <c:v>16.997</c:v>
                </c:pt>
                <c:pt idx="3990">
                  <c:v>17.001000000000001</c:v>
                </c:pt>
                <c:pt idx="3991">
                  <c:v>17.001000000000001</c:v>
                </c:pt>
                <c:pt idx="3992">
                  <c:v>17.001000000000001</c:v>
                </c:pt>
                <c:pt idx="3993">
                  <c:v>17.001999999999999</c:v>
                </c:pt>
                <c:pt idx="3994">
                  <c:v>17.001999999999999</c:v>
                </c:pt>
                <c:pt idx="3995">
                  <c:v>17.001999999999999</c:v>
                </c:pt>
                <c:pt idx="3996">
                  <c:v>17.001000000000001</c:v>
                </c:pt>
                <c:pt idx="3997">
                  <c:v>17.003</c:v>
                </c:pt>
                <c:pt idx="3998">
                  <c:v>17.003</c:v>
                </c:pt>
                <c:pt idx="3999">
                  <c:v>17.003</c:v>
                </c:pt>
                <c:pt idx="4000">
                  <c:v>17.003</c:v>
                </c:pt>
                <c:pt idx="4001">
                  <c:v>17.003</c:v>
                </c:pt>
                <c:pt idx="4002">
                  <c:v>17.003</c:v>
                </c:pt>
                <c:pt idx="4003">
                  <c:v>17.003</c:v>
                </c:pt>
                <c:pt idx="4004">
                  <c:v>17.003</c:v>
                </c:pt>
                <c:pt idx="4005">
                  <c:v>17.001000000000001</c:v>
                </c:pt>
                <c:pt idx="4006">
                  <c:v>17.001999999999999</c:v>
                </c:pt>
                <c:pt idx="4007">
                  <c:v>17.001000000000001</c:v>
                </c:pt>
                <c:pt idx="4008">
                  <c:v>17.001000000000001</c:v>
                </c:pt>
                <c:pt idx="4009">
                  <c:v>17.001000000000001</c:v>
                </c:pt>
                <c:pt idx="4010">
                  <c:v>17.001999999999999</c:v>
                </c:pt>
                <c:pt idx="4011">
                  <c:v>17</c:v>
                </c:pt>
                <c:pt idx="4012">
                  <c:v>17</c:v>
                </c:pt>
                <c:pt idx="4013">
                  <c:v>16.998000000000001</c:v>
                </c:pt>
                <c:pt idx="4014">
                  <c:v>16.998000000000001</c:v>
                </c:pt>
                <c:pt idx="4015">
                  <c:v>16.995999999999999</c:v>
                </c:pt>
                <c:pt idx="4016">
                  <c:v>16.995999999999999</c:v>
                </c:pt>
                <c:pt idx="4017">
                  <c:v>16.997</c:v>
                </c:pt>
                <c:pt idx="4018">
                  <c:v>16.997</c:v>
                </c:pt>
                <c:pt idx="4019">
                  <c:v>16.995999999999999</c:v>
                </c:pt>
                <c:pt idx="4020">
                  <c:v>16.995999999999999</c:v>
                </c:pt>
                <c:pt idx="4021">
                  <c:v>16.995999999999999</c:v>
                </c:pt>
                <c:pt idx="4022">
                  <c:v>16.995999999999999</c:v>
                </c:pt>
                <c:pt idx="4023">
                  <c:v>16.997</c:v>
                </c:pt>
                <c:pt idx="4024">
                  <c:v>16.997</c:v>
                </c:pt>
                <c:pt idx="4025">
                  <c:v>16.998000000000001</c:v>
                </c:pt>
                <c:pt idx="4026">
                  <c:v>16.998000000000001</c:v>
                </c:pt>
                <c:pt idx="4027">
                  <c:v>16.998000000000001</c:v>
                </c:pt>
                <c:pt idx="4028">
                  <c:v>16.997</c:v>
                </c:pt>
                <c:pt idx="4029">
                  <c:v>16.997</c:v>
                </c:pt>
                <c:pt idx="4030">
                  <c:v>17.001000000000001</c:v>
                </c:pt>
                <c:pt idx="4031">
                  <c:v>17.001000000000001</c:v>
                </c:pt>
                <c:pt idx="4032">
                  <c:v>17.001000000000001</c:v>
                </c:pt>
                <c:pt idx="4033">
                  <c:v>17.001999999999999</c:v>
                </c:pt>
                <c:pt idx="4034">
                  <c:v>17.001999999999999</c:v>
                </c:pt>
                <c:pt idx="4035">
                  <c:v>17.001999999999999</c:v>
                </c:pt>
                <c:pt idx="4036">
                  <c:v>17.001999999999999</c:v>
                </c:pt>
                <c:pt idx="4037">
                  <c:v>17.001999999999999</c:v>
                </c:pt>
                <c:pt idx="4038">
                  <c:v>17.001999999999999</c:v>
                </c:pt>
                <c:pt idx="4039">
                  <c:v>17.001999999999999</c:v>
                </c:pt>
                <c:pt idx="4040">
                  <c:v>17.004000000000001</c:v>
                </c:pt>
                <c:pt idx="4041">
                  <c:v>17.003</c:v>
                </c:pt>
                <c:pt idx="4042">
                  <c:v>17.001999999999999</c:v>
                </c:pt>
                <c:pt idx="4043">
                  <c:v>17.001999999999999</c:v>
                </c:pt>
                <c:pt idx="4044">
                  <c:v>17.001999999999999</c:v>
                </c:pt>
                <c:pt idx="4045">
                  <c:v>17.001999999999999</c:v>
                </c:pt>
                <c:pt idx="4046">
                  <c:v>17.001999999999999</c:v>
                </c:pt>
                <c:pt idx="4047">
                  <c:v>17.001999999999999</c:v>
                </c:pt>
                <c:pt idx="4048">
                  <c:v>16.998999999999999</c:v>
                </c:pt>
                <c:pt idx="4049">
                  <c:v>16.998999999999999</c:v>
                </c:pt>
                <c:pt idx="4050">
                  <c:v>16.998999999999999</c:v>
                </c:pt>
                <c:pt idx="4051">
                  <c:v>17</c:v>
                </c:pt>
                <c:pt idx="4052">
                  <c:v>16.997</c:v>
                </c:pt>
                <c:pt idx="4053">
                  <c:v>16.997</c:v>
                </c:pt>
                <c:pt idx="4054">
                  <c:v>16.995000000000001</c:v>
                </c:pt>
                <c:pt idx="4055">
                  <c:v>16.995999999999999</c:v>
                </c:pt>
                <c:pt idx="4056">
                  <c:v>16.995999999999999</c:v>
                </c:pt>
                <c:pt idx="4057">
                  <c:v>16.997</c:v>
                </c:pt>
                <c:pt idx="4058">
                  <c:v>16.997</c:v>
                </c:pt>
                <c:pt idx="4059">
                  <c:v>16.997</c:v>
                </c:pt>
                <c:pt idx="4060">
                  <c:v>16.998999999999999</c:v>
                </c:pt>
                <c:pt idx="4061">
                  <c:v>16.997</c:v>
                </c:pt>
                <c:pt idx="4062">
                  <c:v>16.997</c:v>
                </c:pt>
                <c:pt idx="4063">
                  <c:v>17</c:v>
                </c:pt>
                <c:pt idx="4064">
                  <c:v>17</c:v>
                </c:pt>
                <c:pt idx="4065">
                  <c:v>17</c:v>
                </c:pt>
                <c:pt idx="4066">
                  <c:v>17.001999999999999</c:v>
                </c:pt>
                <c:pt idx="4067">
                  <c:v>17.001999999999999</c:v>
                </c:pt>
                <c:pt idx="4068">
                  <c:v>17.001999999999999</c:v>
                </c:pt>
                <c:pt idx="4069">
                  <c:v>17.001000000000001</c:v>
                </c:pt>
                <c:pt idx="4070">
                  <c:v>17.003</c:v>
                </c:pt>
                <c:pt idx="4071">
                  <c:v>17.003</c:v>
                </c:pt>
                <c:pt idx="4072">
                  <c:v>17.003</c:v>
                </c:pt>
                <c:pt idx="4073">
                  <c:v>17.004000000000001</c:v>
                </c:pt>
                <c:pt idx="4074">
                  <c:v>17.004000000000001</c:v>
                </c:pt>
                <c:pt idx="4075">
                  <c:v>17.004000000000001</c:v>
                </c:pt>
                <c:pt idx="4076">
                  <c:v>17.003</c:v>
                </c:pt>
                <c:pt idx="4077">
                  <c:v>17.003</c:v>
                </c:pt>
                <c:pt idx="4078">
                  <c:v>17.003</c:v>
                </c:pt>
                <c:pt idx="4079">
                  <c:v>17.001000000000001</c:v>
                </c:pt>
                <c:pt idx="4080">
                  <c:v>17.001999999999999</c:v>
                </c:pt>
                <c:pt idx="4081">
                  <c:v>17.001000000000001</c:v>
                </c:pt>
                <c:pt idx="4082">
                  <c:v>17.001000000000001</c:v>
                </c:pt>
                <c:pt idx="4083">
                  <c:v>17.001999999999999</c:v>
                </c:pt>
                <c:pt idx="4084">
                  <c:v>17.001999999999999</c:v>
                </c:pt>
                <c:pt idx="4085">
                  <c:v>16.998000000000001</c:v>
                </c:pt>
                <c:pt idx="4086">
                  <c:v>16.998000000000001</c:v>
                </c:pt>
                <c:pt idx="4087">
                  <c:v>16.997</c:v>
                </c:pt>
                <c:pt idx="4088">
                  <c:v>16.997</c:v>
                </c:pt>
                <c:pt idx="4089">
                  <c:v>16.997</c:v>
                </c:pt>
                <c:pt idx="4090">
                  <c:v>16.997</c:v>
                </c:pt>
                <c:pt idx="4091">
                  <c:v>16.997</c:v>
                </c:pt>
                <c:pt idx="4092">
                  <c:v>16.995999999999999</c:v>
                </c:pt>
                <c:pt idx="4093">
                  <c:v>16.995999999999999</c:v>
                </c:pt>
                <c:pt idx="4094">
                  <c:v>16.998000000000001</c:v>
                </c:pt>
                <c:pt idx="4095">
                  <c:v>16.998000000000001</c:v>
                </c:pt>
                <c:pt idx="4096">
                  <c:v>16.998000000000001</c:v>
                </c:pt>
                <c:pt idx="4097">
                  <c:v>16.998000000000001</c:v>
                </c:pt>
                <c:pt idx="4098">
                  <c:v>16.998999999999999</c:v>
                </c:pt>
                <c:pt idx="4099">
                  <c:v>16.998999999999999</c:v>
                </c:pt>
                <c:pt idx="4100">
                  <c:v>16.998999999999999</c:v>
                </c:pt>
                <c:pt idx="4101">
                  <c:v>17</c:v>
                </c:pt>
                <c:pt idx="4102">
                  <c:v>17</c:v>
                </c:pt>
                <c:pt idx="4103">
                  <c:v>17.001999999999999</c:v>
                </c:pt>
                <c:pt idx="4104">
                  <c:v>17.001999999999999</c:v>
                </c:pt>
                <c:pt idx="4105">
                  <c:v>17.001000000000001</c:v>
                </c:pt>
                <c:pt idx="4106">
                  <c:v>17.001000000000001</c:v>
                </c:pt>
                <c:pt idx="4107">
                  <c:v>17.001000000000001</c:v>
                </c:pt>
                <c:pt idx="4108">
                  <c:v>17.001000000000001</c:v>
                </c:pt>
                <c:pt idx="4109">
                  <c:v>17.001999999999999</c:v>
                </c:pt>
                <c:pt idx="4110">
                  <c:v>17.001999999999999</c:v>
                </c:pt>
                <c:pt idx="4111">
                  <c:v>17.003</c:v>
                </c:pt>
                <c:pt idx="4112">
                  <c:v>17.003</c:v>
                </c:pt>
                <c:pt idx="4113">
                  <c:v>17.003</c:v>
                </c:pt>
                <c:pt idx="4114">
                  <c:v>17.003</c:v>
                </c:pt>
                <c:pt idx="4115">
                  <c:v>17.003</c:v>
                </c:pt>
                <c:pt idx="4116">
                  <c:v>17.003</c:v>
                </c:pt>
                <c:pt idx="4117">
                  <c:v>17.003</c:v>
                </c:pt>
                <c:pt idx="4118">
                  <c:v>17.003</c:v>
                </c:pt>
                <c:pt idx="4119">
                  <c:v>17.003</c:v>
                </c:pt>
                <c:pt idx="4120">
                  <c:v>17.001999999999999</c:v>
                </c:pt>
                <c:pt idx="4121">
                  <c:v>17.001999999999999</c:v>
                </c:pt>
                <c:pt idx="4122">
                  <c:v>17.001999999999999</c:v>
                </c:pt>
                <c:pt idx="4123">
                  <c:v>17.001999999999999</c:v>
                </c:pt>
                <c:pt idx="4124">
                  <c:v>17.001000000000001</c:v>
                </c:pt>
                <c:pt idx="4125">
                  <c:v>17.001000000000001</c:v>
                </c:pt>
                <c:pt idx="4126">
                  <c:v>17.001000000000001</c:v>
                </c:pt>
                <c:pt idx="4127">
                  <c:v>17.001000000000001</c:v>
                </c:pt>
                <c:pt idx="4128">
                  <c:v>17</c:v>
                </c:pt>
                <c:pt idx="4129">
                  <c:v>17.001000000000001</c:v>
                </c:pt>
                <c:pt idx="4130">
                  <c:v>17.001000000000001</c:v>
                </c:pt>
                <c:pt idx="4131">
                  <c:v>16.998999999999999</c:v>
                </c:pt>
                <c:pt idx="4132">
                  <c:v>16.997</c:v>
                </c:pt>
                <c:pt idx="4133">
                  <c:v>16.998000000000001</c:v>
                </c:pt>
                <c:pt idx="4134">
                  <c:v>16.997</c:v>
                </c:pt>
                <c:pt idx="4135">
                  <c:v>16.997</c:v>
                </c:pt>
                <c:pt idx="4136">
                  <c:v>16.997</c:v>
                </c:pt>
                <c:pt idx="4137">
                  <c:v>16.997</c:v>
                </c:pt>
                <c:pt idx="4138">
                  <c:v>16.995000000000001</c:v>
                </c:pt>
                <c:pt idx="4139">
                  <c:v>16.995000000000001</c:v>
                </c:pt>
                <c:pt idx="4140">
                  <c:v>16.997</c:v>
                </c:pt>
                <c:pt idx="4141">
                  <c:v>16.997</c:v>
                </c:pt>
                <c:pt idx="4142">
                  <c:v>16.997</c:v>
                </c:pt>
                <c:pt idx="4143">
                  <c:v>16.998000000000001</c:v>
                </c:pt>
                <c:pt idx="4144">
                  <c:v>16.998000000000001</c:v>
                </c:pt>
                <c:pt idx="4145">
                  <c:v>16.997</c:v>
                </c:pt>
                <c:pt idx="4146">
                  <c:v>16.998000000000001</c:v>
                </c:pt>
                <c:pt idx="4147">
                  <c:v>16.998999999999999</c:v>
                </c:pt>
                <c:pt idx="4148">
                  <c:v>16.998999999999999</c:v>
                </c:pt>
                <c:pt idx="4149">
                  <c:v>17</c:v>
                </c:pt>
                <c:pt idx="4150">
                  <c:v>17.001000000000001</c:v>
                </c:pt>
                <c:pt idx="4151">
                  <c:v>16.998999999999999</c:v>
                </c:pt>
                <c:pt idx="4152">
                  <c:v>16.998999999999999</c:v>
                </c:pt>
                <c:pt idx="4153">
                  <c:v>17.001999999999999</c:v>
                </c:pt>
                <c:pt idx="4154">
                  <c:v>17.001999999999999</c:v>
                </c:pt>
                <c:pt idx="4155">
                  <c:v>17.001000000000001</c:v>
                </c:pt>
                <c:pt idx="4156">
                  <c:v>17.001999999999999</c:v>
                </c:pt>
                <c:pt idx="4157">
                  <c:v>17.001999999999999</c:v>
                </c:pt>
                <c:pt idx="4158">
                  <c:v>17.001999999999999</c:v>
                </c:pt>
                <c:pt idx="4159">
                  <c:v>17.001999999999999</c:v>
                </c:pt>
                <c:pt idx="4160">
                  <c:v>17.003</c:v>
                </c:pt>
                <c:pt idx="4161">
                  <c:v>17.003</c:v>
                </c:pt>
                <c:pt idx="4162">
                  <c:v>17.003</c:v>
                </c:pt>
                <c:pt idx="4163">
                  <c:v>17.003</c:v>
                </c:pt>
                <c:pt idx="4164">
                  <c:v>17.003</c:v>
                </c:pt>
                <c:pt idx="4165">
                  <c:v>17.001999999999999</c:v>
                </c:pt>
                <c:pt idx="4166">
                  <c:v>17.001999999999999</c:v>
                </c:pt>
                <c:pt idx="4167">
                  <c:v>17.001999999999999</c:v>
                </c:pt>
                <c:pt idx="4168">
                  <c:v>17.001999999999999</c:v>
                </c:pt>
                <c:pt idx="4169">
                  <c:v>17.003</c:v>
                </c:pt>
                <c:pt idx="4170">
                  <c:v>17.003</c:v>
                </c:pt>
                <c:pt idx="4171">
                  <c:v>17.003</c:v>
                </c:pt>
                <c:pt idx="4172">
                  <c:v>17.001000000000001</c:v>
                </c:pt>
                <c:pt idx="4173">
                  <c:v>17.001000000000001</c:v>
                </c:pt>
                <c:pt idx="4174">
                  <c:v>17.001000000000001</c:v>
                </c:pt>
                <c:pt idx="4175">
                  <c:v>16.998999999999999</c:v>
                </c:pt>
                <c:pt idx="4176">
                  <c:v>16.998999999999999</c:v>
                </c:pt>
                <c:pt idx="4177">
                  <c:v>16.998000000000001</c:v>
                </c:pt>
                <c:pt idx="4178">
                  <c:v>16.998000000000001</c:v>
                </c:pt>
                <c:pt idx="4179">
                  <c:v>16.998000000000001</c:v>
                </c:pt>
                <c:pt idx="4180">
                  <c:v>16.998000000000001</c:v>
                </c:pt>
                <c:pt idx="4181">
                  <c:v>16.995999999999999</c:v>
                </c:pt>
                <c:pt idx="4182">
                  <c:v>16.995999999999999</c:v>
                </c:pt>
                <c:pt idx="4183">
                  <c:v>16.995999999999999</c:v>
                </c:pt>
                <c:pt idx="4184">
                  <c:v>16.997</c:v>
                </c:pt>
                <c:pt idx="4185">
                  <c:v>16.997</c:v>
                </c:pt>
                <c:pt idx="4186">
                  <c:v>16.997</c:v>
                </c:pt>
                <c:pt idx="4187">
                  <c:v>16.997</c:v>
                </c:pt>
                <c:pt idx="4188">
                  <c:v>16.997</c:v>
                </c:pt>
                <c:pt idx="4189">
                  <c:v>16.997</c:v>
                </c:pt>
                <c:pt idx="4190">
                  <c:v>16.998999999999999</c:v>
                </c:pt>
                <c:pt idx="4191">
                  <c:v>16.997</c:v>
                </c:pt>
                <c:pt idx="4192">
                  <c:v>16.997</c:v>
                </c:pt>
                <c:pt idx="4193">
                  <c:v>17</c:v>
                </c:pt>
                <c:pt idx="4194">
                  <c:v>17</c:v>
                </c:pt>
                <c:pt idx="4195">
                  <c:v>16.998999999999999</c:v>
                </c:pt>
                <c:pt idx="4196">
                  <c:v>17</c:v>
                </c:pt>
                <c:pt idx="4197">
                  <c:v>17</c:v>
                </c:pt>
                <c:pt idx="4198">
                  <c:v>17.001000000000001</c:v>
                </c:pt>
                <c:pt idx="4199">
                  <c:v>17.001000000000001</c:v>
                </c:pt>
                <c:pt idx="4200">
                  <c:v>17.001000000000001</c:v>
                </c:pt>
                <c:pt idx="4201">
                  <c:v>17.003</c:v>
                </c:pt>
                <c:pt idx="4202">
                  <c:v>17.003</c:v>
                </c:pt>
                <c:pt idx="4203">
                  <c:v>17.004000000000001</c:v>
                </c:pt>
                <c:pt idx="4204">
                  <c:v>17.004000000000001</c:v>
                </c:pt>
                <c:pt idx="4205">
                  <c:v>17.003</c:v>
                </c:pt>
                <c:pt idx="4206">
                  <c:v>17.003</c:v>
                </c:pt>
                <c:pt idx="4207">
                  <c:v>17.003</c:v>
                </c:pt>
                <c:pt idx="4208">
                  <c:v>17.003</c:v>
                </c:pt>
                <c:pt idx="4209">
                  <c:v>17.001999999999999</c:v>
                </c:pt>
                <c:pt idx="4210">
                  <c:v>17.003</c:v>
                </c:pt>
                <c:pt idx="4211">
                  <c:v>17.003</c:v>
                </c:pt>
                <c:pt idx="4212">
                  <c:v>17.001000000000001</c:v>
                </c:pt>
                <c:pt idx="4213">
                  <c:v>17.001000000000001</c:v>
                </c:pt>
                <c:pt idx="4214">
                  <c:v>17</c:v>
                </c:pt>
                <c:pt idx="4215">
                  <c:v>16.998000000000001</c:v>
                </c:pt>
                <c:pt idx="4216">
                  <c:v>16.998000000000001</c:v>
                </c:pt>
                <c:pt idx="4217">
                  <c:v>16.998999999999999</c:v>
                </c:pt>
                <c:pt idx="4218">
                  <c:v>16.998000000000001</c:v>
                </c:pt>
                <c:pt idx="4219">
                  <c:v>16.997</c:v>
                </c:pt>
                <c:pt idx="4220">
                  <c:v>16.997</c:v>
                </c:pt>
                <c:pt idx="4221">
                  <c:v>16.998000000000001</c:v>
                </c:pt>
                <c:pt idx="4222">
                  <c:v>16.995999999999999</c:v>
                </c:pt>
                <c:pt idx="4223">
                  <c:v>16.997</c:v>
                </c:pt>
                <c:pt idx="4224">
                  <c:v>16.997</c:v>
                </c:pt>
                <c:pt idx="4225">
                  <c:v>16.995999999999999</c:v>
                </c:pt>
                <c:pt idx="4226">
                  <c:v>16.995999999999999</c:v>
                </c:pt>
                <c:pt idx="4227">
                  <c:v>16.998000000000001</c:v>
                </c:pt>
                <c:pt idx="4228">
                  <c:v>16.998000000000001</c:v>
                </c:pt>
                <c:pt idx="4229">
                  <c:v>16.998000000000001</c:v>
                </c:pt>
                <c:pt idx="4230">
                  <c:v>16.998000000000001</c:v>
                </c:pt>
                <c:pt idx="4231">
                  <c:v>16.998000000000001</c:v>
                </c:pt>
                <c:pt idx="4232">
                  <c:v>16.997</c:v>
                </c:pt>
                <c:pt idx="4233">
                  <c:v>16.997</c:v>
                </c:pt>
                <c:pt idx="4234">
                  <c:v>16.998999999999999</c:v>
                </c:pt>
                <c:pt idx="4235">
                  <c:v>17.001000000000001</c:v>
                </c:pt>
                <c:pt idx="4236">
                  <c:v>17.001999999999999</c:v>
                </c:pt>
                <c:pt idx="4237">
                  <c:v>17.001999999999999</c:v>
                </c:pt>
                <c:pt idx="4238">
                  <c:v>17.001999999999999</c:v>
                </c:pt>
                <c:pt idx="4239">
                  <c:v>17.001999999999999</c:v>
                </c:pt>
                <c:pt idx="4240">
                  <c:v>17.003</c:v>
                </c:pt>
                <c:pt idx="4241">
                  <c:v>17.003</c:v>
                </c:pt>
                <c:pt idx="4242">
                  <c:v>17.001999999999999</c:v>
                </c:pt>
                <c:pt idx="4243">
                  <c:v>17.001999999999999</c:v>
                </c:pt>
                <c:pt idx="4244">
                  <c:v>17.004000000000001</c:v>
                </c:pt>
                <c:pt idx="4245">
                  <c:v>17.004000000000001</c:v>
                </c:pt>
                <c:pt idx="4246">
                  <c:v>17.004000000000001</c:v>
                </c:pt>
                <c:pt idx="4247">
                  <c:v>17.003</c:v>
                </c:pt>
                <c:pt idx="4248">
                  <c:v>17.001999999999999</c:v>
                </c:pt>
                <c:pt idx="4249">
                  <c:v>17.001999999999999</c:v>
                </c:pt>
                <c:pt idx="4250">
                  <c:v>17.001999999999999</c:v>
                </c:pt>
                <c:pt idx="4251">
                  <c:v>17.001999999999999</c:v>
                </c:pt>
                <c:pt idx="4252">
                  <c:v>17.001999999999999</c:v>
                </c:pt>
                <c:pt idx="4253">
                  <c:v>16.998999999999999</c:v>
                </c:pt>
                <c:pt idx="4254">
                  <c:v>16.998999999999999</c:v>
                </c:pt>
                <c:pt idx="4255">
                  <c:v>16.998999999999999</c:v>
                </c:pt>
                <c:pt idx="4256">
                  <c:v>16.998999999999999</c:v>
                </c:pt>
                <c:pt idx="4257">
                  <c:v>16.998999999999999</c:v>
                </c:pt>
                <c:pt idx="4258">
                  <c:v>16.997</c:v>
                </c:pt>
                <c:pt idx="4259">
                  <c:v>16.997</c:v>
                </c:pt>
                <c:pt idx="4260">
                  <c:v>16.997</c:v>
                </c:pt>
                <c:pt idx="4261">
                  <c:v>16.997</c:v>
                </c:pt>
                <c:pt idx="4262">
                  <c:v>16.997</c:v>
                </c:pt>
                <c:pt idx="4263">
                  <c:v>16.997</c:v>
                </c:pt>
                <c:pt idx="4264">
                  <c:v>16.997</c:v>
                </c:pt>
                <c:pt idx="4265">
                  <c:v>16.998000000000001</c:v>
                </c:pt>
                <c:pt idx="4266">
                  <c:v>16.998000000000001</c:v>
                </c:pt>
                <c:pt idx="4267">
                  <c:v>16.997</c:v>
                </c:pt>
                <c:pt idx="4268">
                  <c:v>16.997</c:v>
                </c:pt>
                <c:pt idx="4269">
                  <c:v>16.998999999999999</c:v>
                </c:pt>
                <c:pt idx="4270">
                  <c:v>16.998999999999999</c:v>
                </c:pt>
                <c:pt idx="4271">
                  <c:v>16.998999999999999</c:v>
                </c:pt>
                <c:pt idx="4272">
                  <c:v>16.998999999999999</c:v>
                </c:pt>
                <c:pt idx="4273">
                  <c:v>17.001000000000001</c:v>
                </c:pt>
                <c:pt idx="4274">
                  <c:v>17.001000000000001</c:v>
                </c:pt>
                <c:pt idx="4275">
                  <c:v>17.001000000000001</c:v>
                </c:pt>
                <c:pt idx="4276">
                  <c:v>17.001000000000001</c:v>
                </c:pt>
                <c:pt idx="4277">
                  <c:v>17.001999999999999</c:v>
                </c:pt>
                <c:pt idx="4278">
                  <c:v>17</c:v>
                </c:pt>
                <c:pt idx="4279">
                  <c:v>17.004000000000001</c:v>
                </c:pt>
                <c:pt idx="4280">
                  <c:v>17.004000000000001</c:v>
                </c:pt>
                <c:pt idx="4281">
                  <c:v>17.003</c:v>
                </c:pt>
                <c:pt idx="4282">
                  <c:v>17.004000000000001</c:v>
                </c:pt>
                <c:pt idx="4283">
                  <c:v>17.003</c:v>
                </c:pt>
                <c:pt idx="4284">
                  <c:v>17.001999999999999</c:v>
                </c:pt>
                <c:pt idx="4285">
                  <c:v>17.001999999999999</c:v>
                </c:pt>
                <c:pt idx="4286">
                  <c:v>17.001999999999999</c:v>
                </c:pt>
                <c:pt idx="4287">
                  <c:v>17.001000000000001</c:v>
                </c:pt>
                <c:pt idx="4288">
                  <c:v>17.001000000000001</c:v>
                </c:pt>
                <c:pt idx="4289">
                  <c:v>17.001000000000001</c:v>
                </c:pt>
                <c:pt idx="4290">
                  <c:v>17</c:v>
                </c:pt>
                <c:pt idx="4291">
                  <c:v>17</c:v>
                </c:pt>
                <c:pt idx="4292">
                  <c:v>16.998000000000001</c:v>
                </c:pt>
                <c:pt idx="4293">
                  <c:v>16.998999999999999</c:v>
                </c:pt>
                <c:pt idx="4294">
                  <c:v>16.998999999999999</c:v>
                </c:pt>
                <c:pt idx="4295">
                  <c:v>16.998000000000001</c:v>
                </c:pt>
                <c:pt idx="4296">
                  <c:v>16.998000000000001</c:v>
                </c:pt>
                <c:pt idx="4297">
                  <c:v>16.998000000000001</c:v>
                </c:pt>
                <c:pt idx="4298">
                  <c:v>16.995999999999999</c:v>
                </c:pt>
                <c:pt idx="4299">
                  <c:v>16.997</c:v>
                </c:pt>
                <c:pt idx="4300">
                  <c:v>16.997</c:v>
                </c:pt>
                <c:pt idx="4301">
                  <c:v>16.998000000000001</c:v>
                </c:pt>
                <c:pt idx="4302">
                  <c:v>16.998000000000001</c:v>
                </c:pt>
                <c:pt idx="4303">
                  <c:v>16.998000000000001</c:v>
                </c:pt>
                <c:pt idx="4304">
                  <c:v>16.998000000000001</c:v>
                </c:pt>
                <c:pt idx="4305">
                  <c:v>16.998000000000001</c:v>
                </c:pt>
                <c:pt idx="4306">
                  <c:v>16.998000000000001</c:v>
                </c:pt>
                <c:pt idx="4307">
                  <c:v>16.998999999999999</c:v>
                </c:pt>
                <c:pt idx="4308">
                  <c:v>16.998999999999999</c:v>
                </c:pt>
                <c:pt idx="4309">
                  <c:v>17.001000000000001</c:v>
                </c:pt>
                <c:pt idx="4310">
                  <c:v>17.001000000000001</c:v>
                </c:pt>
                <c:pt idx="4311">
                  <c:v>17.001000000000001</c:v>
                </c:pt>
                <c:pt idx="4312">
                  <c:v>17.001000000000001</c:v>
                </c:pt>
                <c:pt idx="4313">
                  <c:v>17.001999999999999</c:v>
                </c:pt>
                <c:pt idx="4314">
                  <c:v>17.001999999999999</c:v>
                </c:pt>
                <c:pt idx="4315">
                  <c:v>17.004000000000001</c:v>
                </c:pt>
                <c:pt idx="4316">
                  <c:v>17.004000000000001</c:v>
                </c:pt>
                <c:pt idx="4317">
                  <c:v>17.003</c:v>
                </c:pt>
                <c:pt idx="4318">
                  <c:v>17.003</c:v>
                </c:pt>
                <c:pt idx="4319">
                  <c:v>17.003</c:v>
                </c:pt>
                <c:pt idx="4320">
                  <c:v>17.003</c:v>
                </c:pt>
                <c:pt idx="4321">
                  <c:v>17.001999999999999</c:v>
                </c:pt>
                <c:pt idx="4322">
                  <c:v>17.001999999999999</c:v>
                </c:pt>
                <c:pt idx="4323">
                  <c:v>17.003</c:v>
                </c:pt>
                <c:pt idx="4324">
                  <c:v>17.001999999999999</c:v>
                </c:pt>
                <c:pt idx="4325">
                  <c:v>17.003</c:v>
                </c:pt>
                <c:pt idx="4326">
                  <c:v>17.001000000000001</c:v>
                </c:pt>
                <c:pt idx="4327">
                  <c:v>17.001000000000001</c:v>
                </c:pt>
                <c:pt idx="4328">
                  <c:v>17</c:v>
                </c:pt>
                <c:pt idx="4329">
                  <c:v>17.001000000000001</c:v>
                </c:pt>
                <c:pt idx="4330">
                  <c:v>17.001000000000001</c:v>
                </c:pt>
                <c:pt idx="4331">
                  <c:v>16.998000000000001</c:v>
                </c:pt>
                <c:pt idx="4332">
                  <c:v>16.998999999999999</c:v>
                </c:pt>
                <c:pt idx="4333">
                  <c:v>16.998999999999999</c:v>
                </c:pt>
                <c:pt idx="4334">
                  <c:v>16.998000000000001</c:v>
                </c:pt>
                <c:pt idx="4335">
                  <c:v>16.997</c:v>
                </c:pt>
                <c:pt idx="4336">
                  <c:v>16.997</c:v>
                </c:pt>
                <c:pt idx="4337">
                  <c:v>16.995999999999999</c:v>
                </c:pt>
                <c:pt idx="4338">
                  <c:v>16.995999999999999</c:v>
                </c:pt>
                <c:pt idx="4339">
                  <c:v>16.997</c:v>
                </c:pt>
                <c:pt idx="4340">
                  <c:v>16.997</c:v>
                </c:pt>
                <c:pt idx="4341">
                  <c:v>16.995999999999999</c:v>
                </c:pt>
                <c:pt idx="4342">
                  <c:v>16.995999999999999</c:v>
                </c:pt>
                <c:pt idx="4343">
                  <c:v>16.997</c:v>
                </c:pt>
                <c:pt idx="4344">
                  <c:v>16.997</c:v>
                </c:pt>
                <c:pt idx="4345">
                  <c:v>16.997</c:v>
                </c:pt>
                <c:pt idx="4346">
                  <c:v>16.998999999999999</c:v>
                </c:pt>
                <c:pt idx="4347">
                  <c:v>16.998999999999999</c:v>
                </c:pt>
                <c:pt idx="4348">
                  <c:v>16.998000000000001</c:v>
                </c:pt>
                <c:pt idx="4349">
                  <c:v>16.998000000000001</c:v>
                </c:pt>
                <c:pt idx="4350">
                  <c:v>17</c:v>
                </c:pt>
                <c:pt idx="4351">
                  <c:v>17</c:v>
                </c:pt>
                <c:pt idx="4352">
                  <c:v>17.001000000000001</c:v>
                </c:pt>
                <c:pt idx="4353">
                  <c:v>17.001000000000001</c:v>
                </c:pt>
                <c:pt idx="4354">
                  <c:v>17.001000000000001</c:v>
                </c:pt>
                <c:pt idx="4355">
                  <c:v>17.001000000000001</c:v>
                </c:pt>
                <c:pt idx="4356">
                  <c:v>17.001999999999999</c:v>
                </c:pt>
                <c:pt idx="4357">
                  <c:v>17.001000000000001</c:v>
                </c:pt>
                <c:pt idx="4358">
                  <c:v>17.003</c:v>
                </c:pt>
                <c:pt idx="4359">
                  <c:v>17.003</c:v>
                </c:pt>
                <c:pt idx="4360">
                  <c:v>17.003</c:v>
                </c:pt>
                <c:pt idx="4361">
                  <c:v>17.003</c:v>
                </c:pt>
                <c:pt idx="4362">
                  <c:v>17.003</c:v>
                </c:pt>
                <c:pt idx="4363">
                  <c:v>17.003</c:v>
                </c:pt>
                <c:pt idx="4364">
                  <c:v>17.001999999999999</c:v>
                </c:pt>
                <c:pt idx="4365">
                  <c:v>17.001999999999999</c:v>
                </c:pt>
                <c:pt idx="4366">
                  <c:v>17.003</c:v>
                </c:pt>
                <c:pt idx="4367">
                  <c:v>17.003</c:v>
                </c:pt>
                <c:pt idx="4368">
                  <c:v>17.001999999999999</c:v>
                </c:pt>
                <c:pt idx="4369">
                  <c:v>17.003</c:v>
                </c:pt>
                <c:pt idx="4370">
                  <c:v>17.001999999999999</c:v>
                </c:pt>
                <c:pt idx="4371">
                  <c:v>17.001999999999999</c:v>
                </c:pt>
                <c:pt idx="4372">
                  <c:v>17.001000000000001</c:v>
                </c:pt>
                <c:pt idx="4373">
                  <c:v>17.001999999999999</c:v>
                </c:pt>
                <c:pt idx="4374">
                  <c:v>17.001999999999999</c:v>
                </c:pt>
                <c:pt idx="4375">
                  <c:v>17.001000000000001</c:v>
                </c:pt>
                <c:pt idx="4376">
                  <c:v>17.001000000000001</c:v>
                </c:pt>
                <c:pt idx="4377">
                  <c:v>16.998999999999999</c:v>
                </c:pt>
                <c:pt idx="4378">
                  <c:v>16.998999999999999</c:v>
                </c:pt>
                <c:pt idx="4379">
                  <c:v>16.998999999999999</c:v>
                </c:pt>
                <c:pt idx="4380">
                  <c:v>16.997</c:v>
                </c:pt>
                <c:pt idx="4381">
                  <c:v>16.997</c:v>
                </c:pt>
                <c:pt idx="4382">
                  <c:v>16.998000000000001</c:v>
                </c:pt>
                <c:pt idx="4383">
                  <c:v>16.998000000000001</c:v>
                </c:pt>
                <c:pt idx="4384">
                  <c:v>16.998000000000001</c:v>
                </c:pt>
                <c:pt idx="4385">
                  <c:v>16.998000000000001</c:v>
                </c:pt>
                <c:pt idx="4386">
                  <c:v>16.997</c:v>
                </c:pt>
                <c:pt idx="4387">
                  <c:v>16.995999999999999</c:v>
                </c:pt>
                <c:pt idx="4388">
                  <c:v>16.995999999999999</c:v>
                </c:pt>
                <c:pt idx="4389">
                  <c:v>16.995999999999999</c:v>
                </c:pt>
                <c:pt idx="4390">
                  <c:v>16.997</c:v>
                </c:pt>
                <c:pt idx="4391">
                  <c:v>16.998000000000001</c:v>
                </c:pt>
                <c:pt idx="4392">
                  <c:v>16.998000000000001</c:v>
                </c:pt>
                <c:pt idx="4393">
                  <c:v>16.998000000000001</c:v>
                </c:pt>
                <c:pt idx="4394">
                  <c:v>16.998000000000001</c:v>
                </c:pt>
                <c:pt idx="4395">
                  <c:v>16.998999999999999</c:v>
                </c:pt>
                <c:pt idx="4396">
                  <c:v>16.998999999999999</c:v>
                </c:pt>
                <c:pt idx="4397">
                  <c:v>17</c:v>
                </c:pt>
                <c:pt idx="4398">
                  <c:v>16.998000000000001</c:v>
                </c:pt>
                <c:pt idx="4399">
                  <c:v>17.001000000000001</c:v>
                </c:pt>
                <c:pt idx="4400">
                  <c:v>17.001000000000001</c:v>
                </c:pt>
                <c:pt idx="4401">
                  <c:v>17.001000000000001</c:v>
                </c:pt>
                <c:pt idx="4402">
                  <c:v>17.003</c:v>
                </c:pt>
                <c:pt idx="4403">
                  <c:v>17.003</c:v>
                </c:pt>
                <c:pt idx="4404">
                  <c:v>17.003</c:v>
                </c:pt>
                <c:pt idx="4405">
                  <c:v>17.001999999999999</c:v>
                </c:pt>
                <c:pt idx="4406">
                  <c:v>17.001999999999999</c:v>
                </c:pt>
                <c:pt idx="4407">
                  <c:v>17.003</c:v>
                </c:pt>
                <c:pt idx="4408">
                  <c:v>17.003</c:v>
                </c:pt>
                <c:pt idx="4409">
                  <c:v>17.004000000000001</c:v>
                </c:pt>
                <c:pt idx="4410">
                  <c:v>17.004000000000001</c:v>
                </c:pt>
                <c:pt idx="4411">
                  <c:v>17.001999999999999</c:v>
                </c:pt>
                <c:pt idx="4412">
                  <c:v>17.001999999999999</c:v>
                </c:pt>
                <c:pt idx="4413">
                  <c:v>17.001000000000001</c:v>
                </c:pt>
                <c:pt idx="4414">
                  <c:v>17.001000000000001</c:v>
                </c:pt>
                <c:pt idx="4415">
                  <c:v>17.001000000000001</c:v>
                </c:pt>
                <c:pt idx="4416">
                  <c:v>17.001000000000001</c:v>
                </c:pt>
                <c:pt idx="4417">
                  <c:v>16.998999999999999</c:v>
                </c:pt>
                <c:pt idx="4418">
                  <c:v>16.998999999999999</c:v>
                </c:pt>
                <c:pt idx="4419">
                  <c:v>17</c:v>
                </c:pt>
                <c:pt idx="4420">
                  <c:v>17</c:v>
                </c:pt>
                <c:pt idx="4421">
                  <c:v>16.997</c:v>
                </c:pt>
                <c:pt idx="4422">
                  <c:v>16.997</c:v>
                </c:pt>
                <c:pt idx="4423">
                  <c:v>16.997</c:v>
                </c:pt>
                <c:pt idx="4424">
                  <c:v>16.997</c:v>
                </c:pt>
                <c:pt idx="4425">
                  <c:v>16.997</c:v>
                </c:pt>
                <c:pt idx="4426">
                  <c:v>16.998000000000001</c:v>
                </c:pt>
                <c:pt idx="4427">
                  <c:v>16.995999999999999</c:v>
                </c:pt>
                <c:pt idx="4428">
                  <c:v>16.995999999999999</c:v>
                </c:pt>
                <c:pt idx="4429">
                  <c:v>16.997</c:v>
                </c:pt>
                <c:pt idx="4430">
                  <c:v>16.997</c:v>
                </c:pt>
                <c:pt idx="4431">
                  <c:v>16.997</c:v>
                </c:pt>
                <c:pt idx="4432">
                  <c:v>16.998999999999999</c:v>
                </c:pt>
                <c:pt idx="4433">
                  <c:v>17</c:v>
                </c:pt>
                <c:pt idx="4434">
                  <c:v>17</c:v>
                </c:pt>
                <c:pt idx="4435">
                  <c:v>17.001999999999999</c:v>
                </c:pt>
                <c:pt idx="4436">
                  <c:v>17.001999999999999</c:v>
                </c:pt>
                <c:pt idx="4437">
                  <c:v>17</c:v>
                </c:pt>
                <c:pt idx="4438">
                  <c:v>17</c:v>
                </c:pt>
                <c:pt idx="4439">
                  <c:v>17.003</c:v>
                </c:pt>
                <c:pt idx="4440">
                  <c:v>17.003</c:v>
                </c:pt>
                <c:pt idx="4441">
                  <c:v>17.003</c:v>
                </c:pt>
                <c:pt idx="4442">
                  <c:v>17.003</c:v>
                </c:pt>
                <c:pt idx="4443">
                  <c:v>17.003</c:v>
                </c:pt>
                <c:pt idx="4444">
                  <c:v>17.003</c:v>
                </c:pt>
                <c:pt idx="4445">
                  <c:v>17.003</c:v>
                </c:pt>
                <c:pt idx="4446">
                  <c:v>17.003</c:v>
                </c:pt>
                <c:pt idx="4447">
                  <c:v>17.001999999999999</c:v>
                </c:pt>
                <c:pt idx="4448">
                  <c:v>17.001999999999999</c:v>
                </c:pt>
                <c:pt idx="4449">
                  <c:v>17.001999999999999</c:v>
                </c:pt>
                <c:pt idx="4450">
                  <c:v>17.001999999999999</c:v>
                </c:pt>
                <c:pt idx="4451">
                  <c:v>17.001999999999999</c:v>
                </c:pt>
                <c:pt idx="4452">
                  <c:v>17.001999999999999</c:v>
                </c:pt>
                <c:pt idx="4453">
                  <c:v>16.998999999999999</c:v>
                </c:pt>
                <c:pt idx="4454">
                  <c:v>16.998999999999999</c:v>
                </c:pt>
                <c:pt idx="4455">
                  <c:v>16.998999999999999</c:v>
                </c:pt>
                <c:pt idx="4456">
                  <c:v>16.998999999999999</c:v>
                </c:pt>
                <c:pt idx="4457">
                  <c:v>16.995999999999999</c:v>
                </c:pt>
                <c:pt idx="4458">
                  <c:v>16.995999999999999</c:v>
                </c:pt>
                <c:pt idx="4459">
                  <c:v>16.997</c:v>
                </c:pt>
                <c:pt idx="4460">
                  <c:v>16.997</c:v>
                </c:pt>
                <c:pt idx="4461">
                  <c:v>16.995999999999999</c:v>
                </c:pt>
                <c:pt idx="4462">
                  <c:v>16.998000000000001</c:v>
                </c:pt>
                <c:pt idx="4463">
                  <c:v>16.998000000000001</c:v>
                </c:pt>
                <c:pt idx="4464">
                  <c:v>16.998999999999999</c:v>
                </c:pt>
                <c:pt idx="4465">
                  <c:v>16.998999999999999</c:v>
                </c:pt>
                <c:pt idx="4466">
                  <c:v>17</c:v>
                </c:pt>
                <c:pt idx="4467">
                  <c:v>17</c:v>
                </c:pt>
                <c:pt idx="4468">
                  <c:v>17</c:v>
                </c:pt>
                <c:pt idx="4469">
                  <c:v>17.001999999999999</c:v>
                </c:pt>
                <c:pt idx="4470">
                  <c:v>17.001999999999999</c:v>
                </c:pt>
                <c:pt idx="4471">
                  <c:v>17.001000000000001</c:v>
                </c:pt>
                <c:pt idx="4472">
                  <c:v>17.004000000000001</c:v>
                </c:pt>
                <c:pt idx="4473">
                  <c:v>17.001999999999999</c:v>
                </c:pt>
                <c:pt idx="4474">
                  <c:v>17.001999999999999</c:v>
                </c:pt>
                <c:pt idx="4475">
                  <c:v>17.001999999999999</c:v>
                </c:pt>
                <c:pt idx="4476">
                  <c:v>17.004000000000001</c:v>
                </c:pt>
                <c:pt idx="4477">
                  <c:v>17.004000000000001</c:v>
                </c:pt>
                <c:pt idx="4478">
                  <c:v>17.004000000000001</c:v>
                </c:pt>
                <c:pt idx="4479">
                  <c:v>17.004000000000001</c:v>
                </c:pt>
                <c:pt idx="4480">
                  <c:v>17.004000000000001</c:v>
                </c:pt>
                <c:pt idx="4481">
                  <c:v>17.001999999999999</c:v>
                </c:pt>
                <c:pt idx="4482">
                  <c:v>17</c:v>
                </c:pt>
                <c:pt idx="4483">
                  <c:v>17</c:v>
                </c:pt>
                <c:pt idx="4484">
                  <c:v>17</c:v>
                </c:pt>
                <c:pt idx="4485">
                  <c:v>16.998999999999999</c:v>
                </c:pt>
                <c:pt idx="4486">
                  <c:v>16.998999999999999</c:v>
                </c:pt>
                <c:pt idx="4487">
                  <c:v>17</c:v>
                </c:pt>
                <c:pt idx="4488">
                  <c:v>16.998999999999999</c:v>
                </c:pt>
                <c:pt idx="4489">
                  <c:v>16.998999999999999</c:v>
                </c:pt>
                <c:pt idx="4490">
                  <c:v>16.997</c:v>
                </c:pt>
                <c:pt idx="4491">
                  <c:v>16.995999999999999</c:v>
                </c:pt>
                <c:pt idx="4492">
                  <c:v>16.995999999999999</c:v>
                </c:pt>
                <c:pt idx="4493">
                  <c:v>16.997</c:v>
                </c:pt>
                <c:pt idx="4494">
                  <c:v>16.997</c:v>
                </c:pt>
                <c:pt idx="4495">
                  <c:v>16.997</c:v>
                </c:pt>
                <c:pt idx="4496">
                  <c:v>16.997</c:v>
                </c:pt>
                <c:pt idx="4497">
                  <c:v>16.997</c:v>
                </c:pt>
                <c:pt idx="4498">
                  <c:v>16.998000000000001</c:v>
                </c:pt>
                <c:pt idx="4499">
                  <c:v>16.998000000000001</c:v>
                </c:pt>
                <c:pt idx="4500">
                  <c:v>16.998000000000001</c:v>
                </c:pt>
                <c:pt idx="4501">
                  <c:v>16.998999999999999</c:v>
                </c:pt>
                <c:pt idx="4502">
                  <c:v>17.001999999999999</c:v>
                </c:pt>
                <c:pt idx="4503">
                  <c:v>17.001000000000001</c:v>
                </c:pt>
                <c:pt idx="4504">
                  <c:v>17.003</c:v>
                </c:pt>
                <c:pt idx="4505">
                  <c:v>17.003</c:v>
                </c:pt>
                <c:pt idx="4506">
                  <c:v>17.003</c:v>
                </c:pt>
                <c:pt idx="4507">
                  <c:v>17.003</c:v>
                </c:pt>
                <c:pt idx="4508">
                  <c:v>17.003</c:v>
                </c:pt>
                <c:pt idx="4509">
                  <c:v>17.004000000000001</c:v>
                </c:pt>
                <c:pt idx="4510">
                  <c:v>17.004000000000001</c:v>
                </c:pt>
                <c:pt idx="4511">
                  <c:v>17.003</c:v>
                </c:pt>
                <c:pt idx="4512">
                  <c:v>17.004000000000001</c:v>
                </c:pt>
                <c:pt idx="4513">
                  <c:v>17.001000000000001</c:v>
                </c:pt>
                <c:pt idx="4514">
                  <c:v>17.001999999999999</c:v>
                </c:pt>
                <c:pt idx="4515">
                  <c:v>17.001999999999999</c:v>
                </c:pt>
                <c:pt idx="4516">
                  <c:v>17.001999999999999</c:v>
                </c:pt>
                <c:pt idx="4517">
                  <c:v>17.001999999999999</c:v>
                </c:pt>
                <c:pt idx="4518">
                  <c:v>17.003</c:v>
                </c:pt>
                <c:pt idx="4519">
                  <c:v>17.003</c:v>
                </c:pt>
                <c:pt idx="4520">
                  <c:v>17</c:v>
                </c:pt>
                <c:pt idx="4521">
                  <c:v>17.001000000000001</c:v>
                </c:pt>
                <c:pt idx="4522">
                  <c:v>17.001000000000001</c:v>
                </c:pt>
                <c:pt idx="4523">
                  <c:v>17</c:v>
                </c:pt>
                <c:pt idx="4524">
                  <c:v>17</c:v>
                </c:pt>
                <c:pt idx="4525">
                  <c:v>16.998999999999999</c:v>
                </c:pt>
                <c:pt idx="4526">
                  <c:v>16.998999999999999</c:v>
                </c:pt>
                <c:pt idx="4527">
                  <c:v>16.997</c:v>
                </c:pt>
                <c:pt idx="4528">
                  <c:v>16.997</c:v>
                </c:pt>
                <c:pt idx="4529">
                  <c:v>16.998000000000001</c:v>
                </c:pt>
                <c:pt idx="4530">
                  <c:v>16.995999999999999</c:v>
                </c:pt>
                <c:pt idx="4531">
                  <c:v>16.997</c:v>
                </c:pt>
                <c:pt idx="4532">
                  <c:v>16.997</c:v>
                </c:pt>
                <c:pt idx="4533">
                  <c:v>16.997</c:v>
                </c:pt>
                <c:pt idx="4534">
                  <c:v>16.997</c:v>
                </c:pt>
                <c:pt idx="4535">
                  <c:v>16.998000000000001</c:v>
                </c:pt>
                <c:pt idx="4536">
                  <c:v>16.995999999999999</c:v>
                </c:pt>
                <c:pt idx="4537">
                  <c:v>16.995999999999999</c:v>
                </c:pt>
                <c:pt idx="4538">
                  <c:v>16.995999999999999</c:v>
                </c:pt>
                <c:pt idx="4539">
                  <c:v>16.998000000000001</c:v>
                </c:pt>
                <c:pt idx="4540">
                  <c:v>16.998000000000001</c:v>
                </c:pt>
                <c:pt idx="4541">
                  <c:v>16.998000000000001</c:v>
                </c:pt>
                <c:pt idx="4542">
                  <c:v>17</c:v>
                </c:pt>
                <c:pt idx="4543">
                  <c:v>17</c:v>
                </c:pt>
                <c:pt idx="4544">
                  <c:v>16.998999999999999</c:v>
                </c:pt>
                <c:pt idx="4545">
                  <c:v>17.001999999999999</c:v>
                </c:pt>
                <c:pt idx="4546">
                  <c:v>17.001999999999999</c:v>
                </c:pt>
                <c:pt idx="4547">
                  <c:v>17.001000000000001</c:v>
                </c:pt>
                <c:pt idx="4548">
                  <c:v>17.001000000000001</c:v>
                </c:pt>
                <c:pt idx="4549">
                  <c:v>17.001999999999999</c:v>
                </c:pt>
                <c:pt idx="4550">
                  <c:v>17.001999999999999</c:v>
                </c:pt>
                <c:pt idx="4551">
                  <c:v>17.003</c:v>
                </c:pt>
                <c:pt idx="4552">
                  <c:v>17.004000000000001</c:v>
                </c:pt>
                <c:pt idx="4553">
                  <c:v>17.003</c:v>
                </c:pt>
                <c:pt idx="4554">
                  <c:v>17.004000000000001</c:v>
                </c:pt>
                <c:pt idx="4555">
                  <c:v>17.003</c:v>
                </c:pt>
                <c:pt idx="4556">
                  <c:v>17.003</c:v>
                </c:pt>
                <c:pt idx="4557">
                  <c:v>17.003</c:v>
                </c:pt>
                <c:pt idx="4558">
                  <c:v>17.003</c:v>
                </c:pt>
                <c:pt idx="4559">
                  <c:v>17.004000000000001</c:v>
                </c:pt>
                <c:pt idx="4560">
                  <c:v>17.004000000000001</c:v>
                </c:pt>
                <c:pt idx="4561">
                  <c:v>17.001000000000001</c:v>
                </c:pt>
                <c:pt idx="4562">
                  <c:v>16.998999999999999</c:v>
                </c:pt>
                <c:pt idx="4563">
                  <c:v>16.998999999999999</c:v>
                </c:pt>
                <c:pt idx="4564">
                  <c:v>17</c:v>
                </c:pt>
                <c:pt idx="4565">
                  <c:v>17</c:v>
                </c:pt>
                <c:pt idx="4566">
                  <c:v>16.998999999999999</c:v>
                </c:pt>
                <c:pt idx="4567">
                  <c:v>16.998000000000001</c:v>
                </c:pt>
                <c:pt idx="4568">
                  <c:v>16.998000000000001</c:v>
                </c:pt>
                <c:pt idx="4569">
                  <c:v>16.998000000000001</c:v>
                </c:pt>
                <c:pt idx="4570">
                  <c:v>16.997</c:v>
                </c:pt>
                <c:pt idx="4571">
                  <c:v>16.997</c:v>
                </c:pt>
                <c:pt idx="4572">
                  <c:v>16.998000000000001</c:v>
                </c:pt>
                <c:pt idx="4573">
                  <c:v>16.998000000000001</c:v>
                </c:pt>
                <c:pt idx="4574">
                  <c:v>16.995999999999999</c:v>
                </c:pt>
                <c:pt idx="4575">
                  <c:v>16.997</c:v>
                </c:pt>
                <c:pt idx="4576">
                  <c:v>16.997</c:v>
                </c:pt>
                <c:pt idx="4577">
                  <c:v>16.997</c:v>
                </c:pt>
                <c:pt idx="4578">
                  <c:v>16.997</c:v>
                </c:pt>
                <c:pt idx="4579">
                  <c:v>16.998999999999999</c:v>
                </c:pt>
                <c:pt idx="4580">
                  <c:v>16.998999999999999</c:v>
                </c:pt>
                <c:pt idx="4581">
                  <c:v>16.998999999999999</c:v>
                </c:pt>
                <c:pt idx="4582">
                  <c:v>17</c:v>
                </c:pt>
                <c:pt idx="4583">
                  <c:v>17</c:v>
                </c:pt>
                <c:pt idx="4584">
                  <c:v>17</c:v>
                </c:pt>
                <c:pt idx="4585">
                  <c:v>17</c:v>
                </c:pt>
                <c:pt idx="4586">
                  <c:v>17</c:v>
                </c:pt>
                <c:pt idx="4587">
                  <c:v>17</c:v>
                </c:pt>
                <c:pt idx="4588">
                  <c:v>17.001000000000001</c:v>
                </c:pt>
                <c:pt idx="4589">
                  <c:v>17.001000000000001</c:v>
                </c:pt>
                <c:pt idx="4590">
                  <c:v>17.001000000000001</c:v>
                </c:pt>
                <c:pt idx="4591">
                  <c:v>17</c:v>
                </c:pt>
                <c:pt idx="4592">
                  <c:v>17.003</c:v>
                </c:pt>
                <c:pt idx="4593">
                  <c:v>17.001999999999999</c:v>
                </c:pt>
                <c:pt idx="4594">
                  <c:v>17.004000000000001</c:v>
                </c:pt>
                <c:pt idx="4595">
                  <c:v>17.004000000000001</c:v>
                </c:pt>
                <c:pt idx="4596">
                  <c:v>17.003</c:v>
                </c:pt>
                <c:pt idx="4597">
                  <c:v>17.001999999999999</c:v>
                </c:pt>
                <c:pt idx="4598">
                  <c:v>17.001999999999999</c:v>
                </c:pt>
                <c:pt idx="4599">
                  <c:v>17.001000000000001</c:v>
                </c:pt>
                <c:pt idx="4600">
                  <c:v>17.001000000000001</c:v>
                </c:pt>
                <c:pt idx="4601">
                  <c:v>17.001000000000001</c:v>
                </c:pt>
                <c:pt idx="4602">
                  <c:v>17.001000000000001</c:v>
                </c:pt>
                <c:pt idx="4603">
                  <c:v>17.001000000000001</c:v>
                </c:pt>
                <c:pt idx="4604">
                  <c:v>17</c:v>
                </c:pt>
                <c:pt idx="4605">
                  <c:v>17</c:v>
                </c:pt>
                <c:pt idx="4606">
                  <c:v>16.998000000000001</c:v>
                </c:pt>
                <c:pt idx="4607">
                  <c:v>16.998000000000001</c:v>
                </c:pt>
                <c:pt idx="4608">
                  <c:v>16.998999999999999</c:v>
                </c:pt>
                <c:pt idx="4609">
                  <c:v>16.997</c:v>
                </c:pt>
                <c:pt idx="4610">
                  <c:v>16.997</c:v>
                </c:pt>
                <c:pt idx="4611">
                  <c:v>16.997</c:v>
                </c:pt>
                <c:pt idx="4612">
                  <c:v>16.997</c:v>
                </c:pt>
                <c:pt idx="4613">
                  <c:v>16.995999999999999</c:v>
                </c:pt>
                <c:pt idx="4614">
                  <c:v>16.998000000000001</c:v>
                </c:pt>
                <c:pt idx="4615">
                  <c:v>16.997</c:v>
                </c:pt>
                <c:pt idx="4616">
                  <c:v>16.998000000000001</c:v>
                </c:pt>
                <c:pt idx="4617">
                  <c:v>16.998000000000001</c:v>
                </c:pt>
                <c:pt idx="4618">
                  <c:v>16.998000000000001</c:v>
                </c:pt>
                <c:pt idx="4619">
                  <c:v>17</c:v>
                </c:pt>
                <c:pt idx="4620">
                  <c:v>17</c:v>
                </c:pt>
                <c:pt idx="4621">
                  <c:v>17</c:v>
                </c:pt>
                <c:pt idx="4622">
                  <c:v>17.001000000000001</c:v>
                </c:pt>
                <c:pt idx="4623">
                  <c:v>17.001000000000001</c:v>
                </c:pt>
                <c:pt idx="4624">
                  <c:v>17.001000000000001</c:v>
                </c:pt>
                <c:pt idx="4625">
                  <c:v>17.001999999999999</c:v>
                </c:pt>
                <c:pt idx="4626">
                  <c:v>17.001999999999999</c:v>
                </c:pt>
                <c:pt idx="4627">
                  <c:v>17.001999999999999</c:v>
                </c:pt>
                <c:pt idx="4628">
                  <c:v>17.004000000000001</c:v>
                </c:pt>
                <c:pt idx="4629">
                  <c:v>17.004000000000001</c:v>
                </c:pt>
                <c:pt idx="4630">
                  <c:v>17.004000000000001</c:v>
                </c:pt>
                <c:pt idx="4631">
                  <c:v>17.004000000000001</c:v>
                </c:pt>
                <c:pt idx="4632">
                  <c:v>17.004000000000001</c:v>
                </c:pt>
                <c:pt idx="4633">
                  <c:v>17.001999999999999</c:v>
                </c:pt>
                <c:pt idx="4634">
                  <c:v>17.001999999999999</c:v>
                </c:pt>
                <c:pt idx="4635">
                  <c:v>17.003</c:v>
                </c:pt>
                <c:pt idx="4636">
                  <c:v>17.001999999999999</c:v>
                </c:pt>
                <c:pt idx="4637">
                  <c:v>17.001999999999999</c:v>
                </c:pt>
                <c:pt idx="4638">
                  <c:v>17.003</c:v>
                </c:pt>
                <c:pt idx="4639">
                  <c:v>17.003</c:v>
                </c:pt>
                <c:pt idx="4640">
                  <c:v>17</c:v>
                </c:pt>
                <c:pt idx="4641">
                  <c:v>17</c:v>
                </c:pt>
                <c:pt idx="4642">
                  <c:v>16.998999999999999</c:v>
                </c:pt>
                <c:pt idx="4643">
                  <c:v>16.998000000000001</c:v>
                </c:pt>
                <c:pt idx="4644">
                  <c:v>16.998000000000001</c:v>
                </c:pt>
                <c:pt idx="4645">
                  <c:v>16.998000000000001</c:v>
                </c:pt>
                <c:pt idx="4646">
                  <c:v>16.998000000000001</c:v>
                </c:pt>
                <c:pt idx="4647">
                  <c:v>16.998000000000001</c:v>
                </c:pt>
                <c:pt idx="4648">
                  <c:v>16.998000000000001</c:v>
                </c:pt>
                <c:pt idx="4649">
                  <c:v>16.997</c:v>
                </c:pt>
                <c:pt idx="4650">
                  <c:v>16.995000000000001</c:v>
                </c:pt>
                <c:pt idx="4651">
                  <c:v>16.997</c:v>
                </c:pt>
                <c:pt idx="4652">
                  <c:v>16.998000000000001</c:v>
                </c:pt>
                <c:pt idx="4653">
                  <c:v>16.998000000000001</c:v>
                </c:pt>
                <c:pt idx="4654">
                  <c:v>16.998000000000001</c:v>
                </c:pt>
                <c:pt idx="4655">
                  <c:v>16.998000000000001</c:v>
                </c:pt>
                <c:pt idx="4656">
                  <c:v>16.998000000000001</c:v>
                </c:pt>
                <c:pt idx="4657">
                  <c:v>16.998000000000001</c:v>
                </c:pt>
                <c:pt idx="4658">
                  <c:v>16.998999999999999</c:v>
                </c:pt>
                <c:pt idx="4659">
                  <c:v>16.998999999999999</c:v>
                </c:pt>
                <c:pt idx="4660">
                  <c:v>16.998999999999999</c:v>
                </c:pt>
                <c:pt idx="4661">
                  <c:v>17.001000000000001</c:v>
                </c:pt>
                <c:pt idx="4662">
                  <c:v>17.001000000000001</c:v>
                </c:pt>
                <c:pt idx="4663">
                  <c:v>17</c:v>
                </c:pt>
                <c:pt idx="4664">
                  <c:v>17</c:v>
                </c:pt>
                <c:pt idx="4665">
                  <c:v>17.003</c:v>
                </c:pt>
                <c:pt idx="4666">
                  <c:v>17.003</c:v>
                </c:pt>
                <c:pt idx="4667">
                  <c:v>17.003</c:v>
                </c:pt>
                <c:pt idx="4668">
                  <c:v>17.004000000000001</c:v>
                </c:pt>
                <c:pt idx="4669">
                  <c:v>17.001999999999999</c:v>
                </c:pt>
                <c:pt idx="4670">
                  <c:v>17.003</c:v>
                </c:pt>
                <c:pt idx="4671">
                  <c:v>17.003</c:v>
                </c:pt>
                <c:pt idx="4672">
                  <c:v>17.004000000000001</c:v>
                </c:pt>
                <c:pt idx="4673">
                  <c:v>17.001999999999999</c:v>
                </c:pt>
                <c:pt idx="4674">
                  <c:v>17.003</c:v>
                </c:pt>
                <c:pt idx="4675">
                  <c:v>17.003</c:v>
                </c:pt>
                <c:pt idx="4676">
                  <c:v>17.001000000000001</c:v>
                </c:pt>
                <c:pt idx="4677">
                  <c:v>17.001000000000001</c:v>
                </c:pt>
                <c:pt idx="4678">
                  <c:v>17.001000000000001</c:v>
                </c:pt>
                <c:pt idx="4679">
                  <c:v>17.001000000000001</c:v>
                </c:pt>
                <c:pt idx="4680">
                  <c:v>17</c:v>
                </c:pt>
                <c:pt idx="4681">
                  <c:v>17</c:v>
                </c:pt>
                <c:pt idx="4682">
                  <c:v>16.998000000000001</c:v>
                </c:pt>
                <c:pt idx="4683">
                  <c:v>16.997</c:v>
                </c:pt>
                <c:pt idx="4684">
                  <c:v>16.995999999999999</c:v>
                </c:pt>
                <c:pt idx="4685">
                  <c:v>16.995000000000001</c:v>
                </c:pt>
                <c:pt idx="4686">
                  <c:v>16.995000000000001</c:v>
                </c:pt>
                <c:pt idx="4687">
                  <c:v>16.995999999999999</c:v>
                </c:pt>
                <c:pt idx="4688">
                  <c:v>16.998000000000001</c:v>
                </c:pt>
                <c:pt idx="4689">
                  <c:v>16.997</c:v>
                </c:pt>
                <c:pt idx="4690">
                  <c:v>16.997</c:v>
                </c:pt>
                <c:pt idx="4691">
                  <c:v>16.998999999999999</c:v>
                </c:pt>
                <c:pt idx="4692">
                  <c:v>16.998000000000001</c:v>
                </c:pt>
                <c:pt idx="4693">
                  <c:v>16.998000000000001</c:v>
                </c:pt>
                <c:pt idx="4694">
                  <c:v>17</c:v>
                </c:pt>
                <c:pt idx="4695">
                  <c:v>17</c:v>
                </c:pt>
                <c:pt idx="4696">
                  <c:v>17</c:v>
                </c:pt>
                <c:pt idx="4697">
                  <c:v>17</c:v>
                </c:pt>
                <c:pt idx="4698">
                  <c:v>17.001000000000001</c:v>
                </c:pt>
                <c:pt idx="4699">
                  <c:v>17.001000000000001</c:v>
                </c:pt>
                <c:pt idx="4700">
                  <c:v>17.003</c:v>
                </c:pt>
                <c:pt idx="4701">
                  <c:v>17.003</c:v>
                </c:pt>
                <c:pt idx="4702">
                  <c:v>17.003</c:v>
                </c:pt>
                <c:pt idx="4703">
                  <c:v>17.003</c:v>
                </c:pt>
                <c:pt idx="4704">
                  <c:v>17.003</c:v>
                </c:pt>
                <c:pt idx="4705">
                  <c:v>17.003</c:v>
                </c:pt>
                <c:pt idx="4706">
                  <c:v>17.003</c:v>
                </c:pt>
                <c:pt idx="4707">
                  <c:v>17.003</c:v>
                </c:pt>
                <c:pt idx="4708">
                  <c:v>17.001999999999999</c:v>
                </c:pt>
                <c:pt idx="4709">
                  <c:v>17.001999999999999</c:v>
                </c:pt>
                <c:pt idx="4710">
                  <c:v>17.003</c:v>
                </c:pt>
                <c:pt idx="4711">
                  <c:v>17.003</c:v>
                </c:pt>
                <c:pt idx="4712">
                  <c:v>17.001000000000001</c:v>
                </c:pt>
                <c:pt idx="4713">
                  <c:v>17.001000000000001</c:v>
                </c:pt>
                <c:pt idx="4714">
                  <c:v>17.003</c:v>
                </c:pt>
                <c:pt idx="4715">
                  <c:v>17.003</c:v>
                </c:pt>
                <c:pt idx="4716">
                  <c:v>16.998999999999999</c:v>
                </c:pt>
                <c:pt idx="4717">
                  <c:v>16.998999999999999</c:v>
                </c:pt>
                <c:pt idx="4718">
                  <c:v>17</c:v>
                </c:pt>
                <c:pt idx="4719">
                  <c:v>17</c:v>
                </c:pt>
                <c:pt idx="4720">
                  <c:v>16.998000000000001</c:v>
                </c:pt>
                <c:pt idx="4721">
                  <c:v>16.998000000000001</c:v>
                </c:pt>
                <c:pt idx="4722">
                  <c:v>16.997</c:v>
                </c:pt>
                <c:pt idx="4723">
                  <c:v>16.995999999999999</c:v>
                </c:pt>
                <c:pt idx="4724">
                  <c:v>16.997</c:v>
                </c:pt>
                <c:pt idx="4725">
                  <c:v>16.997</c:v>
                </c:pt>
                <c:pt idx="4726">
                  <c:v>16.995999999999999</c:v>
                </c:pt>
                <c:pt idx="4727">
                  <c:v>16.998000000000001</c:v>
                </c:pt>
                <c:pt idx="4728">
                  <c:v>16.998000000000001</c:v>
                </c:pt>
                <c:pt idx="4729">
                  <c:v>16.997</c:v>
                </c:pt>
                <c:pt idx="4730">
                  <c:v>16.995999999999999</c:v>
                </c:pt>
                <c:pt idx="4731">
                  <c:v>16.998000000000001</c:v>
                </c:pt>
                <c:pt idx="4732">
                  <c:v>16.998000000000001</c:v>
                </c:pt>
                <c:pt idx="4733">
                  <c:v>16.998000000000001</c:v>
                </c:pt>
                <c:pt idx="4734">
                  <c:v>16.998000000000001</c:v>
                </c:pt>
                <c:pt idx="4735">
                  <c:v>17</c:v>
                </c:pt>
                <c:pt idx="4736">
                  <c:v>16.998999999999999</c:v>
                </c:pt>
                <c:pt idx="4737">
                  <c:v>16.998999999999999</c:v>
                </c:pt>
                <c:pt idx="4738">
                  <c:v>16.998999999999999</c:v>
                </c:pt>
                <c:pt idx="4739">
                  <c:v>16.998999999999999</c:v>
                </c:pt>
                <c:pt idx="4740">
                  <c:v>17.001000000000001</c:v>
                </c:pt>
                <c:pt idx="4741">
                  <c:v>17.001000000000001</c:v>
                </c:pt>
                <c:pt idx="4742">
                  <c:v>17.001999999999999</c:v>
                </c:pt>
                <c:pt idx="4743">
                  <c:v>17.001999999999999</c:v>
                </c:pt>
                <c:pt idx="4744">
                  <c:v>17.001999999999999</c:v>
                </c:pt>
                <c:pt idx="4745">
                  <c:v>17.001999999999999</c:v>
                </c:pt>
                <c:pt idx="4746">
                  <c:v>17.003</c:v>
                </c:pt>
                <c:pt idx="4747">
                  <c:v>17.004000000000001</c:v>
                </c:pt>
                <c:pt idx="4748">
                  <c:v>17.004000000000001</c:v>
                </c:pt>
                <c:pt idx="4749">
                  <c:v>17.004000000000001</c:v>
                </c:pt>
                <c:pt idx="4750">
                  <c:v>17.003</c:v>
                </c:pt>
                <c:pt idx="4751">
                  <c:v>17.003</c:v>
                </c:pt>
                <c:pt idx="4752">
                  <c:v>17.003</c:v>
                </c:pt>
                <c:pt idx="4753">
                  <c:v>17</c:v>
                </c:pt>
                <c:pt idx="4754">
                  <c:v>17</c:v>
                </c:pt>
                <c:pt idx="4755">
                  <c:v>17.003</c:v>
                </c:pt>
                <c:pt idx="4756">
                  <c:v>17.001000000000001</c:v>
                </c:pt>
                <c:pt idx="4757">
                  <c:v>17</c:v>
                </c:pt>
                <c:pt idx="4758">
                  <c:v>17</c:v>
                </c:pt>
                <c:pt idx="4759">
                  <c:v>16.998000000000001</c:v>
                </c:pt>
                <c:pt idx="4760">
                  <c:v>16.998000000000001</c:v>
                </c:pt>
                <c:pt idx="4761">
                  <c:v>16.998999999999999</c:v>
                </c:pt>
                <c:pt idx="4762">
                  <c:v>16.998000000000001</c:v>
                </c:pt>
                <c:pt idx="4763">
                  <c:v>16.995999999999999</c:v>
                </c:pt>
                <c:pt idx="4764">
                  <c:v>16.998000000000001</c:v>
                </c:pt>
                <c:pt idx="4765">
                  <c:v>16.998000000000001</c:v>
                </c:pt>
                <c:pt idx="4766">
                  <c:v>16.998000000000001</c:v>
                </c:pt>
                <c:pt idx="4767">
                  <c:v>16.998000000000001</c:v>
                </c:pt>
                <c:pt idx="4768">
                  <c:v>16.995999999999999</c:v>
                </c:pt>
                <c:pt idx="4769">
                  <c:v>16.995999999999999</c:v>
                </c:pt>
                <c:pt idx="4770">
                  <c:v>16.997</c:v>
                </c:pt>
                <c:pt idx="4771">
                  <c:v>16.997</c:v>
                </c:pt>
                <c:pt idx="4772">
                  <c:v>16.995999999999999</c:v>
                </c:pt>
                <c:pt idx="4773">
                  <c:v>16.995999999999999</c:v>
                </c:pt>
                <c:pt idx="4774">
                  <c:v>16.998999999999999</c:v>
                </c:pt>
                <c:pt idx="4775">
                  <c:v>16.998999999999999</c:v>
                </c:pt>
                <c:pt idx="4776">
                  <c:v>16.998999999999999</c:v>
                </c:pt>
                <c:pt idx="4777">
                  <c:v>17.001000000000001</c:v>
                </c:pt>
                <c:pt idx="4778">
                  <c:v>17.001000000000001</c:v>
                </c:pt>
                <c:pt idx="4779">
                  <c:v>17.001000000000001</c:v>
                </c:pt>
                <c:pt idx="4780">
                  <c:v>17.001000000000001</c:v>
                </c:pt>
                <c:pt idx="4781">
                  <c:v>17.003</c:v>
                </c:pt>
                <c:pt idx="4782">
                  <c:v>17.003</c:v>
                </c:pt>
                <c:pt idx="4783">
                  <c:v>17.001999999999999</c:v>
                </c:pt>
                <c:pt idx="4784">
                  <c:v>17.001999999999999</c:v>
                </c:pt>
                <c:pt idx="4785">
                  <c:v>17.001999999999999</c:v>
                </c:pt>
                <c:pt idx="4786">
                  <c:v>17.001999999999999</c:v>
                </c:pt>
                <c:pt idx="4787">
                  <c:v>17.001999999999999</c:v>
                </c:pt>
                <c:pt idx="4788">
                  <c:v>17.004000000000001</c:v>
                </c:pt>
                <c:pt idx="4789">
                  <c:v>17.004000000000001</c:v>
                </c:pt>
                <c:pt idx="4790">
                  <c:v>17.004000000000001</c:v>
                </c:pt>
                <c:pt idx="4791">
                  <c:v>17.003</c:v>
                </c:pt>
                <c:pt idx="4792">
                  <c:v>17.003</c:v>
                </c:pt>
                <c:pt idx="4793">
                  <c:v>17.003</c:v>
                </c:pt>
                <c:pt idx="4794">
                  <c:v>17.003</c:v>
                </c:pt>
                <c:pt idx="4795">
                  <c:v>17.001000000000001</c:v>
                </c:pt>
                <c:pt idx="4796">
                  <c:v>17.001000000000001</c:v>
                </c:pt>
                <c:pt idx="4797">
                  <c:v>17.003</c:v>
                </c:pt>
                <c:pt idx="4798">
                  <c:v>17</c:v>
                </c:pt>
                <c:pt idx="4799">
                  <c:v>17</c:v>
                </c:pt>
                <c:pt idx="4800">
                  <c:v>16.998999999999999</c:v>
                </c:pt>
                <c:pt idx="4801">
                  <c:v>16.998999999999999</c:v>
                </c:pt>
                <c:pt idx="4802">
                  <c:v>16.995999999999999</c:v>
                </c:pt>
                <c:pt idx="4803">
                  <c:v>16.995999999999999</c:v>
                </c:pt>
                <c:pt idx="4804">
                  <c:v>16.998999999999999</c:v>
                </c:pt>
                <c:pt idx="4805">
                  <c:v>16.998999999999999</c:v>
                </c:pt>
                <c:pt idx="4806">
                  <c:v>16.997</c:v>
                </c:pt>
                <c:pt idx="4807">
                  <c:v>16.997</c:v>
                </c:pt>
                <c:pt idx="4808">
                  <c:v>16.998000000000001</c:v>
                </c:pt>
                <c:pt idx="4809">
                  <c:v>16.995999999999999</c:v>
                </c:pt>
                <c:pt idx="4810">
                  <c:v>16.997</c:v>
                </c:pt>
                <c:pt idx="4811">
                  <c:v>16.997</c:v>
                </c:pt>
                <c:pt idx="4812">
                  <c:v>16.997</c:v>
                </c:pt>
                <c:pt idx="4813">
                  <c:v>16.997</c:v>
                </c:pt>
                <c:pt idx="4814">
                  <c:v>16.998999999999999</c:v>
                </c:pt>
                <c:pt idx="4815">
                  <c:v>16.998999999999999</c:v>
                </c:pt>
                <c:pt idx="4816">
                  <c:v>16.998999999999999</c:v>
                </c:pt>
                <c:pt idx="4817">
                  <c:v>16.998999999999999</c:v>
                </c:pt>
                <c:pt idx="4818">
                  <c:v>16.998999999999999</c:v>
                </c:pt>
                <c:pt idx="4819">
                  <c:v>16.998999999999999</c:v>
                </c:pt>
                <c:pt idx="4820">
                  <c:v>17.001000000000001</c:v>
                </c:pt>
                <c:pt idx="4821">
                  <c:v>17.001000000000001</c:v>
                </c:pt>
                <c:pt idx="4822">
                  <c:v>17.001999999999999</c:v>
                </c:pt>
                <c:pt idx="4823">
                  <c:v>17.001999999999999</c:v>
                </c:pt>
                <c:pt idx="4824">
                  <c:v>17.003</c:v>
                </c:pt>
                <c:pt idx="4825">
                  <c:v>17.003</c:v>
                </c:pt>
                <c:pt idx="4826">
                  <c:v>17.003</c:v>
                </c:pt>
                <c:pt idx="4827">
                  <c:v>17.003</c:v>
                </c:pt>
                <c:pt idx="4828">
                  <c:v>17.001999999999999</c:v>
                </c:pt>
                <c:pt idx="4829">
                  <c:v>17.001999999999999</c:v>
                </c:pt>
                <c:pt idx="4830">
                  <c:v>17.003</c:v>
                </c:pt>
                <c:pt idx="4831">
                  <c:v>17.001000000000001</c:v>
                </c:pt>
                <c:pt idx="4832">
                  <c:v>17.001000000000001</c:v>
                </c:pt>
                <c:pt idx="4833">
                  <c:v>17.001999999999999</c:v>
                </c:pt>
                <c:pt idx="4834">
                  <c:v>17.001000000000001</c:v>
                </c:pt>
                <c:pt idx="4835">
                  <c:v>17</c:v>
                </c:pt>
                <c:pt idx="4836">
                  <c:v>16.998999999999999</c:v>
                </c:pt>
                <c:pt idx="4837">
                  <c:v>16.998999999999999</c:v>
                </c:pt>
                <c:pt idx="4838">
                  <c:v>16.998999999999999</c:v>
                </c:pt>
                <c:pt idx="4839">
                  <c:v>16.997</c:v>
                </c:pt>
                <c:pt idx="4840">
                  <c:v>16.998999999999999</c:v>
                </c:pt>
                <c:pt idx="4841">
                  <c:v>16.998999999999999</c:v>
                </c:pt>
                <c:pt idx="4842">
                  <c:v>16.997</c:v>
                </c:pt>
                <c:pt idx="4843">
                  <c:v>16.997</c:v>
                </c:pt>
                <c:pt idx="4844">
                  <c:v>16.995999999999999</c:v>
                </c:pt>
                <c:pt idx="4845">
                  <c:v>16.997</c:v>
                </c:pt>
                <c:pt idx="4846">
                  <c:v>16.997</c:v>
                </c:pt>
                <c:pt idx="4847">
                  <c:v>16.998000000000001</c:v>
                </c:pt>
                <c:pt idx="4848">
                  <c:v>16.997</c:v>
                </c:pt>
                <c:pt idx="4849">
                  <c:v>16.997</c:v>
                </c:pt>
                <c:pt idx="4850">
                  <c:v>16.997</c:v>
                </c:pt>
                <c:pt idx="4851">
                  <c:v>16.997</c:v>
                </c:pt>
                <c:pt idx="4852">
                  <c:v>16.997</c:v>
                </c:pt>
                <c:pt idx="4853">
                  <c:v>16.998999999999999</c:v>
                </c:pt>
                <c:pt idx="4854">
                  <c:v>17</c:v>
                </c:pt>
                <c:pt idx="4855">
                  <c:v>16.998999999999999</c:v>
                </c:pt>
                <c:pt idx="4856">
                  <c:v>16.998999999999999</c:v>
                </c:pt>
                <c:pt idx="4857">
                  <c:v>16.998999999999999</c:v>
                </c:pt>
                <c:pt idx="4858">
                  <c:v>16.998999999999999</c:v>
                </c:pt>
                <c:pt idx="4859">
                  <c:v>16.998999999999999</c:v>
                </c:pt>
                <c:pt idx="4860">
                  <c:v>17.001999999999999</c:v>
                </c:pt>
                <c:pt idx="4861">
                  <c:v>17.001999999999999</c:v>
                </c:pt>
                <c:pt idx="4862">
                  <c:v>17.001000000000001</c:v>
                </c:pt>
                <c:pt idx="4863">
                  <c:v>17.001000000000001</c:v>
                </c:pt>
                <c:pt idx="4864">
                  <c:v>17.004000000000001</c:v>
                </c:pt>
                <c:pt idx="4865">
                  <c:v>17.003</c:v>
                </c:pt>
                <c:pt idx="4866">
                  <c:v>17.003</c:v>
                </c:pt>
                <c:pt idx="4867">
                  <c:v>17.003</c:v>
                </c:pt>
                <c:pt idx="4868">
                  <c:v>17.003</c:v>
                </c:pt>
                <c:pt idx="4869">
                  <c:v>17.003</c:v>
                </c:pt>
                <c:pt idx="4870">
                  <c:v>17.003</c:v>
                </c:pt>
                <c:pt idx="4871">
                  <c:v>17.001000000000001</c:v>
                </c:pt>
                <c:pt idx="4872">
                  <c:v>17.001000000000001</c:v>
                </c:pt>
                <c:pt idx="4873">
                  <c:v>17.001999999999999</c:v>
                </c:pt>
                <c:pt idx="4874">
                  <c:v>17.001999999999999</c:v>
                </c:pt>
                <c:pt idx="4875">
                  <c:v>17</c:v>
                </c:pt>
                <c:pt idx="4876">
                  <c:v>17</c:v>
                </c:pt>
                <c:pt idx="4877">
                  <c:v>17</c:v>
                </c:pt>
                <c:pt idx="4878">
                  <c:v>17</c:v>
                </c:pt>
                <c:pt idx="4879">
                  <c:v>16.998000000000001</c:v>
                </c:pt>
                <c:pt idx="4880">
                  <c:v>16.998000000000001</c:v>
                </c:pt>
                <c:pt idx="4881">
                  <c:v>16.997</c:v>
                </c:pt>
                <c:pt idx="4882">
                  <c:v>16.997</c:v>
                </c:pt>
                <c:pt idx="4883">
                  <c:v>16.998999999999999</c:v>
                </c:pt>
                <c:pt idx="4884">
                  <c:v>16.998999999999999</c:v>
                </c:pt>
                <c:pt idx="4885">
                  <c:v>16.997</c:v>
                </c:pt>
                <c:pt idx="4886">
                  <c:v>16.997</c:v>
                </c:pt>
                <c:pt idx="4887">
                  <c:v>16.997</c:v>
                </c:pt>
                <c:pt idx="4888">
                  <c:v>16.995999999999999</c:v>
                </c:pt>
                <c:pt idx="4889">
                  <c:v>16.995999999999999</c:v>
                </c:pt>
                <c:pt idx="4890">
                  <c:v>16.998000000000001</c:v>
                </c:pt>
                <c:pt idx="4891">
                  <c:v>16.995999999999999</c:v>
                </c:pt>
                <c:pt idx="4892">
                  <c:v>16.997</c:v>
                </c:pt>
                <c:pt idx="4893">
                  <c:v>16.998000000000001</c:v>
                </c:pt>
                <c:pt idx="4894">
                  <c:v>16.998000000000001</c:v>
                </c:pt>
                <c:pt idx="4895">
                  <c:v>16.998999999999999</c:v>
                </c:pt>
                <c:pt idx="4896">
                  <c:v>16.998999999999999</c:v>
                </c:pt>
                <c:pt idx="4897">
                  <c:v>17</c:v>
                </c:pt>
                <c:pt idx="4898">
                  <c:v>17</c:v>
                </c:pt>
                <c:pt idx="4899">
                  <c:v>17</c:v>
                </c:pt>
                <c:pt idx="4900">
                  <c:v>17.001999999999999</c:v>
                </c:pt>
                <c:pt idx="4901">
                  <c:v>17.001999999999999</c:v>
                </c:pt>
                <c:pt idx="4902">
                  <c:v>17</c:v>
                </c:pt>
                <c:pt idx="4903">
                  <c:v>17.003</c:v>
                </c:pt>
                <c:pt idx="4904">
                  <c:v>17.003</c:v>
                </c:pt>
                <c:pt idx="4905">
                  <c:v>17.003</c:v>
                </c:pt>
                <c:pt idx="4906">
                  <c:v>17.003</c:v>
                </c:pt>
                <c:pt idx="4907">
                  <c:v>17.003</c:v>
                </c:pt>
                <c:pt idx="4908">
                  <c:v>17.003</c:v>
                </c:pt>
                <c:pt idx="4909">
                  <c:v>17.001999999999999</c:v>
                </c:pt>
                <c:pt idx="4910">
                  <c:v>17.001999999999999</c:v>
                </c:pt>
                <c:pt idx="4911">
                  <c:v>17.003</c:v>
                </c:pt>
                <c:pt idx="4912">
                  <c:v>17.001999999999999</c:v>
                </c:pt>
                <c:pt idx="4913">
                  <c:v>17.001999999999999</c:v>
                </c:pt>
                <c:pt idx="4914">
                  <c:v>17.001999999999999</c:v>
                </c:pt>
                <c:pt idx="4915">
                  <c:v>17.001999999999999</c:v>
                </c:pt>
                <c:pt idx="4916">
                  <c:v>17.001000000000001</c:v>
                </c:pt>
                <c:pt idx="4917">
                  <c:v>17.001000000000001</c:v>
                </c:pt>
                <c:pt idx="4918">
                  <c:v>17.001000000000001</c:v>
                </c:pt>
                <c:pt idx="4919">
                  <c:v>17.001000000000001</c:v>
                </c:pt>
                <c:pt idx="4920">
                  <c:v>17</c:v>
                </c:pt>
                <c:pt idx="4921">
                  <c:v>17</c:v>
                </c:pt>
                <c:pt idx="4922">
                  <c:v>16.998000000000001</c:v>
                </c:pt>
                <c:pt idx="4923">
                  <c:v>16.998999999999999</c:v>
                </c:pt>
                <c:pt idx="4924">
                  <c:v>16.997</c:v>
                </c:pt>
                <c:pt idx="4925">
                  <c:v>16.995999999999999</c:v>
                </c:pt>
                <c:pt idx="4926">
                  <c:v>16.995999999999999</c:v>
                </c:pt>
                <c:pt idx="4927">
                  <c:v>16.995999999999999</c:v>
                </c:pt>
                <c:pt idx="4928">
                  <c:v>16.995999999999999</c:v>
                </c:pt>
                <c:pt idx="4929">
                  <c:v>16.995999999999999</c:v>
                </c:pt>
                <c:pt idx="4930">
                  <c:v>16.995999999999999</c:v>
                </c:pt>
                <c:pt idx="4931">
                  <c:v>16.997</c:v>
                </c:pt>
                <c:pt idx="4932">
                  <c:v>16.997</c:v>
                </c:pt>
                <c:pt idx="4933">
                  <c:v>16.998000000000001</c:v>
                </c:pt>
                <c:pt idx="4934">
                  <c:v>16.998000000000001</c:v>
                </c:pt>
                <c:pt idx="4935">
                  <c:v>16.998000000000001</c:v>
                </c:pt>
                <c:pt idx="4936">
                  <c:v>16.998999999999999</c:v>
                </c:pt>
                <c:pt idx="4937">
                  <c:v>16.998999999999999</c:v>
                </c:pt>
                <c:pt idx="4938">
                  <c:v>16.998999999999999</c:v>
                </c:pt>
                <c:pt idx="4939">
                  <c:v>16.998999999999999</c:v>
                </c:pt>
                <c:pt idx="4940">
                  <c:v>17.001999999999999</c:v>
                </c:pt>
                <c:pt idx="4941">
                  <c:v>17.001999999999999</c:v>
                </c:pt>
                <c:pt idx="4942">
                  <c:v>17.001000000000001</c:v>
                </c:pt>
                <c:pt idx="4943">
                  <c:v>17.001999999999999</c:v>
                </c:pt>
                <c:pt idx="4944">
                  <c:v>17.001999999999999</c:v>
                </c:pt>
                <c:pt idx="4945">
                  <c:v>17.003</c:v>
                </c:pt>
                <c:pt idx="4946">
                  <c:v>17.003</c:v>
                </c:pt>
                <c:pt idx="4947">
                  <c:v>17.003</c:v>
                </c:pt>
                <c:pt idx="4948">
                  <c:v>17.001999999999999</c:v>
                </c:pt>
                <c:pt idx="4949">
                  <c:v>17.003</c:v>
                </c:pt>
                <c:pt idx="4950">
                  <c:v>17.003</c:v>
                </c:pt>
                <c:pt idx="4951">
                  <c:v>17.003</c:v>
                </c:pt>
                <c:pt idx="4952">
                  <c:v>17.003</c:v>
                </c:pt>
                <c:pt idx="4953">
                  <c:v>17.004999999999999</c:v>
                </c:pt>
                <c:pt idx="4954">
                  <c:v>17.003</c:v>
                </c:pt>
                <c:pt idx="4955">
                  <c:v>17.003</c:v>
                </c:pt>
                <c:pt idx="4956">
                  <c:v>17.001999999999999</c:v>
                </c:pt>
                <c:pt idx="4957">
                  <c:v>17.001999999999999</c:v>
                </c:pt>
                <c:pt idx="4958">
                  <c:v>17.001000000000001</c:v>
                </c:pt>
                <c:pt idx="4959">
                  <c:v>17.001000000000001</c:v>
                </c:pt>
                <c:pt idx="4960">
                  <c:v>17.001000000000001</c:v>
                </c:pt>
                <c:pt idx="4961">
                  <c:v>17</c:v>
                </c:pt>
                <c:pt idx="4962">
                  <c:v>16.998000000000001</c:v>
                </c:pt>
                <c:pt idx="4963">
                  <c:v>16.998999999999999</c:v>
                </c:pt>
                <c:pt idx="4964">
                  <c:v>16.998999999999999</c:v>
                </c:pt>
                <c:pt idx="4965">
                  <c:v>16.997</c:v>
                </c:pt>
                <c:pt idx="4966">
                  <c:v>16.997</c:v>
                </c:pt>
                <c:pt idx="4967">
                  <c:v>16.997</c:v>
                </c:pt>
                <c:pt idx="4968">
                  <c:v>16.995999999999999</c:v>
                </c:pt>
                <c:pt idx="4969">
                  <c:v>16.995999999999999</c:v>
                </c:pt>
                <c:pt idx="4970">
                  <c:v>16.997</c:v>
                </c:pt>
                <c:pt idx="4971">
                  <c:v>16.998000000000001</c:v>
                </c:pt>
                <c:pt idx="4972">
                  <c:v>16.998000000000001</c:v>
                </c:pt>
                <c:pt idx="4973">
                  <c:v>16.998000000000001</c:v>
                </c:pt>
                <c:pt idx="4974">
                  <c:v>16.998999999999999</c:v>
                </c:pt>
                <c:pt idx="4975">
                  <c:v>16.998999999999999</c:v>
                </c:pt>
                <c:pt idx="4976">
                  <c:v>17.001000000000001</c:v>
                </c:pt>
                <c:pt idx="4977">
                  <c:v>17.001000000000001</c:v>
                </c:pt>
                <c:pt idx="4978">
                  <c:v>17.001000000000001</c:v>
                </c:pt>
                <c:pt idx="4979">
                  <c:v>17.001999999999999</c:v>
                </c:pt>
                <c:pt idx="4980">
                  <c:v>17.003</c:v>
                </c:pt>
                <c:pt idx="4981">
                  <c:v>17.003</c:v>
                </c:pt>
                <c:pt idx="4982">
                  <c:v>17.004000000000001</c:v>
                </c:pt>
                <c:pt idx="4983">
                  <c:v>17.004000000000001</c:v>
                </c:pt>
                <c:pt idx="4984">
                  <c:v>17.004000000000001</c:v>
                </c:pt>
                <c:pt idx="4985">
                  <c:v>17.003</c:v>
                </c:pt>
                <c:pt idx="4986">
                  <c:v>17.003</c:v>
                </c:pt>
                <c:pt idx="4987">
                  <c:v>17.004000000000001</c:v>
                </c:pt>
                <c:pt idx="4988">
                  <c:v>17.004000000000001</c:v>
                </c:pt>
                <c:pt idx="4989">
                  <c:v>17.004000000000001</c:v>
                </c:pt>
                <c:pt idx="4990">
                  <c:v>17.001999999999999</c:v>
                </c:pt>
                <c:pt idx="4991">
                  <c:v>17.001999999999999</c:v>
                </c:pt>
                <c:pt idx="4992">
                  <c:v>17.001000000000001</c:v>
                </c:pt>
                <c:pt idx="4993">
                  <c:v>17.001000000000001</c:v>
                </c:pt>
                <c:pt idx="4994">
                  <c:v>16.998000000000001</c:v>
                </c:pt>
                <c:pt idx="4995">
                  <c:v>17</c:v>
                </c:pt>
                <c:pt idx="4996">
                  <c:v>17</c:v>
                </c:pt>
                <c:pt idx="4997">
                  <c:v>16.998000000000001</c:v>
                </c:pt>
                <c:pt idx="4998">
                  <c:v>16.998000000000001</c:v>
                </c:pt>
                <c:pt idx="4999">
                  <c:v>16.998999999999999</c:v>
                </c:pt>
                <c:pt idx="5000">
                  <c:v>16.998999999999999</c:v>
                </c:pt>
                <c:pt idx="5001">
                  <c:v>16.995999999999999</c:v>
                </c:pt>
                <c:pt idx="5002">
                  <c:v>16.995999999999999</c:v>
                </c:pt>
                <c:pt idx="5003">
                  <c:v>16.995999999999999</c:v>
                </c:pt>
                <c:pt idx="5004">
                  <c:v>16.995999999999999</c:v>
                </c:pt>
                <c:pt idx="5005">
                  <c:v>16.995999999999999</c:v>
                </c:pt>
                <c:pt idx="5006">
                  <c:v>16.995999999999999</c:v>
                </c:pt>
                <c:pt idx="5007">
                  <c:v>16.997</c:v>
                </c:pt>
                <c:pt idx="5008">
                  <c:v>16.997</c:v>
                </c:pt>
                <c:pt idx="5009">
                  <c:v>16.997</c:v>
                </c:pt>
                <c:pt idx="5010">
                  <c:v>16.998000000000001</c:v>
                </c:pt>
                <c:pt idx="5011">
                  <c:v>16.998000000000001</c:v>
                </c:pt>
                <c:pt idx="5012">
                  <c:v>16.998000000000001</c:v>
                </c:pt>
                <c:pt idx="5013">
                  <c:v>16.998999999999999</c:v>
                </c:pt>
                <c:pt idx="5014">
                  <c:v>16.998999999999999</c:v>
                </c:pt>
                <c:pt idx="5015">
                  <c:v>16.998999999999999</c:v>
                </c:pt>
                <c:pt idx="5016">
                  <c:v>16.998999999999999</c:v>
                </c:pt>
                <c:pt idx="5017">
                  <c:v>17.001000000000001</c:v>
                </c:pt>
                <c:pt idx="5018">
                  <c:v>17.001000000000001</c:v>
                </c:pt>
                <c:pt idx="5019">
                  <c:v>17.001000000000001</c:v>
                </c:pt>
                <c:pt idx="5020">
                  <c:v>17.001000000000001</c:v>
                </c:pt>
                <c:pt idx="5021">
                  <c:v>17.001000000000001</c:v>
                </c:pt>
                <c:pt idx="5022">
                  <c:v>17.004000000000001</c:v>
                </c:pt>
                <c:pt idx="5023">
                  <c:v>17.004000000000001</c:v>
                </c:pt>
                <c:pt idx="5024">
                  <c:v>17.004000000000001</c:v>
                </c:pt>
                <c:pt idx="5025">
                  <c:v>17.004000000000001</c:v>
                </c:pt>
                <c:pt idx="5026">
                  <c:v>17.004000000000001</c:v>
                </c:pt>
                <c:pt idx="5027">
                  <c:v>17.001999999999999</c:v>
                </c:pt>
                <c:pt idx="5028">
                  <c:v>17.001999999999999</c:v>
                </c:pt>
                <c:pt idx="5029">
                  <c:v>17.001999999999999</c:v>
                </c:pt>
                <c:pt idx="5030">
                  <c:v>17.004000000000001</c:v>
                </c:pt>
                <c:pt idx="5031">
                  <c:v>17.001999999999999</c:v>
                </c:pt>
                <c:pt idx="5032">
                  <c:v>17.001999999999999</c:v>
                </c:pt>
                <c:pt idx="5033">
                  <c:v>17.001999999999999</c:v>
                </c:pt>
                <c:pt idx="5034">
                  <c:v>16.998999999999999</c:v>
                </c:pt>
                <c:pt idx="5035">
                  <c:v>16.998999999999999</c:v>
                </c:pt>
                <c:pt idx="5036">
                  <c:v>17</c:v>
                </c:pt>
                <c:pt idx="5037">
                  <c:v>17</c:v>
                </c:pt>
                <c:pt idx="5038">
                  <c:v>16.997</c:v>
                </c:pt>
                <c:pt idx="5039">
                  <c:v>16.997</c:v>
                </c:pt>
                <c:pt idx="5040">
                  <c:v>16.998000000000001</c:v>
                </c:pt>
                <c:pt idx="5041">
                  <c:v>16.998000000000001</c:v>
                </c:pt>
                <c:pt idx="5042">
                  <c:v>16.998000000000001</c:v>
                </c:pt>
                <c:pt idx="5043">
                  <c:v>16.998000000000001</c:v>
                </c:pt>
                <c:pt idx="5044">
                  <c:v>16.997</c:v>
                </c:pt>
                <c:pt idx="5045">
                  <c:v>16.995999999999999</c:v>
                </c:pt>
                <c:pt idx="5046">
                  <c:v>16.995999999999999</c:v>
                </c:pt>
                <c:pt idx="5047">
                  <c:v>16.995999999999999</c:v>
                </c:pt>
                <c:pt idx="5048">
                  <c:v>16.997</c:v>
                </c:pt>
                <c:pt idx="5049">
                  <c:v>16.997</c:v>
                </c:pt>
                <c:pt idx="5050">
                  <c:v>16.997</c:v>
                </c:pt>
                <c:pt idx="5051">
                  <c:v>16.998000000000001</c:v>
                </c:pt>
                <c:pt idx="5052">
                  <c:v>16.998999999999999</c:v>
                </c:pt>
                <c:pt idx="5053">
                  <c:v>16.998999999999999</c:v>
                </c:pt>
                <c:pt idx="5054">
                  <c:v>16.998999999999999</c:v>
                </c:pt>
                <c:pt idx="5055">
                  <c:v>16.998999999999999</c:v>
                </c:pt>
                <c:pt idx="5056">
                  <c:v>17</c:v>
                </c:pt>
                <c:pt idx="5057">
                  <c:v>17.001000000000001</c:v>
                </c:pt>
                <c:pt idx="5058">
                  <c:v>17.001000000000001</c:v>
                </c:pt>
                <c:pt idx="5059">
                  <c:v>17.003</c:v>
                </c:pt>
                <c:pt idx="5060">
                  <c:v>17.003</c:v>
                </c:pt>
                <c:pt idx="5061">
                  <c:v>17.003</c:v>
                </c:pt>
                <c:pt idx="5062">
                  <c:v>17.003</c:v>
                </c:pt>
                <c:pt idx="5063">
                  <c:v>17.003</c:v>
                </c:pt>
                <c:pt idx="5064">
                  <c:v>17.003</c:v>
                </c:pt>
                <c:pt idx="5065">
                  <c:v>17.001999999999999</c:v>
                </c:pt>
                <c:pt idx="5066">
                  <c:v>17.004000000000001</c:v>
                </c:pt>
                <c:pt idx="5067">
                  <c:v>17.004000000000001</c:v>
                </c:pt>
                <c:pt idx="5068">
                  <c:v>17.003</c:v>
                </c:pt>
                <c:pt idx="5069">
                  <c:v>17.003</c:v>
                </c:pt>
                <c:pt idx="5070">
                  <c:v>17.001999999999999</c:v>
                </c:pt>
                <c:pt idx="5071">
                  <c:v>17.001999999999999</c:v>
                </c:pt>
                <c:pt idx="5072">
                  <c:v>17</c:v>
                </c:pt>
                <c:pt idx="5073">
                  <c:v>17.001000000000001</c:v>
                </c:pt>
                <c:pt idx="5074">
                  <c:v>16.998000000000001</c:v>
                </c:pt>
                <c:pt idx="5075">
                  <c:v>16.998000000000001</c:v>
                </c:pt>
                <c:pt idx="5076">
                  <c:v>17</c:v>
                </c:pt>
                <c:pt idx="5077">
                  <c:v>16.997</c:v>
                </c:pt>
                <c:pt idx="5078">
                  <c:v>16.997</c:v>
                </c:pt>
                <c:pt idx="5079">
                  <c:v>16.997</c:v>
                </c:pt>
                <c:pt idx="5080">
                  <c:v>16.997</c:v>
                </c:pt>
                <c:pt idx="5081">
                  <c:v>16.995999999999999</c:v>
                </c:pt>
                <c:pt idx="5082">
                  <c:v>16.998000000000001</c:v>
                </c:pt>
                <c:pt idx="5083">
                  <c:v>16.998000000000001</c:v>
                </c:pt>
                <c:pt idx="5084">
                  <c:v>16.997</c:v>
                </c:pt>
                <c:pt idx="5085">
                  <c:v>16.997</c:v>
                </c:pt>
                <c:pt idx="5086">
                  <c:v>16.997</c:v>
                </c:pt>
                <c:pt idx="5087">
                  <c:v>16.998999999999999</c:v>
                </c:pt>
                <c:pt idx="5088">
                  <c:v>16.997</c:v>
                </c:pt>
                <c:pt idx="5089">
                  <c:v>16.997</c:v>
                </c:pt>
                <c:pt idx="5090">
                  <c:v>16.998000000000001</c:v>
                </c:pt>
                <c:pt idx="5091">
                  <c:v>16.998000000000001</c:v>
                </c:pt>
                <c:pt idx="5092">
                  <c:v>16.998000000000001</c:v>
                </c:pt>
                <c:pt idx="5093">
                  <c:v>17</c:v>
                </c:pt>
                <c:pt idx="5094">
                  <c:v>17</c:v>
                </c:pt>
                <c:pt idx="5095">
                  <c:v>17.001999999999999</c:v>
                </c:pt>
                <c:pt idx="5096">
                  <c:v>17.001999999999999</c:v>
                </c:pt>
                <c:pt idx="5097">
                  <c:v>17.001000000000001</c:v>
                </c:pt>
                <c:pt idx="5098">
                  <c:v>17.001999999999999</c:v>
                </c:pt>
                <c:pt idx="5099">
                  <c:v>17.003</c:v>
                </c:pt>
                <c:pt idx="5100">
                  <c:v>17.003</c:v>
                </c:pt>
                <c:pt idx="5101">
                  <c:v>17.004000000000001</c:v>
                </c:pt>
                <c:pt idx="5102">
                  <c:v>17.003</c:v>
                </c:pt>
                <c:pt idx="5103">
                  <c:v>17.003</c:v>
                </c:pt>
                <c:pt idx="5104">
                  <c:v>17.003</c:v>
                </c:pt>
                <c:pt idx="5105">
                  <c:v>17.003</c:v>
                </c:pt>
                <c:pt idx="5106">
                  <c:v>17.003</c:v>
                </c:pt>
                <c:pt idx="5107">
                  <c:v>17.001999999999999</c:v>
                </c:pt>
                <c:pt idx="5108">
                  <c:v>17.001999999999999</c:v>
                </c:pt>
                <c:pt idx="5109">
                  <c:v>17.003</c:v>
                </c:pt>
                <c:pt idx="5110">
                  <c:v>17.003</c:v>
                </c:pt>
                <c:pt idx="5111">
                  <c:v>17.001000000000001</c:v>
                </c:pt>
                <c:pt idx="5112">
                  <c:v>17.001000000000001</c:v>
                </c:pt>
                <c:pt idx="5113">
                  <c:v>17</c:v>
                </c:pt>
                <c:pt idx="5114">
                  <c:v>17</c:v>
                </c:pt>
                <c:pt idx="5115">
                  <c:v>16.998000000000001</c:v>
                </c:pt>
                <c:pt idx="5116">
                  <c:v>16.998000000000001</c:v>
                </c:pt>
                <c:pt idx="5117">
                  <c:v>16.998000000000001</c:v>
                </c:pt>
                <c:pt idx="5118">
                  <c:v>16.998000000000001</c:v>
                </c:pt>
                <c:pt idx="5119">
                  <c:v>16.998000000000001</c:v>
                </c:pt>
                <c:pt idx="5120">
                  <c:v>16.998999999999999</c:v>
                </c:pt>
                <c:pt idx="5121">
                  <c:v>16.997</c:v>
                </c:pt>
                <c:pt idx="5122">
                  <c:v>16.998000000000001</c:v>
                </c:pt>
                <c:pt idx="5123">
                  <c:v>16.997</c:v>
                </c:pt>
                <c:pt idx="5124">
                  <c:v>16.997</c:v>
                </c:pt>
                <c:pt idx="5125">
                  <c:v>16.998000000000001</c:v>
                </c:pt>
                <c:pt idx="5126">
                  <c:v>16.998000000000001</c:v>
                </c:pt>
                <c:pt idx="5127">
                  <c:v>16.998000000000001</c:v>
                </c:pt>
                <c:pt idx="5128">
                  <c:v>16.998999999999999</c:v>
                </c:pt>
                <c:pt idx="5129">
                  <c:v>17</c:v>
                </c:pt>
                <c:pt idx="5130">
                  <c:v>17</c:v>
                </c:pt>
                <c:pt idx="5131">
                  <c:v>17</c:v>
                </c:pt>
                <c:pt idx="5132">
                  <c:v>16.998999999999999</c:v>
                </c:pt>
                <c:pt idx="5133">
                  <c:v>17.001000000000001</c:v>
                </c:pt>
                <c:pt idx="5134">
                  <c:v>17.001999999999999</c:v>
                </c:pt>
                <c:pt idx="5135">
                  <c:v>17.001999999999999</c:v>
                </c:pt>
                <c:pt idx="5136">
                  <c:v>17.003</c:v>
                </c:pt>
                <c:pt idx="5137">
                  <c:v>17.003</c:v>
                </c:pt>
                <c:pt idx="5138">
                  <c:v>17.003</c:v>
                </c:pt>
                <c:pt idx="5139">
                  <c:v>17.004000000000001</c:v>
                </c:pt>
                <c:pt idx="5140">
                  <c:v>17.003</c:v>
                </c:pt>
                <c:pt idx="5141">
                  <c:v>17.003</c:v>
                </c:pt>
                <c:pt idx="5142">
                  <c:v>17.001999999999999</c:v>
                </c:pt>
                <c:pt idx="5143">
                  <c:v>17.001999999999999</c:v>
                </c:pt>
                <c:pt idx="5144">
                  <c:v>17.001999999999999</c:v>
                </c:pt>
                <c:pt idx="5145">
                  <c:v>17</c:v>
                </c:pt>
                <c:pt idx="5146">
                  <c:v>17</c:v>
                </c:pt>
                <c:pt idx="5147">
                  <c:v>16.998000000000001</c:v>
                </c:pt>
                <c:pt idx="5148">
                  <c:v>16.998000000000001</c:v>
                </c:pt>
                <c:pt idx="5149">
                  <c:v>16.998999999999999</c:v>
                </c:pt>
                <c:pt idx="5150">
                  <c:v>16.998999999999999</c:v>
                </c:pt>
                <c:pt idx="5151">
                  <c:v>16.998000000000001</c:v>
                </c:pt>
                <c:pt idx="5152">
                  <c:v>16.998999999999999</c:v>
                </c:pt>
                <c:pt idx="5153">
                  <c:v>16.997</c:v>
                </c:pt>
                <c:pt idx="5154">
                  <c:v>16.997</c:v>
                </c:pt>
                <c:pt idx="5155">
                  <c:v>16.997</c:v>
                </c:pt>
                <c:pt idx="5156">
                  <c:v>16.995999999999999</c:v>
                </c:pt>
                <c:pt idx="5157">
                  <c:v>16.995999999999999</c:v>
                </c:pt>
                <c:pt idx="5158">
                  <c:v>16.997</c:v>
                </c:pt>
                <c:pt idx="5159">
                  <c:v>16.997</c:v>
                </c:pt>
                <c:pt idx="5160">
                  <c:v>16.998000000000001</c:v>
                </c:pt>
                <c:pt idx="5161">
                  <c:v>16.998000000000001</c:v>
                </c:pt>
                <c:pt idx="5162">
                  <c:v>16.998000000000001</c:v>
                </c:pt>
                <c:pt idx="5163">
                  <c:v>16.998000000000001</c:v>
                </c:pt>
                <c:pt idx="5164">
                  <c:v>16.998000000000001</c:v>
                </c:pt>
                <c:pt idx="5165">
                  <c:v>16.998999999999999</c:v>
                </c:pt>
                <c:pt idx="5166">
                  <c:v>16.998999999999999</c:v>
                </c:pt>
                <c:pt idx="5167">
                  <c:v>16.998999999999999</c:v>
                </c:pt>
                <c:pt idx="5168">
                  <c:v>17.001999999999999</c:v>
                </c:pt>
                <c:pt idx="5169">
                  <c:v>17.001999999999999</c:v>
                </c:pt>
                <c:pt idx="5170">
                  <c:v>17.001000000000001</c:v>
                </c:pt>
                <c:pt idx="5171">
                  <c:v>17.001000000000001</c:v>
                </c:pt>
                <c:pt idx="5172">
                  <c:v>17.001999999999999</c:v>
                </c:pt>
                <c:pt idx="5173">
                  <c:v>17.001999999999999</c:v>
                </c:pt>
                <c:pt idx="5174">
                  <c:v>17.001999999999999</c:v>
                </c:pt>
                <c:pt idx="5175">
                  <c:v>17.001999999999999</c:v>
                </c:pt>
                <c:pt idx="5176">
                  <c:v>17.001999999999999</c:v>
                </c:pt>
                <c:pt idx="5177">
                  <c:v>17.001999999999999</c:v>
                </c:pt>
                <c:pt idx="5178">
                  <c:v>17.004000000000001</c:v>
                </c:pt>
                <c:pt idx="5179">
                  <c:v>17.004000000000001</c:v>
                </c:pt>
                <c:pt idx="5180">
                  <c:v>17.003</c:v>
                </c:pt>
                <c:pt idx="5181">
                  <c:v>17.003</c:v>
                </c:pt>
                <c:pt idx="5182">
                  <c:v>17.001999999999999</c:v>
                </c:pt>
                <c:pt idx="5183">
                  <c:v>17.001999999999999</c:v>
                </c:pt>
                <c:pt idx="5184">
                  <c:v>17</c:v>
                </c:pt>
                <c:pt idx="5185">
                  <c:v>17</c:v>
                </c:pt>
                <c:pt idx="5186">
                  <c:v>17</c:v>
                </c:pt>
                <c:pt idx="5187">
                  <c:v>17</c:v>
                </c:pt>
                <c:pt idx="5188">
                  <c:v>17</c:v>
                </c:pt>
                <c:pt idx="5189">
                  <c:v>16.998999999999999</c:v>
                </c:pt>
                <c:pt idx="5190">
                  <c:v>16.997</c:v>
                </c:pt>
                <c:pt idx="5191">
                  <c:v>16.997</c:v>
                </c:pt>
                <c:pt idx="5192">
                  <c:v>16.997</c:v>
                </c:pt>
                <c:pt idx="5193">
                  <c:v>16.995999999999999</c:v>
                </c:pt>
                <c:pt idx="5194">
                  <c:v>16.995000000000001</c:v>
                </c:pt>
                <c:pt idx="5195">
                  <c:v>16.995000000000001</c:v>
                </c:pt>
                <c:pt idx="5196">
                  <c:v>16.995999999999999</c:v>
                </c:pt>
                <c:pt idx="5197">
                  <c:v>16.995999999999999</c:v>
                </c:pt>
                <c:pt idx="5198">
                  <c:v>16.998999999999999</c:v>
                </c:pt>
                <c:pt idx="5199">
                  <c:v>16.998999999999999</c:v>
                </c:pt>
                <c:pt idx="5200">
                  <c:v>16.998999999999999</c:v>
                </c:pt>
                <c:pt idx="5201">
                  <c:v>17</c:v>
                </c:pt>
                <c:pt idx="5202">
                  <c:v>17</c:v>
                </c:pt>
                <c:pt idx="5203">
                  <c:v>17</c:v>
                </c:pt>
                <c:pt idx="5204">
                  <c:v>17</c:v>
                </c:pt>
                <c:pt idx="5205">
                  <c:v>17.003</c:v>
                </c:pt>
                <c:pt idx="5206">
                  <c:v>17.003</c:v>
                </c:pt>
                <c:pt idx="5207">
                  <c:v>17.003</c:v>
                </c:pt>
                <c:pt idx="5208">
                  <c:v>17.001999999999999</c:v>
                </c:pt>
                <c:pt idx="5209">
                  <c:v>17.003</c:v>
                </c:pt>
                <c:pt idx="5210">
                  <c:v>17.003</c:v>
                </c:pt>
                <c:pt idx="5211">
                  <c:v>17.003</c:v>
                </c:pt>
                <c:pt idx="5212">
                  <c:v>17.003</c:v>
                </c:pt>
                <c:pt idx="5213">
                  <c:v>17.001999999999999</c:v>
                </c:pt>
                <c:pt idx="5214">
                  <c:v>17.001999999999999</c:v>
                </c:pt>
                <c:pt idx="5215">
                  <c:v>17.001999999999999</c:v>
                </c:pt>
                <c:pt idx="5216">
                  <c:v>17.001000000000001</c:v>
                </c:pt>
                <c:pt idx="5217">
                  <c:v>17.001000000000001</c:v>
                </c:pt>
                <c:pt idx="5218">
                  <c:v>17.001999999999999</c:v>
                </c:pt>
                <c:pt idx="5219">
                  <c:v>17</c:v>
                </c:pt>
                <c:pt idx="5220">
                  <c:v>17</c:v>
                </c:pt>
                <c:pt idx="5221">
                  <c:v>17</c:v>
                </c:pt>
                <c:pt idx="5222">
                  <c:v>17</c:v>
                </c:pt>
                <c:pt idx="5223">
                  <c:v>16.998000000000001</c:v>
                </c:pt>
                <c:pt idx="5224">
                  <c:v>16.998000000000001</c:v>
                </c:pt>
                <c:pt idx="5225">
                  <c:v>16.998000000000001</c:v>
                </c:pt>
                <c:pt idx="5226">
                  <c:v>16.998000000000001</c:v>
                </c:pt>
                <c:pt idx="5227">
                  <c:v>16.997</c:v>
                </c:pt>
                <c:pt idx="5228">
                  <c:v>16.997</c:v>
                </c:pt>
                <c:pt idx="5229">
                  <c:v>16.995999999999999</c:v>
                </c:pt>
                <c:pt idx="5230">
                  <c:v>16.995000000000001</c:v>
                </c:pt>
                <c:pt idx="5231">
                  <c:v>16.997</c:v>
                </c:pt>
                <c:pt idx="5232">
                  <c:v>16.997</c:v>
                </c:pt>
                <c:pt idx="5233">
                  <c:v>16.998000000000001</c:v>
                </c:pt>
                <c:pt idx="5234">
                  <c:v>16.997</c:v>
                </c:pt>
                <c:pt idx="5235">
                  <c:v>16.998000000000001</c:v>
                </c:pt>
                <c:pt idx="5236">
                  <c:v>16.998000000000001</c:v>
                </c:pt>
                <c:pt idx="5237">
                  <c:v>16.998000000000001</c:v>
                </c:pt>
                <c:pt idx="5238">
                  <c:v>17</c:v>
                </c:pt>
                <c:pt idx="5239">
                  <c:v>17</c:v>
                </c:pt>
                <c:pt idx="5240">
                  <c:v>16.998999999999999</c:v>
                </c:pt>
                <c:pt idx="5241">
                  <c:v>16.998999999999999</c:v>
                </c:pt>
                <c:pt idx="5242">
                  <c:v>17.001000000000001</c:v>
                </c:pt>
                <c:pt idx="5243">
                  <c:v>17.001000000000001</c:v>
                </c:pt>
                <c:pt idx="5244">
                  <c:v>17.001999999999999</c:v>
                </c:pt>
                <c:pt idx="5245">
                  <c:v>17.003</c:v>
                </c:pt>
                <c:pt idx="5246">
                  <c:v>17.003</c:v>
                </c:pt>
                <c:pt idx="5247">
                  <c:v>17.001999999999999</c:v>
                </c:pt>
                <c:pt idx="5248">
                  <c:v>17.003</c:v>
                </c:pt>
                <c:pt idx="5249">
                  <c:v>17.003</c:v>
                </c:pt>
                <c:pt idx="5250">
                  <c:v>17.001999999999999</c:v>
                </c:pt>
                <c:pt idx="5251">
                  <c:v>17.004000000000001</c:v>
                </c:pt>
                <c:pt idx="5252">
                  <c:v>17.004000000000001</c:v>
                </c:pt>
                <c:pt idx="5253">
                  <c:v>17.001999999999999</c:v>
                </c:pt>
                <c:pt idx="5254">
                  <c:v>17.001999999999999</c:v>
                </c:pt>
                <c:pt idx="5255">
                  <c:v>17.003</c:v>
                </c:pt>
                <c:pt idx="5256">
                  <c:v>17.003</c:v>
                </c:pt>
                <c:pt idx="5257">
                  <c:v>17.003</c:v>
                </c:pt>
                <c:pt idx="5258">
                  <c:v>17.001999999999999</c:v>
                </c:pt>
                <c:pt idx="5259">
                  <c:v>17.001000000000001</c:v>
                </c:pt>
                <c:pt idx="5260">
                  <c:v>17.001000000000001</c:v>
                </c:pt>
                <c:pt idx="5261">
                  <c:v>17.001000000000001</c:v>
                </c:pt>
                <c:pt idx="5262">
                  <c:v>16.998999999999999</c:v>
                </c:pt>
                <c:pt idx="5263">
                  <c:v>16.998999999999999</c:v>
                </c:pt>
                <c:pt idx="5264">
                  <c:v>16.998999999999999</c:v>
                </c:pt>
                <c:pt idx="5265">
                  <c:v>16.998999999999999</c:v>
                </c:pt>
                <c:pt idx="5266">
                  <c:v>17</c:v>
                </c:pt>
                <c:pt idx="5267">
                  <c:v>16.997</c:v>
                </c:pt>
                <c:pt idx="5268">
                  <c:v>16.998000000000001</c:v>
                </c:pt>
                <c:pt idx="5269">
                  <c:v>16.998000000000001</c:v>
                </c:pt>
                <c:pt idx="5270">
                  <c:v>16.997</c:v>
                </c:pt>
                <c:pt idx="5271">
                  <c:v>16.998000000000001</c:v>
                </c:pt>
                <c:pt idx="5272">
                  <c:v>16.998000000000001</c:v>
                </c:pt>
                <c:pt idx="5273">
                  <c:v>16.998000000000001</c:v>
                </c:pt>
                <c:pt idx="5274">
                  <c:v>16.995999999999999</c:v>
                </c:pt>
                <c:pt idx="5275">
                  <c:v>16.995999999999999</c:v>
                </c:pt>
                <c:pt idx="5276">
                  <c:v>16.995999999999999</c:v>
                </c:pt>
                <c:pt idx="5277">
                  <c:v>16.995999999999999</c:v>
                </c:pt>
                <c:pt idx="5278">
                  <c:v>16.998999999999999</c:v>
                </c:pt>
                <c:pt idx="5279">
                  <c:v>16.998999999999999</c:v>
                </c:pt>
                <c:pt idx="5280">
                  <c:v>16.998999999999999</c:v>
                </c:pt>
                <c:pt idx="5281">
                  <c:v>17.001000000000001</c:v>
                </c:pt>
                <c:pt idx="5282">
                  <c:v>17</c:v>
                </c:pt>
                <c:pt idx="5283">
                  <c:v>17</c:v>
                </c:pt>
                <c:pt idx="5284">
                  <c:v>17</c:v>
                </c:pt>
                <c:pt idx="5285">
                  <c:v>17</c:v>
                </c:pt>
                <c:pt idx="5286">
                  <c:v>17</c:v>
                </c:pt>
                <c:pt idx="5287">
                  <c:v>17</c:v>
                </c:pt>
                <c:pt idx="5288">
                  <c:v>17.001000000000001</c:v>
                </c:pt>
                <c:pt idx="5289">
                  <c:v>17.001999999999999</c:v>
                </c:pt>
                <c:pt idx="5290">
                  <c:v>17.001999999999999</c:v>
                </c:pt>
                <c:pt idx="5291">
                  <c:v>17.001999999999999</c:v>
                </c:pt>
                <c:pt idx="5292">
                  <c:v>17.004000000000001</c:v>
                </c:pt>
                <c:pt idx="5293">
                  <c:v>17.004000000000001</c:v>
                </c:pt>
                <c:pt idx="5294">
                  <c:v>17.001999999999999</c:v>
                </c:pt>
                <c:pt idx="5295">
                  <c:v>17.003</c:v>
                </c:pt>
                <c:pt idx="5296">
                  <c:v>17.001000000000001</c:v>
                </c:pt>
                <c:pt idx="5297">
                  <c:v>17.003</c:v>
                </c:pt>
                <c:pt idx="5298">
                  <c:v>17.003</c:v>
                </c:pt>
                <c:pt idx="5299">
                  <c:v>17.003</c:v>
                </c:pt>
                <c:pt idx="5300">
                  <c:v>17.001000000000001</c:v>
                </c:pt>
                <c:pt idx="5301">
                  <c:v>17.001000000000001</c:v>
                </c:pt>
                <c:pt idx="5302">
                  <c:v>16.998999999999999</c:v>
                </c:pt>
                <c:pt idx="5303">
                  <c:v>16.998999999999999</c:v>
                </c:pt>
                <c:pt idx="5304">
                  <c:v>16.998999999999999</c:v>
                </c:pt>
                <c:pt idx="5305">
                  <c:v>16.998999999999999</c:v>
                </c:pt>
                <c:pt idx="5306">
                  <c:v>16.998999999999999</c:v>
                </c:pt>
                <c:pt idx="5307">
                  <c:v>16.998999999999999</c:v>
                </c:pt>
                <c:pt idx="5308">
                  <c:v>16.998999999999999</c:v>
                </c:pt>
                <c:pt idx="5309">
                  <c:v>16.997</c:v>
                </c:pt>
                <c:pt idx="5310">
                  <c:v>16.997</c:v>
                </c:pt>
                <c:pt idx="5311">
                  <c:v>16.998000000000001</c:v>
                </c:pt>
                <c:pt idx="5312">
                  <c:v>16.997</c:v>
                </c:pt>
                <c:pt idx="5313">
                  <c:v>16.997</c:v>
                </c:pt>
                <c:pt idx="5314">
                  <c:v>16.997</c:v>
                </c:pt>
                <c:pt idx="5315">
                  <c:v>16.997</c:v>
                </c:pt>
                <c:pt idx="5316">
                  <c:v>16.997</c:v>
                </c:pt>
                <c:pt idx="5317">
                  <c:v>16.995000000000001</c:v>
                </c:pt>
                <c:pt idx="5318">
                  <c:v>16.998000000000001</c:v>
                </c:pt>
                <c:pt idx="5319">
                  <c:v>16.998000000000001</c:v>
                </c:pt>
                <c:pt idx="5320">
                  <c:v>16.997</c:v>
                </c:pt>
                <c:pt idx="5321">
                  <c:v>16.998999999999999</c:v>
                </c:pt>
                <c:pt idx="5322">
                  <c:v>17</c:v>
                </c:pt>
                <c:pt idx="5323">
                  <c:v>17</c:v>
                </c:pt>
                <c:pt idx="5324">
                  <c:v>17.001999999999999</c:v>
                </c:pt>
                <c:pt idx="5325">
                  <c:v>17.001999999999999</c:v>
                </c:pt>
                <c:pt idx="5326">
                  <c:v>17</c:v>
                </c:pt>
                <c:pt idx="5327">
                  <c:v>17</c:v>
                </c:pt>
                <c:pt idx="5328">
                  <c:v>17.001999999999999</c:v>
                </c:pt>
                <c:pt idx="5329">
                  <c:v>17.001999999999999</c:v>
                </c:pt>
                <c:pt idx="5330">
                  <c:v>17.003</c:v>
                </c:pt>
                <c:pt idx="5331">
                  <c:v>17.003</c:v>
                </c:pt>
                <c:pt idx="5332">
                  <c:v>17.003</c:v>
                </c:pt>
                <c:pt idx="5333">
                  <c:v>17.003</c:v>
                </c:pt>
                <c:pt idx="5334">
                  <c:v>17.003</c:v>
                </c:pt>
                <c:pt idx="5335">
                  <c:v>17.004000000000001</c:v>
                </c:pt>
                <c:pt idx="5336">
                  <c:v>17.004000000000001</c:v>
                </c:pt>
                <c:pt idx="5337">
                  <c:v>17.003</c:v>
                </c:pt>
                <c:pt idx="5338">
                  <c:v>17.003</c:v>
                </c:pt>
                <c:pt idx="5339">
                  <c:v>17.004000000000001</c:v>
                </c:pt>
                <c:pt idx="5340">
                  <c:v>17.001000000000001</c:v>
                </c:pt>
                <c:pt idx="5341">
                  <c:v>17</c:v>
                </c:pt>
                <c:pt idx="5342">
                  <c:v>17</c:v>
                </c:pt>
                <c:pt idx="5343">
                  <c:v>17</c:v>
                </c:pt>
                <c:pt idx="5344">
                  <c:v>17.001000000000001</c:v>
                </c:pt>
                <c:pt idx="5345">
                  <c:v>16.998999999999999</c:v>
                </c:pt>
                <c:pt idx="5346">
                  <c:v>16.998999999999999</c:v>
                </c:pt>
                <c:pt idx="5347">
                  <c:v>16.998999999999999</c:v>
                </c:pt>
                <c:pt idx="5348">
                  <c:v>16.998999999999999</c:v>
                </c:pt>
                <c:pt idx="5349">
                  <c:v>16.998999999999999</c:v>
                </c:pt>
                <c:pt idx="5350">
                  <c:v>16.998000000000001</c:v>
                </c:pt>
                <c:pt idx="5351">
                  <c:v>16.998000000000001</c:v>
                </c:pt>
                <c:pt idx="5352">
                  <c:v>16.995999999999999</c:v>
                </c:pt>
                <c:pt idx="5353">
                  <c:v>16.995999999999999</c:v>
                </c:pt>
                <c:pt idx="5354">
                  <c:v>16.998000000000001</c:v>
                </c:pt>
                <c:pt idx="5355">
                  <c:v>16.998000000000001</c:v>
                </c:pt>
                <c:pt idx="5356">
                  <c:v>16.995999999999999</c:v>
                </c:pt>
                <c:pt idx="5357">
                  <c:v>16.995999999999999</c:v>
                </c:pt>
                <c:pt idx="5358">
                  <c:v>16.995999999999999</c:v>
                </c:pt>
                <c:pt idx="5359">
                  <c:v>16.998000000000001</c:v>
                </c:pt>
                <c:pt idx="5360">
                  <c:v>16.998000000000001</c:v>
                </c:pt>
                <c:pt idx="5361">
                  <c:v>16.998999999999999</c:v>
                </c:pt>
                <c:pt idx="5362">
                  <c:v>16.998000000000001</c:v>
                </c:pt>
                <c:pt idx="5363">
                  <c:v>16.998000000000001</c:v>
                </c:pt>
                <c:pt idx="5364">
                  <c:v>17</c:v>
                </c:pt>
                <c:pt idx="5365">
                  <c:v>17</c:v>
                </c:pt>
                <c:pt idx="5366">
                  <c:v>17.001000000000001</c:v>
                </c:pt>
                <c:pt idx="5367">
                  <c:v>17.001999999999999</c:v>
                </c:pt>
                <c:pt idx="5368">
                  <c:v>17.001999999999999</c:v>
                </c:pt>
                <c:pt idx="5369">
                  <c:v>17.001000000000001</c:v>
                </c:pt>
                <c:pt idx="5370">
                  <c:v>17.001000000000001</c:v>
                </c:pt>
                <c:pt idx="5371">
                  <c:v>17.003</c:v>
                </c:pt>
                <c:pt idx="5372">
                  <c:v>17.001999999999999</c:v>
                </c:pt>
                <c:pt idx="5373">
                  <c:v>17.001999999999999</c:v>
                </c:pt>
                <c:pt idx="5374">
                  <c:v>17.001999999999999</c:v>
                </c:pt>
                <c:pt idx="5375">
                  <c:v>17.003</c:v>
                </c:pt>
                <c:pt idx="5376">
                  <c:v>17.003</c:v>
                </c:pt>
                <c:pt idx="5377">
                  <c:v>17.004000000000001</c:v>
                </c:pt>
                <c:pt idx="5378">
                  <c:v>17.004000000000001</c:v>
                </c:pt>
                <c:pt idx="5379">
                  <c:v>17.004000000000001</c:v>
                </c:pt>
                <c:pt idx="5380">
                  <c:v>17.004000000000001</c:v>
                </c:pt>
                <c:pt idx="5381">
                  <c:v>17.001999999999999</c:v>
                </c:pt>
                <c:pt idx="5382">
                  <c:v>17.001000000000001</c:v>
                </c:pt>
                <c:pt idx="5383">
                  <c:v>17</c:v>
                </c:pt>
                <c:pt idx="5384">
                  <c:v>17</c:v>
                </c:pt>
                <c:pt idx="5385">
                  <c:v>17.001000000000001</c:v>
                </c:pt>
                <c:pt idx="5386">
                  <c:v>17.001000000000001</c:v>
                </c:pt>
                <c:pt idx="5387">
                  <c:v>17.001000000000001</c:v>
                </c:pt>
                <c:pt idx="5388">
                  <c:v>17</c:v>
                </c:pt>
                <c:pt idx="5389">
                  <c:v>17</c:v>
                </c:pt>
                <c:pt idx="5390">
                  <c:v>16.998999999999999</c:v>
                </c:pt>
                <c:pt idx="5391">
                  <c:v>16.998999999999999</c:v>
                </c:pt>
                <c:pt idx="5392">
                  <c:v>16.998000000000001</c:v>
                </c:pt>
                <c:pt idx="5393">
                  <c:v>16.997</c:v>
                </c:pt>
                <c:pt idx="5394">
                  <c:v>16.997</c:v>
                </c:pt>
                <c:pt idx="5395">
                  <c:v>16.997</c:v>
                </c:pt>
                <c:pt idx="5396">
                  <c:v>16.997</c:v>
                </c:pt>
                <c:pt idx="5397">
                  <c:v>16.997</c:v>
                </c:pt>
                <c:pt idx="5398">
                  <c:v>16.997</c:v>
                </c:pt>
                <c:pt idx="5399">
                  <c:v>16.997</c:v>
                </c:pt>
                <c:pt idx="5400">
                  <c:v>16.998000000000001</c:v>
                </c:pt>
                <c:pt idx="5401">
                  <c:v>16.998000000000001</c:v>
                </c:pt>
                <c:pt idx="5402">
                  <c:v>16.998000000000001</c:v>
                </c:pt>
                <c:pt idx="5403">
                  <c:v>16.998000000000001</c:v>
                </c:pt>
                <c:pt idx="5404">
                  <c:v>17.001000000000001</c:v>
                </c:pt>
                <c:pt idx="5405">
                  <c:v>17.001000000000001</c:v>
                </c:pt>
                <c:pt idx="5406">
                  <c:v>17</c:v>
                </c:pt>
                <c:pt idx="5407">
                  <c:v>17</c:v>
                </c:pt>
                <c:pt idx="5408">
                  <c:v>17.001000000000001</c:v>
                </c:pt>
                <c:pt idx="5409">
                  <c:v>17.001000000000001</c:v>
                </c:pt>
                <c:pt idx="5410">
                  <c:v>17.003</c:v>
                </c:pt>
                <c:pt idx="5411">
                  <c:v>17.003</c:v>
                </c:pt>
                <c:pt idx="5412">
                  <c:v>17.001999999999999</c:v>
                </c:pt>
                <c:pt idx="5413">
                  <c:v>17.003</c:v>
                </c:pt>
                <c:pt idx="5414">
                  <c:v>17.003</c:v>
                </c:pt>
                <c:pt idx="5415">
                  <c:v>17.003</c:v>
                </c:pt>
                <c:pt idx="5416">
                  <c:v>17.003</c:v>
                </c:pt>
                <c:pt idx="5417">
                  <c:v>17.003</c:v>
                </c:pt>
                <c:pt idx="5418">
                  <c:v>17.003</c:v>
                </c:pt>
                <c:pt idx="5419">
                  <c:v>17.001000000000001</c:v>
                </c:pt>
                <c:pt idx="5420">
                  <c:v>17.001000000000001</c:v>
                </c:pt>
                <c:pt idx="5421">
                  <c:v>17.001999999999999</c:v>
                </c:pt>
                <c:pt idx="5422">
                  <c:v>17.001999999999999</c:v>
                </c:pt>
                <c:pt idx="5423">
                  <c:v>17</c:v>
                </c:pt>
                <c:pt idx="5424">
                  <c:v>17</c:v>
                </c:pt>
                <c:pt idx="5425">
                  <c:v>16.998999999999999</c:v>
                </c:pt>
                <c:pt idx="5426">
                  <c:v>16.998999999999999</c:v>
                </c:pt>
                <c:pt idx="5427">
                  <c:v>16.998000000000001</c:v>
                </c:pt>
                <c:pt idx="5428">
                  <c:v>16.997</c:v>
                </c:pt>
                <c:pt idx="5429">
                  <c:v>16.997</c:v>
                </c:pt>
                <c:pt idx="5430">
                  <c:v>16.995999999999999</c:v>
                </c:pt>
                <c:pt idx="5431">
                  <c:v>16.998000000000001</c:v>
                </c:pt>
                <c:pt idx="5432">
                  <c:v>16.997</c:v>
                </c:pt>
                <c:pt idx="5433">
                  <c:v>16.997</c:v>
                </c:pt>
                <c:pt idx="5434">
                  <c:v>16.998000000000001</c:v>
                </c:pt>
                <c:pt idx="5435">
                  <c:v>16.998000000000001</c:v>
                </c:pt>
                <c:pt idx="5436">
                  <c:v>16.995999999999999</c:v>
                </c:pt>
                <c:pt idx="5437">
                  <c:v>16.998000000000001</c:v>
                </c:pt>
                <c:pt idx="5438">
                  <c:v>16.998000000000001</c:v>
                </c:pt>
                <c:pt idx="5439">
                  <c:v>16.998999999999999</c:v>
                </c:pt>
                <c:pt idx="5440">
                  <c:v>16.998999999999999</c:v>
                </c:pt>
                <c:pt idx="5441">
                  <c:v>17.001000000000001</c:v>
                </c:pt>
                <c:pt idx="5442">
                  <c:v>17.001000000000001</c:v>
                </c:pt>
                <c:pt idx="5443">
                  <c:v>17.001000000000001</c:v>
                </c:pt>
                <c:pt idx="5444">
                  <c:v>17.001000000000001</c:v>
                </c:pt>
                <c:pt idx="5445">
                  <c:v>17.001000000000001</c:v>
                </c:pt>
                <c:pt idx="5446">
                  <c:v>17.001000000000001</c:v>
                </c:pt>
                <c:pt idx="5447">
                  <c:v>17.001999999999999</c:v>
                </c:pt>
                <c:pt idx="5448">
                  <c:v>17.001999999999999</c:v>
                </c:pt>
                <c:pt idx="5449">
                  <c:v>17.003</c:v>
                </c:pt>
                <c:pt idx="5450">
                  <c:v>17.003</c:v>
                </c:pt>
                <c:pt idx="5451">
                  <c:v>17.004000000000001</c:v>
                </c:pt>
                <c:pt idx="5452">
                  <c:v>17.001000000000001</c:v>
                </c:pt>
                <c:pt idx="5453">
                  <c:v>17.001000000000001</c:v>
                </c:pt>
                <c:pt idx="5454">
                  <c:v>17.001999999999999</c:v>
                </c:pt>
                <c:pt idx="5455">
                  <c:v>17.001000000000001</c:v>
                </c:pt>
                <c:pt idx="5456">
                  <c:v>17.001000000000001</c:v>
                </c:pt>
                <c:pt idx="5457">
                  <c:v>17.001999999999999</c:v>
                </c:pt>
                <c:pt idx="5458">
                  <c:v>17.001999999999999</c:v>
                </c:pt>
                <c:pt idx="5459">
                  <c:v>17</c:v>
                </c:pt>
                <c:pt idx="5460">
                  <c:v>17</c:v>
                </c:pt>
                <c:pt idx="5461">
                  <c:v>17.001000000000001</c:v>
                </c:pt>
                <c:pt idx="5462">
                  <c:v>17.001000000000001</c:v>
                </c:pt>
                <c:pt idx="5463">
                  <c:v>16.998999999999999</c:v>
                </c:pt>
                <c:pt idx="5464">
                  <c:v>16.998999999999999</c:v>
                </c:pt>
                <c:pt idx="5465">
                  <c:v>16.998999999999999</c:v>
                </c:pt>
                <c:pt idx="5466">
                  <c:v>16.997</c:v>
                </c:pt>
                <c:pt idx="5467">
                  <c:v>16.997</c:v>
                </c:pt>
                <c:pt idx="5468">
                  <c:v>16.995999999999999</c:v>
                </c:pt>
                <c:pt idx="5469">
                  <c:v>16.995999999999999</c:v>
                </c:pt>
                <c:pt idx="5470">
                  <c:v>16.998000000000001</c:v>
                </c:pt>
                <c:pt idx="5471">
                  <c:v>16.998000000000001</c:v>
                </c:pt>
                <c:pt idx="5472">
                  <c:v>16.995999999999999</c:v>
                </c:pt>
                <c:pt idx="5473">
                  <c:v>16.995999999999999</c:v>
                </c:pt>
                <c:pt idx="5474">
                  <c:v>16.995999999999999</c:v>
                </c:pt>
                <c:pt idx="5475">
                  <c:v>16.997</c:v>
                </c:pt>
                <c:pt idx="5476">
                  <c:v>16.998000000000001</c:v>
                </c:pt>
                <c:pt idx="5477">
                  <c:v>17.001000000000001</c:v>
                </c:pt>
                <c:pt idx="5478">
                  <c:v>17.001000000000001</c:v>
                </c:pt>
                <c:pt idx="5479">
                  <c:v>17</c:v>
                </c:pt>
                <c:pt idx="5480">
                  <c:v>17.001000000000001</c:v>
                </c:pt>
                <c:pt idx="5481">
                  <c:v>17.001000000000001</c:v>
                </c:pt>
                <c:pt idx="5482">
                  <c:v>17</c:v>
                </c:pt>
                <c:pt idx="5483">
                  <c:v>17</c:v>
                </c:pt>
                <c:pt idx="5484">
                  <c:v>17.001999999999999</c:v>
                </c:pt>
                <c:pt idx="5485">
                  <c:v>17.003</c:v>
                </c:pt>
                <c:pt idx="5486">
                  <c:v>17.001999999999999</c:v>
                </c:pt>
                <c:pt idx="5487">
                  <c:v>17.001999999999999</c:v>
                </c:pt>
                <c:pt idx="5488">
                  <c:v>17.003</c:v>
                </c:pt>
                <c:pt idx="5489">
                  <c:v>17.003</c:v>
                </c:pt>
                <c:pt idx="5490">
                  <c:v>17.003</c:v>
                </c:pt>
                <c:pt idx="5491">
                  <c:v>17.003</c:v>
                </c:pt>
                <c:pt idx="5492">
                  <c:v>17.003</c:v>
                </c:pt>
                <c:pt idx="5493">
                  <c:v>17.003</c:v>
                </c:pt>
                <c:pt idx="5494">
                  <c:v>17.004000000000001</c:v>
                </c:pt>
                <c:pt idx="5495">
                  <c:v>17.004000000000001</c:v>
                </c:pt>
                <c:pt idx="5496">
                  <c:v>17.001999999999999</c:v>
                </c:pt>
                <c:pt idx="5497">
                  <c:v>17.001999999999999</c:v>
                </c:pt>
                <c:pt idx="5498">
                  <c:v>17</c:v>
                </c:pt>
                <c:pt idx="5499">
                  <c:v>17</c:v>
                </c:pt>
                <c:pt idx="5500">
                  <c:v>17</c:v>
                </c:pt>
                <c:pt idx="5501">
                  <c:v>17</c:v>
                </c:pt>
                <c:pt idx="5502">
                  <c:v>17</c:v>
                </c:pt>
                <c:pt idx="5503">
                  <c:v>17</c:v>
                </c:pt>
                <c:pt idx="5504">
                  <c:v>17</c:v>
                </c:pt>
                <c:pt idx="5505">
                  <c:v>17</c:v>
                </c:pt>
                <c:pt idx="5506">
                  <c:v>16.998000000000001</c:v>
                </c:pt>
                <c:pt idx="5507">
                  <c:v>16.998000000000001</c:v>
                </c:pt>
                <c:pt idx="5508">
                  <c:v>16.995999999999999</c:v>
                </c:pt>
                <c:pt idx="5509">
                  <c:v>16.995999999999999</c:v>
                </c:pt>
                <c:pt idx="5510">
                  <c:v>16.997</c:v>
                </c:pt>
                <c:pt idx="5511">
                  <c:v>16.997</c:v>
                </c:pt>
                <c:pt idx="5512">
                  <c:v>16.997</c:v>
                </c:pt>
                <c:pt idx="5513">
                  <c:v>16.997</c:v>
                </c:pt>
                <c:pt idx="5514">
                  <c:v>16.997</c:v>
                </c:pt>
                <c:pt idx="5515">
                  <c:v>16.997</c:v>
                </c:pt>
                <c:pt idx="5516">
                  <c:v>16.997</c:v>
                </c:pt>
                <c:pt idx="5517">
                  <c:v>16.998000000000001</c:v>
                </c:pt>
                <c:pt idx="5518">
                  <c:v>16.998999999999999</c:v>
                </c:pt>
                <c:pt idx="5519">
                  <c:v>16.998999999999999</c:v>
                </c:pt>
                <c:pt idx="5520">
                  <c:v>16.998999999999999</c:v>
                </c:pt>
                <c:pt idx="5521">
                  <c:v>16.998999999999999</c:v>
                </c:pt>
                <c:pt idx="5522">
                  <c:v>16.998999999999999</c:v>
                </c:pt>
                <c:pt idx="5523">
                  <c:v>16.998999999999999</c:v>
                </c:pt>
                <c:pt idx="5524">
                  <c:v>17.001999999999999</c:v>
                </c:pt>
                <c:pt idx="5525">
                  <c:v>17.001999999999999</c:v>
                </c:pt>
                <c:pt idx="5526">
                  <c:v>17.001999999999999</c:v>
                </c:pt>
                <c:pt idx="5527">
                  <c:v>17.001999999999999</c:v>
                </c:pt>
                <c:pt idx="5528">
                  <c:v>17.003</c:v>
                </c:pt>
                <c:pt idx="5529">
                  <c:v>17.003</c:v>
                </c:pt>
                <c:pt idx="5530">
                  <c:v>17.001999999999999</c:v>
                </c:pt>
                <c:pt idx="5531">
                  <c:v>17.001999999999999</c:v>
                </c:pt>
                <c:pt idx="5532">
                  <c:v>17.001999999999999</c:v>
                </c:pt>
                <c:pt idx="5533">
                  <c:v>17.004000000000001</c:v>
                </c:pt>
                <c:pt idx="5534">
                  <c:v>17.004000000000001</c:v>
                </c:pt>
                <c:pt idx="5535">
                  <c:v>17.004999999999999</c:v>
                </c:pt>
                <c:pt idx="5536">
                  <c:v>17.003</c:v>
                </c:pt>
                <c:pt idx="5537">
                  <c:v>17.003</c:v>
                </c:pt>
                <c:pt idx="5538">
                  <c:v>17.001000000000001</c:v>
                </c:pt>
                <c:pt idx="5539">
                  <c:v>17.001999999999999</c:v>
                </c:pt>
                <c:pt idx="5540">
                  <c:v>17.001999999999999</c:v>
                </c:pt>
                <c:pt idx="5541">
                  <c:v>17.001000000000001</c:v>
                </c:pt>
                <c:pt idx="5542">
                  <c:v>17.001000000000001</c:v>
                </c:pt>
                <c:pt idx="5543">
                  <c:v>16.998999999999999</c:v>
                </c:pt>
                <c:pt idx="5544">
                  <c:v>16.998999999999999</c:v>
                </c:pt>
                <c:pt idx="5545">
                  <c:v>16.998000000000001</c:v>
                </c:pt>
                <c:pt idx="5546">
                  <c:v>16.998000000000001</c:v>
                </c:pt>
                <c:pt idx="5547">
                  <c:v>16.998000000000001</c:v>
                </c:pt>
                <c:pt idx="5548">
                  <c:v>16.998000000000001</c:v>
                </c:pt>
                <c:pt idx="5549">
                  <c:v>16.997</c:v>
                </c:pt>
                <c:pt idx="5550">
                  <c:v>16.997</c:v>
                </c:pt>
                <c:pt idx="5551">
                  <c:v>16.998999999999999</c:v>
                </c:pt>
                <c:pt idx="5552">
                  <c:v>16.998000000000001</c:v>
                </c:pt>
                <c:pt idx="5553">
                  <c:v>16.995999999999999</c:v>
                </c:pt>
                <c:pt idx="5554">
                  <c:v>16.995999999999999</c:v>
                </c:pt>
                <c:pt idx="5555">
                  <c:v>16.995999999999999</c:v>
                </c:pt>
                <c:pt idx="5556">
                  <c:v>16.995999999999999</c:v>
                </c:pt>
                <c:pt idx="5557">
                  <c:v>16.998000000000001</c:v>
                </c:pt>
                <c:pt idx="5558">
                  <c:v>16.998000000000001</c:v>
                </c:pt>
                <c:pt idx="5559">
                  <c:v>16.997</c:v>
                </c:pt>
                <c:pt idx="5560">
                  <c:v>16.997</c:v>
                </c:pt>
                <c:pt idx="5561">
                  <c:v>16.998000000000001</c:v>
                </c:pt>
                <c:pt idx="5562">
                  <c:v>16.998000000000001</c:v>
                </c:pt>
                <c:pt idx="5563">
                  <c:v>16.998000000000001</c:v>
                </c:pt>
                <c:pt idx="5564">
                  <c:v>16.998999999999999</c:v>
                </c:pt>
                <c:pt idx="5565">
                  <c:v>16.998999999999999</c:v>
                </c:pt>
                <c:pt idx="5566">
                  <c:v>17.001000000000001</c:v>
                </c:pt>
                <c:pt idx="5567">
                  <c:v>17.001000000000001</c:v>
                </c:pt>
                <c:pt idx="5568">
                  <c:v>17.001999999999999</c:v>
                </c:pt>
                <c:pt idx="5569">
                  <c:v>17.001000000000001</c:v>
                </c:pt>
                <c:pt idx="5570">
                  <c:v>17.001000000000001</c:v>
                </c:pt>
                <c:pt idx="5571">
                  <c:v>17.003</c:v>
                </c:pt>
                <c:pt idx="5572">
                  <c:v>17.001999999999999</c:v>
                </c:pt>
                <c:pt idx="5573">
                  <c:v>17.001999999999999</c:v>
                </c:pt>
                <c:pt idx="5574">
                  <c:v>17.003</c:v>
                </c:pt>
                <c:pt idx="5575">
                  <c:v>17.003</c:v>
                </c:pt>
                <c:pt idx="5576">
                  <c:v>17.003</c:v>
                </c:pt>
                <c:pt idx="5577">
                  <c:v>17.004000000000001</c:v>
                </c:pt>
                <c:pt idx="5578">
                  <c:v>17.003</c:v>
                </c:pt>
                <c:pt idx="5579">
                  <c:v>17.001999999999999</c:v>
                </c:pt>
                <c:pt idx="5580">
                  <c:v>17.003</c:v>
                </c:pt>
                <c:pt idx="5581">
                  <c:v>17.003</c:v>
                </c:pt>
                <c:pt idx="5582">
                  <c:v>17.001000000000001</c:v>
                </c:pt>
                <c:pt idx="5583">
                  <c:v>17.001999999999999</c:v>
                </c:pt>
                <c:pt idx="5584">
                  <c:v>17.001999999999999</c:v>
                </c:pt>
                <c:pt idx="5585">
                  <c:v>17.001000000000001</c:v>
                </c:pt>
                <c:pt idx="5586">
                  <c:v>17.001999999999999</c:v>
                </c:pt>
                <c:pt idx="5587">
                  <c:v>17.001999999999999</c:v>
                </c:pt>
                <c:pt idx="5588">
                  <c:v>17.001000000000001</c:v>
                </c:pt>
                <c:pt idx="5589">
                  <c:v>16.998000000000001</c:v>
                </c:pt>
                <c:pt idx="5590">
                  <c:v>16.998000000000001</c:v>
                </c:pt>
                <c:pt idx="5591">
                  <c:v>16.998999999999999</c:v>
                </c:pt>
                <c:pt idx="5592">
                  <c:v>16.998999999999999</c:v>
                </c:pt>
                <c:pt idx="5593">
                  <c:v>16.998000000000001</c:v>
                </c:pt>
                <c:pt idx="5594">
                  <c:v>16.998000000000001</c:v>
                </c:pt>
                <c:pt idx="5595">
                  <c:v>16.998000000000001</c:v>
                </c:pt>
                <c:pt idx="5596">
                  <c:v>16.998000000000001</c:v>
                </c:pt>
                <c:pt idx="5597">
                  <c:v>16.998000000000001</c:v>
                </c:pt>
                <c:pt idx="5598">
                  <c:v>16.997</c:v>
                </c:pt>
                <c:pt idx="5599">
                  <c:v>16.997</c:v>
                </c:pt>
                <c:pt idx="5600">
                  <c:v>16.997</c:v>
                </c:pt>
                <c:pt idx="5601">
                  <c:v>16.997</c:v>
                </c:pt>
                <c:pt idx="5602">
                  <c:v>16.997</c:v>
                </c:pt>
                <c:pt idx="5603">
                  <c:v>16.997</c:v>
                </c:pt>
                <c:pt idx="5604">
                  <c:v>16.998000000000001</c:v>
                </c:pt>
                <c:pt idx="5605">
                  <c:v>16.998999999999999</c:v>
                </c:pt>
                <c:pt idx="5606">
                  <c:v>17</c:v>
                </c:pt>
                <c:pt idx="5607">
                  <c:v>16.998999999999999</c:v>
                </c:pt>
                <c:pt idx="5608">
                  <c:v>16.998000000000001</c:v>
                </c:pt>
                <c:pt idx="5609">
                  <c:v>17</c:v>
                </c:pt>
                <c:pt idx="5610">
                  <c:v>17</c:v>
                </c:pt>
                <c:pt idx="5611">
                  <c:v>17.001000000000001</c:v>
                </c:pt>
                <c:pt idx="5612">
                  <c:v>17.001000000000001</c:v>
                </c:pt>
                <c:pt idx="5613">
                  <c:v>17.001000000000001</c:v>
                </c:pt>
                <c:pt idx="5614">
                  <c:v>17.003</c:v>
                </c:pt>
                <c:pt idx="5615">
                  <c:v>17.003</c:v>
                </c:pt>
                <c:pt idx="5616">
                  <c:v>17.001999999999999</c:v>
                </c:pt>
                <c:pt idx="5617">
                  <c:v>17.001999999999999</c:v>
                </c:pt>
                <c:pt idx="5618">
                  <c:v>17.001999999999999</c:v>
                </c:pt>
                <c:pt idx="5619">
                  <c:v>17.001999999999999</c:v>
                </c:pt>
                <c:pt idx="5620">
                  <c:v>17.001999999999999</c:v>
                </c:pt>
                <c:pt idx="5621">
                  <c:v>17.004999999999999</c:v>
                </c:pt>
                <c:pt idx="5622">
                  <c:v>17.003</c:v>
                </c:pt>
                <c:pt idx="5623">
                  <c:v>17.003</c:v>
                </c:pt>
                <c:pt idx="5624">
                  <c:v>17.003</c:v>
                </c:pt>
                <c:pt idx="5625">
                  <c:v>17.003</c:v>
                </c:pt>
                <c:pt idx="5626">
                  <c:v>17.001000000000001</c:v>
                </c:pt>
                <c:pt idx="5627">
                  <c:v>17.001000000000001</c:v>
                </c:pt>
                <c:pt idx="5628">
                  <c:v>17</c:v>
                </c:pt>
                <c:pt idx="5629">
                  <c:v>17</c:v>
                </c:pt>
                <c:pt idx="5630">
                  <c:v>17.001000000000001</c:v>
                </c:pt>
                <c:pt idx="5631">
                  <c:v>17.001000000000001</c:v>
                </c:pt>
                <c:pt idx="5632">
                  <c:v>16.998999999999999</c:v>
                </c:pt>
                <c:pt idx="5633">
                  <c:v>16.998999999999999</c:v>
                </c:pt>
                <c:pt idx="5634">
                  <c:v>16.998999999999999</c:v>
                </c:pt>
                <c:pt idx="5635">
                  <c:v>16.997</c:v>
                </c:pt>
                <c:pt idx="5636">
                  <c:v>16.997</c:v>
                </c:pt>
                <c:pt idx="5637">
                  <c:v>16.997</c:v>
                </c:pt>
                <c:pt idx="5638">
                  <c:v>16.997</c:v>
                </c:pt>
                <c:pt idx="5639">
                  <c:v>16.997</c:v>
                </c:pt>
                <c:pt idx="5640">
                  <c:v>16.997</c:v>
                </c:pt>
                <c:pt idx="5641">
                  <c:v>16.997</c:v>
                </c:pt>
                <c:pt idx="5642">
                  <c:v>16.997</c:v>
                </c:pt>
                <c:pt idx="5643">
                  <c:v>16.997</c:v>
                </c:pt>
                <c:pt idx="5644">
                  <c:v>16.995999999999999</c:v>
                </c:pt>
                <c:pt idx="5645">
                  <c:v>16.995999999999999</c:v>
                </c:pt>
                <c:pt idx="5646">
                  <c:v>17</c:v>
                </c:pt>
                <c:pt idx="5647">
                  <c:v>17</c:v>
                </c:pt>
                <c:pt idx="5648">
                  <c:v>17</c:v>
                </c:pt>
                <c:pt idx="5649">
                  <c:v>16.998000000000001</c:v>
                </c:pt>
                <c:pt idx="5650">
                  <c:v>16.998000000000001</c:v>
                </c:pt>
                <c:pt idx="5651">
                  <c:v>16.998000000000001</c:v>
                </c:pt>
                <c:pt idx="5652">
                  <c:v>16.998000000000001</c:v>
                </c:pt>
                <c:pt idx="5653">
                  <c:v>17</c:v>
                </c:pt>
                <c:pt idx="5654">
                  <c:v>17.001000000000001</c:v>
                </c:pt>
                <c:pt idx="5655">
                  <c:v>17.001000000000001</c:v>
                </c:pt>
                <c:pt idx="5656">
                  <c:v>17.003</c:v>
                </c:pt>
                <c:pt idx="5657">
                  <c:v>17.003</c:v>
                </c:pt>
                <c:pt idx="5658">
                  <c:v>17.001999999999999</c:v>
                </c:pt>
                <c:pt idx="5659">
                  <c:v>17.001999999999999</c:v>
                </c:pt>
                <c:pt idx="5660">
                  <c:v>17.003</c:v>
                </c:pt>
                <c:pt idx="5661">
                  <c:v>17.003</c:v>
                </c:pt>
                <c:pt idx="5662">
                  <c:v>17.003</c:v>
                </c:pt>
                <c:pt idx="5663">
                  <c:v>17.004000000000001</c:v>
                </c:pt>
                <c:pt idx="5664">
                  <c:v>17.003</c:v>
                </c:pt>
                <c:pt idx="5665">
                  <c:v>17.003</c:v>
                </c:pt>
                <c:pt idx="5666">
                  <c:v>17.003</c:v>
                </c:pt>
                <c:pt idx="5667">
                  <c:v>17.003</c:v>
                </c:pt>
                <c:pt idx="5668">
                  <c:v>17.001999999999999</c:v>
                </c:pt>
                <c:pt idx="5669">
                  <c:v>17.001999999999999</c:v>
                </c:pt>
                <c:pt idx="5670">
                  <c:v>17.003</c:v>
                </c:pt>
                <c:pt idx="5671">
                  <c:v>17.003</c:v>
                </c:pt>
                <c:pt idx="5672">
                  <c:v>17.001000000000001</c:v>
                </c:pt>
                <c:pt idx="5673">
                  <c:v>17.001999999999999</c:v>
                </c:pt>
                <c:pt idx="5674">
                  <c:v>17.001999999999999</c:v>
                </c:pt>
                <c:pt idx="5675">
                  <c:v>17</c:v>
                </c:pt>
                <c:pt idx="5676">
                  <c:v>17</c:v>
                </c:pt>
                <c:pt idx="5677">
                  <c:v>17</c:v>
                </c:pt>
                <c:pt idx="5678">
                  <c:v>16.997</c:v>
                </c:pt>
                <c:pt idx="5679">
                  <c:v>16.997</c:v>
                </c:pt>
                <c:pt idx="5680">
                  <c:v>16.998999999999999</c:v>
                </c:pt>
                <c:pt idx="5681">
                  <c:v>16.998999999999999</c:v>
                </c:pt>
                <c:pt idx="5682">
                  <c:v>16.998000000000001</c:v>
                </c:pt>
                <c:pt idx="5683">
                  <c:v>16.998999999999999</c:v>
                </c:pt>
                <c:pt idx="5684">
                  <c:v>16.998999999999999</c:v>
                </c:pt>
                <c:pt idx="5685">
                  <c:v>16.997</c:v>
                </c:pt>
                <c:pt idx="5686">
                  <c:v>16.997</c:v>
                </c:pt>
                <c:pt idx="5687">
                  <c:v>16.997</c:v>
                </c:pt>
                <c:pt idx="5688">
                  <c:v>16.995999999999999</c:v>
                </c:pt>
                <c:pt idx="5689">
                  <c:v>16.995999999999999</c:v>
                </c:pt>
                <c:pt idx="5690">
                  <c:v>16.997</c:v>
                </c:pt>
                <c:pt idx="5691">
                  <c:v>16.997</c:v>
                </c:pt>
                <c:pt idx="5692">
                  <c:v>16.997</c:v>
                </c:pt>
                <c:pt idx="5693">
                  <c:v>16.997</c:v>
                </c:pt>
                <c:pt idx="5694">
                  <c:v>16.998000000000001</c:v>
                </c:pt>
                <c:pt idx="5695">
                  <c:v>16.998000000000001</c:v>
                </c:pt>
                <c:pt idx="5696">
                  <c:v>17</c:v>
                </c:pt>
                <c:pt idx="5697">
                  <c:v>17</c:v>
                </c:pt>
                <c:pt idx="5698">
                  <c:v>16.998999999999999</c:v>
                </c:pt>
                <c:pt idx="5699">
                  <c:v>17</c:v>
                </c:pt>
                <c:pt idx="5700">
                  <c:v>17.001000000000001</c:v>
                </c:pt>
                <c:pt idx="5701">
                  <c:v>17.001000000000001</c:v>
                </c:pt>
                <c:pt idx="5702">
                  <c:v>17</c:v>
                </c:pt>
                <c:pt idx="5703">
                  <c:v>17</c:v>
                </c:pt>
                <c:pt idx="5704">
                  <c:v>17.001000000000001</c:v>
                </c:pt>
                <c:pt idx="5705">
                  <c:v>17.001999999999999</c:v>
                </c:pt>
                <c:pt idx="5706">
                  <c:v>17.001999999999999</c:v>
                </c:pt>
                <c:pt idx="5707">
                  <c:v>17.003</c:v>
                </c:pt>
                <c:pt idx="5708">
                  <c:v>17.001999999999999</c:v>
                </c:pt>
                <c:pt idx="5709">
                  <c:v>17.001999999999999</c:v>
                </c:pt>
                <c:pt idx="5710">
                  <c:v>17.004999999999999</c:v>
                </c:pt>
                <c:pt idx="5711">
                  <c:v>17.003</c:v>
                </c:pt>
                <c:pt idx="5712">
                  <c:v>17.003</c:v>
                </c:pt>
                <c:pt idx="5713">
                  <c:v>17.001999999999999</c:v>
                </c:pt>
                <c:pt idx="5714">
                  <c:v>17.001999999999999</c:v>
                </c:pt>
                <c:pt idx="5715">
                  <c:v>17.003</c:v>
                </c:pt>
                <c:pt idx="5716">
                  <c:v>17.003</c:v>
                </c:pt>
                <c:pt idx="5717">
                  <c:v>17.003</c:v>
                </c:pt>
                <c:pt idx="5718">
                  <c:v>17.003</c:v>
                </c:pt>
                <c:pt idx="5719">
                  <c:v>17.003</c:v>
                </c:pt>
                <c:pt idx="5720">
                  <c:v>17.003</c:v>
                </c:pt>
                <c:pt idx="5721">
                  <c:v>17.001000000000001</c:v>
                </c:pt>
                <c:pt idx="5722">
                  <c:v>17.001000000000001</c:v>
                </c:pt>
                <c:pt idx="5723">
                  <c:v>17.001000000000001</c:v>
                </c:pt>
                <c:pt idx="5724">
                  <c:v>16.998999999999999</c:v>
                </c:pt>
                <c:pt idx="5725">
                  <c:v>16.998999999999999</c:v>
                </c:pt>
                <c:pt idx="5726">
                  <c:v>17</c:v>
                </c:pt>
                <c:pt idx="5727">
                  <c:v>17</c:v>
                </c:pt>
                <c:pt idx="5728">
                  <c:v>17</c:v>
                </c:pt>
                <c:pt idx="5729">
                  <c:v>17</c:v>
                </c:pt>
                <c:pt idx="5730">
                  <c:v>17.001000000000001</c:v>
                </c:pt>
                <c:pt idx="5731">
                  <c:v>16.998000000000001</c:v>
                </c:pt>
                <c:pt idx="5732">
                  <c:v>16.998000000000001</c:v>
                </c:pt>
                <c:pt idx="5733">
                  <c:v>16.998000000000001</c:v>
                </c:pt>
                <c:pt idx="5734">
                  <c:v>16.998000000000001</c:v>
                </c:pt>
                <c:pt idx="5735">
                  <c:v>16.997</c:v>
                </c:pt>
                <c:pt idx="5736">
                  <c:v>16.997</c:v>
                </c:pt>
                <c:pt idx="5737">
                  <c:v>16.997</c:v>
                </c:pt>
                <c:pt idx="5738">
                  <c:v>16.997</c:v>
                </c:pt>
                <c:pt idx="5739">
                  <c:v>16.995999999999999</c:v>
                </c:pt>
                <c:pt idx="5740">
                  <c:v>16.998000000000001</c:v>
                </c:pt>
                <c:pt idx="5741">
                  <c:v>16.995999999999999</c:v>
                </c:pt>
                <c:pt idx="5742">
                  <c:v>16.995999999999999</c:v>
                </c:pt>
                <c:pt idx="5743">
                  <c:v>16.997</c:v>
                </c:pt>
                <c:pt idx="5744">
                  <c:v>16.997</c:v>
                </c:pt>
                <c:pt idx="5745">
                  <c:v>16.997</c:v>
                </c:pt>
                <c:pt idx="5746">
                  <c:v>16.997</c:v>
                </c:pt>
                <c:pt idx="5747">
                  <c:v>16.997</c:v>
                </c:pt>
                <c:pt idx="5748">
                  <c:v>16.997</c:v>
                </c:pt>
                <c:pt idx="5749">
                  <c:v>16.998000000000001</c:v>
                </c:pt>
                <c:pt idx="5750">
                  <c:v>16.998000000000001</c:v>
                </c:pt>
                <c:pt idx="5751">
                  <c:v>17</c:v>
                </c:pt>
                <c:pt idx="5752">
                  <c:v>16.998000000000001</c:v>
                </c:pt>
                <c:pt idx="5753">
                  <c:v>17.001000000000001</c:v>
                </c:pt>
                <c:pt idx="5754">
                  <c:v>17.001000000000001</c:v>
                </c:pt>
                <c:pt idx="5755">
                  <c:v>16.998999999999999</c:v>
                </c:pt>
                <c:pt idx="5756">
                  <c:v>16.998999999999999</c:v>
                </c:pt>
                <c:pt idx="5757">
                  <c:v>17.001000000000001</c:v>
                </c:pt>
                <c:pt idx="5758">
                  <c:v>17.003</c:v>
                </c:pt>
                <c:pt idx="5759">
                  <c:v>17.003</c:v>
                </c:pt>
                <c:pt idx="5760">
                  <c:v>17.003</c:v>
                </c:pt>
                <c:pt idx="5761">
                  <c:v>17.003</c:v>
                </c:pt>
                <c:pt idx="5762">
                  <c:v>17.001999999999999</c:v>
                </c:pt>
                <c:pt idx="5763">
                  <c:v>17.003</c:v>
                </c:pt>
                <c:pt idx="5764">
                  <c:v>17.003</c:v>
                </c:pt>
                <c:pt idx="5765">
                  <c:v>17.001999999999999</c:v>
                </c:pt>
                <c:pt idx="5766">
                  <c:v>17.001999999999999</c:v>
                </c:pt>
                <c:pt idx="5767">
                  <c:v>17.004000000000001</c:v>
                </c:pt>
                <c:pt idx="5768">
                  <c:v>17.004000000000001</c:v>
                </c:pt>
                <c:pt idx="5769">
                  <c:v>17.003</c:v>
                </c:pt>
                <c:pt idx="5770">
                  <c:v>17.001000000000001</c:v>
                </c:pt>
                <c:pt idx="5771">
                  <c:v>16.998999999999999</c:v>
                </c:pt>
                <c:pt idx="5772">
                  <c:v>16.998999999999999</c:v>
                </c:pt>
                <c:pt idx="5773">
                  <c:v>16.998999999999999</c:v>
                </c:pt>
                <c:pt idx="5774">
                  <c:v>16.998999999999999</c:v>
                </c:pt>
                <c:pt idx="5775">
                  <c:v>16.997</c:v>
                </c:pt>
                <c:pt idx="5776">
                  <c:v>16.998000000000001</c:v>
                </c:pt>
                <c:pt idx="5777">
                  <c:v>16.998000000000001</c:v>
                </c:pt>
                <c:pt idx="5778">
                  <c:v>16.997</c:v>
                </c:pt>
                <c:pt idx="5779">
                  <c:v>16.995999999999999</c:v>
                </c:pt>
                <c:pt idx="5780">
                  <c:v>16.995999999999999</c:v>
                </c:pt>
                <c:pt idx="5781">
                  <c:v>16.995999999999999</c:v>
                </c:pt>
                <c:pt idx="5782">
                  <c:v>16.995999999999999</c:v>
                </c:pt>
                <c:pt idx="5783">
                  <c:v>16.998000000000001</c:v>
                </c:pt>
                <c:pt idx="5784">
                  <c:v>16.998000000000001</c:v>
                </c:pt>
                <c:pt idx="5785">
                  <c:v>16.998000000000001</c:v>
                </c:pt>
                <c:pt idx="5786">
                  <c:v>16.998999999999999</c:v>
                </c:pt>
                <c:pt idx="5787">
                  <c:v>16.998999999999999</c:v>
                </c:pt>
                <c:pt idx="5788">
                  <c:v>16.997</c:v>
                </c:pt>
                <c:pt idx="5789">
                  <c:v>16.998999999999999</c:v>
                </c:pt>
                <c:pt idx="5790">
                  <c:v>16.998999999999999</c:v>
                </c:pt>
                <c:pt idx="5791">
                  <c:v>16.998999999999999</c:v>
                </c:pt>
                <c:pt idx="5792">
                  <c:v>16.998000000000001</c:v>
                </c:pt>
                <c:pt idx="5793">
                  <c:v>16.998000000000001</c:v>
                </c:pt>
                <c:pt idx="5794">
                  <c:v>17</c:v>
                </c:pt>
                <c:pt idx="5795">
                  <c:v>17</c:v>
                </c:pt>
                <c:pt idx="5796">
                  <c:v>17.001000000000001</c:v>
                </c:pt>
                <c:pt idx="5797">
                  <c:v>17.001000000000001</c:v>
                </c:pt>
                <c:pt idx="5798">
                  <c:v>17.001000000000001</c:v>
                </c:pt>
                <c:pt idx="5799">
                  <c:v>17.001999999999999</c:v>
                </c:pt>
                <c:pt idx="5800">
                  <c:v>17.001999999999999</c:v>
                </c:pt>
                <c:pt idx="5801">
                  <c:v>17.001999999999999</c:v>
                </c:pt>
                <c:pt idx="5802">
                  <c:v>17.001999999999999</c:v>
                </c:pt>
                <c:pt idx="5803">
                  <c:v>17.004000000000001</c:v>
                </c:pt>
                <c:pt idx="5804">
                  <c:v>17.004000000000001</c:v>
                </c:pt>
                <c:pt idx="5805">
                  <c:v>17.004000000000001</c:v>
                </c:pt>
                <c:pt idx="5806">
                  <c:v>17.004000000000001</c:v>
                </c:pt>
                <c:pt idx="5807">
                  <c:v>17.004000000000001</c:v>
                </c:pt>
                <c:pt idx="5808">
                  <c:v>17.001999999999999</c:v>
                </c:pt>
                <c:pt idx="5809">
                  <c:v>17.001999999999999</c:v>
                </c:pt>
                <c:pt idx="5810">
                  <c:v>17.003</c:v>
                </c:pt>
                <c:pt idx="5811">
                  <c:v>17.003</c:v>
                </c:pt>
                <c:pt idx="5812">
                  <c:v>17.001999999999999</c:v>
                </c:pt>
                <c:pt idx="5813">
                  <c:v>17.001999999999999</c:v>
                </c:pt>
                <c:pt idx="5814">
                  <c:v>17.001999999999999</c:v>
                </c:pt>
                <c:pt idx="5815">
                  <c:v>16.998999999999999</c:v>
                </c:pt>
                <c:pt idx="5816">
                  <c:v>17.001000000000001</c:v>
                </c:pt>
                <c:pt idx="5817">
                  <c:v>17.001000000000001</c:v>
                </c:pt>
                <c:pt idx="5818">
                  <c:v>16.998999999999999</c:v>
                </c:pt>
                <c:pt idx="5819">
                  <c:v>16.998999999999999</c:v>
                </c:pt>
                <c:pt idx="5820">
                  <c:v>17</c:v>
                </c:pt>
                <c:pt idx="5821">
                  <c:v>17</c:v>
                </c:pt>
                <c:pt idx="5822">
                  <c:v>16.995999999999999</c:v>
                </c:pt>
                <c:pt idx="5823">
                  <c:v>16.995999999999999</c:v>
                </c:pt>
                <c:pt idx="5824">
                  <c:v>16.995999999999999</c:v>
                </c:pt>
                <c:pt idx="5825">
                  <c:v>16.995999999999999</c:v>
                </c:pt>
                <c:pt idx="5826">
                  <c:v>16.997</c:v>
                </c:pt>
                <c:pt idx="5827">
                  <c:v>16.998000000000001</c:v>
                </c:pt>
                <c:pt idx="5828">
                  <c:v>16.997</c:v>
                </c:pt>
                <c:pt idx="5829">
                  <c:v>16.997</c:v>
                </c:pt>
                <c:pt idx="5830">
                  <c:v>16.998000000000001</c:v>
                </c:pt>
                <c:pt idx="5831">
                  <c:v>16.998000000000001</c:v>
                </c:pt>
                <c:pt idx="5832">
                  <c:v>16.997</c:v>
                </c:pt>
                <c:pt idx="5833">
                  <c:v>16.997</c:v>
                </c:pt>
                <c:pt idx="5834">
                  <c:v>16.997</c:v>
                </c:pt>
                <c:pt idx="5835">
                  <c:v>16.998000000000001</c:v>
                </c:pt>
                <c:pt idx="5836">
                  <c:v>16.998000000000001</c:v>
                </c:pt>
                <c:pt idx="5837">
                  <c:v>16.998000000000001</c:v>
                </c:pt>
                <c:pt idx="5838">
                  <c:v>16.998999999999999</c:v>
                </c:pt>
                <c:pt idx="5839">
                  <c:v>16.998999999999999</c:v>
                </c:pt>
                <c:pt idx="5840">
                  <c:v>16.998999999999999</c:v>
                </c:pt>
                <c:pt idx="5841">
                  <c:v>17</c:v>
                </c:pt>
                <c:pt idx="5842">
                  <c:v>17</c:v>
                </c:pt>
                <c:pt idx="5843">
                  <c:v>17.001000000000001</c:v>
                </c:pt>
                <c:pt idx="5844">
                  <c:v>17.001000000000001</c:v>
                </c:pt>
                <c:pt idx="5845">
                  <c:v>17.001999999999999</c:v>
                </c:pt>
                <c:pt idx="5846">
                  <c:v>17.001999999999999</c:v>
                </c:pt>
                <c:pt idx="5847">
                  <c:v>17.001999999999999</c:v>
                </c:pt>
                <c:pt idx="5848">
                  <c:v>17.001999999999999</c:v>
                </c:pt>
                <c:pt idx="5849">
                  <c:v>17.001000000000001</c:v>
                </c:pt>
                <c:pt idx="5850">
                  <c:v>17.004000000000001</c:v>
                </c:pt>
                <c:pt idx="5851">
                  <c:v>17.001999999999999</c:v>
                </c:pt>
                <c:pt idx="5852">
                  <c:v>17.003</c:v>
                </c:pt>
                <c:pt idx="5853">
                  <c:v>17.003</c:v>
                </c:pt>
                <c:pt idx="5854">
                  <c:v>17.001999999999999</c:v>
                </c:pt>
                <c:pt idx="5855">
                  <c:v>17.001999999999999</c:v>
                </c:pt>
                <c:pt idx="5856">
                  <c:v>17.004000000000001</c:v>
                </c:pt>
                <c:pt idx="5857">
                  <c:v>17.004000000000001</c:v>
                </c:pt>
                <c:pt idx="5858">
                  <c:v>17.001999999999999</c:v>
                </c:pt>
                <c:pt idx="5859">
                  <c:v>17.001000000000001</c:v>
                </c:pt>
                <c:pt idx="5860">
                  <c:v>17.001000000000001</c:v>
                </c:pt>
                <c:pt idx="5861">
                  <c:v>16.998999999999999</c:v>
                </c:pt>
                <c:pt idx="5862">
                  <c:v>16.998999999999999</c:v>
                </c:pt>
                <c:pt idx="5863">
                  <c:v>16.998999999999999</c:v>
                </c:pt>
                <c:pt idx="5864">
                  <c:v>17</c:v>
                </c:pt>
                <c:pt idx="5865">
                  <c:v>16.998999999999999</c:v>
                </c:pt>
                <c:pt idx="5866">
                  <c:v>16.998999999999999</c:v>
                </c:pt>
                <c:pt idx="5867">
                  <c:v>16.998000000000001</c:v>
                </c:pt>
                <c:pt idx="5868">
                  <c:v>16.998000000000001</c:v>
                </c:pt>
                <c:pt idx="5869">
                  <c:v>16.997</c:v>
                </c:pt>
                <c:pt idx="5870">
                  <c:v>16.997</c:v>
                </c:pt>
                <c:pt idx="5871">
                  <c:v>16.997</c:v>
                </c:pt>
                <c:pt idx="5872">
                  <c:v>16.997</c:v>
                </c:pt>
                <c:pt idx="5873">
                  <c:v>16.997</c:v>
                </c:pt>
                <c:pt idx="5874">
                  <c:v>16.995999999999999</c:v>
                </c:pt>
                <c:pt idx="5875">
                  <c:v>16.995999999999999</c:v>
                </c:pt>
                <c:pt idx="5876">
                  <c:v>16.998000000000001</c:v>
                </c:pt>
                <c:pt idx="5877">
                  <c:v>16.997</c:v>
                </c:pt>
                <c:pt idx="5878">
                  <c:v>16.997</c:v>
                </c:pt>
                <c:pt idx="5879">
                  <c:v>16.998000000000001</c:v>
                </c:pt>
                <c:pt idx="5880">
                  <c:v>17</c:v>
                </c:pt>
                <c:pt idx="5881">
                  <c:v>17</c:v>
                </c:pt>
                <c:pt idx="5882">
                  <c:v>16.998000000000001</c:v>
                </c:pt>
                <c:pt idx="5883">
                  <c:v>17</c:v>
                </c:pt>
                <c:pt idx="5884">
                  <c:v>16.998999999999999</c:v>
                </c:pt>
                <c:pt idx="5885">
                  <c:v>16.998999999999999</c:v>
                </c:pt>
                <c:pt idx="5886">
                  <c:v>17.003</c:v>
                </c:pt>
                <c:pt idx="5887">
                  <c:v>17.003</c:v>
                </c:pt>
                <c:pt idx="5888">
                  <c:v>17.001000000000001</c:v>
                </c:pt>
                <c:pt idx="5889">
                  <c:v>17.003</c:v>
                </c:pt>
                <c:pt idx="5890">
                  <c:v>17.003</c:v>
                </c:pt>
                <c:pt idx="5891">
                  <c:v>17.003</c:v>
                </c:pt>
                <c:pt idx="5892">
                  <c:v>17.001999999999999</c:v>
                </c:pt>
                <c:pt idx="5893">
                  <c:v>17.004000000000001</c:v>
                </c:pt>
                <c:pt idx="5894">
                  <c:v>17.003</c:v>
                </c:pt>
                <c:pt idx="5895">
                  <c:v>17.003</c:v>
                </c:pt>
                <c:pt idx="5896">
                  <c:v>17.004000000000001</c:v>
                </c:pt>
                <c:pt idx="5897">
                  <c:v>17.003</c:v>
                </c:pt>
                <c:pt idx="5898">
                  <c:v>17.001999999999999</c:v>
                </c:pt>
                <c:pt idx="5899">
                  <c:v>17.001999999999999</c:v>
                </c:pt>
                <c:pt idx="5900">
                  <c:v>17.003</c:v>
                </c:pt>
                <c:pt idx="5901">
                  <c:v>17.001000000000001</c:v>
                </c:pt>
                <c:pt idx="5902">
                  <c:v>17.001000000000001</c:v>
                </c:pt>
                <c:pt idx="5903">
                  <c:v>17.001999999999999</c:v>
                </c:pt>
                <c:pt idx="5904">
                  <c:v>17.001999999999999</c:v>
                </c:pt>
                <c:pt idx="5905">
                  <c:v>17</c:v>
                </c:pt>
                <c:pt idx="5906">
                  <c:v>17.001000000000001</c:v>
                </c:pt>
                <c:pt idx="5907">
                  <c:v>17.001000000000001</c:v>
                </c:pt>
                <c:pt idx="5908">
                  <c:v>16.998999999999999</c:v>
                </c:pt>
                <c:pt idx="5909">
                  <c:v>16.998000000000001</c:v>
                </c:pt>
                <c:pt idx="5910">
                  <c:v>16.998000000000001</c:v>
                </c:pt>
                <c:pt idx="5911">
                  <c:v>16.995999999999999</c:v>
                </c:pt>
                <c:pt idx="5912">
                  <c:v>16.998000000000001</c:v>
                </c:pt>
                <c:pt idx="5913">
                  <c:v>16.997</c:v>
                </c:pt>
                <c:pt idx="5914">
                  <c:v>16.995999999999999</c:v>
                </c:pt>
                <c:pt idx="5915">
                  <c:v>16.995999999999999</c:v>
                </c:pt>
                <c:pt idx="5916">
                  <c:v>16.997</c:v>
                </c:pt>
                <c:pt idx="5917">
                  <c:v>16.997</c:v>
                </c:pt>
                <c:pt idx="5918">
                  <c:v>16.995999999999999</c:v>
                </c:pt>
                <c:pt idx="5919">
                  <c:v>16.995999999999999</c:v>
                </c:pt>
                <c:pt idx="5920">
                  <c:v>16.997</c:v>
                </c:pt>
                <c:pt idx="5921">
                  <c:v>16.997</c:v>
                </c:pt>
                <c:pt idx="5922">
                  <c:v>16.997</c:v>
                </c:pt>
                <c:pt idx="5923">
                  <c:v>16.997</c:v>
                </c:pt>
                <c:pt idx="5924">
                  <c:v>16.997</c:v>
                </c:pt>
                <c:pt idx="5925">
                  <c:v>16.997</c:v>
                </c:pt>
                <c:pt idx="5926">
                  <c:v>16.997</c:v>
                </c:pt>
                <c:pt idx="5927">
                  <c:v>16.998999999999999</c:v>
                </c:pt>
                <c:pt idx="5928">
                  <c:v>16.998999999999999</c:v>
                </c:pt>
                <c:pt idx="5929">
                  <c:v>17</c:v>
                </c:pt>
                <c:pt idx="5930">
                  <c:v>17</c:v>
                </c:pt>
                <c:pt idx="5931">
                  <c:v>17.001000000000001</c:v>
                </c:pt>
                <c:pt idx="5932">
                  <c:v>17.001000000000001</c:v>
                </c:pt>
                <c:pt idx="5933">
                  <c:v>17.001999999999999</c:v>
                </c:pt>
                <c:pt idx="5934">
                  <c:v>17.001999999999999</c:v>
                </c:pt>
                <c:pt idx="5935">
                  <c:v>17.001999999999999</c:v>
                </c:pt>
                <c:pt idx="5936">
                  <c:v>17.001999999999999</c:v>
                </c:pt>
                <c:pt idx="5937">
                  <c:v>17.001999999999999</c:v>
                </c:pt>
                <c:pt idx="5938">
                  <c:v>17.001999999999999</c:v>
                </c:pt>
                <c:pt idx="5939">
                  <c:v>17.001999999999999</c:v>
                </c:pt>
                <c:pt idx="5940">
                  <c:v>17.001999999999999</c:v>
                </c:pt>
                <c:pt idx="5941">
                  <c:v>17.001999999999999</c:v>
                </c:pt>
                <c:pt idx="5942">
                  <c:v>17.003</c:v>
                </c:pt>
                <c:pt idx="5943">
                  <c:v>17.003</c:v>
                </c:pt>
                <c:pt idx="5944">
                  <c:v>17.004000000000001</c:v>
                </c:pt>
                <c:pt idx="5945">
                  <c:v>17.004000000000001</c:v>
                </c:pt>
                <c:pt idx="5946">
                  <c:v>17.004000000000001</c:v>
                </c:pt>
                <c:pt idx="5947">
                  <c:v>17.003</c:v>
                </c:pt>
                <c:pt idx="5948">
                  <c:v>17.001000000000001</c:v>
                </c:pt>
                <c:pt idx="5949">
                  <c:v>17.001999999999999</c:v>
                </c:pt>
                <c:pt idx="5950">
                  <c:v>17.001000000000001</c:v>
                </c:pt>
                <c:pt idx="5951">
                  <c:v>17</c:v>
                </c:pt>
                <c:pt idx="5952">
                  <c:v>17.001999999999999</c:v>
                </c:pt>
                <c:pt idx="5953">
                  <c:v>17.001999999999999</c:v>
                </c:pt>
                <c:pt idx="5954">
                  <c:v>17.001000000000001</c:v>
                </c:pt>
                <c:pt idx="5955">
                  <c:v>17.001000000000001</c:v>
                </c:pt>
                <c:pt idx="5956">
                  <c:v>17</c:v>
                </c:pt>
                <c:pt idx="5957">
                  <c:v>17</c:v>
                </c:pt>
                <c:pt idx="5958">
                  <c:v>16.997</c:v>
                </c:pt>
                <c:pt idx="5959">
                  <c:v>16.998000000000001</c:v>
                </c:pt>
                <c:pt idx="5960">
                  <c:v>16.998000000000001</c:v>
                </c:pt>
                <c:pt idx="5961">
                  <c:v>16.998000000000001</c:v>
                </c:pt>
                <c:pt idx="5962">
                  <c:v>16.998000000000001</c:v>
                </c:pt>
                <c:pt idx="5963">
                  <c:v>16.997</c:v>
                </c:pt>
                <c:pt idx="5964">
                  <c:v>16.997</c:v>
                </c:pt>
                <c:pt idx="5965">
                  <c:v>16.995000000000001</c:v>
                </c:pt>
                <c:pt idx="5966">
                  <c:v>16.997</c:v>
                </c:pt>
                <c:pt idx="5967">
                  <c:v>16.997</c:v>
                </c:pt>
                <c:pt idx="5968">
                  <c:v>16.997</c:v>
                </c:pt>
                <c:pt idx="5969">
                  <c:v>16.998999999999999</c:v>
                </c:pt>
                <c:pt idx="5970">
                  <c:v>16.998999999999999</c:v>
                </c:pt>
                <c:pt idx="5971">
                  <c:v>16.998999999999999</c:v>
                </c:pt>
                <c:pt idx="5972">
                  <c:v>16.998000000000001</c:v>
                </c:pt>
                <c:pt idx="5973">
                  <c:v>16.998000000000001</c:v>
                </c:pt>
                <c:pt idx="5974">
                  <c:v>16.998000000000001</c:v>
                </c:pt>
                <c:pt idx="5975">
                  <c:v>16.998000000000001</c:v>
                </c:pt>
                <c:pt idx="5976">
                  <c:v>17.001000000000001</c:v>
                </c:pt>
                <c:pt idx="5977">
                  <c:v>17</c:v>
                </c:pt>
                <c:pt idx="5978">
                  <c:v>16.998999999999999</c:v>
                </c:pt>
                <c:pt idx="5979">
                  <c:v>16.998999999999999</c:v>
                </c:pt>
                <c:pt idx="5980">
                  <c:v>17</c:v>
                </c:pt>
                <c:pt idx="5981">
                  <c:v>17.001999999999999</c:v>
                </c:pt>
                <c:pt idx="5982">
                  <c:v>17.001999999999999</c:v>
                </c:pt>
                <c:pt idx="5983">
                  <c:v>17.003</c:v>
                </c:pt>
                <c:pt idx="5984">
                  <c:v>17.001999999999999</c:v>
                </c:pt>
                <c:pt idx="5985">
                  <c:v>17.001999999999999</c:v>
                </c:pt>
                <c:pt idx="5986">
                  <c:v>17.003</c:v>
                </c:pt>
                <c:pt idx="5987">
                  <c:v>17.003</c:v>
                </c:pt>
                <c:pt idx="5988">
                  <c:v>17.003</c:v>
                </c:pt>
                <c:pt idx="5989">
                  <c:v>17.003</c:v>
                </c:pt>
                <c:pt idx="5990">
                  <c:v>17.004000000000001</c:v>
                </c:pt>
                <c:pt idx="5991">
                  <c:v>17.004000000000001</c:v>
                </c:pt>
                <c:pt idx="5992">
                  <c:v>17.003</c:v>
                </c:pt>
                <c:pt idx="5993">
                  <c:v>17.001999999999999</c:v>
                </c:pt>
                <c:pt idx="5994">
                  <c:v>17.001999999999999</c:v>
                </c:pt>
                <c:pt idx="5995">
                  <c:v>17.001000000000001</c:v>
                </c:pt>
                <c:pt idx="5996">
                  <c:v>17.001000000000001</c:v>
                </c:pt>
                <c:pt idx="5997">
                  <c:v>17.001000000000001</c:v>
                </c:pt>
                <c:pt idx="5998">
                  <c:v>16.998999999999999</c:v>
                </c:pt>
                <c:pt idx="5999">
                  <c:v>17</c:v>
                </c:pt>
                <c:pt idx="6000">
                  <c:v>16.998000000000001</c:v>
                </c:pt>
                <c:pt idx="6001">
                  <c:v>16.998000000000001</c:v>
                </c:pt>
                <c:pt idx="6002">
                  <c:v>16.998000000000001</c:v>
                </c:pt>
                <c:pt idx="6003">
                  <c:v>16.998000000000001</c:v>
                </c:pt>
                <c:pt idx="6004">
                  <c:v>16.997</c:v>
                </c:pt>
                <c:pt idx="6005">
                  <c:v>16.997</c:v>
                </c:pt>
                <c:pt idx="6006">
                  <c:v>16.997</c:v>
                </c:pt>
                <c:pt idx="6007">
                  <c:v>16.995999999999999</c:v>
                </c:pt>
                <c:pt idx="6008">
                  <c:v>16.995999999999999</c:v>
                </c:pt>
                <c:pt idx="6009">
                  <c:v>16.995999999999999</c:v>
                </c:pt>
                <c:pt idx="6010">
                  <c:v>16.995999999999999</c:v>
                </c:pt>
                <c:pt idx="6011">
                  <c:v>16.995999999999999</c:v>
                </c:pt>
                <c:pt idx="6012">
                  <c:v>16.997</c:v>
                </c:pt>
                <c:pt idx="6013">
                  <c:v>16.998999999999999</c:v>
                </c:pt>
                <c:pt idx="6014">
                  <c:v>16.998000000000001</c:v>
                </c:pt>
                <c:pt idx="6015">
                  <c:v>16.998000000000001</c:v>
                </c:pt>
                <c:pt idx="6016">
                  <c:v>16.998999999999999</c:v>
                </c:pt>
                <c:pt idx="6017">
                  <c:v>16.998999999999999</c:v>
                </c:pt>
                <c:pt idx="6018">
                  <c:v>16.998999999999999</c:v>
                </c:pt>
                <c:pt idx="6019">
                  <c:v>16.998999999999999</c:v>
                </c:pt>
                <c:pt idx="6020">
                  <c:v>16.998999999999999</c:v>
                </c:pt>
                <c:pt idx="6021">
                  <c:v>17.001000000000001</c:v>
                </c:pt>
                <c:pt idx="6022">
                  <c:v>17.001000000000001</c:v>
                </c:pt>
                <c:pt idx="6023">
                  <c:v>17.001999999999999</c:v>
                </c:pt>
                <c:pt idx="6024">
                  <c:v>17.001999999999999</c:v>
                </c:pt>
                <c:pt idx="6025">
                  <c:v>17.001000000000001</c:v>
                </c:pt>
                <c:pt idx="6026">
                  <c:v>17.003</c:v>
                </c:pt>
                <c:pt idx="6027">
                  <c:v>17.004000000000001</c:v>
                </c:pt>
                <c:pt idx="6028">
                  <c:v>17.003</c:v>
                </c:pt>
                <c:pt idx="6029">
                  <c:v>17.003</c:v>
                </c:pt>
                <c:pt idx="6030">
                  <c:v>17.003</c:v>
                </c:pt>
                <c:pt idx="6031">
                  <c:v>17.001999999999999</c:v>
                </c:pt>
                <c:pt idx="6032">
                  <c:v>17.001999999999999</c:v>
                </c:pt>
                <c:pt idx="6033">
                  <c:v>17.003</c:v>
                </c:pt>
                <c:pt idx="6034">
                  <c:v>17.004000000000001</c:v>
                </c:pt>
                <c:pt idx="6035">
                  <c:v>17.004000000000001</c:v>
                </c:pt>
                <c:pt idx="6036">
                  <c:v>17.004000000000001</c:v>
                </c:pt>
                <c:pt idx="6037">
                  <c:v>17.004000000000001</c:v>
                </c:pt>
                <c:pt idx="6038">
                  <c:v>17.003</c:v>
                </c:pt>
                <c:pt idx="6039">
                  <c:v>17.003</c:v>
                </c:pt>
                <c:pt idx="6040">
                  <c:v>17.001000000000001</c:v>
                </c:pt>
                <c:pt idx="6041">
                  <c:v>16.998999999999999</c:v>
                </c:pt>
                <c:pt idx="6042">
                  <c:v>16.998999999999999</c:v>
                </c:pt>
                <c:pt idx="6043">
                  <c:v>17.001000000000001</c:v>
                </c:pt>
                <c:pt idx="6044">
                  <c:v>16.998999999999999</c:v>
                </c:pt>
                <c:pt idx="6045">
                  <c:v>16.998999999999999</c:v>
                </c:pt>
                <c:pt idx="6046">
                  <c:v>16.998999999999999</c:v>
                </c:pt>
                <c:pt idx="6047">
                  <c:v>16.997</c:v>
                </c:pt>
                <c:pt idx="6048">
                  <c:v>16.997</c:v>
                </c:pt>
                <c:pt idx="6049">
                  <c:v>16.998999999999999</c:v>
                </c:pt>
                <c:pt idx="6050">
                  <c:v>16.998999999999999</c:v>
                </c:pt>
                <c:pt idx="6051">
                  <c:v>16.995999999999999</c:v>
                </c:pt>
                <c:pt idx="6052">
                  <c:v>16.997</c:v>
                </c:pt>
                <c:pt idx="6053">
                  <c:v>16.998000000000001</c:v>
                </c:pt>
                <c:pt idx="6054">
                  <c:v>16.998000000000001</c:v>
                </c:pt>
                <c:pt idx="6055">
                  <c:v>16.995999999999999</c:v>
                </c:pt>
                <c:pt idx="6056">
                  <c:v>16.997</c:v>
                </c:pt>
                <c:pt idx="6057">
                  <c:v>16.997</c:v>
                </c:pt>
                <c:pt idx="6058">
                  <c:v>16.997</c:v>
                </c:pt>
                <c:pt idx="6059">
                  <c:v>16.997</c:v>
                </c:pt>
                <c:pt idx="6060">
                  <c:v>16.998000000000001</c:v>
                </c:pt>
                <c:pt idx="6061">
                  <c:v>16.998000000000001</c:v>
                </c:pt>
                <c:pt idx="6062">
                  <c:v>16.998000000000001</c:v>
                </c:pt>
                <c:pt idx="6063">
                  <c:v>17.001000000000001</c:v>
                </c:pt>
                <c:pt idx="6064">
                  <c:v>17.001000000000001</c:v>
                </c:pt>
                <c:pt idx="6065">
                  <c:v>17.001000000000001</c:v>
                </c:pt>
                <c:pt idx="6066">
                  <c:v>17.001000000000001</c:v>
                </c:pt>
                <c:pt idx="6067">
                  <c:v>17</c:v>
                </c:pt>
                <c:pt idx="6068">
                  <c:v>17</c:v>
                </c:pt>
                <c:pt idx="6069">
                  <c:v>17.001000000000001</c:v>
                </c:pt>
                <c:pt idx="6070">
                  <c:v>17.001000000000001</c:v>
                </c:pt>
                <c:pt idx="6071">
                  <c:v>17.001000000000001</c:v>
                </c:pt>
                <c:pt idx="6072">
                  <c:v>17.003</c:v>
                </c:pt>
                <c:pt idx="6073">
                  <c:v>17.003</c:v>
                </c:pt>
                <c:pt idx="6074">
                  <c:v>17.004000000000001</c:v>
                </c:pt>
                <c:pt idx="6075">
                  <c:v>17.001999999999999</c:v>
                </c:pt>
                <c:pt idx="6076">
                  <c:v>17.001999999999999</c:v>
                </c:pt>
                <c:pt idx="6077">
                  <c:v>17.001999999999999</c:v>
                </c:pt>
                <c:pt idx="6078">
                  <c:v>17.003</c:v>
                </c:pt>
                <c:pt idx="6079">
                  <c:v>17.003</c:v>
                </c:pt>
                <c:pt idx="6080">
                  <c:v>17.003</c:v>
                </c:pt>
                <c:pt idx="6081">
                  <c:v>17.003</c:v>
                </c:pt>
                <c:pt idx="6082">
                  <c:v>17.004000000000001</c:v>
                </c:pt>
                <c:pt idx="6083">
                  <c:v>17.003</c:v>
                </c:pt>
                <c:pt idx="6084">
                  <c:v>17.003</c:v>
                </c:pt>
                <c:pt idx="6085">
                  <c:v>17.003</c:v>
                </c:pt>
                <c:pt idx="6086">
                  <c:v>17.003</c:v>
                </c:pt>
                <c:pt idx="6087">
                  <c:v>17.001000000000001</c:v>
                </c:pt>
                <c:pt idx="6088">
                  <c:v>17</c:v>
                </c:pt>
                <c:pt idx="6089">
                  <c:v>17</c:v>
                </c:pt>
                <c:pt idx="6090">
                  <c:v>16.998000000000001</c:v>
                </c:pt>
                <c:pt idx="6091">
                  <c:v>17</c:v>
                </c:pt>
                <c:pt idx="6092">
                  <c:v>17</c:v>
                </c:pt>
                <c:pt idx="6093">
                  <c:v>16.998000000000001</c:v>
                </c:pt>
                <c:pt idx="6094">
                  <c:v>16.998000000000001</c:v>
                </c:pt>
                <c:pt idx="6095">
                  <c:v>16.998999999999999</c:v>
                </c:pt>
                <c:pt idx="6096">
                  <c:v>16.998000000000001</c:v>
                </c:pt>
                <c:pt idx="6097">
                  <c:v>16.998000000000001</c:v>
                </c:pt>
                <c:pt idx="6098">
                  <c:v>16.995999999999999</c:v>
                </c:pt>
                <c:pt idx="6099">
                  <c:v>16.998000000000001</c:v>
                </c:pt>
                <c:pt idx="6100">
                  <c:v>16.995999999999999</c:v>
                </c:pt>
                <c:pt idx="6101">
                  <c:v>16.995999999999999</c:v>
                </c:pt>
                <c:pt idx="6102">
                  <c:v>16.997</c:v>
                </c:pt>
                <c:pt idx="6103">
                  <c:v>16.997</c:v>
                </c:pt>
                <c:pt idx="6104">
                  <c:v>16.995999999999999</c:v>
                </c:pt>
                <c:pt idx="6105">
                  <c:v>16.995999999999999</c:v>
                </c:pt>
                <c:pt idx="6106">
                  <c:v>16.995999999999999</c:v>
                </c:pt>
                <c:pt idx="6107">
                  <c:v>16.997</c:v>
                </c:pt>
                <c:pt idx="6108">
                  <c:v>16.997</c:v>
                </c:pt>
                <c:pt idx="6109">
                  <c:v>16.998999999999999</c:v>
                </c:pt>
                <c:pt idx="6110">
                  <c:v>16.998999999999999</c:v>
                </c:pt>
                <c:pt idx="6111">
                  <c:v>16.998999999999999</c:v>
                </c:pt>
                <c:pt idx="6112">
                  <c:v>16.998999999999999</c:v>
                </c:pt>
                <c:pt idx="6113">
                  <c:v>17</c:v>
                </c:pt>
                <c:pt idx="6114">
                  <c:v>17</c:v>
                </c:pt>
                <c:pt idx="6115">
                  <c:v>17</c:v>
                </c:pt>
                <c:pt idx="6116">
                  <c:v>17</c:v>
                </c:pt>
                <c:pt idx="6117">
                  <c:v>17.001999999999999</c:v>
                </c:pt>
                <c:pt idx="6118">
                  <c:v>17.001999999999999</c:v>
                </c:pt>
                <c:pt idx="6119">
                  <c:v>17.001999999999999</c:v>
                </c:pt>
                <c:pt idx="6120">
                  <c:v>17.003</c:v>
                </c:pt>
                <c:pt idx="6121">
                  <c:v>17.001999999999999</c:v>
                </c:pt>
                <c:pt idx="6122">
                  <c:v>17.001999999999999</c:v>
                </c:pt>
                <c:pt idx="6123">
                  <c:v>17.001999999999999</c:v>
                </c:pt>
                <c:pt idx="6124">
                  <c:v>17.001999999999999</c:v>
                </c:pt>
                <c:pt idx="6125">
                  <c:v>17.003</c:v>
                </c:pt>
                <c:pt idx="6126">
                  <c:v>17.003</c:v>
                </c:pt>
                <c:pt idx="6127">
                  <c:v>17.004000000000001</c:v>
                </c:pt>
                <c:pt idx="6128">
                  <c:v>17.004000000000001</c:v>
                </c:pt>
                <c:pt idx="6129">
                  <c:v>17.003</c:v>
                </c:pt>
                <c:pt idx="6130">
                  <c:v>17.001999999999999</c:v>
                </c:pt>
                <c:pt idx="6131">
                  <c:v>17.001999999999999</c:v>
                </c:pt>
                <c:pt idx="6132">
                  <c:v>17.001999999999999</c:v>
                </c:pt>
                <c:pt idx="6133">
                  <c:v>17.004000000000001</c:v>
                </c:pt>
                <c:pt idx="6134">
                  <c:v>17.004000000000001</c:v>
                </c:pt>
                <c:pt idx="6135">
                  <c:v>17.001000000000001</c:v>
                </c:pt>
                <c:pt idx="6136">
                  <c:v>17.001999999999999</c:v>
                </c:pt>
                <c:pt idx="6137">
                  <c:v>17</c:v>
                </c:pt>
                <c:pt idx="6138">
                  <c:v>17</c:v>
                </c:pt>
                <c:pt idx="6139">
                  <c:v>17.001000000000001</c:v>
                </c:pt>
                <c:pt idx="6140">
                  <c:v>17.001000000000001</c:v>
                </c:pt>
                <c:pt idx="6141">
                  <c:v>17</c:v>
                </c:pt>
                <c:pt idx="6142">
                  <c:v>17</c:v>
                </c:pt>
                <c:pt idx="6143">
                  <c:v>16.998999999999999</c:v>
                </c:pt>
                <c:pt idx="6144">
                  <c:v>16.997</c:v>
                </c:pt>
                <c:pt idx="6145">
                  <c:v>16.998000000000001</c:v>
                </c:pt>
                <c:pt idx="6146">
                  <c:v>16.998000000000001</c:v>
                </c:pt>
                <c:pt idx="6147">
                  <c:v>16.997</c:v>
                </c:pt>
                <c:pt idx="6148">
                  <c:v>16.997</c:v>
                </c:pt>
                <c:pt idx="6149">
                  <c:v>16.997</c:v>
                </c:pt>
                <c:pt idx="6150">
                  <c:v>16.997</c:v>
                </c:pt>
                <c:pt idx="6151">
                  <c:v>16.995999999999999</c:v>
                </c:pt>
                <c:pt idx="6152">
                  <c:v>16.997</c:v>
                </c:pt>
                <c:pt idx="6153">
                  <c:v>16.998000000000001</c:v>
                </c:pt>
                <c:pt idx="6154">
                  <c:v>16.998999999999999</c:v>
                </c:pt>
                <c:pt idx="6155">
                  <c:v>16.998999999999999</c:v>
                </c:pt>
                <c:pt idx="6156">
                  <c:v>16.998999999999999</c:v>
                </c:pt>
                <c:pt idx="6157">
                  <c:v>16.998999999999999</c:v>
                </c:pt>
                <c:pt idx="6158">
                  <c:v>16.998000000000001</c:v>
                </c:pt>
                <c:pt idx="6159">
                  <c:v>16.998000000000001</c:v>
                </c:pt>
                <c:pt idx="6160">
                  <c:v>17</c:v>
                </c:pt>
                <c:pt idx="6161">
                  <c:v>17</c:v>
                </c:pt>
                <c:pt idx="6162">
                  <c:v>17.001999999999999</c:v>
                </c:pt>
                <c:pt idx="6163">
                  <c:v>17.001999999999999</c:v>
                </c:pt>
                <c:pt idx="6164">
                  <c:v>17.001000000000001</c:v>
                </c:pt>
                <c:pt idx="6165">
                  <c:v>17.001000000000001</c:v>
                </c:pt>
                <c:pt idx="6166">
                  <c:v>17.001999999999999</c:v>
                </c:pt>
                <c:pt idx="6167">
                  <c:v>17.001000000000001</c:v>
                </c:pt>
                <c:pt idx="6168">
                  <c:v>17.001999999999999</c:v>
                </c:pt>
                <c:pt idx="6169">
                  <c:v>17.004000000000001</c:v>
                </c:pt>
                <c:pt idx="6170">
                  <c:v>17.004000000000001</c:v>
                </c:pt>
                <c:pt idx="6171">
                  <c:v>17.003</c:v>
                </c:pt>
                <c:pt idx="6172">
                  <c:v>17.004000000000001</c:v>
                </c:pt>
                <c:pt idx="6173">
                  <c:v>17.004000000000001</c:v>
                </c:pt>
                <c:pt idx="6174">
                  <c:v>17.003</c:v>
                </c:pt>
                <c:pt idx="6175">
                  <c:v>17.003</c:v>
                </c:pt>
                <c:pt idx="6176">
                  <c:v>17.003</c:v>
                </c:pt>
                <c:pt idx="6177">
                  <c:v>17.004000000000001</c:v>
                </c:pt>
                <c:pt idx="6178">
                  <c:v>17.001999999999999</c:v>
                </c:pt>
                <c:pt idx="6179">
                  <c:v>17.001999999999999</c:v>
                </c:pt>
                <c:pt idx="6180">
                  <c:v>17.001000000000001</c:v>
                </c:pt>
                <c:pt idx="6181">
                  <c:v>17.001000000000001</c:v>
                </c:pt>
                <c:pt idx="6182">
                  <c:v>17.001000000000001</c:v>
                </c:pt>
                <c:pt idx="6183">
                  <c:v>17.001000000000001</c:v>
                </c:pt>
                <c:pt idx="6184">
                  <c:v>16.998999999999999</c:v>
                </c:pt>
                <c:pt idx="6185">
                  <c:v>16.998999999999999</c:v>
                </c:pt>
                <c:pt idx="6186">
                  <c:v>17.001000000000001</c:v>
                </c:pt>
                <c:pt idx="6187">
                  <c:v>16.998000000000001</c:v>
                </c:pt>
                <c:pt idx="6188">
                  <c:v>16.997</c:v>
                </c:pt>
                <c:pt idx="6189">
                  <c:v>16.997</c:v>
                </c:pt>
                <c:pt idx="6190">
                  <c:v>16.997</c:v>
                </c:pt>
                <c:pt idx="6191">
                  <c:v>16.997</c:v>
                </c:pt>
                <c:pt idx="6192">
                  <c:v>16.997</c:v>
                </c:pt>
                <c:pt idx="6193">
                  <c:v>16.997</c:v>
                </c:pt>
                <c:pt idx="6194">
                  <c:v>16.997</c:v>
                </c:pt>
                <c:pt idx="6195">
                  <c:v>16.997</c:v>
                </c:pt>
                <c:pt idx="6196">
                  <c:v>16.997</c:v>
                </c:pt>
                <c:pt idx="6197">
                  <c:v>16.997</c:v>
                </c:pt>
                <c:pt idx="6198">
                  <c:v>16.997</c:v>
                </c:pt>
                <c:pt idx="6199">
                  <c:v>16.997</c:v>
                </c:pt>
                <c:pt idx="6200">
                  <c:v>16.998000000000001</c:v>
                </c:pt>
                <c:pt idx="6201">
                  <c:v>16.997</c:v>
                </c:pt>
                <c:pt idx="6202">
                  <c:v>16.998999999999999</c:v>
                </c:pt>
                <c:pt idx="6203">
                  <c:v>16.998999999999999</c:v>
                </c:pt>
                <c:pt idx="6204">
                  <c:v>17</c:v>
                </c:pt>
                <c:pt idx="6205">
                  <c:v>17.001000000000001</c:v>
                </c:pt>
                <c:pt idx="6206">
                  <c:v>17.001000000000001</c:v>
                </c:pt>
                <c:pt idx="6207">
                  <c:v>17.001000000000001</c:v>
                </c:pt>
                <c:pt idx="6208">
                  <c:v>17.001000000000001</c:v>
                </c:pt>
                <c:pt idx="6209">
                  <c:v>17.001000000000001</c:v>
                </c:pt>
                <c:pt idx="6210">
                  <c:v>17.001999999999999</c:v>
                </c:pt>
                <c:pt idx="6211">
                  <c:v>17.001999999999999</c:v>
                </c:pt>
                <c:pt idx="6212">
                  <c:v>17.004000000000001</c:v>
                </c:pt>
                <c:pt idx="6213">
                  <c:v>17.004000000000001</c:v>
                </c:pt>
                <c:pt idx="6214">
                  <c:v>17.003</c:v>
                </c:pt>
                <c:pt idx="6215">
                  <c:v>17.003</c:v>
                </c:pt>
                <c:pt idx="6216">
                  <c:v>17.001999999999999</c:v>
                </c:pt>
                <c:pt idx="6217">
                  <c:v>17.001999999999999</c:v>
                </c:pt>
                <c:pt idx="6218">
                  <c:v>17.003</c:v>
                </c:pt>
                <c:pt idx="6219">
                  <c:v>17.003</c:v>
                </c:pt>
                <c:pt idx="6220">
                  <c:v>17.001999999999999</c:v>
                </c:pt>
                <c:pt idx="6221">
                  <c:v>17.001999999999999</c:v>
                </c:pt>
                <c:pt idx="6222">
                  <c:v>17.004000000000001</c:v>
                </c:pt>
                <c:pt idx="6223">
                  <c:v>17.004000000000001</c:v>
                </c:pt>
                <c:pt idx="6224">
                  <c:v>17.001999999999999</c:v>
                </c:pt>
                <c:pt idx="6225">
                  <c:v>17.001999999999999</c:v>
                </c:pt>
                <c:pt idx="6226">
                  <c:v>17.001000000000001</c:v>
                </c:pt>
                <c:pt idx="6227">
                  <c:v>16.998999999999999</c:v>
                </c:pt>
                <c:pt idx="6228">
                  <c:v>16.998999999999999</c:v>
                </c:pt>
                <c:pt idx="6229">
                  <c:v>17</c:v>
                </c:pt>
                <c:pt idx="6230">
                  <c:v>16.998000000000001</c:v>
                </c:pt>
                <c:pt idx="6231">
                  <c:v>16.998000000000001</c:v>
                </c:pt>
                <c:pt idx="6232">
                  <c:v>16.998000000000001</c:v>
                </c:pt>
                <c:pt idx="6233">
                  <c:v>16.998000000000001</c:v>
                </c:pt>
                <c:pt idx="6234">
                  <c:v>16.997</c:v>
                </c:pt>
                <c:pt idx="6235">
                  <c:v>16.997</c:v>
                </c:pt>
                <c:pt idx="6236">
                  <c:v>16.998999999999999</c:v>
                </c:pt>
                <c:pt idx="6237">
                  <c:v>16.997</c:v>
                </c:pt>
                <c:pt idx="6238">
                  <c:v>16.995999999999999</c:v>
                </c:pt>
                <c:pt idx="6239">
                  <c:v>16.997</c:v>
                </c:pt>
                <c:pt idx="6240">
                  <c:v>16.997</c:v>
                </c:pt>
                <c:pt idx="6241">
                  <c:v>16.995999999999999</c:v>
                </c:pt>
                <c:pt idx="6242">
                  <c:v>16.997</c:v>
                </c:pt>
                <c:pt idx="6243">
                  <c:v>16.997</c:v>
                </c:pt>
                <c:pt idx="6244">
                  <c:v>16.997</c:v>
                </c:pt>
                <c:pt idx="6245">
                  <c:v>16.997</c:v>
                </c:pt>
                <c:pt idx="6246">
                  <c:v>16.998999999999999</c:v>
                </c:pt>
                <c:pt idx="6247">
                  <c:v>16.998999999999999</c:v>
                </c:pt>
                <c:pt idx="6248">
                  <c:v>16.998000000000001</c:v>
                </c:pt>
                <c:pt idx="6249">
                  <c:v>17</c:v>
                </c:pt>
                <c:pt idx="6250">
                  <c:v>16.997</c:v>
                </c:pt>
                <c:pt idx="6251">
                  <c:v>16.997</c:v>
                </c:pt>
                <c:pt idx="6252">
                  <c:v>16.998999999999999</c:v>
                </c:pt>
                <c:pt idx="6253">
                  <c:v>17</c:v>
                </c:pt>
                <c:pt idx="6254">
                  <c:v>17</c:v>
                </c:pt>
                <c:pt idx="6255">
                  <c:v>17.003</c:v>
                </c:pt>
                <c:pt idx="6256">
                  <c:v>17.003</c:v>
                </c:pt>
                <c:pt idx="6257">
                  <c:v>17.001000000000001</c:v>
                </c:pt>
                <c:pt idx="6258">
                  <c:v>17.001999999999999</c:v>
                </c:pt>
                <c:pt idx="6259">
                  <c:v>17.001999999999999</c:v>
                </c:pt>
                <c:pt idx="6260">
                  <c:v>17.003</c:v>
                </c:pt>
                <c:pt idx="6261">
                  <c:v>17.001999999999999</c:v>
                </c:pt>
                <c:pt idx="6262">
                  <c:v>17.001999999999999</c:v>
                </c:pt>
                <c:pt idx="6263">
                  <c:v>17.001999999999999</c:v>
                </c:pt>
                <c:pt idx="6264">
                  <c:v>17.003</c:v>
                </c:pt>
                <c:pt idx="6265">
                  <c:v>17.003</c:v>
                </c:pt>
                <c:pt idx="6266">
                  <c:v>17.004000000000001</c:v>
                </c:pt>
                <c:pt idx="6267">
                  <c:v>17.001999999999999</c:v>
                </c:pt>
                <c:pt idx="6268">
                  <c:v>17.001999999999999</c:v>
                </c:pt>
                <c:pt idx="6269">
                  <c:v>17.001999999999999</c:v>
                </c:pt>
                <c:pt idx="6270">
                  <c:v>17.001000000000001</c:v>
                </c:pt>
                <c:pt idx="6271">
                  <c:v>17.001000000000001</c:v>
                </c:pt>
                <c:pt idx="6272">
                  <c:v>17.001999999999999</c:v>
                </c:pt>
                <c:pt idx="6273">
                  <c:v>17</c:v>
                </c:pt>
                <c:pt idx="6274">
                  <c:v>17</c:v>
                </c:pt>
                <c:pt idx="6275">
                  <c:v>17.001000000000001</c:v>
                </c:pt>
                <c:pt idx="6276">
                  <c:v>16.998999999999999</c:v>
                </c:pt>
                <c:pt idx="6277">
                  <c:v>16.998000000000001</c:v>
                </c:pt>
                <c:pt idx="6278">
                  <c:v>16.998000000000001</c:v>
                </c:pt>
                <c:pt idx="6279">
                  <c:v>16.998999999999999</c:v>
                </c:pt>
                <c:pt idx="6280">
                  <c:v>16.998000000000001</c:v>
                </c:pt>
                <c:pt idx="6281">
                  <c:v>16.997</c:v>
                </c:pt>
                <c:pt idx="6282">
                  <c:v>16.997</c:v>
                </c:pt>
                <c:pt idx="6283">
                  <c:v>16.997</c:v>
                </c:pt>
                <c:pt idx="6284">
                  <c:v>16.998000000000001</c:v>
                </c:pt>
                <c:pt idx="6285">
                  <c:v>16.997</c:v>
                </c:pt>
                <c:pt idx="6286">
                  <c:v>16.997</c:v>
                </c:pt>
                <c:pt idx="6287">
                  <c:v>16.995000000000001</c:v>
                </c:pt>
                <c:pt idx="6288">
                  <c:v>16.998000000000001</c:v>
                </c:pt>
                <c:pt idx="6289">
                  <c:v>16.998000000000001</c:v>
                </c:pt>
                <c:pt idx="6290">
                  <c:v>16.997</c:v>
                </c:pt>
                <c:pt idx="6291">
                  <c:v>16.997</c:v>
                </c:pt>
                <c:pt idx="6292">
                  <c:v>16.998000000000001</c:v>
                </c:pt>
                <c:pt idx="6293">
                  <c:v>16.998999999999999</c:v>
                </c:pt>
                <c:pt idx="6294">
                  <c:v>16.998999999999999</c:v>
                </c:pt>
                <c:pt idx="6295">
                  <c:v>17</c:v>
                </c:pt>
                <c:pt idx="6296">
                  <c:v>17.001999999999999</c:v>
                </c:pt>
                <c:pt idx="6297">
                  <c:v>17.001999999999999</c:v>
                </c:pt>
                <c:pt idx="6298">
                  <c:v>17.001999999999999</c:v>
                </c:pt>
                <c:pt idx="6299">
                  <c:v>17.001999999999999</c:v>
                </c:pt>
                <c:pt idx="6300">
                  <c:v>17.001999999999999</c:v>
                </c:pt>
                <c:pt idx="6301">
                  <c:v>17.001999999999999</c:v>
                </c:pt>
                <c:pt idx="6302">
                  <c:v>17.001999999999999</c:v>
                </c:pt>
                <c:pt idx="6303">
                  <c:v>17.004000000000001</c:v>
                </c:pt>
                <c:pt idx="6304">
                  <c:v>17.003</c:v>
                </c:pt>
                <c:pt idx="6305">
                  <c:v>17.003</c:v>
                </c:pt>
                <c:pt idx="6306">
                  <c:v>17.001999999999999</c:v>
                </c:pt>
                <c:pt idx="6307">
                  <c:v>17.001999999999999</c:v>
                </c:pt>
                <c:pt idx="6308">
                  <c:v>17.001999999999999</c:v>
                </c:pt>
                <c:pt idx="6309">
                  <c:v>17.003</c:v>
                </c:pt>
                <c:pt idx="6310">
                  <c:v>17.003</c:v>
                </c:pt>
                <c:pt idx="6311">
                  <c:v>17</c:v>
                </c:pt>
                <c:pt idx="6312">
                  <c:v>17</c:v>
                </c:pt>
                <c:pt idx="6313">
                  <c:v>16.998999999999999</c:v>
                </c:pt>
                <c:pt idx="6314">
                  <c:v>16.998999999999999</c:v>
                </c:pt>
                <c:pt idx="6315">
                  <c:v>16.998999999999999</c:v>
                </c:pt>
                <c:pt idx="6316">
                  <c:v>16.998999999999999</c:v>
                </c:pt>
                <c:pt idx="6317">
                  <c:v>16.997</c:v>
                </c:pt>
                <c:pt idx="6318">
                  <c:v>16.998000000000001</c:v>
                </c:pt>
                <c:pt idx="6319">
                  <c:v>16.998000000000001</c:v>
                </c:pt>
                <c:pt idx="6320">
                  <c:v>16.997</c:v>
                </c:pt>
                <c:pt idx="6321">
                  <c:v>16.995999999999999</c:v>
                </c:pt>
                <c:pt idx="6322">
                  <c:v>16.998000000000001</c:v>
                </c:pt>
                <c:pt idx="6323">
                  <c:v>16.997</c:v>
                </c:pt>
                <c:pt idx="6324">
                  <c:v>16.995999999999999</c:v>
                </c:pt>
                <c:pt idx="6325">
                  <c:v>16.998000000000001</c:v>
                </c:pt>
                <c:pt idx="6326">
                  <c:v>16.995999999999999</c:v>
                </c:pt>
                <c:pt idx="6327">
                  <c:v>16.995999999999999</c:v>
                </c:pt>
                <c:pt idx="6328">
                  <c:v>16.995999999999999</c:v>
                </c:pt>
                <c:pt idx="6329">
                  <c:v>16.998999999999999</c:v>
                </c:pt>
                <c:pt idx="6330">
                  <c:v>16.998999999999999</c:v>
                </c:pt>
                <c:pt idx="6331">
                  <c:v>16.998000000000001</c:v>
                </c:pt>
                <c:pt idx="6332">
                  <c:v>17</c:v>
                </c:pt>
                <c:pt idx="6333">
                  <c:v>16.998999999999999</c:v>
                </c:pt>
                <c:pt idx="6334">
                  <c:v>16.998999999999999</c:v>
                </c:pt>
                <c:pt idx="6335">
                  <c:v>17.001999999999999</c:v>
                </c:pt>
                <c:pt idx="6336">
                  <c:v>17.001000000000001</c:v>
                </c:pt>
                <c:pt idx="6337">
                  <c:v>17.001000000000001</c:v>
                </c:pt>
                <c:pt idx="6338">
                  <c:v>17</c:v>
                </c:pt>
                <c:pt idx="6339">
                  <c:v>17.001999999999999</c:v>
                </c:pt>
                <c:pt idx="6340">
                  <c:v>17.001000000000001</c:v>
                </c:pt>
                <c:pt idx="6341">
                  <c:v>17.001000000000001</c:v>
                </c:pt>
                <c:pt idx="6342">
                  <c:v>17.003</c:v>
                </c:pt>
                <c:pt idx="6343">
                  <c:v>17.001999999999999</c:v>
                </c:pt>
                <c:pt idx="6344">
                  <c:v>17.001999999999999</c:v>
                </c:pt>
                <c:pt idx="6345">
                  <c:v>17.004999999999999</c:v>
                </c:pt>
                <c:pt idx="6346">
                  <c:v>17.004999999999999</c:v>
                </c:pt>
                <c:pt idx="6347">
                  <c:v>17.001999999999999</c:v>
                </c:pt>
                <c:pt idx="6348">
                  <c:v>17.003</c:v>
                </c:pt>
                <c:pt idx="6349">
                  <c:v>17.003</c:v>
                </c:pt>
                <c:pt idx="6350">
                  <c:v>17.001999999999999</c:v>
                </c:pt>
                <c:pt idx="6351">
                  <c:v>17.001999999999999</c:v>
                </c:pt>
                <c:pt idx="6352">
                  <c:v>17.003</c:v>
                </c:pt>
                <c:pt idx="6353">
                  <c:v>17.003</c:v>
                </c:pt>
                <c:pt idx="6354">
                  <c:v>17.003</c:v>
                </c:pt>
                <c:pt idx="6355">
                  <c:v>17.001999999999999</c:v>
                </c:pt>
                <c:pt idx="6356">
                  <c:v>17.001000000000001</c:v>
                </c:pt>
                <c:pt idx="6357">
                  <c:v>17.001000000000001</c:v>
                </c:pt>
                <c:pt idx="6358">
                  <c:v>17.001000000000001</c:v>
                </c:pt>
                <c:pt idx="6359">
                  <c:v>17.001000000000001</c:v>
                </c:pt>
                <c:pt idx="6360">
                  <c:v>16.998000000000001</c:v>
                </c:pt>
                <c:pt idx="6361">
                  <c:v>16.998000000000001</c:v>
                </c:pt>
                <c:pt idx="6362">
                  <c:v>17</c:v>
                </c:pt>
                <c:pt idx="6363">
                  <c:v>16.998000000000001</c:v>
                </c:pt>
                <c:pt idx="6364">
                  <c:v>16.998000000000001</c:v>
                </c:pt>
                <c:pt idx="6365">
                  <c:v>16.998999999999999</c:v>
                </c:pt>
                <c:pt idx="6366">
                  <c:v>16.998999999999999</c:v>
                </c:pt>
                <c:pt idx="6367">
                  <c:v>16.995999999999999</c:v>
                </c:pt>
                <c:pt idx="6368">
                  <c:v>16.995999999999999</c:v>
                </c:pt>
                <c:pt idx="6369">
                  <c:v>16.997</c:v>
                </c:pt>
                <c:pt idx="6370">
                  <c:v>16.997</c:v>
                </c:pt>
                <c:pt idx="6371">
                  <c:v>16.997</c:v>
                </c:pt>
                <c:pt idx="6372">
                  <c:v>16.998999999999999</c:v>
                </c:pt>
                <c:pt idx="6373">
                  <c:v>16.998999999999999</c:v>
                </c:pt>
                <c:pt idx="6374">
                  <c:v>16.995999999999999</c:v>
                </c:pt>
                <c:pt idx="6375">
                  <c:v>16.995999999999999</c:v>
                </c:pt>
                <c:pt idx="6376">
                  <c:v>16.998000000000001</c:v>
                </c:pt>
                <c:pt idx="6377">
                  <c:v>16.998000000000001</c:v>
                </c:pt>
                <c:pt idx="6378">
                  <c:v>16.998000000000001</c:v>
                </c:pt>
                <c:pt idx="6379">
                  <c:v>16.998999999999999</c:v>
                </c:pt>
                <c:pt idx="6380">
                  <c:v>16.998999999999999</c:v>
                </c:pt>
                <c:pt idx="6381">
                  <c:v>16.998999999999999</c:v>
                </c:pt>
                <c:pt idx="6382">
                  <c:v>16.998999999999999</c:v>
                </c:pt>
                <c:pt idx="6383">
                  <c:v>16.998999999999999</c:v>
                </c:pt>
                <c:pt idx="6384">
                  <c:v>16.998999999999999</c:v>
                </c:pt>
                <c:pt idx="6385">
                  <c:v>17.001000000000001</c:v>
                </c:pt>
                <c:pt idx="6386">
                  <c:v>17.001000000000001</c:v>
                </c:pt>
                <c:pt idx="6387">
                  <c:v>17.001999999999999</c:v>
                </c:pt>
                <c:pt idx="6388">
                  <c:v>17.001999999999999</c:v>
                </c:pt>
                <c:pt idx="6389">
                  <c:v>17.001999999999999</c:v>
                </c:pt>
                <c:pt idx="6390">
                  <c:v>17.001000000000001</c:v>
                </c:pt>
                <c:pt idx="6391">
                  <c:v>17.003</c:v>
                </c:pt>
                <c:pt idx="6392">
                  <c:v>17.003</c:v>
                </c:pt>
                <c:pt idx="6393">
                  <c:v>17.004000000000001</c:v>
                </c:pt>
                <c:pt idx="6394">
                  <c:v>17.003</c:v>
                </c:pt>
                <c:pt idx="6395">
                  <c:v>17.001999999999999</c:v>
                </c:pt>
                <c:pt idx="6396">
                  <c:v>17.001999999999999</c:v>
                </c:pt>
                <c:pt idx="6397">
                  <c:v>17.001000000000001</c:v>
                </c:pt>
                <c:pt idx="6398">
                  <c:v>17.001000000000001</c:v>
                </c:pt>
                <c:pt idx="6399">
                  <c:v>17.001999999999999</c:v>
                </c:pt>
                <c:pt idx="6400">
                  <c:v>17.001999999999999</c:v>
                </c:pt>
                <c:pt idx="6401">
                  <c:v>17.001999999999999</c:v>
                </c:pt>
                <c:pt idx="6402">
                  <c:v>17.001999999999999</c:v>
                </c:pt>
                <c:pt idx="6403">
                  <c:v>17.001000000000001</c:v>
                </c:pt>
                <c:pt idx="6404">
                  <c:v>16.998999999999999</c:v>
                </c:pt>
                <c:pt idx="6405">
                  <c:v>17</c:v>
                </c:pt>
                <c:pt idx="6406">
                  <c:v>17</c:v>
                </c:pt>
                <c:pt idx="6407">
                  <c:v>16.998999999999999</c:v>
                </c:pt>
                <c:pt idx="6408">
                  <c:v>17</c:v>
                </c:pt>
                <c:pt idx="6409">
                  <c:v>16.998999999999999</c:v>
                </c:pt>
                <c:pt idx="6410">
                  <c:v>16.998000000000001</c:v>
                </c:pt>
                <c:pt idx="6411">
                  <c:v>16.998000000000001</c:v>
                </c:pt>
                <c:pt idx="6412">
                  <c:v>16.998000000000001</c:v>
                </c:pt>
                <c:pt idx="6413">
                  <c:v>16.995999999999999</c:v>
                </c:pt>
                <c:pt idx="6414">
                  <c:v>16.995999999999999</c:v>
                </c:pt>
                <c:pt idx="6415">
                  <c:v>16.997</c:v>
                </c:pt>
                <c:pt idx="6416">
                  <c:v>16.997</c:v>
                </c:pt>
                <c:pt idx="6417">
                  <c:v>16.997</c:v>
                </c:pt>
                <c:pt idx="6418">
                  <c:v>16.997</c:v>
                </c:pt>
                <c:pt idx="6419">
                  <c:v>16.997</c:v>
                </c:pt>
                <c:pt idx="6420">
                  <c:v>16.997</c:v>
                </c:pt>
                <c:pt idx="6421">
                  <c:v>16.997</c:v>
                </c:pt>
                <c:pt idx="6422">
                  <c:v>16.998000000000001</c:v>
                </c:pt>
                <c:pt idx="6423">
                  <c:v>16.995999999999999</c:v>
                </c:pt>
                <c:pt idx="6424">
                  <c:v>16.998000000000001</c:v>
                </c:pt>
                <c:pt idx="6425">
                  <c:v>16.998000000000001</c:v>
                </c:pt>
                <c:pt idx="6426">
                  <c:v>16.998999999999999</c:v>
                </c:pt>
                <c:pt idx="6427">
                  <c:v>16.998999999999999</c:v>
                </c:pt>
                <c:pt idx="6428">
                  <c:v>17</c:v>
                </c:pt>
                <c:pt idx="6429">
                  <c:v>17</c:v>
                </c:pt>
                <c:pt idx="6430">
                  <c:v>17</c:v>
                </c:pt>
                <c:pt idx="6431">
                  <c:v>17.001999999999999</c:v>
                </c:pt>
                <c:pt idx="6432">
                  <c:v>17.001999999999999</c:v>
                </c:pt>
                <c:pt idx="6433">
                  <c:v>17.001999999999999</c:v>
                </c:pt>
                <c:pt idx="6434">
                  <c:v>17.001000000000001</c:v>
                </c:pt>
                <c:pt idx="6435">
                  <c:v>17.003</c:v>
                </c:pt>
                <c:pt idx="6436">
                  <c:v>17.003</c:v>
                </c:pt>
                <c:pt idx="6437">
                  <c:v>17.003</c:v>
                </c:pt>
                <c:pt idx="6438">
                  <c:v>17.003</c:v>
                </c:pt>
                <c:pt idx="6439">
                  <c:v>17.004999999999999</c:v>
                </c:pt>
                <c:pt idx="6440">
                  <c:v>17.001999999999999</c:v>
                </c:pt>
                <c:pt idx="6441">
                  <c:v>17.001999999999999</c:v>
                </c:pt>
                <c:pt idx="6442">
                  <c:v>17.003</c:v>
                </c:pt>
                <c:pt idx="6443">
                  <c:v>17.001999999999999</c:v>
                </c:pt>
                <c:pt idx="6444">
                  <c:v>17.001999999999999</c:v>
                </c:pt>
                <c:pt idx="6445">
                  <c:v>17.003</c:v>
                </c:pt>
                <c:pt idx="6446">
                  <c:v>17.001999999999999</c:v>
                </c:pt>
                <c:pt idx="6447">
                  <c:v>17.001999999999999</c:v>
                </c:pt>
                <c:pt idx="6448">
                  <c:v>17.001000000000001</c:v>
                </c:pt>
                <c:pt idx="6449">
                  <c:v>17.001000000000001</c:v>
                </c:pt>
                <c:pt idx="6450">
                  <c:v>17</c:v>
                </c:pt>
                <c:pt idx="6451">
                  <c:v>16.998999999999999</c:v>
                </c:pt>
                <c:pt idx="6452">
                  <c:v>16.998999999999999</c:v>
                </c:pt>
                <c:pt idx="6453">
                  <c:v>17</c:v>
                </c:pt>
                <c:pt idx="6454">
                  <c:v>17</c:v>
                </c:pt>
                <c:pt idx="6455">
                  <c:v>16.998999999999999</c:v>
                </c:pt>
                <c:pt idx="6456">
                  <c:v>17</c:v>
                </c:pt>
                <c:pt idx="6457">
                  <c:v>16.997</c:v>
                </c:pt>
                <c:pt idx="6458">
                  <c:v>16.997</c:v>
                </c:pt>
                <c:pt idx="6459">
                  <c:v>16.998000000000001</c:v>
                </c:pt>
                <c:pt idx="6460">
                  <c:v>16.998000000000001</c:v>
                </c:pt>
                <c:pt idx="6461">
                  <c:v>16.997</c:v>
                </c:pt>
                <c:pt idx="6462">
                  <c:v>16.998000000000001</c:v>
                </c:pt>
                <c:pt idx="6463">
                  <c:v>16.998000000000001</c:v>
                </c:pt>
                <c:pt idx="6464">
                  <c:v>16.995999999999999</c:v>
                </c:pt>
                <c:pt idx="6465">
                  <c:v>16.997</c:v>
                </c:pt>
                <c:pt idx="6466">
                  <c:v>16.997</c:v>
                </c:pt>
                <c:pt idx="6467">
                  <c:v>16.997</c:v>
                </c:pt>
                <c:pt idx="6468">
                  <c:v>16.995999999999999</c:v>
                </c:pt>
                <c:pt idx="6469">
                  <c:v>16.997</c:v>
                </c:pt>
                <c:pt idx="6470">
                  <c:v>16.997</c:v>
                </c:pt>
                <c:pt idx="6471">
                  <c:v>16.997</c:v>
                </c:pt>
                <c:pt idx="6472">
                  <c:v>16.997</c:v>
                </c:pt>
                <c:pt idx="6473">
                  <c:v>16.998000000000001</c:v>
                </c:pt>
                <c:pt idx="6474">
                  <c:v>16.998999999999999</c:v>
                </c:pt>
                <c:pt idx="6475">
                  <c:v>16.998999999999999</c:v>
                </c:pt>
                <c:pt idx="6476">
                  <c:v>16.998999999999999</c:v>
                </c:pt>
                <c:pt idx="6477">
                  <c:v>17</c:v>
                </c:pt>
                <c:pt idx="6478">
                  <c:v>17</c:v>
                </c:pt>
                <c:pt idx="6479">
                  <c:v>17.001000000000001</c:v>
                </c:pt>
                <c:pt idx="6480">
                  <c:v>17.001000000000001</c:v>
                </c:pt>
                <c:pt idx="6481">
                  <c:v>17.003</c:v>
                </c:pt>
                <c:pt idx="6482">
                  <c:v>17.003</c:v>
                </c:pt>
                <c:pt idx="6483">
                  <c:v>17.003</c:v>
                </c:pt>
                <c:pt idx="6484">
                  <c:v>17.003</c:v>
                </c:pt>
                <c:pt idx="6485">
                  <c:v>17.001999999999999</c:v>
                </c:pt>
                <c:pt idx="6486">
                  <c:v>17.003</c:v>
                </c:pt>
                <c:pt idx="6487">
                  <c:v>17.003</c:v>
                </c:pt>
                <c:pt idx="6488">
                  <c:v>17.003</c:v>
                </c:pt>
                <c:pt idx="6489">
                  <c:v>17.003</c:v>
                </c:pt>
                <c:pt idx="6490">
                  <c:v>17.001999999999999</c:v>
                </c:pt>
                <c:pt idx="6491">
                  <c:v>17.001999999999999</c:v>
                </c:pt>
                <c:pt idx="6492">
                  <c:v>17.003</c:v>
                </c:pt>
                <c:pt idx="6493">
                  <c:v>17.003</c:v>
                </c:pt>
                <c:pt idx="6494">
                  <c:v>17.003</c:v>
                </c:pt>
                <c:pt idx="6495">
                  <c:v>17.001999999999999</c:v>
                </c:pt>
                <c:pt idx="6496">
                  <c:v>17.001000000000001</c:v>
                </c:pt>
                <c:pt idx="6497">
                  <c:v>17</c:v>
                </c:pt>
                <c:pt idx="6498">
                  <c:v>17</c:v>
                </c:pt>
                <c:pt idx="6499">
                  <c:v>17</c:v>
                </c:pt>
                <c:pt idx="6500">
                  <c:v>17</c:v>
                </c:pt>
                <c:pt idx="6501">
                  <c:v>16.998999999999999</c:v>
                </c:pt>
                <c:pt idx="6502">
                  <c:v>17</c:v>
                </c:pt>
                <c:pt idx="6503">
                  <c:v>17</c:v>
                </c:pt>
                <c:pt idx="6504">
                  <c:v>16.997</c:v>
                </c:pt>
                <c:pt idx="6505">
                  <c:v>16.997</c:v>
                </c:pt>
                <c:pt idx="6506">
                  <c:v>16.997</c:v>
                </c:pt>
                <c:pt idx="6507">
                  <c:v>16.995999999999999</c:v>
                </c:pt>
                <c:pt idx="6508">
                  <c:v>16.995999999999999</c:v>
                </c:pt>
                <c:pt idx="6509">
                  <c:v>16.995999999999999</c:v>
                </c:pt>
                <c:pt idx="6510">
                  <c:v>16.995999999999999</c:v>
                </c:pt>
                <c:pt idx="6511">
                  <c:v>16.997</c:v>
                </c:pt>
                <c:pt idx="6512">
                  <c:v>16.997</c:v>
                </c:pt>
                <c:pt idx="6513">
                  <c:v>16.997</c:v>
                </c:pt>
                <c:pt idx="6514">
                  <c:v>16.997</c:v>
                </c:pt>
                <c:pt idx="6515">
                  <c:v>16.997</c:v>
                </c:pt>
                <c:pt idx="6516">
                  <c:v>16.998000000000001</c:v>
                </c:pt>
                <c:pt idx="6517">
                  <c:v>16.997</c:v>
                </c:pt>
                <c:pt idx="6518">
                  <c:v>16.998000000000001</c:v>
                </c:pt>
                <c:pt idx="6519">
                  <c:v>16.998000000000001</c:v>
                </c:pt>
                <c:pt idx="6520">
                  <c:v>16.998000000000001</c:v>
                </c:pt>
                <c:pt idx="6521">
                  <c:v>16.998000000000001</c:v>
                </c:pt>
                <c:pt idx="6522">
                  <c:v>17</c:v>
                </c:pt>
                <c:pt idx="6523">
                  <c:v>17</c:v>
                </c:pt>
                <c:pt idx="6524">
                  <c:v>17</c:v>
                </c:pt>
                <c:pt idx="6525">
                  <c:v>17.001000000000001</c:v>
                </c:pt>
                <c:pt idx="6526">
                  <c:v>17.001000000000001</c:v>
                </c:pt>
                <c:pt idx="6527">
                  <c:v>17.001000000000001</c:v>
                </c:pt>
                <c:pt idx="6528">
                  <c:v>17.001000000000001</c:v>
                </c:pt>
                <c:pt idx="6529">
                  <c:v>17.003</c:v>
                </c:pt>
                <c:pt idx="6530">
                  <c:v>17.003</c:v>
                </c:pt>
                <c:pt idx="6531">
                  <c:v>17.003</c:v>
                </c:pt>
                <c:pt idx="6532">
                  <c:v>17.003</c:v>
                </c:pt>
                <c:pt idx="6533">
                  <c:v>17.003</c:v>
                </c:pt>
                <c:pt idx="6534">
                  <c:v>17.003</c:v>
                </c:pt>
                <c:pt idx="6535">
                  <c:v>17.004000000000001</c:v>
                </c:pt>
                <c:pt idx="6536">
                  <c:v>17.004000000000001</c:v>
                </c:pt>
                <c:pt idx="6537">
                  <c:v>17.003</c:v>
                </c:pt>
                <c:pt idx="6538">
                  <c:v>17.004000000000001</c:v>
                </c:pt>
                <c:pt idx="6539">
                  <c:v>17.004000000000001</c:v>
                </c:pt>
                <c:pt idx="6540">
                  <c:v>17.003</c:v>
                </c:pt>
                <c:pt idx="6541">
                  <c:v>17.003</c:v>
                </c:pt>
                <c:pt idx="6542">
                  <c:v>17.003</c:v>
                </c:pt>
                <c:pt idx="6543">
                  <c:v>17.001999999999999</c:v>
                </c:pt>
                <c:pt idx="6544">
                  <c:v>17.001999999999999</c:v>
                </c:pt>
                <c:pt idx="6545">
                  <c:v>17.001999999999999</c:v>
                </c:pt>
                <c:pt idx="6546">
                  <c:v>17.003</c:v>
                </c:pt>
                <c:pt idx="6547">
                  <c:v>17.003</c:v>
                </c:pt>
                <c:pt idx="6548">
                  <c:v>17.001999999999999</c:v>
                </c:pt>
                <c:pt idx="6549">
                  <c:v>17.001999999999999</c:v>
                </c:pt>
                <c:pt idx="6550">
                  <c:v>17</c:v>
                </c:pt>
                <c:pt idx="6551">
                  <c:v>17</c:v>
                </c:pt>
                <c:pt idx="6552">
                  <c:v>17.001000000000001</c:v>
                </c:pt>
                <c:pt idx="6553">
                  <c:v>17.001000000000001</c:v>
                </c:pt>
                <c:pt idx="6554">
                  <c:v>17</c:v>
                </c:pt>
                <c:pt idx="6555">
                  <c:v>17.001000000000001</c:v>
                </c:pt>
                <c:pt idx="6556">
                  <c:v>17.001000000000001</c:v>
                </c:pt>
                <c:pt idx="6557">
                  <c:v>16.997</c:v>
                </c:pt>
                <c:pt idx="6558">
                  <c:v>16.997</c:v>
                </c:pt>
                <c:pt idx="6559">
                  <c:v>16.995999999999999</c:v>
                </c:pt>
                <c:pt idx="6560">
                  <c:v>16.995999999999999</c:v>
                </c:pt>
                <c:pt idx="6561">
                  <c:v>16.995999999999999</c:v>
                </c:pt>
                <c:pt idx="6562">
                  <c:v>16.998000000000001</c:v>
                </c:pt>
                <c:pt idx="6563">
                  <c:v>16.995999999999999</c:v>
                </c:pt>
                <c:pt idx="6564">
                  <c:v>16.995999999999999</c:v>
                </c:pt>
                <c:pt idx="6565">
                  <c:v>16.997</c:v>
                </c:pt>
                <c:pt idx="6566">
                  <c:v>16.997</c:v>
                </c:pt>
                <c:pt idx="6567">
                  <c:v>16.997</c:v>
                </c:pt>
                <c:pt idx="6568">
                  <c:v>16.998000000000001</c:v>
                </c:pt>
                <c:pt idx="6569">
                  <c:v>16.998000000000001</c:v>
                </c:pt>
                <c:pt idx="6570">
                  <c:v>16.997</c:v>
                </c:pt>
                <c:pt idx="6571">
                  <c:v>16.997</c:v>
                </c:pt>
                <c:pt idx="6572">
                  <c:v>16.997</c:v>
                </c:pt>
                <c:pt idx="6573">
                  <c:v>16.998000000000001</c:v>
                </c:pt>
                <c:pt idx="6574">
                  <c:v>16.998000000000001</c:v>
                </c:pt>
                <c:pt idx="6575">
                  <c:v>17</c:v>
                </c:pt>
                <c:pt idx="6576">
                  <c:v>17</c:v>
                </c:pt>
                <c:pt idx="6577">
                  <c:v>16.998999999999999</c:v>
                </c:pt>
                <c:pt idx="6578">
                  <c:v>17</c:v>
                </c:pt>
                <c:pt idx="6579">
                  <c:v>17</c:v>
                </c:pt>
                <c:pt idx="6580">
                  <c:v>17</c:v>
                </c:pt>
                <c:pt idx="6581">
                  <c:v>17.001000000000001</c:v>
                </c:pt>
                <c:pt idx="6582">
                  <c:v>17.001999999999999</c:v>
                </c:pt>
                <c:pt idx="6583">
                  <c:v>17.003</c:v>
                </c:pt>
                <c:pt idx="6584">
                  <c:v>17.003</c:v>
                </c:pt>
                <c:pt idx="6585">
                  <c:v>17.003</c:v>
                </c:pt>
                <c:pt idx="6586">
                  <c:v>17.003</c:v>
                </c:pt>
                <c:pt idx="6587">
                  <c:v>17.001999999999999</c:v>
                </c:pt>
                <c:pt idx="6588">
                  <c:v>17.001999999999999</c:v>
                </c:pt>
                <c:pt idx="6589">
                  <c:v>17.001999999999999</c:v>
                </c:pt>
                <c:pt idx="6590">
                  <c:v>17.001000000000001</c:v>
                </c:pt>
                <c:pt idx="6591">
                  <c:v>17</c:v>
                </c:pt>
                <c:pt idx="6592">
                  <c:v>17.001000000000001</c:v>
                </c:pt>
                <c:pt idx="6593">
                  <c:v>17.001000000000001</c:v>
                </c:pt>
                <c:pt idx="6594">
                  <c:v>16.998999999999999</c:v>
                </c:pt>
                <c:pt idx="6595">
                  <c:v>16.998999999999999</c:v>
                </c:pt>
                <c:pt idx="6596">
                  <c:v>16.998000000000001</c:v>
                </c:pt>
                <c:pt idx="6597">
                  <c:v>16.997</c:v>
                </c:pt>
                <c:pt idx="6598">
                  <c:v>16.998000000000001</c:v>
                </c:pt>
                <c:pt idx="6599">
                  <c:v>16.998000000000001</c:v>
                </c:pt>
                <c:pt idx="6600">
                  <c:v>16.995999999999999</c:v>
                </c:pt>
                <c:pt idx="6601">
                  <c:v>16.995999999999999</c:v>
                </c:pt>
                <c:pt idx="6602">
                  <c:v>16.997</c:v>
                </c:pt>
                <c:pt idx="6603">
                  <c:v>16.997</c:v>
                </c:pt>
                <c:pt idx="6604">
                  <c:v>16.997</c:v>
                </c:pt>
                <c:pt idx="6605">
                  <c:v>16.997</c:v>
                </c:pt>
                <c:pt idx="6606">
                  <c:v>16.995999999999999</c:v>
                </c:pt>
                <c:pt idx="6607">
                  <c:v>16.995999999999999</c:v>
                </c:pt>
                <c:pt idx="6608">
                  <c:v>16.998000000000001</c:v>
                </c:pt>
                <c:pt idx="6609">
                  <c:v>16.998000000000001</c:v>
                </c:pt>
                <c:pt idx="6610">
                  <c:v>16.997</c:v>
                </c:pt>
                <c:pt idx="6611">
                  <c:v>16.998999999999999</c:v>
                </c:pt>
                <c:pt idx="6612">
                  <c:v>16.998999999999999</c:v>
                </c:pt>
                <c:pt idx="6613">
                  <c:v>16.998000000000001</c:v>
                </c:pt>
                <c:pt idx="6614">
                  <c:v>17</c:v>
                </c:pt>
                <c:pt idx="6615">
                  <c:v>17</c:v>
                </c:pt>
                <c:pt idx="6616">
                  <c:v>16.998999999999999</c:v>
                </c:pt>
                <c:pt idx="6617">
                  <c:v>17</c:v>
                </c:pt>
                <c:pt idx="6618">
                  <c:v>17</c:v>
                </c:pt>
                <c:pt idx="6619">
                  <c:v>17.001000000000001</c:v>
                </c:pt>
                <c:pt idx="6620">
                  <c:v>17.001000000000001</c:v>
                </c:pt>
                <c:pt idx="6621">
                  <c:v>17.001999999999999</c:v>
                </c:pt>
                <c:pt idx="6622">
                  <c:v>17.001999999999999</c:v>
                </c:pt>
                <c:pt idx="6623">
                  <c:v>17.003</c:v>
                </c:pt>
                <c:pt idx="6624">
                  <c:v>17.003</c:v>
                </c:pt>
                <c:pt idx="6625">
                  <c:v>17.003</c:v>
                </c:pt>
                <c:pt idx="6626">
                  <c:v>17.003</c:v>
                </c:pt>
                <c:pt idx="6627">
                  <c:v>17.001999999999999</c:v>
                </c:pt>
                <c:pt idx="6628">
                  <c:v>17.004000000000001</c:v>
                </c:pt>
                <c:pt idx="6629">
                  <c:v>17.004000000000001</c:v>
                </c:pt>
                <c:pt idx="6630">
                  <c:v>17.001999999999999</c:v>
                </c:pt>
                <c:pt idx="6631">
                  <c:v>17.004999999999999</c:v>
                </c:pt>
                <c:pt idx="6632">
                  <c:v>17.004999999999999</c:v>
                </c:pt>
                <c:pt idx="6633">
                  <c:v>17.003</c:v>
                </c:pt>
                <c:pt idx="6634">
                  <c:v>17.004000000000001</c:v>
                </c:pt>
                <c:pt idx="6635">
                  <c:v>17.004000000000001</c:v>
                </c:pt>
                <c:pt idx="6636">
                  <c:v>17.003</c:v>
                </c:pt>
                <c:pt idx="6637">
                  <c:v>17.003</c:v>
                </c:pt>
                <c:pt idx="6638">
                  <c:v>17.001000000000001</c:v>
                </c:pt>
                <c:pt idx="6639">
                  <c:v>17.001000000000001</c:v>
                </c:pt>
                <c:pt idx="6640">
                  <c:v>16.998999999999999</c:v>
                </c:pt>
                <c:pt idx="6641">
                  <c:v>16.998999999999999</c:v>
                </c:pt>
                <c:pt idx="6642">
                  <c:v>17</c:v>
                </c:pt>
                <c:pt idx="6643">
                  <c:v>16.998999999999999</c:v>
                </c:pt>
                <c:pt idx="6644">
                  <c:v>16.998999999999999</c:v>
                </c:pt>
                <c:pt idx="6645">
                  <c:v>17</c:v>
                </c:pt>
                <c:pt idx="6646">
                  <c:v>17</c:v>
                </c:pt>
                <c:pt idx="6647">
                  <c:v>16.997</c:v>
                </c:pt>
                <c:pt idx="6648">
                  <c:v>16.997</c:v>
                </c:pt>
                <c:pt idx="6649">
                  <c:v>16.995999999999999</c:v>
                </c:pt>
                <c:pt idx="6650">
                  <c:v>16.995999999999999</c:v>
                </c:pt>
                <c:pt idx="6651">
                  <c:v>16.998000000000001</c:v>
                </c:pt>
                <c:pt idx="6652">
                  <c:v>16.998000000000001</c:v>
                </c:pt>
                <c:pt idx="6653">
                  <c:v>16.997</c:v>
                </c:pt>
                <c:pt idx="6654">
                  <c:v>16.997</c:v>
                </c:pt>
                <c:pt idx="6655">
                  <c:v>16.997</c:v>
                </c:pt>
                <c:pt idx="6656">
                  <c:v>16.995000000000001</c:v>
                </c:pt>
                <c:pt idx="6657">
                  <c:v>16.995000000000001</c:v>
                </c:pt>
                <c:pt idx="6658">
                  <c:v>16.998000000000001</c:v>
                </c:pt>
                <c:pt idx="6659">
                  <c:v>16.997</c:v>
                </c:pt>
                <c:pt idx="6660">
                  <c:v>16.997</c:v>
                </c:pt>
                <c:pt idx="6661">
                  <c:v>16.998999999999999</c:v>
                </c:pt>
                <c:pt idx="6662">
                  <c:v>16.998999999999999</c:v>
                </c:pt>
                <c:pt idx="6663">
                  <c:v>17</c:v>
                </c:pt>
                <c:pt idx="6664">
                  <c:v>17</c:v>
                </c:pt>
                <c:pt idx="6665">
                  <c:v>17.001000000000001</c:v>
                </c:pt>
                <c:pt idx="6666">
                  <c:v>17</c:v>
                </c:pt>
                <c:pt idx="6667">
                  <c:v>17</c:v>
                </c:pt>
                <c:pt idx="6668">
                  <c:v>17.001999999999999</c:v>
                </c:pt>
                <c:pt idx="6669">
                  <c:v>17.001000000000001</c:v>
                </c:pt>
                <c:pt idx="6670">
                  <c:v>17.001000000000001</c:v>
                </c:pt>
                <c:pt idx="6671">
                  <c:v>17.001999999999999</c:v>
                </c:pt>
                <c:pt idx="6672">
                  <c:v>17.001999999999999</c:v>
                </c:pt>
                <c:pt idx="6673">
                  <c:v>17.001000000000001</c:v>
                </c:pt>
                <c:pt idx="6674">
                  <c:v>17.001000000000001</c:v>
                </c:pt>
                <c:pt idx="6675">
                  <c:v>17.004000000000001</c:v>
                </c:pt>
                <c:pt idx="6676">
                  <c:v>17.004000000000001</c:v>
                </c:pt>
                <c:pt idx="6677">
                  <c:v>17.003</c:v>
                </c:pt>
                <c:pt idx="6678">
                  <c:v>17.003</c:v>
                </c:pt>
                <c:pt idx="6679">
                  <c:v>17.003</c:v>
                </c:pt>
                <c:pt idx="6680">
                  <c:v>17.003</c:v>
                </c:pt>
                <c:pt idx="6681">
                  <c:v>17.004000000000001</c:v>
                </c:pt>
                <c:pt idx="6682">
                  <c:v>17.004000000000001</c:v>
                </c:pt>
                <c:pt idx="6683">
                  <c:v>17.003</c:v>
                </c:pt>
                <c:pt idx="6684">
                  <c:v>17.003</c:v>
                </c:pt>
                <c:pt idx="6685">
                  <c:v>17.003</c:v>
                </c:pt>
                <c:pt idx="6686">
                  <c:v>17.003</c:v>
                </c:pt>
                <c:pt idx="6687">
                  <c:v>17.001000000000001</c:v>
                </c:pt>
                <c:pt idx="6688">
                  <c:v>17.001000000000001</c:v>
                </c:pt>
                <c:pt idx="6689">
                  <c:v>17.001000000000001</c:v>
                </c:pt>
                <c:pt idx="6690">
                  <c:v>17.001000000000001</c:v>
                </c:pt>
                <c:pt idx="6691">
                  <c:v>17.001000000000001</c:v>
                </c:pt>
                <c:pt idx="6692">
                  <c:v>17.001000000000001</c:v>
                </c:pt>
                <c:pt idx="6693">
                  <c:v>16.998000000000001</c:v>
                </c:pt>
                <c:pt idx="6694">
                  <c:v>16.998000000000001</c:v>
                </c:pt>
                <c:pt idx="6695">
                  <c:v>17</c:v>
                </c:pt>
                <c:pt idx="6696">
                  <c:v>16.998000000000001</c:v>
                </c:pt>
                <c:pt idx="6697">
                  <c:v>16.998999999999999</c:v>
                </c:pt>
                <c:pt idx="6698">
                  <c:v>16.998000000000001</c:v>
                </c:pt>
                <c:pt idx="6699">
                  <c:v>16.998000000000001</c:v>
                </c:pt>
                <c:pt idx="6700">
                  <c:v>16.998000000000001</c:v>
                </c:pt>
                <c:pt idx="6701">
                  <c:v>16.997</c:v>
                </c:pt>
                <c:pt idx="6702">
                  <c:v>16.995999999999999</c:v>
                </c:pt>
                <c:pt idx="6703">
                  <c:v>16.997</c:v>
                </c:pt>
                <c:pt idx="6704">
                  <c:v>16.998999999999999</c:v>
                </c:pt>
                <c:pt idx="6705">
                  <c:v>16.998999999999999</c:v>
                </c:pt>
                <c:pt idx="6706">
                  <c:v>16.997</c:v>
                </c:pt>
                <c:pt idx="6707">
                  <c:v>16.997</c:v>
                </c:pt>
                <c:pt idx="6708">
                  <c:v>16.997</c:v>
                </c:pt>
                <c:pt idx="6709">
                  <c:v>16.995999999999999</c:v>
                </c:pt>
                <c:pt idx="6710">
                  <c:v>16.995999999999999</c:v>
                </c:pt>
                <c:pt idx="6711">
                  <c:v>16.997</c:v>
                </c:pt>
                <c:pt idx="6712">
                  <c:v>16.998999999999999</c:v>
                </c:pt>
                <c:pt idx="6713">
                  <c:v>16.998999999999999</c:v>
                </c:pt>
                <c:pt idx="6714">
                  <c:v>17</c:v>
                </c:pt>
                <c:pt idx="6715">
                  <c:v>17.001000000000001</c:v>
                </c:pt>
                <c:pt idx="6716">
                  <c:v>17.001000000000001</c:v>
                </c:pt>
                <c:pt idx="6717">
                  <c:v>17</c:v>
                </c:pt>
                <c:pt idx="6718">
                  <c:v>17.001000000000001</c:v>
                </c:pt>
                <c:pt idx="6719">
                  <c:v>17.001999999999999</c:v>
                </c:pt>
                <c:pt idx="6720">
                  <c:v>17.001000000000001</c:v>
                </c:pt>
                <c:pt idx="6721">
                  <c:v>17.001999999999999</c:v>
                </c:pt>
                <c:pt idx="6722">
                  <c:v>17.001999999999999</c:v>
                </c:pt>
                <c:pt idx="6723">
                  <c:v>17.001999999999999</c:v>
                </c:pt>
                <c:pt idx="6724">
                  <c:v>17.003</c:v>
                </c:pt>
                <c:pt idx="6725">
                  <c:v>17.003</c:v>
                </c:pt>
                <c:pt idx="6726">
                  <c:v>17.003</c:v>
                </c:pt>
                <c:pt idx="6727">
                  <c:v>17.003</c:v>
                </c:pt>
                <c:pt idx="6728">
                  <c:v>17.003</c:v>
                </c:pt>
                <c:pt idx="6729">
                  <c:v>17.003</c:v>
                </c:pt>
                <c:pt idx="6730">
                  <c:v>17.001999999999999</c:v>
                </c:pt>
                <c:pt idx="6731">
                  <c:v>17.003</c:v>
                </c:pt>
                <c:pt idx="6732">
                  <c:v>17.003</c:v>
                </c:pt>
                <c:pt idx="6733">
                  <c:v>17.003</c:v>
                </c:pt>
                <c:pt idx="6734">
                  <c:v>17.003</c:v>
                </c:pt>
                <c:pt idx="6735">
                  <c:v>17.003</c:v>
                </c:pt>
                <c:pt idx="6736">
                  <c:v>17</c:v>
                </c:pt>
                <c:pt idx="6737">
                  <c:v>16.998999999999999</c:v>
                </c:pt>
                <c:pt idx="6738">
                  <c:v>16.998999999999999</c:v>
                </c:pt>
                <c:pt idx="6739">
                  <c:v>17</c:v>
                </c:pt>
                <c:pt idx="6740">
                  <c:v>17</c:v>
                </c:pt>
                <c:pt idx="6741">
                  <c:v>16.998999999999999</c:v>
                </c:pt>
                <c:pt idx="6742">
                  <c:v>16.998999999999999</c:v>
                </c:pt>
                <c:pt idx="6743">
                  <c:v>16.997</c:v>
                </c:pt>
                <c:pt idx="6744">
                  <c:v>16.997</c:v>
                </c:pt>
                <c:pt idx="6745">
                  <c:v>16.998999999999999</c:v>
                </c:pt>
                <c:pt idx="6746">
                  <c:v>16.995999999999999</c:v>
                </c:pt>
                <c:pt idx="6747">
                  <c:v>16.995999999999999</c:v>
                </c:pt>
                <c:pt idx="6748">
                  <c:v>16.995999999999999</c:v>
                </c:pt>
                <c:pt idx="6749">
                  <c:v>16.995999999999999</c:v>
                </c:pt>
                <c:pt idx="6750">
                  <c:v>16.997</c:v>
                </c:pt>
                <c:pt idx="6751">
                  <c:v>16.997</c:v>
                </c:pt>
                <c:pt idx="6752">
                  <c:v>16.998000000000001</c:v>
                </c:pt>
                <c:pt idx="6753">
                  <c:v>16.998000000000001</c:v>
                </c:pt>
                <c:pt idx="6754">
                  <c:v>16.998000000000001</c:v>
                </c:pt>
                <c:pt idx="6755">
                  <c:v>16.998000000000001</c:v>
                </c:pt>
                <c:pt idx="6756">
                  <c:v>16.998000000000001</c:v>
                </c:pt>
                <c:pt idx="6757">
                  <c:v>16.998999999999999</c:v>
                </c:pt>
                <c:pt idx="6758">
                  <c:v>16.998999999999999</c:v>
                </c:pt>
                <c:pt idx="6759">
                  <c:v>16.998999999999999</c:v>
                </c:pt>
                <c:pt idx="6760">
                  <c:v>16.998999999999999</c:v>
                </c:pt>
                <c:pt idx="6761">
                  <c:v>16.998999999999999</c:v>
                </c:pt>
                <c:pt idx="6762">
                  <c:v>17.001999999999999</c:v>
                </c:pt>
                <c:pt idx="6763">
                  <c:v>17.001999999999999</c:v>
                </c:pt>
                <c:pt idx="6764">
                  <c:v>17.001000000000001</c:v>
                </c:pt>
                <c:pt idx="6765">
                  <c:v>17.001000000000001</c:v>
                </c:pt>
                <c:pt idx="6766">
                  <c:v>17.001999999999999</c:v>
                </c:pt>
                <c:pt idx="6767">
                  <c:v>17.001999999999999</c:v>
                </c:pt>
                <c:pt idx="6768">
                  <c:v>17.001999999999999</c:v>
                </c:pt>
                <c:pt idx="6769">
                  <c:v>17.001999999999999</c:v>
                </c:pt>
                <c:pt idx="6770">
                  <c:v>17.001999999999999</c:v>
                </c:pt>
                <c:pt idx="6771">
                  <c:v>17.003</c:v>
                </c:pt>
                <c:pt idx="6772">
                  <c:v>17.003</c:v>
                </c:pt>
                <c:pt idx="6773">
                  <c:v>17.003</c:v>
                </c:pt>
                <c:pt idx="6774">
                  <c:v>17.003</c:v>
                </c:pt>
                <c:pt idx="6775">
                  <c:v>17.004000000000001</c:v>
                </c:pt>
                <c:pt idx="6776">
                  <c:v>17.003</c:v>
                </c:pt>
                <c:pt idx="6777">
                  <c:v>17.003</c:v>
                </c:pt>
                <c:pt idx="6778">
                  <c:v>17.003</c:v>
                </c:pt>
                <c:pt idx="6779">
                  <c:v>17.001999999999999</c:v>
                </c:pt>
                <c:pt idx="6780">
                  <c:v>17.001999999999999</c:v>
                </c:pt>
                <c:pt idx="6781">
                  <c:v>17.001999999999999</c:v>
                </c:pt>
                <c:pt idx="6782">
                  <c:v>17.001999999999999</c:v>
                </c:pt>
                <c:pt idx="6783">
                  <c:v>17.001999999999999</c:v>
                </c:pt>
                <c:pt idx="6784">
                  <c:v>17.001999999999999</c:v>
                </c:pt>
                <c:pt idx="6785">
                  <c:v>17.001000000000001</c:v>
                </c:pt>
                <c:pt idx="6786">
                  <c:v>17</c:v>
                </c:pt>
                <c:pt idx="6787">
                  <c:v>17</c:v>
                </c:pt>
                <c:pt idx="6788">
                  <c:v>17.001000000000001</c:v>
                </c:pt>
                <c:pt idx="6789">
                  <c:v>16.998999999999999</c:v>
                </c:pt>
                <c:pt idx="6790">
                  <c:v>16.998000000000001</c:v>
                </c:pt>
                <c:pt idx="6791">
                  <c:v>16.998000000000001</c:v>
                </c:pt>
                <c:pt idx="6792">
                  <c:v>16.995999999999999</c:v>
                </c:pt>
                <c:pt idx="6793">
                  <c:v>16.995999999999999</c:v>
                </c:pt>
                <c:pt idx="6794">
                  <c:v>16.995999999999999</c:v>
                </c:pt>
                <c:pt idx="6795">
                  <c:v>16.997</c:v>
                </c:pt>
                <c:pt idx="6796">
                  <c:v>16.997</c:v>
                </c:pt>
                <c:pt idx="6797">
                  <c:v>16.995999999999999</c:v>
                </c:pt>
                <c:pt idx="6798">
                  <c:v>16.997</c:v>
                </c:pt>
                <c:pt idx="6799">
                  <c:v>16.997</c:v>
                </c:pt>
                <c:pt idx="6800">
                  <c:v>16.997</c:v>
                </c:pt>
                <c:pt idx="6801">
                  <c:v>16.997</c:v>
                </c:pt>
                <c:pt idx="6802">
                  <c:v>16.997</c:v>
                </c:pt>
                <c:pt idx="6803">
                  <c:v>16.995999999999999</c:v>
                </c:pt>
                <c:pt idx="6804">
                  <c:v>16.998000000000001</c:v>
                </c:pt>
                <c:pt idx="6805">
                  <c:v>16.998000000000001</c:v>
                </c:pt>
                <c:pt idx="6806">
                  <c:v>16.998000000000001</c:v>
                </c:pt>
                <c:pt idx="6807">
                  <c:v>16.998000000000001</c:v>
                </c:pt>
                <c:pt idx="6808">
                  <c:v>16.998000000000001</c:v>
                </c:pt>
                <c:pt idx="6809">
                  <c:v>17</c:v>
                </c:pt>
                <c:pt idx="6810">
                  <c:v>17</c:v>
                </c:pt>
                <c:pt idx="6811">
                  <c:v>17</c:v>
                </c:pt>
                <c:pt idx="6812">
                  <c:v>17.001000000000001</c:v>
                </c:pt>
                <c:pt idx="6813">
                  <c:v>17.001000000000001</c:v>
                </c:pt>
                <c:pt idx="6814">
                  <c:v>17.001000000000001</c:v>
                </c:pt>
                <c:pt idx="6815">
                  <c:v>17.001999999999999</c:v>
                </c:pt>
                <c:pt idx="6816">
                  <c:v>17.001999999999999</c:v>
                </c:pt>
                <c:pt idx="6817">
                  <c:v>17.001999999999999</c:v>
                </c:pt>
                <c:pt idx="6818">
                  <c:v>17.001999999999999</c:v>
                </c:pt>
                <c:pt idx="6819">
                  <c:v>17.001999999999999</c:v>
                </c:pt>
                <c:pt idx="6820">
                  <c:v>17.001999999999999</c:v>
                </c:pt>
                <c:pt idx="6821">
                  <c:v>17.004000000000001</c:v>
                </c:pt>
                <c:pt idx="6822">
                  <c:v>17.001999999999999</c:v>
                </c:pt>
                <c:pt idx="6823">
                  <c:v>17.001999999999999</c:v>
                </c:pt>
                <c:pt idx="6824">
                  <c:v>17.003</c:v>
                </c:pt>
                <c:pt idx="6825">
                  <c:v>17.003</c:v>
                </c:pt>
                <c:pt idx="6826">
                  <c:v>17.003</c:v>
                </c:pt>
                <c:pt idx="6827">
                  <c:v>17.003</c:v>
                </c:pt>
                <c:pt idx="6828">
                  <c:v>17.001000000000001</c:v>
                </c:pt>
                <c:pt idx="6829">
                  <c:v>17.001000000000001</c:v>
                </c:pt>
                <c:pt idx="6830">
                  <c:v>17</c:v>
                </c:pt>
                <c:pt idx="6831">
                  <c:v>17</c:v>
                </c:pt>
                <c:pt idx="6832">
                  <c:v>17</c:v>
                </c:pt>
                <c:pt idx="6833">
                  <c:v>17</c:v>
                </c:pt>
                <c:pt idx="6834">
                  <c:v>16.998999999999999</c:v>
                </c:pt>
                <c:pt idx="6835">
                  <c:v>16.998000000000001</c:v>
                </c:pt>
                <c:pt idx="6836">
                  <c:v>16.998000000000001</c:v>
                </c:pt>
                <c:pt idx="6837">
                  <c:v>16.995000000000001</c:v>
                </c:pt>
                <c:pt idx="6838">
                  <c:v>16.995999999999999</c:v>
                </c:pt>
                <c:pt idx="6839">
                  <c:v>16.997</c:v>
                </c:pt>
                <c:pt idx="6840">
                  <c:v>16.997</c:v>
                </c:pt>
                <c:pt idx="6841">
                  <c:v>16.997</c:v>
                </c:pt>
                <c:pt idx="6842">
                  <c:v>16.997</c:v>
                </c:pt>
                <c:pt idx="6843">
                  <c:v>16.997</c:v>
                </c:pt>
                <c:pt idx="6844">
                  <c:v>16.997</c:v>
                </c:pt>
                <c:pt idx="6845">
                  <c:v>16.997</c:v>
                </c:pt>
                <c:pt idx="6846">
                  <c:v>16.997</c:v>
                </c:pt>
                <c:pt idx="6847">
                  <c:v>16.997</c:v>
                </c:pt>
                <c:pt idx="6848">
                  <c:v>17</c:v>
                </c:pt>
                <c:pt idx="6849">
                  <c:v>16.998999999999999</c:v>
                </c:pt>
                <c:pt idx="6850">
                  <c:v>16.998999999999999</c:v>
                </c:pt>
                <c:pt idx="6851">
                  <c:v>17</c:v>
                </c:pt>
                <c:pt idx="6852">
                  <c:v>17.001000000000001</c:v>
                </c:pt>
                <c:pt idx="6853">
                  <c:v>17.001000000000001</c:v>
                </c:pt>
                <c:pt idx="6854">
                  <c:v>17.001999999999999</c:v>
                </c:pt>
                <c:pt idx="6855">
                  <c:v>17.001999999999999</c:v>
                </c:pt>
                <c:pt idx="6856">
                  <c:v>17.001999999999999</c:v>
                </c:pt>
                <c:pt idx="6857">
                  <c:v>17.003</c:v>
                </c:pt>
                <c:pt idx="6858">
                  <c:v>17.003</c:v>
                </c:pt>
                <c:pt idx="6859">
                  <c:v>17.001999999999999</c:v>
                </c:pt>
                <c:pt idx="6860">
                  <c:v>17.001999999999999</c:v>
                </c:pt>
                <c:pt idx="6861">
                  <c:v>17.004000000000001</c:v>
                </c:pt>
                <c:pt idx="6862">
                  <c:v>17.001999999999999</c:v>
                </c:pt>
                <c:pt idx="6863">
                  <c:v>17.001999999999999</c:v>
                </c:pt>
                <c:pt idx="6864">
                  <c:v>17.001999999999999</c:v>
                </c:pt>
                <c:pt idx="6865">
                  <c:v>17.003</c:v>
                </c:pt>
                <c:pt idx="6866">
                  <c:v>17.003</c:v>
                </c:pt>
                <c:pt idx="6867">
                  <c:v>17.001999999999999</c:v>
                </c:pt>
                <c:pt idx="6868">
                  <c:v>17.001999999999999</c:v>
                </c:pt>
                <c:pt idx="6869">
                  <c:v>17.001999999999999</c:v>
                </c:pt>
                <c:pt idx="6870">
                  <c:v>17</c:v>
                </c:pt>
                <c:pt idx="6871">
                  <c:v>17</c:v>
                </c:pt>
                <c:pt idx="6872">
                  <c:v>16.998999999999999</c:v>
                </c:pt>
                <c:pt idx="6873">
                  <c:v>16.998000000000001</c:v>
                </c:pt>
                <c:pt idx="6874">
                  <c:v>16.998000000000001</c:v>
                </c:pt>
                <c:pt idx="6875">
                  <c:v>16.998000000000001</c:v>
                </c:pt>
                <c:pt idx="6876">
                  <c:v>16.997</c:v>
                </c:pt>
                <c:pt idx="6877">
                  <c:v>16.997</c:v>
                </c:pt>
                <c:pt idx="6878">
                  <c:v>16.997</c:v>
                </c:pt>
                <c:pt idx="6879">
                  <c:v>16.995999999999999</c:v>
                </c:pt>
                <c:pt idx="6880">
                  <c:v>16.995999999999999</c:v>
                </c:pt>
                <c:pt idx="6881">
                  <c:v>16.997</c:v>
                </c:pt>
                <c:pt idx="6882">
                  <c:v>16.997</c:v>
                </c:pt>
                <c:pt idx="6883">
                  <c:v>16.995999999999999</c:v>
                </c:pt>
                <c:pt idx="6884">
                  <c:v>16.995999999999999</c:v>
                </c:pt>
                <c:pt idx="6885">
                  <c:v>16.997</c:v>
                </c:pt>
                <c:pt idx="6886">
                  <c:v>16.998000000000001</c:v>
                </c:pt>
                <c:pt idx="6887">
                  <c:v>16.998999999999999</c:v>
                </c:pt>
                <c:pt idx="6888">
                  <c:v>16.998999999999999</c:v>
                </c:pt>
                <c:pt idx="6889">
                  <c:v>17.001000000000001</c:v>
                </c:pt>
                <c:pt idx="6890">
                  <c:v>17.001000000000001</c:v>
                </c:pt>
                <c:pt idx="6891">
                  <c:v>17.001999999999999</c:v>
                </c:pt>
                <c:pt idx="6892">
                  <c:v>17.001999999999999</c:v>
                </c:pt>
                <c:pt idx="6893">
                  <c:v>17.001999999999999</c:v>
                </c:pt>
                <c:pt idx="6894">
                  <c:v>17.001999999999999</c:v>
                </c:pt>
                <c:pt idx="6895">
                  <c:v>17.003</c:v>
                </c:pt>
                <c:pt idx="6896">
                  <c:v>17.001999999999999</c:v>
                </c:pt>
                <c:pt idx="6897">
                  <c:v>17.001999999999999</c:v>
                </c:pt>
                <c:pt idx="6898">
                  <c:v>17.003</c:v>
                </c:pt>
                <c:pt idx="6899">
                  <c:v>17.001999999999999</c:v>
                </c:pt>
                <c:pt idx="6900">
                  <c:v>17.001999999999999</c:v>
                </c:pt>
                <c:pt idx="6901">
                  <c:v>17.003</c:v>
                </c:pt>
                <c:pt idx="6902">
                  <c:v>17.003</c:v>
                </c:pt>
                <c:pt idx="6903">
                  <c:v>17.003</c:v>
                </c:pt>
                <c:pt idx="6904">
                  <c:v>17.003</c:v>
                </c:pt>
                <c:pt idx="6905">
                  <c:v>17.003</c:v>
                </c:pt>
                <c:pt idx="6906">
                  <c:v>17.001000000000001</c:v>
                </c:pt>
                <c:pt idx="6907">
                  <c:v>17.001000000000001</c:v>
                </c:pt>
                <c:pt idx="6908">
                  <c:v>17.001000000000001</c:v>
                </c:pt>
                <c:pt idx="6909">
                  <c:v>16.998000000000001</c:v>
                </c:pt>
                <c:pt idx="6910">
                  <c:v>16.998000000000001</c:v>
                </c:pt>
                <c:pt idx="6911">
                  <c:v>17</c:v>
                </c:pt>
                <c:pt idx="6912">
                  <c:v>17</c:v>
                </c:pt>
                <c:pt idx="6913">
                  <c:v>16.997</c:v>
                </c:pt>
                <c:pt idx="6914">
                  <c:v>16.997</c:v>
                </c:pt>
                <c:pt idx="6915">
                  <c:v>16.997</c:v>
                </c:pt>
                <c:pt idx="6916">
                  <c:v>16.997</c:v>
                </c:pt>
                <c:pt idx="6917">
                  <c:v>16.995999999999999</c:v>
                </c:pt>
                <c:pt idx="6918">
                  <c:v>16.995999999999999</c:v>
                </c:pt>
                <c:pt idx="6919">
                  <c:v>16.995000000000001</c:v>
                </c:pt>
                <c:pt idx="6920">
                  <c:v>16.997</c:v>
                </c:pt>
                <c:pt idx="6921">
                  <c:v>16.997</c:v>
                </c:pt>
                <c:pt idx="6922">
                  <c:v>16.998000000000001</c:v>
                </c:pt>
                <c:pt idx="6923">
                  <c:v>16.998000000000001</c:v>
                </c:pt>
                <c:pt idx="6924">
                  <c:v>16.998000000000001</c:v>
                </c:pt>
                <c:pt idx="6925">
                  <c:v>17</c:v>
                </c:pt>
                <c:pt idx="6926">
                  <c:v>17.001999999999999</c:v>
                </c:pt>
                <c:pt idx="6927">
                  <c:v>17.001999999999999</c:v>
                </c:pt>
                <c:pt idx="6928">
                  <c:v>17.001999999999999</c:v>
                </c:pt>
                <c:pt idx="6929">
                  <c:v>17.001000000000001</c:v>
                </c:pt>
                <c:pt idx="6930">
                  <c:v>17.001000000000001</c:v>
                </c:pt>
                <c:pt idx="6931">
                  <c:v>17.001999999999999</c:v>
                </c:pt>
                <c:pt idx="6932">
                  <c:v>17.001999999999999</c:v>
                </c:pt>
                <c:pt idx="6933">
                  <c:v>17.004000000000001</c:v>
                </c:pt>
                <c:pt idx="6934">
                  <c:v>17.004000000000001</c:v>
                </c:pt>
                <c:pt idx="6935">
                  <c:v>17.004000000000001</c:v>
                </c:pt>
                <c:pt idx="6936">
                  <c:v>17.004000000000001</c:v>
                </c:pt>
                <c:pt idx="6937">
                  <c:v>17.003</c:v>
                </c:pt>
                <c:pt idx="6938">
                  <c:v>17.003</c:v>
                </c:pt>
                <c:pt idx="6939">
                  <c:v>17.001999999999999</c:v>
                </c:pt>
                <c:pt idx="6940">
                  <c:v>17.001999999999999</c:v>
                </c:pt>
                <c:pt idx="6941">
                  <c:v>17.001999999999999</c:v>
                </c:pt>
                <c:pt idx="6942">
                  <c:v>17.001999999999999</c:v>
                </c:pt>
                <c:pt idx="6943">
                  <c:v>17.001999999999999</c:v>
                </c:pt>
                <c:pt idx="6944">
                  <c:v>17.001999999999999</c:v>
                </c:pt>
                <c:pt idx="6945">
                  <c:v>17.001999999999999</c:v>
                </c:pt>
                <c:pt idx="6946">
                  <c:v>17</c:v>
                </c:pt>
                <c:pt idx="6947">
                  <c:v>16.998999999999999</c:v>
                </c:pt>
                <c:pt idx="6948">
                  <c:v>16.998999999999999</c:v>
                </c:pt>
                <c:pt idx="6949">
                  <c:v>16.998000000000001</c:v>
                </c:pt>
                <c:pt idx="6950">
                  <c:v>16.998000000000001</c:v>
                </c:pt>
                <c:pt idx="6951">
                  <c:v>16.998000000000001</c:v>
                </c:pt>
                <c:pt idx="6952">
                  <c:v>16.997</c:v>
                </c:pt>
                <c:pt idx="6953">
                  <c:v>16.997</c:v>
                </c:pt>
                <c:pt idx="6954">
                  <c:v>16.997</c:v>
                </c:pt>
                <c:pt idx="6955">
                  <c:v>16.997</c:v>
                </c:pt>
                <c:pt idx="6956">
                  <c:v>16.995999999999999</c:v>
                </c:pt>
                <c:pt idx="6957">
                  <c:v>16.998000000000001</c:v>
                </c:pt>
                <c:pt idx="6958">
                  <c:v>16.995999999999999</c:v>
                </c:pt>
                <c:pt idx="6959">
                  <c:v>16.995999999999999</c:v>
                </c:pt>
                <c:pt idx="6960">
                  <c:v>16.997</c:v>
                </c:pt>
                <c:pt idx="6961">
                  <c:v>16.997</c:v>
                </c:pt>
                <c:pt idx="6962">
                  <c:v>16.997</c:v>
                </c:pt>
                <c:pt idx="6963">
                  <c:v>16.997</c:v>
                </c:pt>
                <c:pt idx="6964">
                  <c:v>16.998999999999999</c:v>
                </c:pt>
                <c:pt idx="6965">
                  <c:v>16.998999999999999</c:v>
                </c:pt>
                <c:pt idx="6966">
                  <c:v>16.998999999999999</c:v>
                </c:pt>
                <c:pt idx="6967">
                  <c:v>16.998999999999999</c:v>
                </c:pt>
                <c:pt idx="6968">
                  <c:v>16.998999999999999</c:v>
                </c:pt>
                <c:pt idx="6969">
                  <c:v>17</c:v>
                </c:pt>
                <c:pt idx="6970">
                  <c:v>17.001000000000001</c:v>
                </c:pt>
                <c:pt idx="6971">
                  <c:v>17.001000000000001</c:v>
                </c:pt>
                <c:pt idx="6972">
                  <c:v>17.001000000000001</c:v>
                </c:pt>
                <c:pt idx="6973">
                  <c:v>17.001999999999999</c:v>
                </c:pt>
                <c:pt idx="6974">
                  <c:v>17.001999999999999</c:v>
                </c:pt>
                <c:pt idx="6975">
                  <c:v>17.001000000000001</c:v>
                </c:pt>
                <c:pt idx="6976">
                  <c:v>17.001000000000001</c:v>
                </c:pt>
                <c:pt idx="6977">
                  <c:v>17.003</c:v>
                </c:pt>
                <c:pt idx="6978">
                  <c:v>17.003</c:v>
                </c:pt>
                <c:pt idx="6979">
                  <c:v>17.004000000000001</c:v>
                </c:pt>
                <c:pt idx="6980">
                  <c:v>17.003</c:v>
                </c:pt>
                <c:pt idx="6981">
                  <c:v>17.003</c:v>
                </c:pt>
                <c:pt idx="6982">
                  <c:v>17.001999999999999</c:v>
                </c:pt>
                <c:pt idx="6983">
                  <c:v>17.003</c:v>
                </c:pt>
                <c:pt idx="6984">
                  <c:v>17.003</c:v>
                </c:pt>
                <c:pt idx="6985">
                  <c:v>17.001999999999999</c:v>
                </c:pt>
                <c:pt idx="6986">
                  <c:v>17.001999999999999</c:v>
                </c:pt>
                <c:pt idx="6987">
                  <c:v>17.003</c:v>
                </c:pt>
                <c:pt idx="6988">
                  <c:v>17.003</c:v>
                </c:pt>
                <c:pt idx="6989">
                  <c:v>17.001999999999999</c:v>
                </c:pt>
                <c:pt idx="6990">
                  <c:v>17.001999999999999</c:v>
                </c:pt>
                <c:pt idx="6991">
                  <c:v>17</c:v>
                </c:pt>
                <c:pt idx="6992">
                  <c:v>17</c:v>
                </c:pt>
                <c:pt idx="6993">
                  <c:v>17</c:v>
                </c:pt>
                <c:pt idx="6994">
                  <c:v>17.001000000000001</c:v>
                </c:pt>
                <c:pt idx="6995">
                  <c:v>17.001000000000001</c:v>
                </c:pt>
                <c:pt idx="6996">
                  <c:v>16.998999999999999</c:v>
                </c:pt>
                <c:pt idx="6997">
                  <c:v>16.998999999999999</c:v>
                </c:pt>
                <c:pt idx="6998">
                  <c:v>16.998999999999999</c:v>
                </c:pt>
                <c:pt idx="6999">
                  <c:v>16.998000000000001</c:v>
                </c:pt>
                <c:pt idx="7000">
                  <c:v>16.998000000000001</c:v>
                </c:pt>
                <c:pt idx="7001">
                  <c:v>16.998999999999999</c:v>
                </c:pt>
                <c:pt idx="7002">
                  <c:v>16.997</c:v>
                </c:pt>
                <c:pt idx="7003">
                  <c:v>16.998000000000001</c:v>
                </c:pt>
                <c:pt idx="7004">
                  <c:v>16.998000000000001</c:v>
                </c:pt>
                <c:pt idx="7005">
                  <c:v>16.998000000000001</c:v>
                </c:pt>
                <c:pt idx="7006">
                  <c:v>16.995999999999999</c:v>
                </c:pt>
                <c:pt idx="7007">
                  <c:v>16.998000000000001</c:v>
                </c:pt>
                <c:pt idx="7008">
                  <c:v>16.995999999999999</c:v>
                </c:pt>
                <c:pt idx="7009">
                  <c:v>16.995999999999999</c:v>
                </c:pt>
                <c:pt idx="7010">
                  <c:v>16.997</c:v>
                </c:pt>
                <c:pt idx="7011">
                  <c:v>16.998000000000001</c:v>
                </c:pt>
                <c:pt idx="7012">
                  <c:v>16.998000000000001</c:v>
                </c:pt>
                <c:pt idx="7013">
                  <c:v>17</c:v>
                </c:pt>
                <c:pt idx="7014">
                  <c:v>17</c:v>
                </c:pt>
                <c:pt idx="7015">
                  <c:v>17</c:v>
                </c:pt>
                <c:pt idx="7016">
                  <c:v>17</c:v>
                </c:pt>
                <c:pt idx="7017">
                  <c:v>17.001000000000001</c:v>
                </c:pt>
                <c:pt idx="7018">
                  <c:v>17.001000000000001</c:v>
                </c:pt>
                <c:pt idx="7019">
                  <c:v>17</c:v>
                </c:pt>
                <c:pt idx="7020">
                  <c:v>17</c:v>
                </c:pt>
                <c:pt idx="7021">
                  <c:v>17.001999999999999</c:v>
                </c:pt>
                <c:pt idx="7022">
                  <c:v>17.001999999999999</c:v>
                </c:pt>
                <c:pt idx="7023">
                  <c:v>17.001999999999999</c:v>
                </c:pt>
                <c:pt idx="7024">
                  <c:v>17.001999999999999</c:v>
                </c:pt>
                <c:pt idx="7025">
                  <c:v>17.003</c:v>
                </c:pt>
                <c:pt idx="7026">
                  <c:v>17.003</c:v>
                </c:pt>
                <c:pt idx="7027">
                  <c:v>17.004999999999999</c:v>
                </c:pt>
                <c:pt idx="7028">
                  <c:v>17.004999999999999</c:v>
                </c:pt>
                <c:pt idx="7029">
                  <c:v>17.003</c:v>
                </c:pt>
                <c:pt idx="7030">
                  <c:v>17.003</c:v>
                </c:pt>
                <c:pt idx="7031">
                  <c:v>17.003</c:v>
                </c:pt>
                <c:pt idx="7032">
                  <c:v>17.004000000000001</c:v>
                </c:pt>
                <c:pt idx="7033">
                  <c:v>17.003</c:v>
                </c:pt>
                <c:pt idx="7034">
                  <c:v>17.003</c:v>
                </c:pt>
                <c:pt idx="7035">
                  <c:v>17.003</c:v>
                </c:pt>
                <c:pt idx="7036">
                  <c:v>17.001999999999999</c:v>
                </c:pt>
                <c:pt idx="7037">
                  <c:v>17.001999999999999</c:v>
                </c:pt>
                <c:pt idx="7038">
                  <c:v>17.001000000000001</c:v>
                </c:pt>
                <c:pt idx="7039">
                  <c:v>17.001000000000001</c:v>
                </c:pt>
                <c:pt idx="7040">
                  <c:v>16.998999999999999</c:v>
                </c:pt>
                <c:pt idx="7041">
                  <c:v>16.998000000000001</c:v>
                </c:pt>
                <c:pt idx="7042">
                  <c:v>16.995999999999999</c:v>
                </c:pt>
                <c:pt idx="7043">
                  <c:v>16.995999999999999</c:v>
                </c:pt>
                <c:pt idx="7044">
                  <c:v>16.997</c:v>
                </c:pt>
                <c:pt idx="7045">
                  <c:v>16.997</c:v>
                </c:pt>
                <c:pt idx="7046">
                  <c:v>16.997</c:v>
                </c:pt>
                <c:pt idx="7047">
                  <c:v>16.997</c:v>
                </c:pt>
                <c:pt idx="7048">
                  <c:v>16.997</c:v>
                </c:pt>
                <c:pt idx="7049">
                  <c:v>16.994</c:v>
                </c:pt>
                <c:pt idx="7050">
                  <c:v>16.997</c:v>
                </c:pt>
                <c:pt idx="7051">
                  <c:v>16.997</c:v>
                </c:pt>
                <c:pt idx="7052">
                  <c:v>16.997</c:v>
                </c:pt>
                <c:pt idx="7053">
                  <c:v>16.997</c:v>
                </c:pt>
                <c:pt idx="7054">
                  <c:v>16.998999999999999</c:v>
                </c:pt>
                <c:pt idx="7055">
                  <c:v>16.998000000000001</c:v>
                </c:pt>
                <c:pt idx="7056">
                  <c:v>16.998999999999999</c:v>
                </c:pt>
                <c:pt idx="7057">
                  <c:v>16.998999999999999</c:v>
                </c:pt>
                <c:pt idx="7058">
                  <c:v>17</c:v>
                </c:pt>
                <c:pt idx="7059">
                  <c:v>17</c:v>
                </c:pt>
                <c:pt idx="7060">
                  <c:v>17.001999999999999</c:v>
                </c:pt>
                <c:pt idx="7061">
                  <c:v>17.001999999999999</c:v>
                </c:pt>
                <c:pt idx="7062">
                  <c:v>17.001999999999999</c:v>
                </c:pt>
                <c:pt idx="7063">
                  <c:v>17.003</c:v>
                </c:pt>
                <c:pt idx="7064">
                  <c:v>17.003</c:v>
                </c:pt>
                <c:pt idx="7065">
                  <c:v>17.003</c:v>
                </c:pt>
                <c:pt idx="7066">
                  <c:v>17.003</c:v>
                </c:pt>
                <c:pt idx="7067">
                  <c:v>17.003</c:v>
                </c:pt>
                <c:pt idx="7068">
                  <c:v>17.001999999999999</c:v>
                </c:pt>
                <c:pt idx="7069">
                  <c:v>17.001000000000001</c:v>
                </c:pt>
                <c:pt idx="7070">
                  <c:v>17.003</c:v>
                </c:pt>
                <c:pt idx="7071">
                  <c:v>17.003</c:v>
                </c:pt>
                <c:pt idx="7072">
                  <c:v>17.001999999999999</c:v>
                </c:pt>
                <c:pt idx="7073">
                  <c:v>17.001999999999999</c:v>
                </c:pt>
                <c:pt idx="7074">
                  <c:v>17.001999999999999</c:v>
                </c:pt>
                <c:pt idx="7075">
                  <c:v>17.001999999999999</c:v>
                </c:pt>
                <c:pt idx="7076">
                  <c:v>17.001999999999999</c:v>
                </c:pt>
                <c:pt idx="7077">
                  <c:v>17.001999999999999</c:v>
                </c:pt>
                <c:pt idx="7078">
                  <c:v>17.001999999999999</c:v>
                </c:pt>
                <c:pt idx="7079">
                  <c:v>17.001999999999999</c:v>
                </c:pt>
                <c:pt idx="7080">
                  <c:v>17.001000000000001</c:v>
                </c:pt>
                <c:pt idx="7081">
                  <c:v>17.001000000000001</c:v>
                </c:pt>
                <c:pt idx="7082">
                  <c:v>16.998999999999999</c:v>
                </c:pt>
                <c:pt idx="7083">
                  <c:v>16.998999999999999</c:v>
                </c:pt>
                <c:pt idx="7084">
                  <c:v>17</c:v>
                </c:pt>
                <c:pt idx="7085">
                  <c:v>16.998999999999999</c:v>
                </c:pt>
                <c:pt idx="7086">
                  <c:v>16.998999999999999</c:v>
                </c:pt>
                <c:pt idx="7087">
                  <c:v>16.998999999999999</c:v>
                </c:pt>
                <c:pt idx="7088">
                  <c:v>16.998000000000001</c:v>
                </c:pt>
                <c:pt idx="7089">
                  <c:v>16.997</c:v>
                </c:pt>
                <c:pt idx="7090">
                  <c:v>16.998999999999999</c:v>
                </c:pt>
                <c:pt idx="7091">
                  <c:v>16.998999999999999</c:v>
                </c:pt>
                <c:pt idx="7092">
                  <c:v>16.995999999999999</c:v>
                </c:pt>
                <c:pt idx="7093">
                  <c:v>16.995999999999999</c:v>
                </c:pt>
                <c:pt idx="7094">
                  <c:v>16.995999999999999</c:v>
                </c:pt>
                <c:pt idx="7095">
                  <c:v>16.995999999999999</c:v>
                </c:pt>
                <c:pt idx="7096">
                  <c:v>16.995999999999999</c:v>
                </c:pt>
                <c:pt idx="7097">
                  <c:v>16.998000000000001</c:v>
                </c:pt>
                <c:pt idx="7098">
                  <c:v>16.998000000000001</c:v>
                </c:pt>
                <c:pt idx="7099">
                  <c:v>16.997</c:v>
                </c:pt>
                <c:pt idx="7100">
                  <c:v>16.998999999999999</c:v>
                </c:pt>
                <c:pt idx="7101">
                  <c:v>16.998999999999999</c:v>
                </c:pt>
                <c:pt idx="7102">
                  <c:v>16.998999999999999</c:v>
                </c:pt>
                <c:pt idx="7103">
                  <c:v>16.998999999999999</c:v>
                </c:pt>
                <c:pt idx="7104">
                  <c:v>17.001999999999999</c:v>
                </c:pt>
                <c:pt idx="7105">
                  <c:v>17.001999999999999</c:v>
                </c:pt>
                <c:pt idx="7106">
                  <c:v>17.001999999999999</c:v>
                </c:pt>
                <c:pt idx="7107">
                  <c:v>17.001999999999999</c:v>
                </c:pt>
                <c:pt idx="7108">
                  <c:v>17.001000000000001</c:v>
                </c:pt>
                <c:pt idx="7109">
                  <c:v>17.001000000000001</c:v>
                </c:pt>
                <c:pt idx="7110">
                  <c:v>17.003</c:v>
                </c:pt>
                <c:pt idx="7111">
                  <c:v>17.004000000000001</c:v>
                </c:pt>
                <c:pt idx="7112">
                  <c:v>17.004000000000001</c:v>
                </c:pt>
                <c:pt idx="7113">
                  <c:v>17.003</c:v>
                </c:pt>
                <c:pt idx="7114">
                  <c:v>17.003</c:v>
                </c:pt>
                <c:pt idx="7115">
                  <c:v>17.001999999999999</c:v>
                </c:pt>
                <c:pt idx="7116">
                  <c:v>17.001999999999999</c:v>
                </c:pt>
                <c:pt idx="7117">
                  <c:v>17.004000000000001</c:v>
                </c:pt>
                <c:pt idx="7118">
                  <c:v>17.001999999999999</c:v>
                </c:pt>
                <c:pt idx="7119">
                  <c:v>17.001999999999999</c:v>
                </c:pt>
                <c:pt idx="7120">
                  <c:v>17.001999999999999</c:v>
                </c:pt>
                <c:pt idx="7121">
                  <c:v>17.001999999999999</c:v>
                </c:pt>
                <c:pt idx="7122">
                  <c:v>17.001000000000001</c:v>
                </c:pt>
                <c:pt idx="7123">
                  <c:v>17.001000000000001</c:v>
                </c:pt>
                <c:pt idx="7124">
                  <c:v>17</c:v>
                </c:pt>
                <c:pt idx="7125">
                  <c:v>17</c:v>
                </c:pt>
                <c:pt idx="7126">
                  <c:v>17</c:v>
                </c:pt>
                <c:pt idx="7127">
                  <c:v>17.001000000000001</c:v>
                </c:pt>
                <c:pt idx="7128">
                  <c:v>16.998999999999999</c:v>
                </c:pt>
                <c:pt idx="7129">
                  <c:v>16.998999999999999</c:v>
                </c:pt>
                <c:pt idx="7130">
                  <c:v>16.998999999999999</c:v>
                </c:pt>
                <c:pt idx="7131">
                  <c:v>16.997</c:v>
                </c:pt>
                <c:pt idx="7132">
                  <c:v>16.997</c:v>
                </c:pt>
                <c:pt idx="7133">
                  <c:v>16.998000000000001</c:v>
                </c:pt>
                <c:pt idx="7134">
                  <c:v>16.998000000000001</c:v>
                </c:pt>
                <c:pt idx="7135">
                  <c:v>16.998000000000001</c:v>
                </c:pt>
                <c:pt idx="7136">
                  <c:v>16.997</c:v>
                </c:pt>
                <c:pt idx="7137">
                  <c:v>16.997</c:v>
                </c:pt>
                <c:pt idx="7138">
                  <c:v>16.997</c:v>
                </c:pt>
                <c:pt idx="7139">
                  <c:v>16.997</c:v>
                </c:pt>
                <c:pt idx="7140">
                  <c:v>16.997</c:v>
                </c:pt>
                <c:pt idx="7141">
                  <c:v>16.998000000000001</c:v>
                </c:pt>
                <c:pt idx="7142">
                  <c:v>16.997</c:v>
                </c:pt>
                <c:pt idx="7143">
                  <c:v>16.997</c:v>
                </c:pt>
                <c:pt idx="7144">
                  <c:v>16.997</c:v>
                </c:pt>
                <c:pt idx="7145">
                  <c:v>16.995999999999999</c:v>
                </c:pt>
                <c:pt idx="7146">
                  <c:v>16.995999999999999</c:v>
                </c:pt>
                <c:pt idx="7147">
                  <c:v>16.995999999999999</c:v>
                </c:pt>
                <c:pt idx="7148">
                  <c:v>16.998000000000001</c:v>
                </c:pt>
                <c:pt idx="7149">
                  <c:v>16.998000000000001</c:v>
                </c:pt>
                <c:pt idx="7150">
                  <c:v>16.998000000000001</c:v>
                </c:pt>
                <c:pt idx="7151">
                  <c:v>17</c:v>
                </c:pt>
                <c:pt idx="7152">
                  <c:v>16.998999999999999</c:v>
                </c:pt>
                <c:pt idx="7153">
                  <c:v>17.001999999999999</c:v>
                </c:pt>
                <c:pt idx="7154">
                  <c:v>17.001999999999999</c:v>
                </c:pt>
                <c:pt idx="7155">
                  <c:v>17.001999999999999</c:v>
                </c:pt>
                <c:pt idx="7156">
                  <c:v>17.001000000000001</c:v>
                </c:pt>
                <c:pt idx="7157">
                  <c:v>17.003</c:v>
                </c:pt>
                <c:pt idx="7158">
                  <c:v>17.003</c:v>
                </c:pt>
                <c:pt idx="7159">
                  <c:v>17.001999999999999</c:v>
                </c:pt>
                <c:pt idx="7160">
                  <c:v>17.004999999999999</c:v>
                </c:pt>
                <c:pt idx="7161">
                  <c:v>17.004999999999999</c:v>
                </c:pt>
                <c:pt idx="7162">
                  <c:v>17.001999999999999</c:v>
                </c:pt>
                <c:pt idx="7163">
                  <c:v>17.003</c:v>
                </c:pt>
                <c:pt idx="7164">
                  <c:v>17.003</c:v>
                </c:pt>
                <c:pt idx="7165">
                  <c:v>17.001999999999999</c:v>
                </c:pt>
                <c:pt idx="7166">
                  <c:v>17.001999999999999</c:v>
                </c:pt>
                <c:pt idx="7167">
                  <c:v>17.004000000000001</c:v>
                </c:pt>
                <c:pt idx="7168">
                  <c:v>17.004000000000001</c:v>
                </c:pt>
                <c:pt idx="7169">
                  <c:v>17.001999999999999</c:v>
                </c:pt>
                <c:pt idx="7170">
                  <c:v>17.001000000000001</c:v>
                </c:pt>
                <c:pt idx="7171">
                  <c:v>16.998000000000001</c:v>
                </c:pt>
                <c:pt idx="7172">
                  <c:v>16.998000000000001</c:v>
                </c:pt>
                <c:pt idx="7173">
                  <c:v>16.998000000000001</c:v>
                </c:pt>
                <c:pt idx="7174">
                  <c:v>16.998000000000001</c:v>
                </c:pt>
                <c:pt idx="7175">
                  <c:v>16.998000000000001</c:v>
                </c:pt>
                <c:pt idx="7176">
                  <c:v>16.997</c:v>
                </c:pt>
                <c:pt idx="7177">
                  <c:v>16.997</c:v>
                </c:pt>
                <c:pt idx="7178">
                  <c:v>16.997</c:v>
                </c:pt>
                <c:pt idx="7179">
                  <c:v>16.997</c:v>
                </c:pt>
                <c:pt idx="7180">
                  <c:v>16.997</c:v>
                </c:pt>
                <c:pt idx="7181">
                  <c:v>16.995999999999999</c:v>
                </c:pt>
                <c:pt idx="7182">
                  <c:v>16.995999999999999</c:v>
                </c:pt>
                <c:pt idx="7183">
                  <c:v>16.997</c:v>
                </c:pt>
                <c:pt idx="7184">
                  <c:v>16.998000000000001</c:v>
                </c:pt>
                <c:pt idx="7185">
                  <c:v>16.998000000000001</c:v>
                </c:pt>
                <c:pt idx="7186">
                  <c:v>16.998000000000001</c:v>
                </c:pt>
                <c:pt idx="7187">
                  <c:v>17</c:v>
                </c:pt>
                <c:pt idx="7188">
                  <c:v>16.998999999999999</c:v>
                </c:pt>
                <c:pt idx="7189">
                  <c:v>16.998999999999999</c:v>
                </c:pt>
                <c:pt idx="7190">
                  <c:v>17.001000000000001</c:v>
                </c:pt>
                <c:pt idx="7191">
                  <c:v>16.998999999999999</c:v>
                </c:pt>
                <c:pt idx="7192">
                  <c:v>16.998999999999999</c:v>
                </c:pt>
                <c:pt idx="7193">
                  <c:v>17.001999999999999</c:v>
                </c:pt>
                <c:pt idx="7194">
                  <c:v>17.001999999999999</c:v>
                </c:pt>
                <c:pt idx="7195">
                  <c:v>17.001000000000001</c:v>
                </c:pt>
                <c:pt idx="7196">
                  <c:v>17.001000000000001</c:v>
                </c:pt>
                <c:pt idx="7197">
                  <c:v>17.003</c:v>
                </c:pt>
                <c:pt idx="7198">
                  <c:v>17.003</c:v>
                </c:pt>
                <c:pt idx="7199">
                  <c:v>17.003</c:v>
                </c:pt>
                <c:pt idx="7200">
                  <c:v>17.004000000000001</c:v>
                </c:pt>
                <c:pt idx="7201">
                  <c:v>17.001999999999999</c:v>
                </c:pt>
                <c:pt idx="7202">
                  <c:v>17.003</c:v>
                </c:pt>
                <c:pt idx="7203">
                  <c:v>17.003</c:v>
                </c:pt>
                <c:pt idx="7204">
                  <c:v>17.001999999999999</c:v>
                </c:pt>
                <c:pt idx="7205">
                  <c:v>17.001999999999999</c:v>
                </c:pt>
                <c:pt idx="7206">
                  <c:v>17.003</c:v>
                </c:pt>
                <c:pt idx="7207">
                  <c:v>17.001999999999999</c:v>
                </c:pt>
                <c:pt idx="7208">
                  <c:v>17.001999999999999</c:v>
                </c:pt>
                <c:pt idx="7209">
                  <c:v>17.001999999999999</c:v>
                </c:pt>
                <c:pt idx="7210">
                  <c:v>17.001999999999999</c:v>
                </c:pt>
                <c:pt idx="7211">
                  <c:v>17.001999999999999</c:v>
                </c:pt>
                <c:pt idx="7212">
                  <c:v>16.998999999999999</c:v>
                </c:pt>
                <c:pt idx="7213">
                  <c:v>17</c:v>
                </c:pt>
                <c:pt idx="7214">
                  <c:v>17</c:v>
                </c:pt>
                <c:pt idx="7215">
                  <c:v>16.998000000000001</c:v>
                </c:pt>
                <c:pt idx="7216">
                  <c:v>16.998000000000001</c:v>
                </c:pt>
                <c:pt idx="7217">
                  <c:v>16.998999999999999</c:v>
                </c:pt>
                <c:pt idx="7218">
                  <c:v>16.997</c:v>
                </c:pt>
                <c:pt idx="7219">
                  <c:v>16.997</c:v>
                </c:pt>
                <c:pt idx="7220">
                  <c:v>16.997</c:v>
                </c:pt>
                <c:pt idx="7221">
                  <c:v>16.995999999999999</c:v>
                </c:pt>
                <c:pt idx="7222">
                  <c:v>16.995999999999999</c:v>
                </c:pt>
                <c:pt idx="7223">
                  <c:v>16.995999999999999</c:v>
                </c:pt>
                <c:pt idx="7224">
                  <c:v>16.995999999999999</c:v>
                </c:pt>
                <c:pt idx="7225">
                  <c:v>16.995999999999999</c:v>
                </c:pt>
                <c:pt idx="7226">
                  <c:v>16.998000000000001</c:v>
                </c:pt>
                <c:pt idx="7227">
                  <c:v>16.998000000000001</c:v>
                </c:pt>
                <c:pt idx="7228">
                  <c:v>16.997</c:v>
                </c:pt>
                <c:pt idx="7229">
                  <c:v>16.997</c:v>
                </c:pt>
                <c:pt idx="7230">
                  <c:v>16.998999999999999</c:v>
                </c:pt>
                <c:pt idx="7231">
                  <c:v>16.998000000000001</c:v>
                </c:pt>
                <c:pt idx="7232">
                  <c:v>16.998000000000001</c:v>
                </c:pt>
                <c:pt idx="7233">
                  <c:v>17</c:v>
                </c:pt>
                <c:pt idx="7234">
                  <c:v>17</c:v>
                </c:pt>
                <c:pt idx="7235">
                  <c:v>17</c:v>
                </c:pt>
                <c:pt idx="7236">
                  <c:v>17</c:v>
                </c:pt>
                <c:pt idx="7237">
                  <c:v>17.001000000000001</c:v>
                </c:pt>
                <c:pt idx="7238">
                  <c:v>17</c:v>
                </c:pt>
                <c:pt idx="7239">
                  <c:v>17.001999999999999</c:v>
                </c:pt>
                <c:pt idx="7240">
                  <c:v>17.001999999999999</c:v>
                </c:pt>
                <c:pt idx="7241">
                  <c:v>17.001999999999999</c:v>
                </c:pt>
                <c:pt idx="7242">
                  <c:v>17.001999999999999</c:v>
                </c:pt>
                <c:pt idx="7243">
                  <c:v>17.001999999999999</c:v>
                </c:pt>
                <c:pt idx="7244">
                  <c:v>17.003</c:v>
                </c:pt>
                <c:pt idx="7245">
                  <c:v>17.001999999999999</c:v>
                </c:pt>
                <c:pt idx="7246">
                  <c:v>17.003</c:v>
                </c:pt>
                <c:pt idx="7247">
                  <c:v>17.003</c:v>
                </c:pt>
                <c:pt idx="7248">
                  <c:v>17.004000000000001</c:v>
                </c:pt>
                <c:pt idx="7249">
                  <c:v>17.003</c:v>
                </c:pt>
                <c:pt idx="7250">
                  <c:v>17.003</c:v>
                </c:pt>
                <c:pt idx="7251">
                  <c:v>17.003</c:v>
                </c:pt>
                <c:pt idx="7252">
                  <c:v>17.001999999999999</c:v>
                </c:pt>
                <c:pt idx="7253">
                  <c:v>17.003</c:v>
                </c:pt>
                <c:pt idx="7254">
                  <c:v>17.003</c:v>
                </c:pt>
                <c:pt idx="7255">
                  <c:v>17.001999999999999</c:v>
                </c:pt>
                <c:pt idx="7256">
                  <c:v>17.001999999999999</c:v>
                </c:pt>
                <c:pt idx="7257">
                  <c:v>17.001999999999999</c:v>
                </c:pt>
                <c:pt idx="7258">
                  <c:v>17.001999999999999</c:v>
                </c:pt>
                <c:pt idx="7259">
                  <c:v>17.001000000000001</c:v>
                </c:pt>
                <c:pt idx="7260">
                  <c:v>17</c:v>
                </c:pt>
                <c:pt idx="7261">
                  <c:v>17</c:v>
                </c:pt>
                <c:pt idx="7262">
                  <c:v>16.998000000000001</c:v>
                </c:pt>
                <c:pt idx="7263">
                  <c:v>16.998000000000001</c:v>
                </c:pt>
                <c:pt idx="7264">
                  <c:v>16.998000000000001</c:v>
                </c:pt>
                <c:pt idx="7265">
                  <c:v>16.998000000000001</c:v>
                </c:pt>
                <c:pt idx="7266">
                  <c:v>16.997</c:v>
                </c:pt>
                <c:pt idx="7267">
                  <c:v>16.997</c:v>
                </c:pt>
                <c:pt idx="7268">
                  <c:v>16.995000000000001</c:v>
                </c:pt>
                <c:pt idx="7269">
                  <c:v>16.997</c:v>
                </c:pt>
                <c:pt idx="7270">
                  <c:v>16.997</c:v>
                </c:pt>
                <c:pt idx="7271">
                  <c:v>16.997</c:v>
                </c:pt>
                <c:pt idx="7272">
                  <c:v>16.997</c:v>
                </c:pt>
                <c:pt idx="7273">
                  <c:v>16.998000000000001</c:v>
                </c:pt>
                <c:pt idx="7274">
                  <c:v>16.998000000000001</c:v>
                </c:pt>
                <c:pt idx="7275">
                  <c:v>16.997</c:v>
                </c:pt>
                <c:pt idx="7276">
                  <c:v>16.997</c:v>
                </c:pt>
                <c:pt idx="7277">
                  <c:v>16.998000000000001</c:v>
                </c:pt>
                <c:pt idx="7278">
                  <c:v>16.998000000000001</c:v>
                </c:pt>
                <c:pt idx="7279">
                  <c:v>16.998000000000001</c:v>
                </c:pt>
                <c:pt idx="7280">
                  <c:v>17.001000000000001</c:v>
                </c:pt>
                <c:pt idx="7281">
                  <c:v>17.001000000000001</c:v>
                </c:pt>
                <c:pt idx="7282">
                  <c:v>17.001000000000001</c:v>
                </c:pt>
                <c:pt idx="7283">
                  <c:v>17.003</c:v>
                </c:pt>
                <c:pt idx="7284">
                  <c:v>17.003</c:v>
                </c:pt>
                <c:pt idx="7285">
                  <c:v>17.001999999999999</c:v>
                </c:pt>
                <c:pt idx="7286">
                  <c:v>17.003</c:v>
                </c:pt>
                <c:pt idx="7287">
                  <c:v>17.003</c:v>
                </c:pt>
                <c:pt idx="7288">
                  <c:v>17.001999999999999</c:v>
                </c:pt>
                <c:pt idx="7289">
                  <c:v>17.001999999999999</c:v>
                </c:pt>
                <c:pt idx="7290">
                  <c:v>17.004000000000001</c:v>
                </c:pt>
                <c:pt idx="7291">
                  <c:v>17.003</c:v>
                </c:pt>
                <c:pt idx="7292">
                  <c:v>17.003</c:v>
                </c:pt>
                <c:pt idx="7293">
                  <c:v>17.003</c:v>
                </c:pt>
                <c:pt idx="7294">
                  <c:v>17.001999999999999</c:v>
                </c:pt>
                <c:pt idx="7295">
                  <c:v>17.001999999999999</c:v>
                </c:pt>
                <c:pt idx="7296">
                  <c:v>17.001000000000001</c:v>
                </c:pt>
                <c:pt idx="7297">
                  <c:v>17.001000000000001</c:v>
                </c:pt>
                <c:pt idx="7298">
                  <c:v>17</c:v>
                </c:pt>
                <c:pt idx="7299">
                  <c:v>17</c:v>
                </c:pt>
                <c:pt idx="7300">
                  <c:v>17</c:v>
                </c:pt>
                <c:pt idx="7301">
                  <c:v>17</c:v>
                </c:pt>
                <c:pt idx="7302">
                  <c:v>16.998999999999999</c:v>
                </c:pt>
                <c:pt idx="7303">
                  <c:v>16.998999999999999</c:v>
                </c:pt>
                <c:pt idx="7304">
                  <c:v>16.997</c:v>
                </c:pt>
                <c:pt idx="7305">
                  <c:v>16.997</c:v>
                </c:pt>
                <c:pt idx="7306">
                  <c:v>16.997</c:v>
                </c:pt>
                <c:pt idx="7307">
                  <c:v>16.997</c:v>
                </c:pt>
                <c:pt idx="7308">
                  <c:v>16.997</c:v>
                </c:pt>
                <c:pt idx="7309">
                  <c:v>16.997</c:v>
                </c:pt>
                <c:pt idx="7310">
                  <c:v>16.997</c:v>
                </c:pt>
                <c:pt idx="7311">
                  <c:v>16.997</c:v>
                </c:pt>
                <c:pt idx="7312">
                  <c:v>16.997</c:v>
                </c:pt>
                <c:pt idx="7313">
                  <c:v>16.995999999999999</c:v>
                </c:pt>
                <c:pt idx="7314">
                  <c:v>16.997</c:v>
                </c:pt>
                <c:pt idx="7315">
                  <c:v>16.997</c:v>
                </c:pt>
                <c:pt idx="7316">
                  <c:v>16.997</c:v>
                </c:pt>
                <c:pt idx="7317">
                  <c:v>16.998999999999999</c:v>
                </c:pt>
                <c:pt idx="7318">
                  <c:v>16.998999999999999</c:v>
                </c:pt>
                <c:pt idx="7319">
                  <c:v>16.998000000000001</c:v>
                </c:pt>
                <c:pt idx="7320">
                  <c:v>17</c:v>
                </c:pt>
                <c:pt idx="7321">
                  <c:v>17</c:v>
                </c:pt>
                <c:pt idx="7322">
                  <c:v>17</c:v>
                </c:pt>
                <c:pt idx="7323">
                  <c:v>17</c:v>
                </c:pt>
                <c:pt idx="7324">
                  <c:v>17.001000000000001</c:v>
                </c:pt>
                <c:pt idx="7325">
                  <c:v>17.001999999999999</c:v>
                </c:pt>
                <c:pt idx="7326">
                  <c:v>17.003</c:v>
                </c:pt>
                <c:pt idx="7327">
                  <c:v>17.003</c:v>
                </c:pt>
                <c:pt idx="7328">
                  <c:v>17.003</c:v>
                </c:pt>
                <c:pt idx="7329">
                  <c:v>17.004000000000001</c:v>
                </c:pt>
                <c:pt idx="7330">
                  <c:v>17.004000000000001</c:v>
                </c:pt>
                <c:pt idx="7331">
                  <c:v>17.003</c:v>
                </c:pt>
                <c:pt idx="7332">
                  <c:v>17.003</c:v>
                </c:pt>
                <c:pt idx="7333">
                  <c:v>17.004000000000001</c:v>
                </c:pt>
                <c:pt idx="7334">
                  <c:v>17.004000000000001</c:v>
                </c:pt>
                <c:pt idx="7335">
                  <c:v>17.001999999999999</c:v>
                </c:pt>
                <c:pt idx="7336">
                  <c:v>17.001999999999999</c:v>
                </c:pt>
                <c:pt idx="7337">
                  <c:v>17.001999999999999</c:v>
                </c:pt>
                <c:pt idx="7338">
                  <c:v>17.001999999999999</c:v>
                </c:pt>
                <c:pt idx="7339">
                  <c:v>17.001000000000001</c:v>
                </c:pt>
                <c:pt idx="7340">
                  <c:v>17.001000000000001</c:v>
                </c:pt>
                <c:pt idx="7341">
                  <c:v>17.001000000000001</c:v>
                </c:pt>
                <c:pt idx="7342">
                  <c:v>17.001000000000001</c:v>
                </c:pt>
                <c:pt idx="7343">
                  <c:v>17.001000000000001</c:v>
                </c:pt>
                <c:pt idx="7344">
                  <c:v>17.001000000000001</c:v>
                </c:pt>
                <c:pt idx="7345">
                  <c:v>17</c:v>
                </c:pt>
                <c:pt idx="7346">
                  <c:v>16.998000000000001</c:v>
                </c:pt>
                <c:pt idx="7347">
                  <c:v>16.998000000000001</c:v>
                </c:pt>
                <c:pt idx="7348">
                  <c:v>16.995999999999999</c:v>
                </c:pt>
                <c:pt idx="7349">
                  <c:v>16.995999999999999</c:v>
                </c:pt>
                <c:pt idx="7350">
                  <c:v>16.997</c:v>
                </c:pt>
                <c:pt idx="7351">
                  <c:v>16.995999999999999</c:v>
                </c:pt>
                <c:pt idx="7352">
                  <c:v>16.997</c:v>
                </c:pt>
                <c:pt idx="7353">
                  <c:v>16.997</c:v>
                </c:pt>
                <c:pt idx="7354">
                  <c:v>16.997</c:v>
                </c:pt>
                <c:pt idx="7355">
                  <c:v>16.997</c:v>
                </c:pt>
                <c:pt idx="7356">
                  <c:v>16.997</c:v>
                </c:pt>
                <c:pt idx="7357">
                  <c:v>16.997</c:v>
                </c:pt>
                <c:pt idx="7358">
                  <c:v>16.997</c:v>
                </c:pt>
                <c:pt idx="7359">
                  <c:v>16.998000000000001</c:v>
                </c:pt>
                <c:pt idx="7360">
                  <c:v>16.998000000000001</c:v>
                </c:pt>
                <c:pt idx="7361">
                  <c:v>16.998000000000001</c:v>
                </c:pt>
                <c:pt idx="7362">
                  <c:v>16.998000000000001</c:v>
                </c:pt>
                <c:pt idx="7363">
                  <c:v>17</c:v>
                </c:pt>
                <c:pt idx="7364">
                  <c:v>17</c:v>
                </c:pt>
                <c:pt idx="7365">
                  <c:v>16.998999999999999</c:v>
                </c:pt>
                <c:pt idx="7366">
                  <c:v>16.998999999999999</c:v>
                </c:pt>
                <c:pt idx="7367">
                  <c:v>17.001000000000001</c:v>
                </c:pt>
                <c:pt idx="7368">
                  <c:v>17.001000000000001</c:v>
                </c:pt>
                <c:pt idx="7369">
                  <c:v>17.003</c:v>
                </c:pt>
                <c:pt idx="7370">
                  <c:v>17.004000000000001</c:v>
                </c:pt>
                <c:pt idx="7371">
                  <c:v>17.004000000000001</c:v>
                </c:pt>
                <c:pt idx="7372">
                  <c:v>17.001000000000001</c:v>
                </c:pt>
                <c:pt idx="7373">
                  <c:v>17.003</c:v>
                </c:pt>
                <c:pt idx="7374">
                  <c:v>17.003</c:v>
                </c:pt>
                <c:pt idx="7375">
                  <c:v>17.001999999999999</c:v>
                </c:pt>
                <c:pt idx="7376">
                  <c:v>17.001999999999999</c:v>
                </c:pt>
                <c:pt idx="7377">
                  <c:v>17.004000000000001</c:v>
                </c:pt>
                <c:pt idx="7378">
                  <c:v>17.004000000000001</c:v>
                </c:pt>
                <c:pt idx="7379">
                  <c:v>17.003</c:v>
                </c:pt>
                <c:pt idx="7380">
                  <c:v>17.003</c:v>
                </c:pt>
                <c:pt idx="7381">
                  <c:v>17.001999999999999</c:v>
                </c:pt>
                <c:pt idx="7382">
                  <c:v>17.001999999999999</c:v>
                </c:pt>
                <c:pt idx="7383">
                  <c:v>17.001999999999999</c:v>
                </c:pt>
                <c:pt idx="7384">
                  <c:v>17.001000000000001</c:v>
                </c:pt>
                <c:pt idx="7385">
                  <c:v>17.001000000000001</c:v>
                </c:pt>
                <c:pt idx="7386">
                  <c:v>17.001000000000001</c:v>
                </c:pt>
                <c:pt idx="7387">
                  <c:v>17.001000000000001</c:v>
                </c:pt>
                <c:pt idx="7388">
                  <c:v>17.001000000000001</c:v>
                </c:pt>
                <c:pt idx="7389">
                  <c:v>17</c:v>
                </c:pt>
                <c:pt idx="7390">
                  <c:v>17</c:v>
                </c:pt>
                <c:pt idx="7391">
                  <c:v>16.998000000000001</c:v>
                </c:pt>
                <c:pt idx="7392">
                  <c:v>16.998000000000001</c:v>
                </c:pt>
                <c:pt idx="7393">
                  <c:v>16.997</c:v>
                </c:pt>
                <c:pt idx="7394">
                  <c:v>16.997</c:v>
                </c:pt>
                <c:pt idx="7395">
                  <c:v>16.998000000000001</c:v>
                </c:pt>
                <c:pt idx="7396">
                  <c:v>16.998000000000001</c:v>
                </c:pt>
                <c:pt idx="7397">
                  <c:v>16.995999999999999</c:v>
                </c:pt>
                <c:pt idx="7398">
                  <c:v>16.995000000000001</c:v>
                </c:pt>
                <c:pt idx="7399">
                  <c:v>16.995000000000001</c:v>
                </c:pt>
                <c:pt idx="7400">
                  <c:v>16.997</c:v>
                </c:pt>
                <c:pt idx="7401">
                  <c:v>16.997</c:v>
                </c:pt>
                <c:pt idx="7402">
                  <c:v>16.998999999999999</c:v>
                </c:pt>
                <c:pt idx="7403">
                  <c:v>16.998999999999999</c:v>
                </c:pt>
                <c:pt idx="7404">
                  <c:v>16.998999999999999</c:v>
                </c:pt>
                <c:pt idx="7405">
                  <c:v>16.998000000000001</c:v>
                </c:pt>
                <c:pt idx="7406">
                  <c:v>16.998000000000001</c:v>
                </c:pt>
                <c:pt idx="7407">
                  <c:v>17</c:v>
                </c:pt>
                <c:pt idx="7408">
                  <c:v>17</c:v>
                </c:pt>
                <c:pt idx="7409">
                  <c:v>17.001000000000001</c:v>
                </c:pt>
                <c:pt idx="7410">
                  <c:v>17.001000000000001</c:v>
                </c:pt>
                <c:pt idx="7411">
                  <c:v>17.001000000000001</c:v>
                </c:pt>
                <c:pt idx="7412">
                  <c:v>17.001999999999999</c:v>
                </c:pt>
                <c:pt idx="7413">
                  <c:v>17.001999999999999</c:v>
                </c:pt>
                <c:pt idx="7414">
                  <c:v>17.001999999999999</c:v>
                </c:pt>
                <c:pt idx="7415">
                  <c:v>17.001999999999999</c:v>
                </c:pt>
                <c:pt idx="7416">
                  <c:v>17.003</c:v>
                </c:pt>
                <c:pt idx="7417">
                  <c:v>17.003</c:v>
                </c:pt>
                <c:pt idx="7418">
                  <c:v>17.003</c:v>
                </c:pt>
                <c:pt idx="7419">
                  <c:v>17.004000000000001</c:v>
                </c:pt>
                <c:pt idx="7420">
                  <c:v>17.003</c:v>
                </c:pt>
                <c:pt idx="7421">
                  <c:v>17.001000000000001</c:v>
                </c:pt>
                <c:pt idx="7422">
                  <c:v>17.001000000000001</c:v>
                </c:pt>
                <c:pt idx="7423">
                  <c:v>17.001999999999999</c:v>
                </c:pt>
                <c:pt idx="7424">
                  <c:v>17.001999999999999</c:v>
                </c:pt>
                <c:pt idx="7425">
                  <c:v>17.001000000000001</c:v>
                </c:pt>
                <c:pt idx="7426">
                  <c:v>17.001000000000001</c:v>
                </c:pt>
                <c:pt idx="7427">
                  <c:v>16.998999999999999</c:v>
                </c:pt>
                <c:pt idx="7428">
                  <c:v>16.998000000000001</c:v>
                </c:pt>
                <c:pt idx="7429">
                  <c:v>16.998000000000001</c:v>
                </c:pt>
                <c:pt idx="7430">
                  <c:v>16.998999999999999</c:v>
                </c:pt>
                <c:pt idx="7431">
                  <c:v>16.997</c:v>
                </c:pt>
                <c:pt idx="7432">
                  <c:v>16.997</c:v>
                </c:pt>
                <c:pt idx="7433">
                  <c:v>16.997</c:v>
                </c:pt>
                <c:pt idx="7434">
                  <c:v>16.995999999999999</c:v>
                </c:pt>
                <c:pt idx="7435">
                  <c:v>16.995999999999999</c:v>
                </c:pt>
                <c:pt idx="7436">
                  <c:v>16.998000000000001</c:v>
                </c:pt>
                <c:pt idx="7437">
                  <c:v>16.998000000000001</c:v>
                </c:pt>
                <c:pt idx="7438">
                  <c:v>16.995999999999999</c:v>
                </c:pt>
                <c:pt idx="7439">
                  <c:v>16.997</c:v>
                </c:pt>
                <c:pt idx="7440">
                  <c:v>16.997</c:v>
                </c:pt>
                <c:pt idx="7441">
                  <c:v>16.998000000000001</c:v>
                </c:pt>
                <c:pt idx="7442">
                  <c:v>17</c:v>
                </c:pt>
                <c:pt idx="7443">
                  <c:v>17</c:v>
                </c:pt>
                <c:pt idx="7444">
                  <c:v>17</c:v>
                </c:pt>
                <c:pt idx="7445">
                  <c:v>17</c:v>
                </c:pt>
                <c:pt idx="7446">
                  <c:v>17</c:v>
                </c:pt>
                <c:pt idx="7447">
                  <c:v>17.001999999999999</c:v>
                </c:pt>
                <c:pt idx="7448">
                  <c:v>17.001999999999999</c:v>
                </c:pt>
                <c:pt idx="7449">
                  <c:v>17.004000000000001</c:v>
                </c:pt>
                <c:pt idx="7450">
                  <c:v>17.003</c:v>
                </c:pt>
                <c:pt idx="7451">
                  <c:v>17.001999999999999</c:v>
                </c:pt>
                <c:pt idx="7452">
                  <c:v>17.001999999999999</c:v>
                </c:pt>
                <c:pt idx="7453">
                  <c:v>17.004000000000001</c:v>
                </c:pt>
                <c:pt idx="7454">
                  <c:v>17.001999999999999</c:v>
                </c:pt>
                <c:pt idx="7455">
                  <c:v>17.001999999999999</c:v>
                </c:pt>
                <c:pt idx="7456">
                  <c:v>17.004000000000001</c:v>
                </c:pt>
                <c:pt idx="7457">
                  <c:v>17.003</c:v>
                </c:pt>
                <c:pt idx="7458">
                  <c:v>17.003</c:v>
                </c:pt>
                <c:pt idx="7459">
                  <c:v>17.003</c:v>
                </c:pt>
                <c:pt idx="7460">
                  <c:v>17.003</c:v>
                </c:pt>
                <c:pt idx="7461">
                  <c:v>17.001000000000001</c:v>
                </c:pt>
                <c:pt idx="7462">
                  <c:v>17.001000000000001</c:v>
                </c:pt>
                <c:pt idx="7463">
                  <c:v>17.003</c:v>
                </c:pt>
                <c:pt idx="7464">
                  <c:v>17.003</c:v>
                </c:pt>
                <c:pt idx="7465">
                  <c:v>17.001000000000001</c:v>
                </c:pt>
                <c:pt idx="7466">
                  <c:v>16.998999999999999</c:v>
                </c:pt>
                <c:pt idx="7467">
                  <c:v>16.998999999999999</c:v>
                </c:pt>
                <c:pt idx="7468">
                  <c:v>16.997</c:v>
                </c:pt>
                <c:pt idx="7469">
                  <c:v>16.998999999999999</c:v>
                </c:pt>
                <c:pt idx="7470">
                  <c:v>16.998000000000001</c:v>
                </c:pt>
                <c:pt idx="7471">
                  <c:v>16.998000000000001</c:v>
                </c:pt>
                <c:pt idx="7472">
                  <c:v>16.997</c:v>
                </c:pt>
                <c:pt idx="7473">
                  <c:v>16.997</c:v>
                </c:pt>
                <c:pt idx="7474">
                  <c:v>16.998000000000001</c:v>
                </c:pt>
                <c:pt idx="7475">
                  <c:v>16.995999999999999</c:v>
                </c:pt>
                <c:pt idx="7476">
                  <c:v>16.995999999999999</c:v>
                </c:pt>
                <c:pt idx="7477">
                  <c:v>16.998000000000001</c:v>
                </c:pt>
                <c:pt idx="7478">
                  <c:v>16.995999999999999</c:v>
                </c:pt>
                <c:pt idx="7479">
                  <c:v>16.995999999999999</c:v>
                </c:pt>
                <c:pt idx="7480">
                  <c:v>16.995999999999999</c:v>
                </c:pt>
                <c:pt idx="7481">
                  <c:v>16.997</c:v>
                </c:pt>
                <c:pt idx="7482">
                  <c:v>17</c:v>
                </c:pt>
                <c:pt idx="7483">
                  <c:v>16.998999999999999</c:v>
                </c:pt>
                <c:pt idx="7484">
                  <c:v>16.998999999999999</c:v>
                </c:pt>
                <c:pt idx="7485">
                  <c:v>16.998999999999999</c:v>
                </c:pt>
                <c:pt idx="7486">
                  <c:v>17</c:v>
                </c:pt>
                <c:pt idx="7487">
                  <c:v>16.998999999999999</c:v>
                </c:pt>
                <c:pt idx="7488">
                  <c:v>16.998999999999999</c:v>
                </c:pt>
                <c:pt idx="7489">
                  <c:v>17.001999999999999</c:v>
                </c:pt>
                <c:pt idx="7490">
                  <c:v>17.001999999999999</c:v>
                </c:pt>
                <c:pt idx="7491">
                  <c:v>17.001999999999999</c:v>
                </c:pt>
                <c:pt idx="7492">
                  <c:v>17.001999999999999</c:v>
                </c:pt>
                <c:pt idx="7493">
                  <c:v>17.001999999999999</c:v>
                </c:pt>
                <c:pt idx="7494">
                  <c:v>17.001999999999999</c:v>
                </c:pt>
                <c:pt idx="7495">
                  <c:v>17.003</c:v>
                </c:pt>
                <c:pt idx="7496">
                  <c:v>17.003</c:v>
                </c:pt>
                <c:pt idx="7497">
                  <c:v>17.003</c:v>
                </c:pt>
                <c:pt idx="7498">
                  <c:v>17.003</c:v>
                </c:pt>
                <c:pt idx="7499">
                  <c:v>17.003</c:v>
                </c:pt>
                <c:pt idx="7500">
                  <c:v>17.003</c:v>
                </c:pt>
                <c:pt idx="7501">
                  <c:v>17.003</c:v>
                </c:pt>
                <c:pt idx="7502">
                  <c:v>17.001999999999999</c:v>
                </c:pt>
                <c:pt idx="7503">
                  <c:v>17.001999999999999</c:v>
                </c:pt>
                <c:pt idx="7504">
                  <c:v>17.001999999999999</c:v>
                </c:pt>
                <c:pt idx="7505">
                  <c:v>17.001999999999999</c:v>
                </c:pt>
                <c:pt idx="7506">
                  <c:v>17.001000000000001</c:v>
                </c:pt>
                <c:pt idx="7507">
                  <c:v>17</c:v>
                </c:pt>
                <c:pt idx="7508">
                  <c:v>17</c:v>
                </c:pt>
                <c:pt idx="7509">
                  <c:v>17</c:v>
                </c:pt>
                <c:pt idx="7510">
                  <c:v>16.998000000000001</c:v>
                </c:pt>
                <c:pt idx="7511">
                  <c:v>16.995999999999999</c:v>
                </c:pt>
                <c:pt idx="7512">
                  <c:v>16.997</c:v>
                </c:pt>
                <c:pt idx="7513">
                  <c:v>16.995999999999999</c:v>
                </c:pt>
                <c:pt idx="7514">
                  <c:v>16.995999999999999</c:v>
                </c:pt>
                <c:pt idx="7515">
                  <c:v>16.998000000000001</c:v>
                </c:pt>
                <c:pt idx="7516">
                  <c:v>16.998000000000001</c:v>
                </c:pt>
                <c:pt idx="7517">
                  <c:v>16.998000000000001</c:v>
                </c:pt>
                <c:pt idx="7518">
                  <c:v>16.995999999999999</c:v>
                </c:pt>
                <c:pt idx="7519">
                  <c:v>16.997</c:v>
                </c:pt>
                <c:pt idx="7520">
                  <c:v>16.997</c:v>
                </c:pt>
                <c:pt idx="7521">
                  <c:v>16.998000000000001</c:v>
                </c:pt>
                <c:pt idx="7522">
                  <c:v>16.998000000000001</c:v>
                </c:pt>
                <c:pt idx="7523">
                  <c:v>16.998999999999999</c:v>
                </c:pt>
                <c:pt idx="7524">
                  <c:v>16.998999999999999</c:v>
                </c:pt>
                <c:pt idx="7525">
                  <c:v>16.998999999999999</c:v>
                </c:pt>
                <c:pt idx="7526">
                  <c:v>17</c:v>
                </c:pt>
                <c:pt idx="7527">
                  <c:v>16.998999999999999</c:v>
                </c:pt>
                <c:pt idx="7528">
                  <c:v>16.998999999999999</c:v>
                </c:pt>
                <c:pt idx="7529">
                  <c:v>17.001000000000001</c:v>
                </c:pt>
                <c:pt idx="7530">
                  <c:v>17.001000000000001</c:v>
                </c:pt>
                <c:pt idx="7531">
                  <c:v>17</c:v>
                </c:pt>
                <c:pt idx="7532">
                  <c:v>17</c:v>
                </c:pt>
                <c:pt idx="7533">
                  <c:v>17.001999999999999</c:v>
                </c:pt>
                <c:pt idx="7534">
                  <c:v>17.003</c:v>
                </c:pt>
                <c:pt idx="7535">
                  <c:v>17.003</c:v>
                </c:pt>
                <c:pt idx="7536">
                  <c:v>17.003</c:v>
                </c:pt>
                <c:pt idx="7537">
                  <c:v>17.001999999999999</c:v>
                </c:pt>
                <c:pt idx="7538">
                  <c:v>17.003</c:v>
                </c:pt>
                <c:pt idx="7539">
                  <c:v>17.003</c:v>
                </c:pt>
                <c:pt idx="7540">
                  <c:v>17.001999999999999</c:v>
                </c:pt>
                <c:pt idx="7541">
                  <c:v>17.001999999999999</c:v>
                </c:pt>
                <c:pt idx="7542">
                  <c:v>17.001999999999999</c:v>
                </c:pt>
                <c:pt idx="7543">
                  <c:v>17.003</c:v>
                </c:pt>
                <c:pt idx="7544">
                  <c:v>17.003</c:v>
                </c:pt>
                <c:pt idx="7545">
                  <c:v>17.003</c:v>
                </c:pt>
                <c:pt idx="7546">
                  <c:v>17.003</c:v>
                </c:pt>
                <c:pt idx="7547">
                  <c:v>17.001000000000001</c:v>
                </c:pt>
                <c:pt idx="7548">
                  <c:v>17.001000000000001</c:v>
                </c:pt>
                <c:pt idx="7549">
                  <c:v>17.001000000000001</c:v>
                </c:pt>
                <c:pt idx="7550">
                  <c:v>17</c:v>
                </c:pt>
                <c:pt idx="7551">
                  <c:v>17</c:v>
                </c:pt>
                <c:pt idx="7552">
                  <c:v>17.001000000000001</c:v>
                </c:pt>
                <c:pt idx="7553">
                  <c:v>17.001000000000001</c:v>
                </c:pt>
                <c:pt idx="7554">
                  <c:v>17</c:v>
                </c:pt>
                <c:pt idx="7555">
                  <c:v>16.998000000000001</c:v>
                </c:pt>
                <c:pt idx="7556">
                  <c:v>16.998000000000001</c:v>
                </c:pt>
                <c:pt idx="7557">
                  <c:v>16.997</c:v>
                </c:pt>
                <c:pt idx="7558">
                  <c:v>16.997</c:v>
                </c:pt>
                <c:pt idx="7559">
                  <c:v>16.997</c:v>
                </c:pt>
                <c:pt idx="7560">
                  <c:v>16.997</c:v>
                </c:pt>
                <c:pt idx="7561">
                  <c:v>16.997</c:v>
                </c:pt>
                <c:pt idx="7562">
                  <c:v>16.995999999999999</c:v>
                </c:pt>
                <c:pt idx="7563">
                  <c:v>16.995999999999999</c:v>
                </c:pt>
                <c:pt idx="7564">
                  <c:v>16.995999999999999</c:v>
                </c:pt>
                <c:pt idx="7565">
                  <c:v>16.995999999999999</c:v>
                </c:pt>
                <c:pt idx="7566">
                  <c:v>16.995999999999999</c:v>
                </c:pt>
                <c:pt idx="7567">
                  <c:v>16.997</c:v>
                </c:pt>
                <c:pt idx="7568">
                  <c:v>16.998000000000001</c:v>
                </c:pt>
                <c:pt idx="7569">
                  <c:v>17</c:v>
                </c:pt>
                <c:pt idx="7570">
                  <c:v>17</c:v>
                </c:pt>
                <c:pt idx="7571">
                  <c:v>16.998999999999999</c:v>
                </c:pt>
                <c:pt idx="7572">
                  <c:v>16.998999999999999</c:v>
                </c:pt>
                <c:pt idx="7573">
                  <c:v>16.998999999999999</c:v>
                </c:pt>
                <c:pt idx="7574">
                  <c:v>16.998999999999999</c:v>
                </c:pt>
                <c:pt idx="7575">
                  <c:v>16.998999999999999</c:v>
                </c:pt>
                <c:pt idx="7576">
                  <c:v>17</c:v>
                </c:pt>
                <c:pt idx="7577">
                  <c:v>17.001000000000001</c:v>
                </c:pt>
                <c:pt idx="7578">
                  <c:v>17.001999999999999</c:v>
                </c:pt>
                <c:pt idx="7579">
                  <c:v>17.001999999999999</c:v>
                </c:pt>
                <c:pt idx="7580">
                  <c:v>17.001000000000001</c:v>
                </c:pt>
                <c:pt idx="7581">
                  <c:v>17.001000000000001</c:v>
                </c:pt>
                <c:pt idx="7582">
                  <c:v>17.001999999999999</c:v>
                </c:pt>
                <c:pt idx="7583">
                  <c:v>17.004000000000001</c:v>
                </c:pt>
                <c:pt idx="7584">
                  <c:v>17.003</c:v>
                </c:pt>
                <c:pt idx="7585">
                  <c:v>17.004000000000001</c:v>
                </c:pt>
                <c:pt idx="7586">
                  <c:v>17.004000000000001</c:v>
                </c:pt>
                <c:pt idx="7587">
                  <c:v>17.003</c:v>
                </c:pt>
                <c:pt idx="7588">
                  <c:v>17.001999999999999</c:v>
                </c:pt>
                <c:pt idx="7589">
                  <c:v>17.001999999999999</c:v>
                </c:pt>
                <c:pt idx="7590">
                  <c:v>17.001999999999999</c:v>
                </c:pt>
                <c:pt idx="7591">
                  <c:v>17.001999999999999</c:v>
                </c:pt>
                <c:pt idx="7592">
                  <c:v>17.003</c:v>
                </c:pt>
                <c:pt idx="7593">
                  <c:v>17.003</c:v>
                </c:pt>
                <c:pt idx="7594">
                  <c:v>17.001000000000001</c:v>
                </c:pt>
                <c:pt idx="7595">
                  <c:v>17.001000000000001</c:v>
                </c:pt>
                <c:pt idx="7596">
                  <c:v>16.998999999999999</c:v>
                </c:pt>
                <c:pt idx="7597">
                  <c:v>16.998999999999999</c:v>
                </c:pt>
                <c:pt idx="7598">
                  <c:v>16.998000000000001</c:v>
                </c:pt>
                <c:pt idx="7599">
                  <c:v>16.998000000000001</c:v>
                </c:pt>
                <c:pt idx="7600">
                  <c:v>16.998000000000001</c:v>
                </c:pt>
                <c:pt idx="7601">
                  <c:v>16.997</c:v>
                </c:pt>
                <c:pt idx="7602">
                  <c:v>16.998000000000001</c:v>
                </c:pt>
                <c:pt idx="7603">
                  <c:v>16.998000000000001</c:v>
                </c:pt>
                <c:pt idx="7604">
                  <c:v>16.995999999999999</c:v>
                </c:pt>
                <c:pt idx="7605">
                  <c:v>16.995999999999999</c:v>
                </c:pt>
                <c:pt idx="7606">
                  <c:v>16.998000000000001</c:v>
                </c:pt>
                <c:pt idx="7607">
                  <c:v>16.995999999999999</c:v>
                </c:pt>
                <c:pt idx="7608">
                  <c:v>16.995999999999999</c:v>
                </c:pt>
                <c:pt idx="7609">
                  <c:v>16.997</c:v>
                </c:pt>
                <c:pt idx="7610">
                  <c:v>16.997</c:v>
                </c:pt>
                <c:pt idx="7611">
                  <c:v>16.997</c:v>
                </c:pt>
                <c:pt idx="7612">
                  <c:v>16.997</c:v>
                </c:pt>
                <c:pt idx="7613">
                  <c:v>16.998000000000001</c:v>
                </c:pt>
                <c:pt idx="7614">
                  <c:v>16.998999999999999</c:v>
                </c:pt>
                <c:pt idx="7615">
                  <c:v>16.998999999999999</c:v>
                </c:pt>
                <c:pt idx="7616">
                  <c:v>17</c:v>
                </c:pt>
                <c:pt idx="7617">
                  <c:v>17</c:v>
                </c:pt>
                <c:pt idx="7618">
                  <c:v>17</c:v>
                </c:pt>
                <c:pt idx="7619">
                  <c:v>17</c:v>
                </c:pt>
                <c:pt idx="7620">
                  <c:v>17</c:v>
                </c:pt>
                <c:pt idx="7621">
                  <c:v>17</c:v>
                </c:pt>
                <c:pt idx="7622">
                  <c:v>17.003</c:v>
                </c:pt>
                <c:pt idx="7623">
                  <c:v>17.003</c:v>
                </c:pt>
                <c:pt idx="7624">
                  <c:v>17.001999999999999</c:v>
                </c:pt>
                <c:pt idx="7625">
                  <c:v>17.003</c:v>
                </c:pt>
                <c:pt idx="7626">
                  <c:v>17.003</c:v>
                </c:pt>
                <c:pt idx="7627">
                  <c:v>17.003</c:v>
                </c:pt>
                <c:pt idx="7628">
                  <c:v>17.001999999999999</c:v>
                </c:pt>
                <c:pt idx="7629">
                  <c:v>17.001999999999999</c:v>
                </c:pt>
                <c:pt idx="7630">
                  <c:v>17.001999999999999</c:v>
                </c:pt>
                <c:pt idx="7631">
                  <c:v>17.001999999999999</c:v>
                </c:pt>
                <c:pt idx="7632">
                  <c:v>17.004000000000001</c:v>
                </c:pt>
                <c:pt idx="7633">
                  <c:v>17.004000000000001</c:v>
                </c:pt>
                <c:pt idx="7634">
                  <c:v>17.004000000000001</c:v>
                </c:pt>
                <c:pt idx="7635">
                  <c:v>17.003</c:v>
                </c:pt>
                <c:pt idx="7636">
                  <c:v>17.003</c:v>
                </c:pt>
                <c:pt idx="7637">
                  <c:v>17.003</c:v>
                </c:pt>
                <c:pt idx="7638">
                  <c:v>17.003</c:v>
                </c:pt>
                <c:pt idx="7639">
                  <c:v>17.001000000000001</c:v>
                </c:pt>
                <c:pt idx="7640">
                  <c:v>17.001000000000001</c:v>
                </c:pt>
                <c:pt idx="7641">
                  <c:v>17</c:v>
                </c:pt>
                <c:pt idx="7642">
                  <c:v>17</c:v>
                </c:pt>
                <c:pt idx="7643">
                  <c:v>17</c:v>
                </c:pt>
                <c:pt idx="7644">
                  <c:v>16.998999999999999</c:v>
                </c:pt>
                <c:pt idx="7645">
                  <c:v>16.998999999999999</c:v>
                </c:pt>
                <c:pt idx="7646">
                  <c:v>16.998999999999999</c:v>
                </c:pt>
                <c:pt idx="7647">
                  <c:v>16.998999999999999</c:v>
                </c:pt>
                <c:pt idx="7648">
                  <c:v>16.997</c:v>
                </c:pt>
                <c:pt idx="7649">
                  <c:v>16.997</c:v>
                </c:pt>
                <c:pt idx="7650">
                  <c:v>16.997</c:v>
                </c:pt>
                <c:pt idx="7651">
                  <c:v>16.997</c:v>
                </c:pt>
                <c:pt idx="7652">
                  <c:v>16.997</c:v>
                </c:pt>
                <c:pt idx="7653">
                  <c:v>16.998000000000001</c:v>
                </c:pt>
                <c:pt idx="7654">
                  <c:v>16.995999999999999</c:v>
                </c:pt>
                <c:pt idx="7655">
                  <c:v>16.997</c:v>
                </c:pt>
                <c:pt idx="7656">
                  <c:v>16.997</c:v>
                </c:pt>
                <c:pt idx="7657">
                  <c:v>16.995999999999999</c:v>
                </c:pt>
                <c:pt idx="7658">
                  <c:v>16.995999999999999</c:v>
                </c:pt>
                <c:pt idx="7659">
                  <c:v>16.997</c:v>
                </c:pt>
                <c:pt idx="7660">
                  <c:v>16.997</c:v>
                </c:pt>
                <c:pt idx="7661">
                  <c:v>16.998999999999999</c:v>
                </c:pt>
                <c:pt idx="7662">
                  <c:v>16.998999999999999</c:v>
                </c:pt>
                <c:pt idx="7663">
                  <c:v>17</c:v>
                </c:pt>
                <c:pt idx="7664">
                  <c:v>17</c:v>
                </c:pt>
                <c:pt idx="7665">
                  <c:v>16.998999999999999</c:v>
                </c:pt>
                <c:pt idx="7666">
                  <c:v>16.998999999999999</c:v>
                </c:pt>
                <c:pt idx="7667">
                  <c:v>17</c:v>
                </c:pt>
                <c:pt idx="7668">
                  <c:v>17</c:v>
                </c:pt>
                <c:pt idx="7669">
                  <c:v>17.001000000000001</c:v>
                </c:pt>
                <c:pt idx="7670">
                  <c:v>17.003</c:v>
                </c:pt>
                <c:pt idx="7671">
                  <c:v>17.003</c:v>
                </c:pt>
                <c:pt idx="7672">
                  <c:v>17.003</c:v>
                </c:pt>
                <c:pt idx="7673">
                  <c:v>17.003</c:v>
                </c:pt>
                <c:pt idx="7674">
                  <c:v>17.003</c:v>
                </c:pt>
                <c:pt idx="7675">
                  <c:v>17.003</c:v>
                </c:pt>
                <c:pt idx="7676">
                  <c:v>17.003</c:v>
                </c:pt>
                <c:pt idx="7677">
                  <c:v>17.003</c:v>
                </c:pt>
                <c:pt idx="7678">
                  <c:v>17.003</c:v>
                </c:pt>
                <c:pt idx="7679">
                  <c:v>17.003</c:v>
                </c:pt>
                <c:pt idx="7680">
                  <c:v>17.003</c:v>
                </c:pt>
                <c:pt idx="7681">
                  <c:v>17.001999999999999</c:v>
                </c:pt>
                <c:pt idx="7682">
                  <c:v>17.001999999999999</c:v>
                </c:pt>
                <c:pt idx="7683">
                  <c:v>17.001999999999999</c:v>
                </c:pt>
                <c:pt idx="7684">
                  <c:v>17.001999999999999</c:v>
                </c:pt>
                <c:pt idx="7685">
                  <c:v>17</c:v>
                </c:pt>
                <c:pt idx="7686">
                  <c:v>17.001000000000001</c:v>
                </c:pt>
                <c:pt idx="7687">
                  <c:v>17.001000000000001</c:v>
                </c:pt>
                <c:pt idx="7688">
                  <c:v>17.001000000000001</c:v>
                </c:pt>
                <c:pt idx="7689">
                  <c:v>17.001000000000001</c:v>
                </c:pt>
                <c:pt idx="7690">
                  <c:v>16.998999999999999</c:v>
                </c:pt>
                <c:pt idx="7691">
                  <c:v>16.998999999999999</c:v>
                </c:pt>
                <c:pt idx="7692">
                  <c:v>16.998999999999999</c:v>
                </c:pt>
                <c:pt idx="7693">
                  <c:v>16.998999999999999</c:v>
                </c:pt>
                <c:pt idx="7694">
                  <c:v>16.995999999999999</c:v>
                </c:pt>
                <c:pt idx="7695">
                  <c:v>16.997</c:v>
                </c:pt>
                <c:pt idx="7696">
                  <c:v>16.997</c:v>
                </c:pt>
                <c:pt idx="7697">
                  <c:v>16.997</c:v>
                </c:pt>
                <c:pt idx="7698">
                  <c:v>16.995999999999999</c:v>
                </c:pt>
                <c:pt idx="7699">
                  <c:v>16.995999999999999</c:v>
                </c:pt>
                <c:pt idx="7700">
                  <c:v>16.997</c:v>
                </c:pt>
                <c:pt idx="7701">
                  <c:v>16.997</c:v>
                </c:pt>
                <c:pt idx="7702">
                  <c:v>17</c:v>
                </c:pt>
                <c:pt idx="7703">
                  <c:v>17</c:v>
                </c:pt>
                <c:pt idx="7704">
                  <c:v>16.998000000000001</c:v>
                </c:pt>
                <c:pt idx="7705">
                  <c:v>17.001000000000001</c:v>
                </c:pt>
                <c:pt idx="7706">
                  <c:v>17.001000000000001</c:v>
                </c:pt>
                <c:pt idx="7707">
                  <c:v>17.001000000000001</c:v>
                </c:pt>
                <c:pt idx="7708">
                  <c:v>17.001000000000001</c:v>
                </c:pt>
                <c:pt idx="7709">
                  <c:v>17.001000000000001</c:v>
                </c:pt>
                <c:pt idx="7710">
                  <c:v>17.001000000000001</c:v>
                </c:pt>
                <c:pt idx="7711">
                  <c:v>17.001999999999999</c:v>
                </c:pt>
                <c:pt idx="7712">
                  <c:v>17.001999999999999</c:v>
                </c:pt>
                <c:pt idx="7713">
                  <c:v>17.003</c:v>
                </c:pt>
                <c:pt idx="7714">
                  <c:v>17.003</c:v>
                </c:pt>
                <c:pt idx="7715">
                  <c:v>17.003</c:v>
                </c:pt>
                <c:pt idx="7716">
                  <c:v>17.003</c:v>
                </c:pt>
                <c:pt idx="7717">
                  <c:v>17.003</c:v>
                </c:pt>
                <c:pt idx="7718">
                  <c:v>17.001999999999999</c:v>
                </c:pt>
                <c:pt idx="7719">
                  <c:v>17.001999999999999</c:v>
                </c:pt>
                <c:pt idx="7720">
                  <c:v>17.001999999999999</c:v>
                </c:pt>
                <c:pt idx="7721">
                  <c:v>17.001000000000001</c:v>
                </c:pt>
                <c:pt idx="7722">
                  <c:v>17.001000000000001</c:v>
                </c:pt>
                <c:pt idx="7723">
                  <c:v>17.001999999999999</c:v>
                </c:pt>
                <c:pt idx="7724">
                  <c:v>17.001000000000001</c:v>
                </c:pt>
                <c:pt idx="7725">
                  <c:v>16.998999999999999</c:v>
                </c:pt>
                <c:pt idx="7726">
                  <c:v>16.998000000000001</c:v>
                </c:pt>
                <c:pt idx="7727">
                  <c:v>16.998000000000001</c:v>
                </c:pt>
                <c:pt idx="7728">
                  <c:v>16.997</c:v>
                </c:pt>
                <c:pt idx="7729">
                  <c:v>16.998000000000001</c:v>
                </c:pt>
                <c:pt idx="7730">
                  <c:v>16.997</c:v>
                </c:pt>
                <c:pt idx="7731">
                  <c:v>16.997</c:v>
                </c:pt>
                <c:pt idx="7732">
                  <c:v>16.995999999999999</c:v>
                </c:pt>
                <c:pt idx="7733">
                  <c:v>16.995999999999999</c:v>
                </c:pt>
                <c:pt idx="7734">
                  <c:v>16.995000000000001</c:v>
                </c:pt>
                <c:pt idx="7735">
                  <c:v>16.995000000000001</c:v>
                </c:pt>
                <c:pt idx="7736">
                  <c:v>16.997</c:v>
                </c:pt>
                <c:pt idx="7737">
                  <c:v>16.997</c:v>
                </c:pt>
                <c:pt idx="7738">
                  <c:v>16.997</c:v>
                </c:pt>
                <c:pt idx="7739">
                  <c:v>16.998000000000001</c:v>
                </c:pt>
                <c:pt idx="7740">
                  <c:v>16.997</c:v>
                </c:pt>
                <c:pt idx="7741">
                  <c:v>16.995999999999999</c:v>
                </c:pt>
                <c:pt idx="7742">
                  <c:v>16.995999999999999</c:v>
                </c:pt>
                <c:pt idx="7743">
                  <c:v>16.997</c:v>
                </c:pt>
                <c:pt idx="7744">
                  <c:v>16.997</c:v>
                </c:pt>
                <c:pt idx="7745">
                  <c:v>17.001999999999999</c:v>
                </c:pt>
                <c:pt idx="7746">
                  <c:v>17.001999999999999</c:v>
                </c:pt>
                <c:pt idx="7747">
                  <c:v>17.001000000000001</c:v>
                </c:pt>
                <c:pt idx="7748">
                  <c:v>17.001000000000001</c:v>
                </c:pt>
                <c:pt idx="7749">
                  <c:v>17.001999999999999</c:v>
                </c:pt>
                <c:pt idx="7750">
                  <c:v>17.001999999999999</c:v>
                </c:pt>
                <c:pt idx="7751">
                  <c:v>17.001000000000001</c:v>
                </c:pt>
                <c:pt idx="7752">
                  <c:v>17.001000000000001</c:v>
                </c:pt>
                <c:pt idx="7753">
                  <c:v>17.003</c:v>
                </c:pt>
                <c:pt idx="7754">
                  <c:v>17.001999999999999</c:v>
                </c:pt>
                <c:pt idx="7755">
                  <c:v>17.004000000000001</c:v>
                </c:pt>
                <c:pt idx="7756">
                  <c:v>17.004000000000001</c:v>
                </c:pt>
                <c:pt idx="7757">
                  <c:v>17.004000000000001</c:v>
                </c:pt>
                <c:pt idx="7758">
                  <c:v>17.003</c:v>
                </c:pt>
                <c:pt idx="7759">
                  <c:v>17.001999999999999</c:v>
                </c:pt>
                <c:pt idx="7760">
                  <c:v>17.001999999999999</c:v>
                </c:pt>
                <c:pt idx="7761">
                  <c:v>17.003</c:v>
                </c:pt>
                <c:pt idx="7762">
                  <c:v>17.003</c:v>
                </c:pt>
                <c:pt idx="7763">
                  <c:v>17.001999999999999</c:v>
                </c:pt>
                <c:pt idx="7764">
                  <c:v>17.001999999999999</c:v>
                </c:pt>
                <c:pt idx="7765">
                  <c:v>17.001999999999999</c:v>
                </c:pt>
                <c:pt idx="7766">
                  <c:v>17</c:v>
                </c:pt>
                <c:pt idx="7767">
                  <c:v>17</c:v>
                </c:pt>
                <c:pt idx="7768">
                  <c:v>16.998999999999999</c:v>
                </c:pt>
                <c:pt idx="7769">
                  <c:v>16.998999999999999</c:v>
                </c:pt>
                <c:pt idx="7770">
                  <c:v>16.997</c:v>
                </c:pt>
                <c:pt idx="7771">
                  <c:v>16.998000000000001</c:v>
                </c:pt>
                <c:pt idx="7772">
                  <c:v>16.998999999999999</c:v>
                </c:pt>
                <c:pt idx="7773">
                  <c:v>16.998999999999999</c:v>
                </c:pt>
                <c:pt idx="7774">
                  <c:v>16.997</c:v>
                </c:pt>
                <c:pt idx="7775">
                  <c:v>16.997</c:v>
                </c:pt>
                <c:pt idx="7776">
                  <c:v>16.995999999999999</c:v>
                </c:pt>
                <c:pt idx="7777">
                  <c:v>16.995999999999999</c:v>
                </c:pt>
                <c:pt idx="7778">
                  <c:v>16.997</c:v>
                </c:pt>
                <c:pt idx="7779">
                  <c:v>16.997</c:v>
                </c:pt>
                <c:pt idx="7780">
                  <c:v>16.995999999999999</c:v>
                </c:pt>
                <c:pt idx="7781">
                  <c:v>16.995999999999999</c:v>
                </c:pt>
                <c:pt idx="7782">
                  <c:v>16.998000000000001</c:v>
                </c:pt>
                <c:pt idx="7783">
                  <c:v>16.998000000000001</c:v>
                </c:pt>
                <c:pt idx="7784">
                  <c:v>16.997</c:v>
                </c:pt>
                <c:pt idx="7785">
                  <c:v>16.998000000000001</c:v>
                </c:pt>
                <c:pt idx="7786">
                  <c:v>16.998999999999999</c:v>
                </c:pt>
                <c:pt idx="7787">
                  <c:v>16.998999999999999</c:v>
                </c:pt>
                <c:pt idx="7788">
                  <c:v>17.001000000000001</c:v>
                </c:pt>
                <c:pt idx="7789">
                  <c:v>17.001000000000001</c:v>
                </c:pt>
                <c:pt idx="7790">
                  <c:v>17.001000000000001</c:v>
                </c:pt>
                <c:pt idx="7791">
                  <c:v>17</c:v>
                </c:pt>
                <c:pt idx="7792">
                  <c:v>17</c:v>
                </c:pt>
                <c:pt idx="7793">
                  <c:v>17.001999999999999</c:v>
                </c:pt>
                <c:pt idx="7794">
                  <c:v>17.001000000000001</c:v>
                </c:pt>
                <c:pt idx="7795">
                  <c:v>17.004000000000001</c:v>
                </c:pt>
                <c:pt idx="7796">
                  <c:v>17.004000000000001</c:v>
                </c:pt>
                <c:pt idx="7797">
                  <c:v>17.003</c:v>
                </c:pt>
                <c:pt idx="7798">
                  <c:v>17.003</c:v>
                </c:pt>
                <c:pt idx="7799">
                  <c:v>17.003</c:v>
                </c:pt>
                <c:pt idx="7800">
                  <c:v>17.003</c:v>
                </c:pt>
                <c:pt idx="7801">
                  <c:v>17.003</c:v>
                </c:pt>
                <c:pt idx="7802">
                  <c:v>17.003</c:v>
                </c:pt>
                <c:pt idx="7803">
                  <c:v>17.003</c:v>
                </c:pt>
                <c:pt idx="7804">
                  <c:v>17.001000000000001</c:v>
                </c:pt>
                <c:pt idx="7805">
                  <c:v>17.001999999999999</c:v>
                </c:pt>
                <c:pt idx="7806">
                  <c:v>17.001999999999999</c:v>
                </c:pt>
                <c:pt idx="7807">
                  <c:v>16.998999999999999</c:v>
                </c:pt>
                <c:pt idx="7808">
                  <c:v>16.998999999999999</c:v>
                </c:pt>
                <c:pt idx="7809">
                  <c:v>17</c:v>
                </c:pt>
                <c:pt idx="7810">
                  <c:v>17</c:v>
                </c:pt>
                <c:pt idx="7811">
                  <c:v>16.998000000000001</c:v>
                </c:pt>
                <c:pt idx="7812">
                  <c:v>16.998000000000001</c:v>
                </c:pt>
                <c:pt idx="7813">
                  <c:v>16.997</c:v>
                </c:pt>
                <c:pt idx="7814">
                  <c:v>16.997</c:v>
                </c:pt>
                <c:pt idx="7815">
                  <c:v>16.998000000000001</c:v>
                </c:pt>
                <c:pt idx="7816">
                  <c:v>16.998000000000001</c:v>
                </c:pt>
                <c:pt idx="7817">
                  <c:v>16.995999999999999</c:v>
                </c:pt>
                <c:pt idx="7818">
                  <c:v>16.997</c:v>
                </c:pt>
                <c:pt idx="7819">
                  <c:v>16.997</c:v>
                </c:pt>
                <c:pt idx="7820">
                  <c:v>16.997</c:v>
                </c:pt>
                <c:pt idx="7821">
                  <c:v>16.998000000000001</c:v>
                </c:pt>
                <c:pt idx="7822">
                  <c:v>16.998000000000001</c:v>
                </c:pt>
                <c:pt idx="7823">
                  <c:v>16.998999999999999</c:v>
                </c:pt>
                <c:pt idx="7824">
                  <c:v>16.998999999999999</c:v>
                </c:pt>
                <c:pt idx="7825">
                  <c:v>16.998999999999999</c:v>
                </c:pt>
                <c:pt idx="7826">
                  <c:v>17</c:v>
                </c:pt>
                <c:pt idx="7827">
                  <c:v>17</c:v>
                </c:pt>
                <c:pt idx="7828">
                  <c:v>17.001999999999999</c:v>
                </c:pt>
                <c:pt idx="7829">
                  <c:v>17.001999999999999</c:v>
                </c:pt>
                <c:pt idx="7830">
                  <c:v>17.001999999999999</c:v>
                </c:pt>
                <c:pt idx="7831">
                  <c:v>17.001999999999999</c:v>
                </c:pt>
                <c:pt idx="7832">
                  <c:v>17.004999999999999</c:v>
                </c:pt>
                <c:pt idx="7833">
                  <c:v>17.004999999999999</c:v>
                </c:pt>
                <c:pt idx="7834">
                  <c:v>17.003</c:v>
                </c:pt>
                <c:pt idx="7835">
                  <c:v>17.003</c:v>
                </c:pt>
                <c:pt idx="7836">
                  <c:v>17.003</c:v>
                </c:pt>
                <c:pt idx="7837">
                  <c:v>17.003</c:v>
                </c:pt>
                <c:pt idx="7838">
                  <c:v>17.003</c:v>
                </c:pt>
                <c:pt idx="7839">
                  <c:v>17.003</c:v>
                </c:pt>
                <c:pt idx="7840">
                  <c:v>17.001999999999999</c:v>
                </c:pt>
                <c:pt idx="7841">
                  <c:v>17.003</c:v>
                </c:pt>
                <c:pt idx="7842">
                  <c:v>17.003</c:v>
                </c:pt>
                <c:pt idx="7843">
                  <c:v>17.001000000000001</c:v>
                </c:pt>
                <c:pt idx="7844">
                  <c:v>17.001000000000001</c:v>
                </c:pt>
                <c:pt idx="7845">
                  <c:v>17</c:v>
                </c:pt>
                <c:pt idx="7846">
                  <c:v>16.998999999999999</c:v>
                </c:pt>
                <c:pt idx="7847">
                  <c:v>16.998999999999999</c:v>
                </c:pt>
                <c:pt idx="7848">
                  <c:v>16.998999999999999</c:v>
                </c:pt>
                <c:pt idx="7849">
                  <c:v>16.998999999999999</c:v>
                </c:pt>
                <c:pt idx="7850">
                  <c:v>16.998000000000001</c:v>
                </c:pt>
                <c:pt idx="7851">
                  <c:v>16.998000000000001</c:v>
                </c:pt>
                <c:pt idx="7852">
                  <c:v>16.998999999999999</c:v>
                </c:pt>
                <c:pt idx="7853">
                  <c:v>16.998000000000001</c:v>
                </c:pt>
                <c:pt idx="7854">
                  <c:v>16.995999999999999</c:v>
                </c:pt>
                <c:pt idx="7855">
                  <c:v>16.995999999999999</c:v>
                </c:pt>
                <c:pt idx="7856">
                  <c:v>16.997</c:v>
                </c:pt>
                <c:pt idx="7857">
                  <c:v>16.995999999999999</c:v>
                </c:pt>
                <c:pt idx="7858">
                  <c:v>16.998000000000001</c:v>
                </c:pt>
                <c:pt idx="7859">
                  <c:v>16.998999999999999</c:v>
                </c:pt>
                <c:pt idx="7860">
                  <c:v>16.997</c:v>
                </c:pt>
                <c:pt idx="7861">
                  <c:v>16.997</c:v>
                </c:pt>
                <c:pt idx="7862">
                  <c:v>16.998999999999999</c:v>
                </c:pt>
                <c:pt idx="7863">
                  <c:v>16.998999999999999</c:v>
                </c:pt>
                <c:pt idx="7864">
                  <c:v>16.998999999999999</c:v>
                </c:pt>
                <c:pt idx="7865">
                  <c:v>16.998999999999999</c:v>
                </c:pt>
                <c:pt idx="7866">
                  <c:v>17.001000000000001</c:v>
                </c:pt>
                <c:pt idx="7867">
                  <c:v>17.001000000000001</c:v>
                </c:pt>
                <c:pt idx="7868">
                  <c:v>17.001999999999999</c:v>
                </c:pt>
                <c:pt idx="7869">
                  <c:v>17.001999999999999</c:v>
                </c:pt>
                <c:pt idx="7870">
                  <c:v>17.001999999999999</c:v>
                </c:pt>
                <c:pt idx="7871">
                  <c:v>17.003</c:v>
                </c:pt>
                <c:pt idx="7872">
                  <c:v>17.003</c:v>
                </c:pt>
                <c:pt idx="7873">
                  <c:v>17.003</c:v>
                </c:pt>
                <c:pt idx="7874">
                  <c:v>17.004000000000001</c:v>
                </c:pt>
                <c:pt idx="7875">
                  <c:v>17.004000000000001</c:v>
                </c:pt>
                <c:pt idx="7876">
                  <c:v>17.001999999999999</c:v>
                </c:pt>
                <c:pt idx="7877">
                  <c:v>17.001999999999999</c:v>
                </c:pt>
                <c:pt idx="7878">
                  <c:v>17.004000000000001</c:v>
                </c:pt>
                <c:pt idx="7879">
                  <c:v>17.004000000000001</c:v>
                </c:pt>
                <c:pt idx="7880">
                  <c:v>17.001999999999999</c:v>
                </c:pt>
                <c:pt idx="7881">
                  <c:v>17.001999999999999</c:v>
                </c:pt>
                <c:pt idx="7882">
                  <c:v>17.003</c:v>
                </c:pt>
                <c:pt idx="7883">
                  <c:v>17</c:v>
                </c:pt>
                <c:pt idx="7884">
                  <c:v>17</c:v>
                </c:pt>
                <c:pt idx="7885">
                  <c:v>17.001000000000001</c:v>
                </c:pt>
                <c:pt idx="7886">
                  <c:v>17.001000000000001</c:v>
                </c:pt>
                <c:pt idx="7887">
                  <c:v>17</c:v>
                </c:pt>
                <c:pt idx="7888">
                  <c:v>16.998999999999999</c:v>
                </c:pt>
                <c:pt idx="7889">
                  <c:v>16.998999999999999</c:v>
                </c:pt>
                <c:pt idx="7890">
                  <c:v>16.998000000000001</c:v>
                </c:pt>
                <c:pt idx="7891">
                  <c:v>16.998000000000001</c:v>
                </c:pt>
                <c:pt idx="7892">
                  <c:v>16.997</c:v>
                </c:pt>
                <c:pt idx="7893">
                  <c:v>16.997</c:v>
                </c:pt>
                <c:pt idx="7894">
                  <c:v>16.995999999999999</c:v>
                </c:pt>
                <c:pt idx="7895">
                  <c:v>16.997</c:v>
                </c:pt>
                <c:pt idx="7896">
                  <c:v>16.995999999999999</c:v>
                </c:pt>
                <c:pt idx="7897">
                  <c:v>16.997</c:v>
                </c:pt>
                <c:pt idx="7898">
                  <c:v>16.998000000000001</c:v>
                </c:pt>
                <c:pt idx="7899">
                  <c:v>16.998000000000001</c:v>
                </c:pt>
                <c:pt idx="7900">
                  <c:v>16.998000000000001</c:v>
                </c:pt>
                <c:pt idx="7901">
                  <c:v>17</c:v>
                </c:pt>
                <c:pt idx="7902">
                  <c:v>17</c:v>
                </c:pt>
                <c:pt idx="7903">
                  <c:v>17</c:v>
                </c:pt>
                <c:pt idx="7904">
                  <c:v>16.998000000000001</c:v>
                </c:pt>
                <c:pt idx="7905">
                  <c:v>17.001000000000001</c:v>
                </c:pt>
                <c:pt idx="7906">
                  <c:v>17.001000000000001</c:v>
                </c:pt>
                <c:pt idx="7907">
                  <c:v>17.001999999999999</c:v>
                </c:pt>
                <c:pt idx="7908">
                  <c:v>17.003</c:v>
                </c:pt>
                <c:pt idx="7909">
                  <c:v>17.003</c:v>
                </c:pt>
                <c:pt idx="7910">
                  <c:v>17.001000000000001</c:v>
                </c:pt>
                <c:pt idx="7911">
                  <c:v>17.003</c:v>
                </c:pt>
                <c:pt idx="7912">
                  <c:v>17.003</c:v>
                </c:pt>
                <c:pt idx="7913">
                  <c:v>17.001999999999999</c:v>
                </c:pt>
                <c:pt idx="7914">
                  <c:v>17.001999999999999</c:v>
                </c:pt>
                <c:pt idx="7915">
                  <c:v>17.004000000000001</c:v>
                </c:pt>
                <c:pt idx="7916">
                  <c:v>17.004000000000001</c:v>
                </c:pt>
                <c:pt idx="7917">
                  <c:v>17.003</c:v>
                </c:pt>
                <c:pt idx="7918">
                  <c:v>17.003</c:v>
                </c:pt>
                <c:pt idx="7919">
                  <c:v>17.004000000000001</c:v>
                </c:pt>
                <c:pt idx="7920">
                  <c:v>17.001999999999999</c:v>
                </c:pt>
                <c:pt idx="7921">
                  <c:v>17.001999999999999</c:v>
                </c:pt>
                <c:pt idx="7922">
                  <c:v>17.001000000000001</c:v>
                </c:pt>
                <c:pt idx="7923">
                  <c:v>17</c:v>
                </c:pt>
                <c:pt idx="7924">
                  <c:v>17</c:v>
                </c:pt>
                <c:pt idx="7925">
                  <c:v>17</c:v>
                </c:pt>
                <c:pt idx="7926">
                  <c:v>16.998000000000001</c:v>
                </c:pt>
                <c:pt idx="7927">
                  <c:v>16.998000000000001</c:v>
                </c:pt>
                <c:pt idx="7928">
                  <c:v>16.997</c:v>
                </c:pt>
                <c:pt idx="7929">
                  <c:v>16.997</c:v>
                </c:pt>
                <c:pt idx="7930">
                  <c:v>16.995999999999999</c:v>
                </c:pt>
                <c:pt idx="7931">
                  <c:v>16.995999999999999</c:v>
                </c:pt>
                <c:pt idx="7932">
                  <c:v>16.997</c:v>
                </c:pt>
                <c:pt idx="7933">
                  <c:v>16.997</c:v>
                </c:pt>
                <c:pt idx="7934">
                  <c:v>16.997</c:v>
                </c:pt>
                <c:pt idx="7935">
                  <c:v>16.997</c:v>
                </c:pt>
                <c:pt idx="7936">
                  <c:v>16.997</c:v>
                </c:pt>
                <c:pt idx="7937">
                  <c:v>16.995999999999999</c:v>
                </c:pt>
                <c:pt idx="7938">
                  <c:v>16.995999999999999</c:v>
                </c:pt>
                <c:pt idx="7939">
                  <c:v>16.997</c:v>
                </c:pt>
                <c:pt idx="7940">
                  <c:v>16.997</c:v>
                </c:pt>
                <c:pt idx="7941">
                  <c:v>16.998000000000001</c:v>
                </c:pt>
                <c:pt idx="7942">
                  <c:v>16.998000000000001</c:v>
                </c:pt>
                <c:pt idx="7943">
                  <c:v>16.998999999999999</c:v>
                </c:pt>
                <c:pt idx="7944">
                  <c:v>16.998999999999999</c:v>
                </c:pt>
                <c:pt idx="7945">
                  <c:v>17.001000000000001</c:v>
                </c:pt>
                <c:pt idx="7946">
                  <c:v>17.001000000000001</c:v>
                </c:pt>
                <c:pt idx="7947">
                  <c:v>17</c:v>
                </c:pt>
                <c:pt idx="7948">
                  <c:v>17</c:v>
                </c:pt>
                <c:pt idx="7949">
                  <c:v>17.001000000000001</c:v>
                </c:pt>
                <c:pt idx="7950">
                  <c:v>17.001000000000001</c:v>
                </c:pt>
                <c:pt idx="7951">
                  <c:v>17.003</c:v>
                </c:pt>
                <c:pt idx="7952">
                  <c:v>17.003</c:v>
                </c:pt>
                <c:pt idx="7953">
                  <c:v>17.003</c:v>
                </c:pt>
                <c:pt idx="7954">
                  <c:v>17.004000000000001</c:v>
                </c:pt>
                <c:pt idx="7955">
                  <c:v>17.004000000000001</c:v>
                </c:pt>
                <c:pt idx="7956">
                  <c:v>17.004000000000001</c:v>
                </c:pt>
                <c:pt idx="7957">
                  <c:v>17.003</c:v>
                </c:pt>
                <c:pt idx="7958">
                  <c:v>17.003</c:v>
                </c:pt>
                <c:pt idx="7959">
                  <c:v>17.001999999999999</c:v>
                </c:pt>
                <c:pt idx="7960">
                  <c:v>17.001999999999999</c:v>
                </c:pt>
                <c:pt idx="7961">
                  <c:v>17.001999999999999</c:v>
                </c:pt>
                <c:pt idx="7962">
                  <c:v>17.001999999999999</c:v>
                </c:pt>
                <c:pt idx="7963">
                  <c:v>17</c:v>
                </c:pt>
                <c:pt idx="7964">
                  <c:v>17.001999999999999</c:v>
                </c:pt>
                <c:pt idx="7965">
                  <c:v>17.001999999999999</c:v>
                </c:pt>
                <c:pt idx="7966">
                  <c:v>17.001000000000001</c:v>
                </c:pt>
                <c:pt idx="7967">
                  <c:v>17</c:v>
                </c:pt>
                <c:pt idx="7968">
                  <c:v>17</c:v>
                </c:pt>
                <c:pt idx="7969">
                  <c:v>17</c:v>
                </c:pt>
                <c:pt idx="7970">
                  <c:v>16.998999999999999</c:v>
                </c:pt>
                <c:pt idx="7971">
                  <c:v>16.998999999999999</c:v>
                </c:pt>
                <c:pt idx="7972">
                  <c:v>16.998999999999999</c:v>
                </c:pt>
                <c:pt idx="7973">
                  <c:v>16.998999999999999</c:v>
                </c:pt>
                <c:pt idx="7974">
                  <c:v>16.998000000000001</c:v>
                </c:pt>
                <c:pt idx="7975">
                  <c:v>16.998000000000001</c:v>
                </c:pt>
                <c:pt idx="7976">
                  <c:v>16.995999999999999</c:v>
                </c:pt>
                <c:pt idx="7977">
                  <c:v>16.997</c:v>
                </c:pt>
                <c:pt idx="7978">
                  <c:v>16.997</c:v>
                </c:pt>
                <c:pt idx="7979">
                  <c:v>16.995999999999999</c:v>
                </c:pt>
                <c:pt idx="7980">
                  <c:v>16.995999999999999</c:v>
                </c:pt>
                <c:pt idx="7981">
                  <c:v>16.997</c:v>
                </c:pt>
                <c:pt idx="7982">
                  <c:v>16.997</c:v>
                </c:pt>
                <c:pt idx="7983">
                  <c:v>16.997</c:v>
                </c:pt>
                <c:pt idx="7984">
                  <c:v>17</c:v>
                </c:pt>
                <c:pt idx="7985">
                  <c:v>17</c:v>
                </c:pt>
                <c:pt idx="7986">
                  <c:v>16.998000000000001</c:v>
                </c:pt>
                <c:pt idx="7987">
                  <c:v>16.998000000000001</c:v>
                </c:pt>
                <c:pt idx="7988">
                  <c:v>17.001000000000001</c:v>
                </c:pt>
                <c:pt idx="7989">
                  <c:v>17.001000000000001</c:v>
                </c:pt>
                <c:pt idx="7990">
                  <c:v>17</c:v>
                </c:pt>
                <c:pt idx="7991">
                  <c:v>17</c:v>
                </c:pt>
                <c:pt idx="7992">
                  <c:v>17.001999999999999</c:v>
                </c:pt>
                <c:pt idx="7993">
                  <c:v>17.001000000000001</c:v>
                </c:pt>
                <c:pt idx="7994">
                  <c:v>17.001000000000001</c:v>
                </c:pt>
                <c:pt idx="7995">
                  <c:v>17.004000000000001</c:v>
                </c:pt>
                <c:pt idx="7996">
                  <c:v>17.004000000000001</c:v>
                </c:pt>
                <c:pt idx="7997">
                  <c:v>17.003</c:v>
                </c:pt>
                <c:pt idx="7998">
                  <c:v>17.003</c:v>
                </c:pt>
                <c:pt idx="7999">
                  <c:v>17.003</c:v>
                </c:pt>
                <c:pt idx="8000">
                  <c:v>17.003</c:v>
                </c:pt>
                <c:pt idx="8001">
                  <c:v>17.003</c:v>
                </c:pt>
                <c:pt idx="8002">
                  <c:v>17.003</c:v>
                </c:pt>
                <c:pt idx="8003">
                  <c:v>17.003</c:v>
                </c:pt>
                <c:pt idx="8004">
                  <c:v>17.004000000000001</c:v>
                </c:pt>
                <c:pt idx="8005">
                  <c:v>17.004000000000001</c:v>
                </c:pt>
                <c:pt idx="8006">
                  <c:v>17.001000000000001</c:v>
                </c:pt>
                <c:pt idx="8007">
                  <c:v>17.001000000000001</c:v>
                </c:pt>
                <c:pt idx="8008">
                  <c:v>17.001999999999999</c:v>
                </c:pt>
                <c:pt idx="8009">
                  <c:v>17.001999999999999</c:v>
                </c:pt>
                <c:pt idx="8010">
                  <c:v>16.998999999999999</c:v>
                </c:pt>
                <c:pt idx="8011">
                  <c:v>17.001000000000001</c:v>
                </c:pt>
                <c:pt idx="8012">
                  <c:v>17.001000000000001</c:v>
                </c:pt>
                <c:pt idx="8013">
                  <c:v>16.998000000000001</c:v>
                </c:pt>
                <c:pt idx="8014">
                  <c:v>16.998000000000001</c:v>
                </c:pt>
                <c:pt idx="8015">
                  <c:v>16.998999999999999</c:v>
                </c:pt>
                <c:pt idx="8016">
                  <c:v>16.998999999999999</c:v>
                </c:pt>
                <c:pt idx="8017">
                  <c:v>16.995999999999999</c:v>
                </c:pt>
                <c:pt idx="8018">
                  <c:v>16.998000000000001</c:v>
                </c:pt>
                <c:pt idx="8019">
                  <c:v>16.998000000000001</c:v>
                </c:pt>
                <c:pt idx="8020">
                  <c:v>16.995999999999999</c:v>
                </c:pt>
                <c:pt idx="8021">
                  <c:v>16.998000000000001</c:v>
                </c:pt>
                <c:pt idx="8022">
                  <c:v>16.998000000000001</c:v>
                </c:pt>
                <c:pt idx="8023">
                  <c:v>16.995999999999999</c:v>
                </c:pt>
                <c:pt idx="8024">
                  <c:v>16.995999999999999</c:v>
                </c:pt>
                <c:pt idx="8025">
                  <c:v>16.997</c:v>
                </c:pt>
                <c:pt idx="8026">
                  <c:v>16.998000000000001</c:v>
                </c:pt>
                <c:pt idx="8027">
                  <c:v>16.998999999999999</c:v>
                </c:pt>
                <c:pt idx="8028">
                  <c:v>16.998999999999999</c:v>
                </c:pt>
                <c:pt idx="8029">
                  <c:v>16.998999999999999</c:v>
                </c:pt>
                <c:pt idx="8030">
                  <c:v>16.998999999999999</c:v>
                </c:pt>
                <c:pt idx="8031">
                  <c:v>17</c:v>
                </c:pt>
                <c:pt idx="8032">
                  <c:v>17</c:v>
                </c:pt>
                <c:pt idx="8033">
                  <c:v>16.998999999999999</c:v>
                </c:pt>
                <c:pt idx="8034">
                  <c:v>16.998999999999999</c:v>
                </c:pt>
                <c:pt idx="8035">
                  <c:v>17.003</c:v>
                </c:pt>
                <c:pt idx="8036">
                  <c:v>17.003</c:v>
                </c:pt>
                <c:pt idx="8037">
                  <c:v>17.003</c:v>
                </c:pt>
                <c:pt idx="8038">
                  <c:v>17.003</c:v>
                </c:pt>
                <c:pt idx="8039">
                  <c:v>17.003</c:v>
                </c:pt>
                <c:pt idx="8040">
                  <c:v>17.003</c:v>
                </c:pt>
                <c:pt idx="8041">
                  <c:v>17.004999999999999</c:v>
                </c:pt>
                <c:pt idx="8042">
                  <c:v>17.004999999999999</c:v>
                </c:pt>
                <c:pt idx="8043">
                  <c:v>17.003</c:v>
                </c:pt>
                <c:pt idx="8044">
                  <c:v>17.003</c:v>
                </c:pt>
                <c:pt idx="8045">
                  <c:v>17.003</c:v>
                </c:pt>
                <c:pt idx="8046">
                  <c:v>17.003</c:v>
                </c:pt>
                <c:pt idx="8047">
                  <c:v>17.001999999999999</c:v>
                </c:pt>
                <c:pt idx="8048">
                  <c:v>17.001000000000001</c:v>
                </c:pt>
                <c:pt idx="8049">
                  <c:v>17.001000000000001</c:v>
                </c:pt>
                <c:pt idx="8050">
                  <c:v>17</c:v>
                </c:pt>
                <c:pt idx="8051">
                  <c:v>17.001000000000001</c:v>
                </c:pt>
                <c:pt idx="8052">
                  <c:v>16.998999999999999</c:v>
                </c:pt>
                <c:pt idx="8053">
                  <c:v>16.998999999999999</c:v>
                </c:pt>
                <c:pt idx="8054">
                  <c:v>16.997</c:v>
                </c:pt>
                <c:pt idx="8055">
                  <c:v>16.997</c:v>
                </c:pt>
                <c:pt idx="8056">
                  <c:v>16.997</c:v>
                </c:pt>
                <c:pt idx="8057">
                  <c:v>16.997</c:v>
                </c:pt>
                <c:pt idx="8058">
                  <c:v>16.998000000000001</c:v>
                </c:pt>
                <c:pt idx="8059">
                  <c:v>16.998000000000001</c:v>
                </c:pt>
                <c:pt idx="8060">
                  <c:v>16.995999999999999</c:v>
                </c:pt>
                <c:pt idx="8061">
                  <c:v>16.995999999999999</c:v>
                </c:pt>
                <c:pt idx="8062">
                  <c:v>16.997</c:v>
                </c:pt>
                <c:pt idx="8063">
                  <c:v>16.997</c:v>
                </c:pt>
                <c:pt idx="8064">
                  <c:v>16.998999999999999</c:v>
                </c:pt>
                <c:pt idx="8065">
                  <c:v>16.998999999999999</c:v>
                </c:pt>
                <c:pt idx="8066">
                  <c:v>16.997</c:v>
                </c:pt>
                <c:pt idx="8067">
                  <c:v>16.998000000000001</c:v>
                </c:pt>
                <c:pt idx="8068">
                  <c:v>16.998999999999999</c:v>
                </c:pt>
                <c:pt idx="8069">
                  <c:v>16.998999999999999</c:v>
                </c:pt>
                <c:pt idx="8070">
                  <c:v>16.998999999999999</c:v>
                </c:pt>
                <c:pt idx="8071">
                  <c:v>17</c:v>
                </c:pt>
                <c:pt idx="8072">
                  <c:v>17</c:v>
                </c:pt>
                <c:pt idx="8073">
                  <c:v>17</c:v>
                </c:pt>
                <c:pt idx="8074">
                  <c:v>17</c:v>
                </c:pt>
                <c:pt idx="8075">
                  <c:v>17.001999999999999</c:v>
                </c:pt>
                <c:pt idx="8076">
                  <c:v>17.001999999999999</c:v>
                </c:pt>
                <c:pt idx="8077">
                  <c:v>17.003</c:v>
                </c:pt>
                <c:pt idx="8078">
                  <c:v>17.003</c:v>
                </c:pt>
                <c:pt idx="8079">
                  <c:v>17.003</c:v>
                </c:pt>
                <c:pt idx="8080">
                  <c:v>17.003</c:v>
                </c:pt>
                <c:pt idx="8081">
                  <c:v>17.003</c:v>
                </c:pt>
                <c:pt idx="8082">
                  <c:v>17.003</c:v>
                </c:pt>
                <c:pt idx="8083">
                  <c:v>17.003</c:v>
                </c:pt>
                <c:pt idx="8084">
                  <c:v>17.003</c:v>
                </c:pt>
                <c:pt idx="8085">
                  <c:v>17.003</c:v>
                </c:pt>
                <c:pt idx="8086">
                  <c:v>17.001999999999999</c:v>
                </c:pt>
                <c:pt idx="8087">
                  <c:v>17.001999999999999</c:v>
                </c:pt>
                <c:pt idx="8088">
                  <c:v>17.003</c:v>
                </c:pt>
                <c:pt idx="8089">
                  <c:v>17.001999999999999</c:v>
                </c:pt>
                <c:pt idx="8090">
                  <c:v>17</c:v>
                </c:pt>
                <c:pt idx="8091">
                  <c:v>17</c:v>
                </c:pt>
                <c:pt idx="8092">
                  <c:v>17.001999999999999</c:v>
                </c:pt>
                <c:pt idx="8093">
                  <c:v>17</c:v>
                </c:pt>
                <c:pt idx="8094">
                  <c:v>16.998999999999999</c:v>
                </c:pt>
                <c:pt idx="8095">
                  <c:v>16.998999999999999</c:v>
                </c:pt>
                <c:pt idx="8096">
                  <c:v>16.998000000000001</c:v>
                </c:pt>
                <c:pt idx="8097">
                  <c:v>16.997</c:v>
                </c:pt>
                <c:pt idx="8098">
                  <c:v>16.997</c:v>
                </c:pt>
                <c:pt idx="8099">
                  <c:v>16.997</c:v>
                </c:pt>
                <c:pt idx="8100">
                  <c:v>16.997</c:v>
                </c:pt>
                <c:pt idx="8101">
                  <c:v>16.997</c:v>
                </c:pt>
                <c:pt idx="8102">
                  <c:v>16.995999999999999</c:v>
                </c:pt>
                <c:pt idx="8103">
                  <c:v>16.995999999999999</c:v>
                </c:pt>
                <c:pt idx="8104">
                  <c:v>16.998999999999999</c:v>
                </c:pt>
                <c:pt idx="8105">
                  <c:v>16.998999999999999</c:v>
                </c:pt>
                <c:pt idx="8106">
                  <c:v>16.998000000000001</c:v>
                </c:pt>
                <c:pt idx="8107">
                  <c:v>16.998999999999999</c:v>
                </c:pt>
                <c:pt idx="8108">
                  <c:v>16.998999999999999</c:v>
                </c:pt>
                <c:pt idx="8109">
                  <c:v>16.998000000000001</c:v>
                </c:pt>
                <c:pt idx="8110">
                  <c:v>16.998000000000001</c:v>
                </c:pt>
                <c:pt idx="8111">
                  <c:v>16.998000000000001</c:v>
                </c:pt>
                <c:pt idx="8112">
                  <c:v>17</c:v>
                </c:pt>
                <c:pt idx="8113">
                  <c:v>17</c:v>
                </c:pt>
                <c:pt idx="8114">
                  <c:v>17</c:v>
                </c:pt>
                <c:pt idx="8115">
                  <c:v>17</c:v>
                </c:pt>
                <c:pt idx="8116">
                  <c:v>17.001000000000001</c:v>
                </c:pt>
                <c:pt idx="8117">
                  <c:v>17.001000000000001</c:v>
                </c:pt>
                <c:pt idx="8118">
                  <c:v>17.001999999999999</c:v>
                </c:pt>
                <c:pt idx="8119">
                  <c:v>17.001999999999999</c:v>
                </c:pt>
                <c:pt idx="8120">
                  <c:v>17.003</c:v>
                </c:pt>
                <c:pt idx="8121">
                  <c:v>17.003</c:v>
                </c:pt>
                <c:pt idx="8122">
                  <c:v>17.003</c:v>
                </c:pt>
                <c:pt idx="8123">
                  <c:v>17.003</c:v>
                </c:pt>
                <c:pt idx="8124">
                  <c:v>17.004000000000001</c:v>
                </c:pt>
                <c:pt idx="8125">
                  <c:v>17.004000000000001</c:v>
                </c:pt>
                <c:pt idx="8126">
                  <c:v>17.001999999999999</c:v>
                </c:pt>
                <c:pt idx="8127">
                  <c:v>17.001999999999999</c:v>
                </c:pt>
                <c:pt idx="8128">
                  <c:v>17.001999999999999</c:v>
                </c:pt>
                <c:pt idx="8129">
                  <c:v>17.001999999999999</c:v>
                </c:pt>
                <c:pt idx="8130">
                  <c:v>17.001999999999999</c:v>
                </c:pt>
                <c:pt idx="8131">
                  <c:v>17.003</c:v>
                </c:pt>
                <c:pt idx="8132">
                  <c:v>17.003</c:v>
                </c:pt>
                <c:pt idx="8133">
                  <c:v>17.001999999999999</c:v>
                </c:pt>
                <c:pt idx="8134">
                  <c:v>17.001999999999999</c:v>
                </c:pt>
                <c:pt idx="8135">
                  <c:v>17.001999999999999</c:v>
                </c:pt>
                <c:pt idx="8136">
                  <c:v>17</c:v>
                </c:pt>
                <c:pt idx="8137">
                  <c:v>17</c:v>
                </c:pt>
                <c:pt idx="8138">
                  <c:v>17</c:v>
                </c:pt>
                <c:pt idx="8139">
                  <c:v>16.998999999999999</c:v>
                </c:pt>
                <c:pt idx="8140">
                  <c:v>16.998999999999999</c:v>
                </c:pt>
                <c:pt idx="8141">
                  <c:v>16.998999999999999</c:v>
                </c:pt>
                <c:pt idx="8142">
                  <c:v>16.998999999999999</c:v>
                </c:pt>
                <c:pt idx="8143">
                  <c:v>16.998000000000001</c:v>
                </c:pt>
                <c:pt idx="8144">
                  <c:v>16.997</c:v>
                </c:pt>
                <c:pt idx="8145">
                  <c:v>16.995999999999999</c:v>
                </c:pt>
                <c:pt idx="8146">
                  <c:v>16.995999999999999</c:v>
                </c:pt>
                <c:pt idx="8147">
                  <c:v>16.997</c:v>
                </c:pt>
                <c:pt idx="8148">
                  <c:v>16.997</c:v>
                </c:pt>
                <c:pt idx="8149">
                  <c:v>16.995999999999999</c:v>
                </c:pt>
                <c:pt idx="8150">
                  <c:v>16.995999999999999</c:v>
                </c:pt>
                <c:pt idx="8151">
                  <c:v>16.997</c:v>
                </c:pt>
                <c:pt idx="8152">
                  <c:v>16.995999999999999</c:v>
                </c:pt>
                <c:pt idx="8153">
                  <c:v>16.995999999999999</c:v>
                </c:pt>
                <c:pt idx="8154">
                  <c:v>16.995999999999999</c:v>
                </c:pt>
                <c:pt idx="8155">
                  <c:v>16.998000000000001</c:v>
                </c:pt>
                <c:pt idx="8156">
                  <c:v>16.998000000000001</c:v>
                </c:pt>
                <c:pt idx="8157">
                  <c:v>16.998999999999999</c:v>
                </c:pt>
                <c:pt idx="8158">
                  <c:v>16.998999999999999</c:v>
                </c:pt>
                <c:pt idx="8159">
                  <c:v>16.998999999999999</c:v>
                </c:pt>
                <c:pt idx="8160">
                  <c:v>16.998999999999999</c:v>
                </c:pt>
                <c:pt idx="8161">
                  <c:v>17</c:v>
                </c:pt>
                <c:pt idx="8162">
                  <c:v>16.998999999999999</c:v>
                </c:pt>
                <c:pt idx="8163">
                  <c:v>16.998999999999999</c:v>
                </c:pt>
                <c:pt idx="8164">
                  <c:v>17.001999999999999</c:v>
                </c:pt>
                <c:pt idx="8165">
                  <c:v>17</c:v>
                </c:pt>
                <c:pt idx="8166">
                  <c:v>17</c:v>
                </c:pt>
                <c:pt idx="8167">
                  <c:v>17.001999999999999</c:v>
                </c:pt>
                <c:pt idx="8168">
                  <c:v>17.001999999999999</c:v>
                </c:pt>
                <c:pt idx="8169">
                  <c:v>17.001999999999999</c:v>
                </c:pt>
                <c:pt idx="8170">
                  <c:v>17.001999999999999</c:v>
                </c:pt>
                <c:pt idx="8171">
                  <c:v>17.004000000000001</c:v>
                </c:pt>
                <c:pt idx="8172">
                  <c:v>17.003</c:v>
                </c:pt>
                <c:pt idx="8173">
                  <c:v>17.003</c:v>
                </c:pt>
                <c:pt idx="8174">
                  <c:v>17.003</c:v>
                </c:pt>
                <c:pt idx="8175">
                  <c:v>17.001999999999999</c:v>
                </c:pt>
                <c:pt idx="8176">
                  <c:v>17.001999999999999</c:v>
                </c:pt>
                <c:pt idx="8177">
                  <c:v>17.003</c:v>
                </c:pt>
                <c:pt idx="8178">
                  <c:v>17.004000000000001</c:v>
                </c:pt>
                <c:pt idx="8179">
                  <c:v>17.004000000000001</c:v>
                </c:pt>
                <c:pt idx="8180">
                  <c:v>17.001999999999999</c:v>
                </c:pt>
                <c:pt idx="8181">
                  <c:v>17.001999999999999</c:v>
                </c:pt>
                <c:pt idx="8182">
                  <c:v>17</c:v>
                </c:pt>
                <c:pt idx="8183">
                  <c:v>17</c:v>
                </c:pt>
                <c:pt idx="8184">
                  <c:v>17</c:v>
                </c:pt>
                <c:pt idx="8185">
                  <c:v>17.001000000000001</c:v>
                </c:pt>
                <c:pt idx="8186">
                  <c:v>17.001000000000001</c:v>
                </c:pt>
                <c:pt idx="8187">
                  <c:v>17</c:v>
                </c:pt>
                <c:pt idx="8188">
                  <c:v>17</c:v>
                </c:pt>
                <c:pt idx="8189">
                  <c:v>16.998999999999999</c:v>
                </c:pt>
                <c:pt idx="8190">
                  <c:v>16.998999999999999</c:v>
                </c:pt>
                <c:pt idx="8191">
                  <c:v>16.998000000000001</c:v>
                </c:pt>
                <c:pt idx="8192">
                  <c:v>16.997</c:v>
                </c:pt>
                <c:pt idx="8193">
                  <c:v>16.997</c:v>
                </c:pt>
                <c:pt idx="8194">
                  <c:v>16.997</c:v>
                </c:pt>
                <c:pt idx="8195">
                  <c:v>16.995999999999999</c:v>
                </c:pt>
                <c:pt idx="8196">
                  <c:v>16.995999999999999</c:v>
                </c:pt>
                <c:pt idx="8197">
                  <c:v>16.997</c:v>
                </c:pt>
                <c:pt idx="8198">
                  <c:v>16.997</c:v>
                </c:pt>
                <c:pt idx="8199">
                  <c:v>16.995999999999999</c:v>
                </c:pt>
                <c:pt idx="8200">
                  <c:v>16.995999999999999</c:v>
                </c:pt>
                <c:pt idx="8201">
                  <c:v>16.995999999999999</c:v>
                </c:pt>
                <c:pt idx="8202">
                  <c:v>16.998000000000001</c:v>
                </c:pt>
                <c:pt idx="8203">
                  <c:v>16.998000000000001</c:v>
                </c:pt>
                <c:pt idx="8204">
                  <c:v>16.998999999999999</c:v>
                </c:pt>
                <c:pt idx="8205">
                  <c:v>16.998999999999999</c:v>
                </c:pt>
                <c:pt idx="8206">
                  <c:v>16.998999999999999</c:v>
                </c:pt>
                <c:pt idx="8207">
                  <c:v>17</c:v>
                </c:pt>
                <c:pt idx="8208">
                  <c:v>17.001999999999999</c:v>
                </c:pt>
                <c:pt idx="8209">
                  <c:v>17.001999999999999</c:v>
                </c:pt>
                <c:pt idx="8210">
                  <c:v>17.001999999999999</c:v>
                </c:pt>
                <c:pt idx="8211">
                  <c:v>17.001999999999999</c:v>
                </c:pt>
                <c:pt idx="8212">
                  <c:v>17.001999999999999</c:v>
                </c:pt>
                <c:pt idx="8213">
                  <c:v>17.001000000000001</c:v>
                </c:pt>
                <c:pt idx="8214">
                  <c:v>17.004000000000001</c:v>
                </c:pt>
                <c:pt idx="8215">
                  <c:v>17.004000000000001</c:v>
                </c:pt>
                <c:pt idx="8216">
                  <c:v>17.001999999999999</c:v>
                </c:pt>
                <c:pt idx="8217">
                  <c:v>17.004000000000001</c:v>
                </c:pt>
                <c:pt idx="8218">
                  <c:v>17.004000000000001</c:v>
                </c:pt>
                <c:pt idx="8219">
                  <c:v>17.001999999999999</c:v>
                </c:pt>
                <c:pt idx="8220">
                  <c:v>17.001999999999999</c:v>
                </c:pt>
                <c:pt idx="8221">
                  <c:v>17.004000000000001</c:v>
                </c:pt>
                <c:pt idx="8222">
                  <c:v>17.003</c:v>
                </c:pt>
                <c:pt idx="8223">
                  <c:v>17.003</c:v>
                </c:pt>
                <c:pt idx="8224">
                  <c:v>17.003</c:v>
                </c:pt>
                <c:pt idx="8225">
                  <c:v>17.003</c:v>
                </c:pt>
                <c:pt idx="8226">
                  <c:v>17.001000000000001</c:v>
                </c:pt>
                <c:pt idx="8227">
                  <c:v>17.001999999999999</c:v>
                </c:pt>
                <c:pt idx="8228">
                  <c:v>17.001999999999999</c:v>
                </c:pt>
                <c:pt idx="8229">
                  <c:v>17.001000000000001</c:v>
                </c:pt>
                <c:pt idx="8230">
                  <c:v>17</c:v>
                </c:pt>
                <c:pt idx="8231">
                  <c:v>17</c:v>
                </c:pt>
                <c:pt idx="8232">
                  <c:v>17</c:v>
                </c:pt>
                <c:pt idx="8233">
                  <c:v>17</c:v>
                </c:pt>
                <c:pt idx="8234">
                  <c:v>16.998999999999999</c:v>
                </c:pt>
                <c:pt idx="8235">
                  <c:v>16.998999999999999</c:v>
                </c:pt>
                <c:pt idx="8236">
                  <c:v>16.998000000000001</c:v>
                </c:pt>
                <c:pt idx="8237">
                  <c:v>16.998000000000001</c:v>
                </c:pt>
                <c:pt idx="8238">
                  <c:v>16.998000000000001</c:v>
                </c:pt>
                <c:pt idx="8239">
                  <c:v>16.997</c:v>
                </c:pt>
                <c:pt idx="8240">
                  <c:v>16.997</c:v>
                </c:pt>
                <c:pt idx="8241">
                  <c:v>16.997</c:v>
                </c:pt>
                <c:pt idx="8242">
                  <c:v>16.995999999999999</c:v>
                </c:pt>
                <c:pt idx="8243">
                  <c:v>16.995999999999999</c:v>
                </c:pt>
                <c:pt idx="8244">
                  <c:v>16.995999999999999</c:v>
                </c:pt>
                <c:pt idx="8245">
                  <c:v>16.995999999999999</c:v>
                </c:pt>
                <c:pt idx="8246">
                  <c:v>16.995999999999999</c:v>
                </c:pt>
                <c:pt idx="8247">
                  <c:v>16.997</c:v>
                </c:pt>
                <c:pt idx="8248">
                  <c:v>16.997</c:v>
                </c:pt>
                <c:pt idx="8249">
                  <c:v>16.997</c:v>
                </c:pt>
                <c:pt idx="8250">
                  <c:v>16.997</c:v>
                </c:pt>
                <c:pt idx="8251">
                  <c:v>16.998000000000001</c:v>
                </c:pt>
                <c:pt idx="8252">
                  <c:v>16.998999999999999</c:v>
                </c:pt>
                <c:pt idx="8253">
                  <c:v>16.998999999999999</c:v>
                </c:pt>
                <c:pt idx="8254">
                  <c:v>17.001000000000001</c:v>
                </c:pt>
                <c:pt idx="8255">
                  <c:v>17.001000000000001</c:v>
                </c:pt>
                <c:pt idx="8256">
                  <c:v>17.001000000000001</c:v>
                </c:pt>
                <c:pt idx="8257">
                  <c:v>17.001000000000001</c:v>
                </c:pt>
                <c:pt idx="8258">
                  <c:v>17.001000000000001</c:v>
                </c:pt>
                <c:pt idx="8259">
                  <c:v>17.001000000000001</c:v>
                </c:pt>
                <c:pt idx="8260">
                  <c:v>17.001000000000001</c:v>
                </c:pt>
                <c:pt idx="8261">
                  <c:v>17.004000000000001</c:v>
                </c:pt>
                <c:pt idx="8262">
                  <c:v>17.003</c:v>
                </c:pt>
                <c:pt idx="8263">
                  <c:v>17.001999999999999</c:v>
                </c:pt>
                <c:pt idx="8264">
                  <c:v>17.003</c:v>
                </c:pt>
                <c:pt idx="8265">
                  <c:v>17.003</c:v>
                </c:pt>
                <c:pt idx="8266">
                  <c:v>17.003</c:v>
                </c:pt>
                <c:pt idx="8267">
                  <c:v>17.003</c:v>
                </c:pt>
                <c:pt idx="8268">
                  <c:v>17.003</c:v>
                </c:pt>
                <c:pt idx="8269">
                  <c:v>17.001999999999999</c:v>
                </c:pt>
                <c:pt idx="8270">
                  <c:v>17.001999999999999</c:v>
                </c:pt>
                <c:pt idx="8271">
                  <c:v>17.003</c:v>
                </c:pt>
                <c:pt idx="8272">
                  <c:v>17.001999999999999</c:v>
                </c:pt>
                <c:pt idx="8273">
                  <c:v>17</c:v>
                </c:pt>
                <c:pt idx="8274">
                  <c:v>17</c:v>
                </c:pt>
                <c:pt idx="8275">
                  <c:v>17.001000000000001</c:v>
                </c:pt>
                <c:pt idx="8276">
                  <c:v>17</c:v>
                </c:pt>
                <c:pt idx="8277">
                  <c:v>17</c:v>
                </c:pt>
                <c:pt idx="8278">
                  <c:v>17</c:v>
                </c:pt>
                <c:pt idx="8279">
                  <c:v>17</c:v>
                </c:pt>
                <c:pt idx="8280">
                  <c:v>17</c:v>
                </c:pt>
                <c:pt idx="8281">
                  <c:v>16.998999999999999</c:v>
                </c:pt>
                <c:pt idx="8282">
                  <c:v>16.998999999999999</c:v>
                </c:pt>
                <c:pt idx="8283">
                  <c:v>16.997</c:v>
                </c:pt>
                <c:pt idx="8284">
                  <c:v>16.997</c:v>
                </c:pt>
                <c:pt idx="8285">
                  <c:v>16.997</c:v>
                </c:pt>
                <c:pt idx="8286">
                  <c:v>16.997</c:v>
                </c:pt>
                <c:pt idx="8287">
                  <c:v>16.997</c:v>
                </c:pt>
                <c:pt idx="8288">
                  <c:v>16.997</c:v>
                </c:pt>
                <c:pt idx="8289">
                  <c:v>16.997</c:v>
                </c:pt>
                <c:pt idx="8290">
                  <c:v>16.997</c:v>
                </c:pt>
                <c:pt idx="8291">
                  <c:v>16.997</c:v>
                </c:pt>
                <c:pt idx="8292">
                  <c:v>16.997</c:v>
                </c:pt>
                <c:pt idx="8293">
                  <c:v>16.995999999999999</c:v>
                </c:pt>
                <c:pt idx="8294">
                  <c:v>16.998000000000001</c:v>
                </c:pt>
                <c:pt idx="8295">
                  <c:v>16.998000000000001</c:v>
                </c:pt>
                <c:pt idx="8296">
                  <c:v>16.998000000000001</c:v>
                </c:pt>
                <c:pt idx="8297">
                  <c:v>16.998000000000001</c:v>
                </c:pt>
                <c:pt idx="8298">
                  <c:v>17</c:v>
                </c:pt>
                <c:pt idx="8299">
                  <c:v>17.001000000000001</c:v>
                </c:pt>
                <c:pt idx="8300">
                  <c:v>17.001000000000001</c:v>
                </c:pt>
                <c:pt idx="8301">
                  <c:v>17.001999999999999</c:v>
                </c:pt>
                <c:pt idx="8302">
                  <c:v>17.001000000000001</c:v>
                </c:pt>
                <c:pt idx="8303">
                  <c:v>17.001000000000001</c:v>
                </c:pt>
                <c:pt idx="8304">
                  <c:v>17.001999999999999</c:v>
                </c:pt>
                <c:pt idx="8305">
                  <c:v>17.001999999999999</c:v>
                </c:pt>
                <c:pt idx="8306">
                  <c:v>17.003</c:v>
                </c:pt>
                <c:pt idx="8307">
                  <c:v>17.004000000000001</c:v>
                </c:pt>
                <c:pt idx="8308">
                  <c:v>17.004000000000001</c:v>
                </c:pt>
                <c:pt idx="8309">
                  <c:v>17.003</c:v>
                </c:pt>
                <c:pt idx="8310">
                  <c:v>17.003</c:v>
                </c:pt>
                <c:pt idx="8311">
                  <c:v>17.004000000000001</c:v>
                </c:pt>
                <c:pt idx="8312">
                  <c:v>17.003</c:v>
                </c:pt>
                <c:pt idx="8313">
                  <c:v>17.003</c:v>
                </c:pt>
                <c:pt idx="8314">
                  <c:v>17.004000000000001</c:v>
                </c:pt>
                <c:pt idx="8315">
                  <c:v>17.004000000000001</c:v>
                </c:pt>
                <c:pt idx="8316">
                  <c:v>17.001999999999999</c:v>
                </c:pt>
                <c:pt idx="8317">
                  <c:v>17.001999999999999</c:v>
                </c:pt>
                <c:pt idx="8318">
                  <c:v>17.004000000000001</c:v>
                </c:pt>
                <c:pt idx="8319">
                  <c:v>17.003</c:v>
                </c:pt>
                <c:pt idx="8320">
                  <c:v>17.003</c:v>
                </c:pt>
                <c:pt idx="8321">
                  <c:v>17.003</c:v>
                </c:pt>
                <c:pt idx="8322">
                  <c:v>17.004000000000001</c:v>
                </c:pt>
                <c:pt idx="8323">
                  <c:v>17.001999999999999</c:v>
                </c:pt>
                <c:pt idx="8324">
                  <c:v>17.001999999999999</c:v>
                </c:pt>
                <c:pt idx="8325">
                  <c:v>17.001999999999999</c:v>
                </c:pt>
                <c:pt idx="8326">
                  <c:v>17</c:v>
                </c:pt>
                <c:pt idx="8327">
                  <c:v>17</c:v>
                </c:pt>
                <c:pt idx="8328">
                  <c:v>17.001000000000001</c:v>
                </c:pt>
                <c:pt idx="8329">
                  <c:v>17</c:v>
                </c:pt>
                <c:pt idx="8330">
                  <c:v>17</c:v>
                </c:pt>
                <c:pt idx="8331">
                  <c:v>16.998999999999999</c:v>
                </c:pt>
                <c:pt idx="8332">
                  <c:v>16.998999999999999</c:v>
                </c:pt>
                <c:pt idx="8333">
                  <c:v>16.997</c:v>
                </c:pt>
                <c:pt idx="8334">
                  <c:v>16.998000000000001</c:v>
                </c:pt>
                <c:pt idx="8335">
                  <c:v>16.995999999999999</c:v>
                </c:pt>
                <c:pt idx="8336">
                  <c:v>16.995999999999999</c:v>
                </c:pt>
                <c:pt idx="8337">
                  <c:v>16.995999999999999</c:v>
                </c:pt>
                <c:pt idx="8338">
                  <c:v>16.997</c:v>
                </c:pt>
                <c:pt idx="8339">
                  <c:v>16.997</c:v>
                </c:pt>
                <c:pt idx="8340">
                  <c:v>16.998000000000001</c:v>
                </c:pt>
                <c:pt idx="8341">
                  <c:v>16.998000000000001</c:v>
                </c:pt>
                <c:pt idx="8342">
                  <c:v>16.998000000000001</c:v>
                </c:pt>
                <c:pt idx="8343">
                  <c:v>16.998000000000001</c:v>
                </c:pt>
                <c:pt idx="8344">
                  <c:v>16.998000000000001</c:v>
                </c:pt>
                <c:pt idx="8345">
                  <c:v>16.998000000000001</c:v>
                </c:pt>
                <c:pt idx="8346">
                  <c:v>16.998999999999999</c:v>
                </c:pt>
                <c:pt idx="8347">
                  <c:v>16.998999999999999</c:v>
                </c:pt>
                <c:pt idx="8348">
                  <c:v>17.001000000000001</c:v>
                </c:pt>
                <c:pt idx="8349">
                  <c:v>17.001000000000001</c:v>
                </c:pt>
                <c:pt idx="8350">
                  <c:v>17.001000000000001</c:v>
                </c:pt>
                <c:pt idx="8351">
                  <c:v>17.001999999999999</c:v>
                </c:pt>
                <c:pt idx="8352">
                  <c:v>17.001999999999999</c:v>
                </c:pt>
                <c:pt idx="8353">
                  <c:v>17.001000000000001</c:v>
                </c:pt>
                <c:pt idx="8354">
                  <c:v>17.001000000000001</c:v>
                </c:pt>
                <c:pt idx="8355">
                  <c:v>17.003</c:v>
                </c:pt>
                <c:pt idx="8356">
                  <c:v>17.004000000000001</c:v>
                </c:pt>
                <c:pt idx="8357">
                  <c:v>17.004000000000001</c:v>
                </c:pt>
                <c:pt idx="8358">
                  <c:v>17.004000000000001</c:v>
                </c:pt>
                <c:pt idx="8359">
                  <c:v>17.004000000000001</c:v>
                </c:pt>
                <c:pt idx="8360">
                  <c:v>17.001999999999999</c:v>
                </c:pt>
                <c:pt idx="8361">
                  <c:v>17.003</c:v>
                </c:pt>
                <c:pt idx="8362">
                  <c:v>17.003</c:v>
                </c:pt>
                <c:pt idx="8363">
                  <c:v>17.001999999999999</c:v>
                </c:pt>
                <c:pt idx="8364">
                  <c:v>17.001999999999999</c:v>
                </c:pt>
                <c:pt idx="8365">
                  <c:v>17.003</c:v>
                </c:pt>
                <c:pt idx="8366">
                  <c:v>17.003</c:v>
                </c:pt>
                <c:pt idx="8367">
                  <c:v>17.001999999999999</c:v>
                </c:pt>
                <c:pt idx="8368">
                  <c:v>17.001999999999999</c:v>
                </c:pt>
                <c:pt idx="8369">
                  <c:v>17.001999999999999</c:v>
                </c:pt>
                <c:pt idx="8370">
                  <c:v>17.001000000000001</c:v>
                </c:pt>
                <c:pt idx="8371">
                  <c:v>17.001000000000001</c:v>
                </c:pt>
                <c:pt idx="8372">
                  <c:v>17</c:v>
                </c:pt>
                <c:pt idx="8373">
                  <c:v>16.998999999999999</c:v>
                </c:pt>
                <c:pt idx="8374">
                  <c:v>17</c:v>
                </c:pt>
                <c:pt idx="8375">
                  <c:v>16.998000000000001</c:v>
                </c:pt>
                <c:pt idx="8376">
                  <c:v>16.998000000000001</c:v>
                </c:pt>
                <c:pt idx="8377">
                  <c:v>16.998000000000001</c:v>
                </c:pt>
                <c:pt idx="8378">
                  <c:v>16.998000000000001</c:v>
                </c:pt>
                <c:pt idx="8379">
                  <c:v>16.995999999999999</c:v>
                </c:pt>
                <c:pt idx="8380">
                  <c:v>16.995999999999999</c:v>
                </c:pt>
                <c:pt idx="8381">
                  <c:v>16.998000000000001</c:v>
                </c:pt>
                <c:pt idx="8382">
                  <c:v>16.997</c:v>
                </c:pt>
                <c:pt idx="8383">
                  <c:v>16.997</c:v>
                </c:pt>
                <c:pt idx="8384">
                  <c:v>16.997</c:v>
                </c:pt>
                <c:pt idx="8385">
                  <c:v>16.995999999999999</c:v>
                </c:pt>
                <c:pt idx="8386">
                  <c:v>16.995000000000001</c:v>
                </c:pt>
                <c:pt idx="8387">
                  <c:v>16.995000000000001</c:v>
                </c:pt>
                <c:pt idx="8388">
                  <c:v>16.997</c:v>
                </c:pt>
                <c:pt idx="8389">
                  <c:v>16.997</c:v>
                </c:pt>
                <c:pt idx="8390">
                  <c:v>16.997</c:v>
                </c:pt>
                <c:pt idx="8391">
                  <c:v>16.997</c:v>
                </c:pt>
                <c:pt idx="8392">
                  <c:v>16.997</c:v>
                </c:pt>
                <c:pt idx="8393">
                  <c:v>16.998000000000001</c:v>
                </c:pt>
                <c:pt idx="8394">
                  <c:v>16.998000000000001</c:v>
                </c:pt>
                <c:pt idx="8395">
                  <c:v>17</c:v>
                </c:pt>
                <c:pt idx="8396">
                  <c:v>17</c:v>
                </c:pt>
                <c:pt idx="8397">
                  <c:v>17</c:v>
                </c:pt>
                <c:pt idx="8398">
                  <c:v>17</c:v>
                </c:pt>
                <c:pt idx="8399">
                  <c:v>17.001000000000001</c:v>
                </c:pt>
                <c:pt idx="8400">
                  <c:v>17.001000000000001</c:v>
                </c:pt>
                <c:pt idx="8401">
                  <c:v>17.001999999999999</c:v>
                </c:pt>
                <c:pt idx="8402">
                  <c:v>17.001000000000001</c:v>
                </c:pt>
                <c:pt idx="8403">
                  <c:v>17.001000000000001</c:v>
                </c:pt>
                <c:pt idx="8404">
                  <c:v>17.003</c:v>
                </c:pt>
                <c:pt idx="8405">
                  <c:v>17.003</c:v>
                </c:pt>
                <c:pt idx="8406">
                  <c:v>17.003</c:v>
                </c:pt>
                <c:pt idx="8407">
                  <c:v>17.003</c:v>
                </c:pt>
                <c:pt idx="8408">
                  <c:v>17.003</c:v>
                </c:pt>
                <c:pt idx="8409">
                  <c:v>17.004000000000001</c:v>
                </c:pt>
                <c:pt idx="8410">
                  <c:v>17.003</c:v>
                </c:pt>
                <c:pt idx="8411">
                  <c:v>17.003</c:v>
                </c:pt>
                <c:pt idx="8412">
                  <c:v>17.003</c:v>
                </c:pt>
                <c:pt idx="8413">
                  <c:v>17.001999999999999</c:v>
                </c:pt>
                <c:pt idx="8414">
                  <c:v>17.001999999999999</c:v>
                </c:pt>
                <c:pt idx="8415">
                  <c:v>17.001999999999999</c:v>
                </c:pt>
                <c:pt idx="8416">
                  <c:v>17.001999999999999</c:v>
                </c:pt>
                <c:pt idx="8417">
                  <c:v>17.001000000000001</c:v>
                </c:pt>
                <c:pt idx="8418">
                  <c:v>17.001000000000001</c:v>
                </c:pt>
                <c:pt idx="8419">
                  <c:v>17</c:v>
                </c:pt>
                <c:pt idx="8420">
                  <c:v>17</c:v>
                </c:pt>
                <c:pt idx="8421">
                  <c:v>17</c:v>
                </c:pt>
                <c:pt idx="8422">
                  <c:v>16.998999999999999</c:v>
                </c:pt>
                <c:pt idx="8423">
                  <c:v>16.998999999999999</c:v>
                </c:pt>
                <c:pt idx="8424">
                  <c:v>16.998999999999999</c:v>
                </c:pt>
                <c:pt idx="8425">
                  <c:v>16.998999999999999</c:v>
                </c:pt>
                <c:pt idx="8426">
                  <c:v>16.998000000000001</c:v>
                </c:pt>
                <c:pt idx="8427">
                  <c:v>16.998999999999999</c:v>
                </c:pt>
                <c:pt idx="8428">
                  <c:v>16.998999999999999</c:v>
                </c:pt>
                <c:pt idx="8429">
                  <c:v>16.998999999999999</c:v>
                </c:pt>
                <c:pt idx="8430">
                  <c:v>16.998000000000001</c:v>
                </c:pt>
                <c:pt idx="8431">
                  <c:v>16.998000000000001</c:v>
                </c:pt>
                <c:pt idx="8432">
                  <c:v>16.995999999999999</c:v>
                </c:pt>
                <c:pt idx="8433">
                  <c:v>16.995999999999999</c:v>
                </c:pt>
                <c:pt idx="8434">
                  <c:v>16.997</c:v>
                </c:pt>
                <c:pt idx="8435">
                  <c:v>16.997</c:v>
                </c:pt>
                <c:pt idx="8436">
                  <c:v>16.995999999999999</c:v>
                </c:pt>
                <c:pt idx="8437">
                  <c:v>16.998000000000001</c:v>
                </c:pt>
                <c:pt idx="8438">
                  <c:v>16.998999999999999</c:v>
                </c:pt>
                <c:pt idx="8439">
                  <c:v>16.998999999999999</c:v>
                </c:pt>
                <c:pt idx="8440">
                  <c:v>16.997</c:v>
                </c:pt>
                <c:pt idx="8441">
                  <c:v>16.997</c:v>
                </c:pt>
                <c:pt idx="8442">
                  <c:v>16.998000000000001</c:v>
                </c:pt>
                <c:pt idx="8443">
                  <c:v>16.997</c:v>
                </c:pt>
                <c:pt idx="8444">
                  <c:v>16.998999999999999</c:v>
                </c:pt>
                <c:pt idx="8445">
                  <c:v>16.998999999999999</c:v>
                </c:pt>
                <c:pt idx="8446">
                  <c:v>16.998000000000001</c:v>
                </c:pt>
                <c:pt idx="8447">
                  <c:v>16.998000000000001</c:v>
                </c:pt>
                <c:pt idx="8448">
                  <c:v>17</c:v>
                </c:pt>
                <c:pt idx="8449">
                  <c:v>17</c:v>
                </c:pt>
                <c:pt idx="8450">
                  <c:v>17</c:v>
                </c:pt>
                <c:pt idx="8451">
                  <c:v>17</c:v>
                </c:pt>
                <c:pt idx="8452">
                  <c:v>17.001999999999999</c:v>
                </c:pt>
                <c:pt idx="8453">
                  <c:v>17.001999999999999</c:v>
                </c:pt>
                <c:pt idx="8454">
                  <c:v>17.004000000000001</c:v>
                </c:pt>
                <c:pt idx="8455">
                  <c:v>17.001999999999999</c:v>
                </c:pt>
                <c:pt idx="8456">
                  <c:v>17.001999999999999</c:v>
                </c:pt>
                <c:pt idx="8457">
                  <c:v>17.003</c:v>
                </c:pt>
                <c:pt idx="8458">
                  <c:v>17.003</c:v>
                </c:pt>
                <c:pt idx="8459">
                  <c:v>17.004000000000001</c:v>
                </c:pt>
                <c:pt idx="8460">
                  <c:v>17.003</c:v>
                </c:pt>
                <c:pt idx="8461">
                  <c:v>17.003</c:v>
                </c:pt>
                <c:pt idx="8462">
                  <c:v>17.003</c:v>
                </c:pt>
                <c:pt idx="8463">
                  <c:v>17.001000000000001</c:v>
                </c:pt>
                <c:pt idx="8464">
                  <c:v>17.003</c:v>
                </c:pt>
                <c:pt idx="8465">
                  <c:v>17.001000000000001</c:v>
                </c:pt>
                <c:pt idx="8466">
                  <c:v>17.001000000000001</c:v>
                </c:pt>
                <c:pt idx="8467">
                  <c:v>17.001999999999999</c:v>
                </c:pt>
                <c:pt idx="8468">
                  <c:v>17.001999999999999</c:v>
                </c:pt>
                <c:pt idx="8469">
                  <c:v>17.001000000000001</c:v>
                </c:pt>
                <c:pt idx="8470">
                  <c:v>16.998999999999999</c:v>
                </c:pt>
                <c:pt idx="8471">
                  <c:v>16.998000000000001</c:v>
                </c:pt>
                <c:pt idx="8472">
                  <c:v>16.998000000000001</c:v>
                </c:pt>
                <c:pt idx="8473">
                  <c:v>16.997</c:v>
                </c:pt>
                <c:pt idx="8474">
                  <c:v>16.997</c:v>
                </c:pt>
                <c:pt idx="8475">
                  <c:v>16.998000000000001</c:v>
                </c:pt>
                <c:pt idx="8476">
                  <c:v>16.995999999999999</c:v>
                </c:pt>
                <c:pt idx="8477">
                  <c:v>16.995999999999999</c:v>
                </c:pt>
                <c:pt idx="8478">
                  <c:v>16.995999999999999</c:v>
                </c:pt>
                <c:pt idx="8479">
                  <c:v>16.995999999999999</c:v>
                </c:pt>
                <c:pt idx="8480">
                  <c:v>16.998000000000001</c:v>
                </c:pt>
                <c:pt idx="8481">
                  <c:v>17.001000000000001</c:v>
                </c:pt>
                <c:pt idx="8482">
                  <c:v>16.997</c:v>
                </c:pt>
                <c:pt idx="8483">
                  <c:v>16.998999999999999</c:v>
                </c:pt>
                <c:pt idx="8484">
                  <c:v>16.998999999999999</c:v>
                </c:pt>
                <c:pt idx="8485">
                  <c:v>16.998999999999999</c:v>
                </c:pt>
                <c:pt idx="8486">
                  <c:v>16.998000000000001</c:v>
                </c:pt>
                <c:pt idx="8487">
                  <c:v>16.998000000000001</c:v>
                </c:pt>
                <c:pt idx="8488">
                  <c:v>16.998999999999999</c:v>
                </c:pt>
                <c:pt idx="8489">
                  <c:v>16.998000000000001</c:v>
                </c:pt>
                <c:pt idx="8490">
                  <c:v>16.998000000000001</c:v>
                </c:pt>
                <c:pt idx="8491">
                  <c:v>16.998000000000001</c:v>
                </c:pt>
                <c:pt idx="8492">
                  <c:v>16.998000000000001</c:v>
                </c:pt>
                <c:pt idx="8493">
                  <c:v>16.998999999999999</c:v>
                </c:pt>
                <c:pt idx="8494">
                  <c:v>17</c:v>
                </c:pt>
                <c:pt idx="8495">
                  <c:v>17.001000000000001</c:v>
                </c:pt>
                <c:pt idx="8496">
                  <c:v>17.001000000000001</c:v>
                </c:pt>
                <c:pt idx="8497">
                  <c:v>17.001000000000001</c:v>
                </c:pt>
                <c:pt idx="8498">
                  <c:v>17</c:v>
                </c:pt>
                <c:pt idx="8499">
                  <c:v>16.998999999999999</c:v>
                </c:pt>
                <c:pt idx="8500">
                  <c:v>17</c:v>
                </c:pt>
                <c:pt idx="8501">
                  <c:v>17.001000000000001</c:v>
                </c:pt>
                <c:pt idx="8502">
                  <c:v>17</c:v>
                </c:pt>
                <c:pt idx="8503">
                  <c:v>17</c:v>
                </c:pt>
                <c:pt idx="8504">
                  <c:v>17.001000000000001</c:v>
                </c:pt>
                <c:pt idx="8505">
                  <c:v>17</c:v>
                </c:pt>
                <c:pt idx="8506">
                  <c:v>17</c:v>
                </c:pt>
                <c:pt idx="8507">
                  <c:v>17</c:v>
                </c:pt>
                <c:pt idx="8508">
                  <c:v>17.001000000000001</c:v>
                </c:pt>
                <c:pt idx="8509">
                  <c:v>17.001000000000001</c:v>
                </c:pt>
                <c:pt idx="8510">
                  <c:v>17.001000000000001</c:v>
                </c:pt>
                <c:pt idx="8511">
                  <c:v>16.998999999999999</c:v>
                </c:pt>
                <c:pt idx="8512">
                  <c:v>16.998999999999999</c:v>
                </c:pt>
                <c:pt idx="8513">
                  <c:v>16.998999999999999</c:v>
                </c:pt>
                <c:pt idx="8514">
                  <c:v>16.998999999999999</c:v>
                </c:pt>
                <c:pt idx="8515">
                  <c:v>16.998999999999999</c:v>
                </c:pt>
                <c:pt idx="8516">
                  <c:v>16.998000000000001</c:v>
                </c:pt>
                <c:pt idx="8517">
                  <c:v>16.998999999999999</c:v>
                </c:pt>
                <c:pt idx="8518">
                  <c:v>17</c:v>
                </c:pt>
                <c:pt idx="8519">
                  <c:v>17</c:v>
                </c:pt>
                <c:pt idx="8520">
                  <c:v>17</c:v>
                </c:pt>
                <c:pt idx="8521">
                  <c:v>16.995999999999999</c:v>
                </c:pt>
                <c:pt idx="8522">
                  <c:v>16.995999999999999</c:v>
                </c:pt>
                <c:pt idx="8523">
                  <c:v>16.998999999999999</c:v>
                </c:pt>
                <c:pt idx="8524">
                  <c:v>17.001000000000001</c:v>
                </c:pt>
                <c:pt idx="8525">
                  <c:v>17.001000000000001</c:v>
                </c:pt>
                <c:pt idx="8526">
                  <c:v>17</c:v>
                </c:pt>
                <c:pt idx="8527">
                  <c:v>17</c:v>
                </c:pt>
                <c:pt idx="8528">
                  <c:v>16.998999999999999</c:v>
                </c:pt>
                <c:pt idx="8529">
                  <c:v>16.998999999999999</c:v>
                </c:pt>
                <c:pt idx="8530">
                  <c:v>16.998000000000001</c:v>
                </c:pt>
                <c:pt idx="8531">
                  <c:v>16.998999999999999</c:v>
                </c:pt>
                <c:pt idx="8532">
                  <c:v>17</c:v>
                </c:pt>
                <c:pt idx="8533">
                  <c:v>17</c:v>
                </c:pt>
                <c:pt idx="8534">
                  <c:v>17</c:v>
                </c:pt>
                <c:pt idx="8535">
                  <c:v>17</c:v>
                </c:pt>
                <c:pt idx="8536">
                  <c:v>17</c:v>
                </c:pt>
                <c:pt idx="8537">
                  <c:v>17</c:v>
                </c:pt>
                <c:pt idx="8538">
                  <c:v>17</c:v>
                </c:pt>
                <c:pt idx="8539">
                  <c:v>16.998999999999999</c:v>
                </c:pt>
                <c:pt idx="8540">
                  <c:v>17</c:v>
                </c:pt>
                <c:pt idx="8541">
                  <c:v>17</c:v>
                </c:pt>
                <c:pt idx="8542">
                  <c:v>17</c:v>
                </c:pt>
                <c:pt idx="8543">
                  <c:v>17</c:v>
                </c:pt>
                <c:pt idx="8544">
                  <c:v>17.001999999999999</c:v>
                </c:pt>
                <c:pt idx="8545">
                  <c:v>17.001000000000001</c:v>
                </c:pt>
                <c:pt idx="8546">
                  <c:v>17.001999999999999</c:v>
                </c:pt>
                <c:pt idx="8547">
                  <c:v>17.001000000000001</c:v>
                </c:pt>
                <c:pt idx="8548">
                  <c:v>17</c:v>
                </c:pt>
                <c:pt idx="8549">
                  <c:v>17.001000000000001</c:v>
                </c:pt>
                <c:pt idx="8550">
                  <c:v>17.001000000000001</c:v>
                </c:pt>
                <c:pt idx="8551">
                  <c:v>17.001000000000001</c:v>
                </c:pt>
                <c:pt idx="8552">
                  <c:v>17.003</c:v>
                </c:pt>
                <c:pt idx="8553">
                  <c:v>17.003</c:v>
                </c:pt>
                <c:pt idx="8554">
                  <c:v>17.001999999999999</c:v>
                </c:pt>
                <c:pt idx="8555">
                  <c:v>17.001000000000001</c:v>
                </c:pt>
                <c:pt idx="8556">
                  <c:v>17</c:v>
                </c:pt>
                <c:pt idx="8557">
                  <c:v>16.998999999999999</c:v>
                </c:pt>
                <c:pt idx="8558">
                  <c:v>17</c:v>
                </c:pt>
                <c:pt idx="8559">
                  <c:v>16.995999999999999</c:v>
                </c:pt>
                <c:pt idx="8560">
                  <c:v>16.998000000000001</c:v>
                </c:pt>
                <c:pt idx="8561">
                  <c:v>16.998000000000001</c:v>
                </c:pt>
                <c:pt idx="8562">
                  <c:v>16.995999999999999</c:v>
                </c:pt>
                <c:pt idx="8563">
                  <c:v>16.997</c:v>
                </c:pt>
                <c:pt idx="8564">
                  <c:v>16.997</c:v>
                </c:pt>
                <c:pt idx="8565">
                  <c:v>16.998000000000001</c:v>
                </c:pt>
                <c:pt idx="8566">
                  <c:v>16.998000000000001</c:v>
                </c:pt>
                <c:pt idx="8567">
                  <c:v>16.998000000000001</c:v>
                </c:pt>
                <c:pt idx="8568">
                  <c:v>17.001000000000001</c:v>
                </c:pt>
                <c:pt idx="8569">
                  <c:v>17.001000000000001</c:v>
                </c:pt>
                <c:pt idx="8570">
                  <c:v>17</c:v>
                </c:pt>
                <c:pt idx="8571">
                  <c:v>16.997</c:v>
                </c:pt>
                <c:pt idx="8572">
                  <c:v>16.997</c:v>
                </c:pt>
                <c:pt idx="8573">
                  <c:v>16.998999999999999</c:v>
                </c:pt>
                <c:pt idx="8574">
                  <c:v>17</c:v>
                </c:pt>
                <c:pt idx="8575">
                  <c:v>17</c:v>
                </c:pt>
                <c:pt idx="8576">
                  <c:v>17</c:v>
                </c:pt>
                <c:pt idx="8577">
                  <c:v>16.998999999999999</c:v>
                </c:pt>
                <c:pt idx="8578">
                  <c:v>16.998999999999999</c:v>
                </c:pt>
                <c:pt idx="8579">
                  <c:v>16.998000000000001</c:v>
                </c:pt>
                <c:pt idx="8580">
                  <c:v>17</c:v>
                </c:pt>
                <c:pt idx="8581">
                  <c:v>17.001000000000001</c:v>
                </c:pt>
                <c:pt idx="8582">
                  <c:v>17</c:v>
                </c:pt>
                <c:pt idx="8583">
                  <c:v>17.001000000000001</c:v>
                </c:pt>
                <c:pt idx="8584">
                  <c:v>17</c:v>
                </c:pt>
                <c:pt idx="8585">
                  <c:v>17</c:v>
                </c:pt>
                <c:pt idx="8586">
                  <c:v>17.004000000000001</c:v>
                </c:pt>
                <c:pt idx="8587">
                  <c:v>17.003</c:v>
                </c:pt>
                <c:pt idx="8588">
                  <c:v>17.003</c:v>
                </c:pt>
                <c:pt idx="8589">
                  <c:v>17.001999999999999</c:v>
                </c:pt>
                <c:pt idx="8590">
                  <c:v>17.001000000000001</c:v>
                </c:pt>
                <c:pt idx="8591">
                  <c:v>17</c:v>
                </c:pt>
                <c:pt idx="8592">
                  <c:v>17</c:v>
                </c:pt>
                <c:pt idx="8593">
                  <c:v>17</c:v>
                </c:pt>
                <c:pt idx="8594">
                  <c:v>17</c:v>
                </c:pt>
                <c:pt idx="8595">
                  <c:v>16.998000000000001</c:v>
                </c:pt>
                <c:pt idx="8596">
                  <c:v>16.998000000000001</c:v>
                </c:pt>
                <c:pt idx="8597">
                  <c:v>17</c:v>
                </c:pt>
                <c:pt idx="8598">
                  <c:v>17.001000000000001</c:v>
                </c:pt>
                <c:pt idx="8599">
                  <c:v>16.998999999999999</c:v>
                </c:pt>
                <c:pt idx="8600">
                  <c:v>16.995000000000001</c:v>
                </c:pt>
                <c:pt idx="8601">
                  <c:v>16.995999999999999</c:v>
                </c:pt>
                <c:pt idx="8602">
                  <c:v>16.995999999999999</c:v>
                </c:pt>
                <c:pt idx="8603">
                  <c:v>16.997</c:v>
                </c:pt>
                <c:pt idx="8604">
                  <c:v>17</c:v>
                </c:pt>
                <c:pt idx="8605">
                  <c:v>17</c:v>
                </c:pt>
                <c:pt idx="8606">
                  <c:v>17.001000000000001</c:v>
                </c:pt>
                <c:pt idx="8607">
                  <c:v>17.001000000000001</c:v>
                </c:pt>
                <c:pt idx="8608">
                  <c:v>17</c:v>
                </c:pt>
                <c:pt idx="8609">
                  <c:v>16.998999999999999</c:v>
                </c:pt>
                <c:pt idx="8610">
                  <c:v>17</c:v>
                </c:pt>
                <c:pt idx="8611">
                  <c:v>17.001999999999999</c:v>
                </c:pt>
                <c:pt idx="8612">
                  <c:v>17.001999999999999</c:v>
                </c:pt>
                <c:pt idx="8613">
                  <c:v>17.001000000000001</c:v>
                </c:pt>
                <c:pt idx="8614">
                  <c:v>17</c:v>
                </c:pt>
                <c:pt idx="8615">
                  <c:v>17</c:v>
                </c:pt>
                <c:pt idx="8616">
                  <c:v>17</c:v>
                </c:pt>
                <c:pt idx="8617">
                  <c:v>17.001000000000001</c:v>
                </c:pt>
                <c:pt idx="8618">
                  <c:v>17.001000000000001</c:v>
                </c:pt>
                <c:pt idx="8619">
                  <c:v>17</c:v>
                </c:pt>
                <c:pt idx="8620">
                  <c:v>17</c:v>
                </c:pt>
                <c:pt idx="8621">
                  <c:v>17</c:v>
                </c:pt>
                <c:pt idx="8622">
                  <c:v>17.001000000000001</c:v>
                </c:pt>
                <c:pt idx="8623">
                  <c:v>17.003</c:v>
                </c:pt>
                <c:pt idx="8624">
                  <c:v>17.004000000000001</c:v>
                </c:pt>
                <c:pt idx="8625">
                  <c:v>17.001999999999999</c:v>
                </c:pt>
                <c:pt idx="8626">
                  <c:v>17.001999999999999</c:v>
                </c:pt>
                <c:pt idx="8627">
                  <c:v>17</c:v>
                </c:pt>
                <c:pt idx="8628">
                  <c:v>16.998999999999999</c:v>
                </c:pt>
                <c:pt idx="8629">
                  <c:v>17</c:v>
                </c:pt>
                <c:pt idx="8630">
                  <c:v>17</c:v>
                </c:pt>
                <c:pt idx="8631">
                  <c:v>17.001000000000001</c:v>
                </c:pt>
                <c:pt idx="8632">
                  <c:v>17.001000000000001</c:v>
                </c:pt>
                <c:pt idx="8633">
                  <c:v>17</c:v>
                </c:pt>
                <c:pt idx="8634">
                  <c:v>16.998999999999999</c:v>
                </c:pt>
                <c:pt idx="8635">
                  <c:v>16.998999999999999</c:v>
                </c:pt>
                <c:pt idx="8636">
                  <c:v>16.998999999999999</c:v>
                </c:pt>
                <c:pt idx="8637">
                  <c:v>16.998999999999999</c:v>
                </c:pt>
                <c:pt idx="8638">
                  <c:v>16.998999999999999</c:v>
                </c:pt>
                <c:pt idx="8639">
                  <c:v>16.998999999999999</c:v>
                </c:pt>
                <c:pt idx="8640">
                  <c:v>16.998999999999999</c:v>
                </c:pt>
                <c:pt idx="8641">
                  <c:v>16.998000000000001</c:v>
                </c:pt>
                <c:pt idx="8642">
                  <c:v>16.998000000000001</c:v>
                </c:pt>
                <c:pt idx="8643">
                  <c:v>16.998999999999999</c:v>
                </c:pt>
                <c:pt idx="8644">
                  <c:v>17</c:v>
                </c:pt>
                <c:pt idx="8645">
                  <c:v>17</c:v>
                </c:pt>
                <c:pt idx="8646">
                  <c:v>17.001000000000001</c:v>
                </c:pt>
                <c:pt idx="8647">
                  <c:v>17.001999999999999</c:v>
                </c:pt>
                <c:pt idx="8648">
                  <c:v>17.001999999999999</c:v>
                </c:pt>
                <c:pt idx="8649">
                  <c:v>17.001000000000001</c:v>
                </c:pt>
                <c:pt idx="8650">
                  <c:v>17</c:v>
                </c:pt>
                <c:pt idx="8651">
                  <c:v>17</c:v>
                </c:pt>
                <c:pt idx="8652">
                  <c:v>17.001999999999999</c:v>
                </c:pt>
                <c:pt idx="8653">
                  <c:v>17.001999999999999</c:v>
                </c:pt>
                <c:pt idx="8654">
                  <c:v>17.004000000000001</c:v>
                </c:pt>
                <c:pt idx="8655">
                  <c:v>17.003</c:v>
                </c:pt>
                <c:pt idx="8656">
                  <c:v>17.003</c:v>
                </c:pt>
                <c:pt idx="8657">
                  <c:v>17.003</c:v>
                </c:pt>
                <c:pt idx="8658">
                  <c:v>17.001999999999999</c:v>
                </c:pt>
                <c:pt idx="8659">
                  <c:v>17.003</c:v>
                </c:pt>
                <c:pt idx="8660">
                  <c:v>17.003</c:v>
                </c:pt>
                <c:pt idx="8661">
                  <c:v>17.001000000000001</c:v>
                </c:pt>
                <c:pt idx="8662">
                  <c:v>17.001000000000001</c:v>
                </c:pt>
                <c:pt idx="8663">
                  <c:v>17</c:v>
                </c:pt>
                <c:pt idx="8664">
                  <c:v>17</c:v>
                </c:pt>
                <c:pt idx="8665">
                  <c:v>17.001999999999999</c:v>
                </c:pt>
                <c:pt idx="8666">
                  <c:v>16.998999999999999</c:v>
                </c:pt>
                <c:pt idx="8667">
                  <c:v>17</c:v>
                </c:pt>
                <c:pt idx="8668">
                  <c:v>17</c:v>
                </c:pt>
                <c:pt idx="8669">
                  <c:v>16.997</c:v>
                </c:pt>
                <c:pt idx="8670">
                  <c:v>16.995999999999999</c:v>
                </c:pt>
                <c:pt idx="8671">
                  <c:v>16.995999999999999</c:v>
                </c:pt>
                <c:pt idx="8672">
                  <c:v>16.997</c:v>
                </c:pt>
                <c:pt idx="8673">
                  <c:v>16.997</c:v>
                </c:pt>
                <c:pt idx="8674">
                  <c:v>16.997</c:v>
                </c:pt>
                <c:pt idx="8675">
                  <c:v>16.997</c:v>
                </c:pt>
                <c:pt idx="8676">
                  <c:v>16.997</c:v>
                </c:pt>
                <c:pt idx="8677">
                  <c:v>16.997</c:v>
                </c:pt>
                <c:pt idx="8678">
                  <c:v>16.997</c:v>
                </c:pt>
                <c:pt idx="8679">
                  <c:v>16.997</c:v>
                </c:pt>
                <c:pt idx="8680">
                  <c:v>16.997</c:v>
                </c:pt>
                <c:pt idx="8681">
                  <c:v>16.997</c:v>
                </c:pt>
                <c:pt idx="8682">
                  <c:v>16.997</c:v>
                </c:pt>
                <c:pt idx="8683">
                  <c:v>16.997</c:v>
                </c:pt>
                <c:pt idx="8684">
                  <c:v>16.998000000000001</c:v>
                </c:pt>
                <c:pt idx="8685">
                  <c:v>16.998000000000001</c:v>
                </c:pt>
                <c:pt idx="8686">
                  <c:v>16.998999999999999</c:v>
                </c:pt>
                <c:pt idx="8687">
                  <c:v>16.998999999999999</c:v>
                </c:pt>
                <c:pt idx="8688">
                  <c:v>16.998999999999999</c:v>
                </c:pt>
                <c:pt idx="8689">
                  <c:v>16.998999999999999</c:v>
                </c:pt>
                <c:pt idx="8690">
                  <c:v>17.001000000000001</c:v>
                </c:pt>
                <c:pt idx="8691">
                  <c:v>17.001000000000001</c:v>
                </c:pt>
                <c:pt idx="8692">
                  <c:v>17</c:v>
                </c:pt>
                <c:pt idx="8693">
                  <c:v>17</c:v>
                </c:pt>
                <c:pt idx="8694">
                  <c:v>17.001000000000001</c:v>
                </c:pt>
                <c:pt idx="8695">
                  <c:v>17.001999999999999</c:v>
                </c:pt>
                <c:pt idx="8696">
                  <c:v>17.001999999999999</c:v>
                </c:pt>
                <c:pt idx="8697">
                  <c:v>17.001999999999999</c:v>
                </c:pt>
                <c:pt idx="8698">
                  <c:v>17.001999999999999</c:v>
                </c:pt>
                <c:pt idx="8699">
                  <c:v>17.003</c:v>
                </c:pt>
                <c:pt idx="8700">
                  <c:v>17.003</c:v>
                </c:pt>
                <c:pt idx="8701">
                  <c:v>17.003</c:v>
                </c:pt>
                <c:pt idx="8702">
                  <c:v>17.003</c:v>
                </c:pt>
                <c:pt idx="8703">
                  <c:v>17.003</c:v>
                </c:pt>
                <c:pt idx="8704">
                  <c:v>17.003</c:v>
                </c:pt>
                <c:pt idx="8705">
                  <c:v>17.003</c:v>
                </c:pt>
                <c:pt idx="8706">
                  <c:v>17.003</c:v>
                </c:pt>
                <c:pt idx="8707">
                  <c:v>17.001999999999999</c:v>
                </c:pt>
                <c:pt idx="8708">
                  <c:v>17.001000000000001</c:v>
                </c:pt>
                <c:pt idx="8709">
                  <c:v>17</c:v>
                </c:pt>
                <c:pt idx="8710">
                  <c:v>17</c:v>
                </c:pt>
                <c:pt idx="8711">
                  <c:v>17</c:v>
                </c:pt>
                <c:pt idx="8712">
                  <c:v>17</c:v>
                </c:pt>
                <c:pt idx="8713">
                  <c:v>17.001999999999999</c:v>
                </c:pt>
                <c:pt idx="8714">
                  <c:v>17.001000000000001</c:v>
                </c:pt>
                <c:pt idx="8715">
                  <c:v>17</c:v>
                </c:pt>
                <c:pt idx="8716">
                  <c:v>16.998000000000001</c:v>
                </c:pt>
                <c:pt idx="8717">
                  <c:v>16.995999999999999</c:v>
                </c:pt>
                <c:pt idx="8718">
                  <c:v>16.995999999999999</c:v>
                </c:pt>
                <c:pt idx="8719">
                  <c:v>16.995999999999999</c:v>
                </c:pt>
                <c:pt idx="8720">
                  <c:v>16.998000000000001</c:v>
                </c:pt>
                <c:pt idx="8721">
                  <c:v>16.997</c:v>
                </c:pt>
                <c:pt idx="8722">
                  <c:v>16.997</c:v>
                </c:pt>
                <c:pt idx="8723">
                  <c:v>16.997</c:v>
                </c:pt>
                <c:pt idx="8724">
                  <c:v>16.995999999999999</c:v>
                </c:pt>
                <c:pt idx="8725">
                  <c:v>16.995999999999999</c:v>
                </c:pt>
                <c:pt idx="8726">
                  <c:v>16.995999999999999</c:v>
                </c:pt>
                <c:pt idx="8727">
                  <c:v>16.997</c:v>
                </c:pt>
                <c:pt idx="8728">
                  <c:v>16.995999999999999</c:v>
                </c:pt>
                <c:pt idx="8729">
                  <c:v>16.997</c:v>
                </c:pt>
                <c:pt idx="8730">
                  <c:v>16.997</c:v>
                </c:pt>
                <c:pt idx="8731">
                  <c:v>16.997</c:v>
                </c:pt>
                <c:pt idx="8732">
                  <c:v>16.998000000000001</c:v>
                </c:pt>
                <c:pt idx="8733">
                  <c:v>16.998000000000001</c:v>
                </c:pt>
                <c:pt idx="8734">
                  <c:v>16.998999999999999</c:v>
                </c:pt>
                <c:pt idx="8735">
                  <c:v>16.998999999999999</c:v>
                </c:pt>
                <c:pt idx="8736">
                  <c:v>17.001000000000001</c:v>
                </c:pt>
                <c:pt idx="8737">
                  <c:v>17.001999999999999</c:v>
                </c:pt>
                <c:pt idx="8738">
                  <c:v>17.001000000000001</c:v>
                </c:pt>
                <c:pt idx="8739">
                  <c:v>17.001999999999999</c:v>
                </c:pt>
                <c:pt idx="8740">
                  <c:v>17.001999999999999</c:v>
                </c:pt>
                <c:pt idx="8741">
                  <c:v>17.001999999999999</c:v>
                </c:pt>
                <c:pt idx="8742">
                  <c:v>17.001999999999999</c:v>
                </c:pt>
                <c:pt idx="8743">
                  <c:v>17.004000000000001</c:v>
                </c:pt>
                <c:pt idx="8744">
                  <c:v>17.003</c:v>
                </c:pt>
                <c:pt idx="8745">
                  <c:v>17.003</c:v>
                </c:pt>
                <c:pt idx="8746">
                  <c:v>17.003</c:v>
                </c:pt>
                <c:pt idx="8747">
                  <c:v>17.003</c:v>
                </c:pt>
                <c:pt idx="8748">
                  <c:v>17.003</c:v>
                </c:pt>
                <c:pt idx="8749">
                  <c:v>17.003</c:v>
                </c:pt>
                <c:pt idx="8750">
                  <c:v>17.003</c:v>
                </c:pt>
                <c:pt idx="8751">
                  <c:v>17.001999999999999</c:v>
                </c:pt>
                <c:pt idx="8752">
                  <c:v>17</c:v>
                </c:pt>
                <c:pt idx="8753">
                  <c:v>17</c:v>
                </c:pt>
                <c:pt idx="8754">
                  <c:v>17.001000000000001</c:v>
                </c:pt>
                <c:pt idx="8755">
                  <c:v>17</c:v>
                </c:pt>
                <c:pt idx="8756">
                  <c:v>17.001000000000001</c:v>
                </c:pt>
                <c:pt idx="8757">
                  <c:v>17</c:v>
                </c:pt>
                <c:pt idx="8758">
                  <c:v>16.998000000000001</c:v>
                </c:pt>
                <c:pt idx="8759">
                  <c:v>16.997</c:v>
                </c:pt>
                <c:pt idx="8760">
                  <c:v>16.998000000000001</c:v>
                </c:pt>
                <c:pt idx="8761">
                  <c:v>16.998000000000001</c:v>
                </c:pt>
                <c:pt idx="8762">
                  <c:v>16.998000000000001</c:v>
                </c:pt>
                <c:pt idx="8763">
                  <c:v>16.998000000000001</c:v>
                </c:pt>
                <c:pt idx="8764">
                  <c:v>16.997</c:v>
                </c:pt>
                <c:pt idx="8765">
                  <c:v>16.997</c:v>
                </c:pt>
                <c:pt idx="8766">
                  <c:v>16.997</c:v>
                </c:pt>
                <c:pt idx="8767">
                  <c:v>16.997</c:v>
                </c:pt>
                <c:pt idx="8768">
                  <c:v>16.997</c:v>
                </c:pt>
                <c:pt idx="8769">
                  <c:v>16.997</c:v>
                </c:pt>
                <c:pt idx="8770">
                  <c:v>17.001999999999999</c:v>
                </c:pt>
                <c:pt idx="8771">
                  <c:v>17.001999999999999</c:v>
                </c:pt>
                <c:pt idx="8772">
                  <c:v>17.001000000000001</c:v>
                </c:pt>
                <c:pt idx="8773">
                  <c:v>17</c:v>
                </c:pt>
                <c:pt idx="8774">
                  <c:v>17</c:v>
                </c:pt>
                <c:pt idx="8775">
                  <c:v>17</c:v>
                </c:pt>
                <c:pt idx="8776">
                  <c:v>17</c:v>
                </c:pt>
                <c:pt idx="8777">
                  <c:v>17.003</c:v>
                </c:pt>
                <c:pt idx="8778">
                  <c:v>17.003</c:v>
                </c:pt>
                <c:pt idx="8779">
                  <c:v>17.004000000000001</c:v>
                </c:pt>
                <c:pt idx="8780">
                  <c:v>17.004000000000001</c:v>
                </c:pt>
                <c:pt idx="8781">
                  <c:v>17.003</c:v>
                </c:pt>
                <c:pt idx="8782">
                  <c:v>17.003</c:v>
                </c:pt>
                <c:pt idx="8783">
                  <c:v>17.003</c:v>
                </c:pt>
                <c:pt idx="8784">
                  <c:v>17.003</c:v>
                </c:pt>
                <c:pt idx="8785">
                  <c:v>17.003</c:v>
                </c:pt>
                <c:pt idx="8786">
                  <c:v>17.003</c:v>
                </c:pt>
                <c:pt idx="8787">
                  <c:v>17.003</c:v>
                </c:pt>
                <c:pt idx="8788">
                  <c:v>17.001999999999999</c:v>
                </c:pt>
                <c:pt idx="8789">
                  <c:v>17.001999999999999</c:v>
                </c:pt>
                <c:pt idx="8790">
                  <c:v>17.004000000000001</c:v>
                </c:pt>
                <c:pt idx="8791">
                  <c:v>17.004000000000001</c:v>
                </c:pt>
                <c:pt idx="8792">
                  <c:v>17.001000000000001</c:v>
                </c:pt>
                <c:pt idx="8793">
                  <c:v>17.001000000000001</c:v>
                </c:pt>
                <c:pt idx="8794">
                  <c:v>16.998999999999999</c:v>
                </c:pt>
                <c:pt idx="8795">
                  <c:v>16.998999999999999</c:v>
                </c:pt>
                <c:pt idx="8796">
                  <c:v>17.001000000000001</c:v>
                </c:pt>
                <c:pt idx="8797">
                  <c:v>17.001000000000001</c:v>
                </c:pt>
                <c:pt idx="8798">
                  <c:v>16.998999999999999</c:v>
                </c:pt>
                <c:pt idx="8799">
                  <c:v>16.998999999999999</c:v>
                </c:pt>
                <c:pt idx="8800">
                  <c:v>16.998000000000001</c:v>
                </c:pt>
                <c:pt idx="8801">
                  <c:v>16.998000000000001</c:v>
                </c:pt>
                <c:pt idx="8802">
                  <c:v>16.995999999999999</c:v>
                </c:pt>
                <c:pt idx="8803">
                  <c:v>16.997</c:v>
                </c:pt>
                <c:pt idx="8804">
                  <c:v>16.997</c:v>
                </c:pt>
                <c:pt idx="8805">
                  <c:v>16.997</c:v>
                </c:pt>
                <c:pt idx="8806">
                  <c:v>16.997</c:v>
                </c:pt>
                <c:pt idx="8807">
                  <c:v>16.995999999999999</c:v>
                </c:pt>
                <c:pt idx="8808">
                  <c:v>16.995999999999999</c:v>
                </c:pt>
                <c:pt idx="8809">
                  <c:v>16.995999999999999</c:v>
                </c:pt>
                <c:pt idx="8810">
                  <c:v>16.998000000000001</c:v>
                </c:pt>
                <c:pt idx="8811">
                  <c:v>16.997</c:v>
                </c:pt>
                <c:pt idx="8812">
                  <c:v>16.998000000000001</c:v>
                </c:pt>
                <c:pt idx="8813">
                  <c:v>16.998000000000001</c:v>
                </c:pt>
                <c:pt idx="8814">
                  <c:v>16.998000000000001</c:v>
                </c:pt>
                <c:pt idx="8815">
                  <c:v>16.998000000000001</c:v>
                </c:pt>
                <c:pt idx="8816">
                  <c:v>16.998999999999999</c:v>
                </c:pt>
                <c:pt idx="8817">
                  <c:v>16.998999999999999</c:v>
                </c:pt>
                <c:pt idx="8818">
                  <c:v>16.998999999999999</c:v>
                </c:pt>
                <c:pt idx="8819">
                  <c:v>17.001999999999999</c:v>
                </c:pt>
                <c:pt idx="8820">
                  <c:v>17.001999999999999</c:v>
                </c:pt>
                <c:pt idx="8821">
                  <c:v>17.001000000000001</c:v>
                </c:pt>
                <c:pt idx="8822">
                  <c:v>17.001999999999999</c:v>
                </c:pt>
                <c:pt idx="8823">
                  <c:v>17.001999999999999</c:v>
                </c:pt>
                <c:pt idx="8824">
                  <c:v>17.001999999999999</c:v>
                </c:pt>
                <c:pt idx="8825">
                  <c:v>17.001999999999999</c:v>
                </c:pt>
                <c:pt idx="8826">
                  <c:v>17.003</c:v>
                </c:pt>
                <c:pt idx="8827">
                  <c:v>17.003</c:v>
                </c:pt>
                <c:pt idx="8828">
                  <c:v>17.001999999999999</c:v>
                </c:pt>
                <c:pt idx="8829">
                  <c:v>17.001999999999999</c:v>
                </c:pt>
                <c:pt idx="8830">
                  <c:v>17.004000000000001</c:v>
                </c:pt>
                <c:pt idx="8831">
                  <c:v>17.004000000000001</c:v>
                </c:pt>
                <c:pt idx="8832">
                  <c:v>17.003</c:v>
                </c:pt>
                <c:pt idx="8833">
                  <c:v>17.003</c:v>
                </c:pt>
                <c:pt idx="8834">
                  <c:v>17.001999999999999</c:v>
                </c:pt>
                <c:pt idx="8835">
                  <c:v>17.001999999999999</c:v>
                </c:pt>
                <c:pt idx="8836">
                  <c:v>17.001000000000001</c:v>
                </c:pt>
                <c:pt idx="8837">
                  <c:v>17.001000000000001</c:v>
                </c:pt>
                <c:pt idx="8838">
                  <c:v>17.001000000000001</c:v>
                </c:pt>
                <c:pt idx="8839">
                  <c:v>17.001000000000001</c:v>
                </c:pt>
                <c:pt idx="8840">
                  <c:v>17.001000000000001</c:v>
                </c:pt>
                <c:pt idx="8841">
                  <c:v>16.998000000000001</c:v>
                </c:pt>
                <c:pt idx="8842">
                  <c:v>16.998000000000001</c:v>
                </c:pt>
                <c:pt idx="8843">
                  <c:v>16.998000000000001</c:v>
                </c:pt>
                <c:pt idx="8844">
                  <c:v>16.997</c:v>
                </c:pt>
                <c:pt idx="8845">
                  <c:v>16.995999999999999</c:v>
                </c:pt>
                <c:pt idx="8846">
                  <c:v>16.995999999999999</c:v>
                </c:pt>
                <c:pt idx="8847">
                  <c:v>16.997</c:v>
                </c:pt>
                <c:pt idx="8848">
                  <c:v>16.995999999999999</c:v>
                </c:pt>
                <c:pt idx="8849">
                  <c:v>16.997</c:v>
                </c:pt>
                <c:pt idx="8850">
                  <c:v>16.997</c:v>
                </c:pt>
                <c:pt idx="8851">
                  <c:v>16.997</c:v>
                </c:pt>
                <c:pt idx="8852">
                  <c:v>16.997</c:v>
                </c:pt>
                <c:pt idx="8853">
                  <c:v>16.998999999999999</c:v>
                </c:pt>
                <c:pt idx="8854">
                  <c:v>16.998000000000001</c:v>
                </c:pt>
                <c:pt idx="8855">
                  <c:v>16.998000000000001</c:v>
                </c:pt>
                <c:pt idx="8856">
                  <c:v>17</c:v>
                </c:pt>
                <c:pt idx="8857">
                  <c:v>17</c:v>
                </c:pt>
                <c:pt idx="8858">
                  <c:v>16.998999999999999</c:v>
                </c:pt>
                <c:pt idx="8859">
                  <c:v>17.001000000000001</c:v>
                </c:pt>
                <c:pt idx="8860">
                  <c:v>17.001000000000001</c:v>
                </c:pt>
                <c:pt idx="8861">
                  <c:v>17.001000000000001</c:v>
                </c:pt>
                <c:pt idx="8862">
                  <c:v>17.001999999999999</c:v>
                </c:pt>
                <c:pt idx="8863">
                  <c:v>17.001999999999999</c:v>
                </c:pt>
                <c:pt idx="8864">
                  <c:v>17.003</c:v>
                </c:pt>
                <c:pt idx="8865">
                  <c:v>17.001999999999999</c:v>
                </c:pt>
                <c:pt idx="8866">
                  <c:v>17.001999999999999</c:v>
                </c:pt>
                <c:pt idx="8867">
                  <c:v>17.003</c:v>
                </c:pt>
                <c:pt idx="8868">
                  <c:v>17.001999999999999</c:v>
                </c:pt>
                <c:pt idx="8869">
                  <c:v>17.001999999999999</c:v>
                </c:pt>
                <c:pt idx="8870">
                  <c:v>17.004000000000001</c:v>
                </c:pt>
                <c:pt idx="8871">
                  <c:v>17.003</c:v>
                </c:pt>
                <c:pt idx="8872">
                  <c:v>17.003</c:v>
                </c:pt>
                <c:pt idx="8873">
                  <c:v>17.004999999999999</c:v>
                </c:pt>
                <c:pt idx="8874">
                  <c:v>17.004999999999999</c:v>
                </c:pt>
                <c:pt idx="8875">
                  <c:v>17.003</c:v>
                </c:pt>
                <c:pt idx="8876">
                  <c:v>17.001999999999999</c:v>
                </c:pt>
                <c:pt idx="8877">
                  <c:v>17.001999999999999</c:v>
                </c:pt>
                <c:pt idx="8878">
                  <c:v>17.001999999999999</c:v>
                </c:pt>
                <c:pt idx="8879">
                  <c:v>17.001999999999999</c:v>
                </c:pt>
                <c:pt idx="8880">
                  <c:v>17.001999999999999</c:v>
                </c:pt>
                <c:pt idx="8881">
                  <c:v>17.001999999999999</c:v>
                </c:pt>
                <c:pt idx="8882">
                  <c:v>17.001999999999999</c:v>
                </c:pt>
                <c:pt idx="8883">
                  <c:v>17.001999999999999</c:v>
                </c:pt>
                <c:pt idx="8884">
                  <c:v>16.998999999999999</c:v>
                </c:pt>
                <c:pt idx="8885">
                  <c:v>16.998999999999999</c:v>
                </c:pt>
                <c:pt idx="8886">
                  <c:v>16.998000000000001</c:v>
                </c:pt>
                <c:pt idx="8887">
                  <c:v>16.998000000000001</c:v>
                </c:pt>
                <c:pt idx="8888">
                  <c:v>16.995999999999999</c:v>
                </c:pt>
                <c:pt idx="8889">
                  <c:v>16.998000000000001</c:v>
                </c:pt>
                <c:pt idx="8890">
                  <c:v>16.998000000000001</c:v>
                </c:pt>
                <c:pt idx="8891">
                  <c:v>16.997</c:v>
                </c:pt>
                <c:pt idx="8892">
                  <c:v>16.998000000000001</c:v>
                </c:pt>
                <c:pt idx="8893">
                  <c:v>16.998000000000001</c:v>
                </c:pt>
                <c:pt idx="8894">
                  <c:v>16.995000000000001</c:v>
                </c:pt>
                <c:pt idx="8895">
                  <c:v>16.998000000000001</c:v>
                </c:pt>
                <c:pt idx="8896">
                  <c:v>16.998000000000001</c:v>
                </c:pt>
                <c:pt idx="8897">
                  <c:v>16.997</c:v>
                </c:pt>
                <c:pt idx="8898">
                  <c:v>16.997</c:v>
                </c:pt>
                <c:pt idx="8899">
                  <c:v>16.998000000000001</c:v>
                </c:pt>
                <c:pt idx="8900">
                  <c:v>16.998999999999999</c:v>
                </c:pt>
                <c:pt idx="8901">
                  <c:v>16.998999999999999</c:v>
                </c:pt>
                <c:pt idx="8902">
                  <c:v>17.001999999999999</c:v>
                </c:pt>
                <c:pt idx="8903">
                  <c:v>17.001999999999999</c:v>
                </c:pt>
                <c:pt idx="8904">
                  <c:v>17.001999999999999</c:v>
                </c:pt>
                <c:pt idx="8905">
                  <c:v>17.001999999999999</c:v>
                </c:pt>
                <c:pt idx="8906">
                  <c:v>17.003</c:v>
                </c:pt>
                <c:pt idx="8907">
                  <c:v>17.001999999999999</c:v>
                </c:pt>
                <c:pt idx="8908">
                  <c:v>17.001999999999999</c:v>
                </c:pt>
                <c:pt idx="8909">
                  <c:v>17.003</c:v>
                </c:pt>
                <c:pt idx="8910">
                  <c:v>17.003</c:v>
                </c:pt>
                <c:pt idx="8911">
                  <c:v>17.003</c:v>
                </c:pt>
                <c:pt idx="8912">
                  <c:v>17.003</c:v>
                </c:pt>
                <c:pt idx="8913">
                  <c:v>17.003</c:v>
                </c:pt>
                <c:pt idx="8914">
                  <c:v>17.003</c:v>
                </c:pt>
                <c:pt idx="8915">
                  <c:v>17.001999999999999</c:v>
                </c:pt>
                <c:pt idx="8916">
                  <c:v>17.001999999999999</c:v>
                </c:pt>
                <c:pt idx="8917">
                  <c:v>17</c:v>
                </c:pt>
                <c:pt idx="8918">
                  <c:v>17</c:v>
                </c:pt>
                <c:pt idx="8919">
                  <c:v>16.998999999999999</c:v>
                </c:pt>
                <c:pt idx="8920">
                  <c:v>16.998999999999999</c:v>
                </c:pt>
                <c:pt idx="8921">
                  <c:v>16.998999999999999</c:v>
                </c:pt>
                <c:pt idx="8922">
                  <c:v>16.998999999999999</c:v>
                </c:pt>
                <c:pt idx="8923">
                  <c:v>16.998000000000001</c:v>
                </c:pt>
                <c:pt idx="8924">
                  <c:v>16.998000000000001</c:v>
                </c:pt>
                <c:pt idx="8925">
                  <c:v>16.997</c:v>
                </c:pt>
                <c:pt idx="8926">
                  <c:v>16.997</c:v>
                </c:pt>
                <c:pt idx="8927">
                  <c:v>16.997</c:v>
                </c:pt>
                <c:pt idx="8928">
                  <c:v>16.997</c:v>
                </c:pt>
                <c:pt idx="8929">
                  <c:v>16.997</c:v>
                </c:pt>
                <c:pt idx="8930">
                  <c:v>16.997</c:v>
                </c:pt>
                <c:pt idx="8931">
                  <c:v>16.997</c:v>
                </c:pt>
                <c:pt idx="8932">
                  <c:v>16.995999999999999</c:v>
                </c:pt>
                <c:pt idx="8933">
                  <c:v>16.998999999999999</c:v>
                </c:pt>
                <c:pt idx="8934">
                  <c:v>16.998999999999999</c:v>
                </c:pt>
                <c:pt idx="8935">
                  <c:v>16.998999999999999</c:v>
                </c:pt>
                <c:pt idx="8936">
                  <c:v>17</c:v>
                </c:pt>
                <c:pt idx="8937">
                  <c:v>17</c:v>
                </c:pt>
                <c:pt idx="8938">
                  <c:v>17</c:v>
                </c:pt>
                <c:pt idx="8939">
                  <c:v>17.003</c:v>
                </c:pt>
                <c:pt idx="8940">
                  <c:v>17.003</c:v>
                </c:pt>
                <c:pt idx="8941">
                  <c:v>17.003</c:v>
                </c:pt>
                <c:pt idx="8942">
                  <c:v>17.003</c:v>
                </c:pt>
                <c:pt idx="8943">
                  <c:v>17.001999999999999</c:v>
                </c:pt>
                <c:pt idx="8944">
                  <c:v>17.003</c:v>
                </c:pt>
                <c:pt idx="8945">
                  <c:v>17.003</c:v>
                </c:pt>
                <c:pt idx="8946">
                  <c:v>17.003</c:v>
                </c:pt>
                <c:pt idx="8947">
                  <c:v>17.003</c:v>
                </c:pt>
                <c:pt idx="8948">
                  <c:v>17.003</c:v>
                </c:pt>
                <c:pt idx="8949">
                  <c:v>17.003</c:v>
                </c:pt>
                <c:pt idx="8950">
                  <c:v>17.003</c:v>
                </c:pt>
                <c:pt idx="8951">
                  <c:v>17.001999999999999</c:v>
                </c:pt>
                <c:pt idx="8952">
                  <c:v>17.001999999999999</c:v>
                </c:pt>
                <c:pt idx="8953">
                  <c:v>17</c:v>
                </c:pt>
                <c:pt idx="8954">
                  <c:v>17</c:v>
                </c:pt>
                <c:pt idx="8955">
                  <c:v>16.998999999999999</c:v>
                </c:pt>
                <c:pt idx="8956">
                  <c:v>16.998999999999999</c:v>
                </c:pt>
                <c:pt idx="8957">
                  <c:v>16.997</c:v>
                </c:pt>
                <c:pt idx="8958">
                  <c:v>16.997</c:v>
                </c:pt>
                <c:pt idx="8959">
                  <c:v>16.998000000000001</c:v>
                </c:pt>
                <c:pt idx="8960">
                  <c:v>16.998000000000001</c:v>
                </c:pt>
                <c:pt idx="8961">
                  <c:v>16.995999999999999</c:v>
                </c:pt>
                <c:pt idx="8962">
                  <c:v>16.995999999999999</c:v>
                </c:pt>
                <c:pt idx="8963">
                  <c:v>16.995999999999999</c:v>
                </c:pt>
                <c:pt idx="8964">
                  <c:v>16.995999999999999</c:v>
                </c:pt>
                <c:pt idx="8965">
                  <c:v>16.997</c:v>
                </c:pt>
                <c:pt idx="8966">
                  <c:v>16.997</c:v>
                </c:pt>
                <c:pt idx="8967">
                  <c:v>16.997</c:v>
                </c:pt>
                <c:pt idx="8968">
                  <c:v>16.998000000000001</c:v>
                </c:pt>
                <c:pt idx="8969">
                  <c:v>16.998999999999999</c:v>
                </c:pt>
                <c:pt idx="8970">
                  <c:v>16.998999999999999</c:v>
                </c:pt>
                <c:pt idx="8971">
                  <c:v>17.001000000000001</c:v>
                </c:pt>
                <c:pt idx="8972">
                  <c:v>17.001000000000001</c:v>
                </c:pt>
                <c:pt idx="8973">
                  <c:v>17.001999999999999</c:v>
                </c:pt>
                <c:pt idx="8974">
                  <c:v>17.001999999999999</c:v>
                </c:pt>
                <c:pt idx="8975">
                  <c:v>17.001999999999999</c:v>
                </c:pt>
                <c:pt idx="8976">
                  <c:v>17.001999999999999</c:v>
                </c:pt>
                <c:pt idx="8977">
                  <c:v>17.001999999999999</c:v>
                </c:pt>
                <c:pt idx="8978">
                  <c:v>17.001999999999999</c:v>
                </c:pt>
                <c:pt idx="8979">
                  <c:v>17.004000000000001</c:v>
                </c:pt>
                <c:pt idx="8980">
                  <c:v>17.003</c:v>
                </c:pt>
                <c:pt idx="8981">
                  <c:v>17.003</c:v>
                </c:pt>
                <c:pt idx="8982">
                  <c:v>17.004000000000001</c:v>
                </c:pt>
                <c:pt idx="8983">
                  <c:v>17.001999999999999</c:v>
                </c:pt>
                <c:pt idx="8984">
                  <c:v>17.001999999999999</c:v>
                </c:pt>
                <c:pt idx="8985">
                  <c:v>17.003</c:v>
                </c:pt>
                <c:pt idx="8986">
                  <c:v>17.004000000000001</c:v>
                </c:pt>
                <c:pt idx="8987">
                  <c:v>17</c:v>
                </c:pt>
                <c:pt idx="8988">
                  <c:v>17</c:v>
                </c:pt>
                <c:pt idx="8989">
                  <c:v>17.001999999999999</c:v>
                </c:pt>
                <c:pt idx="8990">
                  <c:v>17.001999999999999</c:v>
                </c:pt>
                <c:pt idx="8991">
                  <c:v>17.001999999999999</c:v>
                </c:pt>
                <c:pt idx="8992">
                  <c:v>17.001000000000001</c:v>
                </c:pt>
                <c:pt idx="8993">
                  <c:v>17</c:v>
                </c:pt>
                <c:pt idx="8994">
                  <c:v>16.998000000000001</c:v>
                </c:pt>
                <c:pt idx="8995">
                  <c:v>16.998000000000001</c:v>
                </c:pt>
                <c:pt idx="8996">
                  <c:v>16.997</c:v>
                </c:pt>
                <c:pt idx="8997">
                  <c:v>16.997</c:v>
                </c:pt>
                <c:pt idx="8998">
                  <c:v>16.997</c:v>
                </c:pt>
                <c:pt idx="8999">
                  <c:v>16.997</c:v>
                </c:pt>
                <c:pt idx="9000">
                  <c:v>16.995999999999999</c:v>
                </c:pt>
                <c:pt idx="9001">
                  <c:v>16.997</c:v>
                </c:pt>
                <c:pt idx="9002">
                  <c:v>16.997</c:v>
                </c:pt>
                <c:pt idx="9003">
                  <c:v>16.997</c:v>
                </c:pt>
                <c:pt idx="9004">
                  <c:v>16.997</c:v>
                </c:pt>
                <c:pt idx="9005">
                  <c:v>16.997</c:v>
                </c:pt>
                <c:pt idx="9006">
                  <c:v>16.997</c:v>
                </c:pt>
                <c:pt idx="9007">
                  <c:v>16.998999999999999</c:v>
                </c:pt>
                <c:pt idx="9008">
                  <c:v>16.998999999999999</c:v>
                </c:pt>
                <c:pt idx="9009">
                  <c:v>17</c:v>
                </c:pt>
                <c:pt idx="9010">
                  <c:v>17</c:v>
                </c:pt>
                <c:pt idx="9011">
                  <c:v>16.998000000000001</c:v>
                </c:pt>
                <c:pt idx="9012">
                  <c:v>17</c:v>
                </c:pt>
                <c:pt idx="9013">
                  <c:v>17</c:v>
                </c:pt>
                <c:pt idx="9014">
                  <c:v>17.001000000000001</c:v>
                </c:pt>
                <c:pt idx="9015">
                  <c:v>17.001000000000001</c:v>
                </c:pt>
                <c:pt idx="9016">
                  <c:v>17.001000000000001</c:v>
                </c:pt>
                <c:pt idx="9017">
                  <c:v>17.003</c:v>
                </c:pt>
                <c:pt idx="9018">
                  <c:v>17.004999999999999</c:v>
                </c:pt>
                <c:pt idx="9019">
                  <c:v>17.004999999999999</c:v>
                </c:pt>
                <c:pt idx="9020">
                  <c:v>17.003</c:v>
                </c:pt>
                <c:pt idx="9021">
                  <c:v>17.003</c:v>
                </c:pt>
                <c:pt idx="9022">
                  <c:v>17.004999999999999</c:v>
                </c:pt>
                <c:pt idx="9023">
                  <c:v>17.001000000000001</c:v>
                </c:pt>
                <c:pt idx="9024">
                  <c:v>17.001000000000001</c:v>
                </c:pt>
                <c:pt idx="9025">
                  <c:v>17.003</c:v>
                </c:pt>
                <c:pt idx="9026">
                  <c:v>17.004000000000001</c:v>
                </c:pt>
                <c:pt idx="9027">
                  <c:v>17.001999999999999</c:v>
                </c:pt>
                <c:pt idx="9028">
                  <c:v>17.003</c:v>
                </c:pt>
                <c:pt idx="9029">
                  <c:v>17.003</c:v>
                </c:pt>
                <c:pt idx="9030">
                  <c:v>17.001000000000001</c:v>
                </c:pt>
                <c:pt idx="9031">
                  <c:v>16.998999999999999</c:v>
                </c:pt>
                <c:pt idx="9032">
                  <c:v>16.998999999999999</c:v>
                </c:pt>
                <c:pt idx="9033">
                  <c:v>16.998999999999999</c:v>
                </c:pt>
                <c:pt idx="9034">
                  <c:v>16.998000000000001</c:v>
                </c:pt>
                <c:pt idx="9035">
                  <c:v>16.998000000000001</c:v>
                </c:pt>
                <c:pt idx="9036">
                  <c:v>16.998000000000001</c:v>
                </c:pt>
                <c:pt idx="9037">
                  <c:v>16.997</c:v>
                </c:pt>
                <c:pt idx="9038">
                  <c:v>16.997</c:v>
                </c:pt>
                <c:pt idx="9039">
                  <c:v>16.998000000000001</c:v>
                </c:pt>
                <c:pt idx="9040">
                  <c:v>16.995999999999999</c:v>
                </c:pt>
                <c:pt idx="9041">
                  <c:v>16.995999999999999</c:v>
                </c:pt>
                <c:pt idx="9042">
                  <c:v>16.997</c:v>
                </c:pt>
                <c:pt idx="9043">
                  <c:v>16.997</c:v>
                </c:pt>
                <c:pt idx="9044">
                  <c:v>16.997</c:v>
                </c:pt>
                <c:pt idx="9045">
                  <c:v>16.998000000000001</c:v>
                </c:pt>
                <c:pt idx="9046">
                  <c:v>16.997</c:v>
                </c:pt>
                <c:pt idx="9047">
                  <c:v>16.997</c:v>
                </c:pt>
                <c:pt idx="9048">
                  <c:v>16.997</c:v>
                </c:pt>
                <c:pt idx="9049">
                  <c:v>16.997</c:v>
                </c:pt>
                <c:pt idx="9050">
                  <c:v>16.998000000000001</c:v>
                </c:pt>
                <c:pt idx="9051">
                  <c:v>16.998000000000001</c:v>
                </c:pt>
                <c:pt idx="9052">
                  <c:v>17</c:v>
                </c:pt>
                <c:pt idx="9053">
                  <c:v>17</c:v>
                </c:pt>
                <c:pt idx="9054">
                  <c:v>17</c:v>
                </c:pt>
                <c:pt idx="9055">
                  <c:v>17</c:v>
                </c:pt>
                <c:pt idx="9056">
                  <c:v>17.001000000000001</c:v>
                </c:pt>
                <c:pt idx="9057">
                  <c:v>17.001000000000001</c:v>
                </c:pt>
                <c:pt idx="9058">
                  <c:v>17.003</c:v>
                </c:pt>
                <c:pt idx="9059">
                  <c:v>17.003</c:v>
                </c:pt>
                <c:pt idx="9060">
                  <c:v>17.001000000000001</c:v>
                </c:pt>
                <c:pt idx="9061">
                  <c:v>17.001000000000001</c:v>
                </c:pt>
                <c:pt idx="9062">
                  <c:v>17.003</c:v>
                </c:pt>
                <c:pt idx="9063">
                  <c:v>17.003</c:v>
                </c:pt>
                <c:pt idx="9064">
                  <c:v>17.003</c:v>
                </c:pt>
                <c:pt idx="9065">
                  <c:v>17.003</c:v>
                </c:pt>
                <c:pt idx="9066">
                  <c:v>17.003</c:v>
                </c:pt>
                <c:pt idx="9067">
                  <c:v>17.003</c:v>
                </c:pt>
                <c:pt idx="9068">
                  <c:v>17.004999999999999</c:v>
                </c:pt>
                <c:pt idx="9069">
                  <c:v>17.001999999999999</c:v>
                </c:pt>
                <c:pt idx="9070">
                  <c:v>17.001999999999999</c:v>
                </c:pt>
                <c:pt idx="9071">
                  <c:v>17.001999999999999</c:v>
                </c:pt>
                <c:pt idx="9072">
                  <c:v>17.001999999999999</c:v>
                </c:pt>
                <c:pt idx="9073">
                  <c:v>17.001999999999999</c:v>
                </c:pt>
                <c:pt idx="9074">
                  <c:v>17</c:v>
                </c:pt>
                <c:pt idx="9075">
                  <c:v>17.001000000000001</c:v>
                </c:pt>
                <c:pt idx="9076">
                  <c:v>17</c:v>
                </c:pt>
                <c:pt idx="9077">
                  <c:v>16.998999999999999</c:v>
                </c:pt>
                <c:pt idx="9078">
                  <c:v>16.998000000000001</c:v>
                </c:pt>
                <c:pt idx="9079">
                  <c:v>16.998000000000001</c:v>
                </c:pt>
                <c:pt idx="9080">
                  <c:v>16.997</c:v>
                </c:pt>
                <c:pt idx="9081">
                  <c:v>16.997</c:v>
                </c:pt>
                <c:pt idx="9082">
                  <c:v>16.998000000000001</c:v>
                </c:pt>
                <c:pt idx="9083">
                  <c:v>16.995999999999999</c:v>
                </c:pt>
                <c:pt idx="9084">
                  <c:v>16.995999999999999</c:v>
                </c:pt>
                <c:pt idx="9085">
                  <c:v>16.998000000000001</c:v>
                </c:pt>
                <c:pt idx="9086">
                  <c:v>16.998000000000001</c:v>
                </c:pt>
                <c:pt idx="9087">
                  <c:v>16.997</c:v>
                </c:pt>
                <c:pt idx="9088">
                  <c:v>16.997</c:v>
                </c:pt>
                <c:pt idx="9089">
                  <c:v>16.995999999999999</c:v>
                </c:pt>
                <c:pt idx="9090">
                  <c:v>16.995000000000001</c:v>
                </c:pt>
                <c:pt idx="9091">
                  <c:v>16.995000000000001</c:v>
                </c:pt>
                <c:pt idx="9092">
                  <c:v>16.998000000000001</c:v>
                </c:pt>
                <c:pt idx="9093">
                  <c:v>16.998000000000001</c:v>
                </c:pt>
                <c:pt idx="9094">
                  <c:v>16.998000000000001</c:v>
                </c:pt>
                <c:pt idx="9095">
                  <c:v>17</c:v>
                </c:pt>
                <c:pt idx="9096">
                  <c:v>17</c:v>
                </c:pt>
                <c:pt idx="9097">
                  <c:v>17</c:v>
                </c:pt>
                <c:pt idx="9098">
                  <c:v>17.001000000000001</c:v>
                </c:pt>
                <c:pt idx="9099">
                  <c:v>17.001000000000001</c:v>
                </c:pt>
                <c:pt idx="9100">
                  <c:v>16.998999999999999</c:v>
                </c:pt>
                <c:pt idx="9101">
                  <c:v>17</c:v>
                </c:pt>
                <c:pt idx="9102">
                  <c:v>17</c:v>
                </c:pt>
                <c:pt idx="9103">
                  <c:v>17.001999999999999</c:v>
                </c:pt>
                <c:pt idx="9104">
                  <c:v>17.001999999999999</c:v>
                </c:pt>
                <c:pt idx="9105">
                  <c:v>17.003</c:v>
                </c:pt>
                <c:pt idx="9106">
                  <c:v>17.003</c:v>
                </c:pt>
                <c:pt idx="9107">
                  <c:v>17.003</c:v>
                </c:pt>
                <c:pt idx="9108">
                  <c:v>17.003</c:v>
                </c:pt>
                <c:pt idx="9109">
                  <c:v>17.003</c:v>
                </c:pt>
                <c:pt idx="9110">
                  <c:v>17.003</c:v>
                </c:pt>
                <c:pt idx="9111">
                  <c:v>17.003</c:v>
                </c:pt>
                <c:pt idx="9112">
                  <c:v>17.003</c:v>
                </c:pt>
                <c:pt idx="9113">
                  <c:v>17.003</c:v>
                </c:pt>
                <c:pt idx="9114">
                  <c:v>17.001999999999999</c:v>
                </c:pt>
                <c:pt idx="9115">
                  <c:v>17.004000000000001</c:v>
                </c:pt>
                <c:pt idx="9116">
                  <c:v>17.001999999999999</c:v>
                </c:pt>
                <c:pt idx="9117">
                  <c:v>17.001999999999999</c:v>
                </c:pt>
                <c:pt idx="9118">
                  <c:v>17.003</c:v>
                </c:pt>
                <c:pt idx="9119">
                  <c:v>17.003</c:v>
                </c:pt>
                <c:pt idx="9120">
                  <c:v>17.001999999999999</c:v>
                </c:pt>
                <c:pt idx="9121">
                  <c:v>17.001000000000001</c:v>
                </c:pt>
                <c:pt idx="9122">
                  <c:v>17.001000000000001</c:v>
                </c:pt>
                <c:pt idx="9123">
                  <c:v>17.001000000000001</c:v>
                </c:pt>
                <c:pt idx="9124">
                  <c:v>16.998999999999999</c:v>
                </c:pt>
                <c:pt idx="9125">
                  <c:v>16.998999999999999</c:v>
                </c:pt>
                <c:pt idx="9126">
                  <c:v>16.998999999999999</c:v>
                </c:pt>
                <c:pt idx="9127">
                  <c:v>16.998999999999999</c:v>
                </c:pt>
                <c:pt idx="9128">
                  <c:v>16.998999999999999</c:v>
                </c:pt>
                <c:pt idx="9129">
                  <c:v>16.998999999999999</c:v>
                </c:pt>
                <c:pt idx="9130">
                  <c:v>16.998999999999999</c:v>
                </c:pt>
                <c:pt idx="9131">
                  <c:v>16.998000000000001</c:v>
                </c:pt>
                <c:pt idx="9132">
                  <c:v>16.998000000000001</c:v>
                </c:pt>
                <c:pt idx="9133">
                  <c:v>16.997</c:v>
                </c:pt>
                <c:pt idx="9134">
                  <c:v>16.997</c:v>
                </c:pt>
                <c:pt idx="9135">
                  <c:v>16.997</c:v>
                </c:pt>
                <c:pt idx="9136">
                  <c:v>16.997</c:v>
                </c:pt>
                <c:pt idx="9137">
                  <c:v>16.995000000000001</c:v>
                </c:pt>
                <c:pt idx="9138">
                  <c:v>16.997</c:v>
                </c:pt>
                <c:pt idx="9139">
                  <c:v>16.997</c:v>
                </c:pt>
                <c:pt idx="9140">
                  <c:v>16.995999999999999</c:v>
                </c:pt>
                <c:pt idx="9141">
                  <c:v>16.998000000000001</c:v>
                </c:pt>
                <c:pt idx="9142">
                  <c:v>16.998000000000001</c:v>
                </c:pt>
                <c:pt idx="9143">
                  <c:v>16.998000000000001</c:v>
                </c:pt>
                <c:pt idx="9144">
                  <c:v>16.998999999999999</c:v>
                </c:pt>
                <c:pt idx="9145">
                  <c:v>17</c:v>
                </c:pt>
                <c:pt idx="9146">
                  <c:v>17</c:v>
                </c:pt>
                <c:pt idx="9147">
                  <c:v>16.998000000000001</c:v>
                </c:pt>
                <c:pt idx="9148">
                  <c:v>17</c:v>
                </c:pt>
                <c:pt idx="9149">
                  <c:v>16.998999999999999</c:v>
                </c:pt>
                <c:pt idx="9150">
                  <c:v>17.001000000000001</c:v>
                </c:pt>
                <c:pt idx="9151">
                  <c:v>17.001000000000001</c:v>
                </c:pt>
                <c:pt idx="9152">
                  <c:v>17.001000000000001</c:v>
                </c:pt>
                <c:pt idx="9153">
                  <c:v>17.001000000000001</c:v>
                </c:pt>
                <c:pt idx="9154">
                  <c:v>17.001999999999999</c:v>
                </c:pt>
                <c:pt idx="9155">
                  <c:v>17.001999999999999</c:v>
                </c:pt>
                <c:pt idx="9156">
                  <c:v>17.001999999999999</c:v>
                </c:pt>
                <c:pt idx="9157">
                  <c:v>17.001999999999999</c:v>
                </c:pt>
                <c:pt idx="9158">
                  <c:v>17.003</c:v>
                </c:pt>
                <c:pt idx="9159">
                  <c:v>17.004000000000001</c:v>
                </c:pt>
                <c:pt idx="9160">
                  <c:v>17.004000000000001</c:v>
                </c:pt>
                <c:pt idx="9161">
                  <c:v>17.003</c:v>
                </c:pt>
                <c:pt idx="9162">
                  <c:v>17.003</c:v>
                </c:pt>
                <c:pt idx="9163">
                  <c:v>17.001999999999999</c:v>
                </c:pt>
                <c:pt idx="9164">
                  <c:v>17.001999999999999</c:v>
                </c:pt>
                <c:pt idx="9165">
                  <c:v>17.003</c:v>
                </c:pt>
                <c:pt idx="9166">
                  <c:v>17.003</c:v>
                </c:pt>
                <c:pt idx="9167">
                  <c:v>17.001999999999999</c:v>
                </c:pt>
                <c:pt idx="9168">
                  <c:v>17.001999999999999</c:v>
                </c:pt>
                <c:pt idx="9169">
                  <c:v>17.001999999999999</c:v>
                </c:pt>
                <c:pt idx="9170">
                  <c:v>17</c:v>
                </c:pt>
                <c:pt idx="9171">
                  <c:v>17</c:v>
                </c:pt>
                <c:pt idx="9172">
                  <c:v>17</c:v>
                </c:pt>
                <c:pt idx="9173">
                  <c:v>16.998999999999999</c:v>
                </c:pt>
                <c:pt idx="9174">
                  <c:v>16.998999999999999</c:v>
                </c:pt>
                <c:pt idx="9175">
                  <c:v>16.998000000000001</c:v>
                </c:pt>
                <c:pt idx="9176">
                  <c:v>16.998000000000001</c:v>
                </c:pt>
                <c:pt idx="9177">
                  <c:v>16.995999999999999</c:v>
                </c:pt>
                <c:pt idx="9178">
                  <c:v>16.997</c:v>
                </c:pt>
                <c:pt idx="9179">
                  <c:v>16.997</c:v>
                </c:pt>
                <c:pt idx="9180">
                  <c:v>16.995999999999999</c:v>
                </c:pt>
                <c:pt idx="9181">
                  <c:v>16.995999999999999</c:v>
                </c:pt>
                <c:pt idx="9182">
                  <c:v>16.998000000000001</c:v>
                </c:pt>
                <c:pt idx="9183">
                  <c:v>16.995999999999999</c:v>
                </c:pt>
                <c:pt idx="9184">
                  <c:v>16.995999999999999</c:v>
                </c:pt>
                <c:pt idx="9185">
                  <c:v>16.997</c:v>
                </c:pt>
                <c:pt idx="9186">
                  <c:v>16.997</c:v>
                </c:pt>
                <c:pt idx="9187">
                  <c:v>16.997</c:v>
                </c:pt>
                <c:pt idx="9188">
                  <c:v>17</c:v>
                </c:pt>
                <c:pt idx="9189">
                  <c:v>17</c:v>
                </c:pt>
                <c:pt idx="9190">
                  <c:v>16.998000000000001</c:v>
                </c:pt>
                <c:pt idx="9191">
                  <c:v>16.998000000000001</c:v>
                </c:pt>
                <c:pt idx="9192">
                  <c:v>17</c:v>
                </c:pt>
                <c:pt idx="9193">
                  <c:v>17</c:v>
                </c:pt>
                <c:pt idx="9194">
                  <c:v>17.001000000000001</c:v>
                </c:pt>
                <c:pt idx="9195">
                  <c:v>17.001000000000001</c:v>
                </c:pt>
                <c:pt idx="9196">
                  <c:v>17.001999999999999</c:v>
                </c:pt>
                <c:pt idx="9197">
                  <c:v>17.001999999999999</c:v>
                </c:pt>
                <c:pt idx="9198">
                  <c:v>17.004000000000001</c:v>
                </c:pt>
                <c:pt idx="9199">
                  <c:v>17.004000000000001</c:v>
                </c:pt>
                <c:pt idx="9200">
                  <c:v>17.003</c:v>
                </c:pt>
                <c:pt idx="9201">
                  <c:v>17.003</c:v>
                </c:pt>
                <c:pt idx="9202">
                  <c:v>17.004000000000001</c:v>
                </c:pt>
                <c:pt idx="9203">
                  <c:v>17.003</c:v>
                </c:pt>
                <c:pt idx="9204">
                  <c:v>17.003</c:v>
                </c:pt>
                <c:pt idx="9205">
                  <c:v>17.001999999999999</c:v>
                </c:pt>
                <c:pt idx="9206">
                  <c:v>17.001999999999999</c:v>
                </c:pt>
                <c:pt idx="9207">
                  <c:v>17</c:v>
                </c:pt>
                <c:pt idx="9208">
                  <c:v>17</c:v>
                </c:pt>
                <c:pt idx="9209">
                  <c:v>17</c:v>
                </c:pt>
                <c:pt idx="9210">
                  <c:v>16.998999999999999</c:v>
                </c:pt>
                <c:pt idx="9211">
                  <c:v>16.998999999999999</c:v>
                </c:pt>
                <c:pt idx="9212">
                  <c:v>16.998000000000001</c:v>
                </c:pt>
                <c:pt idx="9213">
                  <c:v>16.997</c:v>
                </c:pt>
                <c:pt idx="9214">
                  <c:v>16.998000000000001</c:v>
                </c:pt>
                <c:pt idx="9215">
                  <c:v>16.998000000000001</c:v>
                </c:pt>
                <c:pt idx="9216">
                  <c:v>16.997</c:v>
                </c:pt>
                <c:pt idx="9217">
                  <c:v>16.997</c:v>
                </c:pt>
                <c:pt idx="9218">
                  <c:v>16.997</c:v>
                </c:pt>
                <c:pt idx="9219">
                  <c:v>16.997</c:v>
                </c:pt>
                <c:pt idx="9220">
                  <c:v>16.997</c:v>
                </c:pt>
                <c:pt idx="9221">
                  <c:v>16.998000000000001</c:v>
                </c:pt>
                <c:pt idx="9222">
                  <c:v>16.998000000000001</c:v>
                </c:pt>
                <c:pt idx="9223">
                  <c:v>16.998000000000001</c:v>
                </c:pt>
                <c:pt idx="9224">
                  <c:v>16.998000000000001</c:v>
                </c:pt>
                <c:pt idx="9225">
                  <c:v>17</c:v>
                </c:pt>
                <c:pt idx="9226">
                  <c:v>17</c:v>
                </c:pt>
                <c:pt idx="9227">
                  <c:v>17.001999999999999</c:v>
                </c:pt>
                <c:pt idx="9228">
                  <c:v>17.001999999999999</c:v>
                </c:pt>
                <c:pt idx="9229">
                  <c:v>17.003</c:v>
                </c:pt>
                <c:pt idx="9230">
                  <c:v>17.001999999999999</c:v>
                </c:pt>
                <c:pt idx="9231">
                  <c:v>17.001999999999999</c:v>
                </c:pt>
                <c:pt idx="9232">
                  <c:v>17.003</c:v>
                </c:pt>
                <c:pt idx="9233">
                  <c:v>17.003</c:v>
                </c:pt>
                <c:pt idx="9234">
                  <c:v>17.004000000000001</c:v>
                </c:pt>
                <c:pt idx="9235">
                  <c:v>17.004000000000001</c:v>
                </c:pt>
                <c:pt idx="9236">
                  <c:v>17.001999999999999</c:v>
                </c:pt>
                <c:pt idx="9237">
                  <c:v>17.003</c:v>
                </c:pt>
                <c:pt idx="9238">
                  <c:v>17.003</c:v>
                </c:pt>
                <c:pt idx="9239">
                  <c:v>17.003</c:v>
                </c:pt>
                <c:pt idx="9240">
                  <c:v>17.003</c:v>
                </c:pt>
                <c:pt idx="9241">
                  <c:v>17.003</c:v>
                </c:pt>
                <c:pt idx="9242">
                  <c:v>17.001000000000001</c:v>
                </c:pt>
                <c:pt idx="9243">
                  <c:v>17.001000000000001</c:v>
                </c:pt>
                <c:pt idx="9244">
                  <c:v>17.001999999999999</c:v>
                </c:pt>
                <c:pt idx="9245">
                  <c:v>17.001000000000001</c:v>
                </c:pt>
                <c:pt idx="9246">
                  <c:v>17.001000000000001</c:v>
                </c:pt>
                <c:pt idx="9247">
                  <c:v>17.001000000000001</c:v>
                </c:pt>
                <c:pt idx="9248">
                  <c:v>16.998999999999999</c:v>
                </c:pt>
                <c:pt idx="9249">
                  <c:v>16.998999999999999</c:v>
                </c:pt>
                <c:pt idx="9250">
                  <c:v>16.998999999999999</c:v>
                </c:pt>
                <c:pt idx="9251">
                  <c:v>16.998999999999999</c:v>
                </c:pt>
                <c:pt idx="9252">
                  <c:v>16.998999999999999</c:v>
                </c:pt>
                <c:pt idx="9253">
                  <c:v>16.998000000000001</c:v>
                </c:pt>
                <c:pt idx="9254">
                  <c:v>16.997</c:v>
                </c:pt>
                <c:pt idx="9255">
                  <c:v>16.997</c:v>
                </c:pt>
                <c:pt idx="9256">
                  <c:v>16.997</c:v>
                </c:pt>
                <c:pt idx="9257">
                  <c:v>16.997</c:v>
                </c:pt>
                <c:pt idx="9258">
                  <c:v>16.997</c:v>
                </c:pt>
                <c:pt idx="9259">
                  <c:v>16.995999999999999</c:v>
                </c:pt>
                <c:pt idx="9260">
                  <c:v>16.995999999999999</c:v>
                </c:pt>
                <c:pt idx="9261">
                  <c:v>16.998000000000001</c:v>
                </c:pt>
                <c:pt idx="9262">
                  <c:v>16.998000000000001</c:v>
                </c:pt>
                <c:pt idx="9263">
                  <c:v>16.998000000000001</c:v>
                </c:pt>
                <c:pt idx="9264">
                  <c:v>16.998000000000001</c:v>
                </c:pt>
                <c:pt idx="9265">
                  <c:v>16.998999999999999</c:v>
                </c:pt>
                <c:pt idx="9266">
                  <c:v>16.998999999999999</c:v>
                </c:pt>
                <c:pt idx="9267">
                  <c:v>16.998999999999999</c:v>
                </c:pt>
                <c:pt idx="9268">
                  <c:v>17</c:v>
                </c:pt>
                <c:pt idx="9269">
                  <c:v>17</c:v>
                </c:pt>
                <c:pt idx="9270">
                  <c:v>17.001000000000001</c:v>
                </c:pt>
                <c:pt idx="9271">
                  <c:v>17.001000000000001</c:v>
                </c:pt>
                <c:pt idx="9272">
                  <c:v>17.001000000000001</c:v>
                </c:pt>
                <c:pt idx="9273">
                  <c:v>17.001000000000001</c:v>
                </c:pt>
                <c:pt idx="9274">
                  <c:v>17.001000000000001</c:v>
                </c:pt>
                <c:pt idx="9275">
                  <c:v>17.001999999999999</c:v>
                </c:pt>
                <c:pt idx="9276">
                  <c:v>17.003</c:v>
                </c:pt>
                <c:pt idx="9277">
                  <c:v>17.003</c:v>
                </c:pt>
                <c:pt idx="9278">
                  <c:v>17.004000000000001</c:v>
                </c:pt>
                <c:pt idx="9279">
                  <c:v>17.004000000000001</c:v>
                </c:pt>
                <c:pt idx="9280">
                  <c:v>17.001999999999999</c:v>
                </c:pt>
                <c:pt idx="9281">
                  <c:v>17.001999999999999</c:v>
                </c:pt>
                <c:pt idx="9282">
                  <c:v>17.001999999999999</c:v>
                </c:pt>
                <c:pt idx="9283">
                  <c:v>17.001999999999999</c:v>
                </c:pt>
                <c:pt idx="9284">
                  <c:v>17.003</c:v>
                </c:pt>
                <c:pt idx="9285">
                  <c:v>17.001999999999999</c:v>
                </c:pt>
                <c:pt idx="9286">
                  <c:v>17.001999999999999</c:v>
                </c:pt>
                <c:pt idx="9287">
                  <c:v>17.001999999999999</c:v>
                </c:pt>
                <c:pt idx="9288">
                  <c:v>17.001000000000001</c:v>
                </c:pt>
                <c:pt idx="9289">
                  <c:v>16.998999999999999</c:v>
                </c:pt>
                <c:pt idx="9290">
                  <c:v>17.001000000000001</c:v>
                </c:pt>
                <c:pt idx="9291">
                  <c:v>17.001000000000001</c:v>
                </c:pt>
                <c:pt idx="9292">
                  <c:v>17</c:v>
                </c:pt>
                <c:pt idx="9293">
                  <c:v>17</c:v>
                </c:pt>
                <c:pt idx="9294">
                  <c:v>16.998000000000001</c:v>
                </c:pt>
                <c:pt idx="9295">
                  <c:v>16.997</c:v>
                </c:pt>
                <c:pt idx="9296">
                  <c:v>16.997</c:v>
                </c:pt>
                <c:pt idx="9297">
                  <c:v>16.997</c:v>
                </c:pt>
                <c:pt idx="9298">
                  <c:v>16.997</c:v>
                </c:pt>
                <c:pt idx="9299">
                  <c:v>16.995999999999999</c:v>
                </c:pt>
                <c:pt idx="9300">
                  <c:v>16.995999999999999</c:v>
                </c:pt>
                <c:pt idx="9301">
                  <c:v>16.997</c:v>
                </c:pt>
                <c:pt idx="9302">
                  <c:v>16.997</c:v>
                </c:pt>
                <c:pt idx="9303">
                  <c:v>16.998000000000001</c:v>
                </c:pt>
                <c:pt idx="9304">
                  <c:v>16.998000000000001</c:v>
                </c:pt>
                <c:pt idx="9305">
                  <c:v>16.998000000000001</c:v>
                </c:pt>
                <c:pt idx="9306">
                  <c:v>16.995999999999999</c:v>
                </c:pt>
                <c:pt idx="9307">
                  <c:v>16.995999999999999</c:v>
                </c:pt>
                <c:pt idx="9308">
                  <c:v>16.998000000000001</c:v>
                </c:pt>
                <c:pt idx="9309">
                  <c:v>16.998000000000001</c:v>
                </c:pt>
                <c:pt idx="9310">
                  <c:v>16.998000000000001</c:v>
                </c:pt>
                <c:pt idx="9311">
                  <c:v>17</c:v>
                </c:pt>
                <c:pt idx="9312">
                  <c:v>17</c:v>
                </c:pt>
                <c:pt idx="9313">
                  <c:v>16.998999999999999</c:v>
                </c:pt>
                <c:pt idx="9314">
                  <c:v>16.998999999999999</c:v>
                </c:pt>
                <c:pt idx="9315">
                  <c:v>16.998999999999999</c:v>
                </c:pt>
                <c:pt idx="9316">
                  <c:v>17.001000000000001</c:v>
                </c:pt>
                <c:pt idx="9317">
                  <c:v>17.001000000000001</c:v>
                </c:pt>
                <c:pt idx="9318">
                  <c:v>17.003</c:v>
                </c:pt>
                <c:pt idx="9319">
                  <c:v>17.003</c:v>
                </c:pt>
                <c:pt idx="9320">
                  <c:v>17.003</c:v>
                </c:pt>
                <c:pt idx="9321">
                  <c:v>17.003</c:v>
                </c:pt>
                <c:pt idx="9322">
                  <c:v>17.001999999999999</c:v>
                </c:pt>
                <c:pt idx="9323">
                  <c:v>17.001000000000001</c:v>
                </c:pt>
                <c:pt idx="9324">
                  <c:v>17.001000000000001</c:v>
                </c:pt>
                <c:pt idx="9325">
                  <c:v>17.003</c:v>
                </c:pt>
                <c:pt idx="9326">
                  <c:v>17.003</c:v>
                </c:pt>
                <c:pt idx="9327">
                  <c:v>17.003</c:v>
                </c:pt>
                <c:pt idx="9328">
                  <c:v>17.004000000000001</c:v>
                </c:pt>
                <c:pt idx="9329">
                  <c:v>17.004000000000001</c:v>
                </c:pt>
                <c:pt idx="9330">
                  <c:v>17.003</c:v>
                </c:pt>
                <c:pt idx="9331">
                  <c:v>17.003</c:v>
                </c:pt>
                <c:pt idx="9332">
                  <c:v>17.001000000000001</c:v>
                </c:pt>
                <c:pt idx="9333">
                  <c:v>17.001000000000001</c:v>
                </c:pt>
                <c:pt idx="9334">
                  <c:v>17.001000000000001</c:v>
                </c:pt>
                <c:pt idx="9335">
                  <c:v>16.998999999999999</c:v>
                </c:pt>
                <c:pt idx="9336">
                  <c:v>16.998999999999999</c:v>
                </c:pt>
                <c:pt idx="9337">
                  <c:v>17</c:v>
                </c:pt>
                <c:pt idx="9338">
                  <c:v>16.998000000000001</c:v>
                </c:pt>
                <c:pt idx="9339">
                  <c:v>16.998000000000001</c:v>
                </c:pt>
                <c:pt idx="9340">
                  <c:v>16.998000000000001</c:v>
                </c:pt>
                <c:pt idx="9341">
                  <c:v>16.998000000000001</c:v>
                </c:pt>
                <c:pt idx="9342">
                  <c:v>16.997</c:v>
                </c:pt>
                <c:pt idx="9343">
                  <c:v>16.997</c:v>
                </c:pt>
                <c:pt idx="9344">
                  <c:v>16.998000000000001</c:v>
                </c:pt>
                <c:pt idx="9345">
                  <c:v>16.998000000000001</c:v>
                </c:pt>
                <c:pt idx="9346">
                  <c:v>16.998000000000001</c:v>
                </c:pt>
                <c:pt idx="9347">
                  <c:v>16.998000000000001</c:v>
                </c:pt>
                <c:pt idx="9348">
                  <c:v>16.995999999999999</c:v>
                </c:pt>
                <c:pt idx="9349">
                  <c:v>16.995999999999999</c:v>
                </c:pt>
                <c:pt idx="9350">
                  <c:v>16.998000000000001</c:v>
                </c:pt>
                <c:pt idx="9351">
                  <c:v>17</c:v>
                </c:pt>
                <c:pt idx="9352">
                  <c:v>17</c:v>
                </c:pt>
                <c:pt idx="9353">
                  <c:v>17</c:v>
                </c:pt>
                <c:pt idx="9354">
                  <c:v>17</c:v>
                </c:pt>
                <c:pt idx="9355">
                  <c:v>16.998999999999999</c:v>
                </c:pt>
                <c:pt idx="9356">
                  <c:v>16.998999999999999</c:v>
                </c:pt>
                <c:pt idx="9357">
                  <c:v>17</c:v>
                </c:pt>
                <c:pt idx="9358">
                  <c:v>17.001000000000001</c:v>
                </c:pt>
                <c:pt idx="9359">
                  <c:v>17.001000000000001</c:v>
                </c:pt>
                <c:pt idx="9360">
                  <c:v>17.001999999999999</c:v>
                </c:pt>
                <c:pt idx="9361">
                  <c:v>17.004000000000001</c:v>
                </c:pt>
                <c:pt idx="9362">
                  <c:v>17.003</c:v>
                </c:pt>
                <c:pt idx="9363">
                  <c:v>17.003</c:v>
                </c:pt>
                <c:pt idx="9364">
                  <c:v>17.003</c:v>
                </c:pt>
                <c:pt idx="9365">
                  <c:v>17.003</c:v>
                </c:pt>
                <c:pt idx="9366">
                  <c:v>17.001999999999999</c:v>
                </c:pt>
                <c:pt idx="9367">
                  <c:v>17.004000000000001</c:v>
                </c:pt>
                <c:pt idx="9368">
                  <c:v>17.003</c:v>
                </c:pt>
                <c:pt idx="9369">
                  <c:v>17.003</c:v>
                </c:pt>
                <c:pt idx="9370">
                  <c:v>17.003</c:v>
                </c:pt>
                <c:pt idx="9371">
                  <c:v>17.003</c:v>
                </c:pt>
                <c:pt idx="9372">
                  <c:v>17.003</c:v>
                </c:pt>
                <c:pt idx="9373">
                  <c:v>17.001999999999999</c:v>
                </c:pt>
                <c:pt idx="9374">
                  <c:v>17.001999999999999</c:v>
                </c:pt>
                <c:pt idx="9375">
                  <c:v>17.003</c:v>
                </c:pt>
                <c:pt idx="9376">
                  <c:v>17.001000000000001</c:v>
                </c:pt>
                <c:pt idx="9377">
                  <c:v>17.001000000000001</c:v>
                </c:pt>
                <c:pt idx="9378">
                  <c:v>17.001000000000001</c:v>
                </c:pt>
                <c:pt idx="9379">
                  <c:v>17.001000000000001</c:v>
                </c:pt>
                <c:pt idx="9380">
                  <c:v>16.998999999999999</c:v>
                </c:pt>
                <c:pt idx="9381">
                  <c:v>17.001999999999999</c:v>
                </c:pt>
                <c:pt idx="9382">
                  <c:v>17</c:v>
                </c:pt>
                <c:pt idx="9383">
                  <c:v>17</c:v>
                </c:pt>
                <c:pt idx="9384">
                  <c:v>16.998999999999999</c:v>
                </c:pt>
                <c:pt idx="9385">
                  <c:v>16.998999999999999</c:v>
                </c:pt>
                <c:pt idx="9386">
                  <c:v>16.997</c:v>
                </c:pt>
                <c:pt idx="9387">
                  <c:v>16.997</c:v>
                </c:pt>
                <c:pt idx="9388">
                  <c:v>16.995999999999999</c:v>
                </c:pt>
                <c:pt idx="9389">
                  <c:v>16.995999999999999</c:v>
                </c:pt>
                <c:pt idx="9390">
                  <c:v>16.997</c:v>
                </c:pt>
                <c:pt idx="9391">
                  <c:v>16.998000000000001</c:v>
                </c:pt>
                <c:pt idx="9392">
                  <c:v>16.998000000000001</c:v>
                </c:pt>
                <c:pt idx="9393">
                  <c:v>16.997</c:v>
                </c:pt>
                <c:pt idx="9394">
                  <c:v>16.997</c:v>
                </c:pt>
                <c:pt idx="9395">
                  <c:v>16.997</c:v>
                </c:pt>
                <c:pt idx="9396">
                  <c:v>16.997</c:v>
                </c:pt>
                <c:pt idx="9397">
                  <c:v>16.998000000000001</c:v>
                </c:pt>
                <c:pt idx="9398">
                  <c:v>16.998000000000001</c:v>
                </c:pt>
                <c:pt idx="9399">
                  <c:v>16.998000000000001</c:v>
                </c:pt>
                <c:pt idx="9400">
                  <c:v>17</c:v>
                </c:pt>
                <c:pt idx="9401">
                  <c:v>17</c:v>
                </c:pt>
                <c:pt idx="9402">
                  <c:v>16.998999999999999</c:v>
                </c:pt>
                <c:pt idx="9403">
                  <c:v>17</c:v>
                </c:pt>
                <c:pt idx="9404">
                  <c:v>17</c:v>
                </c:pt>
                <c:pt idx="9405">
                  <c:v>17.001999999999999</c:v>
                </c:pt>
                <c:pt idx="9406">
                  <c:v>17.001999999999999</c:v>
                </c:pt>
                <c:pt idx="9407">
                  <c:v>17.001999999999999</c:v>
                </c:pt>
                <c:pt idx="9408">
                  <c:v>17.003</c:v>
                </c:pt>
                <c:pt idx="9409">
                  <c:v>17.003</c:v>
                </c:pt>
                <c:pt idx="9410">
                  <c:v>17.004000000000001</c:v>
                </c:pt>
                <c:pt idx="9411">
                  <c:v>17.004000000000001</c:v>
                </c:pt>
                <c:pt idx="9412">
                  <c:v>17.003</c:v>
                </c:pt>
                <c:pt idx="9413">
                  <c:v>17.003</c:v>
                </c:pt>
                <c:pt idx="9414">
                  <c:v>17.004000000000001</c:v>
                </c:pt>
                <c:pt idx="9415">
                  <c:v>17.001999999999999</c:v>
                </c:pt>
                <c:pt idx="9416">
                  <c:v>17.001999999999999</c:v>
                </c:pt>
                <c:pt idx="9417">
                  <c:v>17.001000000000001</c:v>
                </c:pt>
                <c:pt idx="9418">
                  <c:v>17.001000000000001</c:v>
                </c:pt>
                <c:pt idx="9419">
                  <c:v>17.001000000000001</c:v>
                </c:pt>
                <c:pt idx="9420">
                  <c:v>17</c:v>
                </c:pt>
                <c:pt idx="9421">
                  <c:v>17</c:v>
                </c:pt>
                <c:pt idx="9422">
                  <c:v>16.998999999999999</c:v>
                </c:pt>
                <c:pt idx="9423">
                  <c:v>16.998999999999999</c:v>
                </c:pt>
                <c:pt idx="9424">
                  <c:v>16.998999999999999</c:v>
                </c:pt>
                <c:pt idx="9425">
                  <c:v>16.998000000000001</c:v>
                </c:pt>
                <c:pt idx="9426">
                  <c:v>16.998000000000001</c:v>
                </c:pt>
                <c:pt idx="9427">
                  <c:v>16.995999999999999</c:v>
                </c:pt>
                <c:pt idx="9428">
                  <c:v>16.995999999999999</c:v>
                </c:pt>
                <c:pt idx="9429">
                  <c:v>16.995999999999999</c:v>
                </c:pt>
                <c:pt idx="9430">
                  <c:v>16.998000000000001</c:v>
                </c:pt>
                <c:pt idx="9431">
                  <c:v>16.998000000000001</c:v>
                </c:pt>
                <c:pt idx="9432">
                  <c:v>16.997</c:v>
                </c:pt>
                <c:pt idx="9433">
                  <c:v>16.995999999999999</c:v>
                </c:pt>
                <c:pt idx="9434">
                  <c:v>16.997</c:v>
                </c:pt>
                <c:pt idx="9435">
                  <c:v>16.995999999999999</c:v>
                </c:pt>
                <c:pt idx="9436">
                  <c:v>16.997</c:v>
                </c:pt>
                <c:pt idx="9437">
                  <c:v>16.998000000000001</c:v>
                </c:pt>
                <c:pt idx="9438">
                  <c:v>16.998000000000001</c:v>
                </c:pt>
                <c:pt idx="9439">
                  <c:v>16.998000000000001</c:v>
                </c:pt>
                <c:pt idx="9440">
                  <c:v>17</c:v>
                </c:pt>
                <c:pt idx="9441">
                  <c:v>17.001999999999999</c:v>
                </c:pt>
                <c:pt idx="9442">
                  <c:v>17.001999999999999</c:v>
                </c:pt>
                <c:pt idx="9443">
                  <c:v>17.001000000000001</c:v>
                </c:pt>
                <c:pt idx="9444">
                  <c:v>17.001000000000001</c:v>
                </c:pt>
                <c:pt idx="9445">
                  <c:v>17</c:v>
                </c:pt>
                <c:pt idx="9446">
                  <c:v>17</c:v>
                </c:pt>
                <c:pt idx="9447">
                  <c:v>17.003</c:v>
                </c:pt>
                <c:pt idx="9448">
                  <c:v>17.003</c:v>
                </c:pt>
                <c:pt idx="9449">
                  <c:v>17.001999999999999</c:v>
                </c:pt>
                <c:pt idx="9450">
                  <c:v>17.004000000000001</c:v>
                </c:pt>
                <c:pt idx="9451">
                  <c:v>17.004000000000001</c:v>
                </c:pt>
                <c:pt idx="9452">
                  <c:v>17.004000000000001</c:v>
                </c:pt>
                <c:pt idx="9453">
                  <c:v>17.003</c:v>
                </c:pt>
                <c:pt idx="9454">
                  <c:v>17.003</c:v>
                </c:pt>
                <c:pt idx="9455">
                  <c:v>17.001999999999999</c:v>
                </c:pt>
                <c:pt idx="9456">
                  <c:v>17.001999999999999</c:v>
                </c:pt>
                <c:pt idx="9457">
                  <c:v>17.004000000000001</c:v>
                </c:pt>
                <c:pt idx="9458">
                  <c:v>17.001999999999999</c:v>
                </c:pt>
                <c:pt idx="9459">
                  <c:v>17.001999999999999</c:v>
                </c:pt>
                <c:pt idx="9460">
                  <c:v>17.001999999999999</c:v>
                </c:pt>
                <c:pt idx="9461">
                  <c:v>17.001999999999999</c:v>
                </c:pt>
                <c:pt idx="9462">
                  <c:v>17.001000000000001</c:v>
                </c:pt>
                <c:pt idx="9463">
                  <c:v>17.001000000000001</c:v>
                </c:pt>
                <c:pt idx="9464">
                  <c:v>17.001000000000001</c:v>
                </c:pt>
                <c:pt idx="9465">
                  <c:v>17.001000000000001</c:v>
                </c:pt>
                <c:pt idx="9466">
                  <c:v>17.001000000000001</c:v>
                </c:pt>
                <c:pt idx="9467">
                  <c:v>17.001000000000001</c:v>
                </c:pt>
                <c:pt idx="9468">
                  <c:v>17.001000000000001</c:v>
                </c:pt>
                <c:pt idx="9469">
                  <c:v>16.998999999999999</c:v>
                </c:pt>
                <c:pt idx="9470">
                  <c:v>16.998999999999999</c:v>
                </c:pt>
                <c:pt idx="9471">
                  <c:v>16.998999999999999</c:v>
                </c:pt>
                <c:pt idx="9472">
                  <c:v>16.997</c:v>
                </c:pt>
                <c:pt idx="9473">
                  <c:v>16.997</c:v>
                </c:pt>
                <c:pt idx="9474">
                  <c:v>16.998999999999999</c:v>
                </c:pt>
                <c:pt idx="9475">
                  <c:v>16.998999999999999</c:v>
                </c:pt>
                <c:pt idx="9476">
                  <c:v>16.997</c:v>
                </c:pt>
                <c:pt idx="9477">
                  <c:v>16.997</c:v>
                </c:pt>
                <c:pt idx="9478">
                  <c:v>16.995999999999999</c:v>
                </c:pt>
                <c:pt idx="9479">
                  <c:v>16.995999999999999</c:v>
                </c:pt>
                <c:pt idx="9480">
                  <c:v>16.997</c:v>
                </c:pt>
                <c:pt idx="9481">
                  <c:v>16.997</c:v>
                </c:pt>
                <c:pt idx="9482">
                  <c:v>16.997</c:v>
                </c:pt>
                <c:pt idx="9483">
                  <c:v>16.997</c:v>
                </c:pt>
                <c:pt idx="9484">
                  <c:v>16.998000000000001</c:v>
                </c:pt>
                <c:pt idx="9485">
                  <c:v>16.998000000000001</c:v>
                </c:pt>
                <c:pt idx="9486">
                  <c:v>16.998000000000001</c:v>
                </c:pt>
                <c:pt idx="9487">
                  <c:v>16.998999999999999</c:v>
                </c:pt>
                <c:pt idx="9488">
                  <c:v>16.997</c:v>
                </c:pt>
                <c:pt idx="9489">
                  <c:v>16.998000000000001</c:v>
                </c:pt>
                <c:pt idx="9490">
                  <c:v>16.998000000000001</c:v>
                </c:pt>
                <c:pt idx="9491">
                  <c:v>17</c:v>
                </c:pt>
                <c:pt idx="9492">
                  <c:v>17</c:v>
                </c:pt>
                <c:pt idx="9493">
                  <c:v>16.998999999999999</c:v>
                </c:pt>
                <c:pt idx="9494">
                  <c:v>17.001999999999999</c:v>
                </c:pt>
                <c:pt idx="9495">
                  <c:v>17.001999999999999</c:v>
                </c:pt>
                <c:pt idx="9496">
                  <c:v>17.001999999999999</c:v>
                </c:pt>
                <c:pt idx="9497">
                  <c:v>17.003</c:v>
                </c:pt>
                <c:pt idx="9498">
                  <c:v>17.003</c:v>
                </c:pt>
                <c:pt idx="9499">
                  <c:v>17.001999999999999</c:v>
                </c:pt>
                <c:pt idx="9500">
                  <c:v>17.004000000000001</c:v>
                </c:pt>
                <c:pt idx="9501">
                  <c:v>17.004000000000001</c:v>
                </c:pt>
                <c:pt idx="9502">
                  <c:v>17.004000000000001</c:v>
                </c:pt>
                <c:pt idx="9503">
                  <c:v>17.001999999999999</c:v>
                </c:pt>
                <c:pt idx="9504">
                  <c:v>17.003</c:v>
                </c:pt>
                <c:pt idx="9505">
                  <c:v>17.003</c:v>
                </c:pt>
                <c:pt idx="9506">
                  <c:v>17.001999999999999</c:v>
                </c:pt>
                <c:pt idx="9507">
                  <c:v>17.003</c:v>
                </c:pt>
                <c:pt idx="9508">
                  <c:v>17.003</c:v>
                </c:pt>
                <c:pt idx="9509">
                  <c:v>16.998999999999999</c:v>
                </c:pt>
                <c:pt idx="9510">
                  <c:v>16.998999999999999</c:v>
                </c:pt>
                <c:pt idx="9511">
                  <c:v>17</c:v>
                </c:pt>
                <c:pt idx="9512">
                  <c:v>17</c:v>
                </c:pt>
                <c:pt idx="9513">
                  <c:v>16.998999999999999</c:v>
                </c:pt>
                <c:pt idx="9514">
                  <c:v>17.001000000000001</c:v>
                </c:pt>
                <c:pt idx="9515">
                  <c:v>17.001000000000001</c:v>
                </c:pt>
                <c:pt idx="9516">
                  <c:v>16.998000000000001</c:v>
                </c:pt>
                <c:pt idx="9517">
                  <c:v>16.998000000000001</c:v>
                </c:pt>
                <c:pt idx="9518">
                  <c:v>16.998000000000001</c:v>
                </c:pt>
                <c:pt idx="9519">
                  <c:v>16.995999999999999</c:v>
                </c:pt>
                <c:pt idx="9520">
                  <c:v>16.995999999999999</c:v>
                </c:pt>
                <c:pt idx="9521">
                  <c:v>16.997</c:v>
                </c:pt>
                <c:pt idx="9522">
                  <c:v>16.997</c:v>
                </c:pt>
                <c:pt idx="9523">
                  <c:v>16.997</c:v>
                </c:pt>
                <c:pt idx="9524">
                  <c:v>16.997</c:v>
                </c:pt>
                <c:pt idx="9525">
                  <c:v>16.997</c:v>
                </c:pt>
                <c:pt idx="9526">
                  <c:v>16.997</c:v>
                </c:pt>
                <c:pt idx="9527">
                  <c:v>16.997</c:v>
                </c:pt>
                <c:pt idx="9528">
                  <c:v>16.998000000000001</c:v>
                </c:pt>
                <c:pt idx="9529">
                  <c:v>16.998000000000001</c:v>
                </c:pt>
                <c:pt idx="9530">
                  <c:v>16.997</c:v>
                </c:pt>
                <c:pt idx="9531">
                  <c:v>16.998000000000001</c:v>
                </c:pt>
                <c:pt idx="9532">
                  <c:v>17</c:v>
                </c:pt>
                <c:pt idx="9533">
                  <c:v>16.998999999999999</c:v>
                </c:pt>
                <c:pt idx="9534">
                  <c:v>16.998999999999999</c:v>
                </c:pt>
                <c:pt idx="9535">
                  <c:v>17.001000000000001</c:v>
                </c:pt>
                <c:pt idx="9536">
                  <c:v>17.001000000000001</c:v>
                </c:pt>
                <c:pt idx="9537">
                  <c:v>17.001999999999999</c:v>
                </c:pt>
                <c:pt idx="9538">
                  <c:v>17.001999999999999</c:v>
                </c:pt>
                <c:pt idx="9539">
                  <c:v>17.001999999999999</c:v>
                </c:pt>
                <c:pt idx="9540">
                  <c:v>17.001999999999999</c:v>
                </c:pt>
                <c:pt idx="9541">
                  <c:v>17.001999999999999</c:v>
                </c:pt>
                <c:pt idx="9542">
                  <c:v>17.001999999999999</c:v>
                </c:pt>
                <c:pt idx="9543">
                  <c:v>17.004999999999999</c:v>
                </c:pt>
                <c:pt idx="9544">
                  <c:v>17.004000000000001</c:v>
                </c:pt>
                <c:pt idx="9545">
                  <c:v>17.001999999999999</c:v>
                </c:pt>
                <c:pt idx="9546">
                  <c:v>17.001999999999999</c:v>
                </c:pt>
                <c:pt idx="9547">
                  <c:v>17.003</c:v>
                </c:pt>
                <c:pt idx="9548">
                  <c:v>17.001999999999999</c:v>
                </c:pt>
                <c:pt idx="9549">
                  <c:v>17</c:v>
                </c:pt>
                <c:pt idx="9550">
                  <c:v>17</c:v>
                </c:pt>
                <c:pt idx="9551">
                  <c:v>17</c:v>
                </c:pt>
                <c:pt idx="9552">
                  <c:v>16.998999999999999</c:v>
                </c:pt>
                <c:pt idx="9553">
                  <c:v>17</c:v>
                </c:pt>
                <c:pt idx="9554">
                  <c:v>17</c:v>
                </c:pt>
                <c:pt idx="9555">
                  <c:v>16.998000000000001</c:v>
                </c:pt>
                <c:pt idx="9556">
                  <c:v>16.998000000000001</c:v>
                </c:pt>
                <c:pt idx="9557">
                  <c:v>16.997</c:v>
                </c:pt>
                <c:pt idx="9558">
                  <c:v>16.995999999999999</c:v>
                </c:pt>
                <c:pt idx="9559">
                  <c:v>16.995999999999999</c:v>
                </c:pt>
                <c:pt idx="9560">
                  <c:v>16.998000000000001</c:v>
                </c:pt>
                <c:pt idx="9561">
                  <c:v>16.998000000000001</c:v>
                </c:pt>
                <c:pt idx="9562">
                  <c:v>16.995999999999999</c:v>
                </c:pt>
                <c:pt idx="9563">
                  <c:v>16.995999999999999</c:v>
                </c:pt>
                <c:pt idx="9564">
                  <c:v>16.997</c:v>
                </c:pt>
                <c:pt idx="9565">
                  <c:v>16.997</c:v>
                </c:pt>
                <c:pt idx="9566">
                  <c:v>16.998000000000001</c:v>
                </c:pt>
                <c:pt idx="9567">
                  <c:v>16.998000000000001</c:v>
                </c:pt>
                <c:pt idx="9568">
                  <c:v>16.997</c:v>
                </c:pt>
                <c:pt idx="9569">
                  <c:v>16.998999999999999</c:v>
                </c:pt>
                <c:pt idx="9570">
                  <c:v>17</c:v>
                </c:pt>
                <c:pt idx="9571">
                  <c:v>17</c:v>
                </c:pt>
                <c:pt idx="9572">
                  <c:v>17</c:v>
                </c:pt>
                <c:pt idx="9573">
                  <c:v>17</c:v>
                </c:pt>
                <c:pt idx="9574">
                  <c:v>17.001000000000001</c:v>
                </c:pt>
                <c:pt idx="9575">
                  <c:v>17.001000000000001</c:v>
                </c:pt>
                <c:pt idx="9576">
                  <c:v>17.001000000000001</c:v>
                </c:pt>
                <c:pt idx="9577">
                  <c:v>17.004000000000001</c:v>
                </c:pt>
                <c:pt idx="9578">
                  <c:v>17.004000000000001</c:v>
                </c:pt>
                <c:pt idx="9579">
                  <c:v>17.003</c:v>
                </c:pt>
                <c:pt idx="9580">
                  <c:v>17.003</c:v>
                </c:pt>
                <c:pt idx="9581">
                  <c:v>17.003</c:v>
                </c:pt>
                <c:pt idx="9582">
                  <c:v>17.001999999999999</c:v>
                </c:pt>
                <c:pt idx="9583">
                  <c:v>17.003</c:v>
                </c:pt>
                <c:pt idx="9584">
                  <c:v>17.003</c:v>
                </c:pt>
                <c:pt idx="9585">
                  <c:v>17.001999999999999</c:v>
                </c:pt>
                <c:pt idx="9586">
                  <c:v>17.001999999999999</c:v>
                </c:pt>
                <c:pt idx="9587">
                  <c:v>17.001999999999999</c:v>
                </c:pt>
                <c:pt idx="9588">
                  <c:v>17.001999999999999</c:v>
                </c:pt>
                <c:pt idx="9589">
                  <c:v>17.001000000000001</c:v>
                </c:pt>
                <c:pt idx="9590">
                  <c:v>17.001000000000001</c:v>
                </c:pt>
                <c:pt idx="9591">
                  <c:v>17.001000000000001</c:v>
                </c:pt>
                <c:pt idx="9592">
                  <c:v>16.997</c:v>
                </c:pt>
                <c:pt idx="9593">
                  <c:v>16.997</c:v>
                </c:pt>
                <c:pt idx="9594">
                  <c:v>16.998000000000001</c:v>
                </c:pt>
                <c:pt idx="9595">
                  <c:v>16.998000000000001</c:v>
                </c:pt>
                <c:pt idx="9596">
                  <c:v>16.998000000000001</c:v>
                </c:pt>
                <c:pt idx="9597">
                  <c:v>16.998000000000001</c:v>
                </c:pt>
                <c:pt idx="9598">
                  <c:v>16.995999999999999</c:v>
                </c:pt>
                <c:pt idx="9599">
                  <c:v>16.995999999999999</c:v>
                </c:pt>
                <c:pt idx="9600">
                  <c:v>16.998000000000001</c:v>
                </c:pt>
                <c:pt idx="9601">
                  <c:v>16.995000000000001</c:v>
                </c:pt>
                <c:pt idx="9602">
                  <c:v>16.995000000000001</c:v>
                </c:pt>
                <c:pt idx="9603">
                  <c:v>16.997</c:v>
                </c:pt>
                <c:pt idx="9604">
                  <c:v>16.997</c:v>
                </c:pt>
                <c:pt idx="9605">
                  <c:v>16.997</c:v>
                </c:pt>
                <c:pt idx="9606">
                  <c:v>16.997</c:v>
                </c:pt>
                <c:pt idx="9607">
                  <c:v>17</c:v>
                </c:pt>
                <c:pt idx="9608">
                  <c:v>17</c:v>
                </c:pt>
                <c:pt idx="9609">
                  <c:v>17.001999999999999</c:v>
                </c:pt>
                <c:pt idx="9610">
                  <c:v>17.001999999999999</c:v>
                </c:pt>
                <c:pt idx="9611">
                  <c:v>17.001999999999999</c:v>
                </c:pt>
                <c:pt idx="9612">
                  <c:v>17.001999999999999</c:v>
                </c:pt>
                <c:pt idx="9613">
                  <c:v>17.001999999999999</c:v>
                </c:pt>
                <c:pt idx="9614">
                  <c:v>17.003</c:v>
                </c:pt>
                <c:pt idx="9615">
                  <c:v>17.003</c:v>
                </c:pt>
                <c:pt idx="9616">
                  <c:v>17.003</c:v>
                </c:pt>
                <c:pt idx="9617">
                  <c:v>17.003</c:v>
                </c:pt>
                <c:pt idx="9618">
                  <c:v>17.003</c:v>
                </c:pt>
                <c:pt idx="9619">
                  <c:v>17.003</c:v>
                </c:pt>
                <c:pt idx="9620">
                  <c:v>17.003</c:v>
                </c:pt>
                <c:pt idx="9621">
                  <c:v>17.001999999999999</c:v>
                </c:pt>
                <c:pt idx="9622">
                  <c:v>17.001999999999999</c:v>
                </c:pt>
                <c:pt idx="9623">
                  <c:v>17.001999999999999</c:v>
                </c:pt>
                <c:pt idx="9624">
                  <c:v>17.001000000000001</c:v>
                </c:pt>
                <c:pt idx="9625">
                  <c:v>17.001999999999999</c:v>
                </c:pt>
                <c:pt idx="9626">
                  <c:v>17.001999999999999</c:v>
                </c:pt>
                <c:pt idx="9627">
                  <c:v>17.001999999999999</c:v>
                </c:pt>
                <c:pt idx="9628">
                  <c:v>16.998000000000001</c:v>
                </c:pt>
                <c:pt idx="9629">
                  <c:v>16.998000000000001</c:v>
                </c:pt>
                <c:pt idx="9630">
                  <c:v>16.998000000000001</c:v>
                </c:pt>
                <c:pt idx="9631">
                  <c:v>16.998000000000001</c:v>
                </c:pt>
                <c:pt idx="9632">
                  <c:v>16.998000000000001</c:v>
                </c:pt>
                <c:pt idx="9633">
                  <c:v>16.998999999999999</c:v>
                </c:pt>
                <c:pt idx="9634">
                  <c:v>16.995999999999999</c:v>
                </c:pt>
                <c:pt idx="9635">
                  <c:v>16.995999999999999</c:v>
                </c:pt>
                <c:pt idx="9636">
                  <c:v>16.998000000000001</c:v>
                </c:pt>
                <c:pt idx="9637">
                  <c:v>16.998000000000001</c:v>
                </c:pt>
                <c:pt idx="9638">
                  <c:v>16.995999999999999</c:v>
                </c:pt>
                <c:pt idx="9639">
                  <c:v>16.995999999999999</c:v>
                </c:pt>
                <c:pt idx="9640">
                  <c:v>16.997</c:v>
                </c:pt>
                <c:pt idx="9641">
                  <c:v>16.997</c:v>
                </c:pt>
                <c:pt idx="9642">
                  <c:v>16.995999999999999</c:v>
                </c:pt>
                <c:pt idx="9643">
                  <c:v>16.995999999999999</c:v>
                </c:pt>
                <c:pt idx="9644">
                  <c:v>16.998000000000001</c:v>
                </c:pt>
                <c:pt idx="9645">
                  <c:v>16.998000000000001</c:v>
                </c:pt>
                <c:pt idx="9646">
                  <c:v>17</c:v>
                </c:pt>
                <c:pt idx="9647">
                  <c:v>17</c:v>
                </c:pt>
                <c:pt idx="9648">
                  <c:v>16.998999999999999</c:v>
                </c:pt>
                <c:pt idx="9649">
                  <c:v>17</c:v>
                </c:pt>
                <c:pt idx="9650">
                  <c:v>17</c:v>
                </c:pt>
                <c:pt idx="9651">
                  <c:v>17.001000000000001</c:v>
                </c:pt>
                <c:pt idx="9652">
                  <c:v>17.001999999999999</c:v>
                </c:pt>
                <c:pt idx="9653">
                  <c:v>17.003</c:v>
                </c:pt>
                <c:pt idx="9654">
                  <c:v>17.003</c:v>
                </c:pt>
                <c:pt idx="9655">
                  <c:v>17.001999999999999</c:v>
                </c:pt>
                <c:pt idx="9656">
                  <c:v>17.001999999999999</c:v>
                </c:pt>
                <c:pt idx="9657">
                  <c:v>17.004000000000001</c:v>
                </c:pt>
                <c:pt idx="9658">
                  <c:v>17.004000000000001</c:v>
                </c:pt>
                <c:pt idx="9659">
                  <c:v>17.001999999999999</c:v>
                </c:pt>
                <c:pt idx="9660">
                  <c:v>17.003</c:v>
                </c:pt>
                <c:pt idx="9661">
                  <c:v>17.003</c:v>
                </c:pt>
                <c:pt idx="9662">
                  <c:v>17.003</c:v>
                </c:pt>
                <c:pt idx="9663">
                  <c:v>17.003</c:v>
                </c:pt>
                <c:pt idx="9664">
                  <c:v>17.003</c:v>
                </c:pt>
                <c:pt idx="9665">
                  <c:v>17.001999999999999</c:v>
                </c:pt>
                <c:pt idx="9666">
                  <c:v>17.001999999999999</c:v>
                </c:pt>
                <c:pt idx="9667">
                  <c:v>17.001999999999999</c:v>
                </c:pt>
                <c:pt idx="9668">
                  <c:v>17</c:v>
                </c:pt>
                <c:pt idx="9669">
                  <c:v>17</c:v>
                </c:pt>
                <c:pt idx="9670">
                  <c:v>17.001000000000001</c:v>
                </c:pt>
                <c:pt idx="9671">
                  <c:v>16.998999999999999</c:v>
                </c:pt>
                <c:pt idx="9672">
                  <c:v>16.998999999999999</c:v>
                </c:pt>
                <c:pt idx="9673">
                  <c:v>16.998999999999999</c:v>
                </c:pt>
                <c:pt idx="9674">
                  <c:v>16.997</c:v>
                </c:pt>
                <c:pt idx="9675">
                  <c:v>16.997</c:v>
                </c:pt>
                <c:pt idx="9676">
                  <c:v>16.997</c:v>
                </c:pt>
                <c:pt idx="9677">
                  <c:v>16.997</c:v>
                </c:pt>
                <c:pt idx="9678">
                  <c:v>16.997</c:v>
                </c:pt>
                <c:pt idx="9679">
                  <c:v>16.997</c:v>
                </c:pt>
                <c:pt idx="9680">
                  <c:v>16.997</c:v>
                </c:pt>
                <c:pt idx="9681">
                  <c:v>16.997</c:v>
                </c:pt>
                <c:pt idx="9682">
                  <c:v>16.997</c:v>
                </c:pt>
                <c:pt idx="9683">
                  <c:v>16.998000000000001</c:v>
                </c:pt>
                <c:pt idx="9684">
                  <c:v>16.998000000000001</c:v>
                </c:pt>
                <c:pt idx="9685">
                  <c:v>16.998000000000001</c:v>
                </c:pt>
                <c:pt idx="9686">
                  <c:v>16.998000000000001</c:v>
                </c:pt>
                <c:pt idx="9687">
                  <c:v>16.997</c:v>
                </c:pt>
                <c:pt idx="9688">
                  <c:v>16.997</c:v>
                </c:pt>
                <c:pt idx="9689">
                  <c:v>17</c:v>
                </c:pt>
                <c:pt idx="9690">
                  <c:v>17</c:v>
                </c:pt>
                <c:pt idx="9691">
                  <c:v>17</c:v>
                </c:pt>
                <c:pt idx="9692">
                  <c:v>17</c:v>
                </c:pt>
                <c:pt idx="9693">
                  <c:v>17.001999999999999</c:v>
                </c:pt>
                <c:pt idx="9694">
                  <c:v>17.001999999999999</c:v>
                </c:pt>
                <c:pt idx="9695">
                  <c:v>17</c:v>
                </c:pt>
                <c:pt idx="9696">
                  <c:v>17.003</c:v>
                </c:pt>
                <c:pt idx="9697">
                  <c:v>17.003</c:v>
                </c:pt>
                <c:pt idx="9698">
                  <c:v>17.001999999999999</c:v>
                </c:pt>
                <c:pt idx="9699">
                  <c:v>17.004000000000001</c:v>
                </c:pt>
                <c:pt idx="9700">
                  <c:v>17.004000000000001</c:v>
                </c:pt>
                <c:pt idx="9701">
                  <c:v>17.003</c:v>
                </c:pt>
                <c:pt idx="9702">
                  <c:v>17.003</c:v>
                </c:pt>
                <c:pt idx="9703">
                  <c:v>17.003</c:v>
                </c:pt>
                <c:pt idx="9704">
                  <c:v>17.001999999999999</c:v>
                </c:pt>
                <c:pt idx="9705">
                  <c:v>17.001999999999999</c:v>
                </c:pt>
                <c:pt idx="9706">
                  <c:v>17.001000000000001</c:v>
                </c:pt>
                <c:pt idx="9707">
                  <c:v>17.001000000000001</c:v>
                </c:pt>
                <c:pt idx="9708">
                  <c:v>17</c:v>
                </c:pt>
                <c:pt idx="9709">
                  <c:v>17</c:v>
                </c:pt>
                <c:pt idx="9710">
                  <c:v>16.998999999999999</c:v>
                </c:pt>
                <c:pt idx="9711">
                  <c:v>16.998999999999999</c:v>
                </c:pt>
                <c:pt idx="9712">
                  <c:v>16.998000000000001</c:v>
                </c:pt>
                <c:pt idx="9713">
                  <c:v>16.998000000000001</c:v>
                </c:pt>
                <c:pt idx="9714">
                  <c:v>16.995999999999999</c:v>
                </c:pt>
                <c:pt idx="9715">
                  <c:v>16.997</c:v>
                </c:pt>
                <c:pt idx="9716">
                  <c:v>16.997</c:v>
                </c:pt>
                <c:pt idx="9717">
                  <c:v>16.997</c:v>
                </c:pt>
                <c:pt idx="9718">
                  <c:v>16.997</c:v>
                </c:pt>
                <c:pt idx="9719">
                  <c:v>16.995999999999999</c:v>
                </c:pt>
                <c:pt idx="9720">
                  <c:v>16.995999999999999</c:v>
                </c:pt>
                <c:pt idx="9721">
                  <c:v>16.995999999999999</c:v>
                </c:pt>
                <c:pt idx="9722">
                  <c:v>16.995999999999999</c:v>
                </c:pt>
                <c:pt idx="9723">
                  <c:v>16.998000000000001</c:v>
                </c:pt>
                <c:pt idx="9724">
                  <c:v>16.998000000000001</c:v>
                </c:pt>
                <c:pt idx="9725">
                  <c:v>16.998000000000001</c:v>
                </c:pt>
                <c:pt idx="9726">
                  <c:v>17.001000000000001</c:v>
                </c:pt>
                <c:pt idx="9727">
                  <c:v>17.001000000000001</c:v>
                </c:pt>
                <c:pt idx="9728">
                  <c:v>17</c:v>
                </c:pt>
                <c:pt idx="9729">
                  <c:v>17</c:v>
                </c:pt>
                <c:pt idx="9730">
                  <c:v>16.998999999999999</c:v>
                </c:pt>
                <c:pt idx="9731">
                  <c:v>16.998999999999999</c:v>
                </c:pt>
                <c:pt idx="9732">
                  <c:v>17.001000000000001</c:v>
                </c:pt>
                <c:pt idx="9733">
                  <c:v>17.003</c:v>
                </c:pt>
                <c:pt idx="9734">
                  <c:v>17.001999999999999</c:v>
                </c:pt>
                <c:pt idx="9735">
                  <c:v>17.001999999999999</c:v>
                </c:pt>
                <c:pt idx="9736">
                  <c:v>17.001000000000001</c:v>
                </c:pt>
                <c:pt idx="9737">
                  <c:v>17.001999999999999</c:v>
                </c:pt>
                <c:pt idx="9738">
                  <c:v>17.001999999999999</c:v>
                </c:pt>
                <c:pt idx="9739">
                  <c:v>17.004000000000001</c:v>
                </c:pt>
                <c:pt idx="9740">
                  <c:v>17.003</c:v>
                </c:pt>
                <c:pt idx="9741">
                  <c:v>17.003</c:v>
                </c:pt>
                <c:pt idx="9742">
                  <c:v>17.001000000000001</c:v>
                </c:pt>
                <c:pt idx="9743">
                  <c:v>17.003</c:v>
                </c:pt>
                <c:pt idx="9744">
                  <c:v>17.003</c:v>
                </c:pt>
                <c:pt idx="9745">
                  <c:v>17.003</c:v>
                </c:pt>
                <c:pt idx="9746">
                  <c:v>17.001999999999999</c:v>
                </c:pt>
                <c:pt idx="9747">
                  <c:v>17.001999999999999</c:v>
                </c:pt>
                <c:pt idx="9748">
                  <c:v>17.001000000000001</c:v>
                </c:pt>
                <c:pt idx="9749">
                  <c:v>17.001000000000001</c:v>
                </c:pt>
                <c:pt idx="9750">
                  <c:v>17</c:v>
                </c:pt>
                <c:pt idx="9751">
                  <c:v>17</c:v>
                </c:pt>
                <c:pt idx="9752">
                  <c:v>16.998999999999999</c:v>
                </c:pt>
                <c:pt idx="9753">
                  <c:v>16.998000000000001</c:v>
                </c:pt>
                <c:pt idx="9754">
                  <c:v>16.998000000000001</c:v>
                </c:pt>
                <c:pt idx="9755">
                  <c:v>16.998999999999999</c:v>
                </c:pt>
                <c:pt idx="9756">
                  <c:v>16.998999999999999</c:v>
                </c:pt>
                <c:pt idx="9757">
                  <c:v>16.997</c:v>
                </c:pt>
                <c:pt idx="9758">
                  <c:v>16.997</c:v>
                </c:pt>
                <c:pt idx="9759">
                  <c:v>16.998000000000001</c:v>
                </c:pt>
                <c:pt idx="9760">
                  <c:v>16.995999999999999</c:v>
                </c:pt>
                <c:pt idx="9761">
                  <c:v>16.995999999999999</c:v>
                </c:pt>
                <c:pt idx="9762">
                  <c:v>16.997</c:v>
                </c:pt>
                <c:pt idx="9763">
                  <c:v>16.997</c:v>
                </c:pt>
                <c:pt idx="9764">
                  <c:v>16.995999999999999</c:v>
                </c:pt>
                <c:pt idx="9765">
                  <c:v>16.995999999999999</c:v>
                </c:pt>
                <c:pt idx="9766">
                  <c:v>16.997</c:v>
                </c:pt>
                <c:pt idx="9767">
                  <c:v>16.997</c:v>
                </c:pt>
                <c:pt idx="9768">
                  <c:v>16.997</c:v>
                </c:pt>
                <c:pt idx="9769">
                  <c:v>16.998000000000001</c:v>
                </c:pt>
                <c:pt idx="9770">
                  <c:v>16.998000000000001</c:v>
                </c:pt>
                <c:pt idx="9771">
                  <c:v>16.998000000000001</c:v>
                </c:pt>
                <c:pt idx="9772">
                  <c:v>16.998000000000001</c:v>
                </c:pt>
                <c:pt idx="9773">
                  <c:v>16.998999999999999</c:v>
                </c:pt>
                <c:pt idx="9774">
                  <c:v>16.998999999999999</c:v>
                </c:pt>
                <c:pt idx="9775">
                  <c:v>17</c:v>
                </c:pt>
                <c:pt idx="9776">
                  <c:v>17.001000000000001</c:v>
                </c:pt>
                <c:pt idx="9777">
                  <c:v>17</c:v>
                </c:pt>
                <c:pt idx="9778">
                  <c:v>17</c:v>
                </c:pt>
                <c:pt idx="9779">
                  <c:v>17.001999999999999</c:v>
                </c:pt>
                <c:pt idx="9780">
                  <c:v>17.001999999999999</c:v>
                </c:pt>
                <c:pt idx="9781">
                  <c:v>17.001000000000001</c:v>
                </c:pt>
                <c:pt idx="9782">
                  <c:v>17.003</c:v>
                </c:pt>
                <c:pt idx="9783">
                  <c:v>17.003</c:v>
                </c:pt>
                <c:pt idx="9784">
                  <c:v>17.003</c:v>
                </c:pt>
                <c:pt idx="9785">
                  <c:v>17.003</c:v>
                </c:pt>
                <c:pt idx="9786">
                  <c:v>17.003</c:v>
                </c:pt>
                <c:pt idx="9787">
                  <c:v>17.003</c:v>
                </c:pt>
                <c:pt idx="9788">
                  <c:v>17.003</c:v>
                </c:pt>
                <c:pt idx="9789">
                  <c:v>17.003</c:v>
                </c:pt>
                <c:pt idx="9790">
                  <c:v>17.004000000000001</c:v>
                </c:pt>
                <c:pt idx="9791">
                  <c:v>17.003</c:v>
                </c:pt>
                <c:pt idx="9792">
                  <c:v>17.004000000000001</c:v>
                </c:pt>
                <c:pt idx="9793">
                  <c:v>17.004000000000001</c:v>
                </c:pt>
                <c:pt idx="9794">
                  <c:v>17.001000000000001</c:v>
                </c:pt>
                <c:pt idx="9795">
                  <c:v>17.001000000000001</c:v>
                </c:pt>
                <c:pt idx="9796">
                  <c:v>17.003</c:v>
                </c:pt>
                <c:pt idx="9797">
                  <c:v>17</c:v>
                </c:pt>
                <c:pt idx="9798">
                  <c:v>17</c:v>
                </c:pt>
                <c:pt idx="9799">
                  <c:v>17.001000000000001</c:v>
                </c:pt>
                <c:pt idx="9800">
                  <c:v>17</c:v>
                </c:pt>
                <c:pt idx="9801">
                  <c:v>17</c:v>
                </c:pt>
                <c:pt idx="9802">
                  <c:v>17</c:v>
                </c:pt>
                <c:pt idx="9803">
                  <c:v>17</c:v>
                </c:pt>
                <c:pt idx="9804">
                  <c:v>16.998000000000001</c:v>
                </c:pt>
                <c:pt idx="9805">
                  <c:v>16.998000000000001</c:v>
                </c:pt>
                <c:pt idx="9806">
                  <c:v>16.998000000000001</c:v>
                </c:pt>
                <c:pt idx="9807">
                  <c:v>16.997</c:v>
                </c:pt>
                <c:pt idx="9808">
                  <c:v>16.998000000000001</c:v>
                </c:pt>
                <c:pt idx="9809">
                  <c:v>16.998000000000001</c:v>
                </c:pt>
                <c:pt idx="9810">
                  <c:v>16.995999999999999</c:v>
                </c:pt>
                <c:pt idx="9811">
                  <c:v>16.995999999999999</c:v>
                </c:pt>
                <c:pt idx="9812">
                  <c:v>16.997</c:v>
                </c:pt>
                <c:pt idx="9813">
                  <c:v>16.995999999999999</c:v>
                </c:pt>
                <c:pt idx="9814">
                  <c:v>16.995999999999999</c:v>
                </c:pt>
                <c:pt idx="9815">
                  <c:v>16.997</c:v>
                </c:pt>
                <c:pt idx="9816">
                  <c:v>16.997</c:v>
                </c:pt>
                <c:pt idx="9817">
                  <c:v>16.997</c:v>
                </c:pt>
                <c:pt idx="9818">
                  <c:v>16.998000000000001</c:v>
                </c:pt>
                <c:pt idx="9819">
                  <c:v>16.998000000000001</c:v>
                </c:pt>
                <c:pt idx="9820">
                  <c:v>16.997</c:v>
                </c:pt>
                <c:pt idx="9821">
                  <c:v>16.997</c:v>
                </c:pt>
                <c:pt idx="9822">
                  <c:v>17</c:v>
                </c:pt>
                <c:pt idx="9823">
                  <c:v>17</c:v>
                </c:pt>
                <c:pt idx="9824">
                  <c:v>17.001999999999999</c:v>
                </c:pt>
                <c:pt idx="9825">
                  <c:v>17.001999999999999</c:v>
                </c:pt>
                <c:pt idx="9826">
                  <c:v>17.001999999999999</c:v>
                </c:pt>
                <c:pt idx="9827">
                  <c:v>17.001999999999999</c:v>
                </c:pt>
                <c:pt idx="9828">
                  <c:v>17.001999999999999</c:v>
                </c:pt>
                <c:pt idx="9829">
                  <c:v>17.001999999999999</c:v>
                </c:pt>
                <c:pt idx="9830">
                  <c:v>17.003</c:v>
                </c:pt>
                <c:pt idx="9831">
                  <c:v>17.001999999999999</c:v>
                </c:pt>
                <c:pt idx="9832">
                  <c:v>17.001999999999999</c:v>
                </c:pt>
                <c:pt idx="9833">
                  <c:v>17.003</c:v>
                </c:pt>
                <c:pt idx="9834">
                  <c:v>17.003</c:v>
                </c:pt>
                <c:pt idx="9835">
                  <c:v>17.004000000000001</c:v>
                </c:pt>
                <c:pt idx="9836">
                  <c:v>17.004000000000001</c:v>
                </c:pt>
                <c:pt idx="9837">
                  <c:v>17.001999999999999</c:v>
                </c:pt>
                <c:pt idx="9838">
                  <c:v>17.003</c:v>
                </c:pt>
                <c:pt idx="9839">
                  <c:v>17.003</c:v>
                </c:pt>
                <c:pt idx="9840">
                  <c:v>17.003</c:v>
                </c:pt>
                <c:pt idx="9841">
                  <c:v>17.001000000000001</c:v>
                </c:pt>
                <c:pt idx="9842">
                  <c:v>17.001000000000001</c:v>
                </c:pt>
                <c:pt idx="9843">
                  <c:v>17.001000000000001</c:v>
                </c:pt>
                <c:pt idx="9844">
                  <c:v>17.001000000000001</c:v>
                </c:pt>
                <c:pt idx="9845">
                  <c:v>17.001999999999999</c:v>
                </c:pt>
                <c:pt idx="9846">
                  <c:v>17.001999999999999</c:v>
                </c:pt>
                <c:pt idx="9847">
                  <c:v>17</c:v>
                </c:pt>
                <c:pt idx="9848">
                  <c:v>17</c:v>
                </c:pt>
                <c:pt idx="9849">
                  <c:v>17</c:v>
                </c:pt>
                <c:pt idx="9850">
                  <c:v>16.997</c:v>
                </c:pt>
                <c:pt idx="9851">
                  <c:v>16.997</c:v>
                </c:pt>
                <c:pt idx="9852">
                  <c:v>16.997</c:v>
                </c:pt>
                <c:pt idx="9853">
                  <c:v>16.997</c:v>
                </c:pt>
                <c:pt idx="9854">
                  <c:v>16.997</c:v>
                </c:pt>
                <c:pt idx="9855">
                  <c:v>16.995999999999999</c:v>
                </c:pt>
                <c:pt idx="9856">
                  <c:v>16.997</c:v>
                </c:pt>
                <c:pt idx="9857">
                  <c:v>16.997</c:v>
                </c:pt>
                <c:pt idx="9858">
                  <c:v>16.998000000000001</c:v>
                </c:pt>
                <c:pt idx="9859">
                  <c:v>16.998999999999999</c:v>
                </c:pt>
                <c:pt idx="9860">
                  <c:v>16.998999999999999</c:v>
                </c:pt>
                <c:pt idx="9861">
                  <c:v>16.998999999999999</c:v>
                </c:pt>
                <c:pt idx="9862">
                  <c:v>16.998999999999999</c:v>
                </c:pt>
                <c:pt idx="9863">
                  <c:v>16.998999999999999</c:v>
                </c:pt>
                <c:pt idx="9864">
                  <c:v>16.998999999999999</c:v>
                </c:pt>
                <c:pt idx="9865">
                  <c:v>17.001000000000001</c:v>
                </c:pt>
                <c:pt idx="9866">
                  <c:v>17</c:v>
                </c:pt>
                <c:pt idx="9867">
                  <c:v>17</c:v>
                </c:pt>
                <c:pt idx="9868">
                  <c:v>17.001999999999999</c:v>
                </c:pt>
                <c:pt idx="9869">
                  <c:v>17.001999999999999</c:v>
                </c:pt>
                <c:pt idx="9870">
                  <c:v>17.001999999999999</c:v>
                </c:pt>
                <c:pt idx="9871">
                  <c:v>17.001999999999999</c:v>
                </c:pt>
                <c:pt idx="9872">
                  <c:v>17.004000000000001</c:v>
                </c:pt>
                <c:pt idx="9873">
                  <c:v>17.004000000000001</c:v>
                </c:pt>
                <c:pt idx="9874">
                  <c:v>17.001000000000001</c:v>
                </c:pt>
                <c:pt idx="9875">
                  <c:v>17.001000000000001</c:v>
                </c:pt>
                <c:pt idx="9876">
                  <c:v>17.003</c:v>
                </c:pt>
                <c:pt idx="9877">
                  <c:v>17.004000000000001</c:v>
                </c:pt>
                <c:pt idx="9878">
                  <c:v>17.003</c:v>
                </c:pt>
                <c:pt idx="9879">
                  <c:v>17.003</c:v>
                </c:pt>
                <c:pt idx="9880">
                  <c:v>17.001000000000001</c:v>
                </c:pt>
                <c:pt idx="9881">
                  <c:v>17.001999999999999</c:v>
                </c:pt>
                <c:pt idx="9882">
                  <c:v>17.001999999999999</c:v>
                </c:pt>
                <c:pt idx="9883">
                  <c:v>17</c:v>
                </c:pt>
                <c:pt idx="9884">
                  <c:v>17</c:v>
                </c:pt>
                <c:pt idx="9885">
                  <c:v>17.001000000000001</c:v>
                </c:pt>
                <c:pt idx="9886">
                  <c:v>17.001000000000001</c:v>
                </c:pt>
                <c:pt idx="9887">
                  <c:v>16.998999999999999</c:v>
                </c:pt>
                <c:pt idx="9888">
                  <c:v>16.998999999999999</c:v>
                </c:pt>
                <c:pt idx="9889">
                  <c:v>16.998000000000001</c:v>
                </c:pt>
                <c:pt idx="9890">
                  <c:v>16.998000000000001</c:v>
                </c:pt>
                <c:pt idx="9891">
                  <c:v>16.998000000000001</c:v>
                </c:pt>
                <c:pt idx="9892">
                  <c:v>16.997</c:v>
                </c:pt>
                <c:pt idx="9893">
                  <c:v>16.997</c:v>
                </c:pt>
                <c:pt idx="9894">
                  <c:v>16.995999999999999</c:v>
                </c:pt>
                <c:pt idx="9895">
                  <c:v>16.995999999999999</c:v>
                </c:pt>
                <c:pt idx="9896">
                  <c:v>16.997</c:v>
                </c:pt>
                <c:pt idx="9897">
                  <c:v>16.997</c:v>
                </c:pt>
                <c:pt idx="9898">
                  <c:v>16.998999999999999</c:v>
                </c:pt>
                <c:pt idx="9899">
                  <c:v>16.998999999999999</c:v>
                </c:pt>
                <c:pt idx="9900">
                  <c:v>16.997</c:v>
                </c:pt>
                <c:pt idx="9901">
                  <c:v>16.998999999999999</c:v>
                </c:pt>
                <c:pt idx="9902">
                  <c:v>17</c:v>
                </c:pt>
                <c:pt idx="9903">
                  <c:v>16.998999999999999</c:v>
                </c:pt>
                <c:pt idx="9904">
                  <c:v>16.998999999999999</c:v>
                </c:pt>
                <c:pt idx="9905">
                  <c:v>17.001999999999999</c:v>
                </c:pt>
                <c:pt idx="9906">
                  <c:v>17.001000000000001</c:v>
                </c:pt>
                <c:pt idx="9907">
                  <c:v>17.001000000000001</c:v>
                </c:pt>
                <c:pt idx="9908">
                  <c:v>17.001999999999999</c:v>
                </c:pt>
                <c:pt idx="9909">
                  <c:v>17.001999999999999</c:v>
                </c:pt>
                <c:pt idx="9910">
                  <c:v>17.003</c:v>
                </c:pt>
                <c:pt idx="9911">
                  <c:v>17.003</c:v>
                </c:pt>
                <c:pt idx="9912">
                  <c:v>17.004000000000001</c:v>
                </c:pt>
                <c:pt idx="9913">
                  <c:v>17.004000000000001</c:v>
                </c:pt>
                <c:pt idx="9914">
                  <c:v>17.004000000000001</c:v>
                </c:pt>
                <c:pt idx="9915">
                  <c:v>17.004000000000001</c:v>
                </c:pt>
                <c:pt idx="9916">
                  <c:v>17.003</c:v>
                </c:pt>
                <c:pt idx="9917">
                  <c:v>17.003</c:v>
                </c:pt>
                <c:pt idx="9918">
                  <c:v>17.003</c:v>
                </c:pt>
                <c:pt idx="9919">
                  <c:v>17.003</c:v>
                </c:pt>
                <c:pt idx="9920">
                  <c:v>17.001000000000001</c:v>
                </c:pt>
                <c:pt idx="9921">
                  <c:v>17.001000000000001</c:v>
                </c:pt>
                <c:pt idx="9922">
                  <c:v>17.001000000000001</c:v>
                </c:pt>
                <c:pt idx="9923">
                  <c:v>17.001000000000001</c:v>
                </c:pt>
                <c:pt idx="9924">
                  <c:v>16.998999999999999</c:v>
                </c:pt>
                <c:pt idx="9925">
                  <c:v>17</c:v>
                </c:pt>
                <c:pt idx="9926">
                  <c:v>16.998999999999999</c:v>
                </c:pt>
                <c:pt idx="9927">
                  <c:v>16.998999999999999</c:v>
                </c:pt>
                <c:pt idx="9928">
                  <c:v>16.998000000000001</c:v>
                </c:pt>
                <c:pt idx="9929">
                  <c:v>16.998000000000001</c:v>
                </c:pt>
                <c:pt idx="9930">
                  <c:v>16.995999999999999</c:v>
                </c:pt>
                <c:pt idx="9931">
                  <c:v>16.998999999999999</c:v>
                </c:pt>
                <c:pt idx="9932">
                  <c:v>16.997</c:v>
                </c:pt>
                <c:pt idx="9933">
                  <c:v>16.997</c:v>
                </c:pt>
                <c:pt idx="9934">
                  <c:v>16.995000000000001</c:v>
                </c:pt>
                <c:pt idx="9935">
                  <c:v>16.998000000000001</c:v>
                </c:pt>
                <c:pt idx="9936">
                  <c:v>16.997</c:v>
                </c:pt>
                <c:pt idx="9937">
                  <c:v>16.997</c:v>
                </c:pt>
                <c:pt idx="9938">
                  <c:v>17</c:v>
                </c:pt>
                <c:pt idx="9939">
                  <c:v>17</c:v>
                </c:pt>
                <c:pt idx="9940">
                  <c:v>16.998000000000001</c:v>
                </c:pt>
                <c:pt idx="9941">
                  <c:v>16.998000000000001</c:v>
                </c:pt>
                <c:pt idx="9942">
                  <c:v>16.998999999999999</c:v>
                </c:pt>
                <c:pt idx="9943">
                  <c:v>17.001000000000001</c:v>
                </c:pt>
                <c:pt idx="9944">
                  <c:v>17.001999999999999</c:v>
                </c:pt>
                <c:pt idx="9945">
                  <c:v>17.001999999999999</c:v>
                </c:pt>
                <c:pt idx="9946">
                  <c:v>17.001999999999999</c:v>
                </c:pt>
                <c:pt idx="9947">
                  <c:v>17.001999999999999</c:v>
                </c:pt>
                <c:pt idx="9948">
                  <c:v>17.003</c:v>
                </c:pt>
                <c:pt idx="9949">
                  <c:v>17.003</c:v>
                </c:pt>
                <c:pt idx="9950">
                  <c:v>17.003</c:v>
                </c:pt>
                <c:pt idx="9951">
                  <c:v>17.003</c:v>
                </c:pt>
                <c:pt idx="9952">
                  <c:v>17.003</c:v>
                </c:pt>
                <c:pt idx="9953">
                  <c:v>17.003</c:v>
                </c:pt>
                <c:pt idx="9954">
                  <c:v>17.003</c:v>
                </c:pt>
                <c:pt idx="9955">
                  <c:v>17.003</c:v>
                </c:pt>
                <c:pt idx="9956">
                  <c:v>17.003</c:v>
                </c:pt>
                <c:pt idx="9957">
                  <c:v>17.004000000000001</c:v>
                </c:pt>
                <c:pt idx="9958">
                  <c:v>17.003</c:v>
                </c:pt>
                <c:pt idx="9959">
                  <c:v>17.003</c:v>
                </c:pt>
                <c:pt idx="9960">
                  <c:v>17.001999999999999</c:v>
                </c:pt>
                <c:pt idx="9961">
                  <c:v>17.001999999999999</c:v>
                </c:pt>
                <c:pt idx="9962">
                  <c:v>17.001999999999999</c:v>
                </c:pt>
                <c:pt idx="9963">
                  <c:v>17.001999999999999</c:v>
                </c:pt>
                <c:pt idx="9964">
                  <c:v>17.001999999999999</c:v>
                </c:pt>
                <c:pt idx="9965">
                  <c:v>17.001999999999999</c:v>
                </c:pt>
                <c:pt idx="9966">
                  <c:v>17</c:v>
                </c:pt>
                <c:pt idx="9967">
                  <c:v>16.998999999999999</c:v>
                </c:pt>
                <c:pt idx="9968">
                  <c:v>17</c:v>
                </c:pt>
                <c:pt idx="9969">
                  <c:v>17</c:v>
                </c:pt>
                <c:pt idx="9970">
                  <c:v>16.998999999999999</c:v>
                </c:pt>
                <c:pt idx="9971">
                  <c:v>16.998999999999999</c:v>
                </c:pt>
                <c:pt idx="9972">
                  <c:v>16.998999999999999</c:v>
                </c:pt>
                <c:pt idx="9973">
                  <c:v>16.997</c:v>
                </c:pt>
                <c:pt idx="9974">
                  <c:v>16.997</c:v>
                </c:pt>
                <c:pt idx="9975">
                  <c:v>16.995999999999999</c:v>
                </c:pt>
                <c:pt idx="9976">
                  <c:v>16.995000000000001</c:v>
                </c:pt>
                <c:pt idx="9977">
                  <c:v>16.995000000000001</c:v>
                </c:pt>
                <c:pt idx="9978">
                  <c:v>16.997</c:v>
                </c:pt>
                <c:pt idx="9979">
                  <c:v>16.997</c:v>
                </c:pt>
                <c:pt idx="9980">
                  <c:v>16.997</c:v>
                </c:pt>
                <c:pt idx="9981">
                  <c:v>16.998000000000001</c:v>
                </c:pt>
                <c:pt idx="9982">
                  <c:v>16.998999999999999</c:v>
                </c:pt>
                <c:pt idx="9983">
                  <c:v>16.998999999999999</c:v>
                </c:pt>
                <c:pt idx="9984">
                  <c:v>17</c:v>
                </c:pt>
                <c:pt idx="9985">
                  <c:v>17</c:v>
                </c:pt>
                <c:pt idx="9986">
                  <c:v>16.998999999999999</c:v>
                </c:pt>
                <c:pt idx="9987">
                  <c:v>16.998999999999999</c:v>
                </c:pt>
                <c:pt idx="9988">
                  <c:v>17.001000000000001</c:v>
                </c:pt>
                <c:pt idx="9989">
                  <c:v>17.001000000000001</c:v>
                </c:pt>
                <c:pt idx="9990">
                  <c:v>17.001000000000001</c:v>
                </c:pt>
                <c:pt idx="9991">
                  <c:v>17.003</c:v>
                </c:pt>
                <c:pt idx="9992">
                  <c:v>17.003</c:v>
                </c:pt>
                <c:pt idx="9993">
                  <c:v>17.001000000000001</c:v>
                </c:pt>
                <c:pt idx="9994">
                  <c:v>17.001000000000001</c:v>
                </c:pt>
                <c:pt idx="9995">
                  <c:v>17.001999999999999</c:v>
                </c:pt>
                <c:pt idx="9996">
                  <c:v>17.003</c:v>
                </c:pt>
                <c:pt idx="9997">
                  <c:v>17.003</c:v>
                </c:pt>
                <c:pt idx="9998">
                  <c:v>17.003</c:v>
                </c:pt>
                <c:pt idx="9999">
                  <c:v>17.003</c:v>
                </c:pt>
                <c:pt idx="10000">
                  <c:v>17.003</c:v>
                </c:pt>
                <c:pt idx="10001">
                  <c:v>17.003</c:v>
                </c:pt>
                <c:pt idx="10002">
                  <c:v>17.003</c:v>
                </c:pt>
                <c:pt idx="10003">
                  <c:v>17.001000000000001</c:v>
                </c:pt>
                <c:pt idx="10004">
                  <c:v>17.001000000000001</c:v>
                </c:pt>
                <c:pt idx="10005">
                  <c:v>17.001000000000001</c:v>
                </c:pt>
                <c:pt idx="10006">
                  <c:v>17.001000000000001</c:v>
                </c:pt>
                <c:pt idx="10007">
                  <c:v>17.001000000000001</c:v>
                </c:pt>
                <c:pt idx="10008">
                  <c:v>17.001000000000001</c:v>
                </c:pt>
                <c:pt idx="10009">
                  <c:v>17</c:v>
                </c:pt>
                <c:pt idx="10010">
                  <c:v>17</c:v>
                </c:pt>
                <c:pt idx="10011">
                  <c:v>16.998999999999999</c:v>
                </c:pt>
                <c:pt idx="10012">
                  <c:v>16.998000000000001</c:v>
                </c:pt>
                <c:pt idx="10013">
                  <c:v>16.995999999999999</c:v>
                </c:pt>
                <c:pt idx="10014">
                  <c:v>16.995999999999999</c:v>
                </c:pt>
                <c:pt idx="10015">
                  <c:v>16.998000000000001</c:v>
                </c:pt>
                <c:pt idx="10016">
                  <c:v>16.995000000000001</c:v>
                </c:pt>
                <c:pt idx="10017">
                  <c:v>16.997</c:v>
                </c:pt>
                <c:pt idx="10018">
                  <c:v>16.997</c:v>
                </c:pt>
                <c:pt idx="10019">
                  <c:v>16.997</c:v>
                </c:pt>
                <c:pt idx="10020">
                  <c:v>16.995999999999999</c:v>
                </c:pt>
                <c:pt idx="10021">
                  <c:v>16.995999999999999</c:v>
                </c:pt>
                <c:pt idx="10022">
                  <c:v>16.998000000000001</c:v>
                </c:pt>
                <c:pt idx="10023">
                  <c:v>16.998000000000001</c:v>
                </c:pt>
                <c:pt idx="10024">
                  <c:v>16.998999999999999</c:v>
                </c:pt>
                <c:pt idx="10025">
                  <c:v>16.998999999999999</c:v>
                </c:pt>
                <c:pt idx="10026">
                  <c:v>16.998000000000001</c:v>
                </c:pt>
                <c:pt idx="10027">
                  <c:v>17</c:v>
                </c:pt>
                <c:pt idx="10028">
                  <c:v>17.001000000000001</c:v>
                </c:pt>
                <c:pt idx="10029">
                  <c:v>17.001000000000001</c:v>
                </c:pt>
                <c:pt idx="10030">
                  <c:v>16.998999999999999</c:v>
                </c:pt>
                <c:pt idx="10031">
                  <c:v>16.998999999999999</c:v>
                </c:pt>
                <c:pt idx="10032">
                  <c:v>17.001000000000001</c:v>
                </c:pt>
                <c:pt idx="10033">
                  <c:v>17.001000000000001</c:v>
                </c:pt>
                <c:pt idx="10034">
                  <c:v>17.001000000000001</c:v>
                </c:pt>
                <c:pt idx="10035">
                  <c:v>17.003</c:v>
                </c:pt>
                <c:pt idx="10036">
                  <c:v>17.003</c:v>
                </c:pt>
                <c:pt idx="10037">
                  <c:v>17.004000000000001</c:v>
                </c:pt>
                <c:pt idx="10038">
                  <c:v>17.004000000000001</c:v>
                </c:pt>
                <c:pt idx="10039">
                  <c:v>17.003</c:v>
                </c:pt>
                <c:pt idx="10040">
                  <c:v>17.003</c:v>
                </c:pt>
                <c:pt idx="10041">
                  <c:v>17.003</c:v>
                </c:pt>
                <c:pt idx="10042">
                  <c:v>17.003</c:v>
                </c:pt>
                <c:pt idx="10043">
                  <c:v>17.001999999999999</c:v>
                </c:pt>
                <c:pt idx="10044">
                  <c:v>17.001999999999999</c:v>
                </c:pt>
                <c:pt idx="10045">
                  <c:v>17.001999999999999</c:v>
                </c:pt>
                <c:pt idx="10046">
                  <c:v>17.001999999999999</c:v>
                </c:pt>
                <c:pt idx="10047">
                  <c:v>17.001000000000001</c:v>
                </c:pt>
                <c:pt idx="10048">
                  <c:v>17.001000000000001</c:v>
                </c:pt>
                <c:pt idx="10049">
                  <c:v>16.998999999999999</c:v>
                </c:pt>
                <c:pt idx="10050">
                  <c:v>16.998999999999999</c:v>
                </c:pt>
                <c:pt idx="10051">
                  <c:v>16.998999999999999</c:v>
                </c:pt>
                <c:pt idx="10052">
                  <c:v>16.998000000000001</c:v>
                </c:pt>
                <c:pt idx="10053">
                  <c:v>16.995999999999999</c:v>
                </c:pt>
                <c:pt idx="10054">
                  <c:v>16.998000000000001</c:v>
                </c:pt>
                <c:pt idx="10055">
                  <c:v>16.998000000000001</c:v>
                </c:pt>
                <c:pt idx="10056">
                  <c:v>16.995999999999999</c:v>
                </c:pt>
                <c:pt idx="10057">
                  <c:v>16.998000000000001</c:v>
                </c:pt>
                <c:pt idx="10058">
                  <c:v>16.998000000000001</c:v>
                </c:pt>
                <c:pt idx="10059">
                  <c:v>16.995999999999999</c:v>
                </c:pt>
                <c:pt idx="10060">
                  <c:v>16.995999999999999</c:v>
                </c:pt>
                <c:pt idx="10061">
                  <c:v>16.997</c:v>
                </c:pt>
                <c:pt idx="10062">
                  <c:v>16.997</c:v>
                </c:pt>
                <c:pt idx="10063">
                  <c:v>16.998000000000001</c:v>
                </c:pt>
                <c:pt idx="10064">
                  <c:v>16.998000000000001</c:v>
                </c:pt>
                <c:pt idx="10065">
                  <c:v>16.998000000000001</c:v>
                </c:pt>
                <c:pt idx="10066">
                  <c:v>16.998000000000001</c:v>
                </c:pt>
                <c:pt idx="10067">
                  <c:v>16.998000000000001</c:v>
                </c:pt>
                <c:pt idx="10068">
                  <c:v>17</c:v>
                </c:pt>
                <c:pt idx="10069">
                  <c:v>17.001999999999999</c:v>
                </c:pt>
                <c:pt idx="10070">
                  <c:v>17.001999999999999</c:v>
                </c:pt>
                <c:pt idx="10071">
                  <c:v>17.001999999999999</c:v>
                </c:pt>
                <c:pt idx="10072">
                  <c:v>17.001999999999999</c:v>
                </c:pt>
                <c:pt idx="10073">
                  <c:v>17.001999999999999</c:v>
                </c:pt>
                <c:pt idx="10074">
                  <c:v>17.001999999999999</c:v>
                </c:pt>
                <c:pt idx="10075">
                  <c:v>17.001999999999999</c:v>
                </c:pt>
                <c:pt idx="10076">
                  <c:v>17.001999999999999</c:v>
                </c:pt>
                <c:pt idx="10077">
                  <c:v>17.001999999999999</c:v>
                </c:pt>
                <c:pt idx="10078">
                  <c:v>17.003</c:v>
                </c:pt>
                <c:pt idx="10079">
                  <c:v>17.003</c:v>
                </c:pt>
                <c:pt idx="10080">
                  <c:v>17.003</c:v>
                </c:pt>
                <c:pt idx="10081">
                  <c:v>17.003</c:v>
                </c:pt>
                <c:pt idx="10082">
                  <c:v>17.001999999999999</c:v>
                </c:pt>
                <c:pt idx="10083">
                  <c:v>17.001999999999999</c:v>
                </c:pt>
                <c:pt idx="10084">
                  <c:v>17.003</c:v>
                </c:pt>
                <c:pt idx="10085">
                  <c:v>17.003</c:v>
                </c:pt>
                <c:pt idx="10086">
                  <c:v>17.001000000000001</c:v>
                </c:pt>
                <c:pt idx="10087">
                  <c:v>17.001000000000001</c:v>
                </c:pt>
                <c:pt idx="10088">
                  <c:v>17.001999999999999</c:v>
                </c:pt>
                <c:pt idx="10089">
                  <c:v>17.001999999999999</c:v>
                </c:pt>
                <c:pt idx="10090">
                  <c:v>17.001000000000001</c:v>
                </c:pt>
                <c:pt idx="10091">
                  <c:v>17.001999999999999</c:v>
                </c:pt>
                <c:pt idx="10092">
                  <c:v>17.001999999999999</c:v>
                </c:pt>
                <c:pt idx="10093">
                  <c:v>16.997</c:v>
                </c:pt>
                <c:pt idx="10094">
                  <c:v>16.997</c:v>
                </c:pt>
                <c:pt idx="10095">
                  <c:v>16.997</c:v>
                </c:pt>
                <c:pt idx="10096">
                  <c:v>16.997</c:v>
                </c:pt>
                <c:pt idx="10097">
                  <c:v>16.997</c:v>
                </c:pt>
                <c:pt idx="10098">
                  <c:v>16.997</c:v>
                </c:pt>
                <c:pt idx="10099">
                  <c:v>16.997</c:v>
                </c:pt>
                <c:pt idx="10100">
                  <c:v>16.997</c:v>
                </c:pt>
                <c:pt idx="10101">
                  <c:v>16.997</c:v>
                </c:pt>
                <c:pt idx="10102">
                  <c:v>16.997</c:v>
                </c:pt>
                <c:pt idx="10103">
                  <c:v>17</c:v>
                </c:pt>
                <c:pt idx="10104">
                  <c:v>17</c:v>
                </c:pt>
                <c:pt idx="10105">
                  <c:v>17</c:v>
                </c:pt>
                <c:pt idx="10106">
                  <c:v>16.998999999999999</c:v>
                </c:pt>
                <c:pt idx="10107">
                  <c:v>16.998999999999999</c:v>
                </c:pt>
                <c:pt idx="10108">
                  <c:v>17</c:v>
                </c:pt>
                <c:pt idx="10109">
                  <c:v>17.001000000000001</c:v>
                </c:pt>
                <c:pt idx="10110">
                  <c:v>17.001000000000001</c:v>
                </c:pt>
                <c:pt idx="10111">
                  <c:v>17.004000000000001</c:v>
                </c:pt>
                <c:pt idx="10112">
                  <c:v>17.001999999999999</c:v>
                </c:pt>
                <c:pt idx="10113">
                  <c:v>17.003</c:v>
                </c:pt>
                <c:pt idx="10114">
                  <c:v>17.001999999999999</c:v>
                </c:pt>
                <c:pt idx="10115">
                  <c:v>17.001999999999999</c:v>
                </c:pt>
                <c:pt idx="10116">
                  <c:v>17.003</c:v>
                </c:pt>
                <c:pt idx="10117">
                  <c:v>17.003</c:v>
                </c:pt>
                <c:pt idx="10118">
                  <c:v>17.001999999999999</c:v>
                </c:pt>
                <c:pt idx="10119">
                  <c:v>17.001999999999999</c:v>
                </c:pt>
                <c:pt idx="10120">
                  <c:v>17.004000000000001</c:v>
                </c:pt>
                <c:pt idx="10121">
                  <c:v>17.004000000000001</c:v>
                </c:pt>
                <c:pt idx="10122">
                  <c:v>17.003</c:v>
                </c:pt>
                <c:pt idx="10123">
                  <c:v>17.001999999999999</c:v>
                </c:pt>
                <c:pt idx="10124">
                  <c:v>17.001999999999999</c:v>
                </c:pt>
                <c:pt idx="10125">
                  <c:v>17.001999999999999</c:v>
                </c:pt>
                <c:pt idx="10126">
                  <c:v>17.001999999999999</c:v>
                </c:pt>
                <c:pt idx="10127">
                  <c:v>17.001999999999999</c:v>
                </c:pt>
                <c:pt idx="10128">
                  <c:v>17.001000000000001</c:v>
                </c:pt>
                <c:pt idx="10129">
                  <c:v>16.998999999999999</c:v>
                </c:pt>
                <c:pt idx="10130">
                  <c:v>16.998999999999999</c:v>
                </c:pt>
                <c:pt idx="10131">
                  <c:v>16.998999999999999</c:v>
                </c:pt>
                <c:pt idx="10132">
                  <c:v>16.998999999999999</c:v>
                </c:pt>
                <c:pt idx="10133">
                  <c:v>16.995999999999999</c:v>
                </c:pt>
                <c:pt idx="10134">
                  <c:v>16.995999999999999</c:v>
                </c:pt>
                <c:pt idx="10135">
                  <c:v>16.997</c:v>
                </c:pt>
                <c:pt idx="10136">
                  <c:v>16.997</c:v>
                </c:pt>
                <c:pt idx="10137">
                  <c:v>16.997</c:v>
                </c:pt>
                <c:pt idx="10138">
                  <c:v>16.995999999999999</c:v>
                </c:pt>
                <c:pt idx="10139">
                  <c:v>16.995000000000001</c:v>
                </c:pt>
                <c:pt idx="10140">
                  <c:v>16.997</c:v>
                </c:pt>
                <c:pt idx="10141">
                  <c:v>16.997</c:v>
                </c:pt>
                <c:pt idx="10142">
                  <c:v>16.995999999999999</c:v>
                </c:pt>
                <c:pt idx="10143">
                  <c:v>16.997</c:v>
                </c:pt>
                <c:pt idx="10144">
                  <c:v>16.997</c:v>
                </c:pt>
                <c:pt idx="10145">
                  <c:v>16.997</c:v>
                </c:pt>
                <c:pt idx="10146">
                  <c:v>16.997</c:v>
                </c:pt>
                <c:pt idx="10147">
                  <c:v>16.998999999999999</c:v>
                </c:pt>
                <c:pt idx="10148">
                  <c:v>16.998999999999999</c:v>
                </c:pt>
                <c:pt idx="10149">
                  <c:v>16.998999999999999</c:v>
                </c:pt>
                <c:pt idx="10150">
                  <c:v>16.998999999999999</c:v>
                </c:pt>
                <c:pt idx="10151">
                  <c:v>17.001999999999999</c:v>
                </c:pt>
                <c:pt idx="10152">
                  <c:v>17.001999999999999</c:v>
                </c:pt>
                <c:pt idx="10153">
                  <c:v>17.001000000000001</c:v>
                </c:pt>
                <c:pt idx="10154">
                  <c:v>17.001000000000001</c:v>
                </c:pt>
                <c:pt idx="10155">
                  <c:v>17.001000000000001</c:v>
                </c:pt>
                <c:pt idx="10156">
                  <c:v>17.001999999999999</c:v>
                </c:pt>
                <c:pt idx="10157">
                  <c:v>17.001999999999999</c:v>
                </c:pt>
                <c:pt idx="10158">
                  <c:v>17.003</c:v>
                </c:pt>
                <c:pt idx="10159">
                  <c:v>17.003</c:v>
                </c:pt>
                <c:pt idx="10160">
                  <c:v>17.004000000000001</c:v>
                </c:pt>
                <c:pt idx="10161">
                  <c:v>17.004000000000001</c:v>
                </c:pt>
                <c:pt idx="10162">
                  <c:v>17.004000000000001</c:v>
                </c:pt>
                <c:pt idx="10163">
                  <c:v>17.001999999999999</c:v>
                </c:pt>
                <c:pt idx="10164">
                  <c:v>17.001999999999999</c:v>
                </c:pt>
                <c:pt idx="10165">
                  <c:v>17.001999999999999</c:v>
                </c:pt>
                <c:pt idx="10166">
                  <c:v>17.001999999999999</c:v>
                </c:pt>
                <c:pt idx="10167">
                  <c:v>17.001999999999999</c:v>
                </c:pt>
                <c:pt idx="10168">
                  <c:v>17.001999999999999</c:v>
                </c:pt>
                <c:pt idx="10169">
                  <c:v>16.998999999999999</c:v>
                </c:pt>
                <c:pt idx="10170">
                  <c:v>16.998999999999999</c:v>
                </c:pt>
                <c:pt idx="10171">
                  <c:v>16.998999999999999</c:v>
                </c:pt>
                <c:pt idx="10172">
                  <c:v>16.998000000000001</c:v>
                </c:pt>
                <c:pt idx="10173">
                  <c:v>16.998000000000001</c:v>
                </c:pt>
                <c:pt idx="10174">
                  <c:v>16.998000000000001</c:v>
                </c:pt>
                <c:pt idx="10175">
                  <c:v>16.997</c:v>
                </c:pt>
                <c:pt idx="10176">
                  <c:v>16.997</c:v>
                </c:pt>
                <c:pt idx="10177">
                  <c:v>16.998000000000001</c:v>
                </c:pt>
                <c:pt idx="10178">
                  <c:v>16.995999999999999</c:v>
                </c:pt>
                <c:pt idx="10179">
                  <c:v>16.995999999999999</c:v>
                </c:pt>
                <c:pt idx="10180">
                  <c:v>16.997</c:v>
                </c:pt>
                <c:pt idx="10181">
                  <c:v>16.995999999999999</c:v>
                </c:pt>
                <c:pt idx="10182">
                  <c:v>16.995999999999999</c:v>
                </c:pt>
                <c:pt idx="10183">
                  <c:v>16.997</c:v>
                </c:pt>
                <c:pt idx="10184">
                  <c:v>16.997</c:v>
                </c:pt>
                <c:pt idx="10185">
                  <c:v>16.997</c:v>
                </c:pt>
                <c:pt idx="10186">
                  <c:v>16.997</c:v>
                </c:pt>
                <c:pt idx="10187">
                  <c:v>16.998000000000001</c:v>
                </c:pt>
                <c:pt idx="10188">
                  <c:v>16.998000000000001</c:v>
                </c:pt>
                <c:pt idx="10189">
                  <c:v>16.998000000000001</c:v>
                </c:pt>
                <c:pt idx="10190">
                  <c:v>17.001000000000001</c:v>
                </c:pt>
                <c:pt idx="10191">
                  <c:v>17.001000000000001</c:v>
                </c:pt>
                <c:pt idx="10192">
                  <c:v>17.001999999999999</c:v>
                </c:pt>
                <c:pt idx="10193">
                  <c:v>17.001999999999999</c:v>
                </c:pt>
                <c:pt idx="10194">
                  <c:v>17.003</c:v>
                </c:pt>
                <c:pt idx="10195">
                  <c:v>17.003</c:v>
                </c:pt>
                <c:pt idx="10196">
                  <c:v>17.003</c:v>
                </c:pt>
                <c:pt idx="10197">
                  <c:v>17.003</c:v>
                </c:pt>
                <c:pt idx="10198">
                  <c:v>17.003</c:v>
                </c:pt>
                <c:pt idx="10199">
                  <c:v>17.004000000000001</c:v>
                </c:pt>
                <c:pt idx="10200">
                  <c:v>17.003</c:v>
                </c:pt>
                <c:pt idx="10201">
                  <c:v>17.003</c:v>
                </c:pt>
                <c:pt idx="10202">
                  <c:v>17.001999999999999</c:v>
                </c:pt>
                <c:pt idx="10203">
                  <c:v>17.004000000000001</c:v>
                </c:pt>
                <c:pt idx="10204">
                  <c:v>17.003</c:v>
                </c:pt>
                <c:pt idx="10205">
                  <c:v>17.003</c:v>
                </c:pt>
                <c:pt idx="10206">
                  <c:v>17.004000000000001</c:v>
                </c:pt>
                <c:pt idx="10207">
                  <c:v>17.003</c:v>
                </c:pt>
                <c:pt idx="10208">
                  <c:v>17.003</c:v>
                </c:pt>
                <c:pt idx="10209">
                  <c:v>17.001000000000001</c:v>
                </c:pt>
                <c:pt idx="10210">
                  <c:v>17.001999999999999</c:v>
                </c:pt>
                <c:pt idx="10211">
                  <c:v>17</c:v>
                </c:pt>
                <c:pt idx="10212">
                  <c:v>17</c:v>
                </c:pt>
                <c:pt idx="10213">
                  <c:v>17.001000000000001</c:v>
                </c:pt>
                <c:pt idx="10214">
                  <c:v>17.001000000000001</c:v>
                </c:pt>
                <c:pt idx="10215">
                  <c:v>16.998999999999999</c:v>
                </c:pt>
                <c:pt idx="10216">
                  <c:v>16.998000000000001</c:v>
                </c:pt>
                <c:pt idx="10217">
                  <c:v>16.998000000000001</c:v>
                </c:pt>
                <c:pt idx="10218">
                  <c:v>16.998999999999999</c:v>
                </c:pt>
                <c:pt idx="10219">
                  <c:v>16.995999999999999</c:v>
                </c:pt>
                <c:pt idx="10220">
                  <c:v>16.997</c:v>
                </c:pt>
                <c:pt idx="10221">
                  <c:v>16.995999999999999</c:v>
                </c:pt>
                <c:pt idx="10222">
                  <c:v>16.995999999999999</c:v>
                </c:pt>
                <c:pt idx="10223">
                  <c:v>16.995999999999999</c:v>
                </c:pt>
                <c:pt idx="10224">
                  <c:v>16.997</c:v>
                </c:pt>
                <c:pt idx="10225">
                  <c:v>16.997</c:v>
                </c:pt>
                <c:pt idx="10226">
                  <c:v>16.997</c:v>
                </c:pt>
                <c:pt idx="10227">
                  <c:v>16.998000000000001</c:v>
                </c:pt>
                <c:pt idx="10228">
                  <c:v>16.998000000000001</c:v>
                </c:pt>
                <c:pt idx="10229">
                  <c:v>16.998000000000001</c:v>
                </c:pt>
                <c:pt idx="10230">
                  <c:v>16.998999999999999</c:v>
                </c:pt>
                <c:pt idx="10231">
                  <c:v>16.998999999999999</c:v>
                </c:pt>
                <c:pt idx="10232">
                  <c:v>16.998999999999999</c:v>
                </c:pt>
                <c:pt idx="10233">
                  <c:v>17</c:v>
                </c:pt>
                <c:pt idx="10234">
                  <c:v>17.001000000000001</c:v>
                </c:pt>
                <c:pt idx="10235">
                  <c:v>17.001000000000001</c:v>
                </c:pt>
                <c:pt idx="10236">
                  <c:v>17.004000000000001</c:v>
                </c:pt>
                <c:pt idx="10237">
                  <c:v>17.004000000000001</c:v>
                </c:pt>
                <c:pt idx="10238">
                  <c:v>17.001999999999999</c:v>
                </c:pt>
                <c:pt idx="10239">
                  <c:v>17.001999999999999</c:v>
                </c:pt>
                <c:pt idx="10240">
                  <c:v>17.001999999999999</c:v>
                </c:pt>
                <c:pt idx="10241">
                  <c:v>17.003</c:v>
                </c:pt>
                <c:pt idx="10242">
                  <c:v>17.003</c:v>
                </c:pt>
                <c:pt idx="10243">
                  <c:v>17.004000000000001</c:v>
                </c:pt>
                <c:pt idx="10244">
                  <c:v>17.004000000000001</c:v>
                </c:pt>
                <c:pt idx="10245">
                  <c:v>17.003</c:v>
                </c:pt>
                <c:pt idx="10246">
                  <c:v>17.003</c:v>
                </c:pt>
                <c:pt idx="10247">
                  <c:v>17.001999999999999</c:v>
                </c:pt>
                <c:pt idx="10248">
                  <c:v>17.001000000000001</c:v>
                </c:pt>
                <c:pt idx="10249">
                  <c:v>17.001000000000001</c:v>
                </c:pt>
                <c:pt idx="10250">
                  <c:v>17</c:v>
                </c:pt>
                <c:pt idx="10251">
                  <c:v>17</c:v>
                </c:pt>
                <c:pt idx="10252">
                  <c:v>16.998999999999999</c:v>
                </c:pt>
                <c:pt idx="10253">
                  <c:v>16.998999999999999</c:v>
                </c:pt>
                <c:pt idx="10254">
                  <c:v>16.998000000000001</c:v>
                </c:pt>
                <c:pt idx="10255">
                  <c:v>16.998000000000001</c:v>
                </c:pt>
                <c:pt idx="10256">
                  <c:v>16.998000000000001</c:v>
                </c:pt>
                <c:pt idx="10257">
                  <c:v>16.998000000000001</c:v>
                </c:pt>
                <c:pt idx="10258">
                  <c:v>16.995999999999999</c:v>
                </c:pt>
                <c:pt idx="10259">
                  <c:v>16.995999999999999</c:v>
                </c:pt>
                <c:pt idx="10260">
                  <c:v>16.997</c:v>
                </c:pt>
                <c:pt idx="10261">
                  <c:v>16.997</c:v>
                </c:pt>
                <c:pt idx="10262">
                  <c:v>16.995000000000001</c:v>
                </c:pt>
                <c:pt idx="10263">
                  <c:v>16.998000000000001</c:v>
                </c:pt>
                <c:pt idx="10264">
                  <c:v>16.997</c:v>
                </c:pt>
                <c:pt idx="10265">
                  <c:v>16.995999999999999</c:v>
                </c:pt>
                <c:pt idx="10266">
                  <c:v>16.997</c:v>
                </c:pt>
                <c:pt idx="10267">
                  <c:v>16.998000000000001</c:v>
                </c:pt>
                <c:pt idx="10268">
                  <c:v>16.997</c:v>
                </c:pt>
                <c:pt idx="10269">
                  <c:v>16.997</c:v>
                </c:pt>
                <c:pt idx="10270">
                  <c:v>16.998999999999999</c:v>
                </c:pt>
                <c:pt idx="10271">
                  <c:v>16.998999999999999</c:v>
                </c:pt>
                <c:pt idx="10272">
                  <c:v>17</c:v>
                </c:pt>
                <c:pt idx="10273">
                  <c:v>17.001999999999999</c:v>
                </c:pt>
                <c:pt idx="10274">
                  <c:v>17.001000000000001</c:v>
                </c:pt>
                <c:pt idx="10275">
                  <c:v>17.001000000000001</c:v>
                </c:pt>
                <c:pt idx="10276">
                  <c:v>17.001999999999999</c:v>
                </c:pt>
                <c:pt idx="10277">
                  <c:v>17.001999999999999</c:v>
                </c:pt>
                <c:pt idx="10278">
                  <c:v>17.001000000000001</c:v>
                </c:pt>
                <c:pt idx="10279">
                  <c:v>17.001000000000001</c:v>
                </c:pt>
                <c:pt idx="10280">
                  <c:v>17.003</c:v>
                </c:pt>
                <c:pt idx="10281">
                  <c:v>17.003</c:v>
                </c:pt>
                <c:pt idx="10282">
                  <c:v>17.001999999999999</c:v>
                </c:pt>
                <c:pt idx="10283">
                  <c:v>17.004000000000001</c:v>
                </c:pt>
                <c:pt idx="10284">
                  <c:v>17.004000000000001</c:v>
                </c:pt>
                <c:pt idx="10285">
                  <c:v>17.004000000000001</c:v>
                </c:pt>
                <c:pt idx="10286">
                  <c:v>17.004000000000001</c:v>
                </c:pt>
                <c:pt idx="10287">
                  <c:v>17.001999999999999</c:v>
                </c:pt>
                <c:pt idx="10288">
                  <c:v>17.001999999999999</c:v>
                </c:pt>
                <c:pt idx="10289">
                  <c:v>17.003</c:v>
                </c:pt>
                <c:pt idx="10290">
                  <c:v>17.001999999999999</c:v>
                </c:pt>
                <c:pt idx="10291">
                  <c:v>17.001999999999999</c:v>
                </c:pt>
                <c:pt idx="10292">
                  <c:v>17</c:v>
                </c:pt>
                <c:pt idx="10293">
                  <c:v>16.998999999999999</c:v>
                </c:pt>
                <c:pt idx="10294">
                  <c:v>16.998000000000001</c:v>
                </c:pt>
                <c:pt idx="10295">
                  <c:v>16.997</c:v>
                </c:pt>
                <c:pt idx="10296">
                  <c:v>16.997</c:v>
                </c:pt>
                <c:pt idx="10297">
                  <c:v>16.997</c:v>
                </c:pt>
                <c:pt idx="10298">
                  <c:v>16.997</c:v>
                </c:pt>
                <c:pt idx="10299">
                  <c:v>16.995999999999999</c:v>
                </c:pt>
                <c:pt idx="10300">
                  <c:v>16.997</c:v>
                </c:pt>
                <c:pt idx="10301">
                  <c:v>16.998000000000001</c:v>
                </c:pt>
                <c:pt idx="10302">
                  <c:v>16.998000000000001</c:v>
                </c:pt>
                <c:pt idx="10303">
                  <c:v>16.997</c:v>
                </c:pt>
                <c:pt idx="10304">
                  <c:v>16.995000000000001</c:v>
                </c:pt>
                <c:pt idx="10305">
                  <c:v>16.997</c:v>
                </c:pt>
                <c:pt idx="10306">
                  <c:v>16.997</c:v>
                </c:pt>
                <c:pt idx="10307">
                  <c:v>16.998999999999999</c:v>
                </c:pt>
                <c:pt idx="10308">
                  <c:v>16.998999999999999</c:v>
                </c:pt>
                <c:pt idx="10309">
                  <c:v>16.998999999999999</c:v>
                </c:pt>
                <c:pt idx="10310">
                  <c:v>17.001000000000001</c:v>
                </c:pt>
                <c:pt idx="10311">
                  <c:v>17.001000000000001</c:v>
                </c:pt>
                <c:pt idx="10312">
                  <c:v>17.001000000000001</c:v>
                </c:pt>
                <c:pt idx="10313">
                  <c:v>17.001000000000001</c:v>
                </c:pt>
                <c:pt idx="10314">
                  <c:v>17.001000000000001</c:v>
                </c:pt>
                <c:pt idx="10315">
                  <c:v>17.001000000000001</c:v>
                </c:pt>
                <c:pt idx="10316">
                  <c:v>17.001999999999999</c:v>
                </c:pt>
                <c:pt idx="10317">
                  <c:v>17.001999999999999</c:v>
                </c:pt>
                <c:pt idx="10318">
                  <c:v>17.001999999999999</c:v>
                </c:pt>
                <c:pt idx="10319">
                  <c:v>17.004000000000001</c:v>
                </c:pt>
                <c:pt idx="10320">
                  <c:v>17.004000000000001</c:v>
                </c:pt>
                <c:pt idx="10321">
                  <c:v>17.003</c:v>
                </c:pt>
                <c:pt idx="10322">
                  <c:v>17.003</c:v>
                </c:pt>
                <c:pt idx="10323">
                  <c:v>17.004000000000001</c:v>
                </c:pt>
                <c:pt idx="10324">
                  <c:v>17.004000000000001</c:v>
                </c:pt>
                <c:pt idx="10325">
                  <c:v>17.003</c:v>
                </c:pt>
                <c:pt idx="10326">
                  <c:v>17.003</c:v>
                </c:pt>
                <c:pt idx="10327">
                  <c:v>17.001999999999999</c:v>
                </c:pt>
                <c:pt idx="10328">
                  <c:v>17.001999999999999</c:v>
                </c:pt>
                <c:pt idx="10329">
                  <c:v>17.001999999999999</c:v>
                </c:pt>
                <c:pt idx="10330">
                  <c:v>17.001999999999999</c:v>
                </c:pt>
                <c:pt idx="10331">
                  <c:v>17</c:v>
                </c:pt>
                <c:pt idx="10332">
                  <c:v>17</c:v>
                </c:pt>
                <c:pt idx="10333">
                  <c:v>17</c:v>
                </c:pt>
                <c:pt idx="10334">
                  <c:v>17.001000000000001</c:v>
                </c:pt>
                <c:pt idx="10335">
                  <c:v>17.001000000000001</c:v>
                </c:pt>
                <c:pt idx="10336">
                  <c:v>16.998999999999999</c:v>
                </c:pt>
                <c:pt idx="10337">
                  <c:v>16.998999999999999</c:v>
                </c:pt>
                <c:pt idx="10338">
                  <c:v>16.997</c:v>
                </c:pt>
                <c:pt idx="10339">
                  <c:v>16.998000000000001</c:v>
                </c:pt>
                <c:pt idx="10340">
                  <c:v>16.998000000000001</c:v>
                </c:pt>
                <c:pt idx="10341">
                  <c:v>16.997</c:v>
                </c:pt>
                <c:pt idx="10342">
                  <c:v>16.997</c:v>
                </c:pt>
                <c:pt idx="10343">
                  <c:v>16.998000000000001</c:v>
                </c:pt>
                <c:pt idx="10344">
                  <c:v>16.995999999999999</c:v>
                </c:pt>
                <c:pt idx="10345">
                  <c:v>16.995999999999999</c:v>
                </c:pt>
                <c:pt idx="10346">
                  <c:v>16.997</c:v>
                </c:pt>
                <c:pt idx="10347">
                  <c:v>16.997</c:v>
                </c:pt>
                <c:pt idx="10348">
                  <c:v>16.997</c:v>
                </c:pt>
                <c:pt idx="10349">
                  <c:v>16.998000000000001</c:v>
                </c:pt>
                <c:pt idx="10350">
                  <c:v>16.998000000000001</c:v>
                </c:pt>
                <c:pt idx="10351">
                  <c:v>16.998000000000001</c:v>
                </c:pt>
                <c:pt idx="10352">
                  <c:v>16.998000000000001</c:v>
                </c:pt>
                <c:pt idx="10353">
                  <c:v>16.998000000000001</c:v>
                </c:pt>
                <c:pt idx="10354">
                  <c:v>16.998000000000001</c:v>
                </c:pt>
                <c:pt idx="10355">
                  <c:v>16.998000000000001</c:v>
                </c:pt>
                <c:pt idx="10356">
                  <c:v>17</c:v>
                </c:pt>
                <c:pt idx="10357">
                  <c:v>17</c:v>
                </c:pt>
                <c:pt idx="10358">
                  <c:v>17.001000000000001</c:v>
                </c:pt>
                <c:pt idx="10359">
                  <c:v>17.003</c:v>
                </c:pt>
                <c:pt idx="10360">
                  <c:v>17.003</c:v>
                </c:pt>
                <c:pt idx="10361">
                  <c:v>17.001999999999999</c:v>
                </c:pt>
                <c:pt idx="10362">
                  <c:v>17.003</c:v>
                </c:pt>
                <c:pt idx="10363">
                  <c:v>17.003</c:v>
                </c:pt>
                <c:pt idx="10364">
                  <c:v>17.003</c:v>
                </c:pt>
                <c:pt idx="10365">
                  <c:v>17.004000000000001</c:v>
                </c:pt>
                <c:pt idx="10366">
                  <c:v>17.004000000000001</c:v>
                </c:pt>
                <c:pt idx="10367">
                  <c:v>17.004000000000001</c:v>
                </c:pt>
                <c:pt idx="10368">
                  <c:v>17.001999999999999</c:v>
                </c:pt>
                <c:pt idx="10369">
                  <c:v>17.001999999999999</c:v>
                </c:pt>
                <c:pt idx="10370">
                  <c:v>17.003</c:v>
                </c:pt>
                <c:pt idx="10371">
                  <c:v>17.003</c:v>
                </c:pt>
                <c:pt idx="10372">
                  <c:v>17.001999999999999</c:v>
                </c:pt>
                <c:pt idx="10373">
                  <c:v>17.003</c:v>
                </c:pt>
                <c:pt idx="10374">
                  <c:v>17.001999999999999</c:v>
                </c:pt>
                <c:pt idx="10375">
                  <c:v>17.001999999999999</c:v>
                </c:pt>
                <c:pt idx="10376">
                  <c:v>17.001999999999999</c:v>
                </c:pt>
                <c:pt idx="10377">
                  <c:v>17.001999999999999</c:v>
                </c:pt>
                <c:pt idx="10378">
                  <c:v>17</c:v>
                </c:pt>
                <c:pt idx="10379">
                  <c:v>17</c:v>
                </c:pt>
                <c:pt idx="10380">
                  <c:v>16.998000000000001</c:v>
                </c:pt>
                <c:pt idx="10381">
                  <c:v>16.997</c:v>
                </c:pt>
                <c:pt idx="10382">
                  <c:v>16.997</c:v>
                </c:pt>
                <c:pt idx="10383">
                  <c:v>16.998999999999999</c:v>
                </c:pt>
                <c:pt idx="10384">
                  <c:v>16.997</c:v>
                </c:pt>
                <c:pt idx="10385">
                  <c:v>16.997</c:v>
                </c:pt>
                <c:pt idx="10386">
                  <c:v>16.997</c:v>
                </c:pt>
                <c:pt idx="10387">
                  <c:v>16.995999999999999</c:v>
                </c:pt>
                <c:pt idx="10388">
                  <c:v>16.995000000000001</c:v>
                </c:pt>
                <c:pt idx="10389">
                  <c:v>16.995000000000001</c:v>
                </c:pt>
                <c:pt idx="10390">
                  <c:v>16.997</c:v>
                </c:pt>
                <c:pt idx="10391">
                  <c:v>16.995999999999999</c:v>
                </c:pt>
                <c:pt idx="10392">
                  <c:v>16.995999999999999</c:v>
                </c:pt>
                <c:pt idx="10393">
                  <c:v>16.997</c:v>
                </c:pt>
                <c:pt idx="10394">
                  <c:v>16.997</c:v>
                </c:pt>
                <c:pt idx="10395">
                  <c:v>16.997</c:v>
                </c:pt>
                <c:pt idx="10396">
                  <c:v>16.997</c:v>
                </c:pt>
                <c:pt idx="10397">
                  <c:v>16.998999999999999</c:v>
                </c:pt>
                <c:pt idx="10398">
                  <c:v>16.998999999999999</c:v>
                </c:pt>
                <c:pt idx="10399">
                  <c:v>17</c:v>
                </c:pt>
                <c:pt idx="10400">
                  <c:v>16.998999999999999</c:v>
                </c:pt>
                <c:pt idx="10401">
                  <c:v>16.998999999999999</c:v>
                </c:pt>
                <c:pt idx="10402">
                  <c:v>17.001000000000001</c:v>
                </c:pt>
                <c:pt idx="10403">
                  <c:v>17.001000000000001</c:v>
                </c:pt>
                <c:pt idx="10404">
                  <c:v>17.001000000000001</c:v>
                </c:pt>
                <c:pt idx="10405">
                  <c:v>17.001999999999999</c:v>
                </c:pt>
                <c:pt idx="10406">
                  <c:v>17.003</c:v>
                </c:pt>
                <c:pt idx="10407">
                  <c:v>17.003</c:v>
                </c:pt>
                <c:pt idx="10408">
                  <c:v>17.001000000000001</c:v>
                </c:pt>
                <c:pt idx="10409">
                  <c:v>17.001000000000001</c:v>
                </c:pt>
                <c:pt idx="10410">
                  <c:v>17.003</c:v>
                </c:pt>
                <c:pt idx="10411">
                  <c:v>17.003</c:v>
                </c:pt>
                <c:pt idx="10412">
                  <c:v>17.004000000000001</c:v>
                </c:pt>
                <c:pt idx="10413">
                  <c:v>17.004000000000001</c:v>
                </c:pt>
                <c:pt idx="10414">
                  <c:v>17.003</c:v>
                </c:pt>
                <c:pt idx="10415">
                  <c:v>17.003</c:v>
                </c:pt>
                <c:pt idx="10416">
                  <c:v>17.004000000000001</c:v>
                </c:pt>
                <c:pt idx="10417">
                  <c:v>17.001999999999999</c:v>
                </c:pt>
                <c:pt idx="10418">
                  <c:v>17.001999999999999</c:v>
                </c:pt>
                <c:pt idx="10419">
                  <c:v>17.001999999999999</c:v>
                </c:pt>
                <c:pt idx="10420">
                  <c:v>17.001999999999999</c:v>
                </c:pt>
                <c:pt idx="10421">
                  <c:v>17.001999999999999</c:v>
                </c:pt>
                <c:pt idx="10422">
                  <c:v>17.003</c:v>
                </c:pt>
                <c:pt idx="10423">
                  <c:v>17.003</c:v>
                </c:pt>
                <c:pt idx="10424">
                  <c:v>17.001000000000001</c:v>
                </c:pt>
                <c:pt idx="10425">
                  <c:v>17.001000000000001</c:v>
                </c:pt>
                <c:pt idx="10426">
                  <c:v>17.001000000000001</c:v>
                </c:pt>
                <c:pt idx="10427">
                  <c:v>16.997</c:v>
                </c:pt>
                <c:pt idx="10428">
                  <c:v>16.997</c:v>
                </c:pt>
                <c:pt idx="10429">
                  <c:v>16.998000000000001</c:v>
                </c:pt>
                <c:pt idx="10430">
                  <c:v>16.998000000000001</c:v>
                </c:pt>
                <c:pt idx="10431">
                  <c:v>16.997</c:v>
                </c:pt>
                <c:pt idx="10432">
                  <c:v>16.997</c:v>
                </c:pt>
                <c:pt idx="10433">
                  <c:v>16.997</c:v>
                </c:pt>
                <c:pt idx="10434">
                  <c:v>16.997</c:v>
                </c:pt>
                <c:pt idx="10435">
                  <c:v>16.997</c:v>
                </c:pt>
                <c:pt idx="10436">
                  <c:v>16.997</c:v>
                </c:pt>
                <c:pt idx="10437">
                  <c:v>16.995999999999999</c:v>
                </c:pt>
                <c:pt idx="10438">
                  <c:v>16.995999999999999</c:v>
                </c:pt>
                <c:pt idx="10439">
                  <c:v>16.995999999999999</c:v>
                </c:pt>
                <c:pt idx="10440">
                  <c:v>16.998000000000001</c:v>
                </c:pt>
                <c:pt idx="10441">
                  <c:v>16.998000000000001</c:v>
                </c:pt>
                <c:pt idx="10442">
                  <c:v>16.998000000000001</c:v>
                </c:pt>
                <c:pt idx="10443">
                  <c:v>16.998999999999999</c:v>
                </c:pt>
                <c:pt idx="10444">
                  <c:v>16.998000000000001</c:v>
                </c:pt>
                <c:pt idx="10445">
                  <c:v>16.998000000000001</c:v>
                </c:pt>
                <c:pt idx="10446">
                  <c:v>16.998999999999999</c:v>
                </c:pt>
                <c:pt idx="10447">
                  <c:v>17</c:v>
                </c:pt>
                <c:pt idx="10448">
                  <c:v>17</c:v>
                </c:pt>
                <c:pt idx="10449">
                  <c:v>17</c:v>
                </c:pt>
                <c:pt idx="10450">
                  <c:v>17.001999999999999</c:v>
                </c:pt>
                <c:pt idx="10451">
                  <c:v>17.001999999999999</c:v>
                </c:pt>
                <c:pt idx="10452">
                  <c:v>17.003</c:v>
                </c:pt>
                <c:pt idx="10453">
                  <c:v>17.001000000000001</c:v>
                </c:pt>
                <c:pt idx="10454">
                  <c:v>17.001999999999999</c:v>
                </c:pt>
                <c:pt idx="10455">
                  <c:v>17.001999999999999</c:v>
                </c:pt>
                <c:pt idx="10456">
                  <c:v>17.001000000000001</c:v>
                </c:pt>
                <c:pt idx="10457">
                  <c:v>17.001999999999999</c:v>
                </c:pt>
                <c:pt idx="10458">
                  <c:v>17.001000000000001</c:v>
                </c:pt>
                <c:pt idx="10459">
                  <c:v>17.001000000000001</c:v>
                </c:pt>
                <c:pt idx="10460">
                  <c:v>17.001999999999999</c:v>
                </c:pt>
                <c:pt idx="10461">
                  <c:v>17.001999999999999</c:v>
                </c:pt>
                <c:pt idx="10462">
                  <c:v>17.003</c:v>
                </c:pt>
                <c:pt idx="10463">
                  <c:v>17.004000000000001</c:v>
                </c:pt>
                <c:pt idx="10464">
                  <c:v>17.001999999999999</c:v>
                </c:pt>
                <c:pt idx="10465">
                  <c:v>17.001999999999999</c:v>
                </c:pt>
                <c:pt idx="10466">
                  <c:v>17.004000000000001</c:v>
                </c:pt>
                <c:pt idx="10467">
                  <c:v>17.004000000000001</c:v>
                </c:pt>
                <c:pt idx="10468">
                  <c:v>17.003</c:v>
                </c:pt>
                <c:pt idx="10469">
                  <c:v>17.003</c:v>
                </c:pt>
                <c:pt idx="10470">
                  <c:v>17.003</c:v>
                </c:pt>
                <c:pt idx="10471">
                  <c:v>17.001999999999999</c:v>
                </c:pt>
                <c:pt idx="10472">
                  <c:v>17.001999999999999</c:v>
                </c:pt>
                <c:pt idx="10473">
                  <c:v>17.004000000000001</c:v>
                </c:pt>
                <c:pt idx="10474">
                  <c:v>17.003</c:v>
                </c:pt>
                <c:pt idx="10475">
                  <c:v>17.003</c:v>
                </c:pt>
                <c:pt idx="10476">
                  <c:v>17.004000000000001</c:v>
                </c:pt>
                <c:pt idx="10477">
                  <c:v>17.003</c:v>
                </c:pt>
                <c:pt idx="10478">
                  <c:v>17.003</c:v>
                </c:pt>
                <c:pt idx="10479">
                  <c:v>17.003</c:v>
                </c:pt>
                <c:pt idx="10480">
                  <c:v>17.001999999999999</c:v>
                </c:pt>
                <c:pt idx="10481">
                  <c:v>17.001999999999999</c:v>
                </c:pt>
                <c:pt idx="10482">
                  <c:v>17.001000000000001</c:v>
                </c:pt>
                <c:pt idx="10483">
                  <c:v>17.001000000000001</c:v>
                </c:pt>
                <c:pt idx="10484">
                  <c:v>17.001999999999999</c:v>
                </c:pt>
                <c:pt idx="10485">
                  <c:v>17</c:v>
                </c:pt>
                <c:pt idx="10486">
                  <c:v>17</c:v>
                </c:pt>
                <c:pt idx="10487">
                  <c:v>17</c:v>
                </c:pt>
                <c:pt idx="10488">
                  <c:v>17</c:v>
                </c:pt>
                <c:pt idx="10489">
                  <c:v>17</c:v>
                </c:pt>
                <c:pt idx="10490">
                  <c:v>16.998999999999999</c:v>
                </c:pt>
                <c:pt idx="10491">
                  <c:v>16.998999999999999</c:v>
                </c:pt>
                <c:pt idx="10492">
                  <c:v>16.998000000000001</c:v>
                </c:pt>
                <c:pt idx="10493">
                  <c:v>16.998999999999999</c:v>
                </c:pt>
                <c:pt idx="10494">
                  <c:v>16.998999999999999</c:v>
                </c:pt>
                <c:pt idx="10495">
                  <c:v>16.995000000000001</c:v>
                </c:pt>
                <c:pt idx="10496">
                  <c:v>16.997</c:v>
                </c:pt>
                <c:pt idx="10497">
                  <c:v>16.997</c:v>
                </c:pt>
                <c:pt idx="10498">
                  <c:v>16.997</c:v>
                </c:pt>
                <c:pt idx="10499">
                  <c:v>16.998000000000001</c:v>
                </c:pt>
                <c:pt idx="10500">
                  <c:v>16.998000000000001</c:v>
                </c:pt>
                <c:pt idx="10501">
                  <c:v>16.998000000000001</c:v>
                </c:pt>
                <c:pt idx="10502">
                  <c:v>16.995999999999999</c:v>
                </c:pt>
                <c:pt idx="10503">
                  <c:v>16.998000000000001</c:v>
                </c:pt>
                <c:pt idx="10504">
                  <c:v>16.998000000000001</c:v>
                </c:pt>
                <c:pt idx="10505">
                  <c:v>16.998999999999999</c:v>
                </c:pt>
                <c:pt idx="10506">
                  <c:v>17.004000000000001</c:v>
                </c:pt>
                <c:pt idx="10507">
                  <c:v>17.001000000000001</c:v>
                </c:pt>
                <c:pt idx="10508">
                  <c:v>17.001000000000001</c:v>
                </c:pt>
                <c:pt idx="10509">
                  <c:v>17.001000000000001</c:v>
                </c:pt>
                <c:pt idx="10510">
                  <c:v>17.001000000000001</c:v>
                </c:pt>
                <c:pt idx="10511">
                  <c:v>17.001000000000001</c:v>
                </c:pt>
                <c:pt idx="10512">
                  <c:v>17</c:v>
                </c:pt>
                <c:pt idx="10513">
                  <c:v>17.001000000000001</c:v>
                </c:pt>
                <c:pt idx="10514">
                  <c:v>17.001000000000001</c:v>
                </c:pt>
                <c:pt idx="10515">
                  <c:v>16.998999999999999</c:v>
                </c:pt>
                <c:pt idx="10516">
                  <c:v>16.998999999999999</c:v>
                </c:pt>
                <c:pt idx="10517">
                  <c:v>16.997</c:v>
                </c:pt>
                <c:pt idx="10518">
                  <c:v>16.997</c:v>
                </c:pt>
                <c:pt idx="10519">
                  <c:v>16.997</c:v>
                </c:pt>
                <c:pt idx="10520">
                  <c:v>16.998000000000001</c:v>
                </c:pt>
                <c:pt idx="10521">
                  <c:v>16.998000000000001</c:v>
                </c:pt>
                <c:pt idx="10522">
                  <c:v>16.997</c:v>
                </c:pt>
                <c:pt idx="10523">
                  <c:v>16.997</c:v>
                </c:pt>
                <c:pt idx="10524">
                  <c:v>16.995999999999999</c:v>
                </c:pt>
                <c:pt idx="10525">
                  <c:v>16.995999999999999</c:v>
                </c:pt>
                <c:pt idx="10526">
                  <c:v>16.995999999999999</c:v>
                </c:pt>
                <c:pt idx="10527">
                  <c:v>16.995999999999999</c:v>
                </c:pt>
                <c:pt idx="10528">
                  <c:v>16.997</c:v>
                </c:pt>
                <c:pt idx="10529">
                  <c:v>16.997</c:v>
                </c:pt>
                <c:pt idx="10530">
                  <c:v>16.998999999999999</c:v>
                </c:pt>
                <c:pt idx="10531">
                  <c:v>16.998999999999999</c:v>
                </c:pt>
                <c:pt idx="10532">
                  <c:v>17.001000000000001</c:v>
                </c:pt>
                <c:pt idx="10533">
                  <c:v>17.001000000000001</c:v>
                </c:pt>
                <c:pt idx="10534">
                  <c:v>17.001000000000001</c:v>
                </c:pt>
                <c:pt idx="10535">
                  <c:v>17.001000000000001</c:v>
                </c:pt>
                <c:pt idx="10536">
                  <c:v>17.001000000000001</c:v>
                </c:pt>
                <c:pt idx="10537">
                  <c:v>17.001000000000001</c:v>
                </c:pt>
                <c:pt idx="10538">
                  <c:v>17.001000000000001</c:v>
                </c:pt>
                <c:pt idx="10539">
                  <c:v>17.001999999999999</c:v>
                </c:pt>
                <c:pt idx="10540">
                  <c:v>17.001999999999999</c:v>
                </c:pt>
                <c:pt idx="10541">
                  <c:v>17.003</c:v>
                </c:pt>
                <c:pt idx="10542">
                  <c:v>17.003</c:v>
                </c:pt>
                <c:pt idx="10543">
                  <c:v>17.004000000000001</c:v>
                </c:pt>
                <c:pt idx="10544">
                  <c:v>17.004000000000001</c:v>
                </c:pt>
                <c:pt idx="10545">
                  <c:v>17.001999999999999</c:v>
                </c:pt>
                <c:pt idx="10546">
                  <c:v>17.001999999999999</c:v>
                </c:pt>
                <c:pt idx="10547">
                  <c:v>17.001999999999999</c:v>
                </c:pt>
                <c:pt idx="10548">
                  <c:v>17.001999999999999</c:v>
                </c:pt>
                <c:pt idx="10549">
                  <c:v>17.001999999999999</c:v>
                </c:pt>
                <c:pt idx="10550">
                  <c:v>17.003</c:v>
                </c:pt>
                <c:pt idx="10551">
                  <c:v>16.998999999999999</c:v>
                </c:pt>
                <c:pt idx="10552">
                  <c:v>17</c:v>
                </c:pt>
                <c:pt idx="10553">
                  <c:v>17</c:v>
                </c:pt>
                <c:pt idx="10554">
                  <c:v>16.998000000000001</c:v>
                </c:pt>
                <c:pt idx="10555">
                  <c:v>16.998000000000001</c:v>
                </c:pt>
                <c:pt idx="10556">
                  <c:v>16.998000000000001</c:v>
                </c:pt>
                <c:pt idx="10557">
                  <c:v>16.998000000000001</c:v>
                </c:pt>
                <c:pt idx="10558">
                  <c:v>16.998000000000001</c:v>
                </c:pt>
                <c:pt idx="10559">
                  <c:v>16.997</c:v>
                </c:pt>
                <c:pt idx="10560">
                  <c:v>16.997</c:v>
                </c:pt>
                <c:pt idx="10561">
                  <c:v>16.995999999999999</c:v>
                </c:pt>
                <c:pt idx="10562">
                  <c:v>16.995999999999999</c:v>
                </c:pt>
                <c:pt idx="10563">
                  <c:v>16.995999999999999</c:v>
                </c:pt>
                <c:pt idx="10564">
                  <c:v>16.995999999999999</c:v>
                </c:pt>
                <c:pt idx="10565">
                  <c:v>16.997</c:v>
                </c:pt>
                <c:pt idx="10566">
                  <c:v>16.997</c:v>
                </c:pt>
                <c:pt idx="10567">
                  <c:v>16.998000000000001</c:v>
                </c:pt>
                <c:pt idx="10568">
                  <c:v>16.998000000000001</c:v>
                </c:pt>
                <c:pt idx="10569">
                  <c:v>17</c:v>
                </c:pt>
                <c:pt idx="10570">
                  <c:v>16.998000000000001</c:v>
                </c:pt>
                <c:pt idx="10571">
                  <c:v>16.998000000000001</c:v>
                </c:pt>
                <c:pt idx="10572">
                  <c:v>17.001000000000001</c:v>
                </c:pt>
                <c:pt idx="10573">
                  <c:v>17.001000000000001</c:v>
                </c:pt>
                <c:pt idx="10574">
                  <c:v>17.001000000000001</c:v>
                </c:pt>
                <c:pt idx="10575">
                  <c:v>17.001000000000001</c:v>
                </c:pt>
                <c:pt idx="10576">
                  <c:v>17.001000000000001</c:v>
                </c:pt>
                <c:pt idx="10577">
                  <c:v>17.001000000000001</c:v>
                </c:pt>
                <c:pt idx="10578">
                  <c:v>16.997</c:v>
                </c:pt>
                <c:pt idx="10579">
                  <c:v>16.998000000000001</c:v>
                </c:pt>
                <c:pt idx="10580">
                  <c:v>16.995999999999999</c:v>
                </c:pt>
                <c:pt idx="10581">
                  <c:v>17</c:v>
                </c:pt>
                <c:pt idx="10582">
                  <c:v>16.998999999999999</c:v>
                </c:pt>
                <c:pt idx="10583">
                  <c:v>17.001000000000001</c:v>
                </c:pt>
                <c:pt idx="10584">
                  <c:v>17.001000000000001</c:v>
                </c:pt>
                <c:pt idx="10585">
                  <c:v>16.998999999999999</c:v>
                </c:pt>
                <c:pt idx="10586">
                  <c:v>16.998999999999999</c:v>
                </c:pt>
                <c:pt idx="10587">
                  <c:v>17.001000000000001</c:v>
                </c:pt>
                <c:pt idx="10588">
                  <c:v>17</c:v>
                </c:pt>
                <c:pt idx="10589">
                  <c:v>17.001000000000001</c:v>
                </c:pt>
                <c:pt idx="10590">
                  <c:v>17.001000000000001</c:v>
                </c:pt>
                <c:pt idx="10591">
                  <c:v>17.001000000000001</c:v>
                </c:pt>
                <c:pt idx="10592">
                  <c:v>17.001999999999999</c:v>
                </c:pt>
                <c:pt idx="10593">
                  <c:v>17.001999999999999</c:v>
                </c:pt>
                <c:pt idx="10594">
                  <c:v>17.001999999999999</c:v>
                </c:pt>
                <c:pt idx="10595">
                  <c:v>17.004000000000001</c:v>
                </c:pt>
                <c:pt idx="10596">
                  <c:v>17.001999999999999</c:v>
                </c:pt>
                <c:pt idx="10597">
                  <c:v>17.001999999999999</c:v>
                </c:pt>
                <c:pt idx="10598">
                  <c:v>17.001000000000001</c:v>
                </c:pt>
                <c:pt idx="10599">
                  <c:v>17</c:v>
                </c:pt>
                <c:pt idx="10600">
                  <c:v>17</c:v>
                </c:pt>
                <c:pt idx="10601">
                  <c:v>17</c:v>
                </c:pt>
                <c:pt idx="10602">
                  <c:v>16.998999999999999</c:v>
                </c:pt>
                <c:pt idx="10603">
                  <c:v>16.998999999999999</c:v>
                </c:pt>
                <c:pt idx="10604">
                  <c:v>16.998999999999999</c:v>
                </c:pt>
                <c:pt idx="10605">
                  <c:v>16.998999999999999</c:v>
                </c:pt>
                <c:pt idx="10606">
                  <c:v>16.998000000000001</c:v>
                </c:pt>
                <c:pt idx="10607">
                  <c:v>16.998000000000001</c:v>
                </c:pt>
                <c:pt idx="10608">
                  <c:v>16.995999999999999</c:v>
                </c:pt>
                <c:pt idx="10609">
                  <c:v>16.997</c:v>
                </c:pt>
                <c:pt idx="10610">
                  <c:v>16.997</c:v>
                </c:pt>
                <c:pt idx="10611">
                  <c:v>16.997</c:v>
                </c:pt>
                <c:pt idx="10612">
                  <c:v>16.995999999999999</c:v>
                </c:pt>
                <c:pt idx="10613">
                  <c:v>16.995999999999999</c:v>
                </c:pt>
                <c:pt idx="10614">
                  <c:v>16.997</c:v>
                </c:pt>
                <c:pt idx="10615">
                  <c:v>16.997</c:v>
                </c:pt>
                <c:pt idx="10616">
                  <c:v>16.997</c:v>
                </c:pt>
                <c:pt idx="10617">
                  <c:v>16.995999999999999</c:v>
                </c:pt>
                <c:pt idx="10618">
                  <c:v>16.995999999999999</c:v>
                </c:pt>
                <c:pt idx="10619">
                  <c:v>16.995999999999999</c:v>
                </c:pt>
                <c:pt idx="10620">
                  <c:v>16.995999999999999</c:v>
                </c:pt>
                <c:pt idx="10621">
                  <c:v>16.998000000000001</c:v>
                </c:pt>
                <c:pt idx="10622">
                  <c:v>16.998000000000001</c:v>
                </c:pt>
                <c:pt idx="10623">
                  <c:v>17</c:v>
                </c:pt>
                <c:pt idx="10624">
                  <c:v>16.998999999999999</c:v>
                </c:pt>
                <c:pt idx="10625">
                  <c:v>16.998999999999999</c:v>
                </c:pt>
                <c:pt idx="10626">
                  <c:v>17.001999999999999</c:v>
                </c:pt>
                <c:pt idx="10627">
                  <c:v>17.001999999999999</c:v>
                </c:pt>
                <c:pt idx="10628">
                  <c:v>17.001999999999999</c:v>
                </c:pt>
                <c:pt idx="10629">
                  <c:v>17.003</c:v>
                </c:pt>
                <c:pt idx="10630">
                  <c:v>17.001999999999999</c:v>
                </c:pt>
                <c:pt idx="10631">
                  <c:v>17.001999999999999</c:v>
                </c:pt>
                <c:pt idx="10632">
                  <c:v>17.003</c:v>
                </c:pt>
                <c:pt idx="10633">
                  <c:v>17.004000000000001</c:v>
                </c:pt>
                <c:pt idx="10634">
                  <c:v>17.004000000000001</c:v>
                </c:pt>
                <c:pt idx="10635">
                  <c:v>17.001999999999999</c:v>
                </c:pt>
                <c:pt idx="10636">
                  <c:v>17.001999999999999</c:v>
                </c:pt>
                <c:pt idx="10637">
                  <c:v>17.003</c:v>
                </c:pt>
                <c:pt idx="10638">
                  <c:v>17.001999999999999</c:v>
                </c:pt>
                <c:pt idx="10639">
                  <c:v>17.001999999999999</c:v>
                </c:pt>
                <c:pt idx="10640">
                  <c:v>17.003</c:v>
                </c:pt>
                <c:pt idx="10641">
                  <c:v>17.004000000000001</c:v>
                </c:pt>
                <c:pt idx="10642">
                  <c:v>17.001000000000001</c:v>
                </c:pt>
                <c:pt idx="10643">
                  <c:v>17.003</c:v>
                </c:pt>
                <c:pt idx="10644">
                  <c:v>17.001999999999999</c:v>
                </c:pt>
                <c:pt idx="10645">
                  <c:v>17.001999999999999</c:v>
                </c:pt>
                <c:pt idx="10646">
                  <c:v>17</c:v>
                </c:pt>
                <c:pt idx="10647">
                  <c:v>17</c:v>
                </c:pt>
                <c:pt idx="10648">
                  <c:v>16.997</c:v>
                </c:pt>
                <c:pt idx="10649">
                  <c:v>16.997</c:v>
                </c:pt>
                <c:pt idx="10650">
                  <c:v>16.998000000000001</c:v>
                </c:pt>
                <c:pt idx="10651">
                  <c:v>16.998000000000001</c:v>
                </c:pt>
                <c:pt idx="10652">
                  <c:v>16.997</c:v>
                </c:pt>
                <c:pt idx="10653">
                  <c:v>16.998000000000001</c:v>
                </c:pt>
                <c:pt idx="10654">
                  <c:v>16.998000000000001</c:v>
                </c:pt>
                <c:pt idx="10655">
                  <c:v>16.995999999999999</c:v>
                </c:pt>
                <c:pt idx="10656">
                  <c:v>16.995999999999999</c:v>
                </c:pt>
                <c:pt idx="10657">
                  <c:v>16.997</c:v>
                </c:pt>
                <c:pt idx="10658">
                  <c:v>16.997</c:v>
                </c:pt>
                <c:pt idx="10659">
                  <c:v>16.997</c:v>
                </c:pt>
                <c:pt idx="10660">
                  <c:v>17</c:v>
                </c:pt>
                <c:pt idx="10661">
                  <c:v>17</c:v>
                </c:pt>
                <c:pt idx="10662">
                  <c:v>17</c:v>
                </c:pt>
                <c:pt idx="10663">
                  <c:v>17.001000000000001</c:v>
                </c:pt>
                <c:pt idx="10664">
                  <c:v>17</c:v>
                </c:pt>
                <c:pt idx="10665">
                  <c:v>17</c:v>
                </c:pt>
                <c:pt idx="10666">
                  <c:v>17.001999999999999</c:v>
                </c:pt>
                <c:pt idx="10667">
                  <c:v>17.001999999999999</c:v>
                </c:pt>
                <c:pt idx="10668">
                  <c:v>16.998999999999999</c:v>
                </c:pt>
                <c:pt idx="10669">
                  <c:v>16.998999999999999</c:v>
                </c:pt>
                <c:pt idx="10670">
                  <c:v>17.001999999999999</c:v>
                </c:pt>
                <c:pt idx="10671">
                  <c:v>17</c:v>
                </c:pt>
                <c:pt idx="10672">
                  <c:v>17</c:v>
                </c:pt>
                <c:pt idx="10673">
                  <c:v>17.001000000000001</c:v>
                </c:pt>
                <c:pt idx="10674">
                  <c:v>17.001000000000001</c:v>
                </c:pt>
                <c:pt idx="10675">
                  <c:v>17</c:v>
                </c:pt>
                <c:pt idx="10676">
                  <c:v>17.001999999999999</c:v>
                </c:pt>
                <c:pt idx="10677">
                  <c:v>17.003</c:v>
                </c:pt>
                <c:pt idx="10678">
                  <c:v>16.998000000000001</c:v>
                </c:pt>
                <c:pt idx="10679">
                  <c:v>16.998999999999999</c:v>
                </c:pt>
                <c:pt idx="10680">
                  <c:v>16.998999999999999</c:v>
                </c:pt>
                <c:pt idx="10681">
                  <c:v>16.995999999999999</c:v>
                </c:pt>
                <c:pt idx="10682">
                  <c:v>16.995999999999999</c:v>
                </c:pt>
                <c:pt idx="10683">
                  <c:v>16.995999999999999</c:v>
                </c:pt>
                <c:pt idx="10684">
                  <c:v>16.995999999999999</c:v>
                </c:pt>
                <c:pt idx="10685">
                  <c:v>16.995999999999999</c:v>
                </c:pt>
                <c:pt idx="10686">
                  <c:v>16.998000000000001</c:v>
                </c:pt>
                <c:pt idx="10687">
                  <c:v>16.997</c:v>
                </c:pt>
                <c:pt idx="10688">
                  <c:v>16.997</c:v>
                </c:pt>
                <c:pt idx="10689">
                  <c:v>16.998999999999999</c:v>
                </c:pt>
                <c:pt idx="10690">
                  <c:v>16.998000000000001</c:v>
                </c:pt>
                <c:pt idx="10691">
                  <c:v>16.998000000000001</c:v>
                </c:pt>
                <c:pt idx="10692">
                  <c:v>16.998999999999999</c:v>
                </c:pt>
                <c:pt idx="10693">
                  <c:v>17</c:v>
                </c:pt>
                <c:pt idx="10694">
                  <c:v>16.998999999999999</c:v>
                </c:pt>
                <c:pt idx="10695">
                  <c:v>16.998999999999999</c:v>
                </c:pt>
                <c:pt idx="10696">
                  <c:v>16.998000000000001</c:v>
                </c:pt>
                <c:pt idx="10697">
                  <c:v>16.998000000000001</c:v>
                </c:pt>
                <c:pt idx="10698">
                  <c:v>16.998000000000001</c:v>
                </c:pt>
                <c:pt idx="10699">
                  <c:v>16.998000000000001</c:v>
                </c:pt>
                <c:pt idx="10700">
                  <c:v>16.997</c:v>
                </c:pt>
                <c:pt idx="10701">
                  <c:v>16.998999999999999</c:v>
                </c:pt>
                <c:pt idx="10702">
                  <c:v>16.995999999999999</c:v>
                </c:pt>
                <c:pt idx="10703">
                  <c:v>16.995999999999999</c:v>
                </c:pt>
                <c:pt idx="10704">
                  <c:v>16.998000000000001</c:v>
                </c:pt>
                <c:pt idx="10705">
                  <c:v>16.998000000000001</c:v>
                </c:pt>
                <c:pt idx="10706">
                  <c:v>16.995000000000001</c:v>
                </c:pt>
                <c:pt idx="10707">
                  <c:v>16.995000000000001</c:v>
                </c:pt>
                <c:pt idx="10708">
                  <c:v>16.995999999999999</c:v>
                </c:pt>
                <c:pt idx="10709">
                  <c:v>16.995999999999999</c:v>
                </c:pt>
                <c:pt idx="10710">
                  <c:v>16.998000000000001</c:v>
                </c:pt>
                <c:pt idx="10711">
                  <c:v>16.998999999999999</c:v>
                </c:pt>
                <c:pt idx="10712">
                  <c:v>16.998000000000001</c:v>
                </c:pt>
                <c:pt idx="10713">
                  <c:v>16.998000000000001</c:v>
                </c:pt>
                <c:pt idx="10714">
                  <c:v>17</c:v>
                </c:pt>
                <c:pt idx="10715">
                  <c:v>17</c:v>
                </c:pt>
                <c:pt idx="10716">
                  <c:v>16.998000000000001</c:v>
                </c:pt>
                <c:pt idx="10717">
                  <c:v>16.998000000000001</c:v>
                </c:pt>
                <c:pt idx="10718">
                  <c:v>17.001000000000001</c:v>
                </c:pt>
                <c:pt idx="10719">
                  <c:v>17</c:v>
                </c:pt>
                <c:pt idx="10720">
                  <c:v>17.001999999999999</c:v>
                </c:pt>
                <c:pt idx="10721">
                  <c:v>17.001999999999999</c:v>
                </c:pt>
                <c:pt idx="10722">
                  <c:v>17.001999999999999</c:v>
                </c:pt>
                <c:pt idx="10723">
                  <c:v>17.001999999999999</c:v>
                </c:pt>
                <c:pt idx="10724">
                  <c:v>17.001999999999999</c:v>
                </c:pt>
                <c:pt idx="10725">
                  <c:v>17.001999999999999</c:v>
                </c:pt>
                <c:pt idx="10726">
                  <c:v>17.001999999999999</c:v>
                </c:pt>
                <c:pt idx="10727">
                  <c:v>17.004000000000001</c:v>
                </c:pt>
                <c:pt idx="10728">
                  <c:v>17.003</c:v>
                </c:pt>
                <c:pt idx="10729">
                  <c:v>17.003</c:v>
                </c:pt>
                <c:pt idx="10730">
                  <c:v>17.004000000000001</c:v>
                </c:pt>
                <c:pt idx="10731">
                  <c:v>17.004000000000001</c:v>
                </c:pt>
                <c:pt idx="10732">
                  <c:v>17.001999999999999</c:v>
                </c:pt>
                <c:pt idx="10733">
                  <c:v>17.001999999999999</c:v>
                </c:pt>
                <c:pt idx="10734">
                  <c:v>17.003</c:v>
                </c:pt>
                <c:pt idx="10735">
                  <c:v>17.001999999999999</c:v>
                </c:pt>
                <c:pt idx="10736">
                  <c:v>17.001999999999999</c:v>
                </c:pt>
                <c:pt idx="10737">
                  <c:v>17.004999999999999</c:v>
                </c:pt>
                <c:pt idx="10738">
                  <c:v>17.004999999999999</c:v>
                </c:pt>
                <c:pt idx="10739">
                  <c:v>17.001999999999999</c:v>
                </c:pt>
                <c:pt idx="10740">
                  <c:v>17.001999999999999</c:v>
                </c:pt>
                <c:pt idx="10741">
                  <c:v>17.001999999999999</c:v>
                </c:pt>
                <c:pt idx="10742">
                  <c:v>17.003</c:v>
                </c:pt>
                <c:pt idx="10743">
                  <c:v>17.003</c:v>
                </c:pt>
                <c:pt idx="10744">
                  <c:v>17.003</c:v>
                </c:pt>
                <c:pt idx="10745">
                  <c:v>17.001999999999999</c:v>
                </c:pt>
                <c:pt idx="10746">
                  <c:v>17.001999999999999</c:v>
                </c:pt>
                <c:pt idx="10747">
                  <c:v>16.998999999999999</c:v>
                </c:pt>
                <c:pt idx="10748">
                  <c:v>16.998999999999999</c:v>
                </c:pt>
                <c:pt idx="10749">
                  <c:v>16.998999999999999</c:v>
                </c:pt>
                <c:pt idx="10750">
                  <c:v>17.001000000000001</c:v>
                </c:pt>
                <c:pt idx="10751">
                  <c:v>17.003</c:v>
                </c:pt>
                <c:pt idx="10752">
                  <c:v>17.003</c:v>
                </c:pt>
                <c:pt idx="10753">
                  <c:v>17.003</c:v>
                </c:pt>
                <c:pt idx="10754">
                  <c:v>17.004000000000001</c:v>
                </c:pt>
                <c:pt idx="10755">
                  <c:v>17.001999999999999</c:v>
                </c:pt>
                <c:pt idx="10756">
                  <c:v>17.001999999999999</c:v>
                </c:pt>
                <c:pt idx="10757">
                  <c:v>17.003</c:v>
                </c:pt>
                <c:pt idx="10758">
                  <c:v>17.001000000000001</c:v>
                </c:pt>
                <c:pt idx="10759">
                  <c:v>17.001000000000001</c:v>
                </c:pt>
                <c:pt idx="10760">
                  <c:v>17.003</c:v>
                </c:pt>
                <c:pt idx="10761">
                  <c:v>17.001000000000001</c:v>
                </c:pt>
                <c:pt idx="10762">
                  <c:v>17.001000000000001</c:v>
                </c:pt>
                <c:pt idx="10763">
                  <c:v>17</c:v>
                </c:pt>
                <c:pt idx="10764">
                  <c:v>17</c:v>
                </c:pt>
                <c:pt idx="10765">
                  <c:v>17</c:v>
                </c:pt>
                <c:pt idx="10766">
                  <c:v>16.998999999999999</c:v>
                </c:pt>
                <c:pt idx="10767">
                  <c:v>16.998999999999999</c:v>
                </c:pt>
                <c:pt idx="10768">
                  <c:v>17.001999999999999</c:v>
                </c:pt>
                <c:pt idx="10769">
                  <c:v>17.003</c:v>
                </c:pt>
                <c:pt idx="10770">
                  <c:v>17.003</c:v>
                </c:pt>
                <c:pt idx="10771">
                  <c:v>17.001999999999999</c:v>
                </c:pt>
                <c:pt idx="10772">
                  <c:v>17.001999999999999</c:v>
                </c:pt>
                <c:pt idx="10773">
                  <c:v>17.004000000000001</c:v>
                </c:pt>
                <c:pt idx="10774">
                  <c:v>17.004000000000001</c:v>
                </c:pt>
                <c:pt idx="10775">
                  <c:v>17.003</c:v>
                </c:pt>
                <c:pt idx="10776">
                  <c:v>17.004000000000001</c:v>
                </c:pt>
                <c:pt idx="10777">
                  <c:v>17.004000000000001</c:v>
                </c:pt>
                <c:pt idx="10778">
                  <c:v>17.003</c:v>
                </c:pt>
                <c:pt idx="10779">
                  <c:v>17.003</c:v>
                </c:pt>
                <c:pt idx="10780">
                  <c:v>17.003</c:v>
                </c:pt>
                <c:pt idx="10781">
                  <c:v>17.003</c:v>
                </c:pt>
                <c:pt idx="10782">
                  <c:v>17.003</c:v>
                </c:pt>
                <c:pt idx="10783">
                  <c:v>17.003</c:v>
                </c:pt>
                <c:pt idx="10784">
                  <c:v>17.003</c:v>
                </c:pt>
                <c:pt idx="10785">
                  <c:v>17.001999999999999</c:v>
                </c:pt>
                <c:pt idx="10786">
                  <c:v>17.003</c:v>
                </c:pt>
                <c:pt idx="10787">
                  <c:v>17.003</c:v>
                </c:pt>
                <c:pt idx="10788">
                  <c:v>17</c:v>
                </c:pt>
                <c:pt idx="10789">
                  <c:v>17</c:v>
                </c:pt>
                <c:pt idx="10790">
                  <c:v>17.001000000000001</c:v>
                </c:pt>
                <c:pt idx="10791">
                  <c:v>17.001000000000001</c:v>
                </c:pt>
                <c:pt idx="10792">
                  <c:v>17</c:v>
                </c:pt>
                <c:pt idx="10793">
                  <c:v>17.001000000000001</c:v>
                </c:pt>
                <c:pt idx="10794">
                  <c:v>17.001000000000001</c:v>
                </c:pt>
                <c:pt idx="10795">
                  <c:v>16.998000000000001</c:v>
                </c:pt>
                <c:pt idx="10796">
                  <c:v>17</c:v>
                </c:pt>
                <c:pt idx="10797">
                  <c:v>17</c:v>
                </c:pt>
                <c:pt idx="10798">
                  <c:v>16.997</c:v>
                </c:pt>
                <c:pt idx="10799">
                  <c:v>16.997</c:v>
                </c:pt>
                <c:pt idx="10800">
                  <c:v>16.998999999999999</c:v>
                </c:pt>
                <c:pt idx="10801">
                  <c:v>16.998999999999999</c:v>
                </c:pt>
                <c:pt idx="10802">
                  <c:v>16.997</c:v>
                </c:pt>
                <c:pt idx="10803">
                  <c:v>16.998000000000001</c:v>
                </c:pt>
                <c:pt idx="10804">
                  <c:v>16.998000000000001</c:v>
                </c:pt>
                <c:pt idx="10805">
                  <c:v>16.995999999999999</c:v>
                </c:pt>
                <c:pt idx="10806">
                  <c:v>16.998000000000001</c:v>
                </c:pt>
                <c:pt idx="10807">
                  <c:v>16.998000000000001</c:v>
                </c:pt>
                <c:pt idx="10808">
                  <c:v>16.997</c:v>
                </c:pt>
                <c:pt idx="10809">
                  <c:v>16.995999999999999</c:v>
                </c:pt>
                <c:pt idx="10810">
                  <c:v>16.995999999999999</c:v>
                </c:pt>
                <c:pt idx="10811">
                  <c:v>16.995999999999999</c:v>
                </c:pt>
                <c:pt idx="10812">
                  <c:v>16.995000000000001</c:v>
                </c:pt>
                <c:pt idx="10813">
                  <c:v>16.995000000000001</c:v>
                </c:pt>
                <c:pt idx="10814">
                  <c:v>16.998000000000001</c:v>
                </c:pt>
                <c:pt idx="10815">
                  <c:v>16.998000000000001</c:v>
                </c:pt>
                <c:pt idx="10816">
                  <c:v>17</c:v>
                </c:pt>
                <c:pt idx="10817">
                  <c:v>17</c:v>
                </c:pt>
                <c:pt idx="10818">
                  <c:v>16.998999999999999</c:v>
                </c:pt>
                <c:pt idx="10819">
                  <c:v>17</c:v>
                </c:pt>
                <c:pt idx="10820">
                  <c:v>17.001000000000001</c:v>
                </c:pt>
                <c:pt idx="10821">
                  <c:v>17.001000000000001</c:v>
                </c:pt>
                <c:pt idx="10822">
                  <c:v>17</c:v>
                </c:pt>
                <c:pt idx="10823">
                  <c:v>17.003</c:v>
                </c:pt>
                <c:pt idx="10824">
                  <c:v>17.003</c:v>
                </c:pt>
                <c:pt idx="10825">
                  <c:v>17.001999999999999</c:v>
                </c:pt>
                <c:pt idx="10826">
                  <c:v>17.001999999999999</c:v>
                </c:pt>
                <c:pt idx="10827">
                  <c:v>17.003</c:v>
                </c:pt>
                <c:pt idx="10828">
                  <c:v>17.003</c:v>
                </c:pt>
                <c:pt idx="10829">
                  <c:v>17.003</c:v>
                </c:pt>
                <c:pt idx="10830">
                  <c:v>17.003</c:v>
                </c:pt>
                <c:pt idx="10831">
                  <c:v>17.003</c:v>
                </c:pt>
                <c:pt idx="10832">
                  <c:v>17.001999999999999</c:v>
                </c:pt>
                <c:pt idx="10833">
                  <c:v>17.003</c:v>
                </c:pt>
                <c:pt idx="10834">
                  <c:v>16.998999999999999</c:v>
                </c:pt>
                <c:pt idx="10835">
                  <c:v>16.998999999999999</c:v>
                </c:pt>
                <c:pt idx="10836">
                  <c:v>16.998999999999999</c:v>
                </c:pt>
                <c:pt idx="10837">
                  <c:v>16.998999999999999</c:v>
                </c:pt>
                <c:pt idx="10838">
                  <c:v>16.995999999999999</c:v>
                </c:pt>
                <c:pt idx="10839">
                  <c:v>16.995999999999999</c:v>
                </c:pt>
                <c:pt idx="10840">
                  <c:v>16.998000000000001</c:v>
                </c:pt>
                <c:pt idx="10841">
                  <c:v>16.997</c:v>
                </c:pt>
                <c:pt idx="10842">
                  <c:v>16.997</c:v>
                </c:pt>
                <c:pt idx="10843">
                  <c:v>16.998000000000001</c:v>
                </c:pt>
                <c:pt idx="10844">
                  <c:v>16.998000000000001</c:v>
                </c:pt>
                <c:pt idx="10845">
                  <c:v>16.995999999999999</c:v>
                </c:pt>
                <c:pt idx="10846">
                  <c:v>16.997</c:v>
                </c:pt>
                <c:pt idx="10847">
                  <c:v>16.997</c:v>
                </c:pt>
                <c:pt idx="10848">
                  <c:v>16.997</c:v>
                </c:pt>
                <c:pt idx="10849">
                  <c:v>16.997</c:v>
                </c:pt>
                <c:pt idx="10850">
                  <c:v>16.998000000000001</c:v>
                </c:pt>
                <c:pt idx="10851">
                  <c:v>16.998000000000001</c:v>
                </c:pt>
                <c:pt idx="10852">
                  <c:v>16.998000000000001</c:v>
                </c:pt>
                <c:pt idx="10853">
                  <c:v>17.001000000000001</c:v>
                </c:pt>
                <c:pt idx="10854">
                  <c:v>17.001000000000001</c:v>
                </c:pt>
                <c:pt idx="10855">
                  <c:v>17</c:v>
                </c:pt>
                <c:pt idx="10856">
                  <c:v>17.003</c:v>
                </c:pt>
                <c:pt idx="10857">
                  <c:v>17.003</c:v>
                </c:pt>
                <c:pt idx="10858">
                  <c:v>17.003</c:v>
                </c:pt>
                <c:pt idx="10859">
                  <c:v>17.003</c:v>
                </c:pt>
                <c:pt idx="10860">
                  <c:v>17.001999999999999</c:v>
                </c:pt>
                <c:pt idx="10861">
                  <c:v>17.001999999999999</c:v>
                </c:pt>
                <c:pt idx="10862">
                  <c:v>17.001999999999999</c:v>
                </c:pt>
                <c:pt idx="10863">
                  <c:v>17.004000000000001</c:v>
                </c:pt>
                <c:pt idx="10864">
                  <c:v>17.004999999999999</c:v>
                </c:pt>
                <c:pt idx="10865">
                  <c:v>17.004999999999999</c:v>
                </c:pt>
                <c:pt idx="10866">
                  <c:v>17.003</c:v>
                </c:pt>
                <c:pt idx="10867">
                  <c:v>17.001999999999999</c:v>
                </c:pt>
                <c:pt idx="10868">
                  <c:v>17.001999999999999</c:v>
                </c:pt>
                <c:pt idx="10869">
                  <c:v>17.003</c:v>
                </c:pt>
                <c:pt idx="10870">
                  <c:v>17.001999999999999</c:v>
                </c:pt>
                <c:pt idx="10871">
                  <c:v>17.001999999999999</c:v>
                </c:pt>
                <c:pt idx="10872">
                  <c:v>17.001999999999999</c:v>
                </c:pt>
                <c:pt idx="10873">
                  <c:v>17.001999999999999</c:v>
                </c:pt>
                <c:pt idx="10874">
                  <c:v>17.001999999999999</c:v>
                </c:pt>
                <c:pt idx="10875">
                  <c:v>17.001000000000001</c:v>
                </c:pt>
                <c:pt idx="10876">
                  <c:v>17.001000000000001</c:v>
                </c:pt>
                <c:pt idx="10877">
                  <c:v>17.001000000000001</c:v>
                </c:pt>
                <c:pt idx="10878">
                  <c:v>16.998000000000001</c:v>
                </c:pt>
                <c:pt idx="10879">
                  <c:v>16.998999999999999</c:v>
                </c:pt>
                <c:pt idx="10880">
                  <c:v>16.998999999999999</c:v>
                </c:pt>
                <c:pt idx="10881">
                  <c:v>16.998000000000001</c:v>
                </c:pt>
                <c:pt idx="10882">
                  <c:v>16.998000000000001</c:v>
                </c:pt>
                <c:pt idx="10883">
                  <c:v>16.998000000000001</c:v>
                </c:pt>
                <c:pt idx="10884">
                  <c:v>16.997</c:v>
                </c:pt>
                <c:pt idx="10885">
                  <c:v>16.995000000000001</c:v>
                </c:pt>
                <c:pt idx="10886">
                  <c:v>16.995000000000001</c:v>
                </c:pt>
                <c:pt idx="10887">
                  <c:v>16.997</c:v>
                </c:pt>
                <c:pt idx="10888">
                  <c:v>16.997</c:v>
                </c:pt>
                <c:pt idx="10889">
                  <c:v>16.997</c:v>
                </c:pt>
                <c:pt idx="10890">
                  <c:v>16.997</c:v>
                </c:pt>
                <c:pt idx="10891">
                  <c:v>16.997</c:v>
                </c:pt>
                <c:pt idx="10892">
                  <c:v>16.997</c:v>
                </c:pt>
                <c:pt idx="10893">
                  <c:v>16.998000000000001</c:v>
                </c:pt>
                <c:pt idx="10894">
                  <c:v>16.998000000000001</c:v>
                </c:pt>
                <c:pt idx="10895">
                  <c:v>16.998999999999999</c:v>
                </c:pt>
                <c:pt idx="10896">
                  <c:v>16.998999999999999</c:v>
                </c:pt>
                <c:pt idx="10897">
                  <c:v>17.001999999999999</c:v>
                </c:pt>
                <c:pt idx="10898">
                  <c:v>17.001000000000001</c:v>
                </c:pt>
                <c:pt idx="10899">
                  <c:v>17.001000000000001</c:v>
                </c:pt>
                <c:pt idx="10900">
                  <c:v>17.003</c:v>
                </c:pt>
                <c:pt idx="10901">
                  <c:v>17.003</c:v>
                </c:pt>
                <c:pt idx="10902">
                  <c:v>17.004999999999999</c:v>
                </c:pt>
                <c:pt idx="10903">
                  <c:v>17.004000000000001</c:v>
                </c:pt>
                <c:pt idx="10904">
                  <c:v>17.004000000000001</c:v>
                </c:pt>
                <c:pt idx="10905">
                  <c:v>17.003</c:v>
                </c:pt>
                <c:pt idx="10906">
                  <c:v>17.003</c:v>
                </c:pt>
                <c:pt idx="10907">
                  <c:v>17.001000000000001</c:v>
                </c:pt>
                <c:pt idx="10908">
                  <c:v>17.001000000000001</c:v>
                </c:pt>
                <c:pt idx="10909">
                  <c:v>17.001000000000001</c:v>
                </c:pt>
                <c:pt idx="10910">
                  <c:v>17.001000000000001</c:v>
                </c:pt>
                <c:pt idx="10911">
                  <c:v>17</c:v>
                </c:pt>
                <c:pt idx="10912">
                  <c:v>17</c:v>
                </c:pt>
                <c:pt idx="10913">
                  <c:v>17.001000000000001</c:v>
                </c:pt>
                <c:pt idx="10914">
                  <c:v>16.998999999999999</c:v>
                </c:pt>
                <c:pt idx="10915">
                  <c:v>16.998999999999999</c:v>
                </c:pt>
                <c:pt idx="10916">
                  <c:v>16.998000000000001</c:v>
                </c:pt>
                <c:pt idx="10917">
                  <c:v>16.998000000000001</c:v>
                </c:pt>
                <c:pt idx="10918">
                  <c:v>16.997</c:v>
                </c:pt>
                <c:pt idx="10919">
                  <c:v>16.998000000000001</c:v>
                </c:pt>
                <c:pt idx="10920">
                  <c:v>16.998000000000001</c:v>
                </c:pt>
                <c:pt idx="10921">
                  <c:v>16.998000000000001</c:v>
                </c:pt>
                <c:pt idx="10922">
                  <c:v>16.998000000000001</c:v>
                </c:pt>
                <c:pt idx="10923">
                  <c:v>16.998000000000001</c:v>
                </c:pt>
                <c:pt idx="10924">
                  <c:v>16.997</c:v>
                </c:pt>
                <c:pt idx="10925">
                  <c:v>16.995999999999999</c:v>
                </c:pt>
                <c:pt idx="10926">
                  <c:v>16.997</c:v>
                </c:pt>
                <c:pt idx="10927">
                  <c:v>16.995999999999999</c:v>
                </c:pt>
                <c:pt idx="10928">
                  <c:v>16.995999999999999</c:v>
                </c:pt>
                <c:pt idx="10929">
                  <c:v>16.997</c:v>
                </c:pt>
                <c:pt idx="10930">
                  <c:v>16.997</c:v>
                </c:pt>
                <c:pt idx="10931">
                  <c:v>16.995999999999999</c:v>
                </c:pt>
                <c:pt idx="10932">
                  <c:v>16.995999999999999</c:v>
                </c:pt>
                <c:pt idx="10933">
                  <c:v>16.998999999999999</c:v>
                </c:pt>
                <c:pt idx="10934">
                  <c:v>16.997</c:v>
                </c:pt>
                <c:pt idx="10935">
                  <c:v>16.998000000000001</c:v>
                </c:pt>
                <c:pt idx="10936">
                  <c:v>16.998999999999999</c:v>
                </c:pt>
                <c:pt idx="10937">
                  <c:v>16.998000000000001</c:v>
                </c:pt>
                <c:pt idx="10938">
                  <c:v>16.998000000000001</c:v>
                </c:pt>
                <c:pt idx="10939">
                  <c:v>16.998999999999999</c:v>
                </c:pt>
                <c:pt idx="10940">
                  <c:v>16.998999999999999</c:v>
                </c:pt>
                <c:pt idx="10941">
                  <c:v>16.998000000000001</c:v>
                </c:pt>
                <c:pt idx="10942">
                  <c:v>16.998999999999999</c:v>
                </c:pt>
                <c:pt idx="10943">
                  <c:v>17</c:v>
                </c:pt>
                <c:pt idx="10944">
                  <c:v>17</c:v>
                </c:pt>
                <c:pt idx="10945">
                  <c:v>17.001000000000001</c:v>
                </c:pt>
                <c:pt idx="10946">
                  <c:v>17.001999999999999</c:v>
                </c:pt>
                <c:pt idx="10947">
                  <c:v>17</c:v>
                </c:pt>
                <c:pt idx="10948">
                  <c:v>17</c:v>
                </c:pt>
                <c:pt idx="10949">
                  <c:v>17</c:v>
                </c:pt>
                <c:pt idx="10950">
                  <c:v>17</c:v>
                </c:pt>
                <c:pt idx="10951">
                  <c:v>17.003</c:v>
                </c:pt>
                <c:pt idx="10952">
                  <c:v>17.001000000000001</c:v>
                </c:pt>
                <c:pt idx="10953">
                  <c:v>17.003</c:v>
                </c:pt>
                <c:pt idx="10954">
                  <c:v>17.003</c:v>
                </c:pt>
                <c:pt idx="10955">
                  <c:v>17.001999999999999</c:v>
                </c:pt>
                <c:pt idx="10956">
                  <c:v>17.004000000000001</c:v>
                </c:pt>
                <c:pt idx="10957">
                  <c:v>17.001999999999999</c:v>
                </c:pt>
                <c:pt idx="10958">
                  <c:v>17.001999999999999</c:v>
                </c:pt>
                <c:pt idx="10959">
                  <c:v>17.004000000000001</c:v>
                </c:pt>
                <c:pt idx="10960">
                  <c:v>17.003</c:v>
                </c:pt>
                <c:pt idx="10961">
                  <c:v>17.003</c:v>
                </c:pt>
                <c:pt idx="10962">
                  <c:v>17.003</c:v>
                </c:pt>
                <c:pt idx="10963">
                  <c:v>17.003</c:v>
                </c:pt>
                <c:pt idx="10964">
                  <c:v>17.003</c:v>
                </c:pt>
                <c:pt idx="10965">
                  <c:v>17.001999999999999</c:v>
                </c:pt>
                <c:pt idx="10966">
                  <c:v>17.004000000000001</c:v>
                </c:pt>
                <c:pt idx="10967">
                  <c:v>17.004000000000001</c:v>
                </c:pt>
                <c:pt idx="10968">
                  <c:v>17.001999999999999</c:v>
                </c:pt>
                <c:pt idx="10969">
                  <c:v>17.001999999999999</c:v>
                </c:pt>
                <c:pt idx="10970">
                  <c:v>17.003</c:v>
                </c:pt>
                <c:pt idx="10971">
                  <c:v>17.001999999999999</c:v>
                </c:pt>
                <c:pt idx="10972">
                  <c:v>17.001999999999999</c:v>
                </c:pt>
                <c:pt idx="10973">
                  <c:v>17.001999999999999</c:v>
                </c:pt>
                <c:pt idx="10974">
                  <c:v>17.003</c:v>
                </c:pt>
                <c:pt idx="10975">
                  <c:v>17.001999999999999</c:v>
                </c:pt>
                <c:pt idx="10976">
                  <c:v>17.001999999999999</c:v>
                </c:pt>
                <c:pt idx="10977">
                  <c:v>17.001000000000001</c:v>
                </c:pt>
                <c:pt idx="10978">
                  <c:v>17.001000000000001</c:v>
                </c:pt>
                <c:pt idx="10979">
                  <c:v>17.001000000000001</c:v>
                </c:pt>
                <c:pt idx="10980">
                  <c:v>17.001000000000001</c:v>
                </c:pt>
                <c:pt idx="10981">
                  <c:v>17.001000000000001</c:v>
                </c:pt>
                <c:pt idx="10982">
                  <c:v>17</c:v>
                </c:pt>
                <c:pt idx="10983">
                  <c:v>17</c:v>
                </c:pt>
                <c:pt idx="10984">
                  <c:v>17</c:v>
                </c:pt>
                <c:pt idx="10985">
                  <c:v>16.997</c:v>
                </c:pt>
                <c:pt idx="10986">
                  <c:v>16.997</c:v>
                </c:pt>
                <c:pt idx="10987">
                  <c:v>16.997</c:v>
                </c:pt>
                <c:pt idx="10988">
                  <c:v>16.997</c:v>
                </c:pt>
                <c:pt idx="10989">
                  <c:v>16.997</c:v>
                </c:pt>
                <c:pt idx="10990">
                  <c:v>16.997</c:v>
                </c:pt>
                <c:pt idx="10991">
                  <c:v>16.997</c:v>
                </c:pt>
                <c:pt idx="10992">
                  <c:v>16.995999999999999</c:v>
                </c:pt>
                <c:pt idx="10993">
                  <c:v>16.998999999999999</c:v>
                </c:pt>
                <c:pt idx="10994">
                  <c:v>16.998999999999999</c:v>
                </c:pt>
                <c:pt idx="10995">
                  <c:v>17</c:v>
                </c:pt>
                <c:pt idx="10996">
                  <c:v>17</c:v>
                </c:pt>
                <c:pt idx="10997">
                  <c:v>17</c:v>
                </c:pt>
                <c:pt idx="10998">
                  <c:v>17</c:v>
                </c:pt>
                <c:pt idx="10999">
                  <c:v>17</c:v>
                </c:pt>
                <c:pt idx="11000">
                  <c:v>17.003</c:v>
                </c:pt>
                <c:pt idx="11001">
                  <c:v>17.001999999999999</c:v>
                </c:pt>
                <c:pt idx="11002">
                  <c:v>17.001999999999999</c:v>
                </c:pt>
                <c:pt idx="11003">
                  <c:v>17.004000000000001</c:v>
                </c:pt>
                <c:pt idx="11004">
                  <c:v>17.004000000000001</c:v>
                </c:pt>
                <c:pt idx="11005">
                  <c:v>17.001999999999999</c:v>
                </c:pt>
                <c:pt idx="11006">
                  <c:v>17.003</c:v>
                </c:pt>
                <c:pt idx="11007">
                  <c:v>17.003</c:v>
                </c:pt>
                <c:pt idx="11008">
                  <c:v>17.001999999999999</c:v>
                </c:pt>
                <c:pt idx="11009">
                  <c:v>17.004000000000001</c:v>
                </c:pt>
                <c:pt idx="11010">
                  <c:v>17.004000000000001</c:v>
                </c:pt>
                <c:pt idx="11011">
                  <c:v>17.003</c:v>
                </c:pt>
                <c:pt idx="11012">
                  <c:v>17.003</c:v>
                </c:pt>
                <c:pt idx="11013">
                  <c:v>17</c:v>
                </c:pt>
                <c:pt idx="11014">
                  <c:v>17.001000000000001</c:v>
                </c:pt>
                <c:pt idx="11015">
                  <c:v>17.001999999999999</c:v>
                </c:pt>
                <c:pt idx="11016">
                  <c:v>16.997</c:v>
                </c:pt>
                <c:pt idx="11017">
                  <c:v>16.997</c:v>
                </c:pt>
                <c:pt idx="11018">
                  <c:v>16.995999999999999</c:v>
                </c:pt>
                <c:pt idx="11019">
                  <c:v>16.997</c:v>
                </c:pt>
                <c:pt idx="11020">
                  <c:v>16.997</c:v>
                </c:pt>
                <c:pt idx="11021">
                  <c:v>16.997</c:v>
                </c:pt>
                <c:pt idx="11022">
                  <c:v>16.997</c:v>
                </c:pt>
                <c:pt idx="11023">
                  <c:v>16.997</c:v>
                </c:pt>
                <c:pt idx="11024">
                  <c:v>16.998000000000001</c:v>
                </c:pt>
                <c:pt idx="11025">
                  <c:v>16.998999999999999</c:v>
                </c:pt>
                <c:pt idx="11026">
                  <c:v>16.997</c:v>
                </c:pt>
                <c:pt idx="11027">
                  <c:v>16.997</c:v>
                </c:pt>
                <c:pt idx="11028">
                  <c:v>17.004000000000001</c:v>
                </c:pt>
                <c:pt idx="11029">
                  <c:v>17.004000000000001</c:v>
                </c:pt>
                <c:pt idx="11030">
                  <c:v>17.003</c:v>
                </c:pt>
                <c:pt idx="11031">
                  <c:v>17.003</c:v>
                </c:pt>
                <c:pt idx="11032">
                  <c:v>17.003</c:v>
                </c:pt>
                <c:pt idx="11033">
                  <c:v>17.001999999999999</c:v>
                </c:pt>
                <c:pt idx="11034">
                  <c:v>17.001999999999999</c:v>
                </c:pt>
                <c:pt idx="11035">
                  <c:v>16.998000000000001</c:v>
                </c:pt>
                <c:pt idx="11036">
                  <c:v>16.998000000000001</c:v>
                </c:pt>
                <c:pt idx="11037">
                  <c:v>16.998999999999999</c:v>
                </c:pt>
                <c:pt idx="11038">
                  <c:v>16.998999999999999</c:v>
                </c:pt>
                <c:pt idx="11039">
                  <c:v>16.998000000000001</c:v>
                </c:pt>
                <c:pt idx="11040">
                  <c:v>16.998000000000001</c:v>
                </c:pt>
                <c:pt idx="11041">
                  <c:v>16.997</c:v>
                </c:pt>
                <c:pt idx="11042">
                  <c:v>16.997</c:v>
                </c:pt>
                <c:pt idx="11043">
                  <c:v>16.998000000000001</c:v>
                </c:pt>
                <c:pt idx="11044">
                  <c:v>16.998000000000001</c:v>
                </c:pt>
                <c:pt idx="11045">
                  <c:v>16.995999999999999</c:v>
                </c:pt>
                <c:pt idx="11046">
                  <c:v>16.995999999999999</c:v>
                </c:pt>
                <c:pt idx="11047">
                  <c:v>16.997</c:v>
                </c:pt>
                <c:pt idx="11048">
                  <c:v>16.997</c:v>
                </c:pt>
                <c:pt idx="11049">
                  <c:v>16.995999999999999</c:v>
                </c:pt>
                <c:pt idx="11050">
                  <c:v>16.995999999999999</c:v>
                </c:pt>
                <c:pt idx="11051">
                  <c:v>16.997</c:v>
                </c:pt>
                <c:pt idx="11052">
                  <c:v>16.998000000000001</c:v>
                </c:pt>
                <c:pt idx="11053">
                  <c:v>16.998000000000001</c:v>
                </c:pt>
                <c:pt idx="11054">
                  <c:v>16.998000000000001</c:v>
                </c:pt>
                <c:pt idx="11055">
                  <c:v>16.998000000000001</c:v>
                </c:pt>
                <c:pt idx="11056">
                  <c:v>17.001999999999999</c:v>
                </c:pt>
                <c:pt idx="11057">
                  <c:v>17.001999999999999</c:v>
                </c:pt>
                <c:pt idx="11058">
                  <c:v>17.003</c:v>
                </c:pt>
                <c:pt idx="11059">
                  <c:v>17.001999999999999</c:v>
                </c:pt>
                <c:pt idx="11060">
                  <c:v>17.001999999999999</c:v>
                </c:pt>
                <c:pt idx="11061">
                  <c:v>17.001999999999999</c:v>
                </c:pt>
                <c:pt idx="11062">
                  <c:v>17.003</c:v>
                </c:pt>
                <c:pt idx="11063">
                  <c:v>17.003</c:v>
                </c:pt>
                <c:pt idx="11064">
                  <c:v>17.004000000000001</c:v>
                </c:pt>
                <c:pt idx="11065">
                  <c:v>17.003</c:v>
                </c:pt>
                <c:pt idx="11066">
                  <c:v>17.003</c:v>
                </c:pt>
                <c:pt idx="11067">
                  <c:v>17.003</c:v>
                </c:pt>
                <c:pt idx="11068">
                  <c:v>17.001000000000001</c:v>
                </c:pt>
                <c:pt idx="11069">
                  <c:v>17.001000000000001</c:v>
                </c:pt>
                <c:pt idx="11070">
                  <c:v>17.001000000000001</c:v>
                </c:pt>
                <c:pt idx="11071">
                  <c:v>17.001000000000001</c:v>
                </c:pt>
                <c:pt idx="11072">
                  <c:v>17.001000000000001</c:v>
                </c:pt>
                <c:pt idx="11073">
                  <c:v>17.001000000000001</c:v>
                </c:pt>
                <c:pt idx="11074">
                  <c:v>16.998000000000001</c:v>
                </c:pt>
                <c:pt idx="11075">
                  <c:v>16.995999999999999</c:v>
                </c:pt>
                <c:pt idx="11076">
                  <c:v>16.995999999999999</c:v>
                </c:pt>
                <c:pt idx="11077">
                  <c:v>16.997</c:v>
                </c:pt>
                <c:pt idx="11078">
                  <c:v>16.997</c:v>
                </c:pt>
                <c:pt idx="11079">
                  <c:v>16.997</c:v>
                </c:pt>
                <c:pt idx="11080">
                  <c:v>16.997</c:v>
                </c:pt>
                <c:pt idx="11081">
                  <c:v>16.995999999999999</c:v>
                </c:pt>
                <c:pt idx="11082">
                  <c:v>16.995999999999999</c:v>
                </c:pt>
                <c:pt idx="11083">
                  <c:v>16.998000000000001</c:v>
                </c:pt>
                <c:pt idx="11084">
                  <c:v>16.998000000000001</c:v>
                </c:pt>
                <c:pt idx="11085">
                  <c:v>16.998000000000001</c:v>
                </c:pt>
                <c:pt idx="11086">
                  <c:v>16.998000000000001</c:v>
                </c:pt>
                <c:pt idx="11087">
                  <c:v>17.001000000000001</c:v>
                </c:pt>
                <c:pt idx="11088">
                  <c:v>17</c:v>
                </c:pt>
                <c:pt idx="11089">
                  <c:v>17.001999999999999</c:v>
                </c:pt>
                <c:pt idx="11090">
                  <c:v>17.001999999999999</c:v>
                </c:pt>
                <c:pt idx="11091">
                  <c:v>17.001999999999999</c:v>
                </c:pt>
                <c:pt idx="11092">
                  <c:v>17.001999999999999</c:v>
                </c:pt>
                <c:pt idx="11093">
                  <c:v>17.001999999999999</c:v>
                </c:pt>
                <c:pt idx="11094">
                  <c:v>17.001000000000001</c:v>
                </c:pt>
                <c:pt idx="11095">
                  <c:v>17.001999999999999</c:v>
                </c:pt>
                <c:pt idx="11096">
                  <c:v>17.004000000000001</c:v>
                </c:pt>
                <c:pt idx="11097">
                  <c:v>17.004000000000001</c:v>
                </c:pt>
                <c:pt idx="11098">
                  <c:v>17.004000000000001</c:v>
                </c:pt>
                <c:pt idx="11099">
                  <c:v>17.004000000000001</c:v>
                </c:pt>
                <c:pt idx="11100">
                  <c:v>17.003</c:v>
                </c:pt>
                <c:pt idx="11101">
                  <c:v>17.001000000000001</c:v>
                </c:pt>
                <c:pt idx="11102">
                  <c:v>17.001000000000001</c:v>
                </c:pt>
                <c:pt idx="11103">
                  <c:v>17.001999999999999</c:v>
                </c:pt>
                <c:pt idx="11104">
                  <c:v>17.001999999999999</c:v>
                </c:pt>
                <c:pt idx="11105">
                  <c:v>17</c:v>
                </c:pt>
                <c:pt idx="11106">
                  <c:v>17</c:v>
                </c:pt>
                <c:pt idx="11107">
                  <c:v>16.998999999999999</c:v>
                </c:pt>
                <c:pt idx="11108">
                  <c:v>17</c:v>
                </c:pt>
                <c:pt idx="11109">
                  <c:v>17</c:v>
                </c:pt>
                <c:pt idx="11110">
                  <c:v>17</c:v>
                </c:pt>
                <c:pt idx="11111">
                  <c:v>17</c:v>
                </c:pt>
                <c:pt idx="11112">
                  <c:v>16.997</c:v>
                </c:pt>
                <c:pt idx="11113">
                  <c:v>16.997</c:v>
                </c:pt>
                <c:pt idx="11114">
                  <c:v>16.997</c:v>
                </c:pt>
                <c:pt idx="11115">
                  <c:v>16.997</c:v>
                </c:pt>
                <c:pt idx="11116">
                  <c:v>16.997</c:v>
                </c:pt>
                <c:pt idx="11117">
                  <c:v>16.997</c:v>
                </c:pt>
                <c:pt idx="11118">
                  <c:v>16.997</c:v>
                </c:pt>
                <c:pt idx="11119">
                  <c:v>16.998000000000001</c:v>
                </c:pt>
                <c:pt idx="11120">
                  <c:v>16.998000000000001</c:v>
                </c:pt>
                <c:pt idx="11121">
                  <c:v>16.998000000000001</c:v>
                </c:pt>
                <c:pt idx="11122">
                  <c:v>16.997</c:v>
                </c:pt>
                <c:pt idx="11123">
                  <c:v>16.998000000000001</c:v>
                </c:pt>
                <c:pt idx="11124">
                  <c:v>17</c:v>
                </c:pt>
                <c:pt idx="11125">
                  <c:v>16.998999999999999</c:v>
                </c:pt>
                <c:pt idx="11126">
                  <c:v>17.001000000000001</c:v>
                </c:pt>
                <c:pt idx="11127">
                  <c:v>17</c:v>
                </c:pt>
                <c:pt idx="11128">
                  <c:v>17</c:v>
                </c:pt>
                <c:pt idx="11129">
                  <c:v>17</c:v>
                </c:pt>
                <c:pt idx="11130">
                  <c:v>17.001999999999999</c:v>
                </c:pt>
                <c:pt idx="11131">
                  <c:v>17.001999999999999</c:v>
                </c:pt>
                <c:pt idx="11132">
                  <c:v>17.001999999999999</c:v>
                </c:pt>
                <c:pt idx="11133">
                  <c:v>17.003</c:v>
                </c:pt>
                <c:pt idx="11134">
                  <c:v>17.001000000000001</c:v>
                </c:pt>
                <c:pt idx="11135">
                  <c:v>17.001999999999999</c:v>
                </c:pt>
                <c:pt idx="11136">
                  <c:v>17.001999999999999</c:v>
                </c:pt>
                <c:pt idx="11137">
                  <c:v>17.004000000000001</c:v>
                </c:pt>
                <c:pt idx="11138">
                  <c:v>17.001999999999999</c:v>
                </c:pt>
                <c:pt idx="11139">
                  <c:v>17.001999999999999</c:v>
                </c:pt>
                <c:pt idx="11140">
                  <c:v>17.003</c:v>
                </c:pt>
                <c:pt idx="11141">
                  <c:v>17.003</c:v>
                </c:pt>
                <c:pt idx="11142">
                  <c:v>17.004000000000001</c:v>
                </c:pt>
                <c:pt idx="11143">
                  <c:v>17.004000000000001</c:v>
                </c:pt>
                <c:pt idx="11144">
                  <c:v>17.004000000000001</c:v>
                </c:pt>
                <c:pt idx="11145">
                  <c:v>17.003</c:v>
                </c:pt>
                <c:pt idx="11146">
                  <c:v>17.004000000000001</c:v>
                </c:pt>
                <c:pt idx="11147">
                  <c:v>17.003</c:v>
                </c:pt>
                <c:pt idx="11148">
                  <c:v>17.001999999999999</c:v>
                </c:pt>
                <c:pt idx="11149">
                  <c:v>17.001999999999999</c:v>
                </c:pt>
                <c:pt idx="11150">
                  <c:v>17.003</c:v>
                </c:pt>
                <c:pt idx="11151">
                  <c:v>17.001999999999999</c:v>
                </c:pt>
                <c:pt idx="11152">
                  <c:v>17.001999999999999</c:v>
                </c:pt>
                <c:pt idx="11153">
                  <c:v>17.001999999999999</c:v>
                </c:pt>
                <c:pt idx="11154">
                  <c:v>17.001000000000001</c:v>
                </c:pt>
                <c:pt idx="11155">
                  <c:v>17.001000000000001</c:v>
                </c:pt>
                <c:pt idx="11156">
                  <c:v>17.001000000000001</c:v>
                </c:pt>
                <c:pt idx="11157">
                  <c:v>17.001000000000001</c:v>
                </c:pt>
                <c:pt idx="11158">
                  <c:v>17.001000000000001</c:v>
                </c:pt>
                <c:pt idx="11159">
                  <c:v>17.001000000000001</c:v>
                </c:pt>
                <c:pt idx="11160">
                  <c:v>17.001000000000001</c:v>
                </c:pt>
                <c:pt idx="11161">
                  <c:v>16.998999999999999</c:v>
                </c:pt>
                <c:pt idx="11162">
                  <c:v>16.998000000000001</c:v>
                </c:pt>
                <c:pt idx="11163">
                  <c:v>17</c:v>
                </c:pt>
                <c:pt idx="11164">
                  <c:v>17</c:v>
                </c:pt>
                <c:pt idx="11165">
                  <c:v>16.998000000000001</c:v>
                </c:pt>
                <c:pt idx="11166">
                  <c:v>16.998000000000001</c:v>
                </c:pt>
                <c:pt idx="11167">
                  <c:v>16.998999999999999</c:v>
                </c:pt>
                <c:pt idx="11168">
                  <c:v>16.998000000000001</c:v>
                </c:pt>
                <c:pt idx="11169">
                  <c:v>16.998000000000001</c:v>
                </c:pt>
                <c:pt idx="11170">
                  <c:v>16.998000000000001</c:v>
                </c:pt>
                <c:pt idx="11171">
                  <c:v>16.997</c:v>
                </c:pt>
                <c:pt idx="11172">
                  <c:v>16.997</c:v>
                </c:pt>
                <c:pt idx="11173">
                  <c:v>16.997</c:v>
                </c:pt>
                <c:pt idx="11174">
                  <c:v>16.997</c:v>
                </c:pt>
                <c:pt idx="11175">
                  <c:v>16.995000000000001</c:v>
                </c:pt>
                <c:pt idx="11176">
                  <c:v>16.997</c:v>
                </c:pt>
                <c:pt idx="11177">
                  <c:v>16.998000000000001</c:v>
                </c:pt>
                <c:pt idx="11178">
                  <c:v>16.997</c:v>
                </c:pt>
                <c:pt idx="11179">
                  <c:v>16.997</c:v>
                </c:pt>
                <c:pt idx="11180">
                  <c:v>16.997</c:v>
                </c:pt>
                <c:pt idx="11181">
                  <c:v>16.997</c:v>
                </c:pt>
                <c:pt idx="11182">
                  <c:v>16.995999999999999</c:v>
                </c:pt>
                <c:pt idx="11183">
                  <c:v>16.995999999999999</c:v>
                </c:pt>
                <c:pt idx="11184">
                  <c:v>16.998000000000001</c:v>
                </c:pt>
                <c:pt idx="11185">
                  <c:v>16.995999999999999</c:v>
                </c:pt>
                <c:pt idx="11186">
                  <c:v>16.998000000000001</c:v>
                </c:pt>
                <c:pt idx="11187">
                  <c:v>16.998999999999999</c:v>
                </c:pt>
                <c:pt idx="11188">
                  <c:v>16.998000000000001</c:v>
                </c:pt>
                <c:pt idx="11189">
                  <c:v>16.998000000000001</c:v>
                </c:pt>
                <c:pt idx="11190">
                  <c:v>16.998000000000001</c:v>
                </c:pt>
                <c:pt idx="11191">
                  <c:v>16.998000000000001</c:v>
                </c:pt>
                <c:pt idx="11192">
                  <c:v>16.998000000000001</c:v>
                </c:pt>
                <c:pt idx="11193">
                  <c:v>16.998999999999999</c:v>
                </c:pt>
                <c:pt idx="11194">
                  <c:v>17</c:v>
                </c:pt>
                <c:pt idx="11195">
                  <c:v>17</c:v>
                </c:pt>
                <c:pt idx="11196">
                  <c:v>17</c:v>
                </c:pt>
                <c:pt idx="11197">
                  <c:v>17.001999999999999</c:v>
                </c:pt>
                <c:pt idx="11198">
                  <c:v>17</c:v>
                </c:pt>
                <c:pt idx="11199">
                  <c:v>17.001000000000001</c:v>
                </c:pt>
                <c:pt idx="11200">
                  <c:v>17.001000000000001</c:v>
                </c:pt>
                <c:pt idx="11201">
                  <c:v>17.001000000000001</c:v>
                </c:pt>
                <c:pt idx="11202">
                  <c:v>17.001000000000001</c:v>
                </c:pt>
                <c:pt idx="11203">
                  <c:v>17.001999999999999</c:v>
                </c:pt>
                <c:pt idx="11204">
                  <c:v>17.003</c:v>
                </c:pt>
                <c:pt idx="11205">
                  <c:v>17.001999999999999</c:v>
                </c:pt>
                <c:pt idx="11206">
                  <c:v>17.003</c:v>
                </c:pt>
                <c:pt idx="11207">
                  <c:v>17.003</c:v>
                </c:pt>
                <c:pt idx="11208">
                  <c:v>17.001999999999999</c:v>
                </c:pt>
                <c:pt idx="11209">
                  <c:v>17.001999999999999</c:v>
                </c:pt>
                <c:pt idx="11210">
                  <c:v>17.001999999999999</c:v>
                </c:pt>
                <c:pt idx="11211">
                  <c:v>17.003</c:v>
                </c:pt>
                <c:pt idx="11212">
                  <c:v>17.003</c:v>
                </c:pt>
                <c:pt idx="11213">
                  <c:v>17.004000000000001</c:v>
                </c:pt>
                <c:pt idx="11214">
                  <c:v>17.003</c:v>
                </c:pt>
                <c:pt idx="11215">
                  <c:v>17.003</c:v>
                </c:pt>
                <c:pt idx="11216">
                  <c:v>17.003</c:v>
                </c:pt>
                <c:pt idx="11217">
                  <c:v>17.004000000000001</c:v>
                </c:pt>
                <c:pt idx="11218">
                  <c:v>17.003</c:v>
                </c:pt>
                <c:pt idx="11219">
                  <c:v>17.003</c:v>
                </c:pt>
                <c:pt idx="11220">
                  <c:v>17.003</c:v>
                </c:pt>
                <c:pt idx="11221">
                  <c:v>17.001000000000001</c:v>
                </c:pt>
                <c:pt idx="11222">
                  <c:v>17.001000000000001</c:v>
                </c:pt>
                <c:pt idx="11223">
                  <c:v>17.001999999999999</c:v>
                </c:pt>
                <c:pt idx="11224">
                  <c:v>17.001999999999999</c:v>
                </c:pt>
                <c:pt idx="11225">
                  <c:v>17.001999999999999</c:v>
                </c:pt>
                <c:pt idx="11226">
                  <c:v>17.001000000000001</c:v>
                </c:pt>
                <c:pt idx="11227">
                  <c:v>17.001000000000001</c:v>
                </c:pt>
                <c:pt idx="11228">
                  <c:v>17.001000000000001</c:v>
                </c:pt>
                <c:pt idx="11229">
                  <c:v>17.001000000000001</c:v>
                </c:pt>
                <c:pt idx="11230">
                  <c:v>17.001000000000001</c:v>
                </c:pt>
                <c:pt idx="11231">
                  <c:v>17.001000000000001</c:v>
                </c:pt>
                <c:pt idx="11232">
                  <c:v>16.998999999999999</c:v>
                </c:pt>
                <c:pt idx="11233">
                  <c:v>16.998999999999999</c:v>
                </c:pt>
                <c:pt idx="11234">
                  <c:v>16.997</c:v>
                </c:pt>
                <c:pt idx="11235">
                  <c:v>16.997</c:v>
                </c:pt>
                <c:pt idx="11236">
                  <c:v>16.998000000000001</c:v>
                </c:pt>
                <c:pt idx="11237">
                  <c:v>16.998000000000001</c:v>
                </c:pt>
                <c:pt idx="11238">
                  <c:v>16.998999999999999</c:v>
                </c:pt>
                <c:pt idx="11239">
                  <c:v>16.997</c:v>
                </c:pt>
                <c:pt idx="11240">
                  <c:v>16.998000000000001</c:v>
                </c:pt>
                <c:pt idx="11241">
                  <c:v>16.995999999999999</c:v>
                </c:pt>
                <c:pt idx="11242">
                  <c:v>16.997</c:v>
                </c:pt>
                <c:pt idx="11243">
                  <c:v>16.997</c:v>
                </c:pt>
                <c:pt idx="11244">
                  <c:v>16.995999999999999</c:v>
                </c:pt>
                <c:pt idx="11245">
                  <c:v>16.995999999999999</c:v>
                </c:pt>
                <c:pt idx="11246">
                  <c:v>16.998000000000001</c:v>
                </c:pt>
                <c:pt idx="11247">
                  <c:v>16.998000000000001</c:v>
                </c:pt>
                <c:pt idx="11248">
                  <c:v>16.995999999999999</c:v>
                </c:pt>
                <c:pt idx="11249">
                  <c:v>16.995999999999999</c:v>
                </c:pt>
                <c:pt idx="11250">
                  <c:v>16.997</c:v>
                </c:pt>
                <c:pt idx="11251">
                  <c:v>16.995999999999999</c:v>
                </c:pt>
                <c:pt idx="11252">
                  <c:v>16.995999999999999</c:v>
                </c:pt>
                <c:pt idx="11253">
                  <c:v>16.995999999999999</c:v>
                </c:pt>
                <c:pt idx="11254">
                  <c:v>16.998000000000001</c:v>
                </c:pt>
                <c:pt idx="11255">
                  <c:v>16.998999999999999</c:v>
                </c:pt>
                <c:pt idx="11256">
                  <c:v>16.998000000000001</c:v>
                </c:pt>
                <c:pt idx="11257">
                  <c:v>16.998000000000001</c:v>
                </c:pt>
                <c:pt idx="11258">
                  <c:v>16.998000000000001</c:v>
                </c:pt>
                <c:pt idx="11259">
                  <c:v>16.998000000000001</c:v>
                </c:pt>
                <c:pt idx="11260">
                  <c:v>16.998000000000001</c:v>
                </c:pt>
                <c:pt idx="11261">
                  <c:v>16.998999999999999</c:v>
                </c:pt>
                <c:pt idx="11262">
                  <c:v>16.998999999999999</c:v>
                </c:pt>
                <c:pt idx="11263">
                  <c:v>16.998999999999999</c:v>
                </c:pt>
                <c:pt idx="11264">
                  <c:v>16.998999999999999</c:v>
                </c:pt>
                <c:pt idx="11265">
                  <c:v>17</c:v>
                </c:pt>
                <c:pt idx="11266">
                  <c:v>17.001000000000001</c:v>
                </c:pt>
                <c:pt idx="11267">
                  <c:v>17.001999999999999</c:v>
                </c:pt>
                <c:pt idx="11268">
                  <c:v>17.001999999999999</c:v>
                </c:pt>
                <c:pt idx="11269">
                  <c:v>17</c:v>
                </c:pt>
                <c:pt idx="11270">
                  <c:v>17.001000000000001</c:v>
                </c:pt>
                <c:pt idx="11271">
                  <c:v>17.001000000000001</c:v>
                </c:pt>
                <c:pt idx="11272">
                  <c:v>17.001000000000001</c:v>
                </c:pt>
                <c:pt idx="11273">
                  <c:v>17.001999999999999</c:v>
                </c:pt>
                <c:pt idx="11274">
                  <c:v>17.003</c:v>
                </c:pt>
                <c:pt idx="11275">
                  <c:v>17.003</c:v>
                </c:pt>
                <c:pt idx="11276">
                  <c:v>17.001999999999999</c:v>
                </c:pt>
                <c:pt idx="11277">
                  <c:v>17.003</c:v>
                </c:pt>
                <c:pt idx="11278">
                  <c:v>17.003</c:v>
                </c:pt>
                <c:pt idx="11279">
                  <c:v>17.001999999999999</c:v>
                </c:pt>
                <c:pt idx="11280">
                  <c:v>17.004000000000001</c:v>
                </c:pt>
                <c:pt idx="11281">
                  <c:v>17.004000000000001</c:v>
                </c:pt>
                <c:pt idx="11282">
                  <c:v>17.004000000000001</c:v>
                </c:pt>
                <c:pt idx="11283">
                  <c:v>17.003</c:v>
                </c:pt>
                <c:pt idx="11284">
                  <c:v>17.003</c:v>
                </c:pt>
                <c:pt idx="11285">
                  <c:v>17.003</c:v>
                </c:pt>
                <c:pt idx="11286">
                  <c:v>17.001999999999999</c:v>
                </c:pt>
                <c:pt idx="11287">
                  <c:v>17.001999999999999</c:v>
                </c:pt>
                <c:pt idx="11288">
                  <c:v>17.003</c:v>
                </c:pt>
                <c:pt idx="11289">
                  <c:v>17.001999999999999</c:v>
                </c:pt>
                <c:pt idx="11290">
                  <c:v>17.003</c:v>
                </c:pt>
                <c:pt idx="11291">
                  <c:v>17.003</c:v>
                </c:pt>
                <c:pt idx="11292">
                  <c:v>17.003</c:v>
                </c:pt>
                <c:pt idx="11293">
                  <c:v>17.001999999999999</c:v>
                </c:pt>
                <c:pt idx="11294">
                  <c:v>17.001999999999999</c:v>
                </c:pt>
                <c:pt idx="11295">
                  <c:v>17.001999999999999</c:v>
                </c:pt>
                <c:pt idx="11296">
                  <c:v>16.998999999999999</c:v>
                </c:pt>
                <c:pt idx="11297">
                  <c:v>17</c:v>
                </c:pt>
                <c:pt idx="11298">
                  <c:v>17</c:v>
                </c:pt>
                <c:pt idx="11299">
                  <c:v>17</c:v>
                </c:pt>
                <c:pt idx="11300">
                  <c:v>17.001000000000001</c:v>
                </c:pt>
                <c:pt idx="11301">
                  <c:v>16.998999999999999</c:v>
                </c:pt>
                <c:pt idx="11302">
                  <c:v>16.998000000000001</c:v>
                </c:pt>
                <c:pt idx="11303">
                  <c:v>16.998000000000001</c:v>
                </c:pt>
                <c:pt idx="11304">
                  <c:v>16.998000000000001</c:v>
                </c:pt>
                <c:pt idx="11305">
                  <c:v>16.998000000000001</c:v>
                </c:pt>
                <c:pt idx="11306">
                  <c:v>16.997</c:v>
                </c:pt>
                <c:pt idx="11307">
                  <c:v>16.998000000000001</c:v>
                </c:pt>
                <c:pt idx="11308">
                  <c:v>17</c:v>
                </c:pt>
                <c:pt idx="11309">
                  <c:v>17.003</c:v>
                </c:pt>
                <c:pt idx="11310">
                  <c:v>17.003</c:v>
                </c:pt>
                <c:pt idx="11311">
                  <c:v>17.001000000000001</c:v>
                </c:pt>
                <c:pt idx="11312">
                  <c:v>17.001000000000001</c:v>
                </c:pt>
                <c:pt idx="11313">
                  <c:v>17.001000000000001</c:v>
                </c:pt>
                <c:pt idx="11314">
                  <c:v>17.001000000000001</c:v>
                </c:pt>
                <c:pt idx="11315">
                  <c:v>17</c:v>
                </c:pt>
                <c:pt idx="11316">
                  <c:v>17.001999999999999</c:v>
                </c:pt>
                <c:pt idx="11317">
                  <c:v>17</c:v>
                </c:pt>
                <c:pt idx="11318">
                  <c:v>17</c:v>
                </c:pt>
                <c:pt idx="11319">
                  <c:v>16.998000000000001</c:v>
                </c:pt>
                <c:pt idx="11320">
                  <c:v>16.998000000000001</c:v>
                </c:pt>
                <c:pt idx="11321">
                  <c:v>16.998000000000001</c:v>
                </c:pt>
                <c:pt idx="11322">
                  <c:v>16.998000000000001</c:v>
                </c:pt>
                <c:pt idx="11323">
                  <c:v>16.998000000000001</c:v>
                </c:pt>
                <c:pt idx="11324">
                  <c:v>16.998000000000001</c:v>
                </c:pt>
                <c:pt idx="11325">
                  <c:v>16.997</c:v>
                </c:pt>
                <c:pt idx="11326">
                  <c:v>16.997</c:v>
                </c:pt>
                <c:pt idx="11327">
                  <c:v>16.995999999999999</c:v>
                </c:pt>
                <c:pt idx="11328">
                  <c:v>16.995999999999999</c:v>
                </c:pt>
                <c:pt idx="11329">
                  <c:v>16.998000000000001</c:v>
                </c:pt>
                <c:pt idx="11330">
                  <c:v>16.998999999999999</c:v>
                </c:pt>
                <c:pt idx="11331">
                  <c:v>16.998000000000001</c:v>
                </c:pt>
                <c:pt idx="11332">
                  <c:v>16.998000000000001</c:v>
                </c:pt>
                <c:pt idx="11333">
                  <c:v>16.998999999999999</c:v>
                </c:pt>
                <c:pt idx="11334">
                  <c:v>16.998999999999999</c:v>
                </c:pt>
                <c:pt idx="11335">
                  <c:v>17.001999999999999</c:v>
                </c:pt>
                <c:pt idx="11336">
                  <c:v>17.001999999999999</c:v>
                </c:pt>
                <c:pt idx="11337">
                  <c:v>17.003</c:v>
                </c:pt>
                <c:pt idx="11338">
                  <c:v>17.004000000000001</c:v>
                </c:pt>
                <c:pt idx="11339">
                  <c:v>17.004000000000001</c:v>
                </c:pt>
                <c:pt idx="11340">
                  <c:v>17.004000000000001</c:v>
                </c:pt>
                <c:pt idx="11341">
                  <c:v>17.001999999999999</c:v>
                </c:pt>
                <c:pt idx="11342">
                  <c:v>17.001000000000001</c:v>
                </c:pt>
                <c:pt idx="11343">
                  <c:v>17</c:v>
                </c:pt>
                <c:pt idx="11344">
                  <c:v>17</c:v>
                </c:pt>
                <c:pt idx="11345">
                  <c:v>17</c:v>
                </c:pt>
                <c:pt idx="11346">
                  <c:v>17</c:v>
                </c:pt>
                <c:pt idx="11347">
                  <c:v>16.998999999999999</c:v>
                </c:pt>
                <c:pt idx="11348">
                  <c:v>16.998999999999999</c:v>
                </c:pt>
                <c:pt idx="11349">
                  <c:v>16.998000000000001</c:v>
                </c:pt>
                <c:pt idx="11350">
                  <c:v>16.998000000000001</c:v>
                </c:pt>
                <c:pt idx="11351">
                  <c:v>16.995999999999999</c:v>
                </c:pt>
                <c:pt idx="11352">
                  <c:v>16.997</c:v>
                </c:pt>
                <c:pt idx="11353">
                  <c:v>16.997</c:v>
                </c:pt>
                <c:pt idx="11354">
                  <c:v>16.995999999999999</c:v>
                </c:pt>
                <c:pt idx="11355">
                  <c:v>16.998999999999999</c:v>
                </c:pt>
                <c:pt idx="11356">
                  <c:v>16.998999999999999</c:v>
                </c:pt>
                <c:pt idx="11357">
                  <c:v>16.998000000000001</c:v>
                </c:pt>
                <c:pt idx="11358">
                  <c:v>16.998999999999999</c:v>
                </c:pt>
                <c:pt idx="11359">
                  <c:v>17</c:v>
                </c:pt>
                <c:pt idx="11360">
                  <c:v>17</c:v>
                </c:pt>
                <c:pt idx="11361">
                  <c:v>17.001999999999999</c:v>
                </c:pt>
                <c:pt idx="11362">
                  <c:v>17.001999999999999</c:v>
                </c:pt>
                <c:pt idx="11363">
                  <c:v>17.001999999999999</c:v>
                </c:pt>
                <c:pt idx="11364">
                  <c:v>17.001999999999999</c:v>
                </c:pt>
                <c:pt idx="11365">
                  <c:v>17.001999999999999</c:v>
                </c:pt>
                <c:pt idx="11366">
                  <c:v>17.001000000000001</c:v>
                </c:pt>
                <c:pt idx="11367">
                  <c:v>17.001000000000001</c:v>
                </c:pt>
                <c:pt idx="11368">
                  <c:v>17.001999999999999</c:v>
                </c:pt>
                <c:pt idx="11369">
                  <c:v>17.004000000000001</c:v>
                </c:pt>
                <c:pt idx="11370">
                  <c:v>17.004000000000001</c:v>
                </c:pt>
                <c:pt idx="11371">
                  <c:v>17.003</c:v>
                </c:pt>
                <c:pt idx="11372">
                  <c:v>17.001999999999999</c:v>
                </c:pt>
                <c:pt idx="11373">
                  <c:v>16.998999999999999</c:v>
                </c:pt>
                <c:pt idx="11374">
                  <c:v>16.998999999999999</c:v>
                </c:pt>
                <c:pt idx="11375">
                  <c:v>16.998999999999999</c:v>
                </c:pt>
                <c:pt idx="11376">
                  <c:v>16.998000000000001</c:v>
                </c:pt>
                <c:pt idx="11377">
                  <c:v>16.998000000000001</c:v>
                </c:pt>
                <c:pt idx="11378">
                  <c:v>16.998000000000001</c:v>
                </c:pt>
                <c:pt idx="11379">
                  <c:v>16.998999999999999</c:v>
                </c:pt>
                <c:pt idx="11380">
                  <c:v>16.998999999999999</c:v>
                </c:pt>
                <c:pt idx="11381">
                  <c:v>16.998999999999999</c:v>
                </c:pt>
                <c:pt idx="11382">
                  <c:v>16.995999999999999</c:v>
                </c:pt>
                <c:pt idx="11383">
                  <c:v>16.995999999999999</c:v>
                </c:pt>
                <c:pt idx="11384">
                  <c:v>16.995999999999999</c:v>
                </c:pt>
                <c:pt idx="11385">
                  <c:v>16.995999999999999</c:v>
                </c:pt>
                <c:pt idx="11386">
                  <c:v>16.997</c:v>
                </c:pt>
                <c:pt idx="11387">
                  <c:v>16.995999999999999</c:v>
                </c:pt>
                <c:pt idx="11388">
                  <c:v>16.995999999999999</c:v>
                </c:pt>
                <c:pt idx="11389">
                  <c:v>16.998000000000001</c:v>
                </c:pt>
                <c:pt idx="11390">
                  <c:v>16.998000000000001</c:v>
                </c:pt>
                <c:pt idx="11391">
                  <c:v>16.998000000000001</c:v>
                </c:pt>
                <c:pt idx="11392">
                  <c:v>16.998999999999999</c:v>
                </c:pt>
                <c:pt idx="11393">
                  <c:v>16.998999999999999</c:v>
                </c:pt>
                <c:pt idx="11394">
                  <c:v>16.998000000000001</c:v>
                </c:pt>
                <c:pt idx="11395">
                  <c:v>16.998000000000001</c:v>
                </c:pt>
                <c:pt idx="11396">
                  <c:v>16.998000000000001</c:v>
                </c:pt>
                <c:pt idx="11397">
                  <c:v>17.001000000000001</c:v>
                </c:pt>
                <c:pt idx="11398">
                  <c:v>17.003</c:v>
                </c:pt>
                <c:pt idx="11399">
                  <c:v>17.003</c:v>
                </c:pt>
                <c:pt idx="11400">
                  <c:v>17.001000000000001</c:v>
                </c:pt>
                <c:pt idx="11401">
                  <c:v>17.001000000000001</c:v>
                </c:pt>
                <c:pt idx="11402">
                  <c:v>17.003</c:v>
                </c:pt>
                <c:pt idx="11403">
                  <c:v>17.001000000000001</c:v>
                </c:pt>
                <c:pt idx="11404">
                  <c:v>17.001000000000001</c:v>
                </c:pt>
                <c:pt idx="11405">
                  <c:v>17.004000000000001</c:v>
                </c:pt>
                <c:pt idx="11406">
                  <c:v>17.004000000000001</c:v>
                </c:pt>
                <c:pt idx="11407">
                  <c:v>17.004000000000001</c:v>
                </c:pt>
                <c:pt idx="11408">
                  <c:v>17.003</c:v>
                </c:pt>
                <c:pt idx="11409">
                  <c:v>17.001999999999999</c:v>
                </c:pt>
                <c:pt idx="11410">
                  <c:v>17.001999999999999</c:v>
                </c:pt>
                <c:pt idx="11411">
                  <c:v>17.004000000000001</c:v>
                </c:pt>
                <c:pt idx="11412">
                  <c:v>17.004000000000001</c:v>
                </c:pt>
                <c:pt idx="11413">
                  <c:v>17.001999999999999</c:v>
                </c:pt>
                <c:pt idx="11414">
                  <c:v>17.001000000000001</c:v>
                </c:pt>
                <c:pt idx="11415">
                  <c:v>17.001000000000001</c:v>
                </c:pt>
                <c:pt idx="11416">
                  <c:v>17.001999999999999</c:v>
                </c:pt>
                <c:pt idx="11417">
                  <c:v>17.001000000000001</c:v>
                </c:pt>
                <c:pt idx="11418">
                  <c:v>17.001000000000001</c:v>
                </c:pt>
                <c:pt idx="11419">
                  <c:v>16.998999999999999</c:v>
                </c:pt>
                <c:pt idx="11420">
                  <c:v>16.998000000000001</c:v>
                </c:pt>
                <c:pt idx="11421">
                  <c:v>16.998000000000001</c:v>
                </c:pt>
                <c:pt idx="11422">
                  <c:v>16.997</c:v>
                </c:pt>
                <c:pt idx="11423">
                  <c:v>16.995999999999999</c:v>
                </c:pt>
                <c:pt idx="11424">
                  <c:v>16.995999999999999</c:v>
                </c:pt>
                <c:pt idx="11425">
                  <c:v>16.998000000000001</c:v>
                </c:pt>
                <c:pt idx="11426">
                  <c:v>16.998000000000001</c:v>
                </c:pt>
                <c:pt idx="11427">
                  <c:v>16.995999999999999</c:v>
                </c:pt>
                <c:pt idx="11428">
                  <c:v>16.995999999999999</c:v>
                </c:pt>
                <c:pt idx="11429">
                  <c:v>16.998000000000001</c:v>
                </c:pt>
                <c:pt idx="11430">
                  <c:v>16.998000000000001</c:v>
                </c:pt>
                <c:pt idx="11431">
                  <c:v>16.997</c:v>
                </c:pt>
                <c:pt idx="11432">
                  <c:v>16.997</c:v>
                </c:pt>
                <c:pt idx="11433">
                  <c:v>16.997</c:v>
                </c:pt>
                <c:pt idx="11434">
                  <c:v>16.998999999999999</c:v>
                </c:pt>
                <c:pt idx="11435">
                  <c:v>17</c:v>
                </c:pt>
                <c:pt idx="11436">
                  <c:v>17</c:v>
                </c:pt>
                <c:pt idx="11437">
                  <c:v>17.001000000000001</c:v>
                </c:pt>
                <c:pt idx="11438">
                  <c:v>17.001000000000001</c:v>
                </c:pt>
                <c:pt idx="11439">
                  <c:v>17</c:v>
                </c:pt>
                <c:pt idx="11440">
                  <c:v>17</c:v>
                </c:pt>
                <c:pt idx="11441">
                  <c:v>17</c:v>
                </c:pt>
                <c:pt idx="11442">
                  <c:v>17.001999999999999</c:v>
                </c:pt>
                <c:pt idx="11443">
                  <c:v>17.001999999999999</c:v>
                </c:pt>
                <c:pt idx="11444">
                  <c:v>17.001999999999999</c:v>
                </c:pt>
                <c:pt idx="11445">
                  <c:v>17.001999999999999</c:v>
                </c:pt>
                <c:pt idx="11446">
                  <c:v>17.001000000000001</c:v>
                </c:pt>
                <c:pt idx="11447">
                  <c:v>17.001000000000001</c:v>
                </c:pt>
                <c:pt idx="11448">
                  <c:v>17.001999999999999</c:v>
                </c:pt>
                <c:pt idx="11449">
                  <c:v>17.003</c:v>
                </c:pt>
                <c:pt idx="11450">
                  <c:v>17.003</c:v>
                </c:pt>
                <c:pt idx="11451">
                  <c:v>17.003</c:v>
                </c:pt>
                <c:pt idx="11452">
                  <c:v>17.004000000000001</c:v>
                </c:pt>
                <c:pt idx="11453">
                  <c:v>17.003</c:v>
                </c:pt>
                <c:pt idx="11454">
                  <c:v>17.003</c:v>
                </c:pt>
                <c:pt idx="11455">
                  <c:v>17.003</c:v>
                </c:pt>
                <c:pt idx="11456">
                  <c:v>17.001999999999999</c:v>
                </c:pt>
                <c:pt idx="11457">
                  <c:v>17.003</c:v>
                </c:pt>
                <c:pt idx="11458">
                  <c:v>17.003</c:v>
                </c:pt>
                <c:pt idx="11459">
                  <c:v>17.004000000000001</c:v>
                </c:pt>
                <c:pt idx="11460">
                  <c:v>17.003</c:v>
                </c:pt>
                <c:pt idx="11461">
                  <c:v>17.004000000000001</c:v>
                </c:pt>
                <c:pt idx="11462">
                  <c:v>17.004000000000001</c:v>
                </c:pt>
                <c:pt idx="11463">
                  <c:v>17.001000000000001</c:v>
                </c:pt>
                <c:pt idx="11464">
                  <c:v>17.001000000000001</c:v>
                </c:pt>
                <c:pt idx="11465">
                  <c:v>17.004000000000001</c:v>
                </c:pt>
                <c:pt idx="11466">
                  <c:v>17.004000000000001</c:v>
                </c:pt>
                <c:pt idx="11467">
                  <c:v>17.003</c:v>
                </c:pt>
                <c:pt idx="11468">
                  <c:v>17.001000000000001</c:v>
                </c:pt>
                <c:pt idx="11469">
                  <c:v>17.001000000000001</c:v>
                </c:pt>
                <c:pt idx="11470">
                  <c:v>17</c:v>
                </c:pt>
                <c:pt idx="11471">
                  <c:v>17</c:v>
                </c:pt>
                <c:pt idx="11472">
                  <c:v>17</c:v>
                </c:pt>
                <c:pt idx="11473">
                  <c:v>16.998999999999999</c:v>
                </c:pt>
                <c:pt idx="11474">
                  <c:v>16.998999999999999</c:v>
                </c:pt>
                <c:pt idx="11475">
                  <c:v>16.998999999999999</c:v>
                </c:pt>
                <c:pt idx="11476">
                  <c:v>16.998999999999999</c:v>
                </c:pt>
                <c:pt idx="11477">
                  <c:v>16.998000000000001</c:v>
                </c:pt>
                <c:pt idx="11478">
                  <c:v>16.997</c:v>
                </c:pt>
                <c:pt idx="11479">
                  <c:v>16.998000000000001</c:v>
                </c:pt>
                <c:pt idx="11480">
                  <c:v>16.997</c:v>
                </c:pt>
                <c:pt idx="11481">
                  <c:v>16.997</c:v>
                </c:pt>
                <c:pt idx="11482">
                  <c:v>16.997</c:v>
                </c:pt>
                <c:pt idx="11483">
                  <c:v>16.997</c:v>
                </c:pt>
                <c:pt idx="11484">
                  <c:v>16.998000000000001</c:v>
                </c:pt>
                <c:pt idx="11485">
                  <c:v>16.997</c:v>
                </c:pt>
                <c:pt idx="11486">
                  <c:v>16.997</c:v>
                </c:pt>
                <c:pt idx="11487">
                  <c:v>16.998999999999999</c:v>
                </c:pt>
                <c:pt idx="11488">
                  <c:v>16.998000000000001</c:v>
                </c:pt>
                <c:pt idx="11489">
                  <c:v>16.998000000000001</c:v>
                </c:pt>
                <c:pt idx="11490">
                  <c:v>17.001000000000001</c:v>
                </c:pt>
                <c:pt idx="11491">
                  <c:v>16.998999999999999</c:v>
                </c:pt>
                <c:pt idx="11492">
                  <c:v>16.998999999999999</c:v>
                </c:pt>
                <c:pt idx="11493">
                  <c:v>16.998999999999999</c:v>
                </c:pt>
                <c:pt idx="11494">
                  <c:v>17.001000000000001</c:v>
                </c:pt>
                <c:pt idx="11495">
                  <c:v>17.001000000000001</c:v>
                </c:pt>
                <c:pt idx="11496">
                  <c:v>17.001000000000001</c:v>
                </c:pt>
                <c:pt idx="11497">
                  <c:v>17.001999999999999</c:v>
                </c:pt>
                <c:pt idx="11498">
                  <c:v>17.001999999999999</c:v>
                </c:pt>
                <c:pt idx="11499">
                  <c:v>17.001999999999999</c:v>
                </c:pt>
                <c:pt idx="11500">
                  <c:v>17.003</c:v>
                </c:pt>
                <c:pt idx="11501">
                  <c:v>17.003</c:v>
                </c:pt>
                <c:pt idx="11502">
                  <c:v>17.001000000000001</c:v>
                </c:pt>
                <c:pt idx="11503">
                  <c:v>17.001000000000001</c:v>
                </c:pt>
                <c:pt idx="11504">
                  <c:v>17.003</c:v>
                </c:pt>
                <c:pt idx="11505">
                  <c:v>17.001999999999999</c:v>
                </c:pt>
                <c:pt idx="11506">
                  <c:v>17.001999999999999</c:v>
                </c:pt>
                <c:pt idx="11507">
                  <c:v>17.003</c:v>
                </c:pt>
                <c:pt idx="11508">
                  <c:v>17.003</c:v>
                </c:pt>
                <c:pt idx="11509">
                  <c:v>17.003</c:v>
                </c:pt>
                <c:pt idx="11510">
                  <c:v>17.003</c:v>
                </c:pt>
                <c:pt idx="11511">
                  <c:v>17.004000000000001</c:v>
                </c:pt>
                <c:pt idx="11512">
                  <c:v>17.004000000000001</c:v>
                </c:pt>
                <c:pt idx="11513">
                  <c:v>17.003</c:v>
                </c:pt>
                <c:pt idx="11514">
                  <c:v>17.003</c:v>
                </c:pt>
                <c:pt idx="11515">
                  <c:v>17.001999999999999</c:v>
                </c:pt>
                <c:pt idx="11516">
                  <c:v>17.001999999999999</c:v>
                </c:pt>
                <c:pt idx="11517">
                  <c:v>17.003</c:v>
                </c:pt>
                <c:pt idx="11518">
                  <c:v>17.003</c:v>
                </c:pt>
                <c:pt idx="11519">
                  <c:v>17.003</c:v>
                </c:pt>
                <c:pt idx="11520">
                  <c:v>17.001999999999999</c:v>
                </c:pt>
                <c:pt idx="11521">
                  <c:v>17.003</c:v>
                </c:pt>
                <c:pt idx="11522">
                  <c:v>17.001999999999999</c:v>
                </c:pt>
                <c:pt idx="11523">
                  <c:v>17</c:v>
                </c:pt>
                <c:pt idx="11524">
                  <c:v>17</c:v>
                </c:pt>
                <c:pt idx="11525">
                  <c:v>17.001000000000001</c:v>
                </c:pt>
                <c:pt idx="11526">
                  <c:v>17</c:v>
                </c:pt>
                <c:pt idx="11527">
                  <c:v>17</c:v>
                </c:pt>
                <c:pt idx="11528">
                  <c:v>16.998999999999999</c:v>
                </c:pt>
                <c:pt idx="11529">
                  <c:v>16.998999999999999</c:v>
                </c:pt>
                <c:pt idx="11530">
                  <c:v>16.998000000000001</c:v>
                </c:pt>
                <c:pt idx="11531">
                  <c:v>16.998000000000001</c:v>
                </c:pt>
                <c:pt idx="11532">
                  <c:v>16.998999999999999</c:v>
                </c:pt>
                <c:pt idx="11533">
                  <c:v>16.998000000000001</c:v>
                </c:pt>
                <c:pt idx="11534">
                  <c:v>16.998000000000001</c:v>
                </c:pt>
                <c:pt idx="11535">
                  <c:v>16.998000000000001</c:v>
                </c:pt>
                <c:pt idx="11536">
                  <c:v>16.998000000000001</c:v>
                </c:pt>
                <c:pt idx="11537">
                  <c:v>16.998000000000001</c:v>
                </c:pt>
                <c:pt idx="11538">
                  <c:v>16.997</c:v>
                </c:pt>
                <c:pt idx="11539">
                  <c:v>16.997</c:v>
                </c:pt>
                <c:pt idx="11540">
                  <c:v>16.997</c:v>
                </c:pt>
                <c:pt idx="11541">
                  <c:v>16.997</c:v>
                </c:pt>
                <c:pt idx="11542">
                  <c:v>16.997</c:v>
                </c:pt>
                <c:pt idx="11543">
                  <c:v>16.995999999999999</c:v>
                </c:pt>
                <c:pt idx="11544">
                  <c:v>16.995999999999999</c:v>
                </c:pt>
                <c:pt idx="11545">
                  <c:v>16.995999999999999</c:v>
                </c:pt>
                <c:pt idx="11546">
                  <c:v>16.995999999999999</c:v>
                </c:pt>
                <c:pt idx="11547">
                  <c:v>16.997</c:v>
                </c:pt>
                <c:pt idx="11548">
                  <c:v>16.995999999999999</c:v>
                </c:pt>
                <c:pt idx="11549">
                  <c:v>16.995999999999999</c:v>
                </c:pt>
                <c:pt idx="11550">
                  <c:v>16.997</c:v>
                </c:pt>
                <c:pt idx="11551">
                  <c:v>16.998999999999999</c:v>
                </c:pt>
                <c:pt idx="11552">
                  <c:v>16.998000000000001</c:v>
                </c:pt>
                <c:pt idx="11553">
                  <c:v>16.998000000000001</c:v>
                </c:pt>
                <c:pt idx="11554">
                  <c:v>16.998000000000001</c:v>
                </c:pt>
                <c:pt idx="11555">
                  <c:v>16.998000000000001</c:v>
                </c:pt>
                <c:pt idx="11556">
                  <c:v>16.998000000000001</c:v>
                </c:pt>
                <c:pt idx="11557">
                  <c:v>17</c:v>
                </c:pt>
                <c:pt idx="11558">
                  <c:v>17</c:v>
                </c:pt>
                <c:pt idx="11559">
                  <c:v>17</c:v>
                </c:pt>
                <c:pt idx="11560">
                  <c:v>17.001000000000001</c:v>
                </c:pt>
                <c:pt idx="11561">
                  <c:v>17.001000000000001</c:v>
                </c:pt>
                <c:pt idx="11562">
                  <c:v>16.998999999999999</c:v>
                </c:pt>
                <c:pt idx="11563">
                  <c:v>17.001000000000001</c:v>
                </c:pt>
                <c:pt idx="11564">
                  <c:v>17.001000000000001</c:v>
                </c:pt>
                <c:pt idx="11565">
                  <c:v>17.001000000000001</c:v>
                </c:pt>
                <c:pt idx="11566">
                  <c:v>17.001999999999999</c:v>
                </c:pt>
                <c:pt idx="11567">
                  <c:v>17.003</c:v>
                </c:pt>
                <c:pt idx="11568">
                  <c:v>17.001999999999999</c:v>
                </c:pt>
                <c:pt idx="11569">
                  <c:v>17.001999999999999</c:v>
                </c:pt>
                <c:pt idx="11570">
                  <c:v>17.001999999999999</c:v>
                </c:pt>
                <c:pt idx="11571">
                  <c:v>17.003</c:v>
                </c:pt>
                <c:pt idx="11572">
                  <c:v>17.004000000000001</c:v>
                </c:pt>
                <c:pt idx="11573">
                  <c:v>17.003</c:v>
                </c:pt>
                <c:pt idx="11574">
                  <c:v>17.003</c:v>
                </c:pt>
                <c:pt idx="11575">
                  <c:v>17.003</c:v>
                </c:pt>
                <c:pt idx="11576">
                  <c:v>17.003</c:v>
                </c:pt>
                <c:pt idx="11577">
                  <c:v>17.003</c:v>
                </c:pt>
                <c:pt idx="11578">
                  <c:v>17.004000000000001</c:v>
                </c:pt>
                <c:pt idx="11579">
                  <c:v>17.001000000000001</c:v>
                </c:pt>
                <c:pt idx="11580">
                  <c:v>17.003</c:v>
                </c:pt>
                <c:pt idx="11581">
                  <c:v>17.001999999999999</c:v>
                </c:pt>
                <c:pt idx="11582">
                  <c:v>17.003</c:v>
                </c:pt>
                <c:pt idx="11583">
                  <c:v>17.003</c:v>
                </c:pt>
                <c:pt idx="11584">
                  <c:v>17.003</c:v>
                </c:pt>
                <c:pt idx="11585">
                  <c:v>17.003</c:v>
                </c:pt>
                <c:pt idx="11586">
                  <c:v>16.998000000000001</c:v>
                </c:pt>
                <c:pt idx="11587">
                  <c:v>17</c:v>
                </c:pt>
                <c:pt idx="11588">
                  <c:v>17</c:v>
                </c:pt>
                <c:pt idx="11589">
                  <c:v>17</c:v>
                </c:pt>
                <c:pt idx="11590">
                  <c:v>16.998999999999999</c:v>
                </c:pt>
                <c:pt idx="11591">
                  <c:v>16.998999999999999</c:v>
                </c:pt>
                <c:pt idx="11592">
                  <c:v>16.998000000000001</c:v>
                </c:pt>
                <c:pt idx="11593">
                  <c:v>16.997</c:v>
                </c:pt>
                <c:pt idx="11594">
                  <c:v>16.998999999999999</c:v>
                </c:pt>
                <c:pt idx="11595">
                  <c:v>16.998999999999999</c:v>
                </c:pt>
                <c:pt idx="11596">
                  <c:v>16.997</c:v>
                </c:pt>
                <c:pt idx="11597">
                  <c:v>16.997</c:v>
                </c:pt>
                <c:pt idx="11598">
                  <c:v>16.997</c:v>
                </c:pt>
                <c:pt idx="11599">
                  <c:v>16.997</c:v>
                </c:pt>
                <c:pt idx="11600">
                  <c:v>16.997</c:v>
                </c:pt>
                <c:pt idx="11601">
                  <c:v>16.997</c:v>
                </c:pt>
                <c:pt idx="11602">
                  <c:v>16.995999999999999</c:v>
                </c:pt>
                <c:pt idx="11603">
                  <c:v>16.995999999999999</c:v>
                </c:pt>
                <c:pt idx="11604">
                  <c:v>16.997</c:v>
                </c:pt>
                <c:pt idx="11605">
                  <c:v>16.995999999999999</c:v>
                </c:pt>
                <c:pt idx="11606">
                  <c:v>16.995999999999999</c:v>
                </c:pt>
                <c:pt idx="11607">
                  <c:v>16.998000000000001</c:v>
                </c:pt>
                <c:pt idx="11608">
                  <c:v>16.997</c:v>
                </c:pt>
                <c:pt idx="11609">
                  <c:v>16.997</c:v>
                </c:pt>
                <c:pt idx="11610">
                  <c:v>16.998000000000001</c:v>
                </c:pt>
                <c:pt idx="11611">
                  <c:v>16.998000000000001</c:v>
                </c:pt>
                <c:pt idx="11612">
                  <c:v>16.998999999999999</c:v>
                </c:pt>
                <c:pt idx="11613">
                  <c:v>16.998999999999999</c:v>
                </c:pt>
                <c:pt idx="11614">
                  <c:v>16.998999999999999</c:v>
                </c:pt>
                <c:pt idx="11615">
                  <c:v>16.998999999999999</c:v>
                </c:pt>
                <c:pt idx="11616">
                  <c:v>16.998999999999999</c:v>
                </c:pt>
                <c:pt idx="11617">
                  <c:v>16.998999999999999</c:v>
                </c:pt>
                <c:pt idx="11618">
                  <c:v>17.001999999999999</c:v>
                </c:pt>
                <c:pt idx="11619">
                  <c:v>17.001999999999999</c:v>
                </c:pt>
                <c:pt idx="11620">
                  <c:v>17.001000000000001</c:v>
                </c:pt>
                <c:pt idx="11621">
                  <c:v>17.001999999999999</c:v>
                </c:pt>
                <c:pt idx="11622">
                  <c:v>17.001999999999999</c:v>
                </c:pt>
                <c:pt idx="11623">
                  <c:v>17.001999999999999</c:v>
                </c:pt>
                <c:pt idx="11624">
                  <c:v>17.001999999999999</c:v>
                </c:pt>
                <c:pt idx="11625">
                  <c:v>17.004000000000001</c:v>
                </c:pt>
                <c:pt idx="11626">
                  <c:v>17.001999999999999</c:v>
                </c:pt>
                <c:pt idx="11627">
                  <c:v>17.001000000000001</c:v>
                </c:pt>
                <c:pt idx="11628">
                  <c:v>17.003</c:v>
                </c:pt>
                <c:pt idx="11629">
                  <c:v>17.003</c:v>
                </c:pt>
                <c:pt idx="11630">
                  <c:v>17.001000000000001</c:v>
                </c:pt>
                <c:pt idx="11631">
                  <c:v>17.001999999999999</c:v>
                </c:pt>
                <c:pt idx="11632">
                  <c:v>17.001999999999999</c:v>
                </c:pt>
                <c:pt idx="11633">
                  <c:v>17.001000000000001</c:v>
                </c:pt>
                <c:pt idx="11634">
                  <c:v>17.001000000000001</c:v>
                </c:pt>
                <c:pt idx="11635">
                  <c:v>17.001000000000001</c:v>
                </c:pt>
                <c:pt idx="11636">
                  <c:v>16.998999999999999</c:v>
                </c:pt>
                <c:pt idx="11637">
                  <c:v>17</c:v>
                </c:pt>
                <c:pt idx="11638">
                  <c:v>16.998000000000001</c:v>
                </c:pt>
                <c:pt idx="11639">
                  <c:v>16.998000000000001</c:v>
                </c:pt>
                <c:pt idx="11640">
                  <c:v>16.997</c:v>
                </c:pt>
                <c:pt idx="11641">
                  <c:v>16.997</c:v>
                </c:pt>
                <c:pt idx="11642">
                  <c:v>16.997</c:v>
                </c:pt>
                <c:pt idx="11643">
                  <c:v>16.997</c:v>
                </c:pt>
                <c:pt idx="11644">
                  <c:v>16.997</c:v>
                </c:pt>
                <c:pt idx="11645">
                  <c:v>16.997</c:v>
                </c:pt>
                <c:pt idx="11646">
                  <c:v>16.997</c:v>
                </c:pt>
                <c:pt idx="11647">
                  <c:v>16.998000000000001</c:v>
                </c:pt>
                <c:pt idx="11648">
                  <c:v>16.998999999999999</c:v>
                </c:pt>
                <c:pt idx="11649">
                  <c:v>16.998999999999999</c:v>
                </c:pt>
                <c:pt idx="11650">
                  <c:v>17</c:v>
                </c:pt>
                <c:pt idx="11651">
                  <c:v>17.001999999999999</c:v>
                </c:pt>
                <c:pt idx="11652">
                  <c:v>17.001999999999999</c:v>
                </c:pt>
                <c:pt idx="11653">
                  <c:v>17.001000000000001</c:v>
                </c:pt>
                <c:pt idx="11654">
                  <c:v>17.001000000000001</c:v>
                </c:pt>
                <c:pt idx="11655">
                  <c:v>17.003</c:v>
                </c:pt>
                <c:pt idx="11656">
                  <c:v>17.003</c:v>
                </c:pt>
                <c:pt idx="11657">
                  <c:v>17.003</c:v>
                </c:pt>
                <c:pt idx="11658">
                  <c:v>17.004000000000001</c:v>
                </c:pt>
                <c:pt idx="11659">
                  <c:v>17.004000000000001</c:v>
                </c:pt>
                <c:pt idx="11660">
                  <c:v>17.003</c:v>
                </c:pt>
                <c:pt idx="11661">
                  <c:v>17.003</c:v>
                </c:pt>
                <c:pt idx="11662">
                  <c:v>17.003</c:v>
                </c:pt>
                <c:pt idx="11663">
                  <c:v>17.003</c:v>
                </c:pt>
                <c:pt idx="11664">
                  <c:v>17.003</c:v>
                </c:pt>
                <c:pt idx="11665">
                  <c:v>17</c:v>
                </c:pt>
                <c:pt idx="11666">
                  <c:v>17</c:v>
                </c:pt>
                <c:pt idx="11667">
                  <c:v>16.998999999999999</c:v>
                </c:pt>
                <c:pt idx="11668">
                  <c:v>16.998000000000001</c:v>
                </c:pt>
                <c:pt idx="11669">
                  <c:v>16.995000000000001</c:v>
                </c:pt>
                <c:pt idx="11670">
                  <c:v>16.995000000000001</c:v>
                </c:pt>
                <c:pt idx="11671">
                  <c:v>16.997</c:v>
                </c:pt>
                <c:pt idx="11672">
                  <c:v>16.997</c:v>
                </c:pt>
                <c:pt idx="11673">
                  <c:v>16.995999999999999</c:v>
                </c:pt>
                <c:pt idx="11674">
                  <c:v>16.998000000000001</c:v>
                </c:pt>
                <c:pt idx="11675">
                  <c:v>16.998000000000001</c:v>
                </c:pt>
                <c:pt idx="11676">
                  <c:v>16.997</c:v>
                </c:pt>
                <c:pt idx="11677">
                  <c:v>17.001000000000001</c:v>
                </c:pt>
                <c:pt idx="11678">
                  <c:v>17.001000000000001</c:v>
                </c:pt>
                <c:pt idx="11679">
                  <c:v>17.001000000000001</c:v>
                </c:pt>
                <c:pt idx="11680">
                  <c:v>17.001000000000001</c:v>
                </c:pt>
                <c:pt idx="11681">
                  <c:v>17.001999999999999</c:v>
                </c:pt>
                <c:pt idx="11682">
                  <c:v>17.001000000000001</c:v>
                </c:pt>
                <c:pt idx="11683">
                  <c:v>17.001999999999999</c:v>
                </c:pt>
                <c:pt idx="11684">
                  <c:v>17.004000000000001</c:v>
                </c:pt>
                <c:pt idx="11685">
                  <c:v>17.004000000000001</c:v>
                </c:pt>
                <c:pt idx="11686">
                  <c:v>17.003</c:v>
                </c:pt>
                <c:pt idx="11687">
                  <c:v>17.003</c:v>
                </c:pt>
                <c:pt idx="11688">
                  <c:v>17.003</c:v>
                </c:pt>
                <c:pt idx="11689">
                  <c:v>17</c:v>
                </c:pt>
                <c:pt idx="11690">
                  <c:v>17</c:v>
                </c:pt>
                <c:pt idx="11691">
                  <c:v>17.001000000000001</c:v>
                </c:pt>
                <c:pt idx="11692">
                  <c:v>17</c:v>
                </c:pt>
                <c:pt idx="11693">
                  <c:v>16.998000000000001</c:v>
                </c:pt>
                <c:pt idx="11694">
                  <c:v>16.998999999999999</c:v>
                </c:pt>
                <c:pt idx="11695">
                  <c:v>16.998999999999999</c:v>
                </c:pt>
                <c:pt idx="11696">
                  <c:v>16.997</c:v>
                </c:pt>
                <c:pt idx="11697">
                  <c:v>16.995999999999999</c:v>
                </c:pt>
                <c:pt idx="11698">
                  <c:v>16.995999999999999</c:v>
                </c:pt>
                <c:pt idx="11699">
                  <c:v>16.995999999999999</c:v>
                </c:pt>
                <c:pt idx="11700">
                  <c:v>16.997</c:v>
                </c:pt>
                <c:pt idx="11701">
                  <c:v>16.997</c:v>
                </c:pt>
                <c:pt idx="11702">
                  <c:v>16.998000000000001</c:v>
                </c:pt>
                <c:pt idx="11703">
                  <c:v>16.998999999999999</c:v>
                </c:pt>
                <c:pt idx="11704">
                  <c:v>16.998999999999999</c:v>
                </c:pt>
                <c:pt idx="11705">
                  <c:v>17</c:v>
                </c:pt>
                <c:pt idx="11706">
                  <c:v>17</c:v>
                </c:pt>
                <c:pt idx="11707">
                  <c:v>17.003</c:v>
                </c:pt>
                <c:pt idx="11708">
                  <c:v>17.003</c:v>
                </c:pt>
                <c:pt idx="11709">
                  <c:v>17.003</c:v>
                </c:pt>
                <c:pt idx="11710">
                  <c:v>17.003</c:v>
                </c:pt>
                <c:pt idx="11711">
                  <c:v>17.001999999999999</c:v>
                </c:pt>
                <c:pt idx="11712">
                  <c:v>17.001999999999999</c:v>
                </c:pt>
                <c:pt idx="11713">
                  <c:v>17.001999999999999</c:v>
                </c:pt>
                <c:pt idx="11714">
                  <c:v>17.001999999999999</c:v>
                </c:pt>
                <c:pt idx="11715">
                  <c:v>17.001999999999999</c:v>
                </c:pt>
                <c:pt idx="11716">
                  <c:v>17.001999999999999</c:v>
                </c:pt>
                <c:pt idx="11717">
                  <c:v>17.001999999999999</c:v>
                </c:pt>
                <c:pt idx="11718">
                  <c:v>17</c:v>
                </c:pt>
                <c:pt idx="11719">
                  <c:v>17</c:v>
                </c:pt>
                <c:pt idx="11720">
                  <c:v>17</c:v>
                </c:pt>
                <c:pt idx="11721">
                  <c:v>17</c:v>
                </c:pt>
                <c:pt idx="11722">
                  <c:v>16.998999999999999</c:v>
                </c:pt>
                <c:pt idx="11723">
                  <c:v>16.998999999999999</c:v>
                </c:pt>
                <c:pt idx="11724">
                  <c:v>16.998999999999999</c:v>
                </c:pt>
                <c:pt idx="11725">
                  <c:v>16.998000000000001</c:v>
                </c:pt>
                <c:pt idx="11726">
                  <c:v>16.997</c:v>
                </c:pt>
                <c:pt idx="11727">
                  <c:v>16.997</c:v>
                </c:pt>
                <c:pt idx="11728">
                  <c:v>16.997</c:v>
                </c:pt>
                <c:pt idx="11729">
                  <c:v>16.995999999999999</c:v>
                </c:pt>
                <c:pt idx="11730">
                  <c:v>16.995999999999999</c:v>
                </c:pt>
                <c:pt idx="11731">
                  <c:v>16.998000000000001</c:v>
                </c:pt>
                <c:pt idx="11732">
                  <c:v>16.998000000000001</c:v>
                </c:pt>
                <c:pt idx="11733">
                  <c:v>16.998000000000001</c:v>
                </c:pt>
                <c:pt idx="11734">
                  <c:v>16.998000000000001</c:v>
                </c:pt>
                <c:pt idx="11735">
                  <c:v>16.997</c:v>
                </c:pt>
                <c:pt idx="11736">
                  <c:v>16.998999999999999</c:v>
                </c:pt>
                <c:pt idx="11737">
                  <c:v>16.998999999999999</c:v>
                </c:pt>
                <c:pt idx="11738">
                  <c:v>16.998999999999999</c:v>
                </c:pt>
                <c:pt idx="11739">
                  <c:v>16.998000000000001</c:v>
                </c:pt>
                <c:pt idx="11740">
                  <c:v>17</c:v>
                </c:pt>
                <c:pt idx="11741">
                  <c:v>16.998999999999999</c:v>
                </c:pt>
                <c:pt idx="11742">
                  <c:v>16.998999999999999</c:v>
                </c:pt>
                <c:pt idx="11743">
                  <c:v>17</c:v>
                </c:pt>
                <c:pt idx="11744">
                  <c:v>17</c:v>
                </c:pt>
                <c:pt idx="11745">
                  <c:v>17.001000000000001</c:v>
                </c:pt>
                <c:pt idx="11746">
                  <c:v>17.001000000000001</c:v>
                </c:pt>
                <c:pt idx="11747">
                  <c:v>17.004000000000001</c:v>
                </c:pt>
                <c:pt idx="11748">
                  <c:v>17.004000000000001</c:v>
                </c:pt>
                <c:pt idx="11749">
                  <c:v>17.001999999999999</c:v>
                </c:pt>
                <c:pt idx="11750">
                  <c:v>17.003</c:v>
                </c:pt>
                <c:pt idx="11751">
                  <c:v>17.003</c:v>
                </c:pt>
                <c:pt idx="11752">
                  <c:v>17.001999999999999</c:v>
                </c:pt>
                <c:pt idx="11753">
                  <c:v>17.001999999999999</c:v>
                </c:pt>
                <c:pt idx="11754">
                  <c:v>17.003</c:v>
                </c:pt>
                <c:pt idx="11755">
                  <c:v>17.003</c:v>
                </c:pt>
                <c:pt idx="11756">
                  <c:v>17.003</c:v>
                </c:pt>
                <c:pt idx="11757">
                  <c:v>17.004000000000001</c:v>
                </c:pt>
                <c:pt idx="11758">
                  <c:v>17.001999999999999</c:v>
                </c:pt>
                <c:pt idx="11759">
                  <c:v>17.003</c:v>
                </c:pt>
                <c:pt idx="11760">
                  <c:v>17.004000000000001</c:v>
                </c:pt>
                <c:pt idx="11761">
                  <c:v>17.004000000000001</c:v>
                </c:pt>
                <c:pt idx="11762">
                  <c:v>17.003</c:v>
                </c:pt>
                <c:pt idx="11763">
                  <c:v>17.003</c:v>
                </c:pt>
                <c:pt idx="11764">
                  <c:v>17.004000000000001</c:v>
                </c:pt>
                <c:pt idx="11765">
                  <c:v>17.004000000000001</c:v>
                </c:pt>
                <c:pt idx="11766">
                  <c:v>17.001000000000001</c:v>
                </c:pt>
                <c:pt idx="11767">
                  <c:v>17.003</c:v>
                </c:pt>
                <c:pt idx="11768">
                  <c:v>17.001999999999999</c:v>
                </c:pt>
                <c:pt idx="11769">
                  <c:v>17.001999999999999</c:v>
                </c:pt>
                <c:pt idx="11770">
                  <c:v>17.001000000000001</c:v>
                </c:pt>
                <c:pt idx="11771">
                  <c:v>17.001000000000001</c:v>
                </c:pt>
                <c:pt idx="11772">
                  <c:v>17</c:v>
                </c:pt>
                <c:pt idx="11773">
                  <c:v>17</c:v>
                </c:pt>
                <c:pt idx="11774">
                  <c:v>17.001000000000001</c:v>
                </c:pt>
                <c:pt idx="11775">
                  <c:v>17.001000000000001</c:v>
                </c:pt>
                <c:pt idx="11776">
                  <c:v>16.998999999999999</c:v>
                </c:pt>
                <c:pt idx="11777">
                  <c:v>17.001000000000001</c:v>
                </c:pt>
                <c:pt idx="11778">
                  <c:v>17.001000000000001</c:v>
                </c:pt>
                <c:pt idx="11779">
                  <c:v>16.998999999999999</c:v>
                </c:pt>
                <c:pt idx="11780">
                  <c:v>16.998999999999999</c:v>
                </c:pt>
                <c:pt idx="11781">
                  <c:v>16.998000000000001</c:v>
                </c:pt>
                <c:pt idx="11782">
                  <c:v>16.998000000000001</c:v>
                </c:pt>
                <c:pt idx="11783">
                  <c:v>16.998000000000001</c:v>
                </c:pt>
                <c:pt idx="11784">
                  <c:v>16.998000000000001</c:v>
                </c:pt>
                <c:pt idx="11785">
                  <c:v>16.998000000000001</c:v>
                </c:pt>
                <c:pt idx="11786">
                  <c:v>16.997</c:v>
                </c:pt>
                <c:pt idx="11787">
                  <c:v>16.997</c:v>
                </c:pt>
                <c:pt idx="11788">
                  <c:v>16.995999999999999</c:v>
                </c:pt>
                <c:pt idx="11789">
                  <c:v>16.997</c:v>
                </c:pt>
                <c:pt idx="11790">
                  <c:v>16.998000000000001</c:v>
                </c:pt>
                <c:pt idx="11791">
                  <c:v>16.998000000000001</c:v>
                </c:pt>
                <c:pt idx="11792">
                  <c:v>16.995999999999999</c:v>
                </c:pt>
                <c:pt idx="11793">
                  <c:v>16.995999999999999</c:v>
                </c:pt>
                <c:pt idx="11794">
                  <c:v>16.997</c:v>
                </c:pt>
                <c:pt idx="11795">
                  <c:v>16.995999999999999</c:v>
                </c:pt>
                <c:pt idx="11796">
                  <c:v>16.995999999999999</c:v>
                </c:pt>
                <c:pt idx="11797">
                  <c:v>16.995999999999999</c:v>
                </c:pt>
                <c:pt idx="11798">
                  <c:v>16.997</c:v>
                </c:pt>
                <c:pt idx="11799">
                  <c:v>16.997</c:v>
                </c:pt>
                <c:pt idx="11800">
                  <c:v>16.998000000000001</c:v>
                </c:pt>
                <c:pt idx="11801">
                  <c:v>16.998000000000001</c:v>
                </c:pt>
                <c:pt idx="11802">
                  <c:v>16.997</c:v>
                </c:pt>
                <c:pt idx="11803">
                  <c:v>16.998000000000001</c:v>
                </c:pt>
                <c:pt idx="11804">
                  <c:v>16.998999999999999</c:v>
                </c:pt>
                <c:pt idx="11805">
                  <c:v>16.998999999999999</c:v>
                </c:pt>
                <c:pt idx="11806">
                  <c:v>16.998999999999999</c:v>
                </c:pt>
                <c:pt idx="11807">
                  <c:v>17.001000000000001</c:v>
                </c:pt>
                <c:pt idx="11808">
                  <c:v>17.001000000000001</c:v>
                </c:pt>
                <c:pt idx="11809">
                  <c:v>16.998999999999999</c:v>
                </c:pt>
                <c:pt idx="11810">
                  <c:v>17.001000000000001</c:v>
                </c:pt>
                <c:pt idx="11811">
                  <c:v>17.001000000000001</c:v>
                </c:pt>
                <c:pt idx="11812">
                  <c:v>17.001000000000001</c:v>
                </c:pt>
                <c:pt idx="11813">
                  <c:v>16.998999999999999</c:v>
                </c:pt>
                <c:pt idx="11814">
                  <c:v>17.001999999999999</c:v>
                </c:pt>
                <c:pt idx="11815">
                  <c:v>17.001999999999999</c:v>
                </c:pt>
                <c:pt idx="11816">
                  <c:v>17.001999999999999</c:v>
                </c:pt>
                <c:pt idx="11817">
                  <c:v>17.001999999999999</c:v>
                </c:pt>
                <c:pt idx="11818">
                  <c:v>17.001999999999999</c:v>
                </c:pt>
                <c:pt idx="11819">
                  <c:v>17.001000000000001</c:v>
                </c:pt>
                <c:pt idx="11820">
                  <c:v>17.003</c:v>
                </c:pt>
                <c:pt idx="11821">
                  <c:v>17.003</c:v>
                </c:pt>
                <c:pt idx="11822">
                  <c:v>17.003</c:v>
                </c:pt>
                <c:pt idx="11823">
                  <c:v>17.003</c:v>
                </c:pt>
                <c:pt idx="11824">
                  <c:v>17.004000000000001</c:v>
                </c:pt>
                <c:pt idx="11825">
                  <c:v>17.004000000000001</c:v>
                </c:pt>
                <c:pt idx="11826">
                  <c:v>17.003</c:v>
                </c:pt>
                <c:pt idx="11827">
                  <c:v>17.003</c:v>
                </c:pt>
                <c:pt idx="11828">
                  <c:v>17.003</c:v>
                </c:pt>
                <c:pt idx="11829">
                  <c:v>17.003</c:v>
                </c:pt>
                <c:pt idx="11830">
                  <c:v>17.003</c:v>
                </c:pt>
                <c:pt idx="11831">
                  <c:v>17.004000000000001</c:v>
                </c:pt>
                <c:pt idx="11832">
                  <c:v>17.001999999999999</c:v>
                </c:pt>
                <c:pt idx="11833">
                  <c:v>17.001999999999999</c:v>
                </c:pt>
                <c:pt idx="11834">
                  <c:v>17.001999999999999</c:v>
                </c:pt>
                <c:pt idx="11835">
                  <c:v>17.001999999999999</c:v>
                </c:pt>
                <c:pt idx="11836">
                  <c:v>17.001999999999999</c:v>
                </c:pt>
                <c:pt idx="11837">
                  <c:v>17.001999999999999</c:v>
                </c:pt>
                <c:pt idx="11838">
                  <c:v>17.004000000000001</c:v>
                </c:pt>
                <c:pt idx="11839">
                  <c:v>17.001999999999999</c:v>
                </c:pt>
                <c:pt idx="11840">
                  <c:v>17.001999999999999</c:v>
                </c:pt>
                <c:pt idx="11841">
                  <c:v>17.001999999999999</c:v>
                </c:pt>
                <c:pt idx="11842">
                  <c:v>17.001999999999999</c:v>
                </c:pt>
                <c:pt idx="11843">
                  <c:v>17</c:v>
                </c:pt>
                <c:pt idx="11844">
                  <c:v>17.001000000000001</c:v>
                </c:pt>
                <c:pt idx="11845">
                  <c:v>17</c:v>
                </c:pt>
                <c:pt idx="11846">
                  <c:v>16.998999999999999</c:v>
                </c:pt>
                <c:pt idx="11847">
                  <c:v>16.998999999999999</c:v>
                </c:pt>
                <c:pt idx="11848">
                  <c:v>17.001000000000001</c:v>
                </c:pt>
                <c:pt idx="11849">
                  <c:v>16.998999999999999</c:v>
                </c:pt>
                <c:pt idx="11850">
                  <c:v>16.998000000000001</c:v>
                </c:pt>
                <c:pt idx="11851">
                  <c:v>17</c:v>
                </c:pt>
                <c:pt idx="11852">
                  <c:v>17</c:v>
                </c:pt>
                <c:pt idx="11853">
                  <c:v>16.998000000000001</c:v>
                </c:pt>
                <c:pt idx="11854">
                  <c:v>16.998000000000001</c:v>
                </c:pt>
                <c:pt idx="11855">
                  <c:v>16.997</c:v>
                </c:pt>
                <c:pt idx="11856">
                  <c:v>16.997</c:v>
                </c:pt>
                <c:pt idx="11857">
                  <c:v>16.998000000000001</c:v>
                </c:pt>
                <c:pt idx="11858">
                  <c:v>16.997</c:v>
                </c:pt>
                <c:pt idx="11859">
                  <c:v>16.995999999999999</c:v>
                </c:pt>
                <c:pt idx="11860">
                  <c:v>16.997</c:v>
                </c:pt>
                <c:pt idx="11861">
                  <c:v>16.997</c:v>
                </c:pt>
                <c:pt idx="11862">
                  <c:v>16.997</c:v>
                </c:pt>
                <c:pt idx="11863">
                  <c:v>16.995999999999999</c:v>
                </c:pt>
                <c:pt idx="11864">
                  <c:v>16.998000000000001</c:v>
                </c:pt>
                <c:pt idx="11865">
                  <c:v>16.995999999999999</c:v>
                </c:pt>
                <c:pt idx="11866">
                  <c:v>16.995999999999999</c:v>
                </c:pt>
                <c:pt idx="11867">
                  <c:v>16.997</c:v>
                </c:pt>
                <c:pt idx="11868">
                  <c:v>16.997</c:v>
                </c:pt>
                <c:pt idx="11869">
                  <c:v>16.997</c:v>
                </c:pt>
                <c:pt idx="11870">
                  <c:v>16.995999999999999</c:v>
                </c:pt>
                <c:pt idx="11871">
                  <c:v>16.998000000000001</c:v>
                </c:pt>
                <c:pt idx="11872">
                  <c:v>16.998000000000001</c:v>
                </c:pt>
                <c:pt idx="11873">
                  <c:v>16.998000000000001</c:v>
                </c:pt>
                <c:pt idx="11874">
                  <c:v>16.997</c:v>
                </c:pt>
                <c:pt idx="11875">
                  <c:v>16.997</c:v>
                </c:pt>
                <c:pt idx="11876">
                  <c:v>16.998000000000001</c:v>
                </c:pt>
                <c:pt idx="11877">
                  <c:v>16.998000000000001</c:v>
                </c:pt>
                <c:pt idx="11878">
                  <c:v>16.998999999999999</c:v>
                </c:pt>
                <c:pt idx="11879">
                  <c:v>16.998999999999999</c:v>
                </c:pt>
                <c:pt idx="11880">
                  <c:v>16.998000000000001</c:v>
                </c:pt>
                <c:pt idx="11881">
                  <c:v>17</c:v>
                </c:pt>
                <c:pt idx="11882">
                  <c:v>16.998999999999999</c:v>
                </c:pt>
                <c:pt idx="11883">
                  <c:v>16.998999999999999</c:v>
                </c:pt>
                <c:pt idx="11884">
                  <c:v>16.998999999999999</c:v>
                </c:pt>
                <c:pt idx="11885">
                  <c:v>17.001000000000001</c:v>
                </c:pt>
                <c:pt idx="11886">
                  <c:v>17</c:v>
                </c:pt>
                <c:pt idx="11887">
                  <c:v>17.001000000000001</c:v>
                </c:pt>
                <c:pt idx="11888">
                  <c:v>17.001999999999999</c:v>
                </c:pt>
                <c:pt idx="11889">
                  <c:v>17.001999999999999</c:v>
                </c:pt>
                <c:pt idx="11890">
                  <c:v>17</c:v>
                </c:pt>
                <c:pt idx="11891">
                  <c:v>17.003</c:v>
                </c:pt>
                <c:pt idx="11892">
                  <c:v>17.003</c:v>
                </c:pt>
                <c:pt idx="11893">
                  <c:v>17.003</c:v>
                </c:pt>
                <c:pt idx="11894">
                  <c:v>17.003</c:v>
                </c:pt>
                <c:pt idx="11895">
                  <c:v>17.003</c:v>
                </c:pt>
                <c:pt idx="11896">
                  <c:v>17.003</c:v>
                </c:pt>
                <c:pt idx="11897">
                  <c:v>17.003</c:v>
                </c:pt>
                <c:pt idx="11898">
                  <c:v>17.003</c:v>
                </c:pt>
                <c:pt idx="11899">
                  <c:v>17.003</c:v>
                </c:pt>
                <c:pt idx="11900">
                  <c:v>17.001999999999999</c:v>
                </c:pt>
                <c:pt idx="11901">
                  <c:v>17.004000000000001</c:v>
                </c:pt>
                <c:pt idx="11902">
                  <c:v>17.004000000000001</c:v>
                </c:pt>
                <c:pt idx="11903">
                  <c:v>17.003</c:v>
                </c:pt>
                <c:pt idx="11904">
                  <c:v>17.004000000000001</c:v>
                </c:pt>
                <c:pt idx="11905">
                  <c:v>17.004000000000001</c:v>
                </c:pt>
                <c:pt idx="11906">
                  <c:v>17.001999999999999</c:v>
                </c:pt>
                <c:pt idx="11907">
                  <c:v>17.001999999999999</c:v>
                </c:pt>
                <c:pt idx="11908">
                  <c:v>17.003</c:v>
                </c:pt>
                <c:pt idx="11909">
                  <c:v>17.001999999999999</c:v>
                </c:pt>
                <c:pt idx="11910">
                  <c:v>17.001999999999999</c:v>
                </c:pt>
                <c:pt idx="11911">
                  <c:v>17.001999999999999</c:v>
                </c:pt>
                <c:pt idx="11912">
                  <c:v>17.003</c:v>
                </c:pt>
                <c:pt idx="11913">
                  <c:v>17.001999999999999</c:v>
                </c:pt>
                <c:pt idx="11914">
                  <c:v>17.001999999999999</c:v>
                </c:pt>
                <c:pt idx="11915">
                  <c:v>17.003</c:v>
                </c:pt>
                <c:pt idx="11916">
                  <c:v>17.001000000000001</c:v>
                </c:pt>
                <c:pt idx="11917">
                  <c:v>17.001000000000001</c:v>
                </c:pt>
                <c:pt idx="11918">
                  <c:v>17.001000000000001</c:v>
                </c:pt>
                <c:pt idx="11919">
                  <c:v>17</c:v>
                </c:pt>
                <c:pt idx="11920">
                  <c:v>16.998999999999999</c:v>
                </c:pt>
                <c:pt idx="11921">
                  <c:v>16.998999999999999</c:v>
                </c:pt>
                <c:pt idx="11922">
                  <c:v>17</c:v>
                </c:pt>
                <c:pt idx="11923">
                  <c:v>16.998999999999999</c:v>
                </c:pt>
                <c:pt idx="11924">
                  <c:v>16.998999999999999</c:v>
                </c:pt>
                <c:pt idx="11925">
                  <c:v>16.998999999999999</c:v>
                </c:pt>
                <c:pt idx="11926">
                  <c:v>16.997</c:v>
                </c:pt>
                <c:pt idx="11927">
                  <c:v>16.997</c:v>
                </c:pt>
                <c:pt idx="11928">
                  <c:v>16.998000000000001</c:v>
                </c:pt>
                <c:pt idx="11929">
                  <c:v>16.998999999999999</c:v>
                </c:pt>
                <c:pt idx="11930">
                  <c:v>16.997</c:v>
                </c:pt>
                <c:pt idx="11931">
                  <c:v>16.997</c:v>
                </c:pt>
                <c:pt idx="11932">
                  <c:v>16.997</c:v>
                </c:pt>
                <c:pt idx="11933">
                  <c:v>16.995999999999999</c:v>
                </c:pt>
                <c:pt idx="11934">
                  <c:v>16.997</c:v>
                </c:pt>
                <c:pt idx="11935">
                  <c:v>16.995999999999999</c:v>
                </c:pt>
                <c:pt idx="11936">
                  <c:v>16.995999999999999</c:v>
                </c:pt>
                <c:pt idx="11937">
                  <c:v>16.997</c:v>
                </c:pt>
                <c:pt idx="11938">
                  <c:v>16.997</c:v>
                </c:pt>
                <c:pt idx="11939">
                  <c:v>16.995999999999999</c:v>
                </c:pt>
                <c:pt idx="11940">
                  <c:v>16.995999999999999</c:v>
                </c:pt>
                <c:pt idx="11941">
                  <c:v>16.995999999999999</c:v>
                </c:pt>
                <c:pt idx="11942">
                  <c:v>16.997</c:v>
                </c:pt>
                <c:pt idx="11943">
                  <c:v>16.997</c:v>
                </c:pt>
                <c:pt idx="11944">
                  <c:v>16.998000000000001</c:v>
                </c:pt>
                <c:pt idx="11945">
                  <c:v>16.998999999999999</c:v>
                </c:pt>
                <c:pt idx="11946">
                  <c:v>16.998999999999999</c:v>
                </c:pt>
                <c:pt idx="11947">
                  <c:v>16.998000000000001</c:v>
                </c:pt>
                <c:pt idx="11948">
                  <c:v>17</c:v>
                </c:pt>
                <c:pt idx="11949">
                  <c:v>16.998999999999999</c:v>
                </c:pt>
                <c:pt idx="11950">
                  <c:v>17</c:v>
                </c:pt>
                <c:pt idx="11951">
                  <c:v>17</c:v>
                </c:pt>
                <c:pt idx="11952">
                  <c:v>17</c:v>
                </c:pt>
                <c:pt idx="11953">
                  <c:v>16.998999999999999</c:v>
                </c:pt>
                <c:pt idx="11954">
                  <c:v>16.998000000000001</c:v>
                </c:pt>
                <c:pt idx="11955">
                  <c:v>17.001000000000001</c:v>
                </c:pt>
                <c:pt idx="11956">
                  <c:v>17.001000000000001</c:v>
                </c:pt>
                <c:pt idx="11957">
                  <c:v>17.001999999999999</c:v>
                </c:pt>
                <c:pt idx="11958">
                  <c:v>17.001999999999999</c:v>
                </c:pt>
                <c:pt idx="11959">
                  <c:v>17.003</c:v>
                </c:pt>
                <c:pt idx="11960">
                  <c:v>17.001000000000001</c:v>
                </c:pt>
                <c:pt idx="11961">
                  <c:v>17.003</c:v>
                </c:pt>
                <c:pt idx="11962">
                  <c:v>17.003</c:v>
                </c:pt>
                <c:pt idx="11963">
                  <c:v>17.001000000000001</c:v>
                </c:pt>
                <c:pt idx="11964">
                  <c:v>17.001999999999999</c:v>
                </c:pt>
                <c:pt idx="11965">
                  <c:v>17.001999999999999</c:v>
                </c:pt>
                <c:pt idx="11966">
                  <c:v>17.004000000000001</c:v>
                </c:pt>
                <c:pt idx="11967">
                  <c:v>17.003</c:v>
                </c:pt>
                <c:pt idx="11968">
                  <c:v>17.003</c:v>
                </c:pt>
                <c:pt idx="11969">
                  <c:v>17.004000000000001</c:v>
                </c:pt>
                <c:pt idx="11970">
                  <c:v>17.001999999999999</c:v>
                </c:pt>
                <c:pt idx="11971">
                  <c:v>17.001999999999999</c:v>
                </c:pt>
                <c:pt idx="11972">
                  <c:v>17.003</c:v>
                </c:pt>
                <c:pt idx="11973">
                  <c:v>17.003</c:v>
                </c:pt>
                <c:pt idx="11974">
                  <c:v>17.003</c:v>
                </c:pt>
                <c:pt idx="11975">
                  <c:v>17.004000000000001</c:v>
                </c:pt>
                <c:pt idx="11976">
                  <c:v>17.004000000000001</c:v>
                </c:pt>
                <c:pt idx="11977">
                  <c:v>17.001999999999999</c:v>
                </c:pt>
                <c:pt idx="11978">
                  <c:v>17.001999999999999</c:v>
                </c:pt>
                <c:pt idx="11979">
                  <c:v>17.001999999999999</c:v>
                </c:pt>
                <c:pt idx="11980">
                  <c:v>17.001999999999999</c:v>
                </c:pt>
                <c:pt idx="11981">
                  <c:v>17.003</c:v>
                </c:pt>
                <c:pt idx="11982">
                  <c:v>17.003</c:v>
                </c:pt>
                <c:pt idx="11983">
                  <c:v>17.001000000000001</c:v>
                </c:pt>
                <c:pt idx="11984">
                  <c:v>17.001000000000001</c:v>
                </c:pt>
                <c:pt idx="11985">
                  <c:v>17.001000000000001</c:v>
                </c:pt>
                <c:pt idx="11986">
                  <c:v>17.001000000000001</c:v>
                </c:pt>
                <c:pt idx="11987">
                  <c:v>17</c:v>
                </c:pt>
                <c:pt idx="11988">
                  <c:v>17.001000000000001</c:v>
                </c:pt>
                <c:pt idx="11989">
                  <c:v>16.998999999999999</c:v>
                </c:pt>
                <c:pt idx="11990">
                  <c:v>16.998999999999999</c:v>
                </c:pt>
                <c:pt idx="11991">
                  <c:v>16.998999999999999</c:v>
                </c:pt>
                <c:pt idx="11992">
                  <c:v>16.998999999999999</c:v>
                </c:pt>
                <c:pt idx="11993">
                  <c:v>16.998999999999999</c:v>
                </c:pt>
                <c:pt idx="11994">
                  <c:v>16.998999999999999</c:v>
                </c:pt>
                <c:pt idx="11995">
                  <c:v>17</c:v>
                </c:pt>
                <c:pt idx="11996">
                  <c:v>17</c:v>
                </c:pt>
                <c:pt idx="11997">
                  <c:v>16.997</c:v>
                </c:pt>
                <c:pt idx="11998">
                  <c:v>16.997</c:v>
                </c:pt>
                <c:pt idx="11999">
                  <c:v>16.997</c:v>
                </c:pt>
                <c:pt idx="12000">
                  <c:v>16.995999999999999</c:v>
                </c:pt>
                <c:pt idx="12001">
                  <c:v>16.998000000000001</c:v>
                </c:pt>
                <c:pt idx="12002">
                  <c:v>16.997</c:v>
                </c:pt>
                <c:pt idx="12003">
                  <c:v>16.995999999999999</c:v>
                </c:pt>
                <c:pt idx="12004">
                  <c:v>16.995999999999999</c:v>
                </c:pt>
                <c:pt idx="12005">
                  <c:v>16.997</c:v>
                </c:pt>
                <c:pt idx="12006">
                  <c:v>16.997</c:v>
                </c:pt>
                <c:pt idx="12007">
                  <c:v>16.997</c:v>
                </c:pt>
                <c:pt idx="12008">
                  <c:v>16.995999999999999</c:v>
                </c:pt>
                <c:pt idx="12009">
                  <c:v>16.995999999999999</c:v>
                </c:pt>
                <c:pt idx="12010">
                  <c:v>16.995999999999999</c:v>
                </c:pt>
                <c:pt idx="12011">
                  <c:v>16.997</c:v>
                </c:pt>
                <c:pt idx="12012">
                  <c:v>16.998000000000001</c:v>
                </c:pt>
                <c:pt idx="12013">
                  <c:v>16.998000000000001</c:v>
                </c:pt>
                <c:pt idx="12014">
                  <c:v>16.995999999999999</c:v>
                </c:pt>
                <c:pt idx="12015">
                  <c:v>16.998000000000001</c:v>
                </c:pt>
                <c:pt idx="12016">
                  <c:v>16.998000000000001</c:v>
                </c:pt>
                <c:pt idx="12017">
                  <c:v>16.998000000000001</c:v>
                </c:pt>
                <c:pt idx="12018">
                  <c:v>16.998999999999999</c:v>
                </c:pt>
                <c:pt idx="12019">
                  <c:v>16.998999999999999</c:v>
                </c:pt>
                <c:pt idx="12020">
                  <c:v>16.998000000000001</c:v>
                </c:pt>
                <c:pt idx="12021">
                  <c:v>16.998000000000001</c:v>
                </c:pt>
                <c:pt idx="12022">
                  <c:v>17</c:v>
                </c:pt>
                <c:pt idx="12023">
                  <c:v>16.998999999999999</c:v>
                </c:pt>
                <c:pt idx="12024">
                  <c:v>16.998999999999999</c:v>
                </c:pt>
                <c:pt idx="12025">
                  <c:v>16.998999999999999</c:v>
                </c:pt>
                <c:pt idx="12026">
                  <c:v>17.001000000000001</c:v>
                </c:pt>
                <c:pt idx="12027">
                  <c:v>17.001000000000001</c:v>
                </c:pt>
                <c:pt idx="12028">
                  <c:v>17.001000000000001</c:v>
                </c:pt>
                <c:pt idx="12029">
                  <c:v>17.001000000000001</c:v>
                </c:pt>
                <c:pt idx="12030">
                  <c:v>17.001000000000001</c:v>
                </c:pt>
                <c:pt idx="12031">
                  <c:v>17.001999999999999</c:v>
                </c:pt>
                <c:pt idx="12032">
                  <c:v>17.001999999999999</c:v>
                </c:pt>
                <c:pt idx="12033">
                  <c:v>17.001999999999999</c:v>
                </c:pt>
                <c:pt idx="12034">
                  <c:v>17.001999999999999</c:v>
                </c:pt>
                <c:pt idx="12035">
                  <c:v>17.001999999999999</c:v>
                </c:pt>
                <c:pt idx="12036">
                  <c:v>17.003</c:v>
                </c:pt>
                <c:pt idx="12037">
                  <c:v>17.001999999999999</c:v>
                </c:pt>
                <c:pt idx="12038">
                  <c:v>17.003</c:v>
                </c:pt>
                <c:pt idx="12039">
                  <c:v>17.004000000000001</c:v>
                </c:pt>
                <c:pt idx="12040">
                  <c:v>17.003</c:v>
                </c:pt>
                <c:pt idx="12041">
                  <c:v>17.003</c:v>
                </c:pt>
                <c:pt idx="12042">
                  <c:v>17.001999999999999</c:v>
                </c:pt>
                <c:pt idx="12043">
                  <c:v>17.003</c:v>
                </c:pt>
                <c:pt idx="12044">
                  <c:v>17.003</c:v>
                </c:pt>
                <c:pt idx="12045">
                  <c:v>17.003</c:v>
                </c:pt>
                <c:pt idx="12046">
                  <c:v>17.004000000000001</c:v>
                </c:pt>
                <c:pt idx="12047">
                  <c:v>17.001999999999999</c:v>
                </c:pt>
                <c:pt idx="12048">
                  <c:v>17.004000000000001</c:v>
                </c:pt>
                <c:pt idx="12049">
                  <c:v>17.004000000000001</c:v>
                </c:pt>
                <c:pt idx="12050">
                  <c:v>17.004000000000001</c:v>
                </c:pt>
                <c:pt idx="12051">
                  <c:v>17.001000000000001</c:v>
                </c:pt>
                <c:pt idx="12052">
                  <c:v>17.003</c:v>
                </c:pt>
                <c:pt idx="12053">
                  <c:v>17.001999999999999</c:v>
                </c:pt>
                <c:pt idx="12054">
                  <c:v>17.001999999999999</c:v>
                </c:pt>
                <c:pt idx="12055">
                  <c:v>17.001999999999999</c:v>
                </c:pt>
                <c:pt idx="12056">
                  <c:v>17.001999999999999</c:v>
                </c:pt>
                <c:pt idx="12057">
                  <c:v>17.001000000000001</c:v>
                </c:pt>
                <c:pt idx="12058">
                  <c:v>17.001000000000001</c:v>
                </c:pt>
                <c:pt idx="12059">
                  <c:v>17.001999999999999</c:v>
                </c:pt>
                <c:pt idx="12060">
                  <c:v>16.998999999999999</c:v>
                </c:pt>
                <c:pt idx="12061">
                  <c:v>16.998999999999999</c:v>
                </c:pt>
                <c:pt idx="12062">
                  <c:v>17</c:v>
                </c:pt>
                <c:pt idx="12063">
                  <c:v>16.998999999999999</c:v>
                </c:pt>
                <c:pt idx="12064">
                  <c:v>16.998999999999999</c:v>
                </c:pt>
                <c:pt idx="12065">
                  <c:v>16.998999999999999</c:v>
                </c:pt>
                <c:pt idx="12066">
                  <c:v>16.998999999999999</c:v>
                </c:pt>
                <c:pt idx="12067">
                  <c:v>16.997</c:v>
                </c:pt>
                <c:pt idx="12068">
                  <c:v>16.998000000000001</c:v>
                </c:pt>
                <c:pt idx="12069">
                  <c:v>16.998000000000001</c:v>
                </c:pt>
                <c:pt idx="12070">
                  <c:v>16.998999999999999</c:v>
                </c:pt>
                <c:pt idx="12071">
                  <c:v>16.997</c:v>
                </c:pt>
                <c:pt idx="12072">
                  <c:v>16.998000000000001</c:v>
                </c:pt>
                <c:pt idx="12073">
                  <c:v>16.997</c:v>
                </c:pt>
                <c:pt idx="12074">
                  <c:v>16.997</c:v>
                </c:pt>
                <c:pt idx="12075">
                  <c:v>16.997</c:v>
                </c:pt>
                <c:pt idx="12076">
                  <c:v>16.997</c:v>
                </c:pt>
                <c:pt idx="12077">
                  <c:v>16.995999999999999</c:v>
                </c:pt>
                <c:pt idx="12078">
                  <c:v>16.995999999999999</c:v>
                </c:pt>
                <c:pt idx="12079">
                  <c:v>16.997</c:v>
                </c:pt>
                <c:pt idx="12080">
                  <c:v>16.995999999999999</c:v>
                </c:pt>
                <c:pt idx="12081">
                  <c:v>16.997</c:v>
                </c:pt>
                <c:pt idx="12082">
                  <c:v>16.997</c:v>
                </c:pt>
                <c:pt idx="12083">
                  <c:v>16.997</c:v>
                </c:pt>
                <c:pt idx="12084">
                  <c:v>16.997</c:v>
                </c:pt>
                <c:pt idx="12085">
                  <c:v>16.997</c:v>
                </c:pt>
                <c:pt idx="12086">
                  <c:v>16.997</c:v>
                </c:pt>
                <c:pt idx="12087">
                  <c:v>16.997</c:v>
                </c:pt>
                <c:pt idx="12088">
                  <c:v>16.997</c:v>
                </c:pt>
                <c:pt idx="12089">
                  <c:v>16.997</c:v>
                </c:pt>
                <c:pt idx="12090">
                  <c:v>16.998000000000001</c:v>
                </c:pt>
                <c:pt idx="12091">
                  <c:v>16.997</c:v>
                </c:pt>
                <c:pt idx="12092">
                  <c:v>17</c:v>
                </c:pt>
                <c:pt idx="12093">
                  <c:v>16.998999999999999</c:v>
                </c:pt>
                <c:pt idx="12094">
                  <c:v>16.998999999999999</c:v>
                </c:pt>
                <c:pt idx="12095">
                  <c:v>16.998999999999999</c:v>
                </c:pt>
                <c:pt idx="12096">
                  <c:v>17.001999999999999</c:v>
                </c:pt>
                <c:pt idx="12097">
                  <c:v>17.001999999999999</c:v>
                </c:pt>
                <c:pt idx="12098">
                  <c:v>16.998999999999999</c:v>
                </c:pt>
                <c:pt idx="12099">
                  <c:v>16.998999999999999</c:v>
                </c:pt>
                <c:pt idx="12100">
                  <c:v>17.001000000000001</c:v>
                </c:pt>
                <c:pt idx="12101">
                  <c:v>17</c:v>
                </c:pt>
                <c:pt idx="12102">
                  <c:v>17.003</c:v>
                </c:pt>
                <c:pt idx="12103">
                  <c:v>17.001999999999999</c:v>
                </c:pt>
                <c:pt idx="12104">
                  <c:v>17.001999999999999</c:v>
                </c:pt>
                <c:pt idx="12105">
                  <c:v>17.001999999999999</c:v>
                </c:pt>
                <c:pt idx="12106">
                  <c:v>17.003</c:v>
                </c:pt>
                <c:pt idx="12107">
                  <c:v>17.001999999999999</c:v>
                </c:pt>
                <c:pt idx="12108">
                  <c:v>17.001999999999999</c:v>
                </c:pt>
                <c:pt idx="12109">
                  <c:v>17.001999999999999</c:v>
                </c:pt>
                <c:pt idx="12110">
                  <c:v>17.003</c:v>
                </c:pt>
                <c:pt idx="12111">
                  <c:v>17.003</c:v>
                </c:pt>
                <c:pt idx="12112">
                  <c:v>17.004999999999999</c:v>
                </c:pt>
                <c:pt idx="12113">
                  <c:v>17.004000000000001</c:v>
                </c:pt>
                <c:pt idx="12114">
                  <c:v>17.004000000000001</c:v>
                </c:pt>
                <c:pt idx="12115">
                  <c:v>17.003</c:v>
                </c:pt>
                <c:pt idx="12116">
                  <c:v>17.003</c:v>
                </c:pt>
                <c:pt idx="12117">
                  <c:v>17.001999999999999</c:v>
                </c:pt>
                <c:pt idx="12118">
                  <c:v>17.001999999999999</c:v>
                </c:pt>
                <c:pt idx="12119">
                  <c:v>17.003</c:v>
                </c:pt>
                <c:pt idx="12120">
                  <c:v>17.004000000000001</c:v>
                </c:pt>
                <c:pt idx="12121">
                  <c:v>17.004000000000001</c:v>
                </c:pt>
                <c:pt idx="12122">
                  <c:v>17.001999999999999</c:v>
                </c:pt>
                <c:pt idx="12123">
                  <c:v>17.003</c:v>
                </c:pt>
                <c:pt idx="12124">
                  <c:v>17.001000000000001</c:v>
                </c:pt>
                <c:pt idx="12125">
                  <c:v>17.001000000000001</c:v>
                </c:pt>
                <c:pt idx="12126">
                  <c:v>17.001999999999999</c:v>
                </c:pt>
                <c:pt idx="12127">
                  <c:v>17.001999999999999</c:v>
                </c:pt>
                <c:pt idx="12128">
                  <c:v>17.001999999999999</c:v>
                </c:pt>
                <c:pt idx="12129">
                  <c:v>17.001999999999999</c:v>
                </c:pt>
                <c:pt idx="12130">
                  <c:v>17</c:v>
                </c:pt>
                <c:pt idx="12131">
                  <c:v>17</c:v>
                </c:pt>
                <c:pt idx="12132">
                  <c:v>17</c:v>
                </c:pt>
                <c:pt idx="12133">
                  <c:v>17</c:v>
                </c:pt>
                <c:pt idx="12134">
                  <c:v>16.998999999999999</c:v>
                </c:pt>
                <c:pt idx="12135">
                  <c:v>17</c:v>
                </c:pt>
                <c:pt idx="12136">
                  <c:v>17</c:v>
                </c:pt>
                <c:pt idx="12137">
                  <c:v>17</c:v>
                </c:pt>
                <c:pt idx="12138">
                  <c:v>16.998999999999999</c:v>
                </c:pt>
                <c:pt idx="12139">
                  <c:v>16.998999999999999</c:v>
                </c:pt>
                <c:pt idx="12140">
                  <c:v>16.997</c:v>
                </c:pt>
                <c:pt idx="12141">
                  <c:v>16.997</c:v>
                </c:pt>
                <c:pt idx="12142">
                  <c:v>16.997</c:v>
                </c:pt>
                <c:pt idx="12143">
                  <c:v>16.998999999999999</c:v>
                </c:pt>
                <c:pt idx="12144">
                  <c:v>16.998999999999999</c:v>
                </c:pt>
                <c:pt idx="12145">
                  <c:v>16.998000000000001</c:v>
                </c:pt>
                <c:pt idx="12146">
                  <c:v>16.998000000000001</c:v>
                </c:pt>
                <c:pt idx="12147">
                  <c:v>16.998000000000001</c:v>
                </c:pt>
                <c:pt idx="12148">
                  <c:v>16.998000000000001</c:v>
                </c:pt>
                <c:pt idx="12149">
                  <c:v>16.997</c:v>
                </c:pt>
                <c:pt idx="12150">
                  <c:v>16.995999999999999</c:v>
                </c:pt>
                <c:pt idx="12151">
                  <c:v>16.995999999999999</c:v>
                </c:pt>
                <c:pt idx="12152">
                  <c:v>16.995000000000001</c:v>
                </c:pt>
                <c:pt idx="12153">
                  <c:v>16.997</c:v>
                </c:pt>
                <c:pt idx="12154">
                  <c:v>16.995000000000001</c:v>
                </c:pt>
                <c:pt idx="12155">
                  <c:v>16.995999999999999</c:v>
                </c:pt>
                <c:pt idx="12156">
                  <c:v>16.998000000000001</c:v>
                </c:pt>
                <c:pt idx="12157">
                  <c:v>16.998000000000001</c:v>
                </c:pt>
                <c:pt idx="12158">
                  <c:v>16.998999999999999</c:v>
                </c:pt>
                <c:pt idx="12159">
                  <c:v>16.997</c:v>
                </c:pt>
                <c:pt idx="12160">
                  <c:v>16.995999999999999</c:v>
                </c:pt>
                <c:pt idx="12161">
                  <c:v>16.995999999999999</c:v>
                </c:pt>
                <c:pt idx="12162">
                  <c:v>16.997</c:v>
                </c:pt>
                <c:pt idx="12163">
                  <c:v>16.997</c:v>
                </c:pt>
                <c:pt idx="12164">
                  <c:v>16.998999999999999</c:v>
                </c:pt>
                <c:pt idx="12165">
                  <c:v>16.998000000000001</c:v>
                </c:pt>
                <c:pt idx="12166">
                  <c:v>16.998000000000001</c:v>
                </c:pt>
                <c:pt idx="12167">
                  <c:v>16.998000000000001</c:v>
                </c:pt>
                <c:pt idx="12168">
                  <c:v>16.998999999999999</c:v>
                </c:pt>
                <c:pt idx="12169">
                  <c:v>16.998999999999999</c:v>
                </c:pt>
                <c:pt idx="12170">
                  <c:v>17</c:v>
                </c:pt>
                <c:pt idx="12171">
                  <c:v>17.001000000000001</c:v>
                </c:pt>
                <c:pt idx="12172">
                  <c:v>17.001000000000001</c:v>
                </c:pt>
                <c:pt idx="12173">
                  <c:v>17.001999999999999</c:v>
                </c:pt>
                <c:pt idx="12174">
                  <c:v>17</c:v>
                </c:pt>
                <c:pt idx="12175">
                  <c:v>17.001000000000001</c:v>
                </c:pt>
                <c:pt idx="12176">
                  <c:v>17.001000000000001</c:v>
                </c:pt>
                <c:pt idx="12177">
                  <c:v>17.001999999999999</c:v>
                </c:pt>
                <c:pt idx="12178">
                  <c:v>17.001999999999999</c:v>
                </c:pt>
                <c:pt idx="12179">
                  <c:v>17.003</c:v>
                </c:pt>
                <c:pt idx="12180">
                  <c:v>17.003</c:v>
                </c:pt>
                <c:pt idx="12181">
                  <c:v>17.001000000000001</c:v>
                </c:pt>
                <c:pt idx="12182">
                  <c:v>17.001000000000001</c:v>
                </c:pt>
                <c:pt idx="12183">
                  <c:v>17.001999999999999</c:v>
                </c:pt>
                <c:pt idx="12184">
                  <c:v>17.001000000000001</c:v>
                </c:pt>
                <c:pt idx="12185">
                  <c:v>17.001999999999999</c:v>
                </c:pt>
                <c:pt idx="12186">
                  <c:v>17.004000000000001</c:v>
                </c:pt>
                <c:pt idx="12187">
                  <c:v>17.004000000000001</c:v>
                </c:pt>
                <c:pt idx="12188">
                  <c:v>17.003</c:v>
                </c:pt>
                <c:pt idx="12189">
                  <c:v>17.004000000000001</c:v>
                </c:pt>
                <c:pt idx="12190">
                  <c:v>17.004000000000001</c:v>
                </c:pt>
                <c:pt idx="12191">
                  <c:v>17.004000000000001</c:v>
                </c:pt>
                <c:pt idx="12192">
                  <c:v>17.003</c:v>
                </c:pt>
                <c:pt idx="12193">
                  <c:v>17.003</c:v>
                </c:pt>
                <c:pt idx="12194">
                  <c:v>17.003</c:v>
                </c:pt>
                <c:pt idx="12195">
                  <c:v>17.001999999999999</c:v>
                </c:pt>
                <c:pt idx="12196">
                  <c:v>17.004000000000001</c:v>
                </c:pt>
                <c:pt idx="12197">
                  <c:v>17.003</c:v>
                </c:pt>
                <c:pt idx="12198">
                  <c:v>17.001999999999999</c:v>
                </c:pt>
                <c:pt idx="12199">
                  <c:v>17.001999999999999</c:v>
                </c:pt>
                <c:pt idx="12200">
                  <c:v>17.001999999999999</c:v>
                </c:pt>
                <c:pt idx="12201">
                  <c:v>17.001999999999999</c:v>
                </c:pt>
                <c:pt idx="12202">
                  <c:v>17.001000000000001</c:v>
                </c:pt>
                <c:pt idx="12203">
                  <c:v>17.001999999999999</c:v>
                </c:pt>
                <c:pt idx="12204">
                  <c:v>17.001000000000001</c:v>
                </c:pt>
                <c:pt idx="12205">
                  <c:v>17</c:v>
                </c:pt>
                <c:pt idx="12206">
                  <c:v>17</c:v>
                </c:pt>
                <c:pt idx="12207">
                  <c:v>17.001000000000001</c:v>
                </c:pt>
                <c:pt idx="12208">
                  <c:v>17</c:v>
                </c:pt>
                <c:pt idx="12209">
                  <c:v>17</c:v>
                </c:pt>
                <c:pt idx="12210">
                  <c:v>17</c:v>
                </c:pt>
                <c:pt idx="12211">
                  <c:v>16.998000000000001</c:v>
                </c:pt>
                <c:pt idx="12212">
                  <c:v>16.998000000000001</c:v>
                </c:pt>
                <c:pt idx="12213">
                  <c:v>16.998000000000001</c:v>
                </c:pt>
                <c:pt idx="12214">
                  <c:v>16.998000000000001</c:v>
                </c:pt>
                <c:pt idx="12215">
                  <c:v>16.998000000000001</c:v>
                </c:pt>
                <c:pt idx="12216">
                  <c:v>16.998000000000001</c:v>
                </c:pt>
                <c:pt idx="12217">
                  <c:v>16.998000000000001</c:v>
                </c:pt>
                <c:pt idx="12218">
                  <c:v>16.997</c:v>
                </c:pt>
                <c:pt idx="12219">
                  <c:v>16.997</c:v>
                </c:pt>
                <c:pt idx="12220">
                  <c:v>16.997</c:v>
                </c:pt>
                <c:pt idx="12221">
                  <c:v>16.997</c:v>
                </c:pt>
                <c:pt idx="12222">
                  <c:v>16.995000000000001</c:v>
                </c:pt>
                <c:pt idx="12223">
                  <c:v>16.997</c:v>
                </c:pt>
                <c:pt idx="12224">
                  <c:v>16.997</c:v>
                </c:pt>
                <c:pt idx="12225">
                  <c:v>16.997</c:v>
                </c:pt>
                <c:pt idx="12226">
                  <c:v>16.997</c:v>
                </c:pt>
                <c:pt idx="12227">
                  <c:v>16.998000000000001</c:v>
                </c:pt>
                <c:pt idx="12228">
                  <c:v>16.998000000000001</c:v>
                </c:pt>
                <c:pt idx="12229">
                  <c:v>16.998999999999999</c:v>
                </c:pt>
                <c:pt idx="12230">
                  <c:v>16.998999999999999</c:v>
                </c:pt>
                <c:pt idx="12231">
                  <c:v>16.998999999999999</c:v>
                </c:pt>
                <c:pt idx="12232">
                  <c:v>16.998999999999999</c:v>
                </c:pt>
                <c:pt idx="12233">
                  <c:v>17.001999999999999</c:v>
                </c:pt>
                <c:pt idx="12234">
                  <c:v>17.001999999999999</c:v>
                </c:pt>
                <c:pt idx="12235">
                  <c:v>17.001999999999999</c:v>
                </c:pt>
                <c:pt idx="12236">
                  <c:v>17.003</c:v>
                </c:pt>
                <c:pt idx="12237">
                  <c:v>17.003</c:v>
                </c:pt>
                <c:pt idx="12238">
                  <c:v>17.003</c:v>
                </c:pt>
                <c:pt idx="12239">
                  <c:v>17.003</c:v>
                </c:pt>
                <c:pt idx="12240">
                  <c:v>17.003</c:v>
                </c:pt>
                <c:pt idx="12241">
                  <c:v>17.001999999999999</c:v>
                </c:pt>
                <c:pt idx="12242">
                  <c:v>17.001999999999999</c:v>
                </c:pt>
                <c:pt idx="12243">
                  <c:v>17.004000000000001</c:v>
                </c:pt>
                <c:pt idx="12244">
                  <c:v>17.003</c:v>
                </c:pt>
                <c:pt idx="12245">
                  <c:v>17.003</c:v>
                </c:pt>
                <c:pt idx="12246">
                  <c:v>17.004000000000001</c:v>
                </c:pt>
                <c:pt idx="12247">
                  <c:v>17.001999999999999</c:v>
                </c:pt>
                <c:pt idx="12248">
                  <c:v>17.001999999999999</c:v>
                </c:pt>
                <c:pt idx="12249">
                  <c:v>17.001000000000001</c:v>
                </c:pt>
                <c:pt idx="12250">
                  <c:v>17</c:v>
                </c:pt>
                <c:pt idx="12251">
                  <c:v>17</c:v>
                </c:pt>
                <c:pt idx="12252">
                  <c:v>16.997</c:v>
                </c:pt>
                <c:pt idx="12253">
                  <c:v>16.997</c:v>
                </c:pt>
                <c:pt idx="12254">
                  <c:v>16.998999999999999</c:v>
                </c:pt>
                <c:pt idx="12255">
                  <c:v>16.997</c:v>
                </c:pt>
                <c:pt idx="12256">
                  <c:v>16.998000000000001</c:v>
                </c:pt>
                <c:pt idx="12257">
                  <c:v>16.998000000000001</c:v>
                </c:pt>
                <c:pt idx="12258">
                  <c:v>16.995999999999999</c:v>
                </c:pt>
                <c:pt idx="12259">
                  <c:v>16.998999999999999</c:v>
                </c:pt>
                <c:pt idx="12260">
                  <c:v>16.998999999999999</c:v>
                </c:pt>
                <c:pt idx="12261">
                  <c:v>16.998999999999999</c:v>
                </c:pt>
                <c:pt idx="12262">
                  <c:v>16.998999999999999</c:v>
                </c:pt>
                <c:pt idx="12263">
                  <c:v>16.998999999999999</c:v>
                </c:pt>
                <c:pt idx="12264">
                  <c:v>17</c:v>
                </c:pt>
                <c:pt idx="12265">
                  <c:v>17.001000000000001</c:v>
                </c:pt>
                <c:pt idx="12266">
                  <c:v>17.003</c:v>
                </c:pt>
                <c:pt idx="12267">
                  <c:v>17.003</c:v>
                </c:pt>
                <c:pt idx="12268">
                  <c:v>17</c:v>
                </c:pt>
                <c:pt idx="12269">
                  <c:v>17.003</c:v>
                </c:pt>
                <c:pt idx="12270">
                  <c:v>17.003</c:v>
                </c:pt>
                <c:pt idx="12271">
                  <c:v>17.003</c:v>
                </c:pt>
                <c:pt idx="12272">
                  <c:v>17.003</c:v>
                </c:pt>
                <c:pt idx="12273">
                  <c:v>17.004000000000001</c:v>
                </c:pt>
                <c:pt idx="12274">
                  <c:v>17.004000000000001</c:v>
                </c:pt>
                <c:pt idx="12275">
                  <c:v>17.003</c:v>
                </c:pt>
                <c:pt idx="12276">
                  <c:v>17.003</c:v>
                </c:pt>
                <c:pt idx="12277">
                  <c:v>17.004000000000001</c:v>
                </c:pt>
                <c:pt idx="12278">
                  <c:v>17.001999999999999</c:v>
                </c:pt>
                <c:pt idx="12279">
                  <c:v>17.001999999999999</c:v>
                </c:pt>
                <c:pt idx="12280">
                  <c:v>17.001999999999999</c:v>
                </c:pt>
                <c:pt idx="12281">
                  <c:v>17.001000000000001</c:v>
                </c:pt>
                <c:pt idx="12282">
                  <c:v>17</c:v>
                </c:pt>
                <c:pt idx="12283">
                  <c:v>17</c:v>
                </c:pt>
                <c:pt idx="12284">
                  <c:v>16.998999999999999</c:v>
                </c:pt>
                <c:pt idx="12285">
                  <c:v>16.998000000000001</c:v>
                </c:pt>
                <c:pt idx="12286">
                  <c:v>16.998000000000001</c:v>
                </c:pt>
                <c:pt idx="12287">
                  <c:v>16.998000000000001</c:v>
                </c:pt>
                <c:pt idx="12288">
                  <c:v>16.998000000000001</c:v>
                </c:pt>
                <c:pt idx="12289">
                  <c:v>16.997</c:v>
                </c:pt>
                <c:pt idx="12290">
                  <c:v>16.998999999999999</c:v>
                </c:pt>
                <c:pt idx="12291">
                  <c:v>16.995999999999999</c:v>
                </c:pt>
                <c:pt idx="12292">
                  <c:v>16.995999999999999</c:v>
                </c:pt>
                <c:pt idx="12293">
                  <c:v>16.995999999999999</c:v>
                </c:pt>
                <c:pt idx="12294">
                  <c:v>16.997</c:v>
                </c:pt>
                <c:pt idx="12295">
                  <c:v>16.998999999999999</c:v>
                </c:pt>
                <c:pt idx="12296">
                  <c:v>16.998000000000001</c:v>
                </c:pt>
                <c:pt idx="12297">
                  <c:v>16.997</c:v>
                </c:pt>
                <c:pt idx="12298">
                  <c:v>16.998000000000001</c:v>
                </c:pt>
                <c:pt idx="12299">
                  <c:v>16.998999999999999</c:v>
                </c:pt>
                <c:pt idx="12300">
                  <c:v>16.998999999999999</c:v>
                </c:pt>
                <c:pt idx="12301">
                  <c:v>16.998999999999999</c:v>
                </c:pt>
                <c:pt idx="12302">
                  <c:v>17</c:v>
                </c:pt>
                <c:pt idx="12303">
                  <c:v>17.001000000000001</c:v>
                </c:pt>
                <c:pt idx="12304">
                  <c:v>17.001000000000001</c:v>
                </c:pt>
                <c:pt idx="12305">
                  <c:v>17.001000000000001</c:v>
                </c:pt>
                <c:pt idx="12306">
                  <c:v>17.001000000000001</c:v>
                </c:pt>
                <c:pt idx="12307">
                  <c:v>17.001000000000001</c:v>
                </c:pt>
                <c:pt idx="12308">
                  <c:v>17.001000000000001</c:v>
                </c:pt>
                <c:pt idx="12309">
                  <c:v>17.001999999999999</c:v>
                </c:pt>
                <c:pt idx="12310">
                  <c:v>17.001999999999999</c:v>
                </c:pt>
                <c:pt idx="12311">
                  <c:v>17.003</c:v>
                </c:pt>
                <c:pt idx="12312">
                  <c:v>17.003</c:v>
                </c:pt>
                <c:pt idx="12313">
                  <c:v>17.003</c:v>
                </c:pt>
                <c:pt idx="12314">
                  <c:v>17.003</c:v>
                </c:pt>
                <c:pt idx="12315">
                  <c:v>17.004000000000001</c:v>
                </c:pt>
                <c:pt idx="12316">
                  <c:v>17.004000000000001</c:v>
                </c:pt>
                <c:pt idx="12317">
                  <c:v>17.003</c:v>
                </c:pt>
                <c:pt idx="12318">
                  <c:v>17.003</c:v>
                </c:pt>
                <c:pt idx="12319">
                  <c:v>17.004000000000001</c:v>
                </c:pt>
                <c:pt idx="12320">
                  <c:v>17.004000000000001</c:v>
                </c:pt>
                <c:pt idx="12321">
                  <c:v>17.003</c:v>
                </c:pt>
                <c:pt idx="12322">
                  <c:v>17.003</c:v>
                </c:pt>
                <c:pt idx="12323">
                  <c:v>17.003</c:v>
                </c:pt>
                <c:pt idx="12324">
                  <c:v>17.001999999999999</c:v>
                </c:pt>
                <c:pt idx="12325">
                  <c:v>17.001999999999999</c:v>
                </c:pt>
                <c:pt idx="12326">
                  <c:v>17.001999999999999</c:v>
                </c:pt>
                <c:pt idx="12327">
                  <c:v>17.004000000000001</c:v>
                </c:pt>
                <c:pt idx="12328">
                  <c:v>17.003</c:v>
                </c:pt>
                <c:pt idx="12329">
                  <c:v>17.001999999999999</c:v>
                </c:pt>
                <c:pt idx="12330">
                  <c:v>17.001000000000001</c:v>
                </c:pt>
                <c:pt idx="12331">
                  <c:v>17.001000000000001</c:v>
                </c:pt>
                <c:pt idx="12332">
                  <c:v>17.001000000000001</c:v>
                </c:pt>
                <c:pt idx="12333">
                  <c:v>17.001000000000001</c:v>
                </c:pt>
                <c:pt idx="12334">
                  <c:v>17</c:v>
                </c:pt>
                <c:pt idx="12335">
                  <c:v>17</c:v>
                </c:pt>
                <c:pt idx="12336">
                  <c:v>17</c:v>
                </c:pt>
                <c:pt idx="12337">
                  <c:v>16.998999999999999</c:v>
                </c:pt>
                <c:pt idx="12338">
                  <c:v>16.998999999999999</c:v>
                </c:pt>
                <c:pt idx="12339">
                  <c:v>16.998999999999999</c:v>
                </c:pt>
                <c:pt idx="12340">
                  <c:v>16.998999999999999</c:v>
                </c:pt>
                <c:pt idx="12341">
                  <c:v>16.998000000000001</c:v>
                </c:pt>
                <c:pt idx="12342">
                  <c:v>16.998000000000001</c:v>
                </c:pt>
                <c:pt idx="12343">
                  <c:v>16.997</c:v>
                </c:pt>
                <c:pt idx="12344">
                  <c:v>16.995999999999999</c:v>
                </c:pt>
                <c:pt idx="12345">
                  <c:v>16.995999999999999</c:v>
                </c:pt>
                <c:pt idx="12346">
                  <c:v>16.995999999999999</c:v>
                </c:pt>
                <c:pt idx="12347">
                  <c:v>16.995999999999999</c:v>
                </c:pt>
                <c:pt idx="12348">
                  <c:v>16.995999999999999</c:v>
                </c:pt>
                <c:pt idx="12349">
                  <c:v>16.995999999999999</c:v>
                </c:pt>
                <c:pt idx="12350">
                  <c:v>16.997</c:v>
                </c:pt>
                <c:pt idx="12351">
                  <c:v>16.995999999999999</c:v>
                </c:pt>
                <c:pt idx="12352">
                  <c:v>16.995999999999999</c:v>
                </c:pt>
                <c:pt idx="12353">
                  <c:v>16.997</c:v>
                </c:pt>
                <c:pt idx="12354">
                  <c:v>16.997</c:v>
                </c:pt>
                <c:pt idx="12355">
                  <c:v>16.995999999999999</c:v>
                </c:pt>
                <c:pt idx="12356">
                  <c:v>16.997</c:v>
                </c:pt>
                <c:pt idx="12357">
                  <c:v>16.997</c:v>
                </c:pt>
                <c:pt idx="12358">
                  <c:v>16.997</c:v>
                </c:pt>
                <c:pt idx="12359">
                  <c:v>16.998000000000001</c:v>
                </c:pt>
                <c:pt idx="12360">
                  <c:v>16.998999999999999</c:v>
                </c:pt>
                <c:pt idx="12361">
                  <c:v>16.998000000000001</c:v>
                </c:pt>
                <c:pt idx="12362">
                  <c:v>16.998000000000001</c:v>
                </c:pt>
                <c:pt idx="12363">
                  <c:v>16.998000000000001</c:v>
                </c:pt>
                <c:pt idx="12364">
                  <c:v>16.998000000000001</c:v>
                </c:pt>
                <c:pt idx="12365">
                  <c:v>16.998999999999999</c:v>
                </c:pt>
                <c:pt idx="12366">
                  <c:v>16.998999999999999</c:v>
                </c:pt>
                <c:pt idx="12367">
                  <c:v>17</c:v>
                </c:pt>
                <c:pt idx="12368">
                  <c:v>16.998999999999999</c:v>
                </c:pt>
                <c:pt idx="12369">
                  <c:v>17.001999999999999</c:v>
                </c:pt>
                <c:pt idx="12370">
                  <c:v>17.001999999999999</c:v>
                </c:pt>
                <c:pt idx="12371">
                  <c:v>17.001000000000001</c:v>
                </c:pt>
                <c:pt idx="12372">
                  <c:v>17.001000000000001</c:v>
                </c:pt>
                <c:pt idx="12373">
                  <c:v>17.003</c:v>
                </c:pt>
                <c:pt idx="12374">
                  <c:v>17.003</c:v>
                </c:pt>
                <c:pt idx="12375">
                  <c:v>17.001999999999999</c:v>
                </c:pt>
                <c:pt idx="12376">
                  <c:v>17.001999999999999</c:v>
                </c:pt>
                <c:pt idx="12377">
                  <c:v>17.001999999999999</c:v>
                </c:pt>
                <c:pt idx="12378">
                  <c:v>17.001999999999999</c:v>
                </c:pt>
                <c:pt idx="12379">
                  <c:v>17.001999999999999</c:v>
                </c:pt>
                <c:pt idx="12380">
                  <c:v>17.004000000000001</c:v>
                </c:pt>
                <c:pt idx="12381">
                  <c:v>17.001999999999999</c:v>
                </c:pt>
                <c:pt idx="12382">
                  <c:v>17.003</c:v>
                </c:pt>
                <c:pt idx="12383">
                  <c:v>17.003</c:v>
                </c:pt>
                <c:pt idx="12384">
                  <c:v>17.004000000000001</c:v>
                </c:pt>
                <c:pt idx="12385">
                  <c:v>17.001000000000001</c:v>
                </c:pt>
                <c:pt idx="12386">
                  <c:v>17.004000000000001</c:v>
                </c:pt>
                <c:pt idx="12387">
                  <c:v>17.004000000000001</c:v>
                </c:pt>
                <c:pt idx="12388">
                  <c:v>17.001999999999999</c:v>
                </c:pt>
                <c:pt idx="12389">
                  <c:v>17.001999999999999</c:v>
                </c:pt>
                <c:pt idx="12390">
                  <c:v>17.001999999999999</c:v>
                </c:pt>
                <c:pt idx="12391">
                  <c:v>17.001000000000001</c:v>
                </c:pt>
                <c:pt idx="12392">
                  <c:v>17.001000000000001</c:v>
                </c:pt>
                <c:pt idx="12393">
                  <c:v>17.001999999999999</c:v>
                </c:pt>
                <c:pt idx="12394">
                  <c:v>17.001999999999999</c:v>
                </c:pt>
                <c:pt idx="12395">
                  <c:v>16.998999999999999</c:v>
                </c:pt>
                <c:pt idx="12396">
                  <c:v>16.998999999999999</c:v>
                </c:pt>
                <c:pt idx="12397">
                  <c:v>17.001999999999999</c:v>
                </c:pt>
                <c:pt idx="12398">
                  <c:v>16.998999999999999</c:v>
                </c:pt>
                <c:pt idx="12399">
                  <c:v>17</c:v>
                </c:pt>
                <c:pt idx="12400">
                  <c:v>17</c:v>
                </c:pt>
                <c:pt idx="12401">
                  <c:v>17</c:v>
                </c:pt>
                <c:pt idx="12402">
                  <c:v>16.998000000000001</c:v>
                </c:pt>
                <c:pt idx="12403">
                  <c:v>16.998000000000001</c:v>
                </c:pt>
                <c:pt idx="12404">
                  <c:v>16.998999999999999</c:v>
                </c:pt>
                <c:pt idx="12405">
                  <c:v>16.997</c:v>
                </c:pt>
                <c:pt idx="12406">
                  <c:v>16.998000000000001</c:v>
                </c:pt>
                <c:pt idx="12407">
                  <c:v>16.998000000000001</c:v>
                </c:pt>
                <c:pt idx="12408">
                  <c:v>16.997</c:v>
                </c:pt>
                <c:pt idx="12409">
                  <c:v>16.997</c:v>
                </c:pt>
                <c:pt idx="12410">
                  <c:v>16.997</c:v>
                </c:pt>
                <c:pt idx="12411">
                  <c:v>16.997</c:v>
                </c:pt>
                <c:pt idx="12412">
                  <c:v>16.995999999999999</c:v>
                </c:pt>
                <c:pt idx="12413">
                  <c:v>16.997</c:v>
                </c:pt>
                <c:pt idx="12414">
                  <c:v>16.995999999999999</c:v>
                </c:pt>
                <c:pt idx="12415">
                  <c:v>16.995000000000001</c:v>
                </c:pt>
                <c:pt idx="12416">
                  <c:v>16.995999999999999</c:v>
                </c:pt>
                <c:pt idx="12417">
                  <c:v>16.995999999999999</c:v>
                </c:pt>
                <c:pt idx="12418">
                  <c:v>16.997</c:v>
                </c:pt>
                <c:pt idx="12419">
                  <c:v>16.995999999999999</c:v>
                </c:pt>
                <c:pt idx="12420">
                  <c:v>16.997</c:v>
                </c:pt>
                <c:pt idx="12421">
                  <c:v>16.997</c:v>
                </c:pt>
                <c:pt idx="12422">
                  <c:v>16.997</c:v>
                </c:pt>
                <c:pt idx="12423">
                  <c:v>16.995999999999999</c:v>
                </c:pt>
                <c:pt idx="12424">
                  <c:v>16.997</c:v>
                </c:pt>
                <c:pt idx="12425">
                  <c:v>16.998000000000001</c:v>
                </c:pt>
                <c:pt idx="12426">
                  <c:v>16.998999999999999</c:v>
                </c:pt>
                <c:pt idx="12427">
                  <c:v>16.998999999999999</c:v>
                </c:pt>
                <c:pt idx="12428">
                  <c:v>16.998000000000001</c:v>
                </c:pt>
                <c:pt idx="12429">
                  <c:v>16.998999999999999</c:v>
                </c:pt>
                <c:pt idx="12430">
                  <c:v>17</c:v>
                </c:pt>
                <c:pt idx="12431">
                  <c:v>17</c:v>
                </c:pt>
                <c:pt idx="12432">
                  <c:v>16.998999999999999</c:v>
                </c:pt>
                <c:pt idx="12433">
                  <c:v>17</c:v>
                </c:pt>
                <c:pt idx="12434">
                  <c:v>17</c:v>
                </c:pt>
                <c:pt idx="12435">
                  <c:v>17.001000000000001</c:v>
                </c:pt>
                <c:pt idx="12436">
                  <c:v>17.001000000000001</c:v>
                </c:pt>
                <c:pt idx="12437">
                  <c:v>17.001000000000001</c:v>
                </c:pt>
                <c:pt idx="12438">
                  <c:v>17.001999999999999</c:v>
                </c:pt>
                <c:pt idx="12439">
                  <c:v>17.001000000000001</c:v>
                </c:pt>
                <c:pt idx="12440">
                  <c:v>17.001999999999999</c:v>
                </c:pt>
                <c:pt idx="12441">
                  <c:v>17.001999999999999</c:v>
                </c:pt>
                <c:pt idx="12442">
                  <c:v>17.001999999999999</c:v>
                </c:pt>
                <c:pt idx="12443">
                  <c:v>17.003</c:v>
                </c:pt>
                <c:pt idx="12444">
                  <c:v>17.003</c:v>
                </c:pt>
                <c:pt idx="12445">
                  <c:v>17.001000000000001</c:v>
                </c:pt>
                <c:pt idx="12446">
                  <c:v>17.001999999999999</c:v>
                </c:pt>
                <c:pt idx="12447">
                  <c:v>17.003</c:v>
                </c:pt>
                <c:pt idx="12448">
                  <c:v>17.004000000000001</c:v>
                </c:pt>
                <c:pt idx="12449">
                  <c:v>17.004000000000001</c:v>
                </c:pt>
                <c:pt idx="12450">
                  <c:v>17.004999999999999</c:v>
                </c:pt>
                <c:pt idx="12451">
                  <c:v>17.003</c:v>
                </c:pt>
                <c:pt idx="12452">
                  <c:v>17.003</c:v>
                </c:pt>
                <c:pt idx="12453">
                  <c:v>17.003</c:v>
                </c:pt>
                <c:pt idx="12454">
                  <c:v>17.003</c:v>
                </c:pt>
                <c:pt idx="12455">
                  <c:v>17.003</c:v>
                </c:pt>
                <c:pt idx="12456">
                  <c:v>17.003</c:v>
                </c:pt>
                <c:pt idx="12457">
                  <c:v>17.003</c:v>
                </c:pt>
                <c:pt idx="12458">
                  <c:v>17.001999999999999</c:v>
                </c:pt>
                <c:pt idx="12459">
                  <c:v>17.001999999999999</c:v>
                </c:pt>
                <c:pt idx="12460">
                  <c:v>17.004000000000001</c:v>
                </c:pt>
                <c:pt idx="12461">
                  <c:v>17.004000000000001</c:v>
                </c:pt>
                <c:pt idx="12462">
                  <c:v>17</c:v>
                </c:pt>
                <c:pt idx="12463">
                  <c:v>17.001999999999999</c:v>
                </c:pt>
                <c:pt idx="12464">
                  <c:v>17.001999999999999</c:v>
                </c:pt>
                <c:pt idx="12465">
                  <c:v>17.001999999999999</c:v>
                </c:pt>
                <c:pt idx="12466">
                  <c:v>17.001999999999999</c:v>
                </c:pt>
                <c:pt idx="12467">
                  <c:v>17.001000000000001</c:v>
                </c:pt>
                <c:pt idx="12468">
                  <c:v>17.001000000000001</c:v>
                </c:pt>
                <c:pt idx="12469">
                  <c:v>16.998999999999999</c:v>
                </c:pt>
                <c:pt idx="12470">
                  <c:v>17</c:v>
                </c:pt>
                <c:pt idx="12471">
                  <c:v>16.998999999999999</c:v>
                </c:pt>
                <c:pt idx="12472">
                  <c:v>16.998999999999999</c:v>
                </c:pt>
                <c:pt idx="12473">
                  <c:v>16.998000000000001</c:v>
                </c:pt>
                <c:pt idx="12474">
                  <c:v>17</c:v>
                </c:pt>
                <c:pt idx="12475">
                  <c:v>16.998000000000001</c:v>
                </c:pt>
                <c:pt idx="12476">
                  <c:v>16.998999999999999</c:v>
                </c:pt>
                <c:pt idx="12477">
                  <c:v>16.998999999999999</c:v>
                </c:pt>
                <c:pt idx="12478">
                  <c:v>16.997</c:v>
                </c:pt>
                <c:pt idx="12479">
                  <c:v>16.995999999999999</c:v>
                </c:pt>
                <c:pt idx="12480">
                  <c:v>16.995999999999999</c:v>
                </c:pt>
                <c:pt idx="12481">
                  <c:v>16.995999999999999</c:v>
                </c:pt>
                <c:pt idx="12482">
                  <c:v>16.997</c:v>
                </c:pt>
                <c:pt idx="12483">
                  <c:v>16.997</c:v>
                </c:pt>
                <c:pt idx="12484">
                  <c:v>16.998999999999999</c:v>
                </c:pt>
                <c:pt idx="12485">
                  <c:v>16.998999999999999</c:v>
                </c:pt>
                <c:pt idx="12486">
                  <c:v>16.995999999999999</c:v>
                </c:pt>
                <c:pt idx="12487">
                  <c:v>16.995999999999999</c:v>
                </c:pt>
                <c:pt idx="12488">
                  <c:v>16.995999999999999</c:v>
                </c:pt>
                <c:pt idx="12489">
                  <c:v>16.997</c:v>
                </c:pt>
                <c:pt idx="12490">
                  <c:v>16.997</c:v>
                </c:pt>
                <c:pt idx="12491">
                  <c:v>16.998000000000001</c:v>
                </c:pt>
                <c:pt idx="12492">
                  <c:v>16.997</c:v>
                </c:pt>
                <c:pt idx="12493">
                  <c:v>16.997</c:v>
                </c:pt>
                <c:pt idx="12494">
                  <c:v>16.998999999999999</c:v>
                </c:pt>
                <c:pt idx="12495">
                  <c:v>16.998999999999999</c:v>
                </c:pt>
                <c:pt idx="12496">
                  <c:v>16.997</c:v>
                </c:pt>
                <c:pt idx="12497">
                  <c:v>16.997</c:v>
                </c:pt>
                <c:pt idx="12498">
                  <c:v>16.998999999999999</c:v>
                </c:pt>
                <c:pt idx="12499">
                  <c:v>16.998000000000001</c:v>
                </c:pt>
                <c:pt idx="12500">
                  <c:v>16.998000000000001</c:v>
                </c:pt>
                <c:pt idx="12501">
                  <c:v>16.998999999999999</c:v>
                </c:pt>
                <c:pt idx="12502">
                  <c:v>17</c:v>
                </c:pt>
                <c:pt idx="12503">
                  <c:v>16.998999999999999</c:v>
                </c:pt>
                <c:pt idx="12504">
                  <c:v>17</c:v>
                </c:pt>
                <c:pt idx="12505">
                  <c:v>17</c:v>
                </c:pt>
                <c:pt idx="12506">
                  <c:v>17</c:v>
                </c:pt>
                <c:pt idx="12507">
                  <c:v>17.001000000000001</c:v>
                </c:pt>
                <c:pt idx="12508">
                  <c:v>17.001000000000001</c:v>
                </c:pt>
                <c:pt idx="12509">
                  <c:v>17.001999999999999</c:v>
                </c:pt>
                <c:pt idx="12510">
                  <c:v>17.001999999999999</c:v>
                </c:pt>
                <c:pt idx="12511">
                  <c:v>17.001999999999999</c:v>
                </c:pt>
                <c:pt idx="12512">
                  <c:v>17.001000000000001</c:v>
                </c:pt>
                <c:pt idx="12513">
                  <c:v>17.001999999999999</c:v>
                </c:pt>
                <c:pt idx="12514">
                  <c:v>17.001999999999999</c:v>
                </c:pt>
                <c:pt idx="12515">
                  <c:v>17.001999999999999</c:v>
                </c:pt>
                <c:pt idx="12516">
                  <c:v>17.001999999999999</c:v>
                </c:pt>
                <c:pt idx="12517">
                  <c:v>17.003</c:v>
                </c:pt>
                <c:pt idx="12518">
                  <c:v>17.003</c:v>
                </c:pt>
                <c:pt idx="12519">
                  <c:v>17.003</c:v>
                </c:pt>
                <c:pt idx="12520">
                  <c:v>17.004000000000001</c:v>
                </c:pt>
                <c:pt idx="12521">
                  <c:v>17.004000000000001</c:v>
                </c:pt>
                <c:pt idx="12522">
                  <c:v>17.004000000000001</c:v>
                </c:pt>
                <c:pt idx="12523">
                  <c:v>17.004000000000001</c:v>
                </c:pt>
                <c:pt idx="12524">
                  <c:v>17.004000000000001</c:v>
                </c:pt>
                <c:pt idx="12525">
                  <c:v>17.001999999999999</c:v>
                </c:pt>
                <c:pt idx="12526">
                  <c:v>17.001999999999999</c:v>
                </c:pt>
                <c:pt idx="12527">
                  <c:v>17.003</c:v>
                </c:pt>
                <c:pt idx="12528">
                  <c:v>17.003</c:v>
                </c:pt>
                <c:pt idx="12529">
                  <c:v>17.003</c:v>
                </c:pt>
                <c:pt idx="12530">
                  <c:v>17.001999999999999</c:v>
                </c:pt>
                <c:pt idx="12531">
                  <c:v>17.003</c:v>
                </c:pt>
                <c:pt idx="12532">
                  <c:v>17.001999999999999</c:v>
                </c:pt>
                <c:pt idx="12533">
                  <c:v>17.001999999999999</c:v>
                </c:pt>
                <c:pt idx="12534">
                  <c:v>17.001999999999999</c:v>
                </c:pt>
                <c:pt idx="12535">
                  <c:v>17.003</c:v>
                </c:pt>
                <c:pt idx="12536">
                  <c:v>17</c:v>
                </c:pt>
                <c:pt idx="12537">
                  <c:v>17.001000000000001</c:v>
                </c:pt>
                <c:pt idx="12538">
                  <c:v>16.998999999999999</c:v>
                </c:pt>
                <c:pt idx="12539">
                  <c:v>17</c:v>
                </c:pt>
                <c:pt idx="12540">
                  <c:v>17</c:v>
                </c:pt>
                <c:pt idx="12541">
                  <c:v>17</c:v>
                </c:pt>
                <c:pt idx="12542">
                  <c:v>17</c:v>
                </c:pt>
                <c:pt idx="12543">
                  <c:v>16.998000000000001</c:v>
                </c:pt>
                <c:pt idx="12544">
                  <c:v>16.998999999999999</c:v>
                </c:pt>
                <c:pt idx="12545">
                  <c:v>16.998000000000001</c:v>
                </c:pt>
                <c:pt idx="12546">
                  <c:v>16.998000000000001</c:v>
                </c:pt>
                <c:pt idx="12547">
                  <c:v>16.998999999999999</c:v>
                </c:pt>
                <c:pt idx="12548">
                  <c:v>16.998000000000001</c:v>
                </c:pt>
                <c:pt idx="12549">
                  <c:v>16.998000000000001</c:v>
                </c:pt>
                <c:pt idx="12550">
                  <c:v>16.998000000000001</c:v>
                </c:pt>
                <c:pt idx="12551">
                  <c:v>16.997</c:v>
                </c:pt>
                <c:pt idx="12552">
                  <c:v>16.997</c:v>
                </c:pt>
                <c:pt idx="12553">
                  <c:v>16.995000000000001</c:v>
                </c:pt>
                <c:pt idx="12554">
                  <c:v>16.995000000000001</c:v>
                </c:pt>
                <c:pt idx="12555">
                  <c:v>16.995999999999999</c:v>
                </c:pt>
                <c:pt idx="12556">
                  <c:v>16.997</c:v>
                </c:pt>
                <c:pt idx="12557">
                  <c:v>16.997</c:v>
                </c:pt>
                <c:pt idx="12558">
                  <c:v>16.997</c:v>
                </c:pt>
                <c:pt idx="12559">
                  <c:v>16.997</c:v>
                </c:pt>
                <c:pt idx="12560">
                  <c:v>16.995999999999999</c:v>
                </c:pt>
                <c:pt idx="12561">
                  <c:v>16.997</c:v>
                </c:pt>
                <c:pt idx="12562">
                  <c:v>16.995999999999999</c:v>
                </c:pt>
                <c:pt idx="12563">
                  <c:v>17.001000000000001</c:v>
                </c:pt>
                <c:pt idx="12564">
                  <c:v>17.001000000000001</c:v>
                </c:pt>
                <c:pt idx="12565">
                  <c:v>17.001999999999999</c:v>
                </c:pt>
                <c:pt idx="12566">
                  <c:v>17.001999999999999</c:v>
                </c:pt>
                <c:pt idx="12567">
                  <c:v>17.001000000000001</c:v>
                </c:pt>
                <c:pt idx="12568">
                  <c:v>16.998999999999999</c:v>
                </c:pt>
                <c:pt idx="12569">
                  <c:v>16.998999999999999</c:v>
                </c:pt>
                <c:pt idx="12570">
                  <c:v>16.995999999999999</c:v>
                </c:pt>
                <c:pt idx="12571">
                  <c:v>16.995999999999999</c:v>
                </c:pt>
                <c:pt idx="12572">
                  <c:v>16.997</c:v>
                </c:pt>
                <c:pt idx="12573">
                  <c:v>16.997</c:v>
                </c:pt>
                <c:pt idx="12574">
                  <c:v>16.997</c:v>
                </c:pt>
                <c:pt idx="12575">
                  <c:v>16.998000000000001</c:v>
                </c:pt>
                <c:pt idx="12576">
                  <c:v>16.998000000000001</c:v>
                </c:pt>
                <c:pt idx="12577">
                  <c:v>16.998000000000001</c:v>
                </c:pt>
                <c:pt idx="12578">
                  <c:v>16.998999999999999</c:v>
                </c:pt>
                <c:pt idx="12579">
                  <c:v>16.998999999999999</c:v>
                </c:pt>
                <c:pt idx="12580">
                  <c:v>16.998999999999999</c:v>
                </c:pt>
                <c:pt idx="12581">
                  <c:v>17</c:v>
                </c:pt>
                <c:pt idx="12582">
                  <c:v>17.001999999999999</c:v>
                </c:pt>
                <c:pt idx="12583">
                  <c:v>17</c:v>
                </c:pt>
                <c:pt idx="12584">
                  <c:v>17.001000000000001</c:v>
                </c:pt>
                <c:pt idx="12585">
                  <c:v>17.001000000000001</c:v>
                </c:pt>
                <c:pt idx="12586">
                  <c:v>16.998000000000001</c:v>
                </c:pt>
                <c:pt idx="12587">
                  <c:v>16.998999999999999</c:v>
                </c:pt>
                <c:pt idx="12588">
                  <c:v>17</c:v>
                </c:pt>
                <c:pt idx="12589">
                  <c:v>16.998000000000001</c:v>
                </c:pt>
                <c:pt idx="12590">
                  <c:v>16.998000000000001</c:v>
                </c:pt>
                <c:pt idx="12591">
                  <c:v>16.998999999999999</c:v>
                </c:pt>
                <c:pt idx="12592">
                  <c:v>16.997</c:v>
                </c:pt>
                <c:pt idx="12593">
                  <c:v>16.997</c:v>
                </c:pt>
                <c:pt idx="12594">
                  <c:v>16.997</c:v>
                </c:pt>
                <c:pt idx="12595">
                  <c:v>16.997</c:v>
                </c:pt>
                <c:pt idx="12596">
                  <c:v>16.995000000000001</c:v>
                </c:pt>
                <c:pt idx="12597">
                  <c:v>17.003</c:v>
                </c:pt>
                <c:pt idx="12598">
                  <c:v>17.001999999999999</c:v>
                </c:pt>
                <c:pt idx="12599">
                  <c:v>17.001999999999999</c:v>
                </c:pt>
                <c:pt idx="12600">
                  <c:v>17.001999999999999</c:v>
                </c:pt>
                <c:pt idx="12601">
                  <c:v>17.001999999999999</c:v>
                </c:pt>
                <c:pt idx="12602">
                  <c:v>17.001999999999999</c:v>
                </c:pt>
                <c:pt idx="12603">
                  <c:v>17.001000000000001</c:v>
                </c:pt>
                <c:pt idx="12604">
                  <c:v>17.001000000000001</c:v>
                </c:pt>
                <c:pt idx="12605">
                  <c:v>17.001999999999999</c:v>
                </c:pt>
                <c:pt idx="12606">
                  <c:v>16.997</c:v>
                </c:pt>
                <c:pt idx="12607">
                  <c:v>16.995999999999999</c:v>
                </c:pt>
                <c:pt idx="12608">
                  <c:v>17</c:v>
                </c:pt>
                <c:pt idx="12609">
                  <c:v>16.998999999999999</c:v>
                </c:pt>
                <c:pt idx="12610">
                  <c:v>16.998999999999999</c:v>
                </c:pt>
                <c:pt idx="12611">
                  <c:v>16.998000000000001</c:v>
                </c:pt>
                <c:pt idx="12612">
                  <c:v>16.998000000000001</c:v>
                </c:pt>
                <c:pt idx="12613">
                  <c:v>16.995999999999999</c:v>
                </c:pt>
                <c:pt idx="12614">
                  <c:v>16.995999999999999</c:v>
                </c:pt>
                <c:pt idx="12615">
                  <c:v>17.004000000000001</c:v>
                </c:pt>
                <c:pt idx="12616">
                  <c:v>17.003</c:v>
                </c:pt>
                <c:pt idx="12617">
                  <c:v>17.004000000000001</c:v>
                </c:pt>
                <c:pt idx="12618">
                  <c:v>17.004000000000001</c:v>
                </c:pt>
                <c:pt idx="12619">
                  <c:v>17.003</c:v>
                </c:pt>
                <c:pt idx="12620">
                  <c:v>17.001999999999999</c:v>
                </c:pt>
                <c:pt idx="12621">
                  <c:v>17.003</c:v>
                </c:pt>
                <c:pt idx="12622">
                  <c:v>17.001000000000001</c:v>
                </c:pt>
                <c:pt idx="12623">
                  <c:v>17.001000000000001</c:v>
                </c:pt>
                <c:pt idx="12624">
                  <c:v>17.003</c:v>
                </c:pt>
                <c:pt idx="12625">
                  <c:v>16.995999999999999</c:v>
                </c:pt>
                <c:pt idx="12626">
                  <c:v>16.995999999999999</c:v>
                </c:pt>
                <c:pt idx="12627">
                  <c:v>16.998000000000001</c:v>
                </c:pt>
                <c:pt idx="12628">
                  <c:v>16.995999999999999</c:v>
                </c:pt>
                <c:pt idx="12629">
                  <c:v>17.003</c:v>
                </c:pt>
                <c:pt idx="12630">
                  <c:v>17.003</c:v>
                </c:pt>
                <c:pt idx="12631">
                  <c:v>16.998999999999999</c:v>
                </c:pt>
                <c:pt idx="12632">
                  <c:v>17.001000000000001</c:v>
                </c:pt>
                <c:pt idx="12633">
                  <c:v>17</c:v>
                </c:pt>
                <c:pt idx="12634">
                  <c:v>17</c:v>
                </c:pt>
                <c:pt idx="12635">
                  <c:v>17</c:v>
                </c:pt>
                <c:pt idx="12636">
                  <c:v>17.001000000000001</c:v>
                </c:pt>
                <c:pt idx="12637">
                  <c:v>17</c:v>
                </c:pt>
                <c:pt idx="12638">
                  <c:v>17.001999999999999</c:v>
                </c:pt>
                <c:pt idx="12639">
                  <c:v>17.001999999999999</c:v>
                </c:pt>
                <c:pt idx="12640">
                  <c:v>17.001000000000001</c:v>
                </c:pt>
                <c:pt idx="12641">
                  <c:v>17.003</c:v>
                </c:pt>
                <c:pt idx="12642">
                  <c:v>17.004000000000001</c:v>
                </c:pt>
                <c:pt idx="12643">
                  <c:v>17.003</c:v>
                </c:pt>
                <c:pt idx="12644">
                  <c:v>17.003</c:v>
                </c:pt>
                <c:pt idx="12645">
                  <c:v>17.003</c:v>
                </c:pt>
                <c:pt idx="12646">
                  <c:v>17.001999999999999</c:v>
                </c:pt>
                <c:pt idx="12647">
                  <c:v>17.003</c:v>
                </c:pt>
                <c:pt idx="12648">
                  <c:v>17.003</c:v>
                </c:pt>
                <c:pt idx="12649">
                  <c:v>17.003</c:v>
                </c:pt>
                <c:pt idx="12650">
                  <c:v>17.001999999999999</c:v>
                </c:pt>
                <c:pt idx="12651">
                  <c:v>17.001000000000001</c:v>
                </c:pt>
                <c:pt idx="12652">
                  <c:v>17.001000000000001</c:v>
                </c:pt>
                <c:pt idx="12653">
                  <c:v>17.001000000000001</c:v>
                </c:pt>
                <c:pt idx="12654">
                  <c:v>17.001000000000001</c:v>
                </c:pt>
                <c:pt idx="12655">
                  <c:v>17.001000000000001</c:v>
                </c:pt>
                <c:pt idx="12656">
                  <c:v>17</c:v>
                </c:pt>
                <c:pt idx="12657">
                  <c:v>16.998999999999999</c:v>
                </c:pt>
                <c:pt idx="12658">
                  <c:v>16.998999999999999</c:v>
                </c:pt>
                <c:pt idx="12659">
                  <c:v>16.997</c:v>
                </c:pt>
                <c:pt idx="12660">
                  <c:v>16.997</c:v>
                </c:pt>
                <c:pt idx="12661">
                  <c:v>16.997</c:v>
                </c:pt>
                <c:pt idx="12662">
                  <c:v>16.997</c:v>
                </c:pt>
                <c:pt idx="12663">
                  <c:v>16.997</c:v>
                </c:pt>
                <c:pt idx="12664">
                  <c:v>16.997</c:v>
                </c:pt>
                <c:pt idx="12665">
                  <c:v>16.997</c:v>
                </c:pt>
                <c:pt idx="12666">
                  <c:v>16.995999999999999</c:v>
                </c:pt>
                <c:pt idx="12667">
                  <c:v>16.995999999999999</c:v>
                </c:pt>
                <c:pt idx="12668">
                  <c:v>16.998000000000001</c:v>
                </c:pt>
                <c:pt idx="12669">
                  <c:v>16.997</c:v>
                </c:pt>
                <c:pt idx="12670">
                  <c:v>16.997</c:v>
                </c:pt>
                <c:pt idx="12671">
                  <c:v>16.998999999999999</c:v>
                </c:pt>
                <c:pt idx="12672">
                  <c:v>16.998999999999999</c:v>
                </c:pt>
                <c:pt idx="12673">
                  <c:v>16.998999999999999</c:v>
                </c:pt>
                <c:pt idx="12674">
                  <c:v>16.998999999999999</c:v>
                </c:pt>
                <c:pt idx="12675">
                  <c:v>17.001000000000001</c:v>
                </c:pt>
                <c:pt idx="12676">
                  <c:v>17.001000000000001</c:v>
                </c:pt>
                <c:pt idx="12677">
                  <c:v>17</c:v>
                </c:pt>
                <c:pt idx="12678">
                  <c:v>17.004000000000001</c:v>
                </c:pt>
                <c:pt idx="12679">
                  <c:v>17.003</c:v>
                </c:pt>
                <c:pt idx="12680">
                  <c:v>17.003</c:v>
                </c:pt>
                <c:pt idx="12681">
                  <c:v>17.004000000000001</c:v>
                </c:pt>
                <c:pt idx="12682">
                  <c:v>17.003</c:v>
                </c:pt>
                <c:pt idx="12683">
                  <c:v>17.003</c:v>
                </c:pt>
                <c:pt idx="12684">
                  <c:v>17.001999999999999</c:v>
                </c:pt>
                <c:pt idx="12685">
                  <c:v>17.001999999999999</c:v>
                </c:pt>
                <c:pt idx="12686">
                  <c:v>17.001000000000001</c:v>
                </c:pt>
                <c:pt idx="12687">
                  <c:v>17.001000000000001</c:v>
                </c:pt>
                <c:pt idx="12688">
                  <c:v>17</c:v>
                </c:pt>
                <c:pt idx="12689">
                  <c:v>17</c:v>
                </c:pt>
                <c:pt idx="12690">
                  <c:v>16.997</c:v>
                </c:pt>
                <c:pt idx="12691">
                  <c:v>16.997</c:v>
                </c:pt>
                <c:pt idx="12692">
                  <c:v>16.997</c:v>
                </c:pt>
                <c:pt idx="12693">
                  <c:v>16.995999999999999</c:v>
                </c:pt>
                <c:pt idx="12694">
                  <c:v>16.998000000000001</c:v>
                </c:pt>
                <c:pt idx="12695">
                  <c:v>16.998000000000001</c:v>
                </c:pt>
                <c:pt idx="12696">
                  <c:v>16.998000000000001</c:v>
                </c:pt>
                <c:pt idx="12697">
                  <c:v>16.998000000000001</c:v>
                </c:pt>
                <c:pt idx="12698">
                  <c:v>16.998000000000001</c:v>
                </c:pt>
                <c:pt idx="12699">
                  <c:v>17</c:v>
                </c:pt>
                <c:pt idx="12700">
                  <c:v>17</c:v>
                </c:pt>
                <c:pt idx="12701">
                  <c:v>17.003</c:v>
                </c:pt>
                <c:pt idx="12702">
                  <c:v>17.001000000000001</c:v>
                </c:pt>
                <c:pt idx="12703">
                  <c:v>17</c:v>
                </c:pt>
                <c:pt idx="12704">
                  <c:v>17.001999999999999</c:v>
                </c:pt>
                <c:pt idx="12705">
                  <c:v>17.001999999999999</c:v>
                </c:pt>
                <c:pt idx="12706">
                  <c:v>17.001999999999999</c:v>
                </c:pt>
                <c:pt idx="12707">
                  <c:v>17.001999999999999</c:v>
                </c:pt>
                <c:pt idx="12708">
                  <c:v>17.003</c:v>
                </c:pt>
                <c:pt idx="12709">
                  <c:v>17.003</c:v>
                </c:pt>
                <c:pt idx="12710">
                  <c:v>17.004999999999999</c:v>
                </c:pt>
                <c:pt idx="12711">
                  <c:v>17.004999999999999</c:v>
                </c:pt>
                <c:pt idx="12712">
                  <c:v>17.003</c:v>
                </c:pt>
                <c:pt idx="12713">
                  <c:v>17.003</c:v>
                </c:pt>
                <c:pt idx="12714">
                  <c:v>17.003</c:v>
                </c:pt>
                <c:pt idx="12715">
                  <c:v>17.003</c:v>
                </c:pt>
                <c:pt idx="12716">
                  <c:v>17.001000000000001</c:v>
                </c:pt>
                <c:pt idx="12717">
                  <c:v>17.001999999999999</c:v>
                </c:pt>
                <c:pt idx="12718">
                  <c:v>17.001999999999999</c:v>
                </c:pt>
                <c:pt idx="12719">
                  <c:v>17</c:v>
                </c:pt>
                <c:pt idx="12720">
                  <c:v>17</c:v>
                </c:pt>
                <c:pt idx="12721">
                  <c:v>16.998999999999999</c:v>
                </c:pt>
                <c:pt idx="12722">
                  <c:v>16.995999999999999</c:v>
                </c:pt>
                <c:pt idx="12723">
                  <c:v>16.995999999999999</c:v>
                </c:pt>
                <c:pt idx="12724">
                  <c:v>16.997</c:v>
                </c:pt>
                <c:pt idx="12725">
                  <c:v>16.997</c:v>
                </c:pt>
                <c:pt idx="12726">
                  <c:v>16.995999999999999</c:v>
                </c:pt>
                <c:pt idx="12727">
                  <c:v>16.995999999999999</c:v>
                </c:pt>
                <c:pt idx="12728">
                  <c:v>16.997</c:v>
                </c:pt>
                <c:pt idx="12729">
                  <c:v>16.995999999999999</c:v>
                </c:pt>
                <c:pt idx="12730">
                  <c:v>16.995999999999999</c:v>
                </c:pt>
                <c:pt idx="12731">
                  <c:v>16.998000000000001</c:v>
                </c:pt>
                <c:pt idx="12732">
                  <c:v>16.998000000000001</c:v>
                </c:pt>
                <c:pt idx="12733">
                  <c:v>16.997</c:v>
                </c:pt>
                <c:pt idx="12734">
                  <c:v>16.998000000000001</c:v>
                </c:pt>
                <c:pt idx="12735">
                  <c:v>16.998000000000001</c:v>
                </c:pt>
                <c:pt idx="12736">
                  <c:v>17</c:v>
                </c:pt>
                <c:pt idx="12737">
                  <c:v>17</c:v>
                </c:pt>
                <c:pt idx="12738">
                  <c:v>17.001000000000001</c:v>
                </c:pt>
                <c:pt idx="12739">
                  <c:v>17</c:v>
                </c:pt>
                <c:pt idx="12740">
                  <c:v>17.001999999999999</c:v>
                </c:pt>
                <c:pt idx="12741">
                  <c:v>17.001999999999999</c:v>
                </c:pt>
                <c:pt idx="12742">
                  <c:v>17.001999999999999</c:v>
                </c:pt>
                <c:pt idx="12743">
                  <c:v>17.001000000000001</c:v>
                </c:pt>
                <c:pt idx="12744">
                  <c:v>17.001000000000001</c:v>
                </c:pt>
                <c:pt idx="12745">
                  <c:v>17.003</c:v>
                </c:pt>
                <c:pt idx="12746">
                  <c:v>17.001999999999999</c:v>
                </c:pt>
                <c:pt idx="12747">
                  <c:v>17.001999999999999</c:v>
                </c:pt>
                <c:pt idx="12748">
                  <c:v>17.003</c:v>
                </c:pt>
                <c:pt idx="12749">
                  <c:v>17.003</c:v>
                </c:pt>
                <c:pt idx="12750">
                  <c:v>17.004999999999999</c:v>
                </c:pt>
                <c:pt idx="12751">
                  <c:v>17.004000000000001</c:v>
                </c:pt>
                <c:pt idx="12752">
                  <c:v>17.003</c:v>
                </c:pt>
                <c:pt idx="12753">
                  <c:v>17.001999999999999</c:v>
                </c:pt>
                <c:pt idx="12754">
                  <c:v>17.001999999999999</c:v>
                </c:pt>
                <c:pt idx="12755">
                  <c:v>17.001999999999999</c:v>
                </c:pt>
                <c:pt idx="12756">
                  <c:v>17.001999999999999</c:v>
                </c:pt>
                <c:pt idx="12757">
                  <c:v>17.001999999999999</c:v>
                </c:pt>
                <c:pt idx="12758">
                  <c:v>17</c:v>
                </c:pt>
                <c:pt idx="12759">
                  <c:v>17</c:v>
                </c:pt>
                <c:pt idx="12760">
                  <c:v>17</c:v>
                </c:pt>
                <c:pt idx="12761">
                  <c:v>17.001999999999999</c:v>
                </c:pt>
                <c:pt idx="12762">
                  <c:v>16.998999999999999</c:v>
                </c:pt>
                <c:pt idx="12763">
                  <c:v>16.998999999999999</c:v>
                </c:pt>
                <c:pt idx="12764">
                  <c:v>16.998000000000001</c:v>
                </c:pt>
                <c:pt idx="12765">
                  <c:v>16.998000000000001</c:v>
                </c:pt>
                <c:pt idx="12766">
                  <c:v>16.998000000000001</c:v>
                </c:pt>
                <c:pt idx="12767">
                  <c:v>16.998000000000001</c:v>
                </c:pt>
                <c:pt idx="12768">
                  <c:v>16.998999999999999</c:v>
                </c:pt>
                <c:pt idx="12769">
                  <c:v>16.997</c:v>
                </c:pt>
                <c:pt idx="12770">
                  <c:v>16.997</c:v>
                </c:pt>
                <c:pt idx="12771">
                  <c:v>16.997</c:v>
                </c:pt>
                <c:pt idx="12772">
                  <c:v>16.995999999999999</c:v>
                </c:pt>
                <c:pt idx="12773">
                  <c:v>16.995999999999999</c:v>
                </c:pt>
                <c:pt idx="12774">
                  <c:v>16.997</c:v>
                </c:pt>
                <c:pt idx="12775">
                  <c:v>16.995999999999999</c:v>
                </c:pt>
                <c:pt idx="12776">
                  <c:v>16.997</c:v>
                </c:pt>
                <c:pt idx="12777">
                  <c:v>16.997</c:v>
                </c:pt>
                <c:pt idx="12778">
                  <c:v>16.997</c:v>
                </c:pt>
                <c:pt idx="12779">
                  <c:v>16.995999999999999</c:v>
                </c:pt>
                <c:pt idx="12780">
                  <c:v>16.995999999999999</c:v>
                </c:pt>
                <c:pt idx="12781">
                  <c:v>16.997</c:v>
                </c:pt>
                <c:pt idx="12782">
                  <c:v>16.997</c:v>
                </c:pt>
                <c:pt idx="12783">
                  <c:v>16.997</c:v>
                </c:pt>
                <c:pt idx="12784">
                  <c:v>16.998000000000001</c:v>
                </c:pt>
                <c:pt idx="12785">
                  <c:v>16.998999999999999</c:v>
                </c:pt>
                <c:pt idx="12786">
                  <c:v>16.998000000000001</c:v>
                </c:pt>
                <c:pt idx="12787">
                  <c:v>17</c:v>
                </c:pt>
                <c:pt idx="12788">
                  <c:v>17</c:v>
                </c:pt>
                <c:pt idx="12789">
                  <c:v>17</c:v>
                </c:pt>
                <c:pt idx="12790">
                  <c:v>16.998000000000001</c:v>
                </c:pt>
                <c:pt idx="12791">
                  <c:v>17.001000000000001</c:v>
                </c:pt>
                <c:pt idx="12792">
                  <c:v>17.001000000000001</c:v>
                </c:pt>
                <c:pt idx="12793">
                  <c:v>17</c:v>
                </c:pt>
                <c:pt idx="12794">
                  <c:v>17</c:v>
                </c:pt>
                <c:pt idx="12795">
                  <c:v>17.001000000000001</c:v>
                </c:pt>
                <c:pt idx="12796">
                  <c:v>17.001000000000001</c:v>
                </c:pt>
                <c:pt idx="12797">
                  <c:v>17.003</c:v>
                </c:pt>
                <c:pt idx="12798">
                  <c:v>17.001999999999999</c:v>
                </c:pt>
                <c:pt idx="12799">
                  <c:v>17.001000000000001</c:v>
                </c:pt>
                <c:pt idx="12800">
                  <c:v>17.001000000000001</c:v>
                </c:pt>
                <c:pt idx="12801">
                  <c:v>17.003</c:v>
                </c:pt>
                <c:pt idx="12802">
                  <c:v>17.001000000000001</c:v>
                </c:pt>
                <c:pt idx="12803">
                  <c:v>17.001999999999999</c:v>
                </c:pt>
                <c:pt idx="12804">
                  <c:v>17.004000000000001</c:v>
                </c:pt>
                <c:pt idx="12805">
                  <c:v>17.003</c:v>
                </c:pt>
                <c:pt idx="12806">
                  <c:v>17.003</c:v>
                </c:pt>
                <c:pt idx="12807">
                  <c:v>17.003</c:v>
                </c:pt>
                <c:pt idx="12808">
                  <c:v>17.004000000000001</c:v>
                </c:pt>
                <c:pt idx="12809">
                  <c:v>17.003</c:v>
                </c:pt>
                <c:pt idx="12810">
                  <c:v>17.003</c:v>
                </c:pt>
                <c:pt idx="12811">
                  <c:v>17.001999999999999</c:v>
                </c:pt>
                <c:pt idx="12812">
                  <c:v>17.003</c:v>
                </c:pt>
                <c:pt idx="12813">
                  <c:v>17.003</c:v>
                </c:pt>
                <c:pt idx="12814">
                  <c:v>17.003</c:v>
                </c:pt>
                <c:pt idx="12815">
                  <c:v>17.004000000000001</c:v>
                </c:pt>
                <c:pt idx="12816">
                  <c:v>17.003</c:v>
                </c:pt>
                <c:pt idx="12817">
                  <c:v>17.003</c:v>
                </c:pt>
                <c:pt idx="12818">
                  <c:v>17.001999999999999</c:v>
                </c:pt>
                <c:pt idx="12819">
                  <c:v>17.001000000000001</c:v>
                </c:pt>
                <c:pt idx="12820">
                  <c:v>17.001999999999999</c:v>
                </c:pt>
                <c:pt idx="12821">
                  <c:v>17.001999999999999</c:v>
                </c:pt>
                <c:pt idx="12822">
                  <c:v>17.001999999999999</c:v>
                </c:pt>
                <c:pt idx="12823">
                  <c:v>17.001000000000001</c:v>
                </c:pt>
                <c:pt idx="12824">
                  <c:v>17.001000000000001</c:v>
                </c:pt>
                <c:pt idx="12825">
                  <c:v>17.001000000000001</c:v>
                </c:pt>
                <c:pt idx="12826">
                  <c:v>17.001000000000001</c:v>
                </c:pt>
                <c:pt idx="12827">
                  <c:v>16.998999999999999</c:v>
                </c:pt>
                <c:pt idx="12828">
                  <c:v>17</c:v>
                </c:pt>
                <c:pt idx="12829">
                  <c:v>17</c:v>
                </c:pt>
                <c:pt idx="12830">
                  <c:v>16.998000000000001</c:v>
                </c:pt>
                <c:pt idx="12831">
                  <c:v>16.998000000000001</c:v>
                </c:pt>
                <c:pt idx="12832">
                  <c:v>16.998000000000001</c:v>
                </c:pt>
                <c:pt idx="12833">
                  <c:v>16.998000000000001</c:v>
                </c:pt>
                <c:pt idx="12834">
                  <c:v>16.997</c:v>
                </c:pt>
                <c:pt idx="12835">
                  <c:v>16.998000000000001</c:v>
                </c:pt>
                <c:pt idx="12836">
                  <c:v>16.997</c:v>
                </c:pt>
                <c:pt idx="12837">
                  <c:v>16.997</c:v>
                </c:pt>
                <c:pt idx="12838">
                  <c:v>16.997</c:v>
                </c:pt>
                <c:pt idx="12839">
                  <c:v>16.997</c:v>
                </c:pt>
                <c:pt idx="12840">
                  <c:v>16.997</c:v>
                </c:pt>
                <c:pt idx="12841">
                  <c:v>16.995999999999999</c:v>
                </c:pt>
                <c:pt idx="12842">
                  <c:v>16.998000000000001</c:v>
                </c:pt>
                <c:pt idx="12843">
                  <c:v>16.995999999999999</c:v>
                </c:pt>
                <c:pt idx="12844">
                  <c:v>16.995999999999999</c:v>
                </c:pt>
                <c:pt idx="12845">
                  <c:v>16.997</c:v>
                </c:pt>
                <c:pt idx="12846">
                  <c:v>16.997</c:v>
                </c:pt>
                <c:pt idx="12847">
                  <c:v>16.997</c:v>
                </c:pt>
                <c:pt idx="12848">
                  <c:v>16.998000000000001</c:v>
                </c:pt>
                <c:pt idx="12849">
                  <c:v>16.998000000000001</c:v>
                </c:pt>
                <c:pt idx="12850">
                  <c:v>16.998000000000001</c:v>
                </c:pt>
                <c:pt idx="12851">
                  <c:v>16.998999999999999</c:v>
                </c:pt>
                <c:pt idx="12852">
                  <c:v>17</c:v>
                </c:pt>
                <c:pt idx="12853">
                  <c:v>17</c:v>
                </c:pt>
                <c:pt idx="12854">
                  <c:v>16.998999999999999</c:v>
                </c:pt>
                <c:pt idx="12855">
                  <c:v>16.998000000000001</c:v>
                </c:pt>
                <c:pt idx="12856">
                  <c:v>16.998999999999999</c:v>
                </c:pt>
                <c:pt idx="12857">
                  <c:v>17</c:v>
                </c:pt>
                <c:pt idx="12858">
                  <c:v>17.001000000000001</c:v>
                </c:pt>
                <c:pt idx="12859">
                  <c:v>17.001000000000001</c:v>
                </c:pt>
                <c:pt idx="12860">
                  <c:v>17</c:v>
                </c:pt>
                <c:pt idx="12861">
                  <c:v>17.001000000000001</c:v>
                </c:pt>
                <c:pt idx="12862">
                  <c:v>17.001000000000001</c:v>
                </c:pt>
                <c:pt idx="12863">
                  <c:v>17.001000000000001</c:v>
                </c:pt>
                <c:pt idx="12864">
                  <c:v>17.001999999999999</c:v>
                </c:pt>
                <c:pt idx="12865">
                  <c:v>17.004000000000001</c:v>
                </c:pt>
                <c:pt idx="12866">
                  <c:v>17.001999999999999</c:v>
                </c:pt>
                <c:pt idx="12867">
                  <c:v>17.001999999999999</c:v>
                </c:pt>
                <c:pt idx="12868">
                  <c:v>17.001999999999999</c:v>
                </c:pt>
                <c:pt idx="12869">
                  <c:v>17.003</c:v>
                </c:pt>
                <c:pt idx="12870">
                  <c:v>17.001999999999999</c:v>
                </c:pt>
                <c:pt idx="12871">
                  <c:v>17.003</c:v>
                </c:pt>
                <c:pt idx="12872">
                  <c:v>17.003</c:v>
                </c:pt>
                <c:pt idx="12873">
                  <c:v>17.001999999999999</c:v>
                </c:pt>
                <c:pt idx="12874">
                  <c:v>17.004000000000001</c:v>
                </c:pt>
                <c:pt idx="12875">
                  <c:v>17.004000000000001</c:v>
                </c:pt>
                <c:pt idx="12876">
                  <c:v>17.004000000000001</c:v>
                </c:pt>
                <c:pt idx="12877">
                  <c:v>17.001999999999999</c:v>
                </c:pt>
                <c:pt idx="12878">
                  <c:v>17.004000000000001</c:v>
                </c:pt>
                <c:pt idx="12879">
                  <c:v>17.003</c:v>
                </c:pt>
                <c:pt idx="12880">
                  <c:v>17.003</c:v>
                </c:pt>
                <c:pt idx="12881">
                  <c:v>17.003</c:v>
                </c:pt>
                <c:pt idx="12882">
                  <c:v>17.004000000000001</c:v>
                </c:pt>
                <c:pt idx="12883">
                  <c:v>17.003</c:v>
                </c:pt>
                <c:pt idx="12884">
                  <c:v>17.003</c:v>
                </c:pt>
                <c:pt idx="12885">
                  <c:v>17.003</c:v>
                </c:pt>
                <c:pt idx="12886">
                  <c:v>17.001000000000001</c:v>
                </c:pt>
                <c:pt idx="12887">
                  <c:v>17</c:v>
                </c:pt>
                <c:pt idx="12888">
                  <c:v>17</c:v>
                </c:pt>
                <c:pt idx="12889">
                  <c:v>17</c:v>
                </c:pt>
                <c:pt idx="12890">
                  <c:v>17</c:v>
                </c:pt>
                <c:pt idx="12891">
                  <c:v>17</c:v>
                </c:pt>
                <c:pt idx="12892">
                  <c:v>17</c:v>
                </c:pt>
                <c:pt idx="12893">
                  <c:v>16.998999999999999</c:v>
                </c:pt>
                <c:pt idx="12894">
                  <c:v>17</c:v>
                </c:pt>
                <c:pt idx="12895">
                  <c:v>17</c:v>
                </c:pt>
                <c:pt idx="12896">
                  <c:v>16.997</c:v>
                </c:pt>
                <c:pt idx="12897">
                  <c:v>16.998000000000001</c:v>
                </c:pt>
                <c:pt idx="12898">
                  <c:v>16.998000000000001</c:v>
                </c:pt>
                <c:pt idx="12899">
                  <c:v>16.998000000000001</c:v>
                </c:pt>
                <c:pt idx="12900">
                  <c:v>16.997</c:v>
                </c:pt>
                <c:pt idx="12901">
                  <c:v>16.998000000000001</c:v>
                </c:pt>
                <c:pt idx="12902">
                  <c:v>16.998000000000001</c:v>
                </c:pt>
                <c:pt idx="12903">
                  <c:v>16.995999999999999</c:v>
                </c:pt>
                <c:pt idx="12904">
                  <c:v>16.997</c:v>
                </c:pt>
                <c:pt idx="12905">
                  <c:v>16.998000000000001</c:v>
                </c:pt>
                <c:pt idx="12906">
                  <c:v>16.995999999999999</c:v>
                </c:pt>
                <c:pt idx="12907">
                  <c:v>16.995999999999999</c:v>
                </c:pt>
                <c:pt idx="12908">
                  <c:v>16.995999999999999</c:v>
                </c:pt>
                <c:pt idx="12909">
                  <c:v>16.997</c:v>
                </c:pt>
                <c:pt idx="12910">
                  <c:v>16.997</c:v>
                </c:pt>
                <c:pt idx="12911">
                  <c:v>16.998000000000001</c:v>
                </c:pt>
                <c:pt idx="12912">
                  <c:v>16.997</c:v>
                </c:pt>
                <c:pt idx="12913">
                  <c:v>16.995999999999999</c:v>
                </c:pt>
                <c:pt idx="12914">
                  <c:v>16.997</c:v>
                </c:pt>
                <c:pt idx="12915">
                  <c:v>16.998000000000001</c:v>
                </c:pt>
                <c:pt idx="12916">
                  <c:v>16.997</c:v>
                </c:pt>
                <c:pt idx="12917">
                  <c:v>16.998000000000001</c:v>
                </c:pt>
                <c:pt idx="12918">
                  <c:v>16.998000000000001</c:v>
                </c:pt>
                <c:pt idx="12919">
                  <c:v>16.998000000000001</c:v>
                </c:pt>
                <c:pt idx="12920">
                  <c:v>16.998000000000001</c:v>
                </c:pt>
                <c:pt idx="12921">
                  <c:v>17</c:v>
                </c:pt>
                <c:pt idx="12922">
                  <c:v>17</c:v>
                </c:pt>
                <c:pt idx="12923">
                  <c:v>17</c:v>
                </c:pt>
                <c:pt idx="12924">
                  <c:v>17</c:v>
                </c:pt>
                <c:pt idx="12925">
                  <c:v>17.001000000000001</c:v>
                </c:pt>
                <c:pt idx="12926">
                  <c:v>17.001999999999999</c:v>
                </c:pt>
                <c:pt idx="12927">
                  <c:v>17.001999999999999</c:v>
                </c:pt>
                <c:pt idx="12928">
                  <c:v>17.003</c:v>
                </c:pt>
                <c:pt idx="12929">
                  <c:v>17.001999999999999</c:v>
                </c:pt>
                <c:pt idx="12930">
                  <c:v>17.001999999999999</c:v>
                </c:pt>
                <c:pt idx="12931">
                  <c:v>17.001999999999999</c:v>
                </c:pt>
                <c:pt idx="12932">
                  <c:v>17.004000000000001</c:v>
                </c:pt>
                <c:pt idx="12933">
                  <c:v>17.001999999999999</c:v>
                </c:pt>
                <c:pt idx="12934">
                  <c:v>17.001999999999999</c:v>
                </c:pt>
                <c:pt idx="12935">
                  <c:v>17.003</c:v>
                </c:pt>
                <c:pt idx="12936">
                  <c:v>17.003</c:v>
                </c:pt>
                <c:pt idx="12937">
                  <c:v>17.003</c:v>
                </c:pt>
                <c:pt idx="12938">
                  <c:v>17.003</c:v>
                </c:pt>
                <c:pt idx="12939">
                  <c:v>17.003</c:v>
                </c:pt>
                <c:pt idx="12940">
                  <c:v>17.003</c:v>
                </c:pt>
                <c:pt idx="12941">
                  <c:v>17.001999999999999</c:v>
                </c:pt>
                <c:pt idx="12942">
                  <c:v>17.003</c:v>
                </c:pt>
                <c:pt idx="12943">
                  <c:v>17.001999999999999</c:v>
                </c:pt>
                <c:pt idx="12944">
                  <c:v>17.001999999999999</c:v>
                </c:pt>
                <c:pt idx="12945">
                  <c:v>17.001999999999999</c:v>
                </c:pt>
                <c:pt idx="12946">
                  <c:v>17.001000000000001</c:v>
                </c:pt>
                <c:pt idx="12947">
                  <c:v>17.001000000000001</c:v>
                </c:pt>
                <c:pt idx="12948">
                  <c:v>17.001999999999999</c:v>
                </c:pt>
                <c:pt idx="12949">
                  <c:v>17.001999999999999</c:v>
                </c:pt>
                <c:pt idx="12950">
                  <c:v>17</c:v>
                </c:pt>
                <c:pt idx="12951">
                  <c:v>17</c:v>
                </c:pt>
                <c:pt idx="12952">
                  <c:v>17.001000000000001</c:v>
                </c:pt>
                <c:pt idx="12953">
                  <c:v>17.001000000000001</c:v>
                </c:pt>
                <c:pt idx="12954">
                  <c:v>16.998999999999999</c:v>
                </c:pt>
                <c:pt idx="12955">
                  <c:v>16.998000000000001</c:v>
                </c:pt>
                <c:pt idx="12956">
                  <c:v>16.997</c:v>
                </c:pt>
                <c:pt idx="12957">
                  <c:v>16.997</c:v>
                </c:pt>
                <c:pt idx="12958">
                  <c:v>16.997</c:v>
                </c:pt>
                <c:pt idx="12959">
                  <c:v>16.998000000000001</c:v>
                </c:pt>
                <c:pt idx="12960">
                  <c:v>16.997</c:v>
                </c:pt>
                <c:pt idx="12961">
                  <c:v>16.997</c:v>
                </c:pt>
                <c:pt idx="12962">
                  <c:v>16.997</c:v>
                </c:pt>
                <c:pt idx="12963">
                  <c:v>16.995999999999999</c:v>
                </c:pt>
                <c:pt idx="12964">
                  <c:v>16.995999999999999</c:v>
                </c:pt>
                <c:pt idx="12965">
                  <c:v>16.995999999999999</c:v>
                </c:pt>
                <c:pt idx="12966">
                  <c:v>16.998000000000001</c:v>
                </c:pt>
                <c:pt idx="12967">
                  <c:v>16.995999999999999</c:v>
                </c:pt>
                <c:pt idx="12968">
                  <c:v>16.998000000000001</c:v>
                </c:pt>
                <c:pt idx="12969">
                  <c:v>16.998000000000001</c:v>
                </c:pt>
                <c:pt idx="12970">
                  <c:v>16.997</c:v>
                </c:pt>
                <c:pt idx="12971">
                  <c:v>16.998000000000001</c:v>
                </c:pt>
                <c:pt idx="12972">
                  <c:v>16.998000000000001</c:v>
                </c:pt>
                <c:pt idx="12973">
                  <c:v>16.998000000000001</c:v>
                </c:pt>
                <c:pt idx="12974">
                  <c:v>16.997</c:v>
                </c:pt>
                <c:pt idx="12975">
                  <c:v>16.998000000000001</c:v>
                </c:pt>
                <c:pt idx="12976">
                  <c:v>16.997</c:v>
                </c:pt>
                <c:pt idx="12977">
                  <c:v>16.997</c:v>
                </c:pt>
                <c:pt idx="12978">
                  <c:v>16.998999999999999</c:v>
                </c:pt>
                <c:pt idx="12979">
                  <c:v>17</c:v>
                </c:pt>
                <c:pt idx="12980">
                  <c:v>17</c:v>
                </c:pt>
                <c:pt idx="12981">
                  <c:v>17.001000000000001</c:v>
                </c:pt>
                <c:pt idx="12982">
                  <c:v>17.001000000000001</c:v>
                </c:pt>
                <c:pt idx="12983">
                  <c:v>17.001000000000001</c:v>
                </c:pt>
                <c:pt idx="12984">
                  <c:v>16.998999999999999</c:v>
                </c:pt>
                <c:pt idx="12985">
                  <c:v>17.001999999999999</c:v>
                </c:pt>
                <c:pt idx="12986">
                  <c:v>17.001000000000001</c:v>
                </c:pt>
                <c:pt idx="12987">
                  <c:v>17.001999999999999</c:v>
                </c:pt>
                <c:pt idx="12988">
                  <c:v>17.001999999999999</c:v>
                </c:pt>
                <c:pt idx="12989">
                  <c:v>17.003</c:v>
                </c:pt>
                <c:pt idx="12990">
                  <c:v>17.003</c:v>
                </c:pt>
                <c:pt idx="12991">
                  <c:v>17.001999999999999</c:v>
                </c:pt>
                <c:pt idx="12992">
                  <c:v>17.001999999999999</c:v>
                </c:pt>
                <c:pt idx="12993">
                  <c:v>17.001999999999999</c:v>
                </c:pt>
                <c:pt idx="12994">
                  <c:v>17.001999999999999</c:v>
                </c:pt>
                <c:pt idx="12995">
                  <c:v>17.003</c:v>
                </c:pt>
                <c:pt idx="12996">
                  <c:v>17.004000000000001</c:v>
                </c:pt>
                <c:pt idx="12997">
                  <c:v>17.003</c:v>
                </c:pt>
                <c:pt idx="12998">
                  <c:v>17.003</c:v>
                </c:pt>
                <c:pt idx="12999">
                  <c:v>17.004000000000001</c:v>
                </c:pt>
                <c:pt idx="13000">
                  <c:v>17.003</c:v>
                </c:pt>
                <c:pt idx="13001">
                  <c:v>17.003</c:v>
                </c:pt>
                <c:pt idx="13002">
                  <c:v>17.004000000000001</c:v>
                </c:pt>
                <c:pt idx="13003">
                  <c:v>17.001999999999999</c:v>
                </c:pt>
                <c:pt idx="13004">
                  <c:v>17.001999999999999</c:v>
                </c:pt>
                <c:pt idx="13005">
                  <c:v>17.004000000000001</c:v>
                </c:pt>
                <c:pt idx="13006">
                  <c:v>17.003</c:v>
                </c:pt>
                <c:pt idx="13007">
                  <c:v>17.003</c:v>
                </c:pt>
                <c:pt idx="13008">
                  <c:v>17.003</c:v>
                </c:pt>
                <c:pt idx="13009">
                  <c:v>17.001999999999999</c:v>
                </c:pt>
                <c:pt idx="13010">
                  <c:v>17</c:v>
                </c:pt>
                <c:pt idx="13011">
                  <c:v>17</c:v>
                </c:pt>
                <c:pt idx="13012">
                  <c:v>17</c:v>
                </c:pt>
                <c:pt idx="13013">
                  <c:v>17.001000000000001</c:v>
                </c:pt>
                <c:pt idx="13014">
                  <c:v>16.998999999999999</c:v>
                </c:pt>
                <c:pt idx="13015">
                  <c:v>17</c:v>
                </c:pt>
                <c:pt idx="13016">
                  <c:v>17</c:v>
                </c:pt>
                <c:pt idx="13017">
                  <c:v>16.998999999999999</c:v>
                </c:pt>
                <c:pt idx="13018">
                  <c:v>16.998000000000001</c:v>
                </c:pt>
                <c:pt idx="13019">
                  <c:v>16.998000000000001</c:v>
                </c:pt>
                <c:pt idx="13020">
                  <c:v>16.998000000000001</c:v>
                </c:pt>
                <c:pt idx="13021">
                  <c:v>16.997</c:v>
                </c:pt>
                <c:pt idx="13022">
                  <c:v>16.997</c:v>
                </c:pt>
                <c:pt idx="13023">
                  <c:v>16.997</c:v>
                </c:pt>
                <c:pt idx="13024">
                  <c:v>16.997</c:v>
                </c:pt>
                <c:pt idx="13025">
                  <c:v>16.998000000000001</c:v>
                </c:pt>
                <c:pt idx="13026">
                  <c:v>16.998000000000001</c:v>
                </c:pt>
                <c:pt idx="13027">
                  <c:v>16.998000000000001</c:v>
                </c:pt>
                <c:pt idx="13028">
                  <c:v>16.995999999999999</c:v>
                </c:pt>
                <c:pt idx="13029">
                  <c:v>16.995999999999999</c:v>
                </c:pt>
                <c:pt idx="13030">
                  <c:v>16.995999999999999</c:v>
                </c:pt>
                <c:pt idx="13031">
                  <c:v>16.995999999999999</c:v>
                </c:pt>
                <c:pt idx="13032">
                  <c:v>16.995999999999999</c:v>
                </c:pt>
                <c:pt idx="13033">
                  <c:v>16.998000000000001</c:v>
                </c:pt>
                <c:pt idx="13034">
                  <c:v>16.995999999999999</c:v>
                </c:pt>
                <c:pt idx="13035">
                  <c:v>16.997</c:v>
                </c:pt>
                <c:pt idx="13036">
                  <c:v>16.998000000000001</c:v>
                </c:pt>
                <c:pt idx="13037">
                  <c:v>16.997</c:v>
                </c:pt>
                <c:pt idx="13038">
                  <c:v>16.997</c:v>
                </c:pt>
                <c:pt idx="13039">
                  <c:v>16.998999999999999</c:v>
                </c:pt>
                <c:pt idx="13040">
                  <c:v>16.998000000000001</c:v>
                </c:pt>
                <c:pt idx="13041">
                  <c:v>16.998000000000001</c:v>
                </c:pt>
                <c:pt idx="13042">
                  <c:v>16.998999999999999</c:v>
                </c:pt>
                <c:pt idx="13043">
                  <c:v>16.998999999999999</c:v>
                </c:pt>
                <c:pt idx="13044">
                  <c:v>16.998999999999999</c:v>
                </c:pt>
                <c:pt idx="13045">
                  <c:v>16.998000000000001</c:v>
                </c:pt>
                <c:pt idx="13046">
                  <c:v>17.001000000000001</c:v>
                </c:pt>
                <c:pt idx="13047">
                  <c:v>16.998999999999999</c:v>
                </c:pt>
                <c:pt idx="13048">
                  <c:v>16.998999999999999</c:v>
                </c:pt>
                <c:pt idx="13049">
                  <c:v>17</c:v>
                </c:pt>
                <c:pt idx="13050">
                  <c:v>17.001000000000001</c:v>
                </c:pt>
                <c:pt idx="13051">
                  <c:v>17.001000000000001</c:v>
                </c:pt>
                <c:pt idx="13052">
                  <c:v>17.001000000000001</c:v>
                </c:pt>
                <c:pt idx="13053">
                  <c:v>17.001999999999999</c:v>
                </c:pt>
                <c:pt idx="13054">
                  <c:v>17.001999999999999</c:v>
                </c:pt>
                <c:pt idx="13055">
                  <c:v>17.001999999999999</c:v>
                </c:pt>
                <c:pt idx="13056">
                  <c:v>17.003</c:v>
                </c:pt>
                <c:pt idx="13057">
                  <c:v>17.001999999999999</c:v>
                </c:pt>
                <c:pt idx="13058">
                  <c:v>17.001999999999999</c:v>
                </c:pt>
                <c:pt idx="13059">
                  <c:v>17.003</c:v>
                </c:pt>
                <c:pt idx="13060">
                  <c:v>17.003</c:v>
                </c:pt>
                <c:pt idx="13061">
                  <c:v>17.003</c:v>
                </c:pt>
                <c:pt idx="13062">
                  <c:v>17.003</c:v>
                </c:pt>
                <c:pt idx="13063">
                  <c:v>17.004000000000001</c:v>
                </c:pt>
                <c:pt idx="13064">
                  <c:v>17.003</c:v>
                </c:pt>
                <c:pt idx="13065">
                  <c:v>17.001999999999999</c:v>
                </c:pt>
                <c:pt idx="13066">
                  <c:v>17.004000000000001</c:v>
                </c:pt>
                <c:pt idx="13067">
                  <c:v>17.003</c:v>
                </c:pt>
                <c:pt idx="13068">
                  <c:v>17.003</c:v>
                </c:pt>
                <c:pt idx="13069">
                  <c:v>17.003</c:v>
                </c:pt>
                <c:pt idx="13070">
                  <c:v>17.001000000000001</c:v>
                </c:pt>
                <c:pt idx="13071">
                  <c:v>17.001000000000001</c:v>
                </c:pt>
                <c:pt idx="13072">
                  <c:v>17.003</c:v>
                </c:pt>
                <c:pt idx="13073">
                  <c:v>17.001999999999999</c:v>
                </c:pt>
                <c:pt idx="13074">
                  <c:v>17.001999999999999</c:v>
                </c:pt>
                <c:pt idx="13075">
                  <c:v>17.001000000000001</c:v>
                </c:pt>
                <c:pt idx="13076">
                  <c:v>17.001000000000001</c:v>
                </c:pt>
                <c:pt idx="13077">
                  <c:v>17.001999999999999</c:v>
                </c:pt>
                <c:pt idx="13078">
                  <c:v>17.001000000000001</c:v>
                </c:pt>
                <c:pt idx="13079">
                  <c:v>17.001000000000001</c:v>
                </c:pt>
                <c:pt idx="13080">
                  <c:v>16.998999999999999</c:v>
                </c:pt>
                <c:pt idx="13081">
                  <c:v>16.998999999999999</c:v>
                </c:pt>
                <c:pt idx="13082">
                  <c:v>17</c:v>
                </c:pt>
                <c:pt idx="13083">
                  <c:v>17</c:v>
                </c:pt>
                <c:pt idx="13084">
                  <c:v>16.998000000000001</c:v>
                </c:pt>
                <c:pt idx="13085">
                  <c:v>16.998000000000001</c:v>
                </c:pt>
                <c:pt idx="13086">
                  <c:v>16.998000000000001</c:v>
                </c:pt>
                <c:pt idx="13087">
                  <c:v>16.998000000000001</c:v>
                </c:pt>
                <c:pt idx="13088">
                  <c:v>16.998000000000001</c:v>
                </c:pt>
                <c:pt idx="13089">
                  <c:v>16.998000000000001</c:v>
                </c:pt>
                <c:pt idx="13090">
                  <c:v>16.997</c:v>
                </c:pt>
                <c:pt idx="13091">
                  <c:v>16.997</c:v>
                </c:pt>
                <c:pt idx="13092">
                  <c:v>16.995999999999999</c:v>
                </c:pt>
                <c:pt idx="13093">
                  <c:v>16.997</c:v>
                </c:pt>
                <c:pt idx="13094">
                  <c:v>16.995000000000001</c:v>
                </c:pt>
                <c:pt idx="13095">
                  <c:v>16.995000000000001</c:v>
                </c:pt>
                <c:pt idx="13096">
                  <c:v>16.997</c:v>
                </c:pt>
                <c:pt idx="13097">
                  <c:v>16.998000000000001</c:v>
                </c:pt>
                <c:pt idx="13098">
                  <c:v>16.995999999999999</c:v>
                </c:pt>
                <c:pt idx="13099">
                  <c:v>16.997</c:v>
                </c:pt>
                <c:pt idx="13100">
                  <c:v>16.997</c:v>
                </c:pt>
                <c:pt idx="13101">
                  <c:v>16.995999999999999</c:v>
                </c:pt>
                <c:pt idx="13102">
                  <c:v>16.995999999999999</c:v>
                </c:pt>
                <c:pt idx="13103">
                  <c:v>16.997</c:v>
                </c:pt>
                <c:pt idx="13104">
                  <c:v>16.998999999999999</c:v>
                </c:pt>
                <c:pt idx="13105">
                  <c:v>16.998000000000001</c:v>
                </c:pt>
                <c:pt idx="13106">
                  <c:v>16.998999999999999</c:v>
                </c:pt>
                <c:pt idx="13107">
                  <c:v>17.001000000000001</c:v>
                </c:pt>
                <c:pt idx="13108">
                  <c:v>17</c:v>
                </c:pt>
                <c:pt idx="13109">
                  <c:v>17.003</c:v>
                </c:pt>
                <c:pt idx="13110">
                  <c:v>17.003</c:v>
                </c:pt>
                <c:pt idx="13111">
                  <c:v>17.001999999999999</c:v>
                </c:pt>
                <c:pt idx="13112">
                  <c:v>17.001999999999999</c:v>
                </c:pt>
                <c:pt idx="13113">
                  <c:v>17.001999999999999</c:v>
                </c:pt>
                <c:pt idx="13114">
                  <c:v>17.001999999999999</c:v>
                </c:pt>
                <c:pt idx="13115">
                  <c:v>17.003</c:v>
                </c:pt>
                <c:pt idx="13116">
                  <c:v>17.004000000000001</c:v>
                </c:pt>
                <c:pt idx="13117">
                  <c:v>17.003</c:v>
                </c:pt>
                <c:pt idx="13118">
                  <c:v>17.003</c:v>
                </c:pt>
                <c:pt idx="13119">
                  <c:v>17.004000000000001</c:v>
                </c:pt>
                <c:pt idx="13120">
                  <c:v>17.003</c:v>
                </c:pt>
                <c:pt idx="13121">
                  <c:v>17.001999999999999</c:v>
                </c:pt>
                <c:pt idx="13122">
                  <c:v>17.001999999999999</c:v>
                </c:pt>
                <c:pt idx="13123">
                  <c:v>17.001999999999999</c:v>
                </c:pt>
                <c:pt idx="13124">
                  <c:v>17.001999999999999</c:v>
                </c:pt>
                <c:pt idx="13125">
                  <c:v>17.004000000000001</c:v>
                </c:pt>
                <c:pt idx="13126">
                  <c:v>17.004000000000001</c:v>
                </c:pt>
                <c:pt idx="13127">
                  <c:v>17.004000000000001</c:v>
                </c:pt>
                <c:pt idx="13128">
                  <c:v>17.001999999999999</c:v>
                </c:pt>
                <c:pt idx="13129">
                  <c:v>17.001999999999999</c:v>
                </c:pt>
                <c:pt idx="13130">
                  <c:v>17.001999999999999</c:v>
                </c:pt>
                <c:pt idx="13131">
                  <c:v>17</c:v>
                </c:pt>
                <c:pt idx="13132">
                  <c:v>17.001000000000001</c:v>
                </c:pt>
                <c:pt idx="13133">
                  <c:v>17</c:v>
                </c:pt>
                <c:pt idx="13134">
                  <c:v>16.998999999999999</c:v>
                </c:pt>
                <c:pt idx="13135">
                  <c:v>16.998999999999999</c:v>
                </c:pt>
                <c:pt idx="13136">
                  <c:v>16.998999999999999</c:v>
                </c:pt>
                <c:pt idx="13137">
                  <c:v>16.998000000000001</c:v>
                </c:pt>
                <c:pt idx="13138">
                  <c:v>16.998000000000001</c:v>
                </c:pt>
                <c:pt idx="13139">
                  <c:v>16.998999999999999</c:v>
                </c:pt>
                <c:pt idx="13140">
                  <c:v>16.998999999999999</c:v>
                </c:pt>
                <c:pt idx="13141">
                  <c:v>16.997</c:v>
                </c:pt>
                <c:pt idx="13142">
                  <c:v>16.997</c:v>
                </c:pt>
                <c:pt idx="13143">
                  <c:v>16.997</c:v>
                </c:pt>
                <c:pt idx="13144">
                  <c:v>16.997</c:v>
                </c:pt>
                <c:pt idx="13145">
                  <c:v>16.997</c:v>
                </c:pt>
                <c:pt idx="13146">
                  <c:v>16.998000000000001</c:v>
                </c:pt>
                <c:pt idx="13147">
                  <c:v>16.997</c:v>
                </c:pt>
                <c:pt idx="13148">
                  <c:v>16.995000000000001</c:v>
                </c:pt>
                <c:pt idx="13149">
                  <c:v>16.995000000000001</c:v>
                </c:pt>
                <c:pt idx="13150">
                  <c:v>16.997</c:v>
                </c:pt>
                <c:pt idx="13151">
                  <c:v>16.995999999999999</c:v>
                </c:pt>
                <c:pt idx="13152">
                  <c:v>16.998000000000001</c:v>
                </c:pt>
                <c:pt idx="13153">
                  <c:v>16.998000000000001</c:v>
                </c:pt>
                <c:pt idx="13154">
                  <c:v>16.997</c:v>
                </c:pt>
                <c:pt idx="13155">
                  <c:v>16.997</c:v>
                </c:pt>
                <c:pt idx="13156">
                  <c:v>16.998000000000001</c:v>
                </c:pt>
                <c:pt idx="13157">
                  <c:v>16.998000000000001</c:v>
                </c:pt>
                <c:pt idx="13158">
                  <c:v>16.997</c:v>
                </c:pt>
                <c:pt idx="13159">
                  <c:v>16.998999999999999</c:v>
                </c:pt>
                <c:pt idx="13160">
                  <c:v>16.998999999999999</c:v>
                </c:pt>
                <c:pt idx="13161">
                  <c:v>16.998999999999999</c:v>
                </c:pt>
                <c:pt idx="13162">
                  <c:v>17.001000000000001</c:v>
                </c:pt>
                <c:pt idx="13163">
                  <c:v>17.001999999999999</c:v>
                </c:pt>
                <c:pt idx="13164">
                  <c:v>17.001999999999999</c:v>
                </c:pt>
                <c:pt idx="13165">
                  <c:v>17</c:v>
                </c:pt>
                <c:pt idx="13166">
                  <c:v>17</c:v>
                </c:pt>
                <c:pt idx="13167">
                  <c:v>17</c:v>
                </c:pt>
                <c:pt idx="13168">
                  <c:v>17.001000000000001</c:v>
                </c:pt>
                <c:pt idx="13169">
                  <c:v>17.001000000000001</c:v>
                </c:pt>
                <c:pt idx="13170">
                  <c:v>17.001999999999999</c:v>
                </c:pt>
                <c:pt idx="13171">
                  <c:v>17.001999999999999</c:v>
                </c:pt>
                <c:pt idx="13172">
                  <c:v>17.003</c:v>
                </c:pt>
                <c:pt idx="13173">
                  <c:v>17.003</c:v>
                </c:pt>
                <c:pt idx="13174">
                  <c:v>17.003</c:v>
                </c:pt>
                <c:pt idx="13175">
                  <c:v>17.001999999999999</c:v>
                </c:pt>
                <c:pt idx="13176">
                  <c:v>17.004000000000001</c:v>
                </c:pt>
                <c:pt idx="13177">
                  <c:v>17.003</c:v>
                </c:pt>
                <c:pt idx="13178">
                  <c:v>17.003</c:v>
                </c:pt>
                <c:pt idx="13179">
                  <c:v>17.003</c:v>
                </c:pt>
                <c:pt idx="13180">
                  <c:v>17.003</c:v>
                </c:pt>
                <c:pt idx="13181">
                  <c:v>17.003</c:v>
                </c:pt>
                <c:pt idx="13182">
                  <c:v>17.003</c:v>
                </c:pt>
                <c:pt idx="13183">
                  <c:v>17.003</c:v>
                </c:pt>
                <c:pt idx="13184">
                  <c:v>17.004999999999999</c:v>
                </c:pt>
                <c:pt idx="13185">
                  <c:v>17.001999999999999</c:v>
                </c:pt>
                <c:pt idx="13186">
                  <c:v>17.003</c:v>
                </c:pt>
                <c:pt idx="13187">
                  <c:v>17.003</c:v>
                </c:pt>
                <c:pt idx="13188">
                  <c:v>17.001000000000001</c:v>
                </c:pt>
                <c:pt idx="13189">
                  <c:v>17.001000000000001</c:v>
                </c:pt>
                <c:pt idx="13190">
                  <c:v>17.001000000000001</c:v>
                </c:pt>
                <c:pt idx="13191">
                  <c:v>17</c:v>
                </c:pt>
                <c:pt idx="13192">
                  <c:v>17</c:v>
                </c:pt>
                <c:pt idx="13193">
                  <c:v>17.001000000000001</c:v>
                </c:pt>
                <c:pt idx="13194">
                  <c:v>17</c:v>
                </c:pt>
                <c:pt idx="13195">
                  <c:v>16.998000000000001</c:v>
                </c:pt>
                <c:pt idx="13196">
                  <c:v>17</c:v>
                </c:pt>
                <c:pt idx="13197">
                  <c:v>17</c:v>
                </c:pt>
                <c:pt idx="13198">
                  <c:v>16.998000000000001</c:v>
                </c:pt>
                <c:pt idx="13199">
                  <c:v>16.998000000000001</c:v>
                </c:pt>
                <c:pt idx="13200">
                  <c:v>16.998000000000001</c:v>
                </c:pt>
                <c:pt idx="13201">
                  <c:v>16.998000000000001</c:v>
                </c:pt>
                <c:pt idx="13202">
                  <c:v>16.997</c:v>
                </c:pt>
                <c:pt idx="13203">
                  <c:v>16.997</c:v>
                </c:pt>
                <c:pt idx="13204">
                  <c:v>16.995999999999999</c:v>
                </c:pt>
                <c:pt idx="13205">
                  <c:v>16.997</c:v>
                </c:pt>
                <c:pt idx="13206">
                  <c:v>16.997</c:v>
                </c:pt>
                <c:pt idx="13207">
                  <c:v>16.997</c:v>
                </c:pt>
                <c:pt idx="13208">
                  <c:v>16.997</c:v>
                </c:pt>
                <c:pt idx="13209">
                  <c:v>16.997</c:v>
                </c:pt>
                <c:pt idx="13210">
                  <c:v>16.997</c:v>
                </c:pt>
                <c:pt idx="13211">
                  <c:v>16.997</c:v>
                </c:pt>
                <c:pt idx="13212">
                  <c:v>16.997</c:v>
                </c:pt>
                <c:pt idx="13213">
                  <c:v>16.997</c:v>
                </c:pt>
                <c:pt idx="13214">
                  <c:v>16.997</c:v>
                </c:pt>
                <c:pt idx="13215">
                  <c:v>16.997</c:v>
                </c:pt>
                <c:pt idx="13216">
                  <c:v>16.998000000000001</c:v>
                </c:pt>
                <c:pt idx="13217">
                  <c:v>16.998000000000001</c:v>
                </c:pt>
                <c:pt idx="13218">
                  <c:v>16.998999999999999</c:v>
                </c:pt>
                <c:pt idx="13219">
                  <c:v>16.998999999999999</c:v>
                </c:pt>
                <c:pt idx="13220">
                  <c:v>16.998999999999999</c:v>
                </c:pt>
                <c:pt idx="13221">
                  <c:v>16.998999999999999</c:v>
                </c:pt>
                <c:pt idx="13222">
                  <c:v>16.998999999999999</c:v>
                </c:pt>
                <c:pt idx="13223">
                  <c:v>17.001000000000001</c:v>
                </c:pt>
                <c:pt idx="13224">
                  <c:v>17.001000000000001</c:v>
                </c:pt>
                <c:pt idx="13225">
                  <c:v>17.001000000000001</c:v>
                </c:pt>
                <c:pt idx="13226">
                  <c:v>17.001000000000001</c:v>
                </c:pt>
                <c:pt idx="13227">
                  <c:v>17.001000000000001</c:v>
                </c:pt>
                <c:pt idx="13228">
                  <c:v>17.001000000000001</c:v>
                </c:pt>
                <c:pt idx="13229">
                  <c:v>17</c:v>
                </c:pt>
                <c:pt idx="13230">
                  <c:v>17.003</c:v>
                </c:pt>
                <c:pt idx="13231">
                  <c:v>17.001999999999999</c:v>
                </c:pt>
                <c:pt idx="13232">
                  <c:v>17.001999999999999</c:v>
                </c:pt>
                <c:pt idx="13233">
                  <c:v>17.001999999999999</c:v>
                </c:pt>
                <c:pt idx="13234">
                  <c:v>17.003</c:v>
                </c:pt>
                <c:pt idx="13235">
                  <c:v>17.003</c:v>
                </c:pt>
                <c:pt idx="13236">
                  <c:v>17.003</c:v>
                </c:pt>
                <c:pt idx="13237">
                  <c:v>17.003</c:v>
                </c:pt>
                <c:pt idx="13238">
                  <c:v>17.001999999999999</c:v>
                </c:pt>
                <c:pt idx="13239">
                  <c:v>17.001999999999999</c:v>
                </c:pt>
                <c:pt idx="13240">
                  <c:v>17.001999999999999</c:v>
                </c:pt>
                <c:pt idx="13241">
                  <c:v>17.004000000000001</c:v>
                </c:pt>
                <c:pt idx="13242">
                  <c:v>17.004000000000001</c:v>
                </c:pt>
                <c:pt idx="13243">
                  <c:v>17.004000000000001</c:v>
                </c:pt>
                <c:pt idx="13244">
                  <c:v>17.004000000000001</c:v>
                </c:pt>
                <c:pt idx="13245">
                  <c:v>17.003</c:v>
                </c:pt>
                <c:pt idx="13246">
                  <c:v>17.003</c:v>
                </c:pt>
                <c:pt idx="13247">
                  <c:v>17.004000000000001</c:v>
                </c:pt>
                <c:pt idx="13248">
                  <c:v>17.004000000000001</c:v>
                </c:pt>
                <c:pt idx="13249">
                  <c:v>17.003</c:v>
                </c:pt>
                <c:pt idx="13250">
                  <c:v>17.004000000000001</c:v>
                </c:pt>
                <c:pt idx="13251">
                  <c:v>17.004000000000001</c:v>
                </c:pt>
                <c:pt idx="13252">
                  <c:v>17.001999999999999</c:v>
                </c:pt>
                <c:pt idx="13253">
                  <c:v>17.003</c:v>
                </c:pt>
                <c:pt idx="13254">
                  <c:v>17.001000000000001</c:v>
                </c:pt>
                <c:pt idx="13255">
                  <c:v>17</c:v>
                </c:pt>
                <c:pt idx="13256">
                  <c:v>17</c:v>
                </c:pt>
                <c:pt idx="13257">
                  <c:v>17.001000000000001</c:v>
                </c:pt>
                <c:pt idx="13258">
                  <c:v>17</c:v>
                </c:pt>
                <c:pt idx="13259">
                  <c:v>17</c:v>
                </c:pt>
                <c:pt idx="13260">
                  <c:v>16.998999999999999</c:v>
                </c:pt>
                <c:pt idx="13261">
                  <c:v>16.997</c:v>
                </c:pt>
                <c:pt idx="13262">
                  <c:v>16.997</c:v>
                </c:pt>
                <c:pt idx="13263">
                  <c:v>16.998999999999999</c:v>
                </c:pt>
                <c:pt idx="13264">
                  <c:v>16.997</c:v>
                </c:pt>
                <c:pt idx="13265">
                  <c:v>16.997</c:v>
                </c:pt>
                <c:pt idx="13266">
                  <c:v>16.998999999999999</c:v>
                </c:pt>
                <c:pt idx="13267">
                  <c:v>16.998999999999999</c:v>
                </c:pt>
                <c:pt idx="13268">
                  <c:v>16.998000000000001</c:v>
                </c:pt>
                <c:pt idx="13269">
                  <c:v>16.995999999999999</c:v>
                </c:pt>
                <c:pt idx="13270">
                  <c:v>16.997</c:v>
                </c:pt>
                <c:pt idx="13271">
                  <c:v>16.995999999999999</c:v>
                </c:pt>
                <c:pt idx="13272">
                  <c:v>16.995999999999999</c:v>
                </c:pt>
                <c:pt idx="13273">
                  <c:v>16.997</c:v>
                </c:pt>
                <c:pt idx="13274">
                  <c:v>16.995999999999999</c:v>
                </c:pt>
                <c:pt idx="13275">
                  <c:v>16.997</c:v>
                </c:pt>
                <c:pt idx="13276">
                  <c:v>16.997</c:v>
                </c:pt>
                <c:pt idx="13277">
                  <c:v>16.998000000000001</c:v>
                </c:pt>
                <c:pt idx="13278">
                  <c:v>16.997</c:v>
                </c:pt>
                <c:pt idx="13279">
                  <c:v>16.997</c:v>
                </c:pt>
                <c:pt idx="13280">
                  <c:v>16.998999999999999</c:v>
                </c:pt>
                <c:pt idx="13281">
                  <c:v>16.998999999999999</c:v>
                </c:pt>
                <c:pt idx="13282">
                  <c:v>16.998000000000001</c:v>
                </c:pt>
                <c:pt idx="13283">
                  <c:v>16.998000000000001</c:v>
                </c:pt>
                <c:pt idx="13284">
                  <c:v>16.998999999999999</c:v>
                </c:pt>
                <c:pt idx="13285">
                  <c:v>16.998999999999999</c:v>
                </c:pt>
                <c:pt idx="13286">
                  <c:v>17.001000000000001</c:v>
                </c:pt>
                <c:pt idx="13287">
                  <c:v>17.001000000000001</c:v>
                </c:pt>
                <c:pt idx="13288">
                  <c:v>17.001000000000001</c:v>
                </c:pt>
                <c:pt idx="13289">
                  <c:v>17.001000000000001</c:v>
                </c:pt>
                <c:pt idx="13290">
                  <c:v>17.001999999999999</c:v>
                </c:pt>
                <c:pt idx="13291">
                  <c:v>17.001999999999999</c:v>
                </c:pt>
                <c:pt idx="13292">
                  <c:v>17.001000000000001</c:v>
                </c:pt>
                <c:pt idx="13293">
                  <c:v>17.001000000000001</c:v>
                </c:pt>
                <c:pt idx="13294">
                  <c:v>17.003</c:v>
                </c:pt>
                <c:pt idx="13295">
                  <c:v>17.001999999999999</c:v>
                </c:pt>
                <c:pt idx="13296">
                  <c:v>17.003</c:v>
                </c:pt>
                <c:pt idx="13297">
                  <c:v>17.003</c:v>
                </c:pt>
                <c:pt idx="13298">
                  <c:v>17.004000000000001</c:v>
                </c:pt>
                <c:pt idx="13299">
                  <c:v>17.003</c:v>
                </c:pt>
                <c:pt idx="13300">
                  <c:v>17.003</c:v>
                </c:pt>
                <c:pt idx="13301">
                  <c:v>17.001999999999999</c:v>
                </c:pt>
                <c:pt idx="13302">
                  <c:v>17.001999999999999</c:v>
                </c:pt>
                <c:pt idx="13303">
                  <c:v>17.001999999999999</c:v>
                </c:pt>
                <c:pt idx="13304">
                  <c:v>17.004000000000001</c:v>
                </c:pt>
                <c:pt idx="13305">
                  <c:v>17.003</c:v>
                </c:pt>
                <c:pt idx="13306">
                  <c:v>17.003</c:v>
                </c:pt>
                <c:pt idx="13307">
                  <c:v>17.003</c:v>
                </c:pt>
                <c:pt idx="13308">
                  <c:v>17.003</c:v>
                </c:pt>
                <c:pt idx="13309">
                  <c:v>17.003</c:v>
                </c:pt>
                <c:pt idx="13310">
                  <c:v>17.001999999999999</c:v>
                </c:pt>
                <c:pt idx="13311">
                  <c:v>17.001999999999999</c:v>
                </c:pt>
                <c:pt idx="13312">
                  <c:v>17.001000000000001</c:v>
                </c:pt>
                <c:pt idx="13313">
                  <c:v>17.001000000000001</c:v>
                </c:pt>
                <c:pt idx="13314">
                  <c:v>17.001000000000001</c:v>
                </c:pt>
                <c:pt idx="13315">
                  <c:v>17</c:v>
                </c:pt>
                <c:pt idx="13316">
                  <c:v>17</c:v>
                </c:pt>
                <c:pt idx="13317">
                  <c:v>17</c:v>
                </c:pt>
                <c:pt idx="13318">
                  <c:v>16.998999999999999</c:v>
                </c:pt>
                <c:pt idx="13319">
                  <c:v>16.998999999999999</c:v>
                </c:pt>
                <c:pt idx="13320">
                  <c:v>16.998999999999999</c:v>
                </c:pt>
                <c:pt idx="13321">
                  <c:v>16.997</c:v>
                </c:pt>
                <c:pt idx="13322">
                  <c:v>16.997</c:v>
                </c:pt>
                <c:pt idx="13323">
                  <c:v>16.998000000000001</c:v>
                </c:pt>
                <c:pt idx="13324">
                  <c:v>16.998999999999999</c:v>
                </c:pt>
                <c:pt idx="13325">
                  <c:v>16.997</c:v>
                </c:pt>
                <c:pt idx="13326">
                  <c:v>16.997</c:v>
                </c:pt>
                <c:pt idx="13327">
                  <c:v>16.997</c:v>
                </c:pt>
                <c:pt idx="13328">
                  <c:v>16.995999999999999</c:v>
                </c:pt>
                <c:pt idx="13329">
                  <c:v>16.995999999999999</c:v>
                </c:pt>
                <c:pt idx="13330">
                  <c:v>16.995000000000001</c:v>
                </c:pt>
                <c:pt idx="13331">
                  <c:v>16.997</c:v>
                </c:pt>
                <c:pt idx="13332">
                  <c:v>16.995999999999999</c:v>
                </c:pt>
                <c:pt idx="13333">
                  <c:v>16.997</c:v>
                </c:pt>
                <c:pt idx="13334">
                  <c:v>16.997</c:v>
                </c:pt>
                <c:pt idx="13335">
                  <c:v>16.995999999999999</c:v>
                </c:pt>
                <c:pt idx="13336">
                  <c:v>16.995999999999999</c:v>
                </c:pt>
                <c:pt idx="13337">
                  <c:v>16.998000000000001</c:v>
                </c:pt>
                <c:pt idx="13338">
                  <c:v>16.997</c:v>
                </c:pt>
                <c:pt idx="13339">
                  <c:v>16.997</c:v>
                </c:pt>
                <c:pt idx="13340">
                  <c:v>16.997</c:v>
                </c:pt>
                <c:pt idx="13341">
                  <c:v>16.998000000000001</c:v>
                </c:pt>
                <c:pt idx="13342">
                  <c:v>16.997</c:v>
                </c:pt>
                <c:pt idx="13343">
                  <c:v>16.998000000000001</c:v>
                </c:pt>
                <c:pt idx="13344">
                  <c:v>16.998999999999999</c:v>
                </c:pt>
                <c:pt idx="13345">
                  <c:v>16.998000000000001</c:v>
                </c:pt>
                <c:pt idx="13346">
                  <c:v>16.998000000000001</c:v>
                </c:pt>
                <c:pt idx="13347">
                  <c:v>16.998999999999999</c:v>
                </c:pt>
                <c:pt idx="13348">
                  <c:v>16.998999999999999</c:v>
                </c:pt>
                <c:pt idx="13349">
                  <c:v>16.998999999999999</c:v>
                </c:pt>
                <c:pt idx="13350">
                  <c:v>16.998999999999999</c:v>
                </c:pt>
                <c:pt idx="13351">
                  <c:v>17.001000000000001</c:v>
                </c:pt>
                <c:pt idx="13352">
                  <c:v>17</c:v>
                </c:pt>
                <c:pt idx="13353">
                  <c:v>17.001000000000001</c:v>
                </c:pt>
                <c:pt idx="13354">
                  <c:v>17.001999999999999</c:v>
                </c:pt>
                <c:pt idx="13355">
                  <c:v>17.001999999999999</c:v>
                </c:pt>
                <c:pt idx="13356">
                  <c:v>17.001000000000001</c:v>
                </c:pt>
                <c:pt idx="13357">
                  <c:v>17.001999999999999</c:v>
                </c:pt>
                <c:pt idx="13358">
                  <c:v>17.001999999999999</c:v>
                </c:pt>
                <c:pt idx="13359">
                  <c:v>17.001000000000001</c:v>
                </c:pt>
                <c:pt idx="13360">
                  <c:v>17.001999999999999</c:v>
                </c:pt>
                <c:pt idx="13361">
                  <c:v>17.003</c:v>
                </c:pt>
                <c:pt idx="13362">
                  <c:v>17.003</c:v>
                </c:pt>
                <c:pt idx="13363">
                  <c:v>17.003</c:v>
                </c:pt>
                <c:pt idx="13364">
                  <c:v>17.004000000000001</c:v>
                </c:pt>
                <c:pt idx="13365">
                  <c:v>17.003</c:v>
                </c:pt>
                <c:pt idx="13366">
                  <c:v>17.001999999999999</c:v>
                </c:pt>
                <c:pt idx="13367">
                  <c:v>17.003</c:v>
                </c:pt>
                <c:pt idx="13368">
                  <c:v>17.003</c:v>
                </c:pt>
                <c:pt idx="13369">
                  <c:v>17.003</c:v>
                </c:pt>
                <c:pt idx="13370">
                  <c:v>17.003</c:v>
                </c:pt>
                <c:pt idx="13371">
                  <c:v>17.004000000000001</c:v>
                </c:pt>
                <c:pt idx="13372">
                  <c:v>17.003</c:v>
                </c:pt>
                <c:pt idx="13373">
                  <c:v>17.001999999999999</c:v>
                </c:pt>
                <c:pt idx="13374">
                  <c:v>17.003</c:v>
                </c:pt>
                <c:pt idx="13375">
                  <c:v>17.003</c:v>
                </c:pt>
                <c:pt idx="13376">
                  <c:v>17.001000000000001</c:v>
                </c:pt>
                <c:pt idx="13377">
                  <c:v>17.001000000000001</c:v>
                </c:pt>
                <c:pt idx="13378">
                  <c:v>17.001000000000001</c:v>
                </c:pt>
                <c:pt idx="13379">
                  <c:v>17.001000000000001</c:v>
                </c:pt>
                <c:pt idx="13380">
                  <c:v>17.001000000000001</c:v>
                </c:pt>
                <c:pt idx="13381">
                  <c:v>17.001000000000001</c:v>
                </c:pt>
                <c:pt idx="13382">
                  <c:v>17.001000000000001</c:v>
                </c:pt>
                <c:pt idx="13383">
                  <c:v>17</c:v>
                </c:pt>
                <c:pt idx="13384">
                  <c:v>17</c:v>
                </c:pt>
                <c:pt idx="13385">
                  <c:v>16.998999999999999</c:v>
                </c:pt>
                <c:pt idx="13386">
                  <c:v>16.998999999999999</c:v>
                </c:pt>
                <c:pt idx="13387">
                  <c:v>16.998000000000001</c:v>
                </c:pt>
                <c:pt idx="13388">
                  <c:v>16.997</c:v>
                </c:pt>
                <c:pt idx="13389">
                  <c:v>16.998000000000001</c:v>
                </c:pt>
                <c:pt idx="13390">
                  <c:v>16.998000000000001</c:v>
                </c:pt>
                <c:pt idx="13391">
                  <c:v>16.998000000000001</c:v>
                </c:pt>
                <c:pt idx="13392">
                  <c:v>16.998000000000001</c:v>
                </c:pt>
                <c:pt idx="13393">
                  <c:v>16.995999999999999</c:v>
                </c:pt>
                <c:pt idx="13394">
                  <c:v>16.995999999999999</c:v>
                </c:pt>
                <c:pt idx="13395">
                  <c:v>16.995999999999999</c:v>
                </c:pt>
                <c:pt idx="13396">
                  <c:v>16.995000000000001</c:v>
                </c:pt>
                <c:pt idx="13397">
                  <c:v>16.997</c:v>
                </c:pt>
                <c:pt idx="13398">
                  <c:v>16.997</c:v>
                </c:pt>
                <c:pt idx="13399">
                  <c:v>16.998000000000001</c:v>
                </c:pt>
                <c:pt idx="13400">
                  <c:v>16.997</c:v>
                </c:pt>
                <c:pt idx="13401">
                  <c:v>16.995999999999999</c:v>
                </c:pt>
                <c:pt idx="13402">
                  <c:v>16.995999999999999</c:v>
                </c:pt>
                <c:pt idx="13403">
                  <c:v>16.995999999999999</c:v>
                </c:pt>
                <c:pt idx="13404">
                  <c:v>16.997</c:v>
                </c:pt>
                <c:pt idx="13405">
                  <c:v>16.997</c:v>
                </c:pt>
                <c:pt idx="13406">
                  <c:v>16.997</c:v>
                </c:pt>
                <c:pt idx="13407">
                  <c:v>16.998999999999999</c:v>
                </c:pt>
                <c:pt idx="13408">
                  <c:v>16.998999999999999</c:v>
                </c:pt>
                <c:pt idx="13409">
                  <c:v>16.998000000000001</c:v>
                </c:pt>
                <c:pt idx="13410">
                  <c:v>16.998000000000001</c:v>
                </c:pt>
                <c:pt idx="13411">
                  <c:v>16.998999999999999</c:v>
                </c:pt>
                <c:pt idx="13412">
                  <c:v>16.998000000000001</c:v>
                </c:pt>
                <c:pt idx="13413">
                  <c:v>16.998999999999999</c:v>
                </c:pt>
                <c:pt idx="13414">
                  <c:v>16.998999999999999</c:v>
                </c:pt>
                <c:pt idx="13415">
                  <c:v>17.001000000000001</c:v>
                </c:pt>
                <c:pt idx="13416">
                  <c:v>17</c:v>
                </c:pt>
                <c:pt idx="13417">
                  <c:v>17.001000000000001</c:v>
                </c:pt>
                <c:pt idx="13418">
                  <c:v>17.001000000000001</c:v>
                </c:pt>
                <c:pt idx="13419">
                  <c:v>17.001000000000001</c:v>
                </c:pt>
                <c:pt idx="13420">
                  <c:v>17.001999999999999</c:v>
                </c:pt>
                <c:pt idx="13421">
                  <c:v>17.001999999999999</c:v>
                </c:pt>
                <c:pt idx="13422">
                  <c:v>17.003</c:v>
                </c:pt>
                <c:pt idx="13423">
                  <c:v>17.001999999999999</c:v>
                </c:pt>
                <c:pt idx="13424">
                  <c:v>17.004000000000001</c:v>
                </c:pt>
                <c:pt idx="13425">
                  <c:v>17.004000000000001</c:v>
                </c:pt>
                <c:pt idx="13426">
                  <c:v>17.003</c:v>
                </c:pt>
                <c:pt idx="13427">
                  <c:v>17.004000000000001</c:v>
                </c:pt>
                <c:pt idx="13428">
                  <c:v>17.003</c:v>
                </c:pt>
                <c:pt idx="13429">
                  <c:v>17.003</c:v>
                </c:pt>
                <c:pt idx="13430">
                  <c:v>17.003</c:v>
                </c:pt>
                <c:pt idx="13431">
                  <c:v>17.004000000000001</c:v>
                </c:pt>
                <c:pt idx="13432">
                  <c:v>17.004000000000001</c:v>
                </c:pt>
                <c:pt idx="13433">
                  <c:v>17.001000000000001</c:v>
                </c:pt>
                <c:pt idx="13434">
                  <c:v>17.001000000000001</c:v>
                </c:pt>
                <c:pt idx="13435">
                  <c:v>17.001000000000001</c:v>
                </c:pt>
                <c:pt idx="13436">
                  <c:v>17.001000000000001</c:v>
                </c:pt>
                <c:pt idx="13437">
                  <c:v>17.001999999999999</c:v>
                </c:pt>
                <c:pt idx="13438">
                  <c:v>17.001000000000001</c:v>
                </c:pt>
                <c:pt idx="13439">
                  <c:v>17.001000000000001</c:v>
                </c:pt>
                <c:pt idx="13440">
                  <c:v>17</c:v>
                </c:pt>
                <c:pt idx="13441">
                  <c:v>17.001000000000001</c:v>
                </c:pt>
                <c:pt idx="13442">
                  <c:v>17</c:v>
                </c:pt>
                <c:pt idx="13443">
                  <c:v>17</c:v>
                </c:pt>
                <c:pt idx="13444">
                  <c:v>17</c:v>
                </c:pt>
                <c:pt idx="13445">
                  <c:v>17</c:v>
                </c:pt>
                <c:pt idx="13446">
                  <c:v>16.998999999999999</c:v>
                </c:pt>
                <c:pt idx="13447">
                  <c:v>16.995999999999999</c:v>
                </c:pt>
                <c:pt idx="13448">
                  <c:v>16.998000000000001</c:v>
                </c:pt>
                <c:pt idx="13449">
                  <c:v>16.995999999999999</c:v>
                </c:pt>
                <c:pt idx="13450">
                  <c:v>16.998000000000001</c:v>
                </c:pt>
                <c:pt idx="13451">
                  <c:v>16.998000000000001</c:v>
                </c:pt>
                <c:pt idx="13452">
                  <c:v>16.995999999999999</c:v>
                </c:pt>
                <c:pt idx="13453">
                  <c:v>16.995999999999999</c:v>
                </c:pt>
                <c:pt idx="13454">
                  <c:v>16.995999999999999</c:v>
                </c:pt>
                <c:pt idx="13455">
                  <c:v>16.997</c:v>
                </c:pt>
                <c:pt idx="13456">
                  <c:v>16.995999999999999</c:v>
                </c:pt>
                <c:pt idx="13457">
                  <c:v>16.995999999999999</c:v>
                </c:pt>
                <c:pt idx="13458">
                  <c:v>16.997</c:v>
                </c:pt>
                <c:pt idx="13459">
                  <c:v>16.995999999999999</c:v>
                </c:pt>
                <c:pt idx="13460">
                  <c:v>16.997</c:v>
                </c:pt>
                <c:pt idx="13461">
                  <c:v>16.998000000000001</c:v>
                </c:pt>
                <c:pt idx="13462">
                  <c:v>16.998000000000001</c:v>
                </c:pt>
                <c:pt idx="13463">
                  <c:v>16.997</c:v>
                </c:pt>
                <c:pt idx="13464">
                  <c:v>16.997</c:v>
                </c:pt>
                <c:pt idx="13465">
                  <c:v>16.998000000000001</c:v>
                </c:pt>
                <c:pt idx="13466">
                  <c:v>16.998000000000001</c:v>
                </c:pt>
                <c:pt idx="13467">
                  <c:v>16.998000000000001</c:v>
                </c:pt>
                <c:pt idx="13468">
                  <c:v>16.998999999999999</c:v>
                </c:pt>
                <c:pt idx="13469">
                  <c:v>16.997</c:v>
                </c:pt>
                <c:pt idx="13470">
                  <c:v>16.997</c:v>
                </c:pt>
                <c:pt idx="13471">
                  <c:v>17</c:v>
                </c:pt>
                <c:pt idx="13472">
                  <c:v>17</c:v>
                </c:pt>
                <c:pt idx="13473">
                  <c:v>17</c:v>
                </c:pt>
                <c:pt idx="13474">
                  <c:v>17.001000000000001</c:v>
                </c:pt>
                <c:pt idx="13475">
                  <c:v>17.001000000000001</c:v>
                </c:pt>
                <c:pt idx="13476">
                  <c:v>16.998999999999999</c:v>
                </c:pt>
                <c:pt idx="13477">
                  <c:v>17.001000000000001</c:v>
                </c:pt>
                <c:pt idx="13478">
                  <c:v>17.001999999999999</c:v>
                </c:pt>
                <c:pt idx="13479">
                  <c:v>17.001999999999999</c:v>
                </c:pt>
                <c:pt idx="13480">
                  <c:v>17.001999999999999</c:v>
                </c:pt>
                <c:pt idx="13481">
                  <c:v>17.001999999999999</c:v>
                </c:pt>
                <c:pt idx="13482">
                  <c:v>17.001999999999999</c:v>
                </c:pt>
                <c:pt idx="13483">
                  <c:v>17.001999999999999</c:v>
                </c:pt>
                <c:pt idx="13484">
                  <c:v>17.001999999999999</c:v>
                </c:pt>
                <c:pt idx="13485">
                  <c:v>17.001999999999999</c:v>
                </c:pt>
                <c:pt idx="13486">
                  <c:v>17.001999999999999</c:v>
                </c:pt>
                <c:pt idx="13487">
                  <c:v>17.003</c:v>
                </c:pt>
                <c:pt idx="13488">
                  <c:v>17.003</c:v>
                </c:pt>
                <c:pt idx="13489">
                  <c:v>17.003</c:v>
                </c:pt>
                <c:pt idx="13490">
                  <c:v>17.003</c:v>
                </c:pt>
                <c:pt idx="13491">
                  <c:v>17.003</c:v>
                </c:pt>
                <c:pt idx="13492">
                  <c:v>17.003</c:v>
                </c:pt>
                <c:pt idx="13493">
                  <c:v>17.004000000000001</c:v>
                </c:pt>
                <c:pt idx="13494">
                  <c:v>17.003</c:v>
                </c:pt>
                <c:pt idx="13495">
                  <c:v>17.003</c:v>
                </c:pt>
                <c:pt idx="13496">
                  <c:v>17.003</c:v>
                </c:pt>
                <c:pt idx="13497">
                  <c:v>17.001999999999999</c:v>
                </c:pt>
                <c:pt idx="13498">
                  <c:v>17.003</c:v>
                </c:pt>
                <c:pt idx="13499">
                  <c:v>17.001999999999999</c:v>
                </c:pt>
                <c:pt idx="13500">
                  <c:v>17.001999999999999</c:v>
                </c:pt>
                <c:pt idx="13501">
                  <c:v>17.001999999999999</c:v>
                </c:pt>
                <c:pt idx="13502">
                  <c:v>17.001999999999999</c:v>
                </c:pt>
                <c:pt idx="13503">
                  <c:v>17</c:v>
                </c:pt>
                <c:pt idx="13504">
                  <c:v>17.001000000000001</c:v>
                </c:pt>
                <c:pt idx="13505">
                  <c:v>17.001999999999999</c:v>
                </c:pt>
                <c:pt idx="13506">
                  <c:v>17.001999999999999</c:v>
                </c:pt>
                <c:pt idx="13507">
                  <c:v>17</c:v>
                </c:pt>
                <c:pt idx="13508">
                  <c:v>17.001000000000001</c:v>
                </c:pt>
                <c:pt idx="13509">
                  <c:v>17</c:v>
                </c:pt>
                <c:pt idx="13510">
                  <c:v>17</c:v>
                </c:pt>
                <c:pt idx="13511">
                  <c:v>16.998999999999999</c:v>
                </c:pt>
                <c:pt idx="13512">
                  <c:v>16.998999999999999</c:v>
                </c:pt>
                <c:pt idx="13513">
                  <c:v>16.998000000000001</c:v>
                </c:pt>
                <c:pt idx="13514">
                  <c:v>16.998000000000001</c:v>
                </c:pt>
                <c:pt idx="13515">
                  <c:v>16.998000000000001</c:v>
                </c:pt>
                <c:pt idx="13516">
                  <c:v>16.998000000000001</c:v>
                </c:pt>
                <c:pt idx="13517">
                  <c:v>16.998000000000001</c:v>
                </c:pt>
                <c:pt idx="13518">
                  <c:v>16.998000000000001</c:v>
                </c:pt>
                <c:pt idx="13519">
                  <c:v>16.995999999999999</c:v>
                </c:pt>
                <c:pt idx="13520">
                  <c:v>16.995999999999999</c:v>
                </c:pt>
                <c:pt idx="13521">
                  <c:v>16.998000000000001</c:v>
                </c:pt>
                <c:pt idx="13522">
                  <c:v>16.997</c:v>
                </c:pt>
                <c:pt idx="13523">
                  <c:v>16.997</c:v>
                </c:pt>
                <c:pt idx="13524">
                  <c:v>16.995999999999999</c:v>
                </c:pt>
                <c:pt idx="13525">
                  <c:v>16.998000000000001</c:v>
                </c:pt>
                <c:pt idx="13526">
                  <c:v>16.998000000000001</c:v>
                </c:pt>
                <c:pt idx="13527">
                  <c:v>16.997</c:v>
                </c:pt>
                <c:pt idx="13528">
                  <c:v>16.998000000000001</c:v>
                </c:pt>
                <c:pt idx="13529">
                  <c:v>16.997</c:v>
                </c:pt>
                <c:pt idx="13530">
                  <c:v>16.995999999999999</c:v>
                </c:pt>
                <c:pt idx="13531">
                  <c:v>16.995999999999999</c:v>
                </c:pt>
                <c:pt idx="13532">
                  <c:v>16.997</c:v>
                </c:pt>
                <c:pt idx="13533">
                  <c:v>16.998000000000001</c:v>
                </c:pt>
                <c:pt idx="13534">
                  <c:v>16.998999999999999</c:v>
                </c:pt>
                <c:pt idx="13535">
                  <c:v>17</c:v>
                </c:pt>
                <c:pt idx="13536">
                  <c:v>16.998000000000001</c:v>
                </c:pt>
                <c:pt idx="13537">
                  <c:v>16.998000000000001</c:v>
                </c:pt>
                <c:pt idx="13538">
                  <c:v>17</c:v>
                </c:pt>
                <c:pt idx="13539">
                  <c:v>17</c:v>
                </c:pt>
                <c:pt idx="13540">
                  <c:v>17</c:v>
                </c:pt>
                <c:pt idx="13541">
                  <c:v>17</c:v>
                </c:pt>
                <c:pt idx="13542">
                  <c:v>17.001000000000001</c:v>
                </c:pt>
                <c:pt idx="13543">
                  <c:v>17.001000000000001</c:v>
                </c:pt>
                <c:pt idx="13544">
                  <c:v>17.001000000000001</c:v>
                </c:pt>
                <c:pt idx="13545">
                  <c:v>17.001000000000001</c:v>
                </c:pt>
                <c:pt idx="13546">
                  <c:v>17.001999999999999</c:v>
                </c:pt>
                <c:pt idx="13547">
                  <c:v>17.001999999999999</c:v>
                </c:pt>
                <c:pt idx="13548">
                  <c:v>17.004000000000001</c:v>
                </c:pt>
                <c:pt idx="13549">
                  <c:v>17.003</c:v>
                </c:pt>
                <c:pt idx="13550">
                  <c:v>17.001999999999999</c:v>
                </c:pt>
                <c:pt idx="13551">
                  <c:v>17.001999999999999</c:v>
                </c:pt>
                <c:pt idx="13552">
                  <c:v>17.003</c:v>
                </c:pt>
                <c:pt idx="13553">
                  <c:v>17.001999999999999</c:v>
                </c:pt>
                <c:pt idx="13554">
                  <c:v>17.003</c:v>
                </c:pt>
                <c:pt idx="13555">
                  <c:v>17.004999999999999</c:v>
                </c:pt>
                <c:pt idx="13556">
                  <c:v>17.003</c:v>
                </c:pt>
                <c:pt idx="13557">
                  <c:v>17.001999999999999</c:v>
                </c:pt>
                <c:pt idx="13558">
                  <c:v>17.001999999999999</c:v>
                </c:pt>
                <c:pt idx="13559">
                  <c:v>17.003</c:v>
                </c:pt>
                <c:pt idx="13560">
                  <c:v>17.001999999999999</c:v>
                </c:pt>
                <c:pt idx="13561">
                  <c:v>17.003</c:v>
                </c:pt>
                <c:pt idx="13562">
                  <c:v>17.003</c:v>
                </c:pt>
                <c:pt idx="13563">
                  <c:v>17.003</c:v>
                </c:pt>
                <c:pt idx="13564">
                  <c:v>17.001000000000001</c:v>
                </c:pt>
                <c:pt idx="13565">
                  <c:v>17.003</c:v>
                </c:pt>
                <c:pt idx="13566">
                  <c:v>17.001999999999999</c:v>
                </c:pt>
                <c:pt idx="13567">
                  <c:v>17</c:v>
                </c:pt>
                <c:pt idx="13568">
                  <c:v>17.001000000000001</c:v>
                </c:pt>
                <c:pt idx="13569">
                  <c:v>17.001000000000001</c:v>
                </c:pt>
                <c:pt idx="13570">
                  <c:v>17</c:v>
                </c:pt>
                <c:pt idx="13571">
                  <c:v>17.001000000000001</c:v>
                </c:pt>
                <c:pt idx="13572">
                  <c:v>17.001000000000001</c:v>
                </c:pt>
                <c:pt idx="13573">
                  <c:v>17</c:v>
                </c:pt>
                <c:pt idx="13574">
                  <c:v>16.998999999999999</c:v>
                </c:pt>
                <c:pt idx="13575">
                  <c:v>16.998999999999999</c:v>
                </c:pt>
                <c:pt idx="13576">
                  <c:v>16.998000000000001</c:v>
                </c:pt>
                <c:pt idx="13577">
                  <c:v>16.997</c:v>
                </c:pt>
                <c:pt idx="13578">
                  <c:v>16.997</c:v>
                </c:pt>
                <c:pt idx="13579">
                  <c:v>16.997</c:v>
                </c:pt>
                <c:pt idx="13580">
                  <c:v>16.997</c:v>
                </c:pt>
                <c:pt idx="13581">
                  <c:v>16.997</c:v>
                </c:pt>
                <c:pt idx="13582">
                  <c:v>16.997</c:v>
                </c:pt>
                <c:pt idx="13583">
                  <c:v>16.997</c:v>
                </c:pt>
                <c:pt idx="13584">
                  <c:v>16.995999999999999</c:v>
                </c:pt>
                <c:pt idx="13585">
                  <c:v>16.995999999999999</c:v>
                </c:pt>
                <c:pt idx="13586">
                  <c:v>16.995999999999999</c:v>
                </c:pt>
                <c:pt idx="13587">
                  <c:v>16.995999999999999</c:v>
                </c:pt>
                <c:pt idx="13588">
                  <c:v>16.995000000000001</c:v>
                </c:pt>
                <c:pt idx="13589">
                  <c:v>16.998000000000001</c:v>
                </c:pt>
                <c:pt idx="13590">
                  <c:v>16.997</c:v>
                </c:pt>
                <c:pt idx="13591">
                  <c:v>16.997</c:v>
                </c:pt>
                <c:pt idx="13592">
                  <c:v>16.998000000000001</c:v>
                </c:pt>
                <c:pt idx="13593">
                  <c:v>16.998000000000001</c:v>
                </c:pt>
                <c:pt idx="13594">
                  <c:v>16.998000000000001</c:v>
                </c:pt>
                <c:pt idx="13595">
                  <c:v>16.998999999999999</c:v>
                </c:pt>
                <c:pt idx="13596">
                  <c:v>16.998000000000001</c:v>
                </c:pt>
                <c:pt idx="13597">
                  <c:v>16.998000000000001</c:v>
                </c:pt>
                <c:pt idx="13598">
                  <c:v>16.998000000000001</c:v>
                </c:pt>
                <c:pt idx="13599">
                  <c:v>16.998999999999999</c:v>
                </c:pt>
                <c:pt idx="13600">
                  <c:v>17</c:v>
                </c:pt>
                <c:pt idx="13601">
                  <c:v>16.998999999999999</c:v>
                </c:pt>
                <c:pt idx="13602">
                  <c:v>17.001999999999999</c:v>
                </c:pt>
                <c:pt idx="13603">
                  <c:v>17.001999999999999</c:v>
                </c:pt>
                <c:pt idx="13604">
                  <c:v>17.001000000000001</c:v>
                </c:pt>
                <c:pt idx="13605">
                  <c:v>17.001999999999999</c:v>
                </c:pt>
                <c:pt idx="13606">
                  <c:v>17.001999999999999</c:v>
                </c:pt>
                <c:pt idx="13607">
                  <c:v>17.001999999999999</c:v>
                </c:pt>
                <c:pt idx="13608">
                  <c:v>17.001999999999999</c:v>
                </c:pt>
                <c:pt idx="13609">
                  <c:v>17.004000000000001</c:v>
                </c:pt>
                <c:pt idx="13610">
                  <c:v>17.003</c:v>
                </c:pt>
                <c:pt idx="13611">
                  <c:v>17.003</c:v>
                </c:pt>
                <c:pt idx="13612">
                  <c:v>17.004000000000001</c:v>
                </c:pt>
                <c:pt idx="13613">
                  <c:v>17.004000000000001</c:v>
                </c:pt>
                <c:pt idx="13614">
                  <c:v>17.001999999999999</c:v>
                </c:pt>
                <c:pt idx="13615">
                  <c:v>17.004000000000001</c:v>
                </c:pt>
                <c:pt idx="13616">
                  <c:v>17.001999999999999</c:v>
                </c:pt>
                <c:pt idx="13617">
                  <c:v>17.003</c:v>
                </c:pt>
                <c:pt idx="13618">
                  <c:v>17.004000000000001</c:v>
                </c:pt>
                <c:pt idx="13619">
                  <c:v>17.004999999999999</c:v>
                </c:pt>
                <c:pt idx="13620">
                  <c:v>17.004999999999999</c:v>
                </c:pt>
                <c:pt idx="13621">
                  <c:v>17.003</c:v>
                </c:pt>
                <c:pt idx="13622">
                  <c:v>17.003</c:v>
                </c:pt>
                <c:pt idx="13623">
                  <c:v>17.003</c:v>
                </c:pt>
                <c:pt idx="13624">
                  <c:v>17.001000000000001</c:v>
                </c:pt>
                <c:pt idx="13625">
                  <c:v>17.001000000000001</c:v>
                </c:pt>
                <c:pt idx="13626">
                  <c:v>17.001999999999999</c:v>
                </c:pt>
                <c:pt idx="13627">
                  <c:v>17.001000000000001</c:v>
                </c:pt>
                <c:pt idx="13628">
                  <c:v>17.001000000000001</c:v>
                </c:pt>
                <c:pt idx="13629">
                  <c:v>17.001000000000001</c:v>
                </c:pt>
                <c:pt idx="13630">
                  <c:v>17</c:v>
                </c:pt>
                <c:pt idx="13631">
                  <c:v>17</c:v>
                </c:pt>
                <c:pt idx="13632">
                  <c:v>17.001000000000001</c:v>
                </c:pt>
                <c:pt idx="13633">
                  <c:v>17</c:v>
                </c:pt>
                <c:pt idx="13634">
                  <c:v>16.998999999999999</c:v>
                </c:pt>
                <c:pt idx="13635">
                  <c:v>17</c:v>
                </c:pt>
                <c:pt idx="13636">
                  <c:v>16.998999999999999</c:v>
                </c:pt>
                <c:pt idx="13637">
                  <c:v>16.997</c:v>
                </c:pt>
                <c:pt idx="13638">
                  <c:v>16.995999999999999</c:v>
                </c:pt>
                <c:pt idx="13639">
                  <c:v>16.995999999999999</c:v>
                </c:pt>
                <c:pt idx="13640">
                  <c:v>16.997</c:v>
                </c:pt>
                <c:pt idx="13641">
                  <c:v>16.997</c:v>
                </c:pt>
                <c:pt idx="13642">
                  <c:v>16.997</c:v>
                </c:pt>
                <c:pt idx="13643">
                  <c:v>16.997</c:v>
                </c:pt>
                <c:pt idx="13644">
                  <c:v>16.995999999999999</c:v>
                </c:pt>
                <c:pt idx="13645">
                  <c:v>16.997</c:v>
                </c:pt>
                <c:pt idx="13646">
                  <c:v>16.997</c:v>
                </c:pt>
                <c:pt idx="13647">
                  <c:v>16.995999999999999</c:v>
                </c:pt>
                <c:pt idx="13648">
                  <c:v>16.995000000000001</c:v>
                </c:pt>
                <c:pt idx="13649">
                  <c:v>16.997</c:v>
                </c:pt>
                <c:pt idx="13650">
                  <c:v>16.998000000000001</c:v>
                </c:pt>
                <c:pt idx="13651">
                  <c:v>16.998000000000001</c:v>
                </c:pt>
                <c:pt idx="13652">
                  <c:v>16.998000000000001</c:v>
                </c:pt>
                <c:pt idx="13653">
                  <c:v>16.998000000000001</c:v>
                </c:pt>
                <c:pt idx="13654">
                  <c:v>16.998000000000001</c:v>
                </c:pt>
                <c:pt idx="13655">
                  <c:v>16.998000000000001</c:v>
                </c:pt>
                <c:pt idx="13656">
                  <c:v>16.998000000000001</c:v>
                </c:pt>
                <c:pt idx="13657">
                  <c:v>16.998000000000001</c:v>
                </c:pt>
                <c:pt idx="13658">
                  <c:v>17</c:v>
                </c:pt>
                <c:pt idx="13659">
                  <c:v>17</c:v>
                </c:pt>
                <c:pt idx="13660">
                  <c:v>17</c:v>
                </c:pt>
                <c:pt idx="13661">
                  <c:v>16.998999999999999</c:v>
                </c:pt>
                <c:pt idx="13662">
                  <c:v>17.001000000000001</c:v>
                </c:pt>
                <c:pt idx="13663">
                  <c:v>17</c:v>
                </c:pt>
                <c:pt idx="13664">
                  <c:v>17</c:v>
                </c:pt>
                <c:pt idx="13665">
                  <c:v>17.001000000000001</c:v>
                </c:pt>
                <c:pt idx="13666">
                  <c:v>17.001000000000001</c:v>
                </c:pt>
                <c:pt idx="13667">
                  <c:v>17.001999999999999</c:v>
                </c:pt>
                <c:pt idx="13668">
                  <c:v>17.001999999999999</c:v>
                </c:pt>
                <c:pt idx="13669">
                  <c:v>17.001999999999999</c:v>
                </c:pt>
                <c:pt idx="13670">
                  <c:v>17.003</c:v>
                </c:pt>
                <c:pt idx="13671">
                  <c:v>17.001999999999999</c:v>
                </c:pt>
                <c:pt idx="13672">
                  <c:v>17.001999999999999</c:v>
                </c:pt>
                <c:pt idx="13673">
                  <c:v>17.003</c:v>
                </c:pt>
                <c:pt idx="13674">
                  <c:v>17.001999999999999</c:v>
                </c:pt>
                <c:pt idx="13675">
                  <c:v>17.003</c:v>
                </c:pt>
                <c:pt idx="13676">
                  <c:v>17.003</c:v>
                </c:pt>
                <c:pt idx="13677">
                  <c:v>17.003</c:v>
                </c:pt>
                <c:pt idx="13678">
                  <c:v>17.004000000000001</c:v>
                </c:pt>
                <c:pt idx="13679">
                  <c:v>17.004000000000001</c:v>
                </c:pt>
                <c:pt idx="13680">
                  <c:v>17.003</c:v>
                </c:pt>
                <c:pt idx="13681">
                  <c:v>17.001999999999999</c:v>
                </c:pt>
                <c:pt idx="13682">
                  <c:v>17.003</c:v>
                </c:pt>
                <c:pt idx="13683">
                  <c:v>17.003</c:v>
                </c:pt>
                <c:pt idx="13684">
                  <c:v>17.001999999999999</c:v>
                </c:pt>
                <c:pt idx="13685">
                  <c:v>17.001999999999999</c:v>
                </c:pt>
                <c:pt idx="13686">
                  <c:v>17.003</c:v>
                </c:pt>
                <c:pt idx="13687">
                  <c:v>17.001000000000001</c:v>
                </c:pt>
                <c:pt idx="13688">
                  <c:v>17.001999999999999</c:v>
                </c:pt>
                <c:pt idx="13689">
                  <c:v>17.003</c:v>
                </c:pt>
                <c:pt idx="13690">
                  <c:v>17.003</c:v>
                </c:pt>
                <c:pt idx="13691">
                  <c:v>17.001999999999999</c:v>
                </c:pt>
                <c:pt idx="13692">
                  <c:v>17</c:v>
                </c:pt>
                <c:pt idx="13693">
                  <c:v>17.001000000000001</c:v>
                </c:pt>
                <c:pt idx="13694">
                  <c:v>16.998999999999999</c:v>
                </c:pt>
                <c:pt idx="13695">
                  <c:v>17</c:v>
                </c:pt>
                <c:pt idx="13696">
                  <c:v>17.001000000000001</c:v>
                </c:pt>
                <c:pt idx="13697">
                  <c:v>17.001000000000001</c:v>
                </c:pt>
                <c:pt idx="13698">
                  <c:v>16.998000000000001</c:v>
                </c:pt>
                <c:pt idx="13699">
                  <c:v>16.998000000000001</c:v>
                </c:pt>
                <c:pt idx="13700">
                  <c:v>16.998000000000001</c:v>
                </c:pt>
                <c:pt idx="13701">
                  <c:v>16.998000000000001</c:v>
                </c:pt>
                <c:pt idx="13702">
                  <c:v>16.998000000000001</c:v>
                </c:pt>
                <c:pt idx="13703">
                  <c:v>16.997</c:v>
                </c:pt>
                <c:pt idx="13704">
                  <c:v>16.997</c:v>
                </c:pt>
                <c:pt idx="13705">
                  <c:v>16.995999999999999</c:v>
                </c:pt>
                <c:pt idx="13706">
                  <c:v>16.995999999999999</c:v>
                </c:pt>
                <c:pt idx="13707">
                  <c:v>16.995000000000001</c:v>
                </c:pt>
                <c:pt idx="13708">
                  <c:v>16.997</c:v>
                </c:pt>
                <c:pt idx="13709">
                  <c:v>16.997</c:v>
                </c:pt>
                <c:pt idx="13710">
                  <c:v>16.998999999999999</c:v>
                </c:pt>
                <c:pt idx="13711">
                  <c:v>16.995999999999999</c:v>
                </c:pt>
                <c:pt idx="13712">
                  <c:v>16.995000000000001</c:v>
                </c:pt>
                <c:pt idx="13713">
                  <c:v>16.995999999999999</c:v>
                </c:pt>
                <c:pt idx="13714">
                  <c:v>16.995999999999999</c:v>
                </c:pt>
                <c:pt idx="13715">
                  <c:v>16.998000000000001</c:v>
                </c:pt>
                <c:pt idx="13716">
                  <c:v>16.998000000000001</c:v>
                </c:pt>
                <c:pt idx="13717">
                  <c:v>17</c:v>
                </c:pt>
                <c:pt idx="13718">
                  <c:v>16.997</c:v>
                </c:pt>
                <c:pt idx="13719">
                  <c:v>16.998999999999999</c:v>
                </c:pt>
                <c:pt idx="13720">
                  <c:v>16.998999999999999</c:v>
                </c:pt>
                <c:pt idx="13721">
                  <c:v>16.998000000000001</c:v>
                </c:pt>
                <c:pt idx="13722">
                  <c:v>17</c:v>
                </c:pt>
                <c:pt idx="13723">
                  <c:v>17</c:v>
                </c:pt>
                <c:pt idx="13724">
                  <c:v>17</c:v>
                </c:pt>
                <c:pt idx="13725">
                  <c:v>17.001000000000001</c:v>
                </c:pt>
                <c:pt idx="13726">
                  <c:v>17.001000000000001</c:v>
                </c:pt>
                <c:pt idx="13727">
                  <c:v>17.001000000000001</c:v>
                </c:pt>
                <c:pt idx="13728">
                  <c:v>17.001000000000001</c:v>
                </c:pt>
                <c:pt idx="13729">
                  <c:v>17.001999999999999</c:v>
                </c:pt>
                <c:pt idx="13730">
                  <c:v>17.001999999999999</c:v>
                </c:pt>
                <c:pt idx="13731">
                  <c:v>17.001999999999999</c:v>
                </c:pt>
                <c:pt idx="13732">
                  <c:v>17.001999999999999</c:v>
                </c:pt>
                <c:pt idx="13733">
                  <c:v>17.003</c:v>
                </c:pt>
                <c:pt idx="13734">
                  <c:v>17.003</c:v>
                </c:pt>
                <c:pt idx="13735">
                  <c:v>17.001999999999999</c:v>
                </c:pt>
                <c:pt idx="13736">
                  <c:v>17.004000000000001</c:v>
                </c:pt>
                <c:pt idx="13737">
                  <c:v>17.003</c:v>
                </c:pt>
                <c:pt idx="13738">
                  <c:v>17.003</c:v>
                </c:pt>
                <c:pt idx="13739">
                  <c:v>17.001999999999999</c:v>
                </c:pt>
                <c:pt idx="13740">
                  <c:v>17.003</c:v>
                </c:pt>
                <c:pt idx="13741">
                  <c:v>17.003</c:v>
                </c:pt>
                <c:pt idx="13742">
                  <c:v>17.003</c:v>
                </c:pt>
                <c:pt idx="13743">
                  <c:v>17.003</c:v>
                </c:pt>
                <c:pt idx="13744">
                  <c:v>17.001999999999999</c:v>
                </c:pt>
                <c:pt idx="13745">
                  <c:v>17.003</c:v>
                </c:pt>
                <c:pt idx="13746">
                  <c:v>17.003</c:v>
                </c:pt>
                <c:pt idx="13747">
                  <c:v>17.001000000000001</c:v>
                </c:pt>
                <c:pt idx="13748">
                  <c:v>17.001000000000001</c:v>
                </c:pt>
                <c:pt idx="13749">
                  <c:v>17.001000000000001</c:v>
                </c:pt>
                <c:pt idx="13750">
                  <c:v>17.001000000000001</c:v>
                </c:pt>
                <c:pt idx="13751">
                  <c:v>17.001000000000001</c:v>
                </c:pt>
                <c:pt idx="13752">
                  <c:v>17.001000000000001</c:v>
                </c:pt>
                <c:pt idx="13753">
                  <c:v>17.001999999999999</c:v>
                </c:pt>
                <c:pt idx="13754">
                  <c:v>17</c:v>
                </c:pt>
                <c:pt idx="13755">
                  <c:v>16.998999999999999</c:v>
                </c:pt>
                <c:pt idx="13756">
                  <c:v>17</c:v>
                </c:pt>
                <c:pt idx="13757">
                  <c:v>17</c:v>
                </c:pt>
                <c:pt idx="13758">
                  <c:v>16.998999999999999</c:v>
                </c:pt>
                <c:pt idx="13759">
                  <c:v>16.998999999999999</c:v>
                </c:pt>
                <c:pt idx="13760">
                  <c:v>16.998999999999999</c:v>
                </c:pt>
                <c:pt idx="13761">
                  <c:v>16.998999999999999</c:v>
                </c:pt>
                <c:pt idx="13762">
                  <c:v>16.998000000000001</c:v>
                </c:pt>
                <c:pt idx="13763">
                  <c:v>16.998000000000001</c:v>
                </c:pt>
                <c:pt idx="13764">
                  <c:v>16.998000000000001</c:v>
                </c:pt>
                <c:pt idx="13765">
                  <c:v>16.997</c:v>
                </c:pt>
                <c:pt idx="13766">
                  <c:v>16.998000000000001</c:v>
                </c:pt>
                <c:pt idx="13767">
                  <c:v>16.997</c:v>
                </c:pt>
                <c:pt idx="13768">
                  <c:v>16.995999999999999</c:v>
                </c:pt>
                <c:pt idx="13769">
                  <c:v>16.997</c:v>
                </c:pt>
                <c:pt idx="13770">
                  <c:v>16.997</c:v>
                </c:pt>
                <c:pt idx="13771">
                  <c:v>16.995999999999999</c:v>
                </c:pt>
                <c:pt idx="13772">
                  <c:v>16.997</c:v>
                </c:pt>
                <c:pt idx="13773">
                  <c:v>16.997</c:v>
                </c:pt>
                <c:pt idx="13774">
                  <c:v>16.997</c:v>
                </c:pt>
                <c:pt idx="13775">
                  <c:v>16.997</c:v>
                </c:pt>
                <c:pt idx="13776">
                  <c:v>16.997</c:v>
                </c:pt>
                <c:pt idx="13777">
                  <c:v>16.997</c:v>
                </c:pt>
                <c:pt idx="13778">
                  <c:v>16.998000000000001</c:v>
                </c:pt>
                <c:pt idx="13779">
                  <c:v>16.998999999999999</c:v>
                </c:pt>
                <c:pt idx="13780">
                  <c:v>16.998999999999999</c:v>
                </c:pt>
                <c:pt idx="13781">
                  <c:v>16.998999999999999</c:v>
                </c:pt>
                <c:pt idx="13782">
                  <c:v>16.998999999999999</c:v>
                </c:pt>
                <c:pt idx="13783">
                  <c:v>16.998999999999999</c:v>
                </c:pt>
                <c:pt idx="13784">
                  <c:v>17</c:v>
                </c:pt>
                <c:pt idx="13785">
                  <c:v>17</c:v>
                </c:pt>
                <c:pt idx="13786">
                  <c:v>17</c:v>
                </c:pt>
                <c:pt idx="13787">
                  <c:v>17.001000000000001</c:v>
                </c:pt>
                <c:pt idx="13788">
                  <c:v>17.001000000000001</c:v>
                </c:pt>
                <c:pt idx="13789">
                  <c:v>17.001000000000001</c:v>
                </c:pt>
                <c:pt idx="13790">
                  <c:v>17.001000000000001</c:v>
                </c:pt>
                <c:pt idx="13791">
                  <c:v>17.001000000000001</c:v>
                </c:pt>
                <c:pt idx="13792">
                  <c:v>17.001999999999999</c:v>
                </c:pt>
                <c:pt idx="13793">
                  <c:v>17.003</c:v>
                </c:pt>
                <c:pt idx="13794">
                  <c:v>17.001999999999999</c:v>
                </c:pt>
                <c:pt idx="13795">
                  <c:v>17.001999999999999</c:v>
                </c:pt>
                <c:pt idx="13796">
                  <c:v>17.003</c:v>
                </c:pt>
                <c:pt idx="13797">
                  <c:v>17.003</c:v>
                </c:pt>
                <c:pt idx="13798">
                  <c:v>17.001999999999999</c:v>
                </c:pt>
                <c:pt idx="13799">
                  <c:v>17.001999999999999</c:v>
                </c:pt>
                <c:pt idx="13800">
                  <c:v>17.003</c:v>
                </c:pt>
                <c:pt idx="13801">
                  <c:v>17.001999999999999</c:v>
                </c:pt>
                <c:pt idx="13802">
                  <c:v>17.003</c:v>
                </c:pt>
                <c:pt idx="13803">
                  <c:v>17.004000000000001</c:v>
                </c:pt>
                <c:pt idx="13804">
                  <c:v>17.003</c:v>
                </c:pt>
                <c:pt idx="13805">
                  <c:v>17.003</c:v>
                </c:pt>
                <c:pt idx="13806">
                  <c:v>17.003</c:v>
                </c:pt>
                <c:pt idx="13807">
                  <c:v>17.003</c:v>
                </c:pt>
                <c:pt idx="13808">
                  <c:v>17.003</c:v>
                </c:pt>
                <c:pt idx="13809">
                  <c:v>17.003</c:v>
                </c:pt>
                <c:pt idx="13810">
                  <c:v>17.003</c:v>
                </c:pt>
                <c:pt idx="13811">
                  <c:v>17.003</c:v>
                </c:pt>
                <c:pt idx="13812">
                  <c:v>17.001999999999999</c:v>
                </c:pt>
                <c:pt idx="13813">
                  <c:v>17.001999999999999</c:v>
                </c:pt>
                <c:pt idx="13814">
                  <c:v>17.001999999999999</c:v>
                </c:pt>
                <c:pt idx="13815">
                  <c:v>17.001999999999999</c:v>
                </c:pt>
                <c:pt idx="13816">
                  <c:v>17.001999999999999</c:v>
                </c:pt>
                <c:pt idx="13817">
                  <c:v>17.001999999999999</c:v>
                </c:pt>
                <c:pt idx="13818">
                  <c:v>16.998999999999999</c:v>
                </c:pt>
                <c:pt idx="13819">
                  <c:v>16.998999999999999</c:v>
                </c:pt>
                <c:pt idx="13820">
                  <c:v>17</c:v>
                </c:pt>
                <c:pt idx="13821">
                  <c:v>16.998999999999999</c:v>
                </c:pt>
                <c:pt idx="13822">
                  <c:v>17</c:v>
                </c:pt>
                <c:pt idx="13823">
                  <c:v>17</c:v>
                </c:pt>
                <c:pt idx="13824">
                  <c:v>17</c:v>
                </c:pt>
                <c:pt idx="13825">
                  <c:v>16.998000000000001</c:v>
                </c:pt>
                <c:pt idx="13826">
                  <c:v>16.998000000000001</c:v>
                </c:pt>
                <c:pt idx="13827">
                  <c:v>16.997</c:v>
                </c:pt>
                <c:pt idx="13828">
                  <c:v>16.995999999999999</c:v>
                </c:pt>
                <c:pt idx="13829">
                  <c:v>16.995999999999999</c:v>
                </c:pt>
                <c:pt idx="13830">
                  <c:v>16.997</c:v>
                </c:pt>
                <c:pt idx="13831">
                  <c:v>16.995999999999999</c:v>
                </c:pt>
                <c:pt idx="13832">
                  <c:v>16.995999999999999</c:v>
                </c:pt>
                <c:pt idx="13833">
                  <c:v>16.997</c:v>
                </c:pt>
                <c:pt idx="13834">
                  <c:v>16.997</c:v>
                </c:pt>
                <c:pt idx="13835">
                  <c:v>16.995999999999999</c:v>
                </c:pt>
                <c:pt idx="13836">
                  <c:v>16.997</c:v>
                </c:pt>
                <c:pt idx="13837">
                  <c:v>16.997</c:v>
                </c:pt>
                <c:pt idx="13838">
                  <c:v>16.997</c:v>
                </c:pt>
                <c:pt idx="13839">
                  <c:v>16.998000000000001</c:v>
                </c:pt>
                <c:pt idx="13840">
                  <c:v>16.997</c:v>
                </c:pt>
                <c:pt idx="13841">
                  <c:v>16.995999999999999</c:v>
                </c:pt>
                <c:pt idx="13842">
                  <c:v>16.995999999999999</c:v>
                </c:pt>
                <c:pt idx="13843">
                  <c:v>16.998999999999999</c:v>
                </c:pt>
                <c:pt idx="13844">
                  <c:v>16.998999999999999</c:v>
                </c:pt>
                <c:pt idx="13845">
                  <c:v>16.998999999999999</c:v>
                </c:pt>
                <c:pt idx="13846">
                  <c:v>16.998999999999999</c:v>
                </c:pt>
                <c:pt idx="13847">
                  <c:v>16.998999999999999</c:v>
                </c:pt>
                <c:pt idx="13848">
                  <c:v>16.998999999999999</c:v>
                </c:pt>
                <c:pt idx="13849">
                  <c:v>16.998000000000001</c:v>
                </c:pt>
                <c:pt idx="13850">
                  <c:v>17.001000000000001</c:v>
                </c:pt>
                <c:pt idx="13851">
                  <c:v>17</c:v>
                </c:pt>
                <c:pt idx="13852">
                  <c:v>17</c:v>
                </c:pt>
                <c:pt idx="13853">
                  <c:v>17.001000000000001</c:v>
                </c:pt>
                <c:pt idx="13854">
                  <c:v>17.001000000000001</c:v>
                </c:pt>
                <c:pt idx="13855">
                  <c:v>17.001000000000001</c:v>
                </c:pt>
                <c:pt idx="13856">
                  <c:v>17.001999999999999</c:v>
                </c:pt>
                <c:pt idx="13857">
                  <c:v>17.001999999999999</c:v>
                </c:pt>
                <c:pt idx="13858">
                  <c:v>17.003</c:v>
                </c:pt>
                <c:pt idx="13859">
                  <c:v>17.001000000000001</c:v>
                </c:pt>
                <c:pt idx="13860">
                  <c:v>17.004000000000001</c:v>
                </c:pt>
                <c:pt idx="13861">
                  <c:v>17.004000000000001</c:v>
                </c:pt>
                <c:pt idx="13862">
                  <c:v>17.001999999999999</c:v>
                </c:pt>
                <c:pt idx="13863">
                  <c:v>17.001999999999999</c:v>
                </c:pt>
                <c:pt idx="13864">
                  <c:v>17.003</c:v>
                </c:pt>
                <c:pt idx="13865">
                  <c:v>17.003</c:v>
                </c:pt>
                <c:pt idx="13866">
                  <c:v>17.001999999999999</c:v>
                </c:pt>
                <c:pt idx="13867">
                  <c:v>17.003</c:v>
                </c:pt>
                <c:pt idx="13868">
                  <c:v>17.001999999999999</c:v>
                </c:pt>
                <c:pt idx="13869">
                  <c:v>17.001999999999999</c:v>
                </c:pt>
                <c:pt idx="13870">
                  <c:v>17.004000000000001</c:v>
                </c:pt>
                <c:pt idx="13871">
                  <c:v>17.004000000000001</c:v>
                </c:pt>
                <c:pt idx="13872">
                  <c:v>17.003</c:v>
                </c:pt>
                <c:pt idx="13873">
                  <c:v>17.001999999999999</c:v>
                </c:pt>
                <c:pt idx="13874">
                  <c:v>17.001999999999999</c:v>
                </c:pt>
                <c:pt idx="13875">
                  <c:v>17.003</c:v>
                </c:pt>
                <c:pt idx="13876">
                  <c:v>17.001999999999999</c:v>
                </c:pt>
                <c:pt idx="13877">
                  <c:v>17.003</c:v>
                </c:pt>
                <c:pt idx="13878">
                  <c:v>17.003</c:v>
                </c:pt>
                <c:pt idx="13879">
                  <c:v>17.001999999999999</c:v>
                </c:pt>
                <c:pt idx="13880">
                  <c:v>17.001999999999999</c:v>
                </c:pt>
                <c:pt idx="13881">
                  <c:v>17.001999999999999</c:v>
                </c:pt>
                <c:pt idx="13882">
                  <c:v>17.001000000000001</c:v>
                </c:pt>
                <c:pt idx="13883">
                  <c:v>17</c:v>
                </c:pt>
                <c:pt idx="13884">
                  <c:v>16.998999999999999</c:v>
                </c:pt>
                <c:pt idx="13885">
                  <c:v>17</c:v>
                </c:pt>
                <c:pt idx="13886">
                  <c:v>17</c:v>
                </c:pt>
                <c:pt idx="13887">
                  <c:v>17</c:v>
                </c:pt>
                <c:pt idx="13888">
                  <c:v>16.998999999999999</c:v>
                </c:pt>
                <c:pt idx="13889">
                  <c:v>16.998999999999999</c:v>
                </c:pt>
                <c:pt idx="13890">
                  <c:v>16.998999999999999</c:v>
                </c:pt>
                <c:pt idx="13891">
                  <c:v>16.998999999999999</c:v>
                </c:pt>
                <c:pt idx="13892">
                  <c:v>16.998000000000001</c:v>
                </c:pt>
                <c:pt idx="13893">
                  <c:v>16.998000000000001</c:v>
                </c:pt>
                <c:pt idx="13894">
                  <c:v>17</c:v>
                </c:pt>
                <c:pt idx="13895">
                  <c:v>16.997</c:v>
                </c:pt>
                <c:pt idx="13896">
                  <c:v>16.997</c:v>
                </c:pt>
                <c:pt idx="13897">
                  <c:v>16.998000000000001</c:v>
                </c:pt>
                <c:pt idx="13898">
                  <c:v>16.995000000000001</c:v>
                </c:pt>
                <c:pt idx="13899">
                  <c:v>16.995999999999999</c:v>
                </c:pt>
                <c:pt idx="13900">
                  <c:v>16.997</c:v>
                </c:pt>
                <c:pt idx="13901">
                  <c:v>16.995999999999999</c:v>
                </c:pt>
                <c:pt idx="13902">
                  <c:v>16.995999999999999</c:v>
                </c:pt>
                <c:pt idx="13903">
                  <c:v>16.998000000000001</c:v>
                </c:pt>
                <c:pt idx="13904">
                  <c:v>16.997</c:v>
                </c:pt>
                <c:pt idx="13905">
                  <c:v>16.995999999999999</c:v>
                </c:pt>
                <c:pt idx="13906">
                  <c:v>16.995999999999999</c:v>
                </c:pt>
                <c:pt idx="13907">
                  <c:v>16.997</c:v>
                </c:pt>
                <c:pt idx="13908">
                  <c:v>16.997</c:v>
                </c:pt>
                <c:pt idx="13909">
                  <c:v>16.997</c:v>
                </c:pt>
                <c:pt idx="13910">
                  <c:v>16.998000000000001</c:v>
                </c:pt>
                <c:pt idx="13911">
                  <c:v>16.998000000000001</c:v>
                </c:pt>
                <c:pt idx="13912">
                  <c:v>16.997</c:v>
                </c:pt>
                <c:pt idx="13913">
                  <c:v>16.995999999999999</c:v>
                </c:pt>
                <c:pt idx="13914">
                  <c:v>16.998999999999999</c:v>
                </c:pt>
                <c:pt idx="13915">
                  <c:v>16.998000000000001</c:v>
                </c:pt>
                <c:pt idx="13916">
                  <c:v>16.998999999999999</c:v>
                </c:pt>
                <c:pt idx="13917">
                  <c:v>17</c:v>
                </c:pt>
                <c:pt idx="13918">
                  <c:v>17</c:v>
                </c:pt>
                <c:pt idx="13919">
                  <c:v>17</c:v>
                </c:pt>
                <c:pt idx="13920">
                  <c:v>17</c:v>
                </c:pt>
                <c:pt idx="13921">
                  <c:v>17.001000000000001</c:v>
                </c:pt>
                <c:pt idx="13922">
                  <c:v>17.001000000000001</c:v>
                </c:pt>
                <c:pt idx="13923">
                  <c:v>17.001999999999999</c:v>
                </c:pt>
                <c:pt idx="13924">
                  <c:v>17.001999999999999</c:v>
                </c:pt>
                <c:pt idx="13925">
                  <c:v>17.001000000000001</c:v>
                </c:pt>
                <c:pt idx="13926">
                  <c:v>17.001999999999999</c:v>
                </c:pt>
                <c:pt idx="13927">
                  <c:v>17.001999999999999</c:v>
                </c:pt>
                <c:pt idx="13928">
                  <c:v>17.001999999999999</c:v>
                </c:pt>
                <c:pt idx="13929">
                  <c:v>17.001000000000001</c:v>
                </c:pt>
                <c:pt idx="13930">
                  <c:v>17.001999999999999</c:v>
                </c:pt>
                <c:pt idx="13931">
                  <c:v>17.003</c:v>
                </c:pt>
                <c:pt idx="13932">
                  <c:v>17.001999999999999</c:v>
                </c:pt>
                <c:pt idx="13933">
                  <c:v>17.003</c:v>
                </c:pt>
                <c:pt idx="13934">
                  <c:v>17.003</c:v>
                </c:pt>
                <c:pt idx="13935">
                  <c:v>17.003</c:v>
                </c:pt>
                <c:pt idx="13936">
                  <c:v>17.004000000000001</c:v>
                </c:pt>
                <c:pt idx="13937">
                  <c:v>17.004000000000001</c:v>
                </c:pt>
                <c:pt idx="13938">
                  <c:v>17.003</c:v>
                </c:pt>
                <c:pt idx="13939">
                  <c:v>17.001999999999999</c:v>
                </c:pt>
                <c:pt idx="13940">
                  <c:v>17.001999999999999</c:v>
                </c:pt>
                <c:pt idx="13941">
                  <c:v>17.003</c:v>
                </c:pt>
                <c:pt idx="13942">
                  <c:v>17.001999999999999</c:v>
                </c:pt>
                <c:pt idx="13943">
                  <c:v>17.003</c:v>
                </c:pt>
                <c:pt idx="13944">
                  <c:v>17.003</c:v>
                </c:pt>
                <c:pt idx="13945">
                  <c:v>17.001999999999999</c:v>
                </c:pt>
                <c:pt idx="13946">
                  <c:v>17.003</c:v>
                </c:pt>
                <c:pt idx="13947">
                  <c:v>17.003</c:v>
                </c:pt>
                <c:pt idx="13948">
                  <c:v>17.001000000000001</c:v>
                </c:pt>
                <c:pt idx="13949">
                  <c:v>17.001000000000001</c:v>
                </c:pt>
                <c:pt idx="13950">
                  <c:v>17.001000000000001</c:v>
                </c:pt>
                <c:pt idx="13951">
                  <c:v>17.001000000000001</c:v>
                </c:pt>
                <c:pt idx="13952">
                  <c:v>17</c:v>
                </c:pt>
                <c:pt idx="13953">
                  <c:v>17</c:v>
                </c:pt>
                <c:pt idx="13954">
                  <c:v>17</c:v>
                </c:pt>
                <c:pt idx="13955">
                  <c:v>16.998000000000001</c:v>
                </c:pt>
                <c:pt idx="13956">
                  <c:v>16.997</c:v>
                </c:pt>
                <c:pt idx="13957">
                  <c:v>16.997</c:v>
                </c:pt>
                <c:pt idx="13958">
                  <c:v>16.998999999999999</c:v>
                </c:pt>
                <c:pt idx="13959">
                  <c:v>16.998999999999999</c:v>
                </c:pt>
                <c:pt idx="13960">
                  <c:v>16.997</c:v>
                </c:pt>
                <c:pt idx="13961">
                  <c:v>16.998000000000001</c:v>
                </c:pt>
                <c:pt idx="13962">
                  <c:v>16.995999999999999</c:v>
                </c:pt>
                <c:pt idx="13963">
                  <c:v>16.997</c:v>
                </c:pt>
                <c:pt idx="13964">
                  <c:v>16.997</c:v>
                </c:pt>
                <c:pt idx="13965">
                  <c:v>16.997</c:v>
                </c:pt>
                <c:pt idx="13966">
                  <c:v>16.995000000000001</c:v>
                </c:pt>
                <c:pt idx="13967">
                  <c:v>16.998999999999999</c:v>
                </c:pt>
                <c:pt idx="13968">
                  <c:v>16.997</c:v>
                </c:pt>
                <c:pt idx="13969">
                  <c:v>16.998000000000001</c:v>
                </c:pt>
                <c:pt idx="13970">
                  <c:v>16.998999999999999</c:v>
                </c:pt>
                <c:pt idx="13971">
                  <c:v>16.998999999999999</c:v>
                </c:pt>
                <c:pt idx="13972">
                  <c:v>16.998999999999999</c:v>
                </c:pt>
                <c:pt idx="13973">
                  <c:v>16.998000000000001</c:v>
                </c:pt>
                <c:pt idx="13974">
                  <c:v>16.998999999999999</c:v>
                </c:pt>
                <c:pt idx="13975">
                  <c:v>16.998999999999999</c:v>
                </c:pt>
                <c:pt idx="13976">
                  <c:v>17</c:v>
                </c:pt>
                <c:pt idx="13977">
                  <c:v>17</c:v>
                </c:pt>
                <c:pt idx="13978">
                  <c:v>17</c:v>
                </c:pt>
                <c:pt idx="13979">
                  <c:v>16.998999999999999</c:v>
                </c:pt>
                <c:pt idx="13980">
                  <c:v>17.001999999999999</c:v>
                </c:pt>
                <c:pt idx="13981">
                  <c:v>17.001999999999999</c:v>
                </c:pt>
                <c:pt idx="13982">
                  <c:v>17.001999999999999</c:v>
                </c:pt>
                <c:pt idx="13983">
                  <c:v>17.001000000000001</c:v>
                </c:pt>
                <c:pt idx="13984">
                  <c:v>17.003</c:v>
                </c:pt>
                <c:pt idx="13985">
                  <c:v>17.001999999999999</c:v>
                </c:pt>
                <c:pt idx="13986">
                  <c:v>17.001000000000001</c:v>
                </c:pt>
                <c:pt idx="13987">
                  <c:v>17.001999999999999</c:v>
                </c:pt>
                <c:pt idx="13988">
                  <c:v>17.001999999999999</c:v>
                </c:pt>
                <c:pt idx="13989">
                  <c:v>17.001999999999999</c:v>
                </c:pt>
                <c:pt idx="13990">
                  <c:v>17.001999999999999</c:v>
                </c:pt>
                <c:pt idx="13991">
                  <c:v>17.003</c:v>
                </c:pt>
                <c:pt idx="13992">
                  <c:v>17.001999999999999</c:v>
                </c:pt>
                <c:pt idx="13993">
                  <c:v>17.004000000000001</c:v>
                </c:pt>
                <c:pt idx="13994">
                  <c:v>17.004000000000001</c:v>
                </c:pt>
                <c:pt idx="13995">
                  <c:v>17.004000000000001</c:v>
                </c:pt>
                <c:pt idx="13996">
                  <c:v>17.001999999999999</c:v>
                </c:pt>
                <c:pt idx="13997">
                  <c:v>17.004000000000001</c:v>
                </c:pt>
                <c:pt idx="13998">
                  <c:v>17.003</c:v>
                </c:pt>
                <c:pt idx="13999">
                  <c:v>17.003</c:v>
                </c:pt>
                <c:pt idx="14000">
                  <c:v>17.003</c:v>
                </c:pt>
                <c:pt idx="14001">
                  <c:v>17.001999999999999</c:v>
                </c:pt>
                <c:pt idx="14002">
                  <c:v>17.001000000000001</c:v>
                </c:pt>
                <c:pt idx="14003">
                  <c:v>17.001999999999999</c:v>
                </c:pt>
                <c:pt idx="14004">
                  <c:v>17.001999999999999</c:v>
                </c:pt>
                <c:pt idx="14005">
                  <c:v>17.001999999999999</c:v>
                </c:pt>
                <c:pt idx="14006">
                  <c:v>17.001000000000001</c:v>
                </c:pt>
                <c:pt idx="14007">
                  <c:v>17.001999999999999</c:v>
                </c:pt>
                <c:pt idx="14008">
                  <c:v>17</c:v>
                </c:pt>
                <c:pt idx="14009">
                  <c:v>16.998999999999999</c:v>
                </c:pt>
                <c:pt idx="14010">
                  <c:v>17</c:v>
                </c:pt>
                <c:pt idx="14011">
                  <c:v>17</c:v>
                </c:pt>
                <c:pt idx="14012">
                  <c:v>16.998000000000001</c:v>
                </c:pt>
                <c:pt idx="14013">
                  <c:v>16.997</c:v>
                </c:pt>
                <c:pt idx="14014">
                  <c:v>16.998999999999999</c:v>
                </c:pt>
                <c:pt idx="14015">
                  <c:v>16.998000000000001</c:v>
                </c:pt>
                <c:pt idx="14016">
                  <c:v>16.997</c:v>
                </c:pt>
                <c:pt idx="14017">
                  <c:v>16.997</c:v>
                </c:pt>
                <c:pt idx="14018">
                  <c:v>16.995999999999999</c:v>
                </c:pt>
                <c:pt idx="14019">
                  <c:v>16.995000000000001</c:v>
                </c:pt>
                <c:pt idx="14020">
                  <c:v>16.995000000000001</c:v>
                </c:pt>
                <c:pt idx="14021">
                  <c:v>16.995999999999999</c:v>
                </c:pt>
                <c:pt idx="14022">
                  <c:v>16.995999999999999</c:v>
                </c:pt>
                <c:pt idx="14023">
                  <c:v>16.995999999999999</c:v>
                </c:pt>
                <c:pt idx="14024">
                  <c:v>16.998000000000001</c:v>
                </c:pt>
                <c:pt idx="14025">
                  <c:v>16.998000000000001</c:v>
                </c:pt>
                <c:pt idx="14026">
                  <c:v>16.997</c:v>
                </c:pt>
                <c:pt idx="14027">
                  <c:v>16.998000000000001</c:v>
                </c:pt>
                <c:pt idx="14028">
                  <c:v>16.998000000000001</c:v>
                </c:pt>
                <c:pt idx="14029">
                  <c:v>16.998000000000001</c:v>
                </c:pt>
                <c:pt idx="14030">
                  <c:v>16.998000000000001</c:v>
                </c:pt>
                <c:pt idx="14031">
                  <c:v>16.998999999999999</c:v>
                </c:pt>
                <c:pt idx="14032">
                  <c:v>16.998000000000001</c:v>
                </c:pt>
                <c:pt idx="14033">
                  <c:v>16.998999999999999</c:v>
                </c:pt>
                <c:pt idx="14034">
                  <c:v>17</c:v>
                </c:pt>
                <c:pt idx="14035">
                  <c:v>17</c:v>
                </c:pt>
                <c:pt idx="14036">
                  <c:v>17</c:v>
                </c:pt>
                <c:pt idx="14037">
                  <c:v>17</c:v>
                </c:pt>
                <c:pt idx="14038">
                  <c:v>17.001000000000001</c:v>
                </c:pt>
                <c:pt idx="14039">
                  <c:v>17.001999999999999</c:v>
                </c:pt>
                <c:pt idx="14040">
                  <c:v>17.001999999999999</c:v>
                </c:pt>
                <c:pt idx="14041">
                  <c:v>17.001999999999999</c:v>
                </c:pt>
                <c:pt idx="14042">
                  <c:v>17.003</c:v>
                </c:pt>
                <c:pt idx="14043">
                  <c:v>17.001999999999999</c:v>
                </c:pt>
                <c:pt idx="14044">
                  <c:v>17.001000000000001</c:v>
                </c:pt>
                <c:pt idx="14045">
                  <c:v>17.001999999999999</c:v>
                </c:pt>
                <c:pt idx="14046">
                  <c:v>17.003</c:v>
                </c:pt>
                <c:pt idx="14047">
                  <c:v>17.004000000000001</c:v>
                </c:pt>
                <c:pt idx="14048">
                  <c:v>17.004000000000001</c:v>
                </c:pt>
                <c:pt idx="14049">
                  <c:v>17.003</c:v>
                </c:pt>
                <c:pt idx="14050">
                  <c:v>17.003</c:v>
                </c:pt>
                <c:pt idx="14051">
                  <c:v>17.004000000000001</c:v>
                </c:pt>
                <c:pt idx="14052">
                  <c:v>17.004000000000001</c:v>
                </c:pt>
                <c:pt idx="14053">
                  <c:v>17.003</c:v>
                </c:pt>
                <c:pt idx="14054">
                  <c:v>17.001999999999999</c:v>
                </c:pt>
                <c:pt idx="14055">
                  <c:v>17.003</c:v>
                </c:pt>
                <c:pt idx="14056">
                  <c:v>17.001999999999999</c:v>
                </c:pt>
                <c:pt idx="14057">
                  <c:v>17.004000000000001</c:v>
                </c:pt>
                <c:pt idx="14058">
                  <c:v>17.003</c:v>
                </c:pt>
                <c:pt idx="14059">
                  <c:v>17.001999999999999</c:v>
                </c:pt>
                <c:pt idx="14060">
                  <c:v>17.001999999999999</c:v>
                </c:pt>
                <c:pt idx="14061">
                  <c:v>17.001999999999999</c:v>
                </c:pt>
                <c:pt idx="14062">
                  <c:v>17.001999999999999</c:v>
                </c:pt>
                <c:pt idx="14063">
                  <c:v>17.001000000000001</c:v>
                </c:pt>
                <c:pt idx="14064">
                  <c:v>17.003</c:v>
                </c:pt>
                <c:pt idx="14065">
                  <c:v>17</c:v>
                </c:pt>
                <c:pt idx="14066">
                  <c:v>17</c:v>
                </c:pt>
                <c:pt idx="14067">
                  <c:v>17</c:v>
                </c:pt>
                <c:pt idx="14068">
                  <c:v>17.001000000000001</c:v>
                </c:pt>
                <c:pt idx="14069">
                  <c:v>17.001000000000001</c:v>
                </c:pt>
                <c:pt idx="14070">
                  <c:v>16.998999999999999</c:v>
                </c:pt>
                <c:pt idx="14071">
                  <c:v>17.001000000000001</c:v>
                </c:pt>
                <c:pt idx="14072">
                  <c:v>17.001000000000001</c:v>
                </c:pt>
                <c:pt idx="14073">
                  <c:v>16.998000000000001</c:v>
                </c:pt>
                <c:pt idx="14074">
                  <c:v>16.997</c:v>
                </c:pt>
                <c:pt idx="14075">
                  <c:v>16.997</c:v>
                </c:pt>
                <c:pt idx="14076">
                  <c:v>16.995999999999999</c:v>
                </c:pt>
                <c:pt idx="14077">
                  <c:v>16.998000000000001</c:v>
                </c:pt>
                <c:pt idx="14078">
                  <c:v>16.997</c:v>
                </c:pt>
                <c:pt idx="14079">
                  <c:v>16.998000000000001</c:v>
                </c:pt>
                <c:pt idx="14080">
                  <c:v>16.998000000000001</c:v>
                </c:pt>
                <c:pt idx="14081">
                  <c:v>16.998000000000001</c:v>
                </c:pt>
                <c:pt idx="14082">
                  <c:v>16.997</c:v>
                </c:pt>
                <c:pt idx="14083">
                  <c:v>16.995999999999999</c:v>
                </c:pt>
                <c:pt idx="14084">
                  <c:v>16.995999999999999</c:v>
                </c:pt>
                <c:pt idx="14085">
                  <c:v>16.995999999999999</c:v>
                </c:pt>
                <c:pt idx="14086">
                  <c:v>16.997</c:v>
                </c:pt>
                <c:pt idx="14087">
                  <c:v>16.997</c:v>
                </c:pt>
                <c:pt idx="14088">
                  <c:v>16.998999999999999</c:v>
                </c:pt>
                <c:pt idx="14089">
                  <c:v>16.998999999999999</c:v>
                </c:pt>
                <c:pt idx="14090">
                  <c:v>16.997</c:v>
                </c:pt>
                <c:pt idx="14091">
                  <c:v>16.998999999999999</c:v>
                </c:pt>
                <c:pt idx="14092">
                  <c:v>16.998999999999999</c:v>
                </c:pt>
                <c:pt idx="14093">
                  <c:v>16.998000000000001</c:v>
                </c:pt>
                <c:pt idx="14094">
                  <c:v>17</c:v>
                </c:pt>
                <c:pt idx="14095">
                  <c:v>17</c:v>
                </c:pt>
                <c:pt idx="14096">
                  <c:v>17</c:v>
                </c:pt>
                <c:pt idx="14097">
                  <c:v>17.001000000000001</c:v>
                </c:pt>
                <c:pt idx="14098">
                  <c:v>17.001000000000001</c:v>
                </c:pt>
                <c:pt idx="14099">
                  <c:v>17.001000000000001</c:v>
                </c:pt>
                <c:pt idx="14100">
                  <c:v>17</c:v>
                </c:pt>
                <c:pt idx="14101">
                  <c:v>17.001999999999999</c:v>
                </c:pt>
                <c:pt idx="14102">
                  <c:v>17.001000000000001</c:v>
                </c:pt>
                <c:pt idx="14103">
                  <c:v>17.001000000000001</c:v>
                </c:pt>
                <c:pt idx="14104">
                  <c:v>17.001000000000001</c:v>
                </c:pt>
                <c:pt idx="14105">
                  <c:v>17.001999999999999</c:v>
                </c:pt>
                <c:pt idx="14106">
                  <c:v>17.001999999999999</c:v>
                </c:pt>
                <c:pt idx="14107">
                  <c:v>17.001999999999999</c:v>
                </c:pt>
                <c:pt idx="14108">
                  <c:v>17.001999999999999</c:v>
                </c:pt>
                <c:pt idx="14109">
                  <c:v>17.001999999999999</c:v>
                </c:pt>
                <c:pt idx="14110">
                  <c:v>17.001999999999999</c:v>
                </c:pt>
                <c:pt idx="14111">
                  <c:v>17.004000000000001</c:v>
                </c:pt>
                <c:pt idx="14112">
                  <c:v>17.003</c:v>
                </c:pt>
                <c:pt idx="14113">
                  <c:v>17.001999999999999</c:v>
                </c:pt>
                <c:pt idx="14114">
                  <c:v>17.001999999999999</c:v>
                </c:pt>
                <c:pt idx="14115">
                  <c:v>17.004000000000001</c:v>
                </c:pt>
                <c:pt idx="14116">
                  <c:v>17.003</c:v>
                </c:pt>
                <c:pt idx="14117">
                  <c:v>17.003</c:v>
                </c:pt>
                <c:pt idx="14118">
                  <c:v>17.001999999999999</c:v>
                </c:pt>
                <c:pt idx="14119">
                  <c:v>17.001999999999999</c:v>
                </c:pt>
                <c:pt idx="14120">
                  <c:v>17.001999999999999</c:v>
                </c:pt>
                <c:pt idx="14121">
                  <c:v>17.003</c:v>
                </c:pt>
                <c:pt idx="14122">
                  <c:v>17.003</c:v>
                </c:pt>
                <c:pt idx="14123">
                  <c:v>17.001999999999999</c:v>
                </c:pt>
                <c:pt idx="14124">
                  <c:v>17.001999999999999</c:v>
                </c:pt>
                <c:pt idx="14125">
                  <c:v>17.003</c:v>
                </c:pt>
                <c:pt idx="14126">
                  <c:v>17.001999999999999</c:v>
                </c:pt>
                <c:pt idx="14127">
                  <c:v>17</c:v>
                </c:pt>
                <c:pt idx="14128">
                  <c:v>17.001999999999999</c:v>
                </c:pt>
                <c:pt idx="14129">
                  <c:v>17.001000000000001</c:v>
                </c:pt>
                <c:pt idx="14130">
                  <c:v>17</c:v>
                </c:pt>
                <c:pt idx="14131">
                  <c:v>17.001000000000001</c:v>
                </c:pt>
                <c:pt idx="14132">
                  <c:v>17.001000000000001</c:v>
                </c:pt>
                <c:pt idx="14133">
                  <c:v>16.998999999999999</c:v>
                </c:pt>
                <c:pt idx="14134">
                  <c:v>16.998999999999999</c:v>
                </c:pt>
                <c:pt idx="14135">
                  <c:v>17</c:v>
                </c:pt>
                <c:pt idx="14136">
                  <c:v>17</c:v>
                </c:pt>
                <c:pt idx="14137">
                  <c:v>16.998000000000001</c:v>
                </c:pt>
                <c:pt idx="14138">
                  <c:v>17</c:v>
                </c:pt>
                <c:pt idx="14139">
                  <c:v>17</c:v>
                </c:pt>
                <c:pt idx="14140">
                  <c:v>16.998999999999999</c:v>
                </c:pt>
                <c:pt idx="14141">
                  <c:v>16.998000000000001</c:v>
                </c:pt>
                <c:pt idx="14142">
                  <c:v>16.998000000000001</c:v>
                </c:pt>
                <c:pt idx="14143">
                  <c:v>16.995999999999999</c:v>
                </c:pt>
                <c:pt idx="14144">
                  <c:v>16.998000000000001</c:v>
                </c:pt>
                <c:pt idx="14145">
                  <c:v>16.997</c:v>
                </c:pt>
                <c:pt idx="14146">
                  <c:v>16.995999999999999</c:v>
                </c:pt>
                <c:pt idx="14147">
                  <c:v>16.995999999999999</c:v>
                </c:pt>
                <c:pt idx="14148">
                  <c:v>16.995999999999999</c:v>
                </c:pt>
                <c:pt idx="14149">
                  <c:v>16.995999999999999</c:v>
                </c:pt>
                <c:pt idx="14150">
                  <c:v>16.995999999999999</c:v>
                </c:pt>
                <c:pt idx="14151">
                  <c:v>16.995999999999999</c:v>
                </c:pt>
                <c:pt idx="14152">
                  <c:v>16.997</c:v>
                </c:pt>
                <c:pt idx="14153">
                  <c:v>16.997</c:v>
                </c:pt>
                <c:pt idx="14154">
                  <c:v>16.997</c:v>
                </c:pt>
                <c:pt idx="14155">
                  <c:v>16.997</c:v>
                </c:pt>
                <c:pt idx="14156">
                  <c:v>16.997</c:v>
                </c:pt>
                <c:pt idx="14157">
                  <c:v>16.997</c:v>
                </c:pt>
                <c:pt idx="14158">
                  <c:v>16.997</c:v>
                </c:pt>
                <c:pt idx="14159">
                  <c:v>16.997</c:v>
                </c:pt>
                <c:pt idx="14160">
                  <c:v>16.997</c:v>
                </c:pt>
                <c:pt idx="14161">
                  <c:v>16.998999999999999</c:v>
                </c:pt>
                <c:pt idx="14162">
                  <c:v>16.998999999999999</c:v>
                </c:pt>
                <c:pt idx="14163">
                  <c:v>16.998999999999999</c:v>
                </c:pt>
                <c:pt idx="14164">
                  <c:v>17</c:v>
                </c:pt>
                <c:pt idx="14165">
                  <c:v>17</c:v>
                </c:pt>
                <c:pt idx="14166">
                  <c:v>17</c:v>
                </c:pt>
                <c:pt idx="14167">
                  <c:v>17</c:v>
                </c:pt>
                <c:pt idx="14168">
                  <c:v>17</c:v>
                </c:pt>
                <c:pt idx="14169">
                  <c:v>17</c:v>
                </c:pt>
                <c:pt idx="14170">
                  <c:v>17.001000000000001</c:v>
                </c:pt>
                <c:pt idx="14171">
                  <c:v>17.001999999999999</c:v>
                </c:pt>
                <c:pt idx="14172">
                  <c:v>17.003</c:v>
                </c:pt>
                <c:pt idx="14173">
                  <c:v>17.001000000000001</c:v>
                </c:pt>
                <c:pt idx="14174">
                  <c:v>17.001000000000001</c:v>
                </c:pt>
                <c:pt idx="14175">
                  <c:v>17.001999999999999</c:v>
                </c:pt>
                <c:pt idx="14176">
                  <c:v>17.004000000000001</c:v>
                </c:pt>
                <c:pt idx="14177">
                  <c:v>17.001999999999999</c:v>
                </c:pt>
                <c:pt idx="14178">
                  <c:v>17.003</c:v>
                </c:pt>
                <c:pt idx="14179">
                  <c:v>17.001999999999999</c:v>
                </c:pt>
                <c:pt idx="14180">
                  <c:v>17.001999999999999</c:v>
                </c:pt>
                <c:pt idx="14181">
                  <c:v>17.003</c:v>
                </c:pt>
                <c:pt idx="14182">
                  <c:v>17.003</c:v>
                </c:pt>
                <c:pt idx="14183">
                  <c:v>17.004000000000001</c:v>
                </c:pt>
                <c:pt idx="14184">
                  <c:v>17.004000000000001</c:v>
                </c:pt>
                <c:pt idx="14185">
                  <c:v>17.004000000000001</c:v>
                </c:pt>
                <c:pt idx="14186">
                  <c:v>17.004000000000001</c:v>
                </c:pt>
                <c:pt idx="14187">
                  <c:v>17.001999999999999</c:v>
                </c:pt>
                <c:pt idx="14188">
                  <c:v>17.001000000000001</c:v>
                </c:pt>
                <c:pt idx="14189">
                  <c:v>17.003</c:v>
                </c:pt>
                <c:pt idx="14190">
                  <c:v>17.003</c:v>
                </c:pt>
                <c:pt idx="14191">
                  <c:v>17.001999999999999</c:v>
                </c:pt>
                <c:pt idx="14192">
                  <c:v>17.001999999999999</c:v>
                </c:pt>
                <c:pt idx="14193">
                  <c:v>17</c:v>
                </c:pt>
                <c:pt idx="14194">
                  <c:v>17</c:v>
                </c:pt>
                <c:pt idx="14195">
                  <c:v>17.001000000000001</c:v>
                </c:pt>
                <c:pt idx="14196">
                  <c:v>17.001000000000001</c:v>
                </c:pt>
                <c:pt idx="14197">
                  <c:v>16.998000000000001</c:v>
                </c:pt>
                <c:pt idx="14198">
                  <c:v>16.998000000000001</c:v>
                </c:pt>
                <c:pt idx="14199">
                  <c:v>17</c:v>
                </c:pt>
                <c:pt idx="14200">
                  <c:v>16.998999999999999</c:v>
                </c:pt>
                <c:pt idx="14201">
                  <c:v>16.998999999999999</c:v>
                </c:pt>
                <c:pt idx="14202">
                  <c:v>16.998000000000001</c:v>
                </c:pt>
                <c:pt idx="14203">
                  <c:v>16.998000000000001</c:v>
                </c:pt>
                <c:pt idx="14204">
                  <c:v>16.997</c:v>
                </c:pt>
                <c:pt idx="14205">
                  <c:v>16.997</c:v>
                </c:pt>
                <c:pt idx="14206">
                  <c:v>16.998000000000001</c:v>
                </c:pt>
                <c:pt idx="14207">
                  <c:v>16.995999999999999</c:v>
                </c:pt>
                <c:pt idx="14208">
                  <c:v>16.995999999999999</c:v>
                </c:pt>
                <c:pt idx="14209">
                  <c:v>16.995999999999999</c:v>
                </c:pt>
                <c:pt idx="14210">
                  <c:v>16.995999999999999</c:v>
                </c:pt>
                <c:pt idx="14211">
                  <c:v>16.997</c:v>
                </c:pt>
                <c:pt idx="14212">
                  <c:v>16.997</c:v>
                </c:pt>
                <c:pt idx="14213">
                  <c:v>16.998000000000001</c:v>
                </c:pt>
                <c:pt idx="14214">
                  <c:v>16.997</c:v>
                </c:pt>
                <c:pt idx="14215">
                  <c:v>16.997</c:v>
                </c:pt>
                <c:pt idx="14216">
                  <c:v>16.998000000000001</c:v>
                </c:pt>
                <c:pt idx="14217">
                  <c:v>16.997</c:v>
                </c:pt>
                <c:pt idx="14218">
                  <c:v>16.997</c:v>
                </c:pt>
                <c:pt idx="14219">
                  <c:v>16.998000000000001</c:v>
                </c:pt>
                <c:pt idx="14220">
                  <c:v>16.998000000000001</c:v>
                </c:pt>
                <c:pt idx="14221">
                  <c:v>17.001000000000001</c:v>
                </c:pt>
                <c:pt idx="14222">
                  <c:v>17.001000000000001</c:v>
                </c:pt>
                <c:pt idx="14223">
                  <c:v>17.001999999999999</c:v>
                </c:pt>
                <c:pt idx="14224">
                  <c:v>17.001999999999999</c:v>
                </c:pt>
                <c:pt idx="14225">
                  <c:v>17.001999999999999</c:v>
                </c:pt>
                <c:pt idx="14226">
                  <c:v>17.001999999999999</c:v>
                </c:pt>
                <c:pt idx="14227">
                  <c:v>17.001999999999999</c:v>
                </c:pt>
                <c:pt idx="14228">
                  <c:v>17.001999999999999</c:v>
                </c:pt>
                <c:pt idx="14229">
                  <c:v>17.003</c:v>
                </c:pt>
                <c:pt idx="14230">
                  <c:v>17.001999999999999</c:v>
                </c:pt>
                <c:pt idx="14231">
                  <c:v>17.004000000000001</c:v>
                </c:pt>
                <c:pt idx="14232">
                  <c:v>17.004000000000001</c:v>
                </c:pt>
                <c:pt idx="14233">
                  <c:v>17.004000000000001</c:v>
                </c:pt>
                <c:pt idx="14234">
                  <c:v>17.003</c:v>
                </c:pt>
                <c:pt idx="14235">
                  <c:v>17.003</c:v>
                </c:pt>
                <c:pt idx="14236">
                  <c:v>17.003</c:v>
                </c:pt>
                <c:pt idx="14237">
                  <c:v>17.001999999999999</c:v>
                </c:pt>
                <c:pt idx="14238">
                  <c:v>17.001999999999999</c:v>
                </c:pt>
                <c:pt idx="14239">
                  <c:v>17.001999999999999</c:v>
                </c:pt>
                <c:pt idx="14240">
                  <c:v>17.001000000000001</c:v>
                </c:pt>
                <c:pt idx="14241">
                  <c:v>17.001000000000001</c:v>
                </c:pt>
                <c:pt idx="14242">
                  <c:v>17</c:v>
                </c:pt>
                <c:pt idx="14243">
                  <c:v>16.998999999999999</c:v>
                </c:pt>
                <c:pt idx="14244">
                  <c:v>16.998000000000001</c:v>
                </c:pt>
                <c:pt idx="14245">
                  <c:v>16.998000000000001</c:v>
                </c:pt>
                <c:pt idx="14246">
                  <c:v>16.997</c:v>
                </c:pt>
                <c:pt idx="14247">
                  <c:v>16.997</c:v>
                </c:pt>
                <c:pt idx="14248">
                  <c:v>16.995999999999999</c:v>
                </c:pt>
                <c:pt idx="14249">
                  <c:v>16.997</c:v>
                </c:pt>
                <c:pt idx="14250">
                  <c:v>16.997</c:v>
                </c:pt>
                <c:pt idx="14251">
                  <c:v>16.995999999999999</c:v>
                </c:pt>
                <c:pt idx="14252">
                  <c:v>16.997</c:v>
                </c:pt>
                <c:pt idx="14253">
                  <c:v>16.997</c:v>
                </c:pt>
                <c:pt idx="14254">
                  <c:v>16.997</c:v>
                </c:pt>
                <c:pt idx="14255">
                  <c:v>16.997</c:v>
                </c:pt>
                <c:pt idx="14256">
                  <c:v>16.995999999999999</c:v>
                </c:pt>
                <c:pt idx="14257">
                  <c:v>16.995999999999999</c:v>
                </c:pt>
                <c:pt idx="14258">
                  <c:v>16.998000000000001</c:v>
                </c:pt>
                <c:pt idx="14259">
                  <c:v>16.998000000000001</c:v>
                </c:pt>
                <c:pt idx="14260">
                  <c:v>16.997</c:v>
                </c:pt>
                <c:pt idx="14261">
                  <c:v>16.998000000000001</c:v>
                </c:pt>
                <c:pt idx="14262">
                  <c:v>16.998999999999999</c:v>
                </c:pt>
                <c:pt idx="14263">
                  <c:v>16.998999999999999</c:v>
                </c:pt>
                <c:pt idx="14264">
                  <c:v>16.998000000000001</c:v>
                </c:pt>
                <c:pt idx="14265">
                  <c:v>16.998999999999999</c:v>
                </c:pt>
                <c:pt idx="14266">
                  <c:v>16.998999999999999</c:v>
                </c:pt>
                <c:pt idx="14267">
                  <c:v>16.998999999999999</c:v>
                </c:pt>
                <c:pt idx="14268">
                  <c:v>16.998999999999999</c:v>
                </c:pt>
                <c:pt idx="14269">
                  <c:v>17</c:v>
                </c:pt>
                <c:pt idx="14270">
                  <c:v>17</c:v>
                </c:pt>
                <c:pt idx="14271">
                  <c:v>17</c:v>
                </c:pt>
                <c:pt idx="14272">
                  <c:v>17.001000000000001</c:v>
                </c:pt>
                <c:pt idx="14273">
                  <c:v>17.001000000000001</c:v>
                </c:pt>
                <c:pt idx="14274">
                  <c:v>17.001000000000001</c:v>
                </c:pt>
                <c:pt idx="14275">
                  <c:v>17.003</c:v>
                </c:pt>
                <c:pt idx="14276">
                  <c:v>17.003</c:v>
                </c:pt>
                <c:pt idx="14277">
                  <c:v>17.001999999999999</c:v>
                </c:pt>
                <c:pt idx="14278">
                  <c:v>17.004000000000001</c:v>
                </c:pt>
                <c:pt idx="14279">
                  <c:v>17.003</c:v>
                </c:pt>
                <c:pt idx="14280">
                  <c:v>17.003</c:v>
                </c:pt>
                <c:pt idx="14281">
                  <c:v>17.003</c:v>
                </c:pt>
                <c:pt idx="14282">
                  <c:v>17.004000000000001</c:v>
                </c:pt>
                <c:pt idx="14283">
                  <c:v>17.003</c:v>
                </c:pt>
                <c:pt idx="14284">
                  <c:v>17.004000000000001</c:v>
                </c:pt>
                <c:pt idx="14285">
                  <c:v>17.004000000000001</c:v>
                </c:pt>
                <c:pt idx="14286">
                  <c:v>17.004000000000001</c:v>
                </c:pt>
                <c:pt idx="14287">
                  <c:v>17.003</c:v>
                </c:pt>
                <c:pt idx="14288">
                  <c:v>17.003</c:v>
                </c:pt>
                <c:pt idx="14289">
                  <c:v>17.003</c:v>
                </c:pt>
                <c:pt idx="14290">
                  <c:v>17.003</c:v>
                </c:pt>
                <c:pt idx="14291">
                  <c:v>17</c:v>
                </c:pt>
                <c:pt idx="14292">
                  <c:v>17</c:v>
                </c:pt>
                <c:pt idx="14293">
                  <c:v>17</c:v>
                </c:pt>
                <c:pt idx="14294">
                  <c:v>17</c:v>
                </c:pt>
                <c:pt idx="14295">
                  <c:v>17.001000000000001</c:v>
                </c:pt>
                <c:pt idx="14296">
                  <c:v>16.998999999999999</c:v>
                </c:pt>
                <c:pt idx="14297">
                  <c:v>16.998000000000001</c:v>
                </c:pt>
                <c:pt idx="14298">
                  <c:v>16.998000000000001</c:v>
                </c:pt>
                <c:pt idx="14299">
                  <c:v>16.998000000000001</c:v>
                </c:pt>
                <c:pt idx="14300">
                  <c:v>16.998000000000001</c:v>
                </c:pt>
                <c:pt idx="14301">
                  <c:v>16.997</c:v>
                </c:pt>
                <c:pt idx="14302">
                  <c:v>16.997</c:v>
                </c:pt>
                <c:pt idx="14303">
                  <c:v>16.997</c:v>
                </c:pt>
                <c:pt idx="14304">
                  <c:v>16.998000000000001</c:v>
                </c:pt>
                <c:pt idx="14305">
                  <c:v>16.998000000000001</c:v>
                </c:pt>
                <c:pt idx="14306">
                  <c:v>16.997</c:v>
                </c:pt>
                <c:pt idx="14307">
                  <c:v>16.997</c:v>
                </c:pt>
                <c:pt idx="14308">
                  <c:v>16.997</c:v>
                </c:pt>
                <c:pt idx="14309">
                  <c:v>16.997</c:v>
                </c:pt>
                <c:pt idx="14310">
                  <c:v>16.995999999999999</c:v>
                </c:pt>
                <c:pt idx="14311">
                  <c:v>16.997</c:v>
                </c:pt>
                <c:pt idx="14312">
                  <c:v>16.997</c:v>
                </c:pt>
                <c:pt idx="14313">
                  <c:v>16.997</c:v>
                </c:pt>
                <c:pt idx="14314">
                  <c:v>16.997</c:v>
                </c:pt>
                <c:pt idx="14315">
                  <c:v>16.997</c:v>
                </c:pt>
                <c:pt idx="14316">
                  <c:v>16.997</c:v>
                </c:pt>
                <c:pt idx="14317">
                  <c:v>16.997</c:v>
                </c:pt>
                <c:pt idx="14318">
                  <c:v>16.997</c:v>
                </c:pt>
                <c:pt idx="14319">
                  <c:v>16.998000000000001</c:v>
                </c:pt>
                <c:pt idx="14320">
                  <c:v>16.998000000000001</c:v>
                </c:pt>
                <c:pt idx="14321">
                  <c:v>16.998000000000001</c:v>
                </c:pt>
                <c:pt idx="14322">
                  <c:v>16.998000000000001</c:v>
                </c:pt>
                <c:pt idx="14323">
                  <c:v>16.998999999999999</c:v>
                </c:pt>
                <c:pt idx="14324">
                  <c:v>16.998999999999999</c:v>
                </c:pt>
                <c:pt idx="14325">
                  <c:v>17.001000000000001</c:v>
                </c:pt>
                <c:pt idx="14326">
                  <c:v>17.001000000000001</c:v>
                </c:pt>
                <c:pt idx="14327">
                  <c:v>17.001000000000001</c:v>
                </c:pt>
                <c:pt idx="14328">
                  <c:v>17.001999999999999</c:v>
                </c:pt>
                <c:pt idx="14329">
                  <c:v>17.003</c:v>
                </c:pt>
                <c:pt idx="14330">
                  <c:v>17.001000000000001</c:v>
                </c:pt>
                <c:pt idx="14331">
                  <c:v>17.001000000000001</c:v>
                </c:pt>
                <c:pt idx="14332">
                  <c:v>17.001999999999999</c:v>
                </c:pt>
                <c:pt idx="14333">
                  <c:v>17.001999999999999</c:v>
                </c:pt>
                <c:pt idx="14334">
                  <c:v>17.001999999999999</c:v>
                </c:pt>
                <c:pt idx="14335">
                  <c:v>17.001999999999999</c:v>
                </c:pt>
                <c:pt idx="14336">
                  <c:v>17.004000000000001</c:v>
                </c:pt>
                <c:pt idx="14337">
                  <c:v>17.001999999999999</c:v>
                </c:pt>
                <c:pt idx="14338">
                  <c:v>17.003</c:v>
                </c:pt>
                <c:pt idx="14339">
                  <c:v>17.003</c:v>
                </c:pt>
                <c:pt idx="14340">
                  <c:v>17.003</c:v>
                </c:pt>
                <c:pt idx="14341">
                  <c:v>17.001999999999999</c:v>
                </c:pt>
                <c:pt idx="14342">
                  <c:v>17.001999999999999</c:v>
                </c:pt>
                <c:pt idx="14343">
                  <c:v>17.004999999999999</c:v>
                </c:pt>
                <c:pt idx="14344">
                  <c:v>17.001999999999999</c:v>
                </c:pt>
                <c:pt idx="14345">
                  <c:v>17.003</c:v>
                </c:pt>
                <c:pt idx="14346">
                  <c:v>17.003</c:v>
                </c:pt>
                <c:pt idx="14347">
                  <c:v>17.003</c:v>
                </c:pt>
                <c:pt idx="14348">
                  <c:v>17.004000000000001</c:v>
                </c:pt>
                <c:pt idx="14349">
                  <c:v>17.004000000000001</c:v>
                </c:pt>
                <c:pt idx="14350">
                  <c:v>17.004000000000001</c:v>
                </c:pt>
                <c:pt idx="14351">
                  <c:v>17.001000000000001</c:v>
                </c:pt>
                <c:pt idx="14352">
                  <c:v>17.001999999999999</c:v>
                </c:pt>
                <c:pt idx="14353">
                  <c:v>17.001999999999999</c:v>
                </c:pt>
                <c:pt idx="14354">
                  <c:v>17.001999999999999</c:v>
                </c:pt>
                <c:pt idx="14355">
                  <c:v>17.001999999999999</c:v>
                </c:pt>
                <c:pt idx="14356">
                  <c:v>17.001000000000001</c:v>
                </c:pt>
                <c:pt idx="14357">
                  <c:v>17.001000000000001</c:v>
                </c:pt>
                <c:pt idx="14358">
                  <c:v>17.001000000000001</c:v>
                </c:pt>
                <c:pt idx="14359">
                  <c:v>17</c:v>
                </c:pt>
                <c:pt idx="14360">
                  <c:v>16.998999999999999</c:v>
                </c:pt>
                <c:pt idx="14361">
                  <c:v>16.998999999999999</c:v>
                </c:pt>
                <c:pt idx="14362">
                  <c:v>16.998000000000001</c:v>
                </c:pt>
                <c:pt idx="14363">
                  <c:v>16.998999999999999</c:v>
                </c:pt>
                <c:pt idx="14364">
                  <c:v>16.997</c:v>
                </c:pt>
                <c:pt idx="14365">
                  <c:v>16.998999999999999</c:v>
                </c:pt>
                <c:pt idx="14366">
                  <c:v>16.998999999999999</c:v>
                </c:pt>
                <c:pt idx="14367">
                  <c:v>16.998000000000001</c:v>
                </c:pt>
                <c:pt idx="14368">
                  <c:v>16.997</c:v>
                </c:pt>
                <c:pt idx="14369">
                  <c:v>16.997</c:v>
                </c:pt>
                <c:pt idx="14370">
                  <c:v>16.997</c:v>
                </c:pt>
                <c:pt idx="14371">
                  <c:v>16.995999999999999</c:v>
                </c:pt>
                <c:pt idx="14372">
                  <c:v>16.995999999999999</c:v>
                </c:pt>
                <c:pt idx="14373">
                  <c:v>16.998000000000001</c:v>
                </c:pt>
                <c:pt idx="14374">
                  <c:v>16.997</c:v>
                </c:pt>
                <c:pt idx="14375">
                  <c:v>16.997</c:v>
                </c:pt>
                <c:pt idx="14376">
                  <c:v>16.997</c:v>
                </c:pt>
                <c:pt idx="14377">
                  <c:v>16.997</c:v>
                </c:pt>
                <c:pt idx="14378">
                  <c:v>16.995999999999999</c:v>
                </c:pt>
                <c:pt idx="14379">
                  <c:v>16.998000000000001</c:v>
                </c:pt>
                <c:pt idx="14380">
                  <c:v>16.995999999999999</c:v>
                </c:pt>
                <c:pt idx="14381">
                  <c:v>16.997</c:v>
                </c:pt>
                <c:pt idx="14382">
                  <c:v>16.997</c:v>
                </c:pt>
                <c:pt idx="14383">
                  <c:v>16.998000000000001</c:v>
                </c:pt>
                <c:pt idx="14384">
                  <c:v>16.998999999999999</c:v>
                </c:pt>
                <c:pt idx="14385">
                  <c:v>16.998999999999999</c:v>
                </c:pt>
                <c:pt idx="14386">
                  <c:v>16.998999999999999</c:v>
                </c:pt>
                <c:pt idx="14387">
                  <c:v>16.998000000000001</c:v>
                </c:pt>
                <c:pt idx="14388">
                  <c:v>16.998999999999999</c:v>
                </c:pt>
                <c:pt idx="14389">
                  <c:v>17.001000000000001</c:v>
                </c:pt>
                <c:pt idx="14390">
                  <c:v>16.998999999999999</c:v>
                </c:pt>
                <c:pt idx="14391">
                  <c:v>16.998999999999999</c:v>
                </c:pt>
                <c:pt idx="14392">
                  <c:v>17.001000000000001</c:v>
                </c:pt>
                <c:pt idx="14393">
                  <c:v>17.001000000000001</c:v>
                </c:pt>
                <c:pt idx="14394">
                  <c:v>17.001000000000001</c:v>
                </c:pt>
                <c:pt idx="14395">
                  <c:v>17.001000000000001</c:v>
                </c:pt>
                <c:pt idx="14396">
                  <c:v>17.001999999999999</c:v>
                </c:pt>
                <c:pt idx="14397">
                  <c:v>17.001000000000001</c:v>
                </c:pt>
                <c:pt idx="14398">
                  <c:v>17.001000000000001</c:v>
                </c:pt>
                <c:pt idx="14399">
                  <c:v>17.001000000000001</c:v>
                </c:pt>
                <c:pt idx="14400">
                  <c:v>17.003</c:v>
                </c:pt>
                <c:pt idx="14401">
                  <c:v>17.001000000000001</c:v>
                </c:pt>
                <c:pt idx="14402">
                  <c:v>17.004999999999999</c:v>
                </c:pt>
                <c:pt idx="14403">
                  <c:v>17.003</c:v>
                </c:pt>
                <c:pt idx="14404">
                  <c:v>17.003</c:v>
                </c:pt>
                <c:pt idx="14405">
                  <c:v>17.003</c:v>
                </c:pt>
                <c:pt idx="14406">
                  <c:v>17.003</c:v>
                </c:pt>
                <c:pt idx="14407">
                  <c:v>17.003</c:v>
                </c:pt>
                <c:pt idx="14408">
                  <c:v>17.001999999999999</c:v>
                </c:pt>
                <c:pt idx="14409">
                  <c:v>17.003</c:v>
                </c:pt>
                <c:pt idx="14410">
                  <c:v>17.003</c:v>
                </c:pt>
                <c:pt idx="14411">
                  <c:v>17.001999999999999</c:v>
                </c:pt>
                <c:pt idx="14412">
                  <c:v>17.004999999999999</c:v>
                </c:pt>
                <c:pt idx="14413">
                  <c:v>17.003</c:v>
                </c:pt>
                <c:pt idx="14414">
                  <c:v>17.003</c:v>
                </c:pt>
                <c:pt idx="14415">
                  <c:v>17.001999999999999</c:v>
                </c:pt>
                <c:pt idx="14416">
                  <c:v>17.001999999999999</c:v>
                </c:pt>
                <c:pt idx="14417">
                  <c:v>17.001000000000001</c:v>
                </c:pt>
                <c:pt idx="14418">
                  <c:v>17</c:v>
                </c:pt>
                <c:pt idx="14419">
                  <c:v>17.001999999999999</c:v>
                </c:pt>
                <c:pt idx="14420">
                  <c:v>17.001999999999999</c:v>
                </c:pt>
                <c:pt idx="14421">
                  <c:v>17</c:v>
                </c:pt>
                <c:pt idx="14422">
                  <c:v>17.001000000000001</c:v>
                </c:pt>
                <c:pt idx="14423">
                  <c:v>17</c:v>
                </c:pt>
                <c:pt idx="14424">
                  <c:v>17</c:v>
                </c:pt>
                <c:pt idx="14425">
                  <c:v>16.998999999999999</c:v>
                </c:pt>
                <c:pt idx="14426">
                  <c:v>16.998999999999999</c:v>
                </c:pt>
                <c:pt idx="14427">
                  <c:v>16.998999999999999</c:v>
                </c:pt>
                <c:pt idx="14428">
                  <c:v>16.998000000000001</c:v>
                </c:pt>
                <c:pt idx="14429">
                  <c:v>16.998000000000001</c:v>
                </c:pt>
                <c:pt idx="14430">
                  <c:v>16.995999999999999</c:v>
                </c:pt>
                <c:pt idx="14431">
                  <c:v>16.995999999999999</c:v>
                </c:pt>
                <c:pt idx="14432">
                  <c:v>16.997</c:v>
                </c:pt>
                <c:pt idx="14433">
                  <c:v>16.998000000000001</c:v>
                </c:pt>
                <c:pt idx="14434">
                  <c:v>16.995999999999999</c:v>
                </c:pt>
                <c:pt idx="14435">
                  <c:v>16.995999999999999</c:v>
                </c:pt>
                <c:pt idx="14436">
                  <c:v>16.997</c:v>
                </c:pt>
                <c:pt idx="14437">
                  <c:v>16.995999999999999</c:v>
                </c:pt>
                <c:pt idx="14438">
                  <c:v>16.995999999999999</c:v>
                </c:pt>
                <c:pt idx="14439">
                  <c:v>16.997</c:v>
                </c:pt>
                <c:pt idx="14440">
                  <c:v>16.995999999999999</c:v>
                </c:pt>
                <c:pt idx="14441">
                  <c:v>16.995999999999999</c:v>
                </c:pt>
                <c:pt idx="14442">
                  <c:v>16.995999999999999</c:v>
                </c:pt>
                <c:pt idx="14443">
                  <c:v>16.995999999999999</c:v>
                </c:pt>
                <c:pt idx="14444">
                  <c:v>16.997</c:v>
                </c:pt>
                <c:pt idx="14445">
                  <c:v>16.995999999999999</c:v>
                </c:pt>
                <c:pt idx="14446">
                  <c:v>16.998999999999999</c:v>
                </c:pt>
                <c:pt idx="14447">
                  <c:v>16.998999999999999</c:v>
                </c:pt>
                <c:pt idx="14448">
                  <c:v>16.998000000000001</c:v>
                </c:pt>
                <c:pt idx="14449">
                  <c:v>16.998000000000001</c:v>
                </c:pt>
                <c:pt idx="14450">
                  <c:v>16.998999999999999</c:v>
                </c:pt>
                <c:pt idx="14451">
                  <c:v>16.998999999999999</c:v>
                </c:pt>
                <c:pt idx="14452">
                  <c:v>16.998999999999999</c:v>
                </c:pt>
                <c:pt idx="14453">
                  <c:v>16.998999999999999</c:v>
                </c:pt>
                <c:pt idx="14454">
                  <c:v>16.998999999999999</c:v>
                </c:pt>
                <c:pt idx="14455">
                  <c:v>16.998999999999999</c:v>
                </c:pt>
                <c:pt idx="14456">
                  <c:v>17.001000000000001</c:v>
                </c:pt>
                <c:pt idx="14457">
                  <c:v>17.001000000000001</c:v>
                </c:pt>
                <c:pt idx="14458">
                  <c:v>17.001000000000001</c:v>
                </c:pt>
                <c:pt idx="14459">
                  <c:v>17.001000000000001</c:v>
                </c:pt>
                <c:pt idx="14460">
                  <c:v>17.001999999999999</c:v>
                </c:pt>
                <c:pt idx="14461">
                  <c:v>17.001000000000001</c:v>
                </c:pt>
                <c:pt idx="14462">
                  <c:v>17.001000000000001</c:v>
                </c:pt>
                <c:pt idx="14463">
                  <c:v>17.003</c:v>
                </c:pt>
                <c:pt idx="14464">
                  <c:v>17.003</c:v>
                </c:pt>
                <c:pt idx="14465">
                  <c:v>17.001999999999999</c:v>
                </c:pt>
                <c:pt idx="14466">
                  <c:v>17.003</c:v>
                </c:pt>
                <c:pt idx="14467">
                  <c:v>17.003</c:v>
                </c:pt>
                <c:pt idx="14468">
                  <c:v>17.003</c:v>
                </c:pt>
                <c:pt idx="14469">
                  <c:v>17.004000000000001</c:v>
                </c:pt>
                <c:pt idx="14470">
                  <c:v>17.003</c:v>
                </c:pt>
                <c:pt idx="14471">
                  <c:v>17.001000000000001</c:v>
                </c:pt>
                <c:pt idx="14472">
                  <c:v>17.003</c:v>
                </c:pt>
                <c:pt idx="14473">
                  <c:v>17.003</c:v>
                </c:pt>
                <c:pt idx="14474">
                  <c:v>17.001999999999999</c:v>
                </c:pt>
                <c:pt idx="14475">
                  <c:v>17.003</c:v>
                </c:pt>
                <c:pt idx="14476">
                  <c:v>17.003</c:v>
                </c:pt>
                <c:pt idx="14477">
                  <c:v>17.003</c:v>
                </c:pt>
                <c:pt idx="14478">
                  <c:v>17.001999999999999</c:v>
                </c:pt>
                <c:pt idx="14479">
                  <c:v>17.003</c:v>
                </c:pt>
                <c:pt idx="14480">
                  <c:v>17.001999999999999</c:v>
                </c:pt>
                <c:pt idx="14481">
                  <c:v>17.001999999999999</c:v>
                </c:pt>
                <c:pt idx="14482">
                  <c:v>17.001000000000001</c:v>
                </c:pt>
                <c:pt idx="14483">
                  <c:v>17.001000000000001</c:v>
                </c:pt>
                <c:pt idx="14484">
                  <c:v>17.001999999999999</c:v>
                </c:pt>
                <c:pt idx="14485">
                  <c:v>17.001000000000001</c:v>
                </c:pt>
                <c:pt idx="14486">
                  <c:v>17.001000000000001</c:v>
                </c:pt>
                <c:pt idx="14487">
                  <c:v>17</c:v>
                </c:pt>
                <c:pt idx="14488">
                  <c:v>17</c:v>
                </c:pt>
                <c:pt idx="14489">
                  <c:v>17.001000000000001</c:v>
                </c:pt>
                <c:pt idx="14490">
                  <c:v>17.001000000000001</c:v>
                </c:pt>
                <c:pt idx="14491">
                  <c:v>17.001000000000001</c:v>
                </c:pt>
                <c:pt idx="14492">
                  <c:v>16.998999999999999</c:v>
                </c:pt>
                <c:pt idx="14493">
                  <c:v>16.998999999999999</c:v>
                </c:pt>
                <c:pt idx="14494">
                  <c:v>16.998000000000001</c:v>
                </c:pt>
                <c:pt idx="14495">
                  <c:v>16.998000000000001</c:v>
                </c:pt>
                <c:pt idx="14496">
                  <c:v>16.998000000000001</c:v>
                </c:pt>
                <c:pt idx="14497">
                  <c:v>16.997</c:v>
                </c:pt>
                <c:pt idx="14498">
                  <c:v>16.997</c:v>
                </c:pt>
                <c:pt idx="14499">
                  <c:v>16.997</c:v>
                </c:pt>
                <c:pt idx="14500">
                  <c:v>16.998000000000001</c:v>
                </c:pt>
                <c:pt idx="14501">
                  <c:v>16.995999999999999</c:v>
                </c:pt>
                <c:pt idx="14502">
                  <c:v>16.995999999999999</c:v>
                </c:pt>
                <c:pt idx="14503">
                  <c:v>16.995999999999999</c:v>
                </c:pt>
                <c:pt idx="14504">
                  <c:v>16.997</c:v>
                </c:pt>
                <c:pt idx="14505">
                  <c:v>16.995999999999999</c:v>
                </c:pt>
                <c:pt idx="14506">
                  <c:v>16.997</c:v>
                </c:pt>
                <c:pt idx="14507">
                  <c:v>16.997</c:v>
                </c:pt>
                <c:pt idx="14508">
                  <c:v>16.995000000000001</c:v>
                </c:pt>
                <c:pt idx="14509">
                  <c:v>16.997</c:v>
                </c:pt>
                <c:pt idx="14510">
                  <c:v>16.997</c:v>
                </c:pt>
                <c:pt idx="14511">
                  <c:v>16.997</c:v>
                </c:pt>
                <c:pt idx="14512">
                  <c:v>16.997</c:v>
                </c:pt>
                <c:pt idx="14513">
                  <c:v>16.997</c:v>
                </c:pt>
                <c:pt idx="14514">
                  <c:v>16.998999999999999</c:v>
                </c:pt>
                <c:pt idx="14515">
                  <c:v>16.998000000000001</c:v>
                </c:pt>
                <c:pt idx="14516">
                  <c:v>16.998999999999999</c:v>
                </c:pt>
                <c:pt idx="14517">
                  <c:v>16.998999999999999</c:v>
                </c:pt>
                <c:pt idx="14518">
                  <c:v>16.998999999999999</c:v>
                </c:pt>
                <c:pt idx="14519">
                  <c:v>16.998999999999999</c:v>
                </c:pt>
                <c:pt idx="14520">
                  <c:v>17.001000000000001</c:v>
                </c:pt>
                <c:pt idx="14521">
                  <c:v>17.001000000000001</c:v>
                </c:pt>
                <c:pt idx="14522">
                  <c:v>17.001000000000001</c:v>
                </c:pt>
                <c:pt idx="14523">
                  <c:v>17.001999999999999</c:v>
                </c:pt>
                <c:pt idx="14524">
                  <c:v>17.001000000000001</c:v>
                </c:pt>
                <c:pt idx="14525">
                  <c:v>17.001000000000001</c:v>
                </c:pt>
                <c:pt idx="14526">
                  <c:v>17.001999999999999</c:v>
                </c:pt>
                <c:pt idx="14527">
                  <c:v>17.001999999999999</c:v>
                </c:pt>
                <c:pt idx="14528">
                  <c:v>17.001999999999999</c:v>
                </c:pt>
                <c:pt idx="14529">
                  <c:v>17.001000000000001</c:v>
                </c:pt>
                <c:pt idx="14530">
                  <c:v>17.001999999999999</c:v>
                </c:pt>
                <c:pt idx="14531">
                  <c:v>17.001999999999999</c:v>
                </c:pt>
                <c:pt idx="14532">
                  <c:v>17.003</c:v>
                </c:pt>
                <c:pt idx="14533">
                  <c:v>17.003</c:v>
                </c:pt>
                <c:pt idx="14534">
                  <c:v>17.003</c:v>
                </c:pt>
                <c:pt idx="14535">
                  <c:v>17.003</c:v>
                </c:pt>
                <c:pt idx="14536">
                  <c:v>17.001999999999999</c:v>
                </c:pt>
                <c:pt idx="14537">
                  <c:v>17.004000000000001</c:v>
                </c:pt>
                <c:pt idx="14538">
                  <c:v>17.003</c:v>
                </c:pt>
                <c:pt idx="14539">
                  <c:v>17.003</c:v>
                </c:pt>
                <c:pt idx="14540">
                  <c:v>17.003</c:v>
                </c:pt>
                <c:pt idx="14541">
                  <c:v>17.003</c:v>
                </c:pt>
                <c:pt idx="14542">
                  <c:v>17.003</c:v>
                </c:pt>
                <c:pt idx="14543">
                  <c:v>17.003</c:v>
                </c:pt>
                <c:pt idx="14544">
                  <c:v>17.003</c:v>
                </c:pt>
                <c:pt idx="14545">
                  <c:v>17.001999999999999</c:v>
                </c:pt>
                <c:pt idx="14546">
                  <c:v>17.003</c:v>
                </c:pt>
                <c:pt idx="14547">
                  <c:v>17.003</c:v>
                </c:pt>
                <c:pt idx="14548">
                  <c:v>17.001999999999999</c:v>
                </c:pt>
                <c:pt idx="14549">
                  <c:v>17.001999999999999</c:v>
                </c:pt>
                <c:pt idx="14550">
                  <c:v>17.001999999999999</c:v>
                </c:pt>
                <c:pt idx="14551">
                  <c:v>17.001999999999999</c:v>
                </c:pt>
                <c:pt idx="14552">
                  <c:v>17.001000000000001</c:v>
                </c:pt>
                <c:pt idx="14553">
                  <c:v>17.001999999999999</c:v>
                </c:pt>
                <c:pt idx="14554">
                  <c:v>17.001999999999999</c:v>
                </c:pt>
                <c:pt idx="14555">
                  <c:v>17.001999999999999</c:v>
                </c:pt>
                <c:pt idx="14556">
                  <c:v>16.998999999999999</c:v>
                </c:pt>
                <c:pt idx="14557">
                  <c:v>16.998999999999999</c:v>
                </c:pt>
                <c:pt idx="14558">
                  <c:v>17</c:v>
                </c:pt>
                <c:pt idx="14559">
                  <c:v>17</c:v>
                </c:pt>
                <c:pt idx="14560">
                  <c:v>17</c:v>
                </c:pt>
                <c:pt idx="14561">
                  <c:v>16.997</c:v>
                </c:pt>
                <c:pt idx="14562">
                  <c:v>16.997</c:v>
                </c:pt>
                <c:pt idx="14563">
                  <c:v>16.998000000000001</c:v>
                </c:pt>
                <c:pt idx="14564">
                  <c:v>16.998000000000001</c:v>
                </c:pt>
                <c:pt idx="14565">
                  <c:v>16.997</c:v>
                </c:pt>
                <c:pt idx="14566">
                  <c:v>16.997</c:v>
                </c:pt>
                <c:pt idx="14567">
                  <c:v>16.997</c:v>
                </c:pt>
                <c:pt idx="14568">
                  <c:v>16.995999999999999</c:v>
                </c:pt>
                <c:pt idx="14569">
                  <c:v>16.995999999999999</c:v>
                </c:pt>
                <c:pt idx="14570">
                  <c:v>16.995999999999999</c:v>
                </c:pt>
                <c:pt idx="14571">
                  <c:v>16.995999999999999</c:v>
                </c:pt>
                <c:pt idx="14572">
                  <c:v>16.995999999999999</c:v>
                </c:pt>
                <c:pt idx="14573">
                  <c:v>16.997</c:v>
                </c:pt>
                <c:pt idx="14574">
                  <c:v>16.997</c:v>
                </c:pt>
                <c:pt idx="14575">
                  <c:v>16.995999999999999</c:v>
                </c:pt>
                <c:pt idx="14576">
                  <c:v>16.998000000000001</c:v>
                </c:pt>
                <c:pt idx="14577">
                  <c:v>16.998000000000001</c:v>
                </c:pt>
                <c:pt idx="14578">
                  <c:v>16.998999999999999</c:v>
                </c:pt>
                <c:pt idx="14579">
                  <c:v>16.997</c:v>
                </c:pt>
                <c:pt idx="14580">
                  <c:v>16.998000000000001</c:v>
                </c:pt>
                <c:pt idx="14581">
                  <c:v>17</c:v>
                </c:pt>
                <c:pt idx="14582">
                  <c:v>17</c:v>
                </c:pt>
                <c:pt idx="14583">
                  <c:v>17</c:v>
                </c:pt>
                <c:pt idx="14584">
                  <c:v>17</c:v>
                </c:pt>
                <c:pt idx="14585">
                  <c:v>17</c:v>
                </c:pt>
                <c:pt idx="14586">
                  <c:v>17.001000000000001</c:v>
                </c:pt>
                <c:pt idx="14587">
                  <c:v>17.001999999999999</c:v>
                </c:pt>
                <c:pt idx="14588">
                  <c:v>17.001999999999999</c:v>
                </c:pt>
                <c:pt idx="14589">
                  <c:v>17.001000000000001</c:v>
                </c:pt>
                <c:pt idx="14590">
                  <c:v>17.004000000000001</c:v>
                </c:pt>
                <c:pt idx="14591">
                  <c:v>17.003</c:v>
                </c:pt>
                <c:pt idx="14592">
                  <c:v>17.001999999999999</c:v>
                </c:pt>
                <c:pt idx="14593">
                  <c:v>17.001999999999999</c:v>
                </c:pt>
                <c:pt idx="14594">
                  <c:v>17.003</c:v>
                </c:pt>
                <c:pt idx="14595">
                  <c:v>17.001999999999999</c:v>
                </c:pt>
                <c:pt idx="14596">
                  <c:v>17.001999999999999</c:v>
                </c:pt>
                <c:pt idx="14597">
                  <c:v>17.003</c:v>
                </c:pt>
                <c:pt idx="14598">
                  <c:v>17.003</c:v>
                </c:pt>
                <c:pt idx="14599">
                  <c:v>17.003</c:v>
                </c:pt>
                <c:pt idx="14600">
                  <c:v>17.003</c:v>
                </c:pt>
                <c:pt idx="14601">
                  <c:v>17.004000000000001</c:v>
                </c:pt>
                <c:pt idx="14602">
                  <c:v>17.004000000000001</c:v>
                </c:pt>
                <c:pt idx="14603">
                  <c:v>17.001999999999999</c:v>
                </c:pt>
                <c:pt idx="14604">
                  <c:v>17.001999999999999</c:v>
                </c:pt>
                <c:pt idx="14605">
                  <c:v>17.003</c:v>
                </c:pt>
                <c:pt idx="14606">
                  <c:v>17.001999999999999</c:v>
                </c:pt>
                <c:pt idx="14607">
                  <c:v>17.001999999999999</c:v>
                </c:pt>
                <c:pt idx="14608">
                  <c:v>17.001999999999999</c:v>
                </c:pt>
                <c:pt idx="14609">
                  <c:v>17.001999999999999</c:v>
                </c:pt>
                <c:pt idx="14610">
                  <c:v>17</c:v>
                </c:pt>
                <c:pt idx="14611">
                  <c:v>17</c:v>
                </c:pt>
                <c:pt idx="14612">
                  <c:v>17</c:v>
                </c:pt>
                <c:pt idx="14613">
                  <c:v>17</c:v>
                </c:pt>
                <c:pt idx="14614">
                  <c:v>17</c:v>
                </c:pt>
                <c:pt idx="14615">
                  <c:v>17</c:v>
                </c:pt>
                <c:pt idx="14616">
                  <c:v>16.998999999999999</c:v>
                </c:pt>
                <c:pt idx="14617">
                  <c:v>16.998999999999999</c:v>
                </c:pt>
                <c:pt idx="14618">
                  <c:v>16.997</c:v>
                </c:pt>
                <c:pt idx="14619">
                  <c:v>16.997</c:v>
                </c:pt>
                <c:pt idx="14620">
                  <c:v>16.997</c:v>
                </c:pt>
                <c:pt idx="14621">
                  <c:v>16.998000000000001</c:v>
                </c:pt>
                <c:pt idx="14622">
                  <c:v>16.997</c:v>
                </c:pt>
                <c:pt idx="14623">
                  <c:v>16.997</c:v>
                </c:pt>
                <c:pt idx="14624">
                  <c:v>16.997</c:v>
                </c:pt>
                <c:pt idx="14625">
                  <c:v>16.995999999999999</c:v>
                </c:pt>
                <c:pt idx="14626">
                  <c:v>16.995999999999999</c:v>
                </c:pt>
                <c:pt idx="14627">
                  <c:v>16.995999999999999</c:v>
                </c:pt>
                <c:pt idx="14628">
                  <c:v>16.995999999999999</c:v>
                </c:pt>
                <c:pt idx="14629">
                  <c:v>16.995999999999999</c:v>
                </c:pt>
                <c:pt idx="14630">
                  <c:v>16.997</c:v>
                </c:pt>
                <c:pt idx="14631">
                  <c:v>16.997</c:v>
                </c:pt>
                <c:pt idx="14632">
                  <c:v>16.998000000000001</c:v>
                </c:pt>
                <c:pt idx="14633">
                  <c:v>16.997</c:v>
                </c:pt>
                <c:pt idx="14634">
                  <c:v>16.997</c:v>
                </c:pt>
                <c:pt idx="14635">
                  <c:v>16.997</c:v>
                </c:pt>
                <c:pt idx="14636">
                  <c:v>16.997</c:v>
                </c:pt>
                <c:pt idx="14637">
                  <c:v>17</c:v>
                </c:pt>
                <c:pt idx="14638">
                  <c:v>16.998000000000001</c:v>
                </c:pt>
                <c:pt idx="14639">
                  <c:v>17</c:v>
                </c:pt>
                <c:pt idx="14640">
                  <c:v>17</c:v>
                </c:pt>
                <c:pt idx="14641">
                  <c:v>17</c:v>
                </c:pt>
                <c:pt idx="14642">
                  <c:v>17</c:v>
                </c:pt>
                <c:pt idx="14643">
                  <c:v>17.001000000000001</c:v>
                </c:pt>
                <c:pt idx="14644">
                  <c:v>17.001000000000001</c:v>
                </c:pt>
                <c:pt idx="14645">
                  <c:v>17.001000000000001</c:v>
                </c:pt>
                <c:pt idx="14646">
                  <c:v>16.998999999999999</c:v>
                </c:pt>
                <c:pt idx="14647">
                  <c:v>17</c:v>
                </c:pt>
                <c:pt idx="14648">
                  <c:v>17.001999999999999</c:v>
                </c:pt>
                <c:pt idx="14649">
                  <c:v>17.003</c:v>
                </c:pt>
                <c:pt idx="14650">
                  <c:v>17.003</c:v>
                </c:pt>
                <c:pt idx="14651">
                  <c:v>17.003</c:v>
                </c:pt>
                <c:pt idx="14652">
                  <c:v>17.003</c:v>
                </c:pt>
                <c:pt idx="14653">
                  <c:v>17.003</c:v>
                </c:pt>
                <c:pt idx="14654">
                  <c:v>17.003</c:v>
                </c:pt>
                <c:pt idx="14655">
                  <c:v>17.001999999999999</c:v>
                </c:pt>
                <c:pt idx="14656">
                  <c:v>17.001999999999999</c:v>
                </c:pt>
                <c:pt idx="14657">
                  <c:v>17.001999999999999</c:v>
                </c:pt>
                <c:pt idx="14658">
                  <c:v>17.003</c:v>
                </c:pt>
                <c:pt idx="14659">
                  <c:v>17.003</c:v>
                </c:pt>
                <c:pt idx="14660">
                  <c:v>17.003</c:v>
                </c:pt>
                <c:pt idx="14661">
                  <c:v>17.003</c:v>
                </c:pt>
                <c:pt idx="14662">
                  <c:v>17.004000000000001</c:v>
                </c:pt>
                <c:pt idx="14663">
                  <c:v>17.003</c:v>
                </c:pt>
                <c:pt idx="14664">
                  <c:v>17.003</c:v>
                </c:pt>
                <c:pt idx="14665">
                  <c:v>17.004000000000001</c:v>
                </c:pt>
                <c:pt idx="14666">
                  <c:v>17.003</c:v>
                </c:pt>
                <c:pt idx="14667">
                  <c:v>17.001999999999999</c:v>
                </c:pt>
                <c:pt idx="14668">
                  <c:v>17.001999999999999</c:v>
                </c:pt>
                <c:pt idx="14669">
                  <c:v>17.003</c:v>
                </c:pt>
                <c:pt idx="14670">
                  <c:v>17.001999999999999</c:v>
                </c:pt>
                <c:pt idx="14671">
                  <c:v>17.001999999999999</c:v>
                </c:pt>
                <c:pt idx="14672">
                  <c:v>17.003</c:v>
                </c:pt>
                <c:pt idx="14673">
                  <c:v>17.001999999999999</c:v>
                </c:pt>
                <c:pt idx="14674">
                  <c:v>17.003</c:v>
                </c:pt>
                <c:pt idx="14675">
                  <c:v>17.001000000000001</c:v>
                </c:pt>
                <c:pt idx="14676">
                  <c:v>17</c:v>
                </c:pt>
                <c:pt idx="14677">
                  <c:v>17.001000000000001</c:v>
                </c:pt>
                <c:pt idx="14678">
                  <c:v>17.001000000000001</c:v>
                </c:pt>
                <c:pt idx="14679">
                  <c:v>16.998999999999999</c:v>
                </c:pt>
                <c:pt idx="14680">
                  <c:v>17</c:v>
                </c:pt>
                <c:pt idx="14681">
                  <c:v>17</c:v>
                </c:pt>
                <c:pt idx="14682">
                  <c:v>16.998999999999999</c:v>
                </c:pt>
                <c:pt idx="14683">
                  <c:v>16.998000000000001</c:v>
                </c:pt>
                <c:pt idx="14684">
                  <c:v>16.998000000000001</c:v>
                </c:pt>
                <c:pt idx="14685">
                  <c:v>16.998999999999999</c:v>
                </c:pt>
                <c:pt idx="14686">
                  <c:v>16.997</c:v>
                </c:pt>
                <c:pt idx="14687">
                  <c:v>16.997</c:v>
                </c:pt>
                <c:pt idx="14688">
                  <c:v>16.997</c:v>
                </c:pt>
                <c:pt idx="14689">
                  <c:v>16.997</c:v>
                </c:pt>
                <c:pt idx="14690">
                  <c:v>16.997</c:v>
                </c:pt>
                <c:pt idx="14691">
                  <c:v>16.997</c:v>
                </c:pt>
                <c:pt idx="14692">
                  <c:v>16.995999999999999</c:v>
                </c:pt>
                <c:pt idx="14693">
                  <c:v>16.995999999999999</c:v>
                </c:pt>
                <c:pt idx="14694">
                  <c:v>16.998000000000001</c:v>
                </c:pt>
                <c:pt idx="14695">
                  <c:v>16.995999999999999</c:v>
                </c:pt>
                <c:pt idx="14696">
                  <c:v>16.995999999999999</c:v>
                </c:pt>
                <c:pt idx="14697">
                  <c:v>16.997</c:v>
                </c:pt>
                <c:pt idx="14698">
                  <c:v>16.995999999999999</c:v>
                </c:pt>
                <c:pt idx="14699">
                  <c:v>16.995999999999999</c:v>
                </c:pt>
                <c:pt idx="14700">
                  <c:v>16.998000000000001</c:v>
                </c:pt>
                <c:pt idx="14701">
                  <c:v>16.998999999999999</c:v>
                </c:pt>
                <c:pt idx="14702">
                  <c:v>16.998000000000001</c:v>
                </c:pt>
                <c:pt idx="14703">
                  <c:v>16.998000000000001</c:v>
                </c:pt>
                <c:pt idx="14704">
                  <c:v>17</c:v>
                </c:pt>
                <c:pt idx="14705">
                  <c:v>16.998999999999999</c:v>
                </c:pt>
                <c:pt idx="14706">
                  <c:v>16.998999999999999</c:v>
                </c:pt>
                <c:pt idx="14707">
                  <c:v>16.998999999999999</c:v>
                </c:pt>
                <c:pt idx="14708">
                  <c:v>17</c:v>
                </c:pt>
                <c:pt idx="14709">
                  <c:v>17</c:v>
                </c:pt>
                <c:pt idx="14710">
                  <c:v>17.001000000000001</c:v>
                </c:pt>
                <c:pt idx="14711">
                  <c:v>17.001000000000001</c:v>
                </c:pt>
                <c:pt idx="14712">
                  <c:v>17.001000000000001</c:v>
                </c:pt>
                <c:pt idx="14713">
                  <c:v>17.001000000000001</c:v>
                </c:pt>
                <c:pt idx="14714">
                  <c:v>17.001000000000001</c:v>
                </c:pt>
                <c:pt idx="14715">
                  <c:v>17.001999999999999</c:v>
                </c:pt>
                <c:pt idx="14716">
                  <c:v>17.001999999999999</c:v>
                </c:pt>
                <c:pt idx="14717">
                  <c:v>17.003</c:v>
                </c:pt>
                <c:pt idx="14718">
                  <c:v>17.003</c:v>
                </c:pt>
                <c:pt idx="14719">
                  <c:v>17.003</c:v>
                </c:pt>
                <c:pt idx="14720">
                  <c:v>17.003</c:v>
                </c:pt>
                <c:pt idx="14721">
                  <c:v>17.004999999999999</c:v>
                </c:pt>
                <c:pt idx="14722">
                  <c:v>17.003</c:v>
                </c:pt>
                <c:pt idx="14723">
                  <c:v>17.003</c:v>
                </c:pt>
                <c:pt idx="14724">
                  <c:v>17.003</c:v>
                </c:pt>
                <c:pt idx="14725">
                  <c:v>17.003</c:v>
                </c:pt>
                <c:pt idx="14726">
                  <c:v>17.001999999999999</c:v>
                </c:pt>
                <c:pt idx="14727">
                  <c:v>17.004000000000001</c:v>
                </c:pt>
                <c:pt idx="14728">
                  <c:v>17.004000000000001</c:v>
                </c:pt>
                <c:pt idx="14729">
                  <c:v>17.003</c:v>
                </c:pt>
                <c:pt idx="14730">
                  <c:v>17.001999999999999</c:v>
                </c:pt>
                <c:pt idx="14731">
                  <c:v>17.001999999999999</c:v>
                </c:pt>
                <c:pt idx="14732">
                  <c:v>17.001999999999999</c:v>
                </c:pt>
                <c:pt idx="14733">
                  <c:v>17.001000000000001</c:v>
                </c:pt>
                <c:pt idx="14734">
                  <c:v>17.001000000000001</c:v>
                </c:pt>
                <c:pt idx="14735">
                  <c:v>17.001000000000001</c:v>
                </c:pt>
                <c:pt idx="14736">
                  <c:v>17.001000000000001</c:v>
                </c:pt>
                <c:pt idx="14737">
                  <c:v>17</c:v>
                </c:pt>
                <c:pt idx="14738">
                  <c:v>17.001000000000001</c:v>
                </c:pt>
                <c:pt idx="14739">
                  <c:v>17</c:v>
                </c:pt>
                <c:pt idx="14740">
                  <c:v>17</c:v>
                </c:pt>
                <c:pt idx="14741">
                  <c:v>17</c:v>
                </c:pt>
                <c:pt idx="14742">
                  <c:v>17</c:v>
                </c:pt>
                <c:pt idx="14743">
                  <c:v>16.998000000000001</c:v>
                </c:pt>
                <c:pt idx="14744">
                  <c:v>16.997</c:v>
                </c:pt>
                <c:pt idx="14745">
                  <c:v>16.997</c:v>
                </c:pt>
                <c:pt idx="14746">
                  <c:v>16.998000000000001</c:v>
                </c:pt>
                <c:pt idx="14747">
                  <c:v>16.998000000000001</c:v>
                </c:pt>
                <c:pt idx="14748">
                  <c:v>16.998000000000001</c:v>
                </c:pt>
                <c:pt idx="14749">
                  <c:v>16.995999999999999</c:v>
                </c:pt>
                <c:pt idx="14750">
                  <c:v>16.997</c:v>
                </c:pt>
                <c:pt idx="14751">
                  <c:v>16.997</c:v>
                </c:pt>
                <c:pt idx="14752">
                  <c:v>16.997</c:v>
                </c:pt>
                <c:pt idx="14753">
                  <c:v>16.997</c:v>
                </c:pt>
                <c:pt idx="14754">
                  <c:v>16.997</c:v>
                </c:pt>
                <c:pt idx="14755">
                  <c:v>16.997</c:v>
                </c:pt>
                <c:pt idx="14756">
                  <c:v>16.995999999999999</c:v>
                </c:pt>
                <c:pt idx="14757">
                  <c:v>16.995999999999999</c:v>
                </c:pt>
                <c:pt idx="14758">
                  <c:v>16.997</c:v>
                </c:pt>
                <c:pt idx="14759">
                  <c:v>16.995999999999999</c:v>
                </c:pt>
                <c:pt idx="14760">
                  <c:v>16.995999999999999</c:v>
                </c:pt>
                <c:pt idx="14761">
                  <c:v>16.995999999999999</c:v>
                </c:pt>
                <c:pt idx="14762">
                  <c:v>16.997</c:v>
                </c:pt>
                <c:pt idx="14763">
                  <c:v>16.998000000000001</c:v>
                </c:pt>
                <c:pt idx="14764">
                  <c:v>16.998000000000001</c:v>
                </c:pt>
                <c:pt idx="14765">
                  <c:v>16.998999999999999</c:v>
                </c:pt>
                <c:pt idx="14766">
                  <c:v>16.998000000000001</c:v>
                </c:pt>
                <c:pt idx="14767">
                  <c:v>16.998000000000001</c:v>
                </c:pt>
                <c:pt idx="14768">
                  <c:v>17</c:v>
                </c:pt>
                <c:pt idx="14769">
                  <c:v>16.998999999999999</c:v>
                </c:pt>
                <c:pt idx="14770">
                  <c:v>16.998999999999999</c:v>
                </c:pt>
                <c:pt idx="14771">
                  <c:v>17</c:v>
                </c:pt>
                <c:pt idx="14772">
                  <c:v>17.001999999999999</c:v>
                </c:pt>
                <c:pt idx="14773">
                  <c:v>17.001999999999999</c:v>
                </c:pt>
                <c:pt idx="14774">
                  <c:v>17</c:v>
                </c:pt>
                <c:pt idx="14775">
                  <c:v>17.001999999999999</c:v>
                </c:pt>
                <c:pt idx="14776">
                  <c:v>17.001999999999999</c:v>
                </c:pt>
                <c:pt idx="14777">
                  <c:v>17.001999999999999</c:v>
                </c:pt>
                <c:pt idx="14778">
                  <c:v>17.003</c:v>
                </c:pt>
                <c:pt idx="14779">
                  <c:v>17.003</c:v>
                </c:pt>
                <c:pt idx="14780">
                  <c:v>17.001999999999999</c:v>
                </c:pt>
                <c:pt idx="14781">
                  <c:v>17.001999999999999</c:v>
                </c:pt>
                <c:pt idx="14782">
                  <c:v>17.003</c:v>
                </c:pt>
                <c:pt idx="14783">
                  <c:v>17.003</c:v>
                </c:pt>
                <c:pt idx="14784">
                  <c:v>17.004000000000001</c:v>
                </c:pt>
                <c:pt idx="14785">
                  <c:v>17.004000000000001</c:v>
                </c:pt>
                <c:pt idx="14786">
                  <c:v>17.004000000000001</c:v>
                </c:pt>
                <c:pt idx="14787">
                  <c:v>17.001999999999999</c:v>
                </c:pt>
                <c:pt idx="14788">
                  <c:v>17.003</c:v>
                </c:pt>
                <c:pt idx="14789">
                  <c:v>17.003</c:v>
                </c:pt>
                <c:pt idx="14790">
                  <c:v>17.001999999999999</c:v>
                </c:pt>
                <c:pt idx="14791">
                  <c:v>17.004000000000001</c:v>
                </c:pt>
                <c:pt idx="14792">
                  <c:v>17.001999999999999</c:v>
                </c:pt>
                <c:pt idx="14793">
                  <c:v>17.001999999999999</c:v>
                </c:pt>
                <c:pt idx="14794">
                  <c:v>17.001999999999999</c:v>
                </c:pt>
                <c:pt idx="14795">
                  <c:v>17.003</c:v>
                </c:pt>
                <c:pt idx="14796">
                  <c:v>17.004000000000001</c:v>
                </c:pt>
                <c:pt idx="14797">
                  <c:v>17.003</c:v>
                </c:pt>
                <c:pt idx="14798">
                  <c:v>17.001999999999999</c:v>
                </c:pt>
                <c:pt idx="14799">
                  <c:v>17.001999999999999</c:v>
                </c:pt>
                <c:pt idx="14800">
                  <c:v>17.001000000000001</c:v>
                </c:pt>
                <c:pt idx="14801">
                  <c:v>17.001000000000001</c:v>
                </c:pt>
                <c:pt idx="14802">
                  <c:v>17.001000000000001</c:v>
                </c:pt>
                <c:pt idx="14803">
                  <c:v>17.001000000000001</c:v>
                </c:pt>
                <c:pt idx="14804">
                  <c:v>17.001000000000001</c:v>
                </c:pt>
                <c:pt idx="14805">
                  <c:v>17.001000000000001</c:v>
                </c:pt>
                <c:pt idx="14806">
                  <c:v>16.998999999999999</c:v>
                </c:pt>
                <c:pt idx="14807">
                  <c:v>17</c:v>
                </c:pt>
                <c:pt idx="14808">
                  <c:v>16.998999999999999</c:v>
                </c:pt>
                <c:pt idx="14809">
                  <c:v>16.998999999999999</c:v>
                </c:pt>
                <c:pt idx="14810">
                  <c:v>16.998000000000001</c:v>
                </c:pt>
                <c:pt idx="14811">
                  <c:v>16.998999999999999</c:v>
                </c:pt>
                <c:pt idx="14812">
                  <c:v>16.998000000000001</c:v>
                </c:pt>
                <c:pt idx="14813">
                  <c:v>16.998000000000001</c:v>
                </c:pt>
                <c:pt idx="14814">
                  <c:v>16.997</c:v>
                </c:pt>
                <c:pt idx="14815">
                  <c:v>16.998000000000001</c:v>
                </c:pt>
                <c:pt idx="14816">
                  <c:v>16.997</c:v>
                </c:pt>
                <c:pt idx="14817">
                  <c:v>16.997</c:v>
                </c:pt>
                <c:pt idx="14818">
                  <c:v>16.995999999999999</c:v>
                </c:pt>
                <c:pt idx="14819">
                  <c:v>16.995000000000001</c:v>
                </c:pt>
                <c:pt idx="14820">
                  <c:v>16.995000000000001</c:v>
                </c:pt>
                <c:pt idx="14821">
                  <c:v>16.995000000000001</c:v>
                </c:pt>
                <c:pt idx="14822">
                  <c:v>16.997</c:v>
                </c:pt>
                <c:pt idx="14823">
                  <c:v>16.995999999999999</c:v>
                </c:pt>
                <c:pt idx="14824">
                  <c:v>16.998000000000001</c:v>
                </c:pt>
                <c:pt idx="14825">
                  <c:v>16.998000000000001</c:v>
                </c:pt>
                <c:pt idx="14826">
                  <c:v>16.998999999999999</c:v>
                </c:pt>
                <c:pt idx="14827">
                  <c:v>16.995999999999999</c:v>
                </c:pt>
                <c:pt idx="14828">
                  <c:v>16.998000000000001</c:v>
                </c:pt>
                <c:pt idx="14829">
                  <c:v>16.998000000000001</c:v>
                </c:pt>
                <c:pt idx="14830">
                  <c:v>16.998999999999999</c:v>
                </c:pt>
                <c:pt idx="14831">
                  <c:v>17</c:v>
                </c:pt>
                <c:pt idx="14832">
                  <c:v>17</c:v>
                </c:pt>
                <c:pt idx="14833">
                  <c:v>16.998999999999999</c:v>
                </c:pt>
                <c:pt idx="14834">
                  <c:v>17</c:v>
                </c:pt>
                <c:pt idx="14835">
                  <c:v>17</c:v>
                </c:pt>
                <c:pt idx="14836">
                  <c:v>17</c:v>
                </c:pt>
                <c:pt idx="14837">
                  <c:v>17</c:v>
                </c:pt>
                <c:pt idx="14838">
                  <c:v>17.001000000000001</c:v>
                </c:pt>
                <c:pt idx="14839">
                  <c:v>17.001000000000001</c:v>
                </c:pt>
                <c:pt idx="14840">
                  <c:v>17.001000000000001</c:v>
                </c:pt>
                <c:pt idx="14841">
                  <c:v>17.001000000000001</c:v>
                </c:pt>
                <c:pt idx="14842">
                  <c:v>17.003</c:v>
                </c:pt>
                <c:pt idx="14843">
                  <c:v>17.001999999999999</c:v>
                </c:pt>
                <c:pt idx="14844">
                  <c:v>17.001999999999999</c:v>
                </c:pt>
                <c:pt idx="14845">
                  <c:v>17.003</c:v>
                </c:pt>
                <c:pt idx="14846">
                  <c:v>17.001999999999999</c:v>
                </c:pt>
                <c:pt idx="14847">
                  <c:v>17.001999999999999</c:v>
                </c:pt>
                <c:pt idx="14848">
                  <c:v>17.001999999999999</c:v>
                </c:pt>
                <c:pt idx="14849">
                  <c:v>17.003</c:v>
                </c:pt>
                <c:pt idx="14850">
                  <c:v>17.003</c:v>
                </c:pt>
                <c:pt idx="14851">
                  <c:v>17.004000000000001</c:v>
                </c:pt>
                <c:pt idx="14852">
                  <c:v>17.004000000000001</c:v>
                </c:pt>
                <c:pt idx="14853">
                  <c:v>17.004000000000001</c:v>
                </c:pt>
                <c:pt idx="14854">
                  <c:v>17.003</c:v>
                </c:pt>
                <c:pt idx="14855">
                  <c:v>17.003</c:v>
                </c:pt>
                <c:pt idx="14856">
                  <c:v>17.001999999999999</c:v>
                </c:pt>
                <c:pt idx="14857">
                  <c:v>17.001000000000001</c:v>
                </c:pt>
                <c:pt idx="14858">
                  <c:v>17.003</c:v>
                </c:pt>
                <c:pt idx="14859">
                  <c:v>17.001999999999999</c:v>
                </c:pt>
                <c:pt idx="14860">
                  <c:v>17.001999999999999</c:v>
                </c:pt>
                <c:pt idx="14861">
                  <c:v>17.001999999999999</c:v>
                </c:pt>
                <c:pt idx="14862">
                  <c:v>17.003</c:v>
                </c:pt>
                <c:pt idx="14863">
                  <c:v>17</c:v>
                </c:pt>
                <c:pt idx="14864">
                  <c:v>17.001000000000001</c:v>
                </c:pt>
                <c:pt idx="14865">
                  <c:v>17.001000000000001</c:v>
                </c:pt>
                <c:pt idx="14866">
                  <c:v>17</c:v>
                </c:pt>
                <c:pt idx="14867">
                  <c:v>16.998999999999999</c:v>
                </c:pt>
                <c:pt idx="14868">
                  <c:v>16.998999999999999</c:v>
                </c:pt>
                <c:pt idx="14869">
                  <c:v>17</c:v>
                </c:pt>
                <c:pt idx="14870">
                  <c:v>17</c:v>
                </c:pt>
                <c:pt idx="14871">
                  <c:v>16.998000000000001</c:v>
                </c:pt>
                <c:pt idx="14872">
                  <c:v>16.998999999999999</c:v>
                </c:pt>
                <c:pt idx="14873">
                  <c:v>16.998999999999999</c:v>
                </c:pt>
                <c:pt idx="14874">
                  <c:v>16.997</c:v>
                </c:pt>
                <c:pt idx="14875">
                  <c:v>16.998000000000001</c:v>
                </c:pt>
                <c:pt idx="14876">
                  <c:v>16.998000000000001</c:v>
                </c:pt>
                <c:pt idx="14877">
                  <c:v>16.997</c:v>
                </c:pt>
                <c:pt idx="14878">
                  <c:v>16.998000000000001</c:v>
                </c:pt>
                <c:pt idx="14879">
                  <c:v>16.997</c:v>
                </c:pt>
                <c:pt idx="14880">
                  <c:v>16.995999999999999</c:v>
                </c:pt>
                <c:pt idx="14881">
                  <c:v>16.995999999999999</c:v>
                </c:pt>
                <c:pt idx="14882">
                  <c:v>16.997</c:v>
                </c:pt>
                <c:pt idx="14883">
                  <c:v>16.995999999999999</c:v>
                </c:pt>
                <c:pt idx="14884">
                  <c:v>16.997</c:v>
                </c:pt>
                <c:pt idx="14885">
                  <c:v>16.997</c:v>
                </c:pt>
                <c:pt idx="14886">
                  <c:v>16.998000000000001</c:v>
                </c:pt>
                <c:pt idx="14887">
                  <c:v>16.995000000000001</c:v>
                </c:pt>
                <c:pt idx="14888">
                  <c:v>16.997</c:v>
                </c:pt>
                <c:pt idx="14889">
                  <c:v>16.997</c:v>
                </c:pt>
                <c:pt idx="14890">
                  <c:v>16.997</c:v>
                </c:pt>
                <c:pt idx="14891">
                  <c:v>16.995999999999999</c:v>
                </c:pt>
                <c:pt idx="14892">
                  <c:v>16.998000000000001</c:v>
                </c:pt>
                <c:pt idx="14893">
                  <c:v>16.998000000000001</c:v>
                </c:pt>
                <c:pt idx="14894">
                  <c:v>16.998000000000001</c:v>
                </c:pt>
                <c:pt idx="14895">
                  <c:v>16.997</c:v>
                </c:pt>
                <c:pt idx="14896">
                  <c:v>16.998000000000001</c:v>
                </c:pt>
                <c:pt idx="14897">
                  <c:v>16.998000000000001</c:v>
                </c:pt>
                <c:pt idx="14898">
                  <c:v>16.998999999999999</c:v>
                </c:pt>
                <c:pt idx="14899">
                  <c:v>17</c:v>
                </c:pt>
                <c:pt idx="14900">
                  <c:v>17</c:v>
                </c:pt>
                <c:pt idx="14901">
                  <c:v>17</c:v>
                </c:pt>
                <c:pt idx="14902">
                  <c:v>17</c:v>
                </c:pt>
                <c:pt idx="14903">
                  <c:v>16.998999999999999</c:v>
                </c:pt>
                <c:pt idx="14904">
                  <c:v>17</c:v>
                </c:pt>
                <c:pt idx="14905">
                  <c:v>17</c:v>
                </c:pt>
                <c:pt idx="14906">
                  <c:v>17.001999999999999</c:v>
                </c:pt>
                <c:pt idx="14907">
                  <c:v>17.003</c:v>
                </c:pt>
                <c:pt idx="14908">
                  <c:v>17.004000000000001</c:v>
                </c:pt>
                <c:pt idx="14909">
                  <c:v>17.004000000000001</c:v>
                </c:pt>
                <c:pt idx="14910">
                  <c:v>17.004000000000001</c:v>
                </c:pt>
                <c:pt idx="14911">
                  <c:v>17.001999999999999</c:v>
                </c:pt>
                <c:pt idx="14912">
                  <c:v>17.003</c:v>
                </c:pt>
                <c:pt idx="14913">
                  <c:v>17.001999999999999</c:v>
                </c:pt>
                <c:pt idx="14914">
                  <c:v>17.003</c:v>
                </c:pt>
                <c:pt idx="14915">
                  <c:v>17.003</c:v>
                </c:pt>
                <c:pt idx="14916">
                  <c:v>17.003</c:v>
                </c:pt>
                <c:pt idx="14917">
                  <c:v>17.004000000000001</c:v>
                </c:pt>
                <c:pt idx="14918">
                  <c:v>17.004000000000001</c:v>
                </c:pt>
                <c:pt idx="14919">
                  <c:v>17.004000000000001</c:v>
                </c:pt>
                <c:pt idx="14920">
                  <c:v>17.001000000000001</c:v>
                </c:pt>
                <c:pt idx="14921">
                  <c:v>17.001000000000001</c:v>
                </c:pt>
                <c:pt idx="14922">
                  <c:v>17.001999999999999</c:v>
                </c:pt>
                <c:pt idx="14923">
                  <c:v>17.001999999999999</c:v>
                </c:pt>
                <c:pt idx="14924">
                  <c:v>17.001999999999999</c:v>
                </c:pt>
                <c:pt idx="14925">
                  <c:v>17.004000000000001</c:v>
                </c:pt>
                <c:pt idx="14926">
                  <c:v>17.003</c:v>
                </c:pt>
                <c:pt idx="14927">
                  <c:v>17.001999999999999</c:v>
                </c:pt>
                <c:pt idx="14928">
                  <c:v>17.003</c:v>
                </c:pt>
                <c:pt idx="14929">
                  <c:v>17.003</c:v>
                </c:pt>
                <c:pt idx="14930">
                  <c:v>17.001000000000001</c:v>
                </c:pt>
                <c:pt idx="14931">
                  <c:v>17.001000000000001</c:v>
                </c:pt>
                <c:pt idx="14932">
                  <c:v>17.001999999999999</c:v>
                </c:pt>
                <c:pt idx="14933">
                  <c:v>17.001999999999999</c:v>
                </c:pt>
                <c:pt idx="14934">
                  <c:v>17.001999999999999</c:v>
                </c:pt>
                <c:pt idx="14935">
                  <c:v>17</c:v>
                </c:pt>
                <c:pt idx="14936">
                  <c:v>17</c:v>
                </c:pt>
                <c:pt idx="14937">
                  <c:v>16.998999999999999</c:v>
                </c:pt>
                <c:pt idx="14938">
                  <c:v>16.998999999999999</c:v>
                </c:pt>
                <c:pt idx="14939">
                  <c:v>16.998999999999999</c:v>
                </c:pt>
                <c:pt idx="14940">
                  <c:v>16.998000000000001</c:v>
                </c:pt>
                <c:pt idx="14941">
                  <c:v>16.998000000000001</c:v>
                </c:pt>
                <c:pt idx="14942">
                  <c:v>16.998000000000001</c:v>
                </c:pt>
                <c:pt idx="14943">
                  <c:v>16.998000000000001</c:v>
                </c:pt>
                <c:pt idx="14944">
                  <c:v>16.997</c:v>
                </c:pt>
                <c:pt idx="14945">
                  <c:v>16.997</c:v>
                </c:pt>
                <c:pt idx="14946">
                  <c:v>16.997</c:v>
                </c:pt>
                <c:pt idx="14947">
                  <c:v>16.997</c:v>
                </c:pt>
                <c:pt idx="14948">
                  <c:v>16.997</c:v>
                </c:pt>
                <c:pt idx="14949">
                  <c:v>16.998000000000001</c:v>
                </c:pt>
                <c:pt idx="14950">
                  <c:v>16.997</c:v>
                </c:pt>
                <c:pt idx="14951">
                  <c:v>16.995999999999999</c:v>
                </c:pt>
                <c:pt idx="14952">
                  <c:v>16.995999999999999</c:v>
                </c:pt>
                <c:pt idx="14953">
                  <c:v>16.995999999999999</c:v>
                </c:pt>
                <c:pt idx="14954">
                  <c:v>16.997</c:v>
                </c:pt>
                <c:pt idx="14955">
                  <c:v>16.997</c:v>
                </c:pt>
                <c:pt idx="14956">
                  <c:v>16.998000000000001</c:v>
                </c:pt>
                <c:pt idx="14957">
                  <c:v>16.995000000000001</c:v>
                </c:pt>
                <c:pt idx="14958">
                  <c:v>16.995000000000001</c:v>
                </c:pt>
                <c:pt idx="14959">
                  <c:v>16.995000000000001</c:v>
                </c:pt>
                <c:pt idx="14960">
                  <c:v>16.997</c:v>
                </c:pt>
                <c:pt idx="14961">
                  <c:v>16.995999999999999</c:v>
                </c:pt>
                <c:pt idx="14962">
                  <c:v>16.998999999999999</c:v>
                </c:pt>
                <c:pt idx="14963">
                  <c:v>16.998999999999999</c:v>
                </c:pt>
                <c:pt idx="14964">
                  <c:v>16.998999999999999</c:v>
                </c:pt>
                <c:pt idx="14965">
                  <c:v>16.997</c:v>
                </c:pt>
                <c:pt idx="14966">
                  <c:v>16.998999999999999</c:v>
                </c:pt>
                <c:pt idx="14967">
                  <c:v>16.998000000000001</c:v>
                </c:pt>
                <c:pt idx="14968">
                  <c:v>16.998000000000001</c:v>
                </c:pt>
                <c:pt idx="14969">
                  <c:v>17.001000000000001</c:v>
                </c:pt>
                <c:pt idx="14970">
                  <c:v>17</c:v>
                </c:pt>
                <c:pt idx="14971">
                  <c:v>17</c:v>
                </c:pt>
                <c:pt idx="14972">
                  <c:v>17.001000000000001</c:v>
                </c:pt>
                <c:pt idx="14973">
                  <c:v>17.001999999999999</c:v>
                </c:pt>
                <c:pt idx="14974">
                  <c:v>17.001999999999999</c:v>
                </c:pt>
                <c:pt idx="14975">
                  <c:v>17.001999999999999</c:v>
                </c:pt>
                <c:pt idx="14976">
                  <c:v>17.001999999999999</c:v>
                </c:pt>
                <c:pt idx="14977">
                  <c:v>17.001999999999999</c:v>
                </c:pt>
                <c:pt idx="14978">
                  <c:v>17.001000000000001</c:v>
                </c:pt>
                <c:pt idx="14979">
                  <c:v>17.003</c:v>
                </c:pt>
                <c:pt idx="14980">
                  <c:v>17.003</c:v>
                </c:pt>
                <c:pt idx="14981">
                  <c:v>17.001999999999999</c:v>
                </c:pt>
                <c:pt idx="14982">
                  <c:v>17.004999999999999</c:v>
                </c:pt>
                <c:pt idx="14983">
                  <c:v>17.003</c:v>
                </c:pt>
                <c:pt idx="14984">
                  <c:v>17.003</c:v>
                </c:pt>
                <c:pt idx="14985">
                  <c:v>17.003</c:v>
                </c:pt>
                <c:pt idx="14986">
                  <c:v>17.001999999999999</c:v>
                </c:pt>
                <c:pt idx="14987">
                  <c:v>17.003</c:v>
                </c:pt>
                <c:pt idx="14988">
                  <c:v>17.003</c:v>
                </c:pt>
                <c:pt idx="14989">
                  <c:v>17.003</c:v>
                </c:pt>
                <c:pt idx="14990">
                  <c:v>17.003</c:v>
                </c:pt>
                <c:pt idx="14991">
                  <c:v>17.003</c:v>
                </c:pt>
                <c:pt idx="14992">
                  <c:v>17.003</c:v>
                </c:pt>
                <c:pt idx="14993">
                  <c:v>17.003</c:v>
                </c:pt>
                <c:pt idx="14994">
                  <c:v>17.003</c:v>
                </c:pt>
                <c:pt idx="14995">
                  <c:v>17.003</c:v>
                </c:pt>
                <c:pt idx="14996">
                  <c:v>17.003</c:v>
                </c:pt>
                <c:pt idx="14997">
                  <c:v>17.003</c:v>
                </c:pt>
                <c:pt idx="14998">
                  <c:v>17.001000000000001</c:v>
                </c:pt>
                <c:pt idx="14999">
                  <c:v>17</c:v>
                </c:pt>
                <c:pt idx="15000">
                  <c:v>17.001000000000001</c:v>
                </c:pt>
                <c:pt idx="15001">
                  <c:v>17.001000000000001</c:v>
                </c:pt>
                <c:pt idx="15002">
                  <c:v>17.001000000000001</c:v>
                </c:pt>
                <c:pt idx="15003">
                  <c:v>17.001000000000001</c:v>
                </c:pt>
                <c:pt idx="15004">
                  <c:v>16.998999999999999</c:v>
                </c:pt>
                <c:pt idx="15005">
                  <c:v>16.998999999999999</c:v>
                </c:pt>
                <c:pt idx="15006">
                  <c:v>16.998000000000001</c:v>
                </c:pt>
                <c:pt idx="15007">
                  <c:v>16.997</c:v>
                </c:pt>
                <c:pt idx="15008">
                  <c:v>16.997</c:v>
                </c:pt>
                <c:pt idx="15009">
                  <c:v>16.998000000000001</c:v>
                </c:pt>
                <c:pt idx="15010">
                  <c:v>16.998000000000001</c:v>
                </c:pt>
                <c:pt idx="15011">
                  <c:v>16.997</c:v>
                </c:pt>
                <c:pt idx="15012">
                  <c:v>16.998000000000001</c:v>
                </c:pt>
                <c:pt idx="15013">
                  <c:v>16.995999999999999</c:v>
                </c:pt>
                <c:pt idx="15014">
                  <c:v>16.995999999999999</c:v>
                </c:pt>
                <c:pt idx="15015">
                  <c:v>16.995999999999999</c:v>
                </c:pt>
                <c:pt idx="15016">
                  <c:v>16.997</c:v>
                </c:pt>
                <c:pt idx="15017">
                  <c:v>16.995999999999999</c:v>
                </c:pt>
                <c:pt idx="15018">
                  <c:v>16.995999999999999</c:v>
                </c:pt>
                <c:pt idx="15019">
                  <c:v>16.995999999999999</c:v>
                </c:pt>
                <c:pt idx="15020">
                  <c:v>16.997</c:v>
                </c:pt>
                <c:pt idx="15021">
                  <c:v>16.997</c:v>
                </c:pt>
                <c:pt idx="15022">
                  <c:v>16.998000000000001</c:v>
                </c:pt>
                <c:pt idx="15023">
                  <c:v>16.998000000000001</c:v>
                </c:pt>
                <c:pt idx="15024">
                  <c:v>16.998000000000001</c:v>
                </c:pt>
                <c:pt idx="15025">
                  <c:v>16.998000000000001</c:v>
                </c:pt>
                <c:pt idx="15026">
                  <c:v>16.998000000000001</c:v>
                </c:pt>
                <c:pt idx="15027">
                  <c:v>16.998000000000001</c:v>
                </c:pt>
                <c:pt idx="15028">
                  <c:v>16.998999999999999</c:v>
                </c:pt>
                <c:pt idx="15029">
                  <c:v>16.998999999999999</c:v>
                </c:pt>
                <c:pt idx="15030">
                  <c:v>17</c:v>
                </c:pt>
                <c:pt idx="15031">
                  <c:v>17</c:v>
                </c:pt>
                <c:pt idx="15032">
                  <c:v>17</c:v>
                </c:pt>
                <c:pt idx="15033">
                  <c:v>17.001000000000001</c:v>
                </c:pt>
                <c:pt idx="15034">
                  <c:v>17</c:v>
                </c:pt>
                <c:pt idx="15035">
                  <c:v>17</c:v>
                </c:pt>
                <c:pt idx="15036">
                  <c:v>17.001000000000001</c:v>
                </c:pt>
                <c:pt idx="15037">
                  <c:v>17.001000000000001</c:v>
                </c:pt>
                <c:pt idx="15038">
                  <c:v>17.001999999999999</c:v>
                </c:pt>
                <c:pt idx="15039">
                  <c:v>17.003</c:v>
                </c:pt>
                <c:pt idx="15040">
                  <c:v>17.003</c:v>
                </c:pt>
                <c:pt idx="15041">
                  <c:v>17.003</c:v>
                </c:pt>
                <c:pt idx="15042">
                  <c:v>17.001999999999999</c:v>
                </c:pt>
                <c:pt idx="15043">
                  <c:v>17.003</c:v>
                </c:pt>
                <c:pt idx="15044">
                  <c:v>17.004000000000001</c:v>
                </c:pt>
                <c:pt idx="15045">
                  <c:v>17.003</c:v>
                </c:pt>
                <c:pt idx="15046">
                  <c:v>17.004000000000001</c:v>
                </c:pt>
                <c:pt idx="15047">
                  <c:v>17.001999999999999</c:v>
                </c:pt>
                <c:pt idx="15048">
                  <c:v>17.001999999999999</c:v>
                </c:pt>
                <c:pt idx="15049">
                  <c:v>17.004000000000001</c:v>
                </c:pt>
                <c:pt idx="15050">
                  <c:v>17.004000000000001</c:v>
                </c:pt>
                <c:pt idx="15051">
                  <c:v>17.003</c:v>
                </c:pt>
                <c:pt idx="15052">
                  <c:v>17.004000000000001</c:v>
                </c:pt>
                <c:pt idx="15053">
                  <c:v>17.004000000000001</c:v>
                </c:pt>
                <c:pt idx="15054">
                  <c:v>17.003</c:v>
                </c:pt>
                <c:pt idx="15055">
                  <c:v>17.001000000000001</c:v>
                </c:pt>
                <c:pt idx="15056">
                  <c:v>17.003</c:v>
                </c:pt>
                <c:pt idx="15057">
                  <c:v>17.001000000000001</c:v>
                </c:pt>
                <c:pt idx="15058">
                  <c:v>17</c:v>
                </c:pt>
                <c:pt idx="15059">
                  <c:v>17</c:v>
                </c:pt>
                <c:pt idx="15060">
                  <c:v>17.001000000000001</c:v>
                </c:pt>
                <c:pt idx="15061">
                  <c:v>16.998999999999999</c:v>
                </c:pt>
                <c:pt idx="15062">
                  <c:v>17</c:v>
                </c:pt>
                <c:pt idx="15063">
                  <c:v>17</c:v>
                </c:pt>
                <c:pt idx="15064">
                  <c:v>16.998000000000001</c:v>
                </c:pt>
                <c:pt idx="15065">
                  <c:v>16.998000000000001</c:v>
                </c:pt>
                <c:pt idx="15066">
                  <c:v>16.998000000000001</c:v>
                </c:pt>
                <c:pt idx="15067">
                  <c:v>16.998999999999999</c:v>
                </c:pt>
                <c:pt idx="15068">
                  <c:v>16.998000000000001</c:v>
                </c:pt>
                <c:pt idx="15069">
                  <c:v>16.998999999999999</c:v>
                </c:pt>
                <c:pt idx="15070">
                  <c:v>16.998000000000001</c:v>
                </c:pt>
                <c:pt idx="15071">
                  <c:v>16.998000000000001</c:v>
                </c:pt>
                <c:pt idx="15072">
                  <c:v>16.997</c:v>
                </c:pt>
                <c:pt idx="15073">
                  <c:v>16.997</c:v>
                </c:pt>
                <c:pt idx="15074">
                  <c:v>16.997</c:v>
                </c:pt>
                <c:pt idx="15075">
                  <c:v>16.995999999999999</c:v>
                </c:pt>
                <c:pt idx="15076">
                  <c:v>16.995999999999999</c:v>
                </c:pt>
                <c:pt idx="15077">
                  <c:v>16.997</c:v>
                </c:pt>
                <c:pt idx="15078">
                  <c:v>16.997</c:v>
                </c:pt>
                <c:pt idx="15079">
                  <c:v>16.997</c:v>
                </c:pt>
                <c:pt idx="15080">
                  <c:v>16.997</c:v>
                </c:pt>
                <c:pt idx="15081">
                  <c:v>16.995000000000001</c:v>
                </c:pt>
                <c:pt idx="15082">
                  <c:v>16.995000000000001</c:v>
                </c:pt>
                <c:pt idx="15083">
                  <c:v>16.995999999999999</c:v>
                </c:pt>
                <c:pt idx="15084">
                  <c:v>16.995999999999999</c:v>
                </c:pt>
                <c:pt idx="15085">
                  <c:v>16.995999999999999</c:v>
                </c:pt>
                <c:pt idx="15086">
                  <c:v>16.998999999999999</c:v>
                </c:pt>
                <c:pt idx="15087">
                  <c:v>16.998000000000001</c:v>
                </c:pt>
                <c:pt idx="15088">
                  <c:v>16.998000000000001</c:v>
                </c:pt>
                <c:pt idx="15089">
                  <c:v>17</c:v>
                </c:pt>
                <c:pt idx="15090">
                  <c:v>17</c:v>
                </c:pt>
                <c:pt idx="15091">
                  <c:v>17</c:v>
                </c:pt>
                <c:pt idx="15092">
                  <c:v>17</c:v>
                </c:pt>
                <c:pt idx="15093">
                  <c:v>17</c:v>
                </c:pt>
                <c:pt idx="15094">
                  <c:v>16.998999999999999</c:v>
                </c:pt>
                <c:pt idx="15095">
                  <c:v>16.998999999999999</c:v>
                </c:pt>
                <c:pt idx="15096">
                  <c:v>17.001000000000001</c:v>
                </c:pt>
                <c:pt idx="15097">
                  <c:v>17.001000000000001</c:v>
                </c:pt>
                <c:pt idx="15098">
                  <c:v>17.001999999999999</c:v>
                </c:pt>
                <c:pt idx="15099">
                  <c:v>17.003</c:v>
                </c:pt>
                <c:pt idx="15100">
                  <c:v>17.003</c:v>
                </c:pt>
                <c:pt idx="15101">
                  <c:v>17.003</c:v>
                </c:pt>
                <c:pt idx="15102">
                  <c:v>17.001999999999999</c:v>
                </c:pt>
                <c:pt idx="15103">
                  <c:v>17.003</c:v>
                </c:pt>
                <c:pt idx="15104">
                  <c:v>17.001000000000001</c:v>
                </c:pt>
                <c:pt idx="15105">
                  <c:v>17.001000000000001</c:v>
                </c:pt>
                <c:pt idx="15106">
                  <c:v>17.001000000000001</c:v>
                </c:pt>
                <c:pt idx="15107">
                  <c:v>17.003</c:v>
                </c:pt>
                <c:pt idx="15108">
                  <c:v>17.003</c:v>
                </c:pt>
                <c:pt idx="15109">
                  <c:v>17.004000000000001</c:v>
                </c:pt>
                <c:pt idx="15110">
                  <c:v>17.004999999999999</c:v>
                </c:pt>
                <c:pt idx="15111">
                  <c:v>17.003</c:v>
                </c:pt>
                <c:pt idx="15112">
                  <c:v>17.003</c:v>
                </c:pt>
                <c:pt idx="15113">
                  <c:v>17.003</c:v>
                </c:pt>
                <c:pt idx="15114">
                  <c:v>17.003</c:v>
                </c:pt>
                <c:pt idx="15115">
                  <c:v>17.001999999999999</c:v>
                </c:pt>
                <c:pt idx="15116">
                  <c:v>17.003</c:v>
                </c:pt>
                <c:pt idx="15117">
                  <c:v>17.001000000000001</c:v>
                </c:pt>
                <c:pt idx="15118">
                  <c:v>17.001000000000001</c:v>
                </c:pt>
                <c:pt idx="15119">
                  <c:v>17.001000000000001</c:v>
                </c:pt>
                <c:pt idx="15120">
                  <c:v>17.001999999999999</c:v>
                </c:pt>
                <c:pt idx="15121">
                  <c:v>17</c:v>
                </c:pt>
                <c:pt idx="15122">
                  <c:v>17.001999999999999</c:v>
                </c:pt>
                <c:pt idx="15123">
                  <c:v>17.001999999999999</c:v>
                </c:pt>
                <c:pt idx="15124">
                  <c:v>17.001000000000001</c:v>
                </c:pt>
                <c:pt idx="15125">
                  <c:v>17</c:v>
                </c:pt>
                <c:pt idx="15126">
                  <c:v>16.998999999999999</c:v>
                </c:pt>
                <c:pt idx="15127">
                  <c:v>17</c:v>
                </c:pt>
                <c:pt idx="15128">
                  <c:v>16.998999999999999</c:v>
                </c:pt>
                <c:pt idx="15129">
                  <c:v>16.998999999999999</c:v>
                </c:pt>
                <c:pt idx="15130">
                  <c:v>16.998999999999999</c:v>
                </c:pt>
                <c:pt idx="15131">
                  <c:v>17</c:v>
                </c:pt>
                <c:pt idx="15132">
                  <c:v>16.998000000000001</c:v>
                </c:pt>
                <c:pt idx="15133">
                  <c:v>16.997</c:v>
                </c:pt>
                <c:pt idx="15134">
                  <c:v>16.997</c:v>
                </c:pt>
                <c:pt idx="15135">
                  <c:v>16.997</c:v>
                </c:pt>
                <c:pt idx="15136">
                  <c:v>16.998000000000001</c:v>
                </c:pt>
                <c:pt idx="15137">
                  <c:v>16.997</c:v>
                </c:pt>
                <c:pt idx="15138">
                  <c:v>16.998000000000001</c:v>
                </c:pt>
                <c:pt idx="15139">
                  <c:v>16.998000000000001</c:v>
                </c:pt>
                <c:pt idx="15140">
                  <c:v>16.997</c:v>
                </c:pt>
                <c:pt idx="15141">
                  <c:v>16.995000000000001</c:v>
                </c:pt>
                <c:pt idx="15142">
                  <c:v>16.995000000000001</c:v>
                </c:pt>
                <c:pt idx="15143">
                  <c:v>16.995999999999999</c:v>
                </c:pt>
                <c:pt idx="15144">
                  <c:v>16.995999999999999</c:v>
                </c:pt>
                <c:pt idx="15145">
                  <c:v>16.995999999999999</c:v>
                </c:pt>
                <c:pt idx="15146">
                  <c:v>16.997</c:v>
                </c:pt>
                <c:pt idx="15147">
                  <c:v>16.997</c:v>
                </c:pt>
                <c:pt idx="15148">
                  <c:v>16.997</c:v>
                </c:pt>
                <c:pt idx="15149">
                  <c:v>16.997</c:v>
                </c:pt>
                <c:pt idx="15150">
                  <c:v>16.998999999999999</c:v>
                </c:pt>
                <c:pt idx="15151">
                  <c:v>16.998999999999999</c:v>
                </c:pt>
                <c:pt idx="15152">
                  <c:v>16.998000000000001</c:v>
                </c:pt>
                <c:pt idx="15153">
                  <c:v>16.998999999999999</c:v>
                </c:pt>
                <c:pt idx="15154">
                  <c:v>16.998999999999999</c:v>
                </c:pt>
                <c:pt idx="15155">
                  <c:v>16.998999999999999</c:v>
                </c:pt>
                <c:pt idx="15156">
                  <c:v>17</c:v>
                </c:pt>
                <c:pt idx="15157">
                  <c:v>17</c:v>
                </c:pt>
                <c:pt idx="15158">
                  <c:v>17</c:v>
                </c:pt>
                <c:pt idx="15159">
                  <c:v>17.001000000000001</c:v>
                </c:pt>
                <c:pt idx="15160">
                  <c:v>17.001999999999999</c:v>
                </c:pt>
                <c:pt idx="15161">
                  <c:v>17.001999999999999</c:v>
                </c:pt>
                <c:pt idx="15162">
                  <c:v>17.001000000000001</c:v>
                </c:pt>
                <c:pt idx="15163">
                  <c:v>17.001000000000001</c:v>
                </c:pt>
                <c:pt idx="15164">
                  <c:v>17.003</c:v>
                </c:pt>
                <c:pt idx="15165">
                  <c:v>17.001000000000001</c:v>
                </c:pt>
                <c:pt idx="15166">
                  <c:v>17.003</c:v>
                </c:pt>
                <c:pt idx="15167">
                  <c:v>17.003</c:v>
                </c:pt>
                <c:pt idx="15168">
                  <c:v>17.004000000000001</c:v>
                </c:pt>
                <c:pt idx="15169">
                  <c:v>17.003</c:v>
                </c:pt>
                <c:pt idx="15170">
                  <c:v>17.003</c:v>
                </c:pt>
                <c:pt idx="15171">
                  <c:v>17.001999999999999</c:v>
                </c:pt>
                <c:pt idx="15172">
                  <c:v>17.001999999999999</c:v>
                </c:pt>
                <c:pt idx="15173">
                  <c:v>17.003</c:v>
                </c:pt>
                <c:pt idx="15174">
                  <c:v>17.004000000000001</c:v>
                </c:pt>
                <c:pt idx="15175">
                  <c:v>17.004000000000001</c:v>
                </c:pt>
                <c:pt idx="15176">
                  <c:v>17.003</c:v>
                </c:pt>
                <c:pt idx="15177">
                  <c:v>17.004000000000001</c:v>
                </c:pt>
                <c:pt idx="15178">
                  <c:v>17.003</c:v>
                </c:pt>
                <c:pt idx="15179">
                  <c:v>17.001999999999999</c:v>
                </c:pt>
                <c:pt idx="15180">
                  <c:v>17.003</c:v>
                </c:pt>
                <c:pt idx="15181">
                  <c:v>17.003</c:v>
                </c:pt>
                <c:pt idx="15182">
                  <c:v>17.001999999999999</c:v>
                </c:pt>
                <c:pt idx="15183">
                  <c:v>17.001999999999999</c:v>
                </c:pt>
                <c:pt idx="15184">
                  <c:v>17.001999999999999</c:v>
                </c:pt>
                <c:pt idx="15185">
                  <c:v>17.001000000000001</c:v>
                </c:pt>
                <c:pt idx="15186">
                  <c:v>17.001000000000001</c:v>
                </c:pt>
                <c:pt idx="15187">
                  <c:v>17.001000000000001</c:v>
                </c:pt>
                <c:pt idx="15188">
                  <c:v>17.001000000000001</c:v>
                </c:pt>
                <c:pt idx="15189">
                  <c:v>17</c:v>
                </c:pt>
                <c:pt idx="15190">
                  <c:v>17</c:v>
                </c:pt>
                <c:pt idx="15191">
                  <c:v>16.998999999999999</c:v>
                </c:pt>
                <c:pt idx="15192">
                  <c:v>16.998000000000001</c:v>
                </c:pt>
                <c:pt idx="15193">
                  <c:v>16.998000000000001</c:v>
                </c:pt>
                <c:pt idx="15194">
                  <c:v>16.998000000000001</c:v>
                </c:pt>
                <c:pt idx="15195">
                  <c:v>16.997</c:v>
                </c:pt>
                <c:pt idx="15196">
                  <c:v>16.995999999999999</c:v>
                </c:pt>
                <c:pt idx="15197">
                  <c:v>16.997</c:v>
                </c:pt>
                <c:pt idx="15198">
                  <c:v>16.997</c:v>
                </c:pt>
                <c:pt idx="15199">
                  <c:v>16.995999999999999</c:v>
                </c:pt>
                <c:pt idx="15200">
                  <c:v>16.997</c:v>
                </c:pt>
                <c:pt idx="15201">
                  <c:v>16.997</c:v>
                </c:pt>
                <c:pt idx="15202">
                  <c:v>16.997</c:v>
                </c:pt>
                <c:pt idx="15203">
                  <c:v>16.997</c:v>
                </c:pt>
                <c:pt idx="15204">
                  <c:v>16.997</c:v>
                </c:pt>
                <c:pt idx="15205">
                  <c:v>16.995999999999999</c:v>
                </c:pt>
                <c:pt idx="15206">
                  <c:v>16.995999999999999</c:v>
                </c:pt>
                <c:pt idx="15207">
                  <c:v>16.995999999999999</c:v>
                </c:pt>
                <c:pt idx="15208">
                  <c:v>16.997</c:v>
                </c:pt>
                <c:pt idx="15209">
                  <c:v>16.997</c:v>
                </c:pt>
                <c:pt idx="15210">
                  <c:v>16.998999999999999</c:v>
                </c:pt>
                <c:pt idx="15211">
                  <c:v>16.998999999999999</c:v>
                </c:pt>
                <c:pt idx="15212">
                  <c:v>16.998000000000001</c:v>
                </c:pt>
                <c:pt idx="15213">
                  <c:v>16.998000000000001</c:v>
                </c:pt>
                <c:pt idx="15214">
                  <c:v>16.998000000000001</c:v>
                </c:pt>
                <c:pt idx="15215">
                  <c:v>16.998999999999999</c:v>
                </c:pt>
                <c:pt idx="15216">
                  <c:v>17</c:v>
                </c:pt>
                <c:pt idx="15217">
                  <c:v>17</c:v>
                </c:pt>
                <c:pt idx="15218">
                  <c:v>17</c:v>
                </c:pt>
                <c:pt idx="15219">
                  <c:v>17.001000000000001</c:v>
                </c:pt>
                <c:pt idx="15220">
                  <c:v>17.001000000000001</c:v>
                </c:pt>
                <c:pt idx="15221">
                  <c:v>17.001000000000001</c:v>
                </c:pt>
                <c:pt idx="15222">
                  <c:v>17.001000000000001</c:v>
                </c:pt>
                <c:pt idx="15223">
                  <c:v>17</c:v>
                </c:pt>
                <c:pt idx="15224">
                  <c:v>17.001999999999999</c:v>
                </c:pt>
                <c:pt idx="15225">
                  <c:v>17.001000000000001</c:v>
                </c:pt>
                <c:pt idx="15226">
                  <c:v>17.001999999999999</c:v>
                </c:pt>
                <c:pt idx="15227">
                  <c:v>17.004000000000001</c:v>
                </c:pt>
                <c:pt idx="15228">
                  <c:v>17.004000000000001</c:v>
                </c:pt>
                <c:pt idx="15229">
                  <c:v>17.003</c:v>
                </c:pt>
                <c:pt idx="15230">
                  <c:v>17.003</c:v>
                </c:pt>
                <c:pt idx="15231">
                  <c:v>17.003</c:v>
                </c:pt>
                <c:pt idx="15232">
                  <c:v>17.003</c:v>
                </c:pt>
                <c:pt idx="15233">
                  <c:v>17.004000000000001</c:v>
                </c:pt>
                <c:pt idx="15234">
                  <c:v>17.004000000000001</c:v>
                </c:pt>
                <c:pt idx="15235">
                  <c:v>17.004000000000001</c:v>
                </c:pt>
                <c:pt idx="15236">
                  <c:v>17.001999999999999</c:v>
                </c:pt>
                <c:pt idx="15237">
                  <c:v>17.003</c:v>
                </c:pt>
                <c:pt idx="15238">
                  <c:v>17.003</c:v>
                </c:pt>
                <c:pt idx="15239">
                  <c:v>17.001999999999999</c:v>
                </c:pt>
                <c:pt idx="15240">
                  <c:v>17.001999999999999</c:v>
                </c:pt>
                <c:pt idx="15241">
                  <c:v>17.001999999999999</c:v>
                </c:pt>
                <c:pt idx="15242">
                  <c:v>17.001000000000001</c:v>
                </c:pt>
                <c:pt idx="15243">
                  <c:v>17.001000000000001</c:v>
                </c:pt>
                <c:pt idx="15244">
                  <c:v>17.001999999999999</c:v>
                </c:pt>
                <c:pt idx="15245">
                  <c:v>17.001999999999999</c:v>
                </c:pt>
                <c:pt idx="15246">
                  <c:v>17.001000000000001</c:v>
                </c:pt>
                <c:pt idx="15247">
                  <c:v>17</c:v>
                </c:pt>
                <c:pt idx="15248">
                  <c:v>16.998999999999999</c:v>
                </c:pt>
                <c:pt idx="15249">
                  <c:v>16.998999999999999</c:v>
                </c:pt>
                <c:pt idx="15250">
                  <c:v>16.998999999999999</c:v>
                </c:pt>
                <c:pt idx="15251">
                  <c:v>16.998000000000001</c:v>
                </c:pt>
                <c:pt idx="15252">
                  <c:v>16.995999999999999</c:v>
                </c:pt>
                <c:pt idx="15253">
                  <c:v>16.995999999999999</c:v>
                </c:pt>
                <c:pt idx="15254">
                  <c:v>16.998000000000001</c:v>
                </c:pt>
                <c:pt idx="15255">
                  <c:v>16.998000000000001</c:v>
                </c:pt>
                <c:pt idx="15256">
                  <c:v>16.995999999999999</c:v>
                </c:pt>
                <c:pt idx="15257">
                  <c:v>16.998000000000001</c:v>
                </c:pt>
                <c:pt idx="15258">
                  <c:v>16.998000000000001</c:v>
                </c:pt>
                <c:pt idx="15259">
                  <c:v>16.995000000000001</c:v>
                </c:pt>
                <c:pt idx="15260">
                  <c:v>16.997</c:v>
                </c:pt>
                <c:pt idx="15261">
                  <c:v>16.997</c:v>
                </c:pt>
                <c:pt idx="15262">
                  <c:v>16.995999999999999</c:v>
                </c:pt>
                <c:pt idx="15263">
                  <c:v>16.997</c:v>
                </c:pt>
                <c:pt idx="15264">
                  <c:v>16.998000000000001</c:v>
                </c:pt>
                <c:pt idx="15265">
                  <c:v>16.995999999999999</c:v>
                </c:pt>
                <c:pt idx="15266">
                  <c:v>16.997</c:v>
                </c:pt>
                <c:pt idx="15267">
                  <c:v>16.997</c:v>
                </c:pt>
                <c:pt idx="15268">
                  <c:v>16.997</c:v>
                </c:pt>
                <c:pt idx="15269">
                  <c:v>16.997</c:v>
                </c:pt>
                <c:pt idx="15270">
                  <c:v>16.998000000000001</c:v>
                </c:pt>
                <c:pt idx="15271">
                  <c:v>16.998999999999999</c:v>
                </c:pt>
                <c:pt idx="15272">
                  <c:v>16.998999999999999</c:v>
                </c:pt>
                <c:pt idx="15273">
                  <c:v>16.998999999999999</c:v>
                </c:pt>
                <c:pt idx="15274">
                  <c:v>17</c:v>
                </c:pt>
                <c:pt idx="15275">
                  <c:v>16.998999999999999</c:v>
                </c:pt>
                <c:pt idx="15276">
                  <c:v>16.998999999999999</c:v>
                </c:pt>
                <c:pt idx="15277">
                  <c:v>16.998999999999999</c:v>
                </c:pt>
                <c:pt idx="15278">
                  <c:v>17</c:v>
                </c:pt>
                <c:pt idx="15279">
                  <c:v>17</c:v>
                </c:pt>
                <c:pt idx="15280">
                  <c:v>17</c:v>
                </c:pt>
                <c:pt idx="15281">
                  <c:v>17.001000000000001</c:v>
                </c:pt>
                <c:pt idx="15282">
                  <c:v>17.001000000000001</c:v>
                </c:pt>
                <c:pt idx="15283">
                  <c:v>17.001000000000001</c:v>
                </c:pt>
                <c:pt idx="15284">
                  <c:v>17.003</c:v>
                </c:pt>
                <c:pt idx="15285">
                  <c:v>17.003</c:v>
                </c:pt>
                <c:pt idx="15286">
                  <c:v>17.003</c:v>
                </c:pt>
                <c:pt idx="15287">
                  <c:v>17.003</c:v>
                </c:pt>
                <c:pt idx="15288">
                  <c:v>17.001999999999999</c:v>
                </c:pt>
                <c:pt idx="15289">
                  <c:v>17.001999999999999</c:v>
                </c:pt>
                <c:pt idx="15290">
                  <c:v>17.001999999999999</c:v>
                </c:pt>
                <c:pt idx="15291">
                  <c:v>17.003</c:v>
                </c:pt>
                <c:pt idx="15292">
                  <c:v>17.003</c:v>
                </c:pt>
                <c:pt idx="15293">
                  <c:v>17.003</c:v>
                </c:pt>
                <c:pt idx="15294">
                  <c:v>17.003</c:v>
                </c:pt>
                <c:pt idx="15295">
                  <c:v>17.001999999999999</c:v>
                </c:pt>
                <c:pt idx="15296">
                  <c:v>17.001999999999999</c:v>
                </c:pt>
                <c:pt idx="15297">
                  <c:v>17</c:v>
                </c:pt>
                <c:pt idx="15298">
                  <c:v>17</c:v>
                </c:pt>
                <c:pt idx="15299">
                  <c:v>16.998999999999999</c:v>
                </c:pt>
                <c:pt idx="15300">
                  <c:v>16.998999999999999</c:v>
                </c:pt>
                <c:pt idx="15301">
                  <c:v>16.997</c:v>
                </c:pt>
                <c:pt idx="15302">
                  <c:v>16.997</c:v>
                </c:pt>
                <c:pt idx="15303">
                  <c:v>16.997</c:v>
                </c:pt>
                <c:pt idx="15304">
                  <c:v>16.997</c:v>
                </c:pt>
                <c:pt idx="15305">
                  <c:v>16.997</c:v>
                </c:pt>
                <c:pt idx="15306">
                  <c:v>16.997</c:v>
                </c:pt>
                <c:pt idx="15307">
                  <c:v>16.998000000000001</c:v>
                </c:pt>
                <c:pt idx="15308">
                  <c:v>16.998000000000001</c:v>
                </c:pt>
                <c:pt idx="15309">
                  <c:v>16.998000000000001</c:v>
                </c:pt>
                <c:pt idx="15310">
                  <c:v>17</c:v>
                </c:pt>
                <c:pt idx="15311">
                  <c:v>17</c:v>
                </c:pt>
                <c:pt idx="15312">
                  <c:v>17</c:v>
                </c:pt>
                <c:pt idx="15313">
                  <c:v>17.001999999999999</c:v>
                </c:pt>
                <c:pt idx="15314">
                  <c:v>17.001999999999999</c:v>
                </c:pt>
                <c:pt idx="15315">
                  <c:v>17.001000000000001</c:v>
                </c:pt>
                <c:pt idx="15316">
                  <c:v>17.001999999999999</c:v>
                </c:pt>
                <c:pt idx="15317">
                  <c:v>17.003</c:v>
                </c:pt>
                <c:pt idx="15318">
                  <c:v>17.003</c:v>
                </c:pt>
                <c:pt idx="15319">
                  <c:v>17.003</c:v>
                </c:pt>
                <c:pt idx="15320">
                  <c:v>17.003</c:v>
                </c:pt>
                <c:pt idx="15321">
                  <c:v>17.004000000000001</c:v>
                </c:pt>
                <c:pt idx="15322">
                  <c:v>17.001000000000001</c:v>
                </c:pt>
                <c:pt idx="15323">
                  <c:v>17.001999999999999</c:v>
                </c:pt>
                <c:pt idx="15324">
                  <c:v>17.001000000000001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vlbitemplogA!$B$1:$B$15325</c:f>
              <c:numCache>
                <c:formatCode>General</c:formatCode>
                <c:ptCount val="15325"/>
                <c:pt idx="0">
                  <c:v>0</c:v>
                </c:pt>
                <c:pt idx="1">
                  <c:v>1.6866668065388998E-2</c:v>
                </c:pt>
                <c:pt idx="2">
                  <c:v>3.3749993642171225E-2</c:v>
                </c:pt>
                <c:pt idx="3">
                  <c:v>5.0633327166239424E-2</c:v>
                </c:pt>
                <c:pt idx="4">
                  <c:v>6.7616661389668778E-2</c:v>
                </c:pt>
                <c:pt idx="5">
                  <c:v>8.4483329455057779E-2</c:v>
                </c:pt>
                <c:pt idx="6">
                  <c:v>0.10134999752044678</c:v>
                </c:pt>
                <c:pt idx="7">
                  <c:v>0.11821666558583578</c:v>
                </c:pt>
                <c:pt idx="8">
                  <c:v>0.13509999910990397</c:v>
                </c:pt>
                <c:pt idx="9">
                  <c:v>0.15201666355133056</c:v>
                </c:pt>
                <c:pt idx="10">
                  <c:v>0.16889999707539877</c:v>
                </c:pt>
                <c:pt idx="11">
                  <c:v>0.18588333129882811</c:v>
                </c:pt>
                <c:pt idx="12">
                  <c:v>0.20276666482289632</c:v>
                </c:pt>
                <c:pt idx="13">
                  <c:v>0.21978332996368408</c:v>
                </c:pt>
                <c:pt idx="14">
                  <c:v>0.23664999802907308</c:v>
                </c:pt>
                <c:pt idx="15">
                  <c:v>0.25351666609446205</c:v>
                </c:pt>
                <c:pt idx="16">
                  <c:v>0.27038333415985105</c:v>
                </c:pt>
                <c:pt idx="17">
                  <c:v>0.28723332881927488</c:v>
                </c:pt>
                <c:pt idx="18">
                  <c:v>0.30409999688466388</c:v>
                </c:pt>
                <c:pt idx="19">
                  <c:v>0.32116666634877522</c:v>
                </c:pt>
                <c:pt idx="20">
                  <c:v>0.33803333441416422</c:v>
                </c:pt>
                <c:pt idx="21">
                  <c:v>0.3550333340962728</c:v>
                </c:pt>
                <c:pt idx="22">
                  <c:v>0.37191666762034098</c:v>
                </c:pt>
                <c:pt idx="23">
                  <c:v>0.38878332773844398</c:v>
                </c:pt>
                <c:pt idx="24">
                  <c:v>0.40586666266123456</c:v>
                </c:pt>
                <c:pt idx="25">
                  <c:v>0.42274999618530273</c:v>
                </c:pt>
                <c:pt idx="26">
                  <c:v>0.43963332970937091</c:v>
                </c:pt>
                <c:pt idx="27">
                  <c:v>0.45653332869211832</c:v>
                </c:pt>
                <c:pt idx="28">
                  <c:v>0.4734166622161865</c:v>
                </c:pt>
                <c:pt idx="29">
                  <c:v>0.49029999574025473</c:v>
                </c:pt>
                <c:pt idx="30">
                  <c:v>0.50718332926432297</c:v>
                </c:pt>
                <c:pt idx="31">
                  <c:v>0.52413333257039385</c:v>
                </c:pt>
                <c:pt idx="32">
                  <c:v>0.54100000063578291</c:v>
                </c:pt>
                <c:pt idx="33">
                  <c:v>0.55789999961853032</c:v>
                </c:pt>
                <c:pt idx="34">
                  <c:v>0.57489999930063884</c:v>
                </c:pt>
                <c:pt idx="35">
                  <c:v>0.59178333282470708</c:v>
                </c:pt>
                <c:pt idx="36">
                  <c:v>0.60883332888285324</c:v>
                </c:pt>
                <c:pt idx="37">
                  <c:v>0.62571666240692136</c:v>
                </c:pt>
                <c:pt idx="38">
                  <c:v>0.64265000025431318</c:v>
                </c:pt>
                <c:pt idx="39">
                  <c:v>0.6596499999364217</c:v>
                </c:pt>
                <c:pt idx="40">
                  <c:v>0.67653333346048994</c:v>
                </c:pt>
                <c:pt idx="41">
                  <c:v>0.69339999357859294</c:v>
                </c:pt>
                <c:pt idx="42">
                  <c:v>0.71028332710266118</c:v>
                </c:pt>
                <c:pt idx="43">
                  <c:v>0.7271666606267293</c:v>
                </c:pt>
                <c:pt idx="44">
                  <c:v>0.74408333301544194</c:v>
                </c:pt>
                <c:pt idx="45">
                  <c:v>0.76095000108083088</c:v>
                </c:pt>
                <c:pt idx="46">
                  <c:v>0.77783333460489912</c:v>
                </c:pt>
                <c:pt idx="47">
                  <c:v>0.79488333066304528</c:v>
                </c:pt>
                <c:pt idx="48">
                  <c:v>0.8117833296457927</c:v>
                </c:pt>
                <c:pt idx="49">
                  <c:v>0.8289166609446208</c:v>
                </c:pt>
                <c:pt idx="50">
                  <c:v>0.84578332901000974</c:v>
                </c:pt>
                <c:pt idx="51">
                  <c:v>0.86276666323343909</c:v>
                </c:pt>
                <c:pt idx="52">
                  <c:v>0.87963333129882815</c:v>
                </c:pt>
                <c:pt idx="53">
                  <c:v>0.89651666482289627</c:v>
                </c:pt>
                <c:pt idx="54">
                  <c:v>0.9133999983469645</c:v>
                </c:pt>
                <c:pt idx="55">
                  <c:v>0.93028333187103274</c:v>
                </c:pt>
                <c:pt idx="56">
                  <c:v>0.94716666539510086</c:v>
                </c:pt>
                <c:pt idx="57">
                  <c:v>0.96426666577657061</c:v>
                </c:pt>
                <c:pt idx="58">
                  <c:v>0.98113333384195967</c:v>
                </c:pt>
                <c:pt idx="59">
                  <c:v>0.99801666736602779</c:v>
                </c:pt>
                <c:pt idx="60">
                  <c:v>1.0149000008900961</c:v>
                </c:pt>
                <c:pt idx="61">
                  <c:v>1.031766661008199</c:v>
                </c:pt>
                <c:pt idx="62">
                  <c:v>1.0486499945322671</c:v>
                </c:pt>
                <c:pt idx="63">
                  <c:v>1.0655499935150146</c:v>
                </c:pt>
                <c:pt idx="64">
                  <c:v>1.0824833313624065</c:v>
                </c:pt>
                <c:pt idx="65">
                  <c:v>1.0993499994277953</c:v>
                </c:pt>
                <c:pt idx="66">
                  <c:v>1.1164333343505859</c:v>
                </c:pt>
                <c:pt idx="67">
                  <c:v>1.1333166678746542</c:v>
                </c:pt>
                <c:pt idx="68">
                  <c:v>1.1501833279927571</c:v>
                </c:pt>
                <c:pt idx="69">
                  <c:v>1.1670666615168253</c:v>
                </c:pt>
                <c:pt idx="70">
                  <c:v>1.1841499964396158</c:v>
                </c:pt>
                <c:pt idx="71">
                  <c:v>1.2010166645050049</c:v>
                </c:pt>
                <c:pt idx="72">
                  <c:v>1.2180833339691162</c:v>
                </c:pt>
                <c:pt idx="73">
                  <c:v>1.2349666674931845</c:v>
                </c:pt>
                <c:pt idx="74">
                  <c:v>1.2518333276112874</c:v>
                </c:pt>
                <c:pt idx="75">
                  <c:v>1.2686999956766765</c:v>
                </c:pt>
                <c:pt idx="76">
                  <c:v>1.2858500003814697</c:v>
                </c:pt>
                <c:pt idx="77">
                  <c:v>1.302733333905538</c:v>
                </c:pt>
                <c:pt idx="78">
                  <c:v>1.3198999961217244</c:v>
                </c:pt>
                <c:pt idx="79">
                  <c:v>1.3367999951044718</c:v>
                </c:pt>
                <c:pt idx="80">
                  <c:v>1.3538833300272624</c:v>
                </c:pt>
                <c:pt idx="81">
                  <c:v>1.3707999944686891</c:v>
                </c:pt>
                <c:pt idx="82">
                  <c:v>1.3878999948501587</c:v>
                </c:pt>
                <c:pt idx="83">
                  <c:v>1.4189333279927572</c:v>
                </c:pt>
                <c:pt idx="84">
                  <c:v>1.4357999960581462</c:v>
                </c:pt>
                <c:pt idx="85">
                  <c:v>1.4526666641235351</c:v>
                </c:pt>
                <c:pt idx="86">
                  <c:v>1.4695499976476034</c:v>
                </c:pt>
                <c:pt idx="87">
                  <c:v>1.4928333282470703</c:v>
                </c:pt>
                <c:pt idx="88">
                  <c:v>1.5097166617711386</c:v>
                </c:pt>
                <c:pt idx="89">
                  <c:v>1.5265999952952067</c:v>
                </c:pt>
                <c:pt idx="90">
                  <c:v>1.5436499993006387</c:v>
                </c:pt>
                <c:pt idx="91">
                  <c:v>1.5605333328247071</c:v>
                </c:pt>
                <c:pt idx="92">
                  <c:v>1.5775333325068155</c:v>
                </c:pt>
                <c:pt idx="93">
                  <c:v>1.5944166660308838</c:v>
                </c:pt>
                <c:pt idx="94">
                  <c:v>1.6112833340962729</c:v>
                </c:pt>
                <c:pt idx="95">
                  <c:v>1.6283999999364218</c:v>
                </c:pt>
                <c:pt idx="96">
                  <c:v>1.645299998919169</c:v>
                </c:pt>
                <c:pt idx="97">
                  <c:v>1.6622999986012776</c:v>
                </c:pt>
                <c:pt idx="98">
                  <c:v>1.6791666666666667</c:v>
                </c:pt>
                <c:pt idx="99">
                  <c:v>1.6963499943415323</c:v>
                </c:pt>
                <c:pt idx="100">
                  <c:v>1.7132166624069214</c:v>
                </c:pt>
                <c:pt idx="101">
                  <c:v>1.7303499937057496</c:v>
                </c:pt>
                <c:pt idx="102">
                  <c:v>1.747250000635783</c:v>
                </c:pt>
                <c:pt idx="103">
                  <c:v>1.7641166607538858</c:v>
                </c:pt>
                <c:pt idx="104">
                  <c:v>1.7809833288192749</c:v>
                </c:pt>
                <c:pt idx="105">
                  <c:v>1.797866662343343</c:v>
                </c:pt>
                <c:pt idx="106">
                  <c:v>1.8147499958674114</c:v>
                </c:pt>
                <c:pt idx="107">
                  <c:v>1.8316333293914795</c:v>
                </c:pt>
                <c:pt idx="108">
                  <c:v>1.8486833333969117</c:v>
                </c:pt>
                <c:pt idx="109">
                  <c:v>1.8655499935150146</c:v>
                </c:pt>
                <c:pt idx="110">
                  <c:v>1.8826333284378052</c:v>
                </c:pt>
                <c:pt idx="111">
                  <c:v>1.8995166619618733</c:v>
                </c:pt>
                <c:pt idx="112">
                  <c:v>1.9163999954859416</c:v>
                </c:pt>
                <c:pt idx="113">
                  <c:v>1.9333166678746541</c:v>
                </c:pt>
                <c:pt idx="114">
                  <c:v>1.950349998474121</c:v>
                </c:pt>
                <c:pt idx="115">
                  <c:v>1.9672166665395101</c:v>
                </c:pt>
                <c:pt idx="116">
                  <c:v>1.984333332379659</c:v>
                </c:pt>
                <c:pt idx="117">
                  <c:v>2.0012000004450479</c:v>
                </c:pt>
                <c:pt idx="118">
                  <c:v>2.018066660563151</c:v>
                </c:pt>
                <c:pt idx="119">
                  <c:v>2.0349166631698608</c:v>
                </c:pt>
                <c:pt idx="120">
                  <c:v>2.0518999973932903</c:v>
                </c:pt>
                <c:pt idx="121">
                  <c:v>2.0687666654586794</c:v>
                </c:pt>
                <c:pt idx="122">
                  <c:v>2.0858333269755045</c:v>
                </c:pt>
                <c:pt idx="123">
                  <c:v>2.1026999950408936</c:v>
                </c:pt>
                <c:pt idx="124">
                  <c:v>2.1198333342870077</c:v>
                </c:pt>
                <c:pt idx="125">
                  <c:v>2.1366999944051108</c:v>
                </c:pt>
                <c:pt idx="126">
                  <c:v>2.1535666624704999</c:v>
                </c:pt>
                <c:pt idx="127">
                  <c:v>2.1704499959945678</c:v>
                </c:pt>
                <c:pt idx="128">
                  <c:v>2.1873166640599568</c:v>
                </c:pt>
                <c:pt idx="129">
                  <c:v>2.2041833321253459</c:v>
                </c:pt>
                <c:pt idx="130">
                  <c:v>2.2211333274841309</c:v>
                </c:pt>
                <c:pt idx="131">
                  <c:v>2.2380166610081988</c:v>
                </c:pt>
                <c:pt idx="132">
                  <c:v>2.2548833290735879</c:v>
                </c:pt>
                <c:pt idx="133">
                  <c:v>2.2718666632970175</c:v>
                </c:pt>
                <c:pt idx="134">
                  <c:v>2.2887333313624065</c:v>
                </c:pt>
                <c:pt idx="135">
                  <c:v>2.3056166648864744</c:v>
                </c:pt>
                <c:pt idx="136">
                  <c:v>2.3226166645685833</c:v>
                </c:pt>
                <c:pt idx="137">
                  <c:v>2.3394999980926512</c:v>
                </c:pt>
                <c:pt idx="138">
                  <c:v>2.3563833316167195</c:v>
                </c:pt>
                <c:pt idx="139">
                  <c:v>2.3732666651407879</c:v>
                </c:pt>
                <c:pt idx="140">
                  <c:v>2.3902333339055377</c:v>
                </c:pt>
                <c:pt idx="141">
                  <c:v>2.4071166674296061</c:v>
                </c:pt>
                <c:pt idx="142">
                  <c:v>2.4242833296457929</c:v>
                </c:pt>
                <c:pt idx="143">
                  <c:v>2.4411666631698608</c:v>
                </c:pt>
                <c:pt idx="144">
                  <c:v>2.4583166678746542</c:v>
                </c:pt>
                <c:pt idx="145">
                  <c:v>2.4752000013987225</c:v>
                </c:pt>
                <c:pt idx="146">
                  <c:v>2.4920666615168252</c:v>
                </c:pt>
                <c:pt idx="147">
                  <c:v>2.5089333295822143</c:v>
                </c:pt>
                <c:pt idx="148">
                  <c:v>2.5258333285649619</c:v>
                </c:pt>
                <c:pt idx="149">
                  <c:v>2.5429166634877522</c:v>
                </c:pt>
                <c:pt idx="150">
                  <c:v>2.5597999970118206</c:v>
                </c:pt>
                <c:pt idx="151">
                  <c:v>2.5769333283106488</c:v>
                </c:pt>
                <c:pt idx="152">
                  <c:v>2.5938166618347167</c:v>
                </c:pt>
                <c:pt idx="153">
                  <c:v>2.6108833312988282</c:v>
                </c:pt>
                <c:pt idx="154">
                  <c:v>2.6277666648228961</c:v>
                </c:pt>
                <c:pt idx="155">
                  <c:v>2.644883330663045</c:v>
                </c:pt>
                <c:pt idx="156">
                  <c:v>2.6617666641871134</c:v>
                </c:pt>
                <c:pt idx="157">
                  <c:v>2.6788166602452597</c:v>
                </c:pt>
                <c:pt idx="158">
                  <c:v>2.695699993769328</c:v>
                </c:pt>
                <c:pt idx="159">
                  <c:v>2.7127666632334391</c:v>
                </c:pt>
                <c:pt idx="160">
                  <c:v>2.7296333312988281</c:v>
                </c:pt>
                <c:pt idx="161">
                  <c:v>2.7465166648228965</c:v>
                </c:pt>
                <c:pt idx="162">
                  <c:v>2.7636166652043661</c:v>
                </c:pt>
                <c:pt idx="163">
                  <c:v>2.7804999987284345</c:v>
                </c:pt>
                <c:pt idx="164">
                  <c:v>2.7973833322525024</c:v>
                </c:pt>
                <c:pt idx="165">
                  <c:v>2.81428333123525</c:v>
                </c:pt>
                <c:pt idx="166">
                  <c:v>2.8313333272933958</c:v>
                </c:pt>
                <c:pt idx="167">
                  <c:v>2.8482166608174642</c:v>
                </c:pt>
                <c:pt idx="168">
                  <c:v>2.8653833309809369</c:v>
                </c:pt>
                <c:pt idx="169">
                  <c:v>2.882533327738444</c:v>
                </c:pt>
                <c:pt idx="170">
                  <c:v>2.8994333346684775</c:v>
                </c:pt>
                <c:pt idx="171">
                  <c:v>2.9162999947865802</c:v>
                </c:pt>
                <c:pt idx="172">
                  <c:v>2.9334499994913736</c:v>
                </c:pt>
                <c:pt idx="173">
                  <c:v>2.950333333015442</c:v>
                </c:pt>
                <c:pt idx="174">
                  <c:v>2.9673333326975504</c:v>
                </c:pt>
                <c:pt idx="175">
                  <c:v>2.9842000007629395</c:v>
                </c:pt>
                <c:pt idx="176">
                  <c:v>3.0010833342870078</c:v>
                </c:pt>
                <c:pt idx="177">
                  <c:v>3.0181333303451536</c:v>
                </c:pt>
                <c:pt idx="178">
                  <c:v>3.0350333293279013</c:v>
                </c:pt>
                <c:pt idx="179">
                  <c:v>3.0519166628519696</c:v>
                </c:pt>
                <c:pt idx="180">
                  <c:v>3.0687999963760375</c:v>
                </c:pt>
                <c:pt idx="181">
                  <c:v>3.0856833299001059</c:v>
                </c:pt>
                <c:pt idx="182">
                  <c:v>3.1027833302815755</c:v>
                </c:pt>
                <c:pt idx="183">
                  <c:v>3.1196666638056438</c:v>
                </c:pt>
                <c:pt idx="184">
                  <c:v>3.1365333318710329</c:v>
                </c:pt>
                <c:pt idx="185">
                  <c:v>3.1536333322525025</c:v>
                </c:pt>
                <c:pt idx="186">
                  <c:v>3.1705000003178916</c:v>
                </c:pt>
                <c:pt idx="187">
                  <c:v>3.1873666604359943</c:v>
                </c:pt>
                <c:pt idx="188">
                  <c:v>3.2042499939600626</c:v>
                </c:pt>
                <c:pt idx="189">
                  <c:v>3.2212833325068155</c:v>
                </c:pt>
                <c:pt idx="190">
                  <c:v>3.2381500005722046</c:v>
                </c:pt>
                <c:pt idx="191">
                  <c:v>3.2553166627883909</c:v>
                </c:pt>
                <c:pt idx="192">
                  <c:v>3.2721999963124593</c:v>
                </c:pt>
                <c:pt idx="193">
                  <c:v>3.2894166628519694</c:v>
                </c:pt>
                <c:pt idx="194">
                  <c:v>3.3062999963760378</c:v>
                </c:pt>
                <c:pt idx="195">
                  <c:v>3.3233666658401488</c:v>
                </c:pt>
                <c:pt idx="196">
                  <c:v>3.3402499993642172</c:v>
                </c:pt>
                <c:pt idx="197">
                  <c:v>3.3572833299636842</c:v>
                </c:pt>
                <c:pt idx="198">
                  <c:v>3.3741666634877521</c:v>
                </c:pt>
                <c:pt idx="199">
                  <c:v>3.3911499977111816</c:v>
                </c:pt>
                <c:pt idx="200">
                  <c:v>3.40803333123525</c:v>
                </c:pt>
                <c:pt idx="201">
                  <c:v>3.4251499970753989</c:v>
                </c:pt>
                <c:pt idx="202">
                  <c:v>3.4420333305994668</c:v>
                </c:pt>
                <c:pt idx="203">
                  <c:v>3.4590166648228964</c:v>
                </c:pt>
                <c:pt idx="204">
                  <c:v>3.4758999983469647</c:v>
                </c:pt>
                <c:pt idx="205">
                  <c:v>3.4927500009536745</c:v>
                </c:pt>
                <c:pt idx="206">
                  <c:v>3.5098833322525023</c:v>
                </c:pt>
                <c:pt idx="207">
                  <c:v>3.5267500003178913</c:v>
                </c:pt>
                <c:pt idx="208">
                  <c:v>3.5438166618347169</c:v>
                </c:pt>
                <c:pt idx="209">
                  <c:v>3.5606999953587848</c:v>
                </c:pt>
                <c:pt idx="210">
                  <c:v>3.5775666634241738</c:v>
                </c:pt>
                <c:pt idx="211">
                  <c:v>3.5944499969482422</c:v>
                </c:pt>
                <c:pt idx="212">
                  <c:v>3.6113333304723105</c:v>
                </c:pt>
                <c:pt idx="213">
                  <c:v>3.6283666610717775</c:v>
                </c:pt>
                <c:pt idx="214">
                  <c:v>3.6452833334604899</c:v>
                </c:pt>
                <c:pt idx="215">
                  <c:v>3.6623666604359943</c:v>
                </c:pt>
                <c:pt idx="216">
                  <c:v>3.6792333285013834</c:v>
                </c:pt>
                <c:pt idx="217">
                  <c:v>3.696133327484131</c:v>
                </c:pt>
                <c:pt idx="218">
                  <c:v>3.7130166610081989</c:v>
                </c:pt>
                <c:pt idx="219">
                  <c:v>3.7301333268483479</c:v>
                </c:pt>
                <c:pt idx="220">
                  <c:v>3.7469999949137369</c:v>
                </c:pt>
                <c:pt idx="221">
                  <c:v>3.7641333341598511</c:v>
                </c:pt>
                <c:pt idx="222">
                  <c:v>3.7809833288192749</c:v>
                </c:pt>
                <c:pt idx="223">
                  <c:v>3.7978666623433432</c:v>
                </c:pt>
                <c:pt idx="224">
                  <c:v>3.8147666613260904</c:v>
                </c:pt>
                <c:pt idx="225">
                  <c:v>3.8316499948501588</c:v>
                </c:pt>
                <c:pt idx="226">
                  <c:v>3.848549993832906</c:v>
                </c:pt>
                <c:pt idx="227">
                  <c:v>3.8655499935150148</c:v>
                </c:pt>
                <c:pt idx="228">
                  <c:v>3.882450000445048</c:v>
                </c:pt>
                <c:pt idx="229">
                  <c:v>3.8996166626612347</c:v>
                </c:pt>
                <c:pt idx="230">
                  <c:v>3.9164999961853026</c:v>
                </c:pt>
                <c:pt idx="231">
                  <c:v>3.9336166620254516</c:v>
                </c:pt>
                <c:pt idx="232">
                  <c:v>3.9504999955495199</c:v>
                </c:pt>
                <c:pt idx="233">
                  <c:v>3.9673833290735883</c:v>
                </c:pt>
                <c:pt idx="234">
                  <c:v>3.9842666625976562</c:v>
                </c:pt>
                <c:pt idx="235">
                  <c:v>4.0011499961217245</c:v>
                </c:pt>
                <c:pt idx="236">
                  <c:v>4.0180333296457924</c:v>
                </c:pt>
                <c:pt idx="237">
                  <c:v>4.0349166631698612</c:v>
                </c:pt>
                <c:pt idx="238">
                  <c:v>4.0517999966939291</c:v>
                </c:pt>
                <c:pt idx="239">
                  <c:v>4.0688833316167194</c:v>
                </c:pt>
                <c:pt idx="240">
                  <c:v>4.0857666651407873</c:v>
                </c:pt>
                <c:pt idx="241">
                  <c:v>4.1028833309809363</c:v>
                </c:pt>
                <c:pt idx="242">
                  <c:v>4.1197666645050051</c:v>
                </c:pt>
                <c:pt idx="243">
                  <c:v>4.136649998029073</c:v>
                </c:pt>
                <c:pt idx="244">
                  <c:v>4.1535333315531409</c:v>
                </c:pt>
                <c:pt idx="245">
                  <c:v>4.1705666621526083</c:v>
                </c:pt>
                <c:pt idx="246">
                  <c:v>4.1874499956766762</c:v>
                </c:pt>
                <c:pt idx="247">
                  <c:v>4.2046499967575075</c:v>
                </c:pt>
                <c:pt idx="248">
                  <c:v>4.2215333302815754</c:v>
                </c:pt>
                <c:pt idx="249">
                  <c:v>4.2386166652043658</c:v>
                </c:pt>
                <c:pt idx="250">
                  <c:v>4.2554999987284345</c:v>
                </c:pt>
                <c:pt idx="251">
                  <c:v>4.2723999977111813</c:v>
                </c:pt>
                <c:pt idx="252">
                  <c:v>4.2892666657765703</c:v>
                </c:pt>
                <c:pt idx="253">
                  <c:v>4.3061499993006391</c:v>
                </c:pt>
                <c:pt idx="254">
                  <c:v>4.3232833305994669</c:v>
                </c:pt>
                <c:pt idx="255">
                  <c:v>4.3401666641235348</c:v>
                </c:pt>
                <c:pt idx="256">
                  <c:v>4.357016666730245</c:v>
                </c:pt>
                <c:pt idx="257">
                  <c:v>4.3741333325703939</c:v>
                </c:pt>
                <c:pt idx="258">
                  <c:v>4.3910333315531416</c:v>
                </c:pt>
                <c:pt idx="259">
                  <c:v>4.4081166664759319</c:v>
                </c:pt>
                <c:pt idx="260">
                  <c:v>4.4249999999999998</c:v>
                </c:pt>
                <c:pt idx="261">
                  <c:v>4.4420499960581461</c:v>
                </c:pt>
                <c:pt idx="262">
                  <c:v>4.458933329582214</c:v>
                </c:pt>
                <c:pt idx="263">
                  <c:v>4.4757999976476031</c:v>
                </c:pt>
                <c:pt idx="264">
                  <c:v>4.492916663487752</c:v>
                </c:pt>
                <c:pt idx="265">
                  <c:v>4.5098333279291785</c:v>
                </c:pt>
                <c:pt idx="266">
                  <c:v>4.5268500010172525</c:v>
                </c:pt>
                <c:pt idx="267">
                  <c:v>4.5437166611353552</c:v>
                </c:pt>
                <c:pt idx="268">
                  <c:v>4.5608833312988279</c:v>
                </c:pt>
                <c:pt idx="269">
                  <c:v>4.5777666648228967</c:v>
                </c:pt>
                <c:pt idx="270">
                  <c:v>4.5948999961217245</c:v>
                </c:pt>
                <c:pt idx="271">
                  <c:v>4.6117999951044721</c:v>
                </c:pt>
                <c:pt idx="272">
                  <c:v>4.6288833300272625</c:v>
                </c:pt>
                <c:pt idx="273">
                  <c:v>4.6457833290100101</c:v>
                </c:pt>
                <c:pt idx="274">
                  <c:v>4.6628666639328005</c:v>
                </c:pt>
                <c:pt idx="275">
                  <c:v>4.6797499974568684</c:v>
                </c:pt>
                <c:pt idx="276">
                  <c:v>4.6967666625976561</c:v>
                </c:pt>
                <c:pt idx="277">
                  <c:v>4.7136499961217249</c:v>
                </c:pt>
                <c:pt idx="278">
                  <c:v>4.7305333296457928</c:v>
                </c:pt>
                <c:pt idx="279">
                  <c:v>4.747633330027262</c:v>
                </c:pt>
                <c:pt idx="280">
                  <c:v>4.7645166635513307</c:v>
                </c:pt>
                <c:pt idx="281">
                  <c:v>4.7813999970753986</c:v>
                </c:pt>
                <c:pt idx="282">
                  <c:v>4.7983166615168251</c:v>
                </c:pt>
                <c:pt idx="283">
                  <c:v>4.8152166604995728</c:v>
                </c:pt>
                <c:pt idx="284">
                  <c:v>4.8320999940236407</c:v>
                </c:pt>
                <c:pt idx="285">
                  <c:v>4.8490000009536747</c:v>
                </c:pt>
                <c:pt idx="286">
                  <c:v>4.8658833344777426</c:v>
                </c:pt>
                <c:pt idx="287">
                  <c:v>4.8830333312352501</c:v>
                </c:pt>
                <c:pt idx="288">
                  <c:v>4.899916664759318</c:v>
                </c:pt>
                <c:pt idx="289">
                  <c:v>4.9167999982833859</c:v>
                </c:pt>
                <c:pt idx="290">
                  <c:v>4.9338333288828533</c:v>
                </c:pt>
                <c:pt idx="291">
                  <c:v>4.9507166624069212</c:v>
                </c:pt>
                <c:pt idx="292">
                  <c:v>4.96759999593099</c:v>
                </c:pt>
                <c:pt idx="293">
                  <c:v>4.9844833294550579</c:v>
                </c:pt>
                <c:pt idx="294">
                  <c:v>5.0013666629791258</c:v>
                </c:pt>
                <c:pt idx="295">
                  <c:v>5.0182499965031946</c:v>
                </c:pt>
                <c:pt idx="296">
                  <c:v>5.0351166645685828</c:v>
                </c:pt>
                <c:pt idx="297">
                  <c:v>5.0519999980926515</c:v>
                </c:pt>
                <c:pt idx="298">
                  <c:v>5.0691166639328005</c:v>
                </c:pt>
                <c:pt idx="299">
                  <c:v>5.0859999974568684</c:v>
                </c:pt>
                <c:pt idx="300">
                  <c:v>5.1031166632970173</c:v>
                </c:pt>
                <c:pt idx="301">
                  <c:v>5.1199999968210852</c:v>
                </c:pt>
                <c:pt idx="302">
                  <c:v>5.1370999972025553</c:v>
                </c:pt>
                <c:pt idx="303">
                  <c:v>5.1539999961853029</c:v>
                </c:pt>
                <c:pt idx="304">
                  <c:v>5.1710333347320558</c:v>
                </c:pt>
                <c:pt idx="305">
                  <c:v>5.1879166603088382</c:v>
                </c:pt>
                <c:pt idx="306">
                  <c:v>5.2047833283742273</c:v>
                </c:pt>
                <c:pt idx="307">
                  <c:v>5.2218999942143762</c:v>
                </c:pt>
                <c:pt idx="308">
                  <c:v>5.2387833277384441</c:v>
                </c:pt>
                <c:pt idx="309">
                  <c:v>5.2558333317438759</c:v>
                </c:pt>
                <c:pt idx="310">
                  <c:v>5.272699999809265</c:v>
                </c:pt>
                <c:pt idx="311">
                  <c:v>5.2898166656494139</c:v>
                </c:pt>
                <c:pt idx="312">
                  <c:v>5.3066999991734827</c:v>
                </c:pt>
                <c:pt idx="313">
                  <c:v>5.323866661389669</c:v>
                </c:pt>
                <c:pt idx="314">
                  <c:v>5.3407499949137369</c:v>
                </c:pt>
                <c:pt idx="315">
                  <c:v>5.3578833341598511</c:v>
                </c:pt>
                <c:pt idx="316">
                  <c:v>5.3747499942779537</c:v>
                </c:pt>
                <c:pt idx="317">
                  <c:v>5.3917666673660278</c:v>
                </c:pt>
                <c:pt idx="318">
                  <c:v>5.4086500008900957</c:v>
                </c:pt>
                <c:pt idx="319">
                  <c:v>5.4255499998728434</c:v>
                </c:pt>
                <c:pt idx="320">
                  <c:v>5.4425833304723108</c:v>
                </c:pt>
                <c:pt idx="321">
                  <c:v>5.4594666639963787</c:v>
                </c:pt>
                <c:pt idx="322">
                  <c:v>5.4763499975204466</c:v>
                </c:pt>
                <c:pt idx="323">
                  <c:v>5.4932166655858357</c:v>
                </c:pt>
                <c:pt idx="324">
                  <c:v>5.510383327802022</c:v>
                </c:pt>
                <c:pt idx="325">
                  <c:v>5.5272499958674111</c:v>
                </c:pt>
                <c:pt idx="326">
                  <c:v>5.5443833271662397</c:v>
                </c:pt>
                <c:pt idx="327">
                  <c:v>5.5612833340962728</c:v>
                </c:pt>
                <c:pt idx="328">
                  <c:v>5.5783666610717777</c:v>
                </c:pt>
                <c:pt idx="329">
                  <c:v>5.5952333291371668</c:v>
                </c:pt>
                <c:pt idx="330">
                  <c:v>5.6123166640599571</c:v>
                </c:pt>
                <c:pt idx="331">
                  <c:v>5.629199997584025</c:v>
                </c:pt>
                <c:pt idx="332">
                  <c:v>5.6460999965667726</c:v>
                </c:pt>
                <c:pt idx="333">
                  <c:v>5.6630999962488806</c:v>
                </c:pt>
                <c:pt idx="334">
                  <c:v>5.6799833297729494</c:v>
                </c:pt>
                <c:pt idx="335">
                  <c:v>5.6968666632970173</c:v>
                </c:pt>
                <c:pt idx="336">
                  <c:v>5.7137499968210852</c:v>
                </c:pt>
                <c:pt idx="337">
                  <c:v>5.730633330345154</c:v>
                </c:pt>
                <c:pt idx="338">
                  <c:v>5.747633330027262</c:v>
                </c:pt>
                <c:pt idx="339">
                  <c:v>5.7645166635513307</c:v>
                </c:pt>
                <c:pt idx="340">
                  <c:v>5.7813999970753986</c:v>
                </c:pt>
                <c:pt idx="341">
                  <c:v>5.7982833305994665</c:v>
                </c:pt>
                <c:pt idx="342">
                  <c:v>5.8151833295822142</c:v>
                </c:pt>
                <c:pt idx="343">
                  <c:v>5.832066663106283</c:v>
                </c:pt>
                <c:pt idx="344">
                  <c:v>5.8489333311716711</c:v>
                </c:pt>
                <c:pt idx="345">
                  <c:v>5.8658166646957399</c:v>
                </c:pt>
                <c:pt idx="346">
                  <c:v>5.8828833341598514</c:v>
                </c:pt>
                <c:pt idx="347">
                  <c:v>5.8997666676839193</c:v>
                </c:pt>
                <c:pt idx="348">
                  <c:v>5.9168166637420656</c:v>
                </c:pt>
                <c:pt idx="349">
                  <c:v>5.9336833318074547</c:v>
                </c:pt>
                <c:pt idx="350">
                  <c:v>5.9505666653315226</c:v>
                </c:pt>
                <c:pt idx="351">
                  <c:v>5.9674999952316288</c:v>
                </c:pt>
                <c:pt idx="352">
                  <c:v>5.9843833287556967</c:v>
                </c:pt>
                <c:pt idx="353">
                  <c:v>6.0012666622797646</c:v>
                </c:pt>
                <c:pt idx="354">
                  <c:v>6.0183999935785932</c:v>
                </c:pt>
                <c:pt idx="355">
                  <c:v>6.0354999939600624</c:v>
                </c:pt>
                <c:pt idx="356">
                  <c:v>6.0524166663487753</c:v>
                </c:pt>
                <c:pt idx="357">
                  <c:v>6.0692833344141643</c:v>
                </c:pt>
                <c:pt idx="358">
                  <c:v>6.086383326848348</c:v>
                </c:pt>
                <c:pt idx="359">
                  <c:v>6.1032499949137371</c:v>
                </c:pt>
                <c:pt idx="360">
                  <c:v>6.120133328437805</c:v>
                </c:pt>
                <c:pt idx="361">
                  <c:v>6.1370333274205526</c:v>
                </c:pt>
                <c:pt idx="362">
                  <c:v>6.1541333278020227</c:v>
                </c:pt>
                <c:pt idx="363">
                  <c:v>6.1710166613260906</c:v>
                </c:pt>
                <c:pt idx="364">
                  <c:v>6.1880666653315224</c:v>
                </c:pt>
                <c:pt idx="365">
                  <c:v>6.2049499988555912</c:v>
                </c:pt>
                <c:pt idx="366">
                  <c:v>6.2220666646957401</c:v>
                </c:pt>
                <c:pt idx="367">
                  <c:v>6.2389666636784868</c:v>
                </c:pt>
                <c:pt idx="368">
                  <c:v>6.2558499972025556</c:v>
                </c:pt>
                <c:pt idx="369">
                  <c:v>6.2727333307266235</c:v>
                </c:pt>
                <c:pt idx="370">
                  <c:v>6.2898499965667725</c:v>
                </c:pt>
                <c:pt idx="371">
                  <c:v>6.3067333300908404</c:v>
                </c:pt>
                <c:pt idx="372">
                  <c:v>6.3238833268483479</c:v>
                </c:pt>
                <c:pt idx="373">
                  <c:v>6.340783333778381</c:v>
                </c:pt>
                <c:pt idx="374">
                  <c:v>6.357849995295207</c:v>
                </c:pt>
                <c:pt idx="375">
                  <c:v>6.3747499942779537</c:v>
                </c:pt>
                <c:pt idx="376">
                  <c:v>6.3918499946594238</c:v>
                </c:pt>
                <c:pt idx="377">
                  <c:v>6.4087166627248129</c:v>
                </c:pt>
                <c:pt idx="378">
                  <c:v>6.4256166617075605</c:v>
                </c:pt>
                <c:pt idx="379">
                  <c:v>6.4426333268483482</c:v>
                </c:pt>
                <c:pt idx="380">
                  <c:v>6.4595166603724161</c:v>
                </c:pt>
                <c:pt idx="381">
                  <c:v>6.476549998919169</c:v>
                </c:pt>
                <c:pt idx="382">
                  <c:v>6.4934499979019167</c:v>
                </c:pt>
                <c:pt idx="383">
                  <c:v>6.5103166659673057</c:v>
                </c:pt>
                <c:pt idx="384">
                  <c:v>6.5274166663487749</c:v>
                </c:pt>
                <c:pt idx="385">
                  <c:v>6.544283334414164</c:v>
                </c:pt>
                <c:pt idx="386">
                  <c:v>6.5611666679382328</c:v>
                </c:pt>
                <c:pt idx="387">
                  <c:v>6.5780499935150143</c:v>
                </c:pt>
                <c:pt idx="388">
                  <c:v>6.5951166629791258</c:v>
                </c:pt>
                <c:pt idx="389">
                  <c:v>6.6120166619618734</c:v>
                </c:pt>
                <c:pt idx="390">
                  <c:v>6.6291333278020224</c:v>
                </c:pt>
                <c:pt idx="391">
                  <c:v>6.6460166613260903</c:v>
                </c:pt>
                <c:pt idx="392">
                  <c:v>6.6631166617075603</c:v>
                </c:pt>
                <c:pt idx="393">
                  <c:v>6.6799999952316282</c:v>
                </c:pt>
                <c:pt idx="394">
                  <c:v>6.6970666646957397</c:v>
                </c:pt>
                <c:pt idx="395">
                  <c:v>6.7139499982198076</c:v>
                </c:pt>
                <c:pt idx="396">
                  <c:v>6.7308166662851967</c:v>
                </c:pt>
                <c:pt idx="397">
                  <c:v>6.7478333314259844</c:v>
                </c:pt>
                <c:pt idx="398">
                  <c:v>6.7647499958674109</c:v>
                </c:pt>
                <c:pt idx="399">
                  <c:v>6.7817999998728435</c:v>
                </c:pt>
                <c:pt idx="400">
                  <c:v>6.7986999988555912</c:v>
                </c:pt>
                <c:pt idx="401">
                  <c:v>6.8158166646957401</c:v>
                </c:pt>
                <c:pt idx="402">
                  <c:v>6.832699998219808</c:v>
                </c:pt>
                <c:pt idx="403">
                  <c:v>6.8498333295186358</c:v>
                </c:pt>
                <c:pt idx="404">
                  <c:v>6.8667166630427046</c:v>
                </c:pt>
                <c:pt idx="405">
                  <c:v>6.8838666677474976</c:v>
                </c:pt>
                <c:pt idx="406">
                  <c:v>6.9007666667302452</c:v>
                </c:pt>
                <c:pt idx="407">
                  <c:v>6.9178666671117144</c:v>
                </c:pt>
                <c:pt idx="408">
                  <c:v>6.9347500006357832</c:v>
                </c:pt>
                <c:pt idx="409">
                  <c:v>6.9517666657765709</c:v>
                </c:pt>
                <c:pt idx="410">
                  <c:v>6.9686499993006388</c:v>
                </c:pt>
                <c:pt idx="411">
                  <c:v>6.9855166673660278</c:v>
                </c:pt>
                <c:pt idx="412">
                  <c:v>7.0026166677474979</c:v>
                </c:pt>
                <c:pt idx="413">
                  <c:v>7.0195000012715658</c:v>
                </c:pt>
                <c:pt idx="414">
                  <c:v>7.0365333318710324</c:v>
                </c:pt>
                <c:pt idx="415">
                  <c:v>7.0534166653951011</c:v>
                </c:pt>
                <c:pt idx="416">
                  <c:v>7.0705666621526087</c:v>
                </c:pt>
                <c:pt idx="417">
                  <c:v>7.0874499956766766</c:v>
                </c:pt>
                <c:pt idx="418">
                  <c:v>7.1046166658401493</c:v>
                </c:pt>
                <c:pt idx="419">
                  <c:v>7.1214999993642172</c:v>
                </c:pt>
                <c:pt idx="420">
                  <c:v>7.1384166638056437</c:v>
                </c:pt>
                <c:pt idx="421">
                  <c:v>7.1553166627883913</c:v>
                </c:pt>
                <c:pt idx="422">
                  <c:v>7.1721833308537803</c:v>
                </c:pt>
                <c:pt idx="423">
                  <c:v>7.1893666664759319</c:v>
                </c:pt>
                <c:pt idx="424">
                  <c:v>7.2062666654586796</c:v>
                </c:pt>
                <c:pt idx="425">
                  <c:v>7.2233666658401487</c:v>
                </c:pt>
                <c:pt idx="426">
                  <c:v>7.2402499993642175</c:v>
                </c:pt>
                <c:pt idx="427">
                  <c:v>7.2571166674296057</c:v>
                </c:pt>
                <c:pt idx="428">
                  <c:v>7.2739833275477093</c:v>
                </c:pt>
                <c:pt idx="429">
                  <c:v>7.291149997711182</c:v>
                </c:pt>
                <c:pt idx="430">
                  <c:v>7.3080166657765711</c:v>
                </c:pt>
                <c:pt idx="431">
                  <c:v>7.3251499970753988</c:v>
                </c:pt>
                <c:pt idx="432">
                  <c:v>7.3420499960581465</c:v>
                </c:pt>
                <c:pt idx="433">
                  <c:v>7.3591666618982954</c:v>
                </c:pt>
                <c:pt idx="434">
                  <c:v>7.3760499954223633</c:v>
                </c:pt>
                <c:pt idx="435">
                  <c:v>7.3931499958038334</c:v>
                </c:pt>
                <c:pt idx="436">
                  <c:v>7.4100333293279013</c:v>
                </c:pt>
                <c:pt idx="437">
                  <c:v>7.4270166635513304</c:v>
                </c:pt>
                <c:pt idx="438">
                  <c:v>7.4438833316167194</c:v>
                </c:pt>
                <c:pt idx="439">
                  <c:v>7.4607666651407873</c:v>
                </c:pt>
                <c:pt idx="440">
                  <c:v>7.4778500000635786</c:v>
                </c:pt>
                <c:pt idx="441">
                  <c:v>7.4947333335876465</c:v>
                </c:pt>
                <c:pt idx="442">
                  <c:v>7.5116666634877527</c:v>
                </c:pt>
                <c:pt idx="443">
                  <c:v>7.5286499977111818</c:v>
                </c:pt>
                <c:pt idx="444">
                  <c:v>7.5455333312352497</c:v>
                </c:pt>
                <c:pt idx="445">
                  <c:v>7.5625666618347172</c:v>
                </c:pt>
                <c:pt idx="446">
                  <c:v>7.5794499953587851</c:v>
                </c:pt>
                <c:pt idx="447">
                  <c:v>7.5966333309809366</c:v>
                </c:pt>
                <c:pt idx="448">
                  <c:v>7.6134999990463257</c:v>
                </c:pt>
                <c:pt idx="449">
                  <c:v>7.6306333303451535</c:v>
                </c:pt>
                <c:pt idx="450">
                  <c:v>7.6475166638692222</c:v>
                </c:pt>
                <c:pt idx="451">
                  <c:v>7.6646333297093712</c:v>
                </c:pt>
                <c:pt idx="452">
                  <c:v>7.6815166632334391</c:v>
                </c:pt>
                <c:pt idx="453">
                  <c:v>7.6985833326975506</c:v>
                </c:pt>
                <c:pt idx="454">
                  <c:v>7.7154666662216185</c:v>
                </c:pt>
                <c:pt idx="455">
                  <c:v>7.732616662979126</c:v>
                </c:pt>
                <c:pt idx="456">
                  <c:v>7.7501166661580401</c:v>
                </c:pt>
                <c:pt idx="457">
                  <c:v>7.7673166672388714</c:v>
                </c:pt>
                <c:pt idx="458">
                  <c:v>7.7842000007629393</c:v>
                </c:pt>
                <c:pt idx="459">
                  <c:v>7.8010833342870081</c:v>
                </c:pt>
                <c:pt idx="460">
                  <c:v>7.817966667811076</c:v>
                </c:pt>
                <c:pt idx="461">
                  <c:v>7.8348333279291786</c:v>
                </c:pt>
                <c:pt idx="462">
                  <c:v>7.8516999959945677</c:v>
                </c:pt>
                <c:pt idx="463">
                  <c:v>7.8685999949773153</c:v>
                </c:pt>
                <c:pt idx="464">
                  <c:v>7.8856333335240683</c:v>
                </c:pt>
                <c:pt idx="465">
                  <c:v>7.9025166670481362</c:v>
                </c:pt>
                <c:pt idx="466">
                  <c:v>7.9195833285649622</c:v>
                </c:pt>
                <c:pt idx="467">
                  <c:v>7.9364499966303503</c:v>
                </c:pt>
                <c:pt idx="468">
                  <c:v>7.9536166667938231</c:v>
                </c:pt>
                <c:pt idx="469">
                  <c:v>7.9705000003178919</c:v>
                </c:pt>
                <c:pt idx="470">
                  <c:v>7.9876166661580408</c:v>
                </c:pt>
                <c:pt idx="471">
                  <c:v>8.0044999996821087</c:v>
                </c:pt>
                <c:pt idx="472">
                  <c:v>8.0216166655222576</c:v>
                </c:pt>
                <c:pt idx="473">
                  <c:v>8.0384999990463264</c:v>
                </c:pt>
                <c:pt idx="474">
                  <c:v>8.0555999994277947</c:v>
                </c:pt>
                <c:pt idx="475">
                  <c:v>8.0724999984105423</c:v>
                </c:pt>
                <c:pt idx="476">
                  <c:v>8.0893833319346111</c:v>
                </c:pt>
                <c:pt idx="477">
                  <c:v>8.1062666654586799</c:v>
                </c:pt>
                <c:pt idx="478">
                  <c:v>8.1233833312988288</c:v>
                </c:pt>
                <c:pt idx="479">
                  <c:v>8.140249999364217</c:v>
                </c:pt>
                <c:pt idx="480">
                  <c:v>8.1573833306630448</c:v>
                </c:pt>
                <c:pt idx="481">
                  <c:v>8.1742666641871136</c:v>
                </c:pt>
                <c:pt idx="482">
                  <c:v>8.1913833300272625</c:v>
                </c:pt>
                <c:pt idx="483">
                  <c:v>8.2082499980926507</c:v>
                </c:pt>
                <c:pt idx="484">
                  <c:v>8.2252833286921181</c:v>
                </c:pt>
                <c:pt idx="485">
                  <c:v>8.2421833276748657</c:v>
                </c:pt>
                <c:pt idx="486">
                  <c:v>8.2590499957402539</c:v>
                </c:pt>
                <c:pt idx="487">
                  <c:v>8.276149996121724</c:v>
                </c:pt>
                <c:pt idx="488">
                  <c:v>8.2930333296457928</c:v>
                </c:pt>
                <c:pt idx="489">
                  <c:v>8.3100666602452602</c:v>
                </c:pt>
                <c:pt idx="490">
                  <c:v>8.3269499937693272</c:v>
                </c:pt>
                <c:pt idx="491">
                  <c:v>8.3438500006993603</c:v>
                </c:pt>
                <c:pt idx="492">
                  <c:v>8.3608500003814701</c:v>
                </c:pt>
                <c:pt idx="493">
                  <c:v>8.3777333339055371</c:v>
                </c:pt>
                <c:pt idx="494">
                  <c:v>8.3946166674296059</c:v>
                </c:pt>
                <c:pt idx="495">
                  <c:v>8.4115000009536747</c:v>
                </c:pt>
                <c:pt idx="496">
                  <c:v>8.4286333322525024</c:v>
                </c:pt>
                <c:pt idx="497">
                  <c:v>8.4454833269119263</c:v>
                </c:pt>
                <c:pt idx="498">
                  <c:v>8.4626333316167202</c:v>
                </c:pt>
                <c:pt idx="499">
                  <c:v>8.4795166651407872</c:v>
                </c:pt>
                <c:pt idx="500">
                  <c:v>8.4966166655222573</c:v>
                </c:pt>
                <c:pt idx="501">
                  <c:v>8.5134833335876472</c:v>
                </c:pt>
                <c:pt idx="502">
                  <c:v>8.5305166641871129</c:v>
                </c:pt>
                <c:pt idx="503">
                  <c:v>8.5473999977111816</c:v>
                </c:pt>
                <c:pt idx="504">
                  <c:v>8.5646333297093715</c:v>
                </c:pt>
                <c:pt idx="505">
                  <c:v>8.5815166632334385</c:v>
                </c:pt>
                <c:pt idx="506">
                  <c:v>8.5986166636149086</c:v>
                </c:pt>
                <c:pt idx="507">
                  <c:v>8.6154833316802986</c:v>
                </c:pt>
                <c:pt idx="508">
                  <c:v>8.6326166629791263</c:v>
                </c:pt>
                <c:pt idx="509">
                  <c:v>8.6495666662851978</c:v>
                </c:pt>
                <c:pt idx="510">
                  <c:v>8.6666500012079872</c:v>
                </c:pt>
                <c:pt idx="511">
                  <c:v>8.683533334732056</c:v>
                </c:pt>
                <c:pt idx="512">
                  <c:v>8.7004166603088375</c:v>
                </c:pt>
                <c:pt idx="513">
                  <c:v>8.7172833283742275</c:v>
                </c:pt>
                <c:pt idx="514">
                  <c:v>8.7341499964396156</c:v>
                </c:pt>
                <c:pt idx="515">
                  <c:v>8.7511666615804042</c:v>
                </c:pt>
                <c:pt idx="516">
                  <c:v>8.7680333296457924</c:v>
                </c:pt>
                <c:pt idx="517">
                  <c:v>8.7850666602452598</c:v>
                </c:pt>
                <c:pt idx="518">
                  <c:v>8.8019499937693286</c:v>
                </c:pt>
                <c:pt idx="519">
                  <c:v>8.8188500006993618</c:v>
                </c:pt>
                <c:pt idx="520">
                  <c:v>8.835899996757508</c:v>
                </c:pt>
                <c:pt idx="521">
                  <c:v>8.852783330281575</c:v>
                </c:pt>
                <c:pt idx="522">
                  <c:v>8.8697833299636848</c:v>
                </c:pt>
                <c:pt idx="523">
                  <c:v>8.8866833289464306</c:v>
                </c:pt>
                <c:pt idx="524">
                  <c:v>8.9035499970118206</c:v>
                </c:pt>
                <c:pt idx="525">
                  <c:v>8.9206166664759312</c:v>
                </c:pt>
                <c:pt idx="526">
                  <c:v>8.9375333309173577</c:v>
                </c:pt>
                <c:pt idx="527">
                  <c:v>8.9544166644414265</c:v>
                </c:pt>
                <c:pt idx="528">
                  <c:v>8.9712833325068164</c:v>
                </c:pt>
                <c:pt idx="529">
                  <c:v>8.9883833328882847</c:v>
                </c:pt>
                <c:pt idx="530">
                  <c:v>9.0052833318710324</c:v>
                </c:pt>
                <c:pt idx="531">
                  <c:v>9.0223666667938236</c:v>
                </c:pt>
                <c:pt idx="532">
                  <c:v>9.0392500003178906</c:v>
                </c:pt>
                <c:pt idx="533">
                  <c:v>9.0563500006993607</c:v>
                </c:pt>
                <c:pt idx="534">
                  <c:v>9.0732333342234295</c:v>
                </c:pt>
                <c:pt idx="535">
                  <c:v>9.0901166677474983</c:v>
                </c:pt>
                <c:pt idx="536">
                  <c:v>9.1070166667302441</c:v>
                </c:pt>
                <c:pt idx="537">
                  <c:v>9.1238833268483486</c:v>
                </c:pt>
                <c:pt idx="538">
                  <c:v>9.1408999999364209</c:v>
                </c:pt>
                <c:pt idx="539">
                  <c:v>9.1577833334604897</c:v>
                </c:pt>
                <c:pt idx="540">
                  <c:v>9.1747999986012783</c:v>
                </c:pt>
                <c:pt idx="541">
                  <c:v>9.1916666666666664</c:v>
                </c:pt>
                <c:pt idx="542">
                  <c:v>9.2085999965667718</c:v>
                </c:pt>
                <c:pt idx="543">
                  <c:v>9.2254833300908405</c:v>
                </c:pt>
                <c:pt idx="544">
                  <c:v>9.2423666636149093</c:v>
                </c:pt>
                <c:pt idx="545">
                  <c:v>9.2592499971389763</c:v>
                </c:pt>
                <c:pt idx="546">
                  <c:v>9.2761333306630451</c:v>
                </c:pt>
                <c:pt idx="547">
                  <c:v>9.2930166641871139</c:v>
                </c:pt>
                <c:pt idx="548">
                  <c:v>9.3098833322525021</c:v>
                </c:pt>
                <c:pt idx="549">
                  <c:v>9.326750000317892</c:v>
                </c:pt>
                <c:pt idx="550">
                  <c:v>9.3436166604359947</c:v>
                </c:pt>
                <c:pt idx="551">
                  <c:v>9.3604999939600635</c:v>
                </c:pt>
                <c:pt idx="552">
                  <c:v>9.3776166677474979</c:v>
                </c:pt>
                <c:pt idx="553">
                  <c:v>9.3945000012715649</c:v>
                </c:pt>
                <c:pt idx="554">
                  <c:v>9.4116166671117139</c:v>
                </c:pt>
                <c:pt idx="555">
                  <c:v>9.4285000006357826</c:v>
                </c:pt>
                <c:pt idx="556">
                  <c:v>9.4456166664759316</c:v>
                </c:pt>
                <c:pt idx="557">
                  <c:v>9.4625166654586792</c:v>
                </c:pt>
                <c:pt idx="558">
                  <c:v>9.4795833269755043</c:v>
                </c:pt>
                <c:pt idx="559">
                  <c:v>9.4964499950408943</c:v>
                </c:pt>
                <c:pt idx="560">
                  <c:v>9.5133333285649613</c:v>
                </c:pt>
                <c:pt idx="561">
                  <c:v>9.5303833325703931</c:v>
                </c:pt>
                <c:pt idx="562">
                  <c:v>9.5472666660944618</c:v>
                </c:pt>
                <c:pt idx="563">
                  <c:v>9.5642666657765698</c:v>
                </c:pt>
                <c:pt idx="564">
                  <c:v>9.5811499993006386</c:v>
                </c:pt>
                <c:pt idx="565">
                  <c:v>9.5983666658401496</c:v>
                </c:pt>
                <c:pt idx="566">
                  <c:v>9.6152666648228955</c:v>
                </c:pt>
                <c:pt idx="567">
                  <c:v>9.6323833306630444</c:v>
                </c:pt>
                <c:pt idx="568">
                  <c:v>9.6492666641871132</c:v>
                </c:pt>
                <c:pt idx="569">
                  <c:v>9.6663333336512256</c:v>
                </c:pt>
                <c:pt idx="570">
                  <c:v>9.6832166671752926</c:v>
                </c:pt>
                <c:pt idx="571">
                  <c:v>9.7001000006993614</c:v>
                </c:pt>
                <c:pt idx="572">
                  <c:v>9.7169666608174641</c:v>
                </c:pt>
                <c:pt idx="573">
                  <c:v>9.733833328882854</c:v>
                </c:pt>
                <c:pt idx="574">
                  <c:v>9.750833328564962</c:v>
                </c:pt>
                <c:pt idx="575">
                  <c:v>9.7677166620890308</c:v>
                </c:pt>
                <c:pt idx="576">
                  <c:v>9.7845833301544189</c:v>
                </c:pt>
                <c:pt idx="577">
                  <c:v>9.8014999945958454</c:v>
                </c:pt>
                <c:pt idx="578">
                  <c:v>9.8183999935785931</c:v>
                </c:pt>
                <c:pt idx="579">
                  <c:v>9.8352833271026618</c:v>
                </c:pt>
                <c:pt idx="580">
                  <c:v>9.8523666620254513</c:v>
                </c:pt>
                <c:pt idx="581">
                  <c:v>9.8692333300908412</c:v>
                </c:pt>
                <c:pt idx="582">
                  <c:v>9.8863833268483479</c:v>
                </c:pt>
                <c:pt idx="583">
                  <c:v>9.9032499949137378</c:v>
                </c:pt>
                <c:pt idx="584">
                  <c:v>9.9203833341598511</c:v>
                </c:pt>
                <c:pt idx="585">
                  <c:v>9.9372999986012776</c:v>
                </c:pt>
                <c:pt idx="586">
                  <c:v>9.9542999982833855</c:v>
                </c:pt>
                <c:pt idx="587">
                  <c:v>9.9711833318074543</c:v>
                </c:pt>
                <c:pt idx="588">
                  <c:v>9.9880499998728443</c:v>
                </c:pt>
                <c:pt idx="589">
                  <c:v>10.005150000254313</c:v>
                </c:pt>
                <c:pt idx="590">
                  <c:v>10.022033333778381</c:v>
                </c:pt>
                <c:pt idx="591">
                  <c:v>10.03891666730245</c:v>
                </c:pt>
                <c:pt idx="592">
                  <c:v>10.055800000826517</c:v>
                </c:pt>
                <c:pt idx="593">
                  <c:v>10.072800000508627</c:v>
                </c:pt>
                <c:pt idx="594">
                  <c:v>10.089683334032694</c:v>
                </c:pt>
                <c:pt idx="595">
                  <c:v>10.106933331489563</c:v>
                </c:pt>
                <c:pt idx="596">
                  <c:v>10.123816665013631</c:v>
                </c:pt>
                <c:pt idx="597">
                  <c:v>10.140916665395102</c:v>
                </c:pt>
                <c:pt idx="598">
                  <c:v>10.157799998919169</c:v>
                </c:pt>
                <c:pt idx="599">
                  <c:v>10.174683332443237</c:v>
                </c:pt>
                <c:pt idx="600">
                  <c:v>10.191550000508625</c:v>
                </c:pt>
                <c:pt idx="601">
                  <c:v>10.208533334732056</c:v>
                </c:pt>
                <c:pt idx="602">
                  <c:v>10.225433333714802</c:v>
                </c:pt>
                <c:pt idx="603">
                  <c:v>10.242633326848347</c:v>
                </c:pt>
                <c:pt idx="604">
                  <c:v>10.259516660372416</c:v>
                </c:pt>
                <c:pt idx="605">
                  <c:v>10.276599995295207</c:v>
                </c:pt>
                <c:pt idx="606">
                  <c:v>10.293483328819274</c:v>
                </c:pt>
                <c:pt idx="607">
                  <c:v>10.310566663742065</c:v>
                </c:pt>
                <c:pt idx="608">
                  <c:v>10.327433331807454</c:v>
                </c:pt>
                <c:pt idx="609">
                  <c:v>10.344316665331522</c:v>
                </c:pt>
                <c:pt idx="610">
                  <c:v>10.36131666501363</c:v>
                </c:pt>
                <c:pt idx="611">
                  <c:v>10.378199998537699</c:v>
                </c:pt>
                <c:pt idx="612">
                  <c:v>10.39528333346049</c:v>
                </c:pt>
                <c:pt idx="613">
                  <c:v>10.412149993578593</c:v>
                </c:pt>
                <c:pt idx="614">
                  <c:v>10.429383333524068</c:v>
                </c:pt>
                <c:pt idx="615">
                  <c:v>10.446266667048137</c:v>
                </c:pt>
                <c:pt idx="616">
                  <c:v>10.463399998346965</c:v>
                </c:pt>
                <c:pt idx="617">
                  <c:v>10.480250000953674</c:v>
                </c:pt>
                <c:pt idx="618">
                  <c:v>10.497383332252502</c:v>
                </c:pt>
                <c:pt idx="619">
                  <c:v>10.514266665776571</c:v>
                </c:pt>
                <c:pt idx="620">
                  <c:v>10.53138333161672</c:v>
                </c:pt>
                <c:pt idx="621">
                  <c:v>10.548249999682108</c:v>
                </c:pt>
                <c:pt idx="622">
                  <c:v>10.565133333206177</c:v>
                </c:pt>
                <c:pt idx="623">
                  <c:v>10.582016666730246</c:v>
                </c:pt>
                <c:pt idx="624">
                  <c:v>10.598900000254313</c:v>
                </c:pt>
                <c:pt idx="625">
                  <c:v>10.615899999936422</c:v>
                </c:pt>
                <c:pt idx="626">
                  <c:v>10.63279999891917</c:v>
                </c:pt>
                <c:pt idx="627">
                  <c:v>10.649683332443237</c:v>
                </c:pt>
                <c:pt idx="628">
                  <c:v>10.666566665967306</c:v>
                </c:pt>
                <c:pt idx="629">
                  <c:v>10.683466664950053</c:v>
                </c:pt>
                <c:pt idx="630">
                  <c:v>10.700533334414164</c:v>
                </c:pt>
                <c:pt idx="631">
                  <c:v>10.717416667938233</c:v>
                </c:pt>
                <c:pt idx="632">
                  <c:v>10.73431666692098</c:v>
                </c:pt>
                <c:pt idx="633">
                  <c:v>10.751383328437806</c:v>
                </c:pt>
                <c:pt idx="634">
                  <c:v>10.768266661961873</c:v>
                </c:pt>
                <c:pt idx="635">
                  <c:v>10.785349996884664</c:v>
                </c:pt>
                <c:pt idx="636">
                  <c:v>10.802216664950054</c:v>
                </c:pt>
                <c:pt idx="637">
                  <c:v>10.819099998474121</c:v>
                </c:pt>
                <c:pt idx="638">
                  <c:v>10.836116663614909</c:v>
                </c:pt>
                <c:pt idx="639">
                  <c:v>10.852999997138976</c:v>
                </c:pt>
                <c:pt idx="640">
                  <c:v>10.870066666603089</c:v>
                </c:pt>
                <c:pt idx="641">
                  <c:v>10.886933334668477</c:v>
                </c:pt>
                <c:pt idx="642">
                  <c:v>10.904116662343343</c:v>
                </c:pt>
                <c:pt idx="643">
                  <c:v>10.920999995867412</c:v>
                </c:pt>
                <c:pt idx="644">
                  <c:v>10.93813332716624</c:v>
                </c:pt>
                <c:pt idx="645">
                  <c:v>10.955016660690308</c:v>
                </c:pt>
                <c:pt idx="646">
                  <c:v>10.972133334477743</c:v>
                </c:pt>
                <c:pt idx="647">
                  <c:v>10.989016668001812</c:v>
                </c:pt>
                <c:pt idx="648">
                  <c:v>11.005899993578593</c:v>
                </c:pt>
                <c:pt idx="649">
                  <c:v>11.022783327102662</c:v>
                </c:pt>
                <c:pt idx="650">
                  <c:v>11.03964999516805</c:v>
                </c:pt>
                <c:pt idx="651">
                  <c:v>11.05674999554952</c:v>
                </c:pt>
                <c:pt idx="652">
                  <c:v>11.073633329073589</c:v>
                </c:pt>
                <c:pt idx="653">
                  <c:v>11.090516662597656</c:v>
                </c:pt>
                <c:pt idx="654">
                  <c:v>11.107633328437805</c:v>
                </c:pt>
                <c:pt idx="655">
                  <c:v>11.124499996503195</c:v>
                </c:pt>
                <c:pt idx="656">
                  <c:v>11.141599996884663</c:v>
                </c:pt>
                <c:pt idx="657">
                  <c:v>11.158550000190735</c:v>
                </c:pt>
                <c:pt idx="658">
                  <c:v>11.17561666170756</c:v>
                </c:pt>
                <c:pt idx="659">
                  <c:v>11.192499995231628</c:v>
                </c:pt>
                <c:pt idx="660">
                  <c:v>11.209383328755697</c:v>
                </c:pt>
                <c:pt idx="661">
                  <c:v>11.226266662279764</c:v>
                </c:pt>
                <c:pt idx="662">
                  <c:v>11.243366662661234</c:v>
                </c:pt>
                <c:pt idx="663">
                  <c:v>11.260249996185303</c:v>
                </c:pt>
                <c:pt idx="664">
                  <c:v>11.277383327484131</c:v>
                </c:pt>
                <c:pt idx="665">
                  <c:v>11.2942666610082</c:v>
                </c:pt>
                <c:pt idx="666">
                  <c:v>11.311349995930989</c:v>
                </c:pt>
                <c:pt idx="667">
                  <c:v>11.328233329455058</c:v>
                </c:pt>
                <c:pt idx="668">
                  <c:v>11.345116662979127</c:v>
                </c:pt>
                <c:pt idx="669">
                  <c:v>11.362033327420553</c:v>
                </c:pt>
                <c:pt idx="670">
                  <c:v>11.378949999809265</c:v>
                </c:pt>
                <c:pt idx="671">
                  <c:v>11.395816667874653</c:v>
                </c:pt>
                <c:pt idx="672">
                  <c:v>11.412700001398722</c:v>
                </c:pt>
                <c:pt idx="673">
                  <c:v>11.429583326975505</c:v>
                </c:pt>
                <c:pt idx="674">
                  <c:v>11.446633330980937</c:v>
                </c:pt>
                <c:pt idx="675">
                  <c:v>11.463499999046325</c:v>
                </c:pt>
                <c:pt idx="676">
                  <c:v>11.480583333969117</c:v>
                </c:pt>
                <c:pt idx="677">
                  <c:v>11.497449994087219</c:v>
                </c:pt>
                <c:pt idx="678">
                  <c:v>11.514633329709371</c:v>
                </c:pt>
                <c:pt idx="679">
                  <c:v>11.531499997774761</c:v>
                </c:pt>
                <c:pt idx="680">
                  <c:v>11.548633329073589</c:v>
                </c:pt>
                <c:pt idx="681">
                  <c:v>11.565533328056336</c:v>
                </c:pt>
                <c:pt idx="682">
                  <c:v>11.582633328437804</c:v>
                </c:pt>
                <c:pt idx="683">
                  <c:v>11.599516661961873</c:v>
                </c:pt>
                <c:pt idx="684">
                  <c:v>11.616666666666667</c:v>
                </c:pt>
                <c:pt idx="685">
                  <c:v>11.633566665649415</c:v>
                </c:pt>
                <c:pt idx="686">
                  <c:v>11.650583330790202</c:v>
                </c:pt>
                <c:pt idx="687">
                  <c:v>11.66746666431427</c:v>
                </c:pt>
                <c:pt idx="688">
                  <c:v>11.684349997838337</c:v>
                </c:pt>
                <c:pt idx="689">
                  <c:v>11.701383328437805</c:v>
                </c:pt>
                <c:pt idx="690">
                  <c:v>11.718300000826519</c:v>
                </c:pt>
                <c:pt idx="691">
                  <c:v>11.735300000508627</c:v>
                </c:pt>
                <c:pt idx="692">
                  <c:v>11.752183334032695</c:v>
                </c:pt>
                <c:pt idx="693">
                  <c:v>11.769316665331523</c:v>
                </c:pt>
                <c:pt idx="694">
                  <c:v>11.78619999885559</c:v>
                </c:pt>
                <c:pt idx="695">
                  <c:v>11.803316664695739</c:v>
                </c:pt>
                <c:pt idx="696">
                  <c:v>11.820199998219808</c:v>
                </c:pt>
                <c:pt idx="697">
                  <c:v>11.837283333142599</c:v>
                </c:pt>
                <c:pt idx="698">
                  <c:v>11.854166666666666</c:v>
                </c:pt>
                <c:pt idx="699">
                  <c:v>11.871033334732056</c:v>
                </c:pt>
                <c:pt idx="700">
                  <c:v>11.888150000572205</c:v>
                </c:pt>
                <c:pt idx="701">
                  <c:v>11.905016660690308</c:v>
                </c:pt>
                <c:pt idx="702">
                  <c:v>11.922133334477742</c:v>
                </c:pt>
                <c:pt idx="703">
                  <c:v>11.938999994595845</c:v>
                </c:pt>
                <c:pt idx="704">
                  <c:v>11.956016667683919</c:v>
                </c:pt>
                <c:pt idx="705">
                  <c:v>11.972883327802021</c:v>
                </c:pt>
                <c:pt idx="706">
                  <c:v>11.98976666132609</c:v>
                </c:pt>
                <c:pt idx="707">
                  <c:v>12.00686666170756</c:v>
                </c:pt>
                <c:pt idx="708">
                  <c:v>12.023749995231629</c:v>
                </c:pt>
                <c:pt idx="709">
                  <c:v>12.040766660372416</c:v>
                </c:pt>
                <c:pt idx="710">
                  <c:v>12.057649993896485</c:v>
                </c:pt>
                <c:pt idx="711">
                  <c:v>12.074866660435994</c:v>
                </c:pt>
                <c:pt idx="712">
                  <c:v>12.091766667366027</c:v>
                </c:pt>
                <c:pt idx="713">
                  <c:v>12.108833328882854</c:v>
                </c:pt>
                <c:pt idx="714">
                  <c:v>12.1257333278656</c:v>
                </c:pt>
                <c:pt idx="715">
                  <c:v>12.142866667111715</c:v>
                </c:pt>
                <c:pt idx="716">
                  <c:v>12.159750000635784</c:v>
                </c:pt>
                <c:pt idx="717">
                  <c:v>12.176783331235249</c:v>
                </c:pt>
                <c:pt idx="718">
                  <c:v>12.193683330217997</c:v>
                </c:pt>
                <c:pt idx="719">
                  <c:v>12.210883331298827</c:v>
                </c:pt>
                <c:pt idx="720">
                  <c:v>12.227749999364217</c:v>
                </c:pt>
                <c:pt idx="721">
                  <c:v>12.244883330663045</c:v>
                </c:pt>
                <c:pt idx="722">
                  <c:v>12.261749998728435</c:v>
                </c:pt>
                <c:pt idx="723">
                  <c:v>12.278633332252502</c:v>
                </c:pt>
                <c:pt idx="724">
                  <c:v>12.29553333123525</c:v>
                </c:pt>
                <c:pt idx="725">
                  <c:v>12.312416664759319</c:v>
                </c:pt>
                <c:pt idx="726">
                  <c:v>12.329283332824707</c:v>
                </c:pt>
                <c:pt idx="727">
                  <c:v>12.346349994341532</c:v>
                </c:pt>
                <c:pt idx="728">
                  <c:v>12.363233327865601</c:v>
                </c:pt>
                <c:pt idx="729">
                  <c:v>12.380116661389669</c:v>
                </c:pt>
                <c:pt idx="730">
                  <c:v>12.39708333015442</c:v>
                </c:pt>
                <c:pt idx="731">
                  <c:v>12.413966663678487</c:v>
                </c:pt>
                <c:pt idx="732">
                  <c:v>12.430899993578594</c:v>
                </c:pt>
                <c:pt idx="733">
                  <c:v>12.447933332125347</c:v>
                </c:pt>
                <c:pt idx="734">
                  <c:v>12.464800000190735</c:v>
                </c:pt>
                <c:pt idx="735">
                  <c:v>12.481683333714804</c:v>
                </c:pt>
                <c:pt idx="736">
                  <c:v>12.498566667238871</c:v>
                </c:pt>
                <c:pt idx="737">
                  <c:v>12.515583332379659</c:v>
                </c:pt>
                <c:pt idx="738">
                  <c:v>12.532450000445047</c:v>
                </c:pt>
                <c:pt idx="739">
                  <c:v>12.549633328119914</c:v>
                </c:pt>
                <c:pt idx="740">
                  <c:v>12.566516661643982</c:v>
                </c:pt>
                <c:pt idx="741">
                  <c:v>12.583616662025452</c:v>
                </c:pt>
                <c:pt idx="742">
                  <c:v>12.600499995549519</c:v>
                </c:pt>
                <c:pt idx="743">
                  <c:v>12.617383329073588</c:v>
                </c:pt>
                <c:pt idx="744">
                  <c:v>12.634266662597657</c:v>
                </c:pt>
                <c:pt idx="745">
                  <c:v>12.65130000114441</c:v>
                </c:pt>
                <c:pt idx="746">
                  <c:v>12.668183334668477</c:v>
                </c:pt>
                <c:pt idx="747">
                  <c:v>12.685316665967305</c:v>
                </c:pt>
                <c:pt idx="748">
                  <c:v>12.702183334032695</c:v>
                </c:pt>
                <c:pt idx="749">
                  <c:v>12.719349996248882</c:v>
                </c:pt>
                <c:pt idx="750">
                  <c:v>12.736249995231628</c:v>
                </c:pt>
                <c:pt idx="751">
                  <c:v>12.753366661071777</c:v>
                </c:pt>
                <c:pt idx="752">
                  <c:v>12.770266668001812</c:v>
                </c:pt>
                <c:pt idx="753">
                  <c:v>12.787349994977316</c:v>
                </c:pt>
                <c:pt idx="754">
                  <c:v>12.804216663042704</c:v>
                </c:pt>
                <c:pt idx="755">
                  <c:v>12.821383333206176</c:v>
                </c:pt>
                <c:pt idx="756">
                  <c:v>12.838266666730245</c:v>
                </c:pt>
                <c:pt idx="757">
                  <c:v>12.855383332570394</c:v>
                </c:pt>
                <c:pt idx="758">
                  <c:v>12.872283331553142</c:v>
                </c:pt>
                <c:pt idx="759">
                  <c:v>12.889333327611288</c:v>
                </c:pt>
                <c:pt idx="760">
                  <c:v>12.906216661135355</c:v>
                </c:pt>
                <c:pt idx="761">
                  <c:v>12.923266665140789</c:v>
                </c:pt>
                <c:pt idx="762">
                  <c:v>12.940149998664856</c:v>
                </c:pt>
                <c:pt idx="763">
                  <c:v>12.957149998346965</c:v>
                </c:pt>
                <c:pt idx="764">
                  <c:v>12.974033331871032</c:v>
                </c:pt>
                <c:pt idx="765">
                  <c:v>12.990916665395101</c:v>
                </c:pt>
                <c:pt idx="766">
                  <c:v>13.007833329836528</c:v>
                </c:pt>
                <c:pt idx="767">
                  <c:v>13.025616661707561</c:v>
                </c:pt>
                <c:pt idx="768">
                  <c:v>13.042499995231628</c:v>
                </c:pt>
                <c:pt idx="769">
                  <c:v>13.059583330154419</c:v>
                </c:pt>
                <c:pt idx="770">
                  <c:v>13.076466663678486</c:v>
                </c:pt>
                <c:pt idx="771">
                  <c:v>13.093333331743876</c:v>
                </c:pt>
                <c:pt idx="772">
                  <c:v>13.110433332125346</c:v>
                </c:pt>
                <c:pt idx="773">
                  <c:v>13.127333331108094</c:v>
                </c:pt>
                <c:pt idx="774">
                  <c:v>13.14438332716624</c:v>
                </c:pt>
                <c:pt idx="775">
                  <c:v>13.161299999554952</c:v>
                </c:pt>
                <c:pt idx="776">
                  <c:v>13.178183333079021</c:v>
                </c:pt>
                <c:pt idx="777">
                  <c:v>13.195050001144409</c:v>
                </c:pt>
                <c:pt idx="778">
                  <c:v>13.211933334668478</c:v>
                </c:pt>
                <c:pt idx="779">
                  <c:v>13.228816660245259</c:v>
                </c:pt>
                <c:pt idx="780">
                  <c:v>13.245699993769328</c:v>
                </c:pt>
                <c:pt idx="781">
                  <c:v>13.262866663932801</c:v>
                </c:pt>
                <c:pt idx="782">
                  <c:v>13.279766662915547</c:v>
                </c:pt>
                <c:pt idx="783">
                  <c:v>13.296883328755696</c:v>
                </c:pt>
                <c:pt idx="784">
                  <c:v>13.313766662279765</c:v>
                </c:pt>
                <c:pt idx="785">
                  <c:v>13.330933332443237</c:v>
                </c:pt>
                <c:pt idx="786">
                  <c:v>13.347833331425985</c:v>
                </c:pt>
                <c:pt idx="787">
                  <c:v>13.364849996566772</c:v>
                </c:pt>
                <c:pt idx="788">
                  <c:v>13.381733330090841</c:v>
                </c:pt>
                <c:pt idx="789">
                  <c:v>13.39859999815623</c:v>
                </c:pt>
                <c:pt idx="790">
                  <c:v>13.415516662597657</c:v>
                </c:pt>
                <c:pt idx="791">
                  <c:v>13.432399996121724</c:v>
                </c:pt>
                <c:pt idx="792">
                  <c:v>13.449416661262513</c:v>
                </c:pt>
                <c:pt idx="793">
                  <c:v>13.46629999478658</c:v>
                </c:pt>
                <c:pt idx="794">
                  <c:v>13.483183328310648</c:v>
                </c:pt>
                <c:pt idx="795">
                  <c:v>13.500066661834717</c:v>
                </c:pt>
                <c:pt idx="796">
                  <c:v>13.516966660817465</c:v>
                </c:pt>
                <c:pt idx="797">
                  <c:v>13.533849994341532</c:v>
                </c:pt>
                <c:pt idx="798">
                  <c:v>13.550716662406922</c:v>
                </c:pt>
                <c:pt idx="799">
                  <c:v>13.56758333047231</c:v>
                </c:pt>
                <c:pt idx="800">
                  <c:v>13.584599995613098</c:v>
                </c:pt>
                <c:pt idx="801">
                  <c:v>13.601499994595846</c:v>
                </c:pt>
                <c:pt idx="802">
                  <c:v>13.618599994977314</c:v>
                </c:pt>
                <c:pt idx="803">
                  <c:v>13.635483328501383</c:v>
                </c:pt>
                <c:pt idx="804">
                  <c:v>13.652383327484131</c:v>
                </c:pt>
                <c:pt idx="805">
                  <c:v>13.669283334414164</c:v>
                </c:pt>
                <c:pt idx="806">
                  <c:v>13.686366661389668</c:v>
                </c:pt>
                <c:pt idx="807">
                  <c:v>13.703233329455058</c:v>
                </c:pt>
                <c:pt idx="808">
                  <c:v>13.720399999618531</c:v>
                </c:pt>
                <c:pt idx="809">
                  <c:v>13.737283333142598</c:v>
                </c:pt>
                <c:pt idx="810">
                  <c:v>13.754333329200744</c:v>
                </c:pt>
                <c:pt idx="811">
                  <c:v>13.771216662724813</c:v>
                </c:pt>
                <c:pt idx="812">
                  <c:v>13.788250001271566</c:v>
                </c:pt>
                <c:pt idx="813">
                  <c:v>13.805133326848347</c:v>
                </c:pt>
                <c:pt idx="814">
                  <c:v>13.822049999237061</c:v>
                </c:pt>
                <c:pt idx="815">
                  <c:v>13.839116660753886</c:v>
                </c:pt>
                <c:pt idx="816">
                  <c:v>13.856016667683919</c:v>
                </c:pt>
                <c:pt idx="817">
                  <c:v>13.873083329200744</c:v>
                </c:pt>
                <c:pt idx="818">
                  <c:v>13.889983328183492</c:v>
                </c:pt>
                <c:pt idx="819">
                  <c:v>13.907133332888286</c:v>
                </c:pt>
                <c:pt idx="820">
                  <c:v>13.924016666412353</c:v>
                </c:pt>
                <c:pt idx="821">
                  <c:v>13.941149997711182</c:v>
                </c:pt>
                <c:pt idx="822">
                  <c:v>13.958049996693928</c:v>
                </c:pt>
                <c:pt idx="823">
                  <c:v>13.975116666158041</c:v>
                </c:pt>
                <c:pt idx="824">
                  <c:v>13.991999999682109</c:v>
                </c:pt>
                <c:pt idx="825">
                  <c:v>14.009083334604899</c:v>
                </c:pt>
                <c:pt idx="826">
                  <c:v>14.025966660181682</c:v>
                </c:pt>
                <c:pt idx="827">
                  <c:v>14.043116664886474</c:v>
                </c:pt>
                <c:pt idx="828">
                  <c:v>14.059999998410543</c:v>
                </c:pt>
                <c:pt idx="829">
                  <c:v>14.077116664250692</c:v>
                </c:pt>
                <c:pt idx="830">
                  <c:v>14.093999997774761</c:v>
                </c:pt>
                <c:pt idx="831">
                  <c:v>14.111099998156229</c:v>
                </c:pt>
                <c:pt idx="832">
                  <c:v>14.127983331680298</c:v>
                </c:pt>
                <c:pt idx="833">
                  <c:v>14.145083332061768</c:v>
                </c:pt>
                <c:pt idx="834">
                  <c:v>14.161950000127156</c:v>
                </c:pt>
                <c:pt idx="835">
                  <c:v>14.178849999109904</c:v>
                </c:pt>
                <c:pt idx="836">
                  <c:v>14.19589999516805</c:v>
                </c:pt>
                <c:pt idx="837">
                  <c:v>14.212783328692119</c:v>
                </c:pt>
                <c:pt idx="838">
                  <c:v>14.229666662216186</c:v>
                </c:pt>
                <c:pt idx="839">
                  <c:v>14.246549995740255</c:v>
                </c:pt>
                <c:pt idx="840">
                  <c:v>14.263433329264323</c:v>
                </c:pt>
                <c:pt idx="841">
                  <c:v>14.280549995104472</c:v>
                </c:pt>
                <c:pt idx="842">
                  <c:v>14.29744999408722</c:v>
                </c:pt>
                <c:pt idx="843">
                  <c:v>14.314549994468688</c:v>
                </c:pt>
                <c:pt idx="844">
                  <c:v>14.331450001398723</c:v>
                </c:pt>
                <c:pt idx="845">
                  <c:v>14.348616663614909</c:v>
                </c:pt>
                <c:pt idx="846">
                  <c:v>14.365499997138977</c:v>
                </c:pt>
                <c:pt idx="847">
                  <c:v>14.382616662979126</c:v>
                </c:pt>
                <c:pt idx="848">
                  <c:v>14.399499996503193</c:v>
                </c:pt>
                <c:pt idx="849">
                  <c:v>14.416599996884663</c:v>
                </c:pt>
                <c:pt idx="850">
                  <c:v>14.433483330408732</c:v>
                </c:pt>
                <c:pt idx="851">
                  <c:v>14.450366663932801</c:v>
                </c:pt>
                <c:pt idx="852">
                  <c:v>14.467299993832906</c:v>
                </c:pt>
                <c:pt idx="853">
                  <c:v>14.484183327356975</c:v>
                </c:pt>
                <c:pt idx="854">
                  <c:v>14.501066660881042</c:v>
                </c:pt>
                <c:pt idx="855">
                  <c:v>14.518049995104471</c:v>
                </c:pt>
                <c:pt idx="856">
                  <c:v>14.53493332862854</c:v>
                </c:pt>
                <c:pt idx="857">
                  <c:v>14.552116664250692</c:v>
                </c:pt>
                <c:pt idx="858">
                  <c:v>14.56899999777476</c:v>
                </c:pt>
                <c:pt idx="859">
                  <c:v>14.586116663614909</c:v>
                </c:pt>
                <c:pt idx="860">
                  <c:v>14.603033328056336</c:v>
                </c:pt>
                <c:pt idx="861">
                  <c:v>14.619916661580403</c:v>
                </c:pt>
                <c:pt idx="862">
                  <c:v>14.63681666056315</c:v>
                </c:pt>
                <c:pt idx="863">
                  <c:v>14.653866664568584</c:v>
                </c:pt>
                <c:pt idx="864">
                  <c:v>14.670749998092651</c:v>
                </c:pt>
                <c:pt idx="865">
                  <c:v>14.6878666639328</c:v>
                </c:pt>
                <c:pt idx="866">
                  <c:v>14.704749997456869</c:v>
                </c:pt>
                <c:pt idx="867">
                  <c:v>14.721816666920979</c:v>
                </c:pt>
                <c:pt idx="868">
                  <c:v>14.738700000445048</c:v>
                </c:pt>
                <c:pt idx="869">
                  <c:v>14.755783327420552</c:v>
                </c:pt>
                <c:pt idx="870">
                  <c:v>14.772649995485942</c:v>
                </c:pt>
                <c:pt idx="871">
                  <c:v>14.789533329010009</c:v>
                </c:pt>
                <c:pt idx="872">
                  <c:v>14.806633329391479</c:v>
                </c:pt>
                <c:pt idx="873">
                  <c:v>14.823516662915548</c:v>
                </c:pt>
                <c:pt idx="874">
                  <c:v>14.840399996439617</c:v>
                </c:pt>
                <c:pt idx="875">
                  <c:v>14.857283329963684</c:v>
                </c:pt>
                <c:pt idx="876">
                  <c:v>14.874333333969116</c:v>
                </c:pt>
                <c:pt idx="877">
                  <c:v>14.891233332951863</c:v>
                </c:pt>
                <c:pt idx="878">
                  <c:v>14.908366664250691</c:v>
                </c:pt>
                <c:pt idx="879">
                  <c:v>14.925266663233439</c:v>
                </c:pt>
                <c:pt idx="880">
                  <c:v>14.942316667238872</c:v>
                </c:pt>
                <c:pt idx="881">
                  <c:v>14.959200000762939</c:v>
                </c:pt>
                <c:pt idx="882">
                  <c:v>14.976266662279764</c:v>
                </c:pt>
                <c:pt idx="883">
                  <c:v>14.993149995803833</c:v>
                </c:pt>
                <c:pt idx="884">
                  <c:v>15.010033329327902</c:v>
                </c:pt>
                <c:pt idx="885">
                  <c:v>15.027083333333334</c:v>
                </c:pt>
                <c:pt idx="886">
                  <c:v>15.043966666857402</c:v>
                </c:pt>
                <c:pt idx="887">
                  <c:v>15.061083332697551</c:v>
                </c:pt>
                <c:pt idx="888">
                  <c:v>15.077983331680297</c:v>
                </c:pt>
                <c:pt idx="889">
                  <c:v>15.094849999745687</c:v>
                </c:pt>
                <c:pt idx="890">
                  <c:v>15.111749998728435</c:v>
                </c:pt>
                <c:pt idx="891">
                  <c:v>15.128883330027262</c:v>
                </c:pt>
                <c:pt idx="892">
                  <c:v>15.145766663551331</c:v>
                </c:pt>
                <c:pt idx="893">
                  <c:v>15.16288332939148</c:v>
                </c:pt>
                <c:pt idx="894">
                  <c:v>15.179766662915547</c:v>
                </c:pt>
                <c:pt idx="895">
                  <c:v>15.196849997838338</c:v>
                </c:pt>
                <c:pt idx="896">
                  <c:v>15.213733331362407</c:v>
                </c:pt>
                <c:pt idx="897">
                  <c:v>15.230616664886474</c:v>
                </c:pt>
                <c:pt idx="898">
                  <c:v>15.247483332951864</c:v>
                </c:pt>
                <c:pt idx="899">
                  <c:v>15.264366666475931</c:v>
                </c:pt>
                <c:pt idx="900">
                  <c:v>15.281366666158041</c:v>
                </c:pt>
                <c:pt idx="901">
                  <c:v>15.298233334223429</c:v>
                </c:pt>
                <c:pt idx="902">
                  <c:v>15.315266664822897</c:v>
                </c:pt>
                <c:pt idx="903">
                  <c:v>15.332149998346965</c:v>
                </c:pt>
                <c:pt idx="904">
                  <c:v>15.349066662788392</c:v>
                </c:pt>
                <c:pt idx="905">
                  <c:v>15.366100001335145</c:v>
                </c:pt>
                <c:pt idx="906">
                  <c:v>15.382983326911926</c:v>
                </c:pt>
                <c:pt idx="907">
                  <c:v>15.399866660435995</c:v>
                </c:pt>
                <c:pt idx="908">
                  <c:v>15.416766667366028</c:v>
                </c:pt>
                <c:pt idx="909">
                  <c:v>15.433633327484131</c:v>
                </c:pt>
                <c:pt idx="910">
                  <c:v>15.4505166610082</c:v>
                </c:pt>
                <c:pt idx="911">
                  <c:v>15.467399994532267</c:v>
                </c:pt>
                <c:pt idx="912">
                  <c:v>15.48443333307902</c:v>
                </c:pt>
                <c:pt idx="913">
                  <c:v>15.501316666603088</c:v>
                </c:pt>
                <c:pt idx="914">
                  <c:v>15.518266661961873</c:v>
                </c:pt>
                <c:pt idx="915">
                  <c:v>15.535149995485941</c:v>
                </c:pt>
                <c:pt idx="916">
                  <c:v>15.552049994468689</c:v>
                </c:pt>
                <c:pt idx="917">
                  <c:v>15.56913332939148</c:v>
                </c:pt>
                <c:pt idx="918">
                  <c:v>15.586033328374226</c:v>
                </c:pt>
                <c:pt idx="919">
                  <c:v>15.602983331680297</c:v>
                </c:pt>
                <c:pt idx="920">
                  <c:v>15.619866665204366</c:v>
                </c:pt>
                <c:pt idx="921">
                  <c:v>15.637050000826518</c:v>
                </c:pt>
                <c:pt idx="922">
                  <c:v>15.653933334350587</c:v>
                </c:pt>
                <c:pt idx="923">
                  <c:v>15.671083331108093</c:v>
                </c:pt>
                <c:pt idx="924">
                  <c:v>15.688016661008199</c:v>
                </c:pt>
                <c:pt idx="925">
                  <c:v>15.70509999593099</c:v>
                </c:pt>
                <c:pt idx="926">
                  <c:v>15.721966663996378</c:v>
                </c:pt>
                <c:pt idx="927">
                  <c:v>15.738849997520447</c:v>
                </c:pt>
                <c:pt idx="928">
                  <c:v>15.755733331044516</c:v>
                </c:pt>
                <c:pt idx="929">
                  <c:v>15.772866662343343</c:v>
                </c:pt>
                <c:pt idx="930">
                  <c:v>15.789749995867412</c:v>
                </c:pt>
                <c:pt idx="931">
                  <c:v>15.806866661707561</c:v>
                </c:pt>
                <c:pt idx="932">
                  <c:v>15.823749995231628</c:v>
                </c:pt>
                <c:pt idx="933">
                  <c:v>15.840833330154419</c:v>
                </c:pt>
                <c:pt idx="934">
                  <c:v>15.857716663678486</c:v>
                </c:pt>
                <c:pt idx="935">
                  <c:v>15.874599997202555</c:v>
                </c:pt>
                <c:pt idx="936">
                  <c:v>15.891466665267945</c:v>
                </c:pt>
                <c:pt idx="937">
                  <c:v>15.908616662025452</c:v>
                </c:pt>
                <c:pt idx="938">
                  <c:v>15.925516661008199</c:v>
                </c:pt>
                <c:pt idx="939">
                  <c:v>15.942599995930989</c:v>
                </c:pt>
                <c:pt idx="940">
                  <c:v>15.959466663996379</c:v>
                </c:pt>
                <c:pt idx="941">
                  <c:v>15.976383328437805</c:v>
                </c:pt>
                <c:pt idx="942">
                  <c:v>15.993283327420553</c:v>
                </c:pt>
                <c:pt idx="943">
                  <c:v>16.010349996884663</c:v>
                </c:pt>
                <c:pt idx="944">
                  <c:v>16.02723333040873</c:v>
                </c:pt>
                <c:pt idx="945">
                  <c:v>16.044266661008198</c:v>
                </c:pt>
                <c:pt idx="946">
                  <c:v>16.061149994532268</c:v>
                </c:pt>
                <c:pt idx="947">
                  <c:v>16.078033328056335</c:v>
                </c:pt>
                <c:pt idx="948">
                  <c:v>16.094916661580402</c:v>
                </c:pt>
                <c:pt idx="949">
                  <c:v>16.11181666056315</c:v>
                </c:pt>
                <c:pt idx="950">
                  <c:v>16.128699994087221</c:v>
                </c:pt>
                <c:pt idx="951">
                  <c:v>16.145783329010008</c:v>
                </c:pt>
                <c:pt idx="952">
                  <c:v>16.162666662534079</c:v>
                </c:pt>
                <c:pt idx="953">
                  <c:v>16.179549996058146</c:v>
                </c:pt>
                <c:pt idx="954">
                  <c:v>16.196583334604899</c:v>
                </c:pt>
                <c:pt idx="955">
                  <c:v>16.213483333587646</c:v>
                </c:pt>
                <c:pt idx="956">
                  <c:v>16.230583333969115</c:v>
                </c:pt>
                <c:pt idx="957">
                  <c:v>16.247466667493185</c:v>
                </c:pt>
                <c:pt idx="958">
                  <c:v>16.264350001017252</c:v>
                </c:pt>
                <c:pt idx="959">
                  <c:v>16.281233334541319</c:v>
                </c:pt>
                <c:pt idx="960">
                  <c:v>16.298099994659424</c:v>
                </c:pt>
                <c:pt idx="961">
                  <c:v>16.315183329582215</c:v>
                </c:pt>
                <c:pt idx="962">
                  <c:v>16.332066663106282</c:v>
                </c:pt>
                <c:pt idx="963">
                  <c:v>16.349133332570393</c:v>
                </c:pt>
                <c:pt idx="964">
                  <c:v>16.366049997011821</c:v>
                </c:pt>
                <c:pt idx="965">
                  <c:v>16.383000000317892</c:v>
                </c:pt>
                <c:pt idx="966">
                  <c:v>16.399883333841959</c:v>
                </c:pt>
                <c:pt idx="967">
                  <c:v>16.416783332824707</c:v>
                </c:pt>
                <c:pt idx="968">
                  <c:v>16.433666666348774</c:v>
                </c:pt>
                <c:pt idx="969">
                  <c:v>16.450549999872845</c:v>
                </c:pt>
                <c:pt idx="970">
                  <c:v>16.467433333396912</c:v>
                </c:pt>
                <c:pt idx="971">
                  <c:v>16.484499994913737</c:v>
                </c:pt>
                <c:pt idx="972">
                  <c:v>16.501383328437804</c:v>
                </c:pt>
                <c:pt idx="973">
                  <c:v>16.518283327420551</c:v>
                </c:pt>
                <c:pt idx="974">
                  <c:v>16.535383327802023</c:v>
                </c:pt>
                <c:pt idx="975">
                  <c:v>16.552283334732056</c:v>
                </c:pt>
                <c:pt idx="976">
                  <c:v>16.569349996248881</c:v>
                </c:pt>
                <c:pt idx="977">
                  <c:v>16.586233329772949</c:v>
                </c:pt>
                <c:pt idx="978">
                  <c:v>16.603249994913735</c:v>
                </c:pt>
                <c:pt idx="979">
                  <c:v>16.620133328437806</c:v>
                </c:pt>
                <c:pt idx="980">
                  <c:v>16.637016661961873</c:v>
                </c:pt>
                <c:pt idx="981">
                  <c:v>16.654083331425984</c:v>
                </c:pt>
                <c:pt idx="982">
                  <c:v>16.670966664950054</c:v>
                </c:pt>
                <c:pt idx="983">
                  <c:v>16.687849998474121</c:v>
                </c:pt>
                <c:pt idx="984">
                  <c:v>16.70483333269755</c:v>
                </c:pt>
                <c:pt idx="985">
                  <c:v>16.721716666221617</c:v>
                </c:pt>
                <c:pt idx="986">
                  <c:v>16.738733331362408</c:v>
                </c:pt>
                <c:pt idx="987">
                  <c:v>16.755599999427794</c:v>
                </c:pt>
                <c:pt idx="988">
                  <c:v>16.772483332951865</c:v>
                </c:pt>
                <c:pt idx="989">
                  <c:v>16.789366666475932</c:v>
                </c:pt>
                <c:pt idx="990">
                  <c:v>16.806299996376037</c:v>
                </c:pt>
                <c:pt idx="991">
                  <c:v>16.823183329900107</c:v>
                </c:pt>
                <c:pt idx="992">
                  <c:v>16.840350000063577</c:v>
                </c:pt>
                <c:pt idx="993">
                  <c:v>16.857233333587647</c:v>
                </c:pt>
                <c:pt idx="994">
                  <c:v>16.874333333969116</c:v>
                </c:pt>
                <c:pt idx="995">
                  <c:v>16.89119999408722</c:v>
                </c:pt>
                <c:pt idx="996">
                  <c:v>16.908100001017253</c:v>
                </c:pt>
                <c:pt idx="997">
                  <c:v>16.92498333454132</c:v>
                </c:pt>
                <c:pt idx="998">
                  <c:v>16.942183327674865</c:v>
                </c:pt>
                <c:pt idx="999">
                  <c:v>16.959066661198936</c:v>
                </c:pt>
                <c:pt idx="1000">
                  <c:v>16.975949994723003</c:v>
                </c:pt>
                <c:pt idx="1001">
                  <c:v>16.99283332824707</c:v>
                </c:pt>
                <c:pt idx="1002">
                  <c:v>17.009916663169861</c:v>
                </c:pt>
                <c:pt idx="1003">
                  <c:v>17.026783331235251</c:v>
                </c:pt>
                <c:pt idx="1004">
                  <c:v>17.043666664759318</c:v>
                </c:pt>
                <c:pt idx="1005">
                  <c:v>17.060533332824708</c:v>
                </c:pt>
                <c:pt idx="1006">
                  <c:v>17.077416666348775</c:v>
                </c:pt>
                <c:pt idx="1007">
                  <c:v>17.094566663106281</c:v>
                </c:pt>
                <c:pt idx="1008">
                  <c:v>17.11148332754771</c:v>
                </c:pt>
                <c:pt idx="1009">
                  <c:v>17.128366661071777</c:v>
                </c:pt>
                <c:pt idx="1010">
                  <c:v>17.145249994595847</c:v>
                </c:pt>
                <c:pt idx="1011">
                  <c:v>17.16226666768392</c:v>
                </c:pt>
                <c:pt idx="1012">
                  <c:v>17.179133327802024</c:v>
                </c:pt>
                <c:pt idx="1013">
                  <c:v>17.196366667747498</c:v>
                </c:pt>
                <c:pt idx="1014">
                  <c:v>17.213250001271565</c:v>
                </c:pt>
                <c:pt idx="1015">
                  <c:v>17.230383332570394</c:v>
                </c:pt>
                <c:pt idx="1016">
                  <c:v>17.247266666094461</c:v>
                </c:pt>
                <c:pt idx="1017">
                  <c:v>17.264316662152609</c:v>
                </c:pt>
                <c:pt idx="1018">
                  <c:v>17.281183330217996</c:v>
                </c:pt>
                <c:pt idx="1019">
                  <c:v>17.298149998982748</c:v>
                </c:pt>
                <c:pt idx="1020">
                  <c:v>17.315049997965495</c:v>
                </c:pt>
                <c:pt idx="1021">
                  <c:v>17.332033332188924</c:v>
                </c:pt>
                <c:pt idx="1022">
                  <c:v>17.348916665712991</c:v>
                </c:pt>
                <c:pt idx="1023">
                  <c:v>17.365816664695739</c:v>
                </c:pt>
                <c:pt idx="1024">
                  <c:v>17.38289999961853</c:v>
                </c:pt>
                <c:pt idx="1025">
                  <c:v>17.399783333142597</c:v>
                </c:pt>
                <c:pt idx="1026">
                  <c:v>17.416666666666668</c:v>
                </c:pt>
                <c:pt idx="1027">
                  <c:v>17.433550000190735</c:v>
                </c:pt>
                <c:pt idx="1028">
                  <c:v>17.450650000572203</c:v>
                </c:pt>
                <c:pt idx="1029">
                  <c:v>17.467516660690308</c:v>
                </c:pt>
                <c:pt idx="1030">
                  <c:v>17.484633334477742</c:v>
                </c:pt>
                <c:pt idx="1031">
                  <c:v>17.501516668001809</c:v>
                </c:pt>
                <c:pt idx="1032">
                  <c:v>17.518399993578594</c:v>
                </c:pt>
                <c:pt idx="1033">
                  <c:v>17.535316665967304</c:v>
                </c:pt>
                <c:pt idx="1034">
                  <c:v>17.552333331108095</c:v>
                </c:pt>
                <c:pt idx="1035">
                  <c:v>17.569216664632162</c:v>
                </c:pt>
                <c:pt idx="1036">
                  <c:v>17.586333330472311</c:v>
                </c:pt>
                <c:pt idx="1037">
                  <c:v>17.603199998537701</c:v>
                </c:pt>
                <c:pt idx="1038">
                  <c:v>17.620349995295207</c:v>
                </c:pt>
                <c:pt idx="1039">
                  <c:v>17.637249994277955</c:v>
                </c:pt>
                <c:pt idx="1040">
                  <c:v>17.654133327802022</c:v>
                </c:pt>
                <c:pt idx="1041">
                  <c:v>17.671033334732055</c:v>
                </c:pt>
                <c:pt idx="1042">
                  <c:v>17.687916660308836</c:v>
                </c:pt>
                <c:pt idx="1043">
                  <c:v>17.705066665013632</c:v>
                </c:pt>
                <c:pt idx="1044">
                  <c:v>17.721949998537699</c:v>
                </c:pt>
                <c:pt idx="1045">
                  <c:v>17.738833332061766</c:v>
                </c:pt>
                <c:pt idx="1046">
                  <c:v>17.755700000127156</c:v>
                </c:pt>
                <c:pt idx="1047">
                  <c:v>17.772583333651223</c:v>
                </c:pt>
                <c:pt idx="1048">
                  <c:v>17.789499998092651</c:v>
                </c:pt>
                <c:pt idx="1049">
                  <c:v>17.806633329391481</c:v>
                </c:pt>
                <c:pt idx="1050">
                  <c:v>17.823516662915548</c:v>
                </c:pt>
                <c:pt idx="1051">
                  <c:v>17.840566666920981</c:v>
                </c:pt>
                <c:pt idx="1052">
                  <c:v>17.857466665903726</c:v>
                </c:pt>
                <c:pt idx="1053">
                  <c:v>17.874349999427796</c:v>
                </c:pt>
                <c:pt idx="1054">
                  <c:v>17.891249998410544</c:v>
                </c:pt>
                <c:pt idx="1055">
                  <c:v>17.908133331934611</c:v>
                </c:pt>
                <c:pt idx="1056">
                  <c:v>17.925299994150798</c:v>
                </c:pt>
                <c:pt idx="1057">
                  <c:v>17.942166662216188</c:v>
                </c:pt>
                <c:pt idx="1058">
                  <c:v>17.959283328056337</c:v>
                </c:pt>
                <c:pt idx="1059">
                  <c:v>17.976183327039085</c:v>
                </c:pt>
                <c:pt idx="1060">
                  <c:v>17.993133330345152</c:v>
                </c:pt>
                <c:pt idx="1061">
                  <c:v>18.0100333293279</c:v>
                </c:pt>
                <c:pt idx="1062">
                  <c:v>18.02704999446869</c:v>
                </c:pt>
                <c:pt idx="1063">
                  <c:v>18.043916662534077</c:v>
                </c:pt>
                <c:pt idx="1064">
                  <c:v>18.060783330599467</c:v>
                </c:pt>
                <c:pt idx="1065">
                  <c:v>18.077683329582214</c:v>
                </c:pt>
                <c:pt idx="1066">
                  <c:v>18.094599994023643</c:v>
                </c:pt>
                <c:pt idx="1067">
                  <c:v>18.111849999427797</c:v>
                </c:pt>
                <c:pt idx="1068">
                  <c:v>18.128733332951864</c:v>
                </c:pt>
                <c:pt idx="1069">
                  <c:v>18.145866664250693</c:v>
                </c:pt>
                <c:pt idx="1070">
                  <c:v>18.16274999777476</c:v>
                </c:pt>
                <c:pt idx="1071">
                  <c:v>18.179816667238871</c:v>
                </c:pt>
                <c:pt idx="1072">
                  <c:v>18.196700000762938</c:v>
                </c:pt>
                <c:pt idx="1073">
                  <c:v>18.213583334287009</c:v>
                </c:pt>
                <c:pt idx="1074">
                  <c:v>18.230466667811076</c:v>
                </c:pt>
                <c:pt idx="1075">
                  <c:v>18.247350001335143</c:v>
                </c:pt>
                <c:pt idx="1076">
                  <c:v>18.264399997393291</c:v>
                </c:pt>
                <c:pt idx="1077">
                  <c:v>18.281299996376038</c:v>
                </c:pt>
                <c:pt idx="1078">
                  <c:v>18.298350000381468</c:v>
                </c:pt>
                <c:pt idx="1079">
                  <c:v>18.315249999364216</c:v>
                </c:pt>
                <c:pt idx="1080">
                  <c:v>18.332183329264321</c:v>
                </c:pt>
                <c:pt idx="1081">
                  <c:v>18.349083328247069</c:v>
                </c:pt>
                <c:pt idx="1082">
                  <c:v>18.365949996312459</c:v>
                </c:pt>
                <c:pt idx="1083">
                  <c:v>18.382833329836526</c:v>
                </c:pt>
                <c:pt idx="1084">
                  <c:v>18.399716663360596</c:v>
                </c:pt>
                <c:pt idx="1085">
                  <c:v>18.416866668065389</c:v>
                </c:pt>
                <c:pt idx="1086">
                  <c:v>18.43374999364217</c:v>
                </c:pt>
                <c:pt idx="1087">
                  <c:v>18.450866667429604</c:v>
                </c:pt>
                <c:pt idx="1088">
                  <c:v>18.467750000953675</c:v>
                </c:pt>
                <c:pt idx="1089">
                  <c:v>18.484850001335143</c:v>
                </c:pt>
                <c:pt idx="1090">
                  <c:v>18.501733326911925</c:v>
                </c:pt>
                <c:pt idx="1091">
                  <c:v>18.518816661834716</c:v>
                </c:pt>
                <c:pt idx="1092">
                  <c:v>18.535683329900106</c:v>
                </c:pt>
                <c:pt idx="1093">
                  <c:v>18.552583328882854</c:v>
                </c:pt>
                <c:pt idx="1094">
                  <c:v>18.569699994723003</c:v>
                </c:pt>
                <c:pt idx="1095">
                  <c:v>18.586566662788393</c:v>
                </c:pt>
                <c:pt idx="1096">
                  <c:v>18.603666663169861</c:v>
                </c:pt>
                <c:pt idx="1097">
                  <c:v>18.620566662152608</c:v>
                </c:pt>
                <c:pt idx="1098">
                  <c:v>18.637566661834718</c:v>
                </c:pt>
                <c:pt idx="1099">
                  <c:v>18.654466660817466</c:v>
                </c:pt>
                <c:pt idx="1100">
                  <c:v>18.671633330980935</c:v>
                </c:pt>
                <c:pt idx="1101">
                  <c:v>18.688516664505006</c:v>
                </c:pt>
                <c:pt idx="1102">
                  <c:v>18.705583333969116</c:v>
                </c:pt>
                <c:pt idx="1103">
                  <c:v>18.722466667493183</c:v>
                </c:pt>
                <c:pt idx="1104">
                  <c:v>18.739516663551331</c:v>
                </c:pt>
                <c:pt idx="1105">
                  <c:v>18.756399997075398</c:v>
                </c:pt>
                <c:pt idx="1106">
                  <c:v>18.77336666584015</c:v>
                </c:pt>
                <c:pt idx="1107">
                  <c:v>18.790233333905537</c:v>
                </c:pt>
                <c:pt idx="1108">
                  <c:v>18.807333334287009</c:v>
                </c:pt>
                <c:pt idx="1109">
                  <c:v>18.824216667811076</c:v>
                </c:pt>
                <c:pt idx="1110">
                  <c:v>18.841383330027263</c:v>
                </c:pt>
                <c:pt idx="1111">
                  <c:v>18.858249998092653</c:v>
                </c:pt>
                <c:pt idx="1112">
                  <c:v>18.875383329391479</c:v>
                </c:pt>
                <c:pt idx="1113">
                  <c:v>18.892266662915549</c:v>
                </c:pt>
                <c:pt idx="1114">
                  <c:v>18.90933333237966</c:v>
                </c:pt>
                <c:pt idx="1115">
                  <c:v>18.926216665903727</c:v>
                </c:pt>
                <c:pt idx="1116">
                  <c:v>18.943133330345155</c:v>
                </c:pt>
                <c:pt idx="1117">
                  <c:v>18.960016663869222</c:v>
                </c:pt>
                <c:pt idx="1118">
                  <c:v>18.977149995168052</c:v>
                </c:pt>
                <c:pt idx="1119">
                  <c:v>18.994049994150796</c:v>
                </c:pt>
                <c:pt idx="1120">
                  <c:v>19.011166667938234</c:v>
                </c:pt>
                <c:pt idx="1121">
                  <c:v>19.028033328056335</c:v>
                </c:pt>
                <c:pt idx="1122">
                  <c:v>19.045116662979126</c:v>
                </c:pt>
                <c:pt idx="1123">
                  <c:v>19.061999996503193</c:v>
                </c:pt>
                <c:pt idx="1124">
                  <c:v>19.078999996185303</c:v>
                </c:pt>
                <c:pt idx="1125">
                  <c:v>19.09588332970937</c:v>
                </c:pt>
                <c:pt idx="1126">
                  <c:v>19.112783328692117</c:v>
                </c:pt>
                <c:pt idx="1127">
                  <c:v>19.129883329073589</c:v>
                </c:pt>
                <c:pt idx="1128">
                  <c:v>19.146783328056337</c:v>
                </c:pt>
                <c:pt idx="1129">
                  <c:v>19.163800001144409</c:v>
                </c:pt>
                <c:pt idx="1130">
                  <c:v>19.180683334668476</c:v>
                </c:pt>
                <c:pt idx="1131">
                  <c:v>19.197566660245261</c:v>
                </c:pt>
                <c:pt idx="1132">
                  <c:v>19.214433328310648</c:v>
                </c:pt>
                <c:pt idx="1133">
                  <c:v>19.231316661834718</c:v>
                </c:pt>
                <c:pt idx="1134">
                  <c:v>19.248199995358785</c:v>
                </c:pt>
                <c:pt idx="1135">
                  <c:v>19.265083328882852</c:v>
                </c:pt>
                <c:pt idx="1136">
                  <c:v>19.281966662406923</c:v>
                </c:pt>
                <c:pt idx="1137">
                  <c:v>19.29884999593099</c:v>
                </c:pt>
                <c:pt idx="1138">
                  <c:v>19.315983327229819</c:v>
                </c:pt>
                <c:pt idx="1139">
                  <c:v>19.332866660753886</c:v>
                </c:pt>
                <c:pt idx="1140">
                  <c:v>19.34976666768392</c:v>
                </c:pt>
                <c:pt idx="1141">
                  <c:v>19.366866668065388</c:v>
                </c:pt>
                <c:pt idx="1142">
                  <c:v>19.383766667048135</c:v>
                </c:pt>
                <c:pt idx="1143">
                  <c:v>19.400866667429607</c:v>
                </c:pt>
                <c:pt idx="1144">
                  <c:v>19.417766666412355</c:v>
                </c:pt>
                <c:pt idx="1145">
                  <c:v>19.434866666793823</c:v>
                </c:pt>
                <c:pt idx="1146">
                  <c:v>19.45175000031789</c:v>
                </c:pt>
                <c:pt idx="1147">
                  <c:v>19.468783330917358</c:v>
                </c:pt>
                <c:pt idx="1148">
                  <c:v>19.485666664441428</c:v>
                </c:pt>
                <c:pt idx="1149">
                  <c:v>19.502533332506815</c:v>
                </c:pt>
                <c:pt idx="1150">
                  <c:v>19.519616667429606</c:v>
                </c:pt>
                <c:pt idx="1151">
                  <c:v>19.536533331871034</c:v>
                </c:pt>
                <c:pt idx="1152">
                  <c:v>19.553583327929179</c:v>
                </c:pt>
                <c:pt idx="1153">
                  <c:v>19.570466661453246</c:v>
                </c:pt>
                <c:pt idx="1154">
                  <c:v>19.587566661834718</c:v>
                </c:pt>
                <c:pt idx="1155">
                  <c:v>19.604449995358785</c:v>
                </c:pt>
                <c:pt idx="1156">
                  <c:v>19.621600000063577</c:v>
                </c:pt>
                <c:pt idx="1157">
                  <c:v>19.638483333587647</c:v>
                </c:pt>
                <c:pt idx="1158">
                  <c:v>19.655599999427796</c:v>
                </c:pt>
                <c:pt idx="1159">
                  <c:v>19.672499998410544</c:v>
                </c:pt>
                <c:pt idx="1160">
                  <c:v>19.689533329010011</c:v>
                </c:pt>
                <c:pt idx="1161">
                  <c:v>19.706433327992759</c:v>
                </c:pt>
                <c:pt idx="1162">
                  <c:v>19.723633329073589</c:v>
                </c:pt>
                <c:pt idx="1163">
                  <c:v>19.740516662597656</c:v>
                </c:pt>
                <c:pt idx="1164">
                  <c:v>19.757633328437805</c:v>
                </c:pt>
                <c:pt idx="1165">
                  <c:v>19.774516661961872</c:v>
                </c:pt>
                <c:pt idx="1166">
                  <c:v>19.791616662343344</c:v>
                </c:pt>
                <c:pt idx="1167">
                  <c:v>19.808466664950053</c:v>
                </c:pt>
                <c:pt idx="1168">
                  <c:v>19.82534999847412</c:v>
                </c:pt>
                <c:pt idx="1169">
                  <c:v>19.842249997456868</c:v>
                </c:pt>
                <c:pt idx="1170">
                  <c:v>19.859166661898296</c:v>
                </c:pt>
                <c:pt idx="1171">
                  <c:v>19.876266662279765</c:v>
                </c:pt>
                <c:pt idx="1172">
                  <c:v>19.893149995803832</c:v>
                </c:pt>
                <c:pt idx="1173">
                  <c:v>19.910033329327902</c:v>
                </c:pt>
                <c:pt idx="1174">
                  <c:v>19.927116664250693</c:v>
                </c:pt>
                <c:pt idx="1175">
                  <c:v>19.94399999777476</c:v>
                </c:pt>
                <c:pt idx="1176">
                  <c:v>19.961099998156229</c:v>
                </c:pt>
                <c:pt idx="1177">
                  <c:v>19.977999997138976</c:v>
                </c:pt>
                <c:pt idx="1178">
                  <c:v>19.995033327738444</c:v>
                </c:pt>
                <c:pt idx="1179">
                  <c:v>20.011933334668477</c:v>
                </c:pt>
                <c:pt idx="1180">
                  <c:v>20.029133327802022</c:v>
                </c:pt>
                <c:pt idx="1181">
                  <c:v>20.046016661326089</c:v>
                </c:pt>
                <c:pt idx="1182">
                  <c:v>20.063150000572204</c:v>
                </c:pt>
                <c:pt idx="1183">
                  <c:v>20.080016660690308</c:v>
                </c:pt>
                <c:pt idx="1184">
                  <c:v>20.0970999956131</c:v>
                </c:pt>
                <c:pt idx="1185">
                  <c:v>20.113983329137167</c:v>
                </c:pt>
                <c:pt idx="1186">
                  <c:v>20.131049998601277</c:v>
                </c:pt>
                <c:pt idx="1187">
                  <c:v>20.147933332125344</c:v>
                </c:pt>
                <c:pt idx="1188">
                  <c:v>20.164816665649415</c:v>
                </c:pt>
                <c:pt idx="1189">
                  <c:v>20.181816665331521</c:v>
                </c:pt>
                <c:pt idx="1190">
                  <c:v>20.198699998855592</c:v>
                </c:pt>
                <c:pt idx="1191">
                  <c:v>20.215583332379659</c:v>
                </c:pt>
                <c:pt idx="1192">
                  <c:v>20.232499996821087</c:v>
                </c:pt>
                <c:pt idx="1193">
                  <c:v>20.249616662661236</c:v>
                </c:pt>
                <c:pt idx="1194">
                  <c:v>20.266499996185303</c:v>
                </c:pt>
                <c:pt idx="1195">
                  <c:v>20.283616662025452</c:v>
                </c:pt>
                <c:pt idx="1196">
                  <c:v>20.300516661008199</c:v>
                </c:pt>
                <c:pt idx="1197">
                  <c:v>20.317633326848348</c:v>
                </c:pt>
                <c:pt idx="1198">
                  <c:v>20.334516660372415</c:v>
                </c:pt>
                <c:pt idx="1199">
                  <c:v>20.35163333415985</c:v>
                </c:pt>
                <c:pt idx="1200">
                  <c:v>20.368499994277954</c:v>
                </c:pt>
                <c:pt idx="1201">
                  <c:v>20.385366662343344</c:v>
                </c:pt>
                <c:pt idx="1202">
                  <c:v>20.402283334732054</c:v>
                </c:pt>
                <c:pt idx="1203">
                  <c:v>20.419383327166241</c:v>
                </c:pt>
                <c:pt idx="1204">
                  <c:v>20.436266660690308</c:v>
                </c:pt>
                <c:pt idx="1205">
                  <c:v>20.453316664695741</c:v>
                </c:pt>
                <c:pt idx="1206">
                  <c:v>20.470216663678489</c:v>
                </c:pt>
                <c:pt idx="1207">
                  <c:v>20.487333329518638</c:v>
                </c:pt>
                <c:pt idx="1208">
                  <c:v>20.504233328501382</c:v>
                </c:pt>
                <c:pt idx="1209">
                  <c:v>20.521249993642172</c:v>
                </c:pt>
                <c:pt idx="1210">
                  <c:v>20.538150000572205</c:v>
                </c:pt>
                <c:pt idx="1211">
                  <c:v>20.555033334096272</c:v>
                </c:pt>
                <c:pt idx="1212">
                  <c:v>20.572133334477744</c:v>
                </c:pt>
                <c:pt idx="1213">
                  <c:v>20.589016668001811</c:v>
                </c:pt>
                <c:pt idx="1214">
                  <c:v>20.605899993578593</c:v>
                </c:pt>
                <c:pt idx="1215">
                  <c:v>20.62278332710266</c:v>
                </c:pt>
                <c:pt idx="1216">
                  <c:v>20.63966666062673</c:v>
                </c:pt>
                <c:pt idx="1217">
                  <c:v>20.656766661008199</c:v>
                </c:pt>
                <c:pt idx="1218">
                  <c:v>20.673633329073589</c:v>
                </c:pt>
                <c:pt idx="1219">
                  <c:v>20.690516662597656</c:v>
                </c:pt>
                <c:pt idx="1220">
                  <c:v>20.707633328437804</c:v>
                </c:pt>
                <c:pt idx="1221">
                  <c:v>20.724516661961875</c:v>
                </c:pt>
                <c:pt idx="1222">
                  <c:v>20.741616662343343</c:v>
                </c:pt>
                <c:pt idx="1223">
                  <c:v>20.758533334732057</c:v>
                </c:pt>
                <c:pt idx="1224">
                  <c:v>20.775516661008201</c:v>
                </c:pt>
                <c:pt idx="1225">
                  <c:v>20.792399994532268</c:v>
                </c:pt>
                <c:pt idx="1226">
                  <c:v>20.809283328056335</c:v>
                </c:pt>
                <c:pt idx="1227">
                  <c:v>20.826316666603088</c:v>
                </c:pt>
                <c:pt idx="1228">
                  <c:v>20.843183334668478</c:v>
                </c:pt>
                <c:pt idx="1229">
                  <c:v>20.860066660245259</c:v>
                </c:pt>
                <c:pt idx="1230">
                  <c:v>20.877183334032694</c:v>
                </c:pt>
                <c:pt idx="1231">
                  <c:v>20.894049994150798</c:v>
                </c:pt>
                <c:pt idx="1232">
                  <c:v>20.911149994532266</c:v>
                </c:pt>
                <c:pt idx="1233">
                  <c:v>20.928033328056337</c:v>
                </c:pt>
                <c:pt idx="1234">
                  <c:v>20.944916661580404</c:v>
                </c:pt>
                <c:pt idx="1235">
                  <c:v>20.961783329645794</c:v>
                </c:pt>
                <c:pt idx="1236">
                  <c:v>20.978666663169861</c:v>
                </c:pt>
                <c:pt idx="1237">
                  <c:v>20.995633331934609</c:v>
                </c:pt>
                <c:pt idx="1238">
                  <c:v>21.01251666545868</c:v>
                </c:pt>
                <c:pt idx="1239">
                  <c:v>21.029483334223428</c:v>
                </c:pt>
                <c:pt idx="1240">
                  <c:v>21.046366667747499</c:v>
                </c:pt>
                <c:pt idx="1241">
                  <c:v>21.063250001271566</c:v>
                </c:pt>
                <c:pt idx="1242">
                  <c:v>21.08029999732971</c:v>
                </c:pt>
                <c:pt idx="1243">
                  <c:v>21.097183330853781</c:v>
                </c:pt>
                <c:pt idx="1244">
                  <c:v>21.114066664377848</c:v>
                </c:pt>
                <c:pt idx="1245">
                  <c:v>21.131099994977316</c:v>
                </c:pt>
                <c:pt idx="1246">
                  <c:v>21.147983328501383</c:v>
                </c:pt>
                <c:pt idx="1247">
                  <c:v>21.164900000890096</c:v>
                </c:pt>
                <c:pt idx="1248">
                  <c:v>21.181783334414163</c:v>
                </c:pt>
                <c:pt idx="1249">
                  <c:v>21.198666667938234</c:v>
                </c:pt>
                <c:pt idx="1250">
                  <c:v>21.215549993515015</c:v>
                </c:pt>
                <c:pt idx="1251">
                  <c:v>21.232633328437807</c:v>
                </c:pt>
                <c:pt idx="1252">
                  <c:v>21.249516661961874</c:v>
                </c:pt>
                <c:pt idx="1253">
                  <c:v>21.266616662343342</c:v>
                </c:pt>
                <c:pt idx="1254">
                  <c:v>21.283499995867412</c:v>
                </c:pt>
                <c:pt idx="1255">
                  <c:v>21.300383329391479</c:v>
                </c:pt>
                <c:pt idx="1256">
                  <c:v>21.317283328374227</c:v>
                </c:pt>
                <c:pt idx="1257">
                  <c:v>21.334283328056337</c:v>
                </c:pt>
                <c:pt idx="1258">
                  <c:v>21.351149996121723</c:v>
                </c:pt>
                <c:pt idx="1259">
                  <c:v>21.368316666285196</c:v>
                </c:pt>
                <c:pt idx="1260">
                  <c:v>21.385216665267944</c:v>
                </c:pt>
                <c:pt idx="1261">
                  <c:v>21.40236666202545</c:v>
                </c:pt>
                <c:pt idx="1262">
                  <c:v>21.419283334414164</c:v>
                </c:pt>
                <c:pt idx="1263">
                  <c:v>21.436349995930989</c:v>
                </c:pt>
                <c:pt idx="1264">
                  <c:v>21.453233329455056</c:v>
                </c:pt>
                <c:pt idx="1265">
                  <c:v>21.47028333346049</c:v>
                </c:pt>
                <c:pt idx="1266">
                  <c:v>21.487166666984557</c:v>
                </c:pt>
                <c:pt idx="1267">
                  <c:v>21.504383333524068</c:v>
                </c:pt>
                <c:pt idx="1268">
                  <c:v>21.521266667048135</c:v>
                </c:pt>
                <c:pt idx="1269">
                  <c:v>21.538383332888284</c:v>
                </c:pt>
                <c:pt idx="1270">
                  <c:v>21.555250000953674</c:v>
                </c:pt>
                <c:pt idx="1271">
                  <c:v>21.572383332252503</c:v>
                </c:pt>
                <c:pt idx="1272">
                  <c:v>21.58926666577657</c:v>
                </c:pt>
                <c:pt idx="1273">
                  <c:v>21.606366666158042</c:v>
                </c:pt>
                <c:pt idx="1274">
                  <c:v>21.623249999682109</c:v>
                </c:pt>
                <c:pt idx="1275">
                  <c:v>21.640133333206176</c:v>
                </c:pt>
                <c:pt idx="1276">
                  <c:v>21.657016666730247</c:v>
                </c:pt>
                <c:pt idx="1277">
                  <c:v>21.674133332570396</c:v>
                </c:pt>
                <c:pt idx="1278">
                  <c:v>21.691016666094463</c:v>
                </c:pt>
                <c:pt idx="1279">
                  <c:v>21.708116666475931</c:v>
                </c:pt>
                <c:pt idx="1280">
                  <c:v>21.72524999777476</c:v>
                </c:pt>
                <c:pt idx="1281">
                  <c:v>21.742333332697552</c:v>
                </c:pt>
                <c:pt idx="1282">
                  <c:v>21.759233331680299</c:v>
                </c:pt>
                <c:pt idx="1283">
                  <c:v>21.776116665204366</c:v>
                </c:pt>
                <c:pt idx="1284">
                  <c:v>21.792999998728433</c:v>
                </c:pt>
                <c:pt idx="1285">
                  <c:v>21.810133330027263</c:v>
                </c:pt>
                <c:pt idx="1286">
                  <c:v>21.82701666355133</c:v>
                </c:pt>
                <c:pt idx="1287">
                  <c:v>21.844099998474121</c:v>
                </c:pt>
                <c:pt idx="1288">
                  <c:v>21.860983331998188</c:v>
                </c:pt>
                <c:pt idx="1289">
                  <c:v>21.878133328755698</c:v>
                </c:pt>
                <c:pt idx="1290">
                  <c:v>21.895016662279765</c:v>
                </c:pt>
                <c:pt idx="1291">
                  <c:v>21.912050000826518</c:v>
                </c:pt>
                <c:pt idx="1292">
                  <c:v>21.928966665267943</c:v>
                </c:pt>
                <c:pt idx="1293">
                  <c:v>21.945866664250691</c:v>
                </c:pt>
                <c:pt idx="1294">
                  <c:v>21.962899994850158</c:v>
                </c:pt>
                <c:pt idx="1295">
                  <c:v>21.979783328374229</c:v>
                </c:pt>
                <c:pt idx="1296">
                  <c:v>21.996799993515015</c:v>
                </c:pt>
                <c:pt idx="1297">
                  <c:v>22.013683327039082</c:v>
                </c:pt>
                <c:pt idx="1298">
                  <c:v>22.030866662661236</c:v>
                </c:pt>
                <c:pt idx="1299">
                  <c:v>22.047766661643983</c:v>
                </c:pt>
                <c:pt idx="1300">
                  <c:v>22.064933331807456</c:v>
                </c:pt>
                <c:pt idx="1301">
                  <c:v>22.081816665331523</c:v>
                </c:pt>
                <c:pt idx="1302">
                  <c:v>22.098883326848348</c:v>
                </c:pt>
                <c:pt idx="1303">
                  <c:v>22.115799999237062</c:v>
                </c:pt>
                <c:pt idx="1304">
                  <c:v>22.132666667302448</c:v>
                </c:pt>
                <c:pt idx="1305">
                  <c:v>22.149550000826519</c:v>
                </c:pt>
                <c:pt idx="1306">
                  <c:v>22.166616662343344</c:v>
                </c:pt>
                <c:pt idx="1307">
                  <c:v>22.183499995867411</c:v>
                </c:pt>
                <c:pt idx="1308">
                  <c:v>22.20061666170756</c:v>
                </c:pt>
                <c:pt idx="1309">
                  <c:v>22.217533334096274</c:v>
                </c:pt>
                <c:pt idx="1310">
                  <c:v>22.234599995613099</c:v>
                </c:pt>
                <c:pt idx="1311">
                  <c:v>22.251483329137166</c:v>
                </c:pt>
                <c:pt idx="1312">
                  <c:v>22.268566664059957</c:v>
                </c:pt>
                <c:pt idx="1313">
                  <c:v>22.285466663042705</c:v>
                </c:pt>
                <c:pt idx="1314">
                  <c:v>22.302349996566772</c:v>
                </c:pt>
                <c:pt idx="1315">
                  <c:v>22.319233330090842</c:v>
                </c:pt>
                <c:pt idx="1316">
                  <c:v>22.336383326848349</c:v>
                </c:pt>
                <c:pt idx="1317">
                  <c:v>22.353299999237059</c:v>
                </c:pt>
                <c:pt idx="1318">
                  <c:v>22.370349995295207</c:v>
                </c:pt>
                <c:pt idx="1319">
                  <c:v>22.387233328819274</c:v>
                </c:pt>
                <c:pt idx="1320">
                  <c:v>22.404349994659423</c:v>
                </c:pt>
                <c:pt idx="1321">
                  <c:v>22.421249993642171</c:v>
                </c:pt>
                <c:pt idx="1322">
                  <c:v>22.438299997647604</c:v>
                </c:pt>
                <c:pt idx="1323">
                  <c:v>22.455199996630352</c:v>
                </c:pt>
                <c:pt idx="1324">
                  <c:v>22.472383332252502</c:v>
                </c:pt>
                <c:pt idx="1325">
                  <c:v>22.489266665776572</c:v>
                </c:pt>
                <c:pt idx="1326">
                  <c:v>22.506316661834717</c:v>
                </c:pt>
                <c:pt idx="1327">
                  <c:v>22.523199995358784</c:v>
                </c:pt>
                <c:pt idx="1328">
                  <c:v>22.540099994341531</c:v>
                </c:pt>
                <c:pt idx="1329">
                  <c:v>22.557016666730245</c:v>
                </c:pt>
                <c:pt idx="1330">
                  <c:v>22.57393333117167</c:v>
                </c:pt>
                <c:pt idx="1331">
                  <c:v>22.591100001335143</c:v>
                </c:pt>
                <c:pt idx="1332">
                  <c:v>22.607983326911928</c:v>
                </c:pt>
                <c:pt idx="1333">
                  <c:v>22.625433333714803</c:v>
                </c:pt>
                <c:pt idx="1334">
                  <c:v>22.642349998156231</c:v>
                </c:pt>
                <c:pt idx="1335">
                  <c:v>22.659349997838337</c:v>
                </c:pt>
                <c:pt idx="1336">
                  <c:v>22.676233331362408</c:v>
                </c:pt>
                <c:pt idx="1337">
                  <c:v>22.693399993578591</c:v>
                </c:pt>
                <c:pt idx="1338">
                  <c:v>22.710249996185304</c:v>
                </c:pt>
                <c:pt idx="1339">
                  <c:v>22.72738332748413</c:v>
                </c:pt>
                <c:pt idx="1340">
                  <c:v>22.744266661008201</c:v>
                </c:pt>
                <c:pt idx="1341">
                  <c:v>22.761366661389669</c:v>
                </c:pt>
                <c:pt idx="1342">
                  <c:v>22.778249994913736</c:v>
                </c:pt>
                <c:pt idx="1343">
                  <c:v>22.795333329836527</c:v>
                </c:pt>
                <c:pt idx="1344">
                  <c:v>22.812216663360594</c:v>
                </c:pt>
                <c:pt idx="1345">
                  <c:v>22.82936666806539</c:v>
                </c:pt>
                <c:pt idx="1346">
                  <c:v>22.846249993642171</c:v>
                </c:pt>
                <c:pt idx="1347">
                  <c:v>22.863366667429606</c:v>
                </c:pt>
                <c:pt idx="1348">
                  <c:v>22.880250000953673</c:v>
                </c:pt>
                <c:pt idx="1349">
                  <c:v>22.897366666793822</c:v>
                </c:pt>
                <c:pt idx="1350">
                  <c:v>22.914316662152608</c:v>
                </c:pt>
                <c:pt idx="1351">
                  <c:v>22.931366666158041</c:v>
                </c:pt>
                <c:pt idx="1352">
                  <c:v>22.948283330599466</c:v>
                </c:pt>
                <c:pt idx="1353">
                  <c:v>22.965316661198933</c:v>
                </c:pt>
                <c:pt idx="1354">
                  <c:v>22.982199994723</c:v>
                </c:pt>
                <c:pt idx="1355">
                  <c:v>22.999133332570395</c:v>
                </c:pt>
                <c:pt idx="1356">
                  <c:v>23.016133332252501</c:v>
                </c:pt>
                <c:pt idx="1357">
                  <c:v>23.033016665776572</c:v>
                </c:pt>
                <c:pt idx="1358">
                  <c:v>23.050033330917358</c:v>
                </c:pt>
                <c:pt idx="1359">
                  <c:v>23.066966660817464</c:v>
                </c:pt>
                <c:pt idx="1360">
                  <c:v>23.084133330980936</c:v>
                </c:pt>
                <c:pt idx="1361">
                  <c:v>23.101016664505003</c:v>
                </c:pt>
                <c:pt idx="1362">
                  <c:v>23.118116664886475</c:v>
                </c:pt>
                <c:pt idx="1363">
                  <c:v>23.135016663869223</c:v>
                </c:pt>
                <c:pt idx="1364">
                  <c:v>23.152099998792014</c:v>
                </c:pt>
                <c:pt idx="1365">
                  <c:v>23.168999997774758</c:v>
                </c:pt>
                <c:pt idx="1366">
                  <c:v>23.186049993832906</c:v>
                </c:pt>
                <c:pt idx="1367">
                  <c:v>23.202933327356973</c:v>
                </c:pt>
                <c:pt idx="1368">
                  <c:v>23.220116662979127</c:v>
                </c:pt>
                <c:pt idx="1369">
                  <c:v>23.236999996503194</c:v>
                </c:pt>
                <c:pt idx="1370">
                  <c:v>23.254183332125347</c:v>
                </c:pt>
                <c:pt idx="1371">
                  <c:v>23.271066665649414</c:v>
                </c:pt>
                <c:pt idx="1372">
                  <c:v>23.288133327166239</c:v>
                </c:pt>
                <c:pt idx="1373">
                  <c:v>23.305033334096272</c:v>
                </c:pt>
                <c:pt idx="1374">
                  <c:v>23.322116661071778</c:v>
                </c:pt>
                <c:pt idx="1375">
                  <c:v>23.339016668001811</c:v>
                </c:pt>
                <c:pt idx="1376">
                  <c:v>23.355983328819274</c:v>
                </c:pt>
                <c:pt idx="1377">
                  <c:v>23.372866662343345</c:v>
                </c:pt>
                <c:pt idx="1378">
                  <c:v>23.390066663424175</c:v>
                </c:pt>
                <c:pt idx="1379">
                  <c:v>23.4069833278656</c:v>
                </c:pt>
                <c:pt idx="1380">
                  <c:v>23.424116667111715</c:v>
                </c:pt>
                <c:pt idx="1381">
                  <c:v>23.441000000635782</c:v>
                </c:pt>
                <c:pt idx="1382">
                  <c:v>23.45789999961853</c:v>
                </c:pt>
                <c:pt idx="1383">
                  <c:v>23.474816664059958</c:v>
                </c:pt>
                <c:pt idx="1384">
                  <c:v>23.491699997584025</c:v>
                </c:pt>
                <c:pt idx="1385">
                  <c:v>23.508916664123536</c:v>
                </c:pt>
                <c:pt idx="1386">
                  <c:v>23.525799997647603</c:v>
                </c:pt>
                <c:pt idx="1387">
                  <c:v>23.542849993705751</c:v>
                </c:pt>
                <c:pt idx="1388">
                  <c:v>23.559750000635784</c:v>
                </c:pt>
                <c:pt idx="1389">
                  <c:v>23.576616660753885</c:v>
                </c:pt>
                <c:pt idx="1390">
                  <c:v>23.593483328819275</c:v>
                </c:pt>
                <c:pt idx="1391">
                  <c:v>23.610649998982748</c:v>
                </c:pt>
                <c:pt idx="1392">
                  <c:v>23.627533332506815</c:v>
                </c:pt>
                <c:pt idx="1393">
                  <c:v>23.644633332888287</c:v>
                </c:pt>
                <c:pt idx="1394">
                  <c:v>23.661516666412354</c:v>
                </c:pt>
                <c:pt idx="1395">
                  <c:v>23.678449996312459</c:v>
                </c:pt>
                <c:pt idx="1396">
                  <c:v>23.695333329836526</c:v>
                </c:pt>
                <c:pt idx="1397">
                  <c:v>23.712216663360596</c:v>
                </c:pt>
                <c:pt idx="1398">
                  <c:v>23.729366668065389</c:v>
                </c:pt>
                <c:pt idx="1399">
                  <c:v>23.746283332506817</c:v>
                </c:pt>
                <c:pt idx="1400">
                  <c:v>23.763366667429604</c:v>
                </c:pt>
                <c:pt idx="1401">
                  <c:v>23.780250000953675</c:v>
                </c:pt>
                <c:pt idx="1402">
                  <c:v>23.797283331553142</c:v>
                </c:pt>
                <c:pt idx="1403">
                  <c:v>23.814166665077209</c:v>
                </c:pt>
                <c:pt idx="1404">
                  <c:v>23.831383331616721</c:v>
                </c:pt>
                <c:pt idx="1405">
                  <c:v>23.848283330599468</c:v>
                </c:pt>
                <c:pt idx="1406">
                  <c:v>23.865366665522256</c:v>
                </c:pt>
                <c:pt idx="1407">
                  <c:v>23.882233333587646</c:v>
                </c:pt>
                <c:pt idx="1408">
                  <c:v>23.899349999427795</c:v>
                </c:pt>
                <c:pt idx="1409">
                  <c:v>23.916249998410542</c:v>
                </c:pt>
                <c:pt idx="1410">
                  <c:v>23.93329999446869</c:v>
                </c:pt>
                <c:pt idx="1411">
                  <c:v>23.950183327992757</c:v>
                </c:pt>
                <c:pt idx="1412">
                  <c:v>23.967083326975505</c:v>
                </c:pt>
                <c:pt idx="1413">
                  <c:v>23.984183327356973</c:v>
                </c:pt>
                <c:pt idx="1414">
                  <c:v>24.001066660881044</c:v>
                </c:pt>
                <c:pt idx="1415">
                  <c:v>24.017949994405111</c:v>
                </c:pt>
                <c:pt idx="1416">
                  <c:v>24.034850001335144</c:v>
                </c:pt>
                <c:pt idx="1417">
                  <c:v>24.051733326911926</c:v>
                </c:pt>
                <c:pt idx="1418">
                  <c:v>24.068816661834717</c:v>
                </c:pt>
                <c:pt idx="1419">
                  <c:v>24.085749999682108</c:v>
                </c:pt>
                <c:pt idx="1420">
                  <c:v>24.102633333206178</c:v>
                </c:pt>
                <c:pt idx="1421">
                  <c:v>24.119500001271565</c:v>
                </c:pt>
                <c:pt idx="1422">
                  <c:v>24.136633332570394</c:v>
                </c:pt>
                <c:pt idx="1423">
                  <c:v>24.153516666094461</c:v>
                </c:pt>
                <c:pt idx="1424">
                  <c:v>24.170616666475933</c:v>
                </c:pt>
                <c:pt idx="1425">
                  <c:v>24.1875</c:v>
                </c:pt>
                <c:pt idx="1426">
                  <c:v>24.204616665840149</c:v>
                </c:pt>
                <c:pt idx="1427">
                  <c:v>24.221616665522259</c:v>
                </c:pt>
                <c:pt idx="1428">
                  <c:v>24.238566660881041</c:v>
                </c:pt>
                <c:pt idx="1429">
                  <c:v>24.255449994405112</c:v>
                </c:pt>
                <c:pt idx="1430">
                  <c:v>24.272616664568584</c:v>
                </c:pt>
                <c:pt idx="1431">
                  <c:v>24.289499998092651</c:v>
                </c:pt>
                <c:pt idx="1432">
                  <c:v>24.306633329391481</c:v>
                </c:pt>
                <c:pt idx="1433">
                  <c:v>24.323533328374229</c:v>
                </c:pt>
                <c:pt idx="1434">
                  <c:v>24.340583332379659</c:v>
                </c:pt>
                <c:pt idx="1435">
                  <c:v>24.357483331362406</c:v>
                </c:pt>
                <c:pt idx="1436">
                  <c:v>24.374599997202555</c:v>
                </c:pt>
                <c:pt idx="1437">
                  <c:v>24.391483330726622</c:v>
                </c:pt>
                <c:pt idx="1438">
                  <c:v>24.408633327484132</c:v>
                </c:pt>
                <c:pt idx="1439">
                  <c:v>24.425516661008199</c:v>
                </c:pt>
                <c:pt idx="1440">
                  <c:v>24.442633326848348</c:v>
                </c:pt>
                <c:pt idx="1441">
                  <c:v>24.459599995613097</c:v>
                </c:pt>
                <c:pt idx="1442">
                  <c:v>24.476483329137167</c:v>
                </c:pt>
                <c:pt idx="1443">
                  <c:v>24.493383328119915</c:v>
                </c:pt>
                <c:pt idx="1444">
                  <c:v>24.510416666666668</c:v>
                </c:pt>
                <c:pt idx="1445">
                  <c:v>24.527333331108093</c:v>
                </c:pt>
                <c:pt idx="1446">
                  <c:v>24.544333330790202</c:v>
                </c:pt>
                <c:pt idx="1447">
                  <c:v>24.561216664314269</c:v>
                </c:pt>
                <c:pt idx="1448">
                  <c:v>24.578366661071776</c:v>
                </c:pt>
                <c:pt idx="1449">
                  <c:v>24.595249994595846</c:v>
                </c:pt>
                <c:pt idx="1450">
                  <c:v>24.612316664059957</c:v>
                </c:pt>
                <c:pt idx="1451">
                  <c:v>24.629199997584024</c:v>
                </c:pt>
                <c:pt idx="1452">
                  <c:v>24.646349994341531</c:v>
                </c:pt>
                <c:pt idx="1453">
                  <c:v>24.663250001271567</c:v>
                </c:pt>
                <c:pt idx="1454">
                  <c:v>24.68033332824707</c:v>
                </c:pt>
                <c:pt idx="1455">
                  <c:v>24.69721666177114</c:v>
                </c:pt>
                <c:pt idx="1456">
                  <c:v>24.714083329836527</c:v>
                </c:pt>
                <c:pt idx="1457">
                  <c:v>24.731199995676675</c:v>
                </c:pt>
                <c:pt idx="1458">
                  <c:v>24.748099994659423</c:v>
                </c:pt>
                <c:pt idx="1459">
                  <c:v>24.765099994341533</c:v>
                </c:pt>
                <c:pt idx="1460">
                  <c:v>24.782016666730247</c:v>
                </c:pt>
                <c:pt idx="1461">
                  <c:v>24.798900000254314</c:v>
                </c:pt>
                <c:pt idx="1462">
                  <c:v>24.815783333778381</c:v>
                </c:pt>
                <c:pt idx="1463">
                  <c:v>24.832699998219809</c:v>
                </c:pt>
                <c:pt idx="1464">
                  <c:v>24.849866660435996</c:v>
                </c:pt>
                <c:pt idx="1465">
                  <c:v>24.866749993960063</c:v>
                </c:pt>
                <c:pt idx="1466">
                  <c:v>24.883866667747498</c:v>
                </c:pt>
                <c:pt idx="1467">
                  <c:v>24.900783332188926</c:v>
                </c:pt>
                <c:pt idx="1468">
                  <c:v>24.917866667111713</c:v>
                </c:pt>
                <c:pt idx="1469">
                  <c:v>24.934766666094461</c:v>
                </c:pt>
                <c:pt idx="1470">
                  <c:v>24.95188333193461</c:v>
                </c:pt>
                <c:pt idx="1471">
                  <c:v>24.968783330917358</c:v>
                </c:pt>
                <c:pt idx="1472">
                  <c:v>24.985850000381468</c:v>
                </c:pt>
                <c:pt idx="1473">
                  <c:v>25.002733333905539</c:v>
                </c:pt>
                <c:pt idx="1474">
                  <c:v>25.019883330663045</c:v>
                </c:pt>
                <c:pt idx="1475">
                  <c:v>25.036766664187112</c:v>
                </c:pt>
                <c:pt idx="1476">
                  <c:v>25.053883330027261</c:v>
                </c:pt>
                <c:pt idx="1477">
                  <c:v>25.070783329010009</c:v>
                </c:pt>
                <c:pt idx="1478">
                  <c:v>25.087883329391481</c:v>
                </c:pt>
                <c:pt idx="1479">
                  <c:v>25.104766662915548</c:v>
                </c:pt>
                <c:pt idx="1480">
                  <c:v>25.121849997838339</c:v>
                </c:pt>
                <c:pt idx="1481">
                  <c:v>25.138733331362406</c:v>
                </c:pt>
                <c:pt idx="1482">
                  <c:v>25.155616664886473</c:v>
                </c:pt>
                <c:pt idx="1483">
                  <c:v>25.172499998410544</c:v>
                </c:pt>
                <c:pt idx="1484">
                  <c:v>25.18963332970937</c:v>
                </c:pt>
                <c:pt idx="1485">
                  <c:v>25.20651666323344</c:v>
                </c:pt>
                <c:pt idx="1486">
                  <c:v>25.223633329073589</c:v>
                </c:pt>
                <c:pt idx="1487">
                  <c:v>25.240633328755695</c:v>
                </c:pt>
                <c:pt idx="1488">
                  <c:v>25.257533327738443</c:v>
                </c:pt>
                <c:pt idx="1489">
                  <c:v>25.274416661262514</c:v>
                </c:pt>
                <c:pt idx="1490">
                  <c:v>25.291383330027262</c:v>
                </c:pt>
                <c:pt idx="1491">
                  <c:v>25.308266663551329</c:v>
                </c:pt>
                <c:pt idx="1492">
                  <c:v>25.3251499970754</c:v>
                </c:pt>
                <c:pt idx="1493">
                  <c:v>25.342049996058147</c:v>
                </c:pt>
                <c:pt idx="1494">
                  <c:v>25.358916664123534</c:v>
                </c:pt>
                <c:pt idx="1495">
                  <c:v>25.375799997647604</c:v>
                </c:pt>
                <c:pt idx="1496">
                  <c:v>25.392866667111715</c:v>
                </c:pt>
                <c:pt idx="1497">
                  <c:v>25.409750000635782</c:v>
                </c:pt>
                <c:pt idx="1498">
                  <c:v>25.426816662152607</c:v>
                </c:pt>
                <c:pt idx="1499">
                  <c:v>25.443699995676678</c:v>
                </c:pt>
                <c:pt idx="1500">
                  <c:v>25.460583329200745</c:v>
                </c:pt>
                <c:pt idx="1501">
                  <c:v>25.477449997266135</c:v>
                </c:pt>
                <c:pt idx="1502">
                  <c:v>25.494616667429607</c:v>
                </c:pt>
                <c:pt idx="1503">
                  <c:v>25.511483327547708</c:v>
                </c:pt>
                <c:pt idx="1504">
                  <c:v>25.528600001335143</c:v>
                </c:pt>
                <c:pt idx="1505">
                  <c:v>25.54550000031789</c:v>
                </c:pt>
                <c:pt idx="1506">
                  <c:v>25.56263333161672</c:v>
                </c:pt>
                <c:pt idx="1507">
                  <c:v>25.57949999968211</c:v>
                </c:pt>
                <c:pt idx="1508">
                  <c:v>25.596383333206177</c:v>
                </c:pt>
                <c:pt idx="1509">
                  <c:v>25.613266666730244</c:v>
                </c:pt>
                <c:pt idx="1510">
                  <c:v>25.630133326848348</c:v>
                </c:pt>
                <c:pt idx="1511">
                  <c:v>25.647016660372415</c:v>
                </c:pt>
                <c:pt idx="1512">
                  <c:v>25.663899993896486</c:v>
                </c:pt>
                <c:pt idx="1513">
                  <c:v>25.680883328119915</c:v>
                </c:pt>
                <c:pt idx="1514">
                  <c:v>25.697783327102663</c:v>
                </c:pt>
                <c:pt idx="1515">
                  <c:v>25.714783334732054</c:v>
                </c:pt>
                <c:pt idx="1516">
                  <c:v>25.731666660308839</c:v>
                </c:pt>
                <c:pt idx="1517">
                  <c:v>25.748566667238872</c:v>
                </c:pt>
                <c:pt idx="1518">
                  <c:v>25.765616663297017</c:v>
                </c:pt>
                <c:pt idx="1519">
                  <c:v>25.782550001144408</c:v>
                </c:pt>
                <c:pt idx="1520">
                  <c:v>25.799566666285198</c:v>
                </c:pt>
                <c:pt idx="1521">
                  <c:v>25.816483330726623</c:v>
                </c:pt>
                <c:pt idx="1522">
                  <c:v>25.833633327484129</c:v>
                </c:pt>
                <c:pt idx="1523">
                  <c:v>25.8505166610082</c:v>
                </c:pt>
                <c:pt idx="1524">
                  <c:v>25.867650000254311</c:v>
                </c:pt>
                <c:pt idx="1525">
                  <c:v>25.88458333015442</c:v>
                </c:pt>
                <c:pt idx="1526">
                  <c:v>25.901666665077208</c:v>
                </c:pt>
                <c:pt idx="1527">
                  <c:v>25.918549998601279</c:v>
                </c:pt>
                <c:pt idx="1528">
                  <c:v>25.935566663742065</c:v>
                </c:pt>
                <c:pt idx="1529">
                  <c:v>25.952466662724813</c:v>
                </c:pt>
                <c:pt idx="1530">
                  <c:v>25.969633332888286</c:v>
                </c:pt>
                <c:pt idx="1531">
                  <c:v>25.986516666412353</c:v>
                </c:pt>
                <c:pt idx="1532">
                  <c:v>26.003583327929178</c:v>
                </c:pt>
                <c:pt idx="1533">
                  <c:v>26.020466661453248</c:v>
                </c:pt>
                <c:pt idx="1534">
                  <c:v>26.037349994977316</c:v>
                </c:pt>
                <c:pt idx="1535">
                  <c:v>26.054233328501383</c:v>
                </c:pt>
                <c:pt idx="1536">
                  <c:v>26.07113332748413</c:v>
                </c:pt>
                <c:pt idx="1537">
                  <c:v>26.088283332188926</c:v>
                </c:pt>
                <c:pt idx="1538">
                  <c:v>26.10518333117167</c:v>
                </c:pt>
                <c:pt idx="1539">
                  <c:v>26.122299997011819</c:v>
                </c:pt>
                <c:pt idx="1540">
                  <c:v>26.139183330535889</c:v>
                </c:pt>
                <c:pt idx="1541">
                  <c:v>26.156149999300638</c:v>
                </c:pt>
                <c:pt idx="1542">
                  <c:v>26.173033332824708</c:v>
                </c:pt>
                <c:pt idx="1543">
                  <c:v>26.189916666348775</c:v>
                </c:pt>
                <c:pt idx="1544">
                  <c:v>26.206783334414165</c:v>
                </c:pt>
                <c:pt idx="1545">
                  <c:v>26.223883326848348</c:v>
                </c:pt>
                <c:pt idx="1546">
                  <c:v>26.240799999237062</c:v>
                </c:pt>
                <c:pt idx="1547">
                  <c:v>26.25788333415985</c:v>
                </c:pt>
                <c:pt idx="1548">
                  <c:v>26.27476666768392</c:v>
                </c:pt>
                <c:pt idx="1549">
                  <c:v>26.291999999682108</c:v>
                </c:pt>
                <c:pt idx="1550">
                  <c:v>26.308883333206175</c:v>
                </c:pt>
                <c:pt idx="1551">
                  <c:v>26.326133330663044</c:v>
                </c:pt>
                <c:pt idx="1552">
                  <c:v>26.342999998728434</c:v>
                </c:pt>
                <c:pt idx="1553">
                  <c:v>26.360683329900105</c:v>
                </c:pt>
                <c:pt idx="1554">
                  <c:v>26.377566663424172</c:v>
                </c:pt>
                <c:pt idx="1555">
                  <c:v>26.394616667429606</c:v>
                </c:pt>
                <c:pt idx="1556">
                  <c:v>26.411516666412354</c:v>
                </c:pt>
                <c:pt idx="1557">
                  <c:v>26.428399999936421</c:v>
                </c:pt>
                <c:pt idx="1558">
                  <c:v>26.445283333460491</c:v>
                </c:pt>
                <c:pt idx="1559">
                  <c:v>26.462166666984558</c:v>
                </c:pt>
                <c:pt idx="1560">
                  <c:v>26.479050000508625</c:v>
                </c:pt>
                <c:pt idx="1561">
                  <c:v>26.495933334032696</c:v>
                </c:pt>
                <c:pt idx="1562">
                  <c:v>26.512799994150797</c:v>
                </c:pt>
                <c:pt idx="1563">
                  <c:v>26.529683327674867</c:v>
                </c:pt>
                <c:pt idx="1564">
                  <c:v>26.54718333085378</c:v>
                </c:pt>
                <c:pt idx="1565">
                  <c:v>26.564066664377847</c:v>
                </c:pt>
                <c:pt idx="1566">
                  <c:v>26.58164999485016</c:v>
                </c:pt>
                <c:pt idx="1567">
                  <c:v>26.598549993832908</c:v>
                </c:pt>
                <c:pt idx="1568">
                  <c:v>26.615799999237062</c:v>
                </c:pt>
                <c:pt idx="1569">
                  <c:v>26.632683332761129</c:v>
                </c:pt>
                <c:pt idx="1570">
                  <c:v>26.649616662661234</c:v>
                </c:pt>
                <c:pt idx="1571">
                  <c:v>26.666499996185301</c:v>
                </c:pt>
                <c:pt idx="1572">
                  <c:v>26.68348333040873</c:v>
                </c:pt>
                <c:pt idx="1573">
                  <c:v>26.700366663932801</c:v>
                </c:pt>
                <c:pt idx="1574">
                  <c:v>26.717533334096274</c:v>
                </c:pt>
                <c:pt idx="1575">
                  <c:v>26.734416667620341</c:v>
                </c:pt>
                <c:pt idx="1576">
                  <c:v>26.751300001144408</c:v>
                </c:pt>
                <c:pt idx="1577">
                  <c:v>26.768183334668478</c:v>
                </c:pt>
                <c:pt idx="1578">
                  <c:v>26.785249996185303</c:v>
                </c:pt>
                <c:pt idx="1579">
                  <c:v>26.802916661898294</c:v>
                </c:pt>
                <c:pt idx="1580">
                  <c:v>26.819816660881042</c:v>
                </c:pt>
                <c:pt idx="1581">
                  <c:v>26.837499999999999</c:v>
                </c:pt>
                <c:pt idx="1582">
                  <c:v>26.854383333524069</c:v>
                </c:pt>
                <c:pt idx="1583">
                  <c:v>26.872083330154418</c:v>
                </c:pt>
                <c:pt idx="1584">
                  <c:v>26.888966663678488</c:v>
                </c:pt>
                <c:pt idx="1585">
                  <c:v>26.906499997774759</c:v>
                </c:pt>
                <c:pt idx="1586">
                  <c:v>26.92338333129883</c:v>
                </c:pt>
                <c:pt idx="1587">
                  <c:v>26.940266664822897</c:v>
                </c:pt>
                <c:pt idx="1588">
                  <c:v>26.957183329264321</c:v>
                </c:pt>
                <c:pt idx="1589">
                  <c:v>26.974833329518635</c:v>
                </c:pt>
                <c:pt idx="1590">
                  <c:v>26.991716663042705</c:v>
                </c:pt>
                <c:pt idx="1591">
                  <c:v>27.009416667620339</c:v>
                </c:pt>
                <c:pt idx="1592">
                  <c:v>27.02630000114441</c:v>
                </c:pt>
                <c:pt idx="1593">
                  <c:v>27.044116663932801</c:v>
                </c:pt>
                <c:pt idx="1594">
                  <c:v>27.060999997456868</c:v>
                </c:pt>
                <c:pt idx="1595">
                  <c:v>27.07828333377838</c:v>
                </c:pt>
                <c:pt idx="1596">
                  <c:v>27.095233329137166</c:v>
                </c:pt>
                <c:pt idx="1597">
                  <c:v>27.112333329518638</c:v>
                </c:pt>
                <c:pt idx="1598">
                  <c:v>27.129216663042705</c:v>
                </c:pt>
                <c:pt idx="1599">
                  <c:v>27.146833332379661</c:v>
                </c:pt>
                <c:pt idx="1600">
                  <c:v>27.163716665903728</c:v>
                </c:pt>
                <c:pt idx="1601">
                  <c:v>27.181133333841959</c:v>
                </c:pt>
                <c:pt idx="1602">
                  <c:v>27.198016667366026</c:v>
                </c:pt>
                <c:pt idx="1603">
                  <c:v>27.215466666221619</c:v>
                </c:pt>
                <c:pt idx="1604">
                  <c:v>27.232349999745686</c:v>
                </c:pt>
                <c:pt idx="1605">
                  <c:v>27.249749994277956</c:v>
                </c:pt>
                <c:pt idx="1606">
                  <c:v>27.266633327802023</c:v>
                </c:pt>
                <c:pt idx="1607">
                  <c:v>27.283533334732056</c:v>
                </c:pt>
                <c:pt idx="1608">
                  <c:v>27.300416660308837</c:v>
                </c:pt>
                <c:pt idx="1609">
                  <c:v>27.317299993832908</c:v>
                </c:pt>
                <c:pt idx="1610">
                  <c:v>27.3344499985377</c:v>
                </c:pt>
                <c:pt idx="1611">
                  <c:v>27.351499994595844</c:v>
                </c:pt>
                <c:pt idx="1612">
                  <c:v>27.368366662661234</c:v>
                </c:pt>
                <c:pt idx="1613">
                  <c:v>27.385933327674866</c:v>
                </c:pt>
                <c:pt idx="1614">
                  <c:v>27.402799995740256</c:v>
                </c:pt>
                <c:pt idx="1615">
                  <c:v>27.420616666475933</c:v>
                </c:pt>
                <c:pt idx="1616">
                  <c:v>27.4375</c:v>
                </c:pt>
                <c:pt idx="1617">
                  <c:v>27.455283331871033</c:v>
                </c:pt>
                <c:pt idx="1618">
                  <c:v>27.472183330853781</c:v>
                </c:pt>
                <c:pt idx="1619">
                  <c:v>27.489483332633974</c:v>
                </c:pt>
                <c:pt idx="1620">
                  <c:v>27.506366666158041</c:v>
                </c:pt>
                <c:pt idx="1621">
                  <c:v>27.523249999682108</c:v>
                </c:pt>
                <c:pt idx="1622">
                  <c:v>27.540133333206178</c:v>
                </c:pt>
                <c:pt idx="1623">
                  <c:v>27.557016666730245</c:v>
                </c:pt>
                <c:pt idx="1624">
                  <c:v>27.573900000254312</c:v>
                </c:pt>
                <c:pt idx="1625">
                  <c:v>27.59079999923706</c:v>
                </c:pt>
                <c:pt idx="1626">
                  <c:v>27.60768333276113</c:v>
                </c:pt>
                <c:pt idx="1627">
                  <c:v>27.625349998474121</c:v>
                </c:pt>
                <c:pt idx="1628">
                  <c:v>27.642216666539511</c:v>
                </c:pt>
                <c:pt idx="1629">
                  <c:v>27.659966667493183</c:v>
                </c:pt>
                <c:pt idx="1630">
                  <c:v>27.676833327611288</c:v>
                </c:pt>
                <c:pt idx="1631">
                  <c:v>27.693883331616721</c:v>
                </c:pt>
                <c:pt idx="1632">
                  <c:v>27.710749999682108</c:v>
                </c:pt>
                <c:pt idx="1633">
                  <c:v>27.728433330853779</c:v>
                </c:pt>
                <c:pt idx="1634">
                  <c:v>27.745316664377849</c:v>
                </c:pt>
                <c:pt idx="1635">
                  <c:v>27.762199997901917</c:v>
                </c:pt>
                <c:pt idx="1636">
                  <c:v>27.779083331425984</c:v>
                </c:pt>
                <c:pt idx="1637">
                  <c:v>27.795966664950054</c:v>
                </c:pt>
                <c:pt idx="1638">
                  <c:v>27.812849998474121</c:v>
                </c:pt>
                <c:pt idx="1639">
                  <c:v>27.829733331998188</c:v>
                </c:pt>
                <c:pt idx="1640">
                  <c:v>27.846616665522259</c:v>
                </c:pt>
                <c:pt idx="1641">
                  <c:v>27.863766662279765</c:v>
                </c:pt>
                <c:pt idx="1642">
                  <c:v>27.88135000069936</c:v>
                </c:pt>
                <c:pt idx="1643">
                  <c:v>27.898233334223431</c:v>
                </c:pt>
                <c:pt idx="1644">
                  <c:v>27.915933330853779</c:v>
                </c:pt>
                <c:pt idx="1645">
                  <c:v>27.932816664377849</c:v>
                </c:pt>
                <c:pt idx="1646">
                  <c:v>27.950233332316081</c:v>
                </c:pt>
                <c:pt idx="1647">
                  <c:v>27.967100000381471</c:v>
                </c:pt>
                <c:pt idx="1648">
                  <c:v>27.984516660372417</c:v>
                </c:pt>
                <c:pt idx="1649">
                  <c:v>28.001399993896484</c:v>
                </c:pt>
                <c:pt idx="1650">
                  <c:v>28.018850000699363</c:v>
                </c:pt>
                <c:pt idx="1651">
                  <c:v>28.03573333422343</c:v>
                </c:pt>
                <c:pt idx="1652">
                  <c:v>28.052616667747497</c:v>
                </c:pt>
                <c:pt idx="1653">
                  <c:v>28.069483327865601</c:v>
                </c:pt>
                <c:pt idx="1654">
                  <c:v>28.086366661389668</c:v>
                </c:pt>
                <c:pt idx="1655">
                  <c:v>28.103249994913735</c:v>
                </c:pt>
                <c:pt idx="1656">
                  <c:v>28.120116662979125</c:v>
                </c:pt>
                <c:pt idx="1657">
                  <c:v>28.137816667556763</c:v>
                </c:pt>
                <c:pt idx="1658">
                  <c:v>28.15470000108083</c:v>
                </c:pt>
                <c:pt idx="1659">
                  <c:v>28.172199996312461</c:v>
                </c:pt>
                <c:pt idx="1660">
                  <c:v>28.189083329836528</c:v>
                </c:pt>
                <c:pt idx="1661">
                  <c:v>28.205949997901918</c:v>
                </c:pt>
                <c:pt idx="1662">
                  <c:v>28.222833331425985</c:v>
                </c:pt>
                <c:pt idx="1663">
                  <c:v>28.240599997838338</c:v>
                </c:pt>
                <c:pt idx="1664">
                  <c:v>28.257466665903728</c:v>
                </c:pt>
                <c:pt idx="1665">
                  <c:v>28.274349999427795</c:v>
                </c:pt>
                <c:pt idx="1666">
                  <c:v>28.291233332951865</c:v>
                </c:pt>
                <c:pt idx="1667">
                  <c:v>28.308966660499571</c:v>
                </c:pt>
                <c:pt idx="1668">
                  <c:v>28.325849994023642</c:v>
                </c:pt>
                <c:pt idx="1669">
                  <c:v>28.342999998728434</c:v>
                </c:pt>
                <c:pt idx="1670">
                  <c:v>28.359983332951863</c:v>
                </c:pt>
                <c:pt idx="1671">
                  <c:v>28.37686666647593</c:v>
                </c:pt>
                <c:pt idx="1672">
                  <c:v>28.394449996948243</c:v>
                </c:pt>
                <c:pt idx="1673">
                  <c:v>28.411316665013633</c:v>
                </c:pt>
                <c:pt idx="1674">
                  <c:v>28.42833333015442</c:v>
                </c:pt>
                <c:pt idx="1675">
                  <c:v>28.445216663678487</c:v>
                </c:pt>
                <c:pt idx="1676">
                  <c:v>28.462799994150796</c:v>
                </c:pt>
                <c:pt idx="1677">
                  <c:v>28.479683327674866</c:v>
                </c:pt>
                <c:pt idx="1678">
                  <c:v>28.497166665395103</c:v>
                </c:pt>
                <c:pt idx="1679">
                  <c:v>28.51404999891917</c:v>
                </c:pt>
                <c:pt idx="1680">
                  <c:v>28.531483332316082</c:v>
                </c:pt>
                <c:pt idx="1681">
                  <c:v>28.548350000381468</c:v>
                </c:pt>
                <c:pt idx="1682">
                  <c:v>28.565383330980936</c:v>
                </c:pt>
                <c:pt idx="1683">
                  <c:v>28.582266664505006</c:v>
                </c:pt>
                <c:pt idx="1684">
                  <c:v>28.599149998029073</c:v>
                </c:pt>
                <c:pt idx="1685">
                  <c:v>28.61603333155314</c:v>
                </c:pt>
                <c:pt idx="1686">
                  <c:v>28.63316666285197</c:v>
                </c:pt>
                <c:pt idx="1687">
                  <c:v>28.650049996376037</c:v>
                </c:pt>
                <c:pt idx="1688">
                  <c:v>28.667483329772949</c:v>
                </c:pt>
                <c:pt idx="1689">
                  <c:v>28.684349997838339</c:v>
                </c:pt>
                <c:pt idx="1690">
                  <c:v>28.702049994468688</c:v>
                </c:pt>
                <c:pt idx="1691">
                  <c:v>28.7188999970754</c:v>
                </c:pt>
                <c:pt idx="1692">
                  <c:v>28.736599993705749</c:v>
                </c:pt>
                <c:pt idx="1693">
                  <c:v>28.753466661771139</c:v>
                </c:pt>
                <c:pt idx="1694">
                  <c:v>28.770766663551331</c:v>
                </c:pt>
                <c:pt idx="1695">
                  <c:v>28.787616666158041</c:v>
                </c:pt>
                <c:pt idx="1696">
                  <c:v>28.804466660817464</c:v>
                </c:pt>
                <c:pt idx="1697">
                  <c:v>28.821316663424174</c:v>
                </c:pt>
                <c:pt idx="1698">
                  <c:v>28.839066664377849</c:v>
                </c:pt>
                <c:pt idx="1699">
                  <c:v>28.855916666984559</c:v>
                </c:pt>
                <c:pt idx="1700">
                  <c:v>28.87313333352407</c:v>
                </c:pt>
                <c:pt idx="1701">
                  <c:v>28.889983328183494</c:v>
                </c:pt>
                <c:pt idx="1702">
                  <c:v>28.907649993896484</c:v>
                </c:pt>
                <c:pt idx="1703">
                  <c:v>28.924499996503194</c:v>
                </c:pt>
                <c:pt idx="1704">
                  <c:v>28.942249997456869</c:v>
                </c:pt>
                <c:pt idx="1705">
                  <c:v>28.959100000063579</c:v>
                </c:pt>
                <c:pt idx="1706">
                  <c:v>28.976666665077211</c:v>
                </c:pt>
                <c:pt idx="1707">
                  <c:v>28.99351666768392</c:v>
                </c:pt>
                <c:pt idx="1708">
                  <c:v>29.010366662343344</c:v>
                </c:pt>
                <c:pt idx="1709">
                  <c:v>29.027216664950053</c:v>
                </c:pt>
                <c:pt idx="1710">
                  <c:v>29.044699994723</c:v>
                </c:pt>
                <c:pt idx="1711">
                  <c:v>29.061549997329713</c:v>
                </c:pt>
                <c:pt idx="1712">
                  <c:v>29.079133327802023</c:v>
                </c:pt>
                <c:pt idx="1713">
                  <c:v>29.095983330408732</c:v>
                </c:pt>
                <c:pt idx="1714">
                  <c:v>29.112833333015441</c:v>
                </c:pt>
                <c:pt idx="1715">
                  <c:v>29.129666662216188</c:v>
                </c:pt>
                <c:pt idx="1716">
                  <c:v>29.147299997011821</c:v>
                </c:pt>
                <c:pt idx="1717">
                  <c:v>29.16414999961853</c:v>
                </c:pt>
                <c:pt idx="1718">
                  <c:v>29.181350000699361</c:v>
                </c:pt>
                <c:pt idx="1719">
                  <c:v>29.198199995358785</c:v>
                </c:pt>
                <c:pt idx="1720">
                  <c:v>29.215049997965494</c:v>
                </c:pt>
                <c:pt idx="1721">
                  <c:v>29.231900000572203</c:v>
                </c:pt>
                <c:pt idx="1722">
                  <c:v>29.248749995231627</c:v>
                </c:pt>
                <c:pt idx="1723">
                  <c:v>29.266499996185303</c:v>
                </c:pt>
                <c:pt idx="1724">
                  <c:v>29.283349998792012</c:v>
                </c:pt>
                <c:pt idx="1725">
                  <c:v>29.301049995422364</c:v>
                </c:pt>
                <c:pt idx="1726">
                  <c:v>29.317899998029073</c:v>
                </c:pt>
                <c:pt idx="1727">
                  <c:v>29.335566663742064</c:v>
                </c:pt>
                <c:pt idx="1728">
                  <c:v>29.352416666348777</c:v>
                </c:pt>
                <c:pt idx="1729">
                  <c:v>29.369866665204366</c:v>
                </c:pt>
                <c:pt idx="1730">
                  <c:v>29.386716667811076</c:v>
                </c:pt>
                <c:pt idx="1731">
                  <c:v>29.404349994659423</c:v>
                </c:pt>
                <c:pt idx="1732">
                  <c:v>29.421183331807455</c:v>
                </c:pt>
                <c:pt idx="1733">
                  <c:v>29.43809999624888</c:v>
                </c:pt>
                <c:pt idx="1734">
                  <c:v>29.454949998855589</c:v>
                </c:pt>
                <c:pt idx="1735">
                  <c:v>29.472549994786579</c:v>
                </c:pt>
                <c:pt idx="1736">
                  <c:v>29.489399997393289</c:v>
                </c:pt>
                <c:pt idx="1737">
                  <c:v>29.506549994150799</c:v>
                </c:pt>
                <c:pt idx="1738">
                  <c:v>29.523399996757508</c:v>
                </c:pt>
                <c:pt idx="1739">
                  <c:v>29.540249999364217</c:v>
                </c:pt>
                <c:pt idx="1740">
                  <c:v>29.557099994023641</c:v>
                </c:pt>
                <c:pt idx="1741">
                  <c:v>29.574833329518636</c:v>
                </c:pt>
                <c:pt idx="1742">
                  <c:v>29.591683332125346</c:v>
                </c:pt>
                <c:pt idx="1743">
                  <c:v>29.610383327802023</c:v>
                </c:pt>
                <c:pt idx="1744">
                  <c:v>29.627249995867412</c:v>
                </c:pt>
                <c:pt idx="1745">
                  <c:v>29.644799995422364</c:v>
                </c:pt>
                <c:pt idx="1746">
                  <c:v>29.661649998029073</c:v>
                </c:pt>
                <c:pt idx="1747">
                  <c:v>29.678866664568584</c:v>
                </c:pt>
                <c:pt idx="1748">
                  <c:v>29.695716667175294</c:v>
                </c:pt>
                <c:pt idx="1749">
                  <c:v>29.713150000572206</c:v>
                </c:pt>
                <c:pt idx="1750">
                  <c:v>29.72999999523163</c:v>
                </c:pt>
                <c:pt idx="1751">
                  <c:v>29.747733330726625</c:v>
                </c:pt>
                <c:pt idx="1752">
                  <c:v>29.764583333333334</c:v>
                </c:pt>
                <c:pt idx="1753">
                  <c:v>29.78158333301544</c:v>
                </c:pt>
                <c:pt idx="1754">
                  <c:v>29.798433327674864</c:v>
                </c:pt>
                <c:pt idx="1755">
                  <c:v>29.815299995740254</c:v>
                </c:pt>
                <c:pt idx="1756">
                  <c:v>29.832933330535887</c:v>
                </c:pt>
                <c:pt idx="1757">
                  <c:v>29.8497833331426</c:v>
                </c:pt>
                <c:pt idx="1758">
                  <c:v>29.866633327802024</c:v>
                </c:pt>
                <c:pt idx="1759">
                  <c:v>29.883483330408733</c:v>
                </c:pt>
                <c:pt idx="1760">
                  <c:v>29.900333333015443</c:v>
                </c:pt>
                <c:pt idx="1761">
                  <c:v>29.918049995104472</c:v>
                </c:pt>
                <c:pt idx="1762">
                  <c:v>29.934899997711181</c:v>
                </c:pt>
                <c:pt idx="1763">
                  <c:v>29.952566663424175</c:v>
                </c:pt>
                <c:pt idx="1764">
                  <c:v>29.969416666030884</c:v>
                </c:pt>
                <c:pt idx="1765">
                  <c:v>29.987050000826518</c:v>
                </c:pt>
                <c:pt idx="1766">
                  <c:v>30.003883330027261</c:v>
                </c:pt>
                <c:pt idx="1767">
                  <c:v>30.02099999586741</c:v>
                </c:pt>
                <c:pt idx="1768">
                  <c:v>30.037849998474123</c:v>
                </c:pt>
                <c:pt idx="1769">
                  <c:v>30.054700001080832</c:v>
                </c:pt>
                <c:pt idx="1770">
                  <c:v>30.072416663169861</c:v>
                </c:pt>
                <c:pt idx="1771">
                  <c:v>30.08926666577657</c:v>
                </c:pt>
                <c:pt idx="1772">
                  <c:v>30.106966662406922</c:v>
                </c:pt>
                <c:pt idx="1773">
                  <c:v>30.123816665013631</c:v>
                </c:pt>
                <c:pt idx="1774">
                  <c:v>30.140666667620341</c:v>
                </c:pt>
                <c:pt idx="1775">
                  <c:v>30.157516662279765</c:v>
                </c:pt>
                <c:pt idx="1776">
                  <c:v>30.174366664886474</c:v>
                </c:pt>
                <c:pt idx="1777">
                  <c:v>30.191333333651226</c:v>
                </c:pt>
                <c:pt idx="1778">
                  <c:v>30.208199993769327</c:v>
                </c:pt>
                <c:pt idx="1779">
                  <c:v>30.225049996376036</c:v>
                </c:pt>
                <c:pt idx="1780">
                  <c:v>30.242816662788393</c:v>
                </c:pt>
                <c:pt idx="1781">
                  <c:v>30.259666665395102</c:v>
                </c:pt>
                <c:pt idx="1782">
                  <c:v>30.277266661326092</c:v>
                </c:pt>
                <c:pt idx="1783">
                  <c:v>30.29409999847412</c:v>
                </c:pt>
                <c:pt idx="1784">
                  <c:v>30.311016662915549</c:v>
                </c:pt>
                <c:pt idx="1785">
                  <c:v>30.327866665522258</c:v>
                </c:pt>
                <c:pt idx="1786">
                  <c:v>30.344716660181682</c:v>
                </c:pt>
                <c:pt idx="1787">
                  <c:v>30.361566662788391</c:v>
                </c:pt>
                <c:pt idx="1788">
                  <c:v>30.379266667366029</c:v>
                </c:pt>
                <c:pt idx="1789">
                  <c:v>30.396116662025452</c:v>
                </c:pt>
                <c:pt idx="1790">
                  <c:v>30.413749996821085</c:v>
                </c:pt>
                <c:pt idx="1791">
                  <c:v>30.430599999427795</c:v>
                </c:pt>
                <c:pt idx="1792">
                  <c:v>30.447449994087219</c:v>
                </c:pt>
                <c:pt idx="1793">
                  <c:v>30.464299996693928</c:v>
                </c:pt>
                <c:pt idx="1794">
                  <c:v>30.481149999300637</c:v>
                </c:pt>
                <c:pt idx="1795">
                  <c:v>30.498083329200746</c:v>
                </c:pt>
                <c:pt idx="1796">
                  <c:v>30.514933331807455</c:v>
                </c:pt>
                <c:pt idx="1797">
                  <c:v>30.531783334414165</c:v>
                </c:pt>
                <c:pt idx="1798">
                  <c:v>30.54898332754771</c:v>
                </c:pt>
                <c:pt idx="1799">
                  <c:v>30.565833330154419</c:v>
                </c:pt>
                <c:pt idx="1800">
                  <c:v>30.583483330408733</c:v>
                </c:pt>
                <c:pt idx="1801">
                  <c:v>30.600333333015442</c:v>
                </c:pt>
                <c:pt idx="1802">
                  <c:v>30.617183327674866</c:v>
                </c:pt>
                <c:pt idx="1803">
                  <c:v>30.634033330281575</c:v>
                </c:pt>
                <c:pt idx="1804">
                  <c:v>30.651799996693928</c:v>
                </c:pt>
                <c:pt idx="1805">
                  <c:v>30.668649999300637</c:v>
                </c:pt>
                <c:pt idx="1806">
                  <c:v>30.685566663742065</c:v>
                </c:pt>
                <c:pt idx="1807">
                  <c:v>30.702416666348775</c:v>
                </c:pt>
                <c:pt idx="1808">
                  <c:v>30.719283334414165</c:v>
                </c:pt>
                <c:pt idx="1809">
                  <c:v>30.737050000826518</c:v>
                </c:pt>
                <c:pt idx="1810">
                  <c:v>30.753899995485941</c:v>
                </c:pt>
                <c:pt idx="1811">
                  <c:v>30.771549995740255</c:v>
                </c:pt>
                <c:pt idx="1812">
                  <c:v>30.788416663805645</c:v>
                </c:pt>
                <c:pt idx="1813">
                  <c:v>30.805266666412354</c:v>
                </c:pt>
                <c:pt idx="1814">
                  <c:v>30.822116661071778</c:v>
                </c:pt>
                <c:pt idx="1815">
                  <c:v>30.838966663678487</c:v>
                </c:pt>
                <c:pt idx="1816">
                  <c:v>30.855816666285197</c:v>
                </c:pt>
                <c:pt idx="1817">
                  <c:v>30.873566667238872</c:v>
                </c:pt>
                <c:pt idx="1818">
                  <c:v>30.890416661898296</c:v>
                </c:pt>
                <c:pt idx="1819">
                  <c:v>30.907349999745687</c:v>
                </c:pt>
                <c:pt idx="1820">
                  <c:v>30.924199994405111</c:v>
                </c:pt>
                <c:pt idx="1821">
                  <c:v>30.941583331425985</c:v>
                </c:pt>
                <c:pt idx="1822">
                  <c:v>30.958433334032694</c:v>
                </c:pt>
                <c:pt idx="1823">
                  <c:v>30.976016664505003</c:v>
                </c:pt>
                <c:pt idx="1824">
                  <c:v>30.992866667111716</c:v>
                </c:pt>
                <c:pt idx="1825">
                  <c:v>31.009850001335145</c:v>
                </c:pt>
                <c:pt idx="1826">
                  <c:v>31.026699995994569</c:v>
                </c:pt>
                <c:pt idx="1827">
                  <c:v>31.043566664059956</c:v>
                </c:pt>
                <c:pt idx="1828">
                  <c:v>31.061349995930989</c:v>
                </c:pt>
                <c:pt idx="1829">
                  <c:v>31.078216663996379</c:v>
                </c:pt>
                <c:pt idx="1830">
                  <c:v>31.095066666603088</c:v>
                </c:pt>
                <c:pt idx="1831">
                  <c:v>31.111916661262512</c:v>
                </c:pt>
                <c:pt idx="1832">
                  <c:v>31.129499999682107</c:v>
                </c:pt>
                <c:pt idx="1833">
                  <c:v>31.146349994341531</c:v>
                </c:pt>
                <c:pt idx="1834">
                  <c:v>31.163183331489563</c:v>
                </c:pt>
                <c:pt idx="1835">
                  <c:v>31.180033334096272</c:v>
                </c:pt>
                <c:pt idx="1836">
                  <c:v>31.197816665967306</c:v>
                </c:pt>
                <c:pt idx="1837">
                  <c:v>31.21466666062673</c:v>
                </c:pt>
                <c:pt idx="1838">
                  <c:v>31.231849996248879</c:v>
                </c:pt>
                <c:pt idx="1839">
                  <c:v>31.248699998855592</c:v>
                </c:pt>
                <c:pt idx="1840">
                  <c:v>31.266116666793824</c:v>
                </c:pt>
                <c:pt idx="1841">
                  <c:v>31.282966661453248</c:v>
                </c:pt>
                <c:pt idx="1842">
                  <c:v>31.300366663932799</c:v>
                </c:pt>
                <c:pt idx="1843">
                  <c:v>31.317216666539512</c:v>
                </c:pt>
                <c:pt idx="1844">
                  <c:v>31.334833327929179</c:v>
                </c:pt>
                <c:pt idx="1845">
                  <c:v>31.351683330535888</c:v>
                </c:pt>
                <c:pt idx="1846">
                  <c:v>31.368599994977316</c:v>
                </c:pt>
                <c:pt idx="1847">
                  <c:v>31.385449997584026</c:v>
                </c:pt>
                <c:pt idx="1848">
                  <c:v>31.402300000190735</c:v>
                </c:pt>
                <c:pt idx="1849">
                  <c:v>31.420050001144411</c:v>
                </c:pt>
                <c:pt idx="1850">
                  <c:v>31.436899995803834</c:v>
                </c:pt>
                <c:pt idx="1851">
                  <c:v>31.454549996058145</c:v>
                </c:pt>
                <c:pt idx="1852">
                  <c:v>31.471399998664857</c:v>
                </c:pt>
                <c:pt idx="1853">
                  <c:v>31.488999994595847</c:v>
                </c:pt>
                <c:pt idx="1854">
                  <c:v>31.505849997202557</c:v>
                </c:pt>
                <c:pt idx="1855">
                  <c:v>31.522800000508628</c:v>
                </c:pt>
                <c:pt idx="1856">
                  <c:v>31.539649995168052</c:v>
                </c:pt>
                <c:pt idx="1857">
                  <c:v>31.556499997774761</c:v>
                </c:pt>
                <c:pt idx="1858">
                  <c:v>31.574149998029075</c:v>
                </c:pt>
                <c:pt idx="1859">
                  <c:v>31.591000000635784</c:v>
                </c:pt>
                <c:pt idx="1860">
                  <c:v>31.608366664250692</c:v>
                </c:pt>
                <c:pt idx="1861">
                  <c:v>31.625216666857401</c:v>
                </c:pt>
                <c:pt idx="1862">
                  <c:v>31.642516660690308</c:v>
                </c:pt>
                <c:pt idx="1863">
                  <c:v>31.659383328755698</c:v>
                </c:pt>
                <c:pt idx="1864">
                  <c:v>31.676916662851969</c:v>
                </c:pt>
                <c:pt idx="1865">
                  <c:v>31.693766665458678</c:v>
                </c:pt>
                <c:pt idx="1866">
                  <c:v>31.710933327674866</c:v>
                </c:pt>
                <c:pt idx="1867">
                  <c:v>31.727783330281575</c:v>
                </c:pt>
                <c:pt idx="1868">
                  <c:v>31.744616667429607</c:v>
                </c:pt>
                <c:pt idx="1869">
                  <c:v>31.761466662089031</c:v>
                </c:pt>
                <c:pt idx="1870">
                  <c:v>31.77831666469574</c:v>
                </c:pt>
                <c:pt idx="1871">
                  <c:v>31.795349995295208</c:v>
                </c:pt>
                <c:pt idx="1872">
                  <c:v>31.812199997901917</c:v>
                </c:pt>
                <c:pt idx="1873">
                  <c:v>31.829050000508627</c:v>
                </c:pt>
                <c:pt idx="1874">
                  <c:v>31.84589999516805</c:v>
                </c:pt>
                <c:pt idx="1875">
                  <c:v>31.863566660881041</c:v>
                </c:pt>
                <c:pt idx="1876">
                  <c:v>31.880416663487754</c:v>
                </c:pt>
                <c:pt idx="1877">
                  <c:v>31.897883327802024</c:v>
                </c:pt>
                <c:pt idx="1878">
                  <c:v>31.914733330408733</c:v>
                </c:pt>
                <c:pt idx="1879">
                  <c:v>31.932149998346965</c:v>
                </c:pt>
                <c:pt idx="1880">
                  <c:v>31.949016666412355</c:v>
                </c:pt>
                <c:pt idx="1881">
                  <c:v>31.965866661071779</c:v>
                </c:pt>
                <c:pt idx="1882">
                  <c:v>31.982716663678488</c:v>
                </c:pt>
                <c:pt idx="1883">
                  <c:v>31.999566666285197</c:v>
                </c:pt>
                <c:pt idx="1884">
                  <c:v>32.017183327674864</c:v>
                </c:pt>
                <c:pt idx="1885">
                  <c:v>32.034016664822893</c:v>
                </c:pt>
                <c:pt idx="1886">
                  <c:v>32.050866667429609</c:v>
                </c:pt>
                <c:pt idx="1887">
                  <c:v>32.067716662089033</c:v>
                </c:pt>
                <c:pt idx="1888">
                  <c:v>32.085300000508624</c:v>
                </c:pt>
                <c:pt idx="1889">
                  <c:v>32.102149995168048</c:v>
                </c:pt>
                <c:pt idx="1890">
                  <c:v>32.119583328564964</c:v>
                </c:pt>
                <c:pt idx="1891">
                  <c:v>32.136433331171673</c:v>
                </c:pt>
                <c:pt idx="1892">
                  <c:v>32.153283333778383</c:v>
                </c:pt>
                <c:pt idx="1893">
                  <c:v>32.170133328437807</c:v>
                </c:pt>
                <c:pt idx="1894">
                  <c:v>32.187849998474121</c:v>
                </c:pt>
                <c:pt idx="1895">
                  <c:v>32.204716666539511</c:v>
                </c:pt>
                <c:pt idx="1896">
                  <c:v>32.221966663996376</c:v>
                </c:pt>
                <c:pt idx="1897">
                  <c:v>32.238849997520447</c:v>
                </c:pt>
                <c:pt idx="1898">
                  <c:v>32.255849997202553</c:v>
                </c:pt>
                <c:pt idx="1899">
                  <c:v>32.272699999809262</c:v>
                </c:pt>
                <c:pt idx="1900">
                  <c:v>32.289549994468686</c:v>
                </c:pt>
                <c:pt idx="1901">
                  <c:v>32.306399997075395</c:v>
                </c:pt>
                <c:pt idx="1902">
                  <c:v>32.324049997329709</c:v>
                </c:pt>
                <c:pt idx="1903">
                  <c:v>32.340883334477745</c:v>
                </c:pt>
                <c:pt idx="1904">
                  <c:v>32.358483330408731</c:v>
                </c:pt>
                <c:pt idx="1905">
                  <c:v>32.37533333301544</c:v>
                </c:pt>
                <c:pt idx="1906">
                  <c:v>32.392299993832907</c:v>
                </c:pt>
                <c:pt idx="1907">
                  <c:v>32.409166661898297</c:v>
                </c:pt>
                <c:pt idx="1908">
                  <c:v>32.426016664505006</c:v>
                </c:pt>
                <c:pt idx="1909">
                  <c:v>32.442866667111716</c:v>
                </c:pt>
                <c:pt idx="1910">
                  <c:v>32.46053333282471</c:v>
                </c:pt>
                <c:pt idx="1911">
                  <c:v>32.477383327484134</c:v>
                </c:pt>
                <c:pt idx="1912">
                  <c:v>32.494883330663043</c:v>
                </c:pt>
                <c:pt idx="1913">
                  <c:v>32.511983331044512</c:v>
                </c:pt>
                <c:pt idx="1914">
                  <c:v>32.529733331998187</c:v>
                </c:pt>
                <c:pt idx="1915">
                  <c:v>32.546583334604897</c:v>
                </c:pt>
                <c:pt idx="1916">
                  <c:v>32.564266665776572</c:v>
                </c:pt>
                <c:pt idx="1917">
                  <c:v>32.581116660435995</c:v>
                </c:pt>
                <c:pt idx="1918">
                  <c:v>32.598749995231628</c:v>
                </c:pt>
                <c:pt idx="1919">
                  <c:v>32.615599997838338</c:v>
                </c:pt>
                <c:pt idx="1920">
                  <c:v>32.632433327039081</c:v>
                </c:pt>
                <c:pt idx="1921">
                  <c:v>32.64928332964579</c:v>
                </c:pt>
                <c:pt idx="1922">
                  <c:v>32.667033330599466</c:v>
                </c:pt>
                <c:pt idx="1923">
                  <c:v>32.683883333206175</c:v>
                </c:pt>
                <c:pt idx="1924">
                  <c:v>32.701333332061765</c:v>
                </c:pt>
                <c:pt idx="1925">
                  <c:v>32.718183334668474</c:v>
                </c:pt>
                <c:pt idx="1926">
                  <c:v>32.735783330599467</c:v>
                </c:pt>
                <c:pt idx="1927">
                  <c:v>32.752633333206177</c:v>
                </c:pt>
                <c:pt idx="1928">
                  <c:v>32.769483327865601</c:v>
                </c:pt>
                <c:pt idx="1929">
                  <c:v>32.78633333047231</c:v>
                </c:pt>
                <c:pt idx="1930">
                  <c:v>32.803333330154416</c:v>
                </c:pt>
                <c:pt idx="1931">
                  <c:v>32.820199998219806</c:v>
                </c:pt>
                <c:pt idx="1932">
                  <c:v>32.837816667556766</c:v>
                </c:pt>
                <c:pt idx="1933">
                  <c:v>32.854666662216189</c:v>
                </c:pt>
                <c:pt idx="1934">
                  <c:v>32.872233327229814</c:v>
                </c:pt>
                <c:pt idx="1935">
                  <c:v>32.889083329836531</c:v>
                </c:pt>
                <c:pt idx="1936">
                  <c:v>32.906483332316078</c:v>
                </c:pt>
                <c:pt idx="1937">
                  <c:v>32.923316661516829</c:v>
                </c:pt>
                <c:pt idx="1938">
                  <c:v>32.941016666094463</c:v>
                </c:pt>
                <c:pt idx="1939">
                  <c:v>32.957866660753886</c:v>
                </c:pt>
                <c:pt idx="1940">
                  <c:v>32.975383329391477</c:v>
                </c:pt>
                <c:pt idx="1941">
                  <c:v>32.992233331998186</c:v>
                </c:pt>
                <c:pt idx="1942">
                  <c:v>33.00989999771118</c:v>
                </c:pt>
                <c:pt idx="1943">
                  <c:v>33.02675000031789</c:v>
                </c:pt>
                <c:pt idx="1944">
                  <c:v>33.043983332316081</c:v>
                </c:pt>
                <c:pt idx="1945">
                  <c:v>33.060833326975505</c:v>
                </c:pt>
                <c:pt idx="1946">
                  <c:v>33.078583327929181</c:v>
                </c:pt>
                <c:pt idx="1947">
                  <c:v>33.09543333053589</c:v>
                </c:pt>
                <c:pt idx="1948">
                  <c:v>33.112700001398721</c:v>
                </c:pt>
                <c:pt idx="1949">
                  <c:v>33.129549996058145</c:v>
                </c:pt>
                <c:pt idx="1950">
                  <c:v>33.147333327929182</c:v>
                </c:pt>
                <c:pt idx="1951">
                  <c:v>33.164183330535892</c:v>
                </c:pt>
                <c:pt idx="1952">
                  <c:v>33.181749995549517</c:v>
                </c:pt>
                <c:pt idx="1953">
                  <c:v>33.198599998156233</c:v>
                </c:pt>
                <c:pt idx="1954">
                  <c:v>33.215450000762942</c:v>
                </c:pt>
                <c:pt idx="1955">
                  <c:v>33.232299995422366</c:v>
                </c:pt>
                <c:pt idx="1956">
                  <c:v>33.249149998029075</c:v>
                </c:pt>
                <c:pt idx="1957">
                  <c:v>33.266783332824708</c:v>
                </c:pt>
                <c:pt idx="1958">
                  <c:v>33.283633327484132</c:v>
                </c:pt>
                <c:pt idx="1959">
                  <c:v>33.300483330090842</c:v>
                </c:pt>
                <c:pt idx="1960">
                  <c:v>33.317349998156232</c:v>
                </c:pt>
                <c:pt idx="1961">
                  <c:v>33.334200000762941</c:v>
                </c:pt>
                <c:pt idx="1962">
                  <c:v>33.351049995422365</c:v>
                </c:pt>
                <c:pt idx="1963">
                  <c:v>33.367899998029074</c:v>
                </c:pt>
                <c:pt idx="1964">
                  <c:v>33.384750000635783</c:v>
                </c:pt>
                <c:pt idx="1965">
                  <c:v>33.401599995295207</c:v>
                </c:pt>
                <c:pt idx="1966">
                  <c:v>33.418466663360597</c:v>
                </c:pt>
                <c:pt idx="1967">
                  <c:v>33.435316665967306</c:v>
                </c:pt>
                <c:pt idx="1968">
                  <c:v>33.452983331680301</c:v>
                </c:pt>
                <c:pt idx="1969">
                  <c:v>33.46983333428701</c:v>
                </c:pt>
                <c:pt idx="1970">
                  <c:v>33.487316664059954</c:v>
                </c:pt>
                <c:pt idx="1971">
                  <c:v>33.504150001207989</c:v>
                </c:pt>
                <c:pt idx="1972">
                  <c:v>33.521799993515017</c:v>
                </c:pt>
                <c:pt idx="1973">
                  <c:v>33.538649996121727</c:v>
                </c:pt>
                <c:pt idx="1974">
                  <c:v>33.555733331044515</c:v>
                </c:pt>
                <c:pt idx="1975">
                  <c:v>33.572583333651224</c:v>
                </c:pt>
                <c:pt idx="1976">
                  <c:v>33.589449993769328</c:v>
                </c:pt>
                <c:pt idx="1977">
                  <c:v>33.607166663805643</c:v>
                </c:pt>
                <c:pt idx="1978">
                  <c:v>33.624016666412352</c:v>
                </c:pt>
                <c:pt idx="1979">
                  <c:v>33.641666666666666</c:v>
                </c:pt>
                <c:pt idx="1980">
                  <c:v>33.65851666132609</c:v>
                </c:pt>
                <c:pt idx="1981">
                  <c:v>33.675383329391479</c:v>
                </c:pt>
                <c:pt idx="1982">
                  <c:v>33.692249997456869</c:v>
                </c:pt>
                <c:pt idx="1983">
                  <c:v>33.709116665522259</c:v>
                </c:pt>
                <c:pt idx="1984">
                  <c:v>33.726099999745685</c:v>
                </c:pt>
                <c:pt idx="1985">
                  <c:v>33.742966667811075</c:v>
                </c:pt>
                <c:pt idx="1986">
                  <c:v>33.759850001335145</c:v>
                </c:pt>
                <c:pt idx="1987">
                  <c:v>33.776699995994569</c:v>
                </c:pt>
                <c:pt idx="1988">
                  <c:v>33.79395000139872</c:v>
                </c:pt>
                <c:pt idx="1989">
                  <c:v>33.810799996058144</c:v>
                </c:pt>
                <c:pt idx="1990">
                  <c:v>33.828149994214378</c:v>
                </c:pt>
                <c:pt idx="1991">
                  <c:v>33.844999996821088</c:v>
                </c:pt>
                <c:pt idx="1992">
                  <c:v>33.862233328819272</c:v>
                </c:pt>
                <c:pt idx="1993">
                  <c:v>33.879116662343343</c:v>
                </c:pt>
                <c:pt idx="1994">
                  <c:v>33.896799993515017</c:v>
                </c:pt>
                <c:pt idx="1995">
                  <c:v>33.913649996121727</c:v>
                </c:pt>
                <c:pt idx="1996">
                  <c:v>33.93129999637604</c:v>
                </c:pt>
                <c:pt idx="1997">
                  <c:v>33.94814999898275</c:v>
                </c:pt>
                <c:pt idx="1998">
                  <c:v>33.965549993515012</c:v>
                </c:pt>
                <c:pt idx="1999">
                  <c:v>33.982399996121721</c:v>
                </c:pt>
                <c:pt idx="2000">
                  <c:v>33.999349999427793</c:v>
                </c:pt>
                <c:pt idx="2001">
                  <c:v>34.016199994087216</c:v>
                </c:pt>
                <c:pt idx="2002">
                  <c:v>34.033049996693926</c:v>
                </c:pt>
                <c:pt idx="2003">
                  <c:v>34.050750001271567</c:v>
                </c:pt>
                <c:pt idx="2004">
                  <c:v>34.067599995930991</c:v>
                </c:pt>
                <c:pt idx="2005">
                  <c:v>34.085316665967305</c:v>
                </c:pt>
                <c:pt idx="2006">
                  <c:v>34.102166660626729</c:v>
                </c:pt>
                <c:pt idx="2007">
                  <c:v>34.119749999046327</c:v>
                </c:pt>
                <c:pt idx="2008">
                  <c:v>34.136599993705751</c:v>
                </c:pt>
                <c:pt idx="2009">
                  <c:v>34.15344999631246</c:v>
                </c:pt>
                <c:pt idx="2010">
                  <c:v>34.17031666437785</c:v>
                </c:pt>
                <c:pt idx="2011">
                  <c:v>34.187299998601276</c:v>
                </c:pt>
                <c:pt idx="2012">
                  <c:v>34.204150001207985</c:v>
                </c:pt>
                <c:pt idx="2013">
                  <c:v>34.220999995867409</c:v>
                </c:pt>
                <c:pt idx="2014">
                  <c:v>34.238749996821085</c:v>
                </c:pt>
                <c:pt idx="2015">
                  <c:v>34.255616664886475</c:v>
                </c:pt>
                <c:pt idx="2016">
                  <c:v>34.273283330599469</c:v>
                </c:pt>
                <c:pt idx="2017">
                  <c:v>34.290149998664859</c:v>
                </c:pt>
                <c:pt idx="2018">
                  <c:v>34.307516662279767</c:v>
                </c:pt>
                <c:pt idx="2019">
                  <c:v>34.324366664886476</c:v>
                </c:pt>
                <c:pt idx="2020">
                  <c:v>34.341233332951866</c:v>
                </c:pt>
                <c:pt idx="2021">
                  <c:v>34.35808332761129</c:v>
                </c:pt>
                <c:pt idx="2022">
                  <c:v>34.375783332188924</c:v>
                </c:pt>
                <c:pt idx="2023">
                  <c:v>34.392633326848348</c:v>
                </c:pt>
                <c:pt idx="2024">
                  <c:v>34.4095999956131</c:v>
                </c:pt>
                <c:pt idx="2025">
                  <c:v>34.426449998219809</c:v>
                </c:pt>
                <c:pt idx="2026">
                  <c:v>34.443316666285199</c:v>
                </c:pt>
                <c:pt idx="2027">
                  <c:v>34.460316665967305</c:v>
                </c:pt>
                <c:pt idx="2028">
                  <c:v>34.477166660626729</c:v>
                </c:pt>
                <c:pt idx="2029">
                  <c:v>34.494016663233438</c:v>
                </c:pt>
                <c:pt idx="2030">
                  <c:v>34.511433331171673</c:v>
                </c:pt>
                <c:pt idx="2031">
                  <c:v>34.528283333778383</c:v>
                </c:pt>
                <c:pt idx="2032">
                  <c:v>34.545833333333334</c:v>
                </c:pt>
                <c:pt idx="2033">
                  <c:v>34.562683327992758</c:v>
                </c:pt>
                <c:pt idx="2034">
                  <c:v>34.580066665013632</c:v>
                </c:pt>
                <c:pt idx="2035">
                  <c:v>34.596916667620341</c:v>
                </c:pt>
                <c:pt idx="2036">
                  <c:v>34.613766662279765</c:v>
                </c:pt>
                <c:pt idx="2037">
                  <c:v>34.630749996503191</c:v>
                </c:pt>
                <c:pt idx="2038">
                  <c:v>34.648199995358787</c:v>
                </c:pt>
                <c:pt idx="2039">
                  <c:v>34.665033332506816</c:v>
                </c:pt>
                <c:pt idx="2040">
                  <c:v>34.682483331362405</c:v>
                </c:pt>
                <c:pt idx="2041">
                  <c:v>34.699333333969115</c:v>
                </c:pt>
                <c:pt idx="2042">
                  <c:v>34.716316660245262</c:v>
                </c:pt>
                <c:pt idx="2043">
                  <c:v>34.733166662851971</c:v>
                </c:pt>
                <c:pt idx="2044">
                  <c:v>34.750033330917361</c:v>
                </c:pt>
                <c:pt idx="2045">
                  <c:v>34.766883333524071</c:v>
                </c:pt>
                <c:pt idx="2046">
                  <c:v>34.783733328183494</c:v>
                </c:pt>
                <c:pt idx="2047">
                  <c:v>34.800599996248884</c:v>
                </c:pt>
                <c:pt idx="2048">
                  <c:v>34.817549999554949</c:v>
                </c:pt>
                <c:pt idx="2049">
                  <c:v>34.834399994214372</c:v>
                </c:pt>
                <c:pt idx="2050">
                  <c:v>34.851249996821089</c:v>
                </c:pt>
                <c:pt idx="2051">
                  <c:v>34.86879999637604</c:v>
                </c:pt>
                <c:pt idx="2052">
                  <c:v>34.88564999898275</c:v>
                </c:pt>
                <c:pt idx="2053">
                  <c:v>34.902599994341536</c:v>
                </c:pt>
                <c:pt idx="2054">
                  <c:v>34.919449996948245</c:v>
                </c:pt>
                <c:pt idx="2055">
                  <c:v>34.936299999554954</c:v>
                </c:pt>
                <c:pt idx="2056">
                  <c:v>34.953983330726622</c:v>
                </c:pt>
                <c:pt idx="2057">
                  <c:v>34.970833333333331</c:v>
                </c:pt>
                <c:pt idx="2058">
                  <c:v>34.987999995549522</c:v>
                </c:pt>
                <c:pt idx="2059">
                  <c:v>35.004849998156232</c:v>
                </c:pt>
                <c:pt idx="2060">
                  <c:v>35.022449994087218</c:v>
                </c:pt>
                <c:pt idx="2061">
                  <c:v>35.039299996693927</c:v>
                </c:pt>
                <c:pt idx="2062">
                  <c:v>35.056649994850162</c:v>
                </c:pt>
                <c:pt idx="2063">
                  <c:v>35.073499997456871</c:v>
                </c:pt>
                <c:pt idx="2064">
                  <c:v>35.091149997711184</c:v>
                </c:pt>
                <c:pt idx="2065">
                  <c:v>35.108000000317894</c:v>
                </c:pt>
                <c:pt idx="2066">
                  <c:v>35.124849994977318</c:v>
                </c:pt>
                <c:pt idx="2067">
                  <c:v>35.141699997584027</c:v>
                </c:pt>
                <c:pt idx="2068">
                  <c:v>35.159349997838341</c:v>
                </c:pt>
                <c:pt idx="2069">
                  <c:v>35.17620000044505</c:v>
                </c:pt>
                <c:pt idx="2070">
                  <c:v>35.193483328819276</c:v>
                </c:pt>
                <c:pt idx="2071">
                  <c:v>35.210333331425986</c:v>
                </c:pt>
                <c:pt idx="2072">
                  <c:v>35.22773333390554</c:v>
                </c:pt>
                <c:pt idx="2073">
                  <c:v>35.244566663106283</c:v>
                </c:pt>
                <c:pt idx="2074">
                  <c:v>35.262033327420554</c:v>
                </c:pt>
                <c:pt idx="2075">
                  <c:v>35.278883330027263</c:v>
                </c:pt>
                <c:pt idx="2076">
                  <c:v>35.296166666348775</c:v>
                </c:pt>
                <c:pt idx="2077">
                  <c:v>35.313016661008199</c:v>
                </c:pt>
                <c:pt idx="2078">
                  <c:v>35.330649995803832</c:v>
                </c:pt>
                <c:pt idx="2079">
                  <c:v>35.347499998410541</c:v>
                </c:pt>
                <c:pt idx="2080">
                  <c:v>35.364699999491371</c:v>
                </c:pt>
                <c:pt idx="2081">
                  <c:v>35.381549994150795</c:v>
                </c:pt>
                <c:pt idx="2082">
                  <c:v>35.398399996757504</c:v>
                </c:pt>
                <c:pt idx="2083">
                  <c:v>35.415249999364214</c:v>
                </c:pt>
                <c:pt idx="2084">
                  <c:v>35.432099994023638</c:v>
                </c:pt>
                <c:pt idx="2085">
                  <c:v>35.449866660435994</c:v>
                </c:pt>
                <c:pt idx="2086">
                  <c:v>35.466716663042703</c:v>
                </c:pt>
                <c:pt idx="2087">
                  <c:v>35.484599995613095</c:v>
                </c:pt>
                <c:pt idx="2088">
                  <c:v>35.501449998219805</c:v>
                </c:pt>
                <c:pt idx="2089">
                  <c:v>35.518916662534075</c:v>
                </c:pt>
                <c:pt idx="2090">
                  <c:v>35.53574999968211</c:v>
                </c:pt>
                <c:pt idx="2091">
                  <c:v>35.553399999936424</c:v>
                </c:pt>
                <c:pt idx="2092">
                  <c:v>35.570249994595848</c:v>
                </c:pt>
                <c:pt idx="2093">
                  <c:v>35.587283333142601</c:v>
                </c:pt>
                <c:pt idx="2094">
                  <c:v>35.604133327802025</c:v>
                </c:pt>
                <c:pt idx="2095">
                  <c:v>35.621749997138977</c:v>
                </c:pt>
                <c:pt idx="2096">
                  <c:v>35.638616665204367</c:v>
                </c:pt>
                <c:pt idx="2097">
                  <c:v>35.655583333969119</c:v>
                </c:pt>
                <c:pt idx="2098">
                  <c:v>35.672433328628543</c:v>
                </c:pt>
                <c:pt idx="2099">
                  <c:v>35.689266665776572</c:v>
                </c:pt>
                <c:pt idx="2100">
                  <c:v>35.706099994977315</c:v>
                </c:pt>
                <c:pt idx="2101">
                  <c:v>35.723599998156232</c:v>
                </c:pt>
                <c:pt idx="2102">
                  <c:v>35.740483331680295</c:v>
                </c:pt>
                <c:pt idx="2103">
                  <c:v>35.757716663678487</c:v>
                </c:pt>
                <c:pt idx="2104">
                  <c:v>35.774583331743877</c:v>
                </c:pt>
                <c:pt idx="2105">
                  <c:v>35.791650001207991</c:v>
                </c:pt>
                <c:pt idx="2106">
                  <c:v>35.808516661326088</c:v>
                </c:pt>
                <c:pt idx="2107">
                  <c:v>35.825349998474124</c:v>
                </c:pt>
                <c:pt idx="2108">
                  <c:v>35.842200001080833</c:v>
                </c:pt>
                <c:pt idx="2109">
                  <c:v>35.859049995740257</c:v>
                </c:pt>
                <c:pt idx="2110">
                  <c:v>35.876333332061769</c:v>
                </c:pt>
                <c:pt idx="2111">
                  <c:v>35.893183334668478</c:v>
                </c:pt>
                <c:pt idx="2112">
                  <c:v>35.910033329327902</c:v>
                </c:pt>
                <c:pt idx="2113">
                  <c:v>35.926899997393292</c:v>
                </c:pt>
                <c:pt idx="2114">
                  <c:v>35.944433331489563</c:v>
                </c:pt>
                <c:pt idx="2115">
                  <c:v>35.961283334096272</c:v>
                </c:pt>
                <c:pt idx="2116">
                  <c:v>35.979016661643982</c:v>
                </c:pt>
                <c:pt idx="2117">
                  <c:v>35.995866664250691</c:v>
                </c:pt>
                <c:pt idx="2118">
                  <c:v>36.012716666857401</c:v>
                </c:pt>
                <c:pt idx="2119">
                  <c:v>36.029583326975505</c:v>
                </c:pt>
                <c:pt idx="2120">
                  <c:v>36.0473166624705</c:v>
                </c:pt>
                <c:pt idx="2121">
                  <c:v>36.064166665077209</c:v>
                </c:pt>
                <c:pt idx="2122">
                  <c:v>36.081783334414162</c:v>
                </c:pt>
                <c:pt idx="2123">
                  <c:v>36.098633329073586</c:v>
                </c:pt>
                <c:pt idx="2124">
                  <c:v>36.115799999237062</c:v>
                </c:pt>
                <c:pt idx="2125">
                  <c:v>36.132666667302452</c:v>
                </c:pt>
                <c:pt idx="2126">
                  <c:v>36.149516661961876</c:v>
                </c:pt>
                <c:pt idx="2127">
                  <c:v>36.166383330027266</c:v>
                </c:pt>
                <c:pt idx="2128">
                  <c:v>36.183749993642174</c:v>
                </c:pt>
                <c:pt idx="2129">
                  <c:v>36.200599996248883</c:v>
                </c:pt>
                <c:pt idx="2130">
                  <c:v>36.218116664886473</c:v>
                </c:pt>
                <c:pt idx="2131">
                  <c:v>36.234966667493183</c:v>
                </c:pt>
                <c:pt idx="2132">
                  <c:v>36.252549997965495</c:v>
                </c:pt>
                <c:pt idx="2133">
                  <c:v>36.269400000572205</c:v>
                </c:pt>
                <c:pt idx="2134">
                  <c:v>36.286249995231628</c:v>
                </c:pt>
                <c:pt idx="2135">
                  <c:v>36.303099997838338</c:v>
                </c:pt>
                <c:pt idx="2136">
                  <c:v>36.320099997520444</c:v>
                </c:pt>
                <c:pt idx="2137">
                  <c:v>36.336950000127153</c:v>
                </c:pt>
                <c:pt idx="2138">
                  <c:v>36.354433329900104</c:v>
                </c:pt>
                <c:pt idx="2139">
                  <c:v>36.371299997965494</c:v>
                </c:pt>
                <c:pt idx="2140">
                  <c:v>36.388716665903729</c:v>
                </c:pt>
                <c:pt idx="2141">
                  <c:v>36.405566660563153</c:v>
                </c:pt>
                <c:pt idx="2142">
                  <c:v>36.423183329900105</c:v>
                </c:pt>
                <c:pt idx="2143">
                  <c:v>36.440033332506815</c:v>
                </c:pt>
                <c:pt idx="2144">
                  <c:v>36.457733329137163</c:v>
                </c:pt>
                <c:pt idx="2145">
                  <c:v>36.474583331743879</c:v>
                </c:pt>
                <c:pt idx="2146">
                  <c:v>36.491433334350589</c:v>
                </c:pt>
                <c:pt idx="2147">
                  <c:v>36.508283329010013</c:v>
                </c:pt>
                <c:pt idx="2148">
                  <c:v>36.526016664505008</c:v>
                </c:pt>
                <c:pt idx="2149">
                  <c:v>36.542866667111717</c:v>
                </c:pt>
                <c:pt idx="2150">
                  <c:v>36.559799997011822</c:v>
                </c:pt>
                <c:pt idx="2151">
                  <c:v>36.576649999618532</c:v>
                </c:pt>
                <c:pt idx="2152">
                  <c:v>36.593499994277956</c:v>
                </c:pt>
                <c:pt idx="2153">
                  <c:v>36.611233329772951</c:v>
                </c:pt>
                <c:pt idx="2154">
                  <c:v>36.62808333237966</c:v>
                </c:pt>
                <c:pt idx="2155">
                  <c:v>36.645483326911929</c:v>
                </c:pt>
                <c:pt idx="2156">
                  <c:v>36.662333329518638</c:v>
                </c:pt>
                <c:pt idx="2157">
                  <c:v>36.679899994532271</c:v>
                </c:pt>
                <c:pt idx="2158">
                  <c:v>36.696733331680299</c:v>
                </c:pt>
                <c:pt idx="2159">
                  <c:v>36.714333327611286</c:v>
                </c:pt>
                <c:pt idx="2160">
                  <c:v>36.731183330217995</c:v>
                </c:pt>
                <c:pt idx="2161">
                  <c:v>36.748033332824704</c:v>
                </c:pt>
                <c:pt idx="2162">
                  <c:v>36.764900000890094</c:v>
                </c:pt>
                <c:pt idx="2163">
                  <c:v>36.781799999872845</c:v>
                </c:pt>
                <c:pt idx="2164">
                  <c:v>36.798666667938235</c:v>
                </c:pt>
                <c:pt idx="2165">
                  <c:v>36.816033331553143</c:v>
                </c:pt>
                <c:pt idx="2166">
                  <c:v>36.832883334159852</c:v>
                </c:pt>
                <c:pt idx="2167">
                  <c:v>36.850299994150795</c:v>
                </c:pt>
                <c:pt idx="2168">
                  <c:v>36.867149996757504</c:v>
                </c:pt>
                <c:pt idx="2169">
                  <c:v>36.883999999364214</c:v>
                </c:pt>
                <c:pt idx="2170">
                  <c:v>36.900866667429604</c:v>
                </c:pt>
                <c:pt idx="2171">
                  <c:v>36.918549998601279</c:v>
                </c:pt>
                <c:pt idx="2172">
                  <c:v>36.935416666666669</c:v>
                </c:pt>
                <c:pt idx="2173">
                  <c:v>36.952816661198931</c:v>
                </c:pt>
                <c:pt idx="2174">
                  <c:v>36.969666663805647</c:v>
                </c:pt>
                <c:pt idx="2175">
                  <c:v>36.986883330345151</c:v>
                </c:pt>
                <c:pt idx="2176">
                  <c:v>37.00373333295186</c:v>
                </c:pt>
                <c:pt idx="2177">
                  <c:v>37.021416664123535</c:v>
                </c:pt>
                <c:pt idx="2178">
                  <c:v>37.038266666730244</c:v>
                </c:pt>
                <c:pt idx="2179">
                  <c:v>37.055116661389668</c:v>
                </c:pt>
                <c:pt idx="2180">
                  <c:v>37.071966663996378</c:v>
                </c:pt>
                <c:pt idx="2181">
                  <c:v>37.089083329836527</c:v>
                </c:pt>
                <c:pt idx="2182">
                  <c:v>37.105933332443236</c:v>
                </c:pt>
                <c:pt idx="2183">
                  <c:v>37.123633329073591</c:v>
                </c:pt>
                <c:pt idx="2184">
                  <c:v>37.140483331680301</c:v>
                </c:pt>
                <c:pt idx="2185">
                  <c:v>37.157849995295209</c:v>
                </c:pt>
                <c:pt idx="2186">
                  <c:v>37.174716663360599</c:v>
                </c:pt>
                <c:pt idx="2187">
                  <c:v>37.192200001080828</c:v>
                </c:pt>
                <c:pt idx="2188">
                  <c:v>37.209049995740251</c:v>
                </c:pt>
                <c:pt idx="2189">
                  <c:v>37.225899998346968</c:v>
                </c:pt>
                <c:pt idx="2190">
                  <c:v>37.242766666412351</c:v>
                </c:pt>
                <c:pt idx="2191">
                  <c:v>37.260449997584026</c:v>
                </c:pt>
                <c:pt idx="2192">
                  <c:v>37.277300000190735</c:v>
                </c:pt>
                <c:pt idx="2193">
                  <c:v>37.294516666730246</c:v>
                </c:pt>
                <c:pt idx="2194">
                  <c:v>37.31136666138967</c:v>
                </c:pt>
                <c:pt idx="2195">
                  <c:v>37.329050000508623</c:v>
                </c:pt>
                <c:pt idx="2196">
                  <c:v>37.345899995168047</c:v>
                </c:pt>
                <c:pt idx="2197">
                  <c:v>37.363166666030885</c:v>
                </c:pt>
                <c:pt idx="2198">
                  <c:v>37.380016660690309</c:v>
                </c:pt>
                <c:pt idx="2199">
                  <c:v>37.397766661643985</c:v>
                </c:pt>
                <c:pt idx="2200">
                  <c:v>37.414616664250694</c:v>
                </c:pt>
                <c:pt idx="2201">
                  <c:v>37.431583333015439</c:v>
                </c:pt>
                <c:pt idx="2202">
                  <c:v>37.448433327674863</c:v>
                </c:pt>
                <c:pt idx="2203">
                  <c:v>37.465283330281572</c:v>
                </c:pt>
                <c:pt idx="2204">
                  <c:v>37.482599997520445</c:v>
                </c:pt>
                <c:pt idx="2205">
                  <c:v>37.499450000127155</c:v>
                </c:pt>
                <c:pt idx="2206">
                  <c:v>37.516349999109906</c:v>
                </c:pt>
                <c:pt idx="2207">
                  <c:v>37.53319999376933</c:v>
                </c:pt>
                <c:pt idx="2208">
                  <c:v>37.550783332188921</c:v>
                </c:pt>
                <c:pt idx="2209">
                  <c:v>37.567633326848345</c:v>
                </c:pt>
                <c:pt idx="2210">
                  <c:v>37.58446666399638</c:v>
                </c:pt>
                <c:pt idx="2211">
                  <c:v>37.60131666660309</c:v>
                </c:pt>
                <c:pt idx="2212">
                  <c:v>37.618166661262514</c:v>
                </c:pt>
                <c:pt idx="2213">
                  <c:v>37.635416666666664</c:v>
                </c:pt>
                <c:pt idx="2214">
                  <c:v>37.652266661326088</c:v>
                </c:pt>
                <c:pt idx="2215">
                  <c:v>37.670033327738444</c:v>
                </c:pt>
                <c:pt idx="2216">
                  <c:v>37.686883330345154</c:v>
                </c:pt>
                <c:pt idx="2217">
                  <c:v>37.704533330599467</c:v>
                </c:pt>
                <c:pt idx="2218">
                  <c:v>37.721383333206177</c:v>
                </c:pt>
                <c:pt idx="2219">
                  <c:v>37.738783327738446</c:v>
                </c:pt>
                <c:pt idx="2220">
                  <c:v>37.755633330345155</c:v>
                </c:pt>
                <c:pt idx="2221">
                  <c:v>37.773099994659425</c:v>
                </c:pt>
                <c:pt idx="2222">
                  <c:v>37.790249999364214</c:v>
                </c:pt>
                <c:pt idx="2223">
                  <c:v>37.807799998919172</c:v>
                </c:pt>
                <c:pt idx="2224">
                  <c:v>37.824649993578596</c:v>
                </c:pt>
                <c:pt idx="2225">
                  <c:v>37.841599996884661</c:v>
                </c:pt>
                <c:pt idx="2226">
                  <c:v>37.858449999491377</c:v>
                </c:pt>
                <c:pt idx="2227">
                  <c:v>37.875750001271562</c:v>
                </c:pt>
                <c:pt idx="2228">
                  <c:v>37.892599995930986</c:v>
                </c:pt>
                <c:pt idx="2229">
                  <c:v>37.909449998537703</c:v>
                </c:pt>
                <c:pt idx="2230">
                  <c:v>37.926316666603086</c:v>
                </c:pt>
                <c:pt idx="2231">
                  <c:v>37.943549998601277</c:v>
                </c:pt>
                <c:pt idx="2232">
                  <c:v>37.960400001207987</c:v>
                </c:pt>
                <c:pt idx="2233">
                  <c:v>37.977333331108092</c:v>
                </c:pt>
                <c:pt idx="2234">
                  <c:v>37.994183333714801</c:v>
                </c:pt>
                <c:pt idx="2235">
                  <c:v>38.011516666412355</c:v>
                </c:pt>
                <c:pt idx="2236">
                  <c:v>38.028366661071779</c:v>
                </c:pt>
                <c:pt idx="2237">
                  <c:v>38.045500000317894</c:v>
                </c:pt>
                <c:pt idx="2238">
                  <c:v>38.062349994977318</c:v>
                </c:pt>
                <c:pt idx="2239">
                  <c:v>38.079216663042708</c:v>
                </c:pt>
                <c:pt idx="2240">
                  <c:v>38.096866663297014</c:v>
                </c:pt>
                <c:pt idx="2241">
                  <c:v>38.113749996821085</c:v>
                </c:pt>
                <c:pt idx="2242">
                  <c:v>38.131383331616718</c:v>
                </c:pt>
                <c:pt idx="2243">
                  <c:v>38.148233334223427</c:v>
                </c:pt>
                <c:pt idx="2244">
                  <c:v>38.165883334477741</c:v>
                </c:pt>
                <c:pt idx="2245">
                  <c:v>38.182733329137164</c:v>
                </c:pt>
                <c:pt idx="2246">
                  <c:v>38.200449999173479</c:v>
                </c:pt>
                <c:pt idx="2247">
                  <c:v>38.217299993832903</c:v>
                </c:pt>
                <c:pt idx="2248">
                  <c:v>38.235033329327898</c:v>
                </c:pt>
                <c:pt idx="2249">
                  <c:v>38.251899997393288</c:v>
                </c:pt>
                <c:pt idx="2250">
                  <c:v>38.269083333015445</c:v>
                </c:pt>
                <c:pt idx="2251">
                  <c:v>38.285933327674869</c:v>
                </c:pt>
                <c:pt idx="2252">
                  <c:v>38.303633332252502</c:v>
                </c:pt>
                <c:pt idx="2253">
                  <c:v>38.320483326911926</c:v>
                </c:pt>
                <c:pt idx="2254">
                  <c:v>38.33813332716624</c:v>
                </c:pt>
                <c:pt idx="2255">
                  <c:v>38.354983329772949</c:v>
                </c:pt>
                <c:pt idx="2256">
                  <c:v>38.372466667493185</c:v>
                </c:pt>
                <c:pt idx="2257">
                  <c:v>38.389316662152609</c:v>
                </c:pt>
                <c:pt idx="2258">
                  <c:v>38.406166664759319</c:v>
                </c:pt>
                <c:pt idx="2259">
                  <c:v>38.423016667366028</c:v>
                </c:pt>
                <c:pt idx="2260">
                  <c:v>38.439866662025452</c:v>
                </c:pt>
                <c:pt idx="2261">
                  <c:v>38.456833330790204</c:v>
                </c:pt>
                <c:pt idx="2262">
                  <c:v>38.473683333396913</c:v>
                </c:pt>
                <c:pt idx="2263">
                  <c:v>38.490549993515017</c:v>
                </c:pt>
                <c:pt idx="2264">
                  <c:v>38.507949995994565</c:v>
                </c:pt>
                <c:pt idx="2265">
                  <c:v>38.524799998601274</c:v>
                </c:pt>
                <c:pt idx="2266">
                  <c:v>38.542566665013631</c:v>
                </c:pt>
                <c:pt idx="2267">
                  <c:v>38.55941666762034</c:v>
                </c:pt>
                <c:pt idx="2268">
                  <c:v>38.576966667175292</c:v>
                </c:pt>
                <c:pt idx="2269">
                  <c:v>38.593816661834715</c:v>
                </c:pt>
                <c:pt idx="2270">
                  <c:v>38.610666664441425</c:v>
                </c:pt>
                <c:pt idx="2271">
                  <c:v>38.627533332506815</c:v>
                </c:pt>
                <c:pt idx="2272">
                  <c:v>38.644783329963687</c:v>
                </c:pt>
                <c:pt idx="2273">
                  <c:v>38.66164999802907</c:v>
                </c:pt>
                <c:pt idx="2274">
                  <c:v>38.679299998283383</c:v>
                </c:pt>
                <c:pt idx="2275">
                  <c:v>38.696150000890093</c:v>
                </c:pt>
                <c:pt idx="2276">
                  <c:v>38.713766662279767</c:v>
                </c:pt>
                <c:pt idx="2277">
                  <c:v>38.730616664886476</c:v>
                </c:pt>
                <c:pt idx="2278">
                  <c:v>38.747449994087219</c:v>
                </c:pt>
                <c:pt idx="2279">
                  <c:v>38.764299996693929</c:v>
                </c:pt>
                <c:pt idx="2280">
                  <c:v>38.781616663932802</c:v>
                </c:pt>
                <c:pt idx="2281">
                  <c:v>38.798466666539511</c:v>
                </c:pt>
                <c:pt idx="2282">
                  <c:v>38.815316661198935</c:v>
                </c:pt>
                <c:pt idx="2283">
                  <c:v>38.832166663805644</c:v>
                </c:pt>
                <c:pt idx="2284">
                  <c:v>38.849849994977312</c:v>
                </c:pt>
                <c:pt idx="2285">
                  <c:v>38.866699997584028</c:v>
                </c:pt>
                <c:pt idx="2286">
                  <c:v>38.884016664822894</c:v>
                </c:pt>
                <c:pt idx="2287">
                  <c:v>38.900866667429604</c:v>
                </c:pt>
                <c:pt idx="2288">
                  <c:v>38.917716662089028</c:v>
                </c:pt>
                <c:pt idx="2289">
                  <c:v>38.934566664695737</c:v>
                </c:pt>
                <c:pt idx="2290">
                  <c:v>38.951999998092653</c:v>
                </c:pt>
                <c:pt idx="2291">
                  <c:v>38.968850000699362</c:v>
                </c:pt>
                <c:pt idx="2292">
                  <c:v>38.986133329073589</c:v>
                </c:pt>
                <c:pt idx="2293">
                  <c:v>39.002983331680298</c:v>
                </c:pt>
                <c:pt idx="2294">
                  <c:v>39.020833333333336</c:v>
                </c:pt>
                <c:pt idx="2295">
                  <c:v>39.037666662534079</c:v>
                </c:pt>
                <c:pt idx="2296">
                  <c:v>39.054516665140788</c:v>
                </c:pt>
                <c:pt idx="2297">
                  <c:v>39.071366667747498</c:v>
                </c:pt>
                <c:pt idx="2298">
                  <c:v>39.089049998919172</c:v>
                </c:pt>
                <c:pt idx="2299">
                  <c:v>39.105899993578596</c:v>
                </c:pt>
                <c:pt idx="2300">
                  <c:v>39.123316661516824</c:v>
                </c:pt>
                <c:pt idx="2301">
                  <c:v>39.140166664123534</c:v>
                </c:pt>
                <c:pt idx="2302">
                  <c:v>39.15766666730245</c:v>
                </c:pt>
                <c:pt idx="2303">
                  <c:v>39.174516661961874</c:v>
                </c:pt>
                <c:pt idx="2304">
                  <c:v>39.192016665140791</c:v>
                </c:pt>
                <c:pt idx="2305">
                  <c:v>39.2088666677475</c:v>
                </c:pt>
                <c:pt idx="2306">
                  <c:v>39.226533333460488</c:v>
                </c:pt>
                <c:pt idx="2307">
                  <c:v>39.243399993578592</c:v>
                </c:pt>
                <c:pt idx="2308">
                  <c:v>39.260549998283388</c:v>
                </c:pt>
                <c:pt idx="2309">
                  <c:v>39.277400000890097</c:v>
                </c:pt>
                <c:pt idx="2310">
                  <c:v>39.294249995549521</c:v>
                </c:pt>
                <c:pt idx="2311">
                  <c:v>39.31109999815623</c:v>
                </c:pt>
                <c:pt idx="2312">
                  <c:v>39.328799994786579</c:v>
                </c:pt>
                <c:pt idx="2313">
                  <c:v>39.345649997393288</c:v>
                </c:pt>
                <c:pt idx="2314">
                  <c:v>39.363299997647601</c:v>
                </c:pt>
                <c:pt idx="2315">
                  <c:v>39.380150000254311</c:v>
                </c:pt>
                <c:pt idx="2316">
                  <c:v>39.397683334350589</c:v>
                </c:pt>
                <c:pt idx="2317">
                  <c:v>39.414533329010013</c:v>
                </c:pt>
                <c:pt idx="2318">
                  <c:v>39.432149998346965</c:v>
                </c:pt>
                <c:pt idx="2319">
                  <c:v>39.449000000953674</c:v>
                </c:pt>
                <c:pt idx="2320">
                  <c:v>39.465849995613098</c:v>
                </c:pt>
                <c:pt idx="2321">
                  <c:v>39.482699998219807</c:v>
                </c:pt>
                <c:pt idx="2322">
                  <c:v>39.500066661834715</c:v>
                </c:pt>
                <c:pt idx="2323">
                  <c:v>39.516916664441425</c:v>
                </c:pt>
                <c:pt idx="2324">
                  <c:v>39.534266662597659</c:v>
                </c:pt>
                <c:pt idx="2325">
                  <c:v>39.551116665204368</c:v>
                </c:pt>
                <c:pt idx="2326">
                  <c:v>39.568066660563154</c:v>
                </c:pt>
                <c:pt idx="2327">
                  <c:v>39.584916663169864</c:v>
                </c:pt>
                <c:pt idx="2328">
                  <c:v>39.601766665776573</c:v>
                </c:pt>
                <c:pt idx="2329">
                  <c:v>39.619299999872844</c:v>
                </c:pt>
                <c:pt idx="2330">
                  <c:v>39.636149994532268</c:v>
                </c:pt>
                <c:pt idx="2331">
                  <c:v>39.653099997838339</c:v>
                </c:pt>
                <c:pt idx="2332">
                  <c:v>39.669950000445048</c:v>
                </c:pt>
                <c:pt idx="2333">
                  <c:v>39.686799995104472</c:v>
                </c:pt>
                <c:pt idx="2334">
                  <c:v>39.704549996058148</c:v>
                </c:pt>
                <c:pt idx="2335">
                  <c:v>39.721399998664857</c:v>
                </c:pt>
                <c:pt idx="2336">
                  <c:v>39.738299997647601</c:v>
                </c:pt>
                <c:pt idx="2337">
                  <c:v>39.755183331171672</c:v>
                </c:pt>
                <c:pt idx="2338">
                  <c:v>39.772033333778381</c:v>
                </c:pt>
                <c:pt idx="2339">
                  <c:v>39.789716664950056</c:v>
                </c:pt>
                <c:pt idx="2340">
                  <c:v>39.806566667556766</c:v>
                </c:pt>
                <c:pt idx="2341">
                  <c:v>39.824316660563149</c:v>
                </c:pt>
                <c:pt idx="2342">
                  <c:v>39.841166663169858</c:v>
                </c:pt>
                <c:pt idx="2343">
                  <c:v>39.858816663424172</c:v>
                </c:pt>
                <c:pt idx="2344">
                  <c:v>39.875666666030881</c:v>
                </c:pt>
                <c:pt idx="2345">
                  <c:v>39.892516660690305</c:v>
                </c:pt>
                <c:pt idx="2346">
                  <c:v>39.909349997838341</c:v>
                </c:pt>
                <c:pt idx="2347">
                  <c:v>39.926983332633974</c:v>
                </c:pt>
                <c:pt idx="2348">
                  <c:v>39.943833327293397</c:v>
                </c:pt>
                <c:pt idx="2349">
                  <c:v>39.960799996058149</c:v>
                </c:pt>
                <c:pt idx="2350">
                  <c:v>39.977649998664859</c:v>
                </c:pt>
                <c:pt idx="2351">
                  <c:v>39.994500001271568</c:v>
                </c:pt>
                <c:pt idx="2352">
                  <c:v>40.011916661262511</c:v>
                </c:pt>
                <c:pt idx="2353">
                  <c:v>40.02876666386922</c:v>
                </c:pt>
                <c:pt idx="2354">
                  <c:v>40.045616666475929</c:v>
                </c:pt>
                <c:pt idx="2355">
                  <c:v>40.062749997774759</c:v>
                </c:pt>
                <c:pt idx="2356">
                  <c:v>40.080449994405107</c:v>
                </c:pt>
                <c:pt idx="2357">
                  <c:v>40.097299997011824</c:v>
                </c:pt>
                <c:pt idx="2358">
                  <c:v>40.114599998792009</c:v>
                </c:pt>
                <c:pt idx="2359">
                  <c:v>40.131466666857399</c:v>
                </c:pt>
                <c:pt idx="2360">
                  <c:v>40.148399996757504</c:v>
                </c:pt>
                <c:pt idx="2361">
                  <c:v>40.165266664822894</c:v>
                </c:pt>
                <c:pt idx="2362">
                  <c:v>40.182550001144406</c:v>
                </c:pt>
                <c:pt idx="2363">
                  <c:v>40.199383330345157</c:v>
                </c:pt>
                <c:pt idx="2364">
                  <c:v>40.216550000508626</c:v>
                </c:pt>
                <c:pt idx="2365">
                  <c:v>40.23339999516805</c:v>
                </c:pt>
                <c:pt idx="2366">
                  <c:v>40.250249997774759</c:v>
                </c:pt>
                <c:pt idx="2367">
                  <c:v>40.267116665840149</c:v>
                </c:pt>
                <c:pt idx="2368">
                  <c:v>40.284783331553143</c:v>
                </c:pt>
                <c:pt idx="2369">
                  <c:v>40.301633334159852</c:v>
                </c:pt>
                <c:pt idx="2370">
                  <c:v>40.319016663233441</c:v>
                </c:pt>
                <c:pt idx="2371">
                  <c:v>40.33586666584015</c:v>
                </c:pt>
                <c:pt idx="2372">
                  <c:v>40.352716660499574</c:v>
                </c:pt>
                <c:pt idx="2373">
                  <c:v>40.369566663106283</c:v>
                </c:pt>
                <c:pt idx="2374">
                  <c:v>40.38656666278839</c:v>
                </c:pt>
                <c:pt idx="2375">
                  <c:v>40.40344999631246</c:v>
                </c:pt>
                <c:pt idx="2376">
                  <c:v>40.42029999891917</c:v>
                </c:pt>
                <c:pt idx="2377">
                  <c:v>40.437149993578593</c:v>
                </c:pt>
                <c:pt idx="2378">
                  <c:v>40.454733331998192</c:v>
                </c:pt>
                <c:pt idx="2379">
                  <c:v>40.471583334604901</c:v>
                </c:pt>
                <c:pt idx="2380">
                  <c:v>40.488416663805644</c:v>
                </c:pt>
                <c:pt idx="2381">
                  <c:v>40.505266666412354</c:v>
                </c:pt>
                <c:pt idx="2382">
                  <c:v>40.522900001207987</c:v>
                </c:pt>
                <c:pt idx="2383">
                  <c:v>40.539766661326091</c:v>
                </c:pt>
                <c:pt idx="2384">
                  <c:v>40.557333334287009</c:v>
                </c:pt>
                <c:pt idx="2385">
                  <c:v>40.574183328946432</c:v>
                </c:pt>
                <c:pt idx="2386">
                  <c:v>40.591866668065386</c:v>
                </c:pt>
                <c:pt idx="2387">
                  <c:v>40.60871666272481</c:v>
                </c:pt>
                <c:pt idx="2388">
                  <c:v>40.626283327738442</c:v>
                </c:pt>
                <c:pt idx="2389">
                  <c:v>40.643133330345151</c:v>
                </c:pt>
                <c:pt idx="2390">
                  <c:v>40.660066660245256</c:v>
                </c:pt>
                <c:pt idx="2391">
                  <c:v>40.676916662851973</c:v>
                </c:pt>
                <c:pt idx="2392">
                  <c:v>40.693850000699364</c:v>
                </c:pt>
                <c:pt idx="2393">
                  <c:v>40.710699995358787</c:v>
                </c:pt>
                <c:pt idx="2394">
                  <c:v>40.728166667620343</c:v>
                </c:pt>
                <c:pt idx="2395">
                  <c:v>40.745016662279767</c:v>
                </c:pt>
                <c:pt idx="2396">
                  <c:v>40.762466661135356</c:v>
                </c:pt>
                <c:pt idx="2397">
                  <c:v>40.779299998283385</c:v>
                </c:pt>
                <c:pt idx="2398">
                  <c:v>40.796416664123534</c:v>
                </c:pt>
                <c:pt idx="2399">
                  <c:v>40.813266666730243</c:v>
                </c:pt>
                <c:pt idx="2400">
                  <c:v>40.830899993578591</c:v>
                </c:pt>
                <c:pt idx="2401">
                  <c:v>40.8477499961853</c:v>
                </c:pt>
                <c:pt idx="2402">
                  <c:v>40.864800000190733</c:v>
                </c:pt>
                <c:pt idx="2403">
                  <c:v>40.881649994850157</c:v>
                </c:pt>
                <c:pt idx="2404">
                  <c:v>40.898499997456867</c:v>
                </c:pt>
                <c:pt idx="2405">
                  <c:v>40.915383330980937</c:v>
                </c:pt>
                <c:pt idx="2406">
                  <c:v>40.932249999046327</c:v>
                </c:pt>
                <c:pt idx="2407">
                  <c:v>40.949483331044512</c:v>
                </c:pt>
                <c:pt idx="2408">
                  <c:v>40.966333333651228</c:v>
                </c:pt>
                <c:pt idx="2409">
                  <c:v>40.983199993769325</c:v>
                </c:pt>
                <c:pt idx="2410">
                  <c:v>41.000066661834715</c:v>
                </c:pt>
                <c:pt idx="2411">
                  <c:v>41.017699996630348</c:v>
                </c:pt>
                <c:pt idx="2412">
                  <c:v>41.034549999237058</c:v>
                </c:pt>
                <c:pt idx="2413">
                  <c:v>41.051916662851973</c:v>
                </c:pt>
                <c:pt idx="2414">
                  <c:v>41.068750000000001</c:v>
                </c:pt>
                <c:pt idx="2415">
                  <c:v>41.085599994659425</c:v>
                </c:pt>
                <c:pt idx="2416">
                  <c:v>41.102483328183489</c:v>
                </c:pt>
                <c:pt idx="2417">
                  <c:v>41.119899996121724</c:v>
                </c:pt>
                <c:pt idx="2418">
                  <c:v>41.136749998728433</c:v>
                </c:pt>
                <c:pt idx="2419">
                  <c:v>41.154233328501384</c:v>
                </c:pt>
                <c:pt idx="2420">
                  <c:v>41.171083331108093</c:v>
                </c:pt>
                <c:pt idx="2421">
                  <c:v>41.188800001144408</c:v>
                </c:pt>
                <c:pt idx="2422">
                  <c:v>41.205649995803832</c:v>
                </c:pt>
                <c:pt idx="2423">
                  <c:v>41.22324999968211</c:v>
                </c:pt>
                <c:pt idx="2424">
                  <c:v>41.240233333905536</c:v>
                </c:pt>
                <c:pt idx="2425">
                  <c:v>41.257433327039081</c:v>
                </c:pt>
                <c:pt idx="2426">
                  <c:v>41.274299995104471</c:v>
                </c:pt>
                <c:pt idx="2427">
                  <c:v>41.291866668065389</c:v>
                </c:pt>
                <c:pt idx="2428">
                  <c:v>41.308716662724812</c:v>
                </c:pt>
                <c:pt idx="2429">
                  <c:v>41.326416667302446</c:v>
                </c:pt>
                <c:pt idx="2430">
                  <c:v>41.34326666196187</c:v>
                </c:pt>
                <c:pt idx="2431">
                  <c:v>41.360999997456865</c:v>
                </c:pt>
                <c:pt idx="2432">
                  <c:v>41.377850000063582</c:v>
                </c:pt>
                <c:pt idx="2433">
                  <c:v>41.395516665776569</c:v>
                </c:pt>
                <c:pt idx="2434">
                  <c:v>41.412366660435993</c:v>
                </c:pt>
                <c:pt idx="2435">
                  <c:v>41.429899994532271</c:v>
                </c:pt>
                <c:pt idx="2436">
                  <c:v>41.44674999713898</c:v>
                </c:pt>
                <c:pt idx="2437">
                  <c:v>41.464099995295207</c:v>
                </c:pt>
                <c:pt idx="2438">
                  <c:v>41.480949997901917</c:v>
                </c:pt>
                <c:pt idx="2439">
                  <c:v>41.498350000381471</c:v>
                </c:pt>
                <c:pt idx="2440">
                  <c:v>41.515199995040895</c:v>
                </c:pt>
                <c:pt idx="2441">
                  <c:v>41.532049997647604</c:v>
                </c:pt>
                <c:pt idx="2442">
                  <c:v>41.54898332754771</c:v>
                </c:pt>
                <c:pt idx="2443">
                  <c:v>41.5658499956131</c:v>
                </c:pt>
                <c:pt idx="2444">
                  <c:v>41.582699998219809</c:v>
                </c:pt>
                <c:pt idx="2445">
                  <c:v>41.600316667556761</c:v>
                </c:pt>
                <c:pt idx="2446">
                  <c:v>41.617166662216185</c:v>
                </c:pt>
                <c:pt idx="2447">
                  <c:v>41.634016664822894</c:v>
                </c:pt>
                <c:pt idx="2448">
                  <c:v>41.650849994023638</c:v>
                </c:pt>
                <c:pt idx="2449">
                  <c:v>41.668549998601279</c:v>
                </c:pt>
                <c:pt idx="2450">
                  <c:v>41.685433332125349</c:v>
                </c:pt>
                <c:pt idx="2451">
                  <c:v>41.702349996566774</c:v>
                </c:pt>
                <c:pt idx="2452">
                  <c:v>41.719216664632164</c:v>
                </c:pt>
                <c:pt idx="2453">
                  <c:v>41.736066667238873</c:v>
                </c:pt>
                <c:pt idx="2454">
                  <c:v>41.753833333651222</c:v>
                </c:pt>
                <c:pt idx="2455">
                  <c:v>41.770683328310646</c:v>
                </c:pt>
                <c:pt idx="2456">
                  <c:v>41.788183331489563</c:v>
                </c:pt>
                <c:pt idx="2457">
                  <c:v>41.805033334096272</c:v>
                </c:pt>
                <c:pt idx="2458">
                  <c:v>41.822183330853782</c:v>
                </c:pt>
                <c:pt idx="2459">
                  <c:v>41.839033333460492</c:v>
                </c:pt>
                <c:pt idx="2460">
                  <c:v>41.85641666253408</c:v>
                </c:pt>
                <c:pt idx="2461">
                  <c:v>41.87326666514079</c:v>
                </c:pt>
                <c:pt idx="2462">
                  <c:v>41.890116667747499</c:v>
                </c:pt>
                <c:pt idx="2463">
                  <c:v>41.906966662406923</c:v>
                </c:pt>
                <c:pt idx="2464">
                  <c:v>41.924199994405107</c:v>
                </c:pt>
                <c:pt idx="2465">
                  <c:v>41.941033331553143</c:v>
                </c:pt>
                <c:pt idx="2466">
                  <c:v>41.958650000890096</c:v>
                </c:pt>
                <c:pt idx="2467">
                  <c:v>41.975499995549519</c:v>
                </c:pt>
                <c:pt idx="2468">
                  <c:v>41.993216665585834</c:v>
                </c:pt>
                <c:pt idx="2469">
                  <c:v>42.010066660245258</c:v>
                </c:pt>
                <c:pt idx="2470">
                  <c:v>42.027799995740253</c:v>
                </c:pt>
                <c:pt idx="2471">
                  <c:v>42.044649998346962</c:v>
                </c:pt>
                <c:pt idx="2472">
                  <c:v>42.061500000953671</c:v>
                </c:pt>
                <c:pt idx="2473">
                  <c:v>42.078349995613095</c:v>
                </c:pt>
                <c:pt idx="2474">
                  <c:v>42.095216663678485</c:v>
                </c:pt>
                <c:pt idx="2475">
                  <c:v>42.112483334541324</c:v>
                </c:pt>
                <c:pt idx="2476">
                  <c:v>42.129333329200747</c:v>
                </c:pt>
                <c:pt idx="2477">
                  <c:v>42.14619999726613</c:v>
                </c:pt>
                <c:pt idx="2478">
                  <c:v>42.163049999872847</c:v>
                </c:pt>
                <c:pt idx="2479">
                  <c:v>42.180749996503195</c:v>
                </c:pt>
                <c:pt idx="2480">
                  <c:v>42.197599999109904</c:v>
                </c:pt>
                <c:pt idx="2481">
                  <c:v>42.215366665522261</c:v>
                </c:pt>
                <c:pt idx="2482">
                  <c:v>42.232199994723004</c:v>
                </c:pt>
                <c:pt idx="2483">
                  <c:v>42.249866660435991</c:v>
                </c:pt>
                <c:pt idx="2484">
                  <c:v>42.266716663042708</c:v>
                </c:pt>
                <c:pt idx="2485">
                  <c:v>42.284433333079022</c:v>
                </c:pt>
                <c:pt idx="2486">
                  <c:v>42.301283327738446</c:v>
                </c:pt>
                <c:pt idx="2487">
                  <c:v>42.318133330345155</c:v>
                </c:pt>
                <c:pt idx="2488">
                  <c:v>42.334983332951865</c:v>
                </c:pt>
                <c:pt idx="2489">
                  <c:v>42.351833327611288</c:v>
                </c:pt>
                <c:pt idx="2490">
                  <c:v>42.369549997647603</c:v>
                </c:pt>
                <c:pt idx="2491">
                  <c:v>42.386400000254312</c:v>
                </c:pt>
                <c:pt idx="2492">
                  <c:v>42.403299999237063</c:v>
                </c:pt>
                <c:pt idx="2493">
                  <c:v>42.420149993896487</c:v>
                </c:pt>
                <c:pt idx="2494">
                  <c:v>42.43701666196187</c:v>
                </c:pt>
                <c:pt idx="2495">
                  <c:v>42.454433329900105</c:v>
                </c:pt>
                <c:pt idx="2496">
                  <c:v>42.471283332506815</c:v>
                </c:pt>
                <c:pt idx="2497">
                  <c:v>42.488133327166238</c:v>
                </c:pt>
                <c:pt idx="2498">
                  <c:v>42.504983329772948</c:v>
                </c:pt>
                <c:pt idx="2499">
                  <c:v>42.521833332379657</c:v>
                </c:pt>
                <c:pt idx="2500">
                  <c:v>42.53883333206177</c:v>
                </c:pt>
                <c:pt idx="2501">
                  <c:v>42.55568333466848</c:v>
                </c:pt>
                <c:pt idx="2502">
                  <c:v>42.572533329327904</c:v>
                </c:pt>
                <c:pt idx="2503">
                  <c:v>42.590183329582217</c:v>
                </c:pt>
                <c:pt idx="2504">
                  <c:v>42.607033332188927</c:v>
                </c:pt>
                <c:pt idx="2505">
                  <c:v>42.624416661262515</c:v>
                </c:pt>
                <c:pt idx="2506">
                  <c:v>42.641266663869224</c:v>
                </c:pt>
                <c:pt idx="2507">
                  <c:v>42.658116666475934</c:v>
                </c:pt>
                <c:pt idx="2508">
                  <c:v>42.674966661135358</c:v>
                </c:pt>
                <c:pt idx="2509">
                  <c:v>42.692116665840146</c:v>
                </c:pt>
                <c:pt idx="2510">
                  <c:v>42.70896666049957</c:v>
                </c:pt>
                <c:pt idx="2511">
                  <c:v>42.726549998919168</c:v>
                </c:pt>
                <c:pt idx="2512">
                  <c:v>42.743416666984558</c:v>
                </c:pt>
                <c:pt idx="2513">
                  <c:v>42.760349996884663</c:v>
                </c:pt>
                <c:pt idx="2514">
                  <c:v>42.777199999491373</c:v>
                </c:pt>
                <c:pt idx="2515">
                  <c:v>42.794066667556763</c:v>
                </c:pt>
                <c:pt idx="2516">
                  <c:v>42.811816660563153</c:v>
                </c:pt>
                <c:pt idx="2517">
                  <c:v>42.828666663169862</c:v>
                </c:pt>
                <c:pt idx="2518">
                  <c:v>42.846299997965495</c:v>
                </c:pt>
                <c:pt idx="2519">
                  <c:v>42.863150000572205</c:v>
                </c:pt>
                <c:pt idx="2520">
                  <c:v>42.880283331871034</c:v>
                </c:pt>
                <c:pt idx="2521">
                  <c:v>42.897149999936424</c:v>
                </c:pt>
                <c:pt idx="2522">
                  <c:v>42.91446666717529</c:v>
                </c:pt>
                <c:pt idx="2523">
                  <c:v>42.931333327293395</c:v>
                </c:pt>
                <c:pt idx="2524">
                  <c:v>42.949033331871036</c:v>
                </c:pt>
                <c:pt idx="2525">
                  <c:v>42.965883334477745</c:v>
                </c:pt>
                <c:pt idx="2526">
                  <c:v>42.983499995867412</c:v>
                </c:pt>
                <c:pt idx="2527">
                  <c:v>43.000349998474121</c:v>
                </c:pt>
                <c:pt idx="2528">
                  <c:v>43.01720000108083</c:v>
                </c:pt>
                <c:pt idx="2529">
                  <c:v>43.034066661198935</c:v>
                </c:pt>
                <c:pt idx="2530">
                  <c:v>43.051333332061766</c:v>
                </c:pt>
                <c:pt idx="2531">
                  <c:v>43.068183334668475</c:v>
                </c:pt>
                <c:pt idx="2532">
                  <c:v>43.085033329327899</c:v>
                </c:pt>
                <c:pt idx="2533">
                  <c:v>43.101883331934609</c:v>
                </c:pt>
                <c:pt idx="2534">
                  <c:v>43.118833327293395</c:v>
                </c:pt>
                <c:pt idx="2535">
                  <c:v>43.135733334223431</c:v>
                </c:pt>
                <c:pt idx="2536">
                  <c:v>43.153149994214374</c:v>
                </c:pt>
                <c:pt idx="2537">
                  <c:v>43.170016662279764</c:v>
                </c:pt>
                <c:pt idx="2538">
                  <c:v>43.18718333244324</c:v>
                </c:pt>
                <c:pt idx="2539">
                  <c:v>43.204033327102664</c:v>
                </c:pt>
                <c:pt idx="2540">
                  <c:v>43.221333328882857</c:v>
                </c:pt>
                <c:pt idx="2541">
                  <c:v>43.238183331489566</c:v>
                </c:pt>
                <c:pt idx="2542">
                  <c:v>43.255649995803836</c:v>
                </c:pt>
                <c:pt idx="2543">
                  <c:v>43.272499998410545</c:v>
                </c:pt>
                <c:pt idx="2544">
                  <c:v>43.290249999364214</c:v>
                </c:pt>
                <c:pt idx="2545">
                  <c:v>43.307099994023638</c:v>
                </c:pt>
                <c:pt idx="2546">
                  <c:v>43.32406666278839</c:v>
                </c:pt>
                <c:pt idx="2547">
                  <c:v>43.341366664568582</c:v>
                </c:pt>
                <c:pt idx="2548">
                  <c:v>43.358749993642171</c:v>
                </c:pt>
                <c:pt idx="2549">
                  <c:v>43.37559999624888</c:v>
                </c:pt>
                <c:pt idx="2550">
                  <c:v>43.39306666056315</c:v>
                </c:pt>
                <c:pt idx="2551">
                  <c:v>43.409899997711179</c:v>
                </c:pt>
                <c:pt idx="2552">
                  <c:v>43.426750000317888</c:v>
                </c:pt>
                <c:pt idx="2553">
                  <c:v>43.443599994977312</c:v>
                </c:pt>
                <c:pt idx="2554">
                  <c:v>43.460449997584028</c:v>
                </c:pt>
                <c:pt idx="2555">
                  <c:v>43.477950000762938</c:v>
                </c:pt>
                <c:pt idx="2556">
                  <c:v>43.494799995422362</c:v>
                </c:pt>
                <c:pt idx="2557">
                  <c:v>43.512583327293399</c:v>
                </c:pt>
                <c:pt idx="2558">
                  <c:v>43.529433329900108</c:v>
                </c:pt>
                <c:pt idx="2559">
                  <c:v>43.546299997965498</c:v>
                </c:pt>
                <c:pt idx="2560">
                  <c:v>43.563150000572207</c:v>
                </c:pt>
                <c:pt idx="2561">
                  <c:v>43.580833331743875</c:v>
                </c:pt>
                <c:pt idx="2562">
                  <c:v>43.597683334350585</c:v>
                </c:pt>
                <c:pt idx="2563">
                  <c:v>43.615399996439614</c:v>
                </c:pt>
                <c:pt idx="2564">
                  <c:v>43.632249999046323</c:v>
                </c:pt>
                <c:pt idx="2565">
                  <c:v>43.649916664759317</c:v>
                </c:pt>
                <c:pt idx="2566">
                  <c:v>43.666766667366026</c:v>
                </c:pt>
                <c:pt idx="2567">
                  <c:v>43.684066661198933</c:v>
                </c:pt>
                <c:pt idx="2568">
                  <c:v>43.700899998346962</c:v>
                </c:pt>
                <c:pt idx="2569">
                  <c:v>43.718766665458681</c:v>
                </c:pt>
                <c:pt idx="2570">
                  <c:v>43.73561666806539</c:v>
                </c:pt>
                <c:pt idx="2571">
                  <c:v>43.752466662724814</c:v>
                </c:pt>
                <c:pt idx="2572">
                  <c:v>43.769333330790204</c:v>
                </c:pt>
                <c:pt idx="2573">
                  <c:v>43.786299999554949</c:v>
                </c:pt>
                <c:pt idx="2574">
                  <c:v>43.803149994214372</c:v>
                </c:pt>
                <c:pt idx="2575">
                  <c:v>43.820016662279762</c:v>
                </c:pt>
                <c:pt idx="2576">
                  <c:v>43.837683327992757</c:v>
                </c:pt>
                <c:pt idx="2577">
                  <c:v>43.854533330599466</c:v>
                </c:pt>
                <c:pt idx="2578">
                  <c:v>43.871783328056338</c:v>
                </c:pt>
                <c:pt idx="2579">
                  <c:v>43.888633330663048</c:v>
                </c:pt>
                <c:pt idx="2580">
                  <c:v>43.906316661834715</c:v>
                </c:pt>
                <c:pt idx="2581">
                  <c:v>43.923166664441425</c:v>
                </c:pt>
                <c:pt idx="2582">
                  <c:v>43.940350000063582</c:v>
                </c:pt>
                <c:pt idx="2583">
                  <c:v>43.957216660181679</c:v>
                </c:pt>
                <c:pt idx="2584">
                  <c:v>43.974816664059958</c:v>
                </c:pt>
                <c:pt idx="2585">
                  <c:v>43.991650001207987</c:v>
                </c:pt>
                <c:pt idx="2586">
                  <c:v>44.008599996566772</c:v>
                </c:pt>
                <c:pt idx="2587">
                  <c:v>44.025449999173482</c:v>
                </c:pt>
                <c:pt idx="2588">
                  <c:v>44.042299993832906</c:v>
                </c:pt>
                <c:pt idx="2589">
                  <c:v>44.059966667493185</c:v>
                </c:pt>
                <c:pt idx="2590">
                  <c:v>44.076816662152609</c:v>
                </c:pt>
                <c:pt idx="2591">
                  <c:v>44.094183333714803</c:v>
                </c:pt>
                <c:pt idx="2592">
                  <c:v>44.111049993832907</c:v>
                </c:pt>
                <c:pt idx="2593">
                  <c:v>44.12839999993642</c:v>
                </c:pt>
                <c:pt idx="2594">
                  <c:v>44.14526666800181</c:v>
                </c:pt>
                <c:pt idx="2595">
                  <c:v>44.16273333231608</c:v>
                </c:pt>
                <c:pt idx="2596">
                  <c:v>44.179583326975504</c:v>
                </c:pt>
                <c:pt idx="2597">
                  <c:v>44.196949998537697</c:v>
                </c:pt>
                <c:pt idx="2598">
                  <c:v>44.213800001144406</c:v>
                </c:pt>
                <c:pt idx="2599">
                  <c:v>44.23064999580383</c:v>
                </c:pt>
                <c:pt idx="2600">
                  <c:v>44.247499998410539</c:v>
                </c:pt>
                <c:pt idx="2601">
                  <c:v>44.264350001017256</c:v>
                </c:pt>
                <c:pt idx="2602">
                  <c:v>44.281949996948242</c:v>
                </c:pt>
                <c:pt idx="2603">
                  <c:v>44.298799999554952</c:v>
                </c:pt>
                <c:pt idx="2604">
                  <c:v>44.315649994214375</c:v>
                </c:pt>
                <c:pt idx="2605">
                  <c:v>44.332499996821085</c:v>
                </c:pt>
                <c:pt idx="2606">
                  <c:v>44.350166662534079</c:v>
                </c:pt>
                <c:pt idx="2607">
                  <c:v>44.367016665140788</c:v>
                </c:pt>
                <c:pt idx="2608">
                  <c:v>44.384716661771137</c:v>
                </c:pt>
                <c:pt idx="2609">
                  <c:v>44.401566664377846</c:v>
                </c:pt>
                <c:pt idx="2610">
                  <c:v>44.419283334414168</c:v>
                </c:pt>
                <c:pt idx="2611">
                  <c:v>44.436133329073591</c:v>
                </c:pt>
                <c:pt idx="2612">
                  <c:v>44.452983331680301</c:v>
                </c:pt>
                <c:pt idx="2613">
                  <c:v>44.46983333428701</c:v>
                </c:pt>
                <c:pt idx="2614">
                  <c:v>44.486699994405107</c:v>
                </c:pt>
                <c:pt idx="2615">
                  <c:v>44.504366668065387</c:v>
                </c:pt>
                <c:pt idx="2616">
                  <c:v>44.521216662724811</c:v>
                </c:pt>
                <c:pt idx="2617">
                  <c:v>44.538916667302452</c:v>
                </c:pt>
                <c:pt idx="2618">
                  <c:v>44.555766661961876</c:v>
                </c:pt>
                <c:pt idx="2619">
                  <c:v>44.573316661516827</c:v>
                </c:pt>
                <c:pt idx="2620">
                  <c:v>44.590166664123537</c:v>
                </c:pt>
                <c:pt idx="2621">
                  <c:v>44.607450000445048</c:v>
                </c:pt>
                <c:pt idx="2622">
                  <c:v>44.624299995104472</c:v>
                </c:pt>
                <c:pt idx="2623">
                  <c:v>44.641149997711182</c:v>
                </c:pt>
                <c:pt idx="2624">
                  <c:v>44.658000000317891</c:v>
                </c:pt>
                <c:pt idx="2625">
                  <c:v>44.675166662534075</c:v>
                </c:pt>
                <c:pt idx="2626">
                  <c:v>44.692016665140791</c:v>
                </c:pt>
                <c:pt idx="2627">
                  <c:v>44.709483329455061</c:v>
                </c:pt>
                <c:pt idx="2628">
                  <c:v>44.72633333206177</c:v>
                </c:pt>
                <c:pt idx="2629">
                  <c:v>44.743733334541318</c:v>
                </c:pt>
                <c:pt idx="2630">
                  <c:v>44.760583329200742</c:v>
                </c:pt>
                <c:pt idx="2631">
                  <c:v>44.778266660372417</c:v>
                </c:pt>
                <c:pt idx="2632">
                  <c:v>44.795116662979126</c:v>
                </c:pt>
                <c:pt idx="2633">
                  <c:v>44.811983331044516</c:v>
                </c:pt>
                <c:pt idx="2634">
                  <c:v>44.828833333651225</c:v>
                </c:pt>
                <c:pt idx="2635">
                  <c:v>44.845816667874651</c:v>
                </c:pt>
                <c:pt idx="2636">
                  <c:v>44.862649997075401</c:v>
                </c:pt>
                <c:pt idx="2637">
                  <c:v>44.879600000381473</c:v>
                </c:pt>
                <c:pt idx="2638">
                  <c:v>44.896449995040896</c:v>
                </c:pt>
                <c:pt idx="2639">
                  <c:v>44.914350001017254</c:v>
                </c:pt>
                <c:pt idx="2640">
                  <c:v>44.931216661135359</c:v>
                </c:pt>
                <c:pt idx="2641">
                  <c:v>44.948733329772949</c:v>
                </c:pt>
                <c:pt idx="2642">
                  <c:v>44.965583332379659</c:v>
                </c:pt>
                <c:pt idx="2643">
                  <c:v>44.983316667874654</c:v>
                </c:pt>
                <c:pt idx="2644">
                  <c:v>45.000166662534077</c:v>
                </c:pt>
                <c:pt idx="2645">
                  <c:v>45.017650000254314</c:v>
                </c:pt>
                <c:pt idx="2646">
                  <c:v>45.034499994913737</c:v>
                </c:pt>
                <c:pt idx="2647">
                  <c:v>45.051816662152611</c:v>
                </c:pt>
                <c:pt idx="2648">
                  <c:v>45.068683330218001</c:v>
                </c:pt>
                <c:pt idx="2649">
                  <c:v>45.08553333282471</c:v>
                </c:pt>
                <c:pt idx="2650">
                  <c:v>45.102383327484134</c:v>
                </c:pt>
                <c:pt idx="2651">
                  <c:v>45.119366661707559</c:v>
                </c:pt>
                <c:pt idx="2652">
                  <c:v>45.136216664314269</c:v>
                </c:pt>
                <c:pt idx="2653">
                  <c:v>45.153049993515012</c:v>
                </c:pt>
                <c:pt idx="2654">
                  <c:v>45.170849998792015</c:v>
                </c:pt>
                <c:pt idx="2655">
                  <c:v>45.187700001398724</c:v>
                </c:pt>
                <c:pt idx="2656">
                  <c:v>45.204583326975502</c:v>
                </c:pt>
                <c:pt idx="2657">
                  <c:v>45.221433329582212</c:v>
                </c:pt>
                <c:pt idx="2658">
                  <c:v>45.238883328437808</c:v>
                </c:pt>
                <c:pt idx="2659">
                  <c:v>45.255733331044517</c:v>
                </c:pt>
                <c:pt idx="2660">
                  <c:v>45.273099994659425</c:v>
                </c:pt>
                <c:pt idx="2661">
                  <c:v>45.289949997266135</c:v>
                </c:pt>
                <c:pt idx="2662">
                  <c:v>45.307533327738447</c:v>
                </c:pt>
                <c:pt idx="2663">
                  <c:v>45.324383330345157</c:v>
                </c:pt>
                <c:pt idx="2664">
                  <c:v>45.342049996058144</c:v>
                </c:pt>
                <c:pt idx="2665">
                  <c:v>45.358916664123534</c:v>
                </c:pt>
                <c:pt idx="2666">
                  <c:v>45.376216665903726</c:v>
                </c:pt>
                <c:pt idx="2667">
                  <c:v>45.393049995104469</c:v>
                </c:pt>
                <c:pt idx="2668">
                  <c:v>45.410833326975506</c:v>
                </c:pt>
                <c:pt idx="2669">
                  <c:v>45.427699995040896</c:v>
                </c:pt>
                <c:pt idx="2670">
                  <c:v>45.44459999402364</c:v>
                </c:pt>
                <c:pt idx="2671">
                  <c:v>45.46144999663035</c:v>
                </c:pt>
                <c:pt idx="2672">
                  <c:v>45.479150001207991</c:v>
                </c:pt>
                <c:pt idx="2673">
                  <c:v>45.495999995867415</c:v>
                </c:pt>
                <c:pt idx="2674">
                  <c:v>45.513449994723004</c:v>
                </c:pt>
                <c:pt idx="2675">
                  <c:v>45.530299997329713</c:v>
                </c:pt>
                <c:pt idx="2676">
                  <c:v>45.547999993960062</c:v>
                </c:pt>
                <c:pt idx="2677">
                  <c:v>45.564849996566771</c:v>
                </c:pt>
                <c:pt idx="2678">
                  <c:v>45.582383330663042</c:v>
                </c:pt>
                <c:pt idx="2679">
                  <c:v>45.599233333269758</c:v>
                </c:pt>
                <c:pt idx="2680">
                  <c:v>45.616966660817461</c:v>
                </c:pt>
                <c:pt idx="2681">
                  <c:v>45.633816663424177</c:v>
                </c:pt>
                <c:pt idx="2682">
                  <c:v>45.651566664377846</c:v>
                </c:pt>
                <c:pt idx="2683">
                  <c:v>45.668416666984555</c:v>
                </c:pt>
                <c:pt idx="2684">
                  <c:v>45.685349996884661</c:v>
                </c:pt>
                <c:pt idx="2685">
                  <c:v>45.702199999491377</c:v>
                </c:pt>
                <c:pt idx="2686">
                  <c:v>45.719049994150801</c:v>
                </c:pt>
                <c:pt idx="2687">
                  <c:v>45.736649998029073</c:v>
                </c:pt>
                <c:pt idx="2688">
                  <c:v>45.753500000635782</c:v>
                </c:pt>
                <c:pt idx="2689">
                  <c:v>45.770349995295206</c:v>
                </c:pt>
                <c:pt idx="2690">
                  <c:v>45.787199997901915</c:v>
                </c:pt>
                <c:pt idx="2691">
                  <c:v>45.804849998156229</c:v>
                </c:pt>
                <c:pt idx="2692">
                  <c:v>45.821700000762938</c:v>
                </c:pt>
                <c:pt idx="2693">
                  <c:v>45.83893333276113</c:v>
                </c:pt>
                <c:pt idx="2694">
                  <c:v>45.855783327420554</c:v>
                </c:pt>
                <c:pt idx="2695">
                  <c:v>45.873499997456868</c:v>
                </c:pt>
                <c:pt idx="2696">
                  <c:v>45.890350000063577</c:v>
                </c:pt>
                <c:pt idx="2697">
                  <c:v>45.907833329836528</c:v>
                </c:pt>
                <c:pt idx="2698">
                  <c:v>45.924683332443237</c:v>
                </c:pt>
                <c:pt idx="2699">
                  <c:v>45.942399994532266</c:v>
                </c:pt>
                <c:pt idx="2700">
                  <c:v>45.959249997138976</c:v>
                </c:pt>
                <c:pt idx="2701">
                  <c:v>45.97696666717529</c:v>
                </c:pt>
                <c:pt idx="2702">
                  <c:v>45.993816661834714</c:v>
                </c:pt>
                <c:pt idx="2703">
                  <c:v>46.010666664441423</c:v>
                </c:pt>
                <c:pt idx="2704">
                  <c:v>46.02751666704814</c:v>
                </c:pt>
                <c:pt idx="2705">
                  <c:v>46.044366661707564</c:v>
                </c:pt>
                <c:pt idx="2706">
                  <c:v>46.061349995930989</c:v>
                </c:pt>
                <c:pt idx="2707">
                  <c:v>46.078199998537698</c:v>
                </c:pt>
                <c:pt idx="2708">
                  <c:v>46.095050001144408</c:v>
                </c:pt>
                <c:pt idx="2709">
                  <c:v>46.112749997774763</c:v>
                </c:pt>
                <c:pt idx="2710">
                  <c:v>46.129600000381473</c:v>
                </c:pt>
                <c:pt idx="2711">
                  <c:v>46.146583334604898</c:v>
                </c:pt>
                <c:pt idx="2712">
                  <c:v>46.163433329264322</c:v>
                </c:pt>
                <c:pt idx="2713">
                  <c:v>46.180283331871031</c:v>
                </c:pt>
                <c:pt idx="2714">
                  <c:v>46.197966663042706</c:v>
                </c:pt>
                <c:pt idx="2715">
                  <c:v>46.214816665649415</c:v>
                </c:pt>
                <c:pt idx="2716">
                  <c:v>46.231916666030884</c:v>
                </c:pt>
                <c:pt idx="2717">
                  <c:v>46.248766660690308</c:v>
                </c:pt>
                <c:pt idx="2718">
                  <c:v>46.266166663169862</c:v>
                </c:pt>
                <c:pt idx="2719">
                  <c:v>46.283016665776572</c:v>
                </c:pt>
                <c:pt idx="2720">
                  <c:v>46.300766666730247</c:v>
                </c:pt>
                <c:pt idx="2721">
                  <c:v>46.317616661389671</c:v>
                </c:pt>
                <c:pt idx="2722">
                  <c:v>46.335016663869219</c:v>
                </c:pt>
                <c:pt idx="2723">
                  <c:v>46.351866666475935</c:v>
                </c:pt>
                <c:pt idx="2724">
                  <c:v>46.369366661707559</c:v>
                </c:pt>
                <c:pt idx="2725">
                  <c:v>46.386216664314269</c:v>
                </c:pt>
                <c:pt idx="2726">
                  <c:v>46.403916660944624</c:v>
                </c:pt>
                <c:pt idx="2727">
                  <c:v>46.420766663551333</c:v>
                </c:pt>
                <c:pt idx="2728">
                  <c:v>46.438233327865603</c:v>
                </c:pt>
                <c:pt idx="2729">
                  <c:v>46.455083330472313</c:v>
                </c:pt>
                <c:pt idx="2730">
                  <c:v>46.4727499961853</c:v>
                </c:pt>
                <c:pt idx="2731">
                  <c:v>46.489599998792009</c:v>
                </c:pt>
                <c:pt idx="2732">
                  <c:v>46.50709999402364</c:v>
                </c:pt>
                <c:pt idx="2733">
                  <c:v>46.52396666208903</c:v>
                </c:pt>
                <c:pt idx="2734">
                  <c:v>46.54081666469574</c:v>
                </c:pt>
                <c:pt idx="2735">
                  <c:v>46.557666667302449</c:v>
                </c:pt>
                <c:pt idx="2736">
                  <c:v>46.574516661961873</c:v>
                </c:pt>
                <c:pt idx="2737">
                  <c:v>46.592083326975505</c:v>
                </c:pt>
                <c:pt idx="2738">
                  <c:v>46.608916664123534</c:v>
                </c:pt>
                <c:pt idx="2739">
                  <c:v>46.625766666730243</c:v>
                </c:pt>
                <c:pt idx="2740">
                  <c:v>46.642616661389667</c:v>
                </c:pt>
                <c:pt idx="2741">
                  <c:v>46.660233330726626</c:v>
                </c:pt>
                <c:pt idx="2742">
                  <c:v>46.677083333333336</c:v>
                </c:pt>
                <c:pt idx="2743">
                  <c:v>46.69399999777476</c:v>
                </c:pt>
                <c:pt idx="2744">
                  <c:v>46.71085000038147</c:v>
                </c:pt>
                <c:pt idx="2745">
                  <c:v>46.728399999936421</c:v>
                </c:pt>
                <c:pt idx="2746">
                  <c:v>46.745249994595845</c:v>
                </c:pt>
                <c:pt idx="2747">
                  <c:v>46.762716666857401</c:v>
                </c:pt>
                <c:pt idx="2748">
                  <c:v>46.779566661516824</c:v>
                </c:pt>
                <c:pt idx="2749">
                  <c:v>46.796883328755698</c:v>
                </c:pt>
                <c:pt idx="2750">
                  <c:v>46.813749996821088</c:v>
                </c:pt>
                <c:pt idx="2751">
                  <c:v>46.831383331616721</c:v>
                </c:pt>
                <c:pt idx="2752">
                  <c:v>46.84823333422343</c:v>
                </c:pt>
                <c:pt idx="2753">
                  <c:v>46.865833330154416</c:v>
                </c:pt>
                <c:pt idx="2754">
                  <c:v>46.882683332761125</c:v>
                </c:pt>
                <c:pt idx="2755">
                  <c:v>46.899516661961876</c:v>
                </c:pt>
                <c:pt idx="2756">
                  <c:v>46.916366664568585</c:v>
                </c:pt>
                <c:pt idx="2757">
                  <c:v>46.933983333905537</c:v>
                </c:pt>
                <c:pt idx="2758">
                  <c:v>46.950833328564961</c:v>
                </c:pt>
                <c:pt idx="2759">
                  <c:v>46.967750000953671</c:v>
                </c:pt>
                <c:pt idx="2760">
                  <c:v>46.984616661071776</c:v>
                </c:pt>
                <c:pt idx="2761">
                  <c:v>47.001466663678485</c:v>
                </c:pt>
                <c:pt idx="2762">
                  <c:v>47.018316666285195</c:v>
                </c:pt>
                <c:pt idx="2763">
                  <c:v>47.035999997456869</c:v>
                </c:pt>
                <c:pt idx="2764">
                  <c:v>47.052850000063579</c:v>
                </c:pt>
                <c:pt idx="2765">
                  <c:v>47.071466660499574</c:v>
                </c:pt>
                <c:pt idx="2766">
                  <c:v>47.088316663106283</c:v>
                </c:pt>
                <c:pt idx="2767">
                  <c:v>47.105183331171673</c:v>
                </c:pt>
                <c:pt idx="2768">
                  <c:v>47.122033333778383</c:v>
                </c:pt>
                <c:pt idx="2769">
                  <c:v>47.139733330408731</c:v>
                </c:pt>
                <c:pt idx="2770">
                  <c:v>47.15658333301544</c:v>
                </c:pt>
                <c:pt idx="2771">
                  <c:v>47.173599998156227</c:v>
                </c:pt>
                <c:pt idx="2772">
                  <c:v>47.190433327356978</c:v>
                </c:pt>
                <c:pt idx="2773">
                  <c:v>47.207283329963687</c:v>
                </c:pt>
                <c:pt idx="2774">
                  <c:v>47.224933330218001</c:v>
                </c:pt>
                <c:pt idx="2775">
                  <c:v>47.24178333282471</c:v>
                </c:pt>
                <c:pt idx="2776">
                  <c:v>47.258633327484134</c:v>
                </c:pt>
                <c:pt idx="2777">
                  <c:v>47.275483330090843</c:v>
                </c:pt>
                <c:pt idx="2778">
                  <c:v>47.292666665712993</c:v>
                </c:pt>
                <c:pt idx="2779">
                  <c:v>47.309516660372417</c:v>
                </c:pt>
                <c:pt idx="2780">
                  <c:v>47.327266661326092</c:v>
                </c:pt>
                <c:pt idx="2781">
                  <c:v>47.344116663932802</c:v>
                </c:pt>
                <c:pt idx="2782">
                  <c:v>47.361783329645796</c:v>
                </c:pt>
                <c:pt idx="2783">
                  <c:v>47.378633332252505</c:v>
                </c:pt>
                <c:pt idx="2784">
                  <c:v>47.396316663424173</c:v>
                </c:pt>
                <c:pt idx="2785">
                  <c:v>47.413166666030882</c:v>
                </c:pt>
                <c:pt idx="2786">
                  <c:v>47.430399998029074</c:v>
                </c:pt>
                <c:pt idx="2787">
                  <c:v>47.447250000635783</c:v>
                </c:pt>
                <c:pt idx="2788">
                  <c:v>47.464099995295207</c:v>
                </c:pt>
                <c:pt idx="2789">
                  <c:v>47.480933332443236</c:v>
                </c:pt>
                <c:pt idx="2790">
                  <c:v>47.49778332710266</c:v>
                </c:pt>
                <c:pt idx="2791">
                  <c:v>47.515450000762939</c:v>
                </c:pt>
                <c:pt idx="2792">
                  <c:v>47.532299995422363</c:v>
                </c:pt>
                <c:pt idx="2793">
                  <c:v>47.549516661961874</c:v>
                </c:pt>
                <c:pt idx="2794">
                  <c:v>47.566366664568584</c:v>
                </c:pt>
                <c:pt idx="2795">
                  <c:v>47.584016664822897</c:v>
                </c:pt>
                <c:pt idx="2796">
                  <c:v>47.600866667429607</c:v>
                </c:pt>
                <c:pt idx="2797">
                  <c:v>47.61771666208903</c:v>
                </c:pt>
                <c:pt idx="2798">
                  <c:v>47.63456666469574</c:v>
                </c:pt>
                <c:pt idx="2799">
                  <c:v>47.651416667302449</c:v>
                </c:pt>
                <c:pt idx="2800">
                  <c:v>47.668699995676675</c:v>
                </c:pt>
                <c:pt idx="2801">
                  <c:v>47.685566663742065</c:v>
                </c:pt>
                <c:pt idx="2802">
                  <c:v>47.702416666348775</c:v>
                </c:pt>
                <c:pt idx="2803">
                  <c:v>47.719266661008199</c:v>
                </c:pt>
                <c:pt idx="2804">
                  <c:v>47.736449996630348</c:v>
                </c:pt>
                <c:pt idx="2805">
                  <c:v>47.753299999237058</c:v>
                </c:pt>
                <c:pt idx="2806">
                  <c:v>47.770733332633974</c:v>
                </c:pt>
                <c:pt idx="2807">
                  <c:v>47.787583327293397</c:v>
                </c:pt>
                <c:pt idx="2808">
                  <c:v>47.804433329900107</c:v>
                </c:pt>
                <c:pt idx="2809">
                  <c:v>47.821283332506816</c:v>
                </c:pt>
                <c:pt idx="2810">
                  <c:v>47.83813332716624</c:v>
                </c:pt>
                <c:pt idx="2811">
                  <c:v>47.85580000082652</c:v>
                </c:pt>
                <c:pt idx="2812">
                  <c:v>47.872666660944624</c:v>
                </c:pt>
                <c:pt idx="2813">
                  <c:v>47.890216660499576</c:v>
                </c:pt>
                <c:pt idx="2814">
                  <c:v>47.907833329836528</c:v>
                </c:pt>
                <c:pt idx="2815">
                  <c:v>47.924866660435995</c:v>
                </c:pt>
                <c:pt idx="2816">
                  <c:v>47.941716663042705</c:v>
                </c:pt>
                <c:pt idx="2817">
                  <c:v>47.959116665522259</c:v>
                </c:pt>
                <c:pt idx="2818">
                  <c:v>47.975983333587649</c:v>
                </c:pt>
                <c:pt idx="2819">
                  <c:v>47.992833328247073</c:v>
                </c:pt>
                <c:pt idx="2820">
                  <c:v>48.009683330853782</c:v>
                </c:pt>
                <c:pt idx="2821">
                  <c:v>48.027316665649415</c:v>
                </c:pt>
                <c:pt idx="2822">
                  <c:v>48.044166660308839</c:v>
                </c:pt>
                <c:pt idx="2823">
                  <c:v>48.060999997456868</c:v>
                </c:pt>
                <c:pt idx="2824">
                  <c:v>48.077850000063577</c:v>
                </c:pt>
                <c:pt idx="2825">
                  <c:v>48.094699994723001</c:v>
                </c:pt>
                <c:pt idx="2826">
                  <c:v>48.112333329518634</c:v>
                </c:pt>
                <c:pt idx="2827">
                  <c:v>48.129183332125343</c:v>
                </c:pt>
                <c:pt idx="2828">
                  <c:v>48.146616665522259</c:v>
                </c:pt>
                <c:pt idx="2829">
                  <c:v>48.163483333587649</c:v>
                </c:pt>
                <c:pt idx="2830">
                  <c:v>48.180333328247073</c:v>
                </c:pt>
                <c:pt idx="2831">
                  <c:v>48.197183330853782</c:v>
                </c:pt>
                <c:pt idx="2832">
                  <c:v>48.214033333460492</c:v>
                </c:pt>
                <c:pt idx="2833">
                  <c:v>48.231749995549521</c:v>
                </c:pt>
                <c:pt idx="2834">
                  <c:v>48.24859999815623</c:v>
                </c:pt>
                <c:pt idx="2835">
                  <c:v>48.266033331553139</c:v>
                </c:pt>
                <c:pt idx="2836">
                  <c:v>48.282883334159848</c:v>
                </c:pt>
                <c:pt idx="2837">
                  <c:v>48.300149997075401</c:v>
                </c:pt>
                <c:pt idx="2838">
                  <c:v>48.31699999968211</c:v>
                </c:pt>
                <c:pt idx="2839">
                  <c:v>48.334200000762941</c:v>
                </c:pt>
                <c:pt idx="2840">
                  <c:v>48.351049995422365</c:v>
                </c:pt>
                <c:pt idx="2841">
                  <c:v>48.36878333091736</c:v>
                </c:pt>
                <c:pt idx="2842">
                  <c:v>48.385633333524069</c:v>
                </c:pt>
                <c:pt idx="2843">
                  <c:v>48.403033328056338</c:v>
                </c:pt>
                <c:pt idx="2844">
                  <c:v>48.419883330663048</c:v>
                </c:pt>
                <c:pt idx="2845">
                  <c:v>48.437433330217999</c:v>
                </c:pt>
                <c:pt idx="2846">
                  <c:v>48.454299998283389</c:v>
                </c:pt>
                <c:pt idx="2847">
                  <c:v>48.472083330154419</c:v>
                </c:pt>
                <c:pt idx="2848">
                  <c:v>48.488933332761128</c:v>
                </c:pt>
                <c:pt idx="2849">
                  <c:v>48.505800000826518</c:v>
                </c:pt>
                <c:pt idx="2850">
                  <c:v>48.522649995485942</c:v>
                </c:pt>
                <c:pt idx="2851">
                  <c:v>48.539499998092651</c:v>
                </c:pt>
                <c:pt idx="2852">
                  <c:v>48.557116667429604</c:v>
                </c:pt>
                <c:pt idx="2853">
                  <c:v>48.573966662089028</c:v>
                </c:pt>
                <c:pt idx="2854">
                  <c:v>48.592566665013628</c:v>
                </c:pt>
                <c:pt idx="2855">
                  <c:v>48.60949999491374</c:v>
                </c:pt>
                <c:pt idx="2856">
                  <c:v>48.626783331235252</c:v>
                </c:pt>
                <c:pt idx="2857">
                  <c:v>48.643616660435995</c:v>
                </c:pt>
                <c:pt idx="2858">
                  <c:v>48.661316665013629</c:v>
                </c:pt>
                <c:pt idx="2859">
                  <c:v>48.678166667620339</c:v>
                </c:pt>
                <c:pt idx="2860">
                  <c:v>48.695849998792013</c:v>
                </c:pt>
                <c:pt idx="2861">
                  <c:v>48.712700001398723</c:v>
                </c:pt>
                <c:pt idx="2862">
                  <c:v>48.730349993705751</c:v>
                </c:pt>
                <c:pt idx="2863">
                  <c:v>48.74719999631246</c:v>
                </c:pt>
                <c:pt idx="2864">
                  <c:v>48.76404999891917</c:v>
                </c:pt>
                <c:pt idx="2865">
                  <c:v>48.780899993578593</c:v>
                </c:pt>
                <c:pt idx="2866">
                  <c:v>48.797749996185303</c:v>
                </c:pt>
                <c:pt idx="2867">
                  <c:v>48.815350000063582</c:v>
                </c:pt>
                <c:pt idx="2868">
                  <c:v>48.832199994723005</c:v>
                </c:pt>
                <c:pt idx="2869">
                  <c:v>48.849066662788388</c:v>
                </c:pt>
                <c:pt idx="2870">
                  <c:v>48.865916665395098</c:v>
                </c:pt>
                <c:pt idx="2871">
                  <c:v>48.88284999529521</c:v>
                </c:pt>
                <c:pt idx="2872">
                  <c:v>48.899699997901919</c:v>
                </c:pt>
                <c:pt idx="2873">
                  <c:v>48.91674999396006</c:v>
                </c:pt>
                <c:pt idx="2874">
                  <c:v>48.934233331680296</c:v>
                </c:pt>
                <c:pt idx="2875">
                  <c:v>48.951083334287006</c:v>
                </c:pt>
                <c:pt idx="2876">
                  <c:v>48.968833327293396</c:v>
                </c:pt>
                <c:pt idx="2877">
                  <c:v>48.985666664441425</c:v>
                </c:pt>
                <c:pt idx="2878">
                  <c:v>49.002516667048134</c:v>
                </c:pt>
                <c:pt idx="2879">
                  <c:v>49.019366661707558</c:v>
                </c:pt>
                <c:pt idx="2880">
                  <c:v>49.036216664314267</c:v>
                </c:pt>
                <c:pt idx="2881">
                  <c:v>49.053683328628537</c:v>
                </c:pt>
                <c:pt idx="2882">
                  <c:v>49.070533331235247</c:v>
                </c:pt>
                <c:pt idx="2883">
                  <c:v>49.088316663106283</c:v>
                </c:pt>
                <c:pt idx="2884">
                  <c:v>49.105166665712993</c:v>
                </c:pt>
                <c:pt idx="2885">
                  <c:v>49.122016660372417</c:v>
                </c:pt>
                <c:pt idx="2886">
                  <c:v>49.138883328437807</c:v>
                </c:pt>
                <c:pt idx="2887">
                  <c:v>49.155866662661232</c:v>
                </c:pt>
                <c:pt idx="2888">
                  <c:v>49.172716665267941</c:v>
                </c:pt>
                <c:pt idx="2889">
                  <c:v>49.189566667874651</c:v>
                </c:pt>
                <c:pt idx="2890">
                  <c:v>49.207266664505006</c:v>
                </c:pt>
                <c:pt idx="2891">
                  <c:v>49.224116667111716</c:v>
                </c:pt>
                <c:pt idx="2892">
                  <c:v>49.241749993960063</c:v>
                </c:pt>
                <c:pt idx="2893">
                  <c:v>49.258633327484134</c:v>
                </c:pt>
                <c:pt idx="2894">
                  <c:v>49.275866667429604</c:v>
                </c:pt>
                <c:pt idx="2895">
                  <c:v>49.292716662089028</c:v>
                </c:pt>
                <c:pt idx="2896">
                  <c:v>49.310300000508626</c:v>
                </c:pt>
                <c:pt idx="2897">
                  <c:v>49.32714999516805</c:v>
                </c:pt>
                <c:pt idx="2898">
                  <c:v>49.344799995422363</c:v>
                </c:pt>
                <c:pt idx="2899">
                  <c:v>49.361649998029073</c:v>
                </c:pt>
                <c:pt idx="2900">
                  <c:v>49.378866664568584</c:v>
                </c:pt>
                <c:pt idx="2901">
                  <c:v>49.395733332633974</c:v>
                </c:pt>
                <c:pt idx="2902">
                  <c:v>49.412949999173485</c:v>
                </c:pt>
                <c:pt idx="2903">
                  <c:v>49.429816667238875</c:v>
                </c:pt>
                <c:pt idx="2904">
                  <c:v>49.447233327229817</c:v>
                </c:pt>
                <c:pt idx="2905">
                  <c:v>49.464083329836527</c:v>
                </c:pt>
                <c:pt idx="2906">
                  <c:v>49.481083329518633</c:v>
                </c:pt>
                <c:pt idx="2907">
                  <c:v>49.497933332125349</c:v>
                </c:pt>
                <c:pt idx="2908">
                  <c:v>49.514783334732059</c:v>
                </c:pt>
                <c:pt idx="2909">
                  <c:v>49.532499996821088</c:v>
                </c:pt>
                <c:pt idx="2910">
                  <c:v>49.549349999427797</c:v>
                </c:pt>
                <c:pt idx="2911">
                  <c:v>49.566716663042705</c:v>
                </c:pt>
                <c:pt idx="2912">
                  <c:v>49.583566665649414</c:v>
                </c:pt>
                <c:pt idx="2913">
                  <c:v>49.600416660308838</c:v>
                </c:pt>
                <c:pt idx="2914">
                  <c:v>49.617283328374228</c:v>
                </c:pt>
                <c:pt idx="2915">
                  <c:v>49.634766666094464</c:v>
                </c:pt>
                <c:pt idx="2916">
                  <c:v>49.651616660753888</c:v>
                </c:pt>
                <c:pt idx="2917">
                  <c:v>49.669349996248883</c:v>
                </c:pt>
                <c:pt idx="2918">
                  <c:v>49.686199998855592</c:v>
                </c:pt>
                <c:pt idx="2919">
                  <c:v>49.70388333002726</c:v>
                </c:pt>
                <c:pt idx="2920">
                  <c:v>49.72074999809265</c:v>
                </c:pt>
                <c:pt idx="2921">
                  <c:v>49.73821666240692</c:v>
                </c:pt>
                <c:pt idx="2922">
                  <c:v>49.75508333047231</c:v>
                </c:pt>
                <c:pt idx="2923">
                  <c:v>49.772366666793822</c:v>
                </c:pt>
                <c:pt idx="2924">
                  <c:v>49.789216661453246</c:v>
                </c:pt>
                <c:pt idx="2925">
                  <c:v>49.806066664059955</c:v>
                </c:pt>
                <c:pt idx="2926">
                  <c:v>49.822900001207991</c:v>
                </c:pt>
                <c:pt idx="2927">
                  <c:v>49.839749995867415</c:v>
                </c:pt>
                <c:pt idx="2928">
                  <c:v>49.856599998474124</c:v>
                </c:pt>
                <c:pt idx="2929">
                  <c:v>49.873450001080833</c:v>
                </c:pt>
                <c:pt idx="2930">
                  <c:v>49.890299995740257</c:v>
                </c:pt>
                <c:pt idx="2931">
                  <c:v>49.907916665077209</c:v>
                </c:pt>
                <c:pt idx="2932">
                  <c:v>49.924766667683919</c:v>
                </c:pt>
                <c:pt idx="2933">
                  <c:v>49.942200001080828</c:v>
                </c:pt>
                <c:pt idx="2934">
                  <c:v>49.959049995740251</c:v>
                </c:pt>
                <c:pt idx="2935">
                  <c:v>49.975916663805641</c:v>
                </c:pt>
                <c:pt idx="2936">
                  <c:v>49.992766666412351</c:v>
                </c:pt>
                <c:pt idx="2937">
                  <c:v>50.009633334477741</c:v>
                </c:pt>
                <c:pt idx="2938">
                  <c:v>50.027316665649415</c:v>
                </c:pt>
                <c:pt idx="2939">
                  <c:v>50.044166660308839</c:v>
                </c:pt>
                <c:pt idx="2940">
                  <c:v>50.061966665585835</c:v>
                </c:pt>
                <c:pt idx="2941">
                  <c:v>50.078816660245259</c:v>
                </c:pt>
                <c:pt idx="2942">
                  <c:v>50.096199997266133</c:v>
                </c:pt>
                <c:pt idx="2943">
                  <c:v>50.11401666800181</c:v>
                </c:pt>
                <c:pt idx="2944">
                  <c:v>50.130866662661234</c:v>
                </c:pt>
                <c:pt idx="2945">
                  <c:v>50.147716665267943</c:v>
                </c:pt>
                <c:pt idx="2946">
                  <c:v>50.165116667747498</c:v>
                </c:pt>
                <c:pt idx="2947">
                  <c:v>50.182000001271568</c:v>
                </c:pt>
                <c:pt idx="2948">
                  <c:v>50.198849995930992</c:v>
                </c:pt>
                <c:pt idx="2949">
                  <c:v>50.216399995485943</c:v>
                </c:pt>
                <c:pt idx="2950">
                  <c:v>50.233249998092653</c:v>
                </c:pt>
                <c:pt idx="2951">
                  <c:v>50.250916663805647</c:v>
                </c:pt>
                <c:pt idx="2952">
                  <c:v>50.267766666412356</c:v>
                </c:pt>
                <c:pt idx="2953">
                  <c:v>50.285466663042705</c:v>
                </c:pt>
                <c:pt idx="2954">
                  <c:v>50.302316665649414</c:v>
                </c:pt>
                <c:pt idx="2955">
                  <c:v>50.319183333714804</c:v>
                </c:pt>
                <c:pt idx="2956">
                  <c:v>50.336033328374228</c:v>
                </c:pt>
                <c:pt idx="2957">
                  <c:v>50.352899996439618</c:v>
                </c:pt>
                <c:pt idx="2958">
                  <c:v>50.369849999745689</c:v>
                </c:pt>
                <c:pt idx="2959">
                  <c:v>50.386716667811079</c:v>
                </c:pt>
                <c:pt idx="2960">
                  <c:v>50.403549997011822</c:v>
                </c:pt>
                <c:pt idx="2961">
                  <c:v>50.421333328882852</c:v>
                </c:pt>
                <c:pt idx="2962">
                  <c:v>50.438183331489562</c:v>
                </c:pt>
                <c:pt idx="2963">
                  <c:v>50.455316662788391</c:v>
                </c:pt>
                <c:pt idx="2964">
                  <c:v>50.472183330853781</c:v>
                </c:pt>
                <c:pt idx="2965">
                  <c:v>50.489766661326094</c:v>
                </c:pt>
                <c:pt idx="2966">
                  <c:v>50.506616663932803</c:v>
                </c:pt>
                <c:pt idx="2967">
                  <c:v>50.524033331871031</c:v>
                </c:pt>
                <c:pt idx="2968">
                  <c:v>50.540883334477741</c:v>
                </c:pt>
                <c:pt idx="2969">
                  <c:v>50.557733329137164</c:v>
                </c:pt>
                <c:pt idx="2970">
                  <c:v>50.574599997202554</c:v>
                </c:pt>
                <c:pt idx="2971">
                  <c:v>50.59201666514079</c:v>
                </c:pt>
                <c:pt idx="2972">
                  <c:v>50.60888333320618</c:v>
                </c:pt>
                <c:pt idx="2973">
                  <c:v>50.626099999745684</c:v>
                </c:pt>
                <c:pt idx="2974">
                  <c:v>50.642949994405107</c:v>
                </c:pt>
                <c:pt idx="2975">
                  <c:v>50.660933327674869</c:v>
                </c:pt>
                <c:pt idx="2976">
                  <c:v>50.677783330281578</c:v>
                </c:pt>
                <c:pt idx="2977">
                  <c:v>50.695449995994565</c:v>
                </c:pt>
                <c:pt idx="2978">
                  <c:v>50.712299998601274</c:v>
                </c:pt>
                <c:pt idx="2979">
                  <c:v>50.729883329073587</c:v>
                </c:pt>
                <c:pt idx="2980">
                  <c:v>50.746733331680296</c:v>
                </c:pt>
                <c:pt idx="2981">
                  <c:v>50.764449993769325</c:v>
                </c:pt>
                <c:pt idx="2982">
                  <c:v>50.781299996376035</c:v>
                </c:pt>
                <c:pt idx="2983">
                  <c:v>50.79838333129883</c:v>
                </c:pt>
                <c:pt idx="2984">
                  <c:v>50.815233333905539</c:v>
                </c:pt>
                <c:pt idx="2985">
                  <c:v>50.832083328564963</c:v>
                </c:pt>
                <c:pt idx="2986">
                  <c:v>50.848933331171672</c:v>
                </c:pt>
                <c:pt idx="2987">
                  <c:v>50.866266663869219</c:v>
                </c:pt>
                <c:pt idx="2988">
                  <c:v>50.883116666475935</c:v>
                </c:pt>
                <c:pt idx="2989">
                  <c:v>50.899983334541318</c:v>
                </c:pt>
                <c:pt idx="2990">
                  <c:v>50.916833329200742</c:v>
                </c:pt>
                <c:pt idx="2991">
                  <c:v>50.933683331807451</c:v>
                </c:pt>
                <c:pt idx="2992">
                  <c:v>50.951283327738444</c:v>
                </c:pt>
                <c:pt idx="2993">
                  <c:v>50.968133330345154</c:v>
                </c:pt>
                <c:pt idx="2994">
                  <c:v>50.984966667493183</c:v>
                </c:pt>
                <c:pt idx="2995">
                  <c:v>51.001816662152606</c:v>
                </c:pt>
                <c:pt idx="2996">
                  <c:v>51.019533332188921</c:v>
                </c:pt>
                <c:pt idx="2997">
                  <c:v>51.036383326848345</c:v>
                </c:pt>
                <c:pt idx="2998">
                  <c:v>51.053299999237062</c:v>
                </c:pt>
                <c:pt idx="2999">
                  <c:v>51.070149993896486</c:v>
                </c:pt>
                <c:pt idx="3000">
                  <c:v>51.086999996503195</c:v>
                </c:pt>
                <c:pt idx="3001">
                  <c:v>51.103849999109904</c:v>
                </c:pt>
                <c:pt idx="3002">
                  <c:v>51.120699993769328</c:v>
                </c:pt>
                <c:pt idx="3003">
                  <c:v>51.137549996376038</c:v>
                </c:pt>
                <c:pt idx="3004">
                  <c:v>51.155316662788394</c:v>
                </c:pt>
                <c:pt idx="3005">
                  <c:v>51.172166665395103</c:v>
                </c:pt>
                <c:pt idx="3006">
                  <c:v>51.189033333460493</c:v>
                </c:pt>
                <c:pt idx="3007">
                  <c:v>51.205883328119917</c:v>
                </c:pt>
                <c:pt idx="3008">
                  <c:v>51.222849996884662</c:v>
                </c:pt>
                <c:pt idx="3009">
                  <c:v>51.239699999491371</c:v>
                </c:pt>
                <c:pt idx="3010">
                  <c:v>51.256549994150795</c:v>
                </c:pt>
                <c:pt idx="3011">
                  <c:v>51.27394999663035</c:v>
                </c:pt>
                <c:pt idx="3012">
                  <c:v>51.290799999237059</c:v>
                </c:pt>
                <c:pt idx="3013">
                  <c:v>51.308166662851967</c:v>
                </c:pt>
                <c:pt idx="3014">
                  <c:v>51.325016665458676</c:v>
                </c:pt>
                <c:pt idx="3015">
                  <c:v>51.342433333396912</c:v>
                </c:pt>
                <c:pt idx="3016">
                  <c:v>51.359283328056335</c:v>
                </c:pt>
                <c:pt idx="3017">
                  <c:v>51.37668333053589</c:v>
                </c:pt>
                <c:pt idx="3018">
                  <c:v>51.393533333142599</c:v>
                </c:pt>
                <c:pt idx="3019">
                  <c:v>51.410383327802023</c:v>
                </c:pt>
                <c:pt idx="3020">
                  <c:v>51.427233330408733</c:v>
                </c:pt>
                <c:pt idx="3021">
                  <c:v>51.444083333015442</c:v>
                </c:pt>
                <c:pt idx="3022">
                  <c:v>51.460933327674866</c:v>
                </c:pt>
                <c:pt idx="3023">
                  <c:v>51.478399999936421</c:v>
                </c:pt>
                <c:pt idx="3024">
                  <c:v>51.495249994595845</c:v>
                </c:pt>
                <c:pt idx="3025">
                  <c:v>51.51266666253408</c:v>
                </c:pt>
                <c:pt idx="3026">
                  <c:v>51.52951666514079</c:v>
                </c:pt>
                <c:pt idx="3027">
                  <c:v>51.546949998537698</c:v>
                </c:pt>
                <c:pt idx="3028">
                  <c:v>51.563783327738442</c:v>
                </c:pt>
                <c:pt idx="3029">
                  <c:v>51.581183330217996</c:v>
                </c:pt>
                <c:pt idx="3030">
                  <c:v>51.598033332824706</c:v>
                </c:pt>
                <c:pt idx="3031">
                  <c:v>51.615450000762941</c:v>
                </c:pt>
                <c:pt idx="3032">
                  <c:v>51.632316660881045</c:v>
                </c:pt>
                <c:pt idx="3033">
                  <c:v>51.649533327420549</c:v>
                </c:pt>
                <c:pt idx="3034">
                  <c:v>51.666383330027266</c:v>
                </c:pt>
                <c:pt idx="3035">
                  <c:v>51.684049995740253</c:v>
                </c:pt>
                <c:pt idx="3036">
                  <c:v>51.700916663805643</c:v>
                </c:pt>
                <c:pt idx="3037">
                  <c:v>51.719266661008199</c:v>
                </c:pt>
                <c:pt idx="3038">
                  <c:v>51.736116663614908</c:v>
                </c:pt>
                <c:pt idx="3039">
                  <c:v>51.752983331680298</c:v>
                </c:pt>
                <c:pt idx="3040">
                  <c:v>51.769849999745688</c:v>
                </c:pt>
                <c:pt idx="3041">
                  <c:v>51.786849999427794</c:v>
                </c:pt>
                <c:pt idx="3042">
                  <c:v>51.803749998410545</c:v>
                </c:pt>
                <c:pt idx="3043">
                  <c:v>51.820633331934609</c:v>
                </c:pt>
                <c:pt idx="3044">
                  <c:v>51.837466661135359</c:v>
                </c:pt>
                <c:pt idx="3045">
                  <c:v>51.85504999955495</c:v>
                </c:pt>
                <c:pt idx="3046">
                  <c:v>51.871899994214374</c:v>
                </c:pt>
                <c:pt idx="3047">
                  <c:v>51.889016668001808</c:v>
                </c:pt>
                <c:pt idx="3048">
                  <c:v>51.905866662661232</c:v>
                </c:pt>
                <c:pt idx="3049">
                  <c:v>51.923333326975502</c:v>
                </c:pt>
                <c:pt idx="3050">
                  <c:v>51.940183329582212</c:v>
                </c:pt>
                <c:pt idx="3051">
                  <c:v>51.957049997647601</c:v>
                </c:pt>
                <c:pt idx="3052">
                  <c:v>51.973900000254311</c:v>
                </c:pt>
                <c:pt idx="3053">
                  <c:v>51.990766660372415</c:v>
                </c:pt>
                <c:pt idx="3054">
                  <c:v>52.00784999529521</c:v>
                </c:pt>
                <c:pt idx="3055">
                  <c:v>52.024699997901919</c:v>
                </c:pt>
                <c:pt idx="3056">
                  <c:v>52.041550000508629</c:v>
                </c:pt>
                <c:pt idx="3057">
                  <c:v>52.059249997138977</c:v>
                </c:pt>
                <c:pt idx="3058">
                  <c:v>52.076099999745686</c:v>
                </c:pt>
                <c:pt idx="3059">
                  <c:v>52.09326666196187</c:v>
                </c:pt>
                <c:pt idx="3060">
                  <c:v>52.110116664568586</c:v>
                </c:pt>
                <c:pt idx="3061">
                  <c:v>52.127749999364219</c:v>
                </c:pt>
                <c:pt idx="3062">
                  <c:v>52.144583328564963</c:v>
                </c:pt>
                <c:pt idx="3063">
                  <c:v>52.161433331171672</c:v>
                </c:pt>
                <c:pt idx="3064">
                  <c:v>52.178283333778381</c:v>
                </c:pt>
                <c:pt idx="3065">
                  <c:v>52.196116662025453</c:v>
                </c:pt>
                <c:pt idx="3066">
                  <c:v>52.212966664632162</c:v>
                </c:pt>
                <c:pt idx="3067">
                  <c:v>52.229816667238872</c:v>
                </c:pt>
                <c:pt idx="3068">
                  <c:v>52.246666661898296</c:v>
                </c:pt>
                <c:pt idx="3069">
                  <c:v>52.264299996693929</c:v>
                </c:pt>
                <c:pt idx="3070">
                  <c:v>52.281166664759319</c:v>
                </c:pt>
                <c:pt idx="3071">
                  <c:v>52.298683333396909</c:v>
                </c:pt>
                <c:pt idx="3072">
                  <c:v>52.315533328056333</c:v>
                </c:pt>
                <c:pt idx="3073">
                  <c:v>52.333183328310646</c:v>
                </c:pt>
                <c:pt idx="3074">
                  <c:v>52.350049996376036</c:v>
                </c:pt>
                <c:pt idx="3075">
                  <c:v>52.367983333269756</c:v>
                </c:pt>
                <c:pt idx="3076">
                  <c:v>52.384833327929179</c:v>
                </c:pt>
                <c:pt idx="3077">
                  <c:v>52.401699995994569</c:v>
                </c:pt>
                <c:pt idx="3078">
                  <c:v>52.418549998601279</c:v>
                </c:pt>
                <c:pt idx="3079">
                  <c:v>52.436216664314273</c:v>
                </c:pt>
                <c:pt idx="3080">
                  <c:v>52.453066666920982</c:v>
                </c:pt>
                <c:pt idx="3081">
                  <c:v>52.470833333333331</c:v>
                </c:pt>
                <c:pt idx="3082">
                  <c:v>52.487683327992755</c:v>
                </c:pt>
                <c:pt idx="3083">
                  <c:v>52.504899994532266</c:v>
                </c:pt>
                <c:pt idx="3084">
                  <c:v>52.521766662597656</c:v>
                </c:pt>
                <c:pt idx="3085">
                  <c:v>52.539366666475935</c:v>
                </c:pt>
                <c:pt idx="3086">
                  <c:v>52.556216661135359</c:v>
                </c:pt>
                <c:pt idx="3087">
                  <c:v>52.573249999682112</c:v>
                </c:pt>
                <c:pt idx="3088">
                  <c:v>52.590099994341536</c:v>
                </c:pt>
                <c:pt idx="3089">
                  <c:v>52.606949996948245</c:v>
                </c:pt>
                <c:pt idx="3090">
                  <c:v>52.624133332570395</c:v>
                </c:pt>
                <c:pt idx="3091">
                  <c:v>52.641000000635785</c:v>
                </c:pt>
                <c:pt idx="3092">
                  <c:v>52.658333333333331</c:v>
                </c:pt>
                <c:pt idx="3093">
                  <c:v>52.675183327992755</c:v>
                </c:pt>
                <c:pt idx="3094">
                  <c:v>52.69284999370575</c:v>
                </c:pt>
                <c:pt idx="3095">
                  <c:v>52.709699996312459</c:v>
                </c:pt>
                <c:pt idx="3096">
                  <c:v>52.72691666285197</c:v>
                </c:pt>
                <c:pt idx="3097">
                  <c:v>52.743766665458679</c:v>
                </c:pt>
                <c:pt idx="3098">
                  <c:v>52.761500000953674</c:v>
                </c:pt>
                <c:pt idx="3099">
                  <c:v>52.778349995613098</c:v>
                </c:pt>
                <c:pt idx="3100">
                  <c:v>52.796016661326092</c:v>
                </c:pt>
                <c:pt idx="3101">
                  <c:v>52.812866663932802</c:v>
                </c:pt>
                <c:pt idx="3102">
                  <c:v>52.830150000254314</c:v>
                </c:pt>
                <c:pt idx="3103">
                  <c:v>52.846999994913737</c:v>
                </c:pt>
                <c:pt idx="3104">
                  <c:v>52.864666660626732</c:v>
                </c:pt>
                <c:pt idx="3105">
                  <c:v>52.881516663233441</c:v>
                </c:pt>
                <c:pt idx="3106">
                  <c:v>52.898933331171669</c:v>
                </c:pt>
                <c:pt idx="3107">
                  <c:v>52.915783333778379</c:v>
                </c:pt>
                <c:pt idx="3108">
                  <c:v>52.933216667175294</c:v>
                </c:pt>
                <c:pt idx="3109">
                  <c:v>52.950066661834718</c:v>
                </c:pt>
                <c:pt idx="3110">
                  <c:v>52.966916664441428</c:v>
                </c:pt>
                <c:pt idx="3111">
                  <c:v>52.983766667048137</c:v>
                </c:pt>
                <c:pt idx="3112">
                  <c:v>53.001233331362407</c:v>
                </c:pt>
                <c:pt idx="3113">
                  <c:v>53.01806666056315</c:v>
                </c:pt>
                <c:pt idx="3114">
                  <c:v>53.035616668065387</c:v>
                </c:pt>
                <c:pt idx="3115">
                  <c:v>53.052466662724811</c:v>
                </c:pt>
                <c:pt idx="3116">
                  <c:v>53.06959999402364</c:v>
                </c:pt>
                <c:pt idx="3117">
                  <c:v>53.08644999663035</c:v>
                </c:pt>
                <c:pt idx="3118">
                  <c:v>53.103566662470499</c:v>
                </c:pt>
                <c:pt idx="3119">
                  <c:v>53.120416665077208</c:v>
                </c:pt>
                <c:pt idx="3120">
                  <c:v>53.137716666857401</c:v>
                </c:pt>
                <c:pt idx="3121">
                  <c:v>53.154566661516824</c:v>
                </c:pt>
                <c:pt idx="3122">
                  <c:v>53.171566661198931</c:v>
                </c:pt>
                <c:pt idx="3123">
                  <c:v>53.188416663805647</c:v>
                </c:pt>
                <c:pt idx="3124">
                  <c:v>53.205266666412356</c:v>
                </c:pt>
                <c:pt idx="3125">
                  <c:v>53.223033332824706</c:v>
                </c:pt>
                <c:pt idx="3126">
                  <c:v>53.239883327484129</c:v>
                </c:pt>
                <c:pt idx="3127">
                  <c:v>53.256849996248881</c:v>
                </c:pt>
                <c:pt idx="3128">
                  <c:v>53.273699998855591</c:v>
                </c:pt>
                <c:pt idx="3129">
                  <c:v>53.291000000635783</c:v>
                </c:pt>
                <c:pt idx="3130">
                  <c:v>53.307849995295207</c:v>
                </c:pt>
                <c:pt idx="3131">
                  <c:v>53.324699997901917</c:v>
                </c:pt>
                <c:pt idx="3132">
                  <c:v>53.341566665967306</c:v>
                </c:pt>
                <c:pt idx="3133">
                  <c:v>53.359233331680301</c:v>
                </c:pt>
                <c:pt idx="3134">
                  <c:v>53.376099999745684</c:v>
                </c:pt>
                <c:pt idx="3135">
                  <c:v>53.39354999860128</c:v>
                </c:pt>
                <c:pt idx="3136">
                  <c:v>53.410400001207989</c:v>
                </c:pt>
                <c:pt idx="3137">
                  <c:v>53.427999997138976</c:v>
                </c:pt>
                <c:pt idx="3138">
                  <c:v>53.444849999745685</c:v>
                </c:pt>
                <c:pt idx="3139">
                  <c:v>53.461699994405109</c:v>
                </c:pt>
                <c:pt idx="3140">
                  <c:v>53.478549997011818</c:v>
                </c:pt>
                <c:pt idx="3141">
                  <c:v>53.496249993642174</c:v>
                </c:pt>
                <c:pt idx="3142">
                  <c:v>53.513116661707564</c:v>
                </c:pt>
                <c:pt idx="3143">
                  <c:v>53.530199996630351</c:v>
                </c:pt>
                <c:pt idx="3144">
                  <c:v>53.547049999237061</c:v>
                </c:pt>
                <c:pt idx="3145">
                  <c:v>53.563899993896484</c:v>
                </c:pt>
                <c:pt idx="3146">
                  <c:v>53.580749996503194</c:v>
                </c:pt>
                <c:pt idx="3147">
                  <c:v>53.598083329200747</c:v>
                </c:pt>
                <c:pt idx="3148">
                  <c:v>53.614933331807457</c:v>
                </c:pt>
                <c:pt idx="3149">
                  <c:v>53.631799999872847</c:v>
                </c:pt>
                <c:pt idx="3150">
                  <c:v>53.648649994532271</c:v>
                </c:pt>
                <c:pt idx="3151">
                  <c:v>53.665566666920981</c:v>
                </c:pt>
                <c:pt idx="3152">
                  <c:v>53.682399996121724</c:v>
                </c:pt>
                <c:pt idx="3153">
                  <c:v>53.699249998728433</c:v>
                </c:pt>
                <c:pt idx="3154">
                  <c:v>53.716716663042703</c:v>
                </c:pt>
                <c:pt idx="3155">
                  <c:v>53.733583331108093</c:v>
                </c:pt>
                <c:pt idx="3156">
                  <c:v>53.750583330790199</c:v>
                </c:pt>
                <c:pt idx="3157">
                  <c:v>53.767433333396909</c:v>
                </c:pt>
                <c:pt idx="3158">
                  <c:v>53.784299993515013</c:v>
                </c:pt>
                <c:pt idx="3159">
                  <c:v>53.80146666367849</c:v>
                </c:pt>
                <c:pt idx="3160">
                  <c:v>53.818316666285199</c:v>
                </c:pt>
                <c:pt idx="3161">
                  <c:v>53.835166660944623</c:v>
                </c:pt>
                <c:pt idx="3162">
                  <c:v>53.852033329010013</c:v>
                </c:pt>
                <c:pt idx="3163">
                  <c:v>53.868899997075395</c:v>
                </c:pt>
                <c:pt idx="3164">
                  <c:v>53.886616667111717</c:v>
                </c:pt>
                <c:pt idx="3165">
                  <c:v>53.90344999631246</c:v>
                </c:pt>
                <c:pt idx="3166">
                  <c:v>53.920349995295204</c:v>
                </c:pt>
                <c:pt idx="3167">
                  <c:v>53.937199997901914</c:v>
                </c:pt>
                <c:pt idx="3168">
                  <c:v>53.954050000508623</c:v>
                </c:pt>
                <c:pt idx="3169">
                  <c:v>53.971583334604901</c:v>
                </c:pt>
                <c:pt idx="3170">
                  <c:v>53.988433329264325</c:v>
                </c:pt>
                <c:pt idx="3171">
                  <c:v>54.005916666984561</c:v>
                </c:pt>
                <c:pt idx="3172">
                  <c:v>54.022783327102658</c:v>
                </c:pt>
                <c:pt idx="3173">
                  <c:v>54.040016667048135</c:v>
                </c:pt>
                <c:pt idx="3174">
                  <c:v>54.056866661707559</c:v>
                </c:pt>
                <c:pt idx="3175">
                  <c:v>54.073833330472311</c:v>
                </c:pt>
                <c:pt idx="3176">
                  <c:v>54.090749994913736</c:v>
                </c:pt>
                <c:pt idx="3177">
                  <c:v>54.107783333460489</c:v>
                </c:pt>
                <c:pt idx="3178">
                  <c:v>54.124633328119913</c:v>
                </c:pt>
                <c:pt idx="3179">
                  <c:v>54.141483330726622</c:v>
                </c:pt>
                <c:pt idx="3180">
                  <c:v>54.158333333333331</c:v>
                </c:pt>
                <c:pt idx="3181">
                  <c:v>54.175183327992755</c:v>
                </c:pt>
                <c:pt idx="3182">
                  <c:v>54.192016665140791</c:v>
                </c:pt>
                <c:pt idx="3183">
                  <c:v>54.209549999237062</c:v>
                </c:pt>
                <c:pt idx="3184">
                  <c:v>54.226399993896486</c:v>
                </c:pt>
                <c:pt idx="3185">
                  <c:v>54.243333331743877</c:v>
                </c:pt>
                <c:pt idx="3186">
                  <c:v>54.260183334350586</c:v>
                </c:pt>
                <c:pt idx="3187">
                  <c:v>54.27708333333333</c:v>
                </c:pt>
                <c:pt idx="3188">
                  <c:v>54.293933327992754</c:v>
                </c:pt>
                <c:pt idx="3189">
                  <c:v>54.311116663614911</c:v>
                </c:pt>
                <c:pt idx="3190">
                  <c:v>54.32796666622162</c:v>
                </c:pt>
                <c:pt idx="3191">
                  <c:v>54.345083332061769</c:v>
                </c:pt>
                <c:pt idx="3192">
                  <c:v>54.361933334668478</c:v>
                </c:pt>
                <c:pt idx="3193">
                  <c:v>54.378799994786583</c:v>
                </c:pt>
                <c:pt idx="3194">
                  <c:v>54.395666662851973</c:v>
                </c:pt>
                <c:pt idx="3195">
                  <c:v>54.412516665458682</c:v>
                </c:pt>
                <c:pt idx="3196">
                  <c:v>54.42961666584015</c:v>
                </c:pt>
                <c:pt idx="3197">
                  <c:v>54.446466660499574</c:v>
                </c:pt>
                <c:pt idx="3198">
                  <c:v>54.463316663106283</c:v>
                </c:pt>
                <c:pt idx="3199">
                  <c:v>54.480166665712993</c:v>
                </c:pt>
                <c:pt idx="3200">
                  <c:v>54.497016660372417</c:v>
                </c:pt>
                <c:pt idx="3201">
                  <c:v>54.514250000317894</c:v>
                </c:pt>
                <c:pt idx="3202">
                  <c:v>54.531099994977318</c:v>
                </c:pt>
                <c:pt idx="3203">
                  <c:v>54.548466666539511</c:v>
                </c:pt>
                <c:pt idx="3204">
                  <c:v>54.565316661198935</c:v>
                </c:pt>
                <c:pt idx="3205">
                  <c:v>54.58229999542236</c:v>
                </c:pt>
                <c:pt idx="3206">
                  <c:v>54.59914999802907</c:v>
                </c:pt>
                <c:pt idx="3207">
                  <c:v>54.616000000635786</c:v>
                </c:pt>
                <c:pt idx="3208">
                  <c:v>54.63284999529521</c:v>
                </c:pt>
                <c:pt idx="3209">
                  <c:v>54.649699997901919</c:v>
                </c:pt>
                <c:pt idx="3210">
                  <c:v>54.666566665967302</c:v>
                </c:pt>
                <c:pt idx="3211">
                  <c:v>54.684066661198933</c:v>
                </c:pt>
                <c:pt idx="3212">
                  <c:v>54.700916663805643</c:v>
                </c:pt>
                <c:pt idx="3213">
                  <c:v>54.717766666412352</c:v>
                </c:pt>
                <c:pt idx="3214">
                  <c:v>54.734616661071776</c:v>
                </c:pt>
                <c:pt idx="3215">
                  <c:v>54.751599995295209</c:v>
                </c:pt>
                <c:pt idx="3216">
                  <c:v>54.768433332443237</c:v>
                </c:pt>
                <c:pt idx="3217">
                  <c:v>54.785649998982748</c:v>
                </c:pt>
                <c:pt idx="3218">
                  <c:v>54.802499993642172</c:v>
                </c:pt>
                <c:pt idx="3219">
                  <c:v>54.819633332888287</c:v>
                </c:pt>
                <c:pt idx="3220">
                  <c:v>54.836483327547711</c:v>
                </c:pt>
                <c:pt idx="3221">
                  <c:v>54.853349995613101</c:v>
                </c:pt>
                <c:pt idx="3222">
                  <c:v>54.870216663678484</c:v>
                </c:pt>
                <c:pt idx="3223">
                  <c:v>54.8870666662852</c:v>
                </c:pt>
                <c:pt idx="3224">
                  <c:v>54.904683327674867</c:v>
                </c:pt>
                <c:pt idx="3225">
                  <c:v>54.921533330281576</c:v>
                </c:pt>
                <c:pt idx="3226">
                  <c:v>54.939016668001813</c:v>
                </c:pt>
                <c:pt idx="3227">
                  <c:v>54.955866662661236</c:v>
                </c:pt>
                <c:pt idx="3228">
                  <c:v>54.973533328374224</c:v>
                </c:pt>
                <c:pt idx="3229">
                  <c:v>54.99038333098094</c:v>
                </c:pt>
                <c:pt idx="3230">
                  <c:v>55.007749994595848</c:v>
                </c:pt>
                <c:pt idx="3231">
                  <c:v>55.025233332316084</c:v>
                </c:pt>
                <c:pt idx="3232">
                  <c:v>55.042683331171673</c:v>
                </c:pt>
                <c:pt idx="3233">
                  <c:v>55.059533333778383</c:v>
                </c:pt>
                <c:pt idx="3234">
                  <c:v>55.076383328437807</c:v>
                </c:pt>
                <c:pt idx="3235">
                  <c:v>55.093233331044516</c:v>
                </c:pt>
                <c:pt idx="3236">
                  <c:v>55.110083333651225</c:v>
                </c:pt>
                <c:pt idx="3237">
                  <c:v>55.127049994468692</c:v>
                </c:pt>
                <c:pt idx="3238">
                  <c:v>55.143899997075401</c:v>
                </c:pt>
                <c:pt idx="3239">
                  <c:v>55.16074999968211</c:v>
                </c:pt>
                <c:pt idx="3240">
                  <c:v>55.178283333778381</c:v>
                </c:pt>
                <c:pt idx="3241">
                  <c:v>55.195133328437805</c:v>
                </c:pt>
                <c:pt idx="3242">
                  <c:v>55.212066666285196</c:v>
                </c:pt>
                <c:pt idx="3243">
                  <c:v>55.22891666094462</c:v>
                </c:pt>
                <c:pt idx="3244">
                  <c:v>55.24583333333333</c:v>
                </c:pt>
                <c:pt idx="3245">
                  <c:v>55.26270000139872</c:v>
                </c:pt>
                <c:pt idx="3246">
                  <c:v>55.279983329772946</c:v>
                </c:pt>
                <c:pt idx="3247">
                  <c:v>55.296833332379656</c:v>
                </c:pt>
                <c:pt idx="3248">
                  <c:v>55.314616664250693</c:v>
                </c:pt>
                <c:pt idx="3249">
                  <c:v>55.331466666857402</c:v>
                </c:pt>
                <c:pt idx="3250">
                  <c:v>55.348299996058145</c:v>
                </c:pt>
                <c:pt idx="3251">
                  <c:v>55.365166664123535</c:v>
                </c:pt>
                <c:pt idx="3252">
                  <c:v>55.38209999402364</c:v>
                </c:pt>
                <c:pt idx="3253">
                  <c:v>55.39894999663035</c:v>
                </c:pt>
                <c:pt idx="3254">
                  <c:v>55.415799999237059</c:v>
                </c:pt>
                <c:pt idx="3255">
                  <c:v>55.433249998092649</c:v>
                </c:pt>
                <c:pt idx="3256">
                  <c:v>55.450100000699358</c:v>
                </c:pt>
                <c:pt idx="3257">
                  <c:v>55.467083326975505</c:v>
                </c:pt>
                <c:pt idx="3258">
                  <c:v>55.483933329582214</c:v>
                </c:pt>
                <c:pt idx="3259">
                  <c:v>55.500783332188924</c:v>
                </c:pt>
                <c:pt idx="3260">
                  <c:v>55.518533333142599</c:v>
                </c:pt>
                <c:pt idx="3261">
                  <c:v>55.535383327802023</c:v>
                </c:pt>
                <c:pt idx="3262">
                  <c:v>55.552599994341534</c:v>
                </c:pt>
                <c:pt idx="3263">
                  <c:v>55.569449996948244</c:v>
                </c:pt>
                <c:pt idx="3264">
                  <c:v>55.587133328119911</c:v>
                </c:pt>
                <c:pt idx="3265">
                  <c:v>55.603983330726621</c:v>
                </c:pt>
                <c:pt idx="3266">
                  <c:v>55.621566661198933</c:v>
                </c:pt>
                <c:pt idx="3267">
                  <c:v>55.638399998346962</c:v>
                </c:pt>
                <c:pt idx="3268">
                  <c:v>55.655349993705748</c:v>
                </c:pt>
                <c:pt idx="3269">
                  <c:v>55.672199996312457</c:v>
                </c:pt>
                <c:pt idx="3270">
                  <c:v>55.689683334032694</c:v>
                </c:pt>
                <c:pt idx="3271">
                  <c:v>55.706533328692117</c:v>
                </c:pt>
                <c:pt idx="3272">
                  <c:v>55.72383333047231</c:v>
                </c:pt>
                <c:pt idx="3273">
                  <c:v>55.740683333079019</c:v>
                </c:pt>
                <c:pt idx="3274">
                  <c:v>55.757533327738443</c:v>
                </c:pt>
                <c:pt idx="3275">
                  <c:v>55.774383330345152</c:v>
                </c:pt>
                <c:pt idx="3276">
                  <c:v>55.791333333651224</c:v>
                </c:pt>
                <c:pt idx="3277">
                  <c:v>55.808183328310648</c:v>
                </c:pt>
                <c:pt idx="3278">
                  <c:v>55.825333333015443</c:v>
                </c:pt>
                <c:pt idx="3279">
                  <c:v>55.842200001080833</c:v>
                </c:pt>
                <c:pt idx="3280">
                  <c:v>55.859349997838336</c:v>
                </c:pt>
                <c:pt idx="3281">
                  <c:v>55.876200000445046</c:v>
                </c:pt>
                <c:pt idx="3282">
                  <c:v>55.89306666056315</c:v>
                </c:pt>
                <c:pt idx="3283">
                  <c:v>55.909916663169859</c:v>
                </c:pt>
                <c:pt idx="3284">
                  <c:v>55.926766665776569</c:v>
                </c:pt>
                <c:pt idx="3285">
                  <c:v>55.944083333015442</c:v>
                </c:pt>
                <c:pt idx="3286">
                  <c:v>55.960933327674866</c:v>
                </c:pt>
                <c:pt idx="3287">
                  <c:v>55.978199998537697</c:v>
                </c:pt>
                <c:pt idx="3288">
                  <c:v>55.995050001144406</c:v>
                </c:pt>
                <c:pt idx="3289">
                  <c:v>56.012799994150797</c:v>
                </c:pt>
                <c:pt idx="3290">
                  <c:v>56.029649996757506</c:v>
                </c:pt>
                <c:pt idx="3291">
                  <c:v>56.047083330154422</c:v>
                </c:pt>
                <c:pt idx="3292">
                  <c:v>56.063933332761131</c:v>
                </c:pt>
                <c:pt idx="3293">
                  <c:v>56.081299996376039</c:v>
                </c:pt>
                <c:pt idx="3294">
                  <c:v>56.098149998982748</c:v>
                </c:pt>
                <c:pt idx="3295">
                  <c:v>56.115049997965492</c:v>
                </c:pt>
                <c:pt idx="3296">
                  <c:v>56.131916666030882</c:v>
                </c:pt>
                <c:pt idx="3297">
                  <c:v>56.148833330472307</c:v>
                </c:pt>
                <c:pt idx="3298">
                  <c:v>56.165683333079023</c:v>
                </c:pt>
                <c:pt idx="3299">
                  <c:v>56.18359999656677</c:v>
                </c:pt>
                <c:pt idx="3300">
                  <c:v>56.200449999173479</c:v>
                </c:pt>
                <c:pt idx="3301">
                  <c:v>56.217583330472308</c:v>
                </c:pt>
                <c:pt idx="3302">
                  <c:v>56.234433333079018</c:v>
                </c:pt>
                <c:pt idx="3303">
                  <c:v>56.251283327738442</c:v>
                </c:pt>
                <c:pt idx="3304">
                  <c:v>56.268133330345151</c:v>
                </c:pt>
                <c:pt idx="3305">
                  <c:v>56.285766665140791</c:v>
                </c:pt>
                <c:pt idx="3306">
                  <c:v>56.3026166677475</c:v>
                </c:pt>
                <c:pt idx="3307">
                  <c:v>56.320149993896486</c:v>
                </c:pt>
                <c:pt idx="3308">
                  <c:v>56.337016661961876</c:v>
                </c:pt>
                <c:pt idx="3309">
                  <c:v>56.354616665840148</c:v>
                </c:pt>
                <c:pt idx="3310">
                  <c:v>56.371466660499571</c:v>
                </c:pt>
                <c:pt idx="3311">
                  <c:v>56.388316663106281</c:v>
                </c:pt>
                <c:pt idx="3312">
                  <c:v>56.40516666571299</c:v>
                </c:pt>
                <c:pt idx="3313">
                  <c:v>56.422083330154422</c:v>
                </c:pt>
                <c:pt idx="3314">
                  <c:v>56.438949998219805</c:v>
                </c:pt>
                <c:pt idx="3315">
                  <c:v>56.455816666285195</c:v>
                </c:pt>
                <c:pt idx="3316">
                  <c:v>56.473466666539508</c:v>
                </c:pt>
                <c:pt idx="3317">
                  <c:v>56.490316661198932</c:v>
                </c:pt>
                <c:pt idx="3318">
                  <c:v>56.507283329963684</c:v>
                </c:pt>
                <c:pt idx="3319">
                  <c:v>56.524116667111713</c:v>
                </c:pt>
                <c:pt idx="3320">
                  <c:v>56.540983327229817</c:v>
                </c:pt>
                <c:pt idx="3321">
                  <c:v>56.557833329836527</c:v>
                </c:pt>
                <c:pt idx="3322">
                  <c:v>56.574683332443236</c:v>
                </c:pt>
                <c:pt idx="3323">
                  <c:v>56.591749993960065</c:v>
                </c:pt>
                <c:pt idx="3324">
                  <c:v>56.608599996566774</c:v>
                </c:pt>
                <c:pt idx="3325">
                  <c:v>56.626133330663045</c:v>
                </c:pt>
                <c:pt idx="3326">
                  <c:v>56.642983333269754</c:v>
                </c:pt>
                <c:pt idx="3327">
                  <c:v>56.660850000381473</c:v>
                </c:pt>
                <c:pt idx="3328">
                  <c:v>56.677699995040896</c:v>
                </c:pt>
                <c:pt idx="3329">
                  <c:v>56.694549997647606</c:v>
                </c:pt>
                <c:pt idx="3330">
                  <c:v>56.711400000254315</c:v>
                </c:pt>
                <c:pt idx="3331">
                  <c:v>56.729083331425983</c:v>
                </c:pt>
                <c:pt idx="3332">
                  <c:v>56.745933334032692</c:v>
                </c:pt>
                <c:pt idx="3333">
                  <c:v>56.763683327039082</c:v>
                </c:pt>
                <c:pt idx="3334">
                  <c:v>56.780533329645792</c:v>
                </c:pt>
                <c:pt idx="3335">
                  <c:v>56.798299996058148</c:v>
                </c:pt>
                <c:pt idx="3336">
                  <c:v>56.815133333206177</c:v>
                </c:pt>
                <c:pt idx="3337">
                  <c:v>56.832566666603086</c:v>
                </c:pt>
                <c:pt idx="3338">
                  <c:v>56.849416661262509</c:v>
                </c:pt>
                <c:pt idx="3339">
                  <c:v>56.866799998283383</c:v>
                </c:pt>
                <c:pt idx="3340">
                  <c:v>56.883650000890093</c:v>
                </c:pt>
                <c:pt idx="3341">
                  <c:v>56.900516661008197</c:v>
                </c:pt>
                <c:pt idx="3342">
                  <c:v>56.917366663614906</c:v>
                </c:pt>
                <c:pt idx="3343">
                  <c:v>56.934483329455055</c:v>
                </c:pt>
                <c:pt idx="3344">
                  <c:v>56.951349997520445</c:v>
                </c:pt>
                <c:pt idx="3345">
                  <c:v>56.968200000127155</c:v>
                </c:pt>
                <c:pt idx="3346">
                  <c:v>56.985049994786579</c:v>
                </c:pt>
                <c:pt idx="3347">
                  <c:v>57.001899997393288</c:v>
                </c:pt>
                <c:pt idx="3348">
                  <c:v>57.018850000699359</c:v>
                </c:pt>
                <c:pt idx="3349">
                  <c:v>57.035716660817464</c:v>
                </c:pt>
                <c:pt idx="3350">
                  <c:v>57.053399999936424</c:v>
                </c:pt>
                <c:pt idx="3351">
                  <c:v>57.070266668001814</c:v>
                </c:pt>
                <c:pt idx="3352">
                  <c:v>57.087700001398723</c:v>
                </c:pt>
                <c:pt idx="3353">
                  <c:v>57.104549996058147</c:v>
                </c:pt>
                <c:pt idx="3354">
                  <c:v>57.121949998537701</c:v>
                </c:pt>
                <c:pt idx="3355">
                  <c:v>57.138816666603091</c:v>
                </c:pt>
                <c:pt idx="3356">
                  <c:v>57.155883328119913</c:v>
                </c:pt>
                <c:pt idx="3357">
                  <c:v>57.172733330726622</c:v>
                </c:pt>
                <c:pt idx="3358">
                  <c:v>57.189583333333331</c:v>
                </c:pt>
                <c:pt idx="3359">
                  <c:v>57.207166663805644</c:v>
                </c:pt>
                <c:pt idx="3360">
                  <c:v>57.224016666412354</c:v>
                </c:pt>
                <c:pt idx="3361">
                  <c:v>57.240899999936424</c:v>
                </c:pt>
                <c:pt idx="3362">
                  <c:v>57.258599996566772</c:v>
                </c:pt>
                <c:pt idx="3363">
                  <c:v>57.275499995549517</c:v>
                </c:pt>
                <c:pt idx="3364">
                  <c:v>57.292349998156233</c:v>
                </c:pt>
                <c:pt idx="3365">
                  <c:v>57.309233331680296</c:v>
                </c:pt>
                <c:pt idx="3366">
                  <c:v>57.326083334287006</c:v>
                </c:pt>
                <c:pt idx="3367">
                  <c:v>57.343099999427793</c:v>
                </c:pt>
                <c:pt idx="3368">
                  <c:v>57.359949994087216</c:v>
                </c:pt>
                <c:pt idx="3369">
                  <c:v>57.376799996693926</c:v>
                </c:pt>
                <c:pt idx="3370">
                  <c:v>57.39446666240692</c:v>
                </c:pt>
                <c:pt idx="3371">
                  <c:v>57.411316665013629</c:v>
                </c:pt>
                <c:pt idx="3372">
                  <c:v>57.429099996884666</c:v>
                </c:pt>
                <c:pt idx="3373">
                  <c:v>57.445949999491376</c:v>
                </c:pt>
                <c:pt idx="3374">
                  <c:v>57.463299997647603</c:v>
                </c:pt>
                <c:pt idx="3375">
                  <c:v>57.480150000254312</c:v>
                </c:pt>
                <c:pt idx="3376">
                  <c:v>57.497599999109902</c:v>
                </c:pt>
                <c:pt idx="3377">
                  <c:v>57.514449993769325</c:v>
                </c:pt>
                <c:pt idx="3378">
                  <c:v>57.531299996376035</c:v>
                </c:pt>
                <c:pt idx="3379">
                  <c:v>57.548166664441425</c:v>
                </c:pt>
                <c:pt idx="3380">
                  <c:v>57.565016667048134</c:v>
                </c:pt>
                <c:pt idx="3381">
                  <c:v>57.582633328437808</c:v>
                </c:pt>
                <c:pt idx="3382">
                  <c:v>57.599499996503191</c:v>
                </c:pt>
                <c:pt idx="3383">
                  <c:v>57.616949995358787</c:v>
                </c:pt>
                <c:pt idx="3384">
                  <c:v>57.633799997965497</c:v>
                </c:pt>
                <c:pt idx="3385">
                  <c:v>57.650666666030887</c:v>
                </c:pt>
                <c:pt idx="3386">
                  <c:v>57.66751666069031</c:v>
                </c:pt>
                <c:pt idx="3387">
                  <c:v>57.684349997838339</c:v>
                </c:pt>
                <c:pt idx="3388">
                  <c:v>57.701349997520445</c:v>
                </c:pt>
                <c:pt idx="3389">
                  <c:v>57.718200000127155</c:v>
                </c:pt>
                <c:pt idx="3390">
                  <c:v>57.735049994786579</c:v>
                </c:pt>
                <c:pt idx="3391">
                  <c:v>57.752699995040892</c:v>
                </c:pt>
                <c:pt idx="3392">
                  <c:v>57.769733333587645</c:v>
                </c:pt>
                <c:pt idx="3393">
                  <c:v>57.78659999370575</c:v>
                </c:pt>
                <c:pt idx="3394">
                  <c:v>57.803449996312459</c:v>
                </c:pt>
                <c:pt idx="3395">
                  <c:v>57.820583327611288</c:v>
                </c:pt>
                <c:pt idx="3396">
                  <c:v>57.837483334541318</c:v>
                </c:pt>
                <c:pt idx="3397">
                  <c:v>57.854783328374225</c:v>
                </c:pt>
                <c:pt idx="3398">
                  <c:v>57.871633330980934</c:v>
                </c:pt>
                <c:pt idx="3399">
                  <c:v>57.888516664505005</c:v>
                </c:pt>
                <c:pt idx="3400">
                  <c:v>57.905366667111714</c:v>
                </c:pt>
                <c:pt idx="3401">
                  <c:v>57.922350001335147</c:v>
                </c:pt>
                <c:pt idx="3402">
                  <c:v>57.939199995994571</c:v>
                </c:pt>
                <c:pt idx="3403">
                  <c:v>57.956066664059954</c:v>
                </c:pt>
                <c:pt idx="3404">
                  <c:v>57.973433327674869</c:v>
                </c:pt>
                <c:pt idx="3405">
                  <c:v>57.990283330281578</c:v>
                </c:pt>
                <c:pt idx="3406">
                  <c:v>58.007133332888287</c:v>
                </c:pt>
                <c:pt idx="3407">
                  <c:v>58.023983327547711</c:v>
                </c:pt>
                <c:pt idx="3408">
                  <c:v>58.04083333015442</c:v>
                </c:pt>
                <c:pt idx="3409">
                  <c:v>58.057833329836527</c:v>
                </c:pt>
                <c:pt idx="3410">
                  <c:v>58.074699997901917</c:v>
                </c:pt>
                <c:pt idx="3411">
                  <c:v>58.091566665967306</c:v>
                </c:pt>
                <c:pt idx="3412">
                  <c:v>58.10841666062673</c:v>
                </c:pt>
                <c:pt idx="3413">
                  <c:v>58.125583330790199</c:v>
                </c:pt>
                <c:pt idx="3414">
                  <c:v>58.142449998855589</c:v>
                </c:pt>
                <c:pt idx="3415">
                  <c:v>58.15993332862854</c:v>
                </c:pt>
                <c:pt idx="3416">
                  <c:v>58.17679999669393</c:v>
                </c:pt>
                <c:pt idx="3417">
                  <c:v>58.194449996948244</c:v>
                </c:pt>
                <c:pt idx="3418">
                  <c:v>58.211299999554953</c:v>
                </c:pt>
                <c:pt idx="3419">
                  <c:v>58.228149994214377</c:v>
                </c:pt>
                <c:pt idx="3420">
                  <c:v>58.245016662279767</c:v>
                </c:pt>
                <c:pt idx="3421">
                  <c:v>58.261883330345157</c:v>
                </c:pt>
                <c:pt idx="3422">
                  <c:v>58.278733332951866</c:v>
                </c:pt>
                <c:pt idx="3423">
                  <c:v>58.295600001017256</c:v>
                </c:pt>
                <c:pt idx="3424">
                  <c:v>58.313016661008199</c:v>
                </c:pt>
                <c:pt idx="3425">
                  <c:v>58.329883329073589</c:v>
                </c:pt>
                <c:pt idx="3426">
                  <c:v>58.346733331680298</c:v>
                </c:pt>
                <c:pt idx="3427">
                  <c:v>58.363583334287007</c:v>
                </c:pt>
                <c:pt idx="3428">
                  <c:v>58.380433328946431</c:v>
                </c:pt>
                <c:pt idx="3429">
                  <c:v>58.397316662470502</c:v>
                </c:pt>
                <c:pt idx="3430">
                  <c:v>58.414166665077211</c:v>
                </c:pt>
                <c:pt idx="3431">
                  <c:v>58.43101666768392</c:v>
                </c:pt>
                <c:pt idx="3432">
                  <c:v>58.448633329073587</c:v>
                </c:pt>
                <c:pt idx="3433">
                  <c:v>58.465499997138977</c:v>
                </c:pt>
                <c:pt idx="3434">
                  <c:v>58.482349999745686</c:v>
                </c:pt>
                <c:pt idx="3435">
                  <c:v>58.499216667811076</c:v>
                </c:pt>
                <c:pt idx="3436">
                  <c:v>58.516916664441425</c:v>
                </c:pt>
                <c:pt idx="3437">
                  <c:v>58.533766667048134</c:v>
                </c:pt>
                <c:pt idx="3438">
                  <c:v>58.550833328564963</c:v>
                </c:pt>
                <c:pt idx="3439">
                  <c:v>58.567683331171672</c:v>
                </c:pt>
                <c:pt idx="3440">
                  <c:v>58.584533333778381</c:v>
                </c:pt>
                <c:pt idx="3441">
                  <c:v>58.601399993896486</c:v>
                </c:pt>
                <c:pt idx="3442">
                  <c:v>58.618333331743877</c:v>
                </c:pt>
                <c:pt idx="3443">
                  <c:v>58.635183334350586</c:v>
                </c:pt>
                <c:pt idx="3444">
                  <c:v>58.652066667874657</c:v>
                </c:pt>
                <c:pt idx="3445">
                  <c:v>58.669633332888289</c:v>
                </c:pt>
                <c:pt idx="3446">
                  <c:v>58.686483327547712</c:v>
                </c:pt>
                <c:pt idx="3447">
                  <c:v>58.703333330154422</c:v>
                </c:pt>
                <c:pt idx="3448">
                  <c:v>58.720183332761131</c:v>
                </c:pt>
                <c:pt idx="3449">
                  <c:v>58.737666662534075</c:v>
                </c:pt>
                <c:pt idx="3450">
                  <c:v>58.754533330599465</c:v>
                </c:pt>
                <c:pt idx="3451">
                  <c:v>58.772016660372415</c:v>
                </c:pt>
                <c:pt idx="3452">
                  <c:v>58.788883328437805</c:v>
                </c:pt>
                <c:pt idx="3453">
                  <c:v>58.805849997202557</c:v>
                </c:pt>
                <c:pt idx="3454">
                  <c:v>58.822699999809267</c:v>
                </c:pt>
                <c:pt idx="3455">
                  <c:v>58.83954999446869</c:v>
                </c:pt>
                <c:pt idx="3456">
                  <c:v>58.857116667429608</c:v>
                </c:pt>
                <c:pt idx="3457">
                  <c:v>58.873966662089032</c:v>
                </c:pt>
                <c:pt idx="3458">
                  <c:v>58.890816664695741</c:v>
                </c:pt>
                <c:pt idx="3459">
                  <c:v>58.90766666730245</c:v>
                </c:pt>
                <c:pt idx="3460">
                  <c:v>58.925133331616721</c:v>
                </c:pt>
                <c:pt idx="3461">
                  <c:v>58.94198333422343</c:v>
                </c:pt>
                <c:pt idx="3462">
                  <c:v>58.959616661071777</c:v>
                </c:pt>
                <c:pt idx="3463">
                  <c:v>58.976466663678487</c:v>
                </c:pt>
                <c:pt idx="3464">
                  <c:v>58.993716661135359</c:v>
                </c:pt>
                <c:pt idx="3465">
                  <c:v>59.010549998283388</c:v>
                </c:pt>
                <c:pt idx="3466">
                  <c:v>59.027416666348778</c:v>
                </c:pt>
                <c:pt idx="3467">
                  <c:v>59.044266661008201</c:v>
                </c:pt>
                <c:pt idx="3468">
                  <c:v>59.061149994532265</c:v>
                </c:pt>
                <c:pt idx="3469">
                  <c:v>59.078033328056335</c:v>
                </c:pt>
                <c:pt idx="3470">
                  <c:v>59.094883330663045</c:v>
                </c:pt>
                <c:pt idx="3471">
                  <c:v>59.111749998728435</c:v>
                </c:pt>
                <c:pt idx="3472">
                  <c:v>59.129600000381473</c:v>
                </c:pt>
                <c:pt idx="3473">
                  <c:v>59.146433329582216</c:v>
                </c:pt>
                <c:pt idx="3474">
                  <c:v>59.163283332188925</c:v>
                </c:pt>
                <c:pt idx="3475">
                  <c:v>59.180133326848349</c:v>
                </c:pt>
                <c:pt idx="3476">
                  <c:v>59.19708333015442</c:v>
                </c:pt>
                <c:pt idx="3477">
                  <c:v>59.21393333276113</c:v>
                </c:pt>
                <c:pt idx="3478">
                  <c:v>59.23080000082652</c:v>
                </c:pt>
                <c:pt idx="3479">
                  <c:v>59.248533328374229</c:v>
                </c:pt>
                <c:pt idx="3480">
                  <c:v>59.265383330980939</c:v>
                </c:pt>
                <c:pt idx="3481">
                  <c:v>59.282616662979123</c:v>
                </c:pt>
                <c:pt idx="3482">
                  <c:v>59.299466665585832</c:v>
                </c:pt>
                <c:pt idx="3483">
                  <c:v>59.317166662216188</c:v>
                </c:pt>
                <c:pt idx="3484">
                  <c:v>59.334016664822897</c:v>
                </c:pt>
                <c:pt idx="3485">
                  <c:v>59.351699995994565</c:v>
                </c:pt>
                <c:pt idx="3486">
                  <c:v>59.368566664059955</c:v>
                </c:pt>
                <c:pt idx="3487">
                  <c:v>59.386033328374225</c:v>
                </c:pt>
                <c:pt idx="3488">
                  <c:v>59.402883330980934</c:v>
                </c:pt>
                <c:pt idx="3489">
                  <c:v>59.420766663551333</c:v>
                </c:pt>
                <c:pt idx="3490">
                  <c:v>59.437600000699362</c:v>
                </c:pt>
                <c:pt idx="3491">
                  <c:v>59.45463333129883</c:v>
                </c:pt>
                <c:pt idx="3492">
                  <c:v>59.471499999364219</c:v>
                </c:pt>
                <c:pt idx="3493">
                  <c:v>59.488516664505006</c:v>
                </c:pt>
                <c:pt idx="3494">
                  <c:v>59.505366667111716</c:v>
                </c:pt>
                <c:pt idx="3495">
                  <c:v>59.522216661771139</c:v>
                </c:pt>
                <c:pt idx="3496">
                  <c:v>59.539816665649411</c:v>
                </c:pt>
                <c:pt idx="3497">
                  <c:v>59.556683333714801</c:v>
                </c:pt>
                <c:pt idx="3498">
                  <c:v>59.573583332697552</c:v>
                </c:pt>
                <c:pt idx="3499">
                  <c:v>59.590433327356976</c:v>
                </c:pt>
                <c:pt idx="3500">
                  <c:v>59.607283329963686</c:v>
                </c:pt>
                <c:pt idx="3501">
                  <c:v>59.625066661834715</c:v>
                </c:pt>
                <c:pt idx="3502">
                  <c:v>59.641949995358786</c:v>
                </c:pt>
                <c:pt idx="3503">
                  <c:v>59.659100000063582</c:v>
                </c:pt>
                <c:pt idx="3504">
                  <c:v>59.675949994723005</c:v>
                </c:pt>
                <c:pt idx="3505">
                  <c:v>59.693266661961871</c:v>
                </c:pt>
                <c:pt idx="3506">
                  <c:v>59.710116664568581</c:v>
                </c:pt>
                <c:pt idx="3507">
                  <c:v>59.72696666717529</c:v>
                </c:pt>
                <c:pt idx="3508">
                  <c:v>59.743833327293395</c:v>
                </c:pt>
                <c:pt idx="3509">
                  <c:v>59.760850000381467</c:v>
                </c:pt>
                <c:pt idx="3510">
                  <c:v>59.777699995040891</c:v>
                </c:pt>
                <c:pt idx="3511">
                  <c:v>59.7945499976476</c:v>
                </c:pt>
                <c:pt idx="3512">
                  <c:v>59.812249994277956</c:v>
                </c:pt>
                <c:pt idx="3513">
                  <c:v>59.829099996884665</c:v>
                </c:pt>
                <c:pt idx="3514">
                  <c:v>59.84608333110809</c:v>
                </c:pt>
                <c:pt idx="3515">
                  <c:v>59.8629333337148</c:v>
                </c:pt>
                <c:pt idx="3516">
                  <c:v>59.879783328374224</c:v>
                </c:pt>
                <c:pt idx="3517">
                  <c:v>59.89726666609446</c:v>
                </c:pt>
                <c:pt idx="3518">
                  <c:v>59.914116660753884</c:v>
                </c:pt>
                <c:pt idx="3519">
                  <c:v>59.931116660435997</c:v>
                </c:pt>
                <c:pt idx="3520">
                  <c:v>59.947966663042706</c:v>
                </c:pt>
                <c:pt idx="3521">
                  <c:v>59.964816665649415</c:v>
                </c:pt>
                <c:pt idx="3522">
                  <c:v>59.982433327039082</c:v>
                </c:pt>
                <c:pt idx="3523">
                  <c:v>59.999283329645792</c:v>
                </c:pt>
                <c:pt idx="3524">
                  <c:v>60.016666666666666</c:v>
                </c:pt>
                <c:pt idx="3525">
                  <c:v>60.033533334732056</c:v>
                </c:pt>
                <c:pt idx="3526">
                  <c:v>60.050416660308841</c:v>
                </c:pt>
                <c:pt idx="3527">
                  <c:v>60.067299993832904</c:v>
                </c:pt>
                <c:pt idx="3528">
                  <c:v>60.084966667493184</c:v>
                </c:pt>
                <c:pt idx="3529">
                  <c:v>60.101850001017254</c:v>
                </c:pt>
                <c:pt idx="3530">
                  <c:v>60.118883331616722</c:v>
                </c:pt>
                <c:pt idx="3531">
                  <c:v>60.135733334223431</c:v>
                </c:pt>
                <c:pt idx="3532">
                  <c:v>60.152583328882855</c:v>
                </c:pt>
                <c:pt idx="3533">
                  <c:v>60.169449996948245</c:v>
                </c:pt>
                <c:pt idx="3534">
                  <c:v>60.186566662788394</c:v>
                </c:pt>
                <c:pt idx="3535">
                  <c:v>60.203433330853777</c:v>
                </c:pt>
                <c:pt idx="3536">
                  <c:v>60.220916660626727</c:v>
                </c:pt>
                <c:pt idx="3537">
                  <c:v>60.237766663233437</c:v>
                </c:pt>
                <c:pt idx="3538">
                  <c:v>60.254983329772948</c:v>
                </c:pt>
                <c:pt idx="3539">
                  <c:v>60.271833332379657</c:v>
                </c:pt>
                <c:pt idx="3540">
                  <c:v>60.28941666285197</c:v>
                </c:pt>
                <c:pt idx="3541">
                  <c:v>60.306266665458679</c:v>
                </c:pt>
                <c:pt idx="3542">
                  <c:v>60.323433327674863</c:v>
                </c:pt>
                <c:pt idx="3543">
                  <c:v>60.340283330281572</c:v>
                </c:pt>
                <c:pt idx="3544">
                  <c:v>60.358016665776567</c:v>
                </c:pt>
                <c:pt idx="3545">
                  <c:v>60.374866660435991</c:v>
                </c:pt>
                <c:pt idx="3546">
                  <c:v>60.392533334096271</c:v>
                </c:pt>
                <c:pt idx="3547">
                  <c:v>60.409399994214375</c:v>
                </c:pt>
                <c:pt idx="3548">
                  <c:v>60.42679999669393</c:v>
                </c:pt>
                <c:pt idx="3549">
                  <c:v>60.443649999300639</c:v>
                </c:pt>
                <c:pt idx="3550">
                  <c:v>60.460499993960063</c:v>
                </c:pt>
                <c:pt idx="3551">
                  <c:v>60.477349996566772</c:v>
                </c:pt>
                <c:pt idx="3552">
                  <c:v>60.494216664632162</c:v>
                </c:pt>
                <c:pt idx="3553">
                  <c:v>60.51124999523163</c:v>
                </c:pt>
                <c:pt idx="3554">
                  <c:v>60.528099997838339</c:v>
                </c:pt>
                <c:pt idx="3555">
                  <c:v>60.544966665903729</c:v>
                </c:pt>
                <c:pt idx="3556">
                  <c:v>60.561816660563153</c:v>
                </c:pt>
                <c:pt idx="3557">
                  <c:v>60.579600000381468</c:v>
                </c:pt>
                <c:pt idx="3558">
                  <c:v>60.596433329582212</c:v>
                </c:pt>
                <c:pt idx="3559">
                  <c:v>60.613349994023643</c:v>
                </c:pt>
                <c:pt idx="3560">
                  <c:v>60.630199996630353</c:v>
                </c:pt>
                <c:pt idx="3561">
                  <c:v>60.647049999237062</c:v>
                </c:pt>
                <c:pt idx="3562">
                  <c:v>60.664766661326091</c:v>
                </c:pt>
                <c:pt idx="3563">
                  <c:v>60.6816166639328</c:v>
                </c:pt>
                <c:pt idx="3564">
                  <c:v>60.698583332697552</c:v>
                </c:pt>
                <c:pt idx="3565">
                  <c:v>60.715916665395099</c:v>
                </c:pt>
                <c:pt idx="3566">
                  <c:v>60.73279999891917</c:v>
                </c:pt>
                <c:pt idx="3567">
                  <c:v>60.749733328819275</c:v>
                </c:pt>
                <c:pt idx="3568">
                  <c:v>60.766933329900105</c:v>
                </c:pt>
                <c:pt idx="3569">
                  <c:v>60.783783332506815</c:v>
                </c:pt>
                <c:pt idx="3570">
                  <c:v>60.801549998919171</c:v>
                </c:pt>
                <c:pt idx="3571">
                  <c:v>60.818416666984561</c:v>
                </c:pt>
                <c:pt idx="3572">
                  <c:v>60.835950001080832</c:v>
                </c:pt>
                <c:pt idx="3573">
                  <c:v>60.852799995740256</c:v>
                </c:pt>
                <c:pt idx="3574">
                  <c:v>60.870600001017252</c:v>
                </c:pt>
                <c:pt idx="3575">
                  <c:v>60.887433330217995</c:v>
                </c:pt>
                <c:pt idx="3576">
                  <c:v>60.904283332824704</c:v>
                </c:pt>
                <c:pt idx="3577">
                  <c:v>60.921133327484128</c:v>
                </c:pt>
                <c:pt idx="3578">
                  <c:v>60.938333328564958</c:v>
                </c:pt>
                <c:pt idx="3579">
                  <c:v>60.955183331171675</c:v>
                </c:pt>
                <c:pt idx="3580">
                  <c:v>60.972366666793825</c:v>
                </c:pt>
                <c:pt idx="3581">
                  <c:v>60.989216661453248</c:v>
                </c:pt>
                <c:pt idx="3582">
                  <c:v>61.006833330790201</c:v>
                </c:pt>
                <c:pt idx="3583">
                  <c:v>61.02368333339691</c:v>
                </c:pt>
                <c:pt idx="3584">
                  <c:v>61.041000000635783</c:v>
                </c:pt>
                <c:pt idx="3585">
                  <c:v>61.057866660753888</c:v>
                </c:pt>
                <c:pt idx="3586">
                  <c:v>61.075549999872841</c:v>
                </c:pt>
                <c:pt idx="3587">
                  <c:v>61.092416667938231</c:v>
                </c:pt>
                <c:pt idx="3588">
                  <c:v>61.109683330853777</c:v>
                </c:pt>
                <c:pt idx="3589">
                  <c:v>61.126533333460493</c:v>
                </c:pt>
                <c:pt idx="3590">
                  <c:v>61.143916662534075</c:v>
                </c:pt>
                <c:pt idx="3591">
                  <c:v>61.160766665140791</c:v>
                </c:pt>
                <c:pt idx="3592">
                  <c:v>61.178149994214372</c:v>
                </c:pt>
                <c:pt idx="3593">
                  <c:v>61.194999996821089</c:v>
                </c:pt>
                <c:pt idx="3594">
                  <c:v>61.211849999427798</c:v>
                </c:pt>
                <c:pt idx="3595">
                  <c:v>61.228699994087222</c:v>
                </c:pt>
                <c:pt idx="3596">
                  <c:v>61.246383333206175</c:v>
                </c:pt>
                <c:pt idx="3597">
                  <c:v>61.263233327865599</c:v>
                </c:pt>
                <c:pt idx="3598">
                  <c:v>61.280533329645792</c:v>
                </c:pt>
                <c:pt idx="3599">
                  <c:v>61.297383332252501</c:v>
                </c:pt>
                <c:pt idx="3600">
                  <c:v>61.314299996693926</c:v>
                </c:pt>
                <c:pt idx="3601">
                  <c:v>61.331166664759316</c:v>
                </c:pt>
                <c:pt idx="3602">
                  <c:v>61.348016667366025</c:v>
                </c:pt>
                <c:pt idx="3603">
                  <c:v>61.365633328755699</c:v>
                </c:pt>
                <c:pt idx="3604">
                  <c:v>61.382499996821089</c:v>
                </c:pt>
                <c:pt idx="3605">
                  <c:v>61.399349999427798</c:v>
                </c:pt>
                <c:pt idx="3606">
                  <c:v>61.416199994087222</c:v>
                </c:pt>
                <c:pt idx="3607">
                  <c:v>61.433049996693931</c:v>
                </c:pt>
                <c:pt idx="3608">
                  <c:v>61.450750001271565</c:v>
                </c:pt>
                <c:pt idx="3609">
                  <c:v>61.467583330472308</c:v>
                </c:pt>
                <c:pt idx="3610">
                  <c:v>61.484649999936423</c:v>
                </c:pt>
                <c:pt idx="3611">
                  <c:v>61.501516668001813</c:v>
                </c:pt>
                <c:pt idx="3612">
                  <c:v>61.518366662661236</c:v>
                </c:pt>
                <c:pt idx="3613">
                  <c:v>61.535216665267946</c:v>
                </c:pt>
                <c:pt idx="3614">
                  <c:v>61.552766664822897</c:v>
                </c:pt>
                <c:pt idx="3615">
                  <c:v>61.569633332888287</c:v>
                </c:pt>
                <c:pt idx="3616">
                  <c:v>61.586483327547711</c:v>
                </c:pt>
                <c:pt idx="3617">
                  <c:v>61.60333333015442</c:v>
                </c:pt>
                <c:pt idx="3618">
                  <c:v>61.620916660626726</c:v>
                </c:pt>
                <c:pt idx="3619">
                  <c:v>61.637766663233442</c:v>
                </c:pt>
                <c:pt idx="3620">
                  <c:v>61.654616665840152</c:v>
                </c:pt>
                <c:pt idx="3621">
                  <c:v>61.671483333905535</c:v>
                </c:pt>
                <c:pt idx="3622">
                  <c:v>61.688633330663045</c:v>
                </c:pt>
                <c:pt idx="3623">
                  <c:v>61.705783327420555</c:v>
                </c:pt>
                <c:pt idx="3624">
                  <c:v>61.72324999968211</c:v>
                </c:pt>
                <c:pt idx="3625">
                  <c:v>61.740099994341534</c:v>
                </c:pt>
                <c:pt idx="3626">
                  <c:v>61.75708332856496</c:v>
                </c:pt>
                <c:pt idx="3627">
                  <c:v>61.773933331171669</c:v>
                </c:pt>
                <c:pt idx="3628">
                  <c:v>61.790799999237059</c:v>
                </c:pt>
                <c:pt idx="3629">
                  <c:v>61.808199993769328</c:v>
                </c:pt>
                <c:pt idx="3630">
                  <c:v>61.825049996376038</c:v>
                </c:pt>
                <c:pt idx="3631">
                  <c:v>61.842583330472308</c:v>
                </c:pt>
                <c:pt idx="3632">
                  <c:v>61.859433333079018</c:v>
                </c:pt>
                <c:pt idx="3633">
                  <c:v>61.877016663551331</c:v>
                </c:pt>
                <c:pt idx="3634">
                  <c:v>61.893883331616721</c:v>
                </c:pt>
                <c:pt idx="3635">
                  <c:v>61.91073333422343</c:v>
                </c:pt>
                <c:pt idx="3636">
                  <c:v>61.927583328882854</c:v>
                </c:pt>
                <c:pt idx="3637">
                  <c:v>61.94458332856496</c:v>
                </c:pt>
                <c:pt idx="3638">
                  <c:v>61.96144999663035</c:v>
                </c:pt>
                <c:pt idx="3639">
                  <c:v>61.97833333015442</c:v>
                </c:pt>
                <c:pt idx="3640">
                  <c:v>61.99518333276113</c:v>
                </c:pt>
                <c:pt idx="3641">
                  <c:v>62.012866663932797</c:v>
                </c:pt>
                <c:pt idx="3642">
                  <c:v>62.029716666539507</c:v>
                </c:pt>
                <c:pt idx="3643">
                  <c:v>62.04703333377838</c:v>
                </c:pt>
                <c:pt idx="3644">
                  <c:v>62.063883328437804</c:v>
                </c:pt>
                <c:pt idx="3645">
                  <c:v>62.080883328119917</c:v>
                </c:pt>
                <c:pt idx="3646">
                  <c:v>62.0977499961853</c:v>
                </c:pt>
                <c:pt idx="3647">
                  <c:v>62.114983328183492</c:v>
                </c:pt>
                <c:pt idx="3648">
                  <c:v>62.131849996248881</c:v>
                </c:pt>
                <c:pt idx="3649">
                  <c:v>62.149333333969118</c:v>
                </c:pt>
                <c:pt idx="3650">
                  <c:v>62.166183328628541</c:v>
                </c:pt>
                <c:pt idx="3651">
                  <c:v>62.183049996693931</c:v>
                </c:pt>
                <c:pt idx="3652">
                  <c:v>62.199916664759321</c:v>
                </c:pt>
                <c:pt idx="3653">
                  <c:v>62.216766667366031</c:v>
                </c:pt>
                <c:pt idx="3654">
                  <c:v>62.233983333905535</c:v>
                </c:pt>
                <c:pt idx="3655">
                  <c:v>62.250866667429605</c:v>
                </c:pt>
                <c:pt idx="3656">
                  <c:v>62.267716662089029</c:v>
                </c:pt>
                <c:pt idx="3657">
                  <c:v>62.284566664695738</c:v>
                </c:pt>
                <c:pt idx="3658">
                  <c:v>62.301933328310646</c:v>
                </c:pt>
                <c:pt idx="3659">
                  <c:v>62.318783330917356</c:v>
                </c:pt>
                <c:pt idx="3660">
                  <c:v>62.336433331171669</c:v>
                </c:pt>
                <c:pt idx="3661">
                  <c:v>62.353249994913739</c:v>
                </c:pt>
                <c:pt idx="3662">
                  <c:v>62.370983330408734</c:v>
                </c:pt>
                <c:pt idx="3663">
                  <c:v>62.387849998474124</c:v>
                </c:pt>
                <c:pt idx="3664">
                  <c:v>62.405283331871033</c:v>
                </c:pt>
                <c:pt idx="3665">
                  <c:v>62.422133334477742</c:v>
                </c:pt>
                <c:pt idx="3666">
                  <c:v>62.43983333110809</c:v>
                </c:pt>
                <c:pt idx="3667">
                  <c:v>62.4566833337148</c:v>
                </c:pt>
                <c:pt idx="3668">
                  <c:v>62.47416666348775</c:v>
                </c:pt>
                <c:pt idx="3669">
                  <c:v>62.49101666609446</c:v>
                </c:pt>
                <c:pt idx="3670">
                  <c:v>62.50848333040873</c:v>
                </c:pt>
                <c:pt idx="3671">
                  <c:v>62.52534999847412</c:v>
                </c:pt>
                <c:pt idx="3672">
                  <c:v>62.54223333199819</c:v>
                </c:pt>
                <c:pt idx="3673">
                  <c:v>62.5590833346049</c:v>
                </c:pt>
                <c:pt idx="3674">
                  <c:v>62.576499994595842</c:v>
                </c:pt>
                <c:pt idx="3675">
                  <c:v>62.593349997202559</c:v>
                </c:pt>
                <c:pt idx="3676">
                  <c:v>62.610799996058148</c:v>
                </c:pt>
                <c:pt idx="3677">
                  <c:v>62.627649998664857</c:v>
                </c:pt>
                <c:pt idx="3678">
                  <c:v>62.645116662979127</c:v>
                </c:pt>
                <c:pt idx="3679">
                  <c:v>62.661966665585837</c:v>
                </c:pt>
                <c:pt idx="3680">
                  <c:v>62.679366668065391</c:v>
                </c:pt>
                <c:pt idx="3681">
                  <c:v>62.696216662724815</c:v>
                </c:pt>
                <c:pt idx="3682">
                  <c:v>62.713899993896483</c:v>
                </c:pt>
                <c:pt idx="3683">
                  <c:v>62.730766661961873</c:v>
                </c:pt>
                <c:pt idx="3684">
                  <c:v>62.748433327674867</c:v>
                </c:pt>
                <c:pt idx="3685">
                  <c:v>62.765283330281576</c:v>
                </c:pt>
                <c:pt idx="3686">
                  <c:v>62.782550001144408</c:v>
                </c:pt>
                <c:pt idx="3687">
                  <c:v>62.799416661262512</c:v>
                </c:pt>
                <c:pt idx="3688">
                  <c:v>62.816650001207989</c:v>
                </c:pt>
                <c:pt idx="3689">
                  <c:v>62.833533334732053</c:v>
                </c:pt>
                <c:pt idx="3690">
                  <c:v>62.850383329391477</c:v>
                </c:pt>
                <c:pt idx="3691">
                  <c:v>62.867233331998186</c:v>
                </c:pt>
                <c:pt idx="3692">
                  <c:v>62.884833327929179</c:v>
                </c:pt>
                <c:pt idx="3693">
                  <c:v>62.901683330535889</c:v>
                </c:pt>
                <c:pt idx="3694">
                  <c:v>62.918833327293399</c:v>
                </c:pt>
                <c:pt idx="3695">
                  <c:v>62.935666664441428</c:v>
                </c:pt>
                <c:pt idx="3696">
                  <c:v>62.952516667048137</c:v>
                </c:pt>
                <c:pt idx="3697">
                  <c:v>62.969666663805647</c:v>
                </c:pt>
                <c:pt idx="3698">
                  <c:v>62.986516666412356</c:v>
                </c:pt>
                <c:pt idx="3699">
                  <c:v>63.004183332125343</c:v>
                </c:pt>
                <c:pt idx="3700">
                  <c:v>63.021033334732053</c:v>
                </c:pt>
                <c:pt idx="3701">
                  <c:v>63.038433329264322</c:v>
                </c:pt>
                <c:pt idx="3702">
                  <c:v>63.055283331871031</c:v>
                </c:pt>
                <c:pt idx="3703">
                  <c:v>63.072133334477741</c:v>
                </c:pt>
                <c:pt idx="3704">
                  <c:v>63.088983329137164</c:v>
                </c:pt>
                <c:pt idx="3705">
                  <c:v>63.106683333714805</c:v>
                </c:pt>
                <c:pt idx="3706">
                  <c:v>63.123533328374229</c:v>
                </c:pt>
                <c:pt idx="3707">
                  <c:v>63.14104999701182</c:v>
                </c:pt>
                <c:pt idx="3708">
                  <c:v>63.157899999618529</c:v>
                </c:pt>
                <c:pt idx="3709">
                  <c:v>63.175549999872842</c:v>
                </c:pt>
                <c:pt idx="3710">
                  <c:v>63.192399994532266</c:v>
                </c:pt>
                <c:pt idx="3711">
                  <c:v>63.209966667493184</c:v>
                </c:pt>
                <c:pt idx="3712">
                  <c:v>63.226816662152608</c:v>
                </c:pt>
                <c:pt idx="3713">
                  <c:v>63.244549997647603</c:v>
                </c:pt>
                <c:pt idx="3714">
                  <c:v>63.261416665712993</c:v>
                </c:pt>
                <c:pt idx="3715">
                  <c:v>63.27903332710266</c:v>
                </c:pt>
                <c:pt idx="3716">
                  <c:v>63.295883329709369</c:v>
                </c:pt>
                <c:pt idx="3717">
                  <c:v>63.313466660181682</c:v>
                </c:pt>
                <c:pt idx="3718">
                  <c:v>63.330316662788391</c:v>
                </c:pt>
                <c:pt idx="3719">
                  <c:v>63.3477499961853</c:v>
                </c:pt>
                <c:pt idx="3720">
                  <c:v>63.364599998792009</c:v>
                </c:pt>
                <c:pt idx="3721">
                  <c:v>63.382349999745685</c:v>
                </c:pt>
                <c:pt idx="3722">
                  <c:v>63.399199994405109</c:v>
                </c:pt>
                <c:pt idx="3723">
                  <c:v>63.416349999109904</c:v>
                </c:pt>
                <c:pt idx="3724">
                  <c:v>63.433233332633975</c:v>
                </c:pt>
                <c:pt idx="3725">
                  <c:v>63.450916663805643</c:v>
                </c:pt>
                <c:pt idx="3726">
                  <c:v>63.467783331871033</c:v>
                </c:pt>
                <c:pt idx="3727">
                  <c:v>63.485099999109906</c:v>
                </c:pt>
                <c:pt idx="3728">
                  <c:v>63.502033329010011</c:v>
                </c:pt>
                <c:pt idx="3729">
                  <c:v>63.518899997075401</c:v>
                </c:pt>
                <c:pt idx="3730">
                  <c:v>63.53574999968211</c:v>
                </c:pt>
                <c:pt idx="3731">
                  <c:v>63.552599994341534</c:v>
                </c:pt>
                <c:pt idx="3732">
                  <c:v>63.56959999402364</c:v>
                </c:pt>
                <c:pt idx="3733">
                  <c:v>63.58644999663035</c:v>
                </c:pt>
                <c:pt idx="3734">
                  <c:v>63.603299999237059</c:v>
                </c:pt>
                <c:pt idx="3735">
                  <c:v>63.620733332633975</c:v>
                </c:pt>
                <c:pt idx="3736">
                  <c:v>63.637583327293399</c:v>
                </c:pt>
                <c:pt idx="3737">
                  <c:v>63.655283331871033</c:v>
                </c:pt>
                <c:pt idx="3738">
                  <c:v>63.672133334477742</c:v>
                </c:pt>
                <c:pt idx="3739">
                  <c:v>63.689733330408735</c:v>
                </c:pt>
                <c:pt idx="3740">
                  <c:v>63.706583333015445</c:v>
                </c:pt>
                <c:pt idx="3741">
                  <c:v>63.723450001080828</c:v>
                </c:pt>
                <c:pt idx="3742">
                  <c:v>63.740316661198932</c:v>
                </c:pt>
                <c:pt idx="3743">
                  <c:v>63.758066662152608</c:v>
                </c:pt>
                <c:pt idx="3744">
                  <c:v>63.774916664759317</c:v>
                </c:pt>
                <c:pt idx="3745">
                  <c:v>63.791849994659422</c:v>
                </c:pt>
                <c:pt idx="3746">
                  <c:v>63.808683331807451</c:v>
                </c:pt>
                <c:pt idx="3747">
                  <c:v>63.825533334414168</c:v>
                </c:pt>
                <c:pt idx="3748">
                  <c:v>63.842783331871033</c:v>
                </c:pt>
                <c:pt idx="3749">
                  <c:v>63.859633334477742</c:v>
                </c:pt>
                <c:pt idx="3750">
                  <c:v>63.877316665649417</c:v>
                </c:pt>
                <c:pt idx="3751">
                  <c:v>63.894166660308841</c:v>
                </c:pt>
                <c:pt idx="3752">
                  <c:v>63.91164999802907</c:v>
                </c:pt>
                <c:pt idx="3753">
                  <c:v>63.928500000635786</c:v>
                </c:pt>
                <c:pt idx="3754">
                  <c:v>63.94598333040873</c:v>
                </c:pt>
                <c:pt idx="3755">
                  <c:v>63.962833333015439</c:v>
                </c:pt>
                <c:pt idx="3756">
                  <c:v>63.980266666412355</c:v>
                </c:pt>
                <c:pt idx="3757">
                  <c:v>63.997116661071779</c:v>
                </c:pt>
                <c:pt idx="3758">
                  <c:v>64.01469999949137</c:v>
                </c:pt>
                <c:pt idx="3759">
                  <c:v>64.031549994150794</c:v>
                </c:pt>
                <c:pt idx="3760">
                  <c:v>64.048599998156234</c:v>
                </c:pt>
                <c:pt idx="3761">
                  <c:v>64.065450000762937</c:v>
                </c:pt>
                <c:pt idx="3762">
                  <c:v>64.08229999542236</c:v>
                </c:pt>
                <c:pt idx="3763">
                  <c:v>64.099133332570389</c:v>
                </c:pt>
                <c:pt idx="3764">
                  <c:v>64.115983327229813</c:v>
                </c:pt>
                <c:pt idx="3765">
                  <c:v>64.133699997266135</c:v>
                </c:pt>
                <c:pt idx="3766">
                  <c:v>64.150549999872837</c:v>
                </c:pt>
                <c:pt idx="3767">
                  <c:v>64.168016664187107</c:v>
                </c:pt>
                <c:pt idx="3768">
                  <c:v>64.184883332252497</c:v>
                </c:pt>
                <c:pt idx="3769">
                  <c:v>64.201783331235248</c:v>
                </c:pt>
                <c:pt idx="3770">
                  <c:v>64.218633333841964</c:v>
                </c:pt>
                <c:pt idx="3771">
                  <c:v>64.235499993960062</c:v>
                </c:pt>
                <c:pt idx="3772">
                  <c:v>64.252349996566778</c:v>
                </c:pt>
                <c:pt idx="3773">
                  <c:v>64.26919999917348</c:v>
                </c:pt>
                <c:pt idx="3774">
                  <c:v>64.28606666723887</c:v>
                </c:pt>
                <c:pt idx="3775">
                  <c:v>64.30353333155314</c:v>
                </c:pt>
                <c:pt idx="3776">
                  <c:v>64.320383334159857</c:v>
                </c:pt>
                <c:pt idx="3777">
                  <c:v>64.337349994977316</c:v>
                </c:pt>
                <c:pt idx="3778">
                  <c:v>64.354199997584018</c:v>
                </c:pt>
                <c:pt idx="3779">
                  <c:v>64.371083331108096</c:v>
                </c:pt>
                <c:pt idx="3780">
                  <c:v>64.388083330790195</c:v>
                </c:pt>
                <c:pt idx="3781">
                  <c:v>64.404949998855585</c:v>
                </c:pt>
                <c:pt idx="3782">
                  <c:v>64.421816666920975</c:v>
                </c:pt>
                <c:pt idx="3783">
                  <c:v>64.439083329836521</c:v>
                </c:pt>
                <c:pt idx="3784">
                  <c:v>64.455933332443237</c:v>
                </c:pt>
                <c:pt idx="3785">
                  <c:v>64.472783327102661</c:v>
                </c:pt>
                <c:pt idx="3786">
                  <c:v>64.489649995168051</c:v>
                </c:pt>
                <c:pt idx="3787">
                  <c:v>64.506566667556768</c:v>
                </c:pt>
                <c:pt idx="3788">
                  <c:v>64.523416662216192</c:v>
                </c:pt>
                <c:pt idx="3789">
                  <c:v>64.540266664822894</c:v>
                </c:pt>
                <c:pt idx="3790">
                  <c:v>64.557699998219803</c:v>
                </c:pt>
                <c:pt idx="3791">
                  <c:v>64.574566666285193</c:v>
                </c:pt>
                <c:pt idx="3792">
                  <c:v>64.591849994659427</c:v>
                </c:pt>
                <c:pt idx="3793">
                  <c:v>64.608699997266129</c:v>
                </c:pt>
                <c:pt idx="3794">
                  <c:v>64.625949994723001</c:v>
                </c:pt>
                <c:pt idx="3795">
                  <c:v>64.642816662788391</c:v>
                </c:pt>
                <c:pt idx="3796">
                  <c:v>64.660516667366025</c:v>
                </c:pt>
                <c:pt idx="3797">
                  <c:v>64.677366662025449</c:v>
                </c:pt>
                <c:pt idx="3798">
                  <c:v>64.69508333206177</c:v>
                </c:pt>
                <c:pt idx="3799">
                  <c:v>64.71195000012716</c:v>
                </c:pt>
                <c:pt idx="3800">
                  <c:v>64.729333329200742</c:v>
                </c:pt>
                <c:pt idx="3801">
                  <c:v>64.746183331807458</c:v>
                </c:pt>
                <c:pt idx="3802">
                  <c:v>64.763349994023642</c:v>
                </c:pt>
                <c:pt idx="3803">
                  <c:v>64.780199996630344</c:v>
                </c:pt>
                <c:pt idx="3804">
                  <c:v>64.797616664568579</c:v>
                </c:pt>
                <c:pt idx="3805">
                  <c:v>64.814466667175296</c:v>
                </c:pt>
                <c:pt idx="3806">
                  <c:v>64.83131666183472</c:v>
                </c:pt>
                <c:pt idx="3807">
                  <c:v>64.848166664441422</c:v>
                </c:pt>
                <c:pt idx="3808">
                  <c:v>64.865416661898294</c:v>
                </c:pt>
                <c:pt idx="3809">
                  <c:v>64.882283329963684</c:v>
                </c:pt>
                <c:pt idx="3810">
                  <c:v>64.899666666984558</c:v>
                </c:pt>
                <c:pt idx="3811">
                  <c:v>64.916533327102655</c:v>
                </c:pt>
                <c:pt idx="3812">
                  <c:v>64.933816663424167</c:v>
                </c:pt>
                <c:pt idx="3813">
                  <c:v>64.950683331489557</c:v>
                </c:pt>
                <c:pt idx="3814">
                  <c:v>64.967549999554947</c:v>
                </c:pt>
                <c:pt idx="3815">
                  <c:v>64.984399994214371</c:v>
                </c:pt>
                <c:pt idx="3816">
                  <c:v>65.001249996821088</c:v>
                </c:pt>
                <c:pt idx="3817">
                  <c:v>65.01809999942779</c:v>
                </c:pt>
                <c:pt idx="3818">
                  <c:v>65.034949994087214</c:v>
                </c:pt>
                <c:pt idx="3819">
                  <c:v>65.051949993769327</c:v>
                </c:pt>
                <c:pt idx="3820">
                  <c:v>65.068799996376043</c:v>
                </c:pt>
                <c:pt idx="3821">
                  <c:v>65.085649998982746</c:v>
                </c:pt>
                <c:pt idx="3822">
                  <c:v>65.102499993642169</c:v>
                </c:pt>
                <c:pt idx="3823">
                  <c:v>65.119383327166233</c:v>
                </c:pt>
                <c:pt idx="3824">
                  <c:v>65.136283334096277</c:v>
                </c:pt>
                <c:pt idx="3825">
                  <c:v>65.1531333287557</c:v>
                </c:pt>
                <c:pt idx="3826">
                  <c:v>65.16999999682109</c:v>
                </c:pt>
                <c:pt idx="3827">
                  <c:v>65.186849999427793</c:v>
                </c:pt>
                <c:pt idx="3828">
                  <c:v>65.203699994087216</c:v>
                </c:pt>
                <c:pt idx="3829">
                  <c:v>65.220549996693933</c:v>
                </c:pt>
                <c:pt idx="3830">
                  <c:v>65.237600000699359</c:v>
                </c:pt>
                <c:pt idx="3831">
                  <c:v>65.254449995358783</c:v>
                </c:pt>
                <c:pt idx="3832">
                  <c:v>65.271883328755692</c:v>
                </c:pt>
                <c:pt idx="3833">
                  <c:v>65.288733331362408</c:v>
                </c:pt>
                <c:pt idx="3834">
                  <c:v>65.305866662661231</c:v>
                </c:pt>
                <c:pt idx="3835">
                  <c:v>65.322716665267947</c:v>
                </c:pt>
                <c:pt idx="3836">
                  <c:v>65.340066663424167</c:v>
                </c:pt>
                <c:pt idx="3837">
                  <c:v>65.356916666030884</c:v>
                </c:pt>
                <c:pt idx="3838">
                  <c:v>65.374583331743878</c:v>
                </c:pt>
                <c:pt idx="3839">
                  <c:v>65.39143333435058</c:v>
                </c:pt>
                <c:pt idx="3840">
                  <c:v>65.408283329010004</c:v>
                </c:pt>
                <c:pt idx="3841">
                  <c:v>65.425133331616721</c:v>
                </c:pt>
                <c:pt idx="3842">
                  <c:v>65.442783331871027</c:v>
                </c:pt>
                <c:pt idx="3843">
                  <c:v>65.459649999936417</c:v>
                </c:pt>
                <c:pt idx="3844">
                  <c:v>65.477233330408737</c:v>
                </c:pt>
                <c:pt idx="3845">
                  <c:v>65.494083333015439</c:v>
                </c:pt>
                <c:pt idx="3846">
                  <c:v>65.511366661389673</c:v>
                </c:pt>
                <c:pt idx="3847">
                  <c:v>65.528216663996375</c:v>
                </c:pt>
                <c:pt idx="3848">
                  <c:v>65.545050001144403</c:v>
                </c:pt>
                <c:pt idx="3849">
                  <c:v>65.561899995803827</c:v>
                </c:pt>
                <c:pt idx="3850">
                  <c:v>65.578766663869217</c:v>
                </c:pt>
                <c:pt idx="3851">
                  <c:v>65.596600000063574</c:v>
                </c:pt>
                <c:pt idx="3852">
                  <c:v>65.613449994722998</c:v>
                </c:pt>
                <c:pt idx="3853">
                  <c:v>65.630316662788388</c:v>
                </c:pt>
                <c:pt idx="3854">
                  <c:v>65.647183330853778</c:v>
                </c:pt>
                <c:pt idx="3855">
                  <c:v>65.664849996566772</c:v>
                </c:pt>
                <c:pt idx="3856">
                  <c:v>65.681716664632162</c:v>
                </c:pt>
                <c:pt idx="3857">
                  <c:v>65.698916665712986</c:v>
                </c:pt>
                <c:pt idx="3858">
                  <c:v>65.715783333778376</c:v>
                </c:pt>
                <c:pt idx="3859">
                  <c:v>65.73313333193461</c:v>
                </c:pt>
                <c:pt idx="3860">
                  <c:v>65.750016665458674</c:v>
                </c:pt>
                <c:pt idx="3861">
                  <c:v>65.76686666806539</c:v>
                </c:pt>
                <c:pt idx="3862">
                  <c:v>65.783733328183487</c:v>
                </c:pt>
                <c:pt idx="3863">
                  <c:v>65.800583330790204</c:v>
                </c:pt>
                <c:pt idx="3864">
                  <c:v>65.817666665712991</c:v>
                </c:pt>
                <c:pt idx="3865">
                  <c:v>65.834516660372415</c:v>
                </c:pt>
                <c:pt idx="3866">
                  <c:v>65.851366662979132</c:v>
                </c:pt>
                <c:pt idx="3867">
                  <c:v>65.868216665585834</c:v>
                </c:pt>
                <c:pt idx="3868">
                  <c:v>65.885066660245258</c:v>
                </c:pt>
                <c:pt idx="3869">
                  <c:v>65.902083333333337</c:v>
                </c:pt>
                <c:pt idx="3870">
                  <c:v>65.918933327992761</c:v>
                </c:pt>
                <c:pt idx="3871">
                  <c:v>65.935833326975498</c:v>
                </c:pt>
                <c:pt idx="3872">
                  <c:v>65.952699995040888</c:v>
                </c:pt>
                <c:pt idx="3873">
                  <c:v>65.970299998919174</c:v>
                </c:pt>
                <c:pt idx="3874">
                  <c:v>65.987149993578598</c:v>
                </c:pt>
                <c:pt idx="3875">
                  <c:v>66.004766662915543</c:v>
                </c:pt>
                <c:pt idx="3876">
                  <c:v>66.021633330980933</c:v>
                </c:pt>
                <c:pt idx="3877">
                  <c:v>66.039299996693927</c:v>
                </c:pt>
                <c:pt idx="3878">
                  <c:v>66.056166664759317</c:v>
                </c:pt>
                <c:pt idx="3879">
                  <c:v>66.073733329772949</c:v>
                </c:pt>
                <c:pt idx="3880">
                  <c:v>66.090599997838339</c:v>
                </c:pt>
                <c:pt idx="3881">
                  <c:v>66.107466665903729</c:v>
                </c:pt>
                <c:pt idx="3882">
                  <c:v>66.124316660563153</c:v>
                </c:pt>
                <c:pt idx="3883">
                  <c:v>66.141166663169855</c:v>
                </c:pt>
                <c:pt idx="3884">
                  <c:v>66.158650000890091</c:v>
                </c:pt>
                <c:pt idx="3885">
                  <c:v>66.175516661008203</c:v>
                </c:pt>
                <c:pt idx="3886">
                  <c:v>66.193166661262509</c:v>
                </c:pt>
                <c:pt idx="3887">
                  <c:v>66.210016663869226</c:v>
                </c:pt>
                <c:pt idx="3888">
                  <c:v>66.227716660499567</c:v>
                </c:pt>
                <c:pt idx="3889">
                  <c:v>66.244566663106283</c:v>
                </c:pt>
                <c:pt idx="3890">
                  <c:v>66.261416665712986</c:v>
                </c:pt>
                <c:pt idx="3891">
                  <c:v>66.27826666037241</c:v>
                </c:pt>
                <c:pt idx="3892">
                  <c:v>66.295116662979126</c:v>
                </c:pt>
                <c:pt idx="3893">
                  <c:v>66.311966665585842</c:v>
                </c:pt>
                <c:pt idx="3894">
                  <c:v>66.329600000381475</c:v>
                </c:pt>
                <c:pt idx="3895">
                  <c:v>66.346466660499573</c:v>
                </c:pt>
                <c:pt idx="3896">
                  <c:v>66.364133334159845</c:v>
                </c:pt>
                <c:pt idx="3897">
                  <c:v>66.380983328819269</c:v>
                </c:pt>
                <c:pt idx="3898">
                  <c:v>66.397849996884659</c:v>
                </c:pt>
                <c:pt idx="3899">
                  <c:v>66.414699999491376</c:v>
                </c:pt>
                <c:pt idx="3900">
                  <c:v>66.431966662406921</c:v>
                </c:pt>
                <c:pt idx="3901">
                  <c:v>66.448816665013638</c:v>
                </c:pt>
                <c:pt idx="3902">
                  <c:v>66.466216667493185</c:v>
                </c:pt>
                <c:pt idx="3903">
                  <c:v>66.483066662152609</c:v>
                </c:pt>
                <c:pt idx="3904">
                  <c:v>66.500516661008206</c:v>
                </c:pt>
                <c:pt idx="3905">
                  <c:v>66.517366663614908</c:v>
                </c:pt>
                <c:pt idx="3906">
                  <c:v>66.534249997138971</c:v>
                </c:pt>
                <c:pt idx="3907">
                  <c:v>66.551083334287014</c:v>
                </c:pt>
                <c:pt idx="3908">
                  <c:v>66.567933328946438</c:v>
                </c:pt>
                <c:pt idx="3909">
                  <c:v>66.58478333155314</c:v>
                </c:pt>
                <c:pt idx="3910">
                  <c:v>66.60164999961853</c:v>
                </c:pt>
                <c:pt idx="3911">
                  <c:v>66.618599994977316</c:v>
                </c:pt>
                <c:pt idx="3912">
                  <c:v>66.635466663042706</c:v>
                </c:pt>
                <c:pt idx="3913">
                  <c:v>66.653183333079014</c:v>
                </c:pt>
                <c:pt idx="3914">
                  <c:v>66.670033327738437</c:v>
                </c:pt>
                <c:pt idx="3915">
                  <c:v>66.687333329518637</c:v>
                </c:pt>
                <c:pt idx="3916">
                  <c:v>66.704249993960062</c:v>
                </c:pt>
                <c:pt idx="3917">
                  <c:v>66.721783328056333</c:v>
                </c:pt>
                <c:pt idx="3918">
                  <c:v>66.738633330663049</c:v>
                </c:pt>
                <c:pt idx="3919">
                  <c:v>66.756183330217993</c:v>
                </c:pt>
                <c:pt idx="3920">
                  <c:v>66.77303333282471</c:v>
                </c:pt>
                <c:pt idx="3921">
                  <c:v>66.790799999237066</c:v>
                </c:pt>
                <c:pt idx="3922">
                  <c:v>66.80764999389649</c:v>
                </c:pt>
                <c:pt idx="3923">
                  <c:v>66.824499996503192</c:v>
                </c:pt>
                <c:pt idx="3924">
                  <c:v>66.841349999109909</c:v>
                </c:pt>
                <c:pt idx="3925">
                  <c:v>66.85904999574025</c:v>
                </c:pt>
                <c:pt idx="3926">
                  <c:v>66.875899998346966</c:v>
                </c:pt>
                <c:pt idx="3927">
                  <c:v>66.893266661961874</c:v>
                </c:pt>
                <c:pt idx="3928">
                  <c:v>66.910116664568577</c:v>
                </c:pt>
                <c:pt idx="3929">
                  <c:v>66.926983332633966</c:v>
                </c:pt>
                <c:pt idx="3930">
                  <c:v>66.94383332729339</c:v>
                </c:pt>
                <c:pt idx="3931">
                  <c:v>66.961199998855591</c:v>
                </c:pt>
                <c:pt idx="3932">
                  <c:v>66.978066666920981</c:v>
                </c:pt>
                <c:pt idx="3933">
                  <c:v>66.995433330535889</c:v>
                </c:pt>
                <c:pt idx="3934">
                  <c:v>67.012266667683917</c:v>
                </c:pt>
                <c:pt idx="3935">
                  <c:v>67.029116662343341</c:v>
                </c:pt>
                <c:pt idx="3936">
                  <c:v>67.045966664950058</c:v>
                </c:pt>
                <c:pt idx="3937">
                  <c:v>67.063683327039087</c:v>
                </c:pt>
                <c:pt idx="3938">
                  <c:v>67.080549995104477</c:v>
                </c:pt>
                <c:pt idx="3939">
                  <c:v>67.097916666666663</c:v>
                </c:pt>
                <c:pt idx="3940">
                  <c:v>67.114766661326087</c:v>
                </c:pt>
                <c:pt idx="3941">
                  <c:v>67.13239999612172</c:v>
                </c:pt>
                <c:pt idx="3942">
                  <c:v>67.14926666418711</c:v>
                </c:pt>
                <c:pt idx="3943">
                  <c:v>67.166650001207984</c:v>
                </c:pt>
                <c:pt idx="3944">
                  <c:v>67.183499995867408</c:v>
                </c:pt>
                <c:pt idx="3945">
                  <c:v>67.20124999682109</c:v>
                </c:pt>
                <c:pt idx="3946">
                  <c:v>67.218133330345154</c:v>
                </c:pt>
                <c:pt idx="3947">
                  <c:v>67.235499993960062</c:v>
                </c:pt>
                <c:pt idx="3948">
                  <c:v>67.252349996566778</c:v>
                </c:pt>
                <c:pt idx="3949">
                  <c:v>67.269316665331516</c:v>
                </c:pt>
                <c:pt idx="3950">
                  <c:v>67.286183333396906</c:v>
                </c:pt>
                <c:pt idx="3951">
                  <c:v>67.303600001335141</c:v>
                </c:pt>
                <c:pt idx="3952">
                  <c:v>67.320449995994565</c:v>
                </c:pt>
                <c:pt idx="3953">
                  <c:v>67.337299998601281</c:v>
                </c:pt>
                <c:pt idx="3954">
                  <c:v>67.354150001207984</c:v>
                </c:pt>
                <c:pt idx="3955">
                  <c:v>67.370999995867408</c:v>
                </c:pt>
                <c:pt idx="3956">
                  <c:v>67.388733331362403</c:v>
                </c:pt>
                <c:pt idx="3957">
                  <c:v>67.405583333969119</c:v>
                </c:pt>
                <c:pt idx="3958">
                  <c:v>67.423166664441425</c:v>
                </c:pt>
                <c:pt idx="3959">
                  <c:v>67.440016667048141</c:v>
                </c:pt>
                <c:pt idx="3960">
                  <c:v>67.456866661707565</c:v>
                </c:pt>
                <c:pt idx="3961">
                  <c:v>67.473716664314267</c:v>
                </c:pt>
                <c:pt idx="3962">
                  <c:v>67.490566666920984</c:v>
                </c:pt>
                <c:pt idx="3963">
                  <c:v>67.50833333333334</c:v>
                </c:pt>
                <c:pt idx="3964">
                  <c:v>67.525183327992764</c:v>
                </c:pt>
                <c:pt idx="3965">
                  <c:v>67.542783331871036</c:v>
                </c:pt>
                <c:pt idx="3966">
                  <c:v>67.559633334477738</c:v>
                </c:pt>
                <c:pt idx="3967">
                  <c:v>67.576483329137162</c:v>
                </c:pt>
                <c:pt idx="3968">
                  <c:v>67.593333331743878</c:v>
                </c:pt>
                <c:pt idx="3969">
                  <c:v>67.61018333435058</c:v>
                </c:pt>
                <c:pt idx="3970">
                  <c:v>67.627799995740261</c:v>
                </c:pt>
                <c:pt idx="3971">
                  <c:v>67.644666663805637</c:v>
                </c:pt>
                <c:pt idx="3972">
                  <c:v>67.661516666412354</c:v>
                </c:pt>
                <c:pt idx="3973">
                  <c:v>67.678366661071777</c:v>
                </c:pt>
                <c:pt idx="3974">
                  <c:v>67.695216663678494</c:v>
                </c:pt>
                <c:pt idx="3975">
                  <c:v>67.712716666857403</c:v>
                </c:pt>
                <c:pt idx="3976">
                  <c:v>67.729766662915551</c:v>
                </c:pt>
                <c:pt idx="3977">
                  <c:v>67.746649996439615</c:v>
                </c:pt>
                <c:pt idx="3978">
                  <c:v>67.763499999046331</c:v>
                </c:pt>
                <c:pt idx="3979">
                  <c:v>67.780349993705755</c:v>
                </c:pt>
                <c:pt idx="3980">
                  <c:v>67.797216661771145</c:v>
                </c:pt>
                <c:pt idx="3981">
                  <c:v>67.814066664377847</c:v>
                </c:pt>
                <c:pt idx="3982">
                  <c:v>67.831183330217996</c:v>
                </c:pt>
                <c:pt idx="3983">
                  <c:v>67.848033332824713</c:v>
                </c:pt>
                <c:pt idx="3984">
                  <c:v>67.865483331680295</c:v>
                </c:pt>
                <c:pt idx="3985">
                  <c:v>67.882316660881045</c:v>
                </c:pt>
                <c:pt idx="3986">
                  <c:v>67.899166663487748</c:v>
                </c:pt>
                <c:pt idx="3987">
                  <c:v>67.916016666094464</c:v>
                </c:pt>
                <c:pt idx="3988">
                  <c:v>67.932866660753888</c:v>
                </c:pt>
                <c:pt idx="3989">
                  <c:v>67.94971666336059</c:v>
                </c:pt>
                <c:pt idx="3990">
                  <c:v>67.967433333396912</c:v>
                </c:pt>
                <c:pt idx="3991">
                  <c:v>67.984299993515009</c:v>
                </c:pt>
                <c:pt idx="3992">
                  <c:v>68.001733326911932</c:v>
                </c:pt>
                <c:pt idx="3993">
                  <c:v>68.018583329518634</c:v>
                </c:pt>
                <c:pt idx="3994">
                  <c:v>68.035966666539508</c:v>
                </c:pt>
                <c:pt idx="3995">
                  <c:v>68.052816661198932</c:v>
                </c:pt>
                <c:pt idx="3996">
                  <c:v>68.069666663805648</c:v>
                </c:pt>
                <c:pt idx="3997">
                  <c:v>68.086533331871038</c:v>
                </c:pt>
                <c:pt idx="3998">
                  <c:v>68.104266667366034</c:v>
                </c:pt>
                <c:pt idx="3999">
                  <c:v>68.121133327484131</c:v>
                </c:pt>
                <c:pt idx="4000">
                  <c:v>68.138800001144403</c:v>
                </c:pt>
                <c:pt idx="4001">
                  <c:v>68.155683334668481</c:v>
                </c:pt>
                <c:pt idx="4002">
                  <c:v>68.17328333059946</c:v>
                </c:pt>
                <c:pt idx="4003">
                  <c:v>68.190133333206177</c:v>
                </c:pt>
                <c:pt idx="4004">
                  <c:v>68.206983327865601</c:v>
                </c:pt>
                <c:pt idx="4005">
                  <c:v>68.223833330472317</c:v>
                </c:pt>
                <c:pt idx="4006">
                  <c:v>68.240699998537693</c:v>
                </c:pt>
                <c:pt idx="4007">
                  <c:v>68.257916665077204</c:v>
                </c:pt>
                <c:pt idx="4008">
                  <c:v>68.27476666768392</c:v>
                </c:pt>
                <c:pt idx="4009">
                  <c:v>68.29184999465943</c:v>
                </c:pt>
                <c:pt idx="4010">
                  <c:v>68.308699997266132</c:v>
                </c:pt>
                <c:pt idx="4011">
                  <c:v>68.325750001271572</c:v>
                </c:pt>
                <c:pt idx="4012">
                  <c:v>68.342633326848343</c:v>
                </c:pt>
                <c:pt idx="4013">
                  <c:v>68.36030000050863</c:v>
                </c:pt>
                <c:pt idx="4014">
                  <c:v>68.377166660626727</c:v>
                </c:pt>
                <c:pt idx="4015">
                  <c:v>68.394816660881048</c:v>
                </c:pt>
                <c:pt idx="4016">
                  <c:v>68.41166666348775</c:v>
                </c:pt>
                <c:pt idx="4017">
                  <c:v>68.428516666094467</c:v>
                </c:pt>
                <c:pt idx="4018">
                  <c:v>68.445366660753891</c:v>
                </c:pt>
                <c:pt idx="4019">
                  <c:v>68.462233328819281</c:v>
                </c:pt>
                <c:pt idx="4020">
                  <c:v>68.47941666444143</c:v>
                </c:pt>
                <c:pt idx="4021">
                  <c:v>68.496266667048133</c:v>
                </c:pt>
                <c:pt idx="4022">
                  <c:v>68.513983329137162</c:v>
                </c:pt>
                <c:pt idx="4023">
                  <c:v>68.530833331743878</c:v>
                </c:pt>
                <c:pt idx="4024">
                  <c:v>68.5479666630427</c:v>
                </c:pt>
                <c:pt idx="4025">
                  <c:v>68.564816665649417</c:v>
                </c:pt>
                <c:pt idx="4026">
                  <c:v>68.581666660308841</c:v>
                </c:pt>
                <c:pt idx="4027">
                  <c:v>68.598516662915543</c:v>
                </c:pt>
                <c:pt idx="4028">
                  <c:v>68.615366665522259</c:v>
                </c:pt>
                <c:pt idx="4029">
                  <c:v>68.633016665776566</c:v>
                </c:pt>
                <c:pt idx="4030">
                  <c:v>68.64986666043599</c:v>
                </c:pt>
                <c:pt idx="4031">
                  <c:v>68.667533334096277</c:v>
                </c:pt>
                <c:pt idx="4032">
                  <c:v>68.6843833287557</c:v>
                </c:pt>
                <c:pt idx="4033">
                  <c:v>68.701816662152609</c:v>
                </c:pt>
                <c:pt idx="4034">
                  <c:v>68.718666664759311</c:v>
                </c:pt>
                <c:pt idx="4035">
                  <c:v>68.735516667366028</c:v>
                </c:pt>
                <c:pt idx="4036">
                  <c:v>68.752349996566778</c:v>
                </c:pt>
                <c:pt idx="4037">
                  <c:v>68.769749999046326</c:v>
                </c:pt>
                <c:pt idx="4038">
                  <c:v>68.78659999370575</c:v>
                </c:pt>
                <c:pt idx="4039">
                  <c:v>68.804316663742071</c:v>
                </c:pt>
                <c:pt idx="4040">
                  <c:v>68.821166666348773</c:v>
                </c:pt>
                <c:pt idx="4041">
                  <c:v>68.838999994595852</c:v>
                </c:pt>
                <c:pt idx="4042">
                  <c:v>68.855866662661228</c:v>
                </c:pt>
                <c:pt idx="4043">
                  <c:v>68.873249999682102</c:v>
                </c:pt>
                <c:pt idx="4044">
                  <c:v>68.890099994341526</c:v>
                </c:pt>
                <c:pt idx="4045">
                  <c:v>68.907633328437811</c:v>
                </c:pt>
                <c:pt idx="4046">
                  <c:v>68.924483331044513</c:v>
                </c:pt>
                <c:pt idx="4047">
                  <c:v>68.941716663042698</c:v>
                </c:pt>
                <c:pt idx="4048">
                  <c:v>68.958583331108088</c:v>
                </c:pt>
                <c:pt idx="4049">
                  <c:v>68.975783332188925</c:v>
                </c:pt>
                <c:pt idx="4050">
                  <c:v>68.992633326848349</c:v>
                </c:pt>
                <c:pt idx="4051">
                  <c:v>69.010366662343344</c:v>
                </c:pt>
                <c:pt idx="4052">
                  <c:v>69.027216664950046</c:v>
                </c:pt>
                <c:pt idx="4053">
                  <c:v>69.044849999745693</c:v>
                </c:pt>
                <c:pt idx="4054">
                  <c:v>69.061699994405117</c:v>
                </c:pt>
                <c:pt idx="4055">
                  <c:v>69.079316663742063</c:v>
                </c:pt>
                <c:pt idx="4056">
                  <c:v>69.096166666348779</c:v>
                </c:pt>
                <c:pt idx="4057">
                  <c:v>69.113033334414169</c:v>
                </c:pt>
                <c:pt idx="4058">
                  <c:v>69.129899994532266</c:v>
                </c:pt>
                <c:pt idx="4059">
                  <c:v>69.147099995613104</c:v>
                </c:pt>
                <c:pt idx="4060">
                  <c:v>69.163966663678494</c:v>
                </c:pt>
                <c:pt idx="4061">
                  <c:v>69.181399997075403</c:v>
                </c:pt>
                <c:pt idx="4062">
                  <c:v>69.198266665140792</c:v>
                </c:pt>
                <c:pt idx="4063">
                  <c:v>69.215683333079014</c:v>
                </c:pt>
                <c:pt idx="4064">
                  <c:v>69.232533327738437</c:v>
                </c:pt>
                <c:pt idx="4065">
                  <c:v>69.250249997774759</c:v>
                </c:pt>
                <c:pt idx="4066">
                  <c:v>69.267100000381475</c:v>
                </c:pt>
                <c:pt idx="4067">
                  <c:v>69.284816662470504</c:v>
                </c:pt>
                <c:pt idx="4068">
                  <c:v>69.301666665077207</c:v>
                </c:pt>
                <c:pt idx="4069">
                  <c:v>69.31929999987284</c:v>
                </c:pt>
                <c:pt idx="4070">
                  <c:v>69.33613332907359</c:v>
                </c:pt>
                <c:pt idx="4071">
                  <c:v>69.352983331680292</c:v>
                </c:pt>
                <c:pt idx="4072">
                  <c:v>69.369849999745682</c:v>
                </c:pt>
                <c:pt idx="4073">
                  <c:v>69.387583327293399</c:v>
                </c:pt>
                <c:pt idx="4074">
                  <c:v>69.404433329900101</c:v>
                </c:pt>
                <c:pt idx="4075">
                  <c:v>69.421683327356973</c:v>
                </c:pt>
                <c:pt idx="4076">
                  <c:v>69.438549995422363</c:v>
                </c:pt>
                <c:pt idx="4077">
                  <c:v>69.455816666285202</c:v>
                </c:pt>
                <c:pt idx="4078">
                  <c:v>69.472666660944626</c:v>
                </c:pt>
                <c:pt idx="4079">
                  <c:v>69.489516663551328</c:v>
                </c:pt>
                <c:pt idx="4080">
                  <c:v>69.506399997075405</c:v>
                </c:pt>
                <c:pt idx="4081">
                  <c:v>69.523333326975504</c:v>
                </c:pt>
                <c:pt idx="4082">
                  <c:v>69.540199995040894</c:v>
                </c:pt>
                <c:pt idx="4083">
                  <c:v>69.557349999745682</c:v>
                </c:pt>
                <c:pt idx="4084">
                  <c:v>69.574199994405106</c:v>
                </c:pt>
                <c:pt idx="4085">
                  <c:v>69.591899998982754</c:v>
                </c:pt>
                <c:pt idx="4086">
                  <c:v>69.608749993642178</c:v>
                </c:pt>
                <c:pt idx="4087">
                  <c:v>69.626549998919174</c:v>
                </c:pt>
                <c:pt idx="4088">
                  <c:v>69.643399993578598</c:v>
                </c:pt>
                <c:pt idx="4089">
                  <c:v>69.660716660817471</c:v>
                </c:pt>
                <c:pt idx="4090">
                  <c:v>69.677566663424173</c:v>
                </c:pt>
                <c:pt idx="4091">
                  <c:v>69.694416666030889</c:v>
                </c:pt>
                <c:pt idx="4092">
                  <c:v>69.711283334096279</c:v>
                </c:pt>
                <c:pt idx="4093">
                  <c:v>69.728716667493188</c:v>
                </c:pt>
                <c:pt idx="4094">
                  <c:v>69.745583327611286</c:v>
                </c:pt>
                <c:pt idx="4095">
                  <c:v>69.762799994150797</c:v>
                </c:pt>
                <c:pt idx="4096">
                  <c:v>69.779649996757513</c:v>
                </c:pt>
                <c:pt idx="4097">
                  <c:v>69.796583334604904</c:v>
                </c:pt>
                <c:pt idx="4098">
                  <c:v>69.813433329264328</c:v>
                </c:pt>
                <c:pt idx="4099">
                  <c:v>69.831133333841962</c:v>
                </c:pt>
                <c:pt idx="4100">
                  <c:v>69.847999993960059</c:v>
                </c:pt>
                <c:pt idx="4101">
                  <c:v>69.865466666221621</c:v>
                </c:pt>
                <c:pt idx="4102">
                  <c:v>69.882316660881045</c:v>
                </c:pt>
                <c:pt idx="4103">
                  <c:v>69.899183328946435</c:v>
                </c:pt>
                <c:pt idx="4104">
                  <c:v>69.916016666094464</c:v>
                </c:pt>
                <c:pt idx="4105">
                  <c:v>69.932866660753888</c:v>
                </c:pt>
                <c:pt idx="4106">
                  <c:v>69.94971666336059</c:v>
                </c:pt>
                <c:pt idx="4107">
                  <c:v>69.966566665967306</c:v>
                </c:pt>
                <c:pt idx="4108">
                  <c:v>69.983550000190732</c:v>
                </c:pt>
                <c:pt idx="4109">
                  <c:v>70.000416660308844</c:v>
                </c:pt>
                <c:pt idx="4110">
                  <c:v>70.017266662915546</c:v>
                </c:pt>
                <c:pt idx="4111">
                  <c:v>70.035033329327902</c:v>
                </c:pt>
                <c:pt idx="4112">
                  <c:v>70.051883331934604</c:v>
                </c:pt>
                <c:pt idx="4113">
                  <c:v>70.068799996376043</c:v>
                </c:pt>
                <c:pt idx="4114">
                  <c:v>70.085649998982746</c:v>
                </c:pt>
                <c:pt idx="4115">
                  <c:v>70.102499993642169</c:v>
                </c:pt>
                <c:pt idx="4116">
                  <c:v>70.119616667429611</c:v>
                </c:pt>
                <c:pt idx="4117">
                  <c:v>70.136483327547708</c:v>
                </c:pt>
                <c:pt idx="4118">
                  <c:v>70.153333330154425</c:v>
                </c:pt>
                <c:pt idx="4119">
                  <c:v>70.170183332761127</c:v>
                </c:pt>
                <c:pt idx="4120">
                  <c:v>70.187766663233432</c:v>
                </c:pt>
                <c:pt idx="4121">
                  <c:v>70.204616665840149</c:v>
                </c:pt>
                <c:pt idx="4122">
                  <c:v>70.222266666094455</c:v>
                </c:pt>
                <c:pt idx="4123">
                  <c:v>70.239116660753879</c:v>
                </c:pt>
                <c:pt idx="4124">
                  <c:v>70.256099994977319</c:v>
                </c:pt>
                <c:pt idx="4125">
                  <c:v>70.272949997584021</c:v>
                </c:pt>
                <c:pt idx="4126">
                  <c:v>70.289800000190738</c:v>
                </c:pt>
                <c:pt idx="4127">
                  <c:v>70.306666660308835</c:v>
                </c:pt>
                <c:pt idx="4128">
                  <c:v>70.323849995930985</c:v>
                </c:pt>
                <c:pt idx="4129">
                  <c:v>70.340699998537701</c:v>
                </c:pt>
                <c:pt idx="4130">
                  <c:v>70.358249998092646</c:v>
                </c:pt>
                <c:pt idx="4131">
                  <c:v>70.375116666158036</c:v>
                </c:pt>
                <c:pt idx="4132">
                  <c:v>70.392366663614908</c:v>
                </c:pt>
                <c:pt idx="4133">
                  <c:v>70.409216666221624</c:v>
                </c:pt>
                <c:pt idx="4134">
                  <c:v>70.426266662279758</c:v>
                </c:pt>
                <c:pt idx="4135">
                  <c:v>70.443116664886475</c:v>
                </c:pt>
                <c:pt idx="4136">
                  <c:v>70.459966667493191</c:v>
                </c:pt>
                <c:pt idx="4137">
                  <c:v>70.476816662152615</c:v>
                </c:pt>
                <c:pt idx="4138">
                  <c:v>70.493666664759317</c:v>
                </c:pt>
                <c:pt idx="4139">
                  <c:v>70.510516667366034</c:v>
                </c:pt>
                <c:pt idx="4140">
                  <c:v>70.527816661198941</c:v>
                </c:pt>
                <c:pt idx="4141">
                  <c:v>70.544666663805643</c:v>
                </c:pt>
                <c:pt idx="4142">
                  <c:v>70.561516666412359</c:v>
                </c:pt>
                <c:pt idx="4143">
                  <c:v>70.578366661071783</c:v>
                </c:pt>
                <c:pt idx="4144">
                  <c:v>70.595333329836521</c:v>
                </c:pt>
                <c:pt idx="4145">
                  <c:v>70.612199997901911</c:v>
                </c:pt>
                <c:pt idx="4146">
                  <c:v>70.629099996884662</c:v>
                </c:pt>
                <c:pt idx="4147">
                  <c:v>70.646050000190741</c:v>
                </c:pt>
                <c:pt idx="4148">
                  <c:v>70.662899994850164</c:v>
                </c:pt>
                <c:pt idx="4149">
                  <c:v>70.679749997456867</c:v>
                </c:pt>
                <c:pt idx="4150">
                  <c:v>70.697466667493188</c:v>
                </c:pt>
                <c:pt idx="4151">
                  <c:v>70.714516663551336</c:v>
                </c:pt>
                <c:pt idx="4152">
                  <c:v>70.7313999970754</c:v>
                </c:pt>
                <c:pt idx="4153">
                  <c:v>70.74826666514079</c:v>
                </c:pt>
                <c:pt idx="4154">
                  <c:v>70.765116667747492</c:v>
                </c:pt>
                <c:pt idx="4155">
                  <c:v>70.781966662406916</c:v>
                </c:pt>
                <c:pt idx="4156">
                  <c:v>70.799233333269754</c:v>
                </c:pt>
                <c:pt idx="4157">
                  <c:v>70.816083327929178</c:v>
                </c:pt>
                <c:pt idx="4158">
                  <c:v>70.832949995994568</c:v>
                </c:pt>
                <c:pt idx="4159">
                  <c:v>70.849799998601284</c:v>
                </c:pt>
                <c:pt idx="4160">
                  <c:v>70.867200001080832</c:v>
                </c:pt>
                <c:pt idx="4161">
                  <c:v>70.884049995740256</c:v>
                </c:pt>
                <c:pt idx="4162">
                  <c:v>70.901466663678491</c:v>
                </c:pt>
                <c:pt idx="4163">
                  <c:v>70.918316666285193</c:v>
                </c:pt>
                <c:pt idx="4164">
                  <c:v>70.935233330726618</c:v>
                </c:pt>
                <c:pt idx="4165">
                  <c:v>70.952083333333334</c:v>
                </c:pt>
                <c:pt idx="4166">
                  <c:v>70.968966666857398</c:v>
                </c:pt>
                <c:pt idx="4167">
                  <c:v>70.985850000381475</c:v>
                </c:pt>
                <c:pt idx="4168">
                  <c:v>71.002733333905539</c:v>
                </c:pt>
                <c:pt idx="4169">
                  <c:v>71.019599994023636</c:v>
                </c:pt>
                <c:pt idx="4170">
                  <c:v>71.03659999370575</c:v>
                </c:pt>
                <c:pt idx="4171">
                  <c:v>71.053449996312466</c:v>
                </c:pt>
                <c:pt idx="4172">
                  <c:v>71.070299998919168</c:v>
                </c:pt>
                <c:pt idx="4173">
                  <c:v>71.088049999872837</c:v>
                </c:pt>
                <c:pt idx="4174">
                  <c:v>71.104899994532261</c:v>
                </c:pt>
                <c:pt idx="4175">
                  <c:v>71.122549994786581</c:v>
                </c:pt>
                <c:pt idx="4176">
                  <c:v>71.139399997393284</c:v>
                </c:pt>
                <c:pt idx="4177">
                  <c:v>71.15700000127157</c:v>
                </c:pt>
                <c:pt idx="4178">
                  <c:v>71.173849995930993</c:v>
                </c:pt>
                <c:pt idx="4179">
                  <c:v>71.190699998537696</c:v>
                </c:pt>
                <c:pt idx="4180">
                  <c:v>71.207550001144412</c:v>
                </c:pt>
                <c:pt idx="4181">
                  <c:v>71.224816664059958</c:v>
                </c:pt>
                <c:pt idx="4182">
                  <c:v>71.24166666666666</c:v>
                </c:pt>
                <c:pt idx="4183">
                  <c:v>71.258583331108099</c:v>
                </c:pt>
                <c:pt idx="4184">
                  <c:v>71.275433333714801</c:v>
                </c:pt>
                <c:pt idx="4185">
                  <c:v>71.292299993832913</c:v>
                </c:pt>
                <c:pt idx="4186">
                  <c:v>71.310066660245255</c:v>
                </c:pt>
                <c:pt idx="4187">
                  <c:v>71.326916662851971</c:v>
                </c:pt>
                <c:pt idx="4188">
                  <c:v>71.344466662406916</c:v>
                </c:pt>
                <c:pt idx="4189">
                  <c:v>71.361316665013632</c:v>
                </c:pt>
                <c:pt idx="4190">
                  <c:v>71.378149994214382</c:v>
                </c:pt>
                <c:pt idx="4191">
                  <c:v>71.394999996821085</c:v>
                </c:pt>
                <c:pt idx="4192">
                  <c:v>71.412233328819269</c:v>
                </c:pt>
                <c:pt idx="4193">
                  <c:v>71.429083331425986</c:v>
                </c:pt>
                <c:pt idx="4194">
                  <c:v>71.446083331108099</c:v>
                </c:pt>
                <c:pt idx="4195">
                  <c:v>71.462933333714801</c:v>
                </c:pt>
                <c:pt idx="4196">
                  <c:v>71.479816667238865</c:v>
                </c:pt>
                <c:pt idx="4197">
                  <c:v>71.496666661898288</c:v>
                </c:pt>
                <c:pt idx="4198">
                  <c:v>71.513816666603091</c:v>
                </c:pt>
                <c:pt idx="4199">
                  <c:v>71.530666661262515</c:v>
                </c:pt>
                <c:pt idx="4200">
                  <c:v>71.548266665140787</c:v>
                </c:pt>
                <c:pt idx="4201">
                  <c:v>71.565116667747503</c:v>
                </c:pt>
                <c:pt idx="4202">
                  <c:v>71.582816664377845</c:v>
                </c:pt>
                <c:pt idx="4203">
                  <c:v>71.599666666984561</c:v>
                </c:pt>
                <c:pt idx="4204">
                  <c:v>71.617299993832901</c:v>
                </c:pt>
                <c:pt idx="4205">
                  <c:v>71.634149996439618</c:v>
                </c:pt>
                <c:pt idx="4206">
                  <c:v>71.651733326911923</c:v>
                </c:pt>
                <c:pt idx="4207">
                  <c:v>71.668566664059952</c:v>
                </c:pt>
                <c:pt idx="4208">
                  <c:v>71.685816661516824</c:v>
                </c:pt>
                <c:pt idx="4209">
                  <c:v>71.702666664123541</c:v>
                </c:pt>
                <c:pt idx="4210">
                  <c:v>71.719599994023639</c:v>
                </c:pt>
                <c:pt idx="4211">
                  <c:v>71.736449996630355</c:v>
                </c:pt>
                <c:pt idx="4212">
                  <c:v>71.753299999237058</c:v>
                </c:pt>
                <c:pt idx="4213">
                  <c:v>71.770999995867413</c:v>
                </c:pt>
                <c:pt idx="4214">
                  <c:v>71.787849998474115</c:v>
                </c:pt>
                <c:pt idx="4215">
                  <c:v>71.805466667811075</c:v>
                </c:pt>
                <c:pt idx="4216">
                  <c:v>71.822316662470499</c:v>
                </c:pt>
                <c:pt idx="4217">
                  <c:v>71.839166665077215</c:v>
                </c:pt>
                <c:pt idx="4218">
                  <c:v>71.856016667683917</c:v>
                </c:pt>
                <c:pt idx="4219">
                  <c:v>71.873766660690308</c:v>
                </c:pt>
                <c:pt idx="4220">
                  <c:v>71.890616663297024</c:v>
                </c:pt>
                <c:pt idx="4221">
                  <c:v>71.907583332061762</c:v>
                </c:pt>
                <c:pt idx="4222">
                  <c:v>71.924433334668478</c:v>
                </c:pt>
                <c:pt idx="4223">
                  <c:v>71.942049996058145</c:v>
                </c:pt>
                <c:pt idx="4224">
                  <c:v>71.9588666677475</c:v>
                </c:pt>
                <c:pt idx="4225">
                  <c:v>71.975716662406924</c:v>
                </c:pt>
                <c:pt idx="4226">
                  <c:v>71.992566665013626</c:v>
                </c:pt>
                <c:pt idx="4227">
                  <c:v>72.009433333079016</c:v>
                </c:pt>
                <c:pt idx="4228">
                  <c:v>72.026999998092649</c:v>
                </c:pt>
                <c:pt idx="4229">
                  <c:v>72.043850000699365</c:v>
                </c:pt>
                <c:pt idx="4230">
                  <c:v>72.060699995358789</c:v>
                </c:pt>
                <c:pt idx="4231">
                  <c:v>72.077549997965491</c:v>
                </c:pt>
                <c:pt idx="4232">
                  <c:v>72.094400000572207</c:v>
                </c:pt>
                <c:pt idx="4233">
                  <c:v>72.111916661262512</c:v>
                </c:pt>
                <c:pt idx="4234">
                  <c:v>72.128766663869229</c:v>
                </c:pt>
                <c:pt idx="4235">
                  <c:v>72.146216662724811</c:v>
                </c:pt>
                <c:pt idx="4236">
                  <c:v>72.163099996248874</c:v>
                </c:pt>
                <c:pt idx="4237">
                  <c:v>72.180766661961869</c:v>
                </c:pt>
                <c:pt idx="4238">
                  <c:v>72.197616664568585</c:v>
                </c:pt>
                <c:pt idx="4239">
                  <c:v>72.215249999364218</c:v>
                </c:pt>
                <c:pt idx="4240">
                  <c:v>72.232099994023642</c:v>
                </c:pt>
                <c:pt idx="4241">
                  <c:v>72.249000000953671</c:v>
                </c:pt>
                <c:pt idx="4242">
                  <c:v>72.265849995613095</c:v>
                </c:pt>
                <c:pt idx="4243">
                  <c:v>72.282699998219812</c:v>
                </c:pt>
                <c:pt idx="4244">
                  <c:v>72.300283328692117</c:v>
                </c:pt>
                <c:pt idx="4245">
                  <c:v>72.317133331298834</c:v>
                </c:pt>
                <c:pt idx="4246">
                  <c:v>72.333983333905536</c:v>
                </c:pt>
                <c:pt idx="4247">
                  <c:v>72.35083332856496</c:v>
                </c:pt>
                <c:pt idx="4248">
                  <c:v>72.367683331171676</c:v>
                </c:pt>
                <c:pt idx="4249">
                  <c:v>72.385333331425983</c:v>
                </c:pt>
                <c:pt idx="4250">
                  <c:v>72.402183334032699</c:v>
                </c:pt>
                <c:pt idx="4251">
                  <c:v>72.419466662406919</c:v>
                </c:pt>
                <c:pt idx="4252">
                  <c:v>72.436316665013635</c:v>
                </c:pt>
                <c:pt idx="4253">
                  <c:v>72.454116662343338</c:v>
                </c:pt>
                <c:pt idx="4254">
                  <c:v>72.470966664950055</c:v>
                </c:pt>
                <c:pt idx="4255">
                  <c:v>72.488199996948239</c:v>
                </c:pt>
                <c:pt idx="4256">
                  <c:v>72.505049999554956</c:v>
                </c:pt>
                <c:pt idx="4257">
                  <c:v>72.52189999421438</c:v>
                </c:pt>
                <c:pt idx="4258">
                  <c:v>72.538733331362408</c:v>
                </c:pt>
                <c:pt idx="4259">
                  <c:v>72.555916666984558</c:v>
                </c:pt>
                <c:pt idx="4260">
                  <c:v>72.572766661643982</c:v>
                </c:pt>
                <c:pt idx="4261">
                  <c:v>72.589866662025457</c:v>
                </c:pt>
                <c:pt idx="4262">
                  <c:v>72.60671666463216</c:v>
                </c:pt>
                <c:pt idx="4263">
                  <c:v>72.623566667238876</c:v>
                </c:pt>
                <c:pt idx="4264">
                  <c:v>72.6404166618983</c:v>
                </c:pt>
                <c:pt idx="4265">
                  <c:v>72.658100001017246</c:v>
                </c:pt>
                <c:pt idx="4266">
                  <c:v>72.67494999567667</c:v>
                </c:pt>
                <c:pt idx="4267">
                  <c:v>72.692249997456869</c:v>
                </c:pt>
                <c:pt idx="4268">
                  <c:v>72.709100000063572</c:v>
                </c:pt>
                <c:pt idx="4269">
                  <c:v>72.726766665776566</c:v>
                </c:pt>
                <c:pt idx="4270">
                  <c:v>72.743633333841956</c:v>
                </c:pt>
                <c:pt idx="4271">
                  <c:v>72.761016662915551</c:v>
                </c:pt>
                <c:pt idx="4272">
                  <c:v>72.777866665522254</c:v>
                </c:pt>
                <c:pt idx="4273">
                  <c:v>72.795283333460489</c:v>
                </c:pt>
                <c:pt idx="4274">
                  <c:v>72.812133328119913</c:v>
                </c:pt>
                <c:pt idx="4275">
                  <c:v>72.828966665267941</c:v>
                </c:pt>
                <c:pt idx="4276">
                  <c:v>72.845816667874658</c:v>
                </c:pt>
                <c:pt idx="4277">
                  <c:v>72.863583334287014</c:v>
                </c:pt>
                <c:pt idx="4278">
                  <c:v>72.880433328946438</c:v>
                </c:pt>
                <c:pt idx="4279">
                  <c:v>72.898116668065384</c:v>
                </c:pt>
                <c:pt idx="4280">
                  <c:v>72.914966662724808</c:v>
                </c:pt>
                <c:pt idx="4281">
                  <c:v>72.932699998219803</c:v>
                </c:pt>
                <c:pt idx="4282">
                  <c:v>72.94955000082652</c:v>
                </c:pt>
                <c:pt idx="4283">
                  <c:v>72.967166662216187</c:v>
                </c:pt>
                <c:pt idx="4284">
                  <c:v>72.984016664822903</c:v>
                </c:pt>
                <c:pt idx="4285">
                  <c:v>73.000866667429605</c:v>
                </c:pt>
                <c:pt idx="4286">
                  <c:v>73.017716662089029</c:v>
                </c:pt>
                <c:pt idx="4287">
                  <c:v>73.035449997584024</c:v>
                </c:pt>
                <c:pt idx="4288">
                  <c:v>73.052300000190741</c:v>
                </c:pt>
                <c:pt idx="4289">
                  <c:v>73.069766664505011</c:v>
                </c:pt>
                <c:pt idx="4290">
                  <c:v>73.086616667111713</c:v>
                </c:pt>
                <c:pt idx="4291">
                  <c:v>73.103600001335138</c:v>
                </c:pt>
                <c:pt idx="4292">
                  <c:v>73.120433330535889</c:v>
                </c:pt>
                <c:pt idx="4293">
                  <c:v>73.137283333142605</c:v>
                </c:pt>
                <c:pt idx="4294">
                  <c:v>73.155033334096274</c:v>
                </c:pt>
                <c:pt idx="4295">
                  <c:v>73.171883328755698</c:v>
                </c:pt>
                <c:pt idx="4296">
                  <c:v>73.189583333333331</c:v>
                </c:pt>
                <c:pt idx="4297">
                  <c:v>73.206433327992755</c:v>
                </c:pt>
                <c:pt idx="4298">
                  <c:v>73.223783334096268</c:v>
                </c:pt>
                <c:pt idx="4299">
                  <c:v>73.240633328755692</c:v>
                </c:pt>
                <c:pt idx="4300">
                  <c:v>73.257483331362408</c:v>
                </c:pt>
                <c:pt idx="4301">
                  <c:v>73.274333333969111</c:v>
                </c:pt>
                <c:pt idx="4302">
                  <c:v>73.29204999605814</c:v>
                </c:pt>
                <c:pt idx="4303">
                  <c:v>73.308899998664856</c:v>
                </c:pt>
                <c:pt idx="4304">
                  <c:v>73.326133330663041</c:v>
                </c:pt>
                <c:pt idx="4305">
                  <c:v>73.342983333269757</c:v>
                </c:pt>
                <c:pt idx="4306">
                  <c:v>73.360283327102664</c:v>
                </c:pt>
                <c:pt idx="4307">
                  <c:v>73.377133329709366</c:v>
                </c:pt>
                <c:pt idx="4308">
                  <c:v>73.393983332316083</c:v>
                </c:pt>
                <c:pt idx="4309">
                  <c:v>73.410816661516819</c:v>
                </c:pt>
                <c:pt idx="4310">
                  <c:v>73.428233329455054</c:v>
                </c:pt>
                <c:pt idx="4311">
                  <c:v>73.44508333206177</c:v>
                </c:pt>
                <c:pt idx="4312">
                  <c:v>73.462766663233438</c:v>
                </c:pt>
                <c:pt idx="4313">
                  <c:v>73.479616665840155</c:v>
                </c:pt>
                <c:pt idx="4314">
                  <c:v>73.496466660499578</c:v>
                </c:pt>
                <c:pt idx="4315">
                  <c:v>73.513316663106281</c:v>
                </c:pt>
                <c:pt idx="4316">
                  <c:v>73.530166665712997</c:v>
                </c:pt>
                <c:pt idx="4317">
                  <c:v>73.547399997711182</c:v>
                </c:pt>
                <c:pt idx="4318">
                  <c:v>73.564250000317898</c:v>
                </c:pt>
                <c:pt idx="4319">
                  <c:v>73.581933331489566</c:v>
                </c:pt>
                <c:pt idx="4320">
                  <c:v>73.598783334096268</c:v>
                </c:pt>
                <c:pt idx="4321">
                  <c:v>73.616066662470502</c:v>
                </c:pt>
                <c:pt idx="4322">
                  <c:v>73.632916665077204</c:v>
                </c:pt>
                <c:pt idx="4323">
                  <c:v>73.649849994977316</c:v>
                </c:pt>
                <c:pt idx="4324">
                  <c:v>73.666699997584018</c:v>
                </c:pt>
                <c:pt idx="4325">
                  <c:v>73.683749993642166</c:v>
                </c:pt>
                <c:pt idx="4326">
                  <c:v>73.701349997520452</c:v>
                </c:pt>
                <c:pt idx="4327">
                  <c:v>73.718183334668481</c:v>
                </c:pt>
                <c:pt idx="4328">
                  <c:v>73.735099999109906</c:v>
                </c:pt>
                <c:pt idx="4329">
                  <c:v>73.75194999376933</c:v>
                </c:pt>
                <c:pt idx="4330">
                  <c:v>73.768799996376032</c:v>
                </c:pt>
                <c:pt idx="4331">
                  <c:v>73.786249995231628</c:v>
                </c:pt>
                <c:pt idx="4332">
                  <c:v>73.803233329455054</c:v>
                </c:pt>
                <c:pt idx="4333">
                  <c:v>73.82008333206177</c:v>
                </c:pt>
                <c:pt idx="4334">
                  <c:v>73.836933334668473</c:v>
                </c:pt>
                <c:pt idx="4335">
                  <c:v>73.854833332697552</c:v>
                </c:pt>
                <c:pt idx="4336">
                  <c:v>73.871683327356976</c:v>
                </c:pt>
                <c:pt idx="4337">
                  <c:v>73.888849997520452</c:v>
                </c:pt>
                <c:pt idx="4338">
                  <c:v>73.905700000127155</c:v>
                </c:pt>
                <c:pt idx="4339">
                  <c:v>73.922566660245266</c:v>
                </c:pt>
                <c:pt idx="4340">
                  <c:v>73.939416662851968</c:v>
                </c:pt>
                <c:pt idx="4341">
                  <c:v>73.957033332188928</c:v>
                </c:pt>
                <c:pt idx="4342">
                  <c:v>73.973883326848352</c:v>
                </c:pt>
                <c:pt idx="4343">
                  <c:v>73.990733329455054</c:v>
                </c:pt>
                <c:pt idx="4344">
                  <c:v>74.007566666603083</c:v>
                </c:pt>
                <c:pt idx="4345">
                  <c:v>74.024416661262507</c:v>
                </c:pt>
                <c:pt idx="4346">
                  <c:v>74.041650001207984</c:v>
                </c:pt>
                <c:pt idx="4347">
                  <c:v>74.058499995867408</c:v>
                </c:pt>
                <c:pt idx="4348">
                  <c:v>74.075916663805643</c:v>
                </c:pt>
                <c:pt idx="4349">
                  <c:v>74.092983333269757</c:v>
                </c:pt>
                <c:pt idx="4350">
                  <c:v>74.109833327929181</c:v>
                </c:pt>
                <c:pt idx="4351">
                  <c:v>74.126683330535883</c:v>
                </c:pt>
                <c:pt idx="4352">
                  <c:v>74.143533333142599</c:v>
                </c:pt>
                <c:pt idx="4353">
                  <c:v>74.160583329200747</c:v>
                </c:pt>
                <c:pt idx="4354">
                  <c:v>74.17743333180745</c:v>
                </c:pt>
                <c:pt idx="4355">
                  <c:v>74.194283334414166</c:v>
                </c:pt>
                <c:pt idx="4356">
                  <c:v>74.211149994532263</c:v>
                </c:pt>
                <c:pt idx="4357">
                  <c:v>74.228016662597653</c:v>
                </c:pt>
                <c:pt idx="4358">
                  <c:v>74.245616666475925</c:v>
                </c:pt>
                <c:pt idx="4359">
                  <c:v>74.262466661135349</c:v>
                </c:pt>
                <c:pt idx="4360">
                  <c:v>74.28011666138967</c:v>
                </c:pt>
                <c:pt idx="4361">
                  <c:v>74.296949998537698</c:v>
                </c:pt>
                <c:pt idx="4362">
                  <c:v>74.314216661453244</c:v>
                </c:pt>
                <c:pt idx="4363">
                  <c:v>74.331066664059961</c:v>
                </c:pt>
                <c:pt idx="4364">
                  <c:v>74.347916666666663</c:v>
                </c:pt>
                <c:pt idx="4365">
                  <c:v>74.364766661326087</c:v>
                </c:pt>
                <c:pt idx="4366">
                  <c:v>74.382349999745685</c:v>
                </c:pt>
                <c:pt idx="4367">
                  <c:v>74.399199994405109</c:v>
                </c:pt>
                <c:pt idx="4368">
                  <c:v>74.416049997011825</c:v>
                </c:pt>
                <c:pt idx="4369">
                  <c:v>74.432899999618527</c:v>
                </c:pt>
                <c:pt idx="4370">
                  <c:v>74.449799998601279</c:v>
                </c:pt>
                <c:pt idx="4371">
                  <c:v>74.466650001207981</c:v>
                </c:pt>
                <c:pt idx="4372">
                  <c:v>74.483999999364215</c:v>
                </c:pt>
                <c:pt idx="4373">
                  <c:v>74.500866667429605</c:v>
                </c:pt>
                <c:pt idx="4374">
                  <c:v>74.517716662089029</c:v>
                </c:pt>
                <c:pt idx="4375">
                  <c:v>74.534583330154419</c:v>
                </c:pt>
                <c:pt idx="4376">
                  <c:v>74.552283334732053</c:v>
                </c:pt>
                <c:pt idx="4377">
                  <c:v>74.569149994850164</c:v>
                </c:pt>
                <c:pt idx="4378">
                  <c:v>74.586066667238867</c:v>
                </c:pt>
                <c:pt idx="4379">
                  <c:v>74.602916661898291</c:v>
                </c:pt>
                <c:pt idx="4380">
                  <c:v>74.619766664505008</c:v>
                </c:pt>
                <c:pt idx="4381">
                  <c:v>74.637416664759314</c:v>
                </c:pt>
                <c:pt idx="4382">
                  <c:v>74.654266667366031</c:v>
                </c:pt>
                <c:pt idx="4383">
                  <c:v>74.671116662025455</c:v>
                </c:pt>
                <c:pt idx="4384">
                  <c:v>74.687983330090844</c:v>
                </c:pt>
                <c:pt idx="4385">
                  <c:v>74.705366667111718</c:v>
                </c:pt>
                <c:pt idx="4386">
                  <c:v>74.722216661771142</c:v>
                </c:pt>
                <c:pt idx="4387">
                  <c:v>74.739849996566775</c:v>
                </c:pt>
                <c:pt idx="4388">
                  <c:v>74.756699999173478</c:v>
                </c:pt>
                <c:pt idx="4389">
                  <c:v>74.773549993832901</c:v>
                </c:pt>
                <c:pt idx="4390">
                  <c:v>74.790433327356979</c:v>
                </c:pt>
                <c:pt idx="4391">
                  <c:v>74.807349999745682</c:v>
                </c:pt>
                <c:pt idx="4392">
                  <c:v>74.824216667811072</c:v>
                </c:pt>
                <c:pt idx="4393">
                  <c:v>74.841483330726618</c:v>
                </c:pt>
                <c:pt idx="4394">
                  <c:v>74.858333333333334</c:v>
                </c:pt>
                <c:pt idx="4395">
                  <c:v>74.875166662534085</c:v>
                </c:pt>
                <c:pt idx="4396">
                  <c:v>74.892016665140787</c:v>
                </c:pt>
                <c:pt idx="4397">
                  <c:v>74.909766666094455</c:v>
                </c:pt>
                <c:pt idx="4398">
                  <c:v>74.926616660753879</c:v>
                </c:pt>
                <c:pt idx="4399">
                  <c:v>74.943549998601284</c:v>
                </c:pt>
                <c:pt idx="4400">
                  <c:v>74.960400001207987</c:v>
                </c:pt>
                <c:pt idx="4401">
                  <c:v>74.97724999586741</c:v>
                </c:pt>
                <c:pt idx="4402">
                  <c:v>74.994816660881042</c:v>
                </c:pt>
                <c:pt idx="4403">
                  <c:v>75.011666663487759</c:v>
                </c:pt>
                <c:pt idx="4404">
                  <c:v>75.028849999109909</c:v>
                </c:pt>
                <c:pt idx="4405">
                  <c:v>75.045699993769333</c:v>
                </c:pt>
                <c:pt idx="4406">
                  <c:v>75.06341666380564</c:v>
                </c:pt>
                <c:pt idx="4407">
                  <c:v>75.08028333187103</c:v>
                </c:pt>
                <c:pt idx="4408">
                  <c:v>75.097716665267939</c:v>
                </c:pt>
                <c:pt idx="4409">
                  <c:v>75.114566667874655</c:v>
                </c:pt>
                <c:pt idx="4410">
                  <c:v>75.132249999046323</c:v>
                </c:pt>
                <c:pt idx="4411">
                  <c:v>75.149099993705747</c:v>
                </c:pt>
                <c:pt idx="4412">
                  <c:v>75.166749993960067</c:v>
                </c:pt>
                <c:pt idx="4413">
                  <c:v>75.18359999656677</c:v>
                </c:pt>
                <c:pt idx="4414">
                  <c:v>75.200449999173486</c:v>
                </c:pt>
                <c:pt idx="4415">
                  <c:v>75.21729999383291</c:v>
                </c:pt>
                <c:pt idx="4416">
                  <c:v>75.235083333651218</c:v>
                </c:pt>
                <c:pt idx="4417">
                  <c:v>75.251966667175296</c:v>
                </c:pt>
                <c:pt idx="4418">
                  <c:v>75.269383327166238</c:v>
                </c:pt>
                <c:pt idx="4419">
                  <c:v>75.286233329772955</c:v>
                </c:pt>
                <c:pt idx="4420">
                  <c:v>75.303500000635779</c:v>
                </c:pt>
                <c:pt idx="4421">
                  <c:v>75.320349995295203</c:v>
                </c:pt>
                <c:pt idx="4422">
                  <c:v>75.337216663360593</c:v>
                </c:pt>
                <c:pt idx="4423">
                  <c:v>75.354083331425983</c:v>
                </c:pt>
                <c:pt idx="4424">
                  <c:v>75.371833332379666</c:v>
                </c:pt>
                <c:pt idx="4425">
                  <c:v>75.388683327039089</c:v>
                </c:pt>
                <c:pt idx="4426">
                  <c:v>75.405583333969119</c:v>
                </c:pt>
                <c:pt idx="4427">
                  <c:v>75.422433328628543</c:v>
                </c:pt>
                <c:pt idx="4428">
                  <c:v>75.439883327484125</c:v>
                </c:pt>
                <c:pt idx="4429">
                  <c:v>75.456716664632168</c:v>
                </c:pt>
                <c:pt idx="4430">
                  <c:v>75.474233333269751</c:v>
                </c:pt>
                <c:pt idx="4431">
                  <c:v>75.491083327929175</c:v>
                </c:pt>
                <c:pt idx="4432">
                  <c:v>75.508100001017254</c:v>
                </c:pt>
                <c:pt idx="4433">
                  <c:v>75.525316667556766</c:v>
                </c:pt>
                <c:pt idx="4434">
                  <c:v>75.543033329645795</c:v>
                </c:pt>
                <c:pt idx="4435">
                  <c:v>75.559883332252497</c:v>
                </c:pt>
                <c:pt idx="4436">
                  <c:v>75.577366662025455</c:v>
                </c:pt>
                <c:pt idx="4437">
                  <c:v>75.594216664632157</c:v>
                </c:pt>
                <c:pt idx="4438">
                  <c:v>75.611899995803839</c:v>
                </c:pt>
                <c:pt idx="4439">
                  <c:v>75.628749998410541</c:v>
                </c:pt>
                <c:pt idx="4440">
                  <c:v>75.646166666348776</c:v>
                </c:pt>
                <c:pt idx="4441">
                  <c:v>75.663033334414166</c:v>
                </c:pt>
                <c:pt idx="4442">
                  <c:v>75.67988332907359</c:v>
                </c:pt>
                <c:pt idx="4443">
                  <c:v>75.696733331680292</c:v>
                </c:pt>
                <c:pt idx="4444">
                  <c:v>75.713999994595852</c:v>
                </c:pt>
                <c:pt idx="4445">
                  <c:v>75.730849997202554</c:v>
                </c:pt>
                <c:pt idx="4446">
                  <c:v>75.747816665967306</c:v>
                </c:pt>
                <c:pt idx="4447">
                  <c:v>75.76466666062673</c:v>
                </c:pt>
                <c:pt idx="4448">
                  <c:v>75.781516663233432</c:v>
                </c:pt>
                <c:pt idx="4449">
                  <c:v>75.798983327547703</c:v>
                </c:pt>
                <c:pt idx="4450">
                  <c:v>75.815833330154419</c:v>
                </c:pt>
                <c:pt idx="4451">
                  <c:v>75.833583331108088</c:v>
                </c:pt>
                <c:pt idx="4452">
                  <c:v>75.850433333714804</c:v>
                </c:pt>
                <c:pt idx="4453">
                  <c:v>75.867883332570401</c:v>
                </c:pt>
                <c:pt idx="4454">
                  <c:v>75.884733327229824</c:v>
                </c:pt>
                <c:pt idx="4455">
                  <c:v>75.902433331807458</c:v>
                </c:pt>
                <c:pt idx="4456">
                  <c:v>75.91928333441416</c:v>
                </c:pt>
                <c:pt idx="4457">
                  <c:v>75.93706666628519</c:v>
                </c:pt>
                <c:pt idx="4458">
                  <c:v>75.95393333435058</c:v>
                </c:pt>
                <c:pt idx="4459">
                  <c:v>75.971633330980936</c:v>
                </c:pt>
                <c:pt idx="4460">
                  <c:v>75.988483333587652</c:v>
                </c:pt>
                <c:pt idx="4461">
                  <c:v>76.006233334541321</c:v>
                </c:pt>
                <c:pt idx="4462">
                  <c:v>76.023083329200745</c:v>
                </c:pt>
                <c:pt idx="4463">
                  <c:v>76.040716663996378</c:v>
                </c:pt>
                <c:pt idx="4464">
                  <c:v>76.057566666603094</c:v>
                </c:pt>
                <c:pt idx="4465">
                  <c:v>76.075249997774762</c:v>
                </c:pt>
                <c:pt idx="4466">
                  <c:v>76.092100000381464</c:v>
                </c:pt>
                <c:pt idx="4467">
                  <c:v>76.109633334477749</c:v>
                </c:pt>
                <c:pt idx="4468">
                  <c:v>76.126733326911932</c:v>
                </c:pt>
                <c:pt idx="4469">
                  <c:v>76.144433331489566</c:v>
                </c:pt>
                <c:pt idx="4470">
                  <c:v>76.161283334096268</c:v>
                </c:pt>
                <c:pt idx="4471">
                  <c:v>76.178766663869226</c:v>
                </c:pt>
                <c:pt idx="4472">
                  <c:v>76.195616666475928</c:v>
                </c:pt>
                <c:pt idx="4473">
                  <c:v>76.212466661135352</c:v>
                </c:pt>
                <c:pt idx="4474">
                  <c:v>76.229316663742068</c:v>
                </c:pt>
                <c:pt idx="4475">
                  <c:v>76.246183331807458</c:v>
                </c:pt>
                <c:pt idx="4476">
                  <c:v>76.263099996248883</c:v>
                </c:pt>
                <c:pt idx="4477">
                  <c:v>76.279949998855585</c:v>
                </c:pt>
                <c:pt idx="4478">
                  <c:v>76.297383332252508</c:v>
                </c:pt>
                <c:pt idx="4479">
                  <c:v>76.314233326911932</c:v>
                </c:pt>
                <c:pt idx="4480">
                  <c:v>76.331983327865601</c:v>
                </c:pt>
                <c:pt idx="4481">
                  <c:v>76.348833330472317</c:v>
                </c:pt>
                <c:pt idx="4482">
                  <c:v>76.366599996884659</c:v>
                </c:pt>
                <c:pt idx="4483">
                  <c:v>76.383449999491376</c:v>
                </c:pt>
                <c:pt idx="4484">
                  <c:v>76.400750001271561</c:v>
                </c:pt>
                <c:pt idx="4485">
                  <c:v>76.417599995930985</c:v>
                </c:pt>
                <c:pt idx="4486">
                  <c:v>76.434449998537701</c:v>
                </c:pt>
                <c:pt idx="4487">
                  <c:v>76.451300001144403</c:v>
                </c:pt>
                <c:pt idx="4488">
                  <c:v>76.468666664759311</c:v>
                </c:pt>
                <c:pt idx="4489">
                  <c:v>76.485516667366028</c:v>
                </c:pt>
                <c:pt idx="4490">
                  <c:v>76.502666664123538</c:v>
                </c:pt>
                <c:pt idx="4491">
                  <c:v>76.51951666673024</c:v>
                </c:pt>
                <c:pt idx="4492">
                  <c:v>76.536383326848352</c:v>
                </c:pt>
                <c:pt idx="4493">
                  <c:v>76.553233329455054</c:v>
                </c:pt>
                <c:pt idx="4494">
                  <c:v>76.570883329709375</c:v>
                </c:pt>
                <c:pt idx="4495">
                  <c:v>76.587999995549524</c:v>
                </c:pt>
                <c:pt idx="4496">
                  <c:v>76.605666661262518</c:v>
                </c:pt>
                <c:pt idx="4497">
                  <c:v>76.622499998410547</c:v>
                </c:pt>
                <c:pt idx="4498">
                  <c:v>76.640033332506817</c:v>
                </c:pt>
                <c:pt idx="4499">
                  <c:v>76.656883327166241</c:v>
                </c:pt>
                <c:pt idx="4500">
                  <c:v>76.674516661961874</c:v>
                </c:pt>
                <c:pt idx="4501">
                  <c:v>76.691833329200747</c:v>
                </c:pt>
                <c:pt idx="4502">
                  <c:v>76.709533333778381</c:v>
                </c:pt>
                <c:pt idx="4503">
                  <c:v>76.726383328437805</c:v>
                </c:pt>
                <c:pt idx="4504">
                  <c:v>76.743966666857403</c:v>
                </c:pt>
                <c:pt idx="4505">
                  <c:v>76.760816661516827</c:v>
                </c:pt>
                <c:pt idx="4506">
                  <c:v>76.777666664123529</c:v>
                </c:pt>
                <c:pt idx="4507">
                  <c:v>76.794516666730246</c:v>
                </c:pt>
                <c:pt idx="4508">
                  <c:v>76.81136666138967</c:v>
                </c:pt>
                <c:pt idx="4509">
                  <c:v>76.828349995613095</c:v>
                </c:pt>
                <c:pt idx="4510">
                  <c:v>76.845199998219812</c:v>
                </c:pt>
                <c:pt idx="4511">
                  <c:v>76.862050000826514</c:v>
                </c:pt>
                <c:pt idx="4512">
                  <c:v>76.87931666374206</c:v>
                </c:pt>
                <c:pt idx="4513">
                  <c:v>76.896166666348776</c:v>
                </c:pt>
                <c:pt idx="4514">
                  <c:v>76.913816666603083</c:v>
                </c:pt>
                <c:pt idx="4515">
                  <c:v>76.930666661262507</c:v>
                </c:pt>
                <c:pt idx="4516">
                  <c:v>76.948366665840155</c:v>
                </c:pt>
                <c:pt idx="4517">
                  <c:v>76.965216660499578</c:v>
                </c:pt>
                <c:pt idx="4518">
                  <c:v>76.982066663106281</c:v>
                </c:pt>
                <c:pt idx="4519">
                  <c:v>76.998916665712997</c:v>
                </c:pt>
                <c:pt idx="4520">
                  <c:v>77.015766660372421</c:v>
                </c:pt>
                <c:pt idx="4521">
                  <c:v>77.032616662979123</c:v>
                </c:pt>
                <c:pt idx="4522">
                  <c:v>77.049583331743875</c:v>
                </c:pt>
                <c:pt idx="4523">
                  <c:v>77.066433334350592</c:v>
                </c:pt>
                <c:pt idx="4524">
                  <c:v>77.083283329010015</c:v>
                </c:pt>
                <c:pt idx="4525">
                  <c:v>77.100999999046323</c:v>
                </c:pt>
                <c:pt idx="4526">
                  <c:v>77.117866667111713</c:v>
                </c:pt>
                <c:pt idx="4527">
                  <c:v>77.135133330027259</c:v>
                </c:pt>
                <c:pt idx="4528">
                  <c:v>77.151983332633975</c:v>
                </c:pt>
                <c:pt idx="4529">
                  <c:v>77.169449996948245</c:v>
                </c:pt>
                <c:pt idx="4530">
                  <c:v>77.186299999554947</c:v>
                </c:pt>
                <c:pt idx="4531">
                  <c:v>77.203916660944614</c:v>
                </c:pt>
                <c:pt idx="4532">
                  <c:v>77.220766663551331</c:v>
                </c:pt>
                <c:pt idx="4533">
                  <c:v>77.237616666158047</c:v>
                </c:pt>
                <c:pt idx="4534">
                  <c:v>77.254483334223423</c:v>
                </c:pt>
                <c:pt idx="4535">
                  <c:v>77.271333328882847</c:v>
                </c:pt>
                <c:pt idx="4536">
                  <c:v>77.289049998919168</c:v>
                </c:pt>
                <c:pt idx="4537">
                  <c:v>77.305899993578592</c:v>
                </c:pt>
                <c:pt idx="4538">
                  <c:v>77.322816665967309</c:v>
                </c:pt>
                <c:pt idx="4539">
                  <c:v>77.339666660626733</c:v>
                </c:pt>
                <c:pt idx="4540">
                  <c:v>77.356833330790195</c:v>
                </c:pt>
                <c:pt idx="4541">
                  <c:v>77.373683333396912</c:v>
                </c:pt>
                <c:pt idx="4542">
                  <c:v>77.390866661071783</c:v>
                </c:pt>
                <c:pt idx="4543">
                  <c:v>77.407733329137173</c:v>
                </c:pt>
                <c:pt idx="4544">
                  <c:v>77.425183327992755</c:v>
                </c:pt>
                <c:pt idx="4545">
                  <c:v>77.442049996058145</c:v>
                </c:pt>
                <c:pt idx="4546">
                  <c:v>77.458899998664862</c:v>
                </c:pt>
                <c:pt idx="4547">
                  <c:v>77.475766666730252</c:v>
                </c:pt>
                <c:pt idx="4548">
                  <c:v>77.492599995930988</c:v>
                </c:pt>
                <c:pt idx="4549">
                  <c:v>77.510333331425983</c:v>
                </c:pt>
                <c:pt idx="4550">
                  <c:v>77.527183334032699</c:v>
                </c:pt>
                <c:pt idx="4551">
                  <c:v>77.544799995422366</c:v>
                </c:pt>
                <c:pt idx="4552">
                  <c:v>77.561649998029068</c:v>
                </c:pt>
                <c:pt idx="4553">
                  <c:v>77.578500000635785</c:v>
                </c:pt>
                <c:pt idx="4554">
                  <c:v>77.595349995295209</c:v>
                </c:pt>
                <c:pt idx="4555">
                  <c:v>77.612199997901911</c:v>
                </c:pt>
                <c:pt idx="4556">
                  <c:v>77.629733331998196</c:v>
                </c:pt>
                <c:pt idx="4557">
                  <c:v>77.646583334604898</c:v>
                </c:pt>
                <c:pt idx="4558">
                  <c:v>77.663433329264322</c:v>
                </c:pt>
                <c:pt idx="4559">
                  <c:v>77.680283331871038</c:v>
                </c:pt>
                <c:pt idx="4560">
                  <c:v>77.69798332850138</c:v>
                </c:pt>
                <c:pt idx="4561">
                  <c:v>77.714833331108096</c:v>
                </c:pt>
                <c:pt idx="4562">
                  <c:v>77.73231666088104</c:v>
                </c:pt>
                <c:pt idx="4563">
                  <c:v>77.749166663487756</c:v>
                </c:pt>
                <c:pt idx="4564">
                  <c:v>77.766849994659424</c:v>
                </c:pt>
                <c:pt idx="4565">
                  <c:v>77.783683331807453</c:v>
                </c:pt>
                <c:pt idx="4566">
                  <c:v>77.800533334414169</c:v>
                </c:pt>
                <c:pt idx="4567">
                  <c:v>77.817399994532266</c:v>
                </c:pt>
                <c:pt idx="4568">
                  <c:v>77.834249997138983</c:v>
                </c:pt>
                <c:pt idx="4569">
                  <c:v>77.851633334159857</c:v>
                </c:pt>
                <c:pt idx="4570">
                  <c:v>77.868483328819281</c:v>
                </c:pt>
                <c:pt idx="4571">
                  <c:v>77.88559999465943</c:v>
                </c:pt>
                <c:pt idx="4572">
                  <c:v>77.902466662724819</c:v>
                </c:pt>
                <c:pt idx="4573">
                  <c:v>77.919316665331522</c:v>
                </c:pt>
                <c:pt idx="4574">
                  <c:v>77.936166667938238</c:v>
                </c:pt>
                <c:pt idx="4575">
                  <c:v>77.953783329327905</c:v>
                </c:pt>
                <c:pt idx="4576">
                  <c:v>77.970633331934607</c:v>
                </c:pt>
                <c:pt idx="4577">
                  <c:v>77.988183331489566</c:v>
                </c:pt>
                <c:pt idx="4578">
                  <c:v>78.005033334096268</c:v>
                </c:pt>
                <c:pt idx="4579">
                  <c:v>78.02271666526795</c:v>
                </c:pt>
                <c:pt idx="4580">
                  <c:v>78.039566667874652</c:v>
                </c:pt>
                <c:pt idx="4581">
                  <c:v>78.056416662534076</c:v>
                </c:pt>
                <c:pt idx="4582">
                  <c:v>78.073249999682105</c:v>
                </c:pt>
                <c:pt idx="4583">
                  <c:v>78.090099994341529</c:v>
                </c:pt>
                <c:pt idx="4584">
                  <c:v>78.107099994023642</c:v>
                </c:pt>
                <c:pt idx="4585">
                  <c:v>78.123949996630344</c:v>
                </c:pt>
                <c:pt idx="4586">
                  <c:v>78.140816664695734</c:v>
                </c:pt>
                <c:pt idx="4587">
                  <c:v>78.15766666730245</c:v>
                </c:pt>
                <c:pt idx="4588">
                  <c:v>78.175549999872842</c:v>
                </c:pt>
                <c:pt idx="4589">
                  <c:v>78.192399994532266</c:v>
                </c:pt>
                <c:pt idx="4590">
                  <c:v>78.209916663169864</c:v>
                </c:pt>
                <c:pt idx="4591">
                  <c:v>78.226766665776566</c:v>
                </c:pt>
                <c:pt idx="4592">
                  <c:v>78.244500001271561</c:v>
                </c:pt>
                <c:pt idx="4593">
                  <c:v>78.261349995930985</c:v>
                </c:pt>
                <c:pt idx="4594">
                  <c:v>78.278966665267944</c:v>
                </c:pt>
                <c:pt idx="4595">
                  <c:v>78.295816667874661</c:v>
                </c:pt>
                <c:pt idx="4596">
                  <c:v>78.312666662534085</c:v>
                </c:pt>
                <c:pt idx="4597">
                  <c:v>78.32953333059946</c:v>
                </c:pt>
                <c:pt idx="4598">
                  <c:v>78.346966663996383</c:v>
                </c:pt>
                <c:pt idx="4599">
                  <c:v>78.363816666603086</c:v>
                </c:pt>
                <c:pt idx="4600">
                  <c:v>78.381049998601284</c:v>
                </c:pt>
                <c:pt idx="4601">
                  <c:v>78.39791666666666</c:v>
                </c:pt>
                <c:pt idx="4602">
                  <c:v>78.414866662025446</c:v>
                </c:pt>
                <c:pt idx="4603">
                  <c:v>78.431716664632162</c:v>
                </c:pt>
                <c:pt idx="4604">
                  <c:v>78.448583332697552</c:v>
                </c:pt>
                <c:pt idx="4605">
                  <c:v>78.46594999631246</c:v>
                </c:pt>
                <c:pt idx="4606">
                  <c:v>78.482799998919162</c:v>
                </c:pt>
                <c:pt idx="4607">
                  <c:v>78.500249997774759</c:v>
                </c:pt>
                <c:pt idx="4608">
                  <c:v>78.517100000381475</c:v>
                </c:pt>
                <c:pt idx="4609">
                  <c:v>78.533949995040899</c:v>
                </c:pt>
                <c:pt idx="4610">
                  <c:v>78.550799997647601</c:v>
                </c:pt>
                <c:pt idx="4611">
                  <c:v>78.568483328819269</c:v>
                </c:pt>
                <c:pt idx="4612">
                  <c:v>78.585349996884659</c:v>
                </c:pt>
                <c:pt idx="4613">
                  <c:v>78.603966665267947</c:v>
                </c:pt>
                <c:pt idx="4614">
                  <c:v>78.620816667874649</c:v>
                </c:pt>
                <c:pt idx="4615">
                  <c:v>78.637666662534073</c:v>
                </c:pt>
                <c:pt idx="4616">
                  <c:v>78.654933333396912</c:v>
                </c:pt>
                <c:pt idx="4617">
                  <c:v>78.671949998537698</c:v>
                </c:pt>
                <c:pt idx="4618">
                  <c:v>78.688800001144415</c:v>
                </c:pt>
                <c:pt idx="4619">
                  <c:v>78.706583333015445</c:v>
                </c:pt>
                <c:pt idx="4620">
                  <c:v>78.723433327674869</c:v>
                </c:pt>
                <c:pt idx="4621">
                  <c:v>78.740949996312466</c:v>
                </c:pt>
                <c:pt idx="4622">
                  <c:v>78.757799998919168</c:v>
                </c:pt>
                <c:pt idx="4623">
                  <c:v>78.77486666043599</c:v>
                </c:pt>
                <c:pt idx="4624">
                  <c:v>78.791716663042706</c:v>
                </c:pt>
                <c:pt idx="4625">
                  <c:v>78.809149996439615</c:v>
                </c:pt>
                <c:pt idx="4626">
                  <c:v>78.825999999046331</c:v>
                </c:pt>
                <c:pt idx="4627">
                  <c:v>78.842849993705755</c:v>
                </c:pt>
                <c:pt idx="4628">
                  <c:v>78.859699996312457</c:v>
                </c:pt>
                <c:pt idx="4629">
                  <c:v>78.876583329836521</c:v>
                </c:pt>
                <c:pt idx="4630">
                  <c:v>78.893566664059961</c:v>
                </c:pt>
                <c:pt idx="4631">
                  <c:v>78.910416666666663</c:v>
                </c:pt>
                <c:pt idx="4632">
                  <c:v>78.927349996566775</c:v>
                </c:pt>
                <c:pt idx="4633">
                  <c:v>78.944216664632165</c:v>
                </c:pt>
                <c:pt idx="4634">
                  <c:v>78.961049993832901</c:v>
                </c:pt>
                <c:pt idx="4635">
                  <c:v>78.978816660245258</c:v>
                </c:pt>
                <c:pt idx="4636">
                  <c:v>78.995666662851974</c:v>
                </c:pt>
                <c:pt idx="4637">
                  <c:v>79.013216662406919</c:v>
                </c:pt>
                <c:pt idx="4638">
                  <c:v>79.030066665013635</c:v>
                </c:pt>
                <c:pt idx="4639">
                  <c:v>79.046916667620337</c:v>
                </c:pt>
                <c:pt idx="4640">
                  <c:v>79.063766662279761</c:v>
                </c:pt>
                <c:pt idx="4641">
                  <c:v>79.081450001398721</c:v>
                </c:pt>
                <c:pt idx="4642">
                  <c:v>79.098299996058145</c:v>
                </c:pt>
                <c:pt idx="4643">
                  <c:v>79.116000000635779</c:v>
                </c:pt>
                <c:pt idx="4644">
                  <c:v>79.132849995295203</c:v>
                </c:pt>
                <c:pt idx="4645">
                  <c:v>79.150316667556766</c:v>
                </c:pt>
                <c:pt idx="4646">
                  <c:v>79.167183327674863</c:v>
                </c:pt>
                <c:pt idx="4647">
                  <c:v>79.184799997011822</c:v>
                </c:pt>
                <c:pt idx="4648">
                  <c:v>79.201649999618525</c:v>
                </c:pt>
                <c:pt idx="4649">
                  <c:v>79.218599994977311</c:v>
                </c:pt>
                <c:pt idx="4650">
                  <c:v>79.235449997584027</c:v>
                </c:pt>
                <c:pt idx="4651">
                  <c:v>79.252300000190729</c:v>
                </c:pt>
                <c:pt idx="4652">
                  <c:v>79.269583328564963</c:v>
                </c:pt>
                <c:pt idx="4653">
                  <c:v>79.286433331171665</c:v>
                </c:pt>
                <c:pt idx="4654">
                  <c:v>79.303283333778381</c:v>
                </c:pt>
                <c:pt idx="4655">
                  <c:v>79.320133328437805</c:v>
                </c:pt>
                <c:pt idx="4656">
                  <c:v>79.33708333174387</c:v>
                </c:pt>
                <c:pt idx="4657">
                  <c:v>79.353933334350586</c:v>
                </c:pt>
                <c:pt idx="4658">
                  <c:v>79.371433329582217</c:v>
                </c:pt>
                <c:pt idx="4659">
                  <c:v>79.388283332188919</c:v>
                </c:pt>
                <c:pt idx="4660">
                  <c:v>79.406099994977311</c:v>
                </c:pt>
                <c:pt idx="4661">
                  <c:v>79.422949997584027</c:v>
                </c:pt>
                <c:pt idx="4662">
                  <c:v>79.439800000190729</c:v>
                </c:pt>
                <c:pt idx="4663">
                  <c:v>79.456666660308841</c:v>
                </c:pt>
                <c:pt idx="4664">
                  <c:v>79.474316660563147</c:v>
                </c:pt>
                <c:pt idx="4665">
                  <c:v>79.491183328628537</c:v>
                </c:pt>
                <c:pt idx="4666">
                  <c:v>79.508733328183496</c:v>
                </c:pt>
                <c:pt idx="4667">
                  <c:v>79.525583330790198</c:v>
                </c:pt>
                <c:pt idx="4668">
                  <c:v>79.543316666285193</c:v>
                </c:pt>
                <c:pt idx="4669">
                  <c:v>79.560166660944617</c:v>
                </c:pt>
                <c:pt idx="4670">
                  <c:v>79.577099998792008</c:v>
                </c:pt>
                <c:pt idx="4671">
                  <c:v>79.593950001398724</c:v>
                </c:pt>
                <c:pt idx="4672">
                  <c:v>79.61153333187103</c:v>
                </c:pt>
                <c:pt idx="4673">
                  <c:v>79.628383334477746</c:v>
                </c:pt>
                <c:pt idx="4674">
                  <c:v>79.64523332913717</c:v>
                </c:pt>
                <c:pt idx="4675">
                  <c:v>79.662083331743872</c:v>
                </c:pt>
                <c:pt idx="4676">
                  <c:v>79.678933334350589</c:v>
                </c:pt>
                <c:pt idx="4677">
                  <c:v>79.696616665522257</c:v>
                </c:pt>
                <c:pt idx="4678">
                  <c:v>79.713733331362405</c:v>
                </c:pt>
                <c:pt idx="4679">
                  <c:v>79.731466666857401</c:v>
                </c:pt>
                <c:pt idx="4680">
                  <c:v>79.748366665840152</c:v>
                </c:pt>
                <c:pt idx="4681">
                  <c:v>79.765483331680301</c:v>
                </c:pt>
                <c:pt idx="4682">
                  <c:v>79.782333334287003</c:v>
                </c:pt>
                <c:pt idx="4683">
                  <c:v>79.800049996376032</c:v>
                </c:pt>
                <c:pt idx="4684">
                  <c:v>79.816899998982748</c:v>
                </c:pt>
                <c:pt idx="4685">
                  <c:v>79.834349997838345</c:v>
                </c:pt>
                <c:pt idx="4686">
                  <c:v>79.851200000445047</c:v>
                </c:pt>
                <c:pt idx="4687">
                  <c:v>79.868499994277954</c:v>
                </c:pt>
                <c:pt idx="4688">
                  <c:v>79.885366662343344</c:v>
                </c:pt>
                <c:pt idx="4689">
                  <c:v>79.903049993515012</c:v>
                </c:pt>
                <c:pt idx="4690">
                  <c:v>79.919899996121728</c:v>
                </c:pt>
                <c:pt idx="4691">
                  <c:v>79.937566661834722</c:v>
                </c:pt>
                <c:pt idx="4692">
                  <c:v>79.954416664441425</c:v>
                </c:pt>
                <c:pt idx="4693">
                  <c:v>79.971499999364212</c:v>
                </c:pt>
                <c:pt idx="4694">
                  <c:v>79.988349994023636</c:v>
                </c:pt>
                <c:pt idx="4695">
                  <c:v>80.005199996630353</c:v>
                </c:pt>
                <c:pt idx="4696">
                  <c:v>80.02291666666666</c:v>
                </c:pt>
                <c:pt idx="4697">
                  <c:v>80.039800000190738</c:v>
                </c:pt>
                <c:pt idx="4698">
                  <c:v>80.057266664505008</c:v>
                </c:pt>
                <c:pt idx="4699">
                  <c:v>80.07411666711171</c:v>
                </c:pt>
                <c:pt idx="4700">
                  <c:v>80.091849994659427</c:v>
                </c:pt>
                <c:pt idx="4701">
                  <c:v>80.108699997266129</c:v>
                </c:pt>
                <c:pt idx="4702">
                  <c:v>80.125983333587641</c:v>
                </c:pt>
                <c:pt idx="4703">
                  <c:v>80.142833328247065</c:v>
                </c:pt>
                <c:pt idx="4704">
                  <c:v>80.159850001335144</c:v>
                </c:pt>
                <c:pt idx="4705">
                  <c:v>80.176699995994568</c:v>
                </c:pt>
                <c:pt idx="4706">
                  <c:v>80.193549998601284</c:v>
                </c:pt>
                <c:pt idx="4707">
                  <c:v>80.210400001207987</c:v>
                </c:pt>
                <c:pt idx="4708">
                  <c:v>80.227316665649411</c:v>
                </c:pt>
                <c:pt idx="4709">
                  <c:v>80.244166660308835</c:v>
                </c:pt>
                <c:pt idx="4710">
                  <c:v>80.261033328374225</c:v>
                </c:pt>
                <c:pt idx="4711">
                  <c:v>80.278733332951859</c:v>
                </c:pt>
                <c:pt idx="4712">
                  <c:v>80.295583327611283</c:v>
                </c:pt>
                <c:pt idx="4713">
                  <c:v>80.312433330217999</c:v>
                </c:pt>
                <c:pt idx="4714">
                  <c:v>80.329299998283389</c:v>
                </c:pt>
                <c:pt idx="4715">
                  <c:v>80.346150000890091</c:v>
                </c:pt>
                <c:pt idx="4716">
                  <c:v>80.363816666603086</c:v>
                </c:pt>
                <c:pt idx="4717">
                  <c:v>80.380666661262509</c:v>
                </c:pt>
                <c:pt idx="4718">
                  <c:v>80.397933332125348</c:v>
                </c:pt>
                <c:pt idx="4719">
                  <c:v>80.414766661326084</c:v>
                </c:pt>
                <c:pt idx="4720">
                  <c:v>80.432233333587646</c:v>
                </c:pt>
                <c:pt idx="4721">
                  <c:v>80.44908332824707</c:v>
                </c:pt>
                <c:pt idx="4722">
                  <c:v>80.466783332824704</c:v>
                </c:pt>
                <c:pt idx="4723">
                  <c:v>80.483633327484128</c:v>
                </c:pt>
                <c:pt idx="4724">
                  <c:v>80.501183327039087</c:v>
                </c:pt>
                <c:pt idx="4725">
                  <c:v>80.518033329645789</c:v>
                </c:pt>
                <c:pt idx="4726">
                  <c:v>80.534883332252505</c:v>
                </c:pt>
                <c:pt idx="4727">
                  <c:v>80.551733326911929</c:v>
                </c:pt>
                <c:pt idx="4728">
                  <c:v>80.569283334414166</c:v>
                </c:pt>
                <c:pt idx="4729">
                  <c:v>80.58613332907359</c:v>
                </c:pt>
                <c:pt idx="4730">
                  <c:v>80.603083332379654</c:v>
                </c:pt>
                <c:pt idx="4731">
                  <c:v>80.619950000445044</c:v>
                </c:pt>
                <c:pt idx="4732">
                  <c:v>80.636799995104468</c:v>
                </c:pt>
                <c:pt idx="4733">
                  <c:v>80.653649997711184</c:v>
                </c:pt>
                <c:pt idx="4734">
                  <c:v>80.671283332506817</c:v>
                </c:pt>
                <c:pt idx="4735">
                  <c:v>80.688133327166241</c:v>
                </c:pt>
                <c:pt idx="4736">
                  <c:v>80.70496666431427</c:v>
                </c:pt>
                <c:pt idx="4737">
                  <c:v>80.721816666920986</c:v>
                </c:pt>
                <c:pt idx="4738">
                  <c:v>80.73866666158041</c:v>
                </c:pt>
                <c:pt idx="4739">
                  <c:v>80.755533329645786</c:v>
                </c:pt>
                <c:pt idx="4740">
                  <c:v>80.772383332252502</c:v>
                </c:pt>
                <c:pt idx="4741">
                  <c:v>80.789483332633978</c:v>
                </c:pt>
                <c:pt idx="4742">
                  <c:v>80.806333327293402</c:v>
                </c:pt>
                <c:pt idx="4743">
                  <c:v>80.824033331871036</c:v>
                </c:pt>
                <c:pt idx="4744">
                  <c:v>80.840883334477738</c:v>
                </c:pt>
                <c:pt idx="4745">
                  <c:v>80.858550000190732</c:v>
                </c:pt>
                <c:pt idx="4746">
                  <c:v>80.875399994850156</c:v>
                </c:pt>
                <c:pt idx="4747">
                  <c:v>80.892733327547703</c:v>
                </c:pt>
                <c:pt idx="4748">
                  <c:v>80.90961666107178</c:v>
                </c:pt>
                <c:pt idx="4749">
                  <c:v>80.927316665649414</c:v>
                </c:pt>
                <c:pt idx="4750">
                  <c:v>80.944166660308838</c:v>
                </c:pt>
                <c:pt idx="4751">
                  <c:v>80.961099998156229</c:v>
                </c:pt>
                <c:pt idx="4752">
                  <c:v>80.977950000762945</c:v>
                </c:pt>
                <c:pt idx="4753">
                  <c:v>80.995633331934613</c:v>
                </c:pt>
                <c:pt idx="4754">
                  <c:v>81.012483334541315</c:v>
                </c:pt>
                <c:pt idx="4755">
                  <c:v>81.02968332767486</c:v>
                </c:pt>
                <c:pt idx="4756">
                  <c:v>81.046533330281576</c:v>
                </c:pt>
                <c:pt idx="4757">
                  <c:v>81.064133334159848</c:v>
                </c:pt>
                <c:pt idx="4758">
                  <c:v>81.080983328819272</c:v>
                </c:pt>
                <c:pt idx="4759">
                  <c:v>81.097833331425988</c:v>
                </c:pt>
                <c:pt idx="4760">
                  <c:v>81.114683334032691</c:v>
                </c:pt>
                <c:pt idx="4761">
                  <c:v>81.131849996248874</c:v>
                </c:pt>
                <c:pt idx="4762">
                  <c:v>81.148699998855591</c:v>
                </c:pt>
                <c:pt idx="4763">
                  <c:v>81.165833330154413</c:v>
                </c:pt>
                <c:pt idx="4764">
                  <c:v>81.182733329137164</c:v>
                </c:pt>
                <c:pt idx="4765">
                  <c:v>81.200366663932797</c:v>
                </c:pt>
                <c:pt idx="4766">
                  <c:v>81.217216666539514</c:v>
                </c:pt>
                <c:pt idx="4767">
                  <c:v>81.234066661198938</c:v>
                </c:pt>
                <c:pt idx="4768">
                  <c:v>81.25091666380564</c:v>
                </c:pt>
                <c:pt idx="4769">
                  <c:v>81.268200000127152</c:v>
                </c:pt>
                <c:pt idx="4770">
                  <c:v>81.285049994786576</c:v>
                </c:pt>
                <c:pt idx="4771">
                  <c:v>81.301899997393292</c:v>
                </c:pt>
                <c:pt idx="4772">
                  <c:v>81.318766665458682</c:v>
                </c:pt>
                <c:pt idx="4773">
                  <c:v>81.33616666793823</c:v>
                </c:pt>
                <c:pt idx="4774">
                  <c:v>81.353016662597653</c:v>
                </c:pt>
                <c:pt idx="4775">
                  <c:v>81.370683328310648</c:v>
                </c:pt>
                <c:pt idx="4776">
                  <c:v>81.387549996376038</c:v>
                </c:pt>
                <c:pt idx="4777">
                  <c:v>81.405166665712997</c:v>
                </c:pt>
                <c:pt idx="4778">
                  <c:v>81.422016660372421</c:v>
                </c:pt>
                <c:pt idx="4779">
                  <c:v>81.439083329836521</c:v>
                </c:pt>
                <c:pt idx="4780">
                  <c:v>81.455933332443237</c:v>
                </c:pt>
                <c:pt idx="4781">
                  <c:v>81.473583332697544</c:v>
                </c:pt>
                <c:pt idx="4782">
                  <c:v>81.490450000762934</c:v>
                </c:pt>
                <c:pt idx="4783">
                  <c:v>81.507299995422358</c:v>
                </c:pt>
                <c:pt idx="4784">
                  <c:v>81.524149998029074</c:v>
                </c:pt>
                <c:pt idx="4785">
                  <c:v>81.541816663742068</c:v>
                </c:pt>
                <c:pt idx="4786">
                  <c:v>81.55866666634877</c:v>
                </c:pt>
                <c:pt idx="4787">
                  <c:v>81.575499995549521</c:v>
                </c:pt>
                <c:pt idx="4788">
                  <c:v>81.592349998156223</c:v>
                </c:pt>
                <c:pt idx="4789">
                  <c:v>81.609200000762939</c:v>
                </c:pt>
                <c:pt idx="4790">
                  <c:v>81.626499994595846</c:v>
                </c:pt>
                <c:pt idx="4791">
                  <c:v>81.643349997202549</c:v>
                </c:pt>
                <c:pt idx="4792">
                  <c:v>81.660199999809265</c:v>
                </c:pt>
                <c:pt idx="4793">
                  <c:v>81.677049994468689</c:v>
                </c:pt>
                <c:pt idx="4794">
                  <c:v>81.694749999046323</c:v>
                </c:pt>
                <c:pt idx="4795">
                  <c:v>81.711599993705747</c:v>
                </c:pt>
                <c:pt idx="4796">
                  <c:v>81.729266667366034</c:v>
                </c:pt>
                <c:pt idx="4797">
                  <c:v>81.746116662025457</c:v>
                </c:pt>
                <c:pt idx="4798">
                  <c:v>81.763299997647607</c:v>
                </c:pt>
                <c:pt idx="4799">
                  <c:v>81.780166665712997</c:v>
                </c:pt>
                <c:pt idx="4800">
                  <c:v>81.797533329327905</c:v>
                </c:pt>
                <c:pt idx="4801">
                  <c:v>81.814383331934607</c:v>
                </c:pt>
                <c:pt idx="4802">
                  <c:v>81.832116667429602</c:v>
                </c:pt>
                <c:pt idx="4803">
                  <c:v>81.848966662089026</c:v>
                </c:pt>
                <c:pt idx="4804">
                  <c:v>81.866233332951865</c:v>
                </c:pt>
                <c:pt idx="4805">
                  <c:v>81.883083327611288</c:v>
                </c:pt>
                <c:pt idx="4806">
                  <c:v>81.899933330217991</c:v>
                </c:pt>
                <c:pt idx="4807">
                  <c:v>81.916783332824707</c:v>
                </c:pt>
                <c:pt idx="4808">
                  <c:v>81.93451666037241</c:v>
                </c:pt>
                <c:pt idx="4809">
                  <c:v>81.951366662979126</c:v>
                </c:pt>
                <c:pt idx="4810">
                  <c:v>81.968283327420551</c:v>
                </c:pt>
                <c:pt idx="4811">
                  <c:v>81.985133330027267</c:v>
                </c:pt>
                <c:pt idx="4812">
                  <c:v>82.002049994468692</c:v>
                </c:pt>
                <c:pt idx="4813">
                  <c:v>82.018899997075394</c:v>
                </c:pt>
                <c:pt idx="4814">
                  <c:v>82.036483327547714</c:v>
                </c:pt>
                <c:pt idx="4815">
                  <c:v>82.053333330154416</c:v>
                </c:pt>
                <c:pt idx="4816">
                  <c:v>82.070349995295203</c:v>
                </c:pt>
                <c:pt idx="4817">
                  <c:v>82.087199997901919</c:v>
                </c:pt>
                <c:pt idx="4818">
                  <c:v>82.104066665967309</c:v>
                </c:pt>
                <c:pt idx="4819">
                  <c:v>82.120916660626733</c:v>
                </c:pt>
                <c:pt idx="4820">
                  <c:v>82.138599999745693</c:v>
                </c:pt>
                <c:pt idx="4821">
                  <c:v>82.15543332894643</c:v>
                </c:pt>
                <c:pt idx="4822">
                  <c:v>82.17311666806539</c:v>
                </c:pt>
                <c:pt idx="4823">
                  <c:v>82.189966662724814</c:v>
                </c:pt>
                <c:pt idx="4824">
                  <c:v>82.207433327039084</c:v>
                </c:pt>
                <c:pt idx="4825">
                  <c:v>82.224283329645786</c:v>
                </c:pt>
                <c:pt idx="4826">
                  <c:v>82.241749993960056</c:v>
                </c:pt>
                <c:pt idx="4827">
                  <c:v>82.258599996566772</c:v>
                </c:pt>
                <c:pt idx="4828">
                  <c:v>82.276149996121731</c:v>
                </c:pt>
                <c:pt idx="4829">
                  <c:v>82.292999998728433</c:v>
                </c:pt>
                <c:pt idx="4830">
                  <c:v>82.310749999682102</c:v>
                </c:pt>
                <c:pt idx="4831">
                  <c:v>82.327599994341526</c:v>
                </c:pt>
                <c:pt idx="4832">
                  <c:v>82.345299998919174</c:v>
                </c:pt>
                <c:pt idx="4833">
                  <c:v>82.362166666984564</c:v>
                </c:pt>
                <c:pt idx="4834">
                  <c:v>82.379716666539508</c:v>
                </c:pt>
                <c:pt idx="4835">
                  <c:v>82.396566661198932</c:v>
                </c:pt>
                <c:pt idx="4836">
                  <c:v>82.413416663805648</c:v>
                </c:pt>
                <c:pt idx="4837">
                  <c:v>82.430533329645797</c:v>
                </c:pt>
                <c:pt idx="4838">
                  <c:v>82.448033332824707</c:v>
                </c:pt>
                <c:pt idx="4839">
                  <c:v>82.464883327484131</c:v>
                </c:pt>
                <c:pt idx="4840">
                  <c:v>82.481816665331522</c:v>
                </c:pt>
                <c:pt idx="4841">
                  <c:v>82.498666667938238</c:v>
                </c:pt>
                <c:pt idx="4842">
                  <c:v>82.516316660245266</c:v>
                </c:pt>
                <c:pt idx="4843">
                  <c:v>82.533166662851968</c:v>
                </c:pt>
                <c:pt idx="4844">
                  <c:v>82.550816663106289</c:v>
                </c:pt>
                <c:pt idx="4845">
                  <c:v>82.567666665712991</c:v>
                </c:pt>
                <c:pt idx="4846">
                  <c:v>82.584516660372415</c:v>
                </c:pt>
                <c:pt idx="4847">
                  <c:v>82.601366662979132</c:v>
                </c:pt>
                <c:pt idx="4848">
                  <c:v>82.618300000826522</c:v>
                </c:pt>
                <c:pt idx="4849">
                  <c:v>82.635149995485946</c:v>
                </c:pt>
                <c:pt idx="4850">
                  <c:v>82.652016663551336</c:v>
                </c:pt>
                <c:pt idx="4851">
                  <c:v>82.669533332188919</c:v>
                </c:pt>
                <c:pt idx="4852">
                  <c:v>82.686383326848343</c:v>
                </c:pt>
                <c:pt idx="4853">
                  <c:v>82.703316664695734</c:v>
                </c:pt>
                <c:pt idx="4854">
                  <c:v>82.72016666730245</c:v>
                </c:pt>
                <c:pt idx="4855">
                  <c:v>82.736999996503201</c:v>
                </c:pt>
                <c:pt idx="4856">
                  <c:v>82.753849999109903</c:v>
                </c:pt>
                <c:pt idx="4857">
                  <c:v>82.770699993769327</c:v>
                </c:pt>
                <c:pt idx="4858">
                  <c:v>82.787549996376043</c:v>
                </c:pt>
                <c:pt idx="4859">
                  <c:v>82.804983329772952</c:v>
                </c:pt>
                <c:pt idx="4860">
                  <c:v>82.821849997838342</c:v>
                </c:pt>
                <c:pt idx="4861">
                  <c:v>82.839516663551336</c:v>
                </c:pt>
                <c:pt idx="4862">
                  <c:v>82.856350000699365</c:v>
                </c:pt>
                <c:pt idx="4863">
                  <c:v>82.873883326848343</c:v>
                </c:pt>
                <c:pt idx="4864">
                  <c:v>82.890749994913733</c:v>
                </c:pt>
                <c:pt idx="4865">
                  <c:v>82.908116666475934</c:v>
                </c:pt>
                <c:pt idx="4866">
                  <c:v>82.924966661135358</c:v>
                </c:pt>
                <c:pt idx="4867">
                  <c:v>82.942416667938232</c:v>
                </c:pt>
                <c:pt idx="4868">
                  <c:v>82.959266662597656</c:v>
                </c:pt>
                <c:pt idx="4869">
                  <c:v>82.976899997393289</c:v>
                </c:pt>
                <c:pt idx="4870">
                  <c:v>82.993750000000006</c:v>
                </c:pt>
                <c:pt idx="4871">
                  <c:v>83.010850000381467</c:v>
                </c:pt>
                <c:pt idx="4872">
                  <c:v>83.027683329582217</c:v>
                </c:pt>
                <c:pt idx="4873">
                  <c:v>83.044533332188919</c:v>
                </c:pt>
                <c:pt idx="4874">
                  <c:v>83.061383326848343</c:v>
                </c:pt>
                <c:pt idx="4875">
                  <c:v>83.07823332945506</c:v>
                </c:pt>
                <c:pt idx="4876">
                  <c:v>83.095866664250693</c:v>
                </c:pt>
                <c:pt idx="4877">
                  <c:v>83.112733332316083</c:v>
                </c:pt>
                <c:pt idx="4878">
                  <c:v>83.13041666348775</c:v>
                </c:pt>
                <c:pt idx="4879">
                  <c:v>83.147266666094467</c:v>
                </c:pt>
                <c:pt idx="4880">
                  <c:v>83.16443332831065</c:v>
                </c:pt>
                <c:pt idx="4881">
                  <c:v>83.181283330917353</c:v>
                </c:pt>
                <c:pt idx="4882">
                  <c:v>83.198133333524069</c:v>
                </c:pt>
                <c:pt idx="4883">
                  <c:v>83.215266664822892</c:v>
                </c:pt>
                <c:pt idx="4884">
                  <c:v>83.232799998919162</c:v>
                </c:pt>
                <c:pt idx="4885">
                  <c:v>83.249666666984552</c:v>
                </c:pt>
                <c:pt idx="4886">
                  <c:v>83.266516661643976</c:v>
                </c:pt>
                <c:pt idx="4887">
                  <c:v>83.283383329709366</c:v>
                </c:pt>
                <c:pt idx="4888">
                  <c:v>83.300349998474118</c:v>
                </c:pt>
                <c:pt idx="4889">
                  <c:v>83.317200001080835</c:v>
                </c:pt>
                <c:pt idx="4890">
                  <c:v>83.334033330281571</c:v>
                </c:pt>
                <c:pt idx="4891">
                  <c:v>83.351799996693927</c:v>
                </c:pt>
                <c:pt idx="4892">
                  <c:v>83.368750000000006</c:v>
                </c:pt>
                <c:pt idx="4893">
                  <c:v>83.385633333524069</c:v>
                </c:pt>
                <c:pt idx="4894">
                  <c:v>83.402483328183493</c:v>
                </c:pt>
                <c:pt idx="4895">
                  <c:v>83.420183332761127</c:v>
                </c:pt>
                <c:pt idx="4896">
                  <c:v>83.437033327420551</c:v>
                </c:pt>
                <c:pt idx="4897">
                  <c:v>83.454399998982751</c:v>
                </c:pt>
                <c:pt idx="4898">
                  <c:v>83.471249993642175</c:v>
                </c:pt>
                <c:pt idx="4899">
                  <c:v>83.488099996248877</c:v>
                </c:pt>
                <c:pt idx="4900">
                  <c:v>83.504949998855594</c:v>
                </c:pt>
                <c:pt idx="4901">
                  <c:v>83.521799993515017</c:v>
                </c:pt>
                <c:pt idx="4902">
                  <c:v>83.538683327039081</c:v>
                </c:pt>
                <c:pt idx="4903">
                  <c:v>83.555816666285196</c:v>
                </c:pt>
                <c:pt idx="4904">
                  <c:v>83.57266666094462</c:v>
                </c:pt>
                <c:pt idx="4905">
                  <c:v>83.590249999364218</c:v>
                </c:pt>
                <c:pt idx="4906">
                  <c:v>83.607116667429608</c:v>
                </c:pt>
                <c:pt idx="4907">
                  <c:v>83.624816664059964</c:v>
                </c:pt>
                <c:pt idx="4908">
                  <c:v>83.641666666666666</c:v>
                </c:pt>
                <c:pt idx="4909">
                  <c:v>83.65858333110809</c:v>
                </c:pt>
                <c:pt idx="4910">
                  <c:v>83.675433333714807</c:v>
                </c:pt>
                <c:pt idx="4911">
                  <c:v>83.69231666723887</c:v>
                </c:pt>
                <c:pt idx="4912">
                  <c:v>83.709766666094467</c:v>
                </c:pt>
                <c:pt idx="4913">
                  <c:v>83.726633334159857</c:v>
                </c:pt>
                <c:pt idx="4914">
                  <c:v>83.744233330090836</c:v>
                </c:pt>
                <c:pt idx="4915">
                  <c:v>83.761099998156226</c:v>
                </c:pt>
                <c:pt idx="4916">
                  <c:v>83.777983331680304</c:v>
                </c:pt>
                <c:pt idx="4917">
                  <c:v>83.794833334287006</c:v>
                </c:pt>
                <c:pt idx="4918">
                  <c:v>83.811699994405117</c:v>
                </c:pt>
                <c:pt idx="4919">
                  <c:v>83.82936666806539</c:v>
                </c:pt>
                <c:pt idx="4920">
                  <c:v>83.846216662724814</c:v>
                </c:pt>
                <c:pt idx="4921">
                  <c:v>83.863783327738446</c:v>
                </c:pt>
                <c:pt idx="4922">
                  <c:v>83.880633330345148</c:v>
                </c:pt>
                <c:pt idx="4923">
                  <c:v>83.89835000038147</c:v>
                </c:pt>
                <c:pt idx="4924">
                  <c:v>83.91518332958222</c:v>
                </c:pt>
                <c:pt idx="4925">
                  <c:v>83.932066663106283</c:v>
                </c:pt>
                <c:pt idx="4926">
                  <c:v>83.948916665712986</c:v>
                </c:pt>
                <c:pt idx="4927">
                  <c:v>83.96576666037241</c:v>
                </c:pt>
                <c:pt idx="4928">
                  <c:v>83.983433334032696</c:v>
                </c:pt>
                <c:pt idx="4929">
                  <c:v>84.00028332869212</c:v>
                </c:pt>
                <c:pt idx="4930">
                  <c:v>84.017133331298822</c:v>
                </c:pt>
                <c:pt idx="4931">
                  <c:v>84.033983333905539</c:v>
                </c:pt>
                <c:pt idx="4932">
                  <c:v>84.051683330535894</c:v>
                </c:pt>
                <c:pt idx="4933">
                  <c:v>84.068533333142597</c:v>
                </c:pt>
                <c:pt idx="4934">
                  <c:v>84.08569999535878</c:v>
                </c:pt>
                <c:pt idx="4935">
                  <c:v>84.102549997965497</c:v>
                </c:pt>
                <c:pt idx="4936">
                  <c:v>84.119583328564957</c:v>
                </c:pt>
                <c:pt idx="4937">
                  <c:v>84.136433331171673</c:v>
                </c:pt>
                <c:pt idx="4938">
                  <c:v>84.153283333778376</c:v>
                </c:pt>
                <c:pt idx="4939">
                  <c:v>84.17094999949137</c:v>
                </c:pt>
                <c:pt idx="4940">
                  <c:v>84.187799994150794</c:v>
                </c:pt>
                <c:pt idx="4941">
                  <c:v>84.204633331298822</c:v>
                </c:pt>
                <c:pt idx="4942">
                  <c:v>84.221483333905539</c:v>
                </c:pt>
                <c:pt idx="4943">
                  <c:v>84.238333328564963</c:v>
                </c:pt>
                <c:pt idx="4944">
                  <c:v>84.255983328819269</c:v>
                </c:pt>
                <c:pt idx="4945">
                  <c:v>84.272833331425986</c:v>
                </c:pt>
                <c:pt idx="4946">
                  <c:v>84.289683334032688</c:v>
                </c:pt>
                <c:pt idx="4947">
                  <c:v>84.306533328692112</c:v>
                </c:pt>
                <c:pt idx="4948">
                  <c:v>84.323383331298828</c:v>
                </c:pt>
                <c:pt idx="4949">
                  <c:v>84.340299995740253</c:v>
                </c:pt>
                <c:pt idx="4950">
                  <c:v>84.357149998346969</c:v>
                </c:pt>
                <c:pt idx="4951">
                  <c:v>84.374000000953671</c:v>
                </c:pt>
                <c:pt idx="4952">
                  <c:v>84.391733328501388</c:v>
                </c:pt>
                <c:pt idx="4953">
                  <c:v>84.408599996566778</c:v>
                </c:pt>
                <c:pt idx="4954">
                  <c:v>84.426216665903723</c:v>
                </c:pt>
                <c:pt idx="4955">
                  <c:v>84.443066660563147</c:v>
                </c:pt>
                <c:pt idx="4956">
                  <c:v>84.459916663169864</c:v>
                </c:pt>
                <c:pt idx="4957">
                  <c:v>84.476783331235254</c:v>
                </c:pt>
                <c:pt idx="4958">
                  <c:v>84.494449996948248</c:v>
                </c:pt>
                <c:pt idx="4959">
                  <c:v>84.51129999955495</c:v>
                </c:pt>
                <c:pt idx="4960">
                  <c:v>84.529066665967306</c:v>
                </c:pt>
                <c:pt idx="4961">
                  <c:v>84.54591666062673</c:v>
                </c:pt>
                <c:pt idx="4962">
                  <c:v>84.56341666380564</c:v>
                </c:pt>
                <c:pt idx="4963">
                  <c:v>84.580266666412356</c:v>
                </c:pt>
                <c:pt idx="4964">
                  <c:v>84.597916666666663</c:v>
                </c:pt>
                <c:pt idx="4965">
                  <c:v>84.614766661326087</c:v>
                </c:pt>
                <c:pt idx="4966">
                  <c:v>84.632416661580407</c:v>
                </c:pt>
                <c:pt idx="4967">
                  <c:v>84.64926666418711</c:v>
                </c:pt>
                <c:pt idx="4968">
                  <c:v>84.66691666444143</c:v>
                </c:pt>
                <c:pt idx="4969">
                  <c:v>84.683766667048133</c:v>
                </c:pt>
                <c:pt idx="4970">
                  <c:v>84.701549998919162</c:v>
                </c:pt>
                <c:pt idx="4971">
                  <c:v>84.718399993578586</c:v>
                </c:pt>
                <c:pt idx="4972">
                  <c:v>84.735249996185303</c:v>
                </c:pt>
                <c:pt idx="4973">
                  <c:v>84.752099998792019</c:v>
                </c:pt>
                <c:pt idx="4974">
                  <c:v>84.76979999542236</c:v>
                </c:pt>
                <c:pt idx="4975">
                  <c:v>84.786633332570389</c:v>
                </c:pt>
                <c:pt idx="4976">
                  <c:v>84.804299998283383</c:v>
                </c:pt>
                <c:pt idx="4977">
                  <c:v>84.8211500008901</c:v>
                </c:pt>
                <c:pt idx="4978">
                  <c:v>84.83829999764761</c:v>
                </c:pt>
                <c:pt idx="4979">
                  <c:v>84.855150000254312</c:v>
                </c:pt>
                <c:pt idx="4980">
                  <c:v>84.871999994913736</c:v>
                </c:pt>
                <c:pt idx="4981">
                  <c:v>84.888866662979126</c:v>
                </c:pt>
                <c:pt idx="4982">
                  <c:v>84.906183330217999</c:v>
                </c:pt>
                <c:pt idx="4983">
                  <c:v>84.923033332824701</c:v>
                </c:pt>
                <c:pt idx="4984">
                  <c:v>84.940450000762937</c:v>
                </c:pt>
                <c:pt idx="4985">
                  <c:v>84.95729999542236</c:v>
                </c:pt>
                <c:pt idx="4986">
                  <c:v>84.974149998029077</c:v>
                </c:pt>
                <c:pt idx="4987">
                  <c:v>84.991016666094467</c:v>
                </c:pt>
                <c:pt idx="4988">
                  <c:v>85.008316667874652</c:v>
                </c:pt>
                <c:pt idx="4989">
                  <c:v>85.025549999872837</c:v>
                </c:pt>
                <c:pt idx="4990">
                  <c:v>85.043316666285193</c:v>
                </c:pt>
                <c:pt idx="4991">
                  <c:v>85.060166660944617</c:v>
                </c:pt>
                <c:pt idx="4992">
                  <c:v>85.077616667747492</c:v>
                </c:pt>
                <c:pt idx="4993">
                  <c:v>85.094466662406916</c:v>
                </c:pt>
                <c:pt idx="4994">
                  <c:v>85.111899995803839</c:v>
                </c:pt>
                <c:pt idx="4995">
                  <c:v>85.128749998410541</c:v>
                </c:pt>
                <c:pt idx="4996">
                  <c:v>85.146133327484137</c:v>
                </c:pt>
                <c:pt idx="4997">
                  <c:v>85.162983330090839</c:v>
                </c:pt>
                <c:pt idx="4998">
                  <c:v>85.179833332697555</c:v>
                </c:pt>
                <c:pt idx="4999">
                  <c:v>85.196683327356979</c:v>
                </c:pt>
                <c:pt idx="5000">
                  <c:v>85.21425000031789</c:v>
                </c:pt>
                <c:pt idx="5001">
                  <c:v>85.231099994977313</c:v>
                </c:pt>
                <c:pt idx="5002">
                  <c:v>85.24794999758403</c:v>
                </c:pt>
                <c:pt idx="5003">
                  <c:v>85.264800000190732</c:v>
                </c:pt>
                <c:pt idx="5004">
                  <c:v>85.282233333587641</c:v>
                </c:pt>
                <c:pt idx="5005">
                  <c:v>85.299083328247065</c:v>
                </c:pt>
                <c:pt idx="5006">
                  <c:v>85.316483330726626</c:v>
                </c:pt>
                <c:pt idx="5007">
                  <c:v>85.333333333333329</c:v>
                </c:pt>
                <c:pt idx="5008">
                  <c:v>85.350183327992752</c:v>
                </c:pt>
                <c:pt idx="5009">
                  <c:v>85.367016665140781</c:v>
                </c:pt>
                <c:pt idx="5010">
                  <c:v>85.384866666793826</c:v>
                </c:pt>
                <c:pt idx="5011">
                  <c:v>85.401733326911923</c:v>
                </c:pt>
                <c:pt idx="5012">
                  <c:v>85.418599994977313</c:v>
                </c:pt>
                <c:pt idx="5013">
                  <c:v>85.43544999758403</c:v>
                </c:pt>
                <c:pt idx="5014">
                  <c:v>85.452300000190732</c:v>
                </c:pt>
                <c:pt idx="5015">
                  <c:v>85.469149994850156</c:v>
                </c:pt>
                <c:pt idx="5016">
                  <c:v>85.486716667811081</c:v>
                </c:pt>
                <c:pt idx="5017">
                  <c:v>85.503566662470504</c:v>
                </c:pt>
                <c:pt idx="5018">
                  <c:v>85.520416665077207</c:v>
                </c:pt>
                <c:pt idx="5019">
                  <c:v>85.537283333142597</c:v>
                </c:pt>
                <c:pt idx="5020">
                  <c:v>85.554700001080832</c:v>
                </c:pt>
                <c:pt idx="5021">
                  <c:v>85.571583334604895</c:v>
                </c:pt>
                <c:pt idx="5022">
                  <c:v>85.589299996693924</c:v>
                </c:pt>
                <c:pt idx="5023">
                  <c:v>85.606166664759314</c:v>
                </c:pt>
                <c:pt idx="5024">
                  <c:v>85.623749995231634</c:v>
                </c:pt>
                <c:pt idx="5025">
                  <c:v>85.640599997838336</c:v>
                </c:pt>
                <c:pt idx="5026">
                  <c:v>85.657433327039087</c:v>
                </c:pt>
                <c:pt idx="5027">
                  <c:v>85.674283329645789</c:v>
                </c:pt>
                <c:pt idx="5028">
                  <c:v>85.69193332990011</c:v>
                </c:pt>
                <c:pt idx="5029">
                  <c:v>85.708783332506812</c:v>
                </c:pt>
                <c:pt idx="5030">
                  <c:v>85.726516668001807</c:v>
                </c:pt>
                <c:pt idx="5031">
                  <c:v>85.743383328119918</c:v>
                </c:pt>
                <c:pt idx="5032">
                  <c:v>85.760633333524069</c:v>
                </c:pt>
                <c:pt idx="5033">
                  <c:v>85.777499993642166</c:v>
                </c:pt>
                <c:pt idx="5034">
                  <c:v>85.794716660181678</c:v>
                </c:pt>
                <c:pt idx="5035">
                  <c:v>85.811566662788394</c:v>
                </c:pt>
                <c:pt idx="5036">
                  <c:v>85.828783329327905</c:v>
                </c:pt>
                <c:pt idx="5037">
                  <c:v>85.845633331934607</c:v>
                </c:pt>
                <c:pt idx="5038">
                  <c:v>85.863316663106289</c:v>
                </c:pt>
                <c:pt idx="5039">
                  <c:v>85.880166665712991</c:v>
                </c:pt>
                <c:pt idx="5040">
                  <c:v>85.897299997011814</c:v>
                </c:pt>
                <c:pt idx="5041">
                  <c:v>85.91414999961853</c:v>
                </c:pt>
                <c:pt idx="5042">
                  <c:v>85.930999994277954</c:v>
                </c:pt>
                <c:pt idx="5043">
                  <c:v>85.947849996884671</c:v>
                </c:pt>
                <c:pt idx="5044">
                  <c:v>85.96484999656677</c:v>
                </c:pt>
                <c:pt idx="5045">
                  <c:v>85.981699999173486</c:v>
                </c:pt>
                <c:pt idx="5046">
                  <c:v>85.999083328247067</c:v>
                </c:pt>
                <c:pt idx="5047">
                  <c:v>86.015949996312457</c:v>
                </c:pt>
                <c:pt idx="5048">
                  <c:v>86.033599996566778</c:v>
                </c:pt>
                <c:pt idx="5049">
                  <c:v>86.05044999917348</c:v>
                </c:pt>
                <c:pt idx="5050">
                  <c:v>86.067633326848352</c:v>
                </c:pt>
                <c:pt idx="5051">
                  <c:v>86.084499994913742</c:v>
                </c:pt>
                <c:pt idx="5052">
                  <c:v>86.102149995168048</c:v>
                </c:pt>
                <c:pt idx="5053">
                  <c:v>86.119249995549524</c:v>
                </c:pt>
                <c:pt idx="5054">
                  <c:v>86.136449996630347</c:v>
                </c:pt>
                <c:pt idx="5055">
                  <c:v>86.153316664695737</c:v>
                </c:pt>
                <c:pt idx="5056">
                  <c:v>86.171099996566767</c:v>
                </c:pt>
                <c:pt idx="5057">
                  <c:v>86.187966664632157</c:v>
                </c:pt>
                <c:pt idx="5058">
                  <c:v>86.205516664187115</c:v>
                </c:pt>
                <c:pt idx="5059">
                  <c:v>86.222366666793818</c:v>
                </c:pt>
                <c:pt idx="5060">
                  <c:v>86.239749995867413</c:v>
                </c:pt>
                <c:pt idx="5061">
                  <c:v>86.256599998474115</c:v>
                </c:pt>
                <c:pt idx="5062">
                  <c:v>86.273450001080832</c:v>
                </c:pt>
                <c:pt idx="5063">
                  <c:v>86.290299995740256</c:v>
                </c:pt>
                <c:pt idx="5064">
                  <c:v>86.307166663805646</c:v>
                </c:pt>
                <c:pt idx="5065">
                  <c:v>86.324633328119916</c:v>
                </c:pt>
                <c:pt idx="5066">
                  <c:v>86.341483330726618</c:v>
                </c:pt>
                <c:pt idx="5067">
                  <c:v>86.358633327484128</c:v>
                </c:pt>
                <c:pt idx="5068">
                  <c:v>86.375499995549518</c:v>
                </c:pt>
                <c:pt idx="5069">
                  <c:v>86.393233331044513</c:v>
                </c:pt>
                <c:pt idx="5070">
                  <c:v>86.41008333365123</c:v>
                </c:pt>
                <c:pt idx="5071">
                  <c:v>86.427799995740259</c:v>
                </c:pt>
                <c:pt idx="5072">
                  <c:v>86.444683329264322</c:v>
                </c:pt>
                <c:pt idx="5073">
                  <c:v>86.462349994977316</c:v>
                </c:pt>
                <c:pt idx="5074">
                  <c:v>86.479199997584018</c:v>
                </c:pt>
                <c:pt idx="5075">
                  <c:v>86.496433329582217</c:v>
                </c:pt>
                <c:pt idx="5076">
                  <c:v>86.513283332188919</c:v>
                </c:pt>
                <c:pt idx="5077">
                  <c:v>86.53093333244324</c:v>
                </c:pt>
                <c:pt idx="5078">
                  <c:v>86.547783327102664</c:v>
                </c:pt>
                <c:pt idx="5079">
                  <c:v>86.564633329709366</c:v>
                </c:pt>
                <c:pt idx="5080">
                  <c:v>86.581483332316083</c:v>
                </c:pt>
                <c:pt idx="5081">
                  <c:v>86.599216667811078</c:v>
                </c:pt>
                <c:pt idx="5082">
                  <c:v>86.616066662470502</c:v>
                </c:pt>
                <c:pt idx="5083">
                  <c:v>86.633083327611288</c:v>
                </c:pt>
                <c:pt idx="5084">
                  <c:v>86.649933330217991</c:v>
                </c:pt>
                <c:pt idx="5085">
                  <c:v>86.666783332824707</c:v>
                </c:pt>
                <c:pt idx="5086">
                  <c:v>86.683633327484131</c:v>
                </c:pt>
                <c:pt idx="5087">
                  <c:v>86.700549999872848</c:v>
                </c:pt>
                <c:pt idx="5088">
                  <c:v>86.717399994532272</c:v>
                </c:pt>
                <c:pt idx="5089">
                  <c:v>86.734266662597662</c:v>
                </c:pt>
                <c:pt idx="5090">
                  <c:v>86.751999998092657</c:v>
                </c:pt>
                <c:pt idx="5091">
                  <c:v>86.768850000699359</c:v>
                </c:pt>
                <c:pt idx="5092">
                  <c:v>86.786583328247076</c:v>
                </c:pt>
                <c:pt idx="5093">
                  <c:v>86.803433330853778</c:v>
                </c:pt>
                <c:pt idx="5094">
                  <c:v>86.82083333333334</c:v>
                </c:pt>
                <c:pt idx="5095">
                  <c:v>86.837700001398716</c:v>
                </c:pt>
                <c:pt idx="5096">
                  <c:v>86.85454999605814</c:v>
                </c:pt>
                <c:pt idx="5097">
                  <c:v>86.871399998664856</c:v>
                </c:pt>
                <c:pt idx="5098">
                  <c:v>86.888299997647607</c:v>
                </c:pt>
                <c:pt idx="5099">
                  <c:v>86.905150000254309</c:v>
                </c:pt>
                <c:pt idx="5100">
                  <c:v>86.921999994913733</c:v>
                </c:pt>
                <c:pt idx="5101">
                  <c:v>86.939466667175296</c:v>
                </c:pt>
                <c:pt idx="5102">
                  <c:v>86.95631666183472</c:v>
                </c:pt>
                <c:pt idx="5103">
                  <c:v>86.973299996058145</c:v>
                </c:pt>
                <c:pt idx="5104">
                  <c:v>86.990149998664862</c:v>
                </c:pt>
                <c:pt idx="5105">
                  <c:v>87.007366665204373</c:v>
                </c:pt>
                <c:pt idx="5106">
                  <c:v>87.024233333269748</c:v>
                </c:pt>
                <c:pt idx="5107">
                  <c:v>87.041949995358792</c:v>
                </c:pt>
                <c:pt idx="5108">
                  <c:v>87.058799997965494</c:v>
                </c:pt>
                <c:pt idx="5109">
                  <c:v>87.07656666437785</c:v>
                </c:pt>
                <c:pt idx="5110">
                  <c:v>87.093416666984552</c:v>
                </c:pt>
                <c:pt idx="5111">
                  <c:v>87.111016662915546</c:v>
                </c:pt>
                <c:pt idx="5112">
                  <c:v>87.127866665522262</c:v>
                </c:pt>
                <c:pt idx="5113">
                  <c:v>87.144716660181686</c:v>
                </c:pt>
                <c:pt idx="5114">
                  <c:v>87.161566662788388</c:v>
                </c:pt>
                <c:pt idx="5115">
                  <c:v>87.178416665395105</c:v>
                </c:pt>
                <c:pt idx="5116">
                  <c:v>87.196099996566772</c:v>
                </c:pt>
                <c:pt idx="5117">
                  <c:v>87.212949999173489</c:v>
                </c:pt>
                <c:pt idx="5118">
                  <c:v>87.230416663487759</c:v>
                </c:pt>
                <c:pt idx="5119">
                  <c:v>87.247266666094461</c:v>
                </c:pt>
                <c:pt idx="5120">
                  <c:v>87.264716664950058</c:v>
                </c:pt>
                <c:pt idx="5121">
                  <c:v>87.28156666755676</c:v>
                </c:pt>
                <c:pt idx="5122">
                  <c:v>87.299299995104477</c:v>
                </c:pt>
                <c:pt idx="5123">
                  <c:v>87.316166663169867</c:v>
                </c:pt>
                <c:pt idx="5124">
                  <c:v>87.333399995168051</c:v>
                </c:pt>
                <c:pt idx="5125">
                  <c:v>87.350249997774753</c:v>
                </c:pt>
                <c:pt idx="5126">
                  <c:v>87.367899998029074</c:v>
                </c:pt>
                <c:pt idx="5127">
                  <c:v>87.384750000635776</c:v>
                </c:pt>
                <c:pt idx="5128">
                  <c:v>87.401933328310648</c:v>
                </c:pt>
                <c:pt idx="5129">
                  <c:v>87.418783330917364</c:v>
                </c:pt>
                <c:pt idx="5130">
                  <c:v>87.435633333524066</c:v>
                </c:pt>
                <c:pt idx="5131">
                  <c:v>87.45248332818349</c:v>
                </c:pt>
                <c:pt idx="5132">
                  <c:v>87.470216663678485</c:v>
                </c:pt>
                <c:pt idx="5133">
                  <c:v>87.487066666285202</c:v>
                </c:pt>
                <c:pt idx="5134">
                  <c:v>87.504700001080835</c:v>
                </c:pt>
                <c:pt idx="5135">
                  <c:v>87.521549995740259</c:v>
                </c:pt>
                <c:pt idx="5136">
                  <c:v>87.539299996693927</c:v>
                </c:pt>
                <c:pt idx="5137">
                  <c:v>87.556149999300644</c:v>
                </c:pt>
                <c:pt idx="5138">
                  <c:v>87.573583332697552</c:v>
                </c:pt>
                <c:pt idx="5139">
                  <c:v>87.590433327356976</c:v>
                </c:pt>
                <c:pt idx="5140">
                  <c:v>87.607766668001815</c:v>
                </c:pt>
                <c:pt idx="5141">
                  <c:v>87.624616662661239</c:v>
                </c:pt>
                <c:pt idx="5142">
                  <c:v>87.642349998156234</c:v>
                </c:pt>
                <c:pt idx="5143">
                  <c:v>87.659200000762937</c:v>
                </c:pt>
                <c:pt idx="5144">
                  <c:v>87.676783331235256</c:v>
                </c:pt>
                <c:pt idx="5145">
                  <c:v>87.693616660435993</c:v>
                </c:pt>
                <c:pt idx="5146">
                  <c:v>87.710866665840143</c:v>
                </c:pt>
                <c:pt idx="5147">
                  <c:v>87.727716660499567</c:v>
                </c:pt>
                <c:pt idx="5148">
                  <c:v>87.744799995422369</c:v>
                </c:pt>
                <c:pt idx="5149">
                  <c:v>87.761649998029071</c:v>
                </c:pt>
                <c:pt idx="5150">
                  <c:v>87.778500000635788</c:v>
                </c:pt>
                <c:pt idx="5151">
                  <c:v>87.795966664950058</c:v>
                </c:pt>
                <c:pt idx="5152">
                  <c:v>87.81281666755676</c:v>
                </c:pt>
                <c:pt idx="5153">
                  <c:v>87.829799993832907</c:v>
                </c:pt>
                <c:pt idx="5154">
                  <c:v>87.846649996439609</c:v>
                </c:pt>
                <c:pt idx="5155">
                  <c:v>87.863499999046326</c:v>
                </c:pt>
                <c:pt idx="5156">
                  <c:v>87.881099994977319</c:v>
                </c:pt>
                <c:pt idx="5157">
                  <c:v>87.897966663042709</c:v>
                </c:pt>
                <c:pt idx="5158">
                  <c:v>87.914816665649411</c:v>
                </c:pt>
                <c:pt idx="5159">
                  <c:v>87.931666660308835</c:v>
                </c:pt>
                <c:pt idx="5160">
                  <c:v>87.949333333969122</c:v>
                </c:pt>
                <c:pt idx="5161">
                  <c:v>87.966183328628546</c:v>
                </c:pt>
                <c:pt idx="5162">
                  <c:v>87.98356666564942</c:v>
                </c:pt>
                <c:pt idx="5163">
                  <c:v>88.000416660308844</c:v>
                </c:pt>
                <c:pt idx="5164">
                  <c:v>88.017266662915546</c:v>
                </c:pt>
                <c:pt idx="5165">
                  <c:v>88.034249997138971</c:v>
                </c:pt>
                <c:pt idx="5166">
                  <c:v>88.051566664377845</c:v>
                </c:pt>
                <c:pt idx="5167">
                  <c:v>88.068416666984561</c:v>
                </c:pt>
                <c:pt idx="5168">
                  <c:v>88.086016662915554</c:v>
                </c:pt>
                <c:pt idx="5169">
                  <c:v>88.102866665522257</c:v>
                </c:pt>
                <c:pt idx="5170">
                  <c:v>88.120299998919165</c:v>
                </c:pt>
                <c:pt idx="5171">
                  <c:v>88.137149993578589</c:v>
                </c:pt>
                <c:pt idx="5172">
                  <c:v>88.153999996185306</c:v>
                </c:pt>
                <c:pt idx="5173">
                  <c:v>88.170849998792008</c:v>
                </c:pt>
                <c:pt idx="5174">
                  <c:v>88.188599999745691</c:v>
                </c:pt>
                <c:pt idx="5175">
                  <c:v>88.205449994405114</c:v>
                </c:pt>
                <c:pt idx="5176">
                  <c:v>88.223149998982748</c:v>
                </c:pt>
                <c:pt idx="5177">
                  <c:v>88.239999993642172</c:v>
                </c:pt>
                <c:pt idx="5178">
                  <c:v>88.257283329963684</c:v>
                </c:pt>
                <c:pt idx="5179">
                  <c:v>88.274116667111713</c:v>
                </c:pt>
                <c:pt idx="5180">
                  <c:v>88.29184999465943</c:v>
                </c:pt>
                <c:pt idx="5181">
                  <c:v>88.308699997266132</c:v>
                </c:pt>
                <c:pt idx="5182">
                  <c:v>88.325599996248883</c:v>
                </c:pt>
                <c:pt idx="5183">
                  <c:v>88.342449998855585</c:v>
                </c:pt>
                <c:pt idx="5184">
                  <c:v>88.359916663169855</c:v>
                </c:pt>
                <c:pt idx="5185">
                  <c:v>88.376766665776572</c:v>
                </c:pt>
                <c:pt idx="5186">
                  <c:v>88.39419999917348</c:v>
                </c:pt>
                <c:pt idx="5187">
                  <c:v>88.411049993832904</c:v>
                </c:pt>
                <c:pt idx="5188">
                  <c:v>88.428616666793829</c:v>
                </c:pt>
                <c:pt idx="5189">
                  <c:v>88.445466661453253</c:v>
                </c:pt>
                <c:pt idx="5190">
                  <c:v>88.463033334414163</c:v>
                </c:pt>
                <c:pt idx="5191">
                  <c:v>88.479899994532261</c:v>
                </c:pt>
                <c:pt idx="5192">
                  <c:v>88.497099995613098</c:v>
                </c:pt>
                <c:pt idx="5193">
                  <c:v>88.513949998219815</c:v>
                </c:pt>
                <c:pt idx="5194">
                  <c:v>88.53125</c:v>
                </c:pt>
                <c:pt idx="5195">
                  <c:v>88.548099994659424</c:v>
                </c:pt>
                <c:pt idx="5196">
                  <c:v>88.565816664695745</c:v>
                </c:pt>
                <c:pt idx="5197">
                  <c:v>88.582666667302448</c:v>
                </c:pt>
                <c:pt idx="5198">
                  <c:v>88.600066661834717</c:v>
                </c:pt>
                <c:pt idx="5199">
                  <c:v>88.616916664441433</c:v>
                </c:pt>
                <c:pt idx="5200">
                  <c:v>88.634366663297016</c:v>
                </c:pt>
                <c:pt idx="5201">
                  <c:v>88.651233331362405</c:v>
                </c:pt>
                <c:pt idx="5202">
                  <c:v>88.668083333969122</c:v>
                </c:pt>
                <c:pt idx="5203">
                  <c:v>88.684933328628546</c:v>
                </c:pt>
                <c:pt idx="5204">
                  <c:v>88.701783331235248</c:v>
                </c:pt>
                <c:pt idx="5205">
                  <c:v>88.719566663106278</c:v>
                </c:pt>
                <c:pt idx="5206">
                  <c:v>88.736416665712994</c:v>
                </c:pt>
                <c:pt idx="5207">
                  <c:v>88.753333330154419</c:v>
                </c:pt>
                <c:pt idx="5208">
                  <c:v>88.770199998219809</c:v>
                </c:pt>
                <c:pt idx="5209">
                  <c:v>88.787833333015442</c:v>
                </c:pt>
                <c:pt idx="5210">
                  <c:v>88.804683327674866</c:v>
                </c:pt>
                <c:pt idx="5211">
                  <c:v>88.822366666793826</c:v>
                </c:pt>
                <c:pt idx="5212">
                  <c:v>88.83921666145325</c:v>
                </c:pt>
                <c:pt idx="5213">
                  <c:v>88.856849996248883</c:v>
                </c:pt>
                <c:pt idx="5214">
                  <c:v>88.873699998855585</c:v>
                </c:pt>
                <c:pt idx="5215">
                  <c:v>88.891366664568579</c:v>
                </c:pt>
                <c:pt idx="5216">
                  <c:v>88.908216667175296</c:v>
                </c:pt>
                <c:pt idx="5217">
                  <c:v>88.92544999917348</c:v>
                </c:pt>
                <c:pt idx="5218">
                  <c:v>88.942299993832904</c:v>
                </c:pt>
                <c:pt idx="5219">
                  <c:v>88.959683330853778</c:v>
                </c:pt>
                <c:pt idx="5220">
                  <c:v>88.976533333460495</c:v>
                </c:pt>
                <c:pt idx="5221">
                  <c:v>88.993999997774765</c:v>
                </c:pt>
                <c:pt idx="5222">
                  <c:v>89.010850000381467</c:v>
                </c:pt>
                <c:pt idx="5223">
                  <c:v>89.028283333778376</c:v>
                </c:pt>
                <c:pt idx="5224">
                  <c:v>89.045133328437799</c:v>
                </c:pt>
                <c:pt idx="5225">
                  <c:v>89.063033334414158</c:v>
                </c:pt>
                <c:pt idx="5226">
                  <c:v>89.079916667938235</c:v>
                </c:pt>
                <c:pt idx="5227">
                  <c:v>89.09683333237966</c:v>
                </c:pt>
                <c:pt idx="5228">
                  <c:v>89.113683327039084</c:v>
                </c:pt>
                <c:pt idx="5229">
                  <c:v>89.130599999427801</c:v>
                </c:pt>
                <c:pt idx="5230">
                  <c:v>89.147433328628537</c:v>
                </c:pt>
                <c:pt idx="5231">
                  <c:v>89.164999993642169</c:v>
                </c:pt>
                <c:pt idx="5232">
                  <c:v>89.181866661707559</c:v>
                </c:pt>
                <c:pt idx="5233">
                  <c:v>89.198749995231623</c:v>
                </c:pt>
                <c:pt idx="5234">
                  <c:v>89.215599997838339</c:v>
                </c:pt>
                <c:pt idx="5235">
                  <c:v>89.232450000445041</c:v>
                </c:pt>
                <c:pt idx="5236">
                  <c:v>89.24996666113536</c:v>
                </c:pt>
                <c:pt idx="5237">
                  <c:v>89.266816663742063</c:v>
                </c:pt>
                <c:pt idx="5238">
                  <c:v>89.283816663424176</c:v>
                </c:pt>
                <c:pt idx="5239">
                  <c:v>89.300666666030878</c:v>
                </c:pt>
                <c:pt idx="5240">
                  <c:v>89.317516660690302</c:v>
                </c:pt>
                <c:pt idx="5241">
                  <c:v>89.334366663297018</c:v>
                </c:pt>
                <c:pt idx="5242">
                  <c:v>89.352066667874652</c:v>
                </c:pt>
                <c:pt idx="5243">
                  <c:v>89.368916662534076</c:v>
                </c:pt>
                <c:pt idx="5244">
                  <c:v>89.386500000953674</c:v>
                </c:pt>
                <c:pt idx="5245">
                  <c:v>89.403349995613098</c:v>
                </c:pt>
                <c:pt idx="5246">
                  <c:v>89.420199998219815</c:v>
                </c:pt>
                <c:pt idx="5247">
                  <c:v>89.437083331743878</c:v>
                </c:pt>
                <c:pt idx="5248">
                  <c:v>89.454133327802026</c:v>
                </c:pt>
                <c:pt idx="5249">
                  <c:v>89.470983330408728</c:v>
                </c:pt>
                <c:pt idx="5250">
                  <c:v>89.487833333015445</c:v>
                </c:pt>
                <c:pt idx="5251">
                  <c:v>89.504683327674869</c:v>
                </c:pt>
                <c:pt idx="5252">
                  <c:v>89.52196666399638</c:v>
                </c:pt>
                <c:pt idx="5253">
                  <c:v>89.538816666603083</c:v>
                </c:pt>
                <c:pt idx="5254">
                  <c:v>89.555666661262507</c:v>
                </c:pt>
                <c:pt idx="5255">
                  <c:v>89.572516663869223</c:v>
                </c:pt>
                <c:pt idx="5256">
                  <c:v>89.590216660499578</c:v>
                </c:pt>
                <c:pt idx="5257">
                  <c:v>89.607066663106281</c:v>
                </c:pt>
                <c:pt idx="5258">
                  <c:v>89.624799998601276</c:v>
                </c:pt>
                <c:pt idx="5259">
                  <c:v>89.641666666666666</c:v>
                </c:pt>
                <c:pt idx="5260">
                  <c:v>89.659149996439609</c:v>
                </c:pt>
                <c:pt idx="5261">
                  <c:v>89.675999999046326</c:v>
                </c:pt>
                <c:pt idx="5262">
                  <c:v>89.693649999300632</c:v>
                </c:pt>
                <c:pt idx="5263">
                  <c:v>89.710499993960056</c:v>
                </c:pt>
                <c:pt idx="5264">
                  <c:v>89.727349996566772</c:v>
                </c:pt>
                <c:pt idx="5265">
                  <c:v>89.744183333714801</c:v>
                </c:pt>
                <c:pt idx="5266">
                  <c:v>89.761033328374225</c:v>
                </c:pt>
                <c:pt idx="5267">
                  <c:v>89.778099997838339</c:v>
                </c:pt>
                <c:pt idx="5268">
                  <c:v>89.794950000445041</c:v>
                </c:pt>
                <c:pt idx="5269">
                  <c:v>89.812516665458674</c:v>
                </c:pt>
                <c:pt idx="5270">
                  <c:v>89.82936666806539</c:v>
                </c:pt>
                <c:pt idx="5271">
                  <c:v>89.846299997965488</c:v>
                </c:pt>
                <c:pt idx="5272">
                  <c:v>89.863150000572205</c:v>
                </c:pt>
                <c:pt idx="5273">
                  <c:v>89.880616664886475</c:v>
                </c:pt>
                <c:pt idx="5274">
                  <c:v>89.897466667493191</c:v>
                </c:pt>
                <c:pt idx="5275">
                  <c:v>89.915133333206171</c:v>
                </c:pt>
                <c:pt idx="5276">
                  <c:v>89.932000001271561</c:v>
                </c:pt>
                <c:pt idx="5277">
                  <c:v>89.949149998029071</c:v>
                </c:pt>
                <c:pt idx="5278">
                  <c:v>89.966016666094461</c:v>
                </c:pt>
                <c:pt idx="5279">
                  <c:v>89.982866660753885</c:v>
                </c:pt>
                <c:pt idx="5280">
                  <c:v>89.999716663360601</c:v>
                </c:pt>
                <c:pt idx="5281">
                  <c:v>90.017299993832907</c:v>
                </c:pt>
                <c:pt idx="5282">
                  <c:v>90.034133330980936</c:v>
                </c:pt>
                <c:pt idx="5283">
                  <c:v>90.050983333587652</c:v>
                </c:pt>
                <c:pt idx="5284">
                  <c:v>90.06784999370575</c:v>
                </c:pt>
                <c:pt idx="5285">
                  <c:v>90.084833327929175</c:v>
                </c:pt>
                <c:pt idx="5286">
                  <c:v>90.101683330535892</c:v>
                </c:pt>
                <c:pt idx="5287">
                  <c:v>90.118533333142594</c:v>
                </c:pt>
                <c:pt idx="5288">
                  <c:v>90.136316665013638</c:v>
                </c:pt>
                <c:pt idx="5289">
                  <c:v>90.15316666762034</c:v>
                </c:pt>
                <c:pt idx="5290">
                  <c:v>90.170749998092646</c:v>
                </c:pt>
                <c:pt idx="5291">
                  <c:v>90.187600000699362</c:v>
                </c:pt>
                <c:pt idx="5292">
                  <c:v>90.205150000254307</c:v>
                </c:pt>
                <c:pt idx="5293">
                  <c:v>90.222016660372418</c:v>
                </c:pt>
                <c:pt idx="5294">
                  <c:v>90.239783334732053</c:v>
                </c:pt>
                <c:pt idx="5295">
                  <c:v>90.256633329391477</c:v>
                </c:pt>
                <c:pt idx="5296">
                  <c:v>90.273599998156229</c:v>
                </c:pt>
                <c:pt idx="5297">
                  <c:v>90.290450000762945</c:v>
                </c:pt>
                <c:pt idx="5298">
                  <c:v>90.307349999745682</c:v>
                </c:pt>
                <c:pt idx="5299">
                  <c:v>90.324183328946432</c:v>
                </c:pt>
                <c:pt idx="5300">
                  <c:v>90.341866668065393</c:v>
                </c:pt>
                <c:pt idx="5301">
                  <c:v>90.358749993642178</c:v>
                </c:pt>
                <c:pt idx="5302">
                  <c:v>90.376549998919174</c:v>
                </c:pt>
                <c:pt idx="5303">
                  <c:v>90.393399993578598</c:v>
                </c:pt>
                <c:pt idx="5304">
                  <c:v>90.410283327102661</c:v>
                </c:pt>
                <c:pt idx="5305">
                  <c:v>90.427133329709378</c:v>
                </c:pt>
                <c:pt idx="5306">
                  <c:v>90.44398333231608</c:v>
                </c:pt>
                <c:pt idx="5307">
                  <c:v>90.46113332907359</c:v>
                </c:pt>
                <c:pt idx="5308">
                  <c:v>90.477983331680292</c:v>
                </c:pt>
                <c:pt idx="5309">
                  <c:v>90.494833334287009</c:v>
                </c:pt>
                <c:pt idx="5310">
                  <c:v>90.511683328946432</c:v>
                </c:pt>
                <c:pt idx="5311">
                  <c:v>90.528566662470496</c:v>
                </c:pt>
                <c:pt idx="5312">
                  <c:v>90.546299997965491</c:v>
                </c:pt>
                <c:pt idx="5313">
                  <c:v>90.563166666030881</c:v>
                </c:pt>
                <c:pt idx="5314">
                  <c:v>90.580083330472306</c:v>
                </c:pt>
                <c:pt idx="5315">
                  <c:v>90.596933333079022</c:v>
                </c:pt>
                <c:pt idx="5316">
                  <c:v>90.613766662279758</c:v>
                </c:pt>
                <c:pt idx="5317">
                  <c:v>90.631516663233441</c:v>
                </c:pt>
                <c:pt idx="5318">
                  <c:v>90.648366665840143</c:v>
                </c:pt>
                <c:pt idx="5319">
                  <c:v>90.665599997838342</c:v>
                </c:pt>
                <c:pt idx="5320">
                  <c:v>90.682466665903732</c:v>
                </c:pt>
                <c:pt idx="5321">
                  <c:v>90.700233332316074</c:v>
                </c:pt>
                <c:pt idx="5322">
                  <c:v>90.717083326975498</c:v>
                </c:pt>
                <c:pt idx="5323">
                  <c:v>90.734766666094458</c:v>
                </c:pt>
                <c:pt idx="5324">
                  <c:v>90.751633334159848</c:v>
                </c:pt>
                <c:pt idx="5325">
                  <c:v>90.768583329518634</c:v>
                </c:pt>
                <c:pt idx="5326">
                  <c:v>90.785433332125351</c:v>
                </c:pt>
                <c:pt idx="5327">
                  <c:v>90.802300000190741</c:v>
                </c:pt>
                <c:pt idx="5328">
                  <c:v>90.819950000445047</c:v>
                </c:pt>
                <c:pt idx="5329">
                  <c:v>90.836799995104471</c:v>
                </c:pt>
                <c:pt idx="5330">
                  <c:v>90.853649997711187</c:v>
                </c:pt>
                <c:pt idx="5331">
                  <c:v>90.87050000031789</c:v>
                </c:pt>
                <c:pt idx="5332">
                  <c:v>90.887349994977313</c:v>
                </c:pt>
                <c:pt idx="5333">
                  <c:v>90.905083330472308</c:v>
                </c:pt>
                <c:pt idx="5334">
                  <c:v>90.921933333079025</c:v>
                </c:pt>
                <c:pt idx="5335">
                  <c:v>90.939516663551331</c:v>
                </c:pt>
                <c:pt idx="5336">
                  <c:v>90.956366666158047</c:v>
                </c:pt>
                <c:pt idx="5337">
                  <c:v>90.973216660817471</c:v>
                </c:pt>
                <c:pt idx="5338">
                  <c:v>90.990066663424173</c:v>
                </c:pt>
                <c:pt idx="5339">
                  <c:v>91.007666667302445</c:v>
                </c:pt>
                <c:pt idx="5340">
                  <c:v>91.024516661961869</c:v>
                </c:pt>
                <c:pt idx="5341">
                  <c:v>91.042183327674863</c:v>
                </c:pt>
                <c:pt idx="5342">
                  <c:v>91.059033330281579</c:v>
                </c:pt>
                <c:pt idx="5343">
                  <c:v>91.075883332888282</c:v>
                </c:pt>
                <c:pt idx="5344">
                  <c:v>91.092750000953671</c:v>
                </c:pt>
                <c:pt idx="5345">
                  <c:v>91.110383327802026</c:v>
                </c:pt>
                <c:pt idx="5346">
                  <c:v>91.127233330408728</c:v>
                </c:pt>
                <c:pt idx="5347">
                  <c:v>91.144500001271567</c:v>
                </c:pt>
                <c:pt idx="5348">
                  <c:v>91.161349995930991</c:v>
                </c:pt>
                <c:pt idx="5349">
                  <c:v>91.178349995613104</c:v>
                </c:pt>
                <c:pt idx="5350">
                  <c:v>91.195183332761133</c:v>
                </c:pt>
                <c:pt idx="5351">
                  <c:v>91.212033327420556</c:v>
                </c:pt>
                <c:pt idx="5352">
                  <c:v>91.229649996757502</c:v>
                </c:pt>
                <c:pt idx="5353">
                  <c:v>91.246499999364218</c:v>
                </c:pt>
                <c:pt idx="5354">
                  <c:v>91.263349994023642</c:v>
                </c:pt>
                <c:pt idx="5355">
                  <c:v>91.280199996630344</c:v>
                </c:pt>
                <c:pt idx="5356">
                  <c:v>91.297466667493183</c:v>
                </c:pt>
                <c:pt idx="5357">
                  <c:v>91.314316662152606</c:v>
                </c:pt>
                <c:pt idx="5358">
                  <c:v>91.33131666183472</c:v>
                </c:pt>
                <c:pt idx="5359">
                  <c:v>91.348166664441422</c:v>
                </c:pt>
                <c:pt idx="5360">
                  <c:v>91.365016667048138</c:v>
                </c:pt>
                <c:pt idx="5361">
                  <c:v>91.381866661707562</c:v>
                </c:pt>
                <c:pt idx="5362">
                  <c:v>91.399616662661231</c:v>
                </c:pt>
                <c:pt idx="5363">
                  <c:v>91.416466665267947</c:v>
                </c:pt>
                <c:pt idx="5364">
                  <c:v>91.434166661898288</c:v>
                </c:pt>
                <c:pt idx="5365">
                  <c:v>91.451016664505005</c:v>
                </c:pt>
                <c:pt idx="5366">
                  <c:v>91.468766665458674</c:v>
                </c:pt>
                <c:pt idx="5367">
                  <c:v>91.485599994659424</c:v>
                </c:pt>
                <c:pt idx="5368">
                  <c:v>91.50244999726614</c:v>
                </c:pt>
                <c:pt idx="5369">
                  <c:v>91.519299999872842</c:v>
                </c:pt>
                <c:pt idx="5370">
                  <c:v>91.536149994532266</c:v>
                </c:pt>
                <c:pt idx="5371">
                  <c:v>91.552999997138983</c:v>
                </c:pt>
                <c:pt idx="5372">
                  <c:v>91.569866665204373</c:v>
                </c:pt>
                <c:pt idx="5373">
                  <c:v>91.587500000000006</c:v>
                </c:pt>
                <c:pt idx="5374">
                  <c:v>91.60434999465943</c:v>
                </c:pt>
                <c:pt idx="5375">
                  <c:v>91.621199997266132</c:v>
                </c:pt>
                <c:pt idx="5376">
                  <c:v>91.638049999872848</c:v>
                </c:pt>
                <c:pt idx="5377">
                  <c:v>91.654899994532272</c:v>
                </c:pt>
                <c:pt idx="5378">
                  <c:v>91.671749997138974</c:v>
                </c:pt>
                <c:pt idx="5379">
                  <c:v>91.68944999376933</c:v>
                </c:pt>
                <c:pt idx="5380">
                  <c:v>91.706299996376032</c:v>
                </c:pt>
                <c:pt idx="5381">
                  <c:v>91.723766660690302</c:v>
                </c:pt>
                <c:pt idx="5382">
                  <c:v>91.740616663297018</c:v>
                </c:pt>
                <c:pt idx="5383">
                  <c:v>91.758016665776566</c:v>
                </c:pt>
                <c:pt idx="5384">
                  <c:v>91.774849994977316</c:v>
                </c:pt>
                <c:pt idx="5385">
                  <c:v>91.791699997584018</c:v>
                </c:pt>
                <c:pt idx="5386">
                  <c:v>91.808550000190735</c:v>
                </c:pt>
                <c:pt idx="5387">
                  <c:v>91.826300001144403</c:v>
                </c:pt>
                <c:pt idx="5388">
                  <c:v>91.843183334668481</c:v>
                </c:pt>
                <c:pt idx="5389">
                  <c:v>91.860066660245266</c:v>
                </c:pt>
                <c:pt idx="5390">
                  <c:v>91.876933328310642</c:v>
                </c:pt>
                <c:pt idx="5391">
                  <c:v>91.893799996376032</c:v>
                </c:pt>
                <c:pt idx="5392">
                  <c:v>91.911216664314267</c:v>
                </c:pt>
                <c:pt idx="5393">
                  <c:v>91.928066666920984</c:v>
                </c:pt>
                <c:pt idx="5394">
                  <c:v>91.945749998092651</c:v>
                </c:pt>
                <c:pt idx="5395">
                  <c:v>91.962600000699368</c:v>
                </c:pt>
                <c:pt idx="5396">
                  <c:v>91.980183331171673</c:v>
                </c:pt>
                <c:pt idx="5397">
                  <c:v>91.997049999237063</c:v>
                </c:pt>
                <c:pt idx="5398">
                  <c:v>92.014649995168057</c:v>
                </c:pt>
                <c:pt idx="5399">
                  <c:v>92.031499997774759</c:v>
                </c:pt>
                <c:pt idx="5400">
                  <c:v>92.048733329772944</c:v>
                </c:pt>
                <c:pt idx="5401">
                  <c:v>92.065566666920986</c:v>
                </c:pt>
                <c:pt idx="5402">
                  <c:v>92.083216667175293</c:v>
                </c:pt>
                <c:pt idx="5403">
                  <c:v>92.10008332729339</c:v>
                </c:pt>
                <c:pt idx="5404">
                  <c:v>92.11710000038147</c:v>
                </c:pt>
                <c:pt idx="5405">
                  <c:v>92.133949995040894</c:v>
                </c:pt>
                <c:pt idx="5406">
                  <c:v>92.151616660753888</c:v>
                </c:pt>
                <c:pt idx="5407">
                  <c:v>92.16846666336059</c:v>
                </c:pt>
                <c:pt idx="5408">
                  <c:v>92.185316665967306</c:v>
                </c:pt>
                <c:pt idx="5409">
                  <c:v>92.202183334032696</c:v>
                </c:pt>
                <c:pt idx="5410">
                  <c:v>92.219683329264328</c:v>
                </c:pt>
                <c:pt idx="5411">
                  <c:v>92.23653333187103</c:v>
                </c:pt>
                <c:pt idx="5412">
                  <c:v>92.254216663042698</c:v>
                </c:pt>
                <c:pt idx="5413">
                  <c:v>92.271083331108088</c:v>
                </c:pt>
                <c:pt idx="5414">
                  <c:v>92.288666661580407</c:v>
                </c:pt>
                <c:pt idx="5415">
                  <c:v>92.305533329645797</c:v>
                </c:pt>
                <c:pt idx="5416">
                  <c:v>92.3223833322525</c:v>
                </c:pt>
                <c:pt idx="5417">
                  <c:v>92.339233326911923</c:v>
                </c:pt>
                <c:pt idx="5418">
                  <c:v>92.357783333460489</c:v>
                </c:pt>
                <c:pt idx="5419">
                  <c:v>92.374633328119913</c:v>
                </c:pt>
                <c:pt idx="5420">
                  <c:v>92.391483330726629</c:v>
                </c:pt>
                <c:pt idx="5421">
                  <c:v>92.408333333333331</c:v>
                </c:pt>
                <c:pt idx="5422">
                  <c:v>92.426966667175293</c:v>
                </c:pt>
                <c:pt idx="5423">
                  <c:v>92.443816661834717</c:v>
                </c:pt>
                <c:pt idx="5424">
                  <c:v>92.460666664441433</c:v>
                </c:pt>
                <c:pt idx="5425">
                  <c:v>92.477516667048135</c:v>
                </c:pt>
                <c:pt idx="5426">
                  <c:v>92.494783329963681</c:v>
                </c:pt>
                <c:pt idx="5427">
                  <c:v>92.511633332570398</c:v>
                </c:pt>
                <c:pt idx="5428">
                  <c:v>92.528583327929184</c:v>
                </c:pt>
                <c:pt idx="5429">
                  <c:v>92.545433330535886</c:v>
                </c:pt>
                <c:pt idx="5430">
                  <c:v>92.562299998601276</c:v>
                </c:pt>
                <c:pt idx="5431">
                  <c:v>92.580016660690305</c:v>
                </c:pt>
                <c:pt idx="5432">
                  <c:v>92.596849997838333</c:v>
                </c:pt>
                <c:pt idx="5433">
                  <c:v>92.614199995994568</c:v>
                </c:pt>
                <c:pt idx="5434">
                  <c:v>92.631049998601284</c:v>
                </c:pt>
                <c:pt idx="5435">
                  <c:v>92.648583332697555</c:v>
                </c:pt>
                <c:pt idx="5436">
                  <c:v>92.665433327356979</c:v>
                </c:pt>
                <c:pt idx="5437">
                  <c:v>92.683066662152612</c:v>
                </c:pt>
                <c:pt idx="5438">
                  <c:v>92.699916664759314</c:v>
                </c:pt>
                <c:pt idx="5439">
                  <c:v>92.716766667366031</c:v>
                </c:pt>
                <c:pt idx="5440">
                  <c:v>92.733616662025455</c:v>
                </c:pt>
                <c:pt idx="5441">
                  <c:v>92.751316666603088</c:v>
                </c:pt>
                <c:pt idx="5442">
                  <c:v>92.768166661262512</c:v>
                </c:pt>
                <c:pt idx="5443">
                  <c:v>92.785816661516819</c:v>
                </c:pt>
                <c:pt idx="5444">
                  <c:v>92.802666664123535</c:v>
                </c:pt>
                <c:pt idx="5445">
                  <c:v>92.819516666730252</c:v>
                </c:pt>
                <c:pt idx="5446">
                  <c:v>92.836366661389675</c:v>
                </c:pt>
                <c:pt idx="5447">
                  <c:v>92.853233329455051</c:v>
                </c:pt>
                <c:pt idx="5448">
                  <c:v>92.870916660626733</c:v>
                </c:pt>
                <c:pt idx="5449">
                  <c:v>92.887766663233435</c:v>
                </c:pt>
                <c:pt idx="5450">
                  <c:v>92.905399998029068</c:v>
                </c:pt>
                <c:pt idx="5451">
                  <c:v>92.922250000635785</c:v>
                </c:pt>
                <c:pt idx="5452">
                  <c:v>92.939616664250693</c:v>
                </c:pt>
                <c:pt idx="5453">
                  <c:v>92.956466666857395</c:v>
                </c:pt>
                <c:pt idx="5454">
                  <c:v>92.973816665013629</c:v>
                </c:pt>
                <c:pt idx="5455">
                  <c:v>92.990666667620346</c:v>
                </c:pt>
                <c:pt idx="5456">
                  <c:v>93.007766668001807</c:v>
                </c:pt>
                <c:pt idx="5457">
                  <c:v>93.025283328692112</c:v>
                </c:pt>
                <c:pt idx="5458">
                  <c:v>93.042133331298828</c:v>
                </c:pt>
                <c:pt idx="5459">
                  <c:v>93.058983333905545</c:v>
                </c:pt>
                <c:pt idx="5460">
                  <c:v>93.075833328564968</c:v>
                </c:pt>
                <c:pt idx="5461">
                  <c:v>93.092849993705755</c:v>
                </c:pt>
                <c:pt idx="5462">
                  <c:v>93.109699996312457</c:v>
                </c:pt>
                <c:pt idx="5463">
                  <c:v>93.127066667874658</c:v>
                </c:pt>
                <c:pt idx="5464">
                  <c:v>93.143933327992755</c:v>
                </c:pt>
                <c:pt idx="5465">
                  <c:v>93.161116663614905</c:v>
                </c:pt>
                <c:pt idx="5466">
                  <c:v>93.177983331680295</c:v>
                </c:pt>
                <c:pt idx="5467">
                  <c:v>93.195649997393289</c:v>
                </c:pt>
                <c:pt idx="5468">
                  <c:v>93.212500000000006</c:v>
                </c:pt>
                <c:pt idx="5469">
                  <c:v>93.230166665712986</c:v>
                </c:pt>
                <c:pt idx="5470">
                  <c:v>93.247033333778376</c:v>
                </c:pt>
                <c:pt idx="5471">
                  <c:v>93.264416662851971</c:v>
                </c:pt>
                <c:pt idx="5472">
                  <c:v>93.281266665458674</c:v>
                </c:pt>
                <c:pt idx="5473">
                  <c:v>93.29811666806539</c:v>
                </c:pt>
                <c:pt idx="5474">
                  <c:v>93.314966662724814</c:v>
                </c:pt>
                <c:pt idx="5475">
                  <c:v>93.332683332761135</c:v>
                </c:pt>
                <c:pt idx="5476">
                  <c:v>93.349533327420559</c:v>
                </c:pt>
                <c:pt idx="5477">
                  <c:v>93.367033330599469</c:v>
                </c:pt>
                <c:pt idx="5478">
                  <c:v>93.383883333206171</c:v>
                </c:pt>
                <c:pt idx="5479">
                  <c:v>93.400833328564957</c:v>
                </c:pt>
                <c:pt idx="5480">
                  <c:v>93.417683331171673</c:v>
                </c:pt>
                <c:pt idx="5481">
                  <c:v>93.434983332951859</c:v>
                </c:pt>
                <c:pt idx="5482">
                  <c:v>93.451833327611283</c:v>
                </c:pt>
                <c:pt idx="5483">
                  <c:v>93.468683330217999</c:v>
                </c:pt>
                <c:pt idx="5484">
                  <c:v>93.485533332824701</c:v>
                </c:pt>
                <c:pt idx="5485">
                  <c:v>93.503266660372418</c:v>
                </c:pt>
                <c:pt idx="5486">
                  <c:v>93.520099997520447</c:v>
                </c:pt>
                <c:pt idx="5487">
                  <c:v>93.537749997774753</c:v>
                </c:pt>
                <c:pt idx="5488">
                  <c:v>93.55460000038147</c:v>
                </c:pt>
                <c:pt idx="5489">
                  <c:v>93.571449995040894</c:v>
                </c:pt>
                <c:pt idx="5490">
                  <c:v>93.58829999764761</c:v>
                </c:pt>
                <c:pt idx="5491">
                  <c:v>93.605166665712986</c:v>
                </c:pt>
                <c:pt idx="5492">
                  <c:v>93.622049999237063</c:v>
                </c:pt>
                <c:pt idx="5493">
                  <c:v>93.638899993896487</c:v>
                </c:pt>
                <c:pt idx="5494">
                  <c:v>93.655749996503189</c:v>
                </c:pt>
                <c:pt idx="5495">
                  <c:v>93.673333326975509</c:v>
                </c:pt>
                <c:pt idx="5496">
                  <c:v>93.690183329582212</c:v>
                </c:pt>
                <c:pt idx="5497">
                  <c:v>93.707883334159845</c:v>
                </c:pt>
                <c:pt idx="5498">
                  <c:v>93.724799998601284</c:v>
                </c:pt>
                <c:pt idx="5499">
                  <c:v>93.742233331998193</c:v>
                </c:pt>
                <c:pt idx="5500">
                  <c:v>93.759083334604895</c:v>
                </c:pt>
                <c:pt idx="5501">
                  <c:v>93.776099999745682</c:v>
                </c:pt>
                <c:pt idx="5502">
                  <c:v>93.79298333326976</c:v>
                </c:pt>
                <c:pt idx="5503">
                  <c:v>93.809816662470496</c:v>
                </c:pt>
                <c:pt idx="5504">
                  <c:v>93.826666665077212</c:v>
                </c:pt>
                <c:pt idx="5505">
                  <c:v>93.844249995549518</c:v>
                </c:pt>
                <c:pt idx="5506">
                  <c:v>93.861099998156234</c:v>
                </c:pt>
                <c:pt idx="5507">
                  <c:v>93.877950000762937</c:v>
                </c:pt>
                <c:pt idx="5508">
                  <c:v>93.89479999542236</c:v>
                </c:pt>
                <c:pt idx="5509">
                  <c:v>93.912449995676681</c:v>
                </c:pt>
                <c:pt idx="5510">
                  <c:v>93.929299998283383</c:v>
                </c:pt>
                <c:pt idx="5511">
                  <c:v>93.946799993515015</c:v>
                </c:pt>
                <c:pt idx="5512">
                  <c:v>93.963649996121731</c:v>
                </c:pt>
                <c:pt idx="5513">
                  <c:v>93.981299996376038</c:v>
                </c:pt>
                <c:pt idx="5514">
                  <c:v>93.998149998982754</c:v>
                </c:pt>
                <c:pt idx="5515">
                  <c:v>94.01501666704813</c:v>
                </c:pt>
                <c:pt idx="5516">
                  <c:v>94.031866661707554</c:v>
                </c:pt>
                <c:pt idx="5517">
                  <c:v>94.04871666431427</c:v>
                </c:pt>
                <c:pt idx="5518">
                  <c:v>94.06633333365123</c:v>
                </c:pt>
                <c:pt idx="5519">
                  <c:v>94.083183328310653</c:v>
                </c:pt>
                <c:pt idx="5520">
                  <c:v>94.100016665458682</c:v>
                </c:pt>
                <c:pt idx="5521">
                  <c:v>94.116866668065384</c:v>
                </c:pt>
                <c:pt idx="5522">
                  <c:v>94.133716662724808</c:v>
                </c:pt>
                <c:pt idx="5523">
                  <c:v>94.151383328437802</c:v>
                </c:pt>
                <c:pt idx="5524">
                  <c:v>94.168249996503192</c:v>
                </c:pt>
                <c:pt idx="5525">
                  <c:v>94.18544999758403</c:v>
                </c:pt>
                <c:pt idx="5526">
                  <c:v>94.202283334732059</c:v>
                </c:pt>
                <c:pt idx="5527">
                  <c:v>94.219166660308844</c:v>
                </c:pt>
                <c:pt idx="5528">
                  <c:v>94.236016662915546</c:v>
                </c:pt>
                <c:pt idx="5529">
                  <c:v>94.252866665522262</c:v>
                </c:pt>
                <c:pt idx="5530">
                  <c:v>94.269733333587652</c:v>
                </c:pt>
                <c:pt idx="5531">
                  <c:v>94.287149993578595</c:v>
                </c:pt>
                <c:pt idx="5532">
                  <c:v>94.304016661643985</c:v>
                </c:pt>
                <c:pt idx="5533">
                  <c:v>94.321666661898291</c:v>
                </c:pt>
                <c:pt idx="5534">
                  <c:v>94.338749996821079</c:v>
                </c:pt>
                <c:pt idx="5535">
                  <c:v>94.356099994977313</c:v>
                </c:pt>
                <c:pt idx="5536">
                  <c:v>94.37294999758403</c:v>
                </c:pt>
                <c:pt idx="5537">
                  <c:v>94.390383330980939</c:v>
                </c:pt>
                <c:pt idx="5538">
                  <c:v>94.407233333587641</c:v>
                </c:pt>
                <c:pt idx="5539">
                  <c:v>94.424433334668478</c:v>
                </c:pt>
                <c:pt idx="5540">
                  <c:v>94.441516661643988</c:v>
                </c:pt>
                <c:pt idx="5541">
                  <c:v>94.459033330281571</c:v>
                </c:pt>
                <c:pt idx="5542">
                  <c:v>94.475883332888287</c:v>
                </c:pt>
                <c:pt idx="5543">
                  <c:v>94.493483328819281</c:v>
                </c:pt>
                <c:pt idx="5544">
                  <c:v>94.510333331425983</c:v>
                </c:pt>
                <c:pt idx="5545">
                  <c:v>94.527233330408734</c:v>
                </c:pt>
                <c:pt idx="5546">
                  <c:v>94.544083333015436</c:v>
                </c:pt>
                <c:pt idx="5547">
                  <c:v>94.56093332767486</c:v>
                </c:pt>
                <c:pt idx="5548">
                  <c:v>94.577850000063577</c:v>
                </c:pt>
                <c:pt idx="5549">
                  <c:v>94.594699994723001</c:v>
                </c:pt>
                <c:pt idx="5550">
                  <c:v>94.611566662788391</c:v>
                </c:pt>
                <c:pt idx="5551">
                  <c:v>94.628866664568577</c:v>
                </c:pt>
                <c:pt idx="5552">
                  <c:v>94.645716667175293</c:v>
                </c:pt>
                <c:pt idx="5553">
                  <c:v>94.662883329391477</c:v>
                </c:pt>
                <c:pt idx="5554">
                  <c:v>94.679733331998193</c:v>
                </c:pt>
                <c:pt idx="5555">
                  <c:v>94.697316662470499</c:v>
                </c:pt>
                <c:pt idx="5556">
                  <c:v>94.714166665077215</c:v>
                </c:pt>
                <c:pt idx="5557">
                  <c:v>94.731016667683917</c:v>
                </c:pt>
                <c:pt idx="5558">
                  <c:v>94.747866662343341</c:v>
                </c:pt>
                <c:pt idx="5559">
                  <c:v>94.764800000190732</c:v>
                </c:pt>
                <c:pt idx="5560">
                  <c:v>94.781649994850156</c:v>
                </c:pt>
                <c:pt idx="5561">
                  <c:v>94.799283329645789</c:v>
                </c:pt>
                <c:pt idx="5562">
                  <c:v>94.816133332252505</c:v>
                </c:pt>
                <c:pt idx="5563">
                  <c:v>94.832983326911929</c:v>
                </c:pt>
                <c:pt idx="5564">
                  <c:v>94.849833329518631</c:v>
                </c:pt>
                <c:pt idx="5565">
                  <c:v>94.866683332125348</c:v>
                </c:pt>
                <c:pt idx="5566">
                  <c:v>94.884399994214377</c:v>
                </c:pt>
                <c:pt idx="5567">
                  <c:v>94.901249996821079</c:v>
                </c:pt>
                <c:pt idx="5568">
                  <c:v>94.918983332316074</c:v>
                </c:pt>
                <c:pt idx="5569">
                  <c:v>94.935833326975498</c:v>
                </c:pt>
                <c:pt idx="5570">
                  <c:v>94.952850000063577</c:v>
                </c:pt>
                <c:pt idx="5571">
                  <c:v>94.969699994723001</c:v>
                </c:pt>
                <c:pt idx="5572">
                  <c:v>94.986583328247065</c:v>
                </c:pt>
                <c:pt idx="5573">
                  <c:v>95.003433330853781</c:v>
                </c:pt>
                <c:pt idx="5574">
                  <c:v>95.021116662025449</c:v>
                </c:pt>
                <c:pt idx="5575">
                  <c:v>95.037983330090839</c:v>
                </c:pt>
                <c:pt idx="5576">
                  <c:v>95.055166665712989</c:v>
                </c:pt>
                <c:pt idx="5577">
                  <c:v>95.072016660372412</c:v>
                </c:pt>
                <c:pt idx="5578">
                  <c:v>95.088866662979129</c:v>
                </c:pt>
                <c:pt idx="5579">
                  <c:v>95.105716665585831</c:v>
                </c:pt>
                <c:pt idx="5580">
                  <c:v>95.122583333651221</c:v>
                </c:pt>
                <c:pt idx="5581">
                  <c:v>95.140283330281576</c:v>
                </c:pt>
                <c:pt idx="5582">
                  <c:v>95.157133332888279</c:v>
                </c:pt>
                <c:pt idx="5583">
                  <c:v>95.174083328247065</c:v>
                </c:pt>
                <c:pt idx="5584">
                  <c:v>95.190949996312455</c:v>
                </c:pt>
                <c:pt idx="5585">
                  <c:v>95.207816664377845</c:v>
                </c:pt>
                <c:pt idx="5586">
                  <c:v>95.224933330217993</c:v>
                </c:pt>
                <c:pt idx="5587">
                  <c:v>95.24178333282471</c:v>
                </c:pt>
                <c:pt idx="5588">
                  <c:v>95.259233331680292</c:v>
                </c:pt>
                <c:pt idx="5589">
                  <c:v>95.276066660881042</c:v>
                </c:pt>
                <c:pt idx="5590">
                  <c:v>95.292916663487759</c:v>
                </c:pt>
                <c:pt idx="5591">
                  <c:v>95.309766666094461</c:v>
                </c:pt>
                <c:pt idx="5592">
                  <c:v>95.326616660753885</c:v>
                </c:pt>
                <c:pt idx="5593">
                  <c:v>95.343583329518637</c:v>
                </c:pt>
                <c:pt idx="5594">
                  <c:v>95.360433332125339</c:v>
                </c:pt>
                <c:pt idx="5595">
                  <c:v>95.377699995040899</c:v>
                </c:pt>
                <c:pt idx="5596">
                  <c:v>95.394549997647601</c:v>
                </c:pt>
                <c:pt idx="5597">
                  <c:v>95.411400000254318</c:v>
                </c:pt>
                <c:pt idx="5598">
                  <c:v>95.428249994913742</c:v>
                </c:pt>
                <c:pt idx="5599">
                  <c:v>95.445483326911926</c:v>
                </c:pt>
                <c:pt idx="5600">
                  <c:v>95.46236666043599</c:v>
                </c:pt>
                <c:pt idx="5601">
                  <c:v>95.48004999955495</c:v>
                </c:pt>
                <c:pt idx="5602">
                  <c:v>95.496899994214374</c:v>
                </c:pt>
                <c:pt idx="5603">
                  <c:v>95.514566667874661</c:v>
                </c:pt>
                <c:pt idx="5604">
                  <c:v>95.531416662534085</c:v>
                </c:pt>
                <c:pt idx="5605">
                  <c:v>95.548849995930993</c:v>
                </c:pt>
                <c:pt idx="5606">
                  <c:v>95.565683333079022</c:v>
                </c:pt>
                <c:pt idx="5607">
                  <c:v>95.582533327738446</c:v>
                </c:pt>
                <c:pt idx="5608">
                  <c:v>95.599383330345148</c:v>
                </c:pt>
                <c:pt idx="5609">
                  <c:v>95.617116665840143</c:v>
                </c:pt>
                <c:pt idx="5610">
                  <c:v>95.633966660499567</c:v>
                </c:pt>
                <c:pt idx="5611">
                  <c:v>95.651266662279767</c:v>
                </c:pt>
                <c:pt idx="5612">
                  <c:v>95.668116664886469</c:v>
                </c:pt>
                <c:pt idx="5613">
                  <c:v>95.684966667493185</c:v>
                </c:pt>
                <c:pt idx="5614">
                  <c:v>95.701816662152609</c:v>
                </c:pt>
                <c:pt idx="5615">
                  <c:v>95.719533332188931</c:v>
                </c:pt>
                <c:pt idx="5616">
                  <c:v>95.736383326848355</c:v>
                </c:pt>
                <c:pt idx="5617">
                  <c:v>95.753933334350592</c:v>
                </c:pt>
                <c:pt idx="5618">
                  <c:v>95.770799994468689</c:v>
                </c:pt>
                <c:pt idx="5619">
                  <c:v>95.787649997075405</c:v>
                </c:pt>
                <c:pt idx="5620">
                  <c:v>95.804499999682108</c:v>
                </c:pt>
                <c:pt idx="5621">
                  <c:v>95.821983329455051</c:v>
                </c:pt>
                <c:pt idx="5622">
                  <c:v>95.838833332061768</c:v>
                </c:pt>
                <c:pt idx="5623">
                  <c:v>95.856216661135349</c:v>
                </c:pt>
                <c:pt idx="5624">
                  <c:v>95.873066663742065</c:v>
                </c:pt>
                <c:pt idx="5625">
                  <c:v>95.890799999237061</c:v>
                </c:pt>
                <c:pt idx="5626">
                  <c:v>95.907649993896484</c:v>
                </c:pt>
                <c:pt idx="5627">
                  <c:v>95.924499996503201</c:v>
                </c:pt>
                <c:pt idx="5628">
                  <c:v>95.941349999109903</c:v>
                </c:pt>
                <c:pt idx="5629">
                  <c:v>95.958199993769327</c:v>
                </c:pt>
                <c:pt idx="5630">
                  <c:v>95.975049996376043</c:v>
                </c:pt>
                <c:pt idx="5631">
                  <c:v>95.992716662089023</c:v>
                </c:pt>
                <c:pt idx="5632">
                  <c:v>96.00956666469574</c:v>
                </c:pt>
                <c:pt idx="5633">
                  <c:v>96.027283334732061</c:v>
                </c:pt>
                <c:pt idx="5634">
                  <c:v>96.044133329391485</c:v>
                </c:pt>
                <c:pt idx="5635">
                  <c:v>96.060999997456875</c:v>
                </c:pt>
                <c:pt idx="5636">
                  <c:v>96.077850000063577</c:v>
                </c:pt>
                <c:pt idx="5637">
                  <c:v>96.094699994723001</c:v>
                </c:pt>
                <c:pt idx="5638">
                  <c:v>96.111950000127152</c:v>
                </c:pt>
                <c:pt idx="5639">
                  <c:v>96.128799994786576</c:v>
                </c:pt>
                <c:pt idx="5640">
                  <c:v>96.145633331934604</c:v>
                </c:pt>
                <c:pt idx="5641">
                  <c:v>96.162483334541321</c:v>
                </c:pt>
                <c:pt idx="5642">
                  <c:v>96.17991666793823</c:v>
                </c:pt>
                <c:pt idx="5643">
                  <c:v>96.196766662597653</c:v>
                </c:pt>
                <c:pt idx="5644">
                  <c:v>96.214366666475925</c:v>
                </c:pt>
                <c:pt idx="5645">
                  <c:v>96.231233334541315</c:v>
                </c:pt>
                <c:pt idx="5646">
                  <c:v>96.248633329073584</c:v>
                </c:pt>
                <c:pt idx="5647">
                  <c:v>96.265483331680301</c:v>
                </c:pt>
                <c:pt idx="5648">
                  <c:v>96.282749994595846</c:v>
                </c:pt>
                <c:pt idx="5649">
                  <c:v>96.299599997202549</c:v>
                </c:pt>
                <c:pt idx="5650">
                  <c:v>96.316566665967301</c:v>
                </c:pt>
                <c:pt idx="5651">
                  <c:v>96.333433334032691</c:v>
                </c:pt>
                <c:pt idx="5652">
                  <c:v>96.350299994150802</c:v>
                </c:pt>
                <c:pt idx="5653">
                  <c:v>96.367149996757504</c:v>
                </c:pt>
                <c:pt idx="5654">
                  <c:v>96.384783331553137</c:v>
                </c:pt>
                <c:pt idx="5655">
                  <c:v>96.401633334159854</c:v>
                </c:pt>
                <c:pt idx="5656">
                  <c:v>96.419583328564968</c:v>
                </c:pt>
                <c:pt idx="5657">
                  <c:v>96.436400000254309</c:v>
                </c:pt>
                <c:pt idx="5658">
                  <c:v>96.453249994913733</c:v>
                </c:pt>
                <c:pt idx="5659">
                  <c:v>96.47009999752045</c:v>
                </c:pt>
                <c:pt idx="5660">
                  <c:v>96.486950000127152</c:v>
                </c:pt>
                <c:pt idx="5661">
                  <c:v>96.503799994786576</c:v>
                </c:pt>
                <c:pt idx="5662">
                  <c:v>96.520666662851966</c:v>
                </c:pt>
                <c:pt idx="5663">
                  <c:v>96.537516665458682</c:v>
                </c:pt>
                <c:pt idx="5664">
                  <c:v>96.554366668065384</c:v>
                </c:pt>
                <c:pt idx="5665">
                  <c:v>96.571333328882858</c:v>
                </c:pt>
                <c:pt idx="5666">
                  <c:v>96.58818333148956</c:v>
                </c:pt>
                <c:pt idx="5667">
                  <c:v>96.605033334096277</c:v>
                </c:pt>
                <c:pt idx="5668">
                  <c:v>96.622449994087219</c:v>
                </c:pt>
                <c:pt idx="5669">
                  <c:v>96.639316662152609</c:v>
                </c:pt>
                <c:pt idx="5670">
                  <c:v>96.656766661008206</c:v>
                </c:pt>
                <c:pt idx="5671">
                  <c:v>96.673616663614908</c:v>
                </c:pt>
                <c:pt idx="5672">
                  <c:v>96.690849995613092</c:v>
                </c:pt>
                <c:pt idx="5673">
                  <c:v>96.707699998219809</c:v>
                </c:pt>
                <c:pt idx="5674">
                  <c:v>96.725133331616718</c:v>
                </c:pt>
                <c:pt idx="5675">
                  <c:v>96.741983334223434</c:v>
                </c:pt>
                <c:pt idx="5676">
                  <c:v>96.759666665395102</c:v>
                </c:pt>
                <c:pt idx="5677">
                  <c:v>96.776533333460492</c:v>
                </c:pt>
                <c:pt idx="5678">
                  <c:v>96.793383328119916</c:v>
                </c:pt>
                <c:pt idx="5679">
                  <c:v>96.810249996185306</c:v>
                </c:pt>
                <c:pt idx="5680">
                  <c:v>96.827116664250696</c:v>
                </c:pt>
                <c:pt idx="5681">
                  <c:v>96.84406666755676</c:v>
                </c:pt>
                <c:pt idx="5682">
                  <c:v>96.860916662216184</c:v>
                </c:pt>
                <c:pt idx="5683">
                  <c:v>96.877833334604901</c:v>
                </c:pt>
                <c:pt idx="5684">
                  <c:v>96.894683329264325</c:v>
                </c:pt>
                <c:pt idx="5685">
                  <c:v>96.912199997901922</c:v>
                </c:pt>
                <c:pt idx="5686">
                  <c:v>96.929066665967312</c:v>
                </c:pt>
                <c:pt idx="5687">
                  <c:v>96.946166666348773</c:v>
                </c:pt>
                <c:pt idx="5688">
                  <c:v>96.963016661008197</c:v>
                </c:pt>
                <c:pt idx="5689">
                  <c:v>96.980716665585831</c:v>
                </c:pt>
                <c:pt idx="5690">
                  <c:v>96.997566660245255</c:v>
                </c:pt>
                <c:pt idx="5691">
                  <c:v>97.014933331807455</c:v>
                </c:pt>
                <c:pt idx="5692">
                  <c:v>97.031783334414158</c:v>
                </c:pt>
                <c:pt idx="5693">
                  <c:v>97.048633329073581</c:v>
                </c:pt>
                <c:pt idx="5694">
                  <c:v>97.065483331680298</c:v>
                </c:pt>
                <c:pt idx="5695">
                  <c:v>97.082833329836532</c:v>
                </c:pt>
                <c:pt idx="5696">
                  <c:v>97.099683332443234</c:v>
                </c:pt>
                <c:pt idx="5697">
                  <c:v>97.117133331298831</c:v>
                </c:pt>
                <c:pt idx="5698">
                  <c:v>97.133999999364221</c:v>
                </c:pt>
                <c:pt idx="5699">
                  <c:v>97.150849994023645</c:v>
                </c:pt>
                <c:pt idx="5700">
                  <c:v>97.167699996630347</c:v>
                </c:pt>
                <c:pt idx="5701">
                  <c:v>97.184799997011822</c:v>
                </c:pt>
                <c:pt idx="5702">
                  <c:v>97.201649999618525</c:v>
                </c:pt>
                <c:pt idx="5703">
                  <c:v>97.219216664632157</c:v>
                </c:pt>
                <c:pt idx="5704">
                  <c:v>97.236083332697547</c:v>
                </c:pt>
                <c:pt idx="5705">
                  <c:v>97.253116663297021</c:v>
                </c:pt>
                <c:pt idx="5706">
                  <c:v>97.269966665903723</c:v>
                </c:pt>
                <c:pt idx="5707">
                  <c:v>97.286833333969113</c:v>
                </c:pt>
                <c:pt idx="5708">
                  <c:v>97.303683328628537</c:v>
                </c:pt>
                <c:pt idx="5709">
                  <c:v>97.320816667874652</c:v>
                </c:pt>
                <c:pt idx="5710">
                  <c:v>97.337666662534076</c:v>
                </c:pt>
                <c:pt idx="5711">
                  <c:v>97.355250000953674</c:v>
                </c:pt>
                <c:pt idx="5712">
                  <c:v>97.372099995613098</c:v>
                </c:pt>
                <c:pt idx="5713">
                  <c:v>97.389800000190732</c:v>
                </c:pt>
                <c:pt idx="5714">
                  <c:v>97.406649994850156</c:v>
                </c:pt>
                <c:pt idx="5715">
                  <c:v>97.423533328374234</c:v>
                </c:pt>
                <c:pt idx="5716">
                  <c:v>97.440383330980936</c:v>
                </c:pt>
                <c:pt idx="5717">
                  <c:v>97.457233333587652</c:v>
                </c:pt>
                <c:pt idx="5718">
                  <c:v>97.474083328247076</c:v>
                </c:pt>
                <c:pt idx="5719">
                  <c:v>97.490933330853778</c:v>
                </c:pt>
                <c:pt idx="5720">
                  <c:v>97.507783333460495</c:v>
                </c:pt>
                <c:pt idx="5721">
                  <c:v>97.524883333841956</c:v>
                </c:pt>
                <c:pt idx="5722">
                  <c:v>97.54173332850138</c:v>
                </c:pt>
                <c:pt idx="5723">
                  <c:v>97.559016664822892</c:v>
                </c:pt>
                <c:pt idx="5724">
                  <c:v>97.575866667429608</c:v>
                </c:pt>
                <c:pt idx="5725">
                  <c:v>97.592866667111721</c:v>
                </c:pt>
                <c:pt idx="5726">
                  <c:v>97.609699996312457</c:v>
                </c:pt>
                <c:pt idx="5727">
                  <c:v>97.626566664377847</c:v>
                </c:pt>
                <c:pt idx="5728">
                  <c:v>97.643583329518634</c:v>
                </c:pt>
                <c:pt idx="5729">
                  <c:v>97.660433332125351</c:v>
                </c:pt>
                <c:pt idx="5730">
                  <c:v>97.677283334732053</c:v>
                </c:pt>
                <c:pt idx="5731">
                  <c:v>97.694349996248874</c:v>
                </c:pt>
                <c:pt idx="5732">
                  <c:v>97.711199998855591</c:v>
                </c:pt>
                <c:pt idx="5733">
                  <c:v>97.728049993515015</c:v>
                </c:pt>
                <c:pt idx="5734">
                  <c:v>97.744933327039078</c:v>
                </c:pt>
                <c:pt idx="5735">
                  <c:v>97.761833333969122</c:v>
                </c:pt>
                <c:pt idx="5736">
                  <c:v>97.778683328628546</c:v>
                </c:pt>
                <c:pt idx="5737">
                  <c:v>97.795533331235248</c:v>
                </c:pt>
                <c:pt idx="5738">
                  <c:v>97.81281666755676</c:v>
                </c:pt>
                <c:pt idx="5739">
                  <c:v>97.829700001080838</c:v>
                </c:pt>
                <c:pt idx="5740">
                  <c:v>97.846600000063574</c:v>
                </c:pt>
                <c:pt idx="5741">
                  <c:v>97.863466660181686</c:v>
                </c:pt>
                <c:pt idx="5742">
                  <c:v>97.881149999300632</c:v>
                </c:pt>
                <c:pt idx="5743">
                  <c:v>97.897999993960056</c:v>
                </c:pt>
                <c:pt idx="5744">
                  <c:v>97.915083328882858</c:v>
                </c:pt>
                <c:pt idx="5745">
                  <c:v>97.93193333148956</c:v>
                </c:pt>
                <c:pt idx="5746">
                  <c:v>97.94879999955495</c:v>
                </c:pt>
                <c:pt idx="5747">
                  <c:v>97.9656333287557</c:v>
                </c:pt>
                <c:pt idx="5748">
                  <c:v>97.982566666603091</c:v>
                </c:pt>
                <c:pt idx="5749">
                  <c:v>97.999416661262515</c:v>
                </c:pt>
                <c:pt idx="5750">
                  <c:v>98.016966660817459</c:v>
                </c:pt>
                <c:pt idx="5751">
                  <c:v>98.033816663424176</c:v>
                </c:pt>
                <c:pt idx="5752">
                  <c:v>98.050833328564963</c:v>
                </c:pt>
                <c:pt idx="5753">
                  <c:v>98.067683331171665</c:v>
                </c:pt>
                <c:pt idx="5754">
                  <c:v>98.084733327229813</c:v>
                </c:pt>
                <c:pt idx="5755">
                  <c:v>98.101599995295203</c:v>
                </c:pt>
                <c:pt idx="5756">
                  <c:v>98.118449997901919</c:v>
                </c:pt>
                <c:pt idx="5757">
                  <c:v>98.135916662216189</c:v>
                </c:pt>
                <c:pt idx="5758">
                  <c:v>98.152783330281579</c:v>
                </c:pt>
                <c:pt idx="5759">
                  <c:v>98.169866665204367</c:v>
                </c:pt>
                <c:pt idx="5760">
                  <c:v>98.186716667811069</c:v>
                </c:pt>
                <c:pt idx="5761">
                  <c:v>98.203566662470493</c:v>
                </c:pt>
                <c:pt idx="5762">
                  <c:v>98.220416665077209</c:v>
                </c:pt>
                <c:pt idx="5763">
                  <c:v>98.238083330790204</c:v>
                </c:pt>
                <c:pt idx="5764">
                  <c:v>98.254933333396906</c:v>
                </c:pt>
                <c:pt idx="5765">
                  <c:v>98.272449994087225</c:v>
                </c:pt>
                <c:pt idx="5766">
                  <c:v>98.289299996693927</c:v>
                </c:pt>
                <c:pt idx="5767">
                  <c:v>98.306749995549524</c:v>
                </c:pt>
                <c:pt idx="5768">
                  <c:v>98.323599998156226</c:v>
                </c:pt>
                <c:pt idx="5769">
                  <c:v>98.341149997711184</c:v>
                </c:pt>
                <c:pt idx="5770">
                  <c:v>98.358666666348782</c:v>
                </c:pt>
                <c:pt idx="5771">
                  <c:v>98.376183327039087</c:v>
                </c:pt>
                <c:pt idx="5772">
                  <c:v>98.39306666056315</c:v>
                </c:pt>
                <c:pt idx="5773">
                  <c:v>98.410716660817471</c:v>
                </c:pt>
                <c:pt idx="5774">
                  <c:v>98.427566663424173</c:v>
                </c:pt>
                <c:pt idx="5775">
                  <c:v>98.445149993896479</c:v>
                </c:pt>
                <c:pt idx="5776">
                  <c:v>98.462016661961869</c:v>
                </c:pt>
                <c:pt idx="5777">
                  <c:v>98.479483334223431</c:v>
                </c:pt>
                <c:pt idx="5778">
                  <c:v>98.496333328882855</c:v>
                </c:pt>
                <c:pt idx="5779">
                  <c:v>98.514049998919162</c:v>
                </c:pt>
                <c:pt idx="5780">
                  <c:v>98.530899993578586</c:v>
                </c:pt>
                <c:pt idx="5781">
                  <c:v>98.547849996884665</c:v>
                </c:pt>
                <c:pt idx="5782">
                  <c:v>98.564699999491367</c:v>
                </c:pt>
                <c:pt idx="5783">
                  <c:v>98.581583333015445</c:v>
                </c:pt>
                <c:pt idx="5784">
                  <c:v>98.598583332697544</c:v>
                </c:pt>
                <c:pt idx="5785">
                  <c:v>98.615433327356968</c:v>
                </c:pt>
                <c:pt idx="5786">
                  <c:v>98.632299995422358</c:v>
                </c:pt>
                <c:pt idx="5787">
                  <c:v>98.649299995104471</c:v>
                </c:pt>
                <c:pt idx="5788">
                  <c:v>98.666149997711187</c:v>
                </c:pt>
                <c:pt idx="5789">
                  <c:v>98.683016665776577</c:v>
                </c:pt>
                <c:pt idx="5790">
                  <c:v>98.699883333841953</c:v>
                </c:pt>
                <c:pt idx="5791">
                  <c:v>98.716849994659427</c:v>
                </c:pt>
                <c:pt idx="5792">
                  <c:v>98.733699997266129</c:v>
                </c:pt>
                <c:pt idx="5793">
                  <c:v>98.750549999872845</c:v>
                </c:pt>
                <c:pt idx="5794">
                  <c:v>98.768233331044513</c:v>
                </c:pt>
                <c:pt idx="5795">
                  <c:v>98.78508333365123</c:v>
                </c:pt>
                <c:pt idx="5796">
                  <c:v>98.802099998792016</c:v>
                </c:pt>
                <c:pt idx="5797">
                  <c:v>98.818950001398719</c:v>
                </c:pt>
                <c:pt idx="5798">
                  <c:v>98.835799996058142</c:v>
                </c:pt>
                <c:pt idx="5799">
                  <c:v>98.853249994913739</c:v>
                </c:pt>
                <c:pt idx="5800">
                  <c:v>98.870099997520441</c:v>
                </c:pt>
                <c:pt idx="5801">
                  <c:v>98.887833333015436</c:v>
                </c:pt>
                <c:pt idx="5802">
                  <c:v>98.90468332767486</c:v>
                </c:pt>
                <c:pt idx="5803">
                  <c:v>98.921883328755698</c:v>
                </c:pt>
                <c:pt idx="5804">
                  <c:v>98.9387333313624</c:v>
                </c:pt>
                <c:pt idx="5805">
                  <c:v>98.956166664759323</c:v>
                </c:pt>
                <c:pt idx="5806">
                  <c:v>98.973033332824713</c:v>
                </c:pt>
                <c:pt idx="5807">
                  <c:v>98.989883327484137</c:v>
                </c:pt>
                <c:pt idx="5808">
                  <c:v>99.006733330090839</c:v>
                </c:pt>
                <c:pt idx="5809">
                  <c:v>99.023599998156229</c:v>
                </c:pt>
                <c:pt idx="5810">
                  <c:v>99.040599997838342</c:v>
                </c:pt>
                <c:pt idx="5811">
                  <c:v>99.057450000445044</c:v>
                </c:pt>
                <c:pt idx="5812">
                  <c:v>99.074299995104468</c:v>
                </c:pt>
                <c:pt idx="5813">
                  <c:v>99.091899998982754</c:v>
                </c:pt>
                <c:pt idx="5814">
                  <c:v>99.108749993642178</c:v>
                </c:pt>
                <c:pt idx="5815">
                  <c:v>99.126133330663052</c:v>
                </c:pt>
                <c:pt idx="5816">
                  <c:v>99.142999998728428</c:v>
                </c:pt>
                <c:pt idx="5817">
                  <c:v>99.159850001335144</c:v>
                </c:pt>
                <c:pt idx="5818">
                  <c:v>99.176699995994568</c:v>
                </c:pt>
                <c:pt idx="5819">
                  <c:v>99.193850000699356</c:v>
                </c:pt>
                <c:pt idx="5820">
                  <c:v>99.21069999535878</c:v>
                </c:pt>
                <c:pt idx="5821">
                  <c:v>99.228116663297016</c:v>
                </c:pt>
                <c:pt idx="5822">
                  <c:v>99.244966665903732</c:v>
                </c:pt>
                <c:pt idx="5823">
                  <c:v>99.261833333969122</c:v>
                </c:pt>
                <c:pt idx="5824">
                  <c:v>99.278683328628546</c:v>
                </c:pt>
                <c:pt idx="5825">
                  <c:v>99.295549996693936</c:v>
                </c:pt>
                <c:pt idx="5826">
                  <c:v>99.313283332188931</c:v>
                </c:pt>
                <c:pt idx="5827">
                  <c:v>99.330133326848355</c:v>
                </c:pt>
                <c:pt idx="5828">
                  <c:v>99.347066664695745</c:v>
                </c:pt>
                <c:pt idx="5829">
                  <c:v>99.363916667302448</c:v>
                </c:pt>
                <c:pt idx="5830">
                  <c:v>99.380766661961871</c:v>
                </c:pt>
                <c:pt idx="5831">
                  <c:v>99.398133333524072</c:v>
                </c:pt>
                <c:pt idx="5832">
                  <c:v>99.414999993642169</c:v>
                </c:pt>
                <c:pt idx="5833">
                  <c:v>99.431849996248886</c:v>
                </c:pt>
                <c:pt idx="5834">
                  <c:v>99.448699998855588</c:v>
                </c:pt>
                <c:pt idx="5835">
                  <c:v>99.465883334477738</c:v>
                </c:pt>
                <c:pt idx="5836">
                  <c:v>99.482749994595849</c:v>
                </c:pt>
                <c:pt idx="5837">
                  <c:v>99.500216666857398</c:v>
                </c:pt>
                <c:pt idx="5838">
                  <c:v>99.517083326975509</c:v>
                </c:pt>
                <c:pt idx="5839">
                  <c:v>99.534249997138971</c:v>
                </c:pt>
                <c:pt idx="5840">
                  <c:v>99.551116665204361</c:v>
                </c:pt>
                <c:pt idx="5841">
                  <c:v>99.567999998728439</c:v>
                </c:pt>
                <c:pt idx="5842">
                  <c:v>99.584850001335141</c:v>
                </c:pt>
                <c:pt idx="5843">
                  <c:v>99.601699995994565</c:v>
                </c:pt>
                <c:pt idx="5844">
                  <c:v>99.618766665458679</c:v>
                </c:pt>
                <c:pt idx="5845">
                  <c:v>99.635616668065396</c:v>
                </c:pt>
                <c:pt idx="5846">
                  <c:v>99.652449997266132</c:v>
                </c:pt>
                <c:pt idx="5847">
                  <c:v>99.669866665204367</c:v>
                </c:pt>
                <c:pt idx="5848">
                  <c:v>99.686733333269757</c:v>
                </c:pt>
                <c:pt idx="5849">
                  <c:v>99.704166666666666</c:v>
                </c:pt>
                <c:pt idx="5850">
                  <c:v>99.72101666132609</c:v>
                </c:pt>
                <c:pt idx="5851">
                  <c:v>99.737866663932806</c:v>
                </c:pt>
                <c:pt idx="5852">
                  <c:v>99.754716666539508</c:v>
                </c:pt>
                <c:pt idx="5853">
                  <c:v>99.772399997711176</c:v>
                </c:pt>
                <c:pt idx="5854">
                  <c:v>99.789283331235254</c:v>
                </c:pt>
                <c:pt idx="5855">
                  <c:v>99.806733330090836</c:v>
                </c:pt>
                <c:pt idx="5856">
                  <c:v>99.823583332697552</c:v>
                </c:pt>
                <c:pt idx="5857">
                  <c:v>99.841233332951859</c:v>
                </c:pt>
                <c:pt idx="5858">
                  <c:v>99.858083327611283</c:v>
                </c:pt>
                <c:pt idx="5859">
                  <c:v>99.875449999173483</c:v>
                </c:pt>
                <c:pt idx="5860">
                  <c:v>99.892316667238873</c:v>
                </c:pt>
                <c:pt idx="5861">
                  <c:v>99.90961666107178</c:v>
                </c:pt>
                <c:pt idx="5862">
                  <c:v>99.926466663678482</c:v>
                </c:pt>
                <c:pt idx="5863">
                  <c:v>99.943533333142597</c:v>
                </c:pt>
                <c:pt idx="5864">
                  <c:v>99.96038332780202</c:v>
                </c:pt>
                <c:pt idx="5865">
                  <c:v>99.977349996566772</c:v>
                </c:pt>
                <c:pt idx="5866">
                  <c:v>99.994199999173489</c:v>
                </c:pt>
                <c:pt idx="5867">
                  <c:v>100.01133333047231</c:v>
                </c:pt>
                <c:pt idx="5868">
                  <c:v>100.0281999985377</c:v>
                </c:pt>
                <c:pt idx="5869">
                  <c:v>100.04568332831064</c:v>
                </c:pt>
                <c:pt idx="5870">
                  <c:v>100.06253333091736</c:v>
                </c:pt>
                <c:pt idx="5871">
                  <c:v>100.08006666501363</c:v>
                </c:pt>
                <c:pt idx="5872">
                  <c:v>100.09691666762033</c:v>
                </c:pt>
                <c:pt idx="5873">
                  <c:v>100.11383333206177</c:v>
                </c:pt>
                <c:pt idx="5874">
                  <c:v>100.13068333466848</c:v>
                </c:pt>
                <c:pt idx="5875">
                  <c:v>100.14838333129883</c:v>
                </c:pt>
                <c:pt idx="5876">
                  <c:v>100.16523333390553</c:v>
                </c:pt>
                <c:pt idx="5877">
                  <c:v>100.1824166615804</c:v>
                </c:pt>
                <c:pt idx="5878">
                  <c:v>100.19928332964579</c:v>
                </c:pt>
                <c:pt idx="5879">
                  <c:v>100.21689999898275</c:v>
                </c:pt>
                <c:pt idx="5880">
                  <c:v>100.23374999364218</c:v>
                </c:pt>
                <c:pt idx="5881">
                  <c:v>100.25058333079021</c:v>
                </c:pt>
                <c:pt idx="5882">
                  <c:v>100.2674499988556</c:v>
                </c:pt>
                <c:pt idx="5883">
                  <c:v>100.28489999771118</c:v>
                </c:pt>
                <c:pt idx="5884">
                  <c:v>100.3017500003179</c:v>
                </c:pt>
                <c:pt idx="5885">
                  <c:v>100.31896666685741</c:v>
                </c:pt>
                <c:pt idx="5886">
                  <c:v>100.3358333269755</c:v>
                </c:pt>
                <c:pt idx="5887">
                  <c:v>100.35353333155314</c:v>
                </c:pt>
                <c:pt idx="5888">
                  <c:v>100.37038333415985</c:v>
                </c:pt>
                <c:pt idx="5889">
                  <c:v>100.38731666405995</c:v>
                </c:pt>
                <c:pt idx="5890">
                  <c:v>100.40416666666667</c:v>
                </c:pt>
                <c:pt idx="5891">
                  <c:v>100.42101666132609</c:v>
                </c:pt>
                <c:pt idx="5892">
                  <c:v>100.438516664505</c:v>
                </c:pt>
                <c:pt idx="5893">
                  <c:v>100.45536666711172</c:v>
                </c:pt>
                <c:pt idx="5894">
                  <c:v>100.47280000050863</c:v>
                </c:pt>
                <c:pt idx="5895">
                  <c:v>100.48964999516805</c:v>
                </c:pt>
                <c:pt idx="5896">
                  <c:v>100.50649999777475</c:v>
                </c:pt>
                <c:pt idx="5897">
                  <c:v>100.5233333269755</c:v>
                </c:pt>
                <c:pt idx="5898">
                  <c:v>100.54019999504089</c:v>
                </c:pt>
                <c:pt idx="5899">
                  <c:v>100.55764999389649</c:v>
                </c:pt>
                <c:pt idx="5900">
                  <c:v>100.57451666196188</c:v>
                </c:pt>
                <c:pt idx="5901">
                  <c:v>100.59213333129883</c:v>
                </c:pt>
                <c:pt idx="5902">
                  <c:v>100.60898333390554</c:v>
                </c:pt>
                <c:pt idx="5903">
                  <c:v>100.62621666590373</c:v>
                </c:pt>
                <c:pt idx="5904">
                  <c:v>100.64306666056315</c:v>
                </c:pt>
                <c:pt idx="5905">
                  <c:v>100.66008333365123</c:v>
                </c:pt>
                <c:pt idx="5906">
                  <c:v>100.67693332831065</c:v>
                </c:pt>
                <c:pt idx="5907">
                  <c:v>100.69378333091736</c:v>
                </c:pt>
                <c:pt idx="5908">
                  <c:v>100.71154999732971</c:v>
                </c:pt>
                <c:pt idx="5909">
                  <c:v>100.72843333085378</c:v>
                </c:pt>
                <c:pt idx="5910">
                  <c:v>100.74558332761129</c:v>
                </c:pt>
                <c:pt idx="5911">
                  <c:v>100.76244999567668</c:v>
                </c:pt>
                <c:pt idx="5912">
                  <c:v>100.77978332837422</c:v>
                </c:pt>
                <c:pt idx="5913">
                  <c:v>100.79663333098094</c:v>
                </c:pt>
                <c:pt idx="5914">
                  <c:v>100.81346666018167</c:v>
                </c:pt>
                <c:pt idx="5915">
                  <c:v>100.83031666278839</c:v>
                </c:pt>
                <c:pt idx="5916">
                  <c:v>100.84739999771118</c:v>
                </c:pt>
                <c:pt idx="5917">
                  <c:v>100.8642500003179</c:v>
                </c:pt>
                <c:pt idx="5918">
                  <c:v>100.88109999497732</c:v>
                </c:pt>
                <c:pt idx="5919">
                  <c:v>100.89794999758402</c:v>
                </c:pt>
                <c:pt idx="5920">
                  <c:v>100.91509999434153</c:v>
                </c:pt>
                <c:pt idx="5921">
                  <c:v>100.93194999694825</c:v>
                </c:pt>
                <c:pt idx="5922">
                  <c:v>100.94908332824707</c:v>
                </c:pt>
                <c:pt idx="5923">
                  <c:v>100.96594999631246</c:v>
                </c:pt>
                <c:pt idx="5924">
                  <c:v>100.98353333473206</c:v>
                </c:pt>
                <c:pt idx="5925">
                  <c:v>101.00038332939148</c:v>
                </c:pt>
                <c:pt idx="5926">
                  <c:v>101.01734999815623</c:v>
                </c:pt>
                <c:pt idx="5927">
                  <c:v>101.03420000076294</c:v>
                </c:pt>
                <c:pt idx="5928">
                  <c:v>101.05106666088105</c:v>
                </c:pt>
                <c:pt idx="5929">
                  <c:v>101.06848332881927</c:v>
                </c:pt>
                <c:pt idx="5930">
                  <c:v>101.08533333142599</c:v>
                </c:pt>
                <c:pt idx="5931">
                  <c:v>101.10273333390553</c:v>
                </c:pt>
                <c:pt idx="5932">
                  <c:v>101.11959999402364</c:v>
                </c:pt>
                <c:pt idx="5933">
                  <c:v>101.13653333187104</c:v>
                </c:pt>
                <c:pt idx="5934">
                  <c:v>101.15338333447774</c:v>
                </c:pt>
                <c:pt idx="5935">
                  <c:v>101.17023332913716</c:v>
                </c:pt>
                <c:pt idx="5936">
                  <c:v>101.18708333174388</c:v>
                </c:pt>
                <c:pt idx="5937">
                  <c:v>101.20393333435058</c:v>
                </c:pt>
                <c:pt idx="5938">
                  <c:v>101.2215166648229</c:v>
                </c:pt>
                <c:pt idx="5939">
                  <c:v>101.2383666674296</c:v>
                </c:pt>
                <c:pt idx="5940">
                  <c:v>101.25521666208903</c:v>
                </c:pt>
                <c:pt idx="5941">
                  <c:v>101.27206666469574</c:v>
                </c:pt>
                <c:pt idx="5942">
                  <c:v>101.28908332983653</c:v>
                </c:pt>
                <c:pt idx="5943">
                  <c:v>101.30594999790192</c:v>
                </c:pt>
                <c:pt idx="5944">
                  <c:v>101.32280000050862</c:v>
                </c:pt>
                <c:pt idx="5945">
                  <c:v>101.34045000076294</c:v>
                </c:pt>
                <c:pt idx="5946">
                  <c:v>101.35729999542237</c:v>
                </c:pt>
                <c:pt idx="5947">
                  <c:v>101.37504999637603</c:v>
                </c:pt>
                <c:pt idx="5948">
                  <c:v>101.39188333352406</c:v>
                </c:pt>
                <c:pt idx="5949">
                  <c:v>101.40921666622162</c:v>
                </c:pt>
                <c:pt idx="5950">
                  <c:v>101.42608333428701</c:v>
                </c:pt>
                <c:pt idx="5951">
                  <c:v>101.44293332894644</c:v>
                </c:pt>
                <c:pt idx="5952">
                  <c:v>101.45978333155314</c:v>
                </c:pt>
                <c:pt idx="5953">
                  <c:v>101.47691666285196</c:v>
                </c:pt>
                <c:pt idx="5954">
                  <c:v>101.49376666545868</c:v>
                </c:pt>
                <c:pt idx="5955">
                  <c:v>101.51113332907359</c:v>
                </c:pt>
                <c:pt idx="5956">
                  <c:v>101.52799999713898</c:v>
                </c:pt>
                <c:pt idx="5957">
                  <c:v>101.54484999974569</c:v>
                </c:pt>
                <c:pt idx="5958">
                  <c:v>101.56169999440512</c:v>
                </c:pt>
                <c:pt idx="5959">
                  <c:v>101.57931666374206</c:v>
                </c:pt>
                <c:pt idx="5960">
                  <c:v>101.59618333180745</c:v>
                </c:pt>
                <c:pt idx="5961">
                  <c:v>101.61359999974569</c:v>
                </c:pt>
                <c:pt idx="5962">
                  <c:v>101.63044999440511</c:v>
                </c:pt>
                <c:pt idx="5963">
                  <c:v>101.64729999701181</c:v>
                </c:pt>
                <c:pt idx="5964">
                  <c:v>101.66414999961853</c:v>
                </c:pt>
                <c:pt idx="5965">
                  <c:v>101.68135000069937</c:v>
                </c:pt>
                <c:pt idx="5966">
                  <c:v>101.69819999535879</c:v>
                </c:pt>
                <c:pt idx="5967">
                  <c:v>101.71586666107177</c:v>
                </c:pt>
                <c:pt idx="5968">
                  <c:v>101.73271666367849</c:v>
                </c:pt>
                <c:pt idx="5969">
                  <c:v>101.75004999637603</c:v>
                </c:pt>
                <c:pt idx="5970">
                  <c:v>101.76689999898275</c:v>
                </c:pt>
                <c:pt idx="5971">
                  <c:v>101.78381666342418</c:v>
                </c:pt>
                <c:pt idx="5972">
                  <c:v>101.80066666603088</c:v>
                </c:pt>
                <c:pt idx="5973">
                  <c:v>101.8175166606903</c:v>
                </c:pt>
                <c:pt idx="5974">
                  <c:v>101.83479999701181</c:v>
                </c:pt>
                <c:pt idx="5975">
                  <c:v>101.85164999961853</c:v>
                </c:pt>
                <c:pt idx="5976">
                  <c:v>101.86858332951864</c:v>
                </c:pt>
                <c:pt idx="5977">
                  <c:v>101.88544999758402</c:v>
                </c:pt>
                <c:pt idx="5978">
                  <c:v>101.90263333320618</c:v>
                </c:pt>
                <c:pt idx="5979">
                  <c:v>101.91948332786561</c:v>
                </c:pt>
                <c:pt idx="5980">
                  <c:v>101.93664999802907</c:v>
                </c:pt>
                <c:pt idx="5981">
                  <c:v>101.95350000063578</c:v>
                </c:pt>
                <c:pt idx="5982">
                  <c:v>101.97116666634878</c:v>
                </c:pt>
                <c:pt idx="5983">
                  <c:v>101.9880166610082</c:v>
                </c:pt>
                <c:pt idx="5984">
                  <c:v>102.00504999955496</c:v>
                </c:pt>
                <c:pt idx="5985">
                  <c:v>102.02189999421438</c:v>
                </c:pt>
                <c:pt idx="5986">
                  <c:v>102.03941666285196</c:v>
                </c:pt>
                <c:pt idx="5987">
                  <c:v>102.05626666545868</c:v>
                </c:pt>
                <c:pt idx="5988">
                  <c:v>102.07376666069031</c:v>
                </c:pt>
                <c:pt idx="5989">
                  <c:v>102.09061666329701</c:v>
                </c:pt>
                <c:pt idx="5990">
                  <c:v>102.10756666660309</c:v>
                </c:pt>
                <c:pt idx="5991">
                  <c:v>102.12441666126252</c:v>
                </c:pt>
                <c:pt idx="5992">
                  <c:v>102.14126666386922</c:v>
                </c:pt>
                <c:pt idx="5993">
                  <c:v>102.15874999364218</c:v>
                </c:pt>
                <c:pt idx="5994">
                  <c:v>102.17561666170756</c:v>
                </c:pt>
                <c:pt idx="5995">
                  <c:v>102.19336666266123</c:v>
                </c:pt>
                <c:pt idx="5996">
                  <c:v>102.21021666526795</c:v>
                </c:pt>
                <c:pt idx="5997">
                  <c:v>102.22764999866486</c:v>
                </c:pt>
                <c:pt idx="5998">
                  <c:v>102.24450000127156</c:v>
                </c:pt>
                <c:pt idx="5999">
                  <c:v>102.26195000012716</c:v>
                </c:pt>
                <c:pt idx="6000">
                  <c:v>102.27879999478658</c:v>
                </c:pt>
                <c:pt idx="6001">
                  <c:v>102.29623332818349</c:v>
                </c:pt>
                <c:pt idx="6002">
                  <c:v>102.31309999624888</c:v>
                </c:pt>
                <c:pt idx="6003">
                  <c:v>102.33044999440511</c:v>
                </c:pt>
                <c:pt idx="6004">
                  <c:v>102.34729999701182</c:v>
                </c:pt>
                <c:pt idx="6005">
                  <c:v>102.36414999961853</c:v>
                </c:pt>
                <c:pt idx="6006">
                  <c:v>102.38101666768392</c:v>
                </c:pt>
                <c:pt idx="6007">
                  <c:v>102.3983999967575</c:v>
                </c:pt>
                <c:pt idx="6008">
                  <c:v>102.41524999936422</c:v>
                </c:pt>
                <c:pt idx="6009">
                  <c:v>102.43271666367849</c:v>
                </c:pt>
                <c:pt idx="6010">
                  <c:v>102.44956666628519</c:v>
                </c:pt>
                <c:pt idx="6011">
                  <c:v>102.4669999996821</c:v>
                </c:pt>
                <c:pt idx="6012">
                  <c:v>102.48386666774749</c:v>
                </c:pt>
                <c:pt idx="6013">
                  <c:v>102.50075000127157</c:v>
                </c:pt>
                <c:pt idx="6014">
                  <c:v>102.51759999593099</c:v>
                </c:pt>
                <c:pt idx="6015">
                  <c:v>102.53446666399638</c:v>
                </c:pt>
                <c:pt idx="6016">
                  <c:v>102.55133333206177</c:v>
                </c:pt>
                <c:pt idx="6017">
                  <c:v>102.56818333466848</c:v>
                </c:pt>
                <c:pt idx="6018">
                  <c:v>102.58536666234335</c:v>
                </c:pt>
                <c:pt idx="6019">
                  <c:v>102.60221666495005</c:v>
                </c:pt>
                <c:pt idx="6020">
                  <c:v>102.61978332996368</c:v>
                </c:pt>
                <c:pt idx="6021">
                  <c:v>102.6366333325704</c:v>
                </c:pt>
                <c:pt idx="6022">
                  <c:v>102.65358332792918</c:v>
                </c:pt>
                <c:pt idx="6023">
                  <c:v>102.67043333053589</c:v>
                </c:pt>
                <c:pt idx="6024">
                  <c:v>102.6872833331426</c:v>
                </c:pt>
                <c:pt idx="6025">
                  <c:v>102.70488332907358</c:v>
                </c:pt>
                <c:pt idx="6026">
                  <c:v>102.7217333316803</c:v>
                </c:pt>
                <c:pt idx="6027">
                  <c:v>102.73889999389648</c:v>
                </c:pt>
                <c:pt idx="6028">
                  <c:v>102.75576666196187</c:v>
                </c:pt>
                <c:pt idx="6029">
                  <c:v>102.77263333002726</c:v>
                </c:pt>
                <c:pt idx="6030">
                  <c:v>102.78948333263398</c:v>
                </c:pt>
                <c:pt idx="6031">
                  <c:v>102.80694999694825</c:v>
                </c:pt>
                <c:pt idx="6032">
                  <c:v>102.82384999593098</c:v>
                </c:pt>
                <c:pt idx="6033">
                  <c:v>102.8408499956131</c:v>
                </c:pt>
                <c:pt idx="6034">
                  <c:v>102.85768333276113</c:v>
                </c:pt>
                <c:pt idx="6035">
                  <c:v>102.87453332742055</c:v>
                </c:pt>
                <c:pt idx="6036">
                  <c:v>102.89138333002727</c:v>
                </c:pt>
                <c:pt idx="6037">
                  <c:v>102.90833333333333</c:v>
                </c:pt>
                <c:pt idx="6038">
                  <c:v>102.92518332799276</c:v>
                </c:pt>
                <c:pt idx="6039">
                  <c:v>102.94259999593099</c:v>
                </c:pt>
                <c:pt idx="6040">
                  <c:v>102.95946666399638</c:v>
                </c:pt>
                <c:pt idx="6041">
                  <c:v>102.97708333333334</c:v>
                </c:pt>
                <c:pt idx="6042">
                  <c:v>102.99393332799276</c:v>
                </c:pt>
                <c:pt idx="6043">
                  <c:v>103.01106666723886</c:v>
                </c:pt>
                <c:pt idx="6044">
                  <c:v>103.02793332735698</c:v>
                </c:pt>
                <c:pt idx="6045">
                  <c:v>103.04483333428701</c:v>
                </c:pt>
                <c:pt idx="6046">
                  <c:v>103.06169999440512</c:v>
                </c:pt>
                <c:pt idx="6047">
                  <c:v>103.07938333352406</c:v>
                </c:pt>
                <c:pt idx="6048">
                  <c:v>103.09623332818349</c:v>
                </c:pt>
                <c:pt idx="6049">
                  <c:v>103.1133666674296</c:v>
                </c:pt>
                <c:pt idx="6050">
                  <c:v>103.13021666208903</c:v>
                </c:pt>
                <c:pt idx="6051">
                  <c:v>103.14786666234335</c:v>
                </c:pt>
                <c:pt idx="6052">
                  <c:v>103.16471666495005</c:v>
                </c:pt>
                <c:pt idx="6053">
                  <c:v>103.18156666755677</c:v>
                </c:pt>
                <c:pt idx="6054">
                  <c:v>103.19841666221619</c:v>
                </c:pt>
                <c:pt idx="6055">
                  <c:v>103.21594999631246</c:v>
                </c:pt>
                <c:pt idx="6056">
                  <c:v>103.23279999891916</c:v>
                </c:pt>
                <c:pt idx="6057">
                  <c:v>103.25044999917348</c:v>
                </c:pt>
                <c:pt idx="6058">
                  <c:v>103.26729999383291</c:v>
                </c:pt>
                <c:pt idx="6059">
                  <c:v>103.28473332722982</c:v>
                </c:pt>
                <c:pt idx="6060">
                  <c:v>103.30158332983653</c:v>
                </c:pt>
                <c:pt idx="6061">
                  <c:v>103.31886666615804</c:v>
                </c:pt>
                <c:pt idx="6062">
                  <c:v>103.33571666081747</c:v>
                </c:pt>
                <c:pt idx="6063">
                  <c:v>103.35263333320617</c:v>
                </c:pt>
                <c:pt idx="6064">
                  <c:v>103.36948332786559</c:v>
                </c:pt>
                <c:pt idx="6065">
                  <c:v>103.38633333047231</c:v>
                </c:pt>
                <c:pt idx="6066">
                  <c:v>103.4031999985377</c:v>
                </c:pt>
                <c:pt idx="6067">
                  <c:v>103.4200500011444</c:v>
                </c:pt>
                <c:pt idx="6068">
                  <c:v>103.43698333104452</c:v>
                </c:pt>
                <c:pt idx="6069">
                  <c:v>103.45384999910991</c:v>
                </c:pt>
                <c:pt idx="6070">
                  <c:v>103.47068332831064</c:v>
                </c:pt>
                <c:pt idx="6071">
                  <c:v>103.48754999637603</c:v>
                </c:pt>
                <c:pt idx="6072">
                  <c:v>103.50528333187103</c:v>
                </c:pt>
                <c:pt idx="6073">
                  <c:v>103.52214999993642</c:v>
                </c:pt>
                <c:pt idx="6074">
                  <c:v>103.53904999891917</c:v>
                </c:pt>
                <c:pt idx="6075">
                  <c:v>103.55589999357859</c:v>
                </c:pt>
                <c:pt idx="6076">
                  <c:v>103.57274999618531</c:v>
                </c:pt>
                <c:pt idx="6077">
                  <c:v>103.5896166642507</c:v>
                </c:pt>
                <c:pt idx="6078">
                  <c:v>103.6064666668574</c:v>
                </c:pt>
                <c:pt idx="6079">
                  <c:v>103.62331666151682</c:v>
                </c:pt>
                <c:pt idx="6080">
                  <c:v>103.64035000006358</c:v>
                </c:pt>
                <c:pt idx="6081">
                  <c:v>103.657199994723</c:v>
                </c:pt>
                <c:pt idx="6082">
                  <c:v>103.67474999427796</c:v>
                </c:pt>
                <c:pt idx="6083">
                  <c:v>103.69211666584015</c:v>
                </c:pt>
                <c:pt idx="6084">
                  <c:v>103.70938332875569</c:v>
                </c:pt>
                <c:pt idx="6085">
                  <c:v>103.72621666590372</c:v>
                </c:pt>
                <c:pt idx="6086">
                  <c:v>103.74391666253408</c:v>
                </c:pt>
                <c:pt idx="6087">
                  <c:v>103.76078333059947</c:v>
                </c:pt>
                <c:pt idx="6088">
                  <c:v>103.77823332945506</c:v>
                </c:pt>
                <c:pt idx="6089">
                  <c:v>103.79508333206176</c:v>
                </c:pt>
                <c:pt idx="6090">
                  <c:v>103.81208333174388</c:v>
                </c:pt>
                <c:pt idx="6091">
                  <c:v>103.82893333435058</c:v>
                </c:pt>
                <c:pt idx="6092">
                  <c:v>103.84581666787466</c:v>
                </c:pt>
                <c:pt idx="6093">
                  <c:v>103.86283333301544</c:v>
                </c:pt>
                <c:pt idx="6094">
                  <c:v>103.87968332767487</c:v>
                </c:pt>
                <c:pt idx="6095">
                  <c:v>103.89653333028157</c:v>
                </c:pt>
                <c:pt idx="6096">
                  <c:v>103.91358333428701</c:v>
                </c:pt>
                <c:pt idx="6097">
                  <c:v>103.93044999440511</c:v>
                </c:pt>
                <c:pt idx="6098">
                  <c:v>103.94729999701183</c:v>
                </c:pt>
                <c:pt idx="6099">
                  <c:v>103.96418333053589</c:v>
                </c:pt>
                <c:pt idx="6100">
                  <c:v>103.98109999497731</c:v>
                </c:pt>
                <c:pt idx="6101">
                  <c:v>103.99794999758403</c:v>
                </c:pt>
                <c:pt idx="6102">
                  <c:v>104.01509999434153</c:v>
                </c:pt>
                <c:pt idx="6103">
                  <c:v>104.03194999694824</c:v>
                </c:pt>
                <c:pt idx="6104">
                  <c:v>104.04923333326975</c:v>
                </c:pt>
                <c:pt idx="6105">
                  <c:v>104.06608332792918</c:v>
                </c:pt>
                <c:pt idx="6106">
                  <c:v>104.08349999586741</c:v>
                </c:pt>
                <c:pt idx="6107">
                  <c:v>104.10034999847412</c:v>
                </c:pt>
                <c:pt idx="6108">
                  <c:v>104.11775000095368</c:v>
                </c:pt>
                <c:pt idx="6109">
                  <c:v>104.1345999956131</c:v>
                </c:pt>
                <c:pt idx="6110">
                  <c:v>104.15199999809265</c:v>
                </c:pt>
                <c:pt idx="6111">
                  <c:v>104.16885000069936</c:v>
                </c:pt>
                <c:pt idx="6112">
                  <c:v>104.18569999535879</c:v>
                </c:pt>
                <c:pt idx="6113">
                  <c:v>104.20256666342418</c:v>
                </c:pt>
                <c:pt idx="6114">
                  <c:v>104.21979999542236</c:v>
                </c:pt>
                <c:pt idx="6115">
                  <c:v>104.23664999802908</c:v>
                </c:pt>
                <c:pt idx="6116">
                  <c:v>104.25393333435059</c:v>
                </c:pt>
                <c:pt idx="6117">
                  <c:v>104.27078332901002</c:v>
                </c:pt>
                <c:pt idx="6118">
                  <c:v>104.28763333161672</c:v>
                </c:pt>
                <c:pt idx="6119">
                  <c:v>104.30449999968211</c:v>
                </c:pt>
                <c:pt idx="6120">
                  <c:v>104.3219499985377</c:v>
                </c:pt>
                <c:pt idx="6121">
                  <c:v>104.33881666660309</c:v>
                </c:pt>
                <c:pt idx="6122">
                  <c:v>104.35581666628519</c:v>
                </c:pt>
                <c:pt idx="6123">
                  <c:v>104.37266666094462</c:v>
                </c:pt>
                <c:pt idx="6124">
                  <c:v>104.38951666355133</c:v>
                </c:pt>
                <c:pt idx="6125">
                  <c:v>104.4069833278656</c:v>
                </c:pt>
                <c:pt idx="6126">
                  <c:v>104.42383333047231</c:v>
                </c:pt>
                <c:pt idx="6127">
                  <c:v>104.44079999923706</c:v>
                </c:pt>
                <c:pt idx="6128">
                  <c:v>104.45764999389648</c:v>
                </c:pt>
                <c:pt idx="6129">
                  <c:v>104.47458333174387</c:v>
                </c:pt>
                <c:pt idx="6130">
                  <c:v>104.49143333435059</c:v>
                </c:pt>
                <c:pt idx="6131">
                  <c:v>104.50861666202545</c:v>
                </c:pt>
                <c:pt idx="6132">
                  <c:v>104.52546666463216</c:v>
                </c:pt>
                <c:pt idx="6133">
                  <c:v>104.5428833325704</c:v>
                </c:pt>
                <c:pt idx="6134">
                  <c:v>104.55973332722982</c:v>
                </c:pt>
                <c:pt idx="6135">
                  <c:v>104.57685000101725</c:v>
                </c:pt>
                <c:pt idx="6136">
                  <c:v>104.59369999567667</c:v>
                </c:pt>
                <c:pt idx="6137">
                  <c:v>104.61054999828339</c:v>
                </c:pt>
                <c:pt idx="6138">
                  <c:v>104.62740000089009</c:v>
                </c:pt>
                <c:pt idx="6139">
                  <c:v>104.64434999624888</c:v>
                </c:pt>
                <c:pt idx="6140">
                  <c:v>104.66119999885559</c:v>
                </c:pt>
                <c:pt idx="6141">
                  <c:v>104.67804999351502</c:v>
                </c:pt>
                <c:pt idx="6142">
                  <c:v>104.69576666355132</c:v>
                </c:pt>
                <c:pt idx="6143">
                  <c:v>104.71261666615804</c:v>
                </c:pt>
                <c:pt idx="6144">
                  <c:v>104.72983333269755</c:v>
                </c:pt>
                <c:pt idx="6145">
                  <c:v>104.74668332735698</c:v>
                </c:pt>
                <c:pt idx="6146">
                  <c:v>104.76429999669394</c:v>
                </c:pt>
                <c:pt idx="6147">
                  <c:v>104.78113333384196</c:v>
                </c:pt>
                <c:pt idx="6148">
                  <c:v>104.79799999396006</c:v>
                </c:pt>
                <c:pt idx="6149">
                  <c:v>104.81484999656678</c:v>
                </c:pt>
                <c:pt idx="6150">
                  <c:v>104.832266664505</c:v>
                </c:pt>
                <c:pt idx="6151">
                  <c:v>104.84911666711172</c:v>
                </c:pt>
                <c:pt idx="6152">
                  <c:v>104.86661666234335</c:v>
                </c:pt>
                <c:pt idx="6153">
                  <c:v>104.88344999949138</c:v>
                </c:pt>
                <c:pt idx="6154">
                  <c:v>104.90103332996368</c:v>
                </c:pt>
                <c:pt idx="6155">
                  <c:v>104.9178833325704</c:v>
                </c:pt>
                <c:pt idx="6156">
                  <c:v>104.9348833322525</c:v>
                </c:pt>
                <c:pt idx="6157">
                  <c:v>104.95173332691192</c:v>
                </c:pt>
                <c:pt idx="6158">
                  <c:v>104.96858332951864</c:v>
                </c:pt>
                <c:pt idx="6159">
                  <c:v>104.98543333212534</c:v>
                </c:pt>
                <c:pt idx="6160">
                  <c:v>105.00311666329702</c:v>
                </c:pt>
                <c:pt idx="6161">
                  <c:v>105.01996666590372</c:v>
                </c:pt>
                <c:pt idx="6162">
                  <c:v>105.03723332881927</c:v>
                </c:pt>
                <c:pt idx="6163">
                  <c:v>105.05409999688466</c:v>
                </c:pt>
                <c:pt idx="6164">
                  <c:v>105.0710833311081</c:v>
                </c:pt>
                <c:pt idx="6165">
                  <c:v>105.08794999917349</c:v>
                </c:pt>
                <c:pt idx="6166">
                  <c:v>105.10479999383291</c:v>
                </c:pt>
                <c:pt idx="6167">
                  <c:v>105.12164999643961</c:v>
                </c:pt>
                <c:pt idx="6168">
                  <c:v>105.13923332691192</c:v>
                </c:pt>
                <c:pt idx="6169">
                  <c:v>105.15608332951864</c:v>
                </c:pt>
                <c:pt idx="6170">
                  <c:v>105.17291666666667</c:v>
                </c:pt>
                <c:pt idx="6171">
                  <c:v>105.18976666132609</c:v>
                </c:pt>
                <c:pt idx="6172">
                  <c:v>105.20706666310629</c:v>
                </c:pt>
                <c:pt idx="6173">
                  <c:v>105.22391666571299</c:v>
                </c:pt>
                <c:pt idx="6174">
                  <c:v>105.24076666037242</c:v>
                </c:pt>
                <c:pt idx="6175">
                  <c:v>105.25761666297913</c:v>
                </c:pt>
                <c:pt idx="6176">
                  <c:v>105.27498333454132</c:v>
                </c:pt>
                <c:pt idx="6177">
                  <c:v>105.29188333352407</c:v>
                </c:pt>
                <c:pt idx="6178">
                  <c:v>105.30936666329701</c:v>
                </c:pt>
                <c:pt idx="6179">
                  <c:v>105.32621666590373</c:v>
                </c:pt>
                <c:pt idx="6180">
                  <c:v>105.34386666615804</c:v>
                </c:pt>
                <c:pt idx="6181">
                  <c:v>105.36071666081746</c:v>
                </c:pt>
                <c:pt idx="6182">
                  <c:v>105.37758332888285</c:v>
                </c:pt>
                <c:pt idx="6183">
                  <c:v>105.39444999694824</c:v>
                </c:pt>
                <c:pt idx="6184">
                  <c:v>105.41134999593099</c:v>
                </c:pt>
                <c:pt idx="6185">
                  <c:v>105.42819999853769</c:v>
                </c:pt>
                <c:pt idx="6186">
                  <c:v>105.44564999739329</c:v>
                </c:pt>
                <c:pt idx="6187">
                  <c:v>105.46251666545868</c:v>
                </c:pt>
                <c:pt idx="6188">
                  <c:v>105.47960000038147</c:v>
                </c:pt>
                <c:pt idx="6189">
                  <c:v>105.49644999504089</c:v>
                </c:pt>
                <c:pt idx="6190">
                  <c:v>105.5138833284378</c:v>
                </c:pt>
                <c:pt idx="6191">
                  <c:v>105.53073333104452</c:v>
                </c:pt>
                <c:pt idx="6192">
                  <c:v>105.54758333365122</c:v>
                </c:pt>
                <c:pt idx="6193">
                  <c:v>105.56444999376933</c:v>
                </c:pt>
                <c:pt idx="6194">
                  <c:v>105.58158333301544</c:v>
                </c:pt>
                <c:pt idx="6195">
                  <c:v>105.59843332767487</c:v>
                </c:pt>
                <c:pt idx="6196">
                  <c:v>105.61604999701181</c:v>
                </c:pt>
                <c:pt idx="6197">
                  <c:v>105.63298332691193</c:v>
                </c:pt>
                <c:pt idx="6198">
                  <c:v>105.6504333337148</c:v>
                </c:pt>
                <c:pt idx="6199">
                  <c:v>105.66728332837422</c:v>
                </c:pt>
                <c:pt idx="6200">
                  <c:v>105.6848833322525</c:v>
                </c:pt>
                <c:pt idx="6201">
                  <c:v>105.70176666577657</c:v>
                </c:pt>
                <c:pt idx="6202">
                  <c:v>105.71893332799276</c:v>
                </c:pt>
                <c:pt idx="6203">
                  <c:v>105.73579999605815</c:v>
                </c:pt>
                <c:pt idx="6204">
                  <c:v>105.75289999643961</c:v>
                </c:pt>
                <c:pt idx="6205">
                  <c:v>105.76973333358765</c:v>
                </c:pt>
                <c:pt idx="6206">
                  <c:v>105.78724999427796</c:v>
                </c:pt>
                <c:pt idx="6207">
                  <c:v>105.80411666234335</c:v>
                </c:pt>
                <c:pt idx="6208">
                  <c:v>105.82133332888286</c:v>
                </c:pt>
                <c:pt idx="6209">
                  <c:v>105.83818333148956</c:v>
                </c:pt>
                <c:pt idx="6210">
                  <c:v>105.85576666196188</c:v>
                </c:pt>
                <c:pt idx="6211">
                  <c:v>105.87261666456858</c:v>
                </c:pt>
                <c:pt idx="6212">
                  <c:v>105.88948333263397</c:v>
                </c:pt>
                <c:pt idx="6213">
                  <c:v>105.9063333272934</c:v>
                </c:pt>
                <c:pt idx="6214">
                  <c:v>105.92391666571299</c:v>
                </c:pt>
                <c:pt idx="6215">
                  <c:v>105.94076666037242</c:v>
                </c:pt>
                <c:pt idx="6216">
                  <c:v>105.95761666297912</c:v>
                </c:pt>
                <c:pt idx="6217">
                  <c:v>105.97448333104451</c:v>
                </c:pt>
                <c:pt idx="6218">
                  <c:v>105.99171666304271</c:v>
                </c:pt>
                <c:pt idx="6219">
                  <c:v>106.00856666564941</c:v>
                </c:pt>
                <c:pt idx="6220">
                  <c:v>106.02614999612173</c:v>
                </c:pt>
                <c:pt idx="6221">
                  <c:v>106.04299999872843</c:v>
                </c:pt>
                <c:pt idx="6222">
                  <c:v>106.05985000133515</c:v>
                </c:pt>
                <c:pt idx="6223">
                  <c:v>106.07669999599457</c:v>
                </c:pt>
                <c:pt idx="6224">
                  <c:v>106.09354999860128</c:v>
                </c:pt>
                <c:pt idx="6225">
                  <c:v>106.1111999988556</c:v>
                </c:pt>
                <c:pt idx="6226">
                  <c:v>106.12804999351502</c:v>
                </c:pt>
                <c:pt idx="6227">
                  <c:v>106.14521666367848</c:v>
                </c:pt>
                <c:pt idx="6228">
                  <c:v>106.16208333174387</c:v>
                </c:pt>
                <c:pt idx="6229">
                  <c:v>106.17951666514078</c:v>
                </c:pt>
                <c:pt idx="6230">
                  <c:v>106.1963666677475</c:v>
                </c:pt>
                <c:pt idx="6231">
                  <c:v>106.21325000127156</c:v>
                </c:pt>
                <c:pt idx="6232">
                  <c:v>106.23009999593098</c:v>
                </c:pt>
                <c:pt idx="6233">
                  <c:v>106.24708333015442</c:v>
                </c:pt>
                <c:pt idx="6234">
                  <c:v>106.26396666367849</c:v>
                </c:pt>
                <c:pt idx="6235">
                  <c:v>106.28081666628519</c:v>
                </c:pt>
                <c:pt idx="6236">
                  <c:v>106.29768333435058</c:v>
                </c:pt>
                <c:pt idx="6237">
                  <c:v>106.31461666425069</c:v>
                </c:pt>
                <c:pt idx="6238">
                  <c:v>106.33148333231608</c:v>
                </c:pt>
                <c:pt idx="6239">
                  <c:v>106.34829999605815</c:v>
                </c:pt>
                <c:pt idx="6240">
                  <c:v>106.36566666762035</c:v>
                </c:pt>
                <c:pt idx="6241">
                  <c:v>106.38251666227977</c:v>
                </c:pt>
                <c:pt idx="6242">
                  <c:v>106.39936666488647</c:v>
                </c:pt>
                <c:pt idx="6243">
                  <c:v>106.41621666749319</c:v>
                </c:pt>
                <c:pt idx="6244">
                  <c:v>106.43379999796549</c:v>
                </c:pt>
                <c:pt idx="6245">
                  <c:v>106.45065000057221</c:v>
                </c:pt>
                <c:pt idx="6246">
                  <c:v>106.46808333396912</c:v>
                </c:pt>
                <c:pt idx="6247">
                  <c:v>106.48493332862854</c:v>
                </c:pt>
                <c:pt idx="6248">
                  <c:v>106.50178333123525</c:v>
                </c:pt>
                <c:pt idx="6249">
                  <c:v>106.51863333384196</c:v>
                </c:pt>
                <c:pt idx="6250">
                  <c:v>106.53558332920075</c:v>
                </c:pt>
                <c:pt idx="6251">
                  <c:v>106.55244999726614</c:v>
                </c:pt>
                <c:pt idx="6252">
                  <c:v>106.57019999821981</c:v>
                </c:pt>
                <c:pt idx="6253">
                  <c:v>106.58705000082652</c:v>
                </c:pt>
                <c:pt idx="6254">
                  <c:v>106.60431666374207</c:v>
                </c:pt>
                <c:pt idx="6255">
                  <c:v>106.62116666634877</c:v>
                </c:pt>
                <c:pt idx="6256">
                  <c:v>106.63799999554952</c:v>
                </c:pt>
                <c:pt idx="6257">
                  <c:v>106.65484999815622</c:v>
                </c:pt>
                <c:pt idx="6258">
                  <c:v>106.67256666024527</c:v>
                </c:pt>
                <c:pt idx="6259">
                  <c:v>106.68941666285197</c:v>
                </c:pt>
                <c:pt idx="6260">
                  <c:v>106.70708332856496</c:v>
                </c:pt>
                <c:pt idx="6261">
                  <c:v>106.72393333117166</c:v>
                </c:pt>
                <c:pt idx="6262">
                  <c:v>106.74131666024526</c:v>
                </c:pt>
                <c:pt idx="6263">
                  <c:v>106.75816666285196</c:v>
                </c:pt>
                <c:pt idx="6264">
                  <c:v>106.7750833272934</c:v>
                </c:pt>
                <c:pt idx="6265">
                  <c:v>106.7919333299001</c:v>
                </c:pt>
                <c:pt idx="6266">
                  <c:v>106.80878333250682</c:v>
                </c:pt>
                <c:pt idx="6267">
                  <c:v>106.82624999682109</c:v>
                </c:pt>
                <c:pt idx="6268">
                  <c:v>106.84311666488648</c:v>
                </c:pt>
                <c:pt idx="6269">
                  <c:v>106.86018333435058</c:v>
                </c:pt>
                <c:pt idx="6270">
                  <c:v>106.87704999446869</c:v>
                </c:pt>
                <c:pt idx="6271">
                  <c:v>106.89389999707539</c:v>
                </c:pt>
                <c:pt idx="6272">
                  <c:v>106.91074999968211</c:v>
                </c:pt>
                <c:pt idx="6273">
                  <c:v>106.9283499956131</c:v>
                </c:pt>
                <c:pt idx="6274">
                  <c:v>106.94519999821981</c:v>
                </c:pt>
                <c:pt idx="6275">
                  <c:v>106.96278332869211</c:v>
                </c:pt>
                <c:pt idx="6276">
                  <c:v>106.97963333129883</c:v>
                </c:pt>
                <c:pt idx="6277">
                  <c:v>106.99658333460489</c:v>
                </c:pt>
                <c:pt idx="6278">
                  <c:v>107.01343332926432</c:v>
                </c:pt>
                <c:pt idx="6279">
                  <c:v>107.03059999942779</c:v>
                </c:pt>
                <c:pt idx="6280">
                  <c:v>107.04744999408722</c:v>
                </c:pt>
                <c:pt idx="6281">
                  <c:v>107.06491666634878</c:v>
                </c:pt>
                <c:pt idx="6282">
                  <c:v>107.0817666610082</c:v>
                </c:pt>
                <c:pt idx="6283">
                  <c:v>107.09951666196187</c:v>
                </c:pt>
                <c:pt idx="6284">
                  <c:v>107.11636666456859</c:v>
                </c:pt>
                <c:pt idx="6285">
                  <c:v>107.13334999879201</c:v>
                </c:pt>
                <c:pt idx="6286">
                  <c:v>107.15020000139872</c:v>
                </c:pt>
                <c:pt idx="6287">
                  <c:v>107.16704999605814</c:v>
                </c:pt>
                <c:pt idx="6288">
                  <c:v>107.18475000063579</c:v>
                </c:pt>
                <c:pt idx="6289">
                  <c:v>107.20159999529521</c:v>
                </c:pt>
                <c:pt idx="6290">
                  <c:v>107.21858332951864</c:v>
                </c:pt>
                <c:pt idx="6291">
                  <c:v>107.23543333212534</c:v>
                </c:pt>
                <c:pt idx="6292">
                  <c:v>107.25228333473206</c:v>
                </c:pt>
                <c:pt idx="6293">
                  <c:v>107.2693333307902</c:v>
                </c:pt>
                <c:pt idx="6294">
                  <c:v>107.28618333339691</c:v>
                </c:pt>
                <c:pt idx="6295">
                  <c:v>107.30303332805633</c:v>
                </c:pt>
                <c:pt idx="6296">
                  <c:v>107.32163333098093</c:v>
                </c:pt>
                <c:pt idx="6297">
                  <c:v>107.33848333358765</c:v>
                </c:pt>
                <c:pt idx="6298">
                  <c:v>107.35574999650319</c:v>
                </c:pt>
                <c:pt idx="6299">
                  <c:v>107.37259999910991</c:v>
                </c:pt>
                <c:pt idx="6300">
                  <c:v>107.38944999376933</c:v>
                </c:pt>
                <c:pt idx="6301">
                  <c:v>107.40629999637603</c:v>
                </c:pt>
                <c:pt idx="6302">
                  <c:v>107.4236999988556</c:v>
                </c:pt>
                <c:pt idx="6303">
                  <c:v>107.44054999351502</c:v>
                </c:pt>
                <c:pt idx="6304">
                  <c:v>107.45808332761129</c:v>
                </c:pt>
                <c:pt idx="6305">
                  <c:v>107.47493333021799</c:v>
                </c:pt>
                <c:pt idx="6306">
                  <c:v>107.49263332684835</c:v>
                </c:pt>
                <c:pt idx="6307">
                  <c:v>107.50946666399638</c:v>
                </c:pt>
                <c:pt idx="6308">
                  <c:v>107.52693332831065</c:v>
                </c:pt>
                <c:pt idx="6309">
                  <c:v>107.54378333091736</c:v>
                </c:pt>
                <c:pt idx="6310">
                  <c:v>107.56153333187103</c:v>
                </c:pt>
                <c:pt idx="6311">
                  <c:v>107.57838333447775</c:v>
                </c:pt>
                <c:pt idx="6312">
                  <c:v>107.59574999809266</c:v>
                </c:pt>
                <c:pt idx="6313">
                  <c:v>107.61260000069936</c:v>
                </c:pt>
                <c:pt idx="6314">
                  <c:v>107.62944999535878</c:v>
                </c:pt>
                <c:pt idx="6315">
                  <c:v>107.64631666342417</c:v>
                </c:pt>
                <c:pt idx="6316">
                  <c:v>107.66401666800181</c:v>
                </c:pt>
                <c:pt idx="6317">
                  <c:v>107.68088332811992</c:v>
                </c:pt>
                <c:pt idx="6318">
                  <c:v>107.69784999688467</c:v>
                </c:pt>
                <c:pt idx="6319">
                  <c:v>107.71471666495005</c:v>
                </c:pt>
                <c:pt idx="6320">
                  <c:v>107.73158333301544</c:v>
                </c:pt>
                <c:pt idx="6321">
                  <c:v>107.74893333117167</c:v>
                </c:pt>
                <c:pt idx="6322">
                  <c:v>107.76581666469573</c:v>
                </c:pt>
                <c:pt idx="6323">
                  <c:v>107.78356666564942</c:v>
                </c:pt>
                <c:pt idx="6324">
                  <c:v>107.80039999485015</c:v>
                </c:pt>
                <c:pt idx="6325">
                  <c:v>107.81759999593099</c:v>
                </c:pt>
                <c:pt idx="6326">
                  <c:v>107.83448332945505</c:v>
                </c:pt>
                <c:pt idx="6327">
                  <c:v>107.85183332761129</c:v>
                </c:pt>
                <c:pt idx="6328">
                  <c:v>107.86868333021799</c:v>
                </c:pt>
                <c:pt idx="6329">
                  <c:v>107.88553333282471</c:v>
                </c:pt>
                <c:pt idx="6330">
                  <c:v>107.90238332748413</c:v>
                </c:pt>
                <c:pt idx="6331">
                  <c:v>107.92003332773844</c:v>
                </c:pt>
                <c:pt idx="6332">
                  <c:v>107.93688333034515</c:v>
                </c:pt>
                <c:pt idx="6333">
                  <c:v>107.9542833328247</c:v>
                </c:pt>
                <c:pt idx="6334">
                  <c:v>107.97113332748413</c:v>
                </c:pt>
                <c:pt idx="6335">
                  <c:v>107.98799999554952</c:v>
                </c:pt>
                <c:pt idx="6336">
                  <c:v>108.00488332907359</c:v>
                </c:pt>
                <c:pt idx="6337">
                  <c:v>108.02186666329702</c:v>
                </c:pt>
                <c:pt idx="6338">
                  <c:v>108.03870000044505</c:v>
                </c:pt>
                <c:pt idx="6339">
                  <c:v>108.05554999510447</c:v>
                </c:pt>
                <c:pt idx="6340">
                  <c:v>108.07239999771119</c:v>
                </c:pt>
                <c:pt idx="6341">
                  <c:v>108.0896833340327</c:v>
                </c:pt>
                <c:pt idx="6342">
                  <c:v>108.10653332869212</c:v>
                </c:pt>
                <c:pt idx="6343">
                  <c:v>108.12404999732971</c:v>
                </c:pt>
                <c:pt idx="6344">
                  <c:v>108.14089999993642</c:v>
                </c:pt>
                <c:pt idx="6345">
                  <c:v>108.15774999459585</c:v>
                </c:pt>
                <c:pt idx="6346">
                  <c:v>108.17459999720255</c:v>
                </c:pt>
                <c:pt idx="6347">
                  <c:v>108.1915666659673</c:v>
                </c:pt>
                <c:pt idx="6348">
                  <c:v>108.20841666062672</c:v>
                </c:pt>
                <c:pt idx="6349">
                  <c:v>108.22569999694824</c:v>
                </c:pt>
                <c:pt idx="6350">
                  <c:v>108.24256666501363</c:v>
                </c:pt>
                <c:pt idx="6351">
                  <c:v>108.25941666762034</c:v>
                </c:pt>
                <c:pt idx="6352">
                  <c:v>108.27626666227977</c:v>
                </c:pt>
                <c:pt idx="6353">
                  <c:v>108.29403332869212</c:v>
                </c:pt>
                <c:pt idx="6354">
                  <c:v>108.31088333129883</c:v>
                </c:pt>
                <c:pt idx="6355">
                  <c:v>108.32785000006358</c:v>
                </c:pt>
                <c:pt idx="6356">
                  <c:v>108.344699994723</c:v>
                </c:pt>
                <c:pt idx="6357">
                  <c:v>108.36154999732972</c:v>
                </c:pt>
                <c:pt idx="6358">
                  <c:v>108.37905000050863</c:v>
                </c:pt>
                <c:pt idx="6359">
                  <c:v>108.39589999516805</c:v>
                </c:pt>
                <c:pt idx="6360">
                  <c:v>108.41361666520437</c:v>
                </c:pt>
                <c:pt idx="6361">
                  <c:v>108.43046666781107</c:v>
                </c:pt>
                <c:pt idx="6362">
                  <c:v>108.44764999548595</c:v>
                </c:pt>
                <c:pt idx="6363">
                  <c:v>108.46449999809265</c:v>
                </c:pt>
                <c:pt idx="6364">
                  <c:v>108.48169999917349</c:v>
                </c:pt>
                <c:pt idx="6365">
                  <c:v>108.49854999383291</c:v>
                </c:pt>
                <c:pt idx="6366">
                  <c:v>108.51586666107178</c:v>
                </c:pt>
                <c:pt idx="6367">
                  <c:v>108.53271666367849</c:v>
                </c:pt>
                <c:pt idx="6368">
                  <c:v>108.5495666662852</c:v>
                </c:pt>
                <c:pt idx="6369">
                  <c:v>108.56641666094463</c:v>
                </c:pt>
                <c:pt idx="6370">
                  <c:v>108.58366666634878</c:v>
                </c:pt>
                <c:pt idx="6371">
                  <c:v>108.6005166610082</c:v>
                </c:pt>
                <c:pt idx="6372">
                  <c:v>108.61784999370575</c:v>
                </c:pt>
                <c:pt idx="6373">
                  <c:v>108.63469999631246</c:v>
                </c:pt>
                <c:pt idx="6374">
                  <c:v>108.65156666437785</c:v>
                </c:pt>
                <c:pt idx="6375">
                  <c:v>108.66841666698456</c:v>
                </c:pt>
                <c:pt idx="6376">
                  <c:v>108.68524999618531</c:v>
                </c:pt>
                <c:pt idx="6377">
                  <c:v>108.70256666342418</c:v>
                </c:pt>
                <c:pt idx="6378">
                  <c:v>108.71941666603088</c:v>
                </c:pt>
                <c:pt idx="6379">
                  <c:v>108.7362666606903</c:v>
                </c:pt>
                <c:pt idx="6380">
                  <c:v>108.75313332875569</c:v>
                </c:pt>
                <c:pt idx="6381">
                  <c:v>108.77008333206177</c:v>
                </c:pt>
                <c:pt idx="6382">
                  <c:v>108.78693333466848</c:v>
                </c:pt>
                <c:pt idx="6383">
                  <c:v>108.80461666584014</c:v>
                </c:pt>
                <c:pt idx="6384">
                  <c:v>108.82146666049957</c:v>
                </c:pt>
                <c:pt idx="6385">
                  <c:v>108.83861666520437</c:v>
                </c:pt>
                <c:pt idx="6386">
                  <c:v>108.85548333326976</c:v>
                </c:pt>
                <c:pt idx="6387">
                  <c:v>108.87283333142598</c:v>
                </c:pt>
                <c:pt idx="6388">
                  <c:v>108.88969999949137</c:v>
                </c:pt>
                <c:pt idx="6389">
                  <c:v>108.90654999415079</c:v>
                </c:pt>
                <c:pt idx="6390">
                  <c:v>108.92339999675751</c:v>
                </c:pt>
                <c:pt idx="6391">
                  <c:v>108.94110000133514</c:v>
                </c:pt>
                <c:pt idx="6392">
                  <c:v>108.95794999599457</c:v>
                </c:pt>
                <c:pt idx="6393">
                  <c:v>108.97524999777475</c:v>
                </c:pt>
                <c:pt idx="6394">
                  <c:v>108.99210000038147</c:v>
                </c:pt>
                <c:pt idx="6395">
                  <c:v>109.01013333002726</c:v>
                </c:pt>
                <c:pt idx="6396">
                  <c:v>109.02698333263398</c:v>
                </c:pt>
                <c:pt idx="6397">
                  <c:v>109.04386666615804</c:v>
                </c:pt>
                <c:pt idx="6398">
                  <c:v>109.06071666081746</c:v>
                </c:pt>
                <c:pt idx="6399">
                  <c:v>109.07836666107178</c:v>
                </c:pt>
                <c:pt idx="6400">
                  <c:v>109.09523332913717</c:v>
                </c:pt>
                <c:pt idx="6401">
                  <c:v>109.11258332729339</c:v>
                </c:pt>
                <c:pt idx="6402">
                  <c:v>109.12944999535878</c:v>
                </c:pt>
                <c:pt idx="6403">
                  <c:v>109.1462999979655</c:v>
                </c:pt>
                <c:pt idx="6404">
                  <c:v>109.1631500005722</c:v>
                </c:pt>
                <c:pt idx="6405">
                  <c:v>109.18031666278839</c:v>
                </c:pt>
                <c:pt idx="6406">
                  <c:v>109.1971666653951</c:v>
                </c:pt>
                <c:pt idx="6407">
                  <c:v>109.2147666613261</c:v>
                </c:pt>
                <c:pt idx="6408">
                  <c:v>109.2316166639328</c:v>
                </c:pt>
                <c:pt idx="6409">
                  <c:v>109.24846666653951</c:v>
                </c:pt>
                <c:pt idx="6410">
                  <c:v>109.26529999574025</c:v>
                </c:pt>
                <c:pt idx="6411">
                  <c:v>109.28294999599457</c:v>
                </c:pt>
                <c:pt idx="6412">
                  <c:v>109.29979999860127</c:v>
                </c:pt>
                <c:pt idx="6413">
                  <c:v>109.31699999968211</c:v>
                </c:pt>
                <c:pt idx="6414">
                  <c:v>109.33384999434153</c:v>
                </c:pt>
                <c:pt idx="6415">
                  <c:v>109.35069999694824</c:v>
                </c:pt>
                <c:pt idx="6416">
                  <c:v>109.36754999955495</c:v>
                </c:pt>
                <c:pt idx="6417">
                  <c:v>109.38441666762034</c:v>
                </c:pt>
                <c:pt idx="6418">
                  <c:v>109.4013833284378</c:v>
                </c:pt>
                <c:pt idx="6419">
                  <c:v>109.41824999650319</c:v>
                </c:pt>
                <c:pt idx="6420">
                  <c:v>109.43595000108083</c:v>
                </c:pt>
                <c:pt idx="6421">
                  <c:v>109.4528333346049</c:v>
                </c:pt>
                <c:pt idx="6422">
                  <c:v>109.469833334287</c:v>
                </c:pt>
                <c:pt idx="6423">
                  <c:v>109.48669999440511</c:v>
                </c:pt>
                <c:pt idx="6424">
                  <c:v>109.50353333155314</c:v>
                </c:pt>
                <c:pt idx="6425">
                  <c:v>109.52038333415985</c:v>
                </c:pt>
                <c:pt idx="6426">
                  <c:v>109.53734999497732</c:v>
                </c:pt>
                <c:pt idx="6427">
                  <c:v>109.55418333212535</c:v>
                </c:pt>
                <c:pt idx="6428">
                  <c:v>109.57164999643962</c:v>
                </c:pt>
                <c:pt idx="6429">
                  <c:v>109.58849999904632</c:v>
                </c:pt>
                <c:pt idx="6430">
                  <c:v>109.60635000069936</c:v>
                </c:pt>
                <c:pt idx="6431">
                  <c:v>109.62319999535879</c:v>
                </c:pt>
                <c:pt idx="6432">
                  <c:v>109.64024999936422</c:v>
                </c:pt>
                <c:pt idx="6433">
                  <c:v>109.65709999402364</c:v>
                </c:pt>
                <c:pt idx="6434">
                  <c:v>109.67394999663036</c:v>
                </c:pt>
                <c:pt idx="6435">
                  <c:v>109.69131666024526</c:v>
                </c:pt>
                <c:pt idx="6436">
                  <c:v>109.70818332831065</c:v>
                </c:pt>
                <c:pt idx="6437">
                  <c:v>109.72503333091736</c:v>
                </c:pt>
                <c:pt idx="6438">
                  <c:v>109.74189999898275</c:v>
                </c:pt>
                <c:pt idx="6439">
                  <c:v>109.75958333015441</c:v>
                </c:pt>
                <c:pt idx="6440">
                  <c:v>109.77643333276113</c:v>
                </c:pt>
                <c:pt idx="6441">
                  <c:v>109.79358332951864</c:v>
                </c:pt>
                <c:pt idx="6442">
                  <c:v>109.81043333212534</c:v>
                </c:pt>
                <c:pt idx="6443">
                  <c:v>109.82773333390554</c:v>
                </c:pt>
                <c:pt idx="6444">
                  <c:v>109.84456666310628</c:v>
                </c:pt>
                <c:pt idx="6445">
                  <c:v>109.86234999497732</c:v>
                </c:pt>
                <c:pt idx="6446">
                  <c:v>109.8792166630427</c:v>
                </c:pt>
                <c:pt idx="6447">
                  <c:v>109.89648333390554</c:v>
                </c:pt>
                <c:pt idx="6448">
                  <c:v>109.91334999402365</c:v>
                </c:pt>
                <c:pt idx="6449">
                  <c:v>109.93018333117168</c:v>
                </c:pt>
                <c:pt idx="6450">
                  <c:v>109.94703333377838</c:v>
                </c:pt>
                <c:pt idx="6451">
                  <c:v>109.96436666647593</c:v>
                </c:pt>
                <c:pt idx="6452">
                  <c:v>109.98121666113535</c:v>
                </c:pt>
                <c:pt idx="6453">
                  <c:v>109.99806666374207</c:v>
                </c:pt>
                <c:pt idx="6454">
                  <c:v>110.01491666634878</c:v>
                </c:pt>
                <c:pt idx="6455">
                  <c:v>110.03176666100821</c:v>
                </c:pt>
                <c:pt idx="6456">
                  <c:v>110.04913333257039</c:v>
                </c:pt>
                <c:pt idx="6457">
                  <c:v>110.06600000063578</c:v>
                </c:pt>
                <c:pt idx="6458">
                  <c:v>110.08284999529521</c:v>
                </c:pt>
                <c:pt idx="6459">
                  <c:v>110.09969999790192</c:v>
                </c:pt>
                <c:pt idx="6460">
                  <c:v>110.11668333212535</c:v>
                </c:pt>
                <c:pt idx="6461">
                  <c:v>110.13383332888286</c:v>
                </c:pt>
                <c:pt idx="6462">
                  <c:v>110.15068333148956</c:v>
                </c:pt>
                <c:pt idx="6463">
                  <c:v>110.16753333409628</c:v>
                </c:pt>
                <c:pt idx="6464">
                  <c:v>110.18499999841055</c:v>
                </c:pt>
                <c:pt idx="6465">
                  <c:v>110.20185000101725</c:v>
                </c:pt>
                <c:pt idx="6466">
                  <c:v>110.21879999637603</c:v>
                </c:pt>
                <c:pt idx="6467">
                  <c:v>110.23564999898275</c:v>
                </c:pt>
                <c:pt idx="6468">
                  <c:v>110.25258332888285</c:v>
                </c:pt>
                <c:pt idx="6469">
                  <c:v>110.26943333148957</c:v>
                </c:pt>
                <c:pt idx="6470">
                  <c:v>110.2870666662852</c:v>
                </c:pt>
                <c:pt idx="6471">
                  <c:v>110.30391666094462</c:v>
                </c:pt>
                <c:pt idx="6472">
                  <c:v>110.32134999434153</c:v>
                </c:pt>
                <c:pt idx="6473">
                  <c:v>110.33821666240692</c:v>
                </c:pt>
                <c:pt idx="6474">
                  <c:v>110.35506666501364</c:v>
                </c:pt>
                <c:pt idx="6475">
                  <c:v>110.37191666762034</c:v>
                </c:pt>
                <c:pt idx="6476">
                  <c:v>110.38899999459585</c:v>
                </c:pt>
                <c:pt idx="6477">
                  <c:v>110.40673333009084</c:v>
                </c:pt>
                <c:pt idx="6478">
                  <c:v>110.42356666723887</c:v>
                </c:pt>
                <c:pt idx="6479">
                  <c:v>110.44136666456858</c:v>
                </c:pt>
                <c:pt idx="6480">
                  <c:v>110.45821666717529</c:v>
                </c:pt>
                <c:pt idx="6481">
                  <c:v>110.4756500005722</c:v>
                </c:pt>
                <c:pt idx="6482">
                  <c:v>110.49251666069031</c:v>
                </c:pt>
                <c:pt idx="6483">
                  <c:v>110.51028332710266</c:v>
                </c:pt>
                <c:pt idx="6484">
                  <c:v>110.52713332970937</c:v>
                </c:pt>
                <c:pt idx="6485">
                  <c:v>110.54408333301544</c:v>
                </c:pt>
                <c:pt idx="6486">
                  <c:v>110.56093332767486</c:v>
                </c:pt>
                <c:pt idx="6487">
                  <c:v>110.57778333028158</c:v>
                </c:pt>
                <c:pt idx="6488">
                  <c:v>110.59509999752045</c:v>
                </c:pt>
                <c:pt idx="6489">
                  <c:v>110.61195000012715</c:v>
                </c:pt>
                <c:pt idx="6490">
                  <c:v>110.62881666024526</c:v>
                </c:pt>
                <c:pt idx="6491">
                  <c:v>110.64566666285197</c:v>
                </c:pt>
                <c:pt idx="6492">
                  <c:v>110.66260000069936</c:v>
                </c:pt>
                <c:pt idx="6493">
                  <c:v>110.67944999535878</c:v>
                </c:pt>
                <c:pt idx="6494">
                  <c:v>110.6962999979655</c:v>
                </c:pt>
                <c:pt idx="6495">
                  <c:v>110.71378332773844</c:v>
                </c:pt>
                <c:pt idx="6496">
                  <c:v>110.73064999580383</c:v>
                </c:pt>
                <c:pt idx="6497">
                  <c:v>110.74823333422343</c:v>
                </c:pt>
                <c:pt idx="6498">
                  <c:v>110.76508332888285</c:v>
                </c:pt>
                <c:pt idx="6499">
                  <c:v>110.78193333148957</c:v>
                </c:pt>
                <c:pt idx="6500">
                  <c:v>110.79878333409627</c:v>
                </c:pt>
                <c:pt idx="6501">
                  <c:v>110.81621666749318</c:v>
                </c:pt>
                <c:pt idx="6502">
                  <c:v>110.8330666621526</c:v>
                </c:pt>
                <c:pt idx="6503">
                  <c:v>110.85076666673025</c:v>
                </c:pt>
                <c:pt idx="6504">
                  <c:v>110.86761666138968</c:v>
                </c:pt>
                <c:pt idx="6505">
                  <c:v>110.88448332945505</c:v>
                </c:pt>
                <c:pt idx="6506">
                  <c:v>110.90133333206177</c:v>
                </c:pt>
                <c:pt idx="6507">
                  <c:v>110.91820000012716</c:v>
                </c:pt>
                <c:pt idx="6508">
                  <c:v>110.93509999910991</c:v>
                </c:pt>
                <c:pt idx="6509">
                  <c:v>110.95194999376933</c:v>
                </c:pt>
                <c:pt idx="6510">
                  <c:v>110.96921666463216</c:v>
                </c:pt>
                <c:pt idx="6511">
                  <c:v>110.98606666723887</c:v>
                </c:pt>
                <c:pt idx="6512">
                  <c:v>111.00344999631245</c:v>
                </c:pt>
                <c:pt idx="6513">
                  <c:v>111.02029999891917</c:v>
                </c:pt>
                <c:pt idx="6514">
                  <c:v>111.03734999497732</c:v>
                </c:pt>
                <c:pt idx="6515">
                  <c:v>111.05421666304271</c:v>
                </c:pt>
                <c:pt idx="6516">
                  <c:v>111.07106666564941</c:v>
                </c:pt>
                <c:pt idx="6517">
                  <c:v>111.08791666030884</c:v>
                </c:pt>
                <c:pt idx="6518">
                  <c:v>111.10508333047231</c:v>
                </c:pt>
                <c:pt idx="6519">
                  <c:v>111.12193333307901</c:v>
                </c:pt>
                <c:pt idx="6520">
                  <c:v>111.13963332970937</c:v>
                </c:pt>
                <c:pt idx="6521">
                  <c:v>111.15649999777476</c:v>
                </c:pt>
                <c:pt idx="6522">
                  <c:v>111.1736999988556</c:v>
                </c:pt>
                <c:pt idx="6523">
                  <c:v>111.19054999351502</c:v>
                </c:pt>
                <c:pt idx="6524">
                  <c:v>111.20821666717529</c:v>
                </c:pt>
                <c:pt idx="6525">
                  <c:v>111.22506666183472</c:v>
                </c:pt>
                <c:pt idx="6526">
                  <c:v>111.24191666444143</c:v>
                </c:pt>
                <c:pt idx="6527">
                  <c:v>111.25876666704814</c:v>
                </c:pt>
                <c:pt idx="6528">
                  <c:v>111.27631666660309</c:v>
                </c:pt>
                <c:pt idx="6529">
                  <c:v>111.29314999580383</c:v>
                </c:pt>
                <c:pt idx="6530">
                  <c:v>111.30999999841055</c:v>
                </c:pt>
                <c:pt idx="6531">
                  <c:v>111.32685000101725</c:v>
                </c:pt>
                <c:pt idx="6532">
                  <c:v>111.34446666240692</c:v>
                </c:pt>
                <c:pt idx="6533">
                  <c:v>111.36131666501363</c:v>
                </c:pt>
                <c:pt idx="6534">
                  <c:v>111.37816666762033</c:v>
                </c:pt>
                <c:pt idx="6535">
                  <c:v>111.39501666227976</c:v>
                </c:pt>
                <c:pt idx="6536">
                  <c:v>111.41186666488647</c:v>
                </c:pt>
                <c:pt idx="6537">
                  <c:v>111.42879999478659</c:v>
                </c:pt>
                <c:pt idx="6538">
                  <c:v>111.44564999739329</c:v>
                </c:pt>
                <c:pt idx="6539">
                  <c:v>111.46250000000001</c:v>
                </c:pt>
                <c:pt idx="6540">
                  <c:v>111.4793666680654</c:v>
                </c:pt>
                <c:pt idx="6541">
                  <c:v>111.49623332818349</c:v>
                </c:pt>
                <c:pt idx="6542">
                  <c:v>111.5130833307902</c:v>
                </c:pt>
                <c:pt idx="6543">
                  <c:v>111.530099995931</c:v>
                </c:pt>
                <c:pt idx="6544">
                  <c:v>111.5469499985377</c:v>
                </c:pt>
                <c:pt idx="6545">
                  <c:v>111.56399999459585</c:v>
                </c:pt>
                <c:pt idx="6546">
                  <c:v>111.58084999720255</c:v>
                </c:pt>
                <c:pt idx="6547">
                  <c:v>111.59768333435059</c:v>
                </c:pt>
                <c:pt idx="6548">
                  <c:v>111.61454999446869</c:v>
                </c:pt>
                <c:pt idx="6549">
                  <c:v>111.63139999707541</c:v>
                </c:pt>
                <c:pt idx="6550">
                  <c:v>111.64824999968211</c:v>
                </c:pt>
                <c:pt idx="6551">
                  <c:v>111.66589999993643</c:v>
                </c:pt>
                <c:pt idx="6552">
                  <c:v>111.68274999459585</c:v>
                </c:pt>
                <c:pt idx="6553">
                  <c:v>111.69961666266123</c:v>
                </c:pt>
                <c:pt idx="6554">
                  <c:v>111.71646666526794</c:v>
                </c:pt>
                <c:pt idx="6555">
                  <c:v>111.7334999958674</c:v>
                </c:pt>
                <c:pt idx="6556">
                  <c:v>111.75034999847412</c:v>
                </c:pt>
                <c:pt idx="6557">
                  <c:v>111.76801666418712</c:v>
                </c:pt>
                <c:pt idx="6558">
                  <c:v>111.78486666679382</c:v>
                </c:pt>
                <c:pt idx="6559">
                  <c:v>111.80249999364217</c:v>
                </c:pt>
                <c:pt idx="6560">
                  <c:v>111.8193333307902</c:v>
                </c:pt>
                <c:pt idx="6561">
                  <c:v>111.83634999593099</c:v>
                </c:pt>
                <c:pt idx="6562">
                  <c:v>111.8531999985377</c:v>
                </c:pt>
                <c:pt idx="6563">
                  <c:v>111.87005000114441</c:v>
                </c:pt>
                <c:pt idx="6564">
                  <c:v>111.88688333034516</c:v>
                </c:pt>
                <c:pt idx="6565">
                  <c:v>111.90431666374207</c:v>
                </c:pt>
                <c:pt idx="6566">
                  <c:v>111.92116666634878</c:v>
                </c:pt>
                <c:pt idx="6567">
                  <c:v>111.938516664505</c:v>
                </c:pt>
                <c:pt idx="6568">
                  <c:v>111.95536666711172</c:v>
                </c:pt>
                <c:pt idx="6569">
                  <c:v>111.97221666177114</c:v>
                </c:pt>
                <c:pt idx="6570">
                  <c:v>111.98906666437784</c:v>
                </c:pt>
                <c:pt idx="6571">
                  <c:v>112.00608332951863</c:v>
                </c:pt>
                <c:pt idx="6572">
                  <c:v>112.02293333212535</c:v>
                </c:pt>
                <c:pt idx="6573">
                  <c:v>112.03980000019074</c:v>
                </c:pt>
                <c:pt idx="6574">
                  <c:v>112.05664999485016</c:v>
                </c:pt>
                <c:pt idx="6575">
                  <c:v>112.07433333396912</c:v>
                </c:pt>
                <c:pt idx="6576">
                  <c:v>112.09119999408722</c:v>
                </c:pt>
                <c:pt idx="6577">
                  <c:v>112.10804999669394</c:v>
                </c:pt>
                <c:pt idx="6578">
                  <c:v>112.12489999930064</c:v>
                </c:pt>
                <c:pt idx="6579">
                  <c:v>112.14174999396006</c:v>
                </c:pt>
                <c:pt idx="6580">
                  <c:v>112.15921666622162</c:v>
                </c:pt>
                <c:pt idx="6581">
                  <c:v>112.17606666088105</c:v>
                </c:pt>
                <c:pt idx="6582">
                  <c:v>112.19616666634877</c:v>
                </c:pt>
                <c:pt idx="6583">
                  <c:v>112.2130166610082</c:v>
                </c:pt>
                <c:pt idx="6584">
                  <c:v>112.23068333466848</c:v>
                </c:pt>
                <c:pt idx="6585">
                  <c:v>112.24753332932791</c:v>
                </c:pt>
                <c:pt idx="6586">
                  <c:v>112.26491666634878</c:v>
                </c:pt>
                <c:pt idx="6587">
                  <c:v>112.28178333441416</c:v>
                </c:pt>
                <c:pt idx="6588">
                  <c:v>112.29926666418712</c:v>
                </c:pt>
                <c:pt idx="6589">
                  <c:v>112.31611666679382</c:v>
                </c:pt>
                <c:pt idx="6590">
                  <c:v>112.3337333281835</c:v>
                </c:pt>
                <c:pt idx="6591">
                  <c:v>112.3505833307902</c:v>
                </c:pt>
                <c:pt idx="6592">
                  <c:v>112.36743333339692</c:v>
                </c:pt>
                <c:pt idx="6593">
                  <c:v>112.38429999351501</c:v>
                </c:pt>
                <c:pt idx="6594">
                  <c:v>112.40158332983653</c:v>
                </c:pt>
                <c:pt idx="6595">
                  <c:v>112.41843333244324</c:v>
                </c:pt>
                <c:pt idx="6596">
                  <c:v>112.43528332710267</c:v>
                </c:pt>
                <c:pt idx="6597">
                  <c:v>112.45214999516806</c:v>
                </c:pt>
                <c:pt idx="6598">
                  <c:v>112.46981666088104</c:v>
                </c:pt>
                <c:pt idx="6599">
                  <c:v>112.48666666348775</c:v>
                </c:pt>
                <c:pt idx="6600">
                  <c:v>112.50405000050863</c:v>
                </c:pt>
                <c:pt idx="6601">
                  <c:v>112.52089999516805</c:v>
                </c:pt>
                <c:pt idx="6602">
                  <c:v>112.53774999777475</c:v>
                </c:pt>
                <c:pt idx="6603">
                  <c:v>112.55461666584014</c:v>
                </c:pt>
                <c:pt idx="6604">
                  <c:v>112.5715833346049</c:v>
                </c:pt>
                <c:pt idx="6605">
                  <c:v>112.58843332926432</c:v>
                </c:pt>
                <c:pt idx="6606">
                  <c:v>112.60598332881928</c:v>
                </c:pt>
                <c:pt idx="6607">
                  <c:v>112.62283333142598</c:v>
                </c:pt>
                <c:pt idx="6608">
                  <c:v>112.6404833316803</c:v>
                </c:pt>
                <c:pt idx="6609">
                  <c:v>112.657333334287</c:v>
                </c:pt>
                <c:pt idx="6610">
                  <c:v>112.67434999942779</c:v>
                </c:pt>
                <c:pt idx="6611">
                  <c:v>112.69119999408721</c:v>
                </c:pt>
                <c:pt idx="6612">
                  <c:v>112.70804999669393</c:v>
                </c:pt>
                <c:pt idx="6613">
                  <c:v>112.72491666475932</c:v>
                </c:pt>
                <c:pt idx="6614">
                  <c:v>112.74184999465942</c:v>
                </c:pt>
                <c:pt idx="6615">
                  <c:v>112.75868333180746</c:v>
                </c:pt>
                <c:pt idx="6616">
                  <c:v>112.77554999987284</c:v>
                </c:pt>
                <c:pt idx="6617">
                  <c:v>112.79298333326976</c:v>
                </c:pt>
                <c:pt idx="6618">
                  <c:v>112.80983332792918</c:v>
                </c:pt>
                <c:pt idx="6619">
                  <c:v>112.82681666215261</c:v>
                </c:pt>
                <c:pt idx="6620">
                  <c:v>112.84366666475931</c:v>
                </c:pt>
                <c:pt idx="6621">
                  <c:v>112.8605333328247</c:v>
                </c:pt>
                <c:pt idx="6622">
                  <c:v>112.87796666622162</c:v>
                </c:pt>
                <c:pt idx="6623">
                  <c:v>112.89481666088105</c:v>
                </c:pt>
                <c:pt idx="6624">
                  <c:v>112.91188333034515</c:v>
                </c:pt>
                <c:pt idx="6625">
                  <c:v>112.92873333295186</c:v>
                </c:pt>
                <c:pt idx="6626">
                  <c:v>112.94558332761129</c:v>
                </c:pt>
                <c:pt idx="6627">
                  <c:v>112.96260000069937</c:v>
                </c:pt>
                <c:pt idx="6628">
                  <c:v>112.97944999535879</c:v>
                </c:pt>
                <c:pt idx="6629">
                  <c:v>112.99629999796549</c:v>
                </c:pt>
                <c:pt idx="6630">
                  <c:v>113.01338333288828</c:v>
                </c:pt>
                <c:pt idx="6631">
                  <c:v>113.03025000095367</c:v>
                </c:pt>
                <c:pt idx="6632">
                  <c:v>113.04708333015442</c:v>
                </c:pt>
                <c:pt idx="6633">
                  <c:v>113.06394999821981</c:v>
                </c:pt>
                <c:pt idx="6634">
                  <c:v>113.08109999497732</c:v>
                </c:pt>
                <c:pt idx="6635">
                  <c:v>113.0979666630427</c:v>
                </c:pt>
                <c:pt idx="6636">
                  <c:v>113.11568333307902</c:v>
                </c:pt>
                <c:pt idx="6637">
                  <c:v>113.13253332773844</c:v>
                </c:pt>
                <c:pt idx="6638">
                  <c:v>113.15</c:v>
                </c:pt>
                <c:pt idx="6639">
                  <c:v>113.16683332920074</c:v>
                </c:pt>
                <c:pt idx="6640">
                  <c:v>113.18379999796549</c:v>
                </c:pt>
                <c:pt idx="6641">
                  <c:v>113.20065000057221</c:v>
                </c:pt>
                <c:pt idx="6642">
                  <c:v>113.21751666069031</c:v>
                </c:pt>
                <c:pt idx="6643">
                  <c:v>113.23499999841054</c:v>
                </c:pt>
                <c:pt idx="6644">
                  <c:v>113.25186666647593</c:v>
                </c:pt>
                <c:pt idx="6645">
                  <c:v>113.26885000069936</c:v>
                </c:pt>
                <c:pt idx="6646">
                  <c:v>113.28569999535878</c:v>
                </c:pt>
                <c:pt idx="6647">
                  <c:v>113.3025499979655</c:v>
                </c:pt>
                <c:pt idx="6648">
                  <c:v>113.32024999459584</c:v>
                </c:pt>
                <c:pt idx="6649">
                  <c:v>113.33708333174387</c:v>
                </c:pt>
                <c:pt idx="6650">
                  <c:v>113.35403332710266</c:v>
                </c:pt>
                <c:pt idx="6651">
                  <c:v>113.37088332970937</c:v>
                </c:pt>
                <c:pt idx="6652">
                  <c:v>113.38773333231607</c:v>
                </c:pt>
                <c:pt idx="6653">
                  <c:v>113.40460000038146</c:v>
                </c:pt>
                <c:pt idx="6654">
                  <c:v>113.42144999504089</c:v>
                </c:pt>
                <c:pt idx="6655">
                  <c:v>113.43909999529521</c:v>
                </c:pt>
                <c:pt idx="6656">
                  <c:v>113.4559666633606</c:v>
                </c:pt>
                <c:pt idx="6657">
                  <c:v>113.47341666221618</c:v>
                </c:pt>
                <c:pt idx="6658">
                  <c:v>113.4902666648229</c:v>
                </c:pt>
                <c:pt idx="6659">
                  <c:v>113.50741666158041</c:v>
                </c:pt>
                <c:pt idx="6660">
                  <c:v>113.52426666418711</c:v>
                </c:pt>
                <c:pt idx="6661">
                  <c:v>113.54196666081747</c:v>
                </c:pt>
                <c:pt idx="6662">
                  <c:v>113.55881666342417</c:v>
                </c:pt>
                <c:pt idx="6663">
                  <c:v>113.57568333148956</c:v>
                </c:pt>
                <c:pt idx="6664">
                  <c:v>113.59253333409627</c:v>
                </c:pt>
                <c:pt idx="6665">
                  <c:v>113.60961666107178</c:v>
                </c:pt>
                <c:pt idx="6666">
                  <c:v>113.62644999821981</c:v>
                </c:pt>
                <c:pt idx="6667">
                  <c:v>113.64351666768393</c:v>
                </c:pt>
                <c:pt idx="6668">
                  <c:v>113.66049999396006</c:v>
                </c:pt>
                <c:pt idx="6669">
                  <c:v>113.67793332735697</c:v>
                </c:pt>
                <c:pt idx="6670">
                  <c:v>113.69479999542236</c:v>
                </c:pt>
                <c:pt idx="6671">
                  <c:v>113.71164999802907</c:v>
                </c:pt>
                <c:pt idx="6672">
                  <c:v>113.72851666609446</c:v>
                </c:pt>
                <c:pt idx="6673">
                  <c:v>113.7459333340327</c:v>
                </c:pt>
                <c:pt idx="6674">
                  <c:v>113.76278332869212</c:v>
                </c:pt>
                <c:pt idx="6675">
                  <c:v>113.78003333409627</c:v>
                </c:pt>
                <c:pt idx="6676">
                  <c:v>113.7968833287557</c:v>
                </c:pt>
                <c:pt idx="6677">
                  <c:v>113.81383333206176</c:v>
                </c:pt>
                <c:pt idx="6678">
                  <c:v>113.83073333104451</c:v>
                </c:pt>
                <c:pt idx="6679">
                  <c:v>113.84758333365123</c:v>
                </c:pt>
                <c:pt idx="6680">
                  <c:v>113.86483333110809</c:v>
                </c:pt>
                <c:pt idx="6681">
                  <c:v>113.8816833337148</c:v>
                </c:pt>
                <c:pt idx="6682">
                  <c:v>113.89856666723887</c:v>
                </c:pt>
                <c:pt idx="6683">
                  <c:v>113.91539999643962</c:v>
                </c:pt>
                <c:pt idx="6684">
                  <c:v>113.93229999542237</c:v>
                </c:pt>
                <c:pt idx="6685">
                  <c:v>113.94914999802907</c:v>
                </c:pt>
                <c:pt idx="6686">
                  <c:v>113.96653332710267</c:v>
                </c:pt>
                <c:pt idx="6687">
                  <c:v>113.98338332970937</c:v>
                </c:pt>
                <c:pt idx="6688">
                  <c:v>114.00024999777476</c:v>
                </c:pt>
                <c:pt idx="6689">
                  <c:v>114.01710000038148</c:v>
                </c:pt>
                <c:pt idx="6690">
                  <c:v>114.0340833346049</c:v>
                </c:pt>
                <c:pt idx="6691">
                  <c:v>114.05093332926432</c:v>
                </c:pt>
                <c:pt idx="6692">
                  <c:v>114.06779999732971</c:v>
                </c:pt>
                <c:pt idx="6693">
                  <c:v>114.08556666374207</c:v>
                </c:pt>
                <c:pt idx="6694">
                  <c:v>114.10243333180746</c:v>
                </c:pt>
                <c:pt idx="6695">
                  <c:v>114.11934999624889</c:v>
                </c:pt>
                <c:pt idx="6696">
                  <c:v>114.13619999885559</c:v>
                </c:pt>
                <c:pt idx="6697">
                  <c:v>114.15304999351501</c:v>
                </c:pt>
                <c:pt idx="6698">
                  <c:v>114.17023332913716</c:v>
                </c:pt>
                <c:pt idx="6699">
                  <c:v>114.18708333174388</c:v>
                </c:pt>
                <c:pt idx="6700">
                  <c:v>114.20478332837423</c:v>
                </c:pt>
                <c:pt idx="6701">
                  <c:v>114.22161666552226</c:v>
                </c:pt>
                <c:pt idx="6702">
                  <c:v>114.23891666730245</c:v>
                </c:pt>
                <c:pt idx="6703">
                  <c:v>114.25576666196187</c:v>
                </c:pt>
                <c:pt idx="6704">
                  <c:v>114.27336666584014</c:v>
                </c:pt>
                <c:pt idx="6705">
                  <c:v>114.29021666049957</c:v>
                </c:pt>
                <c:pt idx="6706">
                  <c:v>114.30708332856496</c:v>
                </c:pt>
                <c:pt idx="6707">
                  <c:v>114.32391666571299</c:v>
                </c:pt>
                <c:pt idx="6708">
                  <c:v>114.34081666469574</c:v>
                </c:pt>
                <c:pt idx="6709">
                  <c:v>114.35764999389649</c:v>
                </c:pt>
                <c:pt idx="6710">
                  <c:v>114.37506666183472</c:v>
                </c:pt>
                <c:pt idx="6711">
                  <c:v>114.39196666081746</c:v>
                </c:pt>
                <c:pt idx="6712">
                  <c:v>114.40920000076294</c:v>
                </c:pt>
                <c:pt idx="6713">
                  <c:v>114.42608333428701</c:v>
                </c:pt>
                <c:pt idx="6714">
                  <c:v>114.4430999994278</c:v>
                </c:pt>
                <c:pt idx="6715">
                  <c:v>114.45994999408722</c:v>
                </c:pt>
                <c:pt idx="6716">
                  <c:v>114.47679999669393</c:v>
                </c:pt>
                <c:pt idx="6717">
                  <c:v>114.49441666603089</c:v>
                </c:pt>
                <c:pt idx="6718">
                  <c:v>114.51124999523162</c:v>
                </c:pt>
                <c:pt idx="6719">
                  <c:v>114.52883333365122</c:v>
                </c:pt>
                <c:pt idx="6720">
                  <c:v>114.54568332831064</c:v>
                </c:pt>
                <c:pt idx="6721">
                  <c:v>114.56299999554952</c:v>
                </c:pt>
                <c:pt idx="6722">
                  <c:v>114.57984999815623</c:v>
                </c:pt>
                <c:pt idx="6723">
                  <c:v>114.59671666622162</c:v>
                </c:pt>
                <c:pt idx="6724">
                  <c:v>114.61356666088105</c:v>
                </c:pt>
                <c:pt idx="6725">
                  <c:v>114.63041666348775</c:v>
                </c:pt>
                <c:pt idx="6726">
                  <c:v>114.64799999396006</c:v>
                </c:pt>
                <c:pt idx="6727">
                  <c:v>114.66484999656677</c:v>
                </c:pt>
                <c:pt idx="6728">
                  <c:v>114.68171666463216</c:v>
                </c:pt>
                <c:pt idx="6729">
                  <c:v>114.69858333269755</c:v>
                </c:pt>
                <c:pt idx="6730">
                  <c:v>114.71634999910991</c:v>
                </c:pt>
                <c:pt idx="6731">
                  <c:v>114.73319999376933</c:v>
                </c:pt>
                <c:pt idx="6732">
                  <c:v>114.75010000069936</c:v>
                </c:pt>
                <c:pt idx="6733">
                  <c:v>114.76694999535879</c:v>
                </c:pt>
                <c:pt idx="6734">
                  <c:v>114.78379999796549</c:v>
                </c:pt>
                <c:pt idx="6735">
                  <c:v>114.80124999682108</c:v>
                </c:pt>
                <c:pt idx="6736">
                  <c:v>114.81811666488647</c:v>
                </c:pt>
                <c:pt idx="6737">
                  <c:v>114.83554999828338</c:v>
                </c:pt>
                <c:pt idx="6738">
                  <c:v>114.8524000008901</c:v>
                </c:pt>
                <c:pt idx="6739">
                  <c:v>114.86966666380565</c:v>
                </c:pt>
                <c:pt idx="6740">
                  <c:v>114.88651666641235</c:v>
                </c:pt>
                <c:pt idx="6741">
                  <c:v>114.90416666666667</c:v>
                </c:pt>
                <c:pt idx="6742">
                  <c:v>114.92101666132609</c:v>
                </c:pt>
                <c:pt idx="6743">
                  <c:v>114.93816666603088</c:v>
                </c:pt>
                <c:pt idx="6744">
                  <c:v>114.9550166606903</c:v>
                </c:pt>
                <c:pt idx="6745">
                  <c:v>114.97186666329702</c:v>
                </c:pt>
                <c:pt idx="6746">
                  <c:v>114.98873333136241</c:v>
                </c:pt>
                <c:pt idx="6747">
                  <c:v>115.00648333231608</c:v>
                </c:pt>
                <c:pt idx="6748">
                  <c:v>115.0233333269755</c:v>
                </c:pt>
                <c:pt idx="6749">
                  <c:v>115.04110000133514</c:v>
                </c:pt>
                <c:pt idx="6750">
                  <c:v>115.05796666145325</c:v>
                </c:pt>
                <c:pt idx="6751">
                  <c:v>115.07483332951864</c:v>
                </c:pt>
                <c:pt idx="6752">
                  <c:v>115.09168333212534</c:v>
                </c:pt>
                <c:pt idx="6753">
                  <c:v>115.10899999936422</c:v>
                </c:pt>
                <c:pt idx="6754">
                  <c:v>115.12584999402364</c:v>
                </c:pt>
                <c:pt idx="6755">
                  <c:v>115.14269999663036</c:v>
                </c:pt>
                <c:pt idx="6756">
                  <c:v>115.15954999923706</c:v>
                </c:pt>
                <c:pt idx="6757">
                  <c:v>115.17689999739329</c:v>
                </c:pt>
                <c:pt idx="6758">
                  <c:v>115.19376666545868</c:v>
                </c:pt>
                <c:pt idx="6759">
                  <c:v>115.21061666806538</c:v>
                </c:pt>
                <c:pt idx="6760">
                  <c:v>115.22746666272481</c:v>
                </c:pt>
                <c:pt idx="6761">
                  <c:v>115.2443333307902</c:v>
                </c:pt>
                <c:pt idx="6762">
                  <c:v>115.26205000082652</c:v>
                </c:pt>
                <c:pt idx="6763">
                  <c:v>115.27889999548594</c:v>
                </c:pt>
                <c:pt idx="6764">
                  <c:v>115.29584999879201</c:v>
                </c:pt>
                <c:pt idx="6765">
                  <c:v>115.31270000139872</c:v>
                </c:pt>
                <c:pt idx="6766">
                  <c:v>115.32988332907358</c:v>
                </c:pt>
                <c:pt idx="6767">
                  <c:v>115.34674999713897</c:v>
                </c:pt>
                <c:pt idx="6768">
                  <c:v>115.3643166621526</c:v>
                </c:pt>
                <c:pt idx="6769">
                  <c:v>115.38118333021799</c:v>
                </c:pt>
                <c:pt idx="6770">
                  <c:v>115.39803333282471</c:v>
                </c:pt>
                <c:pt idx="6771">
                  <c:v>115.4149000008901</c:v>
                </c:pt>
                <c:pt idx="6772">
                  <c:v>115.43184999624889</c:v>
                </c:pt>
                <c:pt idx="6773">
                  <c:v>115.44869999885559</c:v>
                </c:pt>
                <c:pt idx="6774">
                  <c:v>115.46594999631246</c:v>
                </c:pt>
                <c:pt idx="6775">
                  <c:v>115.48279999891916</c:v>
                </c:pt>
                <c:pt idx="6776">
                  <c:v>115.49964999357859</c:v>
                </c:pt>
                <c:pt idx="6777">
                  <c:v>115.51651666164398</c:v>
                </c:pt>
                <c:pt idx="6778">
                  <c:v>115.53373332818349</c:v>
                </c:pt>
                <c:pt idx="6779">
                  <c:v>115.5505833307902</c:v>
                </c:pt>
                <c:pt idx="6780">
                  <c:v>115.56796666781108</c:v>
                </c:pt>
                <c:pt idx="6781">
                  <c:v>115.58483332792918</c:v>
                </c:pt>
                <c:pt idx="6782">
                  <c:v>115.60168333053589</c:v>
                </c:pt>
                <c:pt idx="6783">
                  <c:v>115.61853333314259</c:v>
                </c:pt>
                <c:pt idx="6784">
                  <c:v>115.63538332780202</c:v>
                </c:pt>
                <c:pt idx="6785">
                  <c:v>115.65231666564941</c:v>
                </c:pt>
                <c:pt idx="6786">
                  <c:v>115.66914999485016</c:v>
                </c:pt>
                <c:pt idx="6787">
                  <c:v>115.68599999745688</c:v>
                </c:pt>
                <c:pt idx="6788">
                  <c:v>115.70374999841054</c:v>
                </c:pt>
                <c:pt idx="6789">
                  <c:v>115.72061666647593</c:v>
                </c:pt>
                <c:pt idx="6790">
                  <c:v>115.7382999976476</c:v>
                </c:pt>
                <c:pt idx="6791">
                  <c:v>115.75515000025432</c:v>
                </c:pt>
                <c:pt idx="6792">
                  <c:v>115.77256666024526</c:v>
                </c:pt>
                <c:pt idx="6793">
                  <c:v>115.78941666285196</c:v>
                </c:pt>
                <c:pt idx="6794">
                  <c:v>115.80628333091735</c:v>
                </c:pt>
                <c:pt idx="6795">
                  <c:v>115.82313333352407</c:v>
                </c:pt>
                <c:pt idx="6796">
                  <c:v>115.83999999364217</c:v>
                </c:pt>
                <c:pt idx="6797">
                  <c:v>115.85774999459585</c:v>
                </c:pt>
                <c:pt idx="6798">
                  <c:v>115.87463332811991</c:v>
                </c:pt>
                <c:pt idx="6799">
                  <c:v>115.89159999688466</c:v>
                </c:pt>
                <c:pt idx="6800">
                  <c:v>115.90844999949137</c:v>
                </c:pt>
                <c:pt idx="6801">
                  <c:v>115.92529999415079</c:v>
                </c:pt>
                <c:pt idx="6802">
                  <c:v>115.94214999675751</c:v>
                </c:pt>
                <c:pt idx="6803">
                  <c:v>115.9590833346049</c:v>
                </c:pt>
                <c:pt idx="6804">
                  <c:v>115.97596666018168</c:v>
                </c:pt>
                <c:pt idx="6805">
                  <c:v>115.99323333104452</c:v>
                </c:pt>
                <c:pt idx="6806">
                  <c:v>116.01008333365122</c:v>
                </c:pt>
                <c:pt idx="6807">
                  <c:v>116.02693332831065</c:v>
                </c:pt>
                <c:pt idx="6808">
                  <c:v>116.04379999637604</c:v>
                </c:pt>
                <c:pt idx="6809">
                  <c:v>116.06128333409627</c:v>
                </c:pt>
                <c:pt idx="6810">
                  <c:v>116.07814999421437</c:v>
                </c:pt>
                <c:pt idx="6811">
                  <c:v>116.09508333206176</c:v>
                </c:pt>
                <c:pt idx="6812">
                  <c:v>116.11193333466848</c:v>
                </c:pt>
                <c:pt idx="6813">
                  <c:v>116.12879999478658</c:v>
                </c:pt>
                <c:pt idx="6814">
                  <c:v>116.14621666272481</c:v>
                </c:pt>
                <c:pt idx="6815">
                  <c:v>116.1630833307902</c:v>
                </c:pt>
                <c:pt idx="6816">
                  <c:v>116.18009999593099</c:v>
                </c:pt>
                <c:pt idx="6817">
                  <c:v>116.1969499985377</c:v>
                </c:pt>
                <c:pt idx="6818">
                  <c:v>116.2140999952952</c:v>
                </c:pt>
                <c:pt idx="6819">
                  <c:v>116.23096666336059</c:v>
                </c:pt>
                <c:pt idx="6820">
                  <c:v>116.24851666291555</c:v>
                </c:pt>
                <c:pt idx="6821">
                  <c:v>116.26536666552225</c:v>
                </c:pt>
                <c:pt idx="6822">
                  <c:v>116.28311666647593</c:v>
                </c:pt>
                <c:pt idx="6823">
                  <c:v>116.29996666113536</c:v>
                </c:pt>
                <c:pt idx="6824">
                  <c:v>116.31761666138966</c:v>
                </c:pt>
                <c:pt idx="6825">
                  <c:v>116.33446666399638</c:v>
                </c:pt>
                <c:pt idx="6826">
                  <c:v>116.35173332691193</c:v>
                </c:pt>
                <c:pt idx="6827">
                  <c:v>116.36858332951864</c:v>
                </c:pt>
                <c:pt idx="6828">
                  <c:v>116.38629999955495</c:v>
                </c:pt>
                <c:pt idx="6829">
                  <c:v>116.40316666762034</c:v>
                </c:pt>
                <c:pt idx="6830">
                  <c:v>116.42009999752045</c:v>
                </c:pt>
                <c:pt idx="6831">
                  <c:v>116.43696666558584</c:v>
                </c:pt>
                <c:pt idx="6832">
                  <c:v>116.45456666151682</c:v>
                </c:pt>
                <c:pt idx="6833">
                  <c:v>116.47141666412354</c:v>
                </c:pt>
                <c:pt idx="6834">
                  <c:v>116.48904999891917</c:v>
                </c:pt>
                <c:pt idx="6835">
                  <c:v>116.50639999707541</c:v>
                </c:pt>
                <c:pt idx="6836">
                  <c:v>116.52359999815623</c:v>
                </c:pt>
                <c:pt idx="6837">
                  <c:v>116.54043332735698</c:v>
                </c:pt>
                <c:pt idx="6838">
                  <c:v>116.55734999974568</c:v>
                </c:pt>
                <c:pt idx="6839">
                  <c:v>116.57419999440511</c:v>
                </c:pt>
                <c:pt idx="6840">
                  <c:v>116.59104999701182</c:v>
                </c:pt>
                <c:pt idx="6841">
                  <c:v>116.60855000019073</c:v>
                </c:pt>
                <c:pt idx="6842">
                  <c:v>116.62541666030884</c:v>
                </c:pt>
                <c:pt idx="6843">
                  <c:v>116.64284999370575</c:v>
                </c:pt>
                <c:pt idx="6844">
                  <c:v>116.65969999631245</c:v>
                </c:pt>
                <c:pt idx="6845">
                  <c:v>116.67685000101726</c:v>
                </c:pt>
                <c:pt idx="6846">
                  <c:v>116.69368333021799</c:v>
                </c:pt>
                <c:pt idx="6847">
                  <c:v>116.71126666069031</c:v>
                </c:pt>
                <c:pt idx="6848">
                  <c:v>116.72811666329702</c:v>
                </c:pt>
                <c:pt idx="6849">
                  <c:v>116.74509999752044</c:v>
                </c:pt>
                <c:pt idx="6850">
                  <c:v>116.76195000012716</c:v>
                </c:pt>
                <c:pt idx="6851">
                  <c:v>116.77909999688467</c:v>
                </c:pt>
                <c:pt idx="6852">
                  <c:v>116.79594999949137</c:v>
                </c:pt>
                <c:pt idx="6853">
                  <c:v>116.81348333358764</c:v>
                </c:pt>
                <c:pt idx="6854">
                  <c:v>116.83031666278839</c:v>
                </c:pt>
                <c:pt idx="6855">
                  <c:v>116.8477499961853</c:v>
                </c:pt>
                <c:pt idx="6856">
                  <c:v>116.86459999879202</c:v>
                </c:pt>
                <c:pt idx="6857">
                  <c:v>116.8816166639328</c:v>
                </c:pt>
                <c:pt idx="6858">
                  <c:v>116.89845000108083</c:v>
                </c:pt>
                <c:pt idx="6859">
                  <c:v>116.91586666107177</c:v>
                </c:pt>
                <c:pt idx="6860">
                  <c:v>116.93271666367849</c:v>
                </c:pt>
                <c:pt idx="6861">
                  <c:v>116.95044999917349</c:v>
                </c:pt>
                <c:pt idx="6862">
                  <c:v>116.96729999383291</c:v>
                </c:pt>
                <c:pt idx="6863">
                  <c:v>116.98448332945506</c:v>
                </c:pt>
                <c:pt idx="6864">
                  <c:v>117.00133333206176</c:v>
                </c:pt>
                <c:pt idx="6865">
                  <c:v>117.01833333174388</c:v>
                </c:pt>
                <c:pt idx="6866">
                  <c:v>117.03519999980927</c:v>
                </c:pt>
                <c:pt idx="6867">
                  <c:v>117.05204999446869</c:v>
                </c:pt>
                <c:pt idx="6868">
                  <c:v>117.06963333288829</c:v>
                </c:pt>
                <c:pt idx="6869">
                  <c:v>117.08648332754771</c:v>
                </c:pt>
                <c:pt idx="6870">
                  <c:v>117.10413332780202</c:v>
                </c:pt>
                <c:pt idx="6871">
                  <c:v>117.12096666495005</c:v>
                </c:pt>
                <c:pt idx="6872">
                  <c:v>117.13815000057221</c:v>
                </c:pt>
                <c:pt idx="6873">
                  <c:v>117.15501666069031</c:v>
                </c:pt>
                <c:pt idx="6874">
                  <c:v>117.17248333295187</c:v>
                </c:pt>
                <c:pt idx="6875">
                  <c:v>117.18933332761129</c:v>
                </c:pt>
                <c:pt idx="6876">
                  <c:v>117.20633332729339</c:v>
                </c:pt>
                <c:pt idx="6877">
                  <c:v>117.22318332990011</c:v>
                </c:pt>
                <c:pt idx="6878">
                  <c:v>117.2400499979655</c:v>
                </c:pt>
                <c:pt idx="6879">
                  <c:v>117.25763332843781</c:v>
                </c:pt>
                <c:pt idx="6880">
                  <c:v>117.27448333104452</c:v>
                </c:pt>
                <c:pt idx="6881">
                  <c:v>117.29133333365122</c:v>
                </c:pt>
                <c:pt idx="6882">
                  <c:v>117.30818332831065</c:v>
                </c:pt>
                <c:pt idx="6883">
                  <c:v>117.32589999834697</c:v>
                </c:pt>
                <c:pt idx="6884">
                  <c:v>117.34301666418712</c:v>
                </c:pt>
                <c:pt idx="6885">
                  <c:v>117.36076666514079</c:v>
                </c:pt>
                <c:pt idx="6886">
                  <c:v>117.37764999866485</c:v>
                </c:pt>
                <c:pt idx="6887">
                  <c:v>117.39508333206177</c:v>
                </c:pt>
                <c:pt idx="6888">
                  <c:v>117.41191666126251</c:v>
                </c:pt>
                <c:pt idx="6889">
                  <c:v>117.42948333422343</c:v>
                </c:pt>
                <c:pt idx="6890">
                  <c:v>117.44633332888286</c:v>
                </c:pt>
                <c:pt idx="6891">
                  <c:v>117.46318333148956</c:v>
                </c:pt>
                <c:pt idx="6892">
                  <c:v>117.48003333409628</c:v>
                </c:pt>
                <c:pt idx="6893">
                  <c:v>117.49780000050863</c:v>
                </c:pt>
                <c:pt idx="6894">
                  <c:v>117.51464999516806</c:v>
                </c:pt>
                <c:pt idx="6895">
                  <c:v>117.53229999542236</c:v>
                </c:pt>
                <c:pt idx="6896">
                  <c:v>117.54914999802908</c:v>
                </c:pt>
                <c:pt idx="6897">
                  <c:v>117.56659999688466</c:v>
                </c:pt>
                <c:pt idx="6898">
                  <c:v>117.58344999949138</c:v>
                </c:pt>
                <c:pt idx="6899">
                  <c:v>117.60109999974568</c:v>
                </c:pt>
                <c:pt idx="6900">
                  <c:v>117.61796666781107</c:v>
                </c:pt>
                <c:pt idx="6901">
                  <c:v>117.63483332792917</c:v>
                </c:pt>
                <c:pt idx="6902">
                  <c:v>117.65168333053589</c:v>
                </c:pt>
                <c:pt idx="6903">
                  <c:v>117.6691166639328</c:v>
                </c:pt>
                <c:pt idx="6904">
                  <c:v>117.68596666653951</c:v>
                </c:pt>
                <c:pt idx="6905">
                  <c:v>117.70338333447775</c:v>
                </c:pt>
                <c:pt idx="6906">
                  <c:v>117.72023332913717</c:v>
                </c:pt>
                <c:pt idx="6907">
                  <c:v>117.73739999930064</c:v>
                </c:pt>
                <c:pt idx="6908">
                  <c:v>117.75424999396006</c:v>
                </c:pt>
                <c:pt idx="6909">
                  <c:v>117.77193333307902</c:v>
                </c:pt>
                <c:pt idx="6910">
                  <c:v>117.78878332773844</c:v>
                </c:pt>
                <c:pt idx="6911">
                  <c:v>117.80563333034516</c:v>
                </c:pt>
                <c:pt idx="6912">
                  <c:v>117.82248333295186</c:v>
                </c:pt>
                <c:pt idx="6913">
                  <c:v>117.84023333390554</c:v>
                </c:pt>
                <c:pt idx="6914">
                  <c:v>117.85708332856497</c:v>
                </c:pt>
                <c:pt idx="6915">
                  <c:v>117.87406666278839</c:v>
                </c:pt>
                <c:pt idx="6916">
                  <c:v>117.8909166653951</c:v>
                </c:pt>
                <c:pt idx="6917">
                  <c:v>117.90778333346049</c:v>
                </c:pt>
                <c:pt idx="6918">
                  <c:v>117.92549999554952</c:v>
                </c:pt>
                <c:pt idx="6919">
                  <c:v>117.94234999815623</c:v>
                </c:pt>
                <c:pt idx="6920">
                  <c:v>117.9600333293279</c:v>
                </c:pt>
                <c:pt idx="6921">
                  <c:v>117.97689999739329</c:v>
                </c:pt>
                <c:pt idx="6922">
                  <c:v>117.99446666240692</c:v>
                </c:pt>
                <c:pt idx="6923">
                  <c:v>118.01133333047231</c:v>
                </c:pt>
                <c:pt idx="6924">
                  <c:v>118.02889999548594</c:v>
                </c:pt>
                <c:pt idx="6925">
                  <c:v>118.04574999809265</c:v>
                </c:pt>
                <c:pt idx="6926">
                  <c:v>118.06341666380564</c:v>
                </c:pt>
                <c:pt idx="6927">
                  <c:v>118.08026666641236</c:v>
                </c:pt>
                <c:pt idx="6928">
                  <c:v>118.09711666107178</c:v>
                </c:pt>
                <c:pt idx="6929">
                  <c:v>118.11396666367848</c:v>
                </c:pt>
                <c:pt idx="6930">
                  <c:v>118.13119999567668</c:v>
                </c:pt>
                <c:pt idx="6931">
                  <c:v>118.14804999828338</c:v>
                </c:pt>
                <c:pt idx="6932">
                  <c:v>118.16574999491374</c:v>
                </c:pt>
                <c:pt idx="6933">
                  <c:v>118.18259999752044</c:v>
                </c:pt>
                <c:pt idx="6934">
                  <c:v>118.20034999847412</c:v>
                </c:pt>
                <c:pt idx="6935">
                  <c:v>118.21720000108083</c:v>
                </c:pt>
                <c:pt idx="6936">
                  <c:v>118.23410000006358</c:v>
                </c:pt>
                <c:pt idx="6937">
                  <c:v>118.250949994723</c:v>
                </c:pt>
                <c:pt idx="6938">
                  <c:v>118.26781666278839</c:v>
                </c:pt>
                <c:pt idx="6939">
                  <c:v>118.28541666666666</c:v>
                </c:pt>
                <c:pt idx="6940">
                  <c:v>118.30226666132609</c:v>
                </c:pt>
                <c:pt idx="6941">
                  <c:v>118.3191166639328</c:v>
                </c:pt>
                <c:pt idx="6942">
                  <c:v>118.33598333199819</c:v>
                </c:pt>
                <c:pt idx="6943">
                  <c:v>118.35336666107177</c:v>
                </c:pt>
                <c:pt idx="6944">
                  <c:v>118.37021666367849</c:v>
                </c:pt>
                <c:pt idx="6945">
                  <c:v>118.38774999777476</c:v>
                </c:pt>
                <c:pt idx="6946">
                  <c:v>118.40460000038146</c:v>
                </c:pt>
                <c:pt idx="6947">
                  <c:v>118.42229999701182</c:v>
                </c:pt>
                <c:pt idx="6948">
                  <c:v>118.43914999961854</c:v>
                </c:pt>
                <c:pt idx="6949">
                  <c:v>118.45681666533152</c:v>
                </c:pt>
                <c:pt idx="6950">
                  <c:v>118.47366666793823</c:v>
                </c:pt>
                <c:pt idx="6951">
                  <c:v>118.49078333377838</c:v>
                </c:pt>
                <c:pt idx="6952">
                  <c:v>118.50763332843781</c:v>
                </c:pt>
                <c:pt idx="6953">
                  <c:v>118.52459999720256</c:v>
                </c:pt>
                <c:pt idx="6954">
                  <c:v>118.54144999980926</c:v>
                </c:pt>
                <c:pt idx="6955">
                  <c:v>118.55831666787465</c:v>
                </c:pt>
                <c:pt idx="6956">
                  <c:v>118.57516666253407</c:v>
                </c:pt>
                <c:pt idx="6957">
                  <c:v>118.59248332977295</c:v>
                </c:pt>
                <c:pt idx="6958">
                  <c:v>118.60933333237966</c:v>
                </c:pt>
                <c:pt idx="6959">
                  <c:v>118.62618332703909</c:v>
                </c:pt>
                <c:pt idx="6960">
                  <c:v>118.64303332964579</c:v>
                </c:pt>
                <c:pt idx="6961">
                  <c:v>118.66049999396006</c:v>
                </c:pt>
                <c:pt idx="6962">
                  <c:v>118.67734999656678</c:v>
                </c:pt>
                <c:pt idx="6963">
                  <c:v>118.69431666533153</c:v>
                </c:pt>
                <c:pt idx="6964">
                  <c:v>118.71118333339692</c:v>
                </c:pt>
                <c:pt idx="6965">
                  <c:v>118.72874999841055</c:v>
                </c:pt>
                <c:pt idx="6966">
                  <c:v>118.74560000101725</c:v>
                </c:pt>
                <c:pt idx="6967">
                  <c:v>118.76244999567668</c:v>
                </c:pt>
                <c:pt idx="6968">
                  <c:v>118.77929999828339</c:v>
                </c:pt>
                <c:pt idx="6969">
                  <c:v>118.79660000006358</c:v>
                </c:pt>
                <c:pt idx="6970">
                  <c:v>118.81346666018167</c:v>
                </c:pt>
                <c:pt idx="6971">
                  <c:v>118.83031666278839</c:v>
                </c:pt>
                <c:pt idx="6972">
                  <c:v>118.84716666539511</c:v>
                </c:pt>
                <c:pt idx="6973">
                  <c:v>118.86406666437784</c:v>
                </c:pt>
                <c:pt idx="6974">
                  <c:v>118.88098332881927</c:v>
                </c:pt>
                <c:pt idx="6975">
                  <c:v>118.89784999688466</c:v>
                </c:pt>
                <c:pt idx="6976">
                  <c:v>118.91484999656677</c:v>
                </c:pt>
                <c:pt idx="6977">
                  <c:v>118.93169999917349</c:v>
                </c:pt>
                <c:pt idx="6978">
                  <c:v>118.94854999383291</c:v>
                </c:pt>
                <c:pt idx="6979">
                  <c:v>118.96616666316986</c:v>
                </c:pt>
                <c:pt idx="6980">
                  <c:v>118.98301666577657</c:v>
                </c:pt>
                <c:pt idx="6981">
                  <c:v>119.00043333371481</c:v>
                </c:pt>
                <c:pt idx="6982">
                  <c:v>119.01728332837423</c:v>
                </c:pt>
                <c:pt idx="6983">
                  <c:v>119.03413333098094</c:v>
                </c:pt>
                <c:pt idx="6984">
                  <c:v>119.05099999904633</c:v>
                </c:pt>
                <c:pt idx="6985">
                  <c:v>119.0684666633606</c:v>
                </c:pt>
                <c:pt idx="6986">
                  <c:v>119.08533333142599</c:v>
                </c:pt>
                <c:pt idx="6987">
                  <c:v>119.10253333250681</c:v>
                </c:pt>
                <c:pt idx="6988">
                  <c:v>119.1194000005722</c:v>
                </c:pt>
                <c:pt idx="6989">
                  <c:v>119.13634999593098</c:v>
                </c:pt>
                <c:pt idx="6990">
                  <c:v>119.1531999985377</c:v>
                </c:pt>
                <c:pt idx="6991">
                  <c:v>119.17048332691192</c:v>
                </c:pt>
                <c:pt idx="6992">
                  <c:v>119.18733332951864</c:v>
                </c:pt>
                <c:pt idx="6993">
                  <c:v>119.20418333212534</c:v>
                </c:pt>
                <c:pt idx="6994">
                  <c:v>119.22105000019073</c:v>
                </c:pt>
                <c:pt idx="6995">
                  <c:v>119.23846666018169</c:v>
                </c:pt>
                <c:pt idx="6996">
                  <c:v>119.25531666278839</c:v>
                </c:pt>
                <c:pt idx="6997">
                  <c:v>119.27264999548593</c:v>
                </c:pt>
                <c:pt idx="6998">
                  <c:v>119.28949999809265</c:v>
                </c:pt>
                <c:pt idx="6999">
                  <c:v>119.30636666615804</c:v>
                </c:pt>
                <c:pt idx="7000">
                  <c:v>119.32321666081747</c:v>
                </c:pt>
                <c:pt idx="7001">
                  <c:v>119.34094999631246</c:v>
                </c:pt>
                <c:pt idx="7002">
                  <c:v>119.35779999891916</c:v>
                </c:pt>
                <c:pt idx="7003">
                  <c:v>119.37516666253408</c:v>
                </c:pt>
                <c:pt idx="7004">
                  <c:v>119.39201666514079</c:v>
                </c:pt>
                <c:pt idx="7005">
                  <c:v>119.4088666677475</c:v>
                </c:pt>
                <c:pt idx="7006">
                  <c:v>119.42571666240693</c:v>
                </c:pt>
                <c:pt idx="7007">
                  <c:v>119.44258333047232</c:v>
                </c:pt>
                <c:pt idx="7008">
                  <c:v>119.46033333142599</c:v>
                </c:pt>
                <c:pt idx="7009">
                  <c:v>119.47718333403269</c:v>
                </c:pt>
                <c:pt idx="7010">
                  <c:v>119.4941166639328</c:v>
                </c:pt>
                <c:pt idx="7011">
                  <c:v>119.51096666653952</c:v>
                </c:pt>
                <c:pt idx="7012">
                  <c:v>119.52839999993643</c:v>
                </c:pt>
                <c:pt idx="7013">
                  <c:v>119.54526666800182</c:v>
                </c:pt>
                <c:pt idx="7014">
                  <c:v>119.56246666113536</c:v>
                </c:pt>
                <c:pt idx="7015">
                  <c:v>119.57931666374206</c:v>
                </c:pt>
                <c:pt idx="7016">
                  <c:v>119.59633332888285</c:v>
                </c:pt>
                <c:pt idx="7017">
                  <c:v>119.61318333148957</c:v>
                </c:pt>
                <c:pt idx="7018">
                  <c:v>119.63003333409627</c:v>
                </c:pt>
                <c:pt idx="7019">
                  <c:v>119.64688332875569</c:v>
                </c:pt>
                <c:pt idx="7020">
                  <c:v>119.66413333415986</c:v>
                </c:pt>
                <c:pt idx="7021">
                  <c:v>119.68099999427795</c:v>
                </c:pt>
                <c:pt idx="7022">
                  <c:v>119.69861666361491</c:v>
                </c:pt>
                <c:pt idx="7023">
                  <c:v>119.71546666622162</c:v>
                </c:pt>
                <c:pt idx="7024">
                  <c:v>119.73291666507721</c:v>
                </c:pt>
                <c:pt idx="7025">
                  <c:v>119.74974999427795</c:v>
                </c:pt>
                <c:pt idx="7026">
                  <c:v>119.76659999688466</c:v>
                </c:pt>
                <c:pt idx="7027">
                  <c:v>119.78344999949137</c:v>
                </c:pt>
                <c:pt idx="7028">
                  <c:v>119.80031666755676</c:v>
                </c:pt>
                <c:pt idx="7029">
                  <c:v>119.81733333269754</c:v>
                </c:pt>
                <c:pt idx="7030">
                  <c:v>119.83418332735697</c:v>
                </c:pt>
                <c:pt idx="7031">
                  <c:v>119.85103332996368</c:v>
                </c:pt>
                <c:pt idx="7032">
                  <c:v>119.8682499965032</c:v>
                </c:pt>
                <c:pt idx="7033">
                  <c:v>119.8850999991099</c:v>
                </c:pt>
                <c:pt idx="7034">
                  <c:v>119.90283333460489</c:v>
                </c:pt>
                <c:pt idx="7035">
                  <c:v>119.91974999904633</c:v>
                </c:pt>
                <c:pt idx="7036">
                  <c:v>119.93659999370576</c:v>
                </c:pt>
                <c:pt idx="7037">
                  <c:v>119.95346666177115</c:v>
                </c:pt>
                <c:pt idx="7038">
                  <c:v>119.97088332970937</c:v>
                </c:pt>
                <c:pt idx="7039">
                  <c:v>119.98773333231608</c:v>
                </c:pt>
                <c:pt idx="7040">
                  <c:v>120.00544999440511</c:v>
                </c:pt>
                <c:pt idx="7041">
                  <c:v>120.02229999701181</c:v>
                </c:pt>
                <c:pt idx="7042">
                  <c:v>120.04006666342417</c:v>
                </c:pt>
                <c:pt idx="7043">
                  <c:v>120.05691666603089</c:v>
                </c:pt>
                <c:pt idx="7044">
                  <c:v>120.07424999872843</c:v>
                </c:pt>
                <c:pt idx="7045">
                  <c:v>120.09110000133515</c:v>
                </c:pt>
                <c:pt idx="7046">
                  <c:v>120.10794999599457</c:v>
                </c:pt>
                <c:pt idx="7047">
                  <c:v>120.12479999860128</c:v>
                </c:pt>
                <c:pt idx="7048">
                  <c:v>120.14208332697551</c:v>
                </c:pt>
                <c:pt idx="7049">
                  <c:v>120.15893332958221</c:v>
                </c:pt>
                <c:pt idx="7050">
                  <c:v>120.17578333218893</c:v>
                </c:pt>
                <c:pt idx="7051">
                  <c:v>120.19263332684835</c:v>
                </c:pt>
                <c:pt idx="7052">
                  <c:v>120.21021666526795</c:v>
                </c:pt>
                <c:pt idx="7053">
                  <c:v>120.22706666787465</c:v>
                </c:pt>
                <c:pt idx="7054">
                  <c:v>120.24393332799276</c:v>
                </c:pt>
                <c:pt idx="7055">
                  <c:v>120.26078333059947</c:v>
                </c:pt>
                <c:pt idx="7056">
                  <c:v>120.27848332722982</c:v>
                </c:pt>
                <c:pt idx="7057">
                  <c:v>120.29531666437785</c:v>
                </c:pt>
                <c:pt idx="7058">
                  <c:v>120.31309999624888</c:v>
                </c:pt>
                <c:pt idx="7059">
                  <c:v>120.3299499988556</c:v>
                </c:pt>
                <c:pt idx="7060">
                  <c:v>120.34733332792918</c:v>
                </c:pt>
                <c:pt idx="7061">
                  <c:v>120.36418333053589</c:v>
                </c:pt>
                <c:pt idx="7062">
                  <c:v>120.38149999777475</c:v>
                </c:pt>
                <c:pt idx="7063">
                  <c:v>120.39835000038147</c:v>
                </c:pt>
                <c:pt idx="7064">
                  <c:v>120.4153333346049</c:v>
                </c:pt>
                <c:pt idx="7065">
                  <c:v>120.43219999472301</c:v>
                </c:pt>
                <c:pt idx="7066">
                  <c:v>120.44908332824707</c:v>
                </c:pt>
                <c:pt idx="7067">
                  <c:v>120.46594999631246</c:v>
                </c:pt>
                <c:pt idx="7068">
                  <c:v>120.48314999739328</c:v>
                </c:pt>
                <c:pt idx="7069">
                  <c:v>120.5</c:v>
                </c:pt>
                <c:pt idx="7070">
                  <c:v>120.51758333047231</c:v>
                </c:pt>
                <c:pt idx="7071">
                  <c:v>120.5344499985377</c:v>
                </c:pt>
                <c:pt idx="7072">
                  <c:v>120.55201666355133</c:v>
                </c:pt>
                <c:pt idx="7073">
                  <c:v>120.56886666615804</c:v>
                </c:pt>
                <c:pt idx="7074">
                  <c:v>120.58581666151683</c:v>
                </c:pt>
                <c:pt idx="7075">
                  <c:v>120.60266666412353</c:v>
                </c:pt>
                <c:pt idx="7076">
                  <c:v>120.61950000127156</c:v>
                </c:pt>
                <c:pt idx="7077">
                  <c:v>120.63636666138967</c:v>
                </c:pt>
                <c:pt idx="7078">
                  <c:v>120.65321666399637</c:v>
                </c:pt>
                <c:pt idx="7079">
                  <c:v>120.67006666660309</c:v>
                </c:pt>
                <c:pt idx="7080">
                  <c:v>120.6875833272934</c:v>
                </c:pt>
                <c:pt idx="7081">
                  <c:v>120.70443332990011</c:v>
                </c:pt>
                <c:pt idx="7082">
                  <c:v>120.72128333250681</c:v>
                </c:pt>
                <c:pt idx="7083">
                  <c:v>120.73813332716624</c:v>
                </c:pt>
                <c:pt idx="7084">
                  <c:v>120.75506666501363</c:v>
                </c:pt>
                <c:pt idx="7085">
                  <c:v>120.77191666762035</c:v>
                </c:pt>
                <c:pt idx="7086">
                  <c:v>120.78876666227977</c:v>
                </c:pt>
                <c:pt idx="7087">
                  <c:v>120.80651666323344</c:v>
                </c:pt>
                <c:pt idx="7088">
                  <c:v>120.82338333129883</c:v>
                </c:pt>
                <c:pt idx="7089">
                  <c:v>120.84059999783834</c:v>
                </c:pt>
                <c:pt idx="7090">
                  <c:v>120.85745000044504</c:v>
                </c:pt>
                <c:pt idx="7091">
                  <c:v>120.8750833272934</c:v>
                </c:pt>
                <c:pt idx="7092">
                  <c:v>120.89193332990011</c:v>
                </c:pt>
                <c:pt idx="7093">
                  <c:v>120.90876666704814</c:v>
                </c:pt>
                <c:pt idx="7094">
                  <c:v>120.92563332716624</c:v>
                </c:pt>
                <c:pt idx="7095">
                  <c:v>120.94259999593099</c:v>
                </c:pt>
                <c:pt idx="7096">
                  <c:v>120.95946666399638</c:v>
                </c:pt>
                <c:pt idx="7097">
                  <c:v>120.97689999739329</c:v>
                </c:pt>
                <c:pt idx="7098">
                  <c:v>120.99375000000001</c:v>
                </c:pt>
                <c:pt idx="7099">
                  <c:v>121.01159999370574</c:v>
                </c:pt>
                <c:pt idx="7100">
                  <c:v>121.02844999631246</c:v>
                </c:pt>
                <c:pt idx="7101">
                  <c:v>121.04569999376933</c:v>
                </c:pt>
                <c:pt idx="7102">
                  <c:v>121.06256666183472</c:v>
                </c:pt>
                <c:pt idx="7103">
                  <c:v>121.08026666641236</c:v>
                </c:pt>
                <c:pt idx="7104">
                  <c:v>121.09711666107178</c:v>
                </c:pt>
                <c:pt idx="7105">
                  <c:v>121.11451666355133</c:v>
                </c:pt>
                <c:pt idx="7106">
                  <c:v>121.13136666615804</c:v>
                </c:pt>
                <c:pt idx="7107">
                  <c:v>121.14821666081747</c:v>
                </c:pt>
                <c:pt idx="7108">
                  <c:v>121.16508332888286</c:v>
                </c:pt>
                <c:pt idx="7109">
                  <c:v>121.18274999459585</c:v>
                </c:pt>
                <c:pt idx="7110">
                  <c:v>121.19958333174388</c:v>
                </c:pt>
                <c:pt idx="7111">
                  <c:v>121.21643333435058</c:v>
                </c:pt>
                <c:pt idx="7112">
                  <c:v>121.23328332901001</c:v>
                </c:pt>
                <c:pt idx="7113">
                  <c:v>121.25013333161672</c:v>
                </c:pt>
                <c:pt idx="7114">
                  <c:v>121.26713333129882</c:v>
                </c:pt>
                <c:pt idx="7115">
                  <c:v>121.28399999936421</c:v>
                </c:pt>
                <c:pt idx="7116">
                  <c:v>121.30084999402364</c:v>
                </c:pt>
                <c:pt idx="7117">
                  <c:v>121.31796666781108</c:v>
                </c:pt>
                <c:pt idx="7118">
                  <c:v>121.33498333295186</c:v>
                </c:pt>
                <c:pt idx="7119">
                  <c:v>121.35183332761129</c:v>
                </c:pt>
                <c:pt idx="7120">
                  <c:v>121.36868333021799</c:v>
                </c:pt>
                <c:pt idx="7121">
                  <c:v>121.38553333282471</c:v>
                </c:pt>
                <c:pt idx="7122">
                  <c:v>121.40324999491374</c:v>
                </c:pt>
                <c:pt idx="7123">
                  <c:v>121.42011666297913</c:v>
                </c:pt>
                <c:pt idx="7124">
                  <c:v>121.43709999720255</c:v>
                </c:pt>
                <c:pt idx="7125">
                  <c:v>121.45394999980927</c:v>
                </c:pt>
                <c:pt idx="7126">
                  <c:v>121.47079999446869</c:v>
                </c:pt>
                <c:pt idx="7127">
                  <c:v>121.48816666603088</c:v>
                </c:pt>
                <c:pt idx="7128">
                  <c:v>121.5050166606903</c:v>
                </c:pt>
                <c:pt idx="7129">
                  <c:v>121.52184999783834</c:v>
                </c:pt>
                <c:pt idx="7130">
                  <c:v>121.53870000044505</c:v>
                </c:pt>
                <c:pt idx="7131">
                  <c:v>121.55599999427795</c:v>
                </c:pt>
                <c:pt idx="7132">
                  <c:v>121.57284999688467</c:v>
                </c:pt>
                <c:pt idx="7133">
                  <c:v>121.58969999949137</c:v>
                </c:pt>
                <c:pt idx="7134">
                  <c:v>121.6065499941508</c:v>
                </c:pt>
                <c:pt idx="7135">
                  <c:v>121.62361666361491</c:v>
                </c:pt>
                <c:pt idx="7136">
                  <c:v>121.6404833316803</c:v>
                </c:pt>
                <c:pt idx="7137">
                  <c:v>121.657333334287</c:v>
                </c:pt>
                <c:pt idx="7138">
                  <c:v>121.67418332894643</c:v>
                </c:pt>
                <c:pt idx="7139">
                  <c:v>121.6910666624705</c:v>
                </c:pt>
                <c:pt idx="7140">
                  <c:v>121.70823333263397</c:v>
                </c:pt>
                <c:pt idx="7141">
                  <c:v>121.72508332729339</c:v>
                </c:pt>
                <c:pt idx="7142">
                  <c:v>121.74210000038147</c:v>
                </c:pt>
                <c:pt idx="7143">
                  <c:v>121.75894999504089</c:v>
                </c:pt>
                <c:pt idx="7144">
                  <c:v>121.77579999764761</c:v>
                </c:pt>
                <c:pt idx="7145">
                  <c:v>121.79313333034516</c:v>
                </c:pt>
                <c:pt idx="7146">
                  <c:v>121.80998333295186</c:v>
                </c:pt>
                <c:pt idx="7147">
                  <c:v>121.82683332761128</c:v>
                </c:pt>
                <c:pt idx="7148">
                  <c:v>121.843683330218</c:v>
                </c:pt>
                <c:pt idx="7149">
                  <c:v>121.86131666501363</c:v>
                </c:pt>
                <c:pt idx="7150">
                  <c:v>121.87816666762033</c:v>
                </c:pt>
                <c:pt idx="7151">
                  <c:v>121.89531666437784</c:v>
                </c:pt>
                <c:pt idx="7152">
                  <c:v>121.91223332881927</c:v>
                </c:pt>
                <c:pt idx="7153">
                  <c:v>121.92983333269756</c:v>
                </c:pt>
                <c:pt idx="7154">
                  <c:v>121.94668332735698</c:v>
                </c:pt>
                <c:pt idx="7155">
                  <c:v>121.96358333428701</c:v>
                </c:pt>
                <c:pt idx="7156">
                  <c:v>121.98043332894643</c:v>
                </c:pt>
                <c:pt idx="7157">
                  <c:v>121.99729999701182</c:v>
                </c:pt>
                <c:pt idx="7158">
                  <c:v>122.01498332818349</c:v>
                </c:pt>
                <c:pt idx="7159">
                  <c:v>122.03183333079021</c:v>
                </c:pt>
                <c:pt idx="7160">
                  <c:v>122.04888332684835</c:v>
                </c:pt>
                <c:pt idx="7161">
                  <c:v>122.06573332945506</c:v>
                </c:pt>
                <c:pt idx="7162">
                  <c:v>122.08256666660309</c:v>
                </c:pt>
                <c:pt idx="7163">
                  <c:v>122.0997833331426</c:v>
                </c:pt>
                <c:pt idx="7164">
                  <c:v>122.11661666234335</c:v>
                </c:pt>
                <c:pt idx="7165">
                  <c:v>122.13426666259765</c:v>
                </c:pt>
                <c:pt idx="7166">
                  <c:v>122.15111666520437</c:v>
                </c:pt>
                <c:pt idx="7167">
                  <c:v>122.168683330218</c:v>
                </c:pt>
                <c:pt idx="7168">
                  <c:v>122.1855333328247</c:v>
                </c:pt>
                <c:pt idx="7169">
                  <c:v>122.20316666762034</c:v>
                </c:pt>
                <c:pt idx="7170">
                  <c:v>122.22001666227976</c:v>
                </c:pt>
                <c:pt idx="7171">
                  <c:v>122.23761666615805</c:v>
                </c:pt>
                <c:pt idx="7172">
                  <c:v>122.25446666081747</c:v>
                </c:pt>
                <c:pt idx="7173">
                  <c:v>122.27191666762035</c:v>
                </c:pt>
                <c:pt idx="7174">
                  <c:v>122.28880000114441</c:v>
                </c:pt>
                <c:pt idx="7175">
                  <c:v>122.30603333314259</c:v>
                </c:pt>
                <c:pt idx="7176">
                  <c:v>122.32288332780202</c:v>
                </c:pt>
                <c:pt idx="7177">
                  <c:v>122.34056666692098</c:v>
                </c:pt>
                <c:pt idx="7178">
                  <c:v>122.3574166615804</c:v>
                </c:pt>
                <c:pt idx="7179">
                  <c:v>122.37489999930064</c:v>
                </c:pt>
                <c:pt idx="7180">
                  <c:v>122.39208332697551</c:v>
                </c:pt>
                <c:pt idx="7181">
                  <c:v>122.40913333098094</c:v>
                </c:pt>
                <c:pt idx="7182">
                  <c:v>122.42598333358765</c:v>
                </c:pt>
                <c:pt idx="7183">
                  <c:v>122.44326666196187</c:v>
                </c:pt>
                <c:pt idx="7184">
                  <c:v>122.46011666456859</c:v>
                </c:pt>
                <c:pt idx="7185">
                  <c:v>122.47708333333334</c:v>
                </c:pt>
                <c:pt idx="7186">
                  <c:v>122.49393332799276</c:v>
                </c:pt>
                <c:pt idx="7187">
                  <c:v>122.51078333059947</c:v>
                </c:pt>
                <c:pt idx="7188">
                  <c:v>122.52824999491374</c:v>
                </c:pt>
                <c:pt idx="7189">
                  <c:v>122.54509999752045</c:v>
                </c:pt>
                <c:pt idx="7190">
                  <c:v>122.56208333174388</c:v>
                </c:pt>
                <c:pt idx="7191">
                  <c:v>122.57894999980927</c:v>
                </c:pt>
                <c:pt idx="7192">
                  <c:v>122.59664999643961</c:v>
                </c:pt>
                <c:pt idx="7193">
                  <c:v>122.613516664505</c:v>
                </c:pt>
                <c:pt idx="7194">
                  <c:v>122.6305999994278</c:v>
                </c:pt>
                <c:pt idx="7195">
                  <c:v>122.64744999408722</c:v>
                </c:pt>
                <c:pt idx="7196">
                  <c:v>122.66429999669393</c:v>
                </c:pt>
                <c:pt idx="7197">
                  <c:v>122.68114999930064</c:v>
                </c:pt>
                <c:pt idx="7198">
                  <c:v>122.69886666138967</c:v>
                </c:pt>
                <c:pt idx="7199">
                  <c:v>122.71621666749319</c:v>
                </c:pt>
                <c:pt idx="7200">
                  <c:v>122.73329999446869</c:v>
                </c:pt>
                <c:pt idx="7201">
                  <c:v>122.75013333161672</c:v>
                </c:pt>
                <c:pt idx="7202">
                  <c:v>122.76698333422343</c:v>
                </c:pt>
                <c:pt idx="7203">
                  <c:v>122.78383332888285</c:v>
                </c:pt>
                <c:pt idx="7204">
                  <c:v>122.8007999976476</c:v>
                </c:pt>
                <c:pt idx="7205">
                  <c:v>122.81765000025432</c:v>
                </c:pt>
                <c:pt idx="7206">
                  <c:v>122.8345999956131</c:v>
                </c:pt>
                <c:pt idx="7207">
                  <c:v>122.85198333263398</c:v>
                </c:pt>
                <c:pt idx="7208">
                  <c:v>122.8688999970754</c:v>
                </c:pt>
                <c:pt idx="7209">
                  <c:v>122.88576666514079</c:v>
                </c:pt>
                <c:pt idx="7210">
                  <c:v>122.90285000006358</c:v>
                </c:pt>
                <c:pt idx="7211">
                  <c:v>122.919699994723</c:v>
                </c:pt>
                <c:pt idx="7212">
                  <c:v>122.937366660436</c:v>
                </c:pt>
                <c:pt idx="7213">
                  <c:v>122.95419999758403</c:v>
                </c:pt>
                <c:pt idx="7214">
                  <c:v>122.97126666704814</c:v>
                </c:pt>
                <c:pt idx="7215">
                  <c:v>122.98811666170756</c:v>
                </c:pt>
                <c:pt idx="7216">
                  <c:v>123.00496666431427</c:v>
                </c:pt>
                <c:pt idx="7217">
                  <c:v>123.02181666692098</c:v>
                </c:pt>
                <c:pt idx="7218">
                  <c:v>123.03866666158041</c:v>
                </c:pt>
                <c:pt idx="7219">
                  <c:v>123.05556666056314</c:v>
                </c:pt>
                <c:pt idx="7220">
                  <c:v>123.07241666316986</c:v>
                </c:pt>
                <c:pt idx="7221">
                  <c:v>123.09001666704813</c:v>
                </c:pt>
                <c:pt idx="7222">
                  <c:v>123.10686666170756</c:v>
                </c:pt>
                <c:pt idx="7223">
                  <c:v>123.12371666431427</c:v>
                </c:pt>
                <c:pt idx="7224">
                  <c:v>123.14056666692098</c:v>
                </c:pt>
                <c:pt idx="7225">
                  <c:v>123.15758333206176</c:v>
                </c:pt>
                <c:pt idx="7226">
                  <c:v>123.17443333466848</c:v>
                </c:pt>
                <c:pt idx="7227">
                  <c:v>123.19191666444142</c:v>
                </c:pt>
                <c:pt idx="7228">
                  <c:v>123.20931666692098</c:v>
                </c:pt>
                <c:pt idx="7229">
                  <c:v>123.22616666158041</c:v>
                </c:pt>
                <c:pt idx="7230">
                  <c:v>123.24308333396911</c:v>
                </c:pt>
                <c:pt idx="7231">
                  <c:v>123.25993332862853</c:v>
                </c:pt>
                <c:pt idx="7232">
                  <c:v>123.27678333123525</c:v>
                </c:pt>
                <c:pt idx="7233">
                  <c:v>123.29421666463216</c:v>
                </c:pt>
                <c:pt idx="7234">
                  <c:v>123.31106666723888</c:v>
                </c:pt>
                <c:pt idx="7235">
                  <c:v>123.32808333237966</c:v>
                </c:pt>
                <c:pt idx="7236">
                  <c:v>123.34493332703909</c:v>
                </c:pt>
                <c:pt idx="7237">
                  <c:v>123.36183333396912</c:v>
                </c:pt>
                <c:pt idx="7238">
                  <c:v>123.37868332862854</c:v>
                </c:pt>
                <c:pt idx="7239">
                  <c:v>123.3961500008901</c:v>
                </c:pt>
                <c:pt idx="7240">
                  <c:v>123.4130166610082</c:v>
                </c:pt>
                <c:pt idx="7241">
                  <c:v>123.43008333047231</c:v>
                </c:pt>
                <c:pt idx="7242">
                  <c:v>123.4469499985377</c:v>
                </c:pt>
                <c:pt idx="7243">
                  <c:v>123.46380000114441</c:v>
                </c:pt>
                <c:pt idx="7244">
                  <c:v>123.48064999580383</c:v>
                </c:pt>
                <c:pt idx="7245">
                  <c:v>123.49758333365122</c:v>
                </c:pt>
                <c:pt idx="7246">
                  <c:v>123.51444999376933</c:v>
                </c:pt>
                <c:pt idx="7247">
                  <c:v>123.53190000057221</c:v>
                </c:pt>
                <c:pt idx="7248">
                  <c:v>123.54874999523163</c:v>
                </c:pt>
                <c:pt idx="7249">
                  <c:v>123.5660666624705</c:v>
                </c:pt>
                <c:pt idx="7250">
                  <c:v>123.58291666507721</c:v>
                </c:pt>
                <c:pt idx="7251">
                  <c:v>123.5997833331426</c:v>
                </c:pt>
                <c:pt idx="7252">
                  <c:v>123.61665000120799</c:v>
                </c:pt>
                <c:pt idx="7253">
                  <c:v>123.63406666119893</c:v>
                </c:pt>
                <c:pt idx="7254">
                  <c:v>123.65091666380565</c:v>
                </c:pt>
                <c:pt idx="7255">
                  <c:v>123.66820000012716</c:v>
                </c:pt>
                <c:pt idx="7256">
                  <c:v>123.68506666024525</c:v>
                </c:pt>
                <c:pt idx="7257">
                  <c:v>123.70191666285197</c:v>
                </c:pt>
                <c:pt idx="7258">
                  <c:v>123.71876666545867</c:v>
                </c:pt>
                <c:pt idx="7259">
                  <c:v>123.7362666606903</c:v>
                </c:pt>
                <c:pt idx="7260">
                  <c:v>123.75311666329702</c:v>
                </c:pt>
                <c:pt idx="7261">
                  <c:v>123.77051666577657</c:v>
                </c:pt>
                <c:pt idx="7262">
                  <c:v>123.78738333384196</c:v>
                </c:pt>
                <c:pt idx="7263">
                  <c:v>123.80470000108083</c:v>
                </c:pt>
                <c:pt idx="7264">
                  <c:v>123.82153333028158</c:v>
                </c:pt>
                <c:pt idx="7265">
                  <c:v>123.83923332691192</c:v>
                </c:pt>
                <c:pt idx="7266">
                  <c:v>123.85608332951864</c:v>
                </c:pt>
                <c:pt idx="7267">
                  <c:v>123.87319999535879</c:v>
                </c:pt>
                <c:pt idx="7268">
                  <c:v>123.89004999796549</c:v>
                </c:pt>
                <c:pt idx="7269">
                  <c:v>123.90764999389648</c:v>
                </c:pt>
                <c:pt idx="7270">
                  <c:v>123.9244999965032</c:v>
                </c:pt>
                <c:pt idx="7271">
                  <c:v>123.9417166630427</c:v>
                </c:pt>
                <c:pt idx="7272">
                  <c:v>123.95856666564941</c:v>
                </c:pt>
                <c:pt idx="7273">
                  <c:v>123.9755833307902</c:v>
                </c:pt>
                <c:pt idx="7274">
                  <c:v>123.99243333339692</c:v>
                </c:pt>
                <c:pt idx="7275">
                  <c:v>124.00928332805634</c:v>
                </c:pt>
                <c:pt idx="7276">
                  <c:v>124.02614999612173</c:v>
                </c:pt>
                <c:pt idx="7277">
                  <c:v>124.0430999994278</c:v>
                </c:pt>
                <c:pt idx="7278">
                  <c:v>124.05996666749319</c:v>
                </c:pt>
                <c:pt idx="7279">
                  <c:v>124.07763333320618</c:v>
                </c:pt>
                <c:pt idx="7280">
                  <c:v>124.0944833278656</c:v>
                </c:pt>
                <c:pt idx="7281">
                  <c:v>124.11193333466848</c:v>
                </c:pt>
                <c:pt idx="7282">
                  <c:v>124.1287833293279</c:v>
                </c:pt>
                <c:pt idx="7283">
                  <c:v>124.14634999434153</c:v>
                </c:pt>
                <c:pt idx="7284">
                  <c:v>124.16319999694824</c:v>
                </c:pt>
                <c:pt idx="7285">
                  <c:v>124.18043332894644</c:v>
                </c:pt>
                <c:pt idx="7286">
                  <c:v>124.19728333155314</c:v>
                </c:pt>
                <c:pt idx="7287">
                  <c:v>124.21413333415985</c:v>
                </c:pt>
                <c:pt idx="7288">
                  <c:v>124.23098332881928</c:v>
                </c:pt>
                <c:pt idx="7289">
                  <c:v>124.24839999675751</c:v>
                </c:pt>
                <c:pt idx="7290">
                  <c:v>124.2652666648229</c:v>
                </c:pt>
                <c:pt idx="7291">
                  <c:v>124.28298332691193</c:v>
                </c:pt>
                <c:pt idx="7292">
                  <c:v>124.29983332951863</c:v>
                </c:pt>
                <c:pt idx="7293">
                  <c:v>124.31681666374206</c:v>
                </c:pt>
                <c:pt idx="7294">
                  <c:v>124.33368333180745</c:v>
                </c:pt>
                <c:pt idx="7295">
                  <c:v>124.350949994723</c:v>
                </c:pt>
                <c:pt idx="7296">
                  <c:v>124.36779999732971</c:v>
                </c:pt>
                <c:pt idx="7297">
                  <c:v>124.38551666736603</c:v>
                </c:pt>
                <c:pt idx="7298">
                  <c:v>124.40236666202546</c:v>
                </c:pt>
                <c:pt idx="7299">
                  <c:v>124.41973333358764</c:v>
                </c:pt>
                <c:pt idx="7300">
                  <c:v>124.43658332824707</c:v>
                </c:pt>
                <c:pt idx="7301">
                  <c:v>124.45343333085378</c:v>
                </c:pt>
                <c:pt idx="7302">
                  <c:v>124.47029999891917</c:v>
                </c:pt>
                <c:pt idx="7303">
                  <c:v>124.4871499935786</c:v>
                </c:pt>
                <c:pt idx="7304">
                  <c:v>124.50408333142599</c:v>
                </c:pt>
                <c:pt idx="7305">
                  <c:v>124.52093333403269</c:v>
                </c:pt>
                <c:pt idx="7306">
                  <c:v>124.53849999904632</c:v>
                </c:pt>
                <c:pt idx="7307">
                  <c:v>124.55534999370575</c:v>
                </c:pt>
                <c:pt idx="7308">
                  <c:v>124.57223332722982</c:v>
                </c:pt>
                <c:pt idx="7309">
                  <c:v>124.58908332983653</c:v>
                </c:pt>
                <c:pt idx="7310">
                  <c:v>124.60594999790192</c:v>
                </c:pt>
                <c:pt idx="7311">
                  <c:v>124.62309999465943</c:v>
                </c:pt>
                <c:pt idx="7312">
                  <c:v>124.63994999726613</c:v>
                </c:pt>
                <c:pt idx="7313">
                  <c:v>124.65764999389648</c:v>
                </c:pt>
                <c:pt idx="7314">
                  <c:v>124.67455000082651</c:v>
                </c:pt>
                <c:pt idx="7315">
                  <c:v>124.69186666806539</c:v>
                </c:pt>
                <c:pt idx="7316">
                  <c:v>124.70869999726614</c:v>
                </c:pt>
                <c:pt idx="7317">
                  <c:v>124.72554999987284</c:v>
                </c:pt>
                <c:pt idx="7318">
                  <c:v>124.74241666793823</c:v>
                </c:pt>
                <c:pt idx="7319">
                  <c:v>124.7598833322525</c:v>
                </c:pt>
                <c:pt idx="7320">
                  <c:v>124.77673332691192</c:v>
                </c:pt>
                <c:pt idx="7321">
                  <c:v>124.79399999777476</c:v>
                </c:pt>
                <c:pt idx="7322">
                  <c:v>124.81085000038146</c:v>
                </c:pt>
                <c:pt idx="7323">
                  <c:v>124.82821666399637</c:v>
                </c:pt>
                <c:pt idx="7324">
                  <c:v>124.84511666297912</c:v>
                </c:pt>
                <c:pt idx="7325">
                  <c:v>124.86219999790191</c:v>
                </c:pt>
                <c:pt idx="7326">
                  <c:v>124.87905000050863</c:v>
                </c:pt>
                <c:pt idx="7327">
                  <c:v>124.89696666399638</c:v>
                </c:pt>
                <c:pt idx="7328">
                  <c:v>124.91386666297913</c:v>
                </c:pt>
                <c:pt idx="7329">
                  <c:v>124.93103333314259</c:v>
                </c:pt>
                <c:pt idx="7330">
                  <c:v>124.94790000120798</c:v>
                </c:pt>
                <c:pt idx="7331">
                  <c:v>124.96484999656677</c:v>
                </c:pt>
                <c:pt idx="7332">
                  <c:v>124.98169999917349</c:v>
                </c:pt>
                <c:pt idx="7333">
                  <c:v>124.99853332837422</c:v>
                </c:pt>
                <c:pt idx="7334">
                  <c:v>125.01611666679382</c:v>
                </c:pt>
                <c:pt idx="7335">
                  <c:v>125.03296666145324</c:v>
                </c:pt>
                <c:pt idx="7336">
                  <c:v>125.04981666405996</c:v>
                </c:pt>
                <c:pt idx="7337">
                  <c:v>125.06666666666666</c:v>
                </c:pt>
                <c:pt idx="7338">
                  <c:v>125.08358333110809</c:v>
                </c:pt>
                <c:pt idx="7339">
                  <c:v>125.1004333337148</c:v>
                </c:pt>
                <c:pt idx="7340">
                  <c:v>125.11728332837423</c:v>
                </c:pt>
                <c:pt idx="7341">
                  <c:v>125.1346666653951</c:v>
                </c:pt>
                <c:pt idx="7342">
                  <c:v>125.1515166680018</c:v>
                </c:pt>
                <c:pt idx="7343">
                  <c:v>125.16836666266123</c:v>
                </c:pt>
                <c:pt idx="7344">
                  <c:v>125.18521666526794</c:v>
                </c:pt>
                <c:pt idx="7345">
                  <c:v>125.2028333346049</c:v>
                </c:pt>
                <c:pt idx="7346">
                  <c:v>125.21968332926433</c:v>
                </c:pt>
                <c:pt idx="7347">
                  <c:v>125.23726666768393</c:v>
                </c:pt>
                <c:pt idx="7348">
                  <c:v>125.25411666234335</c:v>
                </c:pt>
                <c:pt idx="7349">
                  <c:v>125.27179999351502</c:v>
                </c:pt>
                <c:pt idx="7350">
                  <c:v>125.28863333066305</c:v>
                </c:pt>
                <c:pt idx="7351">
                  <c:v>125.30599999427795</c:v>
                </c:pt>
                <c:pt idx="7352">
                  <c:v>125.32284999688467</c:v>
                </c:pt>
                <c:pt idx="7353">
                  <c:v>125.33969999949137</c:v>
                </c:pt>
                <c:pt idx="7354">
                  <c:v>125.35656666755676</c:v>
                </c:pt>
                <c:pt idx="7355">
                  <c:v>125.37398332754771</c:v>
                </c:pt>
                <c:pt idx="7356">
                  <c:v>125.39083333015442</c:v>
                </c:pt>
                <c:pt idx="7357">
                  <c:v>125.40773332913717</c:v>
                </c:pt>
                <c:pt idx="7358">
                  <c:v>125.42458333174388</c:v>
                </c:pt>
                <c:pt idx="7359">
                  <c:v>125.44155000050863</c:v>
                </c:pt>
                <c:pt idx="7360">
                  <c:v>125.45839999516805</c:v>
                </c:pt>
                <c:pt idx="7361">
                  <c:v>125.47581666310629</c:v>
                </c:pt>
                <c:pt idx="7362">
                  <c:v>125.49268333117168</c:v>
                </c:pt>
                <c:pt idx="7363">
                  <c:v>125.50953333377838</c:v>
                </c:pt>
                <c:pt idx="7364">
                  <c:v>125.5263833284378</c:v>
                </c:pt>
                <c:pt idx="7365">
                  <c:v>125.54323333104452</c:v>
                </c:pt>
                <c:pt idx="7366">
                  <c:v>125.56033333142598</c:v>
                </c:pt>
                <c:pt idx="7367">
                  <c:v>125.57716666062673</c:v>
                </c:pt>
                <c:pt idx="7368">
                  <c:v>125.59473333358764</c:v>
                </c:pt>
                <c:pt idx="7369">
                  <c:v>125.61156666278839</c:v>
                </c:pt>
                <c:pt idx="7370">
                  <c:v>125.62929999828339</c:v>
                </c:pt>
                <c:pt idx="7371">
                  <c:v>125.6461500008901</c:v>
                </c:pt>
                <c:pt idx="7372">
                  <c:v>125.66303333441417</c:v>
                </c:pt>
                <c:pt idx="7373">
                  <c:v>125.67988332907359</c:v>
                </c:pt>
                <c:pt idx="7374">
                  <c:v>125.69673333168029</c:v>
                </c:pt>
                <c:pt idx="7375">
                  <c:v>125.71359999974568</c:v>
                </c:pt>
                <c:pt idx="7376">
                  <c:v>125.73044999440511</c:v>
                </c:pt>
                <c:pt idx="7377">
                  <c:v>125.7479666630427</c:v>
                </c:pt>
                <c:pt idx="7378">
                  <c:v>125.76481666564942</c:v>
                </c:pt>
                <c:pt idx="7379">
                  <c:v>125.78184999624888</c:v>
                </c:pt>
                <c:pt idx="7380">
                  <c:v>125.7986999988556</c:v>
                </c:pt>
                <c:pt idx="7381">
                  <c:v>125.81554999351502</c:v>
                </c:pt>
                <c:pt idx="7382">
                  <c:v>125.83239999612172</c:v>
                </c:pt>
                <c:pt idx="7383">
                  <c:v>125.84926666418711</c:v>
                </c:pt>
                <c:pt idx="7384">
                  <c:v>125.86696666081747</c:v>
                </c:pt>
                <c:pt idx="7385">
                  <c:v>125.88383332888286</c:v>
                </c:pt>
                <c:pt idx="7386">
                  <c:v>125.90128332773844</c:v>
                </c:pt>
                <c:pt idx="7387">
                  <c:v>125.91814999580383</c:v>
                </c:pt>
                <c:pt idx="7388">
                  <c:v>125.93548332850138</c:v>
                </c:pt>
                <c:pt idx="7389">
                  <c:v>125.95233333110809</c:v>
                </c:pt>
                <c:pt idx="7390">
                  <c:v>125.96918333371481</c:v>
                </c:pt>
                <c:pt idx="7391">
                  <c:v>125.98604999383291</c:v>
                </c:pt>
                <c:pt idx="7392">
                  <c:v>126.00329999923706</c:v>
                </c:pt>
                <c:pt idx="7393">
                  <c:v>126.02014999389648</c:v>
                </c:pt>
                <c:pt idx="7394">
                  <c:v>126.0369999965032</c:v>
                </c:pt>
                <c:pt idx="7395">
                  <c:v>126.0538499991099</c:v>
                </c:pt>
                <c:pt idx="7396">
                  <c:v>126.07084999879201</c:v>
                </c:pt>
                <c:pt idx="7397">
                  <c:v>126.08770000139872</c:v>
                </c:pt>
                <c:pt idx="7398">
                  <c:v>126.10456666151683</c:v>
                </c:pt>
                <c:pt idx="7399">
                  <c:v>126.12198332945506</c:v>
                </c:pt>
                <c:pt idx="7400">
                  <c:v>126.13883333206176</c:v>
                </c:pt>
                <c:pt idx="7401">
                  <c:v>126.15629999637603</c:v>
                </c:pt>
                <c:pt idx="7402">
                  <c:v>126.17316666444142</c:v>
                </c:pt>
                <c:pt idx="7403">
                  <c:v>126.1903333346049</c:v>
                </c:pt>
                <c:pt idx="7404">
                  <c:v>126.20718332926432</c:v>
                </c:pt>
                <c:pt idx="7405">
                  <c:v>126.22548333009084</c:v>
                </c:pt>
                <c:pt idx="7406">
                  <c:v>126.24233333269756</c:v>
                </c:pt>
                <c:pt idx="7407">
                  <c:v>126.25943333307902</c:v>
                </c:pt>
                <c:pt idx="7408">
                  <c:v>126.27628332773844</c:v>
                </c:pt>
                <c:pt idx="7409">
                  <c:v>126.29313333034516</c:v>
                </c:pt>
                <c:pt idx="7410">
                  <c:v>126.30998333295186</c:v>
                </c:pt>
                <c:pt idx="7411">
                  <c:v>126.3278333346049</c:v>
                </c:pt>
                <c:pt idx="7412">
                  <c:v>126.34468332926433</c:v>
                </c:pt>
                <c:pt idx="7413">
                  <c:v>126.36181666056315</c:v>
                </c:pt>
                <c:pt idx="7414">
                  <c:v>126.37868332862854</c:v>
                </c:pt>
                <c:pt idx="7415">
                  <c:v>126.39558332761129</c:v>
                </c:pt>
                <c:pt idx="7416">
                  <c:v>126.41244999567668</c:v>
                </c:pt>
                <c:pt idx="7417">
                  <c:v>126.43011666138968</c:v>
                </c:pt>
                <c:pt idx="7418">
                  <c:v>126.4469499985377</c:v>
                </c:pt>
                <c:pt idx="7419">
                  <c:v>126.46436666647593</c:v>
                </c:pt>
                <c:pt idx="7420">
                  <c:v>126.48149999777476</c:v>
                </c:pt>
                <c:pt idx="7421">
                  <c:v>126.49896666208903</c:v>
                </c:pt>
                <c:pt idx="7422">
                  <c:v>126.51581666469573</c:v>
                </c:pt>
                <c:pt idx="7423">
                  <c:v>126.53281666437785</c:v>
                </c:pt>
                <c:pt idx="7424">
                  <c:v>126.54966666698456</c:v>
                </c:pt>
                <c:pt idx="7425">
                  <c:v>126.56651666164399</c:v>
                </c:pt>
                <c:pt idx="7426">
                  <c:v>126.58433333237966</c:v>
                </c:pt>
                <c:pt idx="7427">
                  <c:v>126.60121666590372</c:v>
                </c:pt>
                <c:pt idx="7428">
                  <c:v>126.61839999357859</c:v>
                </c:pt>
                <c:pt idx="7429">
                  <c:v>126.63524999618531</c:v>
                </c:pt>
                <c:pt idx="7430">
                  <c:v>126.65299999713898</c:v>
                </c:pt>
                <c:pt idx="7431">
                  <c:v>126.66986666520437</c:v>
                </c:pt>
                <c:pt idx="7432">
                  <c:v>126.68688333034515</c:v>
                </c:pt>
                <c:pt idx="7433">
                  <c:v>126.70373333295187</c:v>
                </c:pt>
                <c:pt idx="7434">
                  <c:v>126.72058332761129</c:v>
                </c:pt>
                <c:pt idx="7435">
                  <c:v>126.737433330218</c:v>
                </c:pt>
                <c:pt idx="7436">
                  <c:v>126.75511666138966</c:v>
                </c:pt>
                <c:pt idx="7437">
                  <c:v>126.77196666399638</c:v>
                </c:pt>
                <c:pt idx="7438">
                  <c:v>126.78968333403269</c:v>
                </c:pt>
                <c:pt idx="7439">
                  <c:v>126.80653332869211</c:v>
                </c:pt>
                <c:pt idx="7440">
                  <c:v>126.82396666208903</c:v>
                </c:pt>
                <c:pt idx="7441">
                  <c:v>126.84083333015442</c:v>
                </c:pt>
                <c:pt idx="7442">
                  <c:v>126.85783332983652</c:v>
                </c:pt>
                <c:pt idx="7443">
                  <c:v>126.87468333244324</c:v>
                </c:pt>
                <c:pt idx="7444">
                  <c:v>126.89238332907358</c:v>
                </c:pt>
                <c:pt idx="7445">
                  <c:v>126.9092333316803</c:v>
                </c:pt>
                <c:pt idx="7446">
                  <c:v>126.92689999739329</c:v>
                </c:pt>
                <c:pt idx="7447">
                  <c:v>126.94379999637604</c:v>
                </c:pt>
                <c:pt idx="7448">
                  <c:v>126.96119999885559</c:v>
                </c:pt>
                <c:pt idx="7449">
                  <c:v>126.97806666692098</c:v>
                </c:pt>
                <c:pt idx="7450">
                  <c:v>126.99505000114441</c:v>
                </c:pt>
                <c:pt idx="7451">
                  <c:v>127.01189999580383</c:v>
                </c:pt>
                <c:pt idx="7452">
                  <c:v>127.02899999618531</c:v>
                </c:pt>
                <c:pt idx="7453">
                  <c:v>127.0458666642507</c:v>
                </c:pt>
                <c:pt idx="7454">
                  <c:v>127.0627166668574</c:v>
                </c:pt>
                <c:pt idx="7455">
                  <c:v>127.07984999815623</c:v>
                </c:pt>
                <c:pt idx="7456">
                  <c:v>127.09670000076294</c:v>
                </c:pt>
                <c:pt idx="7457">
                  <c:v>127.1143166621526</c:v>
                </c:pt>
                <c:pt idx="7458">
                  <c:v>127.13118333021799</c:v>
                </c:pt>
                <c:pt idx="7459">
                  <c:v>127.14803333282471</c:v>
                </c:pt>
                <c:pt idx="7460">
                  <c:v>127.16488332748413</c:v>
                </c:pt>
                <c:pt idx="7461">
                  <c:v>127.18179999987284</c:v>
                </c:pt>
                <c:pt idx="7462">
                  <c:v>127.19864999453226</c:v>
                </c:pt>
                <c:pt idx="7463">
                  <c:v>127.21549999713898</c:v>
                </c:pt>
                <c:pt idx="7464">
                  <c:v>127.23318332831064</c:v>
                </c:pt>
                <c:pt idx="7465">
                  <c:v>127.25003333091736</c:v>
                </c:pt>
                <c:pt idx="7466">
                  <c:v>127.26766666571299</c:v>
                </c:pt>
                <c:pt idx="7467">
                  <c:v>127.28453333377838</c:v>
                </c:pt>
                <c:pt idx="7468">
                  <c:v>127.30159999529521</c:v>
                </c:pt>
                <c:pt idx="7469">
                  <c:v>127.31844999790192</c:v>
                </c:pt>
                <c:pt idx="7470">
                  <c:v>127.33585000038147</c:v>
                </c:pt>
                <c:pt idx="7471">
                  <c:v>127.35269999504089</c:v>
                </c:pt>
                <c:pt idx="7472">
                  <c:v>127.36954999764761</c:v>
                </c:pt>
                <c:pt idx="7473">
                  <c:v>127.38640000025431</c:v>
                </c:pt>
                <c:pt idx="7474">
                  <c:v>127.40333333015442</c:v>
                </c:pt>
                <c:pt idx="7475">
                  <c:v>127.42019999821981</c:v>
                </c:pt>
                <c:pt idx="7476">
                  <c:v>127.43746666113536</c:v>
                </c:pt>
                <c:pt idx="7477">
                  <c:v>127.45431666374206</c:v>
                </c:pt>
                <c:pt idx="7478">
                  <c:v>127.47116666634878</c:v>
                </c:pt>
                <c:pt idx="7479">
                  <c:v>127.4880166610082</c:v>
                </c:pt>
                <c:pt idx="7480">
                  <c:v>127.50576666196187</c:v>
                </c:pt>
                <c:pt idx="7481">
                  <c:v>127.52263333002726</c:v>
                </c:pt>
                <c:pt idx="7482">
                  <c:v>127.54035000006358</c:v>
                </c:pt>
                <c:pt idx="7483">
                  <c:v>127.55719999472301</c:v>
                </c:pt>
                <c:pt idx="7484">
                  <c:v>127.57449999650319</c:v>
                </c:pt>
                <c:pt idx="7485">
                  <c:v>127.59184999465943</c:v>
                </c:pt>
                <c:pt idx="7486">
                  <c:v>127.60883332888285</c:v>
                </c:pt>
                <c:pt idx="7487">
                  <c:v>127.62566666603088</c:v>
                </c:pt>
                <c:pt idx="7488">
                  <c:v>127.6425166606903</c:v>
                </c:pt>
                <c:pt idx="7489">
                  <c:v>127.65936666329702</c:v>
                </c:pt>
                <c:pt idx="7490">
                  <c:v>127.67633333206177</c:v>
                </c:pt>
                <c:pt idx="7491">
                  <c:v>127.69320000012716</c:v>
                </c:pt>
                <c:pt idx="7492">
                  <c:v>127.71036666234335</c:v>
                </c:pt>
                <c:pt idx="7493">
                  <c:v>127.72721666495005</c:v>
                </c:pt>
                <c:pt idx="7494">
                  <c:v>127.74476666450501</c:v>
                </c:pt>
                <c:pt idx="7495">
                  <c:v>127.7616333325704</c:v>
                </c:pt>
                <c:pt idx="7496">
                  <c:v>127.77931666374207</c:v>
                </c:pt>
                <c:pt idx="7497">
                  <c:v>127.79618333180746</c:v>
                </c:pt>
                <c:pt idx="7498">
                  <c:v>127.81306666533152</c:v>
                </c:pt>
                <c:pt idx="7499">
                  <c:v>127.82993333339691</c:v>
                </c:pt>
                <c:pt idx="7500">
                  <c:v>127.84678332805633</c:v>
                </c:pt>
                <c:pt idx="7501">
                  <c:v>127.86416666507721</c:v>
                </c:pt>
                <c:pt idx="7502">
                  <c:v>127.88101666768392</c:v>
                </c:pt>
                <c:pt idx="7503">
                  <c:v>127.89786666234335</c:v>
                </c:pt>
                <c:pt idx="7504">
                  <c:v>127.91469999949138</c:v>
                </c:pt>
                <c:pt idx="7505">
                  <c:v>127.93239999612173</c:v>
                </c:pt>
                <c:pt idx="7506">
                  <c:v>127.94924999872843</c:v>
                </c:pt>
                <c:pt idx="7507">
                  <c:v>127.96668333212534</c:v>
                </c:pt>
                <c:pt idx="7508">
                  <c:v>127.98355000019073</c:v>
                </c:pt>
                <c:pt idx="7509">
                  <c:v>128.00099999904631</c:v>
                </c:pt>
                <c:pt idx="7510">
                  <c:v>128.01784999370574</c:v>
                </c:pt>
                <c:pt idx="7511">
                  <c:v>128.03534999688466</c:v>
                </c:pt>
                <c:pt idx="7512">
                  <c:v>128.05223333040874</c:v>
                </c:pt>
                <c:pt idx="7513">
                  <c:v>128.06983333428701</c:v>
                </c:pt>
                <c:pt idx="7514">
                  <c:v>128.08668332894644</c:v>
                </c:pt>
                <c:pt idx="7515">
                  <c:v>128.10353333155314</c:v>
                </c:pt>
                <c:pt idx="7516">
                  <c:v>128.12039999961854</c:v>
                </c:pt>
                <c:pt idx="7517">
                  <c:v>128.13734999497731</c:v>
                </c:pt>
                <c:pt idx="7518">
                  <c:v>128.15421666304272</c:v>
                </c:pt>
                <c:pt idx="7519">
                  <c:v>128.17134999434154</c:v>
                </c:pt>
                <c:pt idx="7520">
                  <c:v>128.18819999694824</c:v>
                </c:pt>
                <c:pt idx="7521">
                  <c:v>128.20573333104451</c:v>
                </c:pt>
                <c:pt idx="7522">
                  <c:v>128.22258333365122</c:v>
                </c:pt>
                <c:pt idx="7523">
                  <c:v>128.23958333333334</c:v>
                </c:pt>
                <c:pt idx="7524">
                  <c:v>128.25643332799277</c:v>
                </c:pt>
                <c:pt idx="7525">
                  <c:v>128.27328333059947</c:v>
                </c:pt>
                <c:pt idx="7526">
                  <c:v>128.29013333320617</c:v>
                </c:pt>
                <c:pt idx="7527">
                  <c:v>128.30708332856497</c:v>
                </c:pt>
                <c:pt idx="7528">
                  <c:v>128.32393333117167</c:v>
                </c:pt>
                <c:pt idx="7529">
                  <c:v>128.34078333377838</c:v>
                </c:pt>
                <c:pt idx="7530">
                  <c:v>128.35816666285197</c:v>
                </c:pt>
                <c:pt idx="7531">
                  <c:v>128.37501666545867</c:v>
                </c:pt>
                <c:pt idx="7532">
                  <c:v>128.39186666806538</c:v>
                </c:pt>
                <c:pt idx="7533">
                  <c:v>128.4087333281835</c:v>
                </c:pt>
                <c:pt idx="7534">
                  <c:v>128.42609999974567</c:v>
                </c:pt>
                <c:pt idx="7535">
                  <c:v>128.4429499944051</c:v>
                </c:pt>
                <c:pt idx="7536">
                  <c:v>128.46014999548595</c:v>
                </c:pt>
                <c:pt idx="7537">
                  <c:v>128.47699999809265</c:v>
                </c:pt>
                <c:pt idx="7538">
                  <c:v>128.4938333272934</c:v>
                </c:pt>
                <c:pt idx="7539">
                  <c:v>128.5106833299001</c:v>
                </c:pt>
                <c:pt idx="7540">
                  <c:v>128.52753333250681</c:v>
                </c:pt>
                <c:pt idx="7541">
                  <c:v>128.54495000044506</c:v>
                </c:pt>
                <c:pt idx="7542">
                  <c:v>128.56179999510448</c:v>
                </c:pt>
                <c:pt idx="7543">
                  <c:v>128.57956666151682</c:v>
                </c:pt>
                <c:pt idx="7544">
                  <c:v>128.59643332958223</c:v>
                </c:pt>
                <c:pt idx="7545">
                  <c:v>128.61401666800182</c:v>
                </c:pt>
                <c:pt idx="7546">
                  <c:v>128.63086666266125</c:v>
                </c:pt>
                <c:pt idx="7547">
                  <c:v>128.64771666526795</c:v>
                </c:pt>
                <c:pt idx="7548">
                  <c:v>128.66458333333333</c:v>
                </c:pt>
                <c:pt idx="7549">
                  <c:v>128.68158333301545</c:v>
                </c:pt>
                <c:pt idx="7550">
                  <c:v>128.69845000108083</c:v>
                </c:pt>
                <c:pt idx="7551">
                  <c:v>128.71529999574025</c:v>
                </c:pt>
                <c:pt idx="7552">
                  <c:v>128.73214999834696</c:v>
                </c:pt>
                <c:pt idx="7553">
                  <c:v>128.74909999370576</c:v>
                </c:pt>
                <c:pt idx="7554">
                  <c:v>128.76596666177113</c:v>
                </c:pt>
                <c:pt idx="7555">
                  <c:v>128.78359999656678</c:v>
                </c:pt>
                <c:pt idx="7556">
                  <c:v>128.80044999917348</c:v>
                </c:pt>
                <c:pt idx="7557">
                  <c:v>128.81766666571301</c:v>
                </c:pt>
                <c:pt idx="7558">
                  <c:v>128.83451666037243</c:v>
                </c:pt>
                <c:pt idx="7559">
                  <c:v>128.85171666145325</c:v>
                </c:pt>
                <c:pt idx="7560">
                  <c:v>128.86858332951863</c:v>
                </c:pt>
                <c:pt idx="7561">
                  <c:v>128.88559999465943</c:v>
                </c:pt>
                <c:pt idx="7562">
                  <c:v>128.90244999726613</c:v>
                </c:pt>
                <c:pt idx="7563">
                  <c:v>128.91974999904633</c:v>
                </c:pt>
                <c:pt idx="7564">
                  <c:v>128.93659999370576</c:v>
                </c:pt>
                <c:pt idx="7565">
                  <c:v>128.95344999631246</c:v>
                </c:pt>
                <c:pt idx="7566">
                  <c:v>128.97029999891916</c:v>
                </c:pt>
                <c:pt idx="7567">
                  <c:v>128.98773333231608</c:v>
                </c:pt>
                <c:pt idx="7568">
                  <c:v>129.00458332697551</c:v>
                </c:pt>
                <c:pt idx="7569">
                  <c:v>129.02226666609445</c:v>
                </c:pt>
                <c:pt idx="7570">
                  <c:v>129.03913333415986</c:v>
                </c:pt>
                <c:pt idx="7571">
                  <c:v>129.05596666336061</c:v>
                </c:pt>
                <c:pt idx="7572">
                  <c:v>129.07280000050864</c:v>
                </c:pt>
                <c:pt idx="7573">
                  <c:v>129.08964999516806</c:v>
                </c:pt>
                <c:pt idx="7574">
                  <c:v>129.10659999847411</c:v>
                </c:pt>
                <c:pt idx="7575">
                  <c:v>129.12345000108084</c:v>
                </c:pt>
                <c:pt idx="7576">
                  <c:v>129.14091666539511</c:v>
                </c:pt>
                <c:pt idx="7577">
                  <c:v>129.15778333346049</c:v>
                </c:pt>
                <c:pt idx="7578">
                  <c:v>129.17534999847413</c:v>
                </c:pt>
                <c:pt idx="7579">
                  <c:v>129.19220000108083</c:v>
                </c:pt>
                <c:pt idx="7580">
                  <c:v>129.20904999574026</c:v>
                </c:pt>
                <c:pt idx="7581">
                  <c:v>129.22589999834696</c:v>
                </c:pt>
                <c:pt idx="7582">
                  <c:v>129.24356666405995</c:v>
                </c:pt>
                <c:pt idx="7583">
                  <c:v>129.26041666666666</c:v>
                </c:pt>
                <c:pt idx="7584">
                  <c:v>129.27786666552225</c:v>
                </c:pt>
                <c:pt idx="7585">
                  <c:v>129.29471666018168</c:v>
                </c:pt>
                <c:pt idx="7586">
                  <c:v>129.31211666266123</c:v>
                </c:pt>
                <c:pt idx="7587">
                  <c:v>129.32896666526796</c:v>
                </c:pt>
                <c:pt idx="7588">
                  <c:v>129.34581666787466</c:v>
                </c:pt>
                <c:pt idx="7589">
                  <c:v>129.36264999707541</c:v>
                </c:pt>
                <c:pt idx="7590">
                  <c:v>129.37958332697551</c:v>
                </c:pt>
                <c:pt idx="7591">
                  <c:v>129.39643332958221</c:v>
                </c:pt>
                <c:pt idx="7592">
                  <c:v>129.41328333218891</c:v>
                </c:pt>
                <c:pt idx="7593">
                  <c:v>129.43098332881928</c:v>
                </c:pt>
                <c:pt idx="7594">
                  <c:v>129.44784999688466</c:v>
                </c:pt>
                <c:pt idx="7595">
                  <c:v>129.46549999713898</c:v>
                </c:pt>
                <c:pt idx="7596">
                  <c:v>129.48234999974568</c:v>
                </c:pt>
                <c:pt idx="7597">
                  <c:v>129.49921666781108</c:v>
                </c:pt>
                <c:pt idx="7598">
                  <c:v>129.51606666247051</c:v>
                </c:pt>
                <c:pt idx="7599">
                  <c:v>129.5334999958674</c:v>
                </c:pt>
                <c:pt idx="7600">
                  <c:v>129.55034999847413</c:v>
                </c:pt>
                <c:pt idx="7601">
                  <c:v>129.56731666723888</c:v>
                </c:pt>
                <c:pt idx="7602">
                  <c:v>129.58416666189831</c:v>
                </c:pt>
                <c:pt idx="7603">
                  <c:v>129.60124999682108</c:v>
                </c:pt>
                <c:pt idx="7604">
                  <c:v>129.61811666488649</c:v>
                </c:pt>
                <c:pt idx="7605">
                  <c:v>129.63494999408721</c:v>
                </c:pt>
                <c:pt idx="7606">
                  <c:v>129.65178333123524</c:v>
                </c:pt>
                <c:pt idx="7607">
                  <c:v>129.66923333009083</c:v>
                </c:pt>
                <c:pt idx="7608">
                  <c:v>129.68608333269756</c:v>
                </c:pt>
                <c:pt idx="7609">
                  <c:v>129.70309999783834</c:v>
                </c:pt>
                <c:pt idx="7610">
                  <c:v>129.71995000044504</c:v>
                </c:pt>
                <c:pt idx="7611">
                  <c:v>129.73679999510446</c:v>
                </c:pt>
                <c:pt idx="7612">
                  <c:v>129.75449999968211</c:v>
                </c:pt>
                <c:pt idx="7613">
                  <c:v>129.77136666774749</c:v>
                </c:pt>
                <c:pt idx="7614">
                  <c:v>129.78876666227976</c:v>
                </c:pt>
                <c:pt idx="7615">
                  <c:v>129.80561666488649</c:v>
                </c:pt>
                <c:pt idx="7616">
                  <c:v>129.82283333142598</c:v>
                </c:pt>
                <c:pt idx="7617">
                  <c:v>129.83968333403269</c:v>
                </c:pt>
                <c:pt idx="7618">
                  <c:v>129.85684999624888</c:v>
                </c:pt>
                <c:pt idx="7619">
                  <c:v>129.87369999885559</c:v>
                </c:pt>
                <c:pt idx="7620">
                  <c:v>129.89054999351501</c:v>
                </c:pt>
                <c:pt idx="7621">
                  <c:v>129.90739999612171</c:v>
                </c:pt>
                <c:pt idx="7622">
                  <c:v>129.92424999872844</c:v>
                </c:pt>
                <c:pt idx="7623">
                  <c:v>129.94166666666666</c:v>
                </c:pt>
                <c:pt idx="7624">
                  <c:v>129.95855000019074</c:v>
                </c:pt>
                <c:pt idx="7625">
                  <c:v>129.97558333079022</c:v>
                </c:pt>
                <c:pt idx="7626">
                  <c:v>129.99243333339692</c:v>
                </c:pt>
                <c:pt idx="7627">
                  <c:v>130.00946666399639</c:v>
                </c:pt>
                <c:pt idx="7628">
                  <c:v>130.02636666297911</c:v>
                </c:pt>
                <c:pt idx="7629">
                  <c:v>130.04321666558585</c:v>
                </c:pt>
                <c:pt idx="7630">
                  <c:v>130.06006666024527</c:v>
                </c:pt>
                <c:pt idx="7631">
                  <c:v>130.07691666285197</c:v>
                </c:pt>
                <c:pt idx="7632">
                  <c:v>130.09378333091735</c:v>
                </c:pt>
                <c:pt idx="7633">
                  <c:v>130.1109666665395</c:v>
                </c:pt>
                <c:pt idx="7634">
                  <c:v>130.12781666119892</c:v>
                </c:pt>
                <c:pt idx="7635">
                  <c:v>130.144833334287</c:v>
                </c:pt>
                <c:pt idx="7636">
                  <c:v>130.1616999944051</c:v>
                </c:pt>
                <c:pt idx="7637">
                  <c:v>130.17854999701183</c:v>
                </c:pt>
                <c:pt idx="7638">
                  <c:v>130.1956499973933</c:v>
                </c:pt>
                <c:pt idx="7639">
                  <c:v>130.21250000000001</c:v>
                </c:pt>
                <c:pt idx="7640">
                  <c:v>130.23006666501362</c:v>
                </c:pt>
                <c:pt idx="7641">
                  <c:v>130.24693333307903</c:v>
                </c:pt>
                <c:pt idx="7642">
                  <c:v>130.26471666495004</c:v>
                </c:pt>
                <c:pt idx="7643">
                  <c:v>130.28156666755677</c:v>
                </c:pt>
                <c:pt idx="7644">
                  <c:v>130.29883333047232</c:v>
                </c:pt>
                <c:pt idx="7645">
                  <c:v>130.31568333307902</c:v>
                </c:pt>
                <c:pt idx="7646">
                  <c:v>130.33253332773845</c:v>
                </c:pt>
                <c:pt idx="7647">
                  <c:v>130.34938333034515</c:v>
                </c:pt>
                <c:pt idx="7648">
                  <c:v>130.36629999478657</c:v>
                </c:pt>
                <c:pt idx="7649">
                  <c:v>130.3831499973933</c:v>
                </c:pt>
                <c:pt idx="7650">
                  <c:v>130.4</c:v>
                </c:pt>
                <c:pt idx="7651">
                  <c:v>130.41754999955495</c:v>
                </c:pt>
                <c:pt idx="7652">
                  <c:v>130.43439999421437</c:v>
                </c:pt>
                <c:pt idx="7653">
                  <c:v>130.45134999752045</c:v>
                </c:pt>
                <c:pt idx="7654">
                  <c:v>130.46820000012715</c:v>
                </c:pt>
                <c:pt idx="7655">
                  <c:v>130.4857666651408</c:v>
                </c:pt>
                <c:pt idx="7656">
                  <c:v>130.5026166677475</c:v>
                </c:pt>
                <c:pt idx="7657">
                  <c:v>130.5194833278656</c:v>
                </c:pt>
                <c:pt idx="7658">
                  <c:v>130.53631666501363</c:v>
                </c:pt>
                <c:pt idx="7659">
                  <c:v>130.55316666762033</c:v>
                </c:pt>
                <c:pt idx="7660">
                  <c:v>130.57081666787465</c:v>
                </c:pt>
                <c:pt idx="7661">
                  <c:v>130.58766666253408</c:v>
                </c:pt>
                <c:pt idx="7662">
                  <c:v>130.60504999955495</c:v>
                </c:pt>
                <c:pt idx="7663">
                  <c:v>130.62191666762035</c:v>
                </c:pt>
                <c:pt idx="7664">
                  <c:v>130.63876666227978</c:v>
                </c:pt>
                <c:pt idx="7665">
                  <c:v>130.65561666488648</c:v>
                </c:pt>
                <c:pt idx="7666">
                  <c:v>130.67258333365123</c:v>
                </c:pt>
                <c:pt idx="7667">
                  <c:v>130.68943332831066</c:v>
                </c:pt>
                <c:pt idx="7668">
                  <c:v>130.70629999637603</c:v>
                </c:pt>
                <c:pt idx="7669">
                  <c:v>130.72373332977295</c:v>
                </c:pt>
                <c:pt idx="7670">
                  <c:v>130.740616663297</c:v>
                </c:pt>
                <c:pt idx="7671">
                  <c:v>130.75759999752046</c:v>
                </c:pt>
                <c:pt idx="7672">
                  <c:v>130.77445000012716</c:v>
                </c:pt>
                <c:pt idx="7673">
                  <c:v>130.79129999478658</c:v>
                </c:pt>
                <c:pt idx="7674">
                  <c:v>130.80906666119893</c:v>
                </c:pt>
                <c:pt idx="7675">
                  <c:v>130.82589999834696</c:v>
                </c:pt>
                <c:pt idx="7676">
                  <c:v>130.84328332742055</c:v>
                </c:pt>
                <c:pt idx="7677">
                  <c:v>130.86013333002725</c:v>
                </c:pt>
                <c:pt idx="7678">
                  <c:v>130.87698333263398</c:v>
                </c:pt>
                <c:pt idx="7679">
                  <c:v>130.89383332729341</c:v>
                </c:pt>
                <c:pt idx="7680">
                  <c:v>130.91068332990011</c:v>
                </c:pt>
                <c:pt idx="7681">
                  <c:v>130.92833333015443</c:v>
                </c:pt>
                <c:pt idx="7682">
                  <c:v>130.94518333276113</c:v>
                </c:pt>
                <c:pt idx="7683">
                  <c:v>130.96229999860128</c:v>
                </c:pt>
                <c:pt idx="7684">
                  <c:v>130.97915000120798</c:v>
                </c:pt>
                <c:pt idx="7685">
                  <c:v>130.99606666564941</c:v>
                </c:pt>
                <c:pt idx="7686">
                  <c:v>131.01293333371481</c:v>
                </c:pt>
                <c:pt idx="7687">
                  <c:v>131.02984999815624</c:v>
                </c:pt>
                <c:pt idx="7688">
                  <c:v>131.04698332945506</c:v>
                </c:pt>
                <c:pt idx="7689">
                  <c:v>131.06386666297914</c:v>
                </c:pt>
                <c:pt idx="7690">
                  <c:v>131.08074999650319</c:v>
                </c:pt>
                <c:pt idx="7691">
                  <c:v>131.09809999465944</c:v>
                </c:pt>
                <c:pt idx="7692">
                  <c:v>131.11493333180746</c:v>
                </c:pt>
                <c:pt idx="7693">
                  <c:v>131.13249999682108</c:v>
                </c:pt>
                <c:pt idx="7694">
                  <c:v>131.14934999942778</c:v>
                </c:pt>
                <c:pt idx="7695">
                  <c:v>131.16710000038148</c:v>
                </c:pt>
                <c:pt idx="7696">
                  <c:v>131.1839499950409</c:v>
                </c:pt>
                <c:pt idx="7697">
                  <c:v>131.20158332983652</c:v>
                </c:pt>
                <c:pt idx="7698">
                  <c:v>131.21843333244323</c:v>
                </c:pt>
                <c:pt idx="7699">
                  <c:v>131.23599999745687</c:v>
                </c:pt>
                <c:pt idx="7700">
                  <c:v>131.25285000006357</c:v>
                </c:pt>
                <c:pt idx="7701">
                  <c:v>131.27051666577657</c:v>
                </c:pt>
                <c:pt idx="7702">
                  <c:v>131.28736666043599</c:v>
                </c:pt>
                <c:pt idx="7703">
                  <c:v>131.30421666304269</c:v>
                </c:pt>
                <c:pt idx="7704">
                  <c:v>131.3210833311081</c:v>
                </c:pt>
                <c:pt idx="7705">
                  <c:v>131.33794999917347</c:v>
                </c:pt>
                <c:pt idx="7706">
                  <c:v>131.35543332894642</c:v>
                </c:pt>
                <c:pt idx="7707">
                  <c:v>131.37229999701182</c:v>
                </c:pt>
                <c:pt idx="7708">
                  <c:v>131.38914999961852</c:v>
                </c:pt>
                <c:pt idx="7709">
                  <c:v>131.40599999427795</c:v>
                </c:pt>
                <c:pt idx="7710">
                  <c:v>131.42368333339692</c:v>
                </c:pt>
                <c:pt idx="7711">
                  <c:v>131.44054999351502</c:v>
                </c:pt>
                <c:pt idx="7712">
                  <c:v>131.45766666730245</c:v>
                </c:pt>
                <c:pt idx="7713">
                  <c:v>131.47453332742054</c:v>
                </c:pt>
                <c:pt idx="7714">
                  <c:v>131.49213333129882</c:v>
                </c:pt>
                <c:pt idx="7715">
                  <c:v>131.50898333390555</c:v>
                </c:pt>
                <c:pt idx="7716">
                  <c:v>131.52671666145324</c:v>
                </c:pt>
                <c:pt idx="7717">
                  <c:v>131.54358332951864</c:v>
                </c:pt>
                <c:pt idx="7718">
                  <c:v>131.56108333269756</c:v>
                </c:pt>
                <c:pt idx="7719">
                  <c:v>131.57793332735699</c:v>
                </c:pt>
                <c:pt idx="7720">
                  <c:v>131.59479999542236</c:v>
                </c:pt>
                <c:pt idx="7721">
                  <c:v>131.61168332894644</c:v>
                </c:pt>
                <c:pt idx="7722">
                  <c:v>131.62886666456859</c:v>
                </c:pt>
                <c:pt idx="7723">
                  <c:v>131.64571666717529</c:v>
                </c:pt>
                <c:pt idx="7724">
                  <c:v>131.66316666603089</c:v>
                </c:pt>
                <c:pt idx="7725">
                  <c:v>131.68003333409627</c:v>
                </c:pt>
                <c:pt idx="7726">
                  <c:v>131.69748333295186</c:v>
                </c:pt>
                <c:pt idx="7727">
                  <c:v>131.71433332761129</c:v>
                </c:pt>
                <c:pt idx="7728">
                  <c:v>131.73153332869211</c:v>
                </c:pt>
                <c:pt idx="7729">
                  <c:v>131.74839999675751</c:v>
                </c:pt>
                <c:pt idx="7730">
                  <c:v>131.76610000133513</c:v>
                </c:pt>
                <c:pt idx="7731">
                  <c:v>131.78294999599456</c:v>
                </c:pt>
                <c:pt idx="7732">
                  <c:v>131.80008332729341</c:v>
                </c:pt>
                <c:pt idx="7733">
                  <c:v>131.81693332990011</c:v>
                </c:pt>
                <c:pt idx="7734">
                  <c:v>131.83378333250681</c:v>
                </c:pt>
                <c:pt idx="7735">
                  <c:v>131.85063332716624</c:v>
                </c:pt>
                <c:pt idx="7736">
                  <c:v>131.86758333047231</c:v>
                </c:pt>
                <c:pt idx="7737">
                  <c:v>131.88443333307902</c:v>
                </c:pt>
                <c:pt idx="7738">
                  <c:v>131.90130000114442</c:v>
                </c:pt>
                <c:pt idx="7739">
                  <c:v>131.91851666768392</c:v>
                </c:pt>
                <c:pt idx="7740">
                  <c:v>131.93536666234334</c:v>
                </c:pt>
                <c:pt idx="7741">
                  <c:v>131.95240000089009</c:v>
                </c:pt>
                <c:pt idx="7742">
                  <c:v>131.96924999554952</c:v>
                </c:pt>
                <c:pt idx="7743">
                  <c:v>131.98608333269755</c:v>
                </c:pt>
                <c:pt idx="7744">
                  <c:v>132.00293332735697</c:v>
                </c:pt>
                <c:pt idx="7745">
                  <c:v>132.02061666647595</c:v>
                </c:pt>
                <c:pt idx="7746">
                  <c:v>132.03746666113537</c:v>
                </c:pt>
                <c:pt idx="7747">
                  <c:v>132.05456666151682</c:v>
                </c:pt>
                <c:pt idx="7748">
                  <c:v>132.07141666412355</c:v>
                </c:pt>
                <c:pt idx="7749">
                  <c:v>132.08831666310627</c:v>
                </c:pt>
                <c:pt idx="7750">
                  <c:v>132.105166665713</c:v>
                </c:pt>
                <c:pt idx="7751">
                  <c:v>132.1223833322525</c:v>
                </c:pt>
                <c:pt idx="7752">
                  <c:v>132.13923332691192</c:v>
                </c:pt>
                <c:pt idx="7753">
                  <c:v>132.15673333009084</c:v>
                </c:pt>
                <c:pt idx="7754">
                  <c:v>132.17356666723887</c:v>
                </c:pt>
                <c:pt idx="7755">
                  <c:v>132.19118332862854</c:v>
                </c:pt>
                <c:pt idx="7756">
                  <c:v>132.20803333123524</c:v>
                </c:pt>
                <c:pt idx="7757">
                  <c:v>132.22549999554951</c:v>
                </c:pt>
                <c:pt idx="7758">
                  <c:v>132.24234999815624</c:v>
                </c:pt>
                <c:pt idx="7759">
                  <c:v>132.25953333377839</c:v>
                </c:pt>
                <c:pt idx="7760">
                  <c:v>132.27636666297911</c:v>
                </c:pt>
                <c:pt idx="7761">
                  <c:v>132.29323333104452</c:v>
                </c:pt>
                <c:pt idx="7762">
                  <c:v>132.31008333365122</c:v>
                </c:pt>
                <c:pt idx="7763">
                  <c:v>132.32693332831064</c:v>
                </c:pt>
                <c:pt idx="7764">
                  <c:v>132.34429999987285</c:v>
                </c:pt>
                <c:pt idx="7765">
                  <c:v>132.36114999453227</c:v>
                </c:pt>
                <c:pt idx="7766">
                  <c:v>132.37869999408721</c:v>
                </c:pt>
                <c:pt idx="7767">
                  <c:v>132.39554999669392</c:v>
                </c:pt>
                <c:pt idx="7768">
                  <c:v>132.41298333009084</c:v>
                </c:pt>
                <c:pt idx="7769">
                  <c:v>132.42984999815624</c:v>
                </c:pt>
                <c:pt idx="7770">
                  <c:v>132.44696666399639</c:v>
                </c:pt>
                <c:pt idx="7771">
                  <c:v>132.46383333206177</c:v>
                </c:pt>
                <c:pt idx="7772">
                  <c:v>132.48076666196187</c:v>
                </c:pt>
                <c:pt idx="7773">
                  <c:v>132.4976166645686</c:v>
                </c:pt>
                <c:pt idx="7774">
                  <c:v>132.5144666671753</c:v>
                </c:pt>
                <c:pt idx="7775">
                  <c:v>132.5313333272934</c:v>
                </c:pt>
                <c:pt idx="7776">
                  <c:v>132.5481833299001</c:v>
                </c:pt>
                <c:pt idx="7777">
                  <c:v>132.56501666704813</c:v>
                </c:pt>
                <c:pt idx="7778">
                  <c:v>132.58269999821979</c:v>
                </c:pt>
                <c:pt idx="7779">
                  <c:v>132.59955000082653</c:v>
                </c:pt>
                <c:pt idx="7780">
                  <c:v>132.61639999548595</c:v>
                </c:pt>
                <c:pt idx="7781">
                  <c:v>132.63324999809265</c:v>
                </c:pt>
                <c:pt idx="7782">
                  <c:v>132.65076666673025</c:v>
                </c:pt>
                <c:pt idx="7783">
                  <c:v>132.66761666138967</c:v>
                </c:pt>
                <c:pt idx="7784">
                  <c:v>132.68446666399637</c:v>
                </c:pt>
                <c:pt idx="7785">
                  <c:v>132.70133333206178</c:v>
                </c:pt>
                <c:pt idx="7786">
                  <c:v>132.71908333301545</c:v>
                </c:pt>
                <c:pt idx="7787">
                  <c:v>132.73593332767487</c:v>
                </c:pt>
                <c:pt idx="7788">
                  <c:v>132.75323332945507</c:v>
                </c:pt>
                <c:pt idx="7789">
                  <c:v>132.77009999752045</c:v>
                </c:pt>
                <c:pt idx="7790">
                  <c:v>132.78698333104452</c:v>
                </c:pt>
                <c:pt idx="7791">
                  <c:v>132.8038499991099</c:v>
                </c:pt>
                <c:pt idx="7792">
                  <c:v>132.82069999376932</c:v>
                </c:pt>
                <c:pt idx="7793">
                  <c:v>132.8381500005722</c:v>
                </c:pt>
                <c:pt idx="7794">
                  <c:v>132.85499999523162</c:v>
                </c:pt>
                <c:pt idx="7795">
                  <c:v>132.87246666749317</c:v>
                </c:pt>
                <c:pt idx="7796">
                  <c:v>132.88931666215259</c:v>
                </c:pt>
                <c:pt idx="7797">
                  <c:v>132.90671666463217</c:v>
                </c:pt>
                <c:pt idx="7798">
                  <c:v>132.92358333269755</c:v>
                </c:pt>
                <c:pt idx="7799">
                  <c:v>132.94134999910992</c:v>
                </c:pt>
                <c:pt idx="7800">
                  <c:v>132.95819999376934</c:v>
                </c:pt>
                <c:pt idx="7801">
                  <c:v>132.97534999847412</c:v>
                </c:pt>
                <c:pt idx="7802">
                  <c:v>132.99221666653952</c:v>
                </c:pt>
                <c:pt idx="7803">
                  <c:v>133.00963333447774</c:v>
                </c:pt>
                <c:pt idx="7804">
                  <c:v>133.02648332913716</c:v>
                </c:pt>
                <c:pt idx="7805">
                  <c:v>133.04408333301544</c:v>
                </c:pt>
                <c:pt idx="7806">
                  <c:v>133.06095000108084</c:v>
                </c:pt>
                <c:pt idx="7807">
                  <c:v>133.07823332945506</c:v>
                </c:pt>
                <c:pt idx="7808">
                  <c:v>133.09508333206176</c:v>
                </c:pt>
                <c:pt idx="7809">
                  <c:v>133.11193333466846</c:v>
                </c:pt>
                <c:pt idx="7810">
                  <c:v>133.12878332932789</c:v>
                </c:pt>
                <c:pt idx="7811">
                  <c:v>133.14646666049958</c:v>
                </c:pt>
                <c:pt idx="7812">
                  <c:v>133.16331666310629</c:v>
                </c:pt>
                <c:pt idx="7813">
                  <c:v>133.18104999860128</c:v>
                </c:pt>
                <c:pt idx="7814">
                  <c:v>133.19793333212536</c:v>
                </c:pt>
                <c:pt idx="7815">
                  <c:v>133.21529999574025</c:v>
                </c:pt>
                <c:pt idx="7816">
                  <c:v>133.23214999834696</c:v>
                </c:pt>
                <c:pt idx="7817">
                  <c:v>133.24953332742055</c:v>
                </c:pt>
                <c:pt idx="7818">
                  <c:v>133.26638333002725</c:v>
                </c:pt>
                <c:pt idx="7819">
                  <c:v>133.28329999446868</c:v>
                </c:pt>
                <c:pt idx="7820">
                  <c:v>133.30014999707541</c:v>
                </c:pt>
                <c:pt idx="7821">
                  <c:v>133.31708332697551</c:v>
                </c:pt>
                <c:pt idx="7822">
                  <c:v>133.33394999504088</c:v>
                </c:pt>
                <c:pt idx="7823">
                  <c:v>133.35169999599458</c:v>
                </c:pt>
                <c:pt idx="7824">
                  <c:v>133.36854999860128</c:v>
                </c:pt>
                <c:pt idx="7825">
                  <c:v>133.38598333199818</c:v>
                </c:pt>
                <c:pt idx="7826">
                  <c:v>133.40283333460491</c:v>
                </c:pt>
                <c:pt idx="7827">
                  <c:v>133.4205833276113</c:v>
                </c:pt>
                <c:pt idx="7828">
                  <c:v>133.437433330218</c:v>
                </c:pt>
                <c:pt idx="7829">
                  <c:v>133.45498332977294</c:v>
                </c:pt>
                <c:pt idx="7830">
                  <c:v>133.47183333237965</c:v>
                </c:pt>
                <c:pt idx="7831">
                  <c:v>133.48868332703907</c:v>
                </c:pt>
                <c:pt idx="7832">
                  <c:v>133.5055333296458</c:v>
                </c:pt>
                <c:pt idx="7833">
                  <c:v>133.52323333422342</c:v>
                </c:pt>
                <c:pt idx="7834">
                  <c:v>133.54008332888284</c:v>
                </c:pt>
                <c:pt idx="7835">
                  <c:v>133.55708332856497</c:v>
                </c:pt>
                <c:pt idx="7836">
                  <c:v>133.57393333117167</c:v>
                </c:pt>
                <c:pt idx="7837">
                  <c:v>133.59148333072662</c:v>
                </c:pt>
                <c:pt idx="7838">
                  <c:v>133.60833333333332</c:v>
                </c:pt>
                <c:pt idx="7839">
                  <c:v>133.62518332799274</c:v>
                </c:pt>
                <c:pt idx="7840">
                  <c:v>133.64204999605815</c:v>
                </c:pt>
                <c:pt idx="7841">
                  <c:v>133.6592333316803</c:v>
                </c:pt>
                <c:pt idx="7842">
                  <c:v>133.676083334287</c:v>
                </c:pt>
                <c:pt idx="7843">
                  <c:v>133.69328332742054</c:v>
                </c:pt>
                <c:pt idx="7844">
                  <c:v>133.71013333002728</c:v>
                </c:pt>
                <c:pt idx="7845">
                  <c:v>133.727099998792</c:v>
                </c:pt>
                <c:pt idx="7846">
                  <c:v>133.74395000139873</c:v>
                </c:pt>
                <c:pt idx="7847">
                  <c:v>133.76079999605815</c:v>
                </c:pt>
                <c:pt idx="7848">
                  <c:v>133.77843333085377</c:v>
                </c:pt>
                <c:pt idx="7849">
                  <c:v>133.7952833334605</c:v>
                </c:pt>
                <c:pt idx="7850">
                  <c:v>133.81213332811993</c:v>
                </c:pt>
                <c:pt idx="7851">
                  <c:v>133.82898333072663</c:v>
                </c:pt>
                <c:pt idx="7852">
                  <c:v>133.84671666622162</c:v>
                </c:pt>
                <c:pt idx="7853">
                  <c:v>133.86359999974567</c:v>
                </c:pt>
                <c:pt idx="7854">
                  <c:v>133.88131666183472</c:v>
                </c:pt>
                <c:pt idx="7855">
                  <c:v>133.89816666444142</c:v>
                </c:pt>
                <c:pt idx="7856">
                  <c:v>133.91508332888284</c:v>
                </c:pt>
                <c:pt idx="7857">
                  <c:v>133.93193333148957</c:v>
                </c:pt>
                <c:pt idx="7858">
                  <c:v>133.94879999955495</c:v>
                </c:pt>
                <c:pt idx="7859">
                  <c:v>133.96644999980927</c:v>
                </c:pt>
                <c:pt idx="7860">
                  <c:v>133.98331666787465</c:v>
                </c:pt>
                <c:pt idx="7861">
                  <c:v>134.00016666253407</c:v>
                </c:pt>
                <c:pt idx="7862">
                  <c:v>134.0170166651408</c:v>
                </c:pt>
                <c:pt idx="7863">
                  <c:v>134.03384999434152</c:v>
                </c:pt>
                <c:pt idx="7864">
                  <c:v>134.05084999402365</c:v>
                </c:pt>
                <c:pt idx="7865">
                  <c:v>134.06769999663035</c:v>
                </c:pt>
                <c:pt idx="7866">
                  <c:v>134.08454999923705</c:v>
                </c:pt>
                <c:pt idx="7867">
                  <c:v>134.1022666613261</c:v>
                </c:pt>
                <c:pt idx="7868">
                  <c:v>134.1191166639328</c:v>
                </c:pt>
                <c:pt idx="7869">
                  <c:v>134.13638332684835</c:v>
                </c:pt>
                <c:pt idx="7870">
                  <c:v>134.15323332945505</c:v>
                </c:pt>
                <c:pt idx="7871">
                  <c:v>134.1703666607539</c:v>
                </c:pt>
                <c:pt idx="7872">
                  <c:v>134.1872166633606</c:v>
                </c:pt>
                <c:pt idx="7873">
                  <c:v>134.20470000108082</c:v>
                </c:pt>
                <c:pt idx="7874">
                  <c:v>134.22154999574025</c:v>
                </c:pt>
                <c:pt idx="7875">
                  <c:v>134.23894999821979</c:v>
                </c:pt>
                <c:pt idx="7876">
                  <c:v>134.25580000082653</c:v>
                </c:pt>
                <c:pt idx="7877">
                  <c:v>134.27318332990009</c:v>
                </c:pt>
                <c:pt idx="7878">
                  <c:v>134.2900499979655</c:v>
                </c:pt>
                <c:pt idx="7879">
                  <c:v>134.3069000005722</c:v>
                </c:pt>
                <c:pt idx="7880">
                  <c:v>134.32373332977295</c:v>
                </c:pt>
                <c:pt idx="7881">
                  <c:v>134.34114999771117</c:v>
                </c:pt>
                <c:pt idx="7882">
                  <c:v>134.3580000003179</c:v>
                </c:pt>
                <c:pt idx="7883">
                  <c:v>134.37516666253407</c:v>
                </c:pt>
                <c:pt idx="7884">
                  <c:v>134.3920166651408</c:v>
                </c:pt>
                <c:pt idx="7885">
                  <c:v>134.4088666677475</c:v>
                </c:pt>
                <c:pt idx="7886">
                  <c:v>134.42571666240693</c:v>
                </c:pt>
                <c:pt idx="7887">
                  <c:v>134.4425833304723</c:v>
                </c:pt>
                <c:pt idx="7888">
                  <c:v>134.46030000050862</c:v>
                </c:pt>
                <c:pt idx="7889">
                  <c:v>134.47714999516805</c:v>
                </c:pt>
                <c:pt idx="7890">
                  <c:v>134.4947833299637</c:v>
                </c:pt>
                <c:pt idx="7891">
                  <c:v>134.5116333325704</c:v>
                </c:pt>
                <c:pt idx="7892">
                  <c:v>134.52909999688467</c:v>
                </c:pt>
                <c:pt idx="7893">
                  <c:v>134.54594999949137</c:v>
                </c:pt>
                <c:pt idx="7894">
                  <c:v>134.56353332996369</c:v>
                </c:pt>
                <c:pt idx="7895">
                  <c:v>134.58051666418712</c:v>
                </c:pt>
                <c:pt idx="7896">
                  <c:v>134.59784999688466</c:v>
                </c:pt>
                <c:pt idx="7897">
                  <c:v>134.61468333403269</c:v>
                </c:pt>
                <c:pt idx="7898">
                  <c:v>134.63194999694824</c:v>
                </c:pt>
                <c:pt idx="7899">
                  <c:v>134.64879999955494</c:v>
                </c:pt>
                <c:pt idx="7900">
                  <c:v>134.66658333142598</c:v>
                </c:pt>
                <c:pt idx="7901">
                  <c:v>134.68343333403269</c:v>
                </c:pt>
                <c:pt idx="7902">
                  <c:v>134.70028332869211</c:v>
                </c:pt>
                <c:pt idx="7903">
                  <c:v>134.71714999675751</c:v>
                </c:pt>
                <c:pt idx="7904">
                  <c:v>134.73404999574026</c:v>
                </c:pt>
                <c:pt idx="7905">
                  <c:v>134.75093332926431</c:v>
                </c:pt>
                <c:pt idx="7906">
                  <c:v>134.76778333187104</c:v>
                </c:pt>
                <c:pt idx="7907">
                  <c:v>134.78533333142599</c:v>
                </c:pt>
                <c:pt idx="7908">
                  <c:v>134.80218333403269</c:v>
                </c:pt>
                <c:pt idx="7909">
                  <c:v>134.81950000127156</c:v>
                </c:pt>
                <c:pt idx="7910">
                  <c:v>134.83636666138966</c:v>
                </c:pt>
                <c:pt idx="7911">
                  <c:v>134.85353333155314</c:v>
                </c:pt>
                <c:pt idx="7912">
                  <c:v>134.87038333415984</c:v>
                </c:pt>
                <c:pt idx="7913">
                  <c:v>134.88723332881926</c:v>
                </c:pt>
                <c:pt idx="7914">
                  <c:v>134.90406666596729</c:v>
                </c:pt>
                <c:pt idx="7915">
                  <c:v>134.92149999936422</c:v>
                </c:pt>
                <c:pt idx="7916">
                  <c:v>134.93834999402364</c:v>
                </c:pt>
                <c:pt idx="7917">
                  <c:v>134.95533332824706</c:v>
                </c:pt>
                <c:pt idx="7918">
                  <c:v>134.97218333085377</c:v>
                </c:pt>
                <c:pt idx="7919">
                  <c:v>134.9890333334605</c:v>
                </c:pt>
                <c:pt idx="7920">
                  <c:v>135.00681666533151</c:v>
                </c:pt>
                <c:pt idx="7921">
                  <c:v>135.02366666793824</c:v>
                </c:pt>
                <c:pt idx="7922">
                  <c:v>135.04134999910991</c:v>
                </c:pt>
                <c:pt idx="7923">
                  <c:v>135.05819999376934</c:v>
                </c:pt>
                <c:pt idx="7924">
                  <c:v>135.07573332786561</c:v>
                </c:pt>
                <c:pt idx="7925">
                  <c:v>135.09258333047231</c:v>
                </c:pt>
                <c:pt idx="7926">
                  <c:v>135.10976666609446</c:v>
                </c:pt>
                <c:pt idx="7927">
                  <c:v>135.12661666075388</c:v>
                </c:pt>
                <c:pt idx="7928">
                  <c:v>135.14436666170755</c:v>
                </c:pt>
                <c:pt idx="7929">
                  <c:v>135.16121666431428</c:v>
                </c:pt>
                <c:pt idx="7930">
                  <c:v>135.17853333155315</c:v>
                </c:pt>
                <c:pt idx="7931">
                  <c:v>135.19536666075388</c:v>
                </c:pt>
                <c:pt idx="7932">
                  <c:v>135.21223332881928</c:v>
                </c:pt>
                <c:pt idx="7933">
                  <c:v>135.22908333142598</c:v>
                </c:pt>
                <c:pt idx="7934">
                  <c:v>135.24608333110808</c:v>
                </c:pt>
                <c:pt idx="7935">
                  <c:v>135.26293333371481</c:v>
                </c:pt>
                <c:pt idx="7936">
                  <c:v>135.27978332837424</c:v>
                </c:pt>
                <c:pt idx="7937">
                  <c:v>135.29704999923706</c:v>
                </c:pt>
                <c:pt idx="7938">
                  <c:v>135.31389999389648</c:v>
                </c:pt>
                <c:pt idx="7939">
                  <c:v>135.33086666266124</c:v>
                </c:pt>
                <c:pt idx="7940">
                  <c:v>135.34771666526794</c:v>
                </c:pt>
                <c:pt idx="7941">
                  <c:v>135.36456666787464</c:v>
                </c:pt>
                <c:pt idx="7942">
                  <c:v>135.38141666253406</c:v>
                </c:pt>
                <c:pt idx="7943">
                  <c:v>135.39911666711171</c:v>
                </c:pt>
                <c:pt idx="7944">
                  <c:v>135.41598332722981</c:v>
                </c:pt>
                <c:pt idx="7945">
                  <c:v>135.43334999879201</c:v>
                </c:pt>
                <c:pt idx="7946">
                  <c:v>135.45020000139871</c:v>
                </c:pt>
                <c:pt idx="7947">
                  <c:v>135.46704999605814</c:v>
                </c:pt>
                <c:pt idx="7948">
                  <c:v>135.48389999866487</c:v>
                </c:pt>
                <c:pt idx="7949">
                  <c:v>135.50084999402364</c:v>
                </c:pt>
                <c:pt idx="7950">
                  <c:v>135.51769999663034</c:v>
                </c:pt>
                <c:pt idx="7951">
                  <c:v>135.53454999923707</c:v>
                </c:pt>
                <c:pt idx="7952">
                  <c:v>135.55231666564941</c:v>
                </c:pt>
                <c:pt idx="7953">
                  <c:v>135.56916666030884</c:v>
                </c:pt>
                <c:pt idx="7954">
                  <c:v>135.58633333047231</c:v>
                </c:pt>
                <c:pt idx="7955">
                  <c:v>135.60323332945507</c:v>
                </c:pt>
                <c:pt idx="7956">
                  <c:v>135.62091666062673</c:v>
                </c:pt>
                <c:pt idx="7957">
                  <c:v>135.63776666323344</c:v>
                </c:pt>
                <c:pt idx="7958">
                  <c:v>135.65543332894643</c:v>
                </c:pt>
                <c:pt idx="7959">
                  <c:v>135.67228333155313</c:v>
                </c:pt>
                <c:pt idx="7960">
                  <c:v>135.68914999961854</c:v>
                </c:pt>
                <c:pt idx="7961">
                  <c:v>135.70599999427796</c:v>
                </c:pt>
                <c:pt idx="7962">
                  <c:v>135.72286666234334</c:v>
                </c:pt>
                <c:pt idx="7963">
                  <c:v>135.73984999656676</c:v>
                </c:pt>
                <c:pt idx="7964">
                  <c:v>135.75669999917349</c:v>
                </c:pt>
                <c:pt idx="7965">
                  <c:v>135.77353332837421</c:v>
                </c:pt>
                <c:pt idx="7966">
                  <c:v>135.79038333098094</c:v>
                </c:pt>
                <c:pt idx="7967">
                  <c:v>135.80731666088104</c:v>
                </c:pt>
                <c:pt idx="7968">
                  <c:v>135.82416666348774</c:v>
                </c:pt>
                <c:pt idx="7969">
                  <c:v>135.84188333352407</c:v>
                </c:pt>
                <c:pt idx="7970">
                  <c:v>135.85873332818349</c:v>
                </c:pt>
                <c:pt idx="7971">
                  <c:v>135.87599999904631</c:v>
                </c:pt>
                <c:pt idx="7972">
                  <c:v>135.89286666711172</c:v>
                </c:pt>
                <c:pt idx="7973">
                  <c:v>135.90983332792919</c:v>
                </c:pt>
                <c:pt idx="7974">
                  <c:v>135.92668333053589</c:v>
                </c:pt>
                <c:pt idx="7975">
                  <c:v>135.9435333331426</c:v>
                </c:pt>
                <c:pt idx="7976">
                  <c:v>135.96099999745687</c:v>
                </c:pt>
                <c:pt idx="7977">
                  <c:v>135.97801666259767</c:v>
                </c:pt>
                <c:pt idx="7978">
                  <c:v>135.99486666520437</c:v>
                </c:pt>
                <c:pt idx="7979">
                  <c:v>136.01171666781107</c:v>
                </c:pt>
                <c:pt idx="7980">
                  <c:v>136.02911666234334</c:v>
                </c:pt>
                <c:pt idx="7981">
                  <c:v>136.04596666495004</c:v>
                </c:pt>
                <c:pt idx="7982">
                  <c:v>136.06349999904631</c:v>
                </c:pt>
                <c:pt idx="7983">
                  <c:v>136.08034999370574</c:v>
                </c:pt>
                <c:pt idx="7984">
                  <c:v>136.09806666374206</c:v>
                </c:pt>
                <c:pt idx="7985">
                  <c:v>136.11491666634876</c:v>
                </c:pt>
                <c:pt idx="7986">
                  <c:v>136.13181666533151</c:v>
                </c:pt>
                <c:pt idx="7987">
                  <c:v>136.14866666793824</c:v>
                </c:pt>
                <c:pt idx="7988">
                  <c:v>136.16633333365124</c:v>
                </c:pt>
                <c:pt idx="7989">
                  <c:v>136.18318332831066</c:v>
                </c:pt>
                <c:pt idx="7990">
                  <c:v>136.20003333091736</c:v>
                </c:pt>
                <c:pt idx="7991">
                  <c:v>136.21688333352407</c:v>
                </c:pt>
                <c:pt idx="7992">
                  <c:v>136.23373332818349</c:v>
                </c:pt>
                <c:pt idx="7993">
                  <c:v>136.25089999834697</c:v>
                </c:pt>
                <c:pt idx="7994">
                  <c:v>136.26776666641234</c:v>
                </c:pt>
                <c:pt idx="7995">
                  <c:v>136.28524999618531</c:v>
                </c:pt>
                <c:pt idx="7996">
                  <c:v>136.30209999879202</c:v>
                </c:pt>
                <c:pt idx="7997">
                  <c:v>136.31909999847412</c:v>
                </c:pt>
                <c:pt idx="7998">
                  <c:v>136.33595000108082</c:v>
                </c:pt>
                <c:pt idx="7999">
                  <c:v>136.35281666119894</c:v>
                </c:pt>
                <c:pt idx="8000">
                  <c:v>136.36968332926432</c:v>
                </c:pt>
                <c:pt idx="8001">
                  <c:v>136.38703332742054</c:v>
                </c:pt>
                <c:pt idx="8002">
                  <c:v>136.40388333002727</c:v>
                </c:pt>
                <c:pt idx="8003">
                  <c:v>136.42099999586742</c:v>
                </c:pt>
                <c:pt idx="8004">
                  <c:v>136.43784999847412</c:v>
                </c:pt>
                <c:pt idx="8005">
                  <c:v>136.45548333326977</c:v>
                </c:pt>
                <c:pt idx="8006">
                  <c:v>136.47233332792919</c:v>
                </c:pt>
                <c:pt idx="8007">
                  <c:v>136.48976666132609</c:v>
                </c:pt>
                <c:pt idx="8008">
                  <c:v>136.50661666393279</c:v>
                </c:pt>
                <c:pt idx="8009">
                  <c:v>136.52400000095366</c:v>
                </c:pt>
                <c:pt idx="8010">
                  <c:v>136.54086666107179</c:v>
                </c:pt>
                <c:pt idx="8011">
                  <c:v>136.55773332913716</c:v>
                </c:pt>
                <c:pt idx="8012">
                  <c:v>136.57458333174387</c:v>
                </c:pt>
                <c:pt idx="8013">
                  <c:v>136.59159999688467</c:v>
                </c:pt>
                <c:pt idx="8014">
                  <c:v>136.60844999949137</c:v>
                </c:pt>
                <c:pt idx="8015">
                  <c:v>136.62531666755677</c:v>
                </c:pt>
                <c:pt idx="8016">
                  <c:v>136.64268333117167</c:v>
                </c:pt>
                <c:pt idx="8017">
                  <c:v>136.65953333377837</c:v>
                </c:pt>
                <c:pt idx="8018">
                  <c:v>136.67711666425069</c:v>
                </c:pt>
                <c:pt idx="8019">
                  <c:v>136.69396666685739</c:v>
                </c:pt>
                <c:pt idx="8020">
                  <c:v>136.71108333269754</c:v>
                </c:pt>
                <c:pt idx="8021">
                  <c:v>136.72793332735696</c:v>
                </c:pt>
                <c:pt idx="8022">
                  <c:v>136.74529999891917</c:v>
                </c:pt>
                <c:pt idx="8023">
                  <c:v>136.76214999357859</c:v>
                </c:pt>
                <c:pt idx="8024">
                  <c:v>136.77899999618529</c:v>
                </c:pt>
                <c:pt idx="8025">
                  <c:v>136.7958666642507</c:v>
                </c:pt>
                <c:pt idx="8026">
                  <c:v>136.81356666088104</c:v>
                </c:pt>
                <c:pt idx="8027">
                  <c:v>136.83044999440511</c:v>
                </c:pt>
                <c:pt idx="8028">
                  <c:v>136.84773333072661</c:v>
                </c:pt>
                <c:pt idx="8029">
                  <c:v>136.86459999879202</c:v>
                </c:pt>
                <c:pt idx="8030">
                  <c:v>136.88145000139872</c:v>
                </c:pt>
                <c:pt idx="8031">
                  <c:v>136.89829999605814</c:v>
                </c:pt>
                <c:pt idx="8032">
                  <c:v>136.91554999351501</c:v>
                </c:pt>
                <c:pt idx="8033">
                  <c:v>136.93239999612172</c:v>
                </c:pt>
                <c:pt idx="8034">
                  <c:v>136.95010000069936</c:v>
                </c:pt>
                <c:pt idx="8035">
                  <c:v>136.96696666081746</c:v>
                </c:pt>
                <c:pt idx="8036">
                  <c:v>136.98408333460489</c:v>
                </c:pt>
                <c:pt idx="8037">
                  <c:v>137.00094999472302</c:v>
                </c:pt>
                <c:pt idx="8038">
                  <c:v>137.01848332881929</c:v>
                </c:pt>
                <c:pt idx="8039">
                  <c:v>137.03534999688466</c:v>
                </c:pt>
                <c:pt idx="8040">
                  <c:v>137.05295000076293</c:v>
                </c:pt>
                <c:pt idx="8041">
                  <c:v>137.06979999542236</c:v>
                </c:pt>
                <c:pt idx="8042">
                  <c:v>137.08664999802906</c:v>
                </c:pt>
                <c:pt idx="8043">
                  <c:v>137.10350000063579</c:v>
                </c:pt>
                <c:pt idx="8044">
                  <c:v>137.12034999529521</c:v>
                </c:pt>
                <c:pt idx="8045">
                  <c:v>137.13721666336059</c:v>
                </c:pt>
                <c:pt idx="8046">
                  <c:v>137.15498332977296</c:v>
                </c:pt>
                <c:pt idx="8047">
                  <c:v>137.17184999783834</c:v>
                </c:pt>
                <c:pt idx="8048">
                  <c:v>137.18958333333333</c:v>
                </c:pt>
                <c:pt idx="8049">
                  <c:v>137.20643332799276</c:v>
                </c:pt>
                <c:pt idx="8050">
                  <c:v>137.22335000038146</c:v>
                </c:pt>
                <c:pt idx="8051">
                  <c:v>137.24019999504088</c:v>
                </c:pt>
                <c:pt idx="8052">
                  <c:v>137.25755000114441</c:v>
                </c:pt>
                <c:pt idx="8053">
                  <c:v>137.27439999580383</c:v>
                </c:pt>
                <c:pt idx="8054">
                  <c:v>137.2920833269755</c:v>
                </c:pt>
                <c:pt idx="8055">
                  <c:v>137.3089333295822</c:v>
                </c:pt>
                <c:pt idx="8056">
                  <c:v>137.32578333218893</c:v>
                </c:pt>
                <c:pt idx="8057">
                  <c:v>137.34263332684836</c:v>
                </c:pt>
                <c:pt idx="8058">
                  <c:v>137.35998333295186</c:v>
                </c:pt>
                <c:pt idx="8059">
                  <c:v>137.37683332761128</c:v>
                </c:pt>
                <c:pt idx="8060">
                  <c:v>137.39451666673025</c:v>
                </c:pt>
                <c:pt idx="8061">
                  <c:v>137.41136666138968</c:v>
                </c:pt>
                <c:pt idx="8062">
                  <c:v>137.42821666399638</c:v>
                </c:pt>
                <c:pt idx="8063">
                  <c:v>137.44509999752046</c:v>
                </c:pt>
                <c:pt idx="8064">
                  <c:v>137.46209999720256</c:v>
                </c:pt>
                <c:pt idx="8065">
                  <c:v>137.47894999980926</c:v>
                </c:pt>
                <c:pt idx="8066">
                  <c:v>137.49579999446868</c:v>
                </c:pt>
                <c:pt idx="8067">
                  <c:v>137.51266666253409</c:v>
                </c:pt>
                <c:pt idx="8068">
                  <c:v>137.52958332697551</c:v>
                </c:pt>
                <c:pt idx="8069">
                  <c:v>137.54643332958221</c:v>
                </c:pt>
                <c:pt idx="8070">
                  <c:v>137.56401666800181</c:v>
                </c:pt>
                <c:pt idx="8071">
                  <c:v>137.58086666266124</c:v>
                </c:pt>
                <c:pt idx="8072">
                  <c:v>137.59773333072661</c:v>
                </c:pt>
                <c:pt idx="8073">
                  <c:v>137.61458333333334</c:v>
                </c:pt>
                <c:pt idx="8074">
                  <c:v>137.63196666240691</c:v>
                </c:pt>
                <c:pt idx="8075">
                  <c:v>137.64883333047231</c:v>
                </c:pt>
                <c:pt idx="8076">
                  <c:v>137.66568333307902</c:v>
                </c:pt>
                <c:pt idx="8077">
                  <c:v>137.68253332773844</c:v>
                </c:pt>
                <c:pt idx="8078">
                  <c:v>137.69938333034514</c:v>
                </c:pt>
                <c:pt idx="8079">
                  <c:v>137.71711666584014</c:v>
                </c:pt>
                <c:pt idx="8080">
                  <c:v>137.73399999936422</c:v>
                </c:pt>
                <c:pt idx="8081">
                  <c:v>137.75143333276114</c:v>
                </c:pt>
                <c:pt idx="8082">
                  <c:v>137.76828332742056</c:v>
                </c:pt>
                <c:pt idx="8083">
                  <c:v>137.78588333129883</c:v>
                </c:pt>
                <c:pt idx="8084">
                  <c:v>137.80273333390554</c:v>
                </c:pt>
                <c:pt idx="8085">
                  <c:v>137.81956666310629</c:v>
                </c:pt>
                <c:pt idx="8086">
                  <c:v>137.83643333117166</c:v>
                </c:pt>
                <c:pt idx="8087">
                  <c:v>137.85328333377839</c:v>
                </c:pt>
                <c:pt idx="8088">
                  <c:v>137.87103333473206</c:v>
                </c:pt>
                <c:pt idx="8089">
                  <c:v>137.88791666030883</c:v>
                </c:pt>
                <c:pt idx="8090">
                  <c:v>137.90481666723886</c:v>
                </c:pt>
                <c:pt idx="8091">
                  <c:v>137.92168332735699</c:v>
                </c:pt>
                <c:pt idx="8092">
                  <c:v>137.93858333428702</c:v>
                </c:pt>
                <c:pt idx="8093">
                  <c:v>137.95546666781107</c:v>
                </c:pt>
                <c:pt idx="8094">
                  <c:v>137.97316666444144</c:v>
                </c:pt>
                <c:pt idx="8095">
                  <c:v>137.99001666704814</c:v>
                </c:pt>
                <c:pt idx="8096">
                  <c:v>138.00773332913715</c:v>
                </c:pt>
                <c:pt idx="8097">
                  <c:v>138.02476666768391</c:v>
                </c:pt>
                <c:pt idx="8098">
                  <c:v>138.04239999453227</c:v>
                </c:pt>
                <c:pt idx="8099">
                  <c:v>138.05926666259765</c:v>
                </c:pt>
                <c:pt idx="8100">
                  <c:v>138.07634999752045</c:v>
                </c:pt>
                <c:pt idx="8101">
                  <c:v>138.09320000012715</c:v>
                </c:pt>
                <c:pt idx="8102">
                  <c:v>138.11079999605815</c:v>
                </c:pt>
                <c:pt idx="8103">
                  <c:v>138.12764999866485</c:v>
                </c:pt>
                <c:pt idx="8104">
                  <c:v>138.14451666673025</c:v>
                </c:pt>
                <c:pt idx="8105">
                  <c:v>138.16136666138968</c:v>
                </c:pt>
                <c:pt idx="8106">
                  <c:v>138.17869999408722</c:v>
                </c:pt>
                <c:pt idx="8107">
                  <c:v>138.19554999669393</c:v>
                </c:pt>
                <c:pt idx="8108">
                  <c:v>138.21239999930063</c:v>
                </c:pt>
                <c:pt idx="8109">
                  <c:v>138.22928333282471</c:v>
                </c:pt>
                <c:pt idx="8110">
                  <c:v>138.24629999796551</c:v>
                </c:pt>
                <c:pt idx="8111">
                  <c:v>138.26316666603088</c:v>
                </c:pt>
                <c:pt idx="8112">
                  <c:v>138.28001666069031</c:v>
                </c:pt>
                <c:pt idx="8113">
                  <c:v>138.29686666329701</c:v>
                </c:pt>
                <c:pt idx="8114">
                  <c:v>138.31373333136241</c:v>
                </c:pt>
                <c:pt idx="8115">
                  <c:v>138.33136666615803</c:v>
                </c:pt>
                <c:pt idx="8116">
                  <c:v>138.34821666081746</c:v>
                </c:pt>
                <c:pt idx="8117">
                  <c:v>138.365616663297</c:v>
                </c:pt>
                <c:pt idx="8118">
                  <c:v>138.38248333136241</c:v>
                </c:pt>
                <c:pt idx="8119">
                  <c:v>138.39929999510449</c:v>
                </c:pt>
                <c:pt idx="8120">
                  <c:v>138.41614999771119</c:v>
                </c:pt>
                <c:pt idx="8121">
                  <c:v>138.43310000101727</c:v>
                </c:pt>
                <c:pt idx="8122">
                  <c:v>138.44994999567669</c:v>
                </c:pt>
                <c:pt idx="8123">
                  <c:v>138.46679999828339</c:v>
                </c:pt>
                <c:pt idx="8124">
                  <c:v>138.48453333377839</c:v>
                </c:pt>
                <c:pt idx="8125">
                  <c:v>138.50138332843781</c:v>
                </c:pt>
                <c:pt idx="8126">
                  <c:v>138.51881666183471</c:v>
                </c:pt>
                <c:pt idx="8127">
                  <c:v>138.53566666444144</c:v>
                </c:pt>
                <c:pt idx="8128">
                  <c:v>138.55281666119893</c:v>
                </c:pt>
                <c:pt idx="8129">
                  <c:v>138.56966666380563</c:v>
                </c:pt>
                <c:pt idx="8130">
                  <c:v>138.58651666641236</c:v>
                </c:pt>
                <c:pt idx="8131">
                  <c:v>138.60338333447774</c:v>
                </c:pt>
                <c:pt idx="8132">
                  <c:v>138.62033332983654</c:v>
                </c:pt>
                <c:pt idx="8133">
                  <c:v>138.63718333244324</c:v>
                </c:pt>
                <c:pt idx="8134">
                  <c:v>138.65403332710267</c:v>
                </c:pt>
                <c:pt idx="8135">
                  <c:v>138.67106666564942</c:v>
                </c:pt>
                <c:pt idx="8136">
                  <c:v>138.68791666030884</c:v>
                </c:pt>
                <c:pt idx="8137">
                  <c:v>138.70476666291555</c:v>
                </c:pt>
                <c:pt idx="8138">
                  <c:v>138.72253332932789</c:v>
                </c:pt>
                <c:pt idx="8139">
                  <c:v>138.73939999739329</c:v>
                </c:pt>
                <c:pt idx="8140">
                  <c:v>138.75631666183472</c:v>
                </c:pt>
                <c:pt idx="8141">
                  <c:v>138.77316666444142</c:v>
                </c:pt>
                <c:pt idx="8142">
                  <c:v>138.79001666704815</c:v>
                </c:pt>
                <c:pt idx="8143">
                  <c:v>138.80778333346049</c:v>
                </c:pt>
                <c:pt idx="8144">
                  <c:v>138.82464999357859</c:v>
                </c:pt>
                <c:pt idx="8145">
                  <c:v>138.84158333142599</c:v>
                </c:pt>
                <c:pt idx="8146">
                  <c:v>138.85844999949137</c:v>
                </c:pt>
                <c:pt idx="8147">
                  <c:v>138.87575000127157</c:v>
                </c:pt>
                <c:pt idx="8148">
                  <c:v>138.89261666138967</c:v>
                </c:pt>
                <c:pt idx="8149">
                  <c:v>138.90946666399637</c:v>
                </c:pt>
                <c:pt idx="8150">
                  <c:v>138.92633333206177</c:v>
                </c:pt>
                <c:pt idx="8151">
                  <c:v>138.94334999720255</c:v>
                </c:pt>
                <c:pt idx="8152">
                  <c:v>138.96019999980928</c:v>
                </c:pt>
                <c:pt idx="8153">
                  <c:v>138.97703332901</c:v>
                </c:pt>
                <c:pt idx="8154">
                  <c:v>138.99399999777475</c:v>
                </c:pt>
                <c:pt idx="8155">
                  <c:v>139.01095000108083</c:v>
                </c:pt>
                <c:pt idx="8156">
                  <c:v>139.02779999574025</c:v>
                </c:pt>
                <c:pt idx="8157">
                  <c:v>139.04464999834696</c:v>
                </c:pt>
                <c:pt idx="8158">
                  <c:v>139.06150000095369</c:v>
                </c:pt>
                <c:pt idx="8159">
                  <c:v>139.0787833293279</c:v>
                </c:pt>
                <c:pt idx="8160">
                  <c:v>139.09563333193461</c:v>
                </c:pt>
                <c:pt idx="8161">
                  <c:v>139.11250000000001</c:v>
                </c:pt>
                <c:pt idx="8162">
                  <c:v>139.12936666806539</c:v>
                </c:pt>
                <c:pt idx="8163">
                  <c:v>139.14633332888286</c:v>
                </c:pt>
                <c:pt idx="8164">
                  <c:v>139.16318333148956</c:v>
                </c:pt>
                <c:pt idx="8165">
                  <c:v>139.18004999955494</c:v>
                </c:pt>
                <c:pt idx="8166">
                  <c:v>139.19751666386921</c:v>
                </c:pt>
                <c:pt idx="8167">
                  <c:v>139.21436666647594</c:v>
                </c:pt>
                <c:pt idx="8168">
                  <c:v>139.23161666393281</c:v>
                </c:pt>
                <c:pt idx="8169">
                  <c:v>139.24846666653951</c:v>
                </c:pt>
                <c:pt idx="8170">
                  <c:v>139.26613333225251</c:v>
                </c:pt>
                <c:pt idx="8171">
                  <c:v>139.28296666145326</c:v>
                </c:pt>
                <c:pt idx="8172">
                  <c:v>139.30036666393281</c:v>
                </c:pt>
                <c:pt idx="8173">
                  <c:v>139.31721666653951</c:v>
                </c:pt>
                <c:pt idx="8174">
                  <c:v>139.33434999783833</c:v>
                </c:pt>
                <c:pt idx="8175">
                  <c:v>139.35121666590373</c:v>
                </c:pt>
                <c:pt idx="8176">
                  <c:v>139.36806666056316</c:v>
                </c:pt>
                <c:pt idx="8177">
                  <c:v>139.38506666024526</c:v>
                </c:pt>
                <c:pt idx="8178">
                  <c:v>139.40191666285196</c:v>
                </c:pt>
                <c:pt idx="8179">
                  <c:v>139.41876666545869</c:v>
                </c:pt>
                <c:pt idx="8180">
                  <c:v>139.43563333352407</c:v>
                </c:pt>
                <c:pt idx="8181">
                  <c:v>139.45256666342416</c:v>
                </c:pt>
                <c:pt idx="8182">
                  <c:v>139.4694166660309</c:v>
                </c:pt>
                <c:pt idx="8183">
                  <c:v>139.48628333409627</c:v>
                </c:pt>
                <c:pt idx="8184">
                  <c:v>139.50324999491374</c:v>
                </c:pt>
                <c:pt idx="8185">
                  <c:v>139.52009999752045</c:v>
                </c:pt>
                <c:pt idx="8186">
                  <c:v>139.53695000012715</c:v>
                </c:pt>
                <c:pt idx="8187">
                  <c:v>139.55460000038147</c:v>
                </c:pt>
                <c:pt idx="8188">
                  <c:v>139.57146666049957</c:v>
                </c:pt>
                <c:pt idx="8189">
                  <c:v>139.58831666310627</c:v>
                </c:pt>
                <c:pt idx="8190">
                  <c:v>139.60518333117167</c:v>
                </c:pt>
                <c:pt idx="8191">
                  <c:v>139.6223833322525</c:v>
                </c:pt>
                <c:pt idx="8192">
                  <c:v>139.63923332691192</c:v>
                </c:pt>
                <c:pt idx="8193">
                  <c:v>139.65666666030884</c:v>
                </c:pt>
                <c:pt idx="8194">
                  <c:v>139.67351666291555</c:v>
                </c:pt>
                <c:pt idx="8195">
                  <c:v>139.69073332945507</c:v>
                </c:pt>
                <c:pt idx="8196">
                  <c:v>139.70761666297912</c:v>
                </c:pt>
                <c:pt idx="8197">
                  <c:v>139.72459999720255</c:v>
                </c:pt>
                <c:pt idx="8198">
                  <c:v>139.74144999980928</c:v>
                </c:pt>
                <c:pt idx="8199">
                  <c:v>139.75914999643962</c:v>
                </c:pt>
                <c:pt idx="8200">
                  <c:v>139.77601666450499</c:v>
                </c:pt>
                <c:pt idx="8201">
                  <c:v>139.79331666628519</c:v>
                </c:pt>
                <c:pt idx="8202">
                  <c:v>139.8101833343506</c:v>
                </c:pt>
                <c:pt idx="8203">
                  <c:v>139.82703332901002</c:v>
                </c:pt>
                <c:pt idx="8204">
                  <c:v>139.84388333161672</c:v>
                </c:pt>
                <c:pt idx="8205">
                  <c:v>139.86071666081747</c:v>
                </c:pt>
                <c:pt idx="8206">
                  <c:v>139.8781999985377</c:v>
                </c:pt>
                <c:pt idx="8207">
                  <c:v>139.8950500011444</c:v>
                </c:pt>
                <c:pt idx="8208">
                  <c:v>139.91273333231609</c:v>
                </c:pt>
                <c:pt idx="8209">
                  <c:v>139.92958332697552</c:v>
                </c:pt>
                <c:pt idx="8210">
                  <c:v>139.9465833346049</c:v>
                </c:pt>
                <c:pt idx="8211">
                  <c:v>139.96343332926432</c:v>
                </c:pt>
                <c:pt idx="8212">
                  <c:v>139.98028333187102</c:v>
                </c:pt>
                <c:pt idx="8213">
                  <c:v>139.99746666749317</c:v>
                </c:pt>
                <c:pt idx="8214">
                  <c:v>140.0143333276113</c:v>
                </c:pt>
                <c:pt idx="8215">
                  <c:v>140.0313333272934</c:v>
                </c:pt>
                <c:pt idx="8216">
                  <c:v>140.0481833299001</c:v>
                </c:pt>
                <c:pt idx="8217">
                  <c:v>140.06536666552225</c:v>
                </c:pt>
                <c:pt idx="8218">
                  <c:v>140.08221666018167</c:v>
                </c:pt>
                <c:pt idx="8219">
                  <c:v>140.0993499994278</c:v>
                </c:pt>
                <c:pt idx="8220">
                  <c:v>140.11619999408722</c:v>
                </c:pt>
                <c:pt idx="8221">
                  <c:v>140.13304999669393</c:v>
                </c:pt>
                <c:pt idx="8222">
                  <c:v>140.14988333384196</c:v>
                </c:pt>
                <c:pt idx="8223">
                  <c:v>140.16674999396005</c:v>
                </c:pt>
                <c:pt idx="8224">
                  <c:v>140.18420000076293</c:v>
                </c:pt>
                <c:pt idx="8225">
                  <c:v>140.20106666088105</c:v>
                </c:pt>
                <c:pt idx="8226">
                  <c:v>140.21848332881927</c:v>
                </c:pt>
                <c:pt idx="8227">
                  <c:v>140.23548332850137</c:v>
                </c:pt>
                <c:pt idx="8228">
                  <c:v>140.2523333311081</c:v>
                </c:pt>
                <c:pt idx="8229">
                  <c:v>140.26918333371481</c:v>
                </c:pt>
                <c:pt idx="8230">
                  <c:v>140.28666666348775</c:v>
                </c:pt>
                <c:pt idx="8231">
                  <c:v>140.30351666609445</c:v>
                </c:pt>
                <c:pt idx="8232">
                  <c:v>140.3206499973933</c:v>
                </c:pt>
                <c:pt idx="8233">
                  <c:v>140.33750000000001</c:v>
                </c:pt>
                <c:pt idx="8234">
                  <c:v>140.35436666806538</c:v>
                </c:pt>
                <c:pt idx="8235">
                  <c:v>140.37121666272481</c:v>
                </c:pt>
                <c:pt idx="8236">
                  <c:v>140.38808333079021</c:v>
                </c:pt>
                <c:pt idx="8237">
                  <c:v>140.4057499965032</c:v>
                </c:pt>
                <c:pt idx="8238">
                  <c:v>140.42259999910991</c:v>
                </c:pt>
                <c:pt idx="8239">
                  <c:v>140.43963332970938</c:v>
                </c:pt>
                <c:pt idx="8240">
                  <c:v>140.45648333231608</c:v>
                </c:pt>
                <c:pt idx="8241">
                  <c:v>140.47335000038146</c:v>
                </c:pt>
                <c:pt idx="8242">
                  <c:v>140.49021666049958</c:v>
                </c:pt>
                <c:pt idx="8243">
                  <c:v>140.50764999389648</c:v>
                </c:pt>
                <c:pt idx="8244">
                  <c:v>140.52449999650318</c:v>
                </c:pt>
                <c:pt idx="8245">
                  <c:v>140.54206666151683</c:v>
                </c:pt>
                <c:pt idx="8246">
                  <c:v>140.55891666412353</c:v>
                </c:pt>
                <c:pt idx="8247">
                  <c:v>140.57576666673023</c:v>
                </c:pt>
                <c:pt idx="8248">
                  <c:v>140.59261666138966</c:v>
                </c:pt>
                <c:pt idx="8249">
                  <c:v>140.60958333015441</c:v>
                </c:pt>
                <c:pt idx="8250">
                  <c:v>140.62643333276114</c:v>
                </c:pt>
                <c:pt idx="8251">
                  <c:v>140.64330000082651</c:v>
                </c:pt>
                <c:pt idx="8252">
                  <c:v>140.66076666514078</c:v>
                </c:pt>
                <c:pt idx="8253">
                  <c:v>140.67761666774749</c:v>
                </c:pt>
                <c:pt idx="8254">
                  <c:v>140.69513332843781</c:v>
                </c:pt>
                <c:pt idx="8255">
                  <c:v>140.71199999650318</c:v>
                </c:pt>
                <c:pt idx="8256">
                  <c:v>140.7297166665395</c:v>
                </c:pt>
                <c:pt idx="8257">
                  <c:v>140.74658333460491</c:v>
                </c:pt>
                <c:pt idx="8258">
                  <c:v>140.7638833284378</c:v>
                </c:pt>
                <c:pt idx="8259">
                  <c:v>140.7807333310445</c:v>
                </c:pt>
                <c:pt idx="8260">
                  <c:v>140.79758333365123</c:v>
                </c:pt>
                <c:pt idx="8261">
                  <c:v>140.81446666717528</c:v>
                </c:pt>
                <c:pt idx="8262">
                  <c:v>140.8317666610082</c:v>
                </c:pt>
                <c:pt idx="8263">
                  <c:v>140.84861666361491</c:v>
                </c:pt>
                <c:pt idx="8264">
                  <c:v>140.86586666107178</c:v>
                </c:pt>
                <c:pt idx="8265">
                  <c:v>140.88271666367848</c:v>
                </c:pt>
                <c:pt idx="8266">
                  <c:v>140.89956666628521</c:v>
                </c:pt>
                <c:pt idx="8267">
                  <c:v>140.91641666094463</c:v>
                </c:pt>
                <c:pt idx="8268">
                  <c:v>140.93328332901001</c:v>
                </c:pt>
                <c:pt idx="8269">
                  <c:v>140.95069999694823</c:v>
                </c:pt>
                <c:pt idx="8270">
                  <c:v>140.96756666501363</c:v>
                </c:pt>
                <c:pt idx="8271">
                  <c:v>140.98475000063578</c:v>
                </c:pt>
                <c:pt idx="8272">
                  <c:v>141.00159999529521</c:v>
                </c:pt>
                <c:pt idx="8273">
                  <c:v>141.01906666755676</c:v>
                </c:pt>
                <c:pt idx="8274">
                  <c:v>141.03591666221618</c:v>
                </c:pt>
                <c:pt idx="8275">
                  <c:v>141.05278333028158</c:v>
                </c:pt>
                <c:pt idx="8276">
                  <c:v>141.06964999834696</c:v>
                </c:pt>
                <c:pt idx="8277">
                  <c:v>141.08681666056316</c:v>
                </c:pt>
                <c:pt idx="8278">
                  <c:v>141.10364999771119</c:v>
                </c:pt>
                <c:pt idx="8279">
                  <c:v>141.12050000031789</c:v>
                </c:pt>
                <c:pt idx="8280">
                  <c:v>141.13734999497731</c:v>
                </c:pt>
                <c:pt idx="8281">
                  <c:v>141.15453333059946</c:v>
                </c:pt>
                <c:pt idx="8282">
                  <c:v>141.17138333320617</c:v>
                </c:pt>
                <c:pt idx="8283">
                  <c:v>141.18883333206176</c:v>
                </c:pt>
                <c:pt idx="8284">
                  <c:v>141.20568333466846</c:v>
                </c:pt>
                <c:pt idx="8285">
                  <c:v>141.22304999828339</c:v>
                </c:pt>
                <c:pt idx="8286">
                  <c:v>141.23990000089009</c:v>
                </c:pt>
                <c:pt idx="8287">
                  <c:v>141.25674999554951</c:v>
                </c:pt>
                <c:pt idx="8288">
                  <c:v>141.27359999815624</c:v>
                </c:pt>
                <c:pt idx="8289">
                  <c:v>141.29100000063579</c:v>
                </c:pt>
                <c:pt idx="8290">
                  <c:v>141.30783332983654</c:v>
                </c:pt>
                <c:pt idx="8291">
                  <c:v>141.32468333244324</c:v>
                </c:pt>
                <c:pt idx="8292">
                  <c:v>141.34155000050862</c:v>
                </c:pt>
                <c:pt idx="8293">
                  <c:v>141.35883332888287</c:v>
                </c:pt>
                <c:pt idx="8294">
                  <c:v>141.37581666310629</c:v>
                </c:pt>
                <c:pt idx="8295">
                  <c:v>141.39266666571299</c:v>
                </c:pt>
                <c:pt idx="8296">
                  <c:v>141.40951666037242</c:v>
                </c:pt>
                <c:pt idx="8297">
                  <c:v>141.42699999809264</c:v>
                </c:pt>
                <c:pt idx="8298">
                  <c:v>141.44386666615804</c:v>
                </c:pt>
                <c:pt idx="8299">
                  <c:v>141.46106666723887</c:v>
                </c:pt>
                <c:pt idx="8300">
                  <c:v>141.47791666189829</c:v>
                </c:pt>
                <c:pt idx="8301">
                  <c:v>141.49529999891917</c:v>
                </c:pt>
                <c:pt idx="8302">
                  <c:v>141.51218333244324</c:v>
                </c:pt>
                <c:pt idx="8303">
                  <c:v>141.52929999828339</c:v>
                </c:pt>
                <c:pt idx="8304">
                  <c:v>141.54615000089009</c:v>
                </c:pt>
                <c:pt idx="8305">
                  <c:v>141.56301666100819</c:v>
                </c:pt>
                <c:pt idx="8306">
                  <c:v>141.58038333257039</c:v>
                </c:pt>
                <c:pt idx="8307">
                  <c:v>141.59721666177114</c:v>
                </c:pt>
                <c:pt idx="8308">
                  <c:v>141.61406666437784</c:v>
                </c:pt>
                <c:pt idx="8309">
                  <c:v>141.63091666698455</c:v>
                </c:pt>
                <c:pt idx="8310">
                  <c:v>141.64776666164397</c:v>
                </c:pt>
                <c:pt idx="8311">
                  <c:v>141.6650499979655</c:v>
                </c:pt>
                <c:pt idx="8312">
                  <c:v>141.6819000005722</c:v>
                </c:pt>
                <c:pt idx="8313">
                  <c:v>141.69874999523162</c:v>
                </c:pt>
                <c:pt idx="8314">
                  <c:v>141.71561666329703</c:v>
                </c:pt>
                <c:pt idx="8315">
                  <c:v>141.73258333206178</c:v>
                </c:pt>
                <c:pt idx="8316">
                  <c:v>141.74943333466848</c:v>
                </c:pt>
                <c:pt idx="8317">
                  <c:v>141.7662833293279</c:v>
                </c:pt>
                <c:pt idx="8318">
                  <c:v>141.783349998792</c:v>
                </c:pt>
                <c:pt idx="8319">
                  <c:v>141.80020000139874</c:v>
                </c:pt>
                <c:pt idx="8320">
                  <c:v>141.81706666151683</c:v>
                </c:pt>
                <c:pt idx="8321">
                  <c:v>141.83393332958221</c:v>
                </c:pt>
                <c:pt idx="8322">
                  <c:v>141.85084999402363</c:v>
                </c:pt>
                <c:pt idx="8323">
                  <c:v>141.86769999663036</c:v>
                </c:pt>
                <c:pt idx="8324">
                  <c:v>141.88454999923707</c:v>
                </c:pt>
                <c:pt idx="8325">
                  <c:v>141.90218333403269</c:v>
                </c:pt>
                <c:pt idx="8326">
                  <c:v>141.91903332869211</c:v>
                </c:pt>
                <c:pt idx="8327">
                  <c:v>141.93588333129884</c:v>
                </c:pt>
                <c:pt idx="8328">
                  <c:v>141.95273333390554</c:v>
                </c:pt>
                <c:pt idx="8329">
                  <c:v>141.96988333066304</c:v>
                </c:pt>
                <c:pt idx="8330">
                  <c:v>141.98673333326977</c:v>
                </c:pt>
                <c:pt idx="8331">
                  <c:v>142.00436666806539</c:v>
                </c:pt>
                <c:pt idx="8332">
                  <c:v>142.02121666272481</c:v>
                </c:pt>
                <c:pt idx="8333">
                  <c:v>142.03883333206176</c:v>
                </c:pt>
                <c:pt idx="8334">
                  <c:v>142.05571666558583</c:v>
                </c:pt>
                <c:pt idx="8335">
                  <c:v>142.07313333352405</c:v>
                </c:pt>
                <c:pt idx="8336">
                  <c:v>142.08998332818348</c:v>
                </c:pt>
                <c:pt idx="8337">
                  <c:v>142.1074833313624</c:v>
                </c:pt>
                <c:pt idx="8338">
                  <c:v>142.1243333339691</c:v>
                </c:pt>
                <c:pt idx="8339">
                  <c:v>142.14173332850137</c:v>
                </c:pt>
                <c:pt idx="8340">
                  <c:v>142.1585833311081</c:v>
                </c:pt>
                <c:pt idx="8341">
                  <c:v>142.17626666227977</c:v>
                </c:pt>
                <c:pt idx="8342">
                  <c:v>142.1930999994278</c:v>
                </c:pt>
                <c:pt idx="8343">
                  <c:v>142.2100333293279</c:v>
                </c:pt>
                <c:pt idx="8344">
                  <c:v>142.2268833319346</c:v>
                </c:pt>
                <c:pt idx="8345">
                  <c:v>142.24373333454133</c:v>
                </c:pt>
                <c:pt idx="8346">
                  <c:v>142.26058332920076</c:v>
                </c:pt>
                <c:pt idx="8347">
                  <c:v>142.27743333180746</c:v>
                </c:pt>
                <c:pt idx="8348">
                  <c:v>142.29458332856495</c:v>
                </c:pt>
                <c:pt idx="8349">
                  <c:v>142.31144999663036</c:v>
                </c:pt>
                <c:pt idx="8350">
                  <c:v>142.32893333435058</c:v>
                </c:pt>
                <c:pt idx="8351">
                  <c:v>142.34578332901</c:v>
                </c:pt>
                <c:pt idx="8352">
                  <c:v>142.363449994723</c:v>
                </c:pt>
                <c:pt idx="8353">
                  <c:v>142.3802999973297</c:v>
                </c:pt>
                <c:pt idx="8354">
                  <c:v>142.39769999980928</c:v>
                </c:pt>
                <c:pt idx="8355">
                  <c:v>142.4145499944687</c:v>
                </c:pt>
                <c:pt idx="8356">
                  <c:v>142.43159999847413</c:v>
                </c:pt>
                <c:pt idx="8357">
                  <c:v>142.44845000108083</c:v>
                </c:pt>
                <c:pt idx="8358">
                  <c:v>142.46529999574025</c:v>
                </c:pt>
                <c:pt idx="8359">
                  <c:v>142.48214999834696</c:v>
                </c:pt>
                <c:pt idx="8360">
                  <c:v>142.49900000095369</c:v>
                </c:pt>
                <c:pt idx="8361">
                  <c:v>142.51638333002725</c:v>
                </c:pt>
                <c:pt idx="8362">
                  <c:v>142.53323333263398</c:v>
                </c:pt>
                <c:pt idx="8363">
                  <c:v>142.55010000069936</c:v>
                </c:pt>
                <c:pt idx="8364">
                  <c:v>142.56694999535878</c:v>
                </c:pt>
                <c:pt idx="8365">
                  <c:v>142.58379999796549</c:v>
                </c:pt>
                <c:pt idx="8366">
                  <c:v>142.60065000057222</c:v>
                </c:pt>
                <c:pt idx="8367">
                  <c:v>142.61756666501364</c:v>
                </c:pt>
                <c:pt idx="8368">
                  <c:v>142.63443333307902</c:v>
                </c:pt>
                <c:pt idx="8369">
                  <c:v>142.65128332773844</c:v>
                </c:pt>
                <c:pt idx="8370">
                  <c:v>142.66878333091736</c:v>
                </c:pt>
                <c:pt idx="8371">
                  <c:v>142.68564999898274</c:v>
                </c:pt>
                <c:pt idx="8372">
                  <c:v>142.70254999796549</c:v>
                </c:pt>
                <c:pt idx="8373">
                  <c:v>142.71940000057219</c:v>
                </c:pt>
                <c:pt idx="8374">
                  <c:v>142.73624999523162</c:v>
                </c:pt>
                <c:pt idx="8375">
                  <c:v>142.75383333365122</c:v>
                </c:pt>
                <c:pt idx="8376">
                  <c:v>142.77066666285197</c:v>
                </c:pt>
                <c:pt idx="8377">
                  <c:v>142.78815000057222</c:v>
                </c:pt>
                <c:pt idx="8378">
                  <c:v>142.80523332754771</c:v>
                </c:pt>
                <c:pt idx="8379">
                  <c:v>142.82213333447774</c:v>
                </c:pt>
                <c:pt idx="8380">
                  <c:v>142.83899999459584</c:v>
                </c:pt>
                <c:pt idx="8381">
                  <c:v>142.85584999720257</c:v>
                </c:pt>
                <c:pt idx="8382">
                  <c:v>142.87269999980927</c:v>
                </c:pt>
                <c:pt idx="8383">
                  <c:v>142.88954999446869</c:v>
                </c:pt>
                <c:pt idx="8384">
                  <c:v>142.9069166660309</c:v>
                </c:pt>
                <c:pt idx="8385">
                  <c:v>142.92376666069032</c:v>
                </c:pt>
                <c:pt idx="8386">
                  <c:v>142.94081666469575</c:v>
                </c:pt>
                <c:pt idx="8387">
                  <c:v>142.95766666730245</c:v>
                </c:pt>
                <c:pt idx="8388">
                  <c:v>142.97476666768392</c:v>
                </c:pt>
                <c:pt idx="8389">
                  <c:v>142.9917333285014</c:v>
                </c:pt>
                <c:pt idx="8390">
                  <c:v>143.0085833311081</c:v>
                </c:pt>
                <c:pt idx="8391">
                  <c:v>143.02561666170757</c:v>
                </c:pt>
                <c:pt idx="8392">
                  <c:v>143.04246666431428</c:v>
                </c:pt>
                <c:pt idx="8393">
                  <c:v>143.05929999351503</c:v>
                </c:pt>
                <c:pt idx="8394">
                  <c:v>143.0761666615804</c:v>
                </c:pt>
                <c:pt idx="8395">
                  <c:v>143.09369999567667</c:v>
                </c:pt>
                <c:pt idx="8396">
                  <c:v>143.11056666374208</c:v>
                </c:pt>
                <c:pt idx="8397">
                  <c:v>143.12758332888285</c:v>
                </c:pt>
                <c:pt idx="8398">
                  <c:v>143.14443333148955</c:v>
                </c:pt>
                <c:pt idx="8399">
                  <c:v>143.1620666662852</c:v>
                </c:pt>
                <c:pt idx="8400">
                  <c:v>143.17891666094462</c:v>
                </c:pt>
                <c:pt idx="8401">
                  <c:v>143.19583333333333</c:v>
                </c:pt>
                <c:pt idx="8402">
                  <c:v>143.21268332799275</c:v>
                </c:pt>
                <c:pt idx="8403">
                  <c:v>143.22998332977295</c:v>
                </c:pt>
                <c:pt idx="8404">
                  <c:v>143.24683333237965</c:v>
                </c:pt>
                <c:pt idx="8405">
                  <c:v>143.26370000044506</c:v>
                </c:pt>
                <c:pt idx="8406">
                  <c:v>143.28054999510448</c:v>
                </c:pt>
                <c:pt idx="8407">
                  <c:v>143.29823333422343</c:v>
                </c:pt>
                <c:pt idx="8408">
                  <c:v>143.31508332888285</c:v>
                </c:pt>
                <c:pt idx="8409">
                  <c:v>143.33214999834698</c:v>
                </c:pt>
                <c:pt idx="8410">
                  <c:v>143.34900000095368</c:v>
                </c:pt>
                <c:pt idx="8411">
                  <c:v>143.3658499956131</c:v>
                </c:pt>
                <c:pt idx="8412">
                  <c:v>143.38269999821981</c:v>
                </c:pt>
                <c:pt idx="8413">
                  <c:v>143.4002999941508</c:v>
                </c:pt>
                <c:pt idx="8414">
                  <c:v>143.4171499967575</c:v>
                </c:pt>
                <c:pt idx="8415">
                  <c:v>143.43401666482291</c:v>
                </c:pt>
                <c:pt idx="8416">
                  <c:v>143.45086666742961</c:v>
                </c:pt>
                <c:pt idx="8417">
                  <c:v>143.46783332824708</c:v>
                </c:pt>
                <c:pt idx="8418">
                  <c:v>143.48468333085378</c:v>
                </c:pt>
                <c:pt idx="8419">
                  <c:v>143.50154999891916</c:v>
                </c:pt>
                <c:pt idx="8420">
                  <c:v>143.51883332729341</c:v>
                </c:pt>
                <c:pt idx="8421">
                  <c:v>143.53568332990011</c:v>
                </c:pt>
                <c:pt idx="8422">
                  <c:v>143.55254999796549</c:v>
                </c:pt>
                <c:pt idx="8423">
                  <c:v>143.56940000057222</c:v>
                </c:pt>
                <c:pt idx="8424">
                  <c:v>143.58633333047231</c:v>
                </c:pt>
                <c:pt idx="8425">
                  <c:v>143.60318333307902</c:v>
                </c:pt>
                <c:pt idx="8426">
                  <c:v>143.62003332773844</c:v>
                </c:pt>
                <c:pt idx="8427">
                  <c:v>143.63686666488647</c:v>
                </c:pt>
                <c:pt idx="8428">
                  <c:v>143.65371666749317</c:v>
                </c:pt>
                <c:pt idx="8429">
                  <c:v>143.67056666215259</c:v>
                </c:pt>
                <c:pt idx="8430">
                  <c:v>143.68834999402364</c:v>
                </c:pt>
                <c:pt idx="8431">
                  <c:v>143.70521666208904</c:v>
                </c:pt>
                <c:pt idx="8432">
                  <c:v>143.72206666469575</c:v>
                </c:pt>
                <c:pt idx="8433">
                  <c:v>143.73891666730245</c:v>
                </c:pt>
                <c:pt idx="8434">
                  <c:v>143.75649999777477</c:v>
                </c:pt>
                <c:pt idx="8435">
                  <c:v>143.77335000038147</c:v>
                </c:pt>
                <c:pt idx="8436">
                  <c:v>143.79021666049957</c:v>
                </c:pt>
                <c:pt idx="8437">
                  <c:v>143.80708332856497</c:v>
                </c:pt>
                <c:pt idx="8438">
                  <c:v>143.82408332824707</c:v>
                </c:pt>
                <c:pt idx="8439">
                  <c:v>143.84094999631245</c:v>
                </c:pt>
                <c:pt idx="8440">
                  <c:v>143.85779999891918</c:v>
                </c:pt>
                <c:pt idx="8441">
                  <c:v>143.8746499935786</c:v>
                </c:pt>
                <c:pt idx="8442">
                  <c:v>143.89159999688465</c:v>
                </c:pt>
                <c:pt idx="8443">
                  <c:v>143.90844999949138</c:v>
                </c:pt>
                <c:pt idx="8444">
                  <c:v>143.92531666755676</c:v>
                </c:pt>
                <c:pt idx="8445">
                  <c:v>143.94275000095368</c:v>
                </c:pt>
                <c:pt idx="8446">
                  <c:v>143.95961666107178</c:v>
                </c:pt>
                <c:pt idx="8447">
                  <c:v>143.97698333263398</c:v>
                </c:pt>
                <c:pt idx="8448">
                  <c:v>143.99385000069935</c:v>
                </c:pt>
                <c:pt idx="8449">
                  <c:v>144.01069999535878</c:v>
                </c:pt>
                <c:pt idx="8450">
                  <c:v>144.02754999796551</c:v>
                </c:pt>
                <c:pt idx="8451">
                  <c:v>144.04524999459585</c:v>
                </c:pt>
                <c:pt idx="8452">
                  <c:v>144.06209999720255</c:v>
                </c:pt>
                <c:pt idx="8453">
                  <c:v>144.07979999383289</c:v>
                </c:pt>
                <c:pt idx="8454">
                  <c:v>144.09664999643962</c:v>
                </c:pt>
                <c:pt idx="8455">
                  <c:v>144.11399999459584</c:v>
                </c:pt>
                <c:pt idx="8456">
                  <c:v>144.13084999720255</c:v>
                </c:pt>
                <c:pt idx="8457">
                  <c:v>144.14773333072662</c:v>
                </c:pt>
                <c:pt idx="8458">
                  <c:v>144.16458333333333</c:v>
                </c:pt>
                <c:pt idx="8459">
                  <c:v>144.18159999847413</c:v>
                </c:pt>
                <c:pt idx="8460">
                  <c:v>144.19845000108083</c:v>
                </c:pt>
                <c:pt idx="8461">
                  <c:v>144.21529999574025</c:v>
                </c:pt>
                <c:pt idx="8462">
                  <c:v>144.23213333288828</c:v>
                </c:pt>
                <c:pt idx="8463">
                  <c:v>144.24973332881927</c:v>
                </c:pt>
                <c:pt idx="8464">
                  <c:v>144.26658333142598</c:v>
                </c:pt>
                <c:pt idx="8465">
                  <c:v>144.28343333403271</c:v>
                </c:pt>
                <c:pt idx="8466">
                  <c:v>144.30029999415081</c:v>
                </c:pt>
                <c:pt idx="8467">
                  <c:v>144.31766666571301</c:v>
                </c:pt>
                <c:pt idx="8468">
                  <c:v>144.33451666037243</c:v>
                </c:pt>
                <c:pt idx="8469">
                  <c:v>144.3522666613261</c:v>
                </c:pt>
                <c:pt idx="8470">
                  <c:v>144.36913332939147</c:v>
                </c:pt>
                <c:pt idx="8471">
                  <c:v>144.38629999955495</c:v>
                </c:pt>
                <c:pt idx="8472">
                  <c:v>144.40314999421437</c:v>
                </c:pt>
                <c:pt idx="8473">
                  <c:v>144.42079999446869</c:v>
                </c:pt>
                <c:pt idx="8474">
                  <c:v>144.43766666253407</c:v>
                </c:pt>
                <c:pt idx="8475">
                  <c:v>144.45476666291555</c:v>
                </c:pt>
                <c:pt idx="8476">
                  <c:v>144.47161666552225</c:v>
                </c:pt>
                <c:pt idx="8477">
                  <c:v>144.48846666018167</c:v>
                </c:pt>
                <c:pt idx="8478">
                  <c:v>144.50571666558582</c:v>
                </c:pt>
                <c:pt idx="8479">
                  <c:v>144.52256666024525</c:v>
                </c:pt>
                <c:pt idx="8480">
                  <c:v>144.5399833281835</c:v>
                </c:pt>
                <c:pt idx="8481">
                  <c:v>144.5568333307902</c:v>
                </c:pt>
                <c:pt idx="8482">
                  <c:v>144.57448333104452</c:v>
                </c:pt>
                <c:pt idx="8483">
                  <c:v>144.59133333365122</c:v>
                </c:pt>
                <c:pt idx="8484">
                  <c:v>144.60818332831064</c:v>
                </c:pt>
                <c:pt idx="8485">
                  <c:v>144.62523333231607</c:v>
                </c:pt>
                <c:pt idx="8486">
                  <c:v>144.64294999440511</c:v>
                </c:pt>
                <c:pt idx="8487">
                  <c:v>144.66001666386921</c:v>
                </c:pt>
                <c:pt idx="8488">
                  <c:v>144.67686666647595</c:v>
                </c:pt>
                <c:pt idx="8489">
                  <c:v>144.69399999777477</c:v>
                </c:pt>
                <c:pt idx="8490">
                  <c:v>144.71098333199819</c:v>
                </c:pt>
                <c:pt idx="8491">
                  <c:v>144.72799999713897</c:v>
                </c:pt>
                <c:pt idx="8492">
                  <c:v>144.74501666227977</c:v>
                </c:pt>
                <c:pt idx="8493">
                  <c:v>144.76188333034514</c:v>
                </c:pt>
                <c:pt idx="8494">
                  <c:v>144.77874999841055</c:v>
                </c:pt>
                <c:pt idx="8495">
                  <c:v>144.79560000101725</c:v>
                </c:pt>
                <c:pt idx="8496">
                  <c:v>144.812433330218</c:v>
                </c:pt>
                <c:pt idx="8497">
                  <c:v>144.8292833328247</c:v>
                </c:pt>
                <c:pt idx="8498">
                  <c:v>144.84613332748413</c:v>
                </c:pt>
                <c:pt idx="8499">
                  <c:v>144.86325000127155</c:v>
                </c:pt>
                <c:pt idx="8500">
                  <c:v>144.88011666138968</c:v>
                </c:pt>
                <c:pt idx="8501">
                  <c:v>144.89725000063578</c:v>
                </c:pt>
                <c:pt idx="8502">
                  <c:v>144.91456666787465</c:v>
                </c:pt>
                <c:pt idx="8503">
                  <c:v>144.93141666253408</c:v>
                </c:pt>
                <c:pt idx="8504">
                  <c:v>144.94826666514078</c:v>
                </c:pt>
                <c:pt idx="8505">
                  <c:v>144.9652499993642</c:v>
                </c:pt>
                <c:pt idx="8506">
                  <c:v>144.982266664505</c:v>
                </c:pt>
                <c:pt idx="8507">
                  <c:v>144.99923333326976</c:v>
                </c:pt>
                <c:pt idx="8508">
                  <c:v>145.01624999841053</c:v>
                </c:pt>
                <c:pt idx="8509">
                  <c:v>145.03310000101726</c:v>
                </c:pt>
                <c:pt idx="8510">
                  <c:v>145.05001666545868</c:v>
                </c:pt>
                <c:pt idx="8511">
                  <c:v>145.06701666514078</c:v>
                </c:pt>
                <c:pt idx="8512">
                  <c:v>145.084299993515</c:v>
                </c:pt>
                <c:pt idx="8513">
                  <c:v>145.10113333066303</c:v>
                </c:pt>
                <c:pt idx="8514">
                  <c:v>145.11809999942778</c:v>
                </c:pt>
                <c:pt idx="8515">
                  <c:v>145.13494999408721</c:v>
                </c:pt>
                <c:pt idx="8516">
                  <c:v>145.15179999669394</c:v>
                </c:pt>
                <c:pt idx="8517">
                  <c:v>145.16913332939149</c:v>
                </c:pt>
                <c:pt idx="8518">
                  <c:v>145.18624999523163</c:v>
                </c:pt>
                <c:pt idx="8519">
                  <c:v>145.20309999783834</c:v>
                </c:pt>
                <c:pt idx="8520">
                  <c:v>145.22024999459583</c:v>
                </c:pt>
                <c:pt idx="8521">
                  <c:v>145.23709999720256</c:v>
                </c:pt>
                <c:pt idx="8522">
                  <c:v>145.25394999980927</c:v>
                </c:pt>
                <c:pt idx="8523">
                  <c:v>145.27138333320619</c:v>
                </c:pt>
                <c:pt idx="8524">
                  <c:v>145.28849999904634</c:v>
                </c:pt>
                <c:pt idx="8525">
                  <c:v>145.30573333104451</c:v>
                </c:pt>
                <c:pt idx="8526">
                  <c:v>145.32276666164398</c:v>
                </c:pt>
                <c:pt idx="8527">
                  <c:v>145.34033333460491</c:v>
                </c:pt>
                <c:pt idx="8528">
                  <c:v>145.35724999904633</c:v>
                </c:pt>
                <c:pt idx="8529">
                  <c:v>145.37481666405995</c:v>
                </c:pt>
                <c:pt idx="8530">
                  <c:v>145.39166666666668</c:v>
                </c:pt>
                <c:pt idx="8531">
                  <c:v>145.4090833346049</c:v>
                </c:pt>
                <c:pt idx="8532">
                  <c:v>145.42599999904633</c:v>
                </c:pt>
                <c:pt idx="8533">
                  <c:v>145.44356666405994</c:v>
                </c:pt>
                <c:pt idx="8534">
                  <c:v>145.46043333212535</c:v>
                </c:pt>
                <c:pt idx="8535">
                  <c:v>145.4776166677475</c:v>
                </c:pt>
                <c:pt idx="8536">
                  <c:v>145.49448332786559</c:v>
                </c:pt>
                <c:pt idx="8537">
                  <c:v>145.51221666336059</c:v>
                </c:pt>
                <c:pt idx="8538">
                  <c:v>145.52906666596729</c:v>
                </c:pt>
                <c:pt idx="8539">
                  <c:v>145.54668332735699</c:v>
                </c:pt>
                <c:pt idx="8540">
                  <c:v>145.56374999682109</c:v>
                </c:pt>
                <c:pt idx="8541">
                  <c:v>145.58078332742056</c:v>
                </c:pt>
                <c:pt idx="8542">
                  <c:v>145.59764999548594</c:v>
                </c:pt>
                <c:pt idx="8543">
                  <c:v>145.61478333473207</c:v>
                </c:pt>
                <c:pt idx="8544">
                  <c:v>145.63226666450501</c:v>
                </c:pt>
                <c:pt idx="8545">
                  <c:v>145.64924999872844</c:v>
                </c:pt>
                <c:pt idx="8546">
                  <c:v>145.66626666386921</c:v>
                </c:pt>
                <c:pt idx="8547">
                  <c:v>145.68324999809266</c:v>
                </c:pt>
                <c:pt idx="8548">
                  <c:v>145.70036666393281</c:v>
                </c:pt>
                <c:pt idx="8549">
                  <c:v>145.71721666653951</c:v>
                </c:pt>
                <c:pt idx="8550">
                  <c:v>145.73438332875568</c:v>
                </c:pt>
                <c:pt idx="8551">
                  <c:v>145.75124999682109</c:v>
                </c:pt>
                <c:pt idx="8552">
                  <c:v>145.76895000139874</c:v>
                </c:pt>
                <c:pt idx="8553">
                  <c:v>145.78598333199818</c:v>
                </c:pt>
                <c:pt idx="8554">
                  <c:v>145.80360000133516</c:v>
                </c:pt>
                <c:pt idx="8555">
                  <c:v>145.82050000031788</c:v>
                </c:pt>
                <c:pt idx="8556">
                  <c:v>145.83781666755675</c:v>
                </c:pt>
                <c:pt idx="8557">
                  <c:v>145.85473333199818</c:v>
                </c:pt>
                <c:pt idx="8558">
                  <c:v>145.87158333460491</c:v>
                </c:pt>
                <c:pt idx="8559">
                  <c:v>145.888516664505</c:v>
                </c:pt>
                <c:pt idx="8560">
                  <c:v>145.9056666612625</c:v>
                </c:pt>
                <c:pt idx="8561">
                  <c:v>145.9227499961853</c:v>
                </c:pt>
                <c:pt idx="8562">
                  <c:v>145.94021666049957</c:v>
                </c:pt>
                <c:pt idx="8563">
                  <c:v>145.95706666310627</c:v>
                </c:pt>
                <c:pt idx="8564">
                  <c:v>145.9742833296458</c:v>
                </c:pt>
                <c:pt idx="8565">
                  <c:v>145.9911333322525</c:v>
                </c:pt>
                <c:pt idx="8566">
                  <c:v>146.00808332761127</c:v>
                </c:pt>
                <c:pt idx="8567">
                  <c:v>146.024933330218</c:v>
                </c:pt>
                <c:pt idx="8568">
                  <c:v>146.04179999828338</c:v>
                </c:pt>
                <c:pt idx="8569">
                  <c:v>146.05948332945505</c:v>
                </c:pt>
                <c:pt idx="8570">
                  <c:v>146.07633333206178</c:v>
                </c:pt>
                <c:pt idx="8571">
                  <c:v>146.09398333231607</c:v>
                </c:pt>
                <c:pt idx="8572">
                  <c:v>146.1109833319982</c:v>
                </c:pt>
                <c:pt idx="8573">
                  <c:v>146.12811666329702</c:v>
                </c:pt>
                <c:pt idx="8574">
                  <c:v>146.14523332913717</c:v>
                </c:pt>
                <c:pt idx="8575">
                  <c:v>146.16294999917349</c:v>
                </c:pt>
                <c:pt idx="8576">
                  <c:v>146.17999999523164</c:v>
                </c:pt>
                <c:pt idx="8577">
                  <c:v>146.19706666469574</c:v>
                </c:pt>
                <c:pt idx="8578">
                  <c:v>146.21403333346049</c:v>
                </c:pt>
                <c:pt idx="8579">
                  <c:v>146.23104999860126</c:v>
                </c:pt>
                <c:pt idx="8580">
                  <c:v>146.24801666736602</c:v>
                </c:pt>
                <c:pt idx="8581">
                  <c:v>146.26498332818349</c:v>
                </c:pt>
                <c:pt idx="8582">
                  <c:v>146.28203333218892</c:v>
                </c:pt>
                <c:pt idx="8583">
                  <c:v>146.29888332684834</c:v>
                </c:pt>
                <c:pt idx="8584">
                  <c:v>146.31626666386921</c:v>
                </c:pt>
                <c:pt idx="8585">
                  <c:v>146.33324999809264</c:v>
                </c:pt>
                <c:pt idx="8586">
                  <c:v>146.35073332786561</c:v>
                </c:pt>
                <c:pt idx="8587">
                  <c:v>146.36759999593099</c:v>
                </c:pt>
                <c:pt idx="8588">
                  <c:v>146.38496666749319</c:v>
                </c:pt>
                <c:pt idx="8589">
                  <c:v>146.40198333263396</c:v>
                </c:pt>
                <c:pt idx="8590">
                  <c:v>146.41904999415081</c:v>
                </c:pt>
                <c:pt idx="8591">
                  <c:v>146.43601666291553</c:v>
                </c:pt>
                <c:pt idx="8592">
                  <c:v>146.45301666259766</c:v>
                </c:pt>
                <c:pt idx="8593">
                  <c:v>146.47036666075388</c:v>
                </c:pt>
                <c:pt idx="8594">
                  <c:v>146.48798333009083</c:v>
                </c:pt>
                <c:pt idx="8595">
                  <c:v>146.50483333269756</c:v>
                </c:pt>
                <c:pt idx="8596">
                  <c:v>146.52168332735698</c:v>
                </c:pt>
                <c:pt idx="8597">
                  <c:v>146.53859999974568</c:v>
                </c:pt>
                <c:pt idx="8598">
                  <c:v>146.55548333326976</c:v>
                </c:pt>
                <c:pt idx="8599">
                  <c:v>146.57298332850138</c:v>
                </c:pt>
                <c:pt idx="8600">
                  <c:v>146.59001666704813</c:v>
                </c:pt>
                <c:pt idx="8601">
                  <c:v>146.60686666170756</c:v>
                </c:pt>
                <c:pt idx="8602">
                  <c:v>146.62398332754771</c:v>
                </c:pt>
                <c:pt idx="8603">
                  <c:v>146.64101666609446</c:v>
                </c:pt>
                <c:pt idx="8604">
                  <c:v>146.65798332691193</c:v>
                </c:pt>
                <c:pt idx="8605">
                  <c:v>146.6755833307902</c:v>
                </c:pt>
                <c:pt idx="8606">
                  <c:v>146.69243333339691</c:v>
                </c:pt>
                <c:pt idx="8607">
                  <c:v>146.70953333377838</c:v>
                </c:pt>
                <c:pt idx="8608">
                  <c:v>146.72638332843781</c:v>
                </c:pt>
                <c:pt idx="8609">
                  <c:v>146.74323333104451</c:v>
                </c:pt>
                <c:pt idx="8610">
                  <c:v>146.7607499996821</c:v>
                </c:pt>
                <c:pt idx="8611">
                  <c:v>146.7777499993642</c:v>
                </c:pt>
                <c:pt idx="8612">
                  <c:v>146.79459999402363</c:v>
                </c:pt>
                <c:pt idx="8613">
                  <c:v>146.81150000095369</c:v>
                </c:pt>
                <c:pt idx="8614">
                  <c:v>146.82834999561311</c:v>
                </c:pt>
                <c:pt idx="8615">
                  <c:v>146.84518333276114</c:v>
                </c:pt>
                <c:pt idx="8616">
                  <c:v>146.86203332742056</c:v>
                </c:pt>
                <c:pt idx="8617">
                  <c:v>146.87964999675751</c:v>
                </c:pt>
                <c:pt idx="8618">
                  <c:v>146.89674999713898</c:v>
                </c:pt>
                <c:pt idx="8619">
                  <c:v>146.91359999974568</c:v>
                </c:pt>
                <c:pt idx="8620">
                  <c:v>146.93071666558583</c:v>
                </c:pt>
                <c:pt idx="8621">
                  <c:v>146.94828333059948</c:v>
                </c:pt>
                <c:pt idx="8622">
                  <c:v>146.96513333320618</c:v>
                </c:pt>
                <c:pt idx="8623">
                  <c:v>146.98198332786561</c:v>
                </c:pt>
                <c:pt idx="8624">
                  <c:v>146.99884999593098</c:v>
                </c:pt>
                <c:pt idx="8625">
                  <c:v>147.01658333142598</c:v>
                </c:pt>
                <c:pt idx="8626">
                  <c:v>147.03343333403271</c:v>
                </c:pt>
                <c:pt idx="8627">
                  <c:v>147.051083334287</c:v>
                </c:pt>
                <c:pt idx="8628">
                  <c:v>147.06801666418713</c:v>
                </c:pt>
                <c:pt idx="8629">
                  <c:v>147.0855333328247</c:v>
                </c:pt>
                <c:pt idx="8630">
                  <c:v>147.10238332748412</c:v>
                </c:pt>
                <c:pt idx="8631">
                  <c:v>147.12011666297911</c:v>
                </c:pt>
                <c:pt idx="8632">
                  <c:v>147.13695000012714</c:v>
                </c:pt>
                <c:pt idx="8633">
                  <c:v>147.15403332710267</c:v>
                </c:pt>
                <c:pt idx="8634">
                  <c:v>147.17099999586742</c:v>
                </c:pt>
                <c:pt idx="8635">
                  <c:v>147.18874999682109</c:v>
                </c:pt>
                <c:pt idx="8636">
                  <c:v>147.20573333104451</c:v>
                </c:pt>
                <c:pt idx="8637">
                  <c:v>147.22316666444144</c:v>
                </c:pt>
                <c:pt idx="8638">
                  <c:v>147.24001666704814</c:v>
                </c:pt>
                <c:pt idx="8639">
                  <c:v>147.25738333066303</c:v>
                </c:pt>
                <c:pt idx="8640">
                  <c:v>147.27448333104451</c:v>
                </c:pt>
                <c:pt idx="8641">
                  <c:v>147.29151666164398</c:v>
                </c:pt>
                <c:pt idx="8642">
                  <c:v>147.30836666425068</c:v>
                </c:pt>
                <c:pt idx="8643">
                  <c:v>147.32521666685741</c:v>
                </c:pt>
                <c:pt idx="8644">
                  <c:v>147.34208332697551</c:v>
                </c:pt>
                <c:pt idx="8645">
                  <c:v>147.35901666482289</c:v>
                </c:pt>
                <c:pt idx="8646">
                  <c:v>147.37586666742962</c:v>
                </c:pt>
                <c:pt idx="8647">
                  <c:v>147.39323333104451</c:v>
                </c:pt>
                <c:pt idx="8648">
                  <c:v>147.41008333365122</c:v>
                </c:pt>
                <c:pt idx="8649">
                  <c:v>147.42698333263397</c:v>
                </c:pt>
                <c:pt idx="8650">
                  <c:v>147.44453333218891</c:v>
                </c:pt>
                <c:pt idx="8651">
                  <c:v>147.46138332684833</c:v>
                </c:pt>
                <c:pt idx="8652">
                  <c:v>147.47860000133514</c:v>
                </c:pt>
                <c:pt idx="8653">
                  <c:v>147.49544999599456</c:v>
                </c:pt>
                <c:pt idx="8654">
                  <c:v>147.51333332856495</c:v>
                </c:pt>
                <c:pt idx="8655">
                  <c:v>147.53018333117168</c:v>
                </c:pt>
                <c:pt idx="8656">
                  <c:v>147.54773333072663</c:v>
                </c:pt>
                <c:pt idx="8657">
                  <c:v>147.56458333333333</c:v>
                </c:pt>
                <c:pt idx="8658">
                  <c:v>147.58158333301543</c:v>
                </c:pt>
                <c:pt idx="8659">
                  <c:v>147.59843332767485</c:v>
                </c:pt>
                <c:pt idx="8660">
                  <c:v>147.61528333028158</c:v>
                </c:pt>
                <c:pt idx="8661">
                  <c:v>147.63300000031788</c:v>
                </c:pt>
                <c:pt idx="8662">
                  <c:v>147.649866660436</c:v>
                </c:pt>
                <c:pt idx="8663">
                  <c:v>147.66756666501362</c:v>
                </c:pt>
                <c:pt idx="8664">
                  <c:v>147.68441666762035</c:v>
                </c:pt>
                <c:pt idx="8665">
                  <c:v>147.70231666564942</c:v>
                </c:pt>
                <c:pt idx="8666">
                  <c:v>147.71914999485017</c:v>
                </c:pt>
                <c:pt idx="8667">
                  <c:v>147.73599999745687</c:v>
                </c:pt>
                <c:pt idx="8668">
                  <c:v>147.75285000006357</c:v>
                </c:pt>
                <c:pt idx="8669">
                  <c:v>147.76984999974567</c:v>
                </c:pt>
                <c:pt idx="8670">
                  <c:v>147.78698333104452</c:v>
                </c:pt>
                <c:pt idx="8671">
                  <c:v>147.80383333365123</c:v>
                </c:pt>
                <c:pt idx="8672">
                  <c:v>147.82068332831065</c:v>
                </c:pt>
                <c:pt idx="8673">
                  <c:v>147.8379333337148</c:v>
                </c:pt>
                <c:pt idx="8674">
                  <c:v>147.85499999523162</c:v>
                </c:pt>
                <c:pt idx="8675">
                  <c:v>147.87184999783832</c:v>
                </c:pt>
                <c:pt idx="8676">
                  <c:v>147.88870000044506</c:v>
                </c:pt>
                <c:pt idx="8677">
                  <c:v>147.9058166662852</c:v>
                </c:pt>
                <c:pt idx="8678">
                  <c:v>147.92268333435058</c:v>
                </c:pt>
                <c:pt idx="8679">
                  <c:v>147.93973333040873</c:v>
                </c:pt>
                <c:pt idx="8680">
                  <c:v>147.95659999847413</c:v>
                </c:pt>
                <c:pt idx="8681">
                  <c:v>147.97345000108083</c:v>
                </c:pt>
                <c:pt idx="8682">
                  <c:v>147.99063332875571</c:v>
                </c:pt>
                <c:pt idx="8683">
                  <c:v>148.00746666590373</c:v>
                </c:pt>
                <c:pt idx="8684">
                  <c:v>148.02431666056316</c:v>
                </c:pt>
                <c:pt idx="8685">
                  <c:v>148.04116666316986</c:v>
                </c:pt>
                <c:pt idx="8686">
                  <c:v>148.05834999879201</c:v>
                </c:pt>
                <c:pt idx="8687">
                  <c:v>148.07520000139871</c:v>
                </c:pt>
                <c:pt idx="8688">
                  <c:v>148.09236666361491</c:v>
                </c:pt>
                <c:pt idx="8689">
                  <c:v>148.10921666622161</c:v>
                </c:pt>
                <c:pt idx="8690">
                  <c:v>148.12606666088104</c:v>
                </c:pt>
                <c:pt idx="8691">
                  <c:v>148.14291666348774</c:v>
                </c:pt>
                <c:pt idx="8692">
                  <c:v>148.15976666609447</c:v>
                </c:pt>
                <c:pt idx="8693">
                  <c:v>148.17714999516804</c:v>
                </c:pt>
                <c:pt idx="8694">
                  <c:v>148.19399999777477</c:v>
                </c:pt>
                <c:pt idx="8695">
                  <c:v>148.21140000025432</c:v>
                </c:pt>
                <c:pt idx="8696">
                  <c:v>148.22824999491374</c:v>
                </c:pt>
                <c:pt idx="8697">
                  <c:v>148.24509999752044</c:v>
                </c:pt>
                <c:pt idx="8698">
                  <c:v>148.26199999650319</c:v>
                </c:pt>
                <c:pt idx="8699">
                  <c:v>148.27884999910989</c:v>
                </c:pt>
                <c:pt idx="8700">
                  <c:v>148.29648333390554</c:v>
                </c:pt>
                <c:pt idx="8701">
                  <c:v>148.31331666310629</c:v>
                </c:pt>
                <c:pt idx="8702">
                  <c:v>148.33016666571299</c:v>
                </c:pt>
                <c:pt idx="8703">
                  <c:v>148.34701666037242</c:v>
                </c:pt>
                <c:pt idx="8704">
                  <c:v>148.36386666297912</c:v>
                </c:pt>
                <c:pt idx="8705">
                  <c:v>148.38145000139872</c:v>
                </c:pt>
                <c:pt idx="8706">
                  <c:v>148.39829999605814</c:v>
                </c:pt>
                <c:pt idx="8707">
                  <c:v>148.41600000063579</c:v>
                </c:pt>
                <c:pt idx="8708">
                  <c:v>148.43284999529521</c:v>
                </c:pt>
                <c:pt idx="8709">
                  <c:v>148.44969999790192</c:v>
                </c:pt>
                <c:pt idx="8710">
                  <c:v>148.46679999828339</c:v>
                </c:pt>
                <c:pt idx="8711">
                  <c:v>148.48431666692099</c:v>
                </c:pt>
                <c:pt idx="8712">
                  <c:v>148.50116666158041</c:v>
                </c:pt>
                <c:pt idx="8713">
                  <c:v>148.51809999942779</c:v>
                </c:pt>
                <c:pt idx="8714">
                  <c:v>148.53494999408721</c:v>
                </c:pt>
                <c:pt idx="8715">
                  <c:v>148.55209999879202</c:v>
                </c:pt>
                <c:pt idx="8716">
                  <c:v>148.56899999777477</c:v>
                </c:pt>
                <c:pt idx="8717">
                  <c:v>148.58651666641236</c:v>
                </c:pt>
                <c:pt idx="8718">
                  <c:v>148.60334999561309</c:v>
                </c:pt>
                <c:pt idx="8719">
                  <c:v>148.62099999586741</c:v>
                </c:pt>
                <c:pt idx="8720">
                  <c:v>148.63784999847411</c:v>
                </c:pt>
                <c:pt idx="8721">
                  <c:v>148.65479999383291</c:v>
                </c:pt>
                <c:pt idx="8722">
                  <c:v>148.67164999643961</c:v>
                </c:pt>
                <c:pt idx="8723">
                  <c:v>148.68849999904631</c:v>
                </c:pt>
                <c:pt idx="8724">
                  <c:v>148.70534999370574</c:v>
                </c:pt>
                <c:pt idx="8725">
                  <c:v>148.72219999631247</c:v>
                </c:pt>
                <c:pt idx="8726">
                  <c:v>148.73904999891917</c:v>
                </c:pt>
                <c:pt idx="8727">
                  <c:v>148.75611666043599</c:v>
                </c:pt>
                <c:pt idx="8728">
                  <c:v>148.77296666304269</c:v>
                </c:pt>
                <c:pt idx="8729">
                  <c:v>148.78981666564943</c:v>
                </c:pt>
                <c:pt idx="8730">
                  <c:v>148.8066833337148</c:v>
                </c:pt>
                <c:pt idx="8731">
                  <c:v>148.82353332837422</c:v>
                </c:pt>
                <c:pt idx="8732">
                  <c:v>148.84129999478657</c:v>
                </c:pt>
                <c:pt idx="8733">
                  <c:v>148.8581499973933</c:v>
                </c:pt>
                <c:pt idx="8734">
                  <c:v>148.87510000069935</c:v>
                </c:pt>
                <c:pt idx="8735">
                  <c:v>148.8919333299001</c:v>
                </c:pt>
                <c:pt idx="8736">
                  <c:v>148.90884999434152</c:v>
                </c:pt>
                <c:pt idx="8737">
                  <c:v>148.92569999694825</c:v>
                </c:pt>
                <c:pt idx="8738">
                  <c:v>148.94359999497732</c:v>
                </c:pt>
                <c:pt idx="8739">
                  <c:v>148.96044999758402</c:v>
                </c:pt>
                <c:pt idx="8740">
                  <c:v>148.97819999853769</c:v>
                </c:pt>
                <c:pt idx="8741">
                  <c:v>148.99505000114442</c:v>
                </c:pt>
                <c:pt idx="8742">
                  <c:v>149.01278332869211</c:v>
                </c:pt>
                <c:pt idx="8743">
                  <c:v>149.02963333129884</c:v>
                </c:pt>
                <c:pt idx="8744">
                  <c:v>149.04725000063578</c:v>
                </c:pt>
                <c:pt idx="8745">
                  <c:v>149.06409999529521</c:v>
                </c:pt>
                <c:pt idx="8746">
                  <c:v>149.08094999790191</c:v>
                </c:pt>
                <c:pt idx="8747">
                  <c:v>149.09781666596731</c:v>
                </c:pt>
                <c:pt idx="8748">
                  <c:v>149.11488332748414</c:v>
                </c:pt>
                <c:pt idx="8749">
                  <c:v>149.13173333009084</c:v>
                </c:pt>
                <c:pt idx="8750">
                  <c:v>149.14858333269754</c:v>
                </c:pt>
                <c:pt idx="8751">
                  <c:v>149.16574999491374</c:v>
                </c:pt>
                <c:pt idx="8752">
                  <c:v>149.18261666297911</c:v>
                </c:pt>
                <c:pt idx="8753">
                  <c:v>149.19973332881926</c:v>
                </c:pt>
                <c:pt idx="8754">
                  <c:v>149.21661666234334</c:v>
                </c:pt>
                <c:pt idx="8755">
                  <c:v>149.23374999364216</c:v>
                </c:pt>
                <c:pt idx="8756">
                  <c:v>149.25139999389648</c:v>
                </c:pt>
                <c:pt idx="8757">
                  <c:v>149.26824999650319</c:v>
                </c:pt>
                <c:pt idx="8758">
                  <c:v>149.28596666653951</c:v>
                </c:pt>
                <c:pt idx="8759">
                  <c:v>149.30281666119893</c:v>
                </c:pt>
                <c:pt idx="8760">
                  <c:v>149.31966666380563</c:v>
                </c:pt>
                <c:pt idx="8761">
                  <c:v>149.33651666641236</c:v>
                </c:pt>
                <c:pt idx="8762">
                  <c:v>149.35413332780203</c:v>
                </c:pt>
                <c:pt idx="8763">
                  <c:v>149.37098333040873</c:v>
                </c:pt>
                <c:pt idx="8764">
                  <c:v>149.38863333066305</c:v>
                </c:pt>
                <c:pt idx="8765">
                  <c:v>149.40548333326976</c:v>
                </c:pt>
                <c:pt idx="8766">
                  <c:v>149.42259999910991</c:v>
                </c:pt>
                <c:pt idx="8767">
                  <c:v>149.43944999376933</c:v>
                </c:pt>
                <c:pt idx="8768">
                  <c:v>149.45659999847413</c:v>
                </c:pt>
                <c:pt idx="8769">
                  <c:v>149.47343332767485</c:v>
                </c:pt>
                <c:pt idx="8770">
                  <c:v>149.49220000108082</c:v>
                </c:pt>
                <c:pt idx="8771">
                  <c:v>149.50904999574024</c:v>
                </c:pt>
                <c:pt idx="8772">
                  <c:v>149.52589999834697</c:v>
                </c:pt>
                <c:pt idx="8773">
                  <c:v>149.54275000095367</c:v>
                </c:pt>
                <c:pt idx="8774">
                  <c:v>149.5595999956131</c:v>
                </c:pt>
                <c:pt idx="8775">
                  <c:v>149.57728333473204</c:v>
                </c:pt>
                <c:pt idx="8776">
                  <c:v>149.59413332939147</c:v>
                </c:pt>
                <c:pt idx="8777">
                  <c:v>149.61199999650319</c:v>
                </c:pt>
                <c:pt idx="8778">
                  <c:v>149.62884999910992</c:v>
                </c:pt>
                <c:pt idx="8779">
                  <c:v>149.64569999376934</c:v>
                </c:pt>
                <c:pt idx="8780">
                  <c:v>149.66254999637604</c:v>
                </c:pt>
                <c:pt idx="8781">
                  <c:v>149.67961666584014</c:v>
                </c:pt>
                <c:pt idx="8782">
                  <c:v>149.69646666049957</c:v>
                </c:pt>
                <c:pt idx="8783">
                  <c:v>149.71331666310627</c:v>
                </c:pt>
                <c:pt idx="8784">
                  <c:v>149.730166665713</c:v>
                </c:pt>
                <c:pt idx="8785">
                  <c:v>149.7470999956131</c:v>
                </c:pt>
                <c:pt idx="8786">
                  <c:v>149.76393333276113</c:v>
                </c:pt>
                <c:pt idx="8787">
                  <c:v>149.78078332742055</c:v>
                </c:pt>
                <c:pt idx="8788">
                  <c:v>149.79786666234335</c:v>
                </c:pt>
                <c:pt idx="8789">
                  <c:v>149.81471666495005</c:v>
                </c:pt>
                <c:pt idx="8790">
                  <c:v>149.83156666755676</c:v>
                </c:pt>
                <c:pt idx="8791">
                  <c:v>149.8489833275477</c:v>
                </c:pt>
                <c:pt idx="8792">
                  <c:v>149.86583333015443</c:v>
                </c:pt>
                <c:pt idx="8793">
                  <c:v>149.88318332831065</c:v>
                </c:pt>
                <c:pt idx="8794">
                  <c:v>149.90003333091735</c:v>
                </c:pt>
                <c:pt idx="8795">
                  <c:v>149.91688333352405</c:v>
                </c:pt>
                <c:pt idx="8796">
                  <c:v>149.93373332818348</c:v>
                </c:pt>
                <c:pt idx="8797">
                  <c:v>149.9514499982198</c:v>
                </c:pt>
                <c:pt idx="8798">
                  <c:v>149.9683166662852</c:v>
                </c:pt>
                <c:pt idx="8799">
                  <c:v>149.9859833319982</c:v>
                </c:pt>
                <c:pt idx="8800">
                  <c:v>150.0028333346049</c:v>
                </c:pt>
                <c:pt idx="8801">
                  <c:v>150.01968332926432</c:v>
                </c:pt>
                <c:pt idx="8802">
                  <c:v>150.03653333187103</c:v>
                </c:pt>
                <c:pt idx="8803">
                  <c:v>150.05336666107178</c:v>
                </c:pt>
                <c:pt idx="8804">
                  <c:v>150.07048332691193</c:v>
                </c:pt>
                <c:pt idx="8805">
                  <c:v>150.087366660436</c:v>
                </c:pt>
                <c:pt idx="8806">
                  <c:v>150.10421666304271</c:v>
                </c:pt>
                <c:pt idx="8807">
                  <c:v>150.12146666049958</c:v>
                </c:pt>
                <c:pt idx="8808">
                  <c:v>150.13831666310628</c:v>
                </c:pt>
                <c:pt idx="8809">
                  <c:v>150.15529999732971</c:v>
                </c:pt>
                <c:pt idx="8810">
                  <c:v>150.17214999993641</c:v>
                </c:pt>
                <c:pt idx="8811">
                  <c:v>150.18899999459583</c:v>
                </c:pt>
                <c:pt idx="8812">
                  <c:v>150.20618333021801</c:v>
                </c:pt>
                <c:pt idx="8813">
                  <c:v>150.22303333282471</c:v>
                </c:pt>
                <c:pt idx="8814">
                  <c:v>150.24079999923705</c:v>
                </c:pt>
                <c:pt idx="8815">
                  <c:v>150.25766666730246</c:v>
                </c:pt>
                <c:pt idx="8816">
                  <c:v>150.2748499949773</c:v>
                </c:pt>
                <c:pt idx="8817">
                  <c:v>150.29169999758403</c:v>
                </c:pt>
                <c:pt idx="8818">
                  <c:v>150.30936666329703</c:v>
                </c:pt>
                <c:pt idx="8819">
                  <c:v>150.32621666590373</c:v>
                </c:pt>
                <c:pt idx="8820">
                  <c:v>150.34375</c:v>
                </c:pt>
                <c:pt idx="8821">
                  <c:v>150.36059999465942</c:v>
                </c:pt>
                <c:pt idx="8822">
                  <c:v>150.37795000076295</c:v>
                </c:pt>
                <c:pt idx="8823">
                  <c:v>150.39479999542237</c:v>
                </c:pt>
                <c:pt idx="8824">
                  <c:v>150.41164999802908</c:v>
                </c:pt>
                <c:pt idx="8825">
                  <c:v>150.42850000063578</c:v>
                </c:pt>
                <c:pt idx="8826">
                  <c:v>150.44558332761127</c:v>
                </c:pt>
                <c:pt idx="8827">
                  <c:v>150.462433330218</c:v>
                </c:pt>
                <c:pt idx="8828">
                  <c:v>150.47928333282471</c:v>
                </c:pt>
                <c:pt idx="8829">
                  <c:v>150.49613332748413</c:v>
                </c:pt>
                <c:pt idx="8830">
                  <c:v>150.51381666660308</c:v>
                </c:pt>
                <c:pt idx="8831">
                  <c:v>150.5306666612625</c:v>
                </c:pt>
                <c:pt idx="8832">
                  <c:v>150.54784999688465</c:v>
                </c:pt>
                <c:pt idx="8833">
                  <c:v>150.5647499958674</c:v>
                </c:pt>
                <c:pt idx="8834">
                  <c:v>150.58213333288828</c:v>
                </c:pt>
                <c:pt idx="8835">
                  <c:v>150.5989833275477</c:v>
                </c:pt>
                <c:pt idx="8836">
                  <c:v>150.61668333212535</c:v>
                </c:pt>
                <c:pt idx="8837">
                  <c:v>150.6335166613261</c:v>
                </c:pt>
                <c:pt idx="8838">
                  <c:v>150.6503666639328</c:v>
                </c:pt>
                <c:pt idx="8839">
                  <c:v>150.6672166665395</c:v>
                </c:pt>
                <c:pt idx="8840">
                  <c:v>150.68434999783832</c:v>
                </c:pt>
                <c:pt idx="8841">
                  <c:v>150.70120000044506</c:v>
                </c:pt>
                <c:pt idx="8842">
                  <c:v>150.71876666545867</c:v>
                </c:pt>
                <c:pt idx="8843">
                  <c:v>150.73561666806538</c:v>
                </c:pt>
                <c:pt idx="8844">
                  <c:v>150.75329999923707</c:v>
                </c:pt>
                <c:pt idx="8845">
                  <c:v>150.7701499938965</c:v>
                </c:pt>
                <c:pt idx="8846">
                  <c:v>150.78766666253406</c:v>
                </c:pt>
                <c:pt idx="8847">
                  <c:v>150.8045166651408</c:v>
                </c:pt>
                <c:pt idx="8848">
                  <c:v>150.8215833346049</c:v>
                </c:pt>
                <c:pt idx="8849">
                  <c:v>150.83844999472299</c:v>
                </c:pt>
                <c:pt idx="8850">
                  <c:v>150.85601666768392</c:v>
                </c:pt>
                <c:pt idx="8851">
                  <c:v>150.87286666234334</c:v>
                </c:pt>
                <c:pt idx="8852">
                  <c:v>150.89024999936422</c:v>
                </c:pt>
                <c:pt idx="8853">
                  <c:v>150.90709999402364</c:v>
                </c:pt>
                <c:pt idx="8854">
                  <c:v>150.92443333466846</c:v>
                </c:pt>
                <c:pt idx="8855">
                  <c:v>150.94128332932789</c:v>
                </c:pt>
                <c:pt idx="8856">
                  <c:v>150.95834999879202</c:v>
                </c:pt>
                <c:pt idx="8857">
                  <c:v>150.97520000139872</c:v>
                </c:pt>
                <c:pt idx="8858">
                  <c:v>150.99284999370576</c:v>
                </c:pt>
                <c:pt idx="8859">
                  <c:v>151.00969999631246</c:v>
                </c:pt>
                <c:pt idx="8860">
                  <c:v>151.02654999891917</c:v>
                </c:pt>
                <c:pt idx="8861">
                  <c:v>151.04339999357859</c:v>
                </c:pt>
                <c:pt idx="8862">
                  <c:v>151.06058332920074</c:v>
                </c:pt>
                <c:pt idx="8863">
                  <c:v>151.07743333180744</c:v>
                </c:pt>
                <c:pt idx="8864">
                  <c:v>151.09511666297914</c:v>
                </c:pt>
                <c:pt idx="8865">
                  <c:v>151.11196666558584</c:v>
                </c:pt>
                <c:pt idx="8866">
                  <c:v>151.12883333365122</c:v>
                </c:pt>
                <c:pt idx="8867">
                  <c:v>151.14568332831064</c:v>
                </c:pt>
                <c:pt idx="8868">
                  <c:v>151.16253333091737</c:v>
                </c:pt>
                <c:pt idx="8869">
                  <c:v>151.17938333352407</c:v>
                </c:pt>
                <c:pt idx="8870">
                  <c:v>151.19634999434155</c:v>
                </c:pt>
                <c:pt idx="8871">
                  <c:v>151.21318333148957</c:v>
                </c:pt>
                <c:pt idx="8872">
                  <c:v>151.23003333409628</c:v>
                </c:pt>
                <c:pt idx="8873">
                  <c:v>151.24735000133515</c:v>
                </c:pt>
                <c:pt idx="8874">
                  <c:v>151.26419999599457</c:v>
                </c:pt>
                <c:pt idx="8875">
                  <c:v>151.2813333272934</c:v>
                </c:pt>
                <c:pt idx="8876">
                  <c:v>151.2981833299001</c:v>
                </c:pt>
                <c:pt idx="8877">
                  <c:v>151.31546666622162</c:v>
                </c:pt>
                <c:pt idx="8878">
                  <c:v>151.33231666088105</c:v>
                </c:pt>
                <c:pt idx="8879">
                  <c:v>151.34929999510447</c:v>
                </c:pt>
                <c:pt idx="8880">
                  <c:v>151.36614999771118</c:v>
                </c:pt>
                <c:pt idx="8881">
                  <c:v>151.38300000031788</c:v>
                </c:pt>
                <c:pt idx="8882">
                  <c:v>151.3998499949773</c:v>
                </c:pt>
                <c:pt idx="8883">
                  <c:v>151.41756666501362</c:v>
                </c:pt>
                <c:pt idx="8884">
                  <c:v>151.43441666762035</c:v>
                </c:pt>
                <c:pt idx="8885">
                  <c:v>151.4518333276113</c:v>
                </c:pt>
                <c:pt idx="8886">
                  <c:v>151.468683330218</c:v>
                </c:pt>
                <c:pt idx="8887">
                  <c:v>151.48604999383289</c:v>
                </c:pt>
                <c:pt idx="8888">
                  <c:v>151.50289999643962</c:v>
                </c:pt>
                <c:pt idx="8889">
                  <c:v>151.519833334287</c:v>
                </c:pt>
                <c:pt idx="8890">
                  <c:v>151.53668332894642</c:v>
                </c:pt>
                <c:pt idx="8891">
                  <c:v>151.5538499991099</c:v>
                </c:pt>
                <c:pt idx="8892">
                  <c:v>151.57069999376932</c:v>
                </c:pt>
                <c:pt idx="8893">
                  <c:v>151.5883666674296</c:v>
                </c:pt>
                <c:pt idx="8894">
                  <c:v>151.60521666208902</c:v>
                </c:pt>
                <c:pt idx="8895">
                  <c:v>151.62280000050862</c:v>
                </c:pt>
                <c:pt idx="8896">
                  <c:v>151.63964999516804</c:v>
                </c:pt>
                <c:pt idx="8897">
                  <c:v>151.65658333301545</c:v>
                </c:pt>
                <c:pt idx="8898">
                  <c:v>151.67343332767487</c:v>
                </c:pt>
                <c:pt idx="8899">
                  <c:v>151.69028333028157</c:v>
                </c:pt>
                <c:pt idx="8900">
                  <c:v>151.70773332913717</c:v>
                </c:pt>
                <c:pt idx="8901">
                  <c:v>151.72520000139872</c:v>
                </c:pt>
                <c:pt idx="8902">
                  <c:v>151.74289999802906</c:v>
                </c:pt>
                <c:pt idx="8903">
                  <c:v>151.75975000063579</c:v>
                </c:pt>
                <c:pt idx="8904">
                  <c:v>151.77743333180746</c:v>
                </c:pt>
                <c:pt idx="8905">
                  <c:v>151.79428333441416</c:v>
                </c:pt>
                <c:pt idx="8906">
                  <c:v>151.8119999965032</c:v>
                </c:pt>
                <c:pt idx="8907">
                  <c:v>151.82884999910991</c:v>
                </c:pt>
                <c:pt idx="8908">
                  <c:v>151.84611666202545</c:v>
                </c:pt>
                <c:pt idx="8909">
                  <c:v>151.86296666463215</c:v>
                </c:pt>
                <c:pt idx="8910">
                  <c:v>151.8805999994278</c:v>
                </c:pt>
                <c:pt idx="8911">
                  <c:v>151.89744999408722</c:v>
                </c:pt>
                <c:pt idx="8912">
                  <c:v>151.91518332958222</c:v>
                </c:pt>
                <c:pt idx="8913">
                  <c:v>151.93203333218892</c:v>
                </c:pt>
                <c:pt idx="8914">
                  <c:v>151.94948333104452</c:v>
                </c:pt>
                <c:pt idx="8915">
                  <c:v>151.96633333365122</c:v>
                </c:pt>
                <c:pt idx="8916">
                  <c:v>151.98373332818349</c:v>
                </c:pt>
                <c:pt idx="8917">
                  <c:v>152.00059999624889</c:v>
                </c:pt>
                <c:pt idx="8918">
                  <c:v>152.0174499988556</c:v>
                </c:pt>
                <c:pt idx="8919">
                  <c:v>152.03429999351502</c:v>
                </c:pt>
                <c:pt idx="8920">
                  <c:v>152.05143333276112</c:v>
                </c:pt>
                <c:pt idx="8921">
                  <c:v>152.06828332742054</c:v>
                </c:pt>
                <c:pt idx="8922">
                  <c:v>152.08591666221619</c:v>
                </c:pt>
                <c:pt idx="8923">
                  <c:v>152.10274999936422</c:v>
                </c:pt>
                <c:pt idx="8924">
                  <c:v>152.11959999402364</c:v>
                </c:pt>
                <c:pt idx="8925">
                  <c:v>152.13644999663035</c:v>
                </c:pt>
                <c:pt idx="8926">
                  <c:v>152.154150001208</c:v>
                </c:pt>
                <c:pt idx="8927">
                  <c:v>152.17099999586742</c:v>
                </c:pt>
                <c:pt idx="8928">
                  <c:v>152.18826666673024</c:v>
                </c:pt>
                <c:pt idx="8929">
                  <c:v>152.20511666138967</c:v>
                </c:pt>
                <c:pt idx="8930">
                  <c:v>152.22280000050861</c:v>
                </c:pt>
                <c:pt idx="8931">
                  <c:v>152.23964999516804</c:v>
                </c:pt>
                <c:pt idx="8932">
                  <c:v>152.25694999694824</c:v>
                </c:pt>
                <c:pt idx="8933">
                  <c:v>152.27379999955494</c:v>
                </c:pt>
                <c:pt idx="8934">
                  <c:v>152.29153332710266</c:v>
                </c:pt>
                <c:pt idx="8935">
                  <c:v>152.30838332970936</c:v>
                </c:pt>
                <c:pt idx="8936">
                  <c:v>152.32604999542235</c:v>
                </c:pt>
                <c:pt idx="8937">
                  <c:v>152.34289999802908</c:v>
                </c:pt>
                <c:pt idx="8938">
                  <c:v>152.36056666374208</c:v>
                </c:pt>
                <c:pt idx="8939">
                  <c:v>152.37741666634878</c:v>
                </c:pt>
                <c:pt idx="8940">
                  <c:v>152.39501666227977</c:v>
                </c:pt>
                <c:pt idx="8941">
                  <c:v>152.41188333034515</c:v>
                </c:pt>
                <c:pt idx="8942">
                  <c:v>152.42873333295185</c:v>
                </c:pt>
                <c:pt idx="8943">
                  <c:v>152.44558332761127</c:v>
                </c:pt>
                <c:pt idx="8944">
                  <c:v>152.46278332869213</c:v>
                </c:pt>
                <c:pt idx="8945">
                  <c:v>152.4796499967575</c:v>
                </c:pt>
                <c:pt idx="8946">
                  <c:v>152.49699999491375</c:v>
                </c:pt>
                <c:pt idx="8947">
                  <c:v>152.51384999752045</c:v>
                </c:pt>
                <c:pt idx="8948">
                  <c:v>152.53171666463217</c:v>
                </c:pt>
                <c:pt idx="8949">
                  <c:v>152.54858333269755</c:v>
                </c:pt>
                <c:pt idx="8950">
                  <c:v>152.56628332932789</c:v>
                </c:pt>
                <c:pt idx="8951">
                  <c:v>152.58314999739329</c:v>
                </c:pt>
                <c:pt idx="8952">
                  <c:v>152.60066666603089</c:v>
                </c:pt>
                <c:pt idx="8953">
                  <c:v>152.61751666069031</c:v>
                </c:pt>
                <c:pt idx="8954">
                  <c:v>152.63534999688466</c:v>
                </c:pt>
                <c:pt idx="8955">
                  <c:v>152.65219999949139</c:v>
                </c:pt>
                <c:pt idx="8956">
                  <c:v>152.669766664505</c:v>
                </c:pt>
                <c:pt idx="8957">
                  <c:v>152.68661666711171</c:v>
                </c:pt>
                <c:pt idx="8958">
                  <c:v>152.70360000133513</c:v>
                </c:pt>
                <c:pt idx="8959">
                  <c:v>152.72044999599456</c:v>
                </c:pt>
                <c:pt idx="8960">
                  <c:v>152.73729999860129</c:v>
                </c:pt>
                <c:pt idx="8961">
                  <c:v>152.75506666501363</c:v>
                </c:pt>
                <c:pt idx="8962">
                  <c:v>152.77191666762033</c:v>
                </c:pt>
                <c:pt idx="8963">
                  <c:v>152.78944999376932</c:v>
                </c:pt>
                <c:pt idx="8964">
                  <c:v>152.80629999637603</c:v>
                </c:pt>
                <c:pt idx="8965">
                  <c:v>152.82314999898276</c:v>
                </c:pt>
                <c:pt idx="8966">
                  <c:v>152.83999999364218</c:v>
                </c:pt>
                <c:pt idx="8967">
                  <c:v>152.85736666520435</c:v>
                </c:pt>
                <c:pt idx="8968">
                  <c:v>152.87423333326976</c:v>
                </c:pt>
                <c:pt idx="8969">
                  <c:v>152.89179999828337</c:v>
                </c:pt>
                <c:pt idx="8970">
                  <c:v>152.90865000089011</c:v>
                </c:pt>
                <c:pt idx="8971">
                  <c:v>152.9263166666031</c:v>
                </c:pt>
                <c:pt idx="8972">
                  <c:v>152.94316666126252</c:v>
                </c:pt>
                <c:pt idx="8973">
                  <c:v>152.96081666151682</c:v>
                </c:pt>
                <c:pt idx="8974">
                  <c:v>152.97766666412355</c:v>
                </c:pt>
                <c:pt idx="8975">
                  <c:v>152.99451666673025</c:v>
                </c:pt>
                <c:pt idx="8976">
                  <c:v>153.01136666138967</c:v>
                </c:pt>
                <c:pt idx="8977">
                  <c:v>153.02905000050862</c:v>
                </c:pt>
                <c:pt idx="8978">
                  <c:v>153.04589999516804</c:v>
                </c:pt>
                <c:pt idx="8979">
                  <c:v>153.06323332786559</c:v>
                </c:pt>
                <c:pt idx="8980">
                  <c:v>153.08008333047232</c:v>
                </c:pt>
                <c:pt idx="8981">
                  <c:v>153.09693333307902</c:v>
                </c:pt>
                <c:pt idx="8982">
                  <c:v>153.11378332773845</c:v>
                </c:pt>
                <c:pt idx="8983">
                  <c:v>153.13133332729339</c:v>
                </c:pt>
                <c:pt idx="8984">
                  <c:v>153.14819999535879</c:v>
                </c:pt>
                <c:pt idx="8985">
                  <c:v>153.16506666342417</c:v>
                </c:pt>
                <c:pt idx="8986">
                  <c:v>153.18191666603087</c:v>
                </c:pt>
                <c:pt idx="8987">
                  <c:v>153.19953332742054</c:v>
                </c:pt>
                <c:pt idx="8988">
                  <c:v>153.21638333002727</c:v>
                </c:pt>
                <c:pt idx="8989">
                  <c:v>153.23323333263397</c:v>
                </c:pt>
                <c:pt idx="8990">
                  <c:v>153.2500833272934</c:v>
                </c:pt>
                <c:pt idx="8991">
                  <c:v>153.26691666444142</c:v>
                </c:pt>
                <c:pt idx="8992">
                  <c:v>153.28454999923707</c:v>
                </c:pt>
                <c:pt idx="8993">
                  <c:v>153.3013999938965</c:v>
                </c:pt>
                <c:pt idx="8994">
                  <c:v>153.31891666253406</c:v>
                </c:pt>
                <c:pt idx="8995">
                  <c:v>153.3357666651408</c:v>
                </c:pt>
                <c:pt idx="8996">
                  <c:v>153.35341666539509</c:v>
                </c:pt>
                <c:pt idx="8997">
                  <c:v>153.37026666800182</c:v>
                </c:pt>
                <c:pt idx="8998">
                  <c:v>153.38711666266124</c:v>
                </c:pt>
                <c:pt idx="8999">
                  <c:v>153.40396666526794</c:v>
                </c:pt>
                <c:pt idx="9000">
                  <c:v>153.42136666774749</c:v>
                </c:pt>
                <c:pt idx="9001">
                  <c:v>153.43821666240692</c:v>
                </c:pt>
                <c:pt idx="9002">
                  <c:v>153.45589999357858</c:v>
                </c:pt>
                <c:pt idx="9003">
                  <c:v>153.47276666164399</c:v>
                </c:pt>
                <c:pt idx="9004">
                  <c:v>153.48961666425069</c:v>
                </c:pt>
                <c:pt idx="9005">
                  <c:v>153.50646666685739</c:v>
                </c:pt>
                <c:pt idx="9006">
                  <c:v>153.52331666151682</c:v>
                </c:pt>
                <c:pt idx="9007">
                  <c:v>153.54101666609446</c:v>
                </c:pt>
                <c:pt idx="9008">
                  <c:v>153.55784999529521</c:v>
                </c:pt>
                <c:pt idx="9009">
                  <c:v>153.57483332951864</c:v>
                </c:pt>
                <c:pt idx="9010">
                  <c:v>153.59168333212534</c:v>
                </c:pt>
                <c:pt idx="9011">
                  <c:v>153.60853333473204</c:v>
                </c:pt>
                <c:pt idx="9012">
                  <c:v>153.62611666520436</c:v>
                </c:pt>
                <c:pt idx="9013">
                  <c:v>153.64296666781107</c:v>
                </c:pt>
                <c:pt idx="9014">
                  <c:v>153.66063333352406</c:v>
                </c:pt>
                <c:pt idx="9015">
                  <c:v>153.67748332818348</c:v>
                </c:pt>
                <c:pt idx="9016">
                  <c:v>153.69493332703908</c:v>
                </c:pt>
                <c:pt idx="9017">
                  <c:v>153.71178332964578</c:v>
                </c:pt>
                <c:pt idx="9018">
                  <c:v>153.72936666806538</c:v>
                </c:pt>
                <c:pt idx="9019">
                  <c:v>153.74621666272481</c:v>
                </c:pt>
                <c:pt idx="9020">
                  <c:v>153.76308333079021</c:v>
                </c:pt>
                <c:pt idx="9021">
                  <c:v>153.77993333339691</c:v>
                </c:pt>
                <c:pt idx="9022">
                  <c:v>153.7972333272298</c:v>
                </c:pt>
                <c:pt idx="9023">
                  <c:v>153.81408332983654</c:v>
                </c:pt>
                <c:pt idx="9024">
                  <c:v>153.83093333244324</c:v>
                </c:pt>
                <c:pt idx="9025">
                  <c:v>153.84778332710266</c:v>
                </c:pt>
                <c:pt idx="9026">
                  <c:v>153.86541666189831</c:v>
                </c:pt>
                <c:pt idx="9027">
                  <c:v>153.88226666450501</c:v>
                </c:pt>
                <c:pt idx="9028">
                  <c:v>153.899866660436</c:v>
                </c:pt>
                <c:pt idx="9029">
                  <c:v>153.91671666304271</c:v>
                </c:pt>
                <c:pt idx="9030">
                  <c:v>153.93398333390553</c:v>
                </c:pt>
                <c:pt idx="9031">
                  <c:v>153.95083332856495</c:v>
                </c:pt>
                <c:pt idx="9032">
                  <c:v>153.96768333117168</c:v>
                </c:pt>
                <c:pt idx="9033">
                  <c:v>153.98453333377839</c:v>
                </c:pt>
                <c:pt idx="9034">
                  <c:v>154.00218333403271</c:v>
                </c:pt>
                <c:pt idx="9035">
                  <c:v>154.01903332869213</c:v>
                </c:pt>
                <c:pt idx="9036">
                  <c:v>154.03588333129883</c:v>
                </c:pt>
                <c:pt idx="9037">
                  <c:v>154.05274999936421</c:v>
                </c:pt>
                <c:pt idx="9038">
                  <c:v>154.06959999402363</c:v>
                </c:pt>
                <c:pt idx="9039">
                  <c:v>154.0873499949773</c:v>
                </c:pt>
                <c:pt idx="9040">
                  <c:v>154.10419999758403</c:v>
                </c:pt>
                <c:pt idx="9041">
                  <c:v>154.12163333098093</c:v>
                </c:pt>
                <c:pt idx="9042">
                  <c:v>154.13846666018168</c:v>
                </c:pt>
                <c:pt idx="9043">
                  <c:v>154.15604999860128</c:v>
                </c:pt>
                <c:pt idx="9044">
                  <c:v>154.17290000120798</c:v>
                </c:pt>
                <c:pt idx="9045">
                  <c:v>154.1897499958674</c:v>
                </c:pt>
                <c:pt idx="9046">
                  <c:v>154.20659999847413</c:v>
                </c:pt>
                <c:pt idx="9047">
                  <c:v>154.22358333269756</c:v>
                </c:pt>
                <c:pt idx="9048">
                  <c:v>154.24043332735698</c:v>
                </c:pt>
                <c:pt idx="9049">
                  <c:v>154.25728332996368</c:v>
                </c:pt>
                <c:pt idx="9050">
                  <c:v>154.27483332951863</c:v>
                </c:pt>
                <c:pt idx="9051">
                  <c:v>154.29168333212536</c:v>
                </c:pt>
                <c:pt idx="9052">
                  <c:v>154.30853333473206</c:v>
                </c:pt>
                <c:pt idx="9053">
                  <c:v>154.32538332939149</c:v>
                </c:pt>
                <c:pt idx="9054">
                  <c:v>154.34303332964581</c:v>
                </c:pt>
                <c:pt idx="9055">
                  <c:v>154.35988333225251</c:v>
                </c:pt>
                <c:pt idx="9056">
                  <c:v>154.37730000019073</c:v>
                </c:pt>
                <c:pt idx="9057">
                  <c:v>154.39414999485015</c:v>
                </c:pt>
                <c:pt idx="9058">
                  <c:v>154.41099999745686</c:v>
                </c:pt>
                <c:pt idx="9059">
                  <c:v>154.42783333460491</c:v>
                </c:pt>
                <c:pt idx="9060">
                  <c:v>154.44481666088103</c:v>
                </c:pt>
                <c:pt idx="9061">
                  <c:v>154.46166666348776</c:v>
                </c:pt>
                <c:pt idx="9062">
                  <c:v>154.47851666609446</c:v>
                </c:pt>
                <c:pt idx="9063">
                  <c:v>154.49621666272481</c:v>
                </c:pt>
                <c:pt idx="9064">
                  <c:v>154.51306666533154</c:v>
                </c:pt>
                <c:pt idx="9065">
                  <c:v>154.53004999955496</c:v>
                </c:pt>
                <c:pt idx="9066">
                  <c:v>154.54689999421439</c:v>
                </c:pt>
                <c:pt idx="9067">
                  <c:v>154.5648166656494</c:v>
                </c:pt>
                <c:pt idx="9068">
                  <c:v>154.58166666030883</c:v>
                </c:pt>
                <c:pt idx="9069">
                  <c:v>154.5991166671117</c:v>
                </c:pt>
                <c:pt idx="9070">
                  <c:v>154.61596666177113</c:v>
                </c:pt>
                <c:pt idx="9071">
                  <c:v>154.6328499952952</c:v>
                </c:pt>
                <c:pt idx="9072">
                  <c:v>154.64968333244323</c:v>
                </c:pt>
                <c:pt idx="9073">
                  <c:v>154.66653332710266</c:v>
                </c:pt>
                <c:pt idx="9074">
                  <c:v>154.68429999351503</c:v>
                </c:pt>
                <c:pt idx="9075">
                  <c:v>154.70114999612173</c:v>
                </c:pt>
                <c:pt idx="9076">
                  <c:v>154.7180833339691</c:v>
                </c:pt>
                <c:pt idx="9077">
                  <c:v>154.73493332862853</c:v>
                </c:pt>
                <c:pt idx="9078">
                  <c:v>154.75253333250683</c:v>
                </c:pt>
                <c:pt idx="9079">
                  <c:v>154.76938332716625</c:v>
                </c:pt>
                <c:pt idx="9080">
                  <c:v>154.78623332977295</c:v>
                </c:pt>
                <c:pt idx="9081">
                  <c:v>154.80308333237966</c:v>
                </c:pt>
                <c:pt idx="9082">
                  <c:v>154.81993332703908</c:v>
                </c:pt>
                <c:pt idx="9083">
                  <c:v>154.83750000000001</c:v>
                </c:pt>
                <c:pt idx="9084">
                  <c:v>154.85434999465943</c:v>
                </c:pt>
                <c:pt idx="9085">
                  <c:v>154.87119999726613</c:v>
                </c:pt>
                <c:pt idx="9086">
                  <c:v>154.88804999987283</c:v>
                </c:pt>
                <c:pt idx="9087">
                  <c:v>154.90576666196188</c:v>
                </c:pt>
                <c:pt idx="9088">
                  <c:v>154.92263333002725</c:v>
                </c:pt>
                <c:pt idx="9089">
                  <c:v>154.939599998792</c:v>
                </c:pt>
                <c:pt idx="9090">
                  <c:v>154.95645000139874</c:v>
                </c:pt>
                <c:pt idx="9091">
                  <c:v>154.97329999605816</c:v>
                </c:pt>
                <c:pt idx="9092">
                  <c:v>154.990549993515</c:v>
                </c:pt>
                <c:pt idx="9093">
                  <c:v>155.00738333066303</c:v>
                </c:pt>
                <c:pt idx="9094">
                  <c:v>155.02501666545868</c:v>
                </c:pt>
                <c:pt idx="9095">
                  <c:v>155.04186666806538</c:v>
                </c:pt>
                <c:pt idx="9096">
                  <c:v>155.05903333028158</c:v>
                </c:pt>
                <c:pt idx="9097">
                  <c:v>155.07588333288828</c:v>
                </c:pt>
                <c:pt idx="9098">
                  <c:v>155.09273332754771</c:v>
                </c:pt>
                <c:pt idx="9099">
                  <c:v>155.10958333015441</c:v>
                </c:pt>
                <c:pt idx="9100">
                  <c:v>155.12658332983654</c:v>
                </c:pt>
                <c:pt idx="9101">
                  <c:v>155.14343333244324</c:v>
                </c:pt>
                <c:pt idx="9102">
                  <c:v>155.16028332710266</c:v>
                </c:pt>
                <c:pt idx="9103">
                  <c:v>155.17801666259766</c:v>
                </c:pt>
                <c:pt idx="9104">
                  <c:v>155.19486666520436</c:v>
                </c:pt>
                <c:pt idx="9105">
                  <c:v>155.21184999942778</c:v>
                </c:pt>
                <c:pt idx="9106">
                  <c:v>155.22869999408721</c:v>
                </c:pt>
                <c:pt idx="9107">
                  <c:v>155.24554999669394</c:v>
                </c:pt>
                <c:pt idx="9108">
                  <c:v>155.26283333301544</c:v>
                </c:pt>
                <c:pt idx="9109">
                  <c:v>155.27968332767486</c:v>
                </c:pt>
                <c:pt idx="9110">
                  <c:v>155.29658333460489</c:v>
                </c:pt>
                <c:pt idx="9111">
                  <c:v>155.31343332926431</c:v>
                </c:pt>
                <c:pt idx="9112">
                  <c:v>155.33063333034517</c:v>
                </c:pt>
                <c:pt idx="9113">
                  <c:v>155.34748333295187</c:v>
                </c:pt>
                <c:pt idx="9114">
                  <c:v>155.36519999504088</c:v>
                </c:pt>
                <c:pt idx="9115">
                  <c:v>155.38204999764761</c:v>
                </c:pt>
                <c:pt idx="9116">
                  <c:v>155.39938333034516</c:v>
                </c:pt>
                <c:pt idx="9117">
                  <c:v>155.41623333295186</c:v>
                </c:pt>
                <c:pt idx="9118">
                  <c:v>155.43308332761129</c:v>
                </c:pt>
                <c:pt idx="9119">
                  <c:v>155.44993333021799</c:v>
                </c:pt>
                <c:pt idx="9120">
                  <c:v>155.46738332907358</c:v>
                </c:pt>
                <c:pt idx="9121">
                  <c:v>155.48423333168029</c:v>
                </c:pt>
                <c:pt idx="9122">
                  <c:v>155.50151666800181</c:v>
                </c:pt>
                <c:pt idx="9123">
                  <c:v>155.51836666266124</c:v>
                </c:pt>
                <c:pt idx="9124">
                  <c:v>155.53534999688466</c:v>
                </c:pt>
                <c:pt idx="9125">
                  <c:v>155.55219999949136</c:v>
                </c:pt>
                <c:pt idx="9126">
                  <c:v>155.56904999415079</c:v>
                </c:pt>
                <c:pt idx="9127">
                  <c:v>155.58588333129882</c:v>
                </c:pt>
                <c:pt idx="9128">
                  <c:v>155.60274999936422</c:v>
                </c:pt>
                <c:pt idx="9129">
                  <c:v>155.61959999402364</c:v>
                </c:pt>
                <c:pt idx="9130">
                  <c:v>155.63651666641235</c:v>
                </c:pt>
                <c:pt idx="9131">
                  <c:v>155.65336666107177</c:v>
                </c:pt>
                <c:pt idx="9132">
                  <c:v>155.67021666367847</c:v>
                </c:pt>
                <c:pt idx="9133">
                  <c:v>155.6870666662852</c:v>
                </c:pt>
                <c:pt idx="9134">
                  <c:v>155.70468332767487</c:v>
                </c:pt>
                <c:pt idx="9135">
                  <c:v>155.72154999574025</c:v>
                </c:pt>
                <c:pt idx="9136">
                  <c:v>155.73926666577657</c:v>
                </c:pt>
                <c:pt idx="9137">
                  <c:v>155.75611666043599</c:v>
                </c:pt>
                <c:pt idx="9138">
                  <c:v>155.77296666304269</c:v>
                </c:pt>
                <c:pt idx="9139">
                  <c:v>155.7898333311081</c:v>
                </c:pt>
                <c:pt idx="9140">
                  <c:v>155.8066833337148</c:v>
                </c:pt>
                <c:pt idx="9141">
                  <c:v>155.82359999815623</c:v>
                </c:pt>
                <c:pt idx="9142">
                  <c:v>155.84045000076293</c:v>
                </c:pt>
                <c:pt idx="9143">
                  <c:v>155.85729999542235</c:v>
                </c:pt>
                <c:pt idx="9144">
                  <c:v>155.87491666475933</c:v>
                </c:pt>
                <c:pt idx="9145">
                  <c:v>155.89176666736603</c:v>
                </c:pt>
                <c:pt idx="9146">
                  <c:v>155.90861666202545</c:v>
                </c:pt>
                <c:pt idx="9147">
                  <c:v>155.92546666463215</c:v>
                </c:pt>
                <c:pt idx="9148">
                  <c:v>155.94311666488647</c:v>
                </c:pt>
                <c:pt idx="9149">
                  <c:v>155.95996666749318</c:v>
                </c:pt>
                <c:pt idx="9150">
                  <c:v>155.97758332888284</c:v>
                </c:pt>
                <c:pt idx="9151">
                  <c:v>155.99443333148957</c:v>
                </c:pt>
                <c:pt idx="9152">
                  <c:v>156.0113333304723</c:v>
                </c:pt>
                <c:pt idx="9153">
                  <c:v>156.02818333307903</c:v>
                </c:pt>
                <c:pt idx="9154">
                  <c:v>156.04574999809265</c:v>
                </c:pt>
                <c:pt idx="9155">
                  <c:v>156.06260000069935</c:v>
                </c:pt>
                <c:pt idx="9156">
                  <c:v>156.07946666081747</c:v>
                </c:pt>
                <c:pt idx="9157">
                  <c:v>156.09631666342418</c:v>
                </c:pt>
                <c:pt idx="9158">
                  <c:v>156.11376666227977</c:v>
                </c:pt>
                <c:pt idx="9159">
                  <c:v>156.13061666488647</c:v>
                </c:pt>
                <c:pt idx="9160">
                  <c:v>156.1475999991099</c:v>
                </c:pt>
                <c:pt idx="9161">
                  <c:v>156.16444999376932</c:v>
                </c:pt>
                <c:pt idx="9162">
                  <c:v>156.18128333091735</c:v>
                </c:pt>
                <c:pt idx="9163">
                  <c:v>156.19898332754772</c:v>
                </c:pt>
                <c:pt idx="9164">
                  <c:v>156.21583333015442</c:v>
                </c:pt>
                <c:pt idx="9165">
                  <c:v>156.23283332983652</c:v>
                </c:pt>
                <c:pt idx="9166">
                  <c:v>156.24968333244323</c:v>
                </c:pt>
                <c:pt idx="9167">
                  <c:v>156.26736666361492</c:v>
                </c:pt>
                <c:pt idx="9168">
                  <c:v>156.28421666622162</c:v>
                </c:pt>
                <c:pt idx="9169">
                  <c:v>156.30183332761129</c:v>
                </c:pt>
                <c:pt idx="9170">
                  <c:v>156.31868333021799</c:v>
                </c:pt>
                <c:pt idx="9171">
                  <c:v>156.3355333328247</c:v>
                </c:pt>
                <c:pt idx="9172">
                  <c:v>156.35238332748412</c:v>
                </c:pt>
                <c:pt idx="9173">
                  <c:v>156.36998333136242</c:v>
                </c:pt>
                <c:pt idx="9174">
                  <c:v>156.3868499994278</c:v>
                </c:pt>
                <c:pt idx="9175">
                  <c:v>156.40369999408722</c:v>
                </c:pt>
                <c:pt idx="9176">
                  <c:v>156.42054999669392</c:v>
                </c:pt>
                <c:pt idx="9177">
                  <c:v>156.43739999930065</c:v>
                </c:pt>
                <c:pt idx="9178">
                  <c:v>156.45498332977294</c:v>
                </c:pt>
                <c:pt idx="9179">
                  <c:v>156.47181666692097</c:v>
                </c:pt>
                <c:pt idx="9180">
                  <c:v>156.4886666615804</c:v>
                </c:pt>
                <c:pt idx="9181">
                  <c:v>156.50551666418713</c:v>
                </c:pt>
                <c:pt idx="9182">
                  <c:v>156.5229833285014</c:v>
                </c:pt>
                <c:pt idx="9183">
                  <c:v>156.5398333311081</c:v>
                </c:pt>
                <c:pt idx="9184">
                  <c:v>156.55679999987285</c:v>
                </c:pt>
                <c:pt idx="9185">
                  <c:v>156.57364999453227</c:v>
                </c:pt>
                <c:pt idx="9186">
                  <c:v>156.59139999548594</c:v>
                </c:pt>
                <c:pt idx="9187">
                  <c:v>156.60824999809265</c:v>
                </c:pt>
                <c:pt idx="9188">
                  <c:v>156.62603332996369</c:v>
                </c:pt>
                <c:pt idx="9189">
                  <c:v>156.64288333257039</c:v>
                </c:pt>
                <c:pt idx="9190">
                  <c:v>156.65973332722982</c:v>
                </c:pt>
                <c:pt idx="9191">
                  <c:v>156.67659999529522</c:v>
                </c:pt>
                <c:pt idx="9192">
                  <c:v>156.69423333009084</c:v>
                </c:pt>
                <c:pt idx="9193">
                  <c:v>156.71108333269754</c:v>
                </c:pt>
                <c:pt idx="9194">
                  <c:v>156.72864999771119</c:v>
                </c:pt>
                <c:pt idx="9195">
                  <c:v>156.74550000031789</c:v>
                </c:pt>
                <c:pt idx="9196">
                  <c:v>156.76293333371481</c:v>
                </c:pt>
                <c:pt idx="9197">
                  <c:v>156.77978332837424</c:v>
                </c:pt>
                <c:pt idx="9198">
                  <c:v>156.79746666749318</c:v>
                </c:pt>
                <c:pt idx="9199">
                  <c:v>156.81449999809266</c:v>
                </c:pt>
                <c:pt idx="9200">
                  <c:v>156.83135000069936</c:v>
                </c:pt>
                <c:pt idx="9201">
                  <c:v>156.84819999535878</c:v>
                </c:pt>
                <c:pt idx="9202">
                  <c:v>156.86588333447773</c:v>
                </c:pt>
                <c:pt idx="9203">
                  <c:v>156.88273332913715</c:v>
                </c:pt>
                <c:pt idx="9204">
                  <c:v>156.90003333091735</c:v>
                </c:pt>
                <c:pt idx="9205">
                  <c:v>156.91688333352405</c:v>
                </c:pt>
                <c:pt idx="9206">
                  <c:v>156.93454999923705</c:v>
                </c:pt>
                <c:pt idx="9207">
                  <c:v>156.95139999389647</c:v>
                </c:pt>
                <c:pt idx="9208">
                  <c:v>156.96903332869212</c:v>
                </c:pt>
                <c:pt idx="9209">
                  <c:v>156.98588333129882</c:v>
                </c:pt>
                <c:pt idx="9210">
                  <c:v>157.00301666259764</c:v>
                </c:pt>
                <c:pt idx="9211">
                  <c:v>157.01986666520438</c:v>
                </c:pt>
                <c:pt idx="9212">
                  <c:v>157.03671666781108</c:v>
                </c:pt>
                <c:pt idx="9213">
                  <c:v>157.0542999982834</c:v>
                </c:pt>
                <c:pt idx="9214">
                  <c:v>157.0711500008901</c:v>
                </c:pt>
                <c:pt idx="9215">
                  <c:v>157.0880166610082</c:v>
                </c:pt>
                <c:pt idx="9216">
                  <c:v>157.1048666636149</c:v>
                </c:pt>
                <c:pt idx="9217">
                  <c:v>157.12258333365122</c:v>
                </c:pt>
                <c:pt idx="9218">
                  <c:v>157.13943332831064</c:v>
                </c:pt>
                <c:pt idx="9219">
                  <c:v>157.15709999402364</c:v>
                </c:pt>
                <c:pt idx="9220">
                  <c:v>157.17394999663034</c:v>
                </c:pt>
                <c:pt idx="9221">
                  <c:v>157.19166666666666</c:v>
                </c:pt>
                <c:pt idx="9222">
                  <c:v>157.20851666132609</c:v>
                </c:pt>
                <c:pt idx="9223">
                  <c:v>157.22626666227976</c:v>
                </c:pt>
                <c:pt idx="9224">
                  <c:v>157.24311666488649</c:v>
                </c:pt>
                <c:pt idx="9225">
                  <c:v>157.2608333269755</c:v>
                </c:pt>
                <c:pt idx="9226">
                  <c:v>157.2776833295822</c:v>
                </c:pt>
                <c:pt idx="9227">
                  <c:v>157.2953499952952</c:v>
                </c:pt>
                <c:pt idx="9228">
                  <c:v>157.31219999790193</c:v>
                </c:pt>
                <c:pt idx="9229">
                  <c:v>157.32905000050863</c:v>
                </c:pt>
                <c:pt idx="9230">
                  <c:v>157.34588332970938</c:v>
                </c:pt>
                <c:pt idx="9231">
                  <c:v>157.36273333231608</c:v>
                </c:pt>
                <c:pt idx="9232">
                  <c:v>157.3803166627884</c:v>
                </c:pt>
                <c:pt idx="9233">
                  <c:v>157.3971666653951</c:v>
                </c:pt>
                <c:pt idx="9234">
                  <c:v>157.41401666800181</c:v>
                </c:pt>
                <c:pt idx="9235">
                  <c:v>157.43086666266123</c:v>
                </c:pt>
                <c:pt idx="9236">
                  <c:v>157.4485499938329</c:v>
                </c:pt>
                <c:pt idx="9237">
                  <c:v>157.46539999643963</c:v>
                </c:pt>
                <c:pt idx="9238">
                  <c:v>157.4830000003179</c:v>
                </c:pt>
                <c:pt idx="9239">
                  <c:v>157.49984999497732</c:v>
                </c:pt>
                <c:pt idx="9240">
                  <c:v>157.5169999996821</c:v>
                </c:pt>
                <c:pt idx="9241">
                  <c:v>157.53384999434152</c:v>
                </c:pt>
                <c:pt idx="9242">
                  <c:v>157.55084999402365</c:v>
                </c:pt>
                <c:pt idx="9243">
                  <c:v>157.56769999663035</c:v>
                </c:pt>
                <c:pt idx="9244">
                  <c:v>157.58456666469573</c:v>
                </c:pt>
                <c:pt idx="9245">
                  <c:v>157.60141666730246</c:v>
                </c:pt>
                <c:pt idx="9246">
                  <c:v>157.6188333272934</c:v>
                </c:pt>
                <c:pt idx="9247">
                  <c:v>157.63566666444143</c:v>
                </c:pt>
                <c:pt idx="9248">
                  <c:v>157.65314999421437</c:v>
                </c:pt>
                <c:pt idx="9249">
                  <c:v>157.66999999682108</c:v>
                </c:pt>
                <c:pt idx="9250">
                  <c:v>157.68684999942781</c:v>
                </c:pt>
                <c:pt idx="9251">
                  <c:v>157.70369999408723</c:v>
                </c:pt>
                <c:pt idx="9252">
                  <c:v>157.72054999669393</c:v>
                </c:pt>
                <c:pt idx="9253">
                  <c:v>157.73833332856495</c:v>
                </c:pt>
                <c:pt idx="9254">
                  <c:v>157.75518333117168</c:v>
                </c:pt>
                <c:pt idx="9255">
                  <c:v>157.77203333377838</c:v>
                </c:pt>
                <c:pt idx="9256">
                  <c:v>157.78888332843781</c:v>
                </c:pt>
                <c:pt idx="9257">
                  <c:v>157.80645000139873</c:v>
                </c:pt>
                <c:pt idx="9258">
                  <c:v>157.82329999605815</c:v>
                </c:pt>
                <c:pt idx="9259">
                  <c:v>157.84016666412353</c:v>
                </c:pt>
                <c:pt idx="9260">
                  <c:v>157.85701666673023</c:v>
                </c:pt>
                <c:pt idx="9261">
                  <c:v>157.87466666698455</c:v>
                </c:pt>
                <c:pt idx="9262">
                  <c:v>157.89151666164398</c:v>
                </c:pt>
                <c:pt idx="9263">
                  <c:v>157.90931666692097</c:v>
                </c:pt>
                <c:pt idx="9264">
                  <c:v>157.92614999612172</c:v>
                </c:pt>
                <c:pt idx="9265">
                  <c:v>157.94343333244325</c:v>
                </c:pt>
                <c:pt idx="9266">
                  <c:v>157.96028332710267</c:v>
                </c:pt>
                <c:pt idx="9267">
                  <c:v>157.97773333390555</c:v>
                </c:pt>
                <c:pt idx="9268">
                  <c:v>157.99458332856497</c:v>
                </c:pt>
                <c:pt idx="9269">
                  <c:v>158.01224999427797</c:v>
                </c:pt>
                <c:pt idx="9270">
                  <c:v>158.02909999688467</c:v>
                </c:pt>
                <c:pt idx="9271">
                  <c:v>158.04608333110809</c:v>
                </c:pt>
                <c:pt idx="9272">
                  <c:v>158.0629333337148</c:v>
                </c:pt>
                <c:pt idx="9273">
                  <c:v>158.07978332837422</c:v>
                </c:pt>
                <c:pt idx="9274">
                  <c:v>158.09683333237965</c:v>
                </c:pt>
                <c:pt idx="9275">
                  <c:v>158.11368332703907</c:v>
                </c:pt>
                <c:pt idx="9276">
                  <c:v>158.1307499965032</c:v>
                </c:pt>
                <c:pt idx="9277">
                  <c:v>158.14838333129882</c:v>
                </c:pt>
                <c:pt idx="9278">
                  <c:v>158.16521666049957</c:v>
                </c:pt>
                <c:pt idx="9279">
                  <c:v>158.18206666310627</c:v>
                </c:pt>
                <c:pt idx="9280">
                  <c:v>158.198916665713</c:v>
                </c:pt>
                <c:pt idx="9281">
                  <c:v>158.21604999701182</c:v>
                </c:pt>
                <c:pt idx="9282">
                  <c:v>158.23289999961852</c:v>
                </c:pt>
                <c:pt idx="9283">
                  <c:v>158.2501499970754</c:v>
                </c:pt>
                <c:pt idx="9284">
                  <c:v>158.2669999996821</c:v>
                </c:pt>
                <c:pt idx="9285">
                  <c:v>158.28463333447775</c:v>
                </c:pt>
                <c:pt idx="9286">
                  <c:v>158.30148332913717</c:v>
                </c:pt>
                <c:pt idx="9287">
                  <c:v>158.31833333174387</c:v>
                </c:pt>
                <c:pt idx="9288">
                  <c:v>158.33518333435057</c:v>
                </c:pt>
                <c:pt idx="9289">
                  <c:v>158.35271666049957</c:v>
                </c:pt>
                <c:pt idx="9290">
                  <c:v>158.36956666310627</c:v>
                </c:pt>
                <c:pt idx="9291">
                  <c:v>158.386416665713</c:v>
                </c:pt>
                <c:pt idx="9292">
                  <c:v>158.40326666037242</c:v>
                </c:pt>
                <c:pt idx="9293">
                  <c:v>158.4209333340327</c:v>
                </c:pt>
                <c:pt idx="9294">
                  <c:v>158.43778332869212</c:v>
                </c:pt>
                <c:pt idx="9295">
                  <c:v>158.45536666711172</c:v>
                </c:pt>
                <c:pt idx="9296">
                  <c:v>158.47221666177114</c:v>
                </c:pt>
                <c:pt idx="9297">
                  <c:v>158.48951666355134</c:v>
                </c:pt>
                <c:pt idx="9298">
                  <c:v>158.50635000069937</c:v>
                </c:pt>
                <c:pt idx="9299">
                  <c:v>158.52319999535879</c:v>
                </c:pt>
                <c:pt idx="9300">
                  <c:v>158.5400499979655</c:v>
                </c:pt>
                <c:pt idx="9301">
                  <c:v>158.5571333328883</c:v>
                </c:pt>
                <c:pt idx="9302">
                  <c:v>158.57398332754772</c:v>
                </c:pt>
                <c:pt idx="9303">
                  <c:v>158.59138333002727</c:v>
                </c:pt>
                <c:pt idx="9304">
                  <c:v>158.60823333263397</c:v>
                </c:pt>
                <c:pt idx="9305">
                  <c:v>158.6252166668574</c:v>
                </c:pt>
                <c:pt idx="9306">
                  <c:v>158.64206666151682</c:v>
                </c:pt>
                <c:pt idx="9307">
                  <c:v>158.65891666412352</c:v>
                </c:pt>
                <c:pt idx="9308">
                  <c:v>158.67583332856495</c:v>
                </c:pt>
                <c:pt idx="9309">
                  <c:v>158.69268333117168</c:v>
                </c:pt>
                <c:pt idx="9310">
                  <c:v>158.70954999923705</c:v>
                </c:pt>
                <c:pt idx="9311">
                  <c:v>158.7273333311081</c:v>
                </c:pt>
                <c:pt idx="9312">
                  <c:v>158.7442666610082</c:v>
                </c:pt>
                <c:pt idx="9313">
                  <c:v>158.76114999453227</c:v>
                </c:pt>
                <c:pt idx="9314">
                  <c:v>158.77799999713898</c:v>
                </c:pt>
                <c:pt idx="9315">
                  <c:v>158.79483333428701</c:v>
                </c:pt>
                <c:pt idx="9316">
                  <c:v>158.81260000069935</c:v>
                </c:pt>
                <c:pt idx="9317">
                  <c:v>158.82944999535877</c:v>
                </c:pt>
                <c:pt idx="9318">
                  <c:v>158.84674999713897</c:v>
                </c:pt>
                <c:pt idx="9319">
                  <c:v>158.86359999974567</c:v>
                </c:pt>
                <c:pt idx="9320">
                  <c:v>158.8804499944051</c:v>
                </c:pt>
                <c:pt idx="9321">
                  <c:v>158.89729999701183</c:v>
                </c:pt>
                <c:pt idx="9322">
                  <c:v>158.91506666342417</c:v>
                </c:pt>
                <c:pt idx="9323">
                  <c:v>158.93191666603087</c:v>
                </c:pt>
                <c:pt idx="9324">
                  <c:v>158.94878333409628</c:v>
                </c:pt>
                <c:pt idx="9325">
                  <c:v>158.9656333287557</c:v>
                </c:pt>
                <c:pt idx="9326">
                  <c:v>158.9824833313624</c:v>
                </c:pt>
                <c:pt idx="9327">
                  <c:v>159.00020000139872</c:v>
                </c:pt>
                <c:pt idx="9328">
                  <c:v>159.01704999605815</c:v>
                </c:pt>
                <c:pt idx="9329">
                  <c:v>159.03473332722982</c:v>
                </c:pt>
                <c:pt idx="9330">
                  <c:v>159.05158332983652</c:v>
                </c:pt>
                <c:pt idx="9331">
                  <c:v>159.06843333244325</c:v>
                </c:pt>
                <c:pt idx="9332">
                  <c:v>159.08526666164397</c:v>
                </c:pt>
                <c:pt idx="9333">
                  <c:v>159.10291666189829</c:v>
                </c:pt>
                <c:pt idx="9334">
                  <c:v>159.11976666450499</c:v>
                </c:pt>
                <c:pt idx="9335">
                  <c:v>159.13711666266124</c:v>
                </c:pt>
                <c:pt idx="9336">
                  <c:v>159.15396666526794</c:v>
                </c:pt>
                <c:pt idx="9337">
                  <c:v>159.17108333110809</c:v>
                </c:pt>
                <c:pt idx="9338">
                  <c:v>159.1879333337148</c:v>
                </c:pt>
                <c:pt idx="9339">
                  <c:v>159.20559999942779</c:v>
                </c:pt>
                <c:pt idx="9340">
                  <c:v>159.22244999408721</c:v>
                </c:pt>
                <c:pt idx="9341">
                  <c:v>159.23929999669392</c:v>
                </c:pt>
                <c:pt idx="9342">
                  <c:v>159.25614999930065</c:v>
                </c:pt>
                <c:pt idx="9343">
                  <c:v>159.27299999396007</c:v>
                </c:pt>
                <c:pt idx="9344">
                  <c:v>159.29041666189829</c:v>
                </c:pt>
                <c:pt idx="9345">
                  <c:v>159.30726666450499</c:v>
                </c:pt>
                <c:pt idx="9346">
                  <c:v>159.32534999847411</c:v>
                </c:pt>
                <c:pt idx="9347">
                  <c:v>159.34220000108084</c:v>
                </c:pt>
                <c:pt idx="9348">
                  <c:v>159.35906666119894</c:v>
                </c:pt>
                <c:pt idx="9349">
                  <c:v>159.37589999834697</c:v>
                </c:pt>
                <c:pt idx="9350">
                  <c:v>159.39275000095367</c:v>
                </c:pt>
                <c:pt idx="9351">
                  <c:v>159.41031666596731</c:v>
                </c:pt>
                <c:pt idx="9352">
                  <c:v>159.42716666062674</c:v>
                </c:pt>
                <c:pt idx="9353">
                  <c:v>159.44481666088103</c:v>
                </c:pt>
                <c:pt idx="9354">
                  <c:v>159.46166666348776</c:v>
                </c:pt>
                <c:pt idx="9355">
                  <c:v>159.47851666609446</c:v>
                </c:pt>
                <c:pt idx="9356">
                  <c:v>159.49536666075389</c:v>
                </c:pt>
                <c:pt idx="9357">
                  <c:v>159.51221666336059</c:v>
                </c:pt>
                <c:pt idx="9358">
                  <c:v>159.52986666361491</c:v>
                </c:pt>
                <c:pt idx="9359">
                  <c:v>159.54671666622161</c:v>
                </c:pt>
                <c:pt idx="9360">
                  <c:v>159.56404999891916</c:v>
                </c:pt>
                <c:pt idx="9361">
                  <c:v>159.58091666698456</c:v>
                </c:pt>
                <c:pt idx="9362">
                  <c:v>159.59778332710266</c:v>
                </c:pt>
                <c:pt idx="9363">
                  <c:v>159.61463332970936</c:v>
                </c:pt>
                <c:pt idx="9364">
                  <c:v>159.63159999847412</c:v>
                </c:pt>
                <c:pt idx="9365">
                  <c:v>159.64845000108082</c:v>
                </c:pt>
                <c:pt idx="9366">
                  <c:v>159.66528333028157</c:v>
                </c:pt>
                <c:pt idx="9367">
                  <c:v>159.68289999961854</c:v>
                </c:pt>
                <c:pt idx="9368">
                  <c:v>159.69974999427797</c:v>
                </c:pt>
                <c:pt idx="9369">
                  <c:v>159.71659999688467</c:v>
                </c:pt>
                <c:pt idx="9370">
                  <c:v>159.73346666495004</c:v>
                </c:pt>
                <c:pt idx="9371">
                  <c:v>159.75109999974569</c:v>
                </c:pt>
                <c:pt idx="9372">
                  <c:v>159.76794999440511</c:v>
                </c:pt>
                <c:pt idx="9373">
                  <c:v>159.78518333435059</c:v>
                </c:pt>
                <c:pt idx="9374">
                  <c:v>159.80203332901002</c:v>
                </c:pt>
                <c:pt idx="9375">
                  <c:v>159.81889999707539</c:v>
                </c:pt>
                <c:pt idx="9376">
                  <c:v>159.8357666651408</c:v>
                </c:pt>
                <c:pt idx="9377">
                  <c:v>159.85259999434155</c:v>
                </c:pt>
                <c:pt idx="9378">
                  <c:v>159.86946666240692</c:v>
                </c:pt>
                <c:pt idx="9379">
                  <c:v>159.88648332754772</c:v>
                </c:pt>
                <c:pt idx="9380">
                  <c:v>159.9033499956131</c:v>
                </c:pt>
                <c:pt idx="9381">
                  <c:v>159.9201999982198</c:v>
                </c:pt>
                <c:pt idx="9382">
                  <c:v>159.93705000082653</c:v>
                </c:pt>
                <c:pt idx="9383">
                  <c:v>159.95476666291555</c:v>
                </c:pt>
                <c:pt idx="9384">
                  <c:v>159.97161666552225</c:v>
                </c:pt>
                <c:pt idx="9385">
                  <c:v>159.9888166666031</c:v>
                </c:pt>
                <c:pt idx="9386">
                  <c:v>160.00566666126252</c:v>
                </c:pt>
                <c:pt idx="9387">
                  <c:v>160.0231166680654</c:v>
                </c:pt>
                <c:pt idx="9388">
                  <c:v>160.03996666272482</c:v>
                </c:pt>
                <c:pt idx="9389">
                  <c:v>160.05733333428699</c:v>
                </c:pt>
                <c:pt idx="9390">
                  <c:v>160.07418332894642</c:v>
                </c:pt>
                <c:pt idx="9391">
                  <c:v>160.09124999841055</c:v>
                </c:pt>
                <c:pt idx="9392">
                  <c:v>160.10810000101725</c:v>
                </c:pt>
                <c:pt idx="9393">
                  <c:v>160.12494999567667</c:v>
                </c:pt>
                <c:pt idx="9394">
                  <c:v>160.14251666069032</c:v>
                </c:pt>
                <c:pt idx="9395">
                  <c:v>160.15938332875569</c:v>
                </c:pt>
                <c:pt idx="9396">
                  <c:v>160.17634999752045</c:v>
                </c:pt>
                <c:pt idx="9397">
                  <c:v>160.19320000012715</c:v>
                </c:pt>
                <c:pt idx="9398">
                  <c:v>160.2100999991099</c:v>
                </c:pt>
                <c:pt idx="9399">
                  <c:v>160.22694999376932</c:v>
                </c:pt>
                <c:pt idx="9400">
                  <c:v>160.2444000005722</c:v>
                </c:pt>
                <c:pt idx="9401">
                  <c:v>160.26123332977295</c:v>
                </c:pt>
                <c:pt idx="9402">
                  <c:v>160.27894999980927</c:v>
                </c:pt>
                <c:pt idx="9403">
                  <c:v>160.29579999446869</c:v>
                </c:pt>
                <c:pt idx="9404">
                  <c:v>160.31349999904631</c:v>
                </c:pt>
                <c:pt idx="9405">
                  <c:v>160.33034999370574</c:v>
                </c:pt>
                <c:pt idx="9406">
                  <c:v>160.34791666666666</c:v>
                </c:pt>
                <c:pt idx="9407">
                  <c:v>160.36476666132609</c:v>
                </c:pt>
                <c:pt idx="9408">
                  <c:v>160.38248333136241</c:v>
                </c:pt>
                <c:pt idx="9409">
                  <c:v>160.39933333396911</c:v>
                </c:pt>
                <c:pt idx="9410">
                  <c:v>160.41629999478658</c:v>
                </c:pt>
                <c:pt idx="9411">
                  <c:v>160.43314999739329</c:v>
                </c:pt>
                <c:pt idx="9412">
                  <c:v>160.45001666545869</c:v>
                </c:pt>
                <c:pt idx="9413">
                  <c:v>160.46773332754771</c:v>
                </c:pt>
                <c:pt idx="9414">
                  <c:v>160.48459999561311</c:v>
                </c:pt>
                <c:pt idx="9415">
                  <c:v>160.5023333311081</c:v>
                </c:pt>
                <c:pt idx="9416">
                  <c:v>160.51918333371481</c:v>
                </c:pt>
                <c:pt idx="9417">
                  <c:v>160.53636666138968</c:v>
                </c:pt>
                <c:pt idx="9418">
                  <c:v>160.55321666399638</c:v>
                </c:pt>
                <c:pt idx="9419">
                  <c:v>160.57078332901</c:v>
                </c:pt>
                <c:pt idx="9420">
                  <c:v>160.58763333161673</c:v>
                </c:pt>
                <c:pt idx="9421">
                  <c:v>160.60448333422343</c:v>
                </c:pt>
                <c:pt idx="9422">
                  <c:v>160.62133332888286</c:v>
                </c:pt>
                <c:pt idx="9423">
                  <c:v>160.63891666730245</c:v>
                </c:pt>
                <c:pt idx="9424">
                  <c:v>160.65576666196188</c:v>
                </c:pt>
                <c:pt idx="9425">
                  <c:v>160.67261666456858</c:v>
                </c:pt>
                <c:pt idx="9426">
                  <c:v>160.68946666717528</c:v>
                </c:pt>
                <c:pt idx="9427">
                  <c:v>160.7070499976476</c:v>
                </c:pt>
                <c:pt idx="9428">
                  <c:v>160.7239000002543</c:v>
                </c:pt>
                <c:pt idx="9429">
                  <c:v>160.74074999491373</c:v>
                </c:pt>
                <c:pt idx="9430">
                  <c:v>160.75761666297913</c:v>
                </c:pt>
                <c:pt idx="9431">
                  <c:v>160.77481666405995</c:v>
                </c:pt>
                <c:pt idx="9432">
                  <c:v>160.79166666666666</c:v>
                </c:pt>
                <c:pt idx="9433">
                  <c:v>160.80883332888286</c:v>
                </c:pt>
                <c:pt idx="9434">
                  <c:v>160.82568333148956</c:v>
                </c:pt>
                <c:pt idx="9435">
                  <c:v>160.84288333257038</c:v>
                </c:pt>
                <c:pt idx="9436">
                  <c:v>160.85999999841053</c:v>
                </c:pt>
                <c:pt idx="9437">
                  <c:v>160.87751666704813</c:v>
                </c:pt>
                <c:pt idx="9438">
                  <c:v>160.89436666170755</c:v>
                </c:pt>
                <c:pt idx="9439">
                  <c:v>160.9120666662852</c:v>
                </c:pt>
                <c:pt idx="9440">
                  <c:v>160.92891666094462</c:v>
                </c:pt>
                <c:pt idx="9441">
                  <c:v>160.94656666119894</c:v>
                </c:pt>
                <c:pt idx="9442">
                  <c:v>160.96341666380565</c:v>
                </c:pt>
                <c:pt idx="9443">
                  <c:v>160.98033332824707</c:v>
                </c:pt>
                <c:pt idx="9444">
                  <c:v>160.99718333085377</c:v>
                </c:pt>
                <c:pt idx="9445">
                  <c:v>161.0140333334605</c:v>
                </c:pt>
                <c:pt idx="9446">
                  <c:v>161.03088332811993</c:v>
                </c:pt>
                <c:pt idx="9447">
                  <c:v>161.0477499961853</c:v>
                </c:pt>
                <c:pt idx="9448">
                  <c:v>161.06514999866485</c:v>
                </c:pt>
                <c:pt idx="9449">
                  <c:v>161.08200000127155</c:v>
                </c:pt>
                <c:pt idx="9450">
                  <c:v>161.09945000012715</c:v>
                </c:pt>
                <c:pt idx="9451">
                  <c:v>161.11629999478657</c:v>
                </c:pt>
                <c:pt idx="9452">
                  <c:v>161.1337333281835</c:v>
                </c:pt>
                <c:pt idx="9453">
                  <c:v>161.1505833307902</c:v>
                </c:pt>
                <c:pt idx="9454">
                  <c:v>161.16824999650319</c:v>
                </c:pt>
                <c:pt idx="9455">
                  <c:v>161.18509999910989</c:v>
                </c:pt>
                <c:pt idx="9456">
                  <c:v>161.20208333333332</c:v>
                </c:pt>
                <c:pt idx="9457">
                  <c:v>161.21893332799274</c:v>
                </c:pt>
                <c:pt idx="9458">
                  <c:v>161.23578333059947</c:v>
                </c:pt>
                <c:pt idx="9459">
                  <c:v>161.25263333320618</c:v>
                </c:pt>
                <c:pt idx="9460">
                  <c:v>161.2694833278656</c:v>
                </c:pt>
                <c:pt idx="9461">
                  <c:v>161.2863333304723</c:v>
                </c:pt>
                <c:pt idx="9462">
                  <c:v>161.30318333307903</c:v>
                </c:pt>
                <c:pt idx="9463">
                  <c:v>161.32003332773846</c:v>
                </c:pt>
                <c:pt idx="9464">
                  <c:v>161.33689999580383</c:v>
                </c:pt>
                <c:pt idx="9465">
                  <c:v>161.35384999910991</c:v>
                </c:pt>
                <c:pt idx="9466">
                  <c:v>161.37069999376934</c:v>
                </c:pt>
                <c:pt idx="9467">
                  <c:v>161.38754999637604</c:v>
                </c:pt>
                <c:pt idx="9468">
                  <c:v>161.40491666793824</c:v>
                </c:pt>
                <c:pt idx="9469">
                  <c:v>161.42174999713899</c:v>
                </c:pt>
                <c:pt idx="9470">
                  <c:v>161.43863333066304</c:v>
                </c:pt>
                <c:pt idx="9471">
                  <c:v>161.45548333326977</c:v>
                </c:pt>
                <c:pt idx="9472">
                  <c:v>161.47233332792919</c:v>
                </c:pt>
                <c:pt idx="9473">
                  <c:v>161.48936666647595</c:v>
                </c:pt>
                <c:pt idx="9474">
                  <c:v>161.50623333454132</c:v>
                </c:pt>
                <c:pt idx="9475">
                  <c:v>161.52308332920074</c:v>
                </c:pt>
                <c:pt idx="9476">
                  <c:v>161.53993333180745</c:v>
                </c:pt>
                <c:pt idx="9477">
                  <c:v>161.55773332913716</c:v>
                </c:pt>
                <c:pt idx="9478">
                  <c:v>161.57459999720257</c:v>
                </c:pt>
                <c:pt idx="9479">
                  <c:v>161.59213333129884</c:v>
                </c:pt>
                <c:pt idx="9480">
                  <c:v>161.60899999936422</c:v>
                </c:pt>
                <c:pt idx="9481">
                  <c:v>161.62586666742962</c:v>
                </c:pt>
                <c:pt idx="9482">
                  <c:v>161.64271666208904</c:v>
                </c:pt>
                <c:pt idx="9483">
                  <c:v>161.65956666469575</c:v>
                </c:pt>
                <c:pt idx="9484">
                  <c:v>161.67731666564941</c:v>
                </c:pt>
                <c:pt idx="9485">
                  <c:v>161.69416666030884</c:v>
                </c:pt>
                <c:pt idx="9486">
                  <c:v>161.71111666361492</c:v>
                </c:pt>
                <c:pt idx="9487">
                  <c:v>161.72796666622162</c:v>
                </c:pt>
                <c:pt idx="9488">
                  <c:v>161.74481666088104</c:v>
                </c:pt>
                <c:pt idx="9489">
                  <c:v>161.76199999650319</c:v>
                </c:pt>
                <c:pt idx="9490">
                  <c:v>161.77884999910989</c:v>
                </c:pt>
                <c:pt idx="9491">
                  <c:v>161.79579999446869</c:v>
                </c:pt>
                <c:pt idx="9492">
                  <c:v>161.8126499970754</c:v>
                </c:pt>
                <c:pt idx="9493">
                  <c:v>161.82986666361492</c:v>
                </c:pt>
                <c:pt idx="9494">
                  <c:v>161.84671666622162</c:v>
                </c:pt>
                <c:pt idx="9495">
                  <c:v>161.86431666215262</c:v>
                </c:pt>
                <c:pt idx="9496">
                  <c:v>161.88116666475932</c:v>
                </c:pt>
                <c:pt idx="9497">
                  <c:v>161.89801666736602</c:v>
                </c:pt>
                <c:pt idx="9498">
                  <c:v>161.91488332748412</c:v>
                </c:pt>
                <c:pt idx="9499">
                  <c:v>161.93256666660309</c:v>
                </c:pt>
                <c:pt idx="9500">
                  <c:v>161.94941666126252</c:v>
                </c:pt>
                <c:pt idx="9501">
                  <c:v>161.96688333352407</c:v>
                </c:pt>
                <c:pt idx="9502">
                  <c:v>161.98373332818349</c:v>
                </c:pt>
                <c:pt idx="9503">
                  <c:v>162.00144999821981</c:v>
                </c:pt>
                <c:pt idx="9504">
                  <c:v>162.01830000082651</c:v>
                </c:pt>
                <c:pt idx="9505">
                  <c:v>162.03601666291556</c:v>
                </c:pt>
                <c:pt idx="9506">
                  <c:v>162.05286666552226</c:v>
                </c:pt>
                <c:pt idx="9507">
                  <c:v>162.07031666437786</c:v>
                </c:pt>
                <c:pt idx="9508">
                  <c:v>162.08716666698456</c:v>
                </c:pt>
                <c:pt idx="9509">
                  <c:v>162.10481666723888</c:v>
                </c:pt>
                <c:pt idx="9510">
                  <c:v>162.1216666618983</c:v>
                </c:pt>
                <c:pt idx="9511">
                  <c:v>162.138516664505</c:v>
                </c:pt>
                <c:pt idx="9512">
                  <c:v>162.15536666711171</c:v>
                </c:pt>
                <c:pt idx="9513">
                  <c:v>162.17229999701183</c:v>
                </c:pt>
                <c:pt idx="9514">
                  <c:v>162.18914999961854</c:v>
                </c:pt>
                <c:pt idx="9515">
                  <c:v>162.20638333161671</c:v>
                </c:pt>
                <c:pt idx="9516">
                  <c:v>162.22323333422344</c:v>
                </c:pt>
                <c:pt idx="9517">
                  <c:v>162.24063332875571</c:v>
                </c:pt>
                <c:pt idx="9518">
                  <c:v>162.25748333136241</c:v>
                </c:pt>
                <c:pt idx="9519">
                  <c:v>162.274933330218</c:v>
                </c:pt>
                <c:pt idx="9520">
                  <c:v>162.29176666736603</c:v>
                </c:pt>
                <c:pt idx="9521">
                  <c:v>162.30920000076293</c:v>
                </c:pt>
                <c:pt idx="9522">
                  <c:v>162.32604999542235</c:v>
                </c:pt>
                <c:pt idx="9523">
                  <c:v>162.34369999567667</c:v>
                </c:pt>
                <c:pt idx="9524">
                  <c:v>162.36056666374208</c:v>
                </c:pt>
                <c:pt idx="9525">
                  <c:v>162.37758332888285</c:v>
                </c:pt>
                <c:pt idx="9526">
                  <c:v>162.39443333148955</c:v>
                </c:pt>
                <c:pt idx="9527">
                  <c:v>162.41128333409628</c:v>
                </c:pt>
                <c:pt idx="9528">
                  <c:v>162.42813332875571</c:v>
                </c:pt>
                <c:pt idx="9529">
                  <c:v>162.44498333136241</c:v>
                </c:pt>
                <c:pt idx="9530">
                  <c:v>162.46244999567668</c:v>
                </c:pt>
                <c:pt idx="9531">
                  <c:v>162.47929999828338</c:v>
                </c:pt>
                <c:pt idx="9532">
                  <c:v>162.49651666482291</c:v>
                </c:pt>
                <c:pt idx="9533">
                  <c:v>162.51336666742961</c:v>
                </c:pt>
                <c:pt idx="9534">
                  <c:v>162.53101666768393</c:v>
                </c:pt>
                <c:pt idx="9535">
                  <c:v>162.54786666234335</c:v>
                </c:pt>
                <c:pt idx="9536">
                  <c:v>162.56471666495005</c:v>
                </c:pt>
                <c:pt idx="9537">
                  <c:v>162.58154999415081</c:v>
                </c:pt>
                <c:pt idx="9538">
                  <c:v>162.59839999675751</c:v>
                </c:pt>
                <c:pt idx="9539">
                  <c:v>162.61624999841055</c:v>
                </c:pt>
                <c:pt idx="9540">
                  <c:v>162.63310000101725</c:v>
                </c:pt>
                <c:pt idx="9541">
                  <c:v>162.64994999567668</c:v>
                </c:pt>
                <c:pt idx="9542">
                  <c:v>162.66679999828338</c:v>
                </c:pt>
                <c:pt idx="9543">
                  <c:v>162.68446666399637</c:v>
                </c:pt>
                <c:pt idx="9544">
                  <c:v>162.70131666660308</c:v>
                </c:pt>
                <c:pt idx="9545">
                  <c:v>162.71909999847412</c:v>
                </c:pt>
                <c:pt idx="9546">
                  <c:v>162.73595000108082</c:v>
                </c:pt>
                <c:pt idx="9547">
                  <c:v>162.75368332862854</c:v>
                </c:pt>
                <c:pt idx="9548">
                  <c:v>162.77053333123524</c:v>
                </c:pt>
                <c:pt idx="9549">
                  <c:v>162.78791666030884</c:v>
                </c:pt>
                <c:pt idx="9550">
                  <c:v>162.80476666291554</c:v>
                </c:pt>
                <c:pt idx="9551">
                  <c:v>162.82221666177114</c:v>
                </c:pt>
                <c:pt idx="9552">
                  <c:v>162.83906666437784</c:v>
                </c:pt>
                <c:pt idx="9553">
                  <c:v>162.85673333009083</c:v>
                </c:pt>
                <c:pt idx="9554">
                  <c:v>162.87356666723886</c:v>
                </c:pt>
                <c:pt idx="9555">
                  <c:v>162.89041666189829</c:v>
                </c:pt>
                <c:pt idx="9556">
                  <c:v>162.90726666450502</c:v>
                </c:pt>
                <c:pt idx="9557">
                  <c:v>162.92510000069936</c:v>
                </c:pt>
                <c:pt idx="9558">
                  <c:v>162.94223333199818</c:v>
                </c:pt>
                <c:pt idx="9559">
                  <c:v>162.95908333460491</c:v>
                </c:pt>
                <c:pt idx="9560">
                  <c:v>162.97593332926434</c:v>
                </c:pt>
                <c:pt idx="9561">
                  <c:v>162.99336666266123</c:v>
                </c:pt>
                <c:pt idx="9562">
                  <c:v>163.01019999980926</c:v>
                </c:pt>
                <c:pt idx="9563">
                  <c:v>163.02740000089008</c:v>
                </c:pt>
                <c:pt idx="9564">
                  <c:v>163.04424999554951</c:v>
                </c:pt>
                <c:pt idx="9565">
                  <c:v>163.06188333034515</c:v>
                </c:pt>
                <c:pt idx="9566">
                  <c:v>163.07874999841053</c:v>
                </c:pt>
                <c:pt idx="9567">
                  <c:v>163.09560000101726</c:v>
                </c:pt>
                <c:pt idx="9568">
                  <c:v>163.11244999567668</c:v>
                </c:pt>
                <c:pt idx="9569">
                  <c:v>163.13009999593098</c:v>
                </c:pt>
                <c:pt idx="9570">
                  <c:v>163.14694999853771</c:v>
                </c:pt>
                <c:pt idx="9571">
                  <c:v>163.1646166642507</c:v>
                </c:pt>
                <c:pt idx="9572">
                  <c:v>163.1814666668574</c:v>
                </c:pt>
                <c:pt idx="9573">
                  <c:v>163.19831666151683</c:v>
                </c:pt>
                <c:pt idx="9574">
                  <c:v>163.21516666412353</c:v>
                </c:pt>
                <c:pt idx="9575">
                  <c:v>163.23208332856495</c:v>
                </c:pt>
                <c:pt idx="9576">
                  <c:v>163.24893333117168</c:v>
                </c:pt>
                <c:pt idx="9577">
                  <c:v>163.26663332780203</c:v>
                </c:pt>
                <c:pt idx="9578">
                  <c:v>163.28348333040873</c:v>
                </c:pt>
                <c:pt idx="9579">
                  <c:v>163.30121666590372</c:v>
                </c:pt>
                <c:pt idx="9580">
                  <c:v>163.31806666056315</c:v>
                </c:pt>
                <c:pt idx="9581">
                  <c:v>163.33581666151682</c:v>
                </c:pt>
                <c:pt idx="9582">
                  <c:v>163.35266666412355</c:v>
                </c:pt>
                <c:pt idx="9583">
                  <c:v>163.37033332983654</c:v>
                </c:pt>
                <c:pt idx="9584">
                  <c:v>163.38718333244324</c:v>
                </c:pt>
                <c:pt idx="9585">
                  <c:v>163.40448333422344</c:v>
                </c:pt>
                <c:pt idx="9586">
                  <c:v>163.42133332888287</c:v>
                </c:pt>
                <c:pt idx="9587">
                  <c:v>163.43909999529521</c:v>
                </c:pt>
                <c:pt idx="9588">
                  <c:v>163.45593333244324</c:v>
                </c:pt>
                <c:pt idx="9589">
                  <c:v>163.47284999688466</c:v>
                </c:pt>
                <c:pt idx="9590">
                  <c:v>163.48969999949136</c:v>
                </c:pt>
                <c:pt idx="9591">
                  <c:v>163.50654999415079</c:v>
                </c:pt>
                <c:pt idx="9592">
                  <c:v>163.52426666418711</c:v>
                </c:pt>
                <c:pt idx="9593">
                  <c:v>163.54123333295186</c:v>
                </c:pt>
                <c:pt idx="9594">
                  <c:v>163.55808332761129</c:v>
                </c:pt>
                <c:pt idx="9595">
                  <c:v>163.57499999999999</c:v>
                </c:pt>
                <c:pt idx="9596">
                  <c:v>163.59268333117168</c:v>
                </c:pt>
                <c:pt idx="9597">
                  <c:v>163.60953333377839</c:v>
                </c:pt>
                <c:pt idx="9598">
                  <c:v>163.6273166656494</c:v>
                </c:pt>
                <c:pt idx="9599">
                  <c:v>163.64416666030883</c:v>
                </c:pt>
                <c:pt idx="9600">
                  <c:v>163.66111666361491</c:v>
                </c:pt>
                <c:pt idx="9601">
                  <c:v>163.67796666622161</c:v>
                </c:pt>
                <c:pt idx="9602">
                  <c:v>163.6953499952952</c:v>
                </c:pt>
                <c:pt idx="9603">
                  <c:v>163.71219999790191</c:v>
                </c:pt>
                <c:pt idx="9604">
                  <c:v>163.73004999955495</c:v>
                </c:pt>
                <c:pt idx="9605">
                  <c:v>163.7468833287557</c:v>
                </c:pt>
                <c:pt idx="9606">
                  <c:v>163.76456666787465</c:v>
                </c:pt>
                <c:pt idx="9607">
                  <c:v>163.78141666253407</c:v>
                </c:pt>
                <c:pt idx="9608">
                  <c:v>163.79861666361492</c:v>
                </c:pt>
                <c:pt idx="9609">
                  <c:v>163.81546666622162</c:v>
                </c:pt>
                <c:pt idx="9610">
                  <c:v>163.83328332901002</c:v>
                </c:pt>
                <c:pt idx="9611">
                  <c:v>163.85014999707539</c:v>
                </c:pt>
                <c:pt idx="9612">
                  <c:v>163.86699999968212</c:v>
                </c:pt>
                <c:pt idx="9613">
                  <c:v>163.88384999434155</c:v>
                </c:pt>
                <c:pt idx="9614">
                  <c:v>163.9007999976476</c:v>
                </c:pt>
                <c:pt idx="9615">
                  <c:v>163.91765000025433</c:v>
                </c:pt>
                <c:pt idx="9616">
                  <c:v>163.93449999491375</c:v>
                </c:pt>
                <c:pt idx="9617">
                  <c:v>163.95226666132609</c:v>
                </c:pt>
                <c:pt idx="9618">
                  <c:v>163.96911666393279</c:v>
                </c:pt>
                <c:pt idx="9619">
                  <c:v>163.98668332894644</c:v>
                </c:pt>
                <c:pt idx="9620">
                  <c:v>164.00353333155314</c:v>
                </c:pt>
                <c:pt idx="9621">
                  <c:v>164.02094999949136</c:v>
                </c:pt>
                <c:pt idx="9622">
                  <c:v>164.03776666323344</c:v>
                </c:pt>
                <c:pt idx="9623">
                  <c:v>164.05551666418711</c:v>
                </c:pt>
                <c:pt idx="9624">
                  <c:v>164.07236666679381</c:v>
                </c:pt>
                <c:pt idx="9625">
                  <c:v>164.08949999809266</c:v>
                </c:pt>
                <c:pt idx="9626">
                  <c:v>164.10635000069936</c:v>
                </c:pt>
                <c:pt idx="9627">
                  <c:v>164.12393333117168</c:v>
                </c:pt>
                <c:pt idx="9628">
                  <c:v>164.14078333377839</c:v>
                </c:pt>
                <c:pt idx="9629">
                  <c:v>164.1585166613261</c:v>
                </c:pt>
                <c:pt idx="9630">
                  <c:v>164.17536666393281</c:v>
                </c:pt>
                <c:pt idx="9631">
                  <c:v>164.1922999938329</c:v>
                </c:pt>
                <c:pt idx="9632">
                  <c:v>164.20914999643961</c:v>
                </c:pt>
                <c:pt idx="9633">
                  <c:v>164.22608333428701</c:v>
                </c:pt>
                <c:pt idx="9634">
                  <c:v>164.24294999440511</c:v>
                </c:pt>
                <c:pt idx="9635">
                  <c:v>164.26024999618531</c:v>
                </c:pt>
                <c:pt idx="9636">
                  <c:v>164.27709999879201</c:v>
                </c:pt>
                <c:pt idx="9637">
                  <c:v>164.29395000139871</c:v>
                </c:pt>
                <c:pt idx="9638">
                  <c:v>164.31079999605814</c:v>
                </c:pt>
                <c:pt idx="9639">
                  <c:v>164.32813332875568</c:v>
                </c:pt>
                <c:pt idx="9640">
                  <c:v>164.34498333136241</c:v>
                </c:pt>
                <c:pt idx="9641">
                  <c:v>164.36183333396912</c:v>
                </c:pt>
                <c:pt idx="9642">
                  <c:v>164.37868332862854</c:v>
                </c:pt>
                <c:pt idx="9643">
                  <c:v>164.39553333123524</c:v>
                </c:pt>
                <c:pt idx="9644">
                  <c:v>164.41321666240691</c:v>
                </c:pt>
                <c:pt idx="9645">
                  <c:v>164.43006666501364</c:v>
                </c:pt>
                <c:pt idx="9646">
                  <c:v>164.44783333142598</c:v>
                </c:pt>
                <c:pt idx="9647">
                  <c:v>164.46468333403269</c:v>
                </c:pt>
                <c:pt idx="9648">
                  <c:v>164.48228332996368</c:v>
                </c:pt>
                <c:pt idx="9649">
                  <c:v>164.49913333257038</c:v>
                </c:pt>
                <c:pt idx="9650">
                  <c:v>164.5159833272298</c:v>
                </c:pt>
                <c:pt idx="9651">
                  <c:v>164.53284999529521</c:v>
                </c:pt>
                <c:pt idx="9652">
                  <c:v>164.5505166610082</c:v>
                </c:pt>
                <c:pt idx="9653">
                  <c:v>164.56749999523163</c:v>
                </c:pt>
                <c:pt idx="9654">
                  <c:v>164.58434999783833</c:v>
                </c:pt>
                <c:pt idx="9655">
                  <c:v>164.60121666590373</c:v>
                </c:pt>
                <c:pt idx="9656">
                  <c:v>164.61854999860128</c:v>
                </c:pt>
                <c:pt idx="9657">
                  <c:v>164.63540000120798</c:v>
                </c:pt>
                <c:pt idx="9658">
                  <c:v>164.65226666132608</c:v>
                </c:pt>
                <c:pt idx="9659">
                  <c:v>164.66911666393281</c:v>
                </c:pt>
                <c:pt idx="9660">
                  <c:v>164.68596666653951</c:v>
                </c:pt>
                <c:pt idx="9661">
                  <c:v>164.70366666316986</c:v>
                </c:pt>
                <c:pt idx="9662">
                  <c:v>164.72051666577656</c:v>
                </c:pt>
                <c:pt idx="9663">
                  <c:v>164.73819999694825</c:v>
                </c:pt>
                <c:pt idx="9664">
                  <c:v>164.75504999955496</c:v>
                </c:pt>
                <c:pt idx="9665">
                  <c:v>164.77280000050862</c:v>
                </c:pt>
                <c:pt idx="9666">
                  <c:v>164.78964999516805</c:v>
                </c:pt>
                <c:pt idx="9667">
                  <c:v>164.80724999904632</c:v>
                </c:pt>
                <c:pt idx="9668">
                  <c:v>164.82411666711172</c:v>
                </c:pt>
                <c:pt idx="9669">
                  <c:v>164.84096666177115</c:v>
                </c:pt>
                <c:pt idx="9670">
                  <c:v>164.85781666437785</c:v>
                </c:pt>
                <c:pt idx="9671">
                  <c:v>164.87553333441417</c:v>
                </c:pt>
                <c:pt idx="9672">
                  <c:v>164.8923833290736</c:v>
                </c:pt>
                <c:pt idx="9673">
                  <c:v>164.90998333295187</c:v>
                </c:pt>
                <c:pt idx="9674">
                  <c:v>164.92683332761129</c:v>
                </c:pt>
                <c:pt idx="9675">
                  <c:v>164.94368333021799</c:v>
                </c:pt>
                <c:pt idx="9676">
                  <c:v>164.9605333328247</c:v>
                </c:pt>
                <c:pt idx="9677">
                  <c:v>164.97833333015441</c:v>
                </c:pt>
                <c:pt idx="9678">
                  <c:v>164.99518333276112</c:v>
                </c:pt>
                <c:pt idx="9679">
                  <c:v>165.01203332742054</c:v>
                </c:pt>
                <c:pt idx="9680">
                  <c:v>165.02888333002727</c:v>
                </c:pt>
                <c:pt idx="9681">
                  <c:v>165.04646666049956</c:v>
                </c:pt>
                <c:pt idx="9682">
                  <c:v>165.06331666310629</c:v>
                </c:pt>
                <c:pt idx="9683">
                  <c:v>165.08016666571299</c:v>
                </c:pt>
                <c:pt idx="9684">
                  <c:v>165.09701666037242</c:v>
                </c:pt>
                <c:pt idx="9685">
                  <c:v>165.11480000019074</c:v>
                </c:pt>
                <c:pt idx="9686">
                  <c:v>165.13164999485016</c:v>
                </c:pt>
                <c:pt idx="9687">
                  <c:v>165.14859999815624</c:v>
                </c:pt>
                <c:pt idx="9688">
                  <c:v>165.16545000076295</c:v>
                </c:pt>
                <c:pt idx="9689">
                  <c:v>165.18271666367849</c:v>
                </c:pt>
                <c:pt idx="9690">
                  <c:v>165.19955000082652</c:v>
                </c:pt>
                <c:pt idx="9691">
                  <c:v>165.21639999548594</c:v>
                </c:pt>
                <c:pt idx="9692">
                  <c:v>165.23324999809265</c:v>
                </c:pt>
                <c:pt idx="9693">
                  <c:v>165.25091666380564</c:v>
                </c:pt>
                <c:pt idx="9694">
                  <c:v>165.26776666641234</c:v>
                </c:pt>
                <c:pt idx="9695">
                  <c:v>165.28549999396006</c:v>
                </c:pt>
                <c:pt idx="9696">
                  <c:v>165.30234999656676</c:v>
                </c:pt>
                <c:pt idx="9697">
                  <c:v>165.31991666158041</c:v>
                </c:pt>
                <c:pt idx="9698">
                  <c:v>165.33676666418711</c:v>
                </c:pt>
                <c:pt idx="9699">
                  <c:v>165.35423332850138</c:v>
                </c:pt>
                <c:pt idx="9700">
                  <c:v>165.37108333110808</c:v>
                </c:pt>
                <c:pt idx="9701">
                  <c:v>165.3888000011444</c:v>
                </c:pt>
                <c:pt idx="9702">
                  <c:v>165.4056666612625</c:v>
                </c:pt>
                <c:pt idx="9703">
                  <c:v>165.42259999910991</c:v>
                </c:pt>
                <c:pt idx="9704">
                  <c:v>165.43944999376933</c:v>
                </c:pt>
                <c:pt idx="9705">
                  <c:v>165.45629999637603</c:v>
                </c:pt>
                <c:pt idx="9706">
                  <c:v>165.47408332824708</c:v>
                </c:pt>
                <c:pt idx="9707">
                  <c:v>165.4909166653951</c:v>
                </c:pt>
                <c:pt idx="9708">
                  <c:v>165.50859999656677</c:v>
                </c:pt>
                <c:pt idx="9709">
                  <c:v>165.52544999917347</c:v>
                </c:pt>
                <c:pt idx="9710">
                  <c:v>165.54291666348774</c:v>
                </c:pt>
                <c:pt idx="9711">
                  <c:v>165.55998333295187</c:v>
                </c:pt>
                <c:pt idx="9712">
                  <c:v>165.57779999574026</c:v>
                </c:pt>
                <c:pt idx="9713">
                  <c:v>165.59464999834697</c:v>
                </c:pt>
                <c:pt idx="9714">
                  <c:v>165.61229999860129</c:v>
                </c:pt>
                <c:pt idx="9715">
                  <c:v>165.62916666666666</c:v>
                </c:pt>
                <c:pt idx="9716">
                  <c:v>165.64601666132609</c:v>
                </c:pt>
                <c:pt idx="9717">
                  <c:v>165.66286666393279</c:v>
                </c:pt>
                <c:pt idx="9718">
                  <c:v>165.67971666653952</c:v>
                </c:pt>
                <c:pt idx="9719">
                  <c:v>165.69733332792919</c:v>
                </c:pt>
                <c:pt idx="9720">
                  <c:v>165.71418333053589</c:v>
                </c:pt>
                <c:pt idx="9721">
                  <c:v>165.73154999415081</c:v>
                </c:pt>
                <c:pt idx="9722">
                  <c:v>165.74839999675751</c:v>
                </c:pt>
                <c:pt idx="9723">
                  <c:v>165.76535000006359</c:v>
                </c:pt>
                <c:pt idx="9724">
                  <c:v>165.78218332926431</c:v>
                </c:pt>
                <c:pt idx="9725">
                  <c:v>165.79903333187104</c:v>
                </c:pt>
                <c:pt idx="9726">
                  <c:v>165.81676666736604</c:v>
                </c:pt>
                <c:pt idx="9727">
                  <c:v>165.83361666202546</c:v>
                </c:pt>
                <c:pt idx="9728">
                  <c:v>165.85058333079022</c:v>
                </c:pt>
                <c:pt idx="9729">
                  <c:v>165.86743333339692</c:v>
                </c:pt>
                <c:pt idx="9730">
                  <c:v>165.88428332805634</c:v>
                </c:pt>
                <c:pt idx="9731">
                  <c:v>165.90179999669394</c:v>
                </c:pt>
                <c:pt idx="9732">
                  <c:v>165.91864999930064</c:v>
                </c:pt>
                <c:pt idx="9733">
                  <c:v>165.93559999465941</c:v>
                </c:pt>
                <c:pt idx="9734">
                  <c:v>165.95244999726614</c:v>
                </c:pt>
                <c:pt idx="9735">
                  <c:v>165.96929999987285</c:v>
                </c:pt>
                <c:pt idx="9736">
                  <c:v>165.98709999720256</c:v>
                </c:pt>
                <c:pt idx="9737">
                  <c:v>166.00394999980927</c:v>
                </c:pt>
                <c:pt idx="9738">
                  <c:v>166.02121666272481</c:v>
                </c:pt>
                <c:pt idx="9739">
                  <c:v>166.03806666533151</c:v>
                </c:pt>
                <c:pt idx="9740">
                  <c:v>166.05491666793824</c:v>
                </c:pt>
                <c:pt idx="9741">
                  <c:v>166.07178332805634</c:v>
                </c:pt>
                <c:pt idx="9742">
                  <c:v>166.08925000031789</c:v>
                </c:pt>
                <c:pt idx="9743">
                  <c:v>166.10609999497731</c:v>
                </c:pt>
                <c:pt idx="9744">
                  <c:v>166.12381666501363</c:v>
                </c:pt>
                <c:pt idx="9745">
                  <c:v>166.14066666762034</c:v>
                </c:pt>
                <c:pt idx="9746">
                  <c:v>166.15819999376933</c:v>
                </c:pt>
                <c:pt idx="9747">
                  <c:v>166.17504999637603</c:v>
                </c:pt>
                <c:pt idx="9748">
                  <c:v>166.19284999370575</c:v>
                </c:pt>
                <c:pt idx="9749">
                  <c:v>166.20969999631245</c:v>
                </c:pt>
                <c:pt idx="9750">
                  <c:v>166.22654999891918</c:v>
                </c:pt>
                <c:pt idx="9751">
                  <c:v>166.24339999357861</c:v>
                </c:pt>
                <c:pt idx="9752">
                  <c:v>166.26024999618531</c:v>
                </c:pt>
                <c:pt idx="9753">
                  <c:v>166.27786666552225</c:v>
                </c:pt>
                <c:pt idx="9754">
                  <c:v>166.29471666018168</c:v>
                </c:pt>
                <c:pt idx="9755">
                  <c:v>166.31156666278838</c:v>
                </c:pt>
                <c:pt idx="9756">
                  <c:v>166.32841666539511</c:v>
                </c:pt>
                <c:pt idx="9757">
                  <c:v>166.34534999529521</c:v>
                </c:pt>
                <c:pt idx="9758">
                  <c:v>166.36219999790191</c:v>
                </c:pt>
                <c:pt idx="9759">
                  <c:v>166.37903332710266</c:v>
                </c:pt>
                <c:pt idx="9760">
                  <c:v>166.39648333390554</c:v>
                </c:pt>
                <c:pt idx="9761">
                  <c:v>166.41333332856496</c:v>
                </c:pt>
                <c:pt idx="9762">
                  <c:v>166.43029999732971</c:v>
                </c:pt>
                <c:pt idx="9763">
                  <c:v>166.44714999993641</c:v>
                </c:pt>
                <c:pt idx="9764">
                  <c:v>166.46399999459584</c:v>
                </c:pt>
                <c:pt idx="9765">
                  <c:v>166.48151666323344</c:v>
                </c:pt>
                <c:pt idx="9766">
                  <c:v>166.49836666584014</c:v>
                </c:pt>
                <c:pt idx="9767">
                  <c:v>166.51626666386923</c:v>
                </c:pt>
                <c:pt idx="9768">
                  <c:v>166.53311666647593</c:v>
                </c:pt>
                <c:pt idx="9769">
                  <c:v>166.54996666113536</c:v>
                </c:pt>
                <c:pt idx="9770">
                  <c:v>166.56681666374206</c:v>
                </c:pt>
                <c:pt idx="9771">
                  <c:v>166.58418332735698</c:v>
                </c:pt>
                <c:pt idx="9772">
                  <c:v>166.60103332996368</c:v>
                </c:pt>
                <c:pt idx="9773">
                  <c:v>166.61788333257039</c:v>
                </c:pt>
                <c:pt idx="9774">
                  <c:v>166.63473332722981</c:v>
                </c:pt>
                <c:pt idx="9775">
                  <c:v>166.65158332983654</c:v>
                </c:pt>
                <c:pt idx="9776">
                  <c:v>166.66918333371481</c:v>
                </c:pt>
                <c:pt idx="9777">
                  <c:v>166.68603332837424</c:v>
                </c:pt>
                <c:pt idx="9778">
                  <c:v>166.70288333098094</c:v>
                </c:pt>
                <c:pt idx="9779">
                  <c:v>166.71973333358764</c:v>
                </c:pt>
                <c:pt idx="9780">
                  <c:v>166.73734999497731</c:v>
                </c:pt>
                <c:pt idx="9781">
                  <c:v>166.75419999758404</c:v>
                </c:pt>
                <c:pt idx="9782">
                  <c:v>166.77188332875571</c:v>
                </c:pt>
                <c:pt idx="9783">
                  <c:v>166.78873333136241</c:v>
                </c:pt>
                <c:pt idx="9784">
                  <c:v>166.80558333396911</c:v>
                </c:pt>
                <c:pt idx="9785">
                  <c:v>166.82243332862853</c:v>
                </c:pt>
                <c:pt idx="9786">
                  <c:v>166.83928333123524</c:v>
                </c:pt>
                <c:pt idx="9787">
                  <c:v>166.85633332729338</c:v>
                </c:pt>
                <c:pt idx="9788">
                  <c:v>166.87319999535879</c:v>
                </c:pt>
                <c:pt idx="9789">
                  <c:v>166.89004999796549</c:v>
                </c:pt>
                <c:pt idx="9790">
                  <c:v>166.90690000057219</c:v>
                </c:pt>
                <c:pt idx="9791">
                  <c:v>166.92461666266124</c:v>
                </c:pt>
                <c:pt idx="9792">
                  <c:v>166.94146666526794</c:v>
                </c:pt>
                <c:pt idx="9793">
                  <c:v>166.95861666202546</c:v>
                </c:pt>
                <c:pt idx="9794">
                  <c:v>166.97546666463217</c:v>
                </c:pt>
                <c:pt idx="9795">
                  <c:v>166.99231666723887</c:v>
                </c:pt>
                <c:pt idx="9796">
                  <c:v>167.00916666189829</c:v>
                </c:pt>
                <c:pt idx="9797">
                  <c:v>167.02601666450499</c:v>
                </c:pt>
                <c:pt idx="9798">
                  <c:v>167.04286666711172</c:v>
                </c:pt>
                <c:pt idx="9799">
                  <c:v>167.06051666736602</c:v>
                </c:pt>
                <c:pt idx="9800">
                  <c:v>167.07736666202544</c:v>
                </c:pt>
                <c:pt idx="9801">
                  <c:v>167.09528333346049</c:v>
                </c:pt>
                <c:pt idx="9802">
                  <c:v>167.11213332811991</c:v>
                </c:pt>
                <c:pt idx="9803">
                  <c:v>167.12898333072661</c:v>
                </c:pt>
                <c:pt idx="9804">
                  <c:v>167.14583333333334</c:v>
                </c:pt>
                <c:pt idx="9805">
                  <c:v>167.16316666603089</c:v>
                </c:pt>
                <c:pt idx="9806">
                  <c:v>167.18001666069031</c:v>
                </c:pt>
                <c:pt idx="9807">
                  <c:v>167.19686666329702</c:v>
                </c:pt>
                <c:pt idx="9808">
                  <c:v>167.21371666590372</c:v>
                </c:pt>
                <c:pt idx="9809">
                  <c:v>167.23101666768392</c:v>
                </c:pt>
                <c:pt idx="9810">
                  <c:v>167.24784999688467</c:v>
                </c:pt>
                <c:pt idx="9811">
                  <c:v>167.26469999949137</c:v>
                </c:pt>
                <c:pt idx="9812">
                  <c:v>167.28154999415079</c:v>
                </c:pt>
                <c:pt idx="9813">
                  <c:v>167.29886666138967</c:v>
                </c:pt>
                <c:pt idx="9814">
                  <c:v>167.31571666399637</c:v>
                </c:pt>
                <c:pt idx="9815">
                  <c:v>167.3325666666031</c:v>
                </c:pt>
                <c:pt idx="9816">
                  <c:v>167.34941666126252</c:v>
                </c:pt>
                <c:pt idx="9817">
                  <c:v>167.36714999675752</c:v>
                </c:pt>
                <c:pt idx="9818">
                  <c:v>167.38399999936422</c:v>
                </c:pt>
                <c:pt idx="9819">
                  <c:v>167.40141666730244</c:v>
                </c:pt>
                <c:pt idx="9820">
                  <c:v>167.41826666196187</c:v>
                </c:pt>
                <c:pt idx="9821">
                  <c:v>167.43591666221619</c:v>
                </c:pt>
                <c:pt idx="9822">
                  <c:v>167.45278333028156</c:v>
                </c:pt>
                <c:pt idx="9823">
                  <c:v>167.47038333415986</c:v>
                </c:pt>
                <c:pt idx="9824">
                  <c:v>167.48723332881929</c:v>
                </c:pt>
                <c:pt idx="9825">
                  <c:v>167.50449999968211</c:v>
                </c:pt>
                <c:pt idx="9826">
                  <c:v>167.52134999434153</c:v>
                </c:pt>
                <c:pt idx="9827">
                  <c:v>167.53833332856496</c:v>
                </c:pt>
                <c:pt idx="9828">
                  <c:v>167.55518333117166</c:v>
                </c:pt>
                <c:pt idx="9829">
                  <c:v>167.57203333377839</c:v>
                </c:pt>
                <c:pt idx="9830">
                  <c:v>167.58888332843782</c:v>
                </c:pt>
                <c:pt idx="9831">
                  <c:v>167.60580000082652</c:v>
                </c:pt>
                <c:pt idx="9832">
                  <c:v>167.62264999548594</c:v>
                </c:pt>
                <c:pt idx="9833">
                  <c:v>167.63949999809265</c:v>
                </c:pt>
                <c:pt idx="9834">
                  <c:v>167.65635000069935</c:v>
                </c:pt>
                <c:pt idx="9835">
                  <c:v>167.67319999535877</c:v>
                </c:pt>
                <c:pt idx="9836">
                  <c:v>167.6900499979655</c:v>
                </c:pt>
                <c:pt idx="9837">
                  <c:v>167.70784999529522</c:v>
                </c:pt>
                <c:pt idx="9838">
                  <c:v>167.72469999790192</c:v>
                </c:pt>
                <c:pt idx="9839">
                  <c:v>167.7415666659673</c:v>
                </c:pt>
                <c:pt idx="9840">
                  <c:v>167.75841666062672</c:v>
                </c:pt>
                <c:pt idx="9841">
                  <c:v>167.77601666450499</c:v>
                </c:pt>
                <c:pt idx="9842">
                  <c:v>167.79286666711172</c:v>
                </c:pt>
                <c:pt idx="9843">
                  <c:v>167.80971666177115</c:v>
                </c:pt>
                <c:pt idx="9844">
                  <c:v>167.82654999891918</c:v>
                </c:pt>
                <c:pt idx="9845">
                  <c:v>167.8433999935786</c:v>
                </c:pt>
                <c:pt idx="9846">
                  <c:v>167.86134999593099</c:v>
                </c:pt>
                <c:pt idx="9847">
                  <c:v>167.8781999985377</c:v>
                </c:pt>
                <c:pt idx="9848">
                  <c:v>167.89603333473207</c:v>
                </c:pt>
                <c:pt idx="9849">
                  <c:v>167.91288332939149</c:v>
                </c:pt>
                <c:pt idx="9850">
                  <c:v>167.93058333396911</c:v>
                </c:pt>
                <c:pt idx="9851">
                  <c:v>167.94743332862853</c:v>
                </c:pt>
                <c:pt idx="9852">
                  <c:v>167.96494999726613</c:v>
                </c:pt>
                <c:pt idx="9853">
                  <c:v>167.98179999987283</c:v>
                </c:pt>
                <c:pt idx="9854">
                  <c:v>167.99921666781108</c:v>
                </c:pt>
                <c:pt idx="9855">
                  <c:v>168.01606666247051</c:v>
                </c:pt>
                <c:pt idx="9856">
                  <c:v>168.03381666342418</c:v>
                </c:pt>
                <c:pt idx="9857">
                  <c:v>168.05066666603088</c:v>
                </c:pt>
                <c:pt idx="9858">
                  <c:v>168.06784999370575</c:v>
                </c:pt>
                <c:pt idx="9859">
                  <c:v>168.08469999631245</c:v>
                </c:pt>
                <c:pt idx="9860">
                  <c:v>168.10213332970937</c:v>
                </c:pt>
                <c:pt idx="9861">
                  <c:v>168.1189666668574</c:v>
                </c:pt>
                <c:pt idx="9862">
                  <c:v>168.13661666711172</c:v>
                </c:pt>
                <c:pt idx="9863">
                  <c:v>168.15348332722982</c:v>
                </c:pt>
                <c:pt idx="9864">
                  <c:v>168.17033332983652</c:v>
                </c:pt>
                <c:pt idx="9865">
                  <c:v>168.18719999790193</c:v>
                </c:pt>
                <c:pt idx="9866">
                  <c:v>168.20479999383289</c:v>
                </c:pt>
                <c:pt idx="9867">
                  <c:v>168.22164999643962</c:v>
                </c:pt>
                <c:pt idx="9868">
                  <c:v>168.23909999529522</c:v>
                </c:pt>
                <c:pt idx="9869">
                  <c:v>168.25594999790192</c:v>
                </c:pt>
                <c:pt idx="9870">
                  <c:v>168.27363332907359</c:v>
                </c:pt>
                <c:pt idx="9871">
                  <c:v>168.29048333168029</c:v>
                </c:pt>
                <c:pt idx="9872">
                  <c:v>168.30789999961854</c:v>
                </c:pt>
                <c:pt idx="9873">
                  <c:v>168.32476666768392</c:v>
                </c:pt>
                <c:pt idx="9874">
                  <c:v>168.34161666234334</c:v>
                </c:pt>
                <c:pt idx="9875">
                  <c:v>168.35846666495004</c:v>
                </c:pt>
                <c:pt idx="9876">
                  <c:v>168.37573332786559</c:v>
                </c:pt>
                <c:pt idx="9877">
                  <c:v>168.39258333047232</c:v>
                </c:pt>
                <c:pt idx="9878">
                  <c:v>168.41034999688466</c:v>
                </c:pt>
                <c:pt idx="9879">
                  <c:v>168.42721666495007</c:v>
                </c:pt>
                <c:pt idx="9880">
                  <c:v>168.44408333301544</c:v>
                </c:pt>
                <c:pt idx="9881">
                  <c:v>168.46093332767487</c:v>
                </c:pt>
                <c:pt idx="9882">
                  <c:v>168.47778333028157</c:v>
                </c:pt>
                <c:pt idx="9883">
                  <c:v>168.4948499997457</c:v>
                </c:pt>
                <c:pt idx="9884">
                  <c:v>168.51169999440512</c:v>
                </c:pt>
                <c:pt idx="9885">
                  <c:v>168.52854999701182</c:v>
                </c:pt>
                <c:pt idx="9886">
                  <c:v>168.54539999961852</c:v>
                </c:pt>
                <c:pt idx="9887">
                  <c:v>168.56308333079019</c:v>
                </c:pt>
                <c:pt idx="9888">
                  <c:v>168.57993333339692</c:v>
                </c:pt>
                <c:pt idx="9889">
                  <c:v>168.59763333002726</c:v>
                </c:pt>
                <c:pt idx="9890">
                  <c:v>168.61451666355134</c:v>
                </c:pt>
                <c:pt idx="9891">
                  <c:v>168.63136666615804</c:v>
                </c:pt>
                <c:pt idx="9892">
                  <c:v>168.64821666081747</c:v>
                </c:pt>
                <c:pt idx="9893">
                  <c:v>168.66506666342417</c:v>
                </c:pt>
                <c:pt idx="9894">
                  <c:v>168.68278333346049</c:v>
                </c:pt>
                <c:pt idx="9895">
                  <c:v>168.69961666266124</c:v>
                </c:pt>
                <c:pt idx="9896">
                  <c:v>168.71731666723886</c:v>
                </c:pt>
                <c:pt idx="9897">
                  <c:v>168.73416666189829</c:v>
                </c:pt>
                <c:pt idx="9898">
                  <c:v>168.75178333123526</c:v>
                </c:pt>
                <c:pt idx="9899">
                  <c:v>168.76863333384196</c:v>
                </c:pt>
                <c:pt idx="9900">
                  <c:v>168.78619999885558</c:v>
                </c:pt>
                <c:pt idx="9901">
                  <c:v>168.803049993515</c:v>
                </c:pt>
                <c:pt idx="9902">
                  <c:v>168.82043333053588</c:v>
                </c:pt>
                <c:pt idx="9903">
                  <c:v>168.83748333454133</c:v>
                </c:pt>
                <c:pt idx="9904">
                  <c:v>168.85433332920076</c:v>
                </c:pt>
                <c:pt idx="9905">
                  <c:v>168.87118333180746</c:v>
                </c:pt>
                <c:pt idx="9906">
                  <c:v>168.88874999682108</c:v>
                </c:pt>
                <c:pt idx="9907">
                  <c:v>168.90561666488648</c:v>
                </c:pt>
                <c:pt idx="9908">
                  <c:v>168.92246666749318</c:v>
                </c:pt>
                <c:pt idx="9909">
                  <c:v>168.93931666215261</c:v>
                </c:pt>
                <c:pt idx="9910">
                  <c:v>168.95709999402365</c:v>
                </c:pt>
                <c:pt idx="9911">
                  <c:v>168.97394999663035</c:v>
                </c:pt>
                <c:pt idx="9912">
                  <c:v>168.99108332792918</c:v>
                </c:pt>
                <c:pt idx="9913">
                  <c:v>169.00793333053588</c:v>
                </c:pt>
                <c:pt idx="9914">
                  <c:v>169.02581666310627</c:v>
                </c:pt>
                <c:pt idx="9915">
                  <c:v>169.042666665713</c:v>
                </c:pt>
                <c:pt idx="9916">
                  <c:v>169.05951666037242</c:v>
                </c:pt>
                <c:pt idx="9917">
                  <c:v>169.07636666297913</c:v>
                </c:pt>
                <c:pt idx="9918">
                  <c:v>169.09404999415079</c:v>
                </c:pt>
                <c:pt idx="9919">
                  <c:v>169.1108999967575</c:v>
                </c:pt>
                <c:pt idx="9920">
                  <c:v>169.12858332792919</c:v>
                </c:pt>
                <c:pt idx="9921">
                  <c:v>169.14543333053589</c:v>
                </c:pt>
                <c:pt idx="9922">
                  <c:v>169.16311666170756</c:v>
                </c:pt>
                <c:pt idx="9923">
                  <c:v>169.17996666431426</c:v>
                </c:pt>
                <c:pt idx="9924">
                  <c:v>169.19683333237967</c:v>
                </c:pt>
                <c:pt idx="9925">
                  <c:v>169.21368332703909</c:v>
                </c:pt>
                <c:pt idx="9926">
                  <c:v>169.23053332964579</c:v>
                </c:pt>
                <c:pt idx="9927">
                  <c:v>169.24814999898274</c:v>
                </c:pt>
                <c:pt idx="9928">
                  <c:v>169.26499999364216</c:v>
                </c:pt>
                <c:pt idx="9929">
                  <c:v>169.28211666742962</c:v>
                </c:pt>
                <c:pt idx="9930">
                  <c:v>169.29896666208904</c:v>
                </c:pt>
                <c:pt idx="9931">
                  <c:v>169.31581666469575</c:v>
                </c:pt>
                <c:pt idx="9932">
                  <c:v>169.33356666564941</c:v>
                </c:pt>
                <c:pt idx="9933">
                  <c:v>169.35041666030884</c:v>
                </c:pt>
                <c:pt idx="9934">
                  <c:v>169.36806666056316</c:v>
                </c:pt>
                <c:pt idx="9935">
                  <c:v>169.38491666316986</c:v>
                </c:pt>
                <c:pt idx="9936">
                  <c:v>169.40248332818348</c:v>
                </c:pt>
                <c:pt idx="9937">
                  <c:v>169.41933333079021</c:v>
                </c:pt>
                <c:pt idx="9938">
                  <c:v>169.43705000082653</c:v>
                </c:pt>
                <c:pt idx="9939">
                  <c:v>169.45389999548595</c:v>
                </c:pt>
                <c:pt idx="9940">
                  <c:v>169.470849998792</c:v>
                </c:pt>
                <c:pt idx="9941">
                  <c:v>169.48771666685741</c:v>
                </c:pt>
                <c:pt idx="9942">
                  <c:v>169.50456666151683</c:v>
                </c:pt>
                <c:pt idx="9943">
                  <c:v>169.5223166624705</c:v>
                </c:pt>
                <c:pt idx="9944">
                  <c:v>169.5391666650772</c:v>
                </c:pt>
                <c:pt idx="9945">
                  <c:v>169.5567666610082</c:v>
                </c:pt>
                <c:pt idx="9946">
                  <c:v>169.57359999815623</c:v>
                </c:pt>
                <c:pt idx="9947">
                  <c:v>169.59045000076293</c:v>
                </c:pt>
                <c:pt idx="9948">
                  <c:v>169.60729999542235</c:v>
                </c:pt>
                <c:pt idx="9949">
                  <c:v>169.62414999802908</c:v>
                </c:pt>
                <c:pt idx="9950">
                  <c:v>169.6414999961853</c:v>
                </c:pt>
                <c:pt idx="9951">
                  <c:v>169.658349998792</c:v>
                </c:pt>
                <c:pt idx="9952">
                  <c:v>169.67520000139874</c:v>
                </c:pt>
                <c:pt idx="9953">
                  <c:v>169.69206666151683</c:v>
                </c:pt>
                <c:pt idx="9954">
                  <c:v>169.70904999574026</c:v>
                </c:pt>
                <c:pt idx="9955">
                  <c:v>169.72591666380563</c:v>
                </c:pt>
                <c:pt idx="9956">
                  <c:v>169.74279999732971</c:v>
                </c:pt>
                <c:pt idx="9957">
                  <c:v>169.75964999993641</c:v>
                </c:pt>
                <c:pt idx="9958">
                  <c:v>169.77659999529521</c:v>
                </c:pt>
                <c:pt idx="9959">
                  <c:v>169.79344999790192</c:v>
                </c:pt>
                <c:pt idx="9960">
                  <c:v>169.81114999453226</c:v>
                </c:pt>
                <c:pt idx="9961">
                  <c:v>169.82799999713899</c:v>
                </c:pt>
                <c:pt idx="9962">
                  <c:v>169.84541666507721</c:v>
                </c:pt>
                <c:pt idx="9963">
                  <c:v>169.86224999427796</c:v>
                </c:pt>
                <c:pt idx="9964">
                  <c:v>169.87976666291556</c:v>
                </c:pt>
                <c:pt idx="9965">
                  <c:v>169.89661666552226</c:v>
                </c:pt>
                <c:pt idx="9966">
                  <c:v>169.91403333346048</c:v>
                </c:pt>
                <c:pt idx="9967">
                  <c:v>169.9308833281199</c:v>
                </c:pt>
                <c:pt idx="9968">
                  <c:v>169.94773333072663</c:v>
                </c:pt>
                <c:pt idx="9969">
                  <c:v>169.96458333333334</c:v>
                </c:pt>
                <c:pt idx="9970">
                  <c:v>169.98143332799276</c:v>
                </c:pt>
                <c:pt idx="9971">
                  <c:v>169.99906666278838</c:v>
                </c:pt>
                <c:pt idx="9972">
                  <c:v>170.01591666539511</c:v>
                </c:pt>
                <c:pt idx="9973">
                  <c:v>170.03359999656678</c:v>
                </c:pt>
                <c:pt idx="9974">
                  <c:v>170.05044999917348</c:v>
                </c:pt>
                <c:pt idx="9975">
                  <c:v>170.0680999994278</c:v>
                </c:pt>
                <c:pt idx="9976">
                  <c:v>170.08494999408722</c:v>
                </c:pt>
                <c:pt idx="9977">
                  <c:v>170.10185000101725</c:v>
                </c:pt>
                <c:pt idx="9978">
                  <c:v>170.11869999567668</c:v>
                </c:pt>
                <c:pt idx="9979">
                  <c:v>170.13554999828338</c:v>
                </c:pt>
                <c:pt idx="9980">
                  <c:v>170.15329999923705</c:v>
                </c:pt>
                <c:pt idx="9981">
                  <c:v>170.17014999389647</c:v>
                </c:pt>
                <c:pt idx="9982">
                  <c:v>170.1877166668574</c:v>
                </c:pt>
                <c:pt idx="9983">
                  <c:v>170.20456666151682</c:v>
                </c:pt>
                <c:pt idx="9984">
                  <c:v>170.2215833346049</c:v>
                </c:pt>
                <c:pt idx="9985">
                  <c:v>170.23843332926432</c:v>
                </c:pt>
                <c:pt idx="9986">
                  <c:v>170.25528333187103</c:v>
                </c:pt>
                <c:pt idx="9987">
                  <c:v>170.27214999993643</c:v>
                </c:pt>
                <c:pt idx="9988">
                  <c:v>170.2890999952952</c:v>
                </c:pt>
                <c:pt idx="9989">
                  <c:v>170.30594999790191</c:v>
                </c:pt>
                <c:pt idx="9990">
                  <c:v>170.32280000050864</c:v>
                </c:pt>
                <c:pt idx="9991">
                  <c:v>170.34061666329703</c:v>
                </c:pt>
                <c:pt idx="9992">
                  <c:v>170.3574833313624</c:v>
                </c:pt>
                <c:pt idx="9993">
                  <c:v>170.3743333339691</c:v>
                </c:pt>
                <c:pt idx="9994">
                  <c:v>170.39118332862853</c:v>
                </c:pt>
                <c:pt idx="9995">
                  <c:v>170.40888333320618</c:v>
                </c:pt>
                <c:pt idx="9996">
                  <c:v>170.4257333278656</c:v>
                </c:pt>
                <c:pt idx="9997">
                  <c:v>170.44299999872842</c:v>
                </c:pt>
                <c:pt idx="9998">
                  <c:v>170.45983332792918</c:v>
                </c:pt>
                <c:pt idx="9999">
                  <c:v>170.47749999364217</c:v>
                </c:pt>
                <c:pt idx="10000">
                  <c:v>170.49434999624887</c:v>
                </c:pt>
                <c:pt idx="10001">
                  <c:v>170.51205000082652</c:v>
                </c:pt>
                <c:pt idx="10002">
                  <c:v>170.52889999548594</c:v>
                </c:pt>
                <c:pt idx="10003">
                  <c:v>170.54608333110809</c:v>
                </c:pt>
                <c:pt idx="10004">
                  <c:v>170.5629333337148</c:v>
                </c:pt>
                <c:pt idx="10005">
                  <c:v>170.58058333396912</c:v>
                </c:pt>
                <c:pt idx="10006">
                  <c:v>170.59743332862854</c:v>
                </c:pt>
                <c:pt idx="10007">
                  <c:v>170.61428333123524</c:v>
                </c:pt>
                <c:pt idx="10008">
                  <c:v>170.63113333384197</c:v>
                </c:pt>
                <c:pt idx="10009">
                  <c:v>170.64835000038147</c:v>
                </c:pt>
                <c:pt idx="10010">
                  <c:v>170.66521666049957</c:v>
                </c:pt>
                <c:pt idx="10011">
                  <c:v>170.68286666075389</c:v>
                </c:pt>
                <c:pt idx="10012">
                  <c:v>170.69971666336059</c:v>
                </c:pt>
                <c:pt idx="10013">
                  <c:v>170.71729999383291</c:v>
                </c:pt>
                <c:pt idx="10014">
                  <c:v>170.73414999643961</c:v>
                </c:pt>
                <c:pt idx="10015">
                  <c:v>170.75108333428702</c:v>
                </c:pt>
                <c:pt idx="10016">
                  <c:v>170.76793332894644</c:v>
                </c:pt>
                <c:pt idx="10017">
                  <c:v>170.78556666374206</c:v>
                </c:pt>
                <c:pt idx="10018">
                  <c:v>170.80243333180746</c:v>
                </c:pt>
                <c:pt idx="10019">
                  <c:v>170.81926666100819</c:v>
                </c:pt>
                <c:pt idx="10020">
                  <c:v>170.83624999523164</c:v>
                </c:pt>
                <c:pt idx="10021">
                  <c:v>170.85391666094463</c:v>
                </c:pt>
                <c:pt idx="10022">
                  <c:v>170.87076666355134</c:v>
                </c:pt>
                <c:pt idx="10023">
                  <c:v>170.88791666030883</c:v>
                </c:pt>
                <c:pt idx="10024">
                  <c:v>170.90476666291553</c:v>
                </c:pt>
                <c:pt idx="10025">
                  <c:v>170.92161666552227</c:v>
                </c:pt>
                <c:pt idx="10026">
                  <c:v>170.93846666018169</c:v>
                </c:pt>
                <c:pt idx="10027">
                  <c:v>170.95608332951863</c:v>
                </c:pt>
                <c:pt idx="10028">
                  <c:v>170.97293333212534</c:v>
                </c:pt>
                <c:pt idx="10029">
                  <c:v>170.98978333473207</c:v>
                </c:pt>
                <c:pt idx="10030">
                  <c:v>171.00663332939149</c:v>
                </c:pt>
                <c:pt idx="10031">
                  <c:v>171.02348333199819</c:v>
                </c:pt>
                <c:pt idx="10032">
                  <c:v>171.04073332945507</c:v>
                </c:pt>
                <c:pt idx="10033">
                  <c:v>171.05758333206177</c:v>
                </c:pt>
                <c:pt idx="10034">
                  <c:v>171.07534999847411</c:v>
                </c:pt>
                <c:pt idx="10035">
                  <c:v>171.09220000108084</c:v>
                </c:pt>
                <c:pt idx="10036">
                  <c:v>171.10985000133513</c:v>
                </c:pt>
                <c:pt idx="10037">
                  <c:v>171.12669999599456</c:v>
                </c:pt>
                <c:pt idx="10038">
                  <c:v>171.14421666463215</c:v>
                </c:pt>
                <c:pt idx="10039">
                  <c:v>171.16106666723888</c:v>
                </c:pt>
                <c:pt idx="10040">
                  <c:v>171.17848332722983</c:v>
                </c:pt>
                <c:pt idx="10041">
                  <c:v>171.19533332983653</c:v>
                </c:pt>
                <c:pt idx="10042">
                  <c:v>171.21294999917347</c:v>
                </c:pt>
                <c:pt idx="10043">
                  <c:v>171.22981666723888</c:v>
                </c:pt>
                <c:pt idx="10044">
                  <c:v>171.24668332735698</c:v>
                </c:pt>
                <c:pt idx="10045">
                  <c:v>171.26353332996368</c:v>
                </c:pt>
                <c:pt idx="10046">
                  <c:v>171.28038333257038</c:v>
                </c:pt>
                <c:pt idx="10047">
                  <c:v>171.29761666456858</c:v>
                </c:pt>
                <c:pt idx="10048">
                  <c:v>171.31446666717528</c:v>
                </c:pt>
                <c:pt idx="10049">
                  <c:v>171.33216666380565</c:v>
                </c:pt>
                <c:pt idx="10050">
                  <c:v>171.34901666641235</c:v>
                </c:pt>
                <c:pt idx="10051">
                  <c:v>171.36681666374207</c:v>
                </c:pt>
                <c:pt idx="10052">
                  <c:v>171.38366666634877</c:v>
                </c:pt>
                <c:pt idx="10053">
                  <c:v>171.4005833307902</c:v>
                </c:pt>
                <c:pt idx="10054">
                  <c:v>171.4174333333969</c:v>
                </c:pt>
                <c:pt idx="10055">
                  <c:v>171.43533333142599</c:v>
                </c:pt>
                <c:pt idx="10056">
                  <c:v>171.4521833340327</c:v>
                </c:pt>
                <c:pt idx="10057">
                  <c:v>171.46983333428702</c:v>
                </c:pt>
                <c:pt idx="10058">
                  <c:v>171.48668332894644</c:v>
                </c:pt>
                <c:pt idx="10059">
                  <c:v>171.50353333155314</c:v>
                </c:pt>
                <c:pt idx="10060">
                  <c:v>171.52038333415985</c:v>
                </c:pt>
                <c:pt idx="10061">
                  <c:v>171.53734999497732</c:v>
                </c:pt>
                <c:pt idx="10062">
                  <c:v>171.55419999758402</c:v>
                </c:pt>
                <c:pt idx="10063">
                  <c:v>171.57203333377839</c:v>
                </c:pt>
                <c:pt idx="10064">
                  <c:v>171.58888332843782</c:v>
                </c:pt>
                <c:pt idx="10065">
                  <c:v>171.60645000139871</c:v>
                </c:pt>
                <c:pt idx="10066">
                  <c:v>171.62328333059946</c:v>
                </c:pt>
                <c:pt idx="10067">
                  <c:v>171.64083333015441</c:v>
                </c:pt>
                <c:pt idx="10068">
                  <c:v>171.65769999821981</c:v>
                </c:pt>
                <c:pt idx="10069">
                  <c:v>171.67528332869213</c:v>
                </c:pt>
                <c:pt idx="10070">
                  <c:v>171.69213333129883</c:v>
                </c:pt>
                <c:pt idx="10071">
                  <c:v>171.70898333390554</c:v>
                </c:pt>
                <c:pt idx="10072">
                  <c:v>171.72583332856496</c:v>
                </c:pt>
                <c:pt idx="10073">
                  <c:v>171.74268333117166</c:v>
                </c:pt>
                <c:pt idx="10074">
                  <c:v>171.76019999980926</c:v>
                </c:pt>
                <c:pt idx="10075">
                  <c:v>171.77704999446868</c:v>
                </c:pt>
                <c:pt idx="10076">
                  <c:v>171.79478332996368</c:v>
                </c:pt>
                <c:pt idx="10077">
                  <c:v>171.81163333257038</c:v>
                </c:pt>
                <c:pt idx="10078">
                  <c:v>171.82851666609446</c:v>
                </c:pt>
                <c:pt idx="10079">
                  <c:v>171.84536666075388</c:v>
                </c:pt>
                <c:pt idx="10080">
                  <c:v>171.86283333301543</c:v>
                </c:pt>
                <c:pt idx="10081">
                  <c:v>171.87968332767485</c:v>
                </c:pt>
                <c:pt idx="10082">
                  <c:v>171.89693333307903</c:v>
                </c:pt>
                <c:pt idx="10083">
                  <c:v>171.91376666227976</c:v>
                </c:pt>
                <c:pt idx="10084">
                  <c:v>171.93103333314261</c:v>
                </c:pt>
                <c:pt idx="10085">
                  <c:v>171.94790000120798</c:v>
                </c:pt>
                <c:pt idx="10086">
                  <c:v>171.96474999586741</c:v>
                </c:pt>
                <c:pt idx="10087">
                  <c:v>171.98159999847411</c:v>
                </c:pt>
                <c:pt idx="10088">
                  <c:v>171.99858333269756</c:v>
                </c:pt>
                <c:pt idx="10089">
                  <c:v>172.01543332735699</c:v>
                </c:pt>
                <c:pt idx="10090">
                  <c:v>172.03228332996369</c:v>
                </c:pt>
                <c:pt idx="10091">
                  <c:v>172.04968333244324</c:v>
                </c:pt>
                <c:pt idx="10092">
                  <c:v>172.06653332710266</c:v>
                </c:pt>
                <c:pt idx="10093">
                  <c:v>172.08396666049958</c:v>
                </c:pt>
                <c:pt idx="10094">
                  <c:v>172.10081666310629</c:v>
                </c:pt>
                <c:pt idx="10095">
                  <c:v>172.11839999357861</c:v>
                </c:pt>
                <c:pt idx="10096">
                  <c:v>172.13526666164398</c:v>
                </c:pt>
                <c:pt idx="10097">
                  <c:v>172.15289999643963</c:v>
                </c:pt>
                <c:pt idx="10098">
                  <c:v>172.16974999904633</c:v>
                </c:pt>
                <c:pt idx="10099">
                  <c:v>172.18788332939147</c:v>
                </c:pt>
                <c:pt idx="10100">
                  <c:v>172.2047333319982</c:v>
                </c:pt>
                <c:pt idx="10101">
                  <c:v>172.22235000133514</c:v>
                </c:pt>
                <c:pt idx="10102">
                  <c:v>172.23919999599457</c:v>
                </c:pt>
                <c:pt idx="10103">
                  <c:v>172.25688332716624</c:v>
                </c:pt>
                <c:pt idx="10104">
                  <c:v>172.27373332977294</c:v>
                </c:pt>
                <c:pt idx="10105">
                  <c:v>172.29113333225251</c:v>
                </c:pt>
                <c:pt idx="10106">
                  <c:v>172.30800000031789</c:v>
                </c:pt>
                <c:pt idx="10107">
                  <c:v>172.32484999497731</c:v>
                </c:pt>
                <c:pt idx="10108">
                  <c:v>172.34169999758402</c:v>
                </c:pt>
                <c:pt idx="10109">
                  <c:v>172.35931666692099</c:v>
                </c:pt>
                <c:pt idx="10110">
                  <c:v>172.37616666158041</c:v>
                </c:pt>
                <c:pt idx="10111">
                  <c:v>172.39353333314259</c:v>
                </c:pt>
                <c:pt idx="10112">
                  <c:v>172.41040000120799</c:v>
                </c:pt>
                <c:pt idx="10113">
                  <c:v>172.42808333237966</c:v>
                </c:pt>
                <c:pt idx="10114">
                  <c:v>172.44493332703908</c:v>
                </c:pt>
                <c:pt idx="10115">
                  <c:v>172.46209999720256</c:v>
                </c:pt>
                <c:pt idx="10116">
                  <c:v>172.47894999980926</c:v>
                </c:pt>
                <c:pt idx="10117">
                  <c:v>172.49633332888286</c:v>
                </c:pt>
                <c:pt idx="10118">
                  <c:v>172.51318333148956</c:v>
                </c:pt>
                <c:pt idx="10119">
                  <c:v>172.53026666641236</c:v>
                </c:pt>
                <c:pt idx="10120">
                  <c:v>172.54713333447773</c:v>
                </c:pt>
                <c:pt idx="10121">
                  <c:v>172.56399999459583</c:v>
                </c:pt>
                <c:pt idx="10122">
                  <c:v>172.58146666685741</c:v>
                </c:pt>
                <c:pt idx="10123">
                  <c:v>172.59835000038146</c:v>
                </c:pt>
                <c:pt idx="10124">
                  <c:v>172.61529999574026</c:v>
                </c:pt>
                <c:pt idx="10125">
                  <c:v>172.63214999834696</c:v>
                </c:pt>
                <c:pt idx="10126">
                  <c:v>172.64908332824706</c:v>
                </c:pt>
                <c:pt idx="10127">
                  <c:v>172.66594999631246</c:v>
                </c:pt>
                <c:pt idx="10128">
                  <c:v>172.68333333333334</c:v>
                </c:pt>
                <c:pt idx="10129">
                  <c:v>172.70020000139871</c:v>
                </c:pt>
                <c:pt idx="10130">
                  <c:v>172.71776666641236</c:v>
                </c:pt>
                <c:pt idx="10131">
                  <c:v>172.73461666107178</c:v>
                </c:pt>
                <c:pt idx="10132">
                  <c:v>172.75234999656678</c:v>
                </c:pt>
                <c:pt idx="10133">
                  <c:v>172.76919999917348</c:v>
                </c:pt>
                <c:pt idx="10134">
                  <c:v>172.7867833296458</c:v>
                </c:pt>
                <c:pt idx="10135">
                  <c:v>172.8036333322525</c:v>
                </c:pt>
                <c:pt idx="10136">
                  <c:v>172.82048332691193</c:v>
                </c:pt>
                <c:pt idx="10137">
                  <c:v>172.83733332951863</c:v>
                </c:pt>
                <c:pt idx="10138">
                  <c:v>172.85418333212536</c:v>
                </c:pt>
                <c:pt idx="10139">
                  <c:v>172.87158333460491</c:v>
                </c:pt>
                <c:pt idx="10140">
                  <c:v>172.88843332926433</c:v>
                </c:pt>
                <c:pt idx="10141">
                  <c:v>172.90528333187103</c:v>
                </c:pt>
                <c:pt idx="10142">
                  <c:v>172.92213333447773</c:v>
                </c:pt>
                <c:pt idx="10143">
                  <c:v>172.93899999459583</c:v>
                </c:pt>
                <c:pt idx="10144">
                  <c:v>172.95654999415081</c:v>
                </c:pt>
                <c:pt idx="10145">
                  <c:v>172.97339999675751</c:v>
                </c:pt>
                <c:pt idx="10146">
                  <c:v>172.99100000063578</c:v>
                </c:pt>
                <c:pt idx="10147">
                  <c:v>173.0078499952952</c:v>
                </c:pt>
                <c:pt idx="10148">
                  <c:v>173.0255166610082</c:v>
                </c:pt>
                <c:pt idx="10149">
                  <c:v>173.0423666636149</c:v>
                </c:pt>
                <c:pt idx="10150">
                  <c:v>173.05969999631245</c:v>
                </c:pt>
                <c:pt idx="10151">
                  <c:v>173.07654999891918</c:v>
                </c:pt>
                <c:pt idx="10152">
                  <c:v>173.0933999935786</c:v>
                </c:pt>
                <c:pt idx="10153">
                  <c:v>173.1102499961853</c:v>
                </c:pt>
                <c:pt idx="10154">
                  <c:v>173.12793332735697</c:v>
                </c:pt>
                <c:pt idx="10155">
                  <c:v>173.14479999542237</c:v>
                </c:pt>
                <c:pt idx="10156">
                  <c:v>173.16234999497732</c:v>
                </c:pt>
                <c:pt idx="10157">
                  <c:v>173.17919999758402</c:v>
                </c:pt>
                <c:pt idx="10158">
                  <c:v>173.19639999866484</c:v>
                </c:pt>
                <c:pt idx="10159">
                  <c:v>173.21325000127158</c:v>
                </c:pt>
                <c:pt idx="10160">
                  <c:v>173.2303833325704</c:v>
                </c:pt>
                <c:pt idx="10161">
                  <c:v>173.24723332722982</c:v>
                </c:pt>
                <c:pt idx="10162">
                  <c:v>173.26469999949137</c:v>
                </c:pt>
                <c:pt idx="10163">
                  <c:v>173.28156666755677</c:v>
                </c:pt>
                <c:pt idx="10164">
                  <c:v>173.29933333396912</c:v>
                </c:pt>
                <c:pt idx="10165">
                  <c:v>173.31618332862854</c:v>
                </c:pt>
                <c:pt idx="10166">
                  <c:v>173.33308332761129</c:v>
                </c:pt>
                <c:pt idx="10167">
                  <c:v>173.34993333021799</c:v>
                </c:pt>
                <c:pt idx="10168">
                  <c:v>173.36676666736602</c:v>
                </c:pt>
                <c:pt idx="10169">
                  <c:v>173.38443333307902</c:v>
                </c:pt>
                <c:pt idx="10170">
                  <c:v>173.40128332773844</c:v>
                </c:pt>
                <c:pt idx="10171">
                  <c:v>173.41898333231609</c:v>
                </c:pt>
                <c:pt idx="10172">
                  <c:v>173.43583332697551</c:v>
                </c:pt>
                <c:pt idx="10173">
                  <c:v>173.45279999574026</c:v>
                </c:pt>
                <c:pt idx="10174">
                  <c:v>173.46964999834697</c:v>
                </c:pt>
                <c:pt idx="10175">
                  <c:v>173.48650000095367</c:v>
                </c:pt>
                <c:pt idx="10176">
                  <c:v>173.50413332780201</c:v>
                </c:pt>
                <c:pt idx="10177">
                  <c:v>173.52098333040874</c:v>
                </c:pt>
                <c:pt idx="10178">
                  <c:v>173.53859999974568</c:v>
                </c:pt>
                <c:pt idx="10179">
                  <c:v>173.55544999440511</c:v>
                </c:pt>
                <c:pt idx="10180">
                  <c:v>173.57235000133514</c:v>
                </c:pt>
                <c:pt idx="10181">
                  <c:v>173.58919999599456</c:v>
                </c:pt>
                <c:pt idx="10182">
                  <c:v>173.60649999777476</c:v>
                </c:pt>
                <c:pt idx="10183">
                  <c:v>173.62335000038146</c:v>
                </c:pt>
                <c:pt idx="10184">
                  <c:v>173.64019999504089</c:v>
                </c:pt>
                <c:pt idx="10185">
                  <c:v>173.65703333218892</c:v>
                </c:pt>
                <c:pt idx="10186">
                  <c:v>173.67421666781107</c:v>
                </c:pt>
                <c:pt idx="10187">
                  <c:v>173.69106666247049</c:v>
                </c:pt>
                <c:pt idx="10188">
                  <c:v>173.70834999879202</c:v>
                </c:pt>
                <c:pt idx="10189">
                  <c:v>173.72520000139872</c:v>
                </c:pt>
                <c:pt idx="10190">
                  <c:v>173.74306666056316</c:v>
                </c:pt>
                <c:pt idx="10191">
                  <c:v>173.75991666316986</c:v>
                </c:pt>
                <c:pt idx="10192">
                  <c:v>173.77756666342418</c:v>
                </c:pt>
                <c:pt idx="10193">
                  <c:v>173.79441666603088</c:v>
                </c:pt>
                <c:pt idx="10194">
                  <c:v>173.81128333409626</c:v>
                </c:pt>
                <c:pt idx="10195">
                  <c:v>173.82813332875568</c:v>
                </c:pt>
                <c:pt idx="10196">
                  <c:v>173.84583333333333</c:v>
                </c:pt>
                <c:pt idx="10197">
                  <c:v>173.86270000139874</c:v>
                </c:pt>
                <c:pt idx="10198">
                  <c:v>173.88041666348775</c:v>
                </c:pt>
                <c:pt idx="10199">
                  <c:v>173.89726666609445</c:v>
                </c:pt>
                <c:pt idx="10200">
                  <c:v>173.914599998792</c:v>
                </c:pt>
                <c:pt idx="10201">
                  <c:v>173.9314666668574</c:v>
                </c:pt>
                <c:pt idx="10202">
                  <c:v>173.94829999605815</c:v>
                </c:pt>
                <c:pt idx="10203">
                  <c:v>173.96514999866486</c:v>
                </c:pt>
                <c:pt idx="10204">
                  <c:v>173.98249999682108</c:v>
                </c:pt>
                <c:pt idx="10205">
                  <c:v>173.99934999942781</c:v>
                </c:pt>
                <c:pt idx="10206">
                  <c:v>174.01619999408723</c:v>
                </c:pt>
                <c:pt idx="10207">
                  <c:v>174.03304999669393</c:v>
                </c:pt>
                <c:pt idx="10208">
                  <c:v>174.04989999930064</c:v>
                </c:pt>
                <c:pt idx="10209">
                  <c:v>174.06754999955496</c:v>
                </c:pt>
                <c:pt idx="10210">
                  <c:v>174.08439999421438</c:v>
                </c:pt>
                <c:pt idx="10211">
                  <c:v>174.10126666227976</c:v>
                </c:pt>
                <c:pt idx="10212">
                  <c:v>174.11811666488649</c:v>
                </c:pt>
                <c:pt idx="10213">
                  <c:v>174.13524999618531</c:v>
                </c:pt>
                <c:pt idx="10214">
                  <c:v>174.1526833295822</c:v>
                </c:pt>
                <c:pt idx="10215">
                  <c:v>174.16953333218893</c:v>
                </c:pt>
                <c:pt idx="10216">
                  <c:v>174.18726666768393</c:v>
                </c:pt>
                <c:pt idx="10217">
                  <c:v>174.20411666234335</c:v>
                </c:pt>
                <c:pt idx="10218">
                  <c:v>174.22184999783835</c:v>
                </c:pt>
                <c:pt idx="10219">
                  <c:v>174.23868332703907</c:v>
                </c:pt>
                <c:pt idx="10220">
                  <c:v>174.25586666266125</c:v>
                </c:pt>
                <c:pt idx="10221">
                  <c:v>174.27271666526795</c:v>
                </c:pt>
                <c:pt idx="10222">
                  <c:v>174.29028333028157</c:v>
                </c:pt>
                <c:pt idx="10223">
                  <c:v>174.3071333328883</c:v>
                </c:pt>
                <c:pt idx="10224">
                  <c:v>174.32408332824707</c:v>
                </c:pt>
                <c:pt idx="10225">
                  <c:v>174.34093333085377</c:v>
                </c:pt>
                <c:pt idx="10226">
                  <c:v>174.3577833334605</c:v>
                </c:pt>
                <c:pt idx="10227">
                  <c:v>174.37553333441417</c:v>
                </c:pt>
                <c:pt idx="10228">
                  <c:v>174.3923833290736</c:v>
                </c:pt>
                <c:pt idx="10229">
                  <c:v>174.40929999351502</c:v>
                </c:pt>
                <c:pt idx="10230">
                  <c:v>174.42614999612172</c:v>
                </c:pt>
                <c:pt idx="10231">
                  <c:v>174.44301666418713</c:v>
                </c:pt>
                <c:pt idx="10232">
                  <c:v>174.46071666081747</c:v>
                </c:pt>
                <c:pt idx="10233">
                  <c:v>174.47756666342417</c:v>
                </c:pt>
                <c:pt idx="10234">
                  <c:v>174.49529999891917</c:v>
                </c:pt>
                <c:pt idx="10235">
                  <c:v>174.51214999357859</c:v>
                </c:pt>
                <c:pt idx="10236">
                  <c:v>174.53003333409626</c:v>
                </c:pt>
                <c:pt idx="10237">
                  <c:v>174.54699999491373</c:v>
                </c:pt>
                <c:pt idx="10238">
                  <c:v>174.56441666285198</c:v>
                </c:pt>
                <c:pt idx="10239">
                  <c:v>174.58126666545868</c:v>
                </c:pt>
                <c:pt idx="10240">
                  <c:v>174.5989833275477</c:v>
                </c:pt>
                <c:pt idx="10241">
                  <c:v>174.61583333015443</c:v>
                </c:pt>
                <c:pt idx="10242">
                  <c:v>174.63294999599458</c:v>
                </c:pt>
                <c:pt idx="10243">
                  <c:v>174.64979999860128</c:v>
                </c:pt>
                <c:pt idx="10244">
                  <c:v>174.66666666666666</c:v>
                </c:pt>
                <c:pt idx="10245">
                  <c:v>174.68358333110808</c:v>
                </c:pt>
                <c:pt idx="10246">
                  <c:v>174.70043333371481</c:v>
                </c:pt>
                <c:pt idx="10247">
                  <c:v>174.71728332837424</c:v>
                </c:pt>
                <c:pt idx="10248">
                  <c:v>174.73504999478658</c:v>
                </c:pt>
                <c:pt idx="10249">
                  <c:v>174.75189999739328</c:v>
                </c:pt>
                <c:pt idx="10250">
                  <c:v>174.76956666310627</c:v>
                </c:pt>
                <c:pt idx="10251">
                  <c:v>174.78641666571301</c:v>
                </c:pt>
                <c:pt idx="10252">
                  <c:v>174.8040666659673</c:v>
                </c:pt>
                <c:pt idx="10253">
                  <c:v>174.82089999516805</c:v>
                </c:pt>
                <c:pt idx="10254">
                  <c:v>174.83774999777475</c:v>
                </c:pt>
                <c:pt idx="10255">
                  <c:v>174.85460000038148</c:v>
                </c:pt>
                <c:pt idx="10256">
                  <c:v>174.87160000006358</c:v>
                </c:pt>
                <c:pt idx="10257">
                  <c:v>174.888449994723</c:v>
                </c:pt>
                <c:pt idx="10258">
                  <c:v>174.90529999732971</c:v>
                </c:pt>
                <c:pt idx="10259">
                  <c:v>174.9229666630427</c:v>
                </c:pt>
                <c:pt idx="10260">
                  <c:v>174.9398166656494</c:v>
                </c:pt>
                <c:pt idx="10261">
                  <c:v>174.95693333148955</c:v>
                </c:pt>
                <c:pt idx="10262">
                  <c:v>174.97379999955496</c:v>
                </c:pt>
                <c:pt idx="10263">
                  <c:v>174.99064999421438</c:v>
                </c:pt>
                <c:pt idx="10264">
                  <c:v>175.00749999682108</c:v>
                </c:pt>
                <c:pt idx="10265">
                  <c:v>175.02526666323345</c:v>
                </c:pt>
                <c:pt idx="10266">
                  <c:v>175.04211666584015</c:v>
                </c:pt>
                <c:pt idx="10267">
                  <c:v>175.05971666177115</c:v>
                </c:pt>
                <c:pt idx="10268">
                  <c:v>175.07656666437785</c:v>
                </c:pt>
                <c:pt idx="10269">
                  <c:v>175.09428333441417</c:v>
                </c:pt>
                <c:pt idx="10270">
                  <c:v>175.11111666361492</c:v>
                </c:pt>
                <c:pt idx="10271">
                  <c:v>175.12854999701182</c:v>
                </c:pt>
                <c:pt idx="10272">
                  <c:v>175.14539999961852</c:v>
                </c:pt>
                <c:pt idx="10273">
                  <c:v>175.16224999427794</c:v>
                </c:pt>
                <c:pt idx="10274">
                  <c:v>175.17909999688467</c:v>
                </c:pt>
                <c:pt idx="10275">
                  <c:v>175.19605000019072</c:v>
                </c:pt>
                <c:pt idx="10276">
                  <c:v>175.21289999485015</c:v>
                </c:pt>
                <c:pt idx="10277">
                  <c:v>175.22974999745688</c:v>
                </c:pt>
                <c:pt idx="10278">
                  <c:v>175.24751666386922</c:v>
                </c:pt>
                <c:pt idx="10279">
                  <c:v>175.26438333193462</c:v>
                </c:pt>
                <c:pt idx="10280">
                  <c:v>175.28129999637605</c:v>
                </c:pt>
                <c:pt idx="10281">
                  <c:v>175.29814999898275</c:v>
                </c:pt>
                <c:pt idx="10282">
                  <c:v>175.31503333250683</c:v>
                </c:pt>
                <c:pt idx="10283">
                  <c:v>175.33223333358765</c:v>
                </c:pt>
                <c:pt idx="10284">
                  <c:v>175.34908332824708</c:v>
                </c:pt>
                <c:pt idx="10285">
                  <c:v>175.36688333352407</c:v>
                </c:pt>
                <c:pt idx="10286">
                  <c:v>175.3837333281835</c:v>
                </c:pt>
                <c:pt idx="10287">
                  <c:v>175.40144999821982</c:v>
                </c:pt>
                <c:pt idx="10288">
                  <c:v>175.41830000082652</c:v>
                </c:pt>
                <c:pt idx="10289">
                  <c:v>175.43603332837424</c:v>
                </c:pt>
                <c:pt idx="10290">
                  <c:v>175.45288333098094</c:v>
                </c:pt>
                <c:pt idx="10291">
                  <c:v>175.47041666507721</c:v>
                </c:pt>
                <c:pt idx="10292">
                  <c:v>175.48726666768391</c:v>
                </c:pt>
                <c:pt idx="10293">
                  <c:v>175.50488332907358</c:v>
                </c:pt>
                <c:pt idx="10294">
                  <c:v>175.52173333168031</c:v>
                </c:pt>
                <c:pt idx="10295">
                  <c:v>175.53893333276113</c:v>
                </c:pt>
                <c:pt idx="10296">
                  <c:v>175.55578332742056</c:v>
                </c:pt>
                <c:pt idx="10297">
                  <c:v>175.57319999535878</c:v>
                </c:pt>
                <c:pt idx="10298">
                  <c:v>175.59004999796551</c:v>
                </c:pt>
                <c:pt idx="10299">
                  <c:v>175.6076999982198</c:v>
                </c:pt>
                <c:pt idx="10300">
                  <c:v>175.62455000082653</c:v>
                </c:pt>
                <c:pt idx="10301">
                  <c:v>175.64169999758403</c:v>
                </c:pt>
                <c:pt idx="10302">
                  <c:v>175.65855000019073</c:v>
                </c:pt>
                <c:pt idx="10303">
                  <c:v>175.67633333206177</c:v>
                </c:pt>
                <c:pt idx="10304">
                  <c:v>175.69316666126252</c:v>
                </c:pt>
                <c:pt idx="10305">
                  <c:v>175.71074999968212</c:v>
                </c:pt>
                <c:pt idx="10306">
                  <c:v>175.72759999434155</c:v>
                </c:pt>
                <c:pt idx="10307">
                  <c:v>175.74526666800182</c:v>
                </c:pt>
                <c:pt idx="10308">
                  <c:v>175.76211666266124</c:v>
                </c:pt>
                <c:pt idx="10309">
                  <c:v>175.77896666526794</c:v>
                </c:pt>
                <c:pt idx="10310">
                  <c:v>175.79584999879202</c:v>
                </c:pt>
                <c:pt idx="10311">
                  <c:v>175.81283333301545</c:v>
                </c:pt>
                <c:pt idx="10312">
                  <c:v>175.82968332767487</c:v>
                </c:pt>
                <c:pt idx="10313">
                  <c:v>175.8465833346049</c:v>
                </c:pt>
                <c:pt idx="10314">
                  <c:v>175.86343332926432</c:v>
                </c:pt>
                <c:pt idx="10315">
                  <c:v>175.88114999930065</c:v>
                </c:pt>
                <c:pt idx="10316">
                  <c:v>175.89801666736602</c:v>
                </c:pt>
                <c:pt idx="10317">
                  <c:v>175.91536666552227</c:v>
                </c:pt>
                <c:pt idx="10318">
                  <c:v>175.93223333358765</c:v>
                </c:pt>
                <c:pt idx="10319">
                  <c:v>175.94988333384197</c:v>
                </c:pt>
                <c:pt idx="10320">
                  <c:v>175.96673332850139</c:v>
                </c:pt>
                <c:pt idx="10321">
                  <c:v>175.98356666564942</c:v>
                </c:pt>
                <c:pt idx="10322">
                  <c:v>176.00041666030884</c:v>
                </c:pt>
                <c:pt idx="10323">
                  <c:v>176.01830000082651</c:v>
                </c:pt>
                <c:pt idx="10324">
                  <c:v>176.03514999548594</c:v>
                </c:pt>
                <c:pt idx="10325">
                  <c:v>176.05201666355134</c:v>
                </c:pt>
                <c:pt idx="10326">
                  <c:v>176.06886666615804</c:v>
                </c:pt>
                <c:pt idx="10327">
                  <c:v>176.08583332697552</c:v>
                </c:pt>
                <c:pt idx="10328">
                  <c:v>176.10268332958222</c:v>
                </c:pt>
                <c:pt idx="10329">
                  <c:v>176.11959999402364</c:v>
                </c:pt>
                <c:pt idx="10330">
                  <c:v>176.13644999663035</c:v>
                </c:pt>
                <c:pt idx="10331">
                  <c:v>176.15405000050862</c:v>
                </c:pt>
                <c:pt idx="10332">
                  <c:v>176.17089999516804</c:v>
                </c:pt>
                <c:pt idx="10333">
                  <c:v>176.18846666018169</c:v>
                </c:pt>
                <c:pt idx="10334">
                  <c:v>176.20531666278839</c:v>
                </c:pt>
                <c:pt idx="10335">
                  <c:v>176.22273333072661</c:v>
                </c:pt>
                <c:pt idx="10336">
                  <c:v>176.23958333333334</c:v>
                </c:pt>
                <c:pt idx="10337">
                  <c:v>176.25643332799277</c:v>
                </c:pt>
                <c:pt idx="10338">
                  <c:v>176.2732666651408</c:v>
                </c:pt>
                <c:pt idx="10339">
                  <c:v>176.2901166677475</c:v>
                </c:pt>
                <c:pt idx="10340">
                  <c:v>176.30709999402364</c:v>
                </c:pt>
                <c:pt idx="10341">
                  <c:v>176.32394999663035</c:v>
                </c:pt>
                <c:pt idx="10342">
                  <c:v>176.34079999923705</c:v>
                </c:pt>
                <c:pt idx="10343">
                  <c:v>176.35858333110809</c:v>
                </c:pt>
                <c:pt idx="10344">
                  <c:v>176.3754333337148</c:v>
                </c:pt>
                <c:pt idx="10345">
                  <c:v>176.39298333326977</c:v>
                </c:pt>
                <c:pt idx="10346">
                  <c:v>176.40983332792919</c:v>
                </c:pt>
                <c:pt idx="10347">
                  <c:v>176.42673332691191</c:v>
                </c:pt>
                <c:pt idx="10348">
                  <c:v>176.44358332951865</c:v>
                </c:pt>
                <c:pt idx="10349">
                  <c:v>176.46043333212535</c:v>
                </c:pt>
                <c:pt idx="10350">
                  <c:v>176.47806666692097</c:v>
                </c:pt>
                <c:pt idx="10351">
                  <c:v>176.49491666158039</c:v>
                </c:pt>
                <c:pt idx="10352">
                  <c:v>176.51176666418712</c:v>
                </c:pt>
                <c:pt idx="10353">
                  <c:v>176.52861666679382</c:v>
                </c:pt>
                <c:pt idx="10354">
                  <c:v>176.54546666145325</c:v>
                </c:pt>
                <c:pt idx="10355">
                  <c:v>176.5629333337148</c:v>
                </c:pt>
                <c:pt idx="10356">
                  <c:v>176.57976666291555</c:v>
                </c:pt>
                <c:pt idx="10357">
                  <c:v>176.59719999631247</c:v>
                </c:pt>
                <c:pt idx="10358">
                  <c:v>176.61404999891917</c:v>
                </c:pt>
                <c:pt idx="10359">
                  <c:v>176.63174999554951</c:v>
                </c:pt>
                <c:pt idx="10360">
                  <c:v>176.64859999815624</c:v>
                </c:pt>
                <c:pt idx="10361">
                  <c:v>176.66554999351501</c:v>
                </c:pt>
                <c:pt idx="10362">
                  <c:v>176.68239999612172</c:v>
                </c:pt>
                <c:pt idx="10363">
                  <c:v>176.69998333454132</c:v>
                </c:pt>
                <c:pt idx="10364">
                  <c:v>176.71683332920074</c:v>
                </c:pt>
                <c:pt idx="10365">
                  <c:v>176.73368333180744</c:v>
                </c:pt>
                <c:pt idx="10366">
                  <c:v>176.75053333441417</c:v>
                </c:pt>
                <c:pt idx="10367">
                  <c:v>176.76756666501362</c:v>
                </c:pt>
                <c:pt idx="10368">
                  <c:v>176.78443333307902</c:v>
                </c:pt>
                <c:pt idx="10369">
                  <c:v>176.80128332773845</c:v>
                </c:pt>
                <c:pt idx="10370">
                  <c:v>176.81904999415079</c:v>
                </c:pt>
                <c:pt idx="10371">
                  <c:v>176.83589999675752</c:v>
                </c:pt>
                <c:pt idx="10372">
                  <c:v>176.85350000063579</c:v>
                </c:pt>
                <c:pt idx="10373">
                  <c:v>176.87033332983654</c:v>
                </c:pt>
                <c:pt idx="10374">
                  <c:v>176.88753333091736</c:v>
                </c:pt>
                <c:pt idx="10375">
                  <c:v>176.90438333352407</c:v>
                </c:pt>
                <c:pt idx="10376">
                  <c:v>176.92123332818349</c:v>
                </c:pt>
                <c:pt idx="10377">
                  <c:v>176.93808333079019</c:v>
                </c:pt>
                <c:pt idx="10378">
                  <c:v>176.95493333339692</c:v>
                </c:pt>
                <c:pt idx="10379">
                  <c:v>176.97258333365122</c:v>
                </c:pt>
                <c:pt idx="10380">
                  <c:v>176.98943332831064</c:v>
                </c:pt>
                <c:pt idx="10381">
                  <c:v>177.00709999402363</c:v>
                </c:pt>
                <c:pt idx="10382">
                  <c:v>177.02394999663036</c:v>
                </c:pt>
                <c:pt idx="10383">
                  <c:v>177.04079999923707</c:v>
                </c:pt>
                <c:pt idx="10384">
                  <c:v>177.05764999389649</c:v>
                </c:pt>
                <c:pt idx="10385">
                  <c:v>177.07451666196187</c:v>
                </c:pt>
                <c:pt idx="10386">
                  <c:v>177.09224999745686</c:v>
                </c:pt>
                <c:pt idx="10387">
                  <c:v>177.10910000006359</c:v>
                </c:pt>
                <c:pt idx="10388">
                  <c:v>177.12623333136241</c:v>
                </c:pt>
                <c:pt idx="10389">
                  <c:v>177.14308333396912</c:v>
                </c:pt>
                <c:pt idx="10390">
                  <c:v>177.16003332932789</c:v>
                </c:pt>
                <c:pt idx="10391">
                  <c:v>177.17688333193462</c:v>
                </c:pt>
                <c:pt idx="10392">
                  <c:v>177.19373333454132</c:v>
                </c:pt>
                <c:pt idx="10393">
                  <c:v>177.21140000025432</c:v>
                </c:pt>
                <c:pt idx="10394">
                  <c:v>177.22826666037241</c:v>
                </c:pt>
                <c:pt idx="10395">
                  <c:v>177.24533332983654</c:v>
                </c:pt>
                <c:pt idx="10396">
                  <c:v>177.26218333244324</c:v>
                </c:pt>
                <c:pt idx="10397">
                  <c:v>177.27964999675751</c:v>
                </c:pt>
                <c:pt idx="10398">
                  <c:v>177.29649999936422</c:v>
                </c:pt>
                <c:pt idx="10399">
                  <c:v>177.31414999961854</c:v>
                </c:pt>
                <c:pt idx="10400">
                  <c:v>177.33099999427796</c:v>
                </c:pt>
                <c:pt idx="10401">
                  <c:v>177.34786666234334</c:v>
                </c:pt>
                <c:pt idx="10402">
                  <c:v>177.36473333040874</c:v>
                </c:pt>
                <c:pt idx="10403">
                  <c:v>177.38158333301544</c:v>
                </c:pt>
                <c:pt idx="10404">
                  <c:v>177.39859999815624</c:v>
                </c:pt>
                <c:pt idx="10405">
                  <c:v>177.41545000076295</c:v>
                </c:pt>
                <c:pt idx="10406">
                  <c:v>177.4323499997457</c:v>
                </c:pt>
                <c:pt idx="10407">
                  <c:v>177.44918332894642</c:v>
                </c:pt>
                <c:pt idx="10408">
                  <c:v>177.46634999910989</c:v>
                </c:pt>
                <c:pt idx="10409">
                  <c:v>177.48319999376932</c:v>
                </c:pt>
                <c:pt idx="10410">
                  <c:v>177.50089999834697</c:v>
                </c:pt>
                <c:pt idx="10411">
                  <c:v>177.51799999872844</c:v>
                </c:pt>
                <c:pt idx="10412">
                  <c:v>177.53485000133514</c:v>
                </c:pt>
                <c:pt idx="10413">
                  <c:v>177.55169999599457</c:v>
                </c:pt>
                <c:pt idx="10414">
                  <c:v>177.56854999860127</c:v>
                </c:pt>
                <c:pt idx="10415">
                  <c:v>177.585400001208</c:v>
                </c:pt>
                <c:pt idx="10416">
                  <c:v>177.60278333028157</c:v>
                </c:pt>
                <c:pt idx="10417">
                  <c:v>177.6196333328883</c:v>
                </c:pt>
                <c:pt idx="10418">
                  <c:v>177.63648332754772</c:v>
                </c:pt>
                <c:pt idx="10419">
                  <c:v>177.6533499956131</c:v>
                </c:pt>
                <c:pt idx="10420">
                  <c:v>177.67021666367847</c:v>
                </c:pt>
                <c:pt idx="10421">
                  <c:v>177.68836666742962</c:v>
                </c:pt>
                <c:pt idx="10422">
                  <c:v>177.70521666208904</c:v>
                </c:pt>
                <c:pt idx="10423">
                  <c:v>177.72206666469575</c:v>
                </c:pt>
                <c:pt idx="10424">
                  <c:v>177.7388999938965</c:v>
                </c:pt>
                <c:pt idx="10425">
                  <c:v>177.7557499965032</c:v>
                </c:pt>
                <c:pt idx="10426">
                  <c:v>177.7725999991099</c:v>
                </c:pt>
                <c:pt idx="10427">
                  <c:v>177.79031666119894</c:v>
                </c:pt>
                <c:pt idx="10428">
                  <c:v>177.80716666380565</c:v>
                </c:pt>
                <c:pt idx="10429">
                  <c:v>177.82486666043599</c:v>
                </c:pt>
                <c:pt idx="10430">
                  <c:v>177.84171666304272</c:v>
                </c:pt>
                <c:pt idx="10431">
                  <c:v>177.85939999421439</c:v>
                </c:pt>
                <c:pt idx="10432">
                  <c:v>177.87624999682109</c:v>
                </c:pt>
                <c:pt idx="10433">
                  <c:v>177.89369999567668</c:v>
                </c:pt>
                <c:pt idx="10434">
                  <c:v>177.91054999828339</c:v>
                </c:pt>
                <c:pt idx="10435">
                  <c:v>177.92740000089009</c:v>
                </c:pt>
                <c:pt idx="10436">
                  <c:v>177.94426666100819</c:v>
                </c:pt>
                <c:pt idx="10437">
                  <c:v>177.96131666501364</c:v>
                </c:pt>
                <c:pt idx="10438">
                  <c:v>177.97818333307902</c:v>
                </c:pt>
                <c:pt idx="10439">
                  <c:v>177.99528333346049</c:v>
                </c:pt>
                <c:pt idx="10440">
                  <c:v>178.01213332811992</c:v>
                </c:pt>
                <c:pt idx="10441">
                  <c:v>178.02984999815624</c:v>
                </c:pt>
                <c:pt idx="10442">
                  <c:v>178.04670000076294</c:v>
                </c:pt>
                <c:pt idx="10443">
                  <c:v>178.06359999974569</c:v>
                </c:pt>
                <c:pt idx="10444">
                  <c:v>178.08044999440511</c:v>
                </c:pt>
                <c:pt idx="10445">
                  <c:v>178.09758333365122</c:v>
                </c:pt>
                <c:pt idx="10446">
                  <c:v>178.11459999879202</c:v>
                </c:pt>
                <c:pt idx="10447">
                  <c:v>178.13178333441417</c:v>
                </c:pt>
                <c:pt idx="10448">
                  <c:v>178.14863332907359</c:v>
                </c:pt>
                <c:pt idx="10449">
                  <c:v>178.18568332990012</c:v>
                </c:pt>
                <c:pt idx="10450">
                  <c:v>178.20253333250682</c:v>
                </c:pt>
                <c:pt idx="10451">
                  <c:v>178.21938332716624</c:v>
                </c:pt>
                <c:pt idx="10452">
                  <c:v>178.2495666662852</c:v>
                </c:pt>
                <c:pt idx="10453">
                  <c:v>178.26643333435058</c:v>
                </c:pt>
                <c:pt idx="10454">
                  <c:v>178.28336666425068</c:v>
                </c:pt>
                <c:pt idx="10455">
                  <c:v>178.30023333231608</c:v>
                </c:pt>
                <c:pt idx="10456">
                  <c:v>178.33313333193462</c:v>
                </c:pt>
                <c:pt idx="10457">
                  <c:v>178.34998333454132</c:v>
                </c:pt>
                <c:pt idx="10458">
                  <c:v>178.36683332920074</c:v>
                </c:pt>
                <c:pt idx="10459">
                  <c:v>178.38368333180745</c:v>
                </c:pt>
                <c:pt idx="10460">
                  <c:v>178.40053333441418</c:v>
                </c:pt>
                <c:pt idx="10461">
                  <c:v>178.4175833304723</c:v>
                </c:pt>
                <c:pt idx="10462">
                  <c:v>178.43443333307903</c:v>
                </c:pt>
                <c:pt idx="10463">
                  <c:v>178.45128332773845</c:v>
                </c:pt>
                <c:pt idx="10464">
                  <c:v>178.46813333034515</c:v>
                </c:pt>
                <c:pt idx="10465">
                  <c:v>178.48511666456858</c:v>
                </c:pt>
                <c:pt idx="10466">
                  <c:v>178.50196666717528</c:v>
                </c:pt>
                <c:pt idx="10467">
                  <c:v>178.51883332729341</c:v>
                </c:pt>
                <c:pt idx="10468">
                  <c:v>178.53585000038146</c:v>
                </c:pt>
                <c:pt idx="10469">
                  <c:v>178.55269999504088</c:v>
                </c:pt>
                <c:pt idx="10470">
                  <c:v>178.56954999764761</c:v>
                </c:pt>
                <c:pt idx="10471">
                  <c:v>178.58659999370576</c:v>
                </c:pt>
                <c:pt idx="10472">
                  <c:v>178.60343333085379</c:v>
                </c:pt>
                <c:pt idx="10473">
                  <c:v>178.62028333346049</c:v>
                </c:pt>
                <c:pt idx="10474">
                  <c:v>178.63713332811992</c:v>
                </c:pt>
                <c:pt idx="10475">
                  <c:v>178.65413332780201</c:v>
                </c:pt>
                <c:pt idx="10476">
                  <c:v>178.67098333040875</c:v>
                </c:pt>
                <c:pt idx="10477">
                  <c:v>178.68783333301545</c:v>
                </c:pt>
                <c:pt idx="10478">
                  <c:v>178.70486666361492</c:v>
                </c:pt>
                <c:pt idx="10479">
                  <c:v>178.7217333316803</c:v>
                </c:pt>
                <c:pt idx="10480">
                  <c:v>178.73859999974567</c:v>
                </c:pt>
                <c:pt idx="10481">
                  <c:v>178.7554499944051</c:v>
                </c:pt>
                <c:pt idx="10482">
                  <c:v>178.77258333365123</c:v>
                </c:pt>
                <c:pt idx="10483">
                  <c:v>178.78943332831065</c:v>
                </c:pt>
                <c:pt idx="10484">
                  <c:v>178.80658333301545</c:v>
                </c:pt>
                <c:pt idx="10485">
                  <c:v>178.82345000108083</c:v>
                </c:pt>
                <c:pt idx="10486">
                  <c:v>178.84031666119893</c:v>
                </c:pt>
                <c:pt idx="10487">
                  <c:v>178.85716666380566</c:v>
                </c:pt>
                <c:pt idx="10488">
                  <c:v>178.87401666641236</c:v>
                </c:pt>
                <c:pt idx="10489">
                  <c:v>178.89131666024525</c:v>
                </c:pt>
                <c:pt idx="10490">
                  <c:v>178.90814999739328</c:v>
                </c:pt>
                <c:pt idx="10491">
                  <c:v>178.92536666393281</c:v>
                </c:pt>
                <c:pt idx="10492">
                  <c:v>178.94226666291556</c:v>
                </c:pt>
                <c:pt idx="10493">
                  <c:v>178.95911666552226</c:v>
                </c:pt>
                <c:pt idx="10494">
                  <c:v>178.97596666018168</c:v>
                </c:pt>
                <c:pt idx="10495">
                  <c:v>178.99286666711171</c:v>
                </c:pt>
                <c:pt idx="10496">
                  <c:v>179.01059999465943</c:v>
                </c:pt>
                <c:pt idx="10497">
                  <c:v>179.02744999726613</c:v>
                </c:pt>
                <c:pt idx="10498">
                  <c:v>179.0449166615804</c:v>
                </c:pt>
                <c:pt idx="10499">
                  <c:v>179.0617666641871</c:v>
                </c:pt>
                <c:pt idx="10500">
                  <c:v>179.07933332920075</c:v>
                </c:pt>
                <c:pt idx="10501">
                  <c:v>179.09618333180745</c:v>
                </c:pt>
                <c:pt idx="10502">
                  <c:v>179.11343332926432</c:v>
                </c:pt>
                <c:pt idx="10503">
                  <c:v>179.13028333187103</c:v>
                </c:pt>
                <c:pt idx="10504">
                  <c:v>179.1480499982834</c:v>
                </c:pt>
                <c:pt idx="10505">
                  <c:v>179.16491666634877</c:v>
                </c:pt>
                <c:pt idx="10506">
                  <c:v>179.18601666291553</c:v>
                </c:pt>
                <c:pt idx="10507">
                  <c:v>179.20616666475931</c:v>
                </c:pt>
                <c:pt idx="10508">
                  <c:v>179.22303333282471</c:v>
                </c:pt>
                <c:pt idx="10509">
                  <c:v>179.23988332748414</c:v>
                </c:pt>
                <c:pt idx="10510">
                  <c:v>179.25679999987284</c:v>
                </c:pt>
                <c:pt idx="10511">
                  <c:v>179.27364999453226</c:v>
                </c:pt>
                <c:pt idx="10512">
                  <c:v>179.29071666399639</c:v>
                </c:pt>
                <c:pt idx="10513">
                  <c:v>179.30779999891917</c:v>
                </c:pt>
                <c:pt idx="10514">
                  <c:v>179.32464999357859</c:v>
                </c:pt>
                <c:pt idx="10515">
                  <c:v>179.34149999618529</c:v>
                </c:pt>
                <c:pt idx="10516">
                  <c:v>179.35834999879202</c:v>
                </c:pt>
                <c:pt idx="10517">
                  <c:v>179.37606666088104</c:v>
                </c:pt>
                <c:pt idx="10518">
                  <c:v>179.39294999440511</c:v>
                </c:pt>
                <c:pt idx="10519">
                  <c:v>179.41018333435059</c:v>
                </c:pt>
                <c:pt idx="10520">
                  <c:v>179.42703332901002</c:v>
                </c:pt>
                <c:pt idx="10521">
                  <c:v>179.44484999974568</c:v>
                </c:pt>
                <c:pt idx="10522">
                  <c:v>179.46169999440511</c:v>
                </c:pt>
                <c:pt idx="10523">
                  <c:v>179.47853333155314</c:v>
                </c:pt>
                <c:pt idx="10524">
                  <c:v>179.49538333415984</c:v>
                </c:pt>
                <c:pt idx="10525">
                  <c:v>179.51234999497731</c:v>
                </c:pt>
                <c:pt idx="10526">
                  <c:v>179.52919999758402</c:v>
                </c:pt>
                <c:pt idx="10527">
                  <c:v>179.54605000019075</c:v>
                </c:pt>
                <c:pt idx="10528">
                  <c:v>179.56374999682109</c:v>
                </c:pt>
                <c:pt idx="10529">
                  <c:v>179.58059999942779</c:v>
                </c:pt>
                <c:pt idx="10530">
                  <c:v>179.5985499938329</c:v>
                </c:pt>
                <c:pt idx="10531">
                  <c:v>179.61539999643961</c:v>
                </c:pt>
                <c:pt idx="10532">
                  <c:v>179.63323333263398</c:v>
                </c:pt>
                <c:pt idx="10533">
                  <c:v>179.6500833272934</c:v>
                </c:pt>
                <c:pt idx="10534">
                  <c:v>179.66710000038148</c:v>
                </c:pt>
                <c:pt idx="10535">
                  <c:v>179.6839499950409</c:v>
                </c:pt>
                <c:pt idx="10536">
                  <c:v>179.70079999764761</c:v>
                </c:pt>
                <c:pt idx="10537">
                  <c:v>179.71781666278838</c:v>
                </c:pt>
                <c:pt idx="10538">
                  <c:v>179.73466666539511</c:v>
                </c:pt>
                <c:pt idx="10539">
                  <c:v>179.75153333346049</c:v>
                </c:pt>
                <c:pt idx="10540">
                  <c:v>179.76918333371481</c:v>
                </c:pt>
                <c:pt idx="10541">
                  <c:v>179.78603332837423</c:v>
                </c:pt>
                <c:pt idx="10542">
                  <c:v>179.80371666749318</c:v>
                </c:pt>
                <c:pt idx="10543">
                  <c:v>179.8205666621526</c:v>
                </c:pt>
                <c:pt idx="10544">
                  <c:v>179.83821666240692</c:v>
                </c:pt>
                <c:pt idx="10545">
                  <c:v>179.85506666501362</c:v>
                </c:pt>
                <c:pt idx="10546">
                  <c:v>179.87191666762035</c:v>
                </c:pt>
                <c:pt idx="10547">
                  <c:v>179.88876666227978</c:v>
                </c:pt>
                <c:pt idx="10548">
                  <c:v>179.90626666545867</c:v>
                </c:pt>
                <c:pt idx="10549">
                  <c:v>179.92311666806538</c:v>
                </c:pt>
                <c:pt idx="10550">
                  <c:v>179.94051666259764</c:v>
                </c:pt>
                <c:pt idx="10551">
                  <c:v>179.95736666520438</c:v>
                </c:pt>
                <c:pt idx="10552">
                  <c:v>179.9747166633606</c:v>
                </c:pt>
                <c:pt idx="10553">
                  <c:v>179.99210000038147</c:v>
                </c:pt>
                <c:pt idx="10554">
                  <c:v>180.00894999504089</c:v>
                </c:pt>
                <c:pt idx="10555">
                  <c:v>180.0257999976476</c:v>
                </c:pt>
                <c:pt idx="10556">
                  <c:v>180.04358332951864</c:v>
                </c:pt>
                <c:pt idx="10557">
                  <c:v>180.06041666666667</c:v>
                </c:pt>
                <c:pt idx="10558">
                  <c:v>180.07734999656677</c:v>
                </c:pt>
                <c:pt idx="10559">
                  <c:v>180.09419999917347</c:v>
                </c:pt>
                <c:pt idx="10560">
                  <c:v>180.11104999383289</c:v>
                </c:pt>
                <c:pt idx="10561">
                  <c:v>180.12811666329702</c:v>
                </c:pt>
                <c:pt idx="10562">
                  <c:v>180.1449833313624</c:v>
                </c:pt>
                <c:pt idx="10563">
                  <c:v>180.16183333396913</c:v>
                </c:pt>
                <c:pt idx="10564">
                  <c:v>180.17868332862855</c:v>
                </c:pt>
                <c:pt idx="10565">
                  <c:v>180.19626666704815</c:v>
                </c:pt>
                <c:pt idx="10566">
                  <c:v>180.21323332786559</c:v>
                </c:pt>
                <c:pt idx="10567">
                  <c:v>180.23089999357859</c:v>
                </c:pt>
                <c:pt idx="10568">
                  <c:v>180.24774999618529</c:v>
                </c:pt>
                <c:pt idx="10569">
                  <c:v>180.26548333168029</c:v>
                </c:pt>
                <c:pt idx="10570">
                  <c:v>180.28233333428702</c:v>
                </c:pt>
                <c:pt idx="10571">
                  <c:v>180.29918332894644</c:v>
                </c:pt>
                <c:pt idx="10572">
                  <c:v>180.31603333155314</c:v>
                </c:pt>
                <c:pt idx="10573">
                  <c:v>180.33288333415985</c:v>
                </c:pt>
                <c:pt idx="10574">
                  <c:v>180.34986666043599</c:v>
                </c:pt>
                <c:pt idx="10575">
                  <c:v>180.36668333212535</c:v>
                </c:pt>
                <c:pt idx="10576">
                  <c:v>180.38353333473205</c:v>
                </c:pt>
                <c:pt idx="10577">
                  <c:v>180.40131666660309</c:v>
                </c:pt>
                <c:pt idx="10578">
                  <c:v>180.47651666800181</c:v>
                </c:pt>
                <c:pt idx="10579">
                  <c:v>180.51040000120798</c:v>
                </c:pt>
                <c:pt idx="10580">
                  <c:v>180.52726666132608</c:v>
                </c:pt>
                <c:pt idx="10581">
                  <c:v>180.56564999421437</c:v>
                </c:pt>
                <c:pt idx="10582">
                  <c:v>180.5824999968211</c:v>
                </c:pt>
                <c:pt idx="10583">
                  <c:v>180.59936666488647</c:v>
                </c:pt>
                <c:pt idx="10584">
                  <c:v>180.61621666749318</c:v>
                </c:pt>
                <c:pt idx="10585">
                  <c:v>180.63308332761127</c:v>
                </c:pt>
                <c:pt idx="10586">
                  <c:v>180.64991666475933</c:v>
                </c:pt>
                <c:pt idx="10587">
                  <c:v>180.66676666736603</c:v>
                </c:pt>
                <c:pt idx="10588">
                  <c:v>180.68361666202546</c:v>
                </c:pt>
                <c:pt idx="10589">
                  <c:v>180.70121666590373</c:v>
                </c:pt>
                <c:pt idx="10590">
                  <c:v>180.85185000101725</c:v>
                </c:pt>
                <c:pt idx="10591">
                  <c:v>180.86871666113535</c:v>
                </c:pt>
                <c:pt idx="10592">
                  <c:v>180.88559999465943</c:v>
                </c:pt>
                <c:pt idx="10593">
                  <c:v>180.90244999726613</c:v>
                </c:pt>
                <c:pt idx="10594">
                  <c:v>180.91931666533154</c:v>
                </c:pt>
                <c:pt idx="10595">
                  <c:v>180.93616666793824</c:v>
                </c:pt>
                <c:pt idx="10596">
                  <c:v>181.03541666666666</c:v>
                </c:pt>
                <c:pt idx="10597">
                  <c:v>181.05226666132609</c:v>
                </c:pt>
                <c:pt idx="10598">
                  <c:v>181.15661666393279</c:v>
                </c:pt>
                <c:pt idx="10599">
                  <c:v>181.27506666183473</c:v>
                </c:pt>
                <c:pt idx="10600">
                  <c:v>181.2919333299001</c:v>
                </c:pt>
                <c:pt idx="10601">
                  <c:v>181.30881666342418</c:v>
                </c:pt>
                <c:pt idx="10602">
                  <c:v>181.32566666603088</c:v>
                </c:pt>
                <c:pt idx="10603">
                  <c:v>181.34251666069031</c:v>
                </c:pt>
                <c:pt idx="10604">
                  <c:v>181.35963333447773</c:v>
                </c:pt>
                <c:pt idx="10605">
                  <c:v>181.37648332913716</c:v>
                </c:pt>
                <c:pt idx="10606">
                  <c:v>181.39406666755676</c:v>
                </c:pt>
                <c:pt idx="10607">
                  <c:v>181.41091666221618</c:v>
                </c:pt>
                <c:pt idx="10608">
                  <c:v>181.42778333028158</c:v>
                </c:pt>
                <c:pt idx="10609">
                  <c:v>181.44473333358764</c:v>
                </c:pt>
                <c:pt idx="10610">
                  <c:v>181.46163333257039</c:v>
                </c:pt>
                <c:pt idx="10611">
                  <c:v>181.47850000063579</c:v>
                </c:pt>
                <c:pt idx="10612">
                  <c:v>181.49548332691194</c:v>
                </c:pt>
                <c:pt idx="10613">
                  <c:v>181.51238333384197</c:v>
                </c:pt>
                <c:pt idx="10614">
                  <c:v>181.52923332850139</c:v>
                </c:pt>
                <c:pt idx="10615">
                  <c:v>181.54608333110809</c:v>
                </c:pt>
                <c:pt idx="10616">
                  <c:v>181.56388332843781</c:v>
                </c:pt>
                <c:pt idx="10617">
                  <c:v>181.58076666196186</c:v>
                </c:pt>
                <c:pt idx="10618">
                  <c:v>181.59761666456859</c:v>
                </c:pt>
                <c:pt idx="10619">
                  <c:v>181.61446666717529</c:v>
                </c:pt>
                <c:pt idx="10620">
                  <c:v>181.63131666183472</c:v>
                </c:pt>
                <c:pt idx="10621">
                  <c:v>181.64916666348776</c:v>
                </c:pt>
                <c:pt idx="10622">
                  <c:v>181.66601666609446</c:v>
                </c:pt>
                <c:pt idx="10623">
                  <c:v>181.68288333415984</c:v>
                </c:pt>
                <c:pt idx="10624">
                  <c:v>181.69973332881926</c:v>
                </c:pt>
                <c:pt idx="10625">
                  <c:v>181.71658333142599</c:v>
                </c:pt>
                <c:pt idx="10626">
                  <c:v>181.73433333237966</c:v>
                </c:pt>
                <c:pt idx="10627">
                  <c:v>181.75118332703909</c:v>
                </c:pt>
                <c:pt idx="10628">
                  <c:v>181.76883332729341</c:v>
                </c:pt>
                <c:pt idx="10629">
                  <c:v>181.78568332990011</c:v>
                </c:pt>
                <c:pt idx="10630">
                  <c:v>181.80333333015443</c:v>
                </c:pt>
                <c:pt idx="10631">
                  <c:v>181.82016666730246</c:v>
                </c:pt>
                <c:pt idx="10632">
                  <c:v>181.83703332742056</c:v>
                </c:pt>
                <c:pt idx="10633">
                  <c:v>181.85399999618531</c:v>
                </c:pt>
                <c:pt idx="10634">
                  <c:v>181.87088332970936</c:v>
                </c:pt>
                <c:pt idx="10635">
                  <c:v>181.88773333231609</c:v>
                </c:pt>
                <c:pt idx="10636">
                  <c:v>181.90528333187103</c:v>
                </c:pt>
                <c:pt idx="10637">
                  <c:v>181.92214999993641</c:v>
                </c:pt>
                <c:pt idx="10638">
                  <c:v>181.93901666800181</c:v>
                </c:pt>
                <c:pt idx="10639">
                  <c:v>181.95586666266124</c:v>
                </c:pt>
                <c:pt idx="10640">
                  <c:v>181.97273333072661</c:v>
                </c:pt>
                <c:pt idx="10641">
                  <c:v>181.98984999656676</c:v>
                </c:pt>
                <c:pt idx="10642">
                  <c:v>182.00671666463217</c:v>
                </c:pt>
                <c:pt idx="10643">
                  <c:v>182.02448333104451</c:v>
                </c:pt>
                <c:pt idx="10644">
                  <c:v>182.04134999910991</c:v>
                </c:pt>
                <c:pt idx="10645">
                  <c:v>182.0589999993642</c:v>
                </c:pt>
                <c:pt idx="10646">
                  <c:v>182.07584999402363</c:v>
                </c:pt>
                <c:pt idx="10647">
                  <c:v>182.0935333331426</c:v>
                </c:pt>
                <c:pt idx="10648">
                  <c:v>182.11038332780203</c:v>
                </c:pt>
                <c:pt idx="10649">
                  <c:v>182.12749999364218</c:v>
                </c:pt>
                <c:pt idx="10650">
                  <c:v>182.14434999624888</c:v>
                </c:pt>
                <c:pt idx="10651">
                  <c:v>182.16119999885558</c:v>
                </c:pt>
                <c:pt idx="10652">
                  <c:v>182.1792999982834</c:v>
                </c:pt>
                <c:pt idx="10653">
                  <c:v>182.19689999421436</c:v>
                </c:pt>
                <c:pt idx="10654">
                  <c:v>182.21401666800182</c:v>
                </c:pt>
                <c:pt idx="10655">
                  <c:v>182.23086666266124</c:v>
                </c:pt>
                <c:pt idx="10656">
                  <c:v>182.24771666526794</c:v>
                </c:pt>
                <c:pt idx="10657">
                  <c:v>182.26548333168029</c:v>
                </c:pt>
                <c:pt idx="10658">
                  <c:v>182.28234999974569</c:v>
                </c:pt>
                <c:pt idx="10659">
                  <c:v>182.29936666488646</c:v>
                </c:pt>
                <c:pt idx="10660">
                  <c:v>182.31626666386921</c:v>
                </c:pt>
                <c:pt idx="10661">
                  <c:v>182.33311666647595</c:v>
                </c:pt>
                <c:pt idx="10662">
                  <c:v>182.35</c:v>
                </c:pt>
                <c:pt idx="10663">
                  <c:v>182.36689999898275</c:v>
                </c:pt>
                <c:pt idx="10664">
                  <c:v>182.38378333250682</c:v>
                </c:pt>
                <c:pt idx="10665">
                  <c:v>182.40151666800182</c:v>
                </c:pt>
                <c:pt idx="10666">
                  <c:v>182.4201333284378</c:v>
                </c:pt>
                <c:pt idx="10667">
                  <c:v>182.45338333447773</c:v>
                </c:pt>
                <c:pt idx="10668">
                  <c:v>182.48098332881926</c:v>
                </c:pt>
                <c:pt idx="10669">
                  <c:v>182.58336666425069</c:v>
                </c:pt>
                <c:pt idx="10670">
                  <c:v>182.60024999777477</c:v>
                </c:pt>
                <c:pt idx="10671">
                  <c:v>182.61713333129882</c:v>
                </c:pt>
                <c:pt idx="10672">
                  <c:v>182.63398333390555</c:v>
                </c:pt>
                <c:pt idx="10673">
                  <c:v>182.65083332856497</c:v>
                </c:pt>
                <c:pt idx="10674">
                  <c:v>182.66768333117167</c:v>
                </c:pt>
                <c:pt idx="10675">
                  <c:v>182.68613332907358</c:v>
                </c:pt>
                <c:pt idx="10676">
                  <c:v>182.70299999713899</c:v>
                </c:pt>
                <c:pt idx="10677">
                  <c:v>182.72693332831065</c:v>
                </c:pt>
                <c:pt idx="10678">
                  <c:v>182.7438333272934</c:v>
                </c:pt>
                <c:pt idx="10679">
                  <c:v>182.76166666348774</c:v>
                </c:pt>
                <c:pt idx="10680">
                  <c:v>182.77851666609448</c:v>
                </c:pt>
                <c:pt idx="10681">
                  <c:v>182.79539999961852</c:v>
                </c:pt>
                <c:pt idx="10682">
                  <c:v>182.8122833331426</c:v>
                </c:pt>
                <c:pt idx="10683">
                  <c:v>182.82934999465942</c:v>
                </c:pt>
                <c:pt idx="10684">
                  <c:v>182.84718333085377</c:v>
                </c:pt>
                <c:pt idx="10685">
                  <c:v>182.86404999891917</c:v>
                </c:pt>
                <c:pt idx="10686">
                  <c:v>182.88089999357859</c:v>
                </c:pt>
                <c:pt idx="10687">
                  <c:v>182.89784999688467</c:v>
                </c:pt>
                <c:pt idx="10688">
                  <c:v>182.91469999949138</c:v>
                </c:pt>
                <c:pt idx="10689">
                  <c:v>182.93156666755675</c:v>
                </c:pt>
                <c:pt idx="10690">
                  <c:v>182.94856666723888</c:v>
                </c:pt>
                <c:pt idx="10691">
                  <c:v>182.96543332735698</c:v>
                </c:pt>
                <c:pt idx="10692">
                  <c:v>182.982266664505</c:v>
                </c:pt>
                <c:pt idx="10693">
                  <c:v>182.99936666488648</c:v>
                </c:pt>
                <c:pt idx="10694">
                  <c:v>183.01623333295186</c:v>
                </c:pt>
                <c:pt idx="10695">
                  <c:v>183.04408333301544</c:v>
                </c:pt>
                <c:pt idx="10696">
                  <c:v>183.06095000108084</c:v>
                </c:pt>
                <c:pt idx="10697">
                  <c:v>183.08163332939148</c:v>
                </c:pt>
                <c:pt idx="10698">
                  <c:v>183.09848333199818</c:v>
                </c:pt>
                <c:pt idx="10699">
                  <c:v>183.11558333237966</c:v>
                </c:pt>
                <c:pt idx="10700">
                  <c:v>183.13243332703908</c:v>
                </c:pt>
                <c:pt idx="10701">
                  <c:v>183.16068332990011</c:v>
                </c:pt>
                <c:pt idx="10702">
                  <c:v>183.17933332920074</c:v>
                </c:pt>
                <c:pt idx="10703">
                  <c:v>183.19619999726612</c:v>
                </c:pt>
                <c:pt idx="10704">
                  <c:v>183.21304999987285</c:v>
                </c:pt>
                <c:pt idx="10705">
                  <c:v>183.22989999453227</c:v>
                </c:pt>
                <c:pt idx="10706">
                  <c:v>183.24674999713898</c:v>
                </c:pt>
                <c:pt idx="10707">
                  <c:v>183.26359999974568</c:v>
                </c:pt>
                <c:pt idx="10708">
                  <c:v>183.28056666056315</c:v>
                </c:pt>
                <c:pt idx="10709">
                  <c:v>183.29741666316986</c:v>
                </c:pt>
                <c:pt idx="10710">
                  <c:v>183.31484999656678</c:v>
                </c:pt>
                <c:pt idx="10711">
                  <c:v>183.33171666463215</c:v>
                </c:pt>
                <c:pt idx="10712">
                  <c:v>183.34884999593098</c:v>
                </c:pt>
                <c:pt idx="10713">
                  <c:v>183.36571666399638</c:v>
                </c:pt>
                <c:pt idx="10714">
                  <c:v>183.38281666437786</c:v>
                </c:pt>
                <c:pt idx="10715">
                  <c:v>183.39968333244323</c:v>
                </c:pt>
                <c:pt idx="10716">
                  <c:v>183.41653332710266</c:v>
                </c:pt>
                <c:pt idx="10717">
                  <c:v>183.43338332970936</c:v>
                </c:pt>
                <c:pt idx="10718">
                  <c:v>183.45031666755676</c:v>
                </c:pt>
                <c:pt idx="10719">
                  <c:v>183.46718332767486</c:v>
                </c:pt>
                <c:pt idx="10720">
                  <c:v>183.48433333237966</c:v>
                </c:pt>
                <c:pt idx="10721">
                  <c:v>183.50118332703909</c:v>
                </c:pt>
                <c:pt idx="10722">
                  <c:v>183.51804999510446</c:v>
                </c:pt>
                <c:pt idx="10723">
                  <c:v>183.53489999771119</c:v>
                </c:pt>
                <c:pt idx="10724">
                  <c:v>183.55176666577657</c:v>
                </c:pt>
                <c:pt idx="10725">
                  <c:v>183.56859999497732</c:v>
                </c:pt>
                <c:pt idx="10726">
                  <c:v>183.58546666304269</c:v>
                </c:pt>
                <c:pt idx="10727">
                  <c:v>183.60258332888284</c:v>
                </c:pt>
                <c:pt idx="10728">
                  <c:v>183.61943333148957</c:v>
                </c:pt>
                <c:pt idx="10729">
                  <c:v>183.63629999955495</c:v>
                </c:pt>
                <c:pt idx="10730">
                  <c:v>183.65316666762035</c:v>
                </c:pt>
                <c:pt idx="10731">
                  <c:v>183.67001666227978</c:v>
                </c:pt>
                <c:pt idx="10732">
                  <c:v>183.68709999720255</c:v>
                </c:pt>
                <c:pt idx="10733">
                  <c:v>183.70394999980925</c:v>
                </c:pt>
                <c:pt idx="10734">
                  <c:v>183.72103333473206</c:v>
                </c:pt>
                <c:pt idx="10735">
                  <c:v>183.73789999485015</c:v>
                </c:pt>
                <c:pt idx="10736">
                  <c:v>183.75474999745686</c:v>
                </c:pt>
                <c:pt idx="10737">
                  <c:v>183.77183333237966</c:v>
                </c:pt>
                <c:pt idx="10738">
                  <c:v>183.78870000044506</c:v>
                </c:pt>
                <c:pt idx="10739">
                  <c:v>183.80556666056316</c:v>
                </c:pt>
                <c:pt idx="10740">
                  <c:v>183.82243332862853</c:v>
                </c:pt>
                <c:pt idx="10741">
                  <c:v>183.83928333123524</c:v>
                </c:pt>
                <c:pt idx="10742">
                  <c:v>183.85631666183471</c:v>
                </c:pt>
                <c:pt idx="10743">
                  <c:v>183.87318332990012</c:v>
                </c:pt>
                <c:pt idx="10744">
                  <c:v>183.89003333250682</c:v>
                </c:pt>
                <c:pt idx="10745">
                  <c:v>183.90690000057219</c:v>
                </c:pt>
                <c:pt idx="10746">
                  <c:v>183.92374999523162</c:v>
                </c:pt>
                <c:pt idx="10747">
                  <c:v>183.94084999561309</c:v>
                </c:pt>
                <c:pt idx="10748">
                  <c:v>183.95769999821979</c:v>
                </c:pt>
                <c:pt idx="10749">
                  <c:v>183.97483332951865</c:v>
                </c:pt>
                <c:pt idx="10750">
                  <c:v>183.99168333212535</c:v>
                </c:pt>
                <c:pt idx="10751">
                  <c:v>184.02036666075389</c:v>
                </c:pt>
                <c:pt idx="10752">
                  <c:v>184.0372166633606</c:v>
                </c:pt>
                <c:pt idx="10753">
                  <c:v>184.05411666234335</c:v>
                </c:pt>
                <c:pt idx="10754">
                  <c:v>184.07096666495005</c:v>
                </c:pt>
                <c:pt idx="10755">
                  <c:v>184.08781666755675</c:v>
                </c:pt>
                <c:pt idx="10756">
                  <c:v>184.10619999567669</c:v>
                </c:pt>
                <c:pt idx="10757">
                  <c:v>184.12306666374207</c:v>
                </c:pt>
                <c:pt idx="10758">
                  <c:v>184.13990000089009</c:v>
                </c:pt>
                <c:pt idx="10759">
                  <c:v>184.15674999554952</c:v>
                </c:pt>
                <c:pt idx="10760">
                  <c:v>184.17361666361492</c:v>
                </c:pt>
                <c:pt idx="10761">
                  <c:v>184.19056666692097</c:v>
                </c:pt>
                <c:pt idx="10762">
                  <c:v>184.2074166615804</c:v>
                </c:pt>
                <c:pt idx="10763">
                  <c:v>184.2242833296458</c:v>
                </c:pt>
                <c:pt idx="10764">
                  <c:v>184.2413499991099</c:v>
                </c:pt>
                <c:pt idx="10765">
                  <c:v>184.25859999656677</c:v>
                </c:pt>
                <c:pt idx="10766">
                  <c:v>184.27556666533152</c:v>
                </c:pt>
                <c:pt idx="10767">
                  <c:v>184.29241666793823</c:v>
                </c:pt>
                <c:pt idx="10768">
                  <c:v>184.31886666615804</c:v>
                </c:pt>
                <c:pt idx="10769">
                  <c:v>184.33574999968212</c:v>
                </c:pt>
                <c:pt idx="10770">
                  <c:v>184.3526166677475</c:v>
                </c:pt>
                <c:pt idx="10771">
                  <c:v>184.36946666240692</c:v>
                </c:pt>
                <c:pt idx="10772">
                  <c:v>184.38631666501362</c:v>
                </c:pt>
                <c:pt idx="10773">
                  <c:v>184.40338333447775</c:v>
                </c:pt>
                <c:pt idx="10774">
                  <c:v>184.42023332913718</c:v>
                </c:pt>
                <c:pt idx="10775">
                  <c:v>184.4372833331426</c:v>
                </c:pt>
                <c:pt idx="10776">
                  <c:v>184.45415000120798</c:v>
                </c:pt>
                <c:pt idx="10777">
                  <c:v>184.4709999958674</c:v>
                </c:pt>
                <c:pt idx="10778">
                  <c:v>184.48806666533153</c:v>
                </c:pt>
                <c:pt idx="10779">
                  <c:v>184.50491666793823</c:v>
                </c:pt>
                <c:pt idx="10780">
                  <c:v>184.52176666259766</c:v>
                </c:pt>
                <c:pt idx="10781">
                  <c:v>184.53881666660308</c:v>
                </c:pt>
                <c:pt idx="10782">
                  <c:v>184.55568333466849</c:v>
                </c:pt>
                <c:pt idx="10783">
                  <c:v>184.57253332932791</c:v>
                </c:pt>
                <c:pt idx="10784">
                  <c:v>184.58938333193461</c:v>
                </c:pt>
                <c:pt idx="10785">
                  <c:v>184.60623333454132</c:v>
                </c:pt>
                <c:pt idx="10786">
                  <c:v>184.62338333129884</c:v>
                </c:pt>
                <c:pt idx="10787">
                  <c:v>184.64024999936422</c:v>
                </c:pt>
                <c:pt idx="10788">
                  <c:v>184.65734999974569</c:v>
                </c:pt>
                <c:pt idx="10789">
                  <c:v>184.67421666781107</c:v>
                </c:pt>
                <c:pt idx="10790">
                  <c:v>184.69108332792919</c:v>
                </c:pt>
                <c:pt idx="10791">
                  <c:v>184.70794999599457</c:v>
                </c:pt>
                <c:pt idx="10792">
                  <c:v>184.72481666405994</c:v>
                </c:pt>
                <c:pt idx="10793">
                  <c:v>184.74166666666667</c:v>
                </c:pt>
                <c:pt idx="10794">
                  <c:v>184.75856666564943</c:v>
                </c:pt>
                <c:pt idx="10795">
                  <c:v>184.77563332716625</c:v>
                </c:pt>
                <c:pt idx="10796">
                  <c:v>184.79256666501362</c:v>
                </c:pt>
                <c:pt idx="10797">
                  <c:v>184.80941666762035</c:v>
                </c:pt>
                <c:pt idx="10798">
                  <c:v>184.82628332773845</c:v>
                </c:pt>
                <c:pt idx="10799">
                  <c:v>184.84313333034515</c:v>
                </c:pt>
                <c:pt idx="10800">
                  <c:v>184.86004999478658</c:v>
                </c:pt>
                <c:pt idx="10801">
                  <c:v>184.87689999739328</c:v>
                </c:pt>
                <c:pt idx="10802">
                  <c:v>184.89376666545868</c:v>
                </c:pt>
                <c:pt idx="10803">
                  <c:v>184.91064999898273</c:v>
                </c:pt>
                <c:pt idx="10804">
                  <c:v>184.92751666704814</c:v>
                </c:pt>
                <c:pt idx="10805">
                  <c:v>184.94436666170756</c:v>
                </c:pt>
                <c:pt idx="10806">
                  <c:v>184.96121666431426</c:v>
                </c:pt>
                <c:pt idx="10807">
                  <c:v>184.97808333237967</c:v>
                </c:pt>
                <c:pt idx="10808">
                  <c:v>184.99509999752044</c:v>
                </c:pt>
                <c:pt idx="10809">
                  <c:v>185.01196666558585</c:v>
                </c:pt>
                <c:pt idx="10810">
                  <c:v>185.02879999478657</c:v>
                </c:pt>
                <c:pt idx="10811">
                  <c:v>185.0456499973933</c:v>
                </c:pt>
                <c:pt idx="10812">
                  <c:v>185.0625833272934</c:v>
                </c:pt>
                <c:pt idx="10813">
                  <c:v>185.0794333299001</c:v>
                </c:pt>
                <c:pt idx="10814">
                  <c:v>185.09713333447775</c:v>
                </c:pt>
                <c:pt idx="10815">
                  <c:v>185.11398332913717</c:v>
                </c:pt>
                <c:pt idx="10816">
                  <c:v>185.13146666685739</c:v>
                </c:pt>
                <c:pt idx="10817">
                  <c:v>185.14831666151682</c:v>
                </c:pt>
                <c:pt idx="10818">
                  <c:v>185.16581666469574</c:v>
                </c:pt>
                <c:pt idx="10819">
                  <c:v>185.18266666730244</c:v>
                </c:pt>
                <c:pt idx="10820">
                  <c:v>185.20010000069936</c:v>
                </c:pt>
                <c:pt idx="10821">
                  <c:v>185.21694999535879</c:v>
                </c:pt>
                <c:pt idx="10822">
                  <c:v>185.23456666469573</c:v>
                </c:pt>
                <c:pt idx="10823">
                  <c:v>185.25141666730244</c:v>
                </c:pt>
                <c:pt idx="10824">
                  <c:v>185.26826666196186</c:v>
                </c:pt>
                <c:pt idx="10825">
                  <c:v>185.28511666456859</c:v>
                </c:pt>
                <c:pt idx="10826">
                  <c:v>185.30283333460491</c:v>
                </c:pt>
                <c:pt idx="10827">
                  <c:v>185.31968332926434</c:v>
                </c:pt>
                <c:pt idx="10828">
                  <c:v>185.3371333281199</c:v>
                </c:pt>
                <c:pt idx="10829">
                  <c:v>185.35398333072663</c:v>
                </c:pt>
                <c:pt idx="10830">
                  <c:v>185.37171666622163</c:v>
                </c:pt>
                <c:pt idx="10831">
                  <c:v>185.38871666590373</c:v>
                </c:pt>
                <c:pt idx="10832">
                  <c:v>185.40629999637605</c:v>
                </c:pt>
                <c:pt idx="10833">
                  <c:v>185.42316666444142</c:v>
                </c:pt>
                <c:pt idx="10834">
                  <c:v>185.44081666469575</c:v>
                </c:pt>
                <c:pt idx="10835">
                  <c:v>185.45766666730245</c:v>
                </c:pt>
                <c:pt idx="10836">
                  <c:v>185.47523333231609</c:v>
                </c:pt>
                <c:pt idx="10837">
                  <c:v>185.49284999370576</c:v>
                </c:pt>
                <c:pt idx="10838">
                  <c:v>185.51086666584015</c:v>
                </c:pt>
                <c:pt idx="10839">
                  <c:v>185.52771666049958</c:v>
                </c:pt>
                <c:pt idx="10840">
                  <c:v>185.54458332856495</c:v>
                </c:pt>
                <c:pt idx="10841">
                  <c:v>185.56143333117168</c:v>
                </c:pt>
                <c:pt idx="10842">
                  <c:v>185.57828333377839</c:v>
                </c:pt>
                <c:pt idx="10843">
                  <c:v>185.59516666730244</c:v>
                </c:pt>
                <c:pt idx="10844">
                  <c:v>185.61199999650319</c:v>
                </c:pt>
                <c:pt idx="10845">
                  <c:v>185.62884999910992</c:v>
                </c:pt>
                <c:pt idx="10846">
                  <c:v>185.64571666717529</c:v>
                </c:pt>
                <c:pt idx="10847">
                  <c:v>185.66256666183472</c:v>
                </c:pt>
                <c:pt idx="10848">
                  <c:v>185.68029999732971</c:v>
                </c:pt>
                <c:pt idx="10849">
                  <c:v>185.69714999993641</c:v>
                </c:pt>
                <c:pt idx="10850">
                  <c:v>185.71471666495006</c:v>
                </c:pt>
                <c:pt idx="10851">
                  <c:v>185.73156666755676</c:v>
                </c:pt>
                <c:pt idx="10852">
                  <c:v>185.7493333339691</c:v>
                </c:pt>
                <c:pt idx="10853">
                  <c:v>185.76619999408723</c:v>
                </c:pt>
                <c:pt idx="10854">
                  <c:v>185.78304999669393</c:v>
                </c:pt>
                <c:pt idx="10855">
                  <c:v>185.79989999930064</c:v>
                </c:pt>
                <c:pt idx="10856">
                  <c:v>185.81733333269756</c:v>
                </c:pt>
                <c:pt idx="10857">
                  <c:v>185.83420000076293</c:v>
                </c:pt>
                <c:pt idx="10858">
                  <c:v>185.85186666647593</c:v>
                </c:pt>
                <c:pt idx="10859">
                  <c:v>185.86871666113535</c:v>
                </c:pt>
                <c:pt idx="10860">
                  <c:v>185.88559999465943</c:v>
                </c:pt>
                <c:pt idx="10861">
                  <c:v>185.90243333180746</c:v>
                </c:pt>
                <c:pt idx="10862">
                  <c:v>185.91928333441416</c:v>
                </c:pt>
                <c:pt idx="10863">
                  <c:v>185.93613332907358</c:v>
                </c:pt>
                <c:pt idx="10864">
                  <c:v>185.95368332862853</c:v>
                </c:pt>
                <c:pt idx="10865">
                  <c:v>185.97053333123526</c:v>
                </c:pt>
                <c:pt idx="10866">
                  <c:v>185.98758332729341</c:v>
                </c:pt>
                <c:pt idx="10867">
                  <c:v>186.00443332990011</c:v>
                </c:pt>
                <c:pt idx="10868">
                  <c:v>186.02129999796549</c:v>
                </c:pt>
                <c:pt idx="10869">
                  <c:v>186.03815000057222</c:v>
                </c:pt>
                <c:pt idx="10870">
                  <c:v>186.05501666069031</c:v>
                </c:pt>
                <c:pt idx="10871">
                  <c:v>186.07274999618531</c:v>
                </c:pt>
                <c:pt idx="10872">
                  <c:v>186.08961666425068</c:v>
                </c:pt>
                <c:pt idx="10873">
                  <c:v>186.10663332939149</c:v>
                </c:pt>
                <c:pt idx="10874">
                  <c:v>186.12349999745686</c:v>
                </c:pt>
                <c:pt idx="10875">
                  <c:v>186.14035000006359</c:v>
                </c:pt>
                <c:pt idx="10876">
                  <c:v>186.15719999472302</c:v>
                </c:pt>
                <c:pt idx="10877">
                  <c:v>186.17406666278839</c:v>
                </c:pt>
                <c:pt idx="10878">
                  <c:v>186.19183332920073</c:v>
                </c:pt>
                <c:pt idx="10879">
                  <c:v>186.20876666704814</c:v>
                </c:pt>
                <c:pt idx="10880">
                  <c:v>186.22565000057222</c:v>
                </c:pt>
                <c:pt idx="10881">
                  <c:v>186.24249999523164</c:v>
                </c:pt>
                <c:pt idx="10882">
                  <c:v>186.25934999783834</c:v>
                </c:pt>
                <c:pt idx="10883">
                  <c:v>186.27664999961854</c:v>
                </c:pt>
                <c:pt idx="10884">
                  <c:v>186.29351666768392</c:v>
                </c:pt>
                <c:pt idx="10885">
                  <c:v>186.31036666234334</c:v>
                </c:pt>
                <c:pt idx="10886">
                  <c:v>186.32723333040875</c:v>
                </c:pt>
                <c:pt idx="10887">
                  <c:v>186.34495000044504</c:v>
                </c:pt>
                <c:pt idx="10888">
                  <c:v>186.36179999510446</c:v>
                </c:pt>
                <c:pt idx="10889">
                  <c:v>186.37948333422344</c:v>
                </c:pt>
                <c:pt idx="10890">
                  <c:v>186.39634999434153</c:v>
                </c:pt>
                <c:pt idx="10891">
                  <c:v>186.41336666742961</c:v>
                </c:pt>
                <c:pt idx="10892">
                  <c:v>186.43023332754771</c:v>
                </c:pt>
                <c:pt idx="10893">
                  <c:v>186.44709999561309</c:v>
                </c:pt>
                <c:pt idx="10894">
                  <c:v>186.46561666329703</c:v>
                </c:pt>
                <c:pt idx="10895">
                  <c:v>186.48245000044506</c:v>
                </c:pt>
                <c:pt idx="10896">
                  <c:v>186.50058333079019</c:v>
                </c:pt>
                <c:pt idx="10897">
                  <c:v>186.51746666431427</c:v>
                </c:pt>
                <c:pt idx="10898">
                  <c:v>186.53518333435059</c:v>
                </c:pt>
                <c:pt idx="10899">
                  <c:v>186.55224999586741</c:v>
                </c:pt>
                <c:pt idx="10900">
                  <c:v>186.56913332939149</c:v>
                </c:pt>
                <c:pt idx="10901">
                  <c:v>186.58599999745687</c:v>
                </c:pt>
                <c:pt idx="10902">
                  <c:v>186.60285000006357</c:v>
                </c:pt>
                <c:pt idx="10903">
                  <c:v>186.62053333123524</c:v>
                </c:pt>
                <c:pt idx="10904">
                  <c:v>186.63743333021799</c:v>
                </c:pt>
                <c:pt idx="10905">
                  <c:v>186.65434999465941</c:v>
                </c:pt>
                <c:pt idx="10906">
                  <c:v>186.67123332818349</c:v>
                </c:pt>
                <c:pt idx="10907">
                  <c:v>186.68815000057219</c:v>
                </c:pt>
                <c:pt idx="10908">
                  <c:v>186.70501666069032</c:v>
                </c:pt>
                <c:pt idx="10909">
                  <c:v>186.72276666164399</c:v>
                </c:pt>
                <c:pt idx="10910">
                  <c:v>186.73961666425069</c:v>
                </c:pt>
                <c:pt idx="10911">
                  <c:v>186.75696666240691</c:v>
                </c:pt>
                <c:pt idx="10912">
                  <c:v>186.77381666501364</c:v>
                </c:pt>
                <c:pt idx="10913">
                  <c:v>186.79156666596731</c:v>
                </c:pt>
                <c:pt idx="10914">
                  <c:v>186.80841666062673</c:v>
                </c:pt>
                <c:pt idx="10915">
                  <c:v>186.82534999847411</c:v>
                </c:pt>
                <c:pt idx="10916">
                  <c:v>186.84221666653951</c:v>
                </c:pt>
                <c:pt idx="10917">
                  <c:v>186.85906666119894</c:v>
                </c:pt>
                <c:pt idx="10918">
                  <c:v>186.87598333358764</c:v>
                </c:pt>
                <c:pt idx="10919">
                  <c:v>186.89284999370574</c:v>
                </c:pt>
                <c:pt idx="10920">
                  <c:v>186.9097500006358</c:v>
                </c:pt>
                <c:pt idx="10921">
                  <c:v>186.92679999669392</c:v>
                </c:pt>
                <c:pt idx="10922">
                  <c:v>186.94366666475932</c:v>
                </c:pt>
                <c:pt idx="10923">
                  <c:v>186.96051666736602</c:v>
                </c:pt>
                <c:pt idx="10924">
                  <c:v>186.97741666634877</c:v>
                </c:pt>
                <c:pt idx="10925">
                  <c:v>186.99429999987285</c:v>
                </c:pt>
                <c:pt idx="10926">
                  <c:v>187.0111833333969</c:v>
                </c:pt>
                <c:pt idx="10927">
                  <c:v>187.02851666609448</c:v>
                </c:pt>
                <c:pt idx="10928">
                  <c:v>187.0453666607539</c:v>
                </c:pt>
                <c:pt idx="10929">
                  <c:v>187.06224999427795</c:v>
                </c:pt>
                <c:pt idx="10930">
                  <c:v>187.07911666234335</c:v>
                </c:pt>
                <c:pt idx="10931">
                  <c:v>187.0959999958674</c:v>
                </c:pt>
                <c:pt idx="10932">
                  <c:v>187.11288332939148</c:v>
                </c:pt>
                <c:pt idx="10933">
                  <c:v>187.12978332837423</c:v>
                </c:pt>
                <c:pt idx="10934">
                  <c:v>187.14664999643961</c:v>
                </c:pt>
                <c:pt idx="10935">
                  <c:v>187.16354999542236</c:v>
                </c:pt>
                <c:pt idx="10936">
                  <c:v>187.18043332894644</c:v>
                </c:pt>
                <c:pt idx="10937">
                  <c:v>187.19731666247051</c:v>
                </c:pt>
                <c:pt idx="10938">
                  <c:v>187.21419999599456</c:v>
                </c:pt>
                <c:pt idx="10939">
                  <c:v>187.23108332951864</c:v>
                </c:pt>
                <c:pt idx="10940">
                  <c:v>187.24796666304272</c:v>
                </c:pt>
                <c:pt idx="10941">
                  <c:v>187.26484999656677</c:v>
                </c:pt>
                <c:pt idx="10942">
                  <c:v>187.28173333009084</c:v>
                </c:pt>
                <c:pt idx="10943">
                  <c:v>187.2986333290736</c:v>
                </c:pt>
                <c:pt idx="10944">
                  <c:v>187.31549999713897</c:v>
                </c:pt>
                <c:pt idx="10945">
                  <c:v>187.33239999612172</c:v>
                </c:pt>
                <c:pt idx="10946">
                  <c:v>187.34924999872842</c:v>
                </c:pt>
                <c:pt idx="10947">
                  <c:v>187.36616666316985</c:v>
                </c:pt>
                <c:pt idx="10948">
                  <c:v>187.38301666577658</c:v>
                </c:pt>
                <c:pt idx="10949">
                  <c:v>187.39998333454133</c:v>
                </c:pt>
                <c:pt idx="10950">
                  <c:v>187.41683332920076</c:v>
                </c:pt>
                <c:pt idx="10951">
                  <c:v>187.43373332818348</c:v>
                </c:pt>
                <c:pt idx="10952">
                  <c:v>187.45058333079021</c:v>
                </c:pt>
                <c:pt idx="10953">
                  <c:v>187.46758333047231</c:v>
                </c:pt>
                <c:pt idx="10954">
                  <c:v>187.48444999853771</c:v>
                </c:pt>
                <c:pt idx="10955">
                  <c:v>187.50131666660309</c:v>
                </c:pt>
                <c:pt idx="10956">
                  <c:v>187.51818333466846</c:v>
                </c:pt>
                <c:pt idx="10957">
                  <c:v>187.53521666526794</c:v>
                </c:pt>
                <c:pt idx="10958">
                  <c:v>187.55209999879202</c:v>
                </c:pt>
                <c:pt idx="10959">
                  <c:v>187.56896666685739</c:v>
                </c:pt>
                <c:pt idx="10960">
                  <c:v>187.58585000038147</c:v>
                </c:pt>
                <c:pt idx="10961">
                  <c:v>187.6028333346049</c:v>
                </c:pt>
                <c:pt idx="10962">
                  <c:v>187.61969999472299</c:v>
                </c:pt>
                <c:pt idx="10963">
                  <c:v>187.63653333187102</c:v>
                </c:pt>
                <c:pt idx="10964">
                  <c:v>187.65339999993643</c:v>
                </c:pt>
                <c:pt idx="10965">
                  <c:v>187.67029999891918</c:v>
                </c:pt>
                <c:pt idx="10966">
                  <c:v>187.68716666698455</c:v>
                </c:pt>
                <c:pt idx="10967">
                  <c:v>187.70405000050863</c:v>
                </c:pt>
                <c:pt idx="10968">
                  <c:v>187.72091666062673</c:v>
                </c:pt>
                <c:pt idx="10969">
                  <c:v>187.73778332869213</c:v>
                </c:pt>
                <c:pt idx="10970">
                  <c:v>187.75466666221618</c:v>
                </c:pt>
                <c:pt idx="10971">
                  <c:v>187.77154999574026</c:v>
                </c:pt>
                <c:pt idx="10972">
                  <c:v>187.78866666158041</c:v>
                </c:pt>
                <c:pt idx="10973">
                  <c:v>187.80551666418711</c:v>
                </c:pt>
                <c:pt idx="10974">
                  <c:v>187.82241666316986</c:v>
                </c:pt>
                <c:pt idx="10975">
                  <c:v>187.83928333123524</c:v>
                </c:pt>
                <c:pt idx="10976">
                  <c:v>187.85621666113536</c:v>
                </c:pt>
                <c:pt idx="10977">
                  <c:v>187.87308332920074</c:v>
                </c:pt>
                <c:pt idx="10978">
                  <c:v>187.88993333180744</c:v>
                </c:pt>
                <c:pt idx="10979">
                  <c:v>187.90681666533152</c:v>
                </c:pt>
                <c:pt idx="10980">
                  <c:v>187.92371666431427</c:v>
                </c:pt>
                <c:pt idx="10981">
                  <c:v>187.94056666692097</c:v>
                </c:pt>
                <c:pt idx="10982">
                  <c:v>187.95746666590372</c:v>
                </c:pt>
                <c:pt idx="10983">
                  <c:v>187.97433333396913</c:v>
                </c:pt>
                <c:pt idx="10984">
                  <c:v>187.99236666361492</c:v>
                </c:pt>
                <c:pt idx="10985">
                  <c:v>188.01036666234333</c:v>
                </c:pt>
                <c:pt idx="10986">
                  <c:v>188.02721666495006</c:v>
                </c:pt>
                <c:pt idx="10987">
                  <c:v>188.04406666755676</c:v>
                </c:pt>
                <c:pt idx="10988">
                  <c:v>188.06093332767486</c:v>
                </c:pt>
                <c:pt idx="10989">
                  <c:v>188.07779999574026</c:v>
                </c:pt>
                <c:pt idx="10990">
                  <c:v>188.0960166613261</c:v>
                </c:pt>
                <c:pt idx="10991">
                  <c:v>188.11289999485015</c:v>
                </c:pt>
                <c:pt idx="10992">
                  <c:v>188.13033332824708</c:v>
                </c:pt>
                <c:pt idx="10993">
                  <c:v>188.14723332722983</c:v>
                </c:pt>
                <c:pt idx="10994">
                  <c:v>188.1651166677475</c:v>
                </c:pt>
                <c:pt idx="10995">
                  <c:v>188.18196666240692</c:v>
                </c:pt>
                <c:pt idx="10996">
                  <c:v>188.19881666501362</c:v>
                </c:pt>
                <c:pt idx="10997">
                  <c:v>188.21568333307903</c:v>
                </c:pt>
                <c:pt idx="10998">
                  <c:v>188.23251666227978</c:v>
                </c:pt>
                <c:pt idx="10999">
                  <c:v>188.24936666488648</c:v>
                </c:pt>
                <c:pt idx="11000">
                  <c:v>188.26751666069032</c:v>
                </c:pt>
                <c:pt idx="11001">
                  <c:v>188.28439999421437</c:v>
                </c:pt>
                <c:pt idx="11002">
                  <c:v>188.3012499968211</c:v>
                </c:pt>
                <c:pt idx="11003">
                  <c:v>188.3180999994278</c:v>
                </c:pt>
                <c:pt idx="11004">
                  <c:v>188.33494999408722</c:v>
                </c:pt>
                <c:pt idx="11005">
                  <c:v>188.35309999783834</c:v>
                </c:pt>
                <c:pt idx="11006">
                  <c:v>188.36995000044504</c:v>
                </c:pt>
                <c:pt idx="11007">
                  <c:v>188.38681666056314</c:v>
                </c:pt>
                <c:pt idx="11008">
                  <c:v>188.40368332862855</c:v>
                </c:pt>
                <c:pt idx="11009">
                  <c:v>188.42053333123525</c:v>
                </c:pt>
                <c:pt idx="11010">
                  <c:v>188.437433330218</c:v>
                </c:pt>
                <c:pt idx="11011">
                  <c:v>188.45434999465942</c:v>
                </c:pt>
                <c:pt idx="11012">
                  <c:v>188.4712166627248</c:v>
                </c:pt>
                <c:pt idx="11013">
                  <c:v>188.51604999701183</c:v>
                </c:pt>
                <c:pt idx="11014">
                  <c:v>188.5338666677475</c:v>
                </c:pt>
                <c:pt idx="11015">
                  <c:v>188.61966666380565</c:v>
                </c:pt>
                <c:pt idx="11016">
                  <c:v>188.64263332684834</c:v>
                </c:pt>
                <c:pt idx="11017">
                  <c:v>188.65949999491374</c:v>
                </c:pt>
                <c:pt idx="11018">
                  <c:v>188.67683332761129</c:v>
                </c:pt>
                <c:pt idx="11019">
                  <c:v>188.69423333009084</c:v>
                </c:pt>
                <c:pt idx="11020">
                  <c:v>188.71108333269754</c:v>
                </c:pt>
                <c:pt idx="11021">
                  <c:v>188.72798333168029</c:v>
                </c:pt>
                <c:pt idx="11022">
                  <c:v>188.74503332773844</c:v>
                </c:pt>
                <c:pt idx="11023">
                  <c:v>188.76188333034514</c:v>
                </c:pt>
                <c:pt idx="11024">
                  <c:v>188.77956666151684</c:v>
                </c:pt>
                <c:pt idx="11025">
                  <c:v>188.89243333339692</c:v>
                </c:pt>
                <c:pt idx="11026">
                  <c:v>189.01229999860126</c:v>
                </c:pt>
                <c:pt idx="11027">
                  <c:v>189.029150001208</c:v>
                </c:pt>
                <c:pt idx="11028">
                  <c:v>189.18708333174388</c:v>
                </c:pt>
                <c:pt idx="11029">
                  <c:v>189.20393333435058</c:v>
                </c:pt>
                <c:pt idx="11030">
                  <c:v>189.22079999446868</c:v>
                </c:pt>
                <c:pt idx="11031">
                  <c:v>189.23766666253408</c:v>
                </c:pt>
                <c:pt idx="11032">
                  <c:v>189.25558333396913</c:v>
                </c:pt>
                <c:pt idx="11033">
                  <c:v>189.27243332862855</c:v>
                </c:pt>
                <c:pt idx="11034">
                  <c:v>189.29045000076295</c:v>
                </c:pt>
                <c:pt idx="11035">
                  <c:v>189.30733333428699</c:v>
                </c:pt>
                <c:pt idx="11036">
                  <c:v>189.32473332881926</c:v>
                </c:pt>
                <c:pt idx="11037">
                  <c:v>189.34158333142599</c:v>
                </c:pt>
                <c:pt idx="11038">
                  <c:v>189.35853333473204</c:v>
                </c:pt>
                <c:pt idx="11039">
                  <c:v>189.37538332939147</c:v>
                </c:pt>
                <c:pt idx="11040">
                  <c:v>189.3922333319982</c:v>
                </c:pt>
                <c:pt idx="11041">
                  <c:v>189.4090833346049</c:v>
                </c:pt>
                <c:pt idx="11042">
                  <c:v>189.42593332926432</c:v>
                </c:pt>
                <c:pt idx="11043">
                  <c:v>189.44278333187103</c:v>
                </c:pt>
                <c:pt idx="11044">
                  <c:v>189.46069999535879</c:v>
                </c:pt>
                <c:pt idx="11045">
                  <c:v>189.47756666342417</c:v>
                </c:pt>
                <c:pt idx="11046">
                  <c:v>189.49441666603087</c:v>
                </c:pt>
                <c:pt idx="11047">
                  <c:v>189.5112666606903</c:v>
                </c:pt>
                <c:pt idx="11048">
                  <c:v>189.52811666329703</c:v>
                </c:pt>
                <c:pt idx="11049">
                  <c:v>189.54506666660308</c:v>
                </c:pt>
                <c:pt idx="11050">
                  <c:v>189.5619166612625</c:v>
                </c:pt>
                <c:pt idx="11051">
                  <c:v>189.57879999478658</c:v>
                </c:pt>
                <c:pt idx="11052">
                  <c:v>189.59676666259764</c:v>
                </c:pt>
                <c:pt idx="11053">
                  <c:v>189.61363333066305</c:v>
                </c:pt>
                <c:pt idx="11054">
                  <c:v>189.6305999994278</c:v>
                </c:pt>
                <c:pt idx="11055">
                  <c:v>189.64744999408722</c:v>
                </c:pt>
                <c:pt idx="11056">
                  <c:v>189.66559999783834</c:v>
                </c:pt>
                <c:pt idx="11057">
                  <c:v>189.68243332703909</c:v>
                </c:pt>
                <c:pt idx="11058">
                  <c:v>189.69931666056314</c:v>
                </c:pt>
                <c:pt idx="11059">
                  <c:v>189.71618332862855</c:v>
                </c:pt>
                <c:pt idx="11060">
                  <c:v>189.73303333123525</c:v>
                </c:pt>
                <c:pt idx="11061">
                  <c:v>189.75118332703909</c:v>
                </c:pt>
                <c:pt idx="11062">
                  <c:v>189.76804999510446</c:v>
                </c:pt>
                <c:pt idx="11063">
                  <c:v>189.78668332894642</c:v>
                </c:pt>
                <c:pt idx="11064">
                  <c:v>189.80358332792918</c:v>
                </c:pt>
                <c:pt idx="11065">
                  <c:v>189.82046666145325</c:v>
                </c:pt>
                <c:pt idx="11066">
                  <c:v>189.83731666405995</c:v>
                </c:pt>
                <c:pt idx="11067">
                  <c:v>189.85416666666666</c:v>
                </c:pt>
                <c:pt idx="11068">
                  <c:v>189.87103333473206</c:v>
                </c:pt>
                <c:pt idx="11069">
                  <c:v>189.88908332983652</c:v>
                </c:pt>
                <c:pt idx="11070">
                  <c:v>189.90594999790193</c:v>
                </c:pt>
                <c:pt idx="11071">
                  <c:v>189.9228166659673</c:v>
                </c:pt>
                <c:pt idx="11072">
                  <c:v>189.93969999949138</c:v>
                </c:pt>
                <c:pt idx="11073">
                  <c:v>189.9576499938965</c:v>
                </c:pt>
                <c:pt idx="11074">
                  <c:v>189.9744999965032</c:v>
                </c:pt>
                <c:pt idx="11075">
                  <c:v>189.99208332697552</c:v>
                </c:pt>
                <c:pt idx="11076">
                  <c:v>190.00894999504089</c:v>
                </c:pt>
                <c:pt idx="11077">
                  <c:v>190.0257999976476</c:v>
                </c:pt>
                <c:pt idx="11078">
                  <c:v>190.04265000025433</c:v>
                </c:pt>
                <c:pt idx="11079">
                  <c:v>190.05951666037242</c:v>
                </c:pt>
                <c:pt idx="11080">
                  <c:v>190.07749999364216</c:v>
                </c:pt>
                <c:pt idx="11081">
                  <c:v>190.09434999624889</c:v>
                </c:pt>
                <c:pt idx="11082">
                  <c:v>190.11133333047232</c:v>
                </c:pt>
                <c:pt idx="11083">
                  <c:v>190.12818333307902</c:v>
                </c:pt>
                <c:pt idx="11084">
                  <c:v>190.14503332773845</c:v>
                </c:pt>
                <c:pt idx="11085">
                  <c:v>190.16325000127156</c:v>
                </c:pt>
                <c:pt idx="11086">
                  <c:v>190.18011666138966</c:v>
                </c:pt>
                <c:pt idx="11087">
                  <c:v>190.19806666374205</c:v>
                </c:pt>
                <c:pt idx="11088">
                  <c:v>190.21491666634878</c:v>
                </c:pt>
                <c:pt idx="11089">
                  <c:v>190.23206666310628</c:v>
                </c:pt>
                <c:pt idx="11090">
                  <c:v>190.24893333117168</c:v>
                </c:pt>
                <c:pt idx="11091">
                  <c:v>190.26576666037241</c:v>
                </c:pt>
                <c:pt idx="11092">
                  <c:v>190.28261666297914</c:v>
                </c:pt>
                <c:pt idx="11093">
                  <c:v>190.29949999650319</c:v>
                </c:pt>
                <c:pt idx="11094">
                  <c:v>190.3175166606903</c:v>
                </c:pt>
                <c:pt idx="11095">
                  <c:v>190.334366663297</c:v>
                </c:pt>
                <c:pt idx="11096">
                  <c:v>190.35130000114441</c:v>
                </c:pt>
                <c:pt idx="11097">
                  <c:v>190.36814999580383</c:v>
                </c:pt>
                <c:pt idx="11098">
                  <c:v>190.38503332932791</c:v>
                </c:pt>
                <c:pt idx="11099">
                  <c:v>190.40306666692098</c:v>
                </c:pt>
                <c:pt idx="11100">
                  <c:v>190.41993332703908</c:v>
                </c:pt>
                <c:pt idx="11101">
                  <c:v>190.4368333339691</c:v>
                </c:pt>
                <c:pt idx="11102">
                  <c:v>190.45369999408723</c:v>
                </c:pt>
                <c:pt idx="11103">
                  <c:v>190.47061666647593</c:v>
                </c:pt>
                <c:pt idx="11104">
                  <c:v>190.48748333454131</c:v>
                </c:pt>
                <c:pt idx="11105">
                  <c:v>190.50546666781108</c:v>
                </c:pt>
                <c:pt idx="11106">
                  <c:v>190.52235000133516</c:v>
                </c:pt>
                <c:pt idx="11107">
                  <c:v>190.53935000101725</c:v>
                </c:pt>
                <c:pt idx="11108">
                  <c:v>190.55619999567668</c:v>
                </c:pt>
                <c:pt idx="11109">
                  <c:v>190.57308332920076</c:v>
                </c:pt>
                <c:pt idx="11110">
                  <c:v>190.59016666412353</c:v>
                </c:pt>
                <c:pt idx="11111">
                  <c:v>190.60701666673023</c:v>
                </c:pt>
                <c:pt idx="11112">
                  <c:v>190.62491666475933</c:v>
                </c:pt>
                <c:pt idx="11113">
                  <c:v>190.64179999828337</c:v>
                </c:pt>
                <c:pt idx="11114">
                  <c:v>190.65938332875569</c:v>
                </c:pt>
                <c:pt idx="11115">
                  <c:v>190.6762499968211</c:v>
                </c:pt>
                <c:pt idx="11116">
                  <c:v>190.69386666615804</c:v>
                </c:pt>
                <c:pt idx="11117">
                  <c:v>190.71071666081747</c:v>
                </c:pt>
                <c:pt idx="11118">
                  <c:v>190.72829999923707</c:v>
                </c:pt>
                <c:pt idx="11119">
                  <c:v>190.74518333276112</c:v>
                </c:pt>
                <c:pt idx="11120">
                  <c:v>190.76209999720257</c:v>
                </c:pt>
                <c:pt idx="11121">
                  <c:v>190.77898333072662</c:v>
                </c:pt>
                <c:pt idx="11122">
                  <c:v>190.7958666642507</c:v>
                </c:pt>
                <c:pt idx="11123">
                  <c:v>190.81274999777477</c:v>
                </c:pt>
                <c:pt idx="11124">
                  <c:v>190.82984999815622</c:v>
                </c:pt>
                <c:pt idx="11125">
                  <c:v>190.84671666622162</c:v>
                </c:pt>
                <c:pt idx="11126">
                  <c:v>190.86441666285197</c:v>
                </c:pt>
                <c:pt idx="11127">
                  <c:v>190.88129999637604</c:v>
                </c:pt>
                <c:pt idx="11128">
                  <c:v>190.89818332990009</c:v>
                </c:pt>
                <c:pt idx="11129">
                  <c:v>190.91506666342417</c:v>
                </c:pt>
                <c:pt idx="11130">
                  <c:v>190.93193333148957</c:v>
                </c:pt>
                <c:pt idx="11131">
                  <c:v>190.94879999955495</c:v>
                </c:pt>
                <c:pt idx="11132">
                  <c:v>190.96566666762035</c:v>
                </c:pt>
                <c:pt idx="11133">
                  <c:v>190.98256666660308</c:v>
                </c:pt>
                <c:pt idx="11134">
                  <c:v>190.99945000012715</c:v>
                </c:pt>
                <c:pt idx="11135">
                  <c:v>191.01633333365123</c:v>
                </c:pt>
                <c:pt idx="11136">
                  <c:v>191.03323333263398</c:v>
                </c:pt>
                <c:pt idx="11137">
                  <c:v>191.05013333161671</c:v>
                </c:pt>
                <c:pt idx="11138">
                  <c:v>191.06699999968211</c:v>
                </c:pt>
                <c:pt idx="11139">
                  <c:v>191.08439999421438</c:v>
                </c:pt>
                <c:pt idx="11140">
                  <c:v>191.10124999682108</c:v>
                </c:pt>
                <c:pt idx="11141">
                  <c:v>191.11811666488649</c:v>
                </c:pt>
                <c:pt idx="11142">
                  <c:v>191.13498333295186</c:v>
                </c:pt>
                <c:pt idx="11143">
                  <c:v>191.15188333193461</c:v>
                </c:pt>
                <c:pt idx="11144">
                  <c:v>191.16876666545869</c:v>
                </c:pt>
                <c:pt idx="11145">
                  <c:v>191.18563333352407</c:v>
                </c:pt>
                <c:pt idx="11146">
                  <c:v>191.20251666704814</c:v>
                </c:pt>
                <c:pt idx="11147">
                  <c:v>191.2194166660309</c:v>
                </c:pt>
                <c:pt idx="11148">
                  <c:v>191.23629999955494</c:v>
                </c:pt>
                <c:pt idx="11149">
                  <c:v>191.25318333307902</c:v>
                </c:pt>
                <c:pt idx="11150">
                  <c:v>191.27008333206177</c:v>
                </c:pt>
                <c:pt idx="11151">
                  <c:v>191.28696666558582</c:v>
                </c:pt>
                <c:pt idx="11152">
                  <c:v>191.30381666024525</c:v>
                </c:pt>
                <c:pt idx="11153">
                  <c:v>191.32069999376932</c:v>
                </c:pt>
                <c:pt idx="11154">
                  <c:v>191.33760000069935</c:v>
                </c:pt>
                <c:pt idx="11155">
                  <c:v>191.35448333422343</c:v>
                </c:pt>
                <c:pt idx="11156">
                  <c:v>191.37139999866486</c:v>
                </c:pt>
                <c:pt idx="11157">
                  <c:v>191.38828333218893</c:v>
                </c:pt>
                <c:pt idx="11158">
                  <c:v>191.40516666571298</c:v>
                </c:pt>
                <c:pt idx="11159">
                  <c:v>191.42204999923706</c:v>
                </c:pt>
                <c:pt idx="11160">
                  <c:v>191.43889999389648</c:v>
                </c:pt>
                <c:pt idx="11161">
                  <c:v>191.45578332742056</c:v>
                </c:pt>
                <c:pt idx="11162">
                  <c:v>191.47268333435059</c:v>
                </c:pt>
                <c:pt idx="11163">
                  <c:v>191.48958333333334</c:v>
                </c:pt>
                <c:pt idx="11164">
                  <c:v>191.50648333231609</c:v>
                </c:pt>
                <c:pt idx="11165">
                  <c:v>191.52336666584014</c:v>
                </c:pt>
                <c:pt idx="11166">
                  <c:v>191.54028333028157</c:v>
                </c:pt>
                <c:pt idx="11167">
                  <c:v>191.55716666380565</c:v>
                </c:pt>
                <c:pt idx="11168">
                  <c:v>191.57404999732972</c:v>
                </c:pt>
                <c:pt idx="11169">
                  <c:v>191.5909166653951</c:v>
                </c:pt>
                <c:pt idx="11170">
                  <c:v>191.60781666437785</c:v>
                </c:pt>
                <c:pt idx="11171">
                  <c:v>191.62469999790193</c:v>
                </c:pt>
                <c:pt idx="11172">
                  <c:v>191.64161666234335</c:v>
                </c:pt>
                <c:pt idx="11173">
                  <c:v>191.65848333040873</c:v>
                </c:pt>
                <c:pt idx="11174">
                  <c:v>191.67536666393281</c:v>
                </c:pt>
                <c:pt idx="11175">
                  <c:v>191.69224999745686</c:v>
                </c:pt>
                <c:pt idx="11176">
                  <c:v>191.70914999643961</c:v>
                </c:pt>
                <c:pt idx="11177">
                  <c:v>191.72598333358764</c:v>
                </c:pt>
                <c:pt idx="11178">
                  <c:v>191.74286666711171</c:v>
                </c:pt>
                <c:pt idx="11179">
                  <c:v>191.75971666177114</c:v>
                </c:pt>
                <c:pt idx="11180">
                  <c:v>191.77659999529521</c:v>
                </c:pt>
                <c:pt idx="11181">
                  <c:v>191.79349999427797</c:v>
                </c:pt>
                <c:pt idx="11182">
                  <c:v>191.81038332780201</c:v>
                </c:pt>
                <c:pt idx="11183">
                  <c:v>191.82728333473204</c:v>
                </c:pt>
                <c:pt idx="11184">
                  <c:v>191.8441833337148</c:v>
                </c:pt>
                <c:pt idx="11185">
                  <c:v>191.86104999383289</c:v>
                </c:pt>
                <c:pt idx="11186">
                  <c:v>191.8779166618983</c:v>
                </c:pt>
                <c:pt idx="11187">
                  <c:v>191.89481666088105</c:v>
                </c:pt>
                <c:pt idx="11188">
                  <c:v>191.91168332894642</c:v>
                </c:pt>
                <c:pt idx="11189">
                  <c:v>191.92858332792918</c:v>
                </c:pt>
                <c:pt idx="11190">
                  <c:v>191.94546666145325</c:v>
                </c:pt>
                <c:pt idx="11191">
                  <c:v>191.9623499949773</c:v>
                </c:pt>
                <c:pt idx="11192">
                  <c:v>191.97919999758403</c:v>
                </c:pt>
                <c:pt idx="11193">
                  <c:v>191.99606666564941</c:v>
                </c:pt>
                <c:pt idx="11194">
                  <c:v>192.01293333371481</c:v>
                </c:pt>
                <c:pt idx="11195">
                  <c:v>192.02981666723886</c:v>
                </c:pt>
                <c:pt idx="11196">
                  <c:v>192.04668332735699</c:v>
                </c:pt>
                <c:pt idx="11197">
                  <c:v>192.06358333428702</c:v>
                </c:pt>
                <c:pt idx="11198">
                  <c:v>192.08046666781107</c:v>
                </c:pt>
                <c:pt idx="11199">
                  <c:v>192.09736666679382</c:v>
                </c:pt>
                <c:pt idx="11200">
                  <c:v>192.1142500003179</c:v>
                </c:pt>
                <c:pt idx="11201">
                  <c:v>192.13114999930065</c:v>
                </c:pt>
                <c:pt idx="11202">
                  <c:v>192.14801666736602</c:v>
                </c:pt>
                <c:pt idx="11203">
                  <c:v>192.16491666634877</c:v>
                </c:pt>
                <c:pt idx="11204">
                  <c:v>192.18179999987285</c:v>
                </c:pt>
                <c:pt idx="11205">
                  <c:v>192.1986833333969</c:v>
                </c:pt>
                <c:pt idx="11206">
                  <c:v>192.21558333237965</c:v>
                </c:pt>
                <c:pt idx="11207">
                  <c:v>192.23246666590373</c:v>
                </c:pt>
                <c:pt idx="11208">
                  <c:v>192.24934999942781</c:v>
                </c:pt>
                <c:pt idx="11209">
                  <c:v>192.26619999408723</c:v>
                </c:pt>
                <c:pt idx="11210">
                  <c:v>192.28308332761128</c:v>
                </c:pt>
                <c:pt idx="11211">
                  <c:v>192.29996666113536</c:v>
                </c:pt>
                <c:pt idx="11212">
                  <c:v>192.31683332920073</c:v>
                </c:pt>
                <c:pt idx="11213">
                  <c:v>192.33371666272481</c:v>
                </c:pt>
                <c:pt idx="11214">
                  <c:v>192.35063332716624</c:v>
                </c:pt>
                <c:pt idx="11215">
                  <c:v>192.36751666069031</c:v>
                </c:pt>
                <c:pt idx="11216">
                  <c:v>192.38438332875569</c:v>
                </c:pt>
                <c:pt idx="11217">
                  <c:v>192.40178333123524</c:v>
                </c:pt>
                <c:pt idx="11218">
                  <c:v>192.41864999930064</c:v>
                </c:pt>
                <c:pt idx="11219">
                  <c:v>192.43554999828339</c:v>
                </c:pt>
                <c:pt idx="11220">
                  <c:v>192.45241666634877</c:v>
                </c:pt>
                <c:pt idx="11221">
                  <c:v>192.46929999987285</c:v>
                </c:pt>
                <c:pt idx="11222">
                  <c:v>192.48618333339692</c:v>
                </c:pt>
                <c:pt idx="11223">
                  <c:v>192.50309999783835</c:v>
                </c:pt>
                <c:pt idx="11224">
                  <c:v>192.5199833313624</c:v>
                </c:pt>
                <c:pt idx="11225">
                  <c:v>192.5368499994278</c:v>
                </c:pt>
                <c:pt idx="11226">
                  <c:v>192.55413332780202</c:v>
                </c:pt>
                <c:pt idx="11227">
                  <c:v>192.5710166613261</c:v>
                </c:pt>
                <c:pt idx="11228">
                  <c:v>192.58789999485015</c:v>
                </c:pt>
                <c:pt idx="11229">
                  <c:v>192.60474999745688</c:v>
                </c:pt>
                <c:pt idx="11230">
                  <c:v>192.62161666552225</c:v>
                </c:pt>
                <c:pt idx="11231">
                  <c:v>192.638516664505</c:v>
                </c:pt>
                <c:pt idx="11232">
                  <c:v>192.65539999802908</c:v>
                </c:pt>
                <c:pt idx="11233">
                  <c:v>192.67228333155313</c:v>
                </c:pt>
                <c:pt idx="11234">
                  <c:v>192.68918333053588</c:v>
                </c:pt>
                <c:pt idx="11235">
                  <c:v>192.70606666405996</c:v>
                </c:pt>
                <c:pt idx="11236">
                  <c:v>192.72293333212534</c:v>
                </c:pt>
                <c:pt idx="11237">
                  <c:v>192.73984999656676</c:v>
                </c:pt>
                <c:pt idx="11238">
                  <c:v>192.75673333009084</c:v>
                </c:pt>
                <c:pt idx="11239">
                  <c:v>192.77361666361492</c:v>
                </c:pt>
                <c:pt idx="11240">
                  <c:v>192.79053332805634</c:v>
                </c:pt>
                <c:pt idx="11241">
                  <c:v>192.80741666158039</c:v>
                </c:pt>
                <c:pt idx="11242">
                  <c:v>192.82429999510447</c:v>
                </c:pt>
                <c:pt idx="11243">
                  <c:v>192.84119999408722</c:v>
                </c:pt>
                <c:pt idx="11244">
                  <c:v>192.85810000101725</c:v>
                </c:pt>
                <c:pt idx="11245">
                  <c:v>192.875</c:v>
                </c:pt>
                <c:pt idx="11246">
                  <c:v>192.89186666806538</c:v>
                </c:pt>
                <c:pt idx="11247">
                  <c:v>192.9087333281835</c:v>
                </c:pt>
                <c:pt idx="11248">
                  <c:v>192.92561666170755</c:v>
                </c:pt>
                <c:pt idx="11249">
                  <c:v>192.94246666431428</c:v>
                </c:pt>
                <c:pt idx="11250">
                  <c:v>192.95934999783833</c:v>
                </c:pt>
                <c:pt idx="11251">
                  <c:v>192.97624999682108</c:v>
                </c:pt>
                <c:pt idx="11252">
                  <c:v>192.99313333034516</c:v>
                </c:pt>
                <c:pt idx="11253">
                  <c:v>193.01001666386921</c:v>
                </c:pt>
                <c:pt idx="11254">
                  <c:v>193.02693332831066</c:v>
                </c:pt>
                <c:pt idx="11255">
                  <c:v>193.04381666183471</c:v>
                </c:pt>
                <c:pt idx="11256">
                  <c:v>193.06069999535879</c:v>
                </c:pt>
                <c:pt idx="11257">
                  <c:v>193.07759999434154</c:v>
                </c:pt>
                <c:pt idx="11258">
                  <c:v>193.09446666240692</c:v>
                </c:pt>
                <c:pt idx="11259">
                  <c:v>193.11134999593099</c:v>
                </c:pt>
                <c:pt idx="11260">
                  <c:v>193.12824999491374</c:v>
                </c:pt>
                <c:pt idx="11261">
                  <c:v>193.14511666297912</c:v>
                </c:pt>
                <c:pt idx="11262">
                  <c:v>193.1619999965032</c:v>
                </c:pt>
                <c:pt idx="11263">
                  <c:v>193.17886666456857</c:v>
                </c:pt>
                <c:pt idx="11264">
                  <c:v>193.19574999809265</c:v>
                </c:pt>
                <c:pt idx="11265">
                  <c:v>193.21263333161673</c:v>
                </c:pt>
                <c:pt idx="11266">
                  <c:v>193.22953333059948</c:v>
                </c:pt>
                <c:pt idx="11267">
                  <c:v>193.24641666412353</c:v>
                </c:pt>
                <c:pt idx="11268">
                  <c:v>193.26328333218893</c:v>
                </c:pt>
                <c:pt idx="11269">
                  <c:v>193.28018333117168</c:v>
                </c:pt>
                <c:pt idx="11270">
                  <c:v>193.29704999923706</c:v>
                </c:pt>
                <c:pt idx="11271">
                  <c:v>193.31393333276114</c:v>
                </c:pt>
                <c:pt idx="11272">
                  <c:v>193.33081666628519</c:v>
                </c:pt>
                <c:pt idx="11273">
                  <c:v>193.34768333435059</c:v>
                </c:pt>
                <c:pt idx="11274">
                  <c:v>193.36456666787464</c:v>
                </c:pt>
                <c:pt idx="11275">
                  <c:v>193.38226666450501</c:v>
                </c:pt>
                <c:pt idx="11276">
                  <c:v>193.39911666711171</c:v>
                </c:pt>
                <c:pt idx="11277">
                  <c:v>193.41600000063579</c:v>
                </c:pt>
                <c:pt idx="11278">
                  <c:v>193.43284999529521</c:v>
                </c:pt>
                <c:pt idx="11279">
                  <c:v>193.44971666336059</c:v>
                </c:pt>
                <c:pt idx="11280">
                  <c:v>193.46659999688467</c:v>
                </c:pt>
                <c:pt idx="11281">
                  <c:v>193.48348333040875</c:v>
                </c:pt>
                <c:pt idx="11282">
                  <c:v>193.50038332939147</c:v>
                </c:pt>
                <c:pt idx="11283">
                  <c:v>193.51724999745687</c:v>
                </c:pt>
                <c:pt idx="11284">
                  <c:v>193.5341666618983</c:v>
                </c:pt>
                <c:pt idx="11285">
                  <c:v>193.55103332996367</c:v>
                </c:pt>
                <c:pt idx="11286">
                  <c:v>193.56793332894642</c:v>
                </c:pt>
                <c:pt idx="11287">
                  <c:v>193.5848166624705</c:v>
                </c:pt>
                <c:pt idx="11288">
                  <c:v>193.60171666145325</c:v>
                </c:pt>
                <c:pt idx="11289">
                  <c:v>193.618616660436</c:v>
                </c:pt>
                <c:pt idx="11290">
                  <c:v>193.63549999396005</c:v>
                </c:pt>
                <c:pt idx="11291">
                  <c:v>193.65238332748413</c:v>
                </c:pt>
                <c:pt idx="11292">
                  <c:v>193.66926666100821</c:v>
                </c:pt>
                <c:pt idx="11293">
                  <c:v>193.68614999453226</c:v>
                </c:pt>
                <c:pt idx="11294">
                  <c:v>193.70304999351501</c:v>
                </c:pt>
                <c:pt idx="11295">
                  <c:v>193.71993332703909</c:v>
                </c:pt>
                <c:pt idx="11296">
                  <c:v>193.73681666056316</c:v>
                </c:pt>
                <c:pt idx="11297">
                  <c:v>193.75369999408721</c:v>
                </c:pt>
                <c:pt idx="11298">
                  <c:v>193.77058332761129</c:v>
                </c:pt>
                <c:pt idx="11299">
                  <c:v>193.78746666113537</c:v>
                </c:pt>
                <c:pt idx="11300">
                  <c:v>193.80433332920074</c:v>
                </c:pt>
                <c:pt idx="11301">
                  <c:v>193.82191666762034</c:v>
                </c:pt>
                <c:pt idx="11302">
                  <c:v>193.83880000114442</c:v>
                </c:pt>
                <c:pt idx="11303">
                  <c:v>193.85570000012714</c:v>
                </c:pt>
                <c:pt idx="11304">
                  <c:v>193.87256666024527</c:v>
                </c:pt>
                <c:pt idx="11305">
                  <c:v>193.8894666671753</c:v>
                </c:pt>
                <c:pt idx="11306">
                  <c:v>193.90638333161672</c:v>
                </c:pt>
                <c:pt idx="11307">
                  <c:v>193.9232499996821</c:v>
                </c:pt>
                <c:pt idx="11308">
                  <c:v>194.14539999961852</c:v>
                </c:pt>
                <c:pt idx="11309">
                  <c:v>194.23258333206178</c:v>
                </c:pt>
                <c:pt idx="11310">
                  <c:v>194.24943333466848</c:v>
                </c:pt>
                <c:pt idx="11311">
                  <c:v>194.30218333403269</c:v>
                </c:pt>
                <c:pt idx="11312">
                  <c:v>194.31904999415079</c:v>
                </c:pt>
                <c:pt idx="11313">
                  <c:v>194.33593332767487</c:v>
                </c:pt>
                <c:pt idx="11314">
                  <c:v>194.35276666482289</c:v>
                </c:pt>
                <c:pt idx="11315">
                  <c:v>194.3696333328883</c:v>
                </c:pt>
                <c:pt idx="11316">
                  <c:v>194.38659999370574</c:v>
                </c:pt>
                <c:pt idx="11317">
                  <c:v>194.40346666177115</c:v>
                </c:pt>
                <c:pt idx="11318">
                  <c:v>194.42051666577657</c:v>
                </c:pt>
                <c:pt idx="11319">
                  <c:v>194.437366660436</c:v>
                </c:pt>
                <c:pt idx="11320">
                  <c:v>194.45489999453227</c:v>
                </c:pt>
                <c:pt idx="11321">
                  <c:v>194.47176666259764</c:v>
                </c:pt>
                <c:pt idx="11322">
                  <c:v>194.48926666577657</c:v>
                </c:pt>
                <c:pt idx="11323">
                  <c:v>194.50614999930065</c:v>
                </c:pt>
                <c:pt idx="11324">
                  <c:v>194.52400000095366</c:v>
                </c:pt>
                <c:pt idx="11325">
                  <c:v>194.54084999561309</c:v>
                </c:pt>
                <c:pt idx="11326">
                  <c:v>194.55834999879201</c:v>
                </c:pt>
                <c:pt idx="11327">
                  <c:v>194.57523333231609</c:v>
                </c:pt>
                <c:pt idx="11328">
                  <c:v>194.59306666056315</c:v>
                </c:pt>
                <c:pt idx="11329">
                  <c:v>194.60993332862853</c:v>
                </c:pt>
                <c:pt idx="11330">
                  <c:v>194.62713332970938</c:v>
                </c:pt>
                <c:pt idx="11331">
                  <c:v>194.64398333231608</c:v>
                </c:pt>
                <c:pt idx="11332">
                  <c:v>194.66083332697551</c:v>
                </c:pt>
                <c:pt idx="11333">
                  <c:v>194.67769999504088</c:v>
                </c:pt>
                <c:pt idx="11334">
                  <c:v>194.6956499973933</c:v>
                </c:pt>
                <c:pt idx="11335">
                  <c:v>194.71251666545868</c:v>
                </c:pt>
                <c:pt idx="11336">
                  <c:v>194.73076666196187</c:v>
                </c:pt>
                <c:pt idx="11337">
                  <c:v>194.74763333002727</c:v>
                </c:pt>
                <c:pt idx="11338">
                  <c:v>194.76556666692099</c:v>
                </c:pt>
                <c:pt idx="11339">
                  <c:v>194.78243332703909</c:v>
                </c:pt>
                <c:pt idx="11340">
                  <c:v>194.80118332703907</c:v>
                </c:pt>
                <c:pt idx="11341">
                  <c:v>194.81806666056315</c:v>
                </c:pt>
                <c:pt idx="11342">
                  <c:v>194.83623332977294</c:v>
                </c:pt>
                <c:pt idx="11343">
                  <c:v>194.85308333237967</c:v>
                </c:pt>
                <c:pt idx="11344">
                  <c:v>194.86993332703909</c:v>
                </c:pt>
                <c:pt idx="11345">
                  <c:v>194.88679999510447</c:v>
                </c:pt>
                <c:pt idx="11346">
                  <c:v>194.90364999771117</c:v>
                </c:pt>
                <c:pt idx="11347">
                  <c:v>194.92056666215259</c:v>
                </c:pt>
                <c:pt idx="11348">
                  <c:v>194.93739999930065</c:v>
                </c:pt>
                <c:pt idx="11349">
                  <c:v>194.95544999440511</c:v>
                </c:pt>
                <c:pt idx="11350">
                  <c:v>194.97229999701182</c:v>
                </c:pt>
                <c:pt idx="11351">
                  <c:v>194.99053332805633</c:v>
                </c:pt>
                <c:pt idx="11352">
                  <c:v>195.00738333066303</c:v>
                </c:pt>
                <c:pt idx="11353">
                  <c:v>195.0246333281199</c:v>
                </c:pt>
                <c:pt idx="11354">
                  <c:v>195.04149999618531</c:v>
                </c:pt>
                <c:pt idx="11355">
                  <c:v>195.05933333237965</c:v>
                </c:pt>
                <c:pt idx="11356">
                  <c:v>195.07620000044506</c:v>
                </c:pt>
                <c:pt idx="11357">
                  <c:v>195.0935333331426</c:v>
                </c:pt>
                <c:pt idx="11358">
                  <c:v>195.11040000120798</c:v>
                </c:pt>
                <c:pt idx="11359">
                  <c:v>195.1272666613261</c:v>
                </c:pt>
                <c:pt idx="11360">
                  <c:v>195.14411666393281</c:v>
                </c:pt>
                <c:pt idx="11361">
                  <c:v>195.1622833331426</c:v>
                </c:pt>
                <c:pt idx="11362">
                  <c:v>195.179150001208</c:v>
                </c:pt>
                <c:pt idx="11363">
                  <c:v>195.19599999586742</c:v>
                </c:pt>
                <c:pt idx="11364">
                  <c:v>195.21284999847413</c:v>
                </c:pt>
                <c:pt idx="11365">
                  <c:v>195.22970000108083</c:v>
                </c:pt>
                <c:pt idx="11366">
                  <c:v>195.24656666119893</c:v>
                </c:pt>
                <c:pt idx="11367">
                  <c:v>195.26516666412354</c:v>
                </c:pt>
                <c:pt idx="11368">
                  <c:v>195.28204999764759</c:v>
                </c:pt>
                <c:pt idx="11369">
                  <c:v>195.29986666043598</c:v>
                </c:pt>
                <c:pt idx="11370">
                  <c:v>195.31671666304271</c:v>
                </c:pt>
                <c:pt idx="11371">
                  <c:v>195.33446666399638</c:v>
                </c:pt>
                <c:pt idx="11372">
                  <c:v>195.35134999752046</c:v>
                </c:pt>
                <c:pt idx="11373">
                  <c:v>195.36923333009085</c:v>
                </c:pt>
                <c:pt idx="11374">
                  <c:v>195.38609999815623</c:v>
                </c:pt>
                <c:pt idx="11375">
                  <c:v>195.4029833316803</c:v>
                </c:pt>
                <c:pt idx="11376">
                  <c:v>195.41984999974568</c:v>
                </c:pt>
                <c:pt idx="11377">
                  <c:v>195.43671666781108</c:v>
                </c:pt>
                <c:pt idx="11378">
                  <c:v>195.45358332792918</c:v>
                </c:pt>
                <c:pt idx="11379">
                  <c:v>195.47044999599456</c:v>
                </c:pt>
                <c:pt idx="11380">
                  <c:v>195.48853332996367</c:v>
                </c:pt>
                <c:pt idx="11381">
                  <c:v>195.5053833325704</c:v>
                </c:pt>
                <c:pt idx="11382">
                  <c:v>195.52223332722983</c:v>
                </c:pt>
                <c:pt idx="11383">
                  <c:v>195.53908332983653</c:v>
                </c:pt>
                <c:pt idx="11384">
                  <c:v>195.55606666405995</c:v>
                </c:pt>
                <c:pt idx="11385">
                  <c:v>195.57291666666666</c:v>
                </c:pt>
                <c:pt idx="11386">
                  <c:v>195.58976666132608</c:v>
                </c:pt>
                <c:pt idx="11387">
                  <c:v>195.60684999624888</c:v>
                </c:pt>
                <c:pt idx="11388">
                  <c:v>195.62369999885559</c:v>
                </c:pt>
                <c:pt idx="11389">
                  <c:v>195.64056666692099</c:v>
                </c:pt>
                <c:pt idx="11390">
                  <c:v>195.65743332703909</c:v>
                </c:pt>
                <c:pt idx="11391">
                  <c:v>195.67428332964579</c:v>
                </c:pt>
                <c:pt idx="11392">
                  <c:v>195.6925166606903</c:v>
                </c:pt>
                <c:pt idx="11393">
                  <c:v>195.70938332875571</c:v>
                </c:pt>
                <c:pt idx="11394">
                  <c:v>195.72633333206176</c:v>
                </c:pt>
                <c:pt idx="11395">
                  <c:v>195.74318333466849</c:v>
                </c:pt>
                <c:pt idx="11396">
                  <c:v>195.76003332932791</c:v>
                </c:pt>
                <c:pt idx="11397">
                  <c:v>195.77823332945505</c:v>
                </c:pt>
                <c:pt idx="11398">
                  <c:v>195.79508333206178</c:v>
                </c:pt>
                <c:pt idx="11399">
                  <c:v>195.8119166612625</c:v>
                </c:pt>
                <c:pt idx="11400">
                  <c:v>195.82876666386923</c:v>
                </c:pt>
                <c:pt idx="11401">
                  <c:v>195.84561666647593</c:v>
                </c:pt>
                <c:pt idx="11402">
                  <c:v>195.86256666183471</c:v>
                </c:pt>
                <c:pt idx="11403">
                  <c:v>195.87941666444144</c:v>
                </c:pt>
                <c:pt idx="11404">
                  <c:v>195.89694999853771</c:v>
                </c:pt>
                <c:pt idx="11405">
                  <c:v>195.91381666660308</c:v>
                </c:pt>
                <c:pt idx="11406">
                  <c:v>195.93066666126251</c:v>
                </c:pt>
                <c:pt idx="11407">
                  <c:v>195.94753332932791</c:v>
                </c:pt>
                <c:pt idx="11408">
                  <c:v>195.96513333320618</c:v>
                </c:pt>
                <c:pt idx="11409">
                  <c:v>195.98203333218893</c:v>
                </c:pt>
                <c:pt idx="11410">
                  <c:v>195.99996666113535</c:v>
                </c:pt>
                <c:pt idx="11411">
                  <c:v>196.01683332920075</c:v>
                </c:pt>
                <c:pt idx="11412">
                  <c:v>196.03368333180745</c:v>
                </c:pt>
                <c:pt idx="11413">
                  <c:v>196.05053333441415</c:v>
                </c:pt>
                <c:pt idx="11414">
                  <c:v>196.06741666793823</c:v>
                </c:pt>
                <c:pt idx="11415">
                  <c:v>196.08434999783833</c:v>
                </c:pt>
                <c:pt idx="11416">
                  <c:v>196.10120000044506</c:v>
                </c:pt>
                <c:pt idx="11417">
                  <c:v>196.11809999942778</c:v>
                </c:pt>
                <c:pt idx="11418">
                  <c:v>196.13494999408721</c:v>
                </c:pt>
                <c:pt idx="11419">
                  <c:v>196.15309999783832</c:v>
                </c:pt>
                <c:pt idx="11420">
                  <c:v>196.16996666590373</c:v>
                </c:pt>
                <c:pt idx="11421">
                  <c:v>196.18821666240692</c:v>
                </c:pt>
                <c:pt idx="11422">
                  <c:v>196.20508333047232</c:v>
                </c:pt>
                <c:pt idx="11423">
                  <c:v>196.22196666399637</c:v>
                </c:pt>
                <c:pt idx="11424">
                  <c:v>196.23884999752045</c:v>
                </c:pt>
                <c:pt idx="11425">
                  <c:v>196.25580000082653</c:v>
                </c:pt>
                <c:pt idx="11426">
                  <c:v>196.27268333435057</c:v>
                </c:pt>
                <c:pt idx="11427">
                  <c:v>196.29024999936422</c:v>
                </c:pt>
                <c:pt idx="11428">
                  <c:v>196.3071166674296</c:v>
                </c:pt>
                <c:pt idx="11429">
                  <c:v>196.32409999370574</c:v>
                </c:pt>
                <c:pt idx="11430">
                  <c:v>196.34098332722982</c:v>
                </c:pt>
                <c:pt idx="11431">
                  <c:v>196.3578666607539</c:v>
                </c:pt>
                <c:pt idx="11432">
                  <c:v>196.3747166633606</c:v>
                </c:pt>
                <c:pt idx="11433">
                  <c:v>196.39159999688465</c:v>
                </c:pt>
                <c:pt idx="11434">
                  <c:v>196.40881666342418</c:v>
                </c:pt>
                <c:pt idx="11435">
                  <c:v>196.42689999739329</c:v>
                </c:pt>
                <c:pt idx="11436">
                  <c:v>196.44378333091737</c:v>
                </c:pt>
                <c:pt idx="11437">
                  <c:v>196.46068332990009</c:v>
                </c:pt>
                <c:pt idx="11438">
                  <c:v>196.4775499979655</c:v>
                </c:pt>
                <c:pt idx="11439">
                  <c:v>196.49443333148957</c:v>
                </c:pt>
                <c:pt idx="11440">
                  <c:v>196.51129999955495</c:v>
                </c:pt>
                <c:pt idx="11441">
                  <c:v>196.52816666762035</c:v>
                </c:pt>
                <c:pt idx="11442">
                  <c:v>196.54503332773845</c:v>
                </c:pt>
                <c:pt idx="11443">
                  <c:v>196.56193333466848</c:v>
                </c:pt>
                <c:pt idx="11444">
                  <c:v>196.57881666024525</c:v>
                </c:pt>
                <c:pt idx="11445">
                  <c:v>196.59571666717528</c:v>
                </c:pt>
                <c:pt idx="11446">
                  <c:v>196.61261666615803</c:v>
                </c:pt>
                <c:pt idx="11447">
                  <c:v>196.62949999968211</c:v>
                </c:pt>
                <c:pt idx="11448">
                  <c:v>196.64636666774749</c:v>
                </c:pt>
                <c:pt idx="11449">
                  <c:v>196.66326666673024</c:v>
                </c:pt>
                <c:pt idx="11450">
                  <c:v>196.68015000025432</c:v>
                </c:pt>
                <c:pt idx="11451">
                  <c:v>196.69699999491374</c:v>
                </c:pt>
                <c:pt idx="11452">
                  <c:v>196.71389999389649</c:v>
                </c:pt>
                <c:pt idx="11453">
                  <c:v>196.73076666196187</c:v>
                </c:pt>
                <c:pt idx="11454">
                  <c:v>196.7476166645686</c:v>
                </c:pt>
                <c:pt idx="11455">
                  <c:v>196.76453332901002</c:v>
                </c:pt>
                <c:pt idx="11456">
                  <c:v>196.78141666253407</c:v>
                </c:pt>
                <c:pt idx="11457">
                  <c:v>196.79829999605815</c:v>
                </c:pt>
                <c:pt idx="11458">
                  <c:v>196.8151999950409</c:v>
                </c:pt>
                <c:pt idx="11459">
                  <c:v>196.8320499976476</c:v>
                </c:pt>
                <c:pt idx="11460">
                  <c:v>196.84893333117168</c:v>
                </c:pt>
                <c:pt idx="11461">
                  <c:v>196.86583333015443</c:v>
                </c:pt>
                <c:pt idx="11462">
                  <c:v>196.88273332913715</c:v>
                </c:pt>
                <c:pt idx="11463">
                  <c:v>196.89959999720256</c:v>
                </c:pt>
                <c:pt idx="11464">
                  <c:v>196.91649999618531</c:v>
                </c:pt>
                <c:pt idx="11465">
                  <c:v>196.93338332970936</c:v>
                </c:pt>
                <c:pt idx="11466">
                  <c:v>196.95026666323344</c:v>
                </c:pt>
                <c:pt idx="11467">
                  <c:v>196.96714999675751</c:v>
                </c:pt>
                <c:pt idx="11468">
                  <c:v>196.98461666107178</c:v>
                </c:pt>
                <c:pt idx="11469">
                  <c:v>197.00149999459583</c:v>
                </c:pt>
                <c:pt idx="11470">
                  <c:v>197.01836666266124</c:v>
                </c:pt>
                <c:pt idx="11471">
                  <c:v>197.03530000050861</c:v>
                </c:pt>
                <c:pt idx="11472">
                  <c:v>197.05218333403269</c:v>
                </c:pt>
                <c:pt idx="11473">
                  <c:v>197.06929999987284</c:v>
                </c:pt>
                <c:pt idx="11474">
                  <c:v>197.08623332977294</c:v>
                </c:pt>
                <c:pt idx="11475">
                  <c:v>197.10331666469574</c:v>
                </c:pt>
                <c:pt idx="11476">
                  <c:v>197.12019999821982</c:v>
                </c:pt>
                <c:pt idx="11477">
                  <c:v>197.13719999790192</c:v>
                </c:pt>
                <c:pt idx="11478">
                  <c:v>197.15580000082653</c:v>
                </c:pt>
                <c:pt idx="11479">
                  <c:v>197.17271666526796</c:v>
                </c:pt>
                <c:pt idx="11480">
                  <c:v>197.20566666126251</c:v>
                </c:pt>
                <c:pt idx="11481">
                  <c:v>197.22253332932789</c:v>
                </c:pt>
                <c:pt idx="11482">
                  <c:v>197.24078333377838</c:v>
                </c:pt>
                <c:pt idx="11483">
                  <c:v>197.25761666297913</c:v>
                </c:pt>
                <c:pt idx="11484">
                  <c:v>197.27483332951863</c:v>
                </c:pt>
                <c:pt idx="11485">
                  <c:v>197.29168333212536</c:v>
                </c:pt>
                <c:pt idx="11486">
                  <c:v>197.30881666342418</c:v>
                </c:pt>
                <c:pt idx="11487">
                  <c:v>197.32566666603088</c:v>
                </c:pt>
                <c:pt idx="11488">
                  <c:v>197.34251666069031</c:v>
                </c:pt>
                <c:pt idx="11489">
                  <c:v>197.35936666329701</c:v>
                </c:pt>
                <c:pt idx="11490">
                  <c:v>197.37623333136241</c:v>
                </c:pt>
                <c:pt idx="11491">
                  <c:v>197.39330000082651</c:v>
                </c:pt>
                <c:pt idx="11492">
                  <c:v>197.41014999548594</c:v>
                </c:pt>
                <c:pt idx="11493">
                  <c:v>197.42701666355134</c:v>
                </c:pt>
                <c:pt idx="11494">
                  <c:v>197.44388333161672</c:v>
                </c:pt>
                <c:pt idx="11495">
                  <c:v>197.46081666151682</c:v>
                </c:pt>
                <c:pt idx="11496">
                  <c:v>197.47768332958222</c:v>
                </c:pt>
                <c:pt idx="11497">
                  <c:v>197.4945499976476</c:v>
                </c:pt>
                <c:pt idx="11498">
                  <c:v>197.5115666627884</c:v>
                </c:pt>
                <c:pt idx="11499">
                  <c:v>197.5284166653951</c:v>
                </c:pt>
                <c:pt idx="11500">
                  <c:v>197.54524999459585</c:v>
                </c:pt>
                <c:pt idx="11501">
                  <c:v>197.56209999720255</c:v>
                </c:pt>
                <c:pt idx="11502">
                  <c:v>197.57908333142598</c:v>
                </c:pt>
                <c:pt idx="11503">
                  <c:v>197.59593333403271</c:v>
                </c:pt>
                <c:pt idx="11504">
                  <c:v>197.61304999987286</c:v>
                </c:pt>
                <c:pt idx="11505">
                  <c:v>197.62991666793823</c:v>
                </c:pt>
                <c:pt idx="11506">
                  <c:v>197.64676666259766</c:v>
                </c:pt>
                <c:pt idx="11507">
                  <c:v>197.66363333066303</c:v>
                </c:pt>
                <c:pt idx="11508">
                  <c:v>197.68048333326976</c:v>
                </c:pt>
                <c:pt idx="11509">
                  <c:v>197.69754999478658</c:v>
                </c:pt>
                <c:pt idx="11510">
                  <c:v>197.71441666285196</c:v>
                </c:pt>
                <c:pt idx="11511">
                  <c:v>197.73154999415081</c:v>
                </c:pt>
                <c:pt idx="11512">
                  <c:v>197.74841666221619</c:v>
                </c:pt>
                <c:pt idx="11513">
                  <c:v>197.76526666482289</c:v>
                </c:pt>
                <c:pt idx="11514">
                  <c:v>197.78211666742962</c:v>
                </c:pt>
                <c:pt idx="11515">
                  <c:v>197.79908332824706</c:v>
                </c:pt>
                <c:pt idx="11516">
                  <c:v>197.81593333085377</c:v>
                </c:pt>
                <c:pt idx="11517">
                  <c:v>197.83281666437784</c:v>
                </c:pt>
                <c:pt idx="11518">
                  <c:v>197.84979999860127</c:v>
                </c:pt>
                <c:pt idx="11519">
                  <c:v>197.86666666666667</c:v>
                </c:pt>
                <c:pt idx="11520">
                  <c:v>197.88353333473205</c:v>
                </c:pt>
                <c:pt idx="11521">
                  <c:v>197.90056666533152</c:v>
                </c:pt>
                <c:pt idx="11522">
                  <c:v>197.9174333333969</c:v>
                </c:pt>
                <c:pt idx="11523">
                  <c:v>197.93453333377838</c:v>
                </c:pt>
                <c:pt idx="11524">
                  <c:v>197.9513833284378</c:v>
                </c:pt>
                <c:pt idx="11525">
                  <c:v>197.96838332811993</c:v>
                </c:pt>
                <c:pt idx="11526">
                  <c:v>197.9852499961853</c:v>
                </c:pt>
                <c:pt idx="11527">
                  <c:v>198.00211666425068</c:v>
                </c:pt>
                <c:pt idx="11528">
                  <c:v>198.01898333231608</c:v>
                </c:pt>
                <c:pt idx="11529">
                  <c:v>198.0360499938329</c:v>
                </c:pt>
                <c:pt idx="11530">
                  <c:v>198.05293332735698</c:v>
                </c:pt>
                <c:pt idx="11531">
                  <c:v>198.06978332996368</c:v>
                </c:pt>
                <c:pt idx="11532">
                  <c:v>198.08664999802906</c:v>
                </c:pt>
                <c:pt idx="11533">
                  <c:v>198.10350000063579</c:v>
                </c:pt>
                <c:pt idx="11534">
                  <c:v>198.12034999529521</c:v>
                </c:pt>
                <c:pt idx="11535">
                  <c:v>198.13729999860126</c:v>
                </c:pt>
                <c:pt idx="11536">
                  <c:v>198.154150001208</c:v>
                </c:pt>
                <c:pt idx="11537">
                  <c:v>198.17101666132609</c:v>
                </c:pt>
                <c:pt idx="11538">
                  <c:v>198.18806666533152</c:v>
                </c:pt>
                <c:pt idx="11539">
                  <c:v>198.20491666793822</c:v>
                </c:pt>
                <c:pt idx="11540">
                  <c:v>198.22176666259764</c:v>
                </c:pt>
                <c:pt idx="11541">
                  <c:v>198.2388000011444</c:v>
                </c:pt>
                <c:pt idx="11542">
                  <c:v>198.25564999580382</c:v>
                </c:pt>
                <c:pt idx="11543">
                  <c:v>198.27251666386923</c:v>
                </c:pt>
                <c:pt idx="11544">
                  <c:v>198.2893833319346</c:v>
                </c:pt>
                <c:pt idx="11545">
                  <c:v>198.3063333272934</c:v>
                </c:pt>
                <c:pt idx="11546">
                  <c:v>198.32319999535878</c:v>
                </c:pt>
                <c:pt idx="11547">
                  <c:v>198.34008332888286</c:v>
                </c:pt>
                <c:pt idx="11548">
                  <c:v>198.35706666310628</c:v>
                </c:pt>
                <c:pt idx="11549">
                  <c:v>198.37391666571298</c:v>
                </c:pt>
                <c:pt idx="11550">
                  <c:v>198.39076666037241</c:v>
                </c:pt>
                <c:pt idx="11551">
                  <c:v>198.40781666437786</c:v>
                </c:pt>
                <c:pt idx="11552">
                  <c:v>198.42468333244324</c:v>
                </c:pt>
                <c:pt idx="11553">
                  <c:v>198.44153332710266</c:v>
                </c:pt>
                <c:pt idx="11554">
                  <c:v>198.45838332970936</c:v>
                </c:pt>
                <c:pt idx="11555">
                  <c:v>198.47523333231609</c:v>
                </c:pt>
                <c:pt idx="11556">
                  <c:v>198.49229999383292</c:v>
                </c:pt>
                <c:pt idx="11557">
                  <c:v>198.50916666189829</c:v>
                </c:pt>
                <c:pt idx="11558">
                  <c:v>198.52601666450499</c:v>
                </c:pt>
                <c:pt idx="11559">
                  <c:v>198.54289999802907</c:v>
                </c:pt>
                <c:pt idx="11560">
                  <c:v>198.55986666679382</c:v>
                </c:pt>
                <c:pt idx="11561">
                  <c:v>198.57671666145325</c:v>
                </c:pt>
                <c:pt idx="11562">
                  <c:v>198.59356666405995</c:v>
                </c:pt>
                <c:pt idx="11563">
                  <c:v>198.61054999828337</c:v>
                </c:pt>
                <c:pt idx="11564">
                  <c:v>198.62741666634878</c:v>
                </c:pt>
                <c:pt idx="11565">
                  <c:v>198.6444833278656</c:v>
                </c:pt>
                <c:pt idx="11566">
                  <c:v>198.66136666138968</c:v>
                </c:pt>
                <c:pt idx="11567">
                  <c:v>198.67823332945505</c:v>
                </c:pt>
                <c:pt idx="11568">
                  <c:v>198.69531666437786</c:v>
                </c:pt>
                <c:pt idx="11569">
                  <c:v>198.71214999357861</c:v>
                </c:pt>
                <c:pt idx="11570">
                  <c:v>198.72909999688466</c:v>
                </c:pt>
                <c:pt idx="11571">
                  <c:v>198.74596666495006</c:v>
                </c:pt>
                <c:pt idx="11572">
                  <c:v>198.76306666533154</c:v>
                </c:pt>
                <c:pt idx="11573">
                  <c:v>198.77991666793824</c:v>
                </c:pt>
                <c:pt idx="11574">
                  <c:v>198.79708333015441</c:v>
                </c:pt>
                <c:pt idx="11575">
                  <c:v>198.81393333276114</c:v>
                </c:pt>
                <c:pt idx="11576">
                  <c:v>198.83103333314259</c:v>
                </c:pt>
                <c:pt idx="11577">
                  <c:v>198.84790000120799</c:v>
                </c:pt>
                <c:pt idx="11578">
                  <c:v>198.86474999586741</c:v>
                </c:pt>
                <c:pt idx="11579">
                  <c:v>198.88183333079022</c:v>
                </c:pt>
                <c:pt idx="11580">
                  <c:v>198.89871666431426</c:v>
                </c:pt>
                <c:pt idx="11581">
                  <c:v>198.91561666329702</c:v>
                </c:pt>
                <c:pt idx="11582">
                  <c:v>198.93248333136242</c:v>
                </c:pt>
                <c:pt idx="11583">
                  <c:v>198.94933333396912</c:v>
                </c:pt>
                <c:pt idx="11584">
                  <c:v>198.96619999408722</c:v>
                </c:pt>
                <c:pt idx="11585">
                  <c:v>198.98306666215259</c:v>
                </c:pt>
                <c:pt idx="11586">
                  <c:v>199.00128332773843</c:v>
                </c:pt>
                <c:pt idx="11587">
                  <c:v>199.01818333466846</c:v>
                </c:pt>
                <c:pt idx="11588">
                  <c:v>199.03513333002726</c:v>
                </c:pt>
                <c:pt idx="11589">
                  <c:v>199.05198333263397</c:v>
                </c:pt>
                <c:pt idx="11590">
                  <c:v>199.06886666615804</c:v>
                </c:pt>
                <c:pt idx="11591">
                  <c:v>199.08608333269754</c:v>
                </c:pt>
                <c:pt idx="11592">
                  <c:v>199.10293332735696</c:v>
                </c:pt>
                <c:pt idx="11593">
                  <c:v>199.11986666520437</c:v>
                </c:pt>
                <c:pt idx="11594">
                  <c:v>199.13674999872845</c:v>
                </c:pt>
                <c:pt idx="11595">
                  <c:v>199.15384999910989</c:v>
                </c:pt>
                <c:pt idx="11596">
                  <c:v>199.1707166671753</c:v>
                </c:pt>
                <c:pt idx="11597">
                  <c:v>199.18784999847412</c:v>
                </c:pt>
                <c:pt idx="11598">
                  <c:v>199.2047166665395</c:v>
                </c:pt>
                <c:pt idx="11599">
                  <c:v>199.22163333098095</c:v>
                </c:pt>
                <c:pt idx="11600">
                  <c:v>199.23848333358765</c:v>
                </c:pt>
                <c:pt idx="11601">
                  <c:v>199.25534999370575</c:v>
                </c:pt>
                <c:pt idx="11602">
                  <c:v>199.27235000133516</c:v>
                </c:pt>
                <c:pt idx="11603">
                  <c:v>199.28926666577658</c:v>
                </c:pt>
                <c:pt idx="11604">
                  <c:v>199.3063333272934</c:v>
                </c:pt>
                <c:pt idx="11605">
                  <c:v>199.32319999535878</c:v>
                </c:pt>
                <c:pt idx="11606">
                  <c:v>199.34008332888286</c:v>
                </c:pt>
                <c:pt idx="11607">
                  <c:v>199.35709999402363</c:v>
                </c:pt>
                <c:pt idx="11608">
                  <c:v>199.37400000095369</c:v>
                </c:pt>
                <c:pt idx="11609">
                  <c:v>199.39094999631246</c:v>
                </c:pt>
                <c:pt idx="11610">
                  <c:v>199.40779999891916</c:v>
                </c:pt>
                <c:pt idx="11611">
                  <c:v>199.42474999427796</c:v>
                </c:pt>
                <c:pt idx="11612">
                  <c:v>199.44163332780201</c:v>
                </c:pt>
                <c:pt idx="11613">
                  <c:v>199.45861666202546</c:v>
                </c:pt>
                <c:pt idx="11614">
                  <c:v>199.47549999554951</c:v>
                </c:pt>
                <c:pt idx="11615">
                  <c:v>199.49259999593099</c:v>
                </c:pt>
                <c:pt idx="11616">
                  <c:v>199.50949999491374</c:v>
                </c:pt>
                <c:pt idx="11617">
                  <c:v>199.52639999389649</c:v>
                </c:pt>
                <c:pt idx="11618">
                  <c:v>199.54326666196187</c:v>
                </c:pt>
                <c:pt idx="11619">
                  <c:v>199.56013333002727</c:v>
                </c:pt>
                <c:pt idx="11620">
                  <c:v>199.57701666355132</c:v>
                </c:pt>
                <c:pt idx="11621">
                  <c:v>199.59388333161672</c:v>
                </c:pt>
                <c:pt idx="11622">
                  <c:v>199.61073333422343</c:v>
                </c:pt>
                <c:pt idx="11623">
                  <c:v>199.62786666552225</c:v>
                </c:pt>
                <c:pt idx="11624">
                  <c:v>199.64471666018167</c:v>
                </c:pt>
                <c:pt idx="11625">
                  <c:v>199.66378332773846</c:v>
                </c:pt>
                <c:pt idx="11626">
                  <c:v>199.68064999580383</c:v>
                </c:pt>
                <c:pt idx="11627">
                  <c:v>199.70996666749318</c:v>
                </c:pt>
                <c:pt idx="11628">
                  <c:v>199.74558332761129</c:v>
                </c:pt>
                <c:pt idx="11629">
                  <c:v>199.76244999567669</c:v>
                </c:pt>
                <c:pt idx="11630">
                  <c:v>199.94918332894642</c:v>
                </c:pt>
                <c:pt idx="11631">
                  <c:v>200.09931666056315</c:v>
                </c:pt>
                <c:pt idx="11632">
                  <c:v>200.11616666316985</c:v>
                </c:pt>
                <c:pt idx="11633">
                  <c:v>200.1330666621526</c:v>
                </c:pt>
                <c:pt idx="11634">
                  <c:v>200.15</c:v>
                </c:pt>
                <c:pt idx="11635">
                  <c:v>200.16684999465943</c:v>
                </c:pt>
                <c:pt idx="11636">
                  <c:v>200.18463333447775</c:v>
                </c:pt>
                <c:pt idx="11637">
                  <c:v>200.20149999459585</c:v>
                </c:pt>
                <c:pt idx="11638">
                  <c:v>200.21950000127157</c:v>
                </c:pt>
                <c:pt idx="11639">
                  <c:v>200.23634999593099</c:v>
                </c:pt>
                <c:pt idx="11640">
                  <c:v>200.25321666399637</c:v>
                </c:pt>
                <c:pt idx="11641">
                  <c:v>200.2700666666031</c:v>
                </c:pt>
                <c:pt idx="11642">
                  <c:v>200.28705000082653</c:v>
                </c:pt>
                <c:pt idx="11643">
                  <c:v>200.30389999548595</c:v>
                </c:pt>
                <c:pt idx="11644">
                  <c:v>200.32178332805634</c:v>
                </c:pt>
                <c:pt idx="11645">
                  <c:v>200.33864999612172</c:v>
                </c:pt>
                <c:pt idx="11646">
                  <c:v>200.35654999415081</c:v>
                </c:pt>
                <c:pt idx="11647">
                  <c:v>200.37341666221619</c:v>
                </c:pt>
                <c:pt idx="11648">
                  <c:v>200.39121666749318</c:v>
                </c:pt>
                <c:pt idx="11649">
                  <c:v>200.40806666215261</c:v>
                </c:pt>
                <c:pt idx="11650">
                  <c:v>200.42589999834698</c:v>
                </c:pt>
                <c:pt idx="11651">
                  <c:v>200.44275000095368</c:v>
                </c:pt>
                <c:pt idx="11652">
                  <c:v>200.4605333328247</c:v>
                </c:pt>
                <c:pt idx="11653">
                  <c:v>200.4774000008901</c:v>
                </c:pt>
                <c:pt idx="11654">
                  <c:v>200.4945499976476</c:v>
                </c:pt>
                <c:pt idx="11655">
                  <c:v>200.51140000025433</c:v>
                </c:pt>
                <c:pt idx="11656">
                  <c:v>200.52824999491375</c:v>
                </c:pt>
                <c:pt idx="11657">
                  <c:v>200.54624999364216</c:v>
                </c:pt>
                <c:pt idx="11658">
                  <c:v>200.56309999624889</c:v>
                </c:pt>
                <c:pt idx="11659">
                  <c:v>200.58008333047232</c:v>
                </c:pt>
                <c:pt idx="11660">
                  <c:v>200.5969499985377</c:v>
                </c:pt>
                <c:pt idx="11661">
                  <c:v>200.6138000011444</c:v>
                </c:pt>
                <c:pt idx="11662">
                  <c:v>200.63064999580382</c:v>
                </c:pt>
                <c:pt idx="11663">
                  <c:v>200.64845000108082</c:v>
                </c:pt>
                <c:pt idx="11664">
                  <c:v>200.6653333346049</c:v>
                </c:pt>
                <c:pt idx="11665">
                  <c:v>200.68388333320618</c:v>
                </c:pt>
                <c:pt idx="11666">
                  <c:v>200.70073332786561</c:v>
                </c:pt>
                <c:pt idx="11667">
                  <c:v>200.71886666615805</c:v>
                </c:pt>
                <c:pt idx="11668">
                  <c:v>200.7357499996821</c:v>
                </c:pt>
                <c:pt idx="11669">
                  <c:v>200.75376666386921</c:v>
                </c:pt>
                <c:pt idx="11670">
                  <c:v>200.77074999809264</c:v>
                </c:pt>
                <c:pt idx="11671">
                  <c:v>200.78826666673024</c:v>
                </c:pt>
                <c:pt idx="11672">
                  <c:v>200.80511666138966</c:v>
                </c:pt>
                <c:pt idx="11673">
                  <c:v>200.82204999923707</c:v>
                </c:pt>
                <c:pt idx="11674">
                  <c:v>200.83889999389649</c:v>
                </c:pt>
                <c:pt idx="11675">
                  <c:v>200.85693333148956</c:v>
                </c:pt>
                <c:pt idx="11676">
                  <c:v>200.87379999955496</c:v>
                </c:pt>
                <c:pt idx="11677">
                  <c:v>200.89203333059947</c:v>
                </c:pt>
                <c:pt idx="11678">
                  <c:v>200.90888333320618</c:v>
                </c:pt>
                <c:pt idx="11679">
                  <c:v>200.9257999976476</c:v>
                </c:pt>
                <c:pt idx="11680">
                  <c:v>200.94266666571301</c:v>
                </c:pt>
                <c:pt idx="11681">
                  <c:v>200.95954999923705</c:v>
                </c:pt>
                <c:pt idx="11682">
                  <c:v>200.97758332888284</c:v>
                </c:pt>
                <c:pt idx="11683">
                  <c:v>200.99443333148957</c:v>
                </c:pt>
                <c:pt idx="11684">
                  <c:v>201.01246666113536</c:v>
                </c:pt>
                <c:pt idx="11685">
                  <c:v>201.02931666374207</c:v>
                </c:pt>
                <c:pt idx="11686">
                  <c:v>201.04748333295186</c:v>
                </c:pt>
                <c:pt idx="11687">
                  <c:v>201.06436666647593</c:v>
                </c:pt>
                <c:pt idx="11688">
                  <c:v>201.08298332691191</c:v>
                </c:pt>
                <c:pt idx="11689">
                  <c:v>201.09984999497732</c:v>
                </c:pt>
                <c:pt idx="11690">
                  <c:v>201.11669999758402</c:v>
                </c:pt>
                <c:pt idx="11691">
                  <c:v>201.13356666564943</c:v>
                </c:pt>
                <c:pt idx="11692">
                  <c:v>201.15041666030885</c:v>
                </c:pt>
                <c:pt idx="11693">
                  <c:v>201.167599995931</c:v>
                </c:pt>
                <c:pt idx="11694">
                  <c:v>201.18446666399637</c:v>
                </c:pt>
                <c:pt idx="11695">
                  <c:v>201.20264999866487</c:v>
                </c:pt>
                <c:pt idx="11696">
                  <c:v>201.21951666673024</c:v>
                </c:pt>
                <c:pt idx="11697">
                  <c:v>201.23763333161671</c:v>
                </c:pt>
                <c:pt idx="11698">
                  <c:v>201.25451666514078</c:v>
                </c:pt>
                <c:pt idx="11699">
                  <c:v>201.27136666774749</c:v>
                </c:pt>
                <c:pt idx="11700">
                  <c:v>201.28823332786561</c:v>
                </c:pt>
                <c:pt idx="11701">
                  <c:v>201.30591666698456</c:v>
                </c:pt>
                <c:pt idx="11702">
                  <c:v>201.32278332710266</c:v>
                </c:pt>
                <c:pt idx="11703">
                  <c:v>201.34098332722982</c:v>
                </c:pt>
                <c:pt idx="11704">
                  <c:v>201.35783332983652</c:v>
                </c:pt>
                <c:pt idx="11705">
                  <c:v>201.37549999554952</c:v>
                </c:pt>
                <c:pt idx="11706">
                  <c:v>201.39234999815622</c:v>
                </c:pt>
                <c:pt idx="11707">
                  <c:v>201.41018333435059</c:v>
                </c:pt>
                <c:pt idx="11708">
                  <c:v>201.42703332901002</c:v>
                </c:pt>
                <c:pt idx="11709">
                  <c:v>201.44531666437786</c:v>
                </c:pt>
                <c:pt idx="11710">
                  <c:v>201.46219999790191</c:v>
                </c:pt>
                <c:pt idx="11711">
                  <c:v>201.48086666266124</c:v>
                </c:pt>
                <c:pt idx="11712">
                  <c:v>201.49769999980927</c:v>
                </c:pt>
                <c:pt idx="11713">
                  <c:v>201.51459999879202</c:v>
                </c:pt>
                <c:pt idx="11714">
                  <c:v>201.53148333231607</c:v>
                </c:pt>
                <c:pt idx="11715">
                  <c:v>201.54835000038148</c:v>
                </c:pt>
                <c:pt idx="11716">
                  <c:v>201.56528333028157</c:v>
                </c:pt>
                <c:pt idx="11717">
                  <c:v>201.58213333288828</c:v>
                </c:pt>
                <c:pt idx="11718">
                  <c:v>201.5989833275477</c:v>
                </c:pt>
                <c:pt idx="11719">
                  <c:v>201.61586666107178</c:v>
                </c:pt>
                <c:pt idx="11720">
                  <c:v>201.63273332913715</c:v>
                </c:pt>
                <c:pt idx="11721">
                  <c:v>201.65089999834697</c:v>
                </c:pt>
                <c:pt idx="11722">
                  <c:v>201.66776666641235</c:v>
                </c:pt>
                <c:pt idx="11723">
                  <c:v>201.68464999993643</c:v>
                </c:pt>
                <c:pt idx="11724">
                  <c:v>201.7015333334605</c:v>
                </c:pt>
                <c:pt idx="11725">
                  <c:v>201.71966666380564</c:v>
                </c:pt>
                <c:pt idx="11726">
                  <c:v>201.73651666641234</c:v>
                </c:pt>
                <c:pt idx="11727">
                  <c:v>201.75458332697551</c:v>
                </c:pt>
                <c:pt idx="11728">
                  <c:v>201.77143332958221</c:v>
                </c:pt>
                <c:pt idx="11729">
                  <c:v>201.78831666310629</c:v>
                </c:pt>
                <c:pt idx="11730">
                  <c:v>201.80518333117166</c:v>
                </c:pt>
                <c:pt idx="11731">
                  <c:v>201.82206666469574</c:v>
                </c:pt>
                <c:pt idx="11732">
                  <c:v>201.83896666367849</c:v>
                </c:pt>
                <c:pt idx="11733">
                  <c:v>201.85584999720257</c:v>
                </c:pt>
                <c:pt idx="11734">
                  <c:v>201.87284999688467</c:v>
                </c:pt>
                <c:pt idx="11735">
                  <c:v>201.88973333040875</c:v>
                </c:pt>
                <c:pt idx="11736">
                  <c:v>201.90661666393279</c:v>
                </c:pt>
                <c:pt idx="11737">
                  <c:v>201.92349999745687</c:v>
                </c:pt>
                <c:pt idx="11738">
                  <c:v>201.94039999643962</c:v>
                </c:pt>
                <c:pt idx="11739">
                  <c:v>201.957266664505</c:v>
                </c:pt>
                <c:pt idx="11740">
                  <c:v>201.9741333325704</c:v>
                </c:pt>
                <c:pt idx="11741">
                  <c:v>201.99108332792918</c:v>
                </c:pt>
                <c:pt idx="11742">
                  <c:v>202.00798332691193</c:v>
                </c:pt>
                <c:pt idx="11743">
                  <c:v>202.024866660436</c:v>
                </c:pt>
                <c:pt idx="11744">
                  <c:v>202.04174999396005</c:v>
                </c:pt>
                <c:pt idx="11745">
                  <c:v>202.05865000089008</c:v>
                </c:pt>
                <c:pt idx="11746">
                  <c:v>202.07549999554951</c:v>
                </c:pt>
                <c:pt idx="11747">
                  <c:v>202.0934666633606</c:v>
                </c:pt>
                <c:pt idx="11748">
                  <c:v>202.11034999688465</c:v>
                </c:pt>
                <c:pt idx="11749">
                  <c:v>202.1272666613261</c:v>
                </c:pt>
                <c:pt idx="11750">
                  <c:v>202.14413332939148</c:v>
                </c:pt>
                <c:pt idx="11751">
                  <c:v>202.16099999745686</c:v>
                </c:pt>
                <c:pt idx="11752">
                  <c:v>202.17791666189831</c:v>
                </c:pt>
                <c:pt idx="11753">
                  <c:v>202.19479999542236</c:v>
                </c:pt>
                <c:pt idx="11754">
                  <c:v>202.21164999802906</c:v>
                </c:pt>
                <c:pt idx="11755">
                  <c:v>202.22853333155314</c:v>
                </c:pt>
                <c:pt idx="11756">
                  <c:v>202.24539999961854</c:v>
                </c:pt>
                <c:pt idx="11757">
                  <c:v>202.26226666768392</c:v>
                </c:pt>
                <c:pt idx="11758">
                  <c:v>202.279150001208</c:v>
                </c:pt>
                <c:pt idx="11759">
                  <c:v>202.29603333473204</c:v>
                </c:pt>
                <c:pt idx="11760">
                  <c:v>202.31291666030884</c:v>
                </c:pt>
                <c:pt idx="11761">
                  <c:v>202.32979999383289</c:v>
                </c:pt>
                <c:pt idx="11762">
                  <c:v>202.34670000076295</c:v>
                </c:pt>
                <c:pt idx="11763">
                  <c:v>202.36356666088105</c:v>
                </c:pt>
                <c:pt idx="11764">
                  <c:v>202.38046666781108</c:v>
                </c:pt>
                <c:pt idx="11765">
                  <c:v>202.39735000133516</c:v>
                </c:pt>
                <c:pt idx="11766">
                  <c:v>202.41426666577658</c:v>
                </c:pt>
                <c:pt idx="11767">
                  <c:v>202.43113333384196</c:v>
                </c:pt>
                <c:pt idx="11768">
                  <c:v>202.44803333282471</c:v>
                </c:pt>
                <c:pt idx="11769">
                  <c:v>202.46488332748413</c:v>
                </c:pt>
                <c:pt idx="11770">
                  <c:v>202.48178333441416</c:v>
                </c:pt>
                <c:pt idx="11771">
                  <c:v>202.49863332907358</c:v>
                </c:pt>
                <c:pt idx="11772">
                  <c:v>202.51551666259766</c:v>
                </c:pt>
                <c:pt idx="11773">
                  <c:v>202.53238333066304</c:v>
                </c:pt>
                <c:pt idx="11774">
                  <c:v>202.54924999872844</c:v>
                </c:pt>
                <c:pt idx="11775">
                  <c:v>202.56614999771119</c:v>
                </c:pt>
                <c:pt idx="11776">
                  <c:v>202.58303333123524</c:v>
                </c:pt>
                <c:pt idx="11777">
                  <c:v>202.59991666475932</c:v>
                </c:pt>
                <c:pt idx="11778">
                  <c:v>202.61681666374207</c:v>
                </c:pt>
                <c:pt idx="11779">
                  <c:v>202.63369999726612</c:v>
                </c:pt>
                <c:pt idx="11780">
                  <c:v>202.6505833307902</c:v>
                </c:pt>
                <c:pt idx="11781">
                  <c:v>202.66746666431428</c:v>
                </c:pt>
                <c:pt idx="11782">
                  <c:v>202.68434999783832</c:v>
                </c:pt>
                <c:pt idx="11783">
                  <c:v>202.70120000044506</c:v>
                </c:pt>
                <c:pt idx="11784">
                  <c:v>202.71813333034515</c:v>
                </c:pt>
                <c:pt idx="11785">
                  <c:v>202.73501666386923</c:v>
                </c:pt>
                <c:pt idx="11786">
                  <c:v>202.75189999739328</c:v>
                </c:pt>
                <c:pt idx="11787">
                  <c:v>202.76875000000001</c:v>
                </c:pt>
                <c:pt idx="11788">
                  <c:v>202.78563333352406</c:v>
                </c:pt>
                <c:pt idx="11789">
                  <c:v>202.80251666704814</c:v>
                </c:pt>
                <c:pt idx="11790">
                  <c:v>202.81940000057222</c:v>
                </c:pt>
                <c:pt idx="11791">
                  <c:v>202.83626666069031</c:v>
                </c:pt>
                <c:pt idx="11792">
                  <c:v>202.85316666762034</c:v>
                </c:pt>
                <c:pt idx="11793">
                  <c:v>202.87005000114442</c:v>
                </c:pt>
                <c:pt idx="11794">
                  <c:v>202.88695000012714</c:v>
                </c:pt>
                <c:pt idx="11795">
                  <c:v>202.90383333365122</c:v>
                </c:pt>
                <c:pt idx="11796">
                  <c:v>202.92073333263397</c:v>
                </c:pt>
                <c:pt idx="11797">
                  <c:v>202.93760000069935</c:v>
                </c:pt>
                <c:pt idx="11798">
                  <c:v>202.9544999996821</c:v>
                </c:pt>
                <c:pt idx="11799">
                  <c:v>202.97138333320618</c:v>
                </c:pt>
                <c:pt idx="11800">
                  <c:v>202.9888166666031</c:v>
                </c:pt>
                <c:pt idx="11801">
                  <c:v>203.00571666558582</c:v>
                </c:pt>
                <c:pt idx="11802">
                  <c:v>203.02261666456857</c:v>
                </c:pt>
                <c:pt idx="11803">
                  <c:v>203.03949999809265</c:v>
                </c:pt>
                <c:pt idx="11804">
                  <c:v>203.0563999970754</c:v>
                </c:pt>
                <c:pt idx="11805">
                  <c:v>203.07326666514078</c:v>
                </c:pt>
                <c:pt idx="11806">
                  <c:v>203.09014999866486</c:v>
                </c:pt>
                <c:pt idx="11807">
                  <c:v>203.10703333218893</c:v>
                </c:pt>
                <c:pt idx="11808">
                  <c:v>203.12388332684836</c:v>
                </c:pt>
                <c:pt idx="11809">
                  <c:v>203.14076666037241</c:v>
                </c:pt>
                <c:pt idx="11810">
                  <c:v>203.15764999389648</c:v>
                </c:pt>
                <c:pt idx="11811">
                  <c:v>203.17453332742056</c:v>
                </c:pt>
                <c:pt idx="11812">
                  <c:v>203.19141666094461</c:v>
                </c:pt>
                <c:pt idx="11813">
                  <c:v>203.20831666787464</c:v>
                </c:pt>
                <c:pt idx="11814">
                  <c:v>203.22520000139872</c:v>
                </c:pt>
                <c:pt idx="11815">
                  <c:v>203.24208332697552</c:v>
                </c:pt>
                <c:pt idx="11816">
                  <c:v>203.25898333390555</c:v>
                </c:pt>
                <c:pt idx="11817">
                  <c:v>203.2758666674296</c:v>
                </c:pt>
                <c:pt idx="11818">
                  <c:v>203.29275000095367</c:v>
                </c:pt>
                <c:pt idx="11819">
                  <c:v>203.30963333447775</c:v>
                </c:pt>
                <c:pt idx="11820">
                  <c:v>203.3265166680018</c:v>
                </c:pt>
                <c:pt idx="11821">
                  <c:v>203.3433999935786</c:v>
                </c:pt>
                <c:pt idx="11822">
                  <c:v>203.36030000050863</c:v>
                </c:pt>
                <c:pt idx="11823">
                  <c:v>203.37714999516805</c:v>
                </c:pt>
                <c:pt idx="11824">
                  <c:v>203.39403332869213</c:v>
                </c:pt>
                <c:pt idx="11825">
                  <c:v>203.41091666221618</c:v>
                </c:pt>
                <c:pt idx="11826">
                  <c:v>203.42778333028158</c:v>
                </c:pt>
                <c:pt idx="11827">
                  <c:v>203.44466666380563</c:v>
                </c:pt>
                <c:pt idx="11828">
                  <c:v>203.46151666641236</c:v>
                </c:pt>
                <c:pt idx="11829">
                  <c:v>203.47843333085379</c:v>
                </c:pt>
                <c:pt idx="11830">
                  <c:v>203.49531666437784</c:v>
                </c:pt>
                <c:pt idx="11831">
                  <c:v>203.51219999790192</c:v>
                </c:pt>
                <c:pt idx="11832">
                  <c:v>203.52908333142599</c:v>
                </c:pt>
                <c:pt idx="11833">
                  <c:v>203.54598333040875</c:v>
                </c:pt>
                <c:pt idx="11834">
                  <c:v>203.56284999847412</c:v>
                </c:pt>
                <c:pt idx="11835">
                  <c:v>203.57976666291555</c:v>
                </c:pt>
                <c:pt idx="11836">
                  <c:v>203.59663333098095</c:v>
                </c:pt>
                <c:pt idx="11837">
                  <c:v>203.61348333358765</c:v>
                </c:pt>
                <c:pt idx="11838">
                  <c:v>203.6303833325704</c:v>
                </c:pt>
                <c:pt idx="11839">
                  <c:v>203.64726666609445</c:v>
                </c:pt>
                <c:pt idx="11840">
                  <c:v>203.66413333415986</c:v>
                </c:pt>
                <c:pt idx="11841">
                  <c:v>203.68101666768391</c:v>
                </c:pt>
                <c:pt idx="11842">
                  <c:v>203.69791666666666</c:v>
                </c:pt>
                <c:pt idx="11843">
                  <c:v>203.71480000019073</c:v>
                </c:pt>
                <c:pt idx="11844">
                  <c:v>203.73166666030883</c:v>
                </c:pt>
                <c:pt idx="11845">
                  <c:v>203.74858333269756</c:v>
                </c:pt>
                <c:pt idx="11846">
                  <c:v>203.76546666622161</c:v>
                </c:pt>
                <c:pt idx="11847">
                  <c:v>203.78231666088104</c:v>
                </c:pt>
                <c:pt idx="11848">
                  <c:v>203.79923333326977</c:v>
                </c:pt>
                <c:pt idx="11849">
                  <c:v>203.81610000133514</c:v>
                </c:pt>
                <c:pt idx="11850">
                  <c:v>203.83298332691191</c:v>
                </c:pt>
                <c:pt idx="11851">
                  <c:v>203.84986666043599</c:v>
                </c:pt>
                <c:pt idx="11852">
                  <c:v>203.8667333285014</c:v>
                </c:pt>
                <c:pt idx="11853">
                  <c:v>203.88363332748412</c:v>
                </c:pt>
                <c:pt idx="11854">
                  <c:v>203.9005166610082</c:v>
                </c:pt>
                <c:pt idx="11855">
                  <c:v>203.91739999453227</c:v>
                </c:pt>
                <c:pt idx="11856">
                  <c:v>203.93428332805632</c:v>
                </c:pt>
                <c:pt idx="11857">
                  <c:v>203.9511666615804</c:v>
                </c:pt>
                <c:pt idx="11858">
                  <c:v>203.96804999510448</c:v>
                </c:pt>
                <c:pt idx="11859">
                  <c:v>203.98493332862853</c:v>
                </c:pt>
                <c:pt idx="11860">
                  <c:v>204.00183332761128</c:v>
                </c:pt>
                <c:pt idx="11861">
                  <c:v>204.01871666113536</c:v>
                </c:pt>
                <c:pt idx="11862">
                  <c:v>204.03563333352406</c:v>
                </c:pt>
                <c:pt idx="11863">
                  <c:v>204.05249999364216</c:v>
                </c:pt>
                <c:pt idx="11864">
                  <c:v>204.06940000057222</c:v>
                </c:pt>
                <c:pt idx="11865">
                  <c:v>204.08628333409627</c:v>
                </c:pt>
                <c:pt idx="11866">
                  <c:v>204.10316666762034</c:v>
                </c:pt>
                <c:pt idx="11867">
                  <c:v>204.12005000114442</c:v>
                </c:pt>
                <c:pt idx="11868">
                  <c:v>204.13693333466847</c:v>
                </c:pt>
                <c:pt idx="11869">
                  <c:v>204.15381666024527</c:v>
                </c:pt>
                <c:pt idx="11870">
                  <c:v>204.1707166671753</c:v>
                </c:pt>
                <c:pt idx="11871">
                  <c:v>204.18760000069935</c:v>
                </c:pt>
                <c:pt idx="11872">
                  <c:v>204.20448333422343</c:v>
                </c:pt>
                <c:pt idx="11873">
                  <c:v>204.2213666677475</c:v>
                </c:pt>
                <c:pt idx="11874">
                  <c:v>204.23826666673025</c:v>
                </c:pt>
                <c:pt idx="11875">
                  <c:v>204.25511666138968</c:v>
                </c:pt>
                <c:pt idx="11876">
                  <c:v>204.27199999491373</c:v>
                </c:pt>
                <c:pt idx="11877">
                  <c:v>204.28889999389648</c:v>
                </c:pt>
                <c:pt idx="11878">
                  <c:v>204.30580000082651</c:v>
                </c:pt>
                <c:pt idx="11879">
                  <c:v>204.32264999548593</c:v>
                </c:pt>
                <c:pt idx="11880">
                  <c:v>204.33956666787466</c:v>
                </c:pt>
                <c:pt idx="11881">
                  <c:v>204.35645000139871</c:v>
                </c:pt>
                <c:pt idx="11882">
                  <c:v>204.37336666584014</c:v>
                </c:pt>
                <c:pt idx="11883">
                  <c:v>204.39024999936422</c:v>
                </c:pt>
                <c:pt idx="11884">
                  <c:v>204.40713333288829</c:v>
                </c:pt>
                <c:pt idx="11885">
                  <c:v>204.42400000095367</c:v>
                </c:pt>
                <c:pt idx="11886">
                  <c:v>204.44088333447775</c:v>
                </c:pt>
                <c:pt idx="11887">
                  <c:v>204.4577833334605</c:v>
                </c:pt>
                <c:pt idx="11888">
                  <c:v>204.47468333244325</c:v>
                </c:pt>
                <c:pt idx="11889">
                  <c:v>204.4915666659673</c:v>
                </c:pt>
                <c:pt idx="11890">
                  <c:v>204.5084333340327</c:v>
                </c:pt>
                <c:pt idx="11891">
                  <c:v>204.52531666755675</c:v>
                </c:pt>
                <c:pt idx="11892">
                  <c:v>204.54218332767488</c:v>
                </c:pt>
                <c:pt idx="11893">
                  <c:v>204.55906666119893</c:v>
                </c:pt>
                <c:pt idx="11894">
                  <c:v>204.57596666018168</c:v>
                </c:pt>
                <c:pt idx="11895">
                  <c:v>204.59284999370576</c:v>
                </c:pt>
                <c:pt idx="11896">
                  <c:v>204.6097333272298</c:v>
                </c:pt>
                <c:pt idx="11897">
                  <c:v>204.62661666075388</c:v>
                </c:pt>
                <c:pt idx="11898">
                  <c:v>204.64351666768391</c:v>
                </c:pt>
                <c:pt idx="11899">
                  <c:v>204.66038332780201</c:v>
                </c:pt>
                <c:pt idx="11900">
                  <c:v>204.67730000019074</c:v>
                </c:pt>
                <c:pt idx="11901">
                  <c:v>204.69414999485016</c:v>
                </c:pt>
                <c:pt idx="11902">
                  <c:v>204.71104999383292</c:v>
                </c:pt>
                <c:pt idx="11903">
                  <c:v>204.72791666189829</c:v>
                </c:pt>
                <c:pt idx="11904">
                  <c:v>204.74479999542237</c:v>
                </c:pt>
                <c:pt idx="11905">
                  <c:v>204.76164999802907</c:v>
                </c:pt>
                <c:pt idx="11906">
                  <c:v>204.77854999701182</c:v>
                </c:pt>
                <c:pt idx="11907">
                  <c:v>204.79578332901002</c:v>
                </c:pt>
                <c:pt idx="11908">
                  <c:v>204.81266666253407</c:v>
                </c:pt>
                <c:pt idx="11909">
                  <c:v>204.8295166651408</c:v>
                </c:pt>
                <c:pt idx="11910">
                  <c:v>204.84639999866485</c:v>
                </c:pt>
                <c:pt idx="11911">
                  <c:v>204.86328333218893</c:v>
                </c:pt>
                <c:pt idx="11912">
                  <c:v>204.88018333117168</c:v>
                </c:pt>
                <c:pt idx="11913">
                  <c:v>204.89706666469573</c:v>
                </c:pt>
                <c:pt idx="11914">
                  <c:v>204.91394999821981</c:v>
                </c:pt>
                <c:pt idx="11915">
                  <c:v>204.93084999720256</c:v>
                </c:pt>
                <c:pt idx="11916">
                  <c:v>204.94773333072663</c:v>
                </c:pt>
                <c:pt idx="11917">
                  <c:v>204.96459999879201</c:v>
                </c:pt>
                <c:pt idx="11918">
                  <c:v>204.98151666323344</c:v>
                </c:pt>
                <c:pt idx="11919">
                  <c:v>204.99839999675751</c:v>
                </c:pt>
                <c:pt idx="11920">
                  <c:v>205.01524999936422</c:v>
                </c:pt>
                <c:pt idx="11921">
                  <c:v>205.03214999834697</c:v>
                </c:pt>
                <c:pt idx="11922">
                  <c:v>205.04903333187104</c:v>
                </c:pt>
                <c:pt idx="11923">
                  <c:v>205.06588333447775</c:v>
                </c:pt>
                <c:pt idx="11924">
                  <c:v>205.08273332913717</c:v>
                </c:pt>
                <c:pt idx="11925">
                  <c:v>205.09958333174387</c:v>
                </c:pt>
                <c:pt idx="11926">
                  <c:v>205.11648333072662</c:v>
                </c:pt>
                <c:pt idx="11927">
                  <c:v>205.133349998792</c:v>
                </c:pt>
                <c:pt idx="11928">
                  <c:v>205.1502166668574</c:v>
                </c:pt>
                <c:pt idx="11929">
                  <c:v>205.16711666584015</c:v>
                </c:pt>
                <c:pt idx="11930">
                  <c:v>205.18398333390553</c:v>
                </c:pt>
                <c:pt idx="11931">
                  <c:v>205.20086666742961</c:v>
                </c:pt>
                <c:pt idx="11932">
                  <c:v>205.21775000095369</c:v>
                </c:pt>
                <c:pt idx="11933">
                  <c:v>205.23463333447773</c:v>
                </c:pt>
                <c:pt idx="11934">
                  <c:v>205.25193332831066</c:v>
                </c:pt>
                <c:pt idx="11935">
                  <c:v>205.26883332729341</c:v>
                </c:pt>
                <c:pt idx="11936">
                  <c:v>205.28571666081746</c:v>
                </c:pt>
                <c:pt idx="11937">
                  <c:v>205.30259999434153</c:v>
                </c:pt>
                <c:pt idx="11938">
                  <c:v>205.31951666673024</c:v>
                </c:pt>
                <c:pt idx="11939">
                  <c:v>205.33638332684833</c:v>
                </c:pt>
                <c:pt idx="11940">
                  <c:v>205.35326666037241</c:v>
                </c:pt>
                <c:pt idx="11941">
                  <c:v>205.37014999389649</c:v>
                </c:pt>
                <c:pt idx="11942">
                  <c:v>205.38701666196187</c:v>
                </c:pt>
                <c:pt idx="11943">
                  <c:v>205.40389999548594</c:v>
                </c:pt>
                <c:pt idx="11944">
                  <c:v>205.42078332901002</c:v>
                </c:pt>
                <c:pt idx="11945">
                  <c:v>205.43766666253407</c:v>
                </c:pt>
                <c:pt idx="11946">
                  <c:v>205.45454999605815</c:v>
                </c:pt>
                <c:pt idx="11947">
                  <c:v>205.4714499950409</c:v>
                </c:pt>
                <c:pt idx="11948">
                  <c:v>205.48833332856495</c:v>
                </c:pt>
                <c:pt idx="11949">
                  <c:v>205.5052333275477</c:v>
                </c:pt>
                <c:pt idx="11950">
                  <c:v>205.52211666107178</c:v>
                </c:pt>
                <c:pt idx="11951">
                  <c:v>205.53901666800181</c:v>
                </c:pt>
                <c:pt idx="11952">
                  <c:v>205.55589999357861</c:v>
                </c:pt>
                <c:pt idx="11953">
                  <c:v>205.57280000050864</c:v>
                </c:pt>
                <c:pt idx="11954">
                  <c:v>205.58969999949139</c:v>
                </c:pt>
                <c:pt idx="11955">
                  <c:v>205.60696666240693</c:v>
                </c:pt>
                <c:pt idx="11956">
                  <c:v>205.62384999593098</c:v>
                </c:pt>
                <c:pt idx="11957">
                  <c:v>205.64074999491373</c:v>
                </c:pt>
                <c:pt idx="11958">
                  <c:v>205.65763332843781</c:v>
                </c:pt>
                <c:pt idx="11959">
                  <c:v>205.67453332742056</c:v>
                </c:pt>
                <c:pt idx="11960">
                  <c:v>205.69138333002726</c:v>
                </c:pt>
                <c:pt idx="11961">
                  <c:v>205.70826666355134</c:v>
                </c:pt>
                <c:pt idx="11962">
                  <c:v>205.72514999707539</c:v>
                </c:pt>
                <c:pt idx="11963">
                  <c:v>205.7420166651408</c:v>
                </c:pt>
                <c:pt idx="11964">
                  <c:v>205.75889999866484</c:v>
                </c:pt>
                <c:pt idx="11965">
                  <c:v>205.77578333218892</c:v>
                </c:pt>
                <c:pt idx="11966">
                  <c:v>205.792666665713</c:v>
                </c:pt>
                <c:pt idx="11967">
                  <c:v>205.80958333015442</c:v>
                </c:pt>
                <c:pt idx="11968">
                  <c:v>205.82646666367847</c:v>
                </c:pt>
                <c:pt idx="11969">
                  <c:v>205.84334999720255</c:v>
                </c:pt>
                <c:pt idx="11970">
                  <c:v>205.86099999745687</c:v>
                </c:pt>
                <c:pt idx="11971">
                  <c:v>205.87788333098095</c:v>
                </c:pt>
                <c:pt idx="11972">
                  <c:v>205.894766664505</c:v>
                </c:pt>
                <c:pt idx="11973">
                  <c:v>205.91166666348775</c:v>
                </c:pt>
                <c:pt idx="11974">
                  <c:v>205.92853333155315</c:v>
                </c:pt>
                <c:pt idx="11975">
                  <c:v>205.94543333053588</c:v>
                </c:pt>
                <c:pt idx="11976">
                  <c:v>205.96231666405995</c:v>
                </c:pt>
                <c:pt idx="11977">
                  <c:v>205.97921666304271</c:v>
                </c:pt>
                <c:pt idx="11978">
                  <c:v>205.99606666564941</c:v>
                </c:pt>
                <c:pt idx="11979">
                  <c:v>206.01294999917349</c:v>
                </c:pt>
                <c:pt idx="11980">
                  <c:v>206.02981666723886</c:v>
                </c:pt>
                <c:pt idx="11981">
                  <c:v>206.04673333168029</c:v>
                </c:pt>
                <c:pt idx="11982">
                  <c:v>206.06361666520436</c:v>
                </c:pt>
                <c:pt idx="11983">
                  <c:v>206.08051666418712</c:v>
                </c:pt>
                <c:pt idx="11984">
                  <c:v>206.09739999771119</c:v>
                </c:pt>
                <c:pt idx="11985">
                  <c:v>206.11429999669392</c:v>
                </c:pt>
                <c:pt idx="11986">
                  <c:v>206.13118333021799</c:v>
                </c:pt>
                <c:pt idx="11987">
                  <c:v>206.14806666374207</c:v>
                </c:pt>
                <c:pt idx="11988">
                  <c:v>206.16493333180745</c:v>
                </c:pt>
                <c:pt idx="11989">
                  <c:v>206.18179999987285</c:v>
                </c:pt>
                <c:pt idx="11990">
                  <c:v>206.19866666793823</c:v>
                </c:pt>
                <c:pt idx="11991">
                  <c:v>206.21554999351503</c:v>
                </c:pt>
                <c:pt idx="11992">
                  <c:v>206.23245000044506</c:v>
                </c:pt>
                <c:pt idx="11993">
                  <c:v>206.24929999510448</c:v>
                </c:pt>
                <c:pt idx="11994">
                  <c:v>206.26614999771118</c:v>
                </c:pt>
                <c:pt idx="11995">
                  <c:v>206.28303333123526</c:v>
                </c:pt>
                <c:pt idx="11996">
                  <c:v>206.29989999930064</c:v>
                </c:pt>
                <c:pt idx="11997">
                  <c:v>206.31678333282471</c:v>
                </c:pt>
                <c:pt idx="11998">
                  <c:v>206.33365000089009</c:v>
                </c:pt>
                <c:pt idx="11999">
                  <c:v>206.35053333441417</c:v>
                </c:pt>
                <c:pt idx="12000">
                  <c:v>206.36739999453226</c:v>
                </c:pt>
                <c:pt idx="12001">
                  <c:v>206.38429999351501</c:v>
                </c:pt>
                <c:pt idx="12002">
                  <c:v>206.40118332703909</c:v>
                </c:pt>
                <c:pt idx="12003">
                  <c:v>206.41808333396912</c:v>
                </c:pt>
                <c:pt idx="12004">
                  <c:v>206.43496666749317</c:v>
                </c:pt>
                <c:pt idx="12005">
                  <c:v>206.45186666647592</c:v>
                </c:pt>
                <c:pt idx="12006">
                  <c:v>206.46876666545867</c:v>
                </c:pt>
                <c:pt idx="12007">
                  <c:v>206.48566666444142</c:v>
                </c:pt>
                <c:pt idx="12008">
                  <c:v>206.50256666342418</c:v>
                </c:pt>
                <c:pt idx="12009">
                  <c:v>206.51946666240693</c:v>
                </c:pt>
                <c:pt idx="12010">
                  <c:v>206.53634999593098</c:v>
                </c:pt>
                <c:pt idx="12011">
                  <c:v>206.55324999491373</c:v>
                </c:pt>
                <c:pt idx="12012">
                  <c:v>206.57013332843781</c:v>
                </c:pt>
                <c:pt idx="12013">
                  <c:v>206.58699999650318</c:v>
                </c:pt>
                <c:pt idx="12014">
                  <c:v>206.60384999910991</c:v>
                </c:pt>
                <c:pt idx="12015">
                  <c:v>206.62073333263396</c:v>
                </c:pt>
                <c:pt idx="12016">
                  <c:v>206.63760000069936</c:v>
                </c:pt>
                <c:pt idx="12017">
                  <c:v>206.65446666081746</c:v>
                </c:pt>
                <c:pt idx="12018">
                  <c:v>206.67134999434154</c:v>
                </c:pt>
                <c:pt idx="12019">
                  <c:v>206.68823332786559</c:v>
                </c:pt>
                <c:pt idx="12020">
                  <c:v>206.70513332684834</c:v>
                </c:pt>
                <c:pt idx="12021">
                  <c:v>206.72198332945507</c:v>
                </c:pt>
                <c:pt idx="12022">
                  <c:v>206.73886666297912</c:v>
                </c:pt>
                <c:pt idx="12023">
                  <c:v>206.75576666196187</c:v>
                </c:pt>
                <c:pt idx="12024">
                  <c:v>206.77261666456857</c:v>
                </c:pt>
                <c:pt idx="12025">
                  <c:v>206.78949999809265</c:v>
                </c:pt>
                <c:pt idx="12026">
                  <c:v>206.8063999970754</c:v>
                </c:pt>
                <c:pt idx="12027">
                  <c:v>206.82328333059948</c:v>
                </c:pt>
                <c:pt idx="12028">
                  <c:v>206.84016666412353</c:v>
                </c:pt>
                <c:pt idx="12029">
                  <c:v>206.85704999764761</c:v>
                </c:pt>
                <c:pt idx="12030">
                  <c:v>206.87390000025431</c:v>
                </c:pt>
                <c:pt idx="12031">
                  <c:v>206.89078333377839</c:v>
                </c:pt>
                <c:pt idx="12032">
                  <c:v>206.90768333276114</c:v>
                </c:pt>
                <c:pt idx="12033">
                  <c:v>206.92456666628519</c:v>
                </c:pt>
                <c:pt idx="12034">
                  <c:v>206.94146666526794</c:v>
                </c:pt>
                <c:pt idx="12035">
                  <c:v>206.95834999879202</c:v>
                </c:pt>
                <c:pt idx="12036">
                  <c:v>206.97524999777477</c:v>
                </c:pt>
                <c:pt idx="12037">
                  <c:v>206.99213333129882</c:v>
                </c:pt>
                <c:pt idx="12038">
                  <c:v>207.00903333028157</c:v>
                </c:pt>
                <c:pt idx="12039">
                  <c:v>207.02591666380565</c:v>
                </c:pt>
                <c:pt idx="12040">
                  <c:v>207.0428166627884</c:v>
                </c:pt>
                <c:pt idx="12041">
                  <c:v>207.05971666177115</c:v>
                </c:pt>
                <c:pt idx="12042">
                  <c:v>207.07663333415985</c:v>
                </c:pt>
                <c:pt idx="12043">
                  <c:v>207.09349999427795</c:v>
                </c:pt>
                <c:pt idx="12044">
                  <c:v>207.11040000120798</c:v>
                </c:pt>
                <c:pt idx="12045">
                  <c:v>207.1272499958674</c:v>
                </c:pt>
                <c:pt idx="12046">
                  <c:v>207.14414999485015</c:v>
                </c:pt>
                <c:pt idx="12047">
                  <c:v>207.16101666291556</c:v>
                </c:pt>
                <c:pt idx="12048">
                  <c:v>207.17789999643961</c:v>
                </c:pt>
                <c:pt idx="12049">
                  <c:v>207.19478332996368</c:v>
                </c:pt>
                <c:pt idx="12050">
                  <c:v>207.21166666348776</c:v>
                </c:pt>
                <c:pt idx="12051">
                  <c:v>207.22854999701181</c:v>
                </c:pt>
                <c:pt idx="12052">
                  <c:v>207.24543333053589</c:v>
                </c:pt>
                <c:pt idx="12053">
                  <c:v>207.26233332951864</c:v>
                </c:pt>
                <c:pt idx="12054">
                  <c:v>207.27921666304272</c:v>
                </c:pt>
                <c:pt idx="12055">
                  <c:v>207.29609999656677</c:v>
                </c:pt>
                <c:pt idx="12056">
                  <c:v>207.31299999554952</c:v>
                </c:pt>
                <c:pt idx="12057">
                  <c:v>207.32986666361492</c:v>
                </c:pt>
                <c:pt idx="12058">
                  <c:v>207.34674999713897</c:v>
                </c:pt>
                <c:pt idx="12059">
                  <c:v>207.36364999612172</c:v>
                </c:pt>
                <c:pt idx="12060">
                  <c:v>207.38054999510447</c:v>
                </c:pt>
                <c:pt idx="12061">
                  <c:v>207.39741666316985</c:v>
                </c:pt>
                <c:pt idx="12062">
                  <c:v>207.41429999669393</c:v>
                </c:pt>
                <c:pt idx="12063">
                  <c:v>207.43114999930063</c:v>
                </c:pt>
                <c:pt idx="12064">
                  <c:v>207.44803333282471</c:v>
                </c:pt>
                <c:pt idx="12065">
                  <c:v>207.46490000089008</c:v>
                </c:pt>
                <c:pt idx="12066">
                  <c:v>207.48176666100821</c:v>
                </c:pt>
                <c:pt idx="12067">
                  <c:v>207.49864999453226</c:v>
                </c:pt>
                <c:pt idx="12068">
                  <c:v>207.51554999351501</c:v>
                </c:pt>
                <c:pt idx="12069">
                  <c:v>207.53243332703909</c:v>
                </c:pt>
                <c:pt idx="12070">
                  <c:v>207.54933333396912</c:v>
                </c:pt>
                <c:pt idx="12071">
                  <c:v>207.56621666749319</c:v>
                </c:pt>
                <c:pt idx="12072">
                  <c:v>207.58311666647595</c:v>
                </c:pt>
                <c:pt idx="12073">
                  <c:v>207.6</c:v>
                </c:pt>
                <c:pt idx="12074">
                  <c:v>207.61689999898275</c:v>
                </c:pt>
                <c:pt idx="12075">
                  <c:v>207.63378333250682</c:v>
                </c:pt>
                <c:pt idx="12076">
                  <c:v>207.65068333148957</c:v>
                </c:pt>
                <c:pt idx="12077">
                  <c:v>207.6675833304723</c:v>
                </c:pt>
                <c:pt idx="12078">
                  <c:v>207.68448332945505</c:v>
                </c:pt>
                <c:pt idx="12079">
                  <c:v>207.70136666297913</c:v>
                </c:pt>
                <c:pt idx="12080">
                  <c:v>207.7182499965032</c:v>
                </c:pt>
                <c:pt idx="12081">
                  <c:v>207.73511666456858</c:v>
                </c:pt>
                <c:pt idx="12082">
                  <c:v>207.75198333263398</c:v>
                </c:pt>
                <c:pt idx="12083">
                  <c:v>207.76885000069936</c:v>
                </c:pt>
                <c:pt idx="12084">
                  <c:v>207.78576666514078</c:v>
                </c:pt>
                <c:pt idx="12085">
                  <c:v>207.80264999866486</c:v>
                </c:pt>
                <c:pt idx="12086">
                  <c:v>207.81950000127156</c:v>
                </c:pt>
                <c:pt idx="12087">
                  <c:v>207.83638332684833</c:v>
                </c:pt>
                <c:pt idx="12088">
                  <c:v>207.85328333377839</c:v>
                </c:pt>
                <c:pt idx="12089">
                  <c:v>207.87013332843782</c:v>
                </c:pt>
                <c:pt idx="12090">
                  <c:v>207.88701666196187</c:v>
                </c:pt>
                <c:pt idx="12091">
                  <c:v>207.90391666094462</c:v>
                </c:pt>
                <c:pt idx="12092">
                  <c:v>207.92079999446869</c:v>
                </c:pt>
                <c:pt idx="12093">
                  <c:v>207.93766666253407</c:v>
                </c:pt>
                <c:pt idx="12094">
                  <c:v>207.95460000038148</c:v>
                </c:pt>
                <c:pt idx="12095">
                  <c:v>207.97148333390552</c:v>
                </c:pt>
                <c:pt idx="12096">
                  <c:v>207.98834999402365</c:v>
                </c:pt>
                <c:pt idx="12097">
                  <c:v>208.00525000095368</c:v>
                </c:pt>
                <c:pt idx="12098">
                  <c:v>208.02211666107178</c:v>
                </c:pt>
                <c:pt idx="12099">
                  <c:v>208.03894999821981</c:v>
                </c:pt>
                <c:pt idx="12100">
                  <c:v>208.05584999720256</c:v>
                </c:pt>
                <c:pt idx="12101">
                  <c:v>208.07274999618531</c:v>
                </c:pt>
                <c:pt idx="12102">
                  <c:v>208.08964999516806</c:v>
                </c:pt>
                <c:pt idx="12103">
                  <c:v>208.10649999777476</c:v>
                </c:pt>
                <c:pt idx="12104">
                  <c:v>208.12339999675751</c:v>
                </c:pt>
                <c:pt idx="12105">
                  <c:v>208.14024999936422</c:v>
                </c:pt>
                <c:pt idx="12106">
                  <c:v>208.15714999834697</c:v>
                </c:pt>
                <c:pt idx="12107">
                  <c:v>208.17403333187104</c:v>
                </c:pt>
                <c:pt idx="12108">
                  <c:v>208.19091666539509</c:v>
                </c:pt>
                <c:pt idx="12109">
                  <c:v>208.20779999891917</c:v>
                </c:pt>
                <c:pt idx="12110">
                  <c:v>208.22469999790192</c:v>
                </c:pt>
                <c:pt idx="12111">
                  <c:v>208.24158333142597</c:v>
                </c:pt>
                <c:pt idx="12112">
                  <c:v>208.25846666495005</c:v>
                </c:pt>
                <c:pt idx="12113">
                  <c:v>208.27534999847413</c:v>
                </c:pt>
                <c:pt idx="12114">
                  <c:v>208.29220000108083</c:v>
                </c:pt>
                <c:pt idx="12115">
                  <c:v>208.30908333460491</c:v>
                </c:pt>
                <c:pt idx="12116">
                  <c:v>208.32596666018168</c:v>
                </c:pt>
                <c:pt idx="12117">
                  <c:v>208.34284999370576</c:v>
                </c:pt>
                <c:pt idx="12118">
                  <c:v>208.35971666177113</c:v>
                </c:pt>
                <c:pt idx="12119">
                  <c:v>208.37661666075388</c:v>
                </c:pt>
                <c:pt idx="12120">
                  <c:v>208.39348332881929</c:v>
                </c:pt>
                <c:pt idx="12121">
                  <c:v>208.41036666234334</c:v>
                </c:pt>
                <c:pt idx="12122">
                  <c:v>208.42726666132609</c:v>
                </c:pt>
                <c:pt idx="12123">
                  <c:v>208.44413332939149</c:v>
                </c:pt>
                <c:pt idx="12124">
                  <c:v>208.46098333199819</c:v>
                </c:pt>
                <c:pt idx="12125">
                  <c:v>208.4778333346049</c:v>
                </c:pt>
                <c:pt idx="12126">
                  <c:v>208.49471666018169</c:v>
                </c:pt>
                <c:pt idx="12127">
                  <c:v>208.51198333104452</c:v>
                </c:pt>
                <c:pt idx="12128">
                  <c:v>208.5288666645686</c:v>
                </c:pt>
                <c:pt idx="12129">
                  <c:v>208.54573333263397</c:v>
                </c:pt>
                <c:pt idx="12130">
                  <c:v>208.56261666615805</c:v>
                </c:pt>
                <c:pt idx="12131">
                  <c:v>208.5794999996821</c:v>
                </c:pt>
                <c:pt idx="12132">
                  <c:v>208.59639999866485</c:v>
                </c:pt>
                <c:pt idx="12133">
                  <c:v>208.61326666673025</c:v>
                </c:pt>
                <c:pt idx="12134">
                  <c:v>208.63011666138968</c:v>
                </c:pt>
                <c:pt idx="12135">
                  <c:v>208.64701666037243</c:v>
                </c:pt>
                <c:pt idx="12136">
                  <c:v>208.66389999389648</c:v>
                </c:pt>
                <c:pt idx="12137">
                  <c:v>208.68076666196188</c:v>
                </c:pt>
                <c:pt idx="12138">
                  <c:v>208.69764999548593</c:v>
                </c:pt>
                <c:pt idx="12139">
                  <c:v>208.71451666355134</c:v>
                </c:pt>
                <c:pt idx="12140">
                  <c:v>208.73138333161671</c:v>
                </c:pt>
                <c:pt idx="12141">
                  <c:v>208.74823333422344</c:v>
                </c:pt>
                <c:pt idx="12142">
                  <c:v>208.76513333320617</c:v>
                </c:pt>
                <c:pt idx="12143">
                  <c:v>208.78203333218892</c:v>
                </c:pt>
                <c:pt idx="12144">
                  <c:v>208.79890000025432</c:v>
                </c:pt>
                <c:pt idx="12145">
                  <c:v>208.81579999923707</c:v>
                </c:pt>
                <c:pt idx="12146">
                  <c:v>208.83269999821979</c:v>
                </c:pt>
                <c:pt idx="12147">
                  <c:v>208.84959999720255</c:v>
                </c:pt>
                <c:pt idx="12148">
                  <c:v>208.86653332710267</c:v>
                </c:pt>
                <c:pt idx="12149">
                  <c:v>208.8834333340327</c:v>
                </c:pt>
                <c:pt idx="12150">
                  <c:v>208.90031666755675</c:v>
                </c:pt>
                <c:pt idx="12151">
                  <c:v>208.91718332767488</c:v>
                </c:pt>
                <c:pt idx="12152">
                  <c:v>208.93406666119893</c:v>
                </c:pt>
                <c:pt idx="12153">
                  <c:v>208.95096666018168</c:v>
                </c:pt>
                <c:pt idx="12154">
                  <c:v>208.96784999370576</c:v>
                </c:pt>
                <c:pt idx="12155">
                  <c:v>208.98475000063578</c:v>
                </c:pt>
                <c:pt idx="12156">
                  <c:v>209.00163333415986</c:v>
                </c:pt>
                <c:pt idx="12157">
                  <c:v>209.01853333314259</c:v>
                </c:pt>
                <c:pt idx="12158">
                  <c:v>209.03540000120799</c:v>
                </c:pt>
                <c:pt idx="12159">
                  <c:v>209.05228333473207</c:v>
                </c:pt>
                <c:pt idx="12160">
                  <c:v>209.06916666030884</c:v>
                </c:pt>
                <c:pt idx="12161">
                  <c:v>209.08606666723887</c:v>
                </c:pt>
                <c:pt idx="12162">
                  <c:v>209.10293332735696</c:v>
                </c:pt>
                <c:pt idx="12163">
                  <c:v>209.11979999542237</c:v>
                </c:pt>
                <c:pt idx="12164">
                  <c:v>209.13666666348774</c:v>
                </c:pt>
                <c:pt idx="12165">
                  <c:v>209.1535666624705</c:v>
                </c:pt>
                <c:pt idx="12166">
                  <c:v>209.1704166650772</c:v>
                </c:pt>
                <c:pt idx="12167">
                  <c:v>209.18729999860128</c:v>
                </c:pt>
                <c:pt idx="12168">
                  <c:v>209.20416666666668</c:v>
                </c:pt>
                <c:pt idx="12169">
                  <c:v>209.22103333473206</c:v>
                </c:pt>
                <c:pt idx="12170">
                  <c:v>209.23791666030883</c:v>
                </c:pt>
                <c:pt idx="12171">
                  <c:v>209.25481666723888</c:v>
                </c:pt>
                <c:pt idx="12172">
                  <c:v>209.27170000076293</c:v>
                </c:pt>
                <c:pt idx="12173">
                  <c:v>209.28858333428701</c:v>
                </c:pt>
                <c:pt idx="12174">
                  <c:v>209.30548333326976</c:v>
                </c:pt>
                <c:pt idx="12175">
                  <c:v>209.32236666679381</c:v>
                </c:pt>
                <c:pt idx="12176">
                  <c:v>209.33925000031789</c:v>
                </c:pt>
                <c:pt idx="12177">
                  <c:v>209.35613333384197</c:v>
                </c:pt>
                <c:pt idx="12178">
                  <c:v>209.37303333282472</c:v>
                </c:pt>
                <c:pt idx="12179">
                  <c:v>209.38991666634877</c:v>
                </c:pt>
                <c:pt idx="12180">
                  <c:v>209.40681666533152</c:v>
                </c:pt>
                <c:pt idx="12181">
                  <c:v>209.42371666431427</c:v>
                </c:pt>
                <c:pt idx="12182">
                  <c:v>209.44058333237965</c:v>
                </c:pt>
                <c:pt idx="12183">
                  <c:v>209.4574833313624</c:v>
                </c:pt>
                <c:pt idx="12184">
                  <c:v>209.47436666488647</c:v>
                </c:pt>
                <c:pt idx="12185">
                  <c:v>209.49126666386923</c:v>
                </c:pt>
                <c:pt idx="12186">
                  <c:v>209.5081499973933</c:v>
                </c:pt>
                <c:pt idx="12187">
                  <c:v>209.52504999637603</c:v>
                </c:pt>
                <c:pt idx="12188">
                  <c:v>209.5419333299001</c:v>
                </c:pt>
                <c:pt idx="12189">
                  <c:v>209.55883332888286</c:v>
                </c:pt>
                <c:pt idx="12190">
                  <c:v>209.57569999694823</c:v>
                </c:pt>
                <c:pt idx="12191">
                  <c:v>209.59259999593098</c:v>
                </c:pt>
                <c:pt idx="12192">
                  <c:v>209.60946666399639</c:v>
                </c:pt>
                <c:pt idx="12193">
                  <c:v>209.62634999752044</c:v>
                </c:pt>
                <c:pt idx="12194">
                  <c:v>209.64323333104451</c:v>
                </c:pt>
                <c:pt idx="12195">
                  <c:v>209.66013333002726</c:v>
                </c:pt>
                <c:pt idx="12196">
                  <c:v>209.67701666355134</c:v>
                </c:pt>
                <c:pt idx="12197">
                  <c:v>209.69393332799277</c:v>
                </c:pt>
                <c:pt idx="12198">
                  <c:v>209.71083332697552</c:v>
                </c:pt>
                <c:pt idx="12199">
                  <c:v>209.72773333390555</c:v>
                </c:pt>
                <c:pt idx="12200">
                  <c:v>209.7446166674296</c:v>
                </c:pt>
                <c:pt idx="12201">
                  <c:v>209.76150000095367</c:v>
                </c:pt>
                <c:pt idx="12202">
                  <c:v>209.77838333447775</c:v>
                </c:pt>
                <c:pt idx="12203">
                  <c:v>209.79524999459585</c:v>
                </c:pt>
                <c:pt idx="12204">
                  <c:v>209.8121499935786</c:v>
                </c:pt>
                <c:pt idx="12205">
                  <c:v>209.82903332710265</c:v>
                </c:pt>
                <c:pt idx="12206">
                  <c:v>209.84589999516805</c:v>
                </c:pt>
                <c:pt idx="12207">
                  <c:v>209.86279999415081</c:v>
                </c:pt>
                <c:pt idx="12208">
                  <c:v>209.87968332767485</c:v>
                </c:pt>
                <c:pt idx="12209">
                  <c:v>209.89656666119893</c:v>
                </c:pt>
                <c:pt idx="12210">
                  <c:v>209.91346666018168</c:v>
                </c:pt>
                <c:pt idx="12211">
                  <c:v>209.93034999370576</c:v>
                </c:pt>
                <c:pt idx="12212">
                  <c:v>209.94719999631246</c:v>
                </c:pt>
                <c:pt idx="12213">
                  <c:v>209.96411666075389</c:v>
                </c:pt>
                <c:pt idx="12214">
                  <c:v>209.98099999427797</c:v>
                </c:pt>
                <c:pt idx="12215">
                  <c:v>209.99791666666667</c:v>
                </c:pt>
                <c:pt idx="12216">
                  <c:v>210.01480000019075</c:v>
                </c:pt>
                <c:pt idx="12217">
                  <c:v>210.03164999485017</c:v>
                </c:pt>
                <c:pt idx="12218">
                  <c:v>210.04853332837422</c:v>
                </c:pt>
                <c:pt idx="12219">
                  <c:v>210.06538333098095</c:v>
                </c:pt>
                <c:pt idx="12220">
                  <c:v>210.08223333358765</c:v>
                </c:pt>
                <c:pt idx="12221">
                  <c:v>210.09914999802908</c:v>
                </c:pt>
                <c:pt idx="12222">
                  <c:v>210.11603333155315</c:v>
                </c:pt>
                <c:pt idx="12223">
                  <c:v>210.13293333053588</c:v>
                </c:pt>
                <c:pt idx="12224">
                  <c:v>210.14981666405995</c:v>
                </c:pt>
                <c:pt idx="12225">
                  <c:v>210.16839999357859</c:v>
                </c:pt>
                <c:pt idx="12226">
                  <c:v>210.18528332710267</c:v>
                </c:pt>
                <c:pt idx="12227">
                  <c:v>210.20214999516804</c:v>
                </c:pt>
                <c:pt idx="12228">
                  <c:v>210.21899999777477</c:v>
                </c:pt>
                <c:pt idx="12229">
                  <c:v>210.23723332881929</c:v>
                </c:pt>
                <c:pt idx="12230">
                  <c:v>210.25409999688466</c:v>
                </c:pt>
                <c:pt idx="12231">
                  <c:v>210.27105000019074</c:v>
                </c:pt>
                <c:pt idx="12232">
                  <c:v>210.28791666030884</c:v>
                </c:pt>
                <c:pt idx="12233">
                  <c:v>210.30478332837421</c:v>
                </c:pt>
                <c:pt idx="12234">
                  <c:v>210.32288332780203</c:v>
                </c:pt>
                <c:pt idx="12235">
                  <c:v>210.33974999586741</c:v>
                </c:pt>
                <c:pt idx="12236">
                  <c:v>210.35659999847411</c:v>
                </c:pt>
                <c:pt idx="12237">
                  <c:v>210.37343332767486</c:v>
                </c:pt>
                <c:pt idx="12238">
                  <c:v>210.3915666659673</c:v>
                </c:pt>
                <c:pt idx="12239">
                  <c:v>210.40843333403271</c:v>
                </c:pt>
                <c:pt idx="12240">
                  <c:v>210.42528332869213</c:v>
                </c:pt>
                <c:pt idx="12241">
                  <c:v>210.44214999675751</c:v>
                </c:pt>
                <c:pt idx="12242">
                  <c:v>210.45906666119893</c:v>
                </c:pt>
                <c:pt idx="12243">
                  <c:v>210.47591666380563</c:v>
                </c:pt>
                <c:pt idx="12244">
                  <c:v>210.49276666641236</c:v>
                </c:pt>
                <c:pt idx="12245">
                  <c:v>210.51086666584015</c:v>
                </c:pt>
                <c:pt idx="12246">
                  <c:v>210.52773333390553</c:v>
                </c:pt>
                <c:pt idx="12247">
                  <c:v>210.54458332856495</c:v>
                </c:pt>
                <c:pt idx="12248">
                  <c:v>210.56143333117168</c:v>
                </c:pt>
                <c:pt idx="12249">
                  <c:v>210.5794999996821</c:v>
                </c:pt>
                <c:pt idx="12250">
                  <c:v>210.5963666677475</c:v>
                </c:pt>
                <c:pt idx="12251">
                  <c:v>210.6132333278656</c:v>
                </c:pt>
                <c:pt idx="12252">
                  <c:v>210.63009999593098</c:v>
                </c:pt>
                <c:pt idx="12253">
                  <c:v>210.64706666469573</c:v>
                </c:pt>
                <c:pt idx="12254">
                  <c:v>210.66391666730246</c:v>
                </c:pt>
                <c:pt idx="12255">
                  <c:v>210.68078332742056</c:v>
                </c:pt>
                <c:pt idx="12256">
                  <c:v>210.6990666627884</c:v>
                </c:pt>
                <c:pt idx="12257">
                  <c:v>210.7159166653951</c:v>
                </c:pt>
                <c:pt idx="12258">
                  <c:v>210.73446666399639</c:v>
                </c:pt>
                <c:pt idx="12259">
                  <c:v>210.752099998792</c:v>
                </c:pt>
                <c:pt idx="12260">
                  <c:v>210.76979999542237</c:v>
                </c:pt>
                <c:pt idx="12261">
                  <c:v>210.78668332894642</c:v>
                </c:pt>
                <c:pt idx="12262">
                  <c:v>210.80354999701183</c:v>
                </c:pt>
                <c:pt idx="12263">
                  <c:v>210.82039999961853</c:v>
                </c:pt>
                <c:pt idx="12264">
                  <c:v>210.837366660436</c:v>
                </c:pt>
                <c:pt idx="12265">
                  <c:v>210.85424999396005</c:v>
                </c:pt>
                <c:pt idx="12266">
                  <c:v>210.87115000089008</c:v>
                </c:pt>
                <c:pt idx="12267">
                  <c:v>210.88809999624888</c:v>
                </c:pt>
                <c:pt idx="12268">
                  <c:v>210.90499999523163</c:v>
                </c:pt>
                <c:pt idx="12269">
                  <c:v>210.92186666329701</c:v>
                </c:pt>
                <c:pt idx="12270">
                  <c:v>210.93871666590374</c:v>
                </c:pt>
                <c:pt idx="12271">
                  <c:v>210.95688332716625</c:v>
                </c:pt>
                <c:pt idx="12272">
                  <c:v>210.97374999523163</c:v>
                </c:pt>
                <c:pt idx="12273">
                  <c:v>210.99188333352407</c:v>
                </c:pt>
                <c:pt idx="12274">
                  <c:v>211.0087333281835</c:v>
                </c:pt>
                <c:pt idx="12275">
                  <c:v>211.02559999624887</c:v>
                </c:pt>
                <c:pt idx="12276">
                  <c:v>211.0424499988556</c:v>
                </c:pt>
                <c:pt idx="12277">
                  <c:v>211.05989999771117</c:v>
                </c:pt>
                <c:pt idx="12278">
                  <c:v>211.07678333123525</c:v>
                </c:pt>
                <c:pt idx="12279">
                  <c:v>211.09466666380564</c:v>
                </c:pt>
                <c:pt idx="12280">
                  <c:v>211.11151666641234</c:v>
                </c:pt>
                <c:pt idx="12281">
                  <c:v>211.12874999841054</c:v>
                </c:pt>
                <c:pt idx="12282">
                  <c:v>211.14561666647595</c:v>
                </c:pt>
                <c:pt idx="12283">
                  <c:v>211.16260000069937</c:v>
                </c:pt>
                <c:pt idx="12284">
                  <c:v>211.17949999968212</c:v>
                </c:pt>
                <c:pt idx="12285">
                  <c:v>211.19638333320617</c:v>
                </c:pt>
                <c:pt idx="12286">
                  <c:v>211.21361666520437</c:v>
                </c:pt>
                <c:pt idx="12287">
                  <c:v>211.23046666781107</c:v>
                </c:pt>
                <c:pt idx="12288">
                  <c:v>211.24733332792917</c:v>
                </c:pt>
                <c:pt idx="12289">
                  <c:v>211.26421666145325</c:v>
                </c:pt>
                <c:pt idx="12290">
                  <c:v>211.28239999612171</c:v>
                </c:pt>
                <c:pt idx="12291">
                  <c:v>211.29924999872844</c:v>
                </c:pt>
                <c:pt idx="12292">
                  <c:v>211.31708332697551</c:v>
                </c:pt>
                <c:pt idx="12293">
                  <c:v>211.33396666049958</c:v>
                </c:pt>
                <c:pt idx="12294">
                  <c:v>211.35088333288829</c:v>
                </c:pt>
                <c:pt idx="12295">
                  <c:v>211.36776666641236</c:v>
                </c:pt>
                <c:pt idx="12296">
                  <c:v>211.38464999993641</c:v>
                </c:pt>
                <c:pt idx="12297">
                  <c:v>211.40149999459584</c:v>
                </c:pt>
                <c:pt idx="12298">
                  <c:v>211.41931666533154</c:v>
                </c:pt>
                <c:pt idx="12299">
                  <c:v>211.43619999885559</c:v>
                </c:pt>
                <c:pt idx="12300">
                  <c:v>211.45306666692099</c:v>
                </c:pt>
                <c:pt idx="12301">
                  <c:v>211.46995000044504</c:v>
                </c:pt>
                <c:pt idx="12302">
                  <c:v>211.48684999942779</c:v>
                </c:pt>
                <c:pt idx="12303">
                  <c:v>211.50373333295187</c:v>
                </c:pt>
                <c:pt idx="12304">
                  <c:v>211.52060000101724</c:v>
                </c:pt>
                <c:pt idx="12305">
                  <c:v>211.53758332729339</c:v>
                </c:pt>
                <c:pt idx="12306">
                  <c:v>211.55446666081747</c:v>
                </c:pt>
                <c:pt idx="12307">
                  <c:v>211.57134999434155</c:v>
                </c:pt>
                <c:pt idx="12308">
                  <c:v>211.58819999694825</c:v>
                </c:pt>
                <c:pt idx="12309">
                  <c:v>211.605099995931</c:v>
                </c:pt>
                <c:pt idx="12310">
                  <c:v>211.62198332945505</c:v>
                </c:pt>
                <c:pt idx="12311">
                  <c:v>211.64013333320617</c:v>
                </c:pt>
                <c:pt idx="12312">
                  <c:v>211.65700000127157</c:v>
                </c:pt>
                <c:pt idx="12313">
                  <c:v>211.67388332684834</c:v>
                </c:pt>
                <c:pt idx="12314">
                  <c:v>211.69074999491374</c:v>
                </c:pt>
                <c:pt idx="12315">
                  <c:v>211.70763332843779</c:v>
                </c:pt>
                <c:pt idx="12316">
                  <c:v>211.7244999965032</c:v>
                </c:pt>
                <c:pt idx="12317">
                  <c:v>211.74139999548595</c:v>
                </c:pt>
                <c:pt idx="12318">
                  <c:v>211.7582999944687</c:v>
                </c:pt>
                <c:pt idx="12319">
                  <c:v>211.77516666253408</c:v>
                </c:pt>
                <c:pt idx="12320">
                  <c:v>211.79204999605815</c:v>
                </c:pt>
                <c:pt idx="12321">
                  <c:v>211.8089499950409</c:v>
                </c:pt>
                <c:pt idx="12322">
                  <c:v>211.82581666310628</c:v>
                </c:pt>
                <c:pt idx="12323">
                  <c:v>211.84269999663036</c:v>
                </c:pt>
                <c:pt idx="12324">
                  <c:v>211.85958333015441</c:v>
                </c:pt>
                <c:pt idx="12325">
                  <c:v>211.87646666367849</c:v>
                </c:pt>
                <c:pt idx="12326">
                  <c:v>211.89334999720256</c:v>
                </c:pt>
                <c:pt idx="12327">
                  <c:v>211.91026666164399</c:v>
                </c:pt>
                <c:pt idx="12328">
                  <c:v>211.92714999516804</c:v>
                </c:pt>
                <c:pt idx="12329">
                  <c:v>211.94401666323344</c:v>
                </c:pt>
                <c:pt idx="12330">
                  <c:v>211.96089999675752</c:v>
                </c:pt>
                <c:pt idx="12331">
                  <c:v>211.97776666482289</c:v>
                </c:pt>
                <c:pt idx="12332">
                  <c:v>211.99464999834697</c:v>
                </c:pt>
                <c:pt idx="12333">
                  <c:v>212.01151666641235</c:v>
                </c:pt>
                <c:pt idx="12334">
                  <c:v>212.0284166653951</c:v>
                </c:pt>
                <c:pt idx="12335">
                  <c:v>212.04531666437785</c:v>
                </c:pt>
                <c:pt idx="12336">
                  <c:v>212.06219999790193</c:v>
                </c:pt>
                <c:pt idx="12337">
                  <c:v>212.0790666659673</c:v>
                </c:pt>
                <c:pt idx="12338">
                  <c:v>212.09596666495005</c:v>
                </c:pt>
                <c:pt idx="12339">
                  <c:v>212.11283333301543</c:v>
                </c:pt>
                <c:pt idx="12340">
                  <c:v>212.12971666653951</c:v>
                </c:pt>
                <c:pt idx="12341">
                  <c:v>212.14658333460491</c:v>
                </c:pt>
                <c:pt idx="12342">
                  <c:v>212.1641666650772</c:v>
                </c:pt>
                <c:pt idx="12343">
                  <c:v>212.18104999860128</c:v>
                </c:pt>
                <c:pt idx="12344">
                  <c:v>212.19794999758403</c:v>
                </c:pt>
                <c:pt idx="12345">
                  <c:v>212.21483333110808</c:v>
                </c:pt>
                <c:pt idx="12346">
                  <c:v>212.23208332856495</c:v>
                </c:pt>
                <c:pt idx="12347">
                  <c:v>212.24894999663036</c:v>
                </c:pt>
                <c:pt idx="12348">
                  <c:v>212.26581666469573</c:v>
                </c:pt>
                <c:pt idx="12349">
                  <c:v>212.28269999821981</c:v>
                </c:pt>
                <c:pt idx="12350">
                  <c:v>212.29959999720256</c:v>
                </c:pt>
                <c:pt idx="12351">
                  <c:v>212.31646666526794</c:v>
                </c:pt>
                <c:pt idx="12352">
                  <c:v>212.33334999879202</c:v>
                </c:pt>
                <c:pt idx="12353">
                  <c:v>212.35024999777477</c:v>
                </c:pt>
                <c:pt idx="12354">
                  <c:v>212.36713333129882</c:v>
                </c:pt>
                <c:pt idx="12355">
                  <c:v>212.38399999936422</c:v>
                </c:pt>
                <c:pt idx="12356">
                  <c:v>212.40089999834697</c:v>
                </c:pt>
                <c:pt idx="12357">
                  <c:v>212.41776666641235</c:v>
                </c:pt>
                <c:pt idx="12358">
                  <c:v>212.43464999993643</c:v>
                </c:pt>
                <c:pt idx="12359">
                  <c:v>212.4515333334605</c:v>
                </c:pt>
                <c:pt idx="12360">
                  <c:v>212.46841666698455</c:v>
                </c:pt>
                <c:pt idx="12361">
                  <c:v>212.48530000050863</c:v>
                </c:pt>
                <c:pt idx="12362">
                  <c:v>212.50218333403271</c:v>
                </c:pt>
                <c:pt idx="12363">
                  <c:v>212.51904999415081</c:v>
                </c:pt>
                <c:pt idx="12364">
                  <c:v>212.53593332767485</c:v>
                </c:pt>
                <c:pt idx="12365">
                  <c:v>212.55281666119893</c:v>
                </c:pt>
                <c:pt idx="12366">
                  <c:v>212.56968332926434</c:v>
                </c:pt>
                <c:pt idx="12367">
                  <c:v>212.58659999370576</c:v>
                </c:pt>
                <c:pt idx="12368">
                  <c:v>212.60348332722981</c:v>
                </c:pt>
                <c:pt idx="12369">
                  <c:v>212.62038333415984</c:v>
                </c:pt>
                <c:pt idx="12370">
                  <c:v>212.63760000069936</c:v>
                </c:pt>
                <c:pt idx="12371">
                  <c:v>212.65446666081746</c:v>
                </c:pt>
                <c:pt idx="12372">
                  <c:v>212.67136666774749</c:v>
                </c:pt>
                <c:pt idx="12373">
                  <c:v>212.68825000127157</c:v>
                </c:pt>
                <c:pt idx="12374">
                  <c:v>212.70511666138967</c:v>
                </c:pt>
                <c:pt idx="12375">
                  <c:v>212.72199999491374</c:v>
                </c:pt>
                <c:pt idx="12376">
                  <c:v>212.7388999938965</c:v>
                </c:pt>
                <c:pt idx="12377">
                  <c:v>212.75578332742054</c:v>
                </c:pt>
                <c:pt idx="12378">
                  <c:v>212.77266666094462</c:v>
                </c:pt>
                <c:pt idx="12379">
                  <c:v>212.78953332901</c:v>
                </c:pt>
                <c:pt idx="12380">
                  <c:v>212.80679999987285</c:v>
                </c:pt>
                <c:pt idx="12381">
                  <c:v>212.8236833333969</c:v>
                </c:pt>
                <c:pt idx="12382">
                  <c:v>212.84058333237965</c:v>
                </c:pt>
                <c:pt idx="12383">
                  <c:v>212.85746666590373</c:v>
                </c:pt>
                <c:pt idx="12384">
                  <c:v>212.87434999942781</c:v>
                </c:pt>
                <c:pt idx="12385">
                  <c:v>212.89126666386923</c:v>
                </c:pt>
                <c:pt idx="12386">
                  <c:v>212.90814999739328</c:v>
                </c:pt>
                <c:pt idx="12387">
                  <c:v>212.92531666755676</c:v>
                </c:pt>
                <c:pt idx="12388">
                  <c:v>212.94220000108083</c:v>
                </c:pt>
                <c:pt idx="12389">
                  <c:v>212.95906666119893</c:v>
                </c:pt>
                <c:pt idx="12390">
                  <c:v>212.97594999472301</c:v>
                </c:pt>
                <c:pt idx="12391">
                  <c:v>212.99281666278839</c:v>
                </c:pt>
                <c:pt idx="12392">
                  <c:v>213.00969999631246</c:v>
                </c:pt>
                <c:pt idx="12393">
                  <c:v>213.02656666437784</c:v>
                </c:pt>
                <c:pt idx="12394">
                  <c:v>213.04343333244324</c:v>
                </c:pt>
                <c:pt idx="12395">
                  <c:v>213.06071666081746</c:v>
                </c:pt>
                <c:pt idx="12396">
                  <c:v>213.07759999434154</c:v>
                </c:pt>
                <c:pt idx="12397">
                  <c:v>213.09450000127157</c:v>
                </c:pt>
                <c:pt idx="12398">
                  <c:v>213.11138332684834</c:v>
                </c:pt>
                <c:pt idx="12399">
                  <c:v>213.12826666037242</c:v>
                </c:pt>
                <c:pt idx="12400">
                  <c:v>213.1451499938965</c:v>
                </c:pt>
                <c:pt idx="12401">
                  <c:v>213.16203332742054</c:v>
                </c:pt>
                <c:pt idx="12402">
                  <c:v>213.17891666094462</c:v>
                </c:pt>
                <c:pt idx="12403">
                  <c:v>213.19583333333333</c:v>
                </c:pt>
                <c:pt idx="12404">
                  <c:v>213.2127166668574</c:v>
                </c:pt>
                <c:pt idx="12405">
                  <c:v>213.22960000038148</c:v>
                </c:pt>
                <c:pt idx="12406">
                  <c:v>213.24648333390553</c:v>
                </c:pt>
                <c:pt idx="12407">
                  <c:v>213.26333332856495</c:v>
                </c:pt>
                <c:pt idx="12408">
                  <c:v>213.28019999663036</c:v>
                </c:pt>
                <c:pt idx="12409">
                  <c:v>213.29708333015441</c:v>
                </c:pt>
                <c:pt idx="12410">
                  <c:v>213.31396666367849</c:v>
                </c:pt>
                <c:pt idx="12411">
                  <c:v>213.33084999720256</c:v>
                </c:pt>
                <c:pt idx="12412">
                  <c:v>213.34774999618531</c:v>
                </c:pt>
                <c:pt idx="12413">
                  <c:v>213.36463332970936</c:v>
                </c:pt>
                <c:pt idx="12414">
                  <c:v>213.38151666323344</c:v>
                </c:pt>
                <c:pt idx="12415">
                  <c:v>213.39843332767487</c:v>
                </c:pt>
                <c:pt idx="12416">
                  <c:v>213.41531666119894</c:v>
                </c:pt>
                <c:pt idx="12417">
                  <c:v>213.43219999472299</c:v>
                </c:pt>
                <c:pt idx="12418">
                  <c:v>213.44908332824707</c:v>
                </c:pt>
                <c:pt idx="12419">
                  <c:v>213.46596666177115</c:v>
                </c:pt>
                <c:pt idx="12420">
                  <c:v>213.4828666607539</c:v>
                </c:pt>
                <c:pt idx="12421">
                  <c:v>213.49974999427795</c:v>
                </c:pt>
                <c:pt idx="12422">
                  <c:v>213.51663332780203</c:v>
                </c:pt>
                <c:pt idx="12423">
                  <c:v>213.53353333473206</c:v>
                </c:pt>
                <c:pt idx="12424">
                  <c:v>213.55041666030883</c:v>
                </c:pt>
                <c:pt idx="12425">
                  <c:v>213.5672999938329</c:v>
                </c:pt>
                <c:pt idx="12426">
                  <c:v>213.58418332735698</c:v>
                </c:pt>
                <c:pt idx="12427">
                  <c:v>213.60106666088103</c:v>
                </c:pt>
                <c:pt idx="12428">
                  <c:v>213.61793332894644</c:v>
                </c:pt>
                <c:pt idx="12429">
                  <c:v>213.63481666247051</c:v>
                </c:pt>
                <c:pt idx="12430">
                  <c:v>213.65169999599456</c:v>
                </c:pt>
                <c:pt idx="12431">
                  <c:v>213.66858332951864</c:v>
                </c:pt>
                <c:pt idx="12432">
                  <c:v>213.68544999758402</c:v>
                </c:pt>
                <c:pt idx="12433">
                  <c:v>213.70233333110809</c:v>
                </c:pt>
                <c:pt idx="12434">
                  <c:v>213.71919999917347</c:v>
                </c:pt>
                <c:pt idx="12435">
                  <c:v>213.73609999815622</c:v>
                </c:pt>
                <c:pt idx="12436">
                  <c:v>213.7529833316803</c:v>
                </c:pt>
                <c:pt idx="12437">
                  <c:v>213.76986666520438</c:v>
                </c:pt>
                <c:pt idx="12438">
                  <c:v>213.78676666418713</c:v>
                </c:pt>
                <c:pt idx="12439">
                  <c:v>213.80364999771118</c:v>
                </c:pt>
                <c:pt idx="12440">
                  <c:v>213.82053333123525</c:v>
                </c:pt>
                <c:pt idx="12441">
                  <c:v>213.83738333384196</c:v>
                </c:pt>
                <c:pt idx="12442">
                  <c:v>213.85428333282471</c:v>
                </c:pt>
                <c:pt idx="12443">
                  <c:v>213.87113332748413</c:v>
                </c:pt>
                <c:pt idx="12444">
                  <c:v>213.88801666100821</c:v>
                </c:pt>
                <c:pt idx="12445">
                  <c:v>213.90488332907358</c:v>
                </c:pt>
                <c:pt idx="12446">
                  <c:v>213.92176666259766</c:v>
                </c:pt>
                <c:pt idx="12447">
                  <c:v>213.93866666158041</c:v>
                </c:pt>
                <c:pt idx="12448">
                  <c:v>213.95554999510446</c:v>
                </c:pt>
                <c:pt idx="12449">
                  <c:v>213.97243332862854</c:v>
                </c:pt>
                <c:pt idx="12450">
                  <c:v>213.98933332761129</c:v>
                </c:pt>
                <c:pt idx="12451">
                  <c:v>214.00621666113537</c:v>
                </c:pt>
                <c:pt idx="12452">
                  <c:v>214.02309999465942</c:v>
                </c:pt>
                <c:pt idx="12453">
                  <c:v>214.04008332888284</c:v>
                </c:pt>
                <c:pt idx="12454">
                  <c:v>214.05696666240692</c:v>
                </c:pt>
                <c:pt idx="12455">
                  <c:v>214.0738333304723</c:v>
                </c:pt>
                <c:pt idx="12456">
                  <c:v>214.0906999985377</c:v>
                </c:pt>
                <c:pt idx="12457">
                  <c:v>214.10783332983652</c:v>
                </c:pt>
                <c:pt idx="12458">
                  <c:v>214.12469999790193</c:v>
                </c:pt>
                <c:pt idx="12459">
                  <c:v>214.14159999688465</c:v>
                </c:pt>
                <c:pt idx="12460">
                  <c:v>214.15846666495005</c:v>
                </c:pt>
                <c:pt idx="12461">
                  <c:v>214.17531666755676</c:v>
                </c:pt>
                <c:pt idx="12462">
                  <c:v>214.19220000108083</c:v>
                </c:pt>
                <c:pt idx="12463">
                  <c:v>214.20908333460491</c:v>
                </c:pt>
                <c:pt idx="12464">
                  <c:v>214.22596666018168</c:v>
                </c:pt>
                <c:pt idx="12465">
                  <c:v>214.24286666711171</c:v>
                </c:pt>
                <c:pt idx="12466">
                  <c:v>214.25975000063579</c:v>
                </c:pt>
                <c:pt idx="12467">
                  <c:v>214.27664999961854</c:v>
                </c:pt>
                <c:pt idx="12468">
                  <c:v>214.29353333314259</c:v>
                </c:pt>
                <c:pt idx="12469">
                  <c:v>214.31043333212534</c:v>
                </c:pt>
                <c:pt idx="12470">
                  <c:v>214.32731666564942</c:v>
                </c:pt>
                <c:pt idx="12471">
                  <c:v>214.34421666463217</c:v>
                </c:pt>
                <c:pt idx="12472">
                  <c:v>214.36111666361492</c:v>
                </c:pt>
                <c:pt idx="12473">
                  <c:v>214.37801666259764</c:v>
                </c:pt>
                <c:pt idx="12474">
                  <c:v>214.39489999612172</c:v>
                </c:pt>
                <c:pt idx="12475">
                  <c:v>214.41179999510447</c:v>
                </c:pt>
                <c:pt idx="12476">
                  <c:v>214.42864999771118</c:v>
                </c:pt>
                <c:pt idx="12477">
                  <c:v>214.44551666577658</c:v>
                </c:pt>
                <c:pt idx="12478">
                  <c:v>214.46238333384196</c:v>
                </c:pt>
                <c:pt idx="12479">
                  <c:v>214.47926666736603</c:v>
                </c:pt>
                <c:pt idx="12480">
                  <c:v>214.49613332748413</c:v>
                </c:pt>
                <c:pt idx="12481">
                  <c:v>214.51298333009083</c:v>
                </c:pt>
                <c:pt idx="12482">
                  <c:v>214.52984999815624</c:v>
                </c:pt>
                <c:pt idx="12483">
                  <c:v>214.54718333085378</c:v>
                </c:pt>
                <c:pt idx="12484">
                  <c:v>214.56406666437786</c:v>
                </c:pt>
                <c:pt idx="12485">
                  <c:v>214.58096666336058</c:v>
                </c:pt>
                <c:pt idx="12486">
                  <c:v>214.59783333142599</c:v>
                </c:pt>
                <c:pt idx="12487">
                  <c:v>214.61469999949136</c:v>
                </c:pt>
                <c:pt idx="12488">
                  <c:v>214.63156666755677</c:v>
                </c:pt>
                <c:pt idx="12489">
                  <c:v>214.64845000108082</c:v>
                </c:pt>
                <c:pt idx="12490">
                  <c:v>214.66536666552227</c:v>
                </c:pt>
                <c:pt idx="12491">
                  <c:v>214.68221666018169</c:v>
                </c:pt>
                <c:pt idx="12492">
                  <c:v>214.69911666711172</c:v>
                </c:pt>
                <c:pt idx="12493">
                  <c:v>214.71596666177115</c:v>
                </c:pt>
                <c:pt idx="12494">
                  <c:v>214.7328666607539</c:v>
                </c:pt>
                <c:pt idx="12495">
                  <c:v>214.7497166633606</c:v>
                </c:pt>
                <c:pt idx="12496">
                  <c:v>214.76659999688465</c:v>
                </c:pt>
                <c:pt idx="12497">
                  <c:v>214.78346666495005</c:v>
                </c:pt>
                <c:pt idx="12498">
                  <c:v>214.80034999847413</c:v>
                </c:pt>
                <c:pt idx="12499">
                  <c:v>214.81721666653951</c:v>
                </c:pt>
                <c:pt idx="12500">
                  <c:v>214.83408333460491</c:v>
                </c:pt>
                <c:pt idx="12501">
                  <c:v>214.85098333358764</c:v>
                </c:pt>
                <c:pt idx="12502">
                  <c:v>214.86786666711171</c:v>
                </c:pt>
                <c:pt idx="12503">
                  <c:v>214.88473332722981</c:v>
                </c:pt>
                <c:pt idx="12504">
                  <c:v>214.90163333415984</c:v>
                </c:pt>
                <c:pt idx="12505">
                  <c:v>214.91849999427797</c:v>
                </c:pt>
                <c:pt idx="12506">
                  <c:v>214.93534999688467</c:v>
                </c:pt>
                <c:pt idx="12507">
                  <c:v>214.95224999586742</c:v>
                </c:pt>
                <c:pt idx="12508">
                  <c:v>214.96913332939147</c:v>
                </c:pt>
                <c:pt idx="12509">
                  <c:v>214.98601666291555</c:v>
                </c:pt>
                <c:pt idx="12510">
                  <c:v>215.00289999643962</c:v>
                </c:pt>
                <c:pt idx="12511">
                  <c:v>215.019766664505</c:v>
                </c:pt>
                <c:pt idx="12512">
                  <c:v>215.0366333325704</c:v>
                </c:pt>
                <c:pt idx="12513">
                  <c:v>215.05353333155315</c:v>
                </c:pt>
                <c:pt idx="12514">
                  <c:v>215.07038333415986</c:v>
                </c:pt>
                <c:pt idx="12515">
                  <c:v>215.08728333314261</c:v>
                </c:pt>
                <c:pt idx="12516">
                  <c:v>215.10416666666666</c:v>
                </c:pt>
                <c:pt idx="12517">
                  <c:v>215.12106666564941</c:v>
                </c:pt>
                <c:pt idx="12518">
                  <c:v>215.13794999917349</c:v>
                </c:pt>
                <c:pt idx="12519">
                  <c:v>215.15484999815624</c:v>
                </c:pt>
                <c:pt idx="12520">
                  <c:v>215.17171666622161</c:v>
                </c:pt>
                <c:pt idx="12521">
                  <c:v>215.18859999974569</c:v>
                </c:pt>
                <c:pt idx="12522">
                  <c:v>215.20546666781107</c:v>
                </c:pt>
                <c:pt idx="12523">
                  <c:v>215.22235000133514</c:v>
                </c:pt>
                <c:pt idx="12524">
                  <c:v>215.2392500003179</c:v>
                </c:pt>
                <c:pt idx="12525">
                  <c:v>215.25616666475932</c:v>
                </c:pt>
                <c:pt idx="12526">
                  <c:v>215.27306666374207</c:v>
                </c:pt>
                <c:pt idx="12527">
                  <c:v>215.28994999726612</c:v>
                </c:pt>
                <c:pt idx="12528">
                  <c:v>215.3068333307902</c:v>
                </c:pt>
                <c:pt idx="12529">
                  <c:v>215.3236999988556</c:v>
                </c:pt>
                <c:pt idx="12530">
                  <c:v>215.34059999783832</c:v>
                </c:pt>
                <c:pt idx="12531">
                  <c:v>215.35746666590373</c:v>
                </c:pt>
                <c:pt idx="12532">
                  <c:v>215.37436666488648</c:v>
                </c:pt>
                <c:pt idx="12533">
                  <c:v>215.39124999841053</c:v>
                </c:pt>
                <c:pt idx="12534">
                  <c:v>215.40813333193461</c:v>
                </c:pt>
                <c:pt idx="12535">
                  <c:v>215.42503333091736</c:v>
                </c:pt>
                <c:pt idx="12536">
                  <c:v>215.44191666444144</c:v>
                </c:pt>
                <c:pt idx="12537">
                  <c:v>215.45879999796549</c:v>
                </c:pt>
                <c:pt idx="12538">
                  <c:v>215.47613333066303</c:v>
                </c:pt>
                <c:pt idx="12539">
                  <c:v>215.49301666418711</c:v>
                </c:pt>
                <c:pt idx="12540">
                  <c:v>215.50991666316986</c:v>
                </c:pt>
                <c:pt idx="12541">
                  <c:v>215.52681666215261</c:v>
                </c:pt>
                <c:pt idx="12542">
                  <c:v>215.54369999567669</c:v>
                </c:pt>
                <c:pt idx="12543">
                  <c:v>215.56058332920074</c:v>
                </c:pt>
                <c:pt idx="12544">
                  <c:v>215.57746666272482</c:v>
                </c:pt>
                <c:pt idx="12545">
                  <c:v>215.59431666533152</c:v>
                </c:pt>
                <c:pt idx="12546">
                  <c:v>215.6111999988556</c:v>
                </c:pt>
                <c:pt idx="12547">
                  <c:v>215.62806666692097</c:v>
                </c:pt>
                <c:pt idx="12548">
                  <c:v>215.64495000044505</c:v>
                </c:pt>
                <c:pt idx="12549">
                  <c:v>215.66183333396913</c:v>
                </c:pt>
                <c:pt idx="12550">
                  <c:v>215.67871666749318</c:v>
                </c:pt>
                <c:pt idx="12551">
                  <c:v>215.69560000101725</c:v>
                </c:pt>
                <c:pt idx="12552">
                  <c:v>215.71250000000001</c:v>
                </c:pt>
                <c:pt idx="12553">
                  <c:v>215.72938333352405</c:v>
                </c:pt>
                <c:pt idx="12554">
                  <c:v>215.74623332818348</c:v>
                </c:pt>
                <c:pt idx="12555">
                  <c:v>215.76311666170756</c:v>
                </c:pt>
                <c:pt idx="12556">
                  <c:v>215.77999999523163</c:v>
                </c:pt>
                <c:pt idx="12557">
                  <c:v>215.79684999783834</c:v>
                </c:pt>
                <c:pt idx="12558">
                  <c:v>215.81374999682109</c:v>
                </c:pt>
                <c:pt idx="12559">
                  <c:v>215.83064999580384</c:v>
                </c:pt>
                <c:pt idx="12560">
                  <c:v>215.84754999478659</c:v>
                </c:pt>
                <c:pt idx="12561">
                  <c:v>215.86444999376934</c:v>
                </c:pt>
                <c:pt idx="12562">
                  <c:v>215.88133332729339</c:v>
                </c:pt>
                <c:pt idx="12563">
                  <c:v>216.22473332881927</c:v>
                </c:pt>
                <c:pt idx="12564">
                  <c:v>216.24159999688467</c:v>
                </c:pt>
                <c:pt idx="12565">
                  <c:v>216.25848333040872</c:v>
                </c:pt>
                <c:pt idx="12566">
                  <c:v>216.27533333301545</c:v>
                </c:pt>
                <c:pt idx="12567">
                  <c:v>216.29220000108083</c:v>
                </c:pt>
                <c:pt idx="12568">
                  <c:v>216.31058332920074</c:v>
                </c:pt>
                <c:pt idx="12569">
                  <c:v>216.32743333180744</c:v>
                </c:pt>
                <c:pt idx="12570">
                  <c:v>216.34546666145326</c:v>
                </c:pt>
                <c:pt idx="12571">
                  <c:v>216.36233332951863</c:v>
                </c:pt>
                <c:pt idx="12572">
                  <c:v>216.37933332920073</c:v>
                </c:pt>
                <c:pt idx="12573">
                  <c:v>216.39619999726614</c:v>
                </c:pt>
                <c:pt idx="12574">
                  <c:v>216.4141666650772</c:v>
                </c:pt>
                <c:pt idx="12575">
                  <c:v>216.43103333314261</c:v>
                </c:pt>
                <c:pt idx="12576">
                  <c:v>216.44853332837422</c:v>
                </c:pt>
                <c:pt idx="12577">
                  <c:v>216.46538333098093</c:v>
                </c:pt>
                <c:pt idx="12578">
                  <c:v>216.48223333358766</c:v>
                </c:pt>
                <c:pt idx="12579">
                  <c:v>216.49908332824708</c:v>
                </c:pt>
                <c:pt idx="12580">
                  <c:v>216.5170833269755</c:v>
                </c:pt>
                <c:pt idx="12581">
                  <c:v>216.53421666622162</c:v>
                </c:pt>
                <c:pt idx="12582">
                  <c:v>216.55186666647595</c:v>
                </c:pt>
                <c:pt idx="12583">
                  <c:v>216.57549999554951</c:v>
                </c:pt>
                <c:pt idx="12584">
                  <c:v>216.59239999453226</c:v>
                </c:pt>
                <c:pt idx="12585">
                  <c:v>216.60924999713899</c:v>
                </c:pt>
                <c:pt idx="12586">
                  <c:v>216.62611666520436</c:v>
                </c:pt>
                <c:pt idx="12587">
                  <c:v>216.64296666781107</c:v>
                </c:pt>
                <c:pt idx="12588">
                  <c:v>216.65981666247049</c:v>
                </c:pt>
                <c:pt idx="12589">
                  <c:v>216.67669999599457</c:v>
                </c:pt>
                <c:pt idx="12590">
                  <c:v>216.69385000069937</c:v>
                </c:pt>
                <c:pt idx="12591">
                  <c:v>216.71071666081747</c:v>
                </c:pt>
                <c:pt idx="12592">
                  <c:v>216.74395000139873</c:v>
                </c:pt>
                <c:pt idx="12593">
                  <c:v>216.76214999357859</c:v>
                </c:pt>
                <c:pt idx="12594">
                  <c:v>216.77901666164399</c:v>
                </c:pt>
                <c:pt idx="12595">
                  <c:v>216.7958666642507</c:v>
                </c:pt>
                <c:pt idx="12596">
                  <c:v>216.8127166668574</c:v>
                </c:pt>
                <c:pt idx="12597">
                  <c:v>216.83918333053589</c:v>
                </c:pt>
                <c:pt idx="12598">
                  <c:v>216.85608332951864</c:v>
                </c:pt>
                <c:pt idx="12599">
                  <c:v>216.87299999396006</c:v>
                </c:pt>
                <c:pt idx="12600">
                  <c:v>216.88984999656677</c:v>
                </c:pt>
                <c:pt idx="12601">
                  <c:v>216.90671666463217</c:v>
                </c:pt>
                <c:pt idx="12602">
                  <c:v>216.92383333047232</c:v>
                </c:pt>
                <c:pt idx="12603">
                  <c:v>216.95734999974567</c:v>
                </c:pt>
                <c:pt idx="12604">
                  <c:v>216.9741999944051</c:v>
                </c:pt>
                <c:pt idx="12605">
                  <c:v>216.9910666624705</c:v>
                </c:pt>
                <c:pt idx="12606">
                  <c:v>217.01023333072663</c:v>
                </c:pt>
                <c:pt idx="12607">
                  <c:v>217.02708333333334</c:v>
                </c:pt>
                <c:pt idx="12608">
                  <c:v>217.05989999771117</c:v>
                </c:pt>
                <c:pt idx="12609">
                  <c:v>217.07673332691192</c:v>
                </c:pt>
                <c:pt idx="12610">
                  <c:v>217.09378333091735</c:v>
                </c:pt>
                <c:pt idx="12611">
                  <c:v>217.11073333422343</c:v>
                </c:pt>
                <c:pt idx="12612">
                  <c:v>217.1276166677475</c:v>
                </c:pt>
                <c:pt idx="12613">
                  <c:v>217.1449833313624</c:v>
                </c:pt>
                <c:pt idx="12614">
                  <c:v>217.16768333117167</c:v>
                </c:pt>
                <c:pt idx="12615">
                  <c:v>217.18823332786559</c:v>
                </c:pt>
                <c:pt idx="12616">
                  <c:v>217.20511666138967</c:v>
                </c:pt>
                <c:pt idx="12617">
                  <c:v>217.22198332945507</c:v>
                </c:pt>
                <c:pt idx="12618">
                  <c:v>217.23883333206177</c:v>
                </c:pt>
                <c:pt idx="12619">
                  <c:v>217.25571666558582</c:v>
                </c:pt>
                <c:pt idx="12620">
                  <c:v>217.2728166659673</c:v>
                </c:pt>
                <c:pt idx="12621">
                  <c:v>217.2896833340327</c:v>
                </c:pt>
                <c:pt idx="12622">
                  <c:v>217.3065499941508</c:v>
                </c:pt>
                <c:pt idx="12623">
                  <c:v>217.3233999967575</c:v>
                </c:pt>
                <c:pt idx="12624">
                  <c:v>217.34026666482291</c:v>
                </c:pt>
                <c:pt idx="12625">
                  <c:v>217.36166666348774</c:v>
                </c:pt>
                <c:pt idx="12626">
                  <c:v>217.37851666609447</c:v>
                </c:pt>
                <c:pt idx="12627">
                  <c:v>217.39538333415985</c:v>
                </c:pt>
                <c:pt idx="12628">
                  <c:v>217.41246666113537</c:v>
                </c:pt>
                <c:pt idx="12629">
                  <c:v>217.57053333123525</c:v>
                </c:pt>
                <c:pt idx="12630">
                  <c:v>217.58741666475933</c:v>
                </c:pt>
                <c:pt idx="12631">
                  <c:v>217.63178333441417</c:v>
                </c:pt>
                <c:pt idx="12632">
                  <c:v>217.7893999973933</c:v>
                </c:pt>
                <c:pt idx="12633">
                  <c:v>217.81603333155314</c:v>
                </c:pt>
                <c:pt idx="12634">
                  <c:v>217.83296666145324</c:v>
                </c:pt>
                <c:pt idx="12635">
                  <c:v>217.84984999497732</c:v>
                </c:pt>
                <c:pt idx="12636">
                  <c:v>217.86674999396007</c:v>
                </c:pt>
                <c:pt idx="12637">
                  <c:v>217.88363332748412</c:v>
                </c:pt>
                <c:pt idx="12638">
                  <c:v>217.90083332856497</c:v>
                </c:pt>
                <c:pt idx="12639">
                  <c:v>217.9178166627884</c:v>
                </c:pt>
                <c:pt idx="12640">
                  <c:v>217.9346666653951</c:v>
                </c:pt>
                <c:pt idx="12641">
                  <c:v>217.9515333334605</c:v>
                </c:pt>
                <c:pt idx="12642">
                  <c:v>217.96848332881927</c:v>
                </c:pt>
                <c:pt idx="12643">
                  <c:v>217.98536666234335</c:v>
                </c:pt>
                <c:pt idx="12644">
                  <c:v>218.0022499958674</c:v>
                </c:pt>
                <c:pt idx="12645">
                  <c:v>218.01913332939148</c:v>
                </c:pt>
                <c:pt idx="12646">
                  <c:v>218.03621666431428</c:v>
                </c:pt>
                <c:pt idx="12647">
                  <c:v>218.05413332780202</c:v>
                </c:pt>
                <c:pt idx="12648">
                  <c:v>218.07099999586742</c:v>
                </c:pt>
                <c:pt idx="12649">
                  <c:v>218.08903333346049</c:v>
                </c:pt>
                <c:pt idx="12650">
                  <c:v>218.10588332811992</c:v>
                </c:pt>
                <c:pt idx="12651">
                  <c:v>218.12346666653951</c:v>
                </c:pt>
                <c:pt idx="12652">
                  <c:v>218.14031666119894</c:v>
                </c:pt>
                <c:pt idx="12653">
                  <c:v>218.15718332926431</c:v>
                </c:pt>
                <c:pt idx="12654">
                  <c:v>218.17433333396912</c:v>
                </c:pt>
                <c:pt idx="12655">
                  <c:v>218.19119999408721</c:v>
                </c:pt>
                <c:pt idx="12656">
                  <c:v>218.20804999669392</c:v>
                </c:pt>
                <c:pt idx="12657">
                  <c:v>218.22565000057222</c:v>
                </c:pt>
                <c:pt idx="12658">
                  <c:v>218.24249999523164</c:v>
                </c:pt>
                <c:pt idx="12659">
                  <c:v>218.25936666329702</c:v>
                </c:pt>
                <c:pt idx="12660">
                  <c:v>218.27623333136242</c:v>
                </c:pt>
                <c:pt idx="12661">
                  <c:v>218.29423333009083</c:v>
                </c:pt>
                <c:pt idx="12662">
                  <c:v>218.31124999523163</c:v>
                </c:pt>
                <c:pt idx="12663">
                  <c:v>218.32814999421439</c:v>
                </c:pt>
                <c:pt idx="12664">
                  <c:v>218.34501666227976</c:v>
                </c:pt>
                <c:pt idx="12665">
                  <c:v>218.36214999357858</c:v>
                </c:pt>
                <c:pt idx="12666">
                  <c:v>218.37901666164399</c:v>
                </c:pt>
                <c:pt idx="12667">
                  <c:v>218.39601666132609</c:v>
                </c:pt>
                <c:pt idx="12668">
                  <c:v>218.41303333441417</c:v>
                </c:pt>
                <c:pt idx="12669">
                  <c:v>218.43046666781109</c:v>
                </c:pt>
                <c:pt idx="12670">
                  <c:v>218.44733332792919</c:v>
                </c:pt>
                <c:pt idx="12671">
                  <c:v>218.46431666215261</c:v>
                </c:pt>
                <c:pt idx="12672">
                  <c:v>218.48118333021799</c:v>
                </c:pt>
                <c:pt idx="12673">
                  <c:v>218.49803333282472</c:v>
                </c:pt>
                <c:pt idx="12674">
                  <c:v>218.51490000089009</c:v>
                </c:pt>
                <c:pt idx="12675">
                  <c:v>218.53283332983654</c:v>
                </c:pt>
                <c:pt idx="12676">
                  <c:v>218.54968333244324</c:v>
                </c:pt>
                <c:pt idx="12677">
                  <c:v>218.56766666571301</c:v>
                </c:pt>
                <c:pt idx="12678">
                  <c:v>218.58454999923705</c:v>
                </c:pt>
                <c:pt idx="12679">
                  <c:v>218.60311666329702</c:v>
                </c:pt>
                <c:pt idx="12680">
                  <c:v>218.61999999682109</c:v>
                </c:pt>
                <c:pt idx="12681">
                  <c:v>218.6368499994278</c:v>
                </c:pt>
                <c:pt idx="12682">
                  <c:v>218.65369999408722</c:v>
                </c:pt>
                <c:pt idx="12683">
                  <c:v>218.67248333295186</c:v>
                </c:pt>
                <c:pt idx="12684">
                  <c:v>218.68936666647593</c:v>
                </c:pt>
                <c:pt idx="12685">
                  <c:v>218.70659999847413</c:v>
                </c:pt>
                <c:pt idx="12686">
                  <c:v>218.72421666781108</c:v>
                </c:pt>
                <c:pt idx="12687">
                  <c:v>218.74114999771118</c:v>
                </c:pt>
                <c:pt idx="12688">
                  <c:v>218.75823333263398</c:v>
                </c:pt>
                <c:pt idx="12689">
                  <c:v>218.77593332926432</c:v>
                </c:pt>
                <c:pt idx="12690">
                  <c:v>218.79279999732972</c:v>
                </c:pt>
                <c:pt idx="12691">
                  <c:v>218.810400001208</c:v>
                </c:pt>
                <c:pt idx="12692">
                  <c:v>218.82724999586742</c:v>
                </c:pt>
                <c:pt idx="12693">
                  <c:v>218.84409999847412</c:v>
                </c:pt>
                <c:pt idx="12694">
                  <c:v>218.86123332977294</c:v>
                </c:pt>
                <c:pt idx="12695">
                  <c:v>218.87886666456859</c:v>
                </c:pt>
                <c:pt idx="12696">
                  <c:v>218.89573333263397</c:v>
                </c:pt>
                <c:pt idx="12697">
                  <c:v>218.91354999542236</c:v>
                </c:pt>
                <c:pt idx="12698">
                  <c:v>218.93039999802906</c:v>
                </c:pt>
                <c:pt idx="12699">
                  <c:v>218.94829999605815</c:v>
                </c:pt>
                <c:pt idx="12700">
                  <c:v>218.96514999866486</c:v>
                </c:pt>
                <c:pt idx="12701">
                  <c:v>218.98279999891918</c:v>
                </c:pt>
                <c:pt idx="12702">
                  <c:v>218.9996499935786</c:v>
                </c:pt>
                <c:pt idx="12703">
                  <c:v>219.0164999961853</c:v>
                </c:pt>
                <c:pt idx="12704">
                  <c:v>219.0335166613261</c:v>
                </c:pt>
                <c:pt idx="12705">
                  <c:v>219.05041666030883</c:v>
                </c:pt>
                <c:pt idx="12706">
                  <c:v>219.06728332837423</c:v>
                </c:pt>
                <c:pt idx="12707">
                  <c:v>219.08413333098093</c:v>
                </c:pt>
                <c:pt idx="12708">
                  <c:v>219.10099999904634</c:v>
                </c:pt>
                <c:pt idx="12709">
                  <c:v>219.11798333326976</c:v>
                </c:pt>
                <c:pt idx="12710">
                  <c:v>219.13576666514078</c:v>
                </c:pt>
                <c:pt idx="12711">
                  <c:v>219.15263333320618</c:v>
                </c:pt>
                <c:pt idx="12712">
                  <c:v>219.16953333218893</c:v>
                </c:pt>
                <c:pt idx="12713">
                  <c:v>219.18638332684836</c:v>
                </c:pt>
                <c:pt idx="12714">
                  <c:v>219.2034833272298</c:v>
                </c:pt>
                <c:pt idx="12715">
                  <c:v>219.22079999446868</c:v>
                </c:pt>
                <c:pt idx="12716">
                  <c:v>219.23856666088105</c:v>
                </c:pt>
                <c:pt idx="12717">
                  <c:v>219.25593333244325</c:v>
                </c:pt>
                <c:pt idx="12718">
                  <c:v>219.27346666653952</c:v>
                </c:pt>
                <c:pt idx="12719">
                  <c:v>219.29031666119894</c:v>
                </c:pt>
                <c:pt idx="12720">
                  <c:v>219.30716666380565</c:v>
                </c:pt>
                <c:pt idx="12721">
                  <c:v>219.32426666418712</c:v>
                </c:pt>
                <c:pt idx="12722">
                  <c:v>219.34216666221619</c:v>
                </c:pt>
                <c:pt idx="12723">
                  <c:v>219.35903333028156</c:v>
                </c:pt>
                <c:pt idx="12724">
                  <c:v>219.37594999472302</c:v>
                </c:pt>
                <c:pt idx="12725">
                  <c:v>219.39283332824706</c:v>
                </c:pt>
                <c:pt idx="12726">
                  <c:v>219.40971666177114</c:v>
                </c:pt>
                <c:pt idx="12727">
                  <c:v>219.42658332983652</c:v>
                </c:pt>
                <c:pt idx="12728">
                  <c:v>219.44343333244325</c:v>
                </c:pt>
                <c:pt idx="12729">
                  <c:v>219.46049999396007</c:v>
                </c:pt>
                <c:pt idx="12730">
                  <c:v>219.47834999561309</c:v>
                </c:pt>
                <c:pt idx="12731">
                  <c:v>219.49519999821982</c:v>
                </c:pt>
                <c:pt idx="12732">
                  <c:v>219.51206666628519</c:v>
                </c:pt>
                <c:pt idx="12733">
                  <c:v>219.52894999980927</c:v>
                </c:pt>
                <c:pt idx="12734">
                  <c:v>219.54628333250682</c:v>
                </c:pt>
                <c:pt idx="12735">
                  <c:v>219.56401666800181</c:v>
                </c:pt>
                <c:pt idx="12736">
                  <c:v>219.58103333314259</c:v>
                </c:pt>
                <c:pt idx="12737">
                  <c:v>219.59790000120799</c:v>
                </c:pt>
                <c:pt idx="12738">
                  <c:v>219.61480000019074</c:v>
                </c:pt>
                <c:pt idx="12739">
                  <c:v>219.63168333371479</c:v>
                </c:pt>
                <c:pt idx="12740">
                  <c:v>219.64853332837421</c:v>
                </c:pt>
                <c:pt idx="12741">
                  <c:v>219.66548333168029</c:v>
                </c:pt>
                <c:pt idx="12742">
                  <c:v>219.68236666520437</c:v>
                </c:pt>
                <c:pt idx="12743">
                  <c:v>219.69923333326975</c:v>
                </c:pt>
                <c:pt idx="12744">
                  <c:v>219.7161333322525</c:v>
                </c:pt>
                <c:pt idx="12745">
                  <c:v>219.73341666062672</c:v>
                </c:pt>
                <c:pt idx="12746">
                  <c:v>219.75028332869212</c:v>
                </c:pt>
                <c:pt idx="12747">
                  <c:v>219.7671499967575</c:v>
                </c:pt>
                <c:pt idx="12748">
                  <c:v>219.78399999936423</c:v>
                </c:pt>
                <c:pt idx="12749">
                  <c:v>219.80088333288828</c:v>
                </c:pt>
                <c:pt idx="12750">
                  <c:v>219.81783332824708</c:v>
                </c:pt>
                <c:pt idx="12751">
                  <c:v>219.8350333293279</c:v>
                </c:pt>
                <c:pt idx="12752">
                  <c:v>219.8518833319346</c:v>
                </c:pt>
                <c:pt idx="12753">
                  <c:v>219.86923333009085</c:v>
                </c:pt>
                <c:pt idx="12754">
                  <c:v>219.88705000082652</c:v>
                </c:pt>
                <c:pt idx="12755">
                  <c:v>219.90391666094462</c:v>
                </c:pt>
                <c:pt idx="12756">
                  <c:v>219.92076666355132</c:v>
                </c:pt>
                <c:pt idx="12757">
                  <c:v>219.93815000057219</c:v>
                </c:pt>
                <c:pt idx="12758">
                  <c:v>219.95534999370574</c:v>
                </c:pt>
                <c:pt idx="12759">
                  <c:v>219.97223332722982</c:v>
                </c:pt>
                <c:pt idx="12760">
                  <c:v>219.98909999529522</c:v>
                </c:pt>
                <c:pt idx="12761">
                  <c:v>220.00598332881927</c:v>
                </c:pt>
                <c:pt idx="12762">
                  <c:v>220.02283333142597</c:v>
                </c:pt>
                <c:pt idx="12763">
                  <c:v>220.0399833281835</c:v>
                </c:pt>
                <c:pt idx="12764">
                  <c:v>220.05686666170757</c:v>
                </c:pt>
                <c:pt idx="12765">
                  <c:v>220.07373332977295</c:v>
                </c:pt>
                <c:pt idx="12766">
                  <c:v>220.09059999783832</c:v>
                </c:pt>
                <c:pt idx="12767">
                  <c:v>220.10749999682108</c:v>
                </c:pt>
                <c:pt idx="12768">
                  <c:v>220.12439999580383</c:v>
                </c:pt>
                <c:pt idx="12769">
                  <c:v>220.1412833293279</c:v>
                </c:pt>
                <c:pt idx="12770">
                  <c:v>220.15814999739328</c:v>
                </c:pt>
                <c:pt idx="12771">
                  <c:v>220.17503333091736</c:v>
                </c:pt>
                <c:pt idx="12772">
                  <c:v>220.19211666584016</c:v>
                </c:pt>
                <c:pt idx="12773">
                  <c:v>220.20899999936421</c:v>
                </c:pt>
                <c:pt idx="12774">
                  <c:v>220.22588333288829</c:v>
                </c:pt>
                <c:pt idx="12775">
                  <c:v>220.24275000095366</c:v>
                </c:pt>
                <c:pt idx="12776">
                  <c:v>220.25963333447774</c:v>
                </c:pt>
                <c:pt idx="12777">
                  <c:v>220.27646666367849</c:v>
                </c:pt>
                <c:pt idx="12778">
                  <c:v>220.29333333174387</c:v>
                </c:pt>
                <c:pt idx="12779">
                  <c:v>220.31021666526794</c:v>
                </c:pt>
                <c:pt idx="12780">
                  <c:v>220.32709999879202</c:v>
                </c:pt>
                <c:pt idx="12781">
                  <c:v>220.34398333231607</c:v>
                </c:pt>
                <c:pt idx="12782">
                  <c:v>220.36085000038148</c:v>
                </c:pt>
                <c:pt idx="12783">
                  <c:v>220.37781666119892</c:v>
                </c:pt>
                <c:pt idx="12784">
                  <c:v>220.39471666018167</c:v>
                </c:pt>
                <c:pt idx="12785">
                  <c:v>220.4119999965032</c:v>
                </c:pt>
                <c:pt idx="12786">
                  <c:v>220.42888333002728</c:v>
                </c:pt>
                <c:pt idx="12787">
                  <c:v>220.4457999944687</c:v>
                </c:pt>
                <c:pt idx="12788">
                  <c:v>220.46270000139873</c:v>
                </c:pt>
                <c:pt idx="12789">
                  <c:v>220.4795833269755</c:v>
                </c:pt>
                <c:pt idx="12790">
                  <c:v>220.49646666049958</c:v>
                </c:pt>
                <c:pt idx="12791">
                  <c:v>220.51334999402363</c:v>
                </c:pt>
                <c:pt idx="12792">
                  <c:v>220.53023332754771</c:v>
                </c:pt>
                <c:pt idx="12793">
                  <c:v>220.54713333447773</c:v>
                </c:pt>
                <c:pt idx="12794">
                  <c:v>220.56399999459583</c:v>
                </c:pt>
                <c:pt idx="12795">
                  <c:v>220.58086666266124</c:v>
                </c:pt>
                <c:pt idx="12796">
                  <c:v>220.59783333142599</c:v>
                </c:pt>
                <c:pt idx="12797">
                  <c:v>220.61469999949136</c:v>
                </c:pt>
                <c:pt idx="12798">
                  <c:v>220.63158333301544</c:v>
                </c:pt>
                <c:pt idx="12799">
                  <c:v>220.64848333199819</c:v>
                </c:pt>
                <c:pt idx="12800">
                  <c:v>220.66536666552227</c:v>
                </c:pt>
                <c:pt idx="12801">
                  <c:v>220.68223333358765</c:v>
                </c:pt>
                <c:pt idx="12802">
                  <c:v>220.6991333325704</c:v>
                </c:pt>
                <c:pt idx="12803">
                  <c:v>220.71598332722982</c:v>
                </c:pt>
                <c:pt idx="12804">
                  <c:v>220.7328666607539</c:v>
                </c:pt>
                <c:pt idx="12805">
                  <c:v>220.74976666768393</c:v>
                </c:pt>
                <c:pt idx="12806">
                  <c:v>220.76665000120798</c:v>
                </c:pt>
                <c:pt idx="12807">
                  <c:v>220.78355000019073</c:v>
                </c:pt>
                <c:pt idx="12808">
                  <c:v>220.80043333371481</c:v>
                </c:pt>
                <c:pt idx="12809">
                  <c:v>220.81731666723888</c:v>
                </c:pt>
                <c:pt idx="12810">
                  <c:v>220.83420000076293</c:v>
                </c:pt>
                <c:pt idx="12811">
                  <c:v>220.85108333428701</c:v>
                </c:pt>
                <c:pt idx="12812">
                  <c:v>220.86793332894644</c:v>
                </c:pt>
                <c:pt idx="12813">
                  <c:v>220.88483332792919</c:v>
                </c:pt>
                <c:pt idx="12814">
                  <c:v>220.90168333053589</c:v>
                </c:pt>
                <c:pt idx="12815">
                  <c:v>220.91858332951864</c:v>
                </c:pt>
                <c:pt idx="12816">
                  <c:v>220.93546666304272</c:v>
                </c:pt>
                <c:pt idx="12817">
                  <c:v>220.95281666119894</c:v>
                </c:pt>
                <c:pt idx="12818">
                  <c:v>220.96969999472302</c:v>
                </c:pt>
                <c:pt idx="12819">
                  <c:v>220.98661666711172</c:v>
                </c:pt>
                <c:pt idx="12820">
                  <c:v>221.00348332722982</c:v>
                </c:pt>
                <c:pt idx="12821">
                  <c:v>221.02033332983652</c:v>
                </c:pt>
                <c:pt idx="12822">
                  <c:v>221.0372166633606</c:v>
                </c:pt>
                <c:pt idx="12823">
                  <c:v>221.05408333142597</c:v>
                </c:pt>
                <c:pt idx="12824">
                  <c:v>221.07098333040872</c:v>
                </c:pt>
                <c:pt idx="12825">
                  <c:v>221.08784999847413</c:v>
                </c:pt>
                <c:pt idx="12826">
                  <c:v>221.10473333199818</c:v>
                </c:pt>
                <c:pt idx="12827">
                  <c:v>221.12164999643963</c:v>
                </c:pt>
                <c:pt idx="12828">
                  <c:v>221.13853332996368</c:v>
                </c:pt>
                <c:pt idx="12829">
                  <c:v>221.15536666711171</c:v>
                </c:pt>
                <c:pt idx="12830">
                  <c:v>221.17226666609446</c:v>
                </c:pt>
                <c:pt idx="12831">
                  <c:v>221.18914999961854</c:v>
                </c:pt>
                <c:pt idx="12832">
                  <c:v>221.20603333314259</c:v>
                </c:pt>
                <c:pt idx="12833">
                  <c:v>221.22288332780201</c:v>
                </c:pt>
                <c:pt idx="12834">
                  <c:v>221.23976666132609</c:v>
                </c:pt>
                <c:pt idx="12835">
                  <c:v>221.25663332939149</c:v>
                </c:pt>
                <c:pt idx="12836">
                  <c:v>221.27353332837421</c:v>
                </c:pt>
                <c:pt idx="12837">
                  <c:v>221.29038333098094</c:v>
                </c:pt>
                <c:pt idx="12838">
                  <c:v>221.3072833299637</c:v>
                </c:pt>
                <c:pt idx="12839">
                  <c:v>221.32416666348774</c:v>
                </c:pt>
                <c:pt idx="12840">
                  <c:v>221.34108332792917</c:v>
                </c:pt>
                <c:pt idx="12841">
                  <c:v>221.3580000003179</c:v>
                </c:pt>
                <c:pt idx="12842">
                  <c:v>221.37491666475933</c:v>
                </c:pt>
                <c:pt idx="12843">
                  <c:v>221.39176666736603</c:v>
                </c:pt>
                <c:pt idx="12844">
                  <c:v>221.40911666552225</c:v>
                </c:pt>
                <c:pt idx="12845">
                  <c:v>221.42599999904633</c:v>
                </c:pt>
                <c:pt idx="12846">
                  <c:v>221.4428666671117</c:v>
                </c:pt>
                <c:pt idx="12847">
                  <c:v>221.45973332722983</c:v>
                </c:pt>
                <c:pt idx="12848">
                  <c:v>221.47663333415986</c:v>
                </c:pt>
                <c:pt idx="12849">
                  <c:v>221.49353333314261</c:v>
                </c:pt>
                <c:pt idx="12850">
                  <c:v>221.51041666666666</c:v>
                </c:pt>
                <c:pt idx="12851">
                  <c:v>221.52764999866486</c:v>
                </c:pt>
                <c:pt idx="12852">
                  <c:v>221.54453333218893</c:v>
                </c:pt>
                <c:pt idx="12853">
                  <c:v>221.56138332684836</c:v>
                </c:pt>
                <c:pt idx="12854">
                  <c:v>221.57824999491373</c:v>
                </c:pt>
                <c:pt idx="12855">
                  <c:v>221.59514999389648</c:v>
                </c:pt>
                <c:pt idx="12856">
                  <c:v>221.61203332742056</c:v>
                </c:pt>
                <c:pt idx="12857">
                  <c:v>221.62891666094461</c:v>
                </c:pt>
                <c:pt idx="12858">
                  <c:v>221.64584999879202</c:v>
                </c:pt>
                <c:pt idx="12859">
                  <c:v>221.66273333231609</c:v>
                </c:pt>
                <c:pt idx="12860">
                  <c:v>221.67961666584014</c:v>
                </c:pt>
                <c:pt idx="12861">
                  <c:v>221.69649999936422</c:v>
                </c:pt>
                <c:pt idx="12862">
                  <c:v>221.7133833328883</c:v>
                </c:pt>
                <c:pt idx="12863">
                  <c:v>221.73025000095367</c:v>
                </c:pt>
                <c:pt idx="12864">
                  <c:v>221.74714999993643</c:v>
                </c:pt>
                <c:pt idx="12865">
                  <c:v>221.7640333334605</c:v>
                </c:pt>
                <c:pt idx="12866">
                  <c:v>221.78091666698455</c:v>
                </c:pt>
                <c:pt idx="12867">
                  <c:v>221.79780000050863</c:v>
                </c:pt>
                <c:pt idx="12868">
                  <c:v>221.81464999516805</c:v>
                </c:pt>
                <c:pt idx="12869">
                  <c:v>221.83153332869213</c:v>
                </c:pt>
                <c:pt idx="12870">
                  <c:v>221.84843332767485</c:v>
                </c:pt>
                <c:pt idx="12871">
                  <c:v>221.86529999574026</c:v>
                </c:pt>
                <c:pt idx="12872">
                  <c:v>221.88255000114441</c:v>
                </c:pt>
                <c:pt idx="12873">
                  <c:v>221.89941666126251</c:v>
                </c:pt>
                <c:pt idx="12874">
                  <c:v>221.91628332932791</c:v>
                </c:pt>
                <c:pt idx="12875">
                  <c:v>221.93316666285196</c:v>
                </c:pt>
                <c:pt idx="12876">
                  <c:v>221.95008332729338</c:v>
                </c:pt>
                <c:pt idx="12877">
                  <c:v>221.96696666081746</c:v>
                </c:pt>
                <c:pt idx="12878">
                  <c:v>221.98384999434154</c:v>
                </c:pt>
                <c:pt idx="12879">
                  <c:v>222.00075000127157</c:v>
                </c:pt>
                <c:pt idx="12880">
                  <c:v>222.01763332684834</c:v>
                </c:pt>
                <c:pt idx="12881">
                  <c:v>222.03449999491374</c:v>
                </c:pt>
                <c:pt idx="12882">
                  <c:v>222.0513999938965</c:v>
                </c:pt>
                <c:pt idx="12883">
                  <c:v>222.06828332742054</c:v>
                </c:pt>
                <c:pt idx="12884">
                  <c:v>222.08516666094462</c:v>
                </c:pt>
                <c:pt idx="12885">
                  <c:v>222.10253333250682</c:v>
                </c:pt>
                <c:pt idx="12886">
                  <c:v>222.11941666603087</c:v>
                </c:pt>
                <c:pt idx="12887">
                  <c:v>222.13629999955495</c:v>
                </c:pt>
                <c:pt idx="12888">
                  <c:v>222.15314999421437</c:v>
                </c:pt>
                <c:pt idx="12889">
                  <c:v>222.17001666227978</c:v>
                </c:pt>
                <c:pt idx="12890">
                  <c:v>222.1869166612625</c:v>
                </c:pt>
                <c:pt idx="12891">
                  <c:v>222.20379999478658</c:v>
                </c:pt>
                <c:pt idx="12892">
                  <c:v>222.22064999739328</c:v>
                </c:pt>
                <c:pt idx="12893">
                  <c:v>222.23756666183471</c:v>
                </c:pt>
                <c:pt idx="12894">
                  <c:v>222.25443332990011</c:v>
                </c:pt>
                <c:pt idx="12895">
                  <c:v>222.27131666342419</c:v>
                </c:pt>
                <c:pt idx="12896">
                  <c:v>222.28823332786561</c:v>
                </c:pt>
                <c:pt idx="12897">
                  <c:v>222.30509999593099</c:v>
                </c:pt>
                <c:pt idx="12898">
                  <c:v>222.32196666399639</c:v>
                </c:pt>
                <c:pt idx="12899">
                  <c:v>222.33884999752044</c:v>
                </c:pt>
                <c:pt idx="12900">
                  <c:v>222.35573333104452</c:v>
                </c:pt>
                <c:pt idx="12901">
                  <c:v>222.37263333002727</c:v>
                </c:pt>
                <c:pt idx="12902">
                  <c:v>222.38948333263397</c:v>
                </c:pt>
                <c:pt idx="12903">
                  <c:v>222.40636666615805</c:v>
                </c:pt>
                <c:pt idx="12904">
                  <c:v>222.42328333059947</c:v>
                </c:pt>
                <c:pt idx="12905">
                  <c:v>222.44016666412352</c:v>
                </c:pt>
                <c:pt idx="12906">
                  <c:v>222.4570499976476</c:v>
                </c:pt>
                <c:pt idx="12907">
                  <c:v>222.47393333117168</c:v>
                </c:pt>
                <c:pt idx="12908">
                  <c:v>222.49081666469573</c:v>
                </c:pt>
                <c:pt idx="12909">
                  <c:v>222.50773332913715</c:v>
                </c:pt>
                <c:pt idx="12910">
                  <c:v>222.5246333281199</c:v>
                </c:pt>
                <c:pt idx="12911">
                  <c:v>222.54153332710266</c:v>
                </c:pt>
                <c:pt idx="12912">
                  <c:v>222.55841666062673</c:v>
                </c:pt>
                <c:pt idx="12913">
                  <c:v>222.57575000127156</c:v>
                </c:pt>
                <c:pt idx="12914">
                  <c:v>222.59261666138966</c:v>
                </c:pt>
                <c:pt idx="12915">
                  <c:v>222.60944999853771</c:v>
                </c:pt>
                <c:pt idx="12916">
                  <c:v>222.62631666660309</c:v>
                </c:pt>
                <c:pt idx="12917">
                  <c:v>222.64321666558584</c:v>
                </c:pt>
                <c:pt idx="12918">
                  <c:v>222.66011666456859</c:v>
                </c:pt>
                <c:pt idx="12919">
                  <c:v>222.67696666717529</c:v>
                </c:pt>
                <c:pt idx="12920">
                  <c:v>222.69431666533151</c:v>
                </c:pt>
                <c:pt idx="12921">
                  <c:v>222.71119999885559</c:v>
                </c:pt>
                <c:pt idx="12922">
                  <c:v>222.72891666094463</c:v>
                </c:pt>
                <c:pt idx="12923">
                  <c:v>222.74579999446868</c:v>
                </c:pt>
                <c:pt idx="12924">
                  <c:v>222.76270000139871</c:v>
                </c:pt>
                <c:pt idx="12925">
                  <c:v>222.77958332697551</c:v>
                </c:pt>
                <c:pt idx="12926">
                  <c:v>222.79646666049956</c:v>
                </c:pt>
                <c:pt idx="12927">
                  <c:v>222.81336666742962</c:v>
                </c:pt>
                <c:pt idx="12928">
                  <c:v>222.83025000095367</c:v>
                </c:pt>
                <c:pt idx="12929">
                  <c:v>222.84713333447775</c:v>
                </c:pt>
                <c:pt idx="12930">
                  <c:v>222.86401666800182</c:v>
                </c:pt>
                <c:pt idx="12931">
                  <c:v>222.88091666698455</c:v>
                </c:pt>
                <c:pt idx="12932">
                  <c:v>222.89780000050862</c:v>
                </c:pt>
                <c:pt idx="12933">
                  <c:v>222.9146833340327</c:v>
                </c:pt>
                <c:pt idx="12934">
                  <c:v>222.93158333301545</c:v>
                </c:pt>
                <c:pt idx="12935">
                  <c:v>222.9484666665395</c:v>
                </c:pt>
                <c:pt idx="12936">
                  <c:v>222.96536666552225</c:v>
                </c:pt>
                <c:pt idx="12937">
                  <c:v>222.98224999904633</c:v>
                </c:pt>
                <c:pt idx="12938">
                  <c:v>222.99914999802908</c:v>
                </c:pt>
                <c:pt idx="12939">
                  <c:v>223.01603333155313</c:v>
                </c:pt>
                <c:pt idx="12940">
                  <c:v>223.03368333180745</c:v>
                </c:pt>
                <c:pt idx="12941">
                  <c:v>223.05056666533153</c:v>
                </c:pt>
                <c:pt idx="12942">
                  <c:v>223.0678166627884</c:v>
                </c:pt>
                <c:pt idx="12943">
                  <c:v>223.08469999631245</c:v>
                </c:pt>
                <c:pt idx="12944">
                  <c:v>223.10161666075388</c:v>
                </c:pt>
                <c:pt idx="12945">
                  <c:v>223.11849999427795</c:v>
                </c:pt>
                <c:pt idx="12946">
                  <c:v>223.13538332780203</c:v>
                </c:pt>
                <c:pt idx="12947">
                  <c:v>223.15228333473206</c:v>
                </c:pt>
                <c:pt idx="12948">
                  <c:v>223.16913332939149</c:v>
                </c:pt>
                <c:pt idx="12949">
                  <c:v>223.18601666291553</c:v>
                </c:pt>
                <c:pt idx="12950">
                  <c:v>223.20291666189829</c:v>
                </c:pt>
                <c:pt idx="12951">
                  <c:v>223.21979999542236</c:v>
                </c:pt>
                <c:pt idx="12952">
                  <c:v>223.23666666348774</c:v>
                </c:pt>
                <c:pt idx="12953">
                  <c:v>223.25409999688466</c:v>
                </c:pt>
                <c:pt idx="12954">
                  <c:v>223.27098333040874</c:v>
                </c:pt>
                <c:pt idx="12955">
                  <c:v>223.28786666393279</c:v>
                </c:pt>
                <c:pt idx="12956">
                  <c:v>223.30471666653952</c:v>
                </c:pt>
                <c:pt idx="12957">
                  <c:v>223.3215833346049</c:v>
                </c:pt>
                <c:pt idx="12958">
                  <c:v>223.33848333358765</c:v>
                </c:pt>
                <c:pt idx="12959">
                  <c:v>223.35536666711172</c:v>
                </c:pt>
                <c:pt idx="12960">
                  <c:v>223.37225000063577</c:v>
                </c:pt>
                <c:pt idx="12961">
                  <c:v>223.38914999961852</c:v>
                </c:pt>
                <c:pt idx="12962">
                  <c:v>223.40643332799274</c:v>
                </c:pt>
                <c:pt idx="12963">
                  <c:v>223.42331666151682</c:v>
                </c:pt>
                <c:pt idx="12964">
                  <c:v>223.4401999950409</c:v>
                </c:pt>
                <c:pt idx="12965">
                  <c:v>223.4570499976476</c:v>
                </c:pt>
                <c:pt idx="12966">
                  <c:v>223.47394999663035</c:v>
                </c:pt>
                <c:pt idx="12967">
                  <c:v>223.49081666469573</c:v>
                </c:pt>
                <c:pt idx="12968">
                  <c:v>223.50769999821981</c:v>
                </c:pt>
                <c:pt idx="12969">
                  <c:v>223.52456666628521</c:v>
                </c:pt>
                <c:pt idx="12970">
                  <c:v>223.54148333072663</c:v>
                </c:pt>
                <c:pt idx="12971">
                  <c:v>223.55833333333334</c:v>
                </c:pt>
                <c:pt idx="12972">
                  <c:v>223.57569999694823</c:v>
                </c:pt>
                <c:pt idx="12973">
                  <c:v>223.59258333047231</c:v>
                </c:pt>
                <c:pt idx="12974">
                  <c:v>223.60946666399639</c:v>
                </c:pt>
                <c:pt idx="12975">
                  <c:v>223.62634999752044</c:v>
                </c:pt>
                <c:pt idx="12976">
                  <c:v>223.64323333104451</c:v>
                </c:pt>
                <c:pt idx="12977">
                  <c:v>223.66009999910992</c:v>
                </c:pt>
                <c:pt idx="12978">
                  <c:v>223.67699999809264</c:v>
                </c:pt>
                <c:pt idx="12979">
                  <c:v>223.69386666615804</c:v>
                </c:pt>
                <c:pt idx="12980">
                  <c:v>223.7107666651408</c:v>
                </c:pt>
                <c:pt idx="12981">
                  <c:v>223.7278333346049</c:v>
                </c:pt>
                <c:pt idx="12982">
                  <c:v>223.74471666018169</c:v>
                </c:pt>
                <c:pt idx="12983">
                  <c:v>223.76159999370574</c:v>
                </c:pt>
                <c:pt idx="12984">
                  <c:v>223.77846666177115</c:v>
                </c:pt>
                <c:pt idx="12985">
                  <c:v>223.79533332983652</c:v>
                </c:pt>
                <c:pt idx="12986">
                  <c:v>223.81223332881927</c:v>
                </c:pt>
                <c:pt idx="12987">
                  <c:v>223.82913332780203</c:v>
                </c:pt>
                <c:pt idx="12988">
                  <c:v>223.8460166613261</c:v>
                </c:pt>
                <c:pt idx="12989">
                  <c:v>223.86289999485015</c:v>
                </c:pt>
                <c:pt idx="12990">
                  <c:v>223.8797999938329</c:v>
                </c:pt>
                <c:pt idx="12991">
                  <c:v>223.89668332735698</c:v>
                </c:pt>
                <c:pt idx="12992">
                  <c:v>223.91358333428701</c:v>
                </c:pt>
                <c:pt idx="12993">
                  <c:v>223.93046666781109</c:v>
                </c:pt>
                <c:pt idx="12994">
                  <c:v>223.94731666247051</c:v>
                </c:pt>
                <c:pt idx="12995">
                  <c:v>223.96418333053589</c:v>
                </c:pt>
                <c:pt idx="12996">
                  <c:v>223.98111666043599</c:v>
                </c:pt>
                <c:pt idx="12997">
                  <c:v>223.99801666736602</c:v>
                </c:pt>
                <c:pt idx="12998">
                  <c:v>224.01491666634877</c:v>
                </c:pt>
                <c:pt idx="12999">
                  <c:v>224.03224999904631</c:v>
                </c:pt>
                <c:pt idx="13000">
                  <c:v>224.04913333257039</c:v>
                </c:pt>
                <c:pt idx="13001">
                  <c:v>224.06598332722982</c:v>
                </c:pt>
                <c:pt idx="13002">
                  <c:v>224.08284999529522</c:v>
                </c:pt>
                <c:pt idx="13003">
                  <c:v>224.09973332881927</c:v>
                </c:pt>
                <c:pt idx="13004">
                  <c:v>224.11661666234335</c:v>
                </c:pt>
                <c:pt idx="13005">
                  <c:v>224.13349999586742</c:v>
                </c:pt>
                <c:pt idx="13006">
                  <c:v>224.15039999485015</c:v>
                </c:pt>
                <c:pt idx="13007">
                  <c:v>224.16726666291555</c:v>
                </c:pt>
                <c:pt idx="13008">
                  <c:v>224.18414999643963</c:v>
                </c:pt>
                <c:pt idx="13009">
                  <c:v>224.20176666577657</c:v>
                </c:pt>
                <c:pt idx="13010">
                  <c:v>224.21864999930065</c:v>
                </c:pt>
                <c:pt idx="13011">
                  <c:v>224.2355333328247</c:v>
                </c:pt>
                <c:pt idx="13012">
                  <c:v>224.25240000089011</c:v>
                </c:pt>
                <c:pt idx="13013">
                  <c:v>224.26929999987286</c:v>
                </c:pt>
                <c:pt idx="13014">
                  <c:v>224.28619999885558</c:v>
                </c:pt>
                <c:pt idx="13015">
                  <c:v>224.30308333237966</c:v>
                </c:pt>
                <c:pt idx="13016">
                  <c:v>224.31996666590373</c:v>
                </c:pt>
                <c:pt idx="13017">
                  <c:v>224.33688333034516</c:v>
                </c:pt>
                <c:pt idx="13018">
                  <c:v>224.35373333295186</c:v>
                </c:pt>
                <c:pt idx="13019">
                  <c:v>224.37061666647594</c:v>
                </c:pt>
                <c:pt idx="13020">
                  <c:v>224.38753333091736</c:v>
                </c:pt>
                <c:pt idx="13021">
                  <c:v>224.40439999898274</c:v>
                </c:pt>
                <c:pt idx="13022">
                  <c:v>224.42128333250682</c:v>
                </c:pt>
                <c:pt idx="13023">
                  <c:v>224.43818333148957</c:v>
                </c:pt>
                <c:pt idx="13024">
                  <c:v>224.45504999955494</c:v>
                </c:pt>
                <c:pt idx="13025">
                  <c:v>224.47191666762035</c:v>
                </c:pt>
                <c:pt idx="13026">
                  <c:v>224.4888166666031</c:v>
                </c:pt>
                <c:pt idx="13027">
                  <c:v>224.50568333466848</c:v>
                </c:pt>
                <c:pt idx="13028">
                  <c:v>224.52256666024525</c:v>
                </c:pt>
                <c:pt idx="13029">
                  <c:v>224.53944999376932</c:v>
                </c:pt>
                <c:pt idx="13030">
                  <c:v>224.55635000069935</c:v>
                </c:pt>
                <c:pt idx="13031">
                  <c:v>224.5732499996821</c:v>
                </c:pt>
                <c:pt idx="13032">
                  <c:v>224.59013333320618</c:v>
                </c:pt>
                <c:pt idx="13033">
                  <c:v>224.60703333218893</c:v>
                </c:pt>
                <c:pt idx="13034">
                  <c:v>224.62388332684836</c:v>
                </c:pt>
                <c:pt idx="13035">
                  <c:v>224.64079999923706</c:v>
                </c:pt>
                <c:pt idx="13036">
                  <c:v>224.65768333276114</c:v>
                </c:pt>
                <c:pt idx="13037">
                  <c:v>224.67456666628519</c:v>
                </c:pt>
                <c:pt idx="13038">
                  <c:v>224.69143333435059</c:v>
                </c:pt>
                <c:pt idx="13039">
                  <c:v>224.70834999879202</c:v>
                </c:pt>
                <c:pt idx="13040">
                  <c:v>224.72521666685739</c:v>
                </c:pt>
                <c:pt idx="13041">
                  <c:v>224.74259999593099</c:v>
                </c:pt>
                <c:pt idx="13042">
                  <c:v>224.75946666399639</c:v>
                </c:pt>
                <c:pt idx="13043">
                  <c:v>224.77636666297911</c:v>
                </c:pt>
                <c:pt idx="13044">
                  <c:v>224.79321666558585</c:v>
                </c:pt>
                <c:pt idx="13045">
                  <c:v>224.8101166645686</c:v>
                </c:pt>
                <c:pt idx="13046">
                  <c:v>224.82699999809265</c:v>
                </c:pt>
                <c:pt idx="13047">
                  <c:v>224.84388333161672</c:v>
                </c:pt>
                <c:pt idx="13048">
                  <c:v>224.8607666651408</c:v>
                </c:pt>
                <c:pt idx="13049">
                  <c:v>224.87766666412352</c:v>
                </c:pt>
                <c:pt idx="13050">
                  <c:v>224.8945499976476</c:v>
                </c:pt>
                <c:pt idx="13051">
                  <c:v>224.9114000002543</c:v>
                </c:pt>
                <c:pt idx="13052">
                  <c:v>224.92831666469573</c:v>
                </c:pt>
                <c:pt idx="13053">
                  <c:v>224.94518333276113</c:v>
                </c:pt>
                <c:pt idx="13054">
                  <c:v>224.96203332742056</c:v>
                </c:pt>
                <c:pt idx="13055">
                  <c:v>224.97891666094463</c:v>
                </c:pt>
                <c:pt idx="13056">
                  <c:v>224.99579999446868</c:v>
                </c:pt>
                <c:pt idx="13057">
                  <c:v>225.01268332799276</c:v>
                </c:pt>
                <c:pt idx="13058">
                  <c:v>225.02956666151684</c:v>
                </c:pt>
                <c:pt idx="13059">
                  <c:v>225.04644999504089</c:v>
                </c:pt>
                <c:pt idx="13060">
                  <c:v>225.06333332856497</c:v>
                </c:pt>
                <c:pt idx="13061">
                  <c:v>225.08023332754772</c:v>
                </c:pt>
                <c:pt idx="13062">
                  <c:v>225.09708333015442</c:v>
                </c:pt>
                <c:pt idx="13063">
                  <c:v>225.1139666636785</c:v>
                </c:pt>
                <c:pt idx="13064">
                  <c:v>225.13086666266125</c:v>
                </c:pt>
                <c:pt idx="13065">
                  <c:v>225.14776666164397</c:v>
                </c:pt>
                <c:pt idx="13066">
                  <c:v>225.16464999516805</c:v>
                </c:pt>
                <c:pt idx="13067">
                  <c:v>225.18201666673025</c:v>
                </c:pt>
                <c:pt idx="13068">
                  <c:v>225.19890000025433</c:v>
                </c:pt>
                <c:pt idx="13069">
                  <c:v>225.21578333377838</c:v>
                </c:pt>
                <c:pt idx="13070">
                  <c:v>225.23264999389647</c:v>
                </c:pt>
                <c:pt idx="13071">
                  <c:v>225.24951666196188</c:v>
                </c:pt>
                <c:pt idx="13072">
                  <c:v>225.26639999548595</c:v>
                </c:pt>
                <c:pt idx="13073">
                  <c:v>225.28328332901</c:v>
                </c:pt>
                <c:pt idx="13074">
                  <c:v>225.30053333441415</c:v>
                </c:pt>
                <c:pt idx="13075">
                  <c:v>225.31739999453228</c:v>
                </c:pt>
                <c:pt idx="13076">
                  <c:v>225.33424999713898</c:v>
                </c:pt>
                <c:pt idx="13077">
                  <c:v>225.35114999612173</c:v>
                </c:pt>
                <c:pt idx="13078">
                  <c:v>225.36804999510449</c:v>
                </c:pt>
                <c:pt idx="13079">
                  <c:v>225.38493332862853</c:v>
                </c:pt>
                <c:pt idx="13080">
                  <c:v>225.40181666215261</c:v>
                </c:pt>
                <c:pt idx="13081">
                  <c:v>225.41869999567669</c:v>
                </c:pt>
                <c:pt idx="13082">
                  <c:v>225.43558332920074</c:v>
                </c:pt>
                <c:pt idx="13083">
                  <c:v>225.45244999726614</c:v>
                </c:pt>
                <c:pt idx="13084">
                  <c:v>225.46934999624889</c:v>
                </c:pt>
                <c:pt idx="13085">
                  <c:v>225.48623332977294</c:v>
                </c:pt>
                <c:pt idx="13086">
                  <c:v>225.50311666329702</c:v>
                </c:pt>
                <c:pt idx="13087">
                  <c:v>225.5199999968211</c:v>
                </c:pt>
                <c:pt idx="13088">
                  <c:v>225.53686666488647</c:v>
                </c:pt>
                <c:pt idx="13089">
                  <c:v>225.55374999841055</c:v>
                </c:pt>
                <c:pt idx="13090">
                  <c:v>225.5706333319346</c:v>
                </c:pt>
                <c:pt idx="13091">
                  <c:v>225.58751666545868</c:v>
                </c:pt>
                <c:pt idx="13092">
                  <c:v>225.60439999898276</c:v>
                </c:pt>
                <c:pt idx="13093">
                  <c:v>225.62129999796551</c:v>
                </c:pt>
                <c:pt idx="13094">
                  <c:v>225.63816666603088</c:v>
                </c:pt>
                <c:pt idx="13095">
                  <c:v>225.65543332894643</c:v>
                </c:pt>
                <c:pt idx="13096">
                  <c:v>225.67229999701183</c:v>
                </c:pt>
                <c:pt idx="13097">
                  <c:v>225.68918333053588</c:v>
                </c:pt>
                <c:pt idx="13098">
                  <c:v>225.70606666405996</c:v>
                </c:pt>
                <c:pt idx="13099">
                  <c:v>225.72296666304271</c:v>
                </c:pt>
                <c:pt idx="13100">
                  <c:v>225.74021666049958</c:v>
                </c:pt>
                <c:pt idx="13101">
                  <c:v>225.75708332856496</c:v>
                </c:pt>
                <c:pt idx="13102">
                  <c:v>225.77394999663036</c:v>
                </c:pt>
                <c:pt idx="13103">
                  <c:v>225.79084999561309</c:v>
                </c:pt>
                <c:pt idx="13104">
                  <c:v>225.80774999459584</c:v>
                </c:pt>
                <c:pt idx="13105">
                  <c:v>225.82461666266124</c:v>
                </c:pt>
                <c:pt idx="13106">
                  <c:v>225.84149999618529</c:v>
                </c:pt>
                <c:pt idx="13107">
                  <c:v>225.85968333085378</c:v>
                </c:pt>
                <c:pt idx="13108">
                  <c:v>225.87656666437786</c:v>
                </c:pt>
                <c:pt idx="13109">
                  <c:v>225.89388333161671</c:v>
                </c:pt>
                <c:pt idx="13110">
                  <c:v>225.91076666514078</c:v>
                </c:pt>
                <c:pt idx="13111">
                  <c:v>225.92766666412354</c:v>
                </c:pt>
                <c:pt idx="13112">
                  <c:v>225.94451666673024</c:v>
                </c:pt>
                <c:pt idx="13113">
                  <c:v>225.96140000025432</c:v>
                </c:pt>
                <c:pt idx="13114">
                  <c:v>225.97829999923707</c:v>
                </c:pt>
                <c:pt idx="13115">
                  <c:v>225.99518333276112</c:v>
                </c:pt>
                <c:pt idx="13116">
                  <c:v>226.01208333174387</c:v>
                </c:pt>
                <c:pt idx="13117">
                  <c:v>226.02898333072662</c:v>
                </c:pt>
                <c:pt idx="13118">
                  <c:v>226.04588332970937</c:v>
                </c:pt>
                <c:pt idx="13119">
                  <c:v>226.06276666323345</c:v>
                </c:pt>
                <c:pt idx="13120">
                  <c:v>226.0796666622162</c:v>
                </c:pt>
                <c:pt idx="13121">
                  <c:v>226.0965833346049</c:v>
                </c:pt>
                <c:pt idx="13122">
                  <c:v>226.1138000011444</c:v>
                </c:pt>
                <c:pt idx="13123">
                  <c:v>226.13068333466848</c:v>
                </c:pt>
                <c:pt idx="13124">
                  <c:v>226.14754999478657</c:v>
                </c:pt>
                <c:pt idx="13125">
                  <c:v>226.16444999376932</c:v>
                </c:pt>
                <c:pt idx="13126">
                  <c:v>226.1813333272934</c:v>
                </c:pt>
                <c:pt idx="13127">
                  <c:v>226.1981833299001</c:v>
                </c:pt>
                <c:pt idx="13128">
                  <c:v>226.21503333250681</c:v>
                </c:pt>
                <c:pt idx="13129">
                  <c:v>226.23273332913718</c:v>
                </c:pt>
                <c:pt idx="13130">
                  <c:v>226.24959999720255</c:v>
                </c:pt>
                <c:pt idx="13131">
                  <c:v>226.26651666164398</c:v>
                </c:pt>
                <c:pt idx="13132">
                  <c:v>226.28339999516805</c:v>
                </c:pt>
                <c:pt idx="13133">
                  <c:v>226.30028332869213</c:v>
                </c:pt>
                <c:pt idx="13134">
                  <c:v>226.31761666138968</c:v>
                </c:pt>
                <c:pt idx="13135">
                  <c:v>226.33449999491373</c:v>
                </c:pt>
                <c:pt idx="13136">
                  <c:v>226.35139999389648</c:v>
                </c:pt>
                <c:pt idx="13137">
                  <c:v>226.36828332742056</c:v>
                </c:pt>
                <c:pt idx="13138">
                  <c:v>226.38518333435059</c:v>
                </c:pt>
                <c:pt idx="13139">
                  <c:v>226.40204999446868</c:v>
                </c:pt>
                <c:pt idx="13140">
                  <c:v>226.41895000139871</c:v>
                </c:pt>
                <c:pt idx="13141">
                  <c:v>226.43583332697551</c:v>
                </c:pt>
                <c:pt idx="13142">
                  <c:v>226.45274999936422</c:v>
                </c:pt>
                <c:pt idx="13143">
                  <c:v>226.46963333288829</c:v>
                </c:pt>
                <c:pt idx="13144">
                  <c:v>226.48653333187104</c:v>
                </c:pt>
                <c:pt idx="13145">
                  <c:v>226.50341666539509</c:v>
                </c:pt>
                <c:pt idx="13146">
                  <c:v>226.52031666437784</c:v>
                </c:pt>
                <c:pt idx="13147">
                  <c:v>226.53719999790192</c:v>
                </c:pt>
                <c:pt idx="13148">
                  <c:v>226.55411666234335</c:v>
                </c:pt>
                <c:pt idx="13149">
                  <c:v>226.57098333040872</c:v>
                </c:pt>
                <c:pt idx="13150">
                  <c:v>226.58833332856497</c:v>
                </c:pt>
                <c:pt idx="13151">
                  <c:v>226.60523332754772</c:v>
                </c:pt>
                <c:pt idx="13152">
                  <c:v>226.62211666107177</c:v>
                </c:pt>
                <c:pt idx="13153">
                  <c:v>226.63899999459585</c:v>
                </c:pt>
                <c:pt idx="13154">
                  <c:v>226.65588332811993</c:v>
                </c:pt>
                <c:pt idx="13155">
                  <c:v>226.67276666164398</c:v>
                </c:pt>
                <c:pt idx="13156">
                  <c:v>226.68961666425068</c:v>
                </c:pt>
                <c:pt idx="13157">
                  <c:v>226.70651666323343</c:v>
                </c:pt>
                <c:pt idx="13158">
                  <c:v>226.72341666221618</c:v>
                </c:pt>
                <c:pt idx="13159">
                  <c:v>226.74071666399638</c:v>
                </c:pt>
                <c:pt idx="13160">
                  <c:v>226.75759999752046</c:v>
                </c:pt>
                <c:pt idx="13161">
                  <c:v>226.77448333104451</c:v>
                </c:pt>
                <c:pt idx="13162">
                  <c:v>226.79136666456859</c:v>
                </c:pt>
                <c:pt idx="13163">
                  <c:v>226.80823333263396</c:v>
                </c:pt>
                <c:pt idx="13164">
                  <c:v>226.82511666615804</c:v>
                </c:pt>
                <c:pt idx="13165">
                  <c:v>226.84201666514079</c:v>
                </c:pt>
                <c:pt idx="13166">
                  <c:v>226.85889999866487</c:v>
                </c:pt>
                <c:pt idx="13167">
                  <c:v>226.87578333218892</c:v>
                </c:pt>
                <c:pt idx="13168">
                  <c:v>226.89308333396912</c:v>
                </c:pt>
                <c:pt idx="13169">
                  <c:v>226.90996666749319</c:v>
                </c:pt>
                <c:pt idx="13170">
                  <c:v>226.92688333193462</c:v>
                </c:pt>
                <c:pt idx="13171">
                  <c:v>226.94376666545867</c:v>
                </c:pt>
                <c:pt idx="13172">
                  <c:v>226.96063333352407</c:v>
                </c:pt>
                <c:pt idx="13173">
                  <c:v>226.97749999364217</c:v>
                </c:pt>
                <c:pt idx="13174">
                  <c:v>226.99434999624887</c:v>
                </c:pt>
                <c:pt idx="13175">
                  <c:v>227.01124999523162</c:v>
                </c:pt>
                <c:pt idx="13176">
                  <c:v>227.0281333287557</c:v>
                </c:pt>
                <c:pt idx="13177">
                  <c:v>227.04501666227978</c:v>
                </c:pt>
                <c:pt idx="13178">
                  <c:v>227.06233332951862</c:v>
                </c:pt>
                <c:pt idx="13179">
                  <c:v>227.0792166630427</c:v>
                </c:pt>
                <c:pt idx="13180">
                  <c:v>227.09611666202545</c:v>
                </c:pt>
                <c:pt idx="13181">
                  <c:v>227.11298333009083</c:v>
                </c:pt>
                <c:pt idx="13182">
                  <c:v>227.12984999815623</c:v>
                </c:pt>
                <c:pt idx="13183">
                  <c:v>227.14670000076293</c:v>
                </c:pt>
                <c:pt idx="13184">
                  <c:v>227.16359999974568</c:v>
                </c:pt>
                <c:pt idx="13185">
                  <c:v>227.18051666418711</c:v>
                </c:pt>
                <c:pt idx="13186">
                  <c:v>227.19738333225251</c:v>
                </c:pt>
                <c:pt idx="13187">
                  <c:v>227.21464999516806</c:v>
                </c:pt>
                <c:pt idx="13188">
                  <c:v>227.23151666323344</c:v>
                </c:pt>
                <c:pt idx="13189">
                  <c:v>227.24841666221619</c:v>
                </c:pt>
                <c:pt idx="13190">
                  <c:v>227.26528333028156</c:v>
                </c:pt>
                <c:pt idx="13191">
                  <c:v>227.28214999834697</c:v>
                </c:pt>
                <c:pt idx="13192">
                  <c:v>227.29904999732972</c:v>
                </c:pt>
                <c:pt idx="13193">
                  <c:v>227.31593333085377</c:v>
                </c:pt>
                <c:pt idx="13194">
                  <c:v>227.33281666437784</c:v>
                </c:pt>
                <c:pt idx="13195">
                  <c:v>227.35011666615804</c:v>
                </c:pt>
                <c:pt idx="13196">
                  <c:v>227.36698333422342</c:v>
                </c:pt>
                <c:pt idx="13197">
                  <c:v>227.3838666677475</c:v>
                </c:pt>
                <c:pt idx="13198">
                  <c:v>227.40075000127158</c:v>
                </c:pt>
                <c:pt idx="13199">
                  <c:v>227.41775000095367</c:v>
                </c:pt>
                <c:pt idx="13200">
                  <c:v>227.43463333447775</c:v>
                </c:pt>
                <c:pt idx="13201">
                  <c:v>227.4515166680018</c:v>
                </c:pt>
                <c:pt idx="13202">
                  <c:v>227.4683999935786</c:v>
                </c:pt>
                <c:pt idx="13203">
                  <c:v>227.48530000050863</c:v>
                </c:pt>
                <c:pt idx="13204">
                  <c:v>227.50218333403271</c:v>
                </c:pt>
                <c:pt idx="13205">
                  <c:v>227.51904999415081</c:v>
                </c:pt>
                <c:pt idx="13206">
                  <c:v>227.53593332767485</c:v>
                </c:pt>
                <c:pt idx="13207">
                  <c:v>227.55279999574026</c:v>
                </c:pt>
                <c:pt idx="13208">
                  <c:v>227.56969999472301</c:v>
                </c:pt>
                <c:pt idx="13209">
                  <c:v>227.58658332824706</c:v>
                </c:pt>
                <c:pt idx="13210">
                  <c:v>227.60348332722981</c:v>
                </c:pt>
                <c:pt idx="13211">
                  <c:v>227.62034999529521</c:v>
                </c:pt>
                <c:pt idx="13212">
                  <c:v>227.63773333231609</c:v>
                </c:pt>
                <c:pt idx="13213">
                  <c:v>227.65461666584014</c:v>
                </c:pt>
                <c:pt idx="13214">
                  <c:v>227.67149999936422</c:v>
                </c:pt>
                <c:pt idx="13215">
                  <c:v>227.68836666742962</c:v>
                </c:pt>
                <c:pt idx="13216">
                  <c:v>227.70525000095367</c:v>
                </c:pt>
                <c:pt idx="13217">
                  <c:v>227.72211666107177</c:v>
                </c:pt>
                <c:pt idx="13218">
                  <c:v>227.73899999459584</c:v>
                </c:pt>
                <c:pt idx="13219">
                  <c:v>227.75589999357859</c:v>
                </c:pt>
                <c:pt idx="13220">
                  <c:v>227.77280000050862</c:v>
                </c:pt>
                <c:pt idx="13221">
                  <c:v>227.78969999949138</c:v>
                </c:pt>
                <c:pt idx="13222">
                  <c:v>227.8065499941508</c:v>
                </c:pt>
                <c:pt idx="13223">
                  <c:v>227.82345000108083</c:v>
                </c:pt>
                <c:pt idx="13224">
                  <c:v>227.84029999574025</c:v>
                </c:pt>
                <c:pt idx="13225">
                  <c:v>227.85718332926433</c:v>
                </c:pt>
                <c:pt idx="13226">
                  <c:v>227.87404999732971</c:v>
                </c:pt>
                <c:pt idx="13227">
                  <c:v>227.89093333085378</c:v>
                </c:pt>
                <c:pt idx="13228">
                  <c:v>227.90781666437786</c:v>
                </c:pt>
                <c:pt idx="13229">
                  <c:v>227.92471666336058</c:v>
                </c:pt>
                <c:pt idx="13230">
                  <c:v>227.94158333142599</c:v>
                </c:pt>
                <c:pt idx="13231">
                  <c:v>227.95846666495007</c:v>
                </c:pt>
                <c:pt idx="13232">
                  <c:v>227.97534999847412</c:v>
                </c:pt>
                <c:pt idx="13233">
                  <c:v>227.99224999745687</c:v>
                </c:pt>
                <c:pt idx="13234">
                  <c:v>228.00913333098094</c:v>
                </c:pt>
                <c:pt idx="13235">
                  <c:v>228.02598333358765</c:v>
                </c:pt>
                <c:pt idx="13236">
                  <c:v>228.04289999802907</c:v>
                </c:pt>
                <c:pt idx="13237">
                  <c:v>228.05978333155315</c:v>
                </c:pt>
                <c:pt idx="13238">
                  <c:v>228.0766666650772</c:v>
                </c:pt>
                <c:pt idx="13239">
                  <c:v>228.09356666405995</c:v>
                </c:pt>
                <c:pt idx="13240">
                  <c:v>228.11043333212535</c:v>
                </c:pt>
                <c:pt idx="13241">
                  <c:v>228.1273166656494</c:v>
                </c:pt>
                <c:pt idx="13242">
                  <c:v>228.14421666463215</c:v>
                </c:pt>
                <c:pt idx="13243">
                  <c:v>228.16108333269756</c:v>
                </c:pt>
                <c:pt idx="13244">
                  <c:v>228.17796666622161</c:v>
                </c:pt>
                <c:pt idx="13245">
                  <c:v>228.19484999974568</c:v>
                </c:pt>
                <c:pt idx="13246">
                  <c:v>228.21173333326976</c:v>
                </c:pt>
                <c:pt idx="13247">
                  <c:v>228.22860000133514</c:v>
                </c:pt>
                <c:pt idx="13248">
                  <c:v>228.24551666577656</c:v>
                </c:pt>
                <c:pt idx="13249">
                  <c:v>228.26239999930064</c:v>
                </c:pt>
                <c:pt idx="13250">
                  <c:v>228.27929999828339</c:v>
                </c:pt>
                <c:pt idx="13251">
                  <c:v>228.29616666634877</c:v>
                </c:pt>
                <c:pt idx="13252">
                  <c:v>228.31306666533152</c:v>
                </c:pt>
                <c:pt idx="13253">
                  <c:v>228.32996666431427</c:v>
                </c:pt>
                <c:pt idx="13254">
                  <c:v>228.34726666609447</c:v>
                </c:pt>
                <c:pt idx="13255">
                  <c:v>228.36414999961852</c:v>
                </c:pt>
                <c:pt idx="13256">
                  <c:v>228.38101666768392</c:v>
                </c:pt>
                <c:pt idx="13257">
                  <c:v>228.397900001208</c:v>
                </c:pt>
                <c:pt idx="13258">
                  <c:v>228.41478333473205</c:v>
                </c:pt>
                <c:pt idx="13259">
                  <c:v>228.43201666673025</c:v>
                </c:pt>
                <c:pt idx="13260">
                  <c:v>228.44888332684835</c:v>
                </c:pt>
                <c:pt idx="13261">
                  <c:v>228.46576666037242</c:v>
                </c:pt>
                <c:pt idx="13262">
                  <c:v>228.4826333284378</c:v>
                </c:pt>
                <c:pt idx="13263">
                  <c:v>228.49953332742055</c:v>
                </c:pt>
                <c:pt idx="13264">
                  <c:v>228.51668333212535</c:v>
                </c:pt>
                <c:pt idx="13265">
                  <c:v>228.53355000019073</c:v>
                </c:pt>
                <c:pt idx="13266">
                  <c:v>228.55044999917348</c:v>
                </c:pt>
                <c:pt idx="13267">
                  <c:v>228.56733333269756</c:v>
                </c:pt>
                <c:pt idx="13268">
                  <c:v>228.58420000076293</c:v>
                </c:pt>
                <c:pt idx="13269">
                  <c:v>228.60111666520436</c:v>
                </c:pt>
                <c:pt idx="13270">
                  <c:v>228.61799999872844</c:v>
                </c:pt>
                <c:pt idx="13271">
                  <c:v>228.63488333225251</c:v>
                </c:pt>
                <c:pt idx="13272">
                  <c:v>228.65226666132608</c:v>
                </c:pt>
                <c:pt idx="13273">
                  <c:v>228.66913332939149</c:v>
                </c:pt>
                <c:pt idx="13274">
                  <c:v>228.68604999383291</c:v>
                </c:pt>
                <c:pt idx="13275">
                  <c:v>228.70293332735699</c:v>
                </c:pt>
                <c:pt idx="13276">
                  <c:v>228.71983333428702</c:v>
                </c:pt>
                <c:pt idx="13277">
                  <c:v>228.73669999440511</c:v>
                </c:pt>
                <c:pt idx="13278">
                  <c:v>228.75356666247049</c:v>
                </c:pt>
                <c:pt idx="13279">
                  <c:v>228.77041666507722</c:v>
                </c:pt>
                <c:pt idx="13280">
                  <c:v>228.78733332951865</c:v>
                </c:pt>
                <c:pt idx="13281">
                  <c:v>228.80421666304269</c:v>
                </c:pt>
                <c:pt idx="13282">
                  <c:v>228.82111666202545</c:v>
                </c:pt>
                <c:pt idx="13283">
                  <c:v>228.8380166610082</c:v>
                </c:pt>
                <c:pt idx="13284">
                  <c:v>228.85489999453227</c:v>
                </c:pt>
                <c:pt idx="13285">
                  <c:v>228.87178332805632</c:v>
                </c:pt>
                <c:pt idx="13286">
                  <c:v>228.8890999952952</c:v>
                </c:pt>
                <c:pt idx="13287">
                  <c:v>228.90599999427795</c:v>
                </c:pt>
                <c:pt idx="13288">
                  <c:v>228.92288332780203</c:v>
                </c:pt>
                <c:pt idx="13289">
                  <c:v>228.9397666613261</c:v>
                </c:pt>
                <c:pt idx="13290">
                  <c:v>228.95664999485015</c:v>
                </c:pt>
                <c:pt idx="13291">
                  <c:v>228.9735499938329</c:v>
                </c:pt>
                <c:pt idx="13292">
                  <c:v>228.99043332735698</c:v>
                </c:pt>
                <c:pt idx="13293">
                  <c:v>229.00733333428701</c:v>
                </c:pt>
                <c:pt idx="13294">
                  <c:v>229.02421666781109</c:v>
                </c:pt>
                <c:pt idx="13295">
                  <c:v>229.04110000133514</c:v>
                </c:pt>
                <c:pt idx="13296">
                  <c:v>229.05904999574025</c:v>
                </c:pt>
                <c:pt idx="13297">
                  <c:v>229.07589999834696</c:v>
                </c:pt>
                <c:pt idx="13298">
                  <c:v>229.09279999732971</c:v>
                </c:pt>
                <c:pt idx="13299">
                  <c:v>229.10968333085378</c:v>
                </c:pt>
                <c:pt idx="13300">
                  <c:v>229.12658332983654</c:v>
                </c:pt>
                <c:pt idx="13301">
                  <c:v>229.14348332881929</c:v>
                </c:pt>
                <c:pt idx="13302">
                  <c:v>229.16036666234334</c:v>
                </c:pt>
                <c:pt idx="13303">
                  <c:v>229.17724999586741</c:v>
                </c:pt>
                <c:pt idx="13304">
                  <c:v>229.19414999485016</c:v>
                </c:pt>
                <c:pt idx="13305">
                  <c:v>229.21101666291554</c:v>
                </c:pt>
                <c:pt idx="13306">
                  <c:v>229.22793332735696</c:v>
                </c:pt>
                <c:pt idx="13307">
                  <c:v>229.24509999752044</c:v>
                </c:pt>
                <c:pt idx="13308">
                  <c:v>229.26196666558585</c:v>
                </c:pt>
                <c:pt idx="13309">
                  <c:v>229.2788666645686</c:v>
                </c:pt>
                <c:pt idx="13310">
                  <c:v>229.29574999809265</c:v>
                </c:pt>
                <c:pt idx="13311">
                  <c:v>229.31263333161672</c:v>
                </c:pt>
                <c:pt idx="13312">
                  <c:v>229.3295166651408</c:v>
                </c:pt>
                <c:pt idx="13313">
                  <c:v>229.34639999866485</c:v>
                </c:pt>
                <c:pt idx="13314">
                  <c:v>229.36326666673025</c:v>
                </c:pt>
                <c:pt idx="13315">
                  <c:v>229.38018333117168</c:v>
                </c:pt>
                <c:pt idx="13316">
                  <c:v>229.39708333015443</c:v>
                </c:pt>
                <c:pt idx="13317">
                  <c:v>229.41398332913715</c:v>
                </c:pt>
                <c:pt idx="13318">
                  <c:v>229.43084999720256</c:v>
                </c:pt>
                <c:pt idx="13319">
                  <c:v>229.44774999618531</c:v>
                </c:pt>
                <c:pt idx="13320">
                  <c:v>229.46463332970936</c:v>
                </c:pt>
                <c:pt idx="13321">
                  <c:v>229.48153332869211</c:v>
                </c:pt>
                <c:pt idx="13322">
                  <c:v>229.49843332767486</c:v>
                </c:pt>
                <c:pt idx="13323">
                  <c:v>229.51535000006359</c:v>
                </c:pt>
                <c:pt idx="13324">
                  <c:v>229.53223333358764</c:v>
                </c:pt>
                <c:pt idx="13325">
                  <c:v>229.54914999802907</c:v>
                </c:pt>
                <c:pt idx="13326">
                  <c:v>229.56603333155314</c:v>
                </c:pt>
                <c:pt idx="13327">
                  <c:v>229.58289999961852</c:v>
                </c:pt>
                <c:pt idx="13328">
                  <c:v>229.59979999860127</c:v>
                </c:pt>
                <c:pt idx="13329">
                  <c:v>229.61666666666667</c:v>
                </c:pt>
                <c:pt idx="13330">
                  <c:v>229.63355000019072</c:v>
                </c:pt>
                <c:pt idx="13331">
                  <c:v>229.65046666463215</c:v>
                </c:pt>
                <c:pt idx="13332">
                  <c:v>229.66734999815623</c:v>
                </c:pt>
                <c:pt idx="13333">
                  <c:v>229.68421666622163</c:v>
                </c:pt>
                <c:pt idx="13334">
                  <c:v>229.70113333066305</c:v>
                </c:pt>
                <c:pt idx="13335">
                  <c:v>229.71804999510448</c:v>
                </c:pt>
                <c:pt idx="13336">
                  <c:v>229.73491666316986</c:v>
                </c:pt>
                <c:pt idx="13337">
                  <c:v>229.75181666215261</c:v>
                </c:pt>
                <c:pt idx="13338">
                  <c:v>229.76869999567668</c:v>
                </c:pt>
                <c:pt idx="13339">
                  <c:v>229.78559999465944</c:v>
                </c:pt>
                <c:pt idx="13340">
                  <c:v>229.80249999364216</c:v>
                </c:pt>
                <c:pt idx="13341">
                  <c:v>229.81941666603089</c:v>
                </c:pt>
                <c:pt idx="13342">
                  <c:v>229.83631666501364</c:v>
                </c:pt>
                <c:pt idx="13343">
                  <c:v>229.85321666399639</c:v>
                </c:pt>
                <c:pt idx="13344">
                  <c:v>229.87008333206177</c:v>
                </c:pt>
                <c:pt idx="13345">
                  <c:v>229.88699999650319</c:v>
                </c:pt>
                <c:pt idx="13346">
                  <c:v>229.9038666645686</c:v>
                </c:pt>
                <c:pt idx="13347">
                  <c:v>229.92073333263397</c:v>
                </c:pt>
                <c:pt idx="13348">
                  <c:v>229.93761666615805</c:v>
                </c:pt>
                <c:pt idx="13349">
                  <c:v>229.9545166651408</c:v>
                </c:pt>
                <c:pt idx="13350">
                  <c:v>229.97138333320618</c:v>
                </c:pt>
                <c:pt idx="13351">
                  <c:v>229.98828333218893</c:v>
                </c:pt>
                <c:pt idx="13352">
                  <c:v>230.00516666571301</c:v>
                </c:pt>
                <c:pt idx="13353">
                  <c:v>230.02203333377838</c:v>
                </c:pt>
                <c:pt idx="13354">
                  <c:v>230.03894999821981</c:v>
                </c:pt>
                <c:pt idx="13355">
                  <c:v>230.05583333174388</c:v>
                </c:pt>
                <c:pt idx="13356">
                  <c:v>230.07269999980926</c:v>
                </c:pt>
                <c:pt idx="13357">
                  <c:v>230.08961666425068</c:v>
                </c:pt>
                <c:pt idx="13358">
                  <c:v>230.10649999777476</c:v>
                </c:pt>
                <c:pt idx="13359">
                  <c:v>230.12339999675751</c:v>
                </c:pt>
                <c:pt idx="13360">
                  <c:v>230.14033333460489</c:v>
                </c:pt>
                <c:pt idx="13361">
                  <c:v>230.15719999472302</c:v>
                </c:pt>
                <c:pt idx="13362">
                  <c:v>230.17404999732972</c:v>
                </c:pt>
                <c:pt idx="13363">
                  <c:v>230.19094999631247</c:v>
                </c:pt>
                <c:pt idx="13364">
                  <c:v>230.20783332983652</c:v>
                </c:pt>
                <c:pt idx="13365">
                  <c:v>230.22473332881927</c:v>
                </c:pt>
                <c:pt idx="13366">
                  <c:v>230.24163332780202</c:v>
                </c:pt>
                <c:pt idx="13367">
                  <c:v>230.25849999586742</c:v>
                </c:pt>
                <c:pt idx="13368">
                  <c:v>230.2753666639328</c:v>
                </c:pt>
                <c:pt idx="13369">
                  <c:v>230.29226666291555</c:v>
                </c:pt>
                <c:pt idx="13370">
                  <c:v>230.30918332735698</c:v>
                </c:pt>
                <c:pt idx="13371">
                  <c:v>230.32608333428701</c:v>
                </c:pt>
                <c:pt idx="13372">
                  <c:v>230.3429499944051</c:v>
                </c:pt>
                <c:pt idx="13373">
                  <c:v>230.35985000133513</c:v>
                </c:pt>
                <c:pt idx="13374">
                  <c:v>230.37671666145326</c:v>
                </c:pt>
                <c:pt idx="13375">
                  <c:v>230.39398333231608</c:v>
                </c:pt>
                <c:pt idx="13376">
                  <c:v>230.41088333129883</c:v>
                </c:pt>
                <c:pt idx="13377">
                  <c:v>230.42781666119893</c:v>
                </c:pt>
                <c:pt idx="13378">
                  <c:v>230.44468332926434</c:v>
                </c:pt>
                <c:pt idx="13379">
                  <c:v>230.46154999732971</c:v>
                </c:pt>
                <c:pt idx="13380">
                  <c:v>230.47839999993641</c:v>
                </c:pt>
                <c:pt idx="13381">
                  <c:v>230.49528333346049</c:v>
                </c:pt>
                <c:pt idx="13382">
                  <c:v>230.51254999637604</c:v>
                </c:pt>
                <c:pt idx="13383">
                  <c:v>230.52943332990012</c:v>
                </c:pt>
                <c:pt idx="13384">
                  <c:v>230.54631666342416</c:v>
                </c:pt>
                <c:pt idx="13385">
                  <c:v>230.56318333148957</c:v>
                </c:pt>
                <c:pt idx="13386">
                  <c:v>230.58004999955494</c:v>
                </c:pt>
                <c:pt idx="13387">
                  <c:v>230.59696666399637</c:v>
                </c:pt>
                <c:pt idx="13388">
                  <c:v>230.61386666297912</c:v>
                </c:pt>
                <c:pt idx="13389">
                  <c:v>230.63078332742054</c:v>
                </c:pt>
                <c:pt idx="13390">
                  <c:v>230.64768333435057</c:v>
                </c:pt>
                <c:pt idx="13391">
                  <c:v>230.66458333333333</c:v>
                </c:pt>
                <c:pt idx="13392">
                  <c:v>230.68149999777475</c:v>
                </c:pt>
                <c:pt idx="13393">
                  <c:v>230.69841666221618</c:v>
                </c:pt>
                <c:pt idx="13394">
                  <c:v>230.71529999574025</c:v>
                </c:pt>
                <c:pt idx="13395">
                  <c:v>230.73216666380566</c:v>
                </c:pt>
                <c:pt idx="13396">
                  <c:v>230.74904999732971</c:v>
                </c:pt>
                <c:pt idx="13397">
                  <c:v>230.76594999631246</c:v>
                </c:pt>
                <c:pt idx="13398">
                  <c:v>230.78284999529521</c:v>
                </c:pt>
                <c:pt idx="13399">
                  <c:v>230.79973332881929</c:v>
                </c:pt>
                <c:pt idx="13400">
                  <c:v>230.81661666234334</c:v>
                </c:pt>
                <c:pt idx="13401">
                  <c:v>230.83349999586741</c:v>
                </c:pt>
                <c:pt idx="13402">
                  <c:v>230.85038332939149</c:v>
                </c:pt>
                <c:pt idx="13403">
                  <c:v>230.86724999745687</c:v>
                </c:pt>
                <c:pt idx="13404">
                  <c:v>230.88413333098094</c:v>
                </c:pt>
                <c:pt idx="13405">
                  <c:v>230.9010333299637</c:v>
                </c:pt>
                <c:pt idx="13406">
                  <c:v>230.91791666348774</c:v>
                </c:pt>
                <c:pt idx="13407">
                  <c:v>230.93479999701182</c:v>
                </c:pt>
                <c:pt idx="13408">
                  <c:v>230.9516833305359</c:v>
                </c:pt>
                <c:pt idx="13409">
                  <c:v>230.96858332951862</c:v>
                </c:pt>
                <c:pt idx="13410">
                  <c:v>230.98544999758403</c:v>
                </c:pt>
                <c:pt idx="13411">
                  <c:v>231.0023333311081</c:v>
                </c:pt>
                <c:pt idx="13412">
                  <c:v>231.01919999917348</c:v>
                </c:pt>
                <c:pt idx="13413">
                  <c:v>231.03608333269756</c:v>
                </c:pt>
                <c:pt idx="13414">
                  <c:v>231.05298333168031</c:v>
                </c:pt>
                <c:pt idx="13415">
                  <c:v>231.06983333428701</c:v>
                </c:pt>
                <c:pt idx="13416">
                  <c:v>231.08669999440511</c:v>
                </c:pt>
                <c:pt idx="13417">
                  <c:v>231.10405000050864</c:v>
                </c:pt>
                <c:pt idx="13418">
                  <c:v>231.12093333403269</c:v>
                </c:pt>
                <c:pt idx="13419">
                  <c:v>231.13781666755676</c:v>
                </c:pt>
                <c:pt idx="13420">
                  <c:v>231.15471666653951</c:v>
                </c:pt>
                <c:pt idx="13421">
                  <c:v>231.17160000006359</c:v>
                </c:pt>
                <c:pt idx="13422">
                  <c:v>231.18848333358764</c:v>
                </c:pt>
                <c:pt idx="13423">
                  <c:v>231.20536666711172</c:v>
                </c:pt>
                <c:pt idx="13424">
                  <c:v>231.22226666609447</c:v>
                </c:pt>
                <c:pt idx="13425">
                  <c:v>231.23951666355134</c:v>
                </c:pt>
                <c:pt idx="13426">
                  <c:v>231.25641666253406</c:v>
                </c:pt>
                <c:pt idx="13427">
                  <c:v>231.27386666138966</c:v>
                </c:pt>
                <c:pt idx="13428">
                  <c:v>231.29074999491374</c:v>
                </c:pt>
                <c:pt idx="13429">
                  <c:v>231.30848333040873</c:v>
                </c:pt>
                <c:pt idx="13430">
                  <c:v>231.32534999847411</c:v>
                </c:pt>
                <c:pt idx="13431">
                  <c:v>231.34226666291553</c:v>
                </c:pt>
                <c:pt idx="13432">
                  <c:v>231.35914999643961</c:v>
                </c:pt>
                <c:pt idx="13433">
                  <c:v>231.37601666450502</c:v>
                </c:pt>
                <c:pt idx="13434">
                  <c:v>231.39293332894644</c:v>
                </c:pt>
                <c:pt idx="13435">
                  <c:v>231.40981666247049</c:v>
                </c:pt>
                <c:pt idx="13436">
                  <c:v>231.42671666145324</c:v>
                </c:pt>
                <c:pt idx="13437">
                  <c:v>231.44361666043599</c:v>
                </c:pt>
                <c:pt idx="13438">
                  <c:v>231.46049999396007</c:v>
                </c:pt>
                <c:pt idx="13439">
                  <c:v>231.47738332748412</c:v>
                </c:pt>
                <c:pt idx="13440">
                  <c:v>231.49424999554952</c:v>
                </c:pt>
                <c:pt idx="13441">
                  <c:v>231.5111166636149</c:v>
                </c:pt>
                <c:pt idx="13442">
                  <c:v>231.52801666259765</c:v>
                </c:pt>
                <c:pt idx="13443">
                  <c:v>231.5449166615804</c:v>
                </c:pt>
                <c:pt idx="13444">
                  <c:v>231.56181666056315</c:v>
                </c:pt>
                <c:pt idx="13445">
                  <c:v>231.57874999841053</c:v>
                </c:pt>
                <c:pt idx="13446">
                  <c:v>231.59563333193461</c:v>
                </c:pt>
                <c:pt idx="13447">
                  <c:v>231.61253333091736</c:v>
                </c:pt>
                <c:pt idx="13448">
                  <c:v>231.62939999898273</c:v>
                </c:pt>
                <c:pt idx="13449">
                  <c:v>231.64628333250681</c:v>
                </c:pt>
                <c:pt idx="13450">
                  <c:v>231.66318333148956</c:v>
                </c:pt>
                <c:pt idx="13451">
                  <c:v>231.68011666138966</c:v>
                </c:pt>
                <c:pt idx="13452">
                  <c:v>231.69701666037241</c:v>
                </c:pt>
                <c:pt idx="13453">
                  <c:v>231.71389999389649</c:v>
                </c:pt>
                <c:pt idx="13454">
                  <c:v>231.73076666196187</c:v>
                </c:pt>
                <c:pt idx="13455">
                  <c:v>231.7476833343506</c:v>
                </c:pt>
                <c:pt idx="13456">
                  <c:v>231.76454999446869</c:v>
                </c:pt>
                <c:pt idx="13457">
                  <c:v>231.7814666668574</c:v>
                </c:pt>
                <c:pt idx="13458">
                  <c:v>231.79836666584015</c:v>
                </c:pt>
                <c:pt idx="13459">
                  <c:v>231.8152666648229</c:v>
                </c:pt>
                <c:pt idx="13460">
                  <c:v>231.83216666380565</c:v>
                </c:pt>
                <c:pt idx="13461">
                  <c:v>231.84908332824708</c:v>
                </c:pt>
                <c:pt idx="13462">
                  <c:v>231.86594999631245</c:v>
                </c:pt>
                <c:pt idx="13463">
                  <c:v>231.88283332983653</c:v>
                </c:pt>
                <c:pt idx="13464">
                  <c:v>231.90006666183473</c:v>
                </c:pt>
                <c:pt idx="13465">
                  <c:v>231.91694999535878</c:v>
                </c:pt>
                <c:pt idx="13466">
                  <c:v>231.93383332888286</c:v>
                </c:pt>
                <c:pt idx="13467">
                  <c:v>231.95071666240693</c:v>
                </c:pt>
                <c:pt idx="13468">
                  <c:v>231.96761666138966</c:v>
                </c:pt>
                <c:pt idx="13469">
                  <c:v>231.98449999491373</c:v>
                </c:pt>
                <c:pt idx="13470">
                  <c:v>232.00139999389648</c:v>
                </c:pt>
                <c:pt idx="13471">
                  <c:v>232.01826666196186</c:v>
                </c:pt>
                <c:pt idx="13472">
                  <c:v>232.03516666094461</c:v>
                </c:pt>
                <c:pt idx="13473">
                  <c:v>232.05204999446869</c:v>
                </c:pt>
                <c:pt idx="13474">
                  <c:v>232.06895000139872</c:v>
                </c:pt>
                <c:pt idx="13475">
                  <c:v>232.08585000038147</c:v>
                </c:pt>
                <c:pt idx="13476">
                  <c:v>232.10274999936422</c:v>
                </c:pt>
                <c:pt idx="13477">
                  <c:v>232.1196333328883</c:v>
                </c:pt>
                <c:pt idx="13478">
                  <c:v>232.13654999732972</c:v>
                </c:pt>
                <c:pt idx="13479">
                  <c:v>232.1534166653951</c:v>
                </c:pt>
                <c:pt idx="13480">
                  <c:v>232.17031666437785</c:v>
                </c:pt>
                <c:pt idx="13481">
                  <c:v>232.18719999790193</c:v>
                </c:pt>
                <c:pt idx="13482">
                  <c:v>232.20408333142598</c:v>
                </c:pt>
                <c:pt idx="13483">
                  <c:v>232.22096666495005</c:v>
                </c:pt>
                <c:pt idx="13484">
                  <c:v>232.23783333301543</c:v>
                </c:pt>
                <c:pt idx="13485">
                  <c:v>232.25473333199818</c:v>
                </c:pt>
                <c:pt idx="13486">
                  <c:v>232.27163333098093</c:v>
                </c:pt>
                <c:pt idx="13487">
                  <c:v>232.28851666450501</c:v>
                </c:pt>
                <c:pt idx="13488">
                  <c:v>232.30539999802906</c:v>
                </c:pt>
                <c:pt idx="13489">
                  <c:v>232.32231666247051</c:v>
                </c:pt>
                <c:pt idx="13490">
                  <c:v>232.33918333053589</c:v>
                </c:pt>
                <c:pt idx="13491">
                  <c:v>232.35604999860126</c:v>
                </c:pt>
                <c:pt idx="13492">
                  <c:v>232.37296666304272</c:v>
                </c:pt>
                <c:pt idx="13493">
                  <c:v>232.38984999656677</c:v>
                </c:pt>
                <c:pt idx="13494">
                  <c:v>232.40674999554952</c:v>
                </c:pt>
                <c:pt idx="13495">
                  <c:v>232.42368333339692</c:v>
                </c:pt>
                <c:pt idx="13496">
                  <c:v>232.44056666692097</c:v>
                </c:pt>
                <c:pt idx="13497">
                  <c:v>232.45743332703907</c:v>
                </c:pt>
                <c:pt idx="13498">
                  <c:v>232.47433333396913</c:v>
                </c:pt>
                <c:pt idx="13499">
                  <c:v>232.49121666749318</c:v>
                </c:pt>
                <c:pt idx="13500">
                  <c:v>232.50811666647593</c:v>
                </c:pt>
                <c:pt idx="13501">
                  <c:v>232.52500000000001</c:v>
                </c:pt>
                <c:pt idx="13502">
                  <c:v>232.54189999898276</c:v>
                </c:pt>
                <c:pt idx="13503">
                  <c:v>232.55876666704813</c:v>
                </c:pt>
                <c:pt idx="13504">
                  <c:v>232.57566666603088</c:v>
                </c:pt>
                <c:pt idx="13505">
                  <c:v>232.59254999955496</c:v>
                </c:pt>
                <c:pt idx="13506">
                  <c:v>232.60939999421439</c:v>
                </c:pt>
                <c:pt idx="13507">
                  <c:v>232.62626666227976</c:v>
                </c:pt>
                <c:pt idx="13508">
                  <c:v>232.64313333034517</c:v>
                </c:pt>
                <c:pt idx="13509">
                  <c:v>232.66004999478659</c:v>
                </c:pt>
                <c:pt idx="13510">
                  <c:v>232.67691666285197</c:v>
                </c:pt>
                <c:pt idx="13511">
                  <c:v>232.69383332729339</c:v>
                </c:pt>
                <c:pt idx="13512">
                  <c:v>232.71069999535879</c:v>
                </c:pt>
                <c:pt idx="13513">
                  <c:v>232.72763333320617</c:v>
                </c:pt>
                <c:pt idx="13514">
                  <c:v>232.74450000127158</c:v>
                </c:pt>
                <c:pt idx="13515">
                  <c:v>232.7618499994278</c:v>
                </c:pt>
                <c:pt idx="13516">
                  <c:v>232.77873333295187</c:v>
                </c:pt>
                <c:pt idx="13517">
                  <c:v>232.79563333193462</c:v>
                </c:pt>
                <c:pt idx="13518">
                  <c:v>232.81248333454133</c:v>
                </c:pt>
                <c:pt idx="13519">
                  <c:v>232.82934999465942</c:v>
                </c:pt>
                <c:pt idx="13520">
                  <c:v>232.8462333281835</c:v>
                </c:pt>
                <c:pt idx="13521">
                  <c:v>232.86313332716625</c:v>
                </c:pt>
                <c:pt idx="13522">
                  <c:v>232.88003333409628</c:v>
                </c:pt>
                <c:pt idx="13523">
                  <c:v>232.89688332875571</c:v>
                </c:pt>
                <c:pt idx="13524">
                  <c:v>232.91378332773846</c:v>
                </c:pt>
                <c:pt idx="13525">
                  <c:v>232.93068333466849</c:v>
                </c:pt>
                <c:pt idx="13526">
                  <c:v>232.94756666024526</c:v>
                </c:pt>
                <c:pt idx="13527">
                  <c:v>232.96449999809266</c:v>
                </c:pt>
                <c:pt idx="13528">
                  <c:v>232.98136666615804</c:v>
                </c:pt>
                <c:pt idx="13529">
                  <c:v>232.99823333422344</c:v>
                </c:pt>
                <c:pt idx="13530">
                  <c:v>233.01516666412354</c:v>
                </c:pt>
                <c:pt idx="13531">
                  <c:v>233.03203333218892</c:v>
                </c:pt>
                <c:pt idx="13532">
                  <c:v>233.04891666571299</c:v>
                </c:pt>
                <c:pt idx="13533">
                  <c:v>233.06581666469575</c:v>
                </c:pt>
                <c:pt idx="13534">
                  <c:v>233.08269999821979</c:v>
                </c:pt>
                <c:pt idx="13535">
                  <c:v>233.09958333174387</c:v>
                </c:pt>
                <c:pt idx="13536">
                  <c:v>233.11648333072662</c:v>
                </c:pt>
                <c:pt idx="13537">
                  <c:v>233.133349998792</c:v>
                </c:pt>
                <c:pt idx="13538">
                  <c:v>233.15023333231608</c:v>
                </c:pt>
                <c:pt idx="13539">
                  <c:v>233.16710000038148</c:v>
                </c:pt>
                <c:pt idx="13540">
                  <c:v>233.1839999993642</c:v>
                </c:pt>
                <c:pt idx="13541">
                  <c:v>233.20089999834696</c:v>
                </c:pt>
                <c:pt idx="13542">
                  <c:v>233.21779999732971</c:v>
                </c:pt>
                <c:pt idx="13543">
                  <c:v>233.23468333085378</c:v>
                </c:pt>
                <c:pt idx="13544">
                  <c:v>233.25159999529521</c:v>
                </c:pt>
                <c:pt idx="13545">
                  <c:v>233.26846666336058</c:v>
                </c:pt>
                <c:pt idx="13546">
                  <c:v>233.28536666234334</c:v>
                </c:pt>
                <c:pt idx="13547">
                  <c:v>233.30228333473207</c:v>
                </c:pt>
                <c:pt idx="13548">
                  <c:v>233.31918333371479</c:v>
                </c:pt>
                <c:pt idx="13549">
                  <c:v>233.33606666723887</c:v>
                </c:pt>
                <c:pt idx="13550">
                  <c:v>233.35296666622162</c:v>
                </c:pt>
                <c:pt idx="13551">
                  <c:v>233.36981666088104</c:v>
                </c:pt>
                <c:pt idx="13552">
                  <c:v>233.38714999357859</c:v>
                </c:pt>
                <c:pt idx="13553">
                  <c:v>233.40403332710267</c:v>
                </c:pt>
                <c:pt idx="13554">
                  <c:v>233.4209333340327</c:v>
                </c:pt>
                <c:pt idx="13555">
                  <c:v>233.43781666755677</c:v>
                </c:pt>
                <c:pt idx="13556">
                  <c:v>233.4547166665395</c:v>
                </c:pt>
                <c:pt idx="13557">
                  <c:v>233.47160000006357</c:v>
                </c:pt>
                <c:pt idx="13558">
                  <c:v>233.48848333358765</c:v>
                </c:pt>
                <c:pt idx="13559">
                  <c:v>233.5053833325704</c:v>
                </c:pt>
                <c:pt idx="13560">
                  <c:v>233.52226666609445</c:v>
                </c:pt>
                <c:pt idx="13561">
                  <c:v>233.53914999961853</c:v>
                </c:pt>
                <c:pt idx="13562">
                  <c:v>233.55604999860128</c:v>
                </c:pt>
                <c:pt idx="13563">
                  <c:v>233.57291666666666</c:v>
                </c:pt>
                <c:pt idx="13564">
                  <c:v>233.58983333110808</c:v>
                </c:pt>
                <c:pt idx="13565">
                  <c:v>233.60669999917349</c:v>
                </c:pt>
                <c:pt idx="13566">
                  <c:v>233.62359999815624</c:v>
                </c:pt>
                <c:pt idx="13567">
                  <c:v>233.64048333168029</c:v>
                </c:pt>
                <c:pt idx="13568">
                  <c:v>233.65738333066304</c:v>
                </c:pt>
                <c:pt idx="13569">
                  <c:v>233.67424999872844</c:v>
                </c:pt>
                <c:pt idx="13570">
                  <c:v>233.69114999771119</c:v>
                </c:pt>
                <c:pt idx="13571">
                  <c:v>233.70801666577657</c:v>
                </c:pt>
                <c:pt idx="13572">
                  <c:v>233.72534999847412</c:v>
                </c:pt>
                <c:pt idx="13573">
                  <c:v>233.74224999745687</c:v>
                </c:pt>
                <c:pt idx="13574">
                  <c:v>233.75916666189829</c:v>
                </c:pt>
                <c:pt idx="13575">
                  <c:v>233.7760333299637</c:v>
                </c:pt>
                <c:pt idx="13576">
                  <c:v>233.79293332894642</c:v>
                </c:pt>
                <c:pt idx="13577">
                  <c:v>233.81016666094462</c:v>
                </c:pt>
                <c:pt idx="13578">
                  <c:v>233.82704999446869</c:v>
                </c:pt>
                <c:pt idx="13579">
                  <c:v>233.8441833337148</c:v>
                </c:pt>
                <c:pt idx="13580">
                  <c:v>233.86106666723887</c:v>
                </c:pt>
                <c:pt idx="13581">
                  <c:v>233.87795000076295</c:v>
                </c:pt>
                <c:pt idx="13582">
                  <c:v>233.89484999974567</c:v>
                </c:pt>
                <c:pt idx="13583">
                  <c:v>233.91176666418713</c:v>
                </c:pt>
                <c:pt idx="13584">
                  <c:v>233.92866666316985</c:v>
                </c:pt>
                <c:pt idx="13585">
                  <c:v>233.94554999669393</c:v>
                </c:pt>
                <c:pt idx="13586">
                  <c:v>233.962433330218</c:v>
                </c:pt>
                <c:pt idx="13587">
                  <c:v>233.97931666374205</c:v>
                </c:pt>
                <c:pt idx="13588">
                  <c:v>233.99621666272481</c:v>
                </c:pt>
                <c:pt idx="13589">
                  <c:v>234.01311666170756</c:v>
                </c:pt>
                <c:pt idx="13590">
                  <c:v>234.03001666069031</c:v>
                </c:pt>
                <c:pt idx="13591">
                  <c:v>234.04691666762034</c:v>
                </c:pt>
                <c:pt idx="13592">
                  <c:v>234.06378332773843</c:v>
                </c:pt>
                <c:pt idx="13593">
                  <c:v>234.08070000012717</c:v>
                </c:pt>
                <c:pt idx="13594">
                  <c:v>234.09758333365122</c:v>
                </c:pt>
                <c:pt idx="13595">
                  <c:v>234.11449999809264</c:v>
                </c:pt>
                <c:pt idx="13596">
                  <c:v>234.13139999707539</c:v>
                </c:pt>
                <c:pt idx="13597">
                  <c:v>234.14829999605814</c:v>
                </c:pt>
                <c:pt idx="13598">
                  <c:v>234.16518332958222</c:v>
                </c:pt>
                <c:pt idx="13599">
                  <c:v>234.18209999402364</c:v>
                </c:pt>
                <c:pt idx="13600">
                  <c:v>234.19900000095367</c:v>
                </c:pt>
                <c:pt idx="13601">
                  <c:v>234.2159166653951</c:v>
                </c:pt>
                <c:pt idx="13602">
                  <c:v>234.2327833334605</c:v>
                </c:pt>
                <c:pt idx="13603">
                  <c:v>234.2497166633606</c:v>
                </c:pt>
                <c:pt idx="13604">
                  <c:v>234.26658333142598</c:v>
                </c:pt>
                <c:pt idx="13605">
                  <c:v>234.2838666677475</c:v>
                </c:pt>
                <c:pt idx="13606">
                  <c:v>234.3007333278656</c:v>
                </c:pt>
                <c:pt idx="13607">
                  <c:v>234.31763332684835</c:v>
                </c:pt>
                <c:pt idx="13608">
                  <c:v>234.33451666037243</c:v>
                </c:pt>
                <c:pt idx="13609">
                  <c:v>234.35139999389648</c:v>
                </c:pt>
                <c:pt idx="13610">
                  <c:v>234.36830000082651</c:v>
                </c:pt>
                <c:pt idx="13611">
                  <c:v>234.38516666094463</c:v>
                </c:pt>
                <c:pt idx="13612">
                  <c:v>234.40204999446868</c:v>
                </c:pt>
                <c:pt idx="13613">
                  <c:v>234.41895000139871</c:v>
                </c:pt>
                <c:pt idx="13614">
                  <c:v>234.43583332697551</c:v>
                </c:pt>
                <c:pt idx="13615">
                  <c:v>234.45269999504089</c:v>
                </c:pt>
                <c:pt idx="13616">
                  <c:v>234.46964999834697</c:v>
                </c:pt>
                <c:pt idx="13617">
                  <c:v>234.48653333187104</c:v>
                </c:pt>
                <c:pt idx="13618">
                  <c:v>234.50341666539509</c:v>
                </c:pt>
                <c:pt idx="13619">
                  <c:v>234.52033332983652</c:v>
                </c:pt>
                <c:pt idx="13620">
                  <c:v>234.5372166633606</c:v>
                </c:pt>
                <c:pt idx="13621">
                  <c:v>234.5540666659673</c:v>
                </c:pt>
                <c:pt idx="13622">
                  <c:v>234.57116666634877</c:v>
                </c:pt>
                <c:pt idx="13623">
                  <c:v>234.58806666533152</c:v>
                </c:pt>
                <c:pt idx="13624">
                  <c:v>234.60503333409628</c:v>
                </c:pt>
                <c:pt idx="13625">
                  <c:v>234.62189999421437</c:v>
                </c:pt>
                <c:pt idx="13626">
                  <c:v>234.63878332773845</c:v>
                </c:pt>
                <c:pt idx="13627">
                  <c:v>234.65568333466848</c:v>
                </c:pt>
                <c:pt idx="13628">
                  <c:v>234.67258333365123</c:v>
                </c:pt>
                <c:pt idx="13629">
                  <c:v>234.68946666717528</c:v>
                </c:pt>
                <c:pt idx="13630">
                  <c:v>234.70636666615803</c:v>
                </c:pt>
                <c:pt idx="13631">
                  <c:v>234.72321666081746</c:v>
                </c:pt>
                <c:pt idx="13632">
                  <c:v>234.74008332888286</c:v>
                </c:pt>
                <c:pt idx="13633">
                  <c:v>234.75701666673024</c:v>
                </c:pt>
                <c:pt idx="13634">
                  <c:v>234.77390000025432</c:v>
                </c:pt>
                <c:pt idx="13635">
                  <c:v>234.79078333377839</c:v>
                </c:pt>
                <c:pt idx="13636">
                  <c:v>234.80768333276112</c:v>
                </c:pt>
                <c:pt idx="13637">
                  <c:v>234.82520000139871</c:v>
                </c:pt>
                <c:pt idx="13638">
                  <c:v>234.84206666151684</c:v>
                </c:pt>
                <c:pt idx="13639">
                  <c:v>234.85893332958221</c:v>
                </c:pt>
                <c:pt idx="13640">
                  <c:v>234.87583332856497</c:v>
                </c:pt>
                <c:pt idx="13641">
                  <c:v>234.89273332754772</c:v>
                </c:pt>
                <c:pt idx="13642">
                  <c:v>234.90963333447775</c:v>
                </c:pt>
                <c:pt idx="13643">
                  <c:v>234.92651666800182</c:v>
                </c:pt>
                <c:pt idx="13644">
                  <c:v>234.94339999357859</c:v>
                </c:pt>
                <c:pt idx="13645">
                  <c:v>234.9603166659673</c:v>
                </c:pt>
                <c:pt idx="13646">
                  <c:v>234.9771833340327</c:v>
                </c:pt>
                <c:pt idx="13647">
                  <c:v>234.99408333301545</c:v>
                </c:pt>
                <c:pt idx="13648">
                  <c:v>235.01098333199818</c:v>
                </c:pt>
                <c:pt idx="13649">
                  <c:v>235.02788333098093</c:v>
                </c:pt>
                <c:pt idx="13650">
                  <c:v>235.04478332996368</c:v>
                </c:pt>
                <c:pt idx="13651">
                  <c:v>235.06171666781108</c:v>
                </c:pt>
                <c:pt idx="13652">
                  <c:v>235.07860000133513</c:v>
                </c:pt>
                <c:pt idx="13653">
                  <c:v>235.09588332970938</c:v>
                </c:pt>
                <c:pt idx="13654">
                  <c:v>235.11276666323343</c:v>
                </c:pt>
                <c:pt idx="13655">
                  <c:v>235.12964999675751</c:v>
                </c:pt>
                <c:pt idx="13656">
                  <c:v>235.14651666482288</c:v>
                </c:pt>
                <c:pt idx="13657">
                  <c:v>235.16338333288829</c:v>
                </c:pt>
                <c:pt idx="13658">
                  <c:v>235.18028333187104</c:v>
                </c:pt>
                <c:pt idx="13659">
                  <c:v>235.19716666539509</c:v>
                </c:pt>
                <c:pt idx="13660">
                  <c:v>235.21408332983654</c:v>
                </c:pt>
                <c:pt idx="13661">
                  <c:v>235.23098332881926</c:v>
                </c:pt>
                <c:pt idx="13662">
                  <c:v>235.24786666234334</c:v>
                </c:pt>
                <c:pt idx="13663">
                  <c:v>235.26473333040875</c:v>
                </c:pt>
                <c:pt idx="13664">
                  <c:v>235.28163332939147</c:v>
                </c:pt>
                <c:pt idx="13665">
                  <c:v>235.29849999745687</c:v>
                </c:pt>
                <c:pt idx="13666">
                  <c:v>235.31538333098095</c:v>
                </c:pt>
                <c:pt idx="13667">
                  <c:v>235.33231666088105</c:v>
                </c:pt>
                <c:pt idx="13668">
                  <c:v>235.3491999944051</c:v>
                </c:pt>
                <c:pt idx="13669">
                  <c:v>235.36608332792918</c:v>
                </c:pt>
                <c:pt idx="13670">
                  <c:v>235.38298332691193</c:v>
                </c:pt>
                <c:pt idx="13671">
                  <c:v>235.3998499949773</c:v>
                </c:pt>
                <c:pt idx="13672">
                  <c:v>235.41671666304271</c:v>
                </c:pt>
                <c:pt idx="13673">
                  <c:v>235.43359999656678</c:v>
                </c:pt>
                <c:pt idx="13674">
                  <c:v>235.45048333009083</c:v>
                </c:pt>
                <c:pt idx="13675">
                  <c:v>235.46736666361491</c:v>
                </c:pt>
                <c:pt idx="13676">
                  <c:v>235.48426666259766</c:v>
                </c:pt>
                <c:pt idx="13677">
                  <c:v>235.50114999612171</c:v>
                </c:pt>
                <c:pt idx="13678">
                  <c:v>235.51803332964579</c:v>
                </c:pt>
                <c:pt idx="13679">
                  <c:v>235.53489999771119</c:v>
                </c:pt>
                <c:pt idx="13680">
                  <c:v>235.55178333123524</c:v>
                </c:pt>
                <c:pt idx="13681">
                  <c:v>235.56868333021799</c:v>
                </c:pt>
                <c:pt idx="13682">
                  <c:v>235.58556666374207</c:v>
                </c:pt>
                <c:pt idx="13683">
                  <c:v>235.6024833281835</c:v>
                </c:pt>
                <c:pt idx="13684">
                  <c:v>235.61936666170757</c:v>
                </c:pt>
                <c:pt idx="13685">
                  <c:v>235.63628333409628</c:v>
                </c:pt>
                <c:pt idx="13686">
                  <c:v>235.65318333307903</c:v>
                </c:pt>
                <c:pt idx="13687">
                  <c:v>235.67046666145325</c:v>
                </c:pt>
                <c:pt idx="13688">
                  <c:v>235.68734999497732</c:v>
                </c:pt>
                <c:pt idx="13689">
                  <c:v>235.70424999396008</c:v>
                </c:pt>
                <c:pt idx="13690">
                  <c:v>235.72111666202545</c:v>
                </c:pt>
                <c:pt idx="13691">
                  <c:v>235.7380166610082</c:v>
                </c:pt>
                <c:pt idx="13692">
                  <c:v>235.75489999453228</c:v>
                </c:pt>
                <c:pt idx="13693">
                  <c:v>235.77178332805633</c:v>
                </c:pt>
                <c:pt idx="13694">
                  <c:v>235.78868332703908</c:v>
                </c:pt>
                <c:pt idx="13695">
                  <c:v>235.80556666056316</c:v>
                </c:pt>
                <c:pt idx="13696">
                  <c:v>235.82258333365124</c:v>
                </c:pt>
                <c:pt idx="13697">
                  <c:v>235.83948333263396</c:v>
                </c:pt>
                <c:pt idx="13698">
                  <c:v>235.85638333161671</c:v>
                </c:pt>
                <c:pt idx="13699">
                  <c:v>235.87328333059946</c:v>
                </c:pt>
                <c:pt idx="13700">
                  <c:v>235.89018332958221</c:v>
                </c:pt>
                <c:pt idx="13701">
                  <c:v>235.90709999402364</c:v>
                </c:pt>
                <c:pt idx="13702">
                  <c:v>235.92400000095367</c:v>
                </c:pt>
                <c:pt idx="13703">
                  <c:v>235.94086666107177</c:v>
                </c:pt>
                <c:pt idx="13704">
                  <c:v>235.95773332913717</c:v>
                </c:pt>
                <c:pt idx="13705">
                  <c:v>235.97463332811992</c:v>
                </c:pt>
                <c:pt idx="13706">
                  <c:v>235.99194999535879</c:v>
                </c:pt>
                <c:pt idx="13707">
                  <c:v>236.00883332888284</c:v>
                </c:pt>
                <c:pt idx="13708">
                  <c:v>236.02571666240692</c:v>
                </c:pt>
                <c:pt idx="13709">
                  <c:v>236.0425833304723</c:v>
                </c:pt>
                <c:pt idx="13710">
                  <c:v>236.05948332945505</c:v>
                </c:pt>
                <c:pt idx="13711">
                  <c:v>236.07634999752045</c:v>
                </c:pt>
                <c:pt idx="13712">
                  <c:v>236.0932333310445</c:v>
                </c:pt>
                <c:pt idx="13713">
                  <c:v>236.11013333002725</c:v>
                </c:pt>
                <c:pt idx="13714">
                  <c:v>236.12701666355133</c:v>
                </c:pt>
                <c:pt idx="13715">
                  <c:v>236.14389999707541</c:v>
                </c:pt>
                <c:pt idx="13716">
                  <c:v>236.16078333059946</c:v>
                </c:pt>
                <c:pt idx="13717">
                  <c:v>236.17764999866486</c:v>
                </c:pt>
                <c:pt idx="13718">
                  <c:v>236.19454999764761</c:v>
                </c:pt>
                <c:pt idx="13719">
                  <c:v>236.21144999663036</c:v>
                </c:pt>
                <c:pt idx="13720">
                  <c:v>236.22834999561309</c:v>
                </c:pt>
                <c:pt idx="13721">
                  <c:v>236.24526666800182</c:v>
                </c:pt>
                <c:pt idx="13722">
                  <c:v>236.26214999357859</c:v>
                </c:pt>
                <c:pt idx="13723">
                  <c:v>236.27901666164399</c:v>
                </c:pt>
                <c:pt idx="13724">
                  <c:v>236.29588332970937</c:v>
                </c:pt>
                <c:pt idx="13725">
                  <c:v>236.31276666323345</c:v>
                </c:pt>
                <c:pt idx="13726">
                  <c:v>236.3296499967575</c:v>
                </c:pt>
                <c:pt idx="13727">
                  <c:v>236.34649999936423</c:v>
                </c:pt>
                <c:pt idx="13728">
                  <c:v>236.36339999834698</c:v>
                </c:pt>
                <c:pt idx="13729">
                  <c:v>236.38026666641235</c:v>
                </c:pt>
                <c:pt idx="13730">
                  <c:v>236.39714999993643</c:v>
                </c:pt>
                <c:pt idx="13731">
                  <c:v>236.4143833319346</c:v>
                </c:pt>
                <c:pt idx="13732">
                  <c:v>236.43126666545868</c:v>
                </c:pt>
                <c:pt idx="13733">
                  <c:v>236.4485499938329</c:v>
                </c:pt>
                <c:pt idx="13734">
                  <c:v>236.4654166618983</c:v>
                </c:pt>
                <c:pt idx="13735">
                  <c:v>236.48231666088105</c:v>
                </c:pt>
                <c:pt idx="13736">
                  <c:v>236.49921666781108</c:v>
                </c:pt>
                <c:pt idx="13737">
                  <c:v>236.51653332710265</c:v>
                </c:pt>
                <c:pt idx="13738">
                  <c:v>236.53339999516805</c:v>
                </c:pt>
                <c:pt idx="13739">
                  <c:v>236.55029999415081</c:v>
                </c:pt>
                <c:pt idx="13740">
                  <c:v>236.56716666221618</c:v>
                </c:pt>
                <c:pt idx="13741">
                  <c:v>236.58406666119893</c:v>
                </c:pt>
                <c:pt idx="13742">
                  <c:v>236.60093332926434</c:v>
                </c:pt>
                <c:pt idx="13743">
                  <c:v>236.61781666278839</c:v>
                </c:pt>
                <c:pt idx="13744">
                  <c:v>236.63469999631246</c:v>
                </c:pt>
                <c:pt idx="13745">
                  <c:v>236.65159999529521</c:v>
                </c:pt>
                <c:pt idx="13746">
                  <c:v>236.66848332881926</c:v>
                </c:pt>
                <c:pt idx="13747">
                  <c:v>236.68534999688467</c:v>
                </c:pt>
                <c:pt idx="13748">
                  <c:v>236.70226666132609</c:v>
                </c:pt>
                <c:pt idx="13749">
                  <c:v>236.71914999485017</c:v>
                </c:pt>
                <c:pt idx="13750">
                  <c:v>236.73601666291555</c:v>
                </c:pt>
                <c:pt idx="13751">
                  <c:v>236.75293332735697</c:v>
                </c:pt>
                <c:pt idx="13752">
                  <c:v>236.76981666088105</c:v>
                </c:pt>
                <c:pt idx="13753">
                  <c:v>236.78668332894642</c:v>
                </c:pt>
                <c:pt idx="13754">
                  <c:v>236.80360000133516</c:v>
                </c:pt>
                <c:pt idx="13755">
                  <c:v>236.82050000031788</c:v>
                </c:pt>
                <c:pt idx="13756">
                  <c:v>236.83739999930063</c:v>
                </c:pt>
                <c:pt idx="13757">
                  <c:v>236.85429999828338</c:v>
                </c:pt>
                <c:pt idx="13758">
                  <c:v>236.87118333180746</c:v>
                </c:pt>
                <c:pt idx="13759">
                  <c:v>236.88806666533154</c:v>
                </c:pt>
                <c:pt idx="13760">
                  <c:v>236.90494999885559</c:v>
                </c:pt>
                <c:pt idx="13761">
                  <c:v>236.92181666692099</c:v>
                </c:pt>
                <c:pt idx="13762">
                  <c:v>236.93868332703909</c:v>
                </c:pt>
                <c:pt idx="13763">
                  <c:v>236.95554999510446</c:v>
                </c:pt>
                <c:pt idx="13764">
                  <c:v>236.97243332862854</c:v>
                </c:pt>
                <c:pt idx="13765">
                  <c:v>236.98935000101724</c:v>
                </c:pt>
                <c:pt idx="13766">
                  <c:v>237.00621666113537</c:v>
                </c:pt>
                <c:pt idx="13767">
                  <c:v>237.0231166680654</c:v>
                </c:pt>
                <c:pt idx="13768">
                  <c:v>237.03999999364217</c:v>
                </c:pt>
                <c:pt idx="13769">
                  <c:v>237.05688332716625</c:v>
                </c:pt>
                <c:pt idx="13770">
                  <c:v>237.07378333409628</c:v>
                </c:pt>
                <c:pt idx="13771">
                  <c:v>237.0906999985377</c:v>
                </c:pt>
                <c:pt idx="13772">
                  <c:v>237.10758333206178</c:v>
                </c:pt>
                <c:pt idx="13773">
                  <c:v>237.1244833310445</c:v>
                </c:pt>
                <c:pt idx="13774">
                  <c:v>237.14136666456858</c:v>
                </c:pt>
                <c:pt idx="13775">
                  <c:v>237.1585833311081</c:v>
                </c:pt>
                <c:pt idx="13776">
                  <c:v>237.17546666463215</c:v>
                </c:pt>
                <c:pt idx="13777">
                  <c:v>237.19234999815623</c:v>
                </c:pt>
                <c:pt idx="13778">
                  <c:v>237.20926666259766</c:v>
                </c:pt>
                <c:pt idx="13779">
                  <c:v>237.22614999612173</c:v>
                </c:pt>
                <c:pt idx="13780">
                  <c:v>237.24346666336061</c:v>
                </c:pt>
                <c:pt idx="13781">
                  <c:v>237.26034999688466</c:v>
                </c:pt>
                <c:pt idx="13782">
                  <c:v>237.27723333040873</c:v>
                </c:pt>
                <c:pt idx="13783">
                  <c:v>237.29411666393281</c:v>
                </c:pt>
                <c:pt idx="13784">
                  <c:v>237.31099999745686</c:v>
                </c:pt>
                <c:pt idx="13785">
                  <c:v>237.32786666552227</c:v>
                </c:pt>
                <c:pt idx="13786">
                  <c:v>237.34473333358764</c:v>
                </c:pt>
                <c:pt idx="13787">
                  <c:v>237.36164999802907</c:v>
                </c:pt>
                <c:pt idx="13788">
                  <c:v>237.37854999701182</c:v>
                </c:pt>
                <c:pt idx="13789">
                  <c:v>237.39541666507722</c:v>
                </c:pt>
                <c:pt idx="13790">
                  <c:v>237.41231666405994</c:v>
                </c:pt>
                <c:pt idx="13791">
                  <c:v>237.42919999758402</c:v>
                </c:pt>
                <c:pt idx="13792">
                  <c:v>237.44609999656677</c:v>
                </c:pt>
                <c:pt idx="13793">
                  <c:v>237.4630166610082</c:v>
                </c:pt>
                <c:pt idx="13794">
                  <c:v>237.47989999453227</c:v>
                </c:pt>
                <c:pt idx="13795">
                  <c:v>237.49676666259765</c:v>
                </c:pt>
                <c:pt idx="13796">
                  <c:v>237.51368332703908</c:v>
                </c:pt>
                <c:pt idx="13797">
                  <c:v>237.53056666056315</c:v>
                </c:pt>
                <c:pt idx="13798">
                  <c:v>237.54748333295186</c:v>
                </c:pt>
                <c:pt idx="13799">
                  <c:v>237.56439999739328</c:v>
                </c:pt>
                <c:pt idx="13800">
                  <c:v>237.58126666545868</c:v>
                </c:pt>
                <c:pt idx="13801">
                  <c:v>237.59814999898273</c:v>
                </c:pt>
                <c:pt idx="13802">
                  <c:v>237.61506666342419</c:v>
                </c:pt>
                <c:pt idx="13803">
                  <c:v>237.63193333148956</c:v>
                </c:pt>
                <c:pt idx="13804">
                  <c:v>237.64883333047231</c:v>
                </c:pt>
                <c:pt idx="13805">
                  <c:v>237.66571666399639</c:v>
                </c:pt>
                <c:pt idx="13806">
                  <c:v>237.68263332843782</c:v>
                </c:pt>
                <c:pt idx="13807">
                  <c:v>237.69951666196187</c:v>
                </c:pt>
                <c:pt idx="13808">
                  <c:v>237.71641666094462</c:v>
                </c:pt>
                <c:pt idx="13809">
                  <c:v>237.73328332901002</c:v>
                </c:pt>
                <c:pt idx="13810">
                  <c:v>237.75016666253407</c:v>
                </c:pt>
                <c:pt idx="13811">
                  <c:v>237.76704999605815</c:v>
                </c:pt>
                <c:pt idx="13812">
                  <c:v>237.78391666412352</c:v>
                </c:pt>
                <c:pt idx="13813">
                  <c:v>237.8007999976476</c:v>
                </c:pt>
                <c:pt idx="13814">
                  <c:v>237.81769999663035</c:v>
                </c:pt>
                <c:pt idx="13815">
                  <c:v>237.83458333015443</c:v>
                </c:pt>
                <c:pt idx="13816">
                  <c:v>237.85149999459586</c:v>
                </c:pt>
                <c:pt idx="13817">
                  <c:v>237.86834999720256</c:v>
                </c:pt>
                <c:pt idx="13818">
                  <c:v>237.88569999535878</c:v>
                </c:pt>
                <c:pt idx="13819">
                  <c:v>237.90256666342418</c:v>
                </c:pt>
                <c:pt idx="13820">
                  <c:v>237.91944999694823</c:v>
                </c:pt>
                <c:pt idx="13821">
                  <c:v>237.93631666501363</c:v>
                </c:pt>
                <c:pt idx="13822">
                  <c:v>237.95319999853771</c:v>
                </c:pt>
                <c:pt idx="13823">
                  <c:v>237.97008333206176</c:v>
                </c:pt>
                <c:pt idx="13824">
                  <c:v>237.98696666558584</c:v>
                </c:pt>
                <c:pt idx="13825">
                  <c:v>238.00386666456859</c:v>
                </c:pt>
                <c:pt idx="13826">
                  <c:v>238.02074999809264</c:v>
                </c:pt>
                <c:pt idx="13827">
                  <c:v>238.03764999707539</c:v>
                </c:pt>
                <c:pt idx="13828">
                  <c:v>238.0545166651408</c:v>
                </c:pt>
                <c:pt idx="13829">
                  <c:v>238.07139999866484</c:v>
                </c:pt>
                <c:pt idx="13830">
                  <c:v>238.08828333218892</c:v>
                </c:pt>
                <c:pt idx="13831">
                  <c:v>238.10563333034514</c:v>
                </c:pt>
                <c:pt idx="13832">
                  <c:v>238.12249999841055</c:v>
                </c:pt>
                <c:pt idx="13833">
                  <c:v>238.13938333193462</c:v>
                </c:pt>
                <c:pt idx="13834">
                  <c:v>238.15629999637605</c:v>
                </c:pt>
                <c:pt idx="13835">
                  <c:v>238.17314999898275</c:v>
                </c:pt>
                <c:pt idx="13836">
                  <c:v>238.1900499979655</c:v>
                </c:pt>
                <c:pt idx="13837">
                  <c:v>238.20691666603088</c:v>
                </c:pt>
                <c:pt idx="13838">
                  <c:v>238.22379999955496</c:v>
                </c:pt>
                <c:pt idx="13839">
                  <c:v>238.24083333015443</c:v>
                </c:pt>
                <c:pt idx="13840">
                  <c:v>238.25774999459586</c:v>
                </c:pt>
                <c:pt idx="13841">
                  <c:v>238.2746333281199</c:v>
                </c:pt>
                <c:pt idx="13842">
                  <c:v>238.29149999618531</c:v>
                </c:pt>
                <c:pt idx="13843">
                  <c:v>238.30836666425068</c:v>
                </c:pt>
                <c:pt idx="13844">
                  <c:v>238.32528332869211</c:v>
                </c:pt>
                <c:pt idx="13845">
                  <c:v>238.34214999675751</c:v>
                </c:pt>
                <c:pt idx="13846">
                  <c:v>238.35903333028156</c:v>
                </c:pt>
                <c:pt idx="13847">
                  <c:v>238.37593332926431</c:v>
                </c:pt>
                <c:pt idx="13848">
                  <c:v>238.39281666278839</c:v>
                </c:pt>
                <c:pt idx="13849">
                  <c:v>238.40968333085377</c:v>
                </c:pt>
                <c:pt idx="13850">
                  <c:v>238.42658332983652</c:v>
                </c:pt>
                <c:pt idx="13851">
                  <c:v>238.4434666633606</c:v>
                </c:pt>
                <c:pt idx="13852">
                  <c:v>238.46034999688467</c:v>
                </c:pt>
                <c:pt idx="13853">
                  <c:v>238.47724999586742</c:v>
                </c:pt>
                <c:pt idx="13854">
                  <c:v>238.4941166639328</c:v>
                </c:pt>
                <c:pt idx="13855">
                  <c:v>238.51099999745688</c:v>
                </c:pt>
                <c:pt idx="13856">
                  <c:v>238.52788333098093</c:v>
                </c:pt>
                <c:pt idx="13857">
                  <c:v>238.54478332996368</c:v>
                </c:pt>
                <c:pt idx="13858">
                  <c:v>238.56168332894643</c:v>
                </c:pt>
                <c:pt idx="13859">
                  <c:v>238.57858332792918</c:v>
                </c:pt>
                <c:pt idx="13860">
                  <c:v>238.59546666145326</c:v>
                </c:pt>
                <c:pt idx="13861">
                  <c:v>238.61234999497731</c:v>
                </c:pt>
                <c:pt idx="13862">
                  <c:v>238.62923332850139</c:v>
                </c:pt>
                <c:pt idx="13863">
                  <c:v>238.64609999656676</c:v>
                </c:pt>
                <c:pt idx="13864">
                  <c:v>238.66298333009084</c:v>
                </c:pt>
                <c:pt idx="13865">
                  <c:v>238.67988332907359</c:v>
                </c:pt>
                <c:pt idx="13866">
                  <c:v>238.69676666259767</c:v>
                </c:pt>
                <c:pt idx="13867">
                  <c:v>238.71366666158039</c:v>
                </c:pt>
                <c:pt idx="13868">
                  <c:v>238.73053332964579</c:v>
                </c:pt>
                <c:pt idx="13869">
                  <c:v>238.74743332862855</c:v>
                </c:pt>
                <c:pt idx="13870">
                  <c:v>238.76431666215259</c:v>
                </c:pt>
                <c:pt idx="13871">
                  <c:v>238.78121666113535</c:v>
                </c:pt>
                <c:pt idx="13872">
                  <c:v>238.79808332920075</c:v>
                </c:pt>
                <c:pt idx="13873">
                  <c:v>238.81499999364218</c:v>
                </c:pt>
                <c:pt idx="13874">
                  <c:v>238.83188332716625</c:v>
                </c:pt>
                <c:pt idx="13875">
                  <c:v>238.84879999955496</c:v>
                </c:pt>
                <c:pt idx="13876">
                  <c:v>238.86569999853771</c:v>
                </c:pt>
                <c:pt idx="13877">
                  <c:v>238.88259999752046</c:v>
                </c:pt>
                <c:pt idx="13878">
                  <c:v>238.89946666558583</c:v>
                </c:pt>
                <c:pt idx="13879">
                  <c:v>238.91638333002726</c:v>
                </c:pt>
                <c:pt idx="13880">
                  <c:v>238.93323333263396</c:v>
                </c:pt>
                <c:pt idx="13881">
                  <c:v>238.95011666615804</c:v>
                </c:pt>
                <c:pt idx="13882">
                  <c:v>238.96699999968212</c:v>
                </c:pt>
                <c:pt idx="13883">
                  <c:v>238.98391666412354</c:v>
                </c:pt>
                <c:pt idx="13884">
                  <c:v>239.00079999764759</c:v>
                </c:pt>
                <c:pt idx="13885">
                  <c:v>239.01768333117167</c:v>
                </c:pt>
                <c:pt idx="13886">
                  <c:v>239.03456666469575</c:v>
                </c:pt>
                <c:pt idx="13887">
                  <c:v>239.05141666730245</c:v>
                </c:pt>
                <c:pt idx="13888">
                  <c:v>239.0683166662852</c:v>
                </c:pt>
                <c:pt idx="13889">
                  <c:v>239.08519999980928</c:v>
                </c:pt>
                <c:pt idx="13890">
                  <c:v>239.10206666787465</c:v>
                </c:pt>
                <c:pt idx="13891">
                  <c:v>239.1189666668574</c:v>
                </c:pt>
                <c:pt idx="13892">
                  <c:v>239.13586666584015</c:v>
                </c:pt>
                <c:pt idx="13893">
                  <c:v>239.15271666049958</c:v>
                </c:pt>
                <c:pt idx="13894">
                  <c:v>239.16961666742961</c:v>
                </c:pt>
                <c:pt idx="13895">
                  <c:v>239.18650000095369</c:v>
                </c:pt>
                <c:pt idx="13896">
                  <c:v>239.20338333447773</c:v>
                </c:pt>
                <c:pt idx="13897">
                  <c:v>239.22026666800181</c:v>
                </c:pt>
                <c:pt idx="13898">
                  <c:v>239.23714999357858</c:v>
                </c:pt>
                <c:pt idx="13899">
                  <c:v>239.25403332710266</c:v>
                </c:pt>
                <c:pt idx="13900">
                  <c:v>239.27093333403269</c:v>
                </c:pt>
                <c:pt idx="13901">
                  <c:v>239.28783333301544</c:v>
                </c:pt>
                <c:pt idx="13902">
                  <c:v>239.30471666653952</c:v>
                </c:pt>
                <c:pt idx="13903">
                  <c:v>239.3215833346049</c:v>
                </c:pt>
                <c:pt idx="13904">
                  <c:v>239.33846666018169</c:v>
                </c:pt>
                <c:pt idx="13905">
                  <c:v>239.35536666711172</c:v>
                </c:pt>
                <c:pt idx="13906">
                  <c:v>239.37223332722982</c:v>
                </c:pt>
                <c:pt idx="13907">
                  <c:v>239.38914999961852</c:v>
                </c:pt>
                <c:pt idx="13908">
                  <c:v>239.40601666768393</c:v>
                </c:pt>
                <c:pt idx="13909">
                  <c:v>239.42293333212535</c:v>
                </c:pt>
                <c:pt idx="13910">
                  <c:v>239.43984999656678</c:v>
                </c:pt>
                <c:pt idx="13911">
                  <c:v>239.45674999554953</c:v>
                </c:pt>
                <c:pt idx="13912">
                  <c:v>239.47364999453228</c:v>
                </c:pt>
                <c:pt idx="13913">
                  <c:v>239.49056666692098</c:v>
                </c:pt>
                <c:pt idx="13914">
                  <c:v>239.50743332703908</c:v>
                </c:pt>
                <c:pt idx="13915">
                  <c:v>239.52433333396911</c:v>
                </c:pt>
                <c:pt idx="13916">
                  <c:v>239.54123333295186</c:v>
                </c:pt>
                <c:pt idx="13917">
                  <c:v>239.55813333193461</c:v>
                </c:pt>
                <c:pt idx="13918">
                  <c:v>239.57501666545869</c:v>
                </c:pt>
                <c:pt idx="13919">
                  <c:v>239.59193332990012</c:v>
                </c:pt>
                <c:pt idx="13920">
                  <c:v>239.60881666342416</c:v>
                </c:pt>
                <c:pt idx="13921">
                  <c:v>239.62575000127157</c:v>
                </c:pt>
                <c:pt idx="13922">
                  <c:v>239.64263332684834</c:v>
                </c:pt>
                <c:pt idx="13923">
                  <c:v>239.65949999491374</c:v>
                </c:pt>
                <c:pt idx="13924">
                  <c:v>239.67641666730245</c:v>
                </c:pt>
                <c:pt idx="13925">
                  <c:v>239.69330000082653</c:v>
                </c:pt>
                <c:pt idx="13926">
                  <c:v>239.71018333435057</c:v>
                </c:pt>
                <c:pt idx="13927">
                  <c:v>239.72708333333333</c:v>
                </c:pt>
                <c:pt idx="13928">
                  <c:v>239.7439666668574</c:v>
                </c:pt>
                <c:pt idx="13929">
                  <c:v>239.76085000038148</c:v>
                </c:pt>
                <c:pt idx="13930">
                  <c:v>239.7777499993642</c:v>
                </c:pt>
                <c:pt idx="13931">
                  <c:v>239.79461666742961</c:v>
                </c:pt>
                <c:pt idx="13932">
                  <c:v>239.81148332754771</c:v>
                </c:pt>
                <c:pt idx="13933">
                  <c:v>239.82838333447773</c:v>
                </c:pt>
                <c:pt idx="13934">
                  <c:v>239.84526666800181</c:v>
                </c:pt>
                <c:pt idx="13935">
                  <c:v>239.86214999357858</c:v>
                </c:pt>
                <c:pt idx="13936">
                  <c:v>239.87903332710266</c:v>
                </c:pt>
                <c:pt idx="13937">
                  <c:v>239.89591666062674</c:v>
                </c:pt>
                <c:pt idx="13938">
                  <c:v>239.91281666755677</c:v>
                </c:pt>
                <c:pt idx="13939">
                  <c:v>239.92973333199819</c:v>
                </c:pt>
                <c:pt idx="13940">
                  <c:v>239.94660000006357</c:v>
                </c:pt>
                <c:pt idx="13941">
                  <c:v>239.96346666018169</c:v>
                </c:pt>
                <c:pt idx="13942">
                  <c:v>239.98036666711172</c:v>
                </c:pt>
                <c:pt idx="13943">
                  <c:v>239.99726666609448</c:v>
                </c:pt>
                <c:pt idx="13944">
                  <c:v>240.0141666650772</c:v>
                </c:pt>
                <c:pt idx="13945">
                  <c:v>240.03106666405995</c:v>
                </c:pt>
                <c:pt idx="13946">
                  <c:v>240.0479666630427</c:v>
                </c:pt>
                <c:pt idx="13947">
                  <c:v>240.06484999656678</c:v>
                </c:pt>
                <c:pt idx="13948">
                  <c:v>240.0817666610082</c:v>
                </c:pt>
                <c:pt idx="13949">
                  <c:v>240.09863332907358</c:v>
                </c:pt>
                <c:pt idx="13950">
                  <c:v>240.11551666259766</c:v>
                </c:pt>
                <c:pt idx="13951">
                  <c:v>240.13243332703908</c:v>
                </c:pt>
                <c:pt idx="13952">
                  <c:v>240.14929999510449</c:v>
                </c:pt>
                <c:pt idx="13953">
                  <c:v>240.16619999408721</c:v>
                </c:pt>
                <c:pt idx="13954">
                  <c:v>240.18358333110808</c:v>
                </c:pt>
                <c:pt idx="13955">
                  <c:v>240.20044999917349</c:v>
                </c:pt>
                <c:pt idx="13956">
                  <c:v>240.21733333269756</c:v>
                </c:pt>
                <c:pt idx="13957">
                  <c:v>240.23418332735699</c:v>
                </c:pt>
                <c:pt idx="13958">
                  <c:v>240.25104999542236</c:v>
                </c:pt>
                <c:pt idx="13959">
                  <c:v>240.2695499976476</c:v>
                </c:pt>
                <c:pt idx="13960">
                  <c:v>240.28644999663035</c:v>
                </c:pt>
                <c:pt idx="13961">
                  <c:v>240.30336666107178</c:v>
                </c:pt>
                <c:pt idx="13962">
                  <c:v>240.32024999459586</c:v>
                </c:pt>
                <c:pt idx="13963">
                  <c:v>240.3371333281199</c:v>
                </c:pt>
                <c:pt idx="13964">
                  <c:v>240.35401666164398</c:v>
                </c:pt>
                <c:pt idx="13965">
                  <c:v>240.37116666634878</c:v>
                </c:pt>
                <c:pt idx="13966">
                  <c:v>240.38804999987283</c:v>
                </c:pt>
                <c:pt idx="13967">
                  <c:v>240.40494999885559</c:v>
                </c:pt>
                <c:pt idx="13968">
                  <c:v>240.42183333237966</c:v>
                </c:pt>
                <c:pt idx="13969">
                  <c:v>240.43871666590374</c:v>
                </c:pt>
                <c:pt idx="13970">
                  <c:v>240.45559999942779</c:v>
                </c:pt>
                <c:pt idx="13971">
                  <c:v>240.47246666749319</c:v>
                </c:pt>
                <c:pt idx="13972">
                  <c:v>240.48935000101724</c:v>
                </c:pt>
                <c:pt idx="13973">
                  <c:v>240.50626666545867</c:v>
                </c:pt>
                <c:pt idx="13974">
                  <c:v>240.52313333352407</c:v>
                </c:pt>
                <c:pt idx="13975">
                  <c:v>240.53999999364217</c:v>
                </c:pt>
                <c:pt idx="13976">
                  <c:v>240.5569000005722</c:v>
                </c:pt>
                <c:pt idx="13977">
                  <c:v>240.5737666606903</c:v>
                </c:pt>
                <c:pt idx="13978">
                  <c:v>240.59064999421437</c:v>
                </c:pt>
                <c:pt idx="13979">
                  <c:v>240.6075500011444</c:v>
                </c:pt>
                <c:pt idx="13980">
                  <c:v>240.62451666196188</c:v>
                </c:pt>
                <c:pt idx="13981">
                  <c:v>240.64139999548595</c:v>
                </c:pt>
                <c:pt idx="13982">
                  <c:v>240.65826666355133</c:v>
                </c:pt>
                <c:pt idx="13983">
                  <c:v>240.67510000069936</c:v>
                </c:pt>
                <c:pt idx="13984">
                  <c:v>240.69198333422344</c:v>
                </c:pt>
                <c:pt idx="13985">
                  <c:v>240.70888333320619</c:v>
                </c:pt>
                <c:pt idx="13986">
                  <c:v>240.72576666673024</c:v>
                </c:pt>
                <c:pt idx="13987">
                  <c:v>240.74263332684833</c:v>
                </c:pt>
                <c:pt idx="13988">
                  <c:v>240.75954999923707</c:v>
                </c:pt>
                <c:pt idx="13989">
                  <c:v>240.77643333276112</c:v>
                </c:pt>
                <c:pt idx="13990">
                  <c:v>240.79331666628519</c:v>
                </c:pt>
                <c:pt idx="13991">
                  <c:v>240.81024999618529</c:v>
                </c:pt>
                <c:pt idx="13992">
                  <c:v>240.82713332970937</c:v>
                </c:pt>
                <c:pt idx="13993">
                  <c:v>240.84403332869212</c:v>
                </c:pt>
                <c:pt idx="13994">
                  <c:v>240.86171666781107</c:v>
                </c:pt>
                <c:pt idx="13995">
                  <c:v>240.87861666679382</c:v>
                </c:pt>
                <c:pt idx="13996">
                  <c:v>240.89551666577657</c:v>
                </c:pt>
                <c:pt idx="13997">
                  <c:v>240.91238333384197</c:v>
                </c:pt>
                <c:pt idx="13998">
                  <c:v>240.92926666736602</c:v>
                </c:pt>
                <c:pt idx="13999">
                  <c:v>240.94613332748412</c:v>
                </c:pt>
                <c:pt idx="14000">
                  <c:v>240.96299999554952</c:v>
                </c:pt>
                <c:pt idx="14001">
                  <c:v>240.9798833290736</c:v>
                </c:pt>
                <c:pt idx="14002">
                  <c:v>240.99678332805632</c:v>
                </c:pt>
                <c:pt idx="14003">
                  <c:v>241.01368332703908</c:v>
                </c:pt>
                <c:pt idx="14004">
                  <c:v>241.03054999510448</c:v>
                </c:pt>
                <c:pt idx="14005">
                  <c:v>241.04741666316986</c:v>
                </c:pt>
                <c:pt idx="14006">
                  <c:v>241.06431666215261</c:v>
                </c:pt>
                <c:pt idx="14007">
                  <c:v>241.08119999567668</c:v>
                </c:pt>
                <c:pt idx="14008">
                  <c:v>241.09806666374206</c:v>
                </c:pt>
                <c:pt idx="14009">
                  <c:v>241.11571666399638</c:v>
                </c:pt>
                <c:pt idx="14010">
                  <c:v>241.13258333206176</c:v>
                </c:pt>
                <c:pt idx="14011">
                  <c:v>241.15001666545868</c:v>
                </c:pt>
                <c:pt idx="14012">
                  <c:v>241.16689999898276</c:v>
                </c:pt>
                <c:pt idx="14013">
                  <c:v>241.18378333250681</c:v>
                </c:pt>
                <c:pt idx="14014">
                  <c:v>241.20066666603088</c:v>
                </c:pt>
                <c:pt idx="14015">
                  <c:v>241.21754999955496</c:v>
                </c:pt>
                <c:pt idx="14016">
                  <c:v>241.23439999421439</c:v>
                </c:pt>
                <c:pt idx="14017">
                  <c:v>241.25126666227976</c:v>
                </c:pt>
                <c:pt idx="14018">
                  <c:v>241.26814999580384</c:v>
                </c:pt>
                <c:pt idx="14019">
                  <c:v>241.28503332932789</c:v>
                </c:pt>
                <c:pt idx="14020">
                  <c:v>241.30213332970936</c:v>
                </c:pt>
                <c:pt idx="14021">
                  <c:v>241.31901666323344</c:v>
                </c:pt>
                <c:pt idx="14022">
                  <c:v>241.33598333199819</c:v>
                </c:pt>
                <c:pt idx="14023">
                  <c:v>241.35288333098094</c:v>
                </c:pt>
                <c:pt idx="14024">
                  <c:v>241.36976666450499</c:v>
                </c:pt>
                <c:pt idx="14025">
                  <c:v>241.38711666266124</c:v>
                </c:pt>
                <c:pt idx="14026">
                  <c:v>241.40401666164399</c:v>
                </c:pt>
                <c:pt idx="14027">
                  <c:v>241.42089999516804</c:v>
                </c:pt>
                <c:pt idx="14028">
                  <c:v>241.43776666323345</c:v>
                </c:pt>
                <c:pt idx="14029">
                  <c:v>241.45463333129882</c:v>
                </c:pt>
                <c:pt idx="14030">
                  <c:v>241.4715166648229</c:v>
                </c:pt>
                <c:pt idx="14031">
                  <c:v>241.48841666380565</c:v>
                </c:pt>
                <c:pt idx="14032">
                  <c:v>241.5052999973297</c:v>
                </c:pt>
                <c:pt idx="14033">
                  <c:v>241.5221666653951</c:v>
                </c:pt>
                <c:pt idx="14034">
                  <c:v>241.53906666437786</c:v>
                </c:pt>
                <c:pt idx="14035">
                  <c:v>241.55593333244323</c:v>
                </c:pt>
                <c:pt idx="14036">
                  <c:v>241.57281666596731</c:v>
                </c:pt>
                <c:pt idx="14037">
                  <c:v>241.5901999950409</c:v>
                </c:pt>
                <c:pt idx="14038">
                  <c:v>241.60706666310628</c:v>
                </c:pt>
                <c:pt idx="14039">
                  <c:v>241.62394999663036</c:v>
                </c:pt>
                <c:pt idx="14040">
                  <c:v>241.64081666469573</c:v>
                </c:pt>
                <c:pt idx="14041">
                  <c:v>241.65769999821981</c:v>
                </c:pt>
                <c:pt idx="14042">
                  <c:v>241.67461666266124</c:v>
                </c:pt>
                <c:pt idx="14043">
                  <c:v>241.69151666164399</c:v>
                </c:pt>
                <c:pt idx="14044">
                  <c:v>241.70841666062674</c:v>
                </c:pt>
                <c:pt idx="14045">
                  <c:v>241.72528332869211</c:v>
                </c:pt>
                <c:pt idx="14046">
                  <c:v>241.74218332767487</c:v>
                </c:pt>
                <c:pt idx="14047">
                  <c:v>241.75910000006357</c:v>
                </c:pt>
                <c:pt idx="14048">
                  <c:v>241.77601666450499</c:v>
                </c:pt>
                <c:pt idx="14049">
                  <c:v>241.7928833325704</c:v>
                </c:pt>
                <c:pt idx="14050">
                  <c:v>241.80979999701182</c:v>
                </c:pt>
                <c:pt idx="14051">
                  <c:v>241.8266666650772</c:v>
                </c:pt>
                <c:pt idx="14052">
                  <c:v>241.8435333331426</c:v>
                </c:pt>
                <c:pt idx="14053">
                  <c:v>241.86043333212535</c:v>
                </c:pt>
                <c:pt idx="14054">
                  <c:v>241.87734999656678</c:v>
                </c:pt>
                <c:pt idx="14055">
                  <c:v>241.89421666463215</c:v>
                </c:pt>
                <c:pt idx="14056">
                  <c:v>241.91113332907358</c:v>
                </c:pt>
                <c:pt idx="14057">
                  <c:v>241.92801666259766</c:v>
                </c:pt>
                <c:pt idx="14058">
                  <c:v>241.94491666158041</c:v>
                </c:pt>
                <c:pt idx="14059">
                  <c:v>241.96179999510449</c:v>
                </c:pt>
                <c:pt idx="14060">
                  <c:v>241.97869999408721</c:v>
                </c:pt>
                <c:pt idx="14061">
                  <c:v>241.99558332761129</c:v>
                </c:pt>
                <c:pt idx="14062">
                  <c:v>242.01249999999999</c:v>
                </c:pt>
                <c:pt idx="14063">
                  <c:v>242.02936666806539</c:v>
                </c:pt>
                <c:pt idx="14064">
                  <c:v>242.04638333320617</c:v>
                </c:pt>
                <c:pt idx="14065">
                  <c:v>242.06325000127157</c:v>
                </c:pt>
                <c:pt idx="14066">
                  <c:v>242.08016666571299</c:v>
                </c:pt>
                <c:pt idx="14067">
                  <c:v>242.09701666037242</c:v>
                </c:pt>
                <c:pt idx="14068">
                  <c:v>242.11391666730245</c:v>
                </c:pt>
                <c:pt idx="14069">
                  <c:v>242.13080000082653</c:v>
                </c:pt>
                <c:pt idx="14070">
                  <c:v>242.14769999980928</c:v>
                </c:pt>
                <c:pt idx="14071">
                  <c:v>242.16456666787465</c:v>
                </c:pt>
                <c:pt idx="14072">
                  <c:v>242.18196666240692</c:v>
                </c:pt>
                <c:pt idx="14073">
                  <c:v>242.1988333304723</c:v>
                </c:pt>
                <c:pt idx="14074">
                  <c:v>242.21571666399637</c:v>
                </c:pt>
                <c:pt idx="14075">
                  <c:v>242.23258333206178</c:v>
                </c:pt>
                <c:pt idx="14076">
                  <c:v>242.24946666558583</c:v>
                </c:pt>
                <c:pt idx="14077">
                  <c:v>242.26636666456858</c:v>
                </c:pt>
                <c:pt idx="14078">
                  <c:v>242.28321666717528</c:v>
                </c:pt>
                <c:pt idx="14079">
                  <c:v>242.30010000069936</c:v>
                </c:pt>
                <c:pt idx="14080">
                  <c:v>242.31698333422344</c:v>
                </c:pt>
                <c:pt idx="14081">
                  <c:v>242.33389999866486</c:v>
                </c:pt>
                <c:pt idx="14082">
                  <c:v>242.35078333218891</c:v>
                </c:pt>
                <c:pt idx="14083">
                  <c:v>242.36768333117166</c:v>
                </c:pt>
                <c:pt idx="14084">
                  <c:v>242.38456666469574</c:v>
                </c:pt>
                <c:pt idx="14085">
                  <c:v>242.40168333053589</c:v>
                </c:pt>
                <c:pt idx="14086">
                  <c:v>242.41853333314259</c:v>
                </c:pt>
                <c:pt idx="14087">
                  <c:v>242.43616666793824</c:v>
                </c:pt>
                <c:pt idx="14088">
                  <c:v>242.45304999351501</c:v>
                </c:pt>
                <c:pt idx="14089">
                  <c:v>242.46998333136241</c:v>
                </c:pt>
                <c:pt idx="14090">
                  <c:v>242.48684999942779</c:v>
                </c:pt>
                <c:pt idx="14091">
                  <c:v>242.50373333295187</c:v>
                </c:pt>
                <c:pt idx="14092">
                  <c:v>242.52063333193462</c:v>
                </c:pt>
                <c:pt idx="14093">
                  <c:v>242.53749999999999</c:v>
                </c:pt>
                <c:pt idx="14094">
                  <c:v>242.55438333352407</c:v>
                </c:pt>
                <c:pt idx="14095">
                  <c:v>242.57128333250682</c:v>
                </c:pt>
                <c:pt idx="14096">
                  <c:v>242.5881500005722</c:v>
                </c:pt>
                <c:pt idx="14097">
                  <c:v>242.6050166606903</c:v>
                </c:pt>
                <c:pt idx="14098">
                  <c:v>242.62193333307903</c:v>
                </c:pt>
                <c:pt idx="14099">
                  <c:v>242.63883333206178</c:v>
                </c:pt>
                <c:pt idx="14100">
                  <c:v>242.65571666558583</c:v>
                </c:pt>
                <c:pt idx="14101">
                  <c:v>242.67259999910991</c:v>
                </c:pt>
                <c:pt idx="14102">
                  <c:v>242.68948333263398</c:v>
                </c:pt>
                <c:pt idx="14103">
                  <c:v>242.70635000069936</c:v>
                </c:pt>
                <c:pt idx="14104">
                  <c:v>242.72321666081746</c:v>
                </c:pt>
                <c:pt idx="14105">
                  <c:v>242.74009999434153</c:v>
                </c:pt>
                <c:pt idx="14106">
                  <c:v>242.75698332786561</c:v>
                </c:pt>
                <c:pt idx="14107">
                  <c:v>242.77386666138966</c:v>
                </c:pt>
                <c:pt idx="14108">
                  <c:v>242.79074999491374</c:v>
                </c:pt>
                <c:pt idx="14109">
                  <c:v>242.80761666297911</c:v>
                </c:pt>
                <c:pt idx="14110">
                  <c:v>242.82453332742054</c:v>
                </c:pt>
                <c:pt idx="14111">
                  <c:v>242.84139999548594</c:v>
                </c:pt>
                <c:pt idx="14112">
                  <c:v>242.85826666355132</c:v>
                </c:pt>
                <c:pt idx="14113">
                  <c:v>242.87516666253407</c:v>
                </c:pt>
                <c:pt idx="14114">
                  <c:v>242.89203333059947</c:v>
                </c:pt>
                <c:pt idx="14115">
                  <c:v>242.90891666412352</c:v>
                </c:pt>
                <c:pt idx="14116">
                  <c:v>242.92584999402365</c:v>
                </c:pt>
                <c:pt idx="14117">
                  <c:v>242.94271666208903</c:v>
                </c:pt>
                <c:pt idx="14118">
                  <c:v>242.95958333015443</c:v>
                </c:pt>
                <c:pt idx="14119">
                  <c:v>242.97649999459586</c:v>
                </c:pt>
                <c:pt idx="14120">
                  <c:v>242.99336666266123</c:v>
                </c:pt>
                <c:pt idx="14121">
                  <c:v>243.01021666526793</c:v>
                </c:pt>
                <c:pt idx="14122">
                  <c:v>243.02713332970936</c:v>
                </c:pt>
                <c:pt idx="14123">
                  <c:v>243.04401666323344</c:v>
                </c:pt>
                <c:pt idx="14124">
                  <c:v>243.06088333129884</c:v>
                </c:pt>
                <c:pt idx="14125">
                  <c:v>243.07778333028156</c:v>
                </c:pt>
                <c:pt idx="14126">
                  <c:v>243.09464999834697</c:v>
                </c:pt>
                <c:pt idx="14127">
                  <c:v>243.11153333187104</c:v>
                </c:pt>
                <c:pt idx="14128">
                  <c:v>243.12844999631247</c:v>
                </c:pt>
                <c:pt idx="14129">
                  <c:v>243.14531666437784</c:v>
                </c:pt>
                <c:pt idx="14130">
                  <c:v>243.16219999790192</c:v>
                </c:pt>
                <c:pt idx="14131">
                  <c:v>243.17909999688467</c:v>
                </c:pt>
                <c:pt idx="14132">
                  <c:v>243.19598333040872</c:v>
                </c:pt>
                <c:pt idx="14133">
                  <c:v>243.21289999485015</c:v>
                </c:pt>
                <c:pt idx="14134">
                  <c:v>243.22978332837422</c:v>
                </c:pt>
                <c:pt idx="14135">
                  <c:v>243.24664999643963</c:v>
                </c:pt>
                <c:pt idx="14136">
                  <c:v>243.263516664505</c:v>
                </c:pt>
                <c:pt idx="14137">
                  <c:v>243.28038333257038</c:v>
                </c:pt>
                <c:pt idx="14138">
                  <c:v>243.29725000063578</c:v>
                </c:pt>
                <c:pt idx="14139">
                  <c:v>243.31411666075388</c:v>
                </c:pt>
                <c:pt idx="14140">
                  <c:v>243.33103333314259</c:v>
                </c:pt>
                <c:pt idx="14141">
                  <c:v>243.34790000120799</c:v>
                </c:pt>
                <c:pt idx="14142">
                  <c:v>243.36476666132609</c:v>
                </c:pt>
                <c:pt idx="14143">
                  <c:v>243.38168333371479</c:v>
                </c:pt>
                <c:pt idx="14144">
                  <c:v>243.39856666723887</c:v>
                </c:pt>
                <c:pt idx="14145">
                  <c:v>243.41545000076295</c:v>
                </c:pt>
                <c:pt idx="14146">
                  <c:v>243.43233333428699</c:v>
                </c:pt>
                <c:pt idx="14147">
                  <c:v>243.44921666781107</c:v>
                </c:pt>
                <c:pt idx="14148">
                  <c:v>243.46610000133515</c:v>
                </c:pt>
                <c:pt idx="14149">
                  <c:v>243.4830000003179</c:v>
                </c:pt>
                <c:pt idx="14150">
                  <c:v>243.499866660436</c:v>
                </c:pt>
                <c:pt idx="14151">
                  <c:v>243.51674999396008</c:v>
                </c:pt>
                <c:pt idx="14152">
                  <c:v>243.53365000089011</c:v>
                </c:pt>
                <c:pt idx="14153">
                  <c:v>243.55053333441415</c:v>
                </c:pt>
                <c:pt idx="14154">
                  <c:v>243.56741666793823</c:v>
                </c:pt>
                <c:pt idx="14155">
                  <c:v>243.58426666259766</c:v>
                </c:pt>
                <c:pt idx="14156">
                  <c:v>243.60116666158041</c:v>
                </c:pt>
                <c:pt idx="14157">
                  <c:v>243.61808333396911</c:v>
                </c:pt>
                <c:pt idx="14158">
                  <c:v>243.63496666749319</c:v>
                </c:pt>
                <c:pt idx="14159">
                  <c:v>243.65185000101727</c:v>
                </c:pt>
                <c:pt idx="14160">
                  <c:v>243.66874999999999</c:v>
                </c:pt>
                <c:pt idx="14161">
                  <c:v>243.68561666806539</c:v>
                </c:pt>
                <c:pt idx="14162">
                  <c:v>243.70249999364216</c:v>
                </c:pt>
                <c:pt idx="14163">
                  <c:v>243.71940000057219</c:v>
                </c:pt>
                <c:pt idx="14164">
                  <c:v>243.73624999523162</c:v>
                </c:pt>
                <c:pt idx="14165">
                  <c:v>243.75313332875569</c:v>
                </c:pt>
                <c:pt idx="14166">
                  <c:v>243.77029999891917</c:v>
                </c:pt>
                <c:pt idx="14167">
                  <c:v>243.78718333244325</c:v>
                </c:pt>
                <c:pt idx="14168">
                  <c:v>243.80408333142597</c:v>
                </c:pt>
                <c:pt idx="14169">
                  <c:v>243.82094999949138</c:v>
                </c:pt>
                <c:pt idx="14170">
                  <c:v>243.83783333301545</c:v>
                </c:pt>
                <c:pt idx="14171">
                  <c:v>243.8547166665395</c:v>
                </c:pt>
                <c:pt idx="14172">
                  <c:v>243.87161666552225</c:v>
                </c:pt>
                <c:pt idx="14173">
                  <c:v>243.88848333358766</c:v>
                </c:pt>
                <c:pt idx="14174">
                  <c:v>243.90536666711171</c:v>
                </c:pt>
                <c:pt idx="14175">
                  <c:v>243.92228333155313</c:v>
                </c:pt>
                <c:pt idx="14176">
                  <c:v>243.93916666507721</c:v>
                </c:pt>
                <c:pt idx="14177">
                  <c:v>243.95606666405996</c:v>
                </c:pt>
                <c:pt idx="14178">
                  <c:v>243.97294999758404</c:v>
                </c:pt>
                <c:pt idx="14179">
                  <c:v>243.98983333110809</c:v>
                </c:pt>
                <c:pt idx="14180">
                  <c:v>244.00669999917349</c:v>
                </c:pt>
                <c:pt idx="14181">
                  <c:v>244.02408332824706</c:v>
                </c:pt>
                <c:pt idx="14182">
                  <c:v>244.04093333085379</c:v>
                </c:pt>
                <c:pt idx="14183">
                  <c:v>244.05779999891917</c:v>
                </c:pt>
                <c:pt idx="14184">
                  <c:v>244.07468333244324</c:v>
                </c:pt>
                <c:pt idx="14185">
                  <c:v>244.09156666596729</c:v>
                </c:pt>
                <c:pt idx="14186">
                  <c:v>244.10941666762034</c:v>
                </c:pt>
                <c:pt idx="14187">
                  <c:v>244.12630000114441</c:v>
                </c:pt>
                <c:pt idx="14188">
                  <c:v>244.14320000012717</c:v>
                </c:pt>
                <c:pt idx="14189">
                  <c:v>244.16006666024526</c:v>
                </c:pt>
                <c:pt idx="14190">
                  <c:v>244.17689999739329</c:v>
                </c:pt>
                <c:pt idx="14191">
                  <c:v>244.19374999999999</c:v>
                </c:pt>
                <c:pt idx="14192">
                  <c:v>244.21059999465942</c:v>
                </c:pt>
                <c:pt idx="14193">
                  <c:v>244.22758332888284</c:v>
                </c:pt>
                <c:pt idx="14194">
                  <c:v>244.24443333148957</c:v>
                </c:pt>
                <c:pt idx="14195">
                  <c:v>244.26146666208902</c:v>
                </c:pt>
                <c:pt idx="14196">
                  <c:v>244.2783499956131</c:v>
                </c:pt>
                <c:pt idx="14197">
                  <c:v>244.2951999982198</c:v>
                </c:pt>
                <c:pt idx="14198">
                  <c:v>244.3120666662852</c:v>
                </c:pt>
                <c:pt idx="14199">
                  <c:v>244.32891666094463</c:v>
                </c:pt>
                <c:pt idx="14200">
                  <c:v>244.34579999446868</c:v>
                </c:pt>
                <c:pt idx="14201">
                  <c:v>244.36264999707541</c:v>
                </c:pt>
                <c:pt idx="14202">
                  <c:v>244.37951666514078</c:v>
                </c:pt>
                <c:pt idx="14203">
                  <c:v>244.39653333028158</c:v>
                </c:pt>
                <c:pt idx="14204">
                  <c:v>244.41339999834696</c:v>
                </c:pt>
                <c:pt idx="14205">
                  <c:v>244.43025000095366</c:v>
                </c:pt>
                <c:pt idx="14206">
                  <c:v>244.44843332767488</c:v>
                </c:pt>
                <c:pt idx="14207">
                  <c:v>244.46526666482291</c:v>
                </c:pt>
                <c:pt idx="14208">
                  <c:v>244.48211666742961</c:v>
                </c:pt>
                <c:pt idx="14209">
                  <c:v>244.49896666208903</c:v>
                </c:pt>
                <c:pt idx="14210">
                  <c:v>244.51583333015441</c:v>
                </c:pt>
                <c:pt idx="14211">
                  <c:v>244.53279999891916</c:v>
                </c:pt>
                <c:pt idx="14212">
                  <c:v>244.54964999357858</c:v>
                </c:pt>
                <c:pt idx="14213">
                  <c:v>244.56649999618531</c:v>
                </c:pt>
                <c:pt idx="14214">
                  <c:v>244.58334999879202</c:v>
                </c:pt>
                <c:pt idx="14215">
                  <c:v>244.60051666100819</c:v>
                </c:pt>
                <c:pt idx="14216">
                  <c:v>244.61738332907359</c:v>
                </c:pt>
                <c:pt idx="14217">
                  <c:v>244.63423333168029</c:v>
                </c:pt>
                <c:pt idx="14218">
                  <c:v>244.65108333428699</c:v>
                </c:pt>
                <c:pt idx="14219">
                  <c:v>244.66794999440512</c:v>
                </c:pt>
                <c:pt idx="14220">
                  <c:v>244.68589999675751</c:v>
                </c:pt>
                <c:pt idx="14221">
                  <c:v>244.70274999936422</c:v>
                </c:pt>
                <c:pt idx="14222">
                  <c:v>244.72079999446868</c:v>
                </c:pt>
                <c:pt idx="14223">
                  <c:v>244.73768332799276</c:v>
                </c:pt>
                <c:pt idx="14224">
                  <c:v>244.75454999605816</c:v>
                </c:pt>
                <c:pt idx="14225">
                  <c:v>244.77139999866486</c:v>
                </c:pt>
                <c:pt idx="14226">
                  <c:v>244.78825000127156</c:v>
                </c:pt>
                <c:pt idx="14227">
                  <c:v>244.80626666545868</c:v>
                </c:pt>
                <c:pt idx="14228">
                  <c:v>244.82311666806538</c:v>
                </c:pt>
                <c:pt idx="14229">
                  <c:v>244.84006666342418</c:v>
                </c:pt>
                <c:pt idx="14230">
                  <c:v>244.85691666603088</c:v>
                </c:pt>
                <c:pt idx="14231">
                  <c:v>244.87376666069031</c:v>
                </c:pt>
                <c:pt idx="14232">
                  <c:v>244.89076666037241</c:v>
                </c:pt>
                <c:pt idx="14233">
                  <c:v>244.90763332843781</c:v>
                </c:pt>
                <c:pt idx="14234">
                  <c:v>244.92448333104451</c:v>
                </c:pt>
                <c:pt idx="14235">
                  <c:v>244.94149999618531</c:v>
                </c:pt>
                <c:pt idx="14236">
                  <c:v>244.95836666425069</c:v>
                </c:pt>
                <c:pt idx="14237">
                  <c:v>244.97523333231609</c:v>
                </c:pt>
                <c:pt idx="14238">
                  <c:v>244.99309999942778</c:v>
                </c:pt>
                <c:pt idx="14239">
                  <c:v>245.00996666749319</c:v>
                </c:pt>
                <c:pt idx="14240">
                  <c:v>245.02681666215261</c:v>
                </c:pt>
                <c:pt idx="14241">
                  <c:v>245.04443333148956</c:v>
                </c:pt>
                <c:pt idx="14242">
                  <c:v>245.06134999593098</c:v>
                </c:pt>
                <c:pt idx="14243">
                  <c:v>245.07819999853771</c:v>
                </c:pt>
                <c:pt idx="14244">
                  <c:v>245.09511666297914</c:v>
                </c:pt>
                <c:pt idx="14245">
                  <c:v>245.11199999650319</c:v>
                </c:pt>
                <c:pt idx="14246">
                  <c:v>245.12908333142599</c:v>
                </c:pt>
                <c:pt idx="14247">
                  <c:v>245.14593333403269</c:v>
                </c:pt>
                <c:pt idx="14248">
                  <c:v>245.16356666088103</c:v>
                </c:pt>
                <c:pt idx="14249">
                  <c:v>245.18044999440511</c:v>
                </c:pt>
                <c:pt idx="14250">
                  <c:v>245.19733332792919</c:v>
                </c:pt>
                <c:pt idx="14251">
                  <c:v>245.21421666145324</c:v>
                </c:pt>
                <c:pt idx="14252">
                  <c:v>245.23111666043599</c:v>
                </c:pt>
                <c:pt idx="14253">
                  <c:v>245.24845000108084</c:v>
                </c:pt>
                <c:pt idx="14254">
                  <c:v>245.26529999574026</c:v>
                </c:pt>
                <c:pt idx="14255">
                  <c:v>245.28218332926431</c:v>
                </c:pt>
                <c:pt idx="14256">
                  <c:v>245.29904999732972</c:v>
                </c:pt>
                <c:pt idx="14257">
                  <c:v>245.31589999993642</c:v>
                </c:pt>
                <c:pt idx="14258">
                  <c:v>245.33283332983652</c:v>
                </c:pt>
                <c:pt idx="14259">
                  <c:v>245.34973332881927</c:v>
                </c:pt>
                <c:pt idx="14260">
                  <c:v>245.36661666234335</c:v>
                </c:pt>
                <c:pt idx="14261">
                  <c:v>245.38359999656677</c:v>
                </c:pt>
                <c:pt idx="14262">
                  <c:v>245.40048333009085</c:v>
                </c:pt>
                <c:pt idx="14263">
                  <c:v>245.41733333269755</c:v>
                </c:pt>
                <c:pt idx="14264">
                  <c:v>245.43421666622163</c:v>
                </c:pt>
                <c:pt idx="14265">
                  <c:v>245.45121666590373</c:v>
                </c:pt>
                <c:pt idx="14266">
                  <c:v>245.46809999942781</c:v>
                </c:pt>
                <c:pt idx="14267">
                  <c:v>245.48494999408723</c:v>
                </c:pt>
                <c:pt idx="14268">
                  <c:v>245.50183332761128</c:v>
                </c:pt>
                <c:pt idx="14269">
                  <c:v>245.51871666113536</c:v>
                </c:pt>
                <c:pt idx="14270">
                  <c:v>245.53559999465944</c:v>
                </c:pt>
                <c:pt idx="14271">
                  <c:v>245.55249999364216</c:v>
                </c:pt>
                <c:pt idx="14272">
                  <c:v>245.56938332716624</c:v>
                </c:pt>
                <c:pt idx="14273">
                  <c:v>245.58628333409627</c:v>
                </c:pt>
                <c:pt idx="14274">
                  <c:v>245.60314999421436</c:v>
                </c:pt>
                <c:pt idx="14275">
                  <c:v>245.62001666227977</c:v>
                </c:pt>
                <c:pt idx="14276">
                  <c:v>245.63691666126252</c:v>
                </c:pt>
                <c:pt idx="14277">
                  <c:v>245.65379999478657</c:v>
                </c:pt>
                <c:pt idx="14278">
                  <c:v>245.67066666285197</c:v>
                </c:pt>
                <c:pt idx="14279">
                  <c:v>245.68781666755677</c:v>
                </c:pt>
                <c:pt idx="14280">
                  <c:v>245.70468332767487</c:v>
                </c:pt>
                <c:pt idx="14281">
                  <c:v>245.72211666107177</c:v>
                </c:pt>
                <c:pt idx="14282">
                  <c:v>245.7389666636785</c:v>
                </c:pt>
                <c:pt idx="14283">
                  <c:v>245.75584999720255</c:v>
                </c:pt>
                <c:pt idx="14284">
                  <c:v>245.77273333072662</c:v>
                </c:pt>
                <c:pt idx="14285">
                  <c:v>245.7896166642507</c:v>
                </c:pt>
                <c:pt idx="14286">
                  <c:v>245.80648333231608</c:v>
                </c:pt>
                <c:pt idx="14287">
                  <c:v>245.82335000038148</c:v>
                </c:pt>
                <c:pt idx="14288">
                  <c:v>245.84071666399637</c:v>
                </c:pt>
                <c:pt idx="14289">
                  <c:v>245.85759999752045</c:v>
                </c:pt>
                <c:pt idx="14290">
                  <c:v>245.87446666558583</c:v>
                </c:pt>
                <c:pt idx="14291">
                  <c:v>245.89251666069032</c:v>
                </c:pt>
                <c:pt idx="14292">
                  <c:v>245.90939999421437</c:v>
                </c:pt>
                <c:pt idx="14293">
                  <c:v>245.9262499968211</c:v>
                </c:pt>
                <c:pt idx="14294">
                  <c:v>245.94311666488647</c:v>
                </c:pt>
                <c:pt idx="14295">
                  <c:v>245.95999999841055</c:v>
                </c:pt>
                <c:pt idx="14296">
                  <c:v>245.9768833319346</c:v>
                </c:pt>
                <c:pt idx="14297">
                  <c:v>245.99376666545868</c:v>
                </c:pt>
                <c:pt idx="14298">
                  <c:v>246.01064999898276</c:v>
                </c:pt>
                <c:pt idx="14299">
                  <c:v>246.02753333250681</c:v>
                </c:pt>
                <c:pt idx="14300">
                  <c:v>246.04443333148956</c:v>
                </c:pt>
                <c:pt idx="14301">
                  <c:v>246.06131666501363</c:v>
                </c:pt>
                <c:pt idx="14302">
                  <c:v>246.07819999853771</c:v>
                </c:pt>
                <c:pt idx="14303">
                  <c:v>246.09509999752044</c:v>
                </c:pt>
                <c:pt idx="14304">
                  <c:v>246.11198333104451</c:v>
                </c:pt>
                <c:pt idx="14305">
                  <c:v>246.12888333002726</c:v>
                </c:pt>
                <c:pt idx="14306">
                  <c:v>246.14578332901002</c:v>
                </c:pt>
                <c:pt idx="14307">
                  <c:v>246.16266666253406</c:v>
                </c:pt>
                <c:pt idx="14308">
                  <c:v>246.17999999523164</c:v>
                </c:pt>
                <c:pt idx="14309">
                  <c:v>246.19684999783834</c:v>
                </c:pt>
                <c:pt idx="14310">
                  <c:v>246.21371666590372</c:v>
                </c:pt>
                <c:pt idx="14311">
                  <c:v>246.23058333396912</c:v>
                </c:pt>
                <c:pt idx="14312">
                  <c:v>246.24746666749317</c:v>
                </c:pt>
                <c:pt idx="14313">
                  <c:v>246.26449999809265</c:v>
                </c:pt>
                <c:pt idx="14314">
                  <c:v>246.28136666615805</c:v>
                </c:pt>
                <c:pt idx="14315">
                  <c:v>246.2982499996821</c:v>
                </c:pt>
                <c:pt idx="14316">
                  <c:v>246.31513333320618</c:v>
                </c:pt>
                <c:pt idx="14317">
                  <c:v>246.3319833278656</c:v>
                </c:pt>
                <c:pt idx="14318">
                  <c:v>246.34886666138968</c:v>
                </c:pt>
                <c:pt idx="14319">
                  <c:v>246.36574999491373</c:v>
                </c:pt>
                <c:pt idx="14320">
                  <c:v>246.38261666297913</c:v>
                </c:pt>
                <c:pt idx="14321">
                  <c:v>246.39948333104451</c:v>
                </c:pt>
                <c:pt idx="14322">
                  <c:v>246.41641666094463</c:v>
                </c:pt>
                <c:pt idx="14323">
                  <c:v>246.43329999446868</c:v>
                </c:pt>
                <c:pt idx="14324">
                  <c:v>246.45016666253409</c:v>
                </c:pt>
                <c:pt idx="14325">
                  <c:v>246.46739999453226</c:v>
                </c:pt>
                <c:pt idx="14326">
                  <c:v>246.48428332805634</c:v>
                </c:pt>
                <c:pt idx="14327">
                  <c:v>246.50118332703909</c:v>
                </c:pt>
                <c:pt idx="14328">
                  <c:v>246.51806666056316</c:v>
                </c:pt>
                <c:pt idx="14329">
                  <c:v>246.53493332862854</c:v>
                </c:pt>
                <c:pt idx="14330">
                  <c:v>246.55183332761129</c:v>
                </c:pt>
                <c:pt idx="14331">
                  <c:v>246.56871666113537</c:v>
                </c:pt>
                <c:pt idx="14332">
                  <c:v>246.58558332920074</c:v>
                </c:pt>
                <c:pt idx="14333">
                  <c:v>246.60244999726612</c:v>
                </c:pt>
                <c:pt idx="14334">
                  <c:v>246.6193333307902</c:v>
                </c:pt>
                <c:pt idx="14335">
                  <c:v>246.63621666431428</c:v>
                </c:pt>
                <c:pt idx="14336">
                  <c:v>246.65308333237965</c:v>
                </c:pt>
                <c:pt idx="14337">
                  <c:v>246.66996666590373</c:v>
                </c:pt>
                <c:pt idx="14338">
                  <c:v>246.68684999942781</c:v>
                </c:pt>
                <c:pt idx="14339">
                  <c:v>246.70374999841053</c:v>
                </c:pt>
                <c:pt idx="14340">
                  <c:v>246.72066666285198</c:v>
                </c:pt>
                <c:pt idx="14341">
                  <c:v>246.73754999637603</c:v>
                </c:pt>
                <c:pt idx="14342">
                  <c:v>246.75441666444144</c:v>
                </c:pt>
                <c:pt idx="14343">
                  <c:v>246.77131666342419</c:v>
                </c:pt>
                <c:pt idx="14344">
                  <c:v>246.78819999694824</c:v>
                </c:pt>
                <c:pt idx="14345">
                  <c:v>246.80504999955494</c:v>
                </c:pt>
                <c:pt idx="14346">
                  <c:v>246.82194999853769</c:v>
                </c:pt>
                <c:pt idx="14347">
                  <c:v>246.83883333206177</c:v>
                </c:pt>
                <c:pt idx="14348">
                  <c:v>246.85571666558585</c:v>
                </c:pt>
                <c:pt idx="14349">
                  <c:v>246.87256666024527</c:v>
                </c:pt>
                <c:pt idx="14350">
                  <c:v>246.88943332831064</c:v>
                </c:pt>
                <c:pt idx="14351">
                  <c:v>246.9063333272934</c:v>
                </c:pt>
                <c:pt idx="14352">
                  <c:v>246.9234666665395</c:v>
                </c:pt>
                <c:pt idx="14353">
                  <c:v>246.94031666119892</c:v>
                </c:pt>
                <c:pt idx="14354">
                  <c:v>246.95721666018167</c:v>
                </c:pt>
                <c:pt idx="14355">
                  <c:v>246.97409999370575</c:v>
                </c:pt>
                <c:pt idx="14356">
                  <c:v>246.99101666609445</c:v>
                </c:pt>
                <c:pt idx="14357">
                  <c:v>247.0079166650772</c:v>
                </c:pt>
                <c:pt idx="14358">
                  <c:v>247.02481666405995</c:v>
                </c:pt>
                <c:pt idx="14359">
                  <c:v>247.04168333212536</c:v>
                </c:pt>
                <c:pt idx="14360">
                  <c:v>247.05898333390553</c:v>
                </c:pt>
                <c:pt idx="14361">
                  <c:v>247.07584999402363</c:v>
                </c:pt>
                <c:pt idx="14362">
                  <c:v>247.09273332754771</c:v>
                </c:pt>
                <c:pt idx="14363">
                  <c:v>247.10961666107178</c:v>
                </c:pt>
                <c:pt idx="14364">
                  <c:v>247.12649999459583</c:v>
                </c:pt>
                <c:pt idx="14365">
                  <c:v>247.14339999357858</c:v>
                </c:pt>
                <c:pt idx="14366">
                  <c:v>247.16024999618531</c:v>
                </c:pt>
                <c:pt idx="14367">
                  <c:v>247.17713332970936</c:v>
                </c:pt>
                <c:pt idx="14368">
                  <c:v>247.19401666323344</c:v>
                </c:pt>
                <c:pt idx="14369">
                  <c:v>247.21088333129882</c:v>
                </c:pt>
                <c:pt idx="14370">
                  <c:v>247.22776666482289</c:v>
                </c:pt>
                <c:pt idx="14371">
                  <c:v>247.24466666380565</c:v>
                </c:pt>
                <c:pt idx="14372">
                  <c:v>247.26153333187102</c:v>
                </c:pt>
                <c:pt idx="14373">
                  <c:v>247.2784166653951</c:v>
                </c:pt>
                <c:pt idx="14374">
                  <c:v>247.29531666437785</c:v>
                </c:pt>
                <c:pt idx="14375">
                  <c:v>247.31219999790193</c:v>
                </c:pt>
                <c:pt idx="14376">
                  <c:v>247.32909999688465</c:v>
                </c:pt>
                <c:pt idx="14377">
                  <c:v>247.34594999949138</c:v>
                </c:pt>
                <c:pt idx="14378">
                  <c:v>247.36286666393281</c:v>
                </c:pt>
                <c:pt idx="14379">
                  <c:v>247.37970000108083</c:v>
                </c:pt>
                <c:pt idx="14380">
                  <c:v>247.39704999923705</c:v>
                </c:pt>
                <c:pt idx="14381">
                  <c:v>247.41391666730246</c:v>
                </c:pt>
                <c:pt idx="14382">
                  <c:v>247.43078332742056</c:v>
                </c:pt>
                <c:pt idx="14383">
                  <c:v>247.44768333435059</c:v>
                </c:pt>
                <c:pt idx="14384">
                  <c:v>247.46458333333334</c:v>
                </c:pt>
                <c:pt idx="14385">
                  <c:v>247.48146666685741</c:v>
                </c:pt>
                <c:pt idx="14386">
                  <c:v>247.49835000038146</c:v>
                </c:pt>
                <c:pt idx="14387">
                  <c:v>247.51524999936422</c:v>
                </c:pt>
                <c:pt idx="14388">
                  <c:v>247.53213333288829</c:v>
                </c:pt>
                <c:pt idx="14389">
                  <c:v>247.54903333187104</c:v>
                </c:pt>
                <c:pt idx="14390">
                  <c:v>247.56593333085377</c:v>
                </c:pt>
                <c:pt idx="14391">
                  <c:v>247.58279999891917</c:v>
                </c:pt>
                <c:pt idx="14392">
                  <c:v>247.59968333244325</c:v>
                </c:pt>
                <c:pt idx="14393">
                  <c:v>247.61703333059947</c:v>
                </c:pt>
                <c:pt idx="14394">
                  <c:v>247.63389999866484</c:v>
                </c:pt>
                <c:pt idx="14395">
                  <c:v>247.65076666673025</c:v>
                </c:pt>
                <c:pt idx="14396">
                  <c:v>247.66763332684835</c:v>
                </c:pt>
                <c:pt idx="14397">
                  <c:v>247.68451666037242</c:v>
                </c:pt>
                <c:pt idx="14398">
                  <c:v>247.7013833284378</c:v>
                </c:pt>
                <c:pt idx="14399">
                  <c:v>247.71826666196188</c:v>
                </c:pt>
                <c:pt idx="14400">
                  <c:v>247.73514999548595</c:v>
                </c:pt>
                <c:pt idx="14401">
                  <c:v>247.75203332901</c:v>
                </c:pt>
                <c:pt idx="14402">
                  <c:v>247.769766664505</c:v>
                </c:pt>
                <c:pt idx="14403">
                  <c:v>247.78664999802908</c:v>
                </c:pt>
                <c:pt idx="14404">
                  <c:v>247.80353333155315</c:v>
                </c:pt>
                <c:pt idx="14405">
                  <c:v>247.8204166650772</c:v>
                </c:pt>
                <c:pt idx="14406">
                  <c:v>247.83731666405995</c:v>
                </c:pt>
                <c:pt idx="14407">
                  <c:v>247.85418333212536</c:v>
                </c:pt>
                <c:pt idx="14408">
                  <c:v>247.87108333110808</c:v>
                </c:pt>
                <c:pt idx="14409">
                  <c:v>247.88796666463216</c:v>
                </c:pt>
                <c:pt idx="14410">
                  <c:v>247.90484999815624</c:v>
                </c:pt>
                <c:pt idx="14411">
                  <c:v>247.92171666622161</c:v>
                </c:pt>
                <c:pt idx="14412">
                  <c:v>247.93859999974569</c:v>
                </c:pt>
                <c:pt idx="14413">
                  <c:v>247.95546666781107</c:v>
                </c:pt>
                <c:pt idx="14414">
                  <c:v>247.97231666247049</c:v>
                </c:pt>
                <c:pt idx="14415">
                  <c:v>247.98918333053589</c:v>
                </c:pt>
                <c:pt idx="14416">
                  <c:v>248.00608332951865</c:v>
                </c:pt>
                <c:pt idx="14417">
                  <c:v>248.02294999758402</c:v>
                </c:pt>
                <c:pt idx="14418">
                  <c:v>248.0398333311081</c:v>
                </c:pt>
                <c:pt idx="14419">
                  <c:v>248.05674999554952</c:v>
                </c:pt>
                <c:pt idx="14420">
                  <c:v>248.0736166636149</c:v>
                </c:pt>
                <c:pt idx="14421">
                  <c:v>248.0904833316803</c:v>
                </c:pt>
                <c:pt idx="14422">
                  <c:v>248.10736666520435</c:v>
                </c:pt>
                <c:pt idx="14423">
                  <c:v>248.12424999872843</c:v>
                </c:pt>
                <c:pt idx="14424">
                  <c:v>248.14111666679383</c:v>
                </c:pt>
                <c:pt idx="14425">
                  <c:v>248.15798332691193</c:v>
                </c:pt>
                <c:pt idx="14426">
                  <c:v>248.17486666043598</c:v>
                </c:pt>
                <c:pt idx="14427">
                  <c:v>248.19174999396006</c:v>
                </c:pt>
                <c:pt idx="14428">
                  <c:v>248.20863332748414</c:v>
                </c:pt>
                <c:pt idx="14429">
                  <c:v>248.22553333441417</c:v>
                </c:pt>
                <c:pt idx="14430">
                  <c:v>248.24241666793824</c:v>
                </c:pt>
                <c:pt idx="14431">
                  <c:v>248.25951666037241</c:v>
                </c:pt>
                <c:pt idx="14432">
                  <c:v>248.27638332843782</c:v>
                </c:pt>
                <c:pt idx="14433">
                  <c:v>248.29324999650319</c:v>
                </c:pt>
                <c:pt idx="14434">
                  <c:v>248.3101166645686</c:v>
                </c:pt>
                <c:pt idx="14435">
                  <c:v>248.3269666671753</c:v>
                </c:pt>
                <c:pt idx="14436">
                  <c:v>248.34386666615805</c:v>
                </c:pt>
                <c:pt idx="14437">
                  <c:v>248.3607499996821</c:v>
                </c:pt>
                <c:pt idx="14438">
                  <c:v>248.37764999866485</c:v>
                </c:pt>
                <c:pt idx="14439">
                  <c:v>248.39453333218893</c:v>
                </c:pt>
                <c:pt idx="14440">
                  <c:v>248.41143333117168</c:v>
                </c:pt>
                <c:pt idx="14441">
                  <c:v>248.42831666469573</c:v>
                </c:pt>
                <c:pt idx="14442">
                  <c:v>248.44521666367848</c:v>
                </c:pt>
                <c:pt idx="14443">
                  <c:v>248.46211666266123</c:v>
                </c:pt>
                <c:pt idx="14444">
                  <c:v>248.47901666164398</c:v>
                </c:pt>
                <c:pt idx="14445">
                  <c:v>248.49589999516806</c:v>
                </c:pt>
                <c:pt idx="14446">
                  <c:v>248.51274999777476</c:v>
                </c:pt>
                <c:pt idx="14447">
                  <c:v>248.52963333129884</c:v>
                </c:pt>
                <c:pt idx="14448">
                  <c:v>248.54649999936422</c:v>
                </c:pt>
                <c:pt idx="14449">
                  <c:v>248.56338333288829</c:v>
                </c:pt>
                <c:pt idx="14450">
                  <c:v>248.58025000095367</c:v>
                </c:pt>
                <c:pt idx="14451">
                  <c:v>248.59711666107177</c:v>
                </c:pt>
                <c:pt idx="14452">
                  <c:v>248.61401666800182</c:v>
                </c:pt>
                <c:pt idx="14453">
                  <c:v>248.63086666266125</c:v>
                </c:pt>
                <c:pt idx="14454">
                  <c:v>248.6477499961853</c:v>
                </c:pt>
                <c:pt idx="14455">
                  <c:v>248.66464999516805</c:v>
                </c:pt>
                <c:pt idx="14456">
                  <c:v>248.68153332869213</c:v>
                </c:pt>
                <c:pt idx="14457">
                  <c:v>248.69841666221618</c:v>
                </c:pt>
                <c:pt idx="14458">
                  <c:v>248.71531666119893</c:v>
                </c:pt>
                <c:pt idx="14459">
                  <c:v>248.732199994723</c:v>
                </c:pt>
                <c:pt idx="14460">
                  <c:v>248.74909999370576</c:v>
                </c:pt>
                <c:pt idx="14461">
                  <c:v>248.7659833272298</c:v>
                </c:pt>
                <c:pt idx="14462">
                  <c:v>248.78284999529521</c:v>
                </c:pt>
                <c:pt idx="14463">
                  <c:v>248.79973332881929</c:v>
                </c:pt>
                <c:pt idx="14464">
                  <c:v>248.81661666234334</c:v>
                </c:pt>
                <c:pt idx="14465">
                  <c:v>248.83346666495007</c:v>
                </c:pt>
                <c:pt idx="14466">
                  <c:v>248.85034999847412</c:v>
                </c:pt>
                <c:pt idx="14467">
                  <c:v>248.86723333199819</c:v>
                </c:pt>
                <c:pt idx="14468">
                  <c:v>248.88411666552227</c:v>
                </c:pt>
                <c:pt idx="14469">
                  <c:v>248.90101666450499</c:v>
                </c:pt>
                <c:pt idx="14470">
                  <c:v>248.91789999802907</c:v>
                </c:pt>
                <c:pt idx="14471">
                  <c:v>248.93521666526794</c:v>
                </c:pt>
                <c:pt idx="14472">
                  <c:v>248.95209999879202</c:v>
                </c:pt>
                <c:pt idx="14473">
                  <c:v>248.96898333231607</c:v>
                </c:pt>
                <c:pt idx="14474">
                  <c:v>248.9858333269755</c:v>
                </c:pt>
                <c:pt idx="14475">
                  <c:v>249.00273333390552</c:v>
                </c:pt>
                <c:pt idx="14476">
                  <c:v>249.01988333066305</c:v>
                </c:pt>
                <c:pt idx="14477">
                  <c:v>249.03674999872842</c:v>
                </c:pt>
                <c:pt idx="14478">
                  <c:v>249.05364999771118</c:v>
                </c:pt>
                <c:pt idx="14479">
                  <c:v>249.07053333123525</c:v>
                </c:pt>
                <c:pt idx="14480">
                  <c:v>249.08741666475933</c:v>
                </c:pt>
                <c:pt idx="14481">
                  <c:v>249.10431666374205</c:v>
                </c:pt>
                <c:pt idx="14482">
                  <c:v>249.12118333180746</c:v>
                </c:pt>
                <c:pt idx="14483">
                  <c:v>249.13806666533154</c:v>
                </c:pt>
                <c:pt idx="14484">
                  <c:v>249.15494999885559</c:v>
                </c:pt>
                <c:pt idx="14485">
                  <c:v>249.17183333237966</c:v>
                </c:pt>
                <c:pt idx="14486">
                  <c:v>249.18873333136241</c:v>
                </c:pt>
                <c:pt idx="14487">
                  <c:v>249.20559999942779</c:v>
                </c:pt>
                <c:pt idx="14488">
                  <c:v>249.22248333295187</c:v>
                </c:pt>
                <c:pt idx="14489">
                  <c:v>249.23933332761129</c:v>
                </c:pt>
                <c:pt idx="14490">
                  <c:v>249.25621666113537</c:v>
                </c:pt>
                <c:pt idx="14491">
                  <c:v>249.27309999465942</c:v>
                </c:pt>
                <c:pt idx="14492">
                  <c:v>249.28999999364217</c:v>
                </c:pt>
                <c:pt idx="14493">
                  <c:v>249.3069000005722</c:v>
                </c:pt>
                <c:pt idx="14494">
                  <c:v>249.32378333409628</c:v>
                </c:pt>
                <c:pt idx="14495">
                  <c:v>249.34064999421437</c:v>
                </c:pt>
                <c:pt idx="14496">
                  <c:v>249.3575500011444</c:v>
                </c:pt>
                <c:pt idx="14497">
                  <c:v>249.37439999580383</c:v>
                </c:pt>
                <c:pt idx="14498">
                  <c:v>249.39133333365123</c:v>
                </c:pt>
                <c:pt idx="14499">
                  <c:v>249.40821666717528</c:v>
                </c:pt>
                <c:pt idx="14500">
                  <c:v>249.42508332729341</c:v>
                </c:pt>
                <c:pt idx="14501">
                  <c:v>249.44194999535878</c:v>
                </c:pt>
                <c:pt idx="14502">
                  <c:v>249.45883332888286</c:v>
                </c:pt>
                <c:pt idx="14503">
                  <c:v>249.47571666240691</c:v>
                </c:pt>
                <c:pt idx="14504">
                  <c:v>249.49258333047231</c:v>
                </c:pt>
                <c:pt idx="14505">
                  <c:v>249.50944999853769</c:v>
                </c:pt>
                <c:pt idx="14506">
                  <c:v>249.52634999752044</c:v>
                </c:pt>
                <c:pt idx="14507">
                  <c:v>249.54320000012714</c:v>
                </c:pt>
                <c:pt idx="14508">
                  <c:v>249.56006666024527</c:v>
                </c:pt>
                <c:pt idx="14509">
                  <c:v>249.57769999504089</c:v>
                </c:pt>
                <c:pt idx="14510">
                  <c:v>249.59458332856497</c:v>
                </c:pt>
                <c:pt idx="14511">
                  <c:v>249.61144999663034</c:v>
                </c:pt>
                <c:pt idx="14512">
                  <c:v>249.62831666469575</c:v>
                </c:pt>
                <c:pt idx="14513">
                  <c:v>249.64518333276112</c:v>
                </c:pt>
                <c:pt idx="14514">
                  <c:v>249.66208333174387</c:v>
                </c:pt>
                <c:pt idx="14515">
                  <c:v>249.67896666526795</c:v>
                </c:pt>
                <c:pt idx="14516">
                  <c:v>249.695849998792</c:v>
                </c:pt>
                <c:pt idx="14517">
                  <c:v>249.7127166668574</c:v>
                </c:pt>
                <c:pt idx="14518">
                  <c:v>249.72960000038148</c:v>
                </c:pt>
                <c:pt idx="14519">
                  <c:v>249.74646666049958</c:v>
                </c:pt>
                <c:pt idx="14520">
                  <c:v>249.76334999402363</c:v>
                </c:pt>
                <c:pt idx="14521">
                  <c:v>249.78023332754771</c:v>
                </c:pt>
                <c:pt idx="14522">
                  <c:v>249.79708333015441</c:v>
                </c:pt>
                <c:pt idx="14523">
                  <c:v>249.81396666367849</c:v>
                </c:pt>
                <c:pt idx="14524">
                  <c:v>249.83084999720256</c:v>
                </c:pt>
                <c:pt idx="14525">
                  <c:v>249.84774999618531</c:v>
                </c:pt>
                <c:pt idx="14526">
                  <c:v>249.86464999516804</c:v>
                </c:pt>
                <c:pt idx="14527">
                  <c:v>249.88153332869211</c:v>
                </c:pt>
                <c:pt idx="14528">
                  <c:v>249.89841666221619</c:v>
                </c:pt>
                <c:pt idx="14529">
                  <c:v>249.9153333346049</c:v>
                </c:pt>
                <c:pt idx="14530">
                  <c:v>249.93221666018169</c:v>
                </c:pt>
                <c:pt idx="14531">
                  <c:v>249.94911666711172</c:v>
                </c:pt>
                <c:pt idx="14532">
                  <c:v>249.96600000063577</c:v>
                </c:pt>
                <c:pt idx="14533">
                  <c:v>249.98304999669392</c:v>
                </c:pt>
                <c:pt idx="14534">
                  <c:v>249.99991666475933</c:v>
                </c:pt>
                <c:pt idx="14535">
                  <c:v>250.01679999828337</c:v>
                </c:pt>
                <c:pt idx="14536">
                  <c:v>250.03368333180745</c:v>
                </c:pt>
                <c:pt idx="14537">
                  <c:v>250.05054999987286</c:v>
                </c:pt>
                <c:pt idx="14538">
                  <c:v>250.06743333339691</c:v>
                </c:pt>
                <c:pt idx="14539">
                  <c:v>250.08428332805633</c:v>
                </c:pt>
                <c:pt idx="14540">
                  <c:v>250.10114999612173</c:v>
                </c:pt>
                <c:pt idx="14541">
                  <c:v>250.11804999510449</c:v>
                </c:pt>
                <c:pt idx="14542">
                  <c:v>250.13493332862853</c:v>
                </c:pt>
                <c:pt idx="14543">
                  <c:v>250.15178333123524</c:v>
                </c:pt>
                <c:pt idx="14544">
                  <c:v>250.16866666475931</c:v>
                </c:pt>
                <c:pt idx="14545">
                  <c:v>250.18554999828339</c:v>
                </c:pt>
                <c:pt idx="14546">
                  <c:v>250.20244999726614</c:v>
                </c:pt>
                <c:pt idx="14547">
                  <c:v>250.21929999987285</c:v>
                </c:pt>
                <c:pt idx="14548">
                  <c:v>250.23616666793822</c:v>
                </c:pt>
                <c:pt idx="14549">
                  <c:v>250.25306666692097</c:v>
                </c:pt>
                <c:pt idx="14550">
                  <c:v>250.26996666590372</c:v>
                </c:pt>
                <c:pt idx="14551">
                  <c:v>250.2868499994278</c:v>
                </c:pt>
                <c:pt idx="14552">
                  <c:v>250.30373333295185</c:v>
                </c:pt>
                <c:pt idx="14553">
                  <c:v>250.32060000101725</c:v>
                </c:pt>
                <c:pt idx="14554">
                  <c:v>250.33748333454133</c:v>
                </c:pt>
                <c:pt idx="14555">
                  <c:v>250.35448333422343</c:v>
                </c:pt>
                <c:pt idx="14556">
                  <c:v>250.37136666774751</c:v>
                </c:pt>
                <c:pt idx="14557">
                  <c:v>250.38825000127156</c:v>
                </c:pt>
                <c:pt idx="14558">
                  <c:v>250.40515000025431</c:v>
                </c:pt>
                <c:pt idx="14559">
                  <c:v>250.42203333377839</c:v>
                </c:pt>
                <c:pt idx="14560">
                  <c:v>250.43891666730244</c:v>
                </c:pt>
                <c:pt idx="14561">
                  <c:v>250.45608332951863</c:v>
                </c:pt>
                <c:pt idx="14562">
                  <c:v>250.47296666304271</c:v>
                </c:pt>
                <c:pt idx="14563">
                  <c:v>250.48988332748414</c:v>
                </c:pt>
                <c:pt idx="14564">
                  <c:v>250.50676666100819</c:v>
                </c:pt>
                <c:pt idx="14565">
                  <c:v>250.52363332907359</c:v>
                </c:pt>
                <c:pt idx="14566">
                  <c:v>250.54089999993641</c:v>
                </c:pt>
                <c:pt idx="14567">
                  <c:v>250.55778333346049</c:v>
                </c:pt>
                <c:pt idx="14568">
                  <c:v>250.57468333244324</c:v>
                </c:pt>
                <c:pt idx="14569">
                  <c:v>250.59155000050862</c:v>
                </c:pt>
                <c:pt idx="14570">
                  <c:v>250.60844999949137</c:v>
                </c:pt>
                <c:pt idx="14571">
                  <c:v>250.62529999415079</c:v>
                </c:pt>
                <c:pt idx="14572">
                  <c:v>250.64220000108082</c:v>
                </c:pt>
                <c:pt idx="14573">
                  <c:v>250.6590833346049</c:v>
                </c:pt>
                <c:pt idx="14574">
                  <c:v>250.67596666018167</c:v>
                </c:pt>
                <c:pt idx="14575">
                  <c:v>250.69284999370575</c:v>
                </c:pt>
                <c:pt idx="14576">
                  <c:v>250.71056666374207</c:v>
                </c:pt>
                <c:pt idx="14577">
                  <c:v>250.72744999726612</c:v>
                </c:pt>
                <c:pt idx="14578">
                  <c:v>250.74436666170757</c:v>
                </c:pt>
                <c:pt idx="14579">
                  <c:v>250.76124999523162</c:v>
                </c:pt>
                <c:pt idx="14580">
                  <c:v>250.77814999421437</c:v>
                </c:pt>
                <c:pt idx="14581">
                  <c:v>250.7950500011444</c:v>
                </c:pt>
                <c:pt idx="14582">
                  <c:v>250.812433330218</c:v>
                </c:pt>
                <c:pt idx="14583">
                  <c:v>250.82931666374208</c:v>
                </c:pt>
                <c:pt idx="14584">
                  <c:v>250.84619999726613</c:v>
                </c:pt>
                <c:pt idx="14585">
                  <c:v>250.8630833307902</c:v>
                </c:pt>
                <c:pt idx="14586">
                  <c:v>250.87993333339691</c:v>
                </c:pt>
                <c:pt idx="14587">
                  <c:v>250.89683333237966</c:v>
                </c:pt>
                <c:pt idx="14588">
                  <c:v>250.91371666590373</c:v>
                </c:pt>
                <c:pt idx="14589">
                  <c:v>250.93058333396911</c:v>
                </c:pt>
                <c:pt idx="14590">
                  <c:v>250.94748333295186</c:v>
                </c:pt>
                <c:pt idx="14591">
                  <c:v>250.96436666647594</c:v>
                </c:pt>
                <c:pt idx="14592">
                  <c:v>250.98124999999999</c:v>
                </c:pt>
                <c:pt idx="14593">
                  <c:v>250.99813333352407</c:v>
                </c:pt>
                <c:pt idx="14594">
                  <c:v>251.01499999364216</c:v>
                </c:pt>
                <c:pt idx="14595">
                  <c:v>251.03186666170757</c:v>
                </c:pt>
                <c:pt idx="14596">
                  <c:v>251.04871666431427</c:v>
                </c:pt>
                <c:pt idx="14597">
                  <c:v>251.06559999783835</c:v>
                </c:pt>
                <c:pt idx="14598">
                  <c:v>251.0824833313624</c:v>
                </c:pt>
                <c:pt idx="14599">
                  <c:v>251.09938333034515</c:v>
                </c:pt>
                <c:pt idx="14600">
                  <c:v>251.11623333295185</c:v>
                </c:pt>
                <c:pt idx="14601">
                  <c:v>251.1331499973933</c:v>
                </c:pt>
                <c:pt idx="14602">
                  <c:v>251.15001666545868</c:v>
                </c:pt>
                <c:pt idx="14603">
                  <c:v>251.16691666444143</c:v>
                </c:pt>
                <c:pt idx="14604">
                  <c:v>251.18379999796551</c:v>
                </c:pt>
                <c:pt idx="14605">
                  <c:v>251.20071666240693</c:v>
                </c:pt>
                <c:pt idx="14606">
                  <c:v>251.21759999593098</c:v>
                </c:pt>
                <c:pt idx="14607">
                  <c:v>251.23551666736603</c:v>
                </c:pt>
                <c:pt idx="14608">
                  <c:v>251.25240000089011</c:v>
                </c:pt>
                <c:pt idx="14609">
                  <c:v>251.26979999542237</c:v>
                </c:pt>
                <c:pt idx="14610">
                  <c:v>251.28664999802908</c:v>
                </c:pt>
                <c:pt idx="14611">
                  <c:v>251.30350000063578</c:v>
                </c:pt>
                <c:pt idx="14612">
                  <c:v>251.32039999961853</c:v>
                </c:pt>
                <c:pt idx="14613">
                  <c:v>251.33729999860128</c:v>
                </c:pt>
                <c:pt idx="14614">
                  <c:v>251.35418333212536</c:v>
                </c:pt>
                <c:pt idx="14615">
                  <c:v>251.37109999656678</c:v>
                </c:pt>
                <c:pt idx="14616">
                  <c:v>251.38796666463216</c:v>
                </c:pt>
                <c:pt idx="14617">
                  <c:v>251.40484999815624</c:v>
                </c:pt>
                <c:pt idx="14618">
                  <c:v>251.42173333168029</c:v>
                </c:pt>
                <c:pt idx="14619">
                  <c:v>251.43861666520436</c:v>
                </c:pt>
                <c:pt idx="14620">
                  <c:v>251.45548333326977</c:v>
                </c:pt>
                <c:pt idx="14621">
                  <c:v>251.47238333225249</c:v>
                </c:pt>
                <c:pt idx="14622">
                  <c:v>251.4892500003179</c:v>
                </c:pt>
                <c:pt idx="14623">
                  <c:v>251.50666666030884</c:v>
                </c:pt>
                <c:pt idx="14624">
                  <c:v>251.52353332837421</c:v>
                </c:pt>
                <c:pt idx="14625">
                  <c:v>251.54039999643962</c:v>
                </c:pt>
                <c:pt idx="14626">
                  <c:v>251.5572833299637</c:v>
                </c:pt>
                <c:pt idx="14627">
                  <c:v>251.5741333325704</c:v>
                </c:pt>
                <c:pt idx="14628">
                  <c:v>251.59103333155315</c:v>
                </c:pt>
                <c:pt idx="14629">
                  <c:v>251.6079166650772</c:v>
                </c:pt>
                <c:pt idx="14630">
                  <c:v>251.62479999860128</c:v>
                </c:pt>
                <c:pt idx="14631">
                  <c:v>251.64165000120798</c:v>
                </c:pt>
                <c:pt idx="14632">
                  <c:v>251.6585833311081</c:v>
                </c:pt>
                <c:pt idx="14633">
                  <c:v>251.67546666463215</c:v>
                </c:pt>
                <c:pt idx="14634">
                  <c:v>251.69236666361491</c:v>
                </c:pt>
                <c:pt idx="14635">
                  <c:v>251.70923333168031</c:v>
                </c:pt>
                <c:pt idx="14636">
                  <c:v>251.72661666075388</c:v>
                </c:pt>
                <c:pt idx="14637">
                  <c:v>251.74348332881928</c:v>
                </c:pt>
                <c:pt idx="14638">
                  <c:v>251.76040000120798</c:v>
                </c:pt>
                <c:pt idx="14639">
                  <c:v>251.77726666132608</c:v>
                </c:pt>
                <c:pt idx="14640">
                  <c:v>251.79414999485016</c:v>
                </c:pt>
                <c:pt idx="14641">
                  <c:v>251.81103332837424</c:v>
                </c:pt>
                <c:pt idx="14642">
                  <c:v>251.82791666189829</c:v>
                </c:pt>
                <c:pt idx="14643">
                  <c:v>251.84481666088104</c:v>
                </c:pt>
                <c:pt idx="14644">
                  <c:v>251.86168332894644</c:v>
                </c:pt>
                <c:pt idx="14645">
                  <c:v>251.87853333155314</c:v>
                </c:pt>
                <c:pt idx="14646">
                  <c:v>251.89546666145324</c:v>
                </c:pt>
                <c:pt idx="14647">
                  <c:v>251.91234999497732</c:v>
                </c:pt>
                <c:pt idx="14648">
                  <c:v>251.92919999758402</c:v>
                </c:pt>
                <c:pt idx="14649">
                  <c:v>251.94609999656677</c:v>
                </c:pt>
                <c:pt idx="14650">
                  <c:v>251.96298333009085</c:v>
                </c:pt>
                <c:pt idx="14651">
                  <c:v>251.9798666636149</c:v>
                </c:pt>
                <c:pt idx="14652">
                  <c:v>251.99674999713898</c:v>
                </c:pt>
                <c:pt idx="14653">
                  <c:v>252.01361666520435</c:v>
                </c:pt>
                <c:pt idx="14654">
                  <c:v>252.03049999872843</c:v>
                </c:pt>
                <c:pt idx="14655">
                  <c:v>252.04736666679383</c:v>
                </c:pt>
                <c:pt idx="14656">
                  <c:v>252.06425000031788</c:v>
                </c:pt>
                <c:pt idx="14657">
                  <c:v>252.08114999930064</c:v>
                </c:pt>
                <c:pt idx="14658">
                  <c:v>252.09803333282471</c:v>
                </c:pt>
                <c:pt idx="14659">
                  <c:v>252.11491666634876</c:v>
                </c:pt>
                <c:pt idx="14660">
                  <c:v>252.13178333441417</c:v>
                </c:pt>
                <c:pt idx="14661">
                  <c:v>252.14866666793824</c:v>
                </c:pt>
                <c:pt idx="14662">
                  <c:v>252.16554999351501</c:v>
                </c:pt>
                <c:pt idx="14663">
                  <c:v>252.18246666590372</c:v>
                </c:pt>
                <c:pt idx="14664">
                  <c:v>252.19933333396912</c:v>
                </c:pt>
                <c:pt idx="14665">
                  <c:v>252.21621666749317</c:v>
                </c:pt>
                <c:pt idx="14666">
                  <c:v>252.2330833276113</c:v>
                </c:pt>
                <c:pt idx="14667">
                  <c:v>252.25</c:v>
                </c:pt>
                <c:pt idx="14668">
                  <c:v>252.26688333352408</c:v>
                </c:pt>
                <c:pt idx="14669">
                  <c:v>252.28376666704813</c:v>
                </c:pt>
                <c:pt idx="14670">
                  <c:v>252.30063332716625</c:v>
                </c:pt>
                <c:pt idx="14671">
                  <c:v>252.31748332977295</c:v>
                </c:pt>
                <c:pt idx="14672">
                  <c:v>252.334366663297</c:v>
                </c:pt>
                <c:pt idx="14673">
                  <c:v>252.35126666227976</c:v>
                </c:pt>
                <c:pt idx="14674">
                  <c:v>252.36814999580383</c:v>
                </c:pt>
                <c:pt idx="14675">
                  <c:v>252.38503332932791</c:v>
                </c:pt>
                <c:pt idx="14676">
                  <c:v>252.40193332831066</c:v>
                </c:pt>
                <c:pt idx="14677">
                  <c:v>252.41881666183471</c:v>
                </c:pt>
                <c:pt idx="14678">
                  <c:v>252.43569999535879</c:v>
                </c:pt>
                <c:pt idx="14679">
                  <c:v>252.45261666774749</c:v>
                </c:pt>
                <c:pt idx="14680">
                  <c:v>252.46948332786559</c:v>
                </c:pt>
                <c:pt idx="14681">
                  <c:v>252.48634999593099</c:v>
                </c:pt>
                <c:pt idx="14682">
                  <c:v>252.50324999491374</c:v>
                </c:pt>
                <c:pt idx="14683">
                  <c:v>252.52013332843779</c:v>
                </c:pt>
                <c:pt idx="14684">
                  <c:v>252.5369999965032</c:v>
                </c:pt>
                <c:pt idx="14685">
                  <c:v>252.5538499991099</c:v>
                </c:pt>
                <c:pt idx="14686">
                  <c:v>252.57073333263398</c:v>
                </c:pt>
                <c:pt idx="14687">
                  <c:v>252.58761666615803</c:v>
                </c:pt>
                <c:pt idx="14688">
                  <c:v>252.60451666514078</c:v>
                </c:pt>
                <c:pt idx="14689">
                  <c:v>252.62138333320618</c:v>
                </c:pt>
                <c:pt idx="14690">
                  <c:v>252.63825000127156</c:v>
                </c:pt>
                <c:pt idx="14691">
                  <c:v>252.65515000025431</c:v>
                </c:pt>
                <c:pt idx="14692">
                  <c:v>252.67203333377839</c:v>
                </c:pt>
                <c:pt idx="14693">
                  <c:v>252.68938333193461</c:v>
                </c:pt>
                <c:pt idx="14694">
                  <c:v>252.70623333454131</c:v>
                </c:pt>
                <c:pt idx="14695">
                  <c:v>252.72311666806539</c:v>
                </c:pt>
                <c:pt idx="14696">
                  <c:v>252.73999999364216</c:v>
                </c:pt>
                <c:pt idx="14697">
                  <c:v>252.75690000057222</c:v>
                </c:pt>
                <c:pt idx="14698">
                  <c:v>252.77378333409627</c:v>
                </c:pt>
                <c:pt idx="14699">
                  <c:v>252.79064999421436</c:v>
                </c:pt>
                <c:pt idx="14700">
                  <c:v>252.80753332773844</c:v>
                </c:pt>
                <c:pt idx="14701">
                  <c:v>252.82439999580384</c:v>
                </c:pt>
                <c:pt idx="14702">
                  <c:v>252.84128332932789</c:v>
                </c:pt>
                <c:pt idx="14703">
                  <c:v>252.85865000089009</c:v>
                </c:pt>
                <c:pt idx="14704">
                  <c:v>252.87551666100819</c:v>
                </c:pt>
                <c:pt idx="14705">
                  <c:v>252.89241666793822</c:v>
                </c:pt>
                <c:pt idx="14706">
                  <c:v>252.90928332805635</c:v>
                </c:pt>
                <c:pt idx="14707">
                  <c:v>252.9261666615804</c:v>
                </c:pt>
                <c:pt idx="14708">
                  <c:v>252.94304999510447</c:v>
                </c:pt>
                <c:pt idx="14709">
                  <c:v>252.95994999408722</c:v>
                </c:pt>
                <c:pt idx="14710">
                  <c:v>252.97683332761127</c:v>
                </c:pt>
                <c:pt idx="14711">
                  <c:v>252.99371666113535</c:v>
                </c:pt>
                <c:pt idx="14712">
                  <c:v>253.01059999465943</c:v>
                </c:pt>
                <c:pt idx="14713">
                  <c:v>253.02748332818348</c:v>
                </c:pt>
                <c:pt idx="14714">
                  <c:v>253.04436666170756</c:v>
                </c:pt>
                <c:pt idx="14715">
                  <c:v>253.06128333409626</c:v>
                </c:pt>
                <c:pt idx="14716">
                  <c:v>253.07814999421439</c:v>
                </c:pt>
                <c:pt idx="14717">
                  <c:v>253.09503332773843</c:v>
                </c:pt>
                <c:pt idx="14718">
                  <c:v>253.11274999777476</c:v>
                </c:pt>
                <c:pt idx="14719">
                  <c:v>253.12963333129883</c:v>
                </c:pt>
                <c:pt idx="14720">
                  <c:v>253.14653333028158</c:v>
                </c:pt>
                <c:pt idx="14721">
                  <c:v>253.16341666380563</c:v>
                </c:pt>
                <c:pt idx="14722">
                  <c:v>253.18029999732971</c:v>
                </c:pt>
                <c:pt idx="14723">
                  <c:v>253.19799999396005</c:v>
                </c:pt>
                <c:pt idx="14724">
                  <c:v>253.21486666202546</c:v>
                </c:pt>
                <c:pt idx="14725">
                  <c:v>253.23174999554951</c:v>
                </c:pt>
                <c:pt idx="14726">
                  <c:v>253.24861666361491</c:v>
                </c:pt>
                <c:pt idx="14727">
                  <c:v>253.26549999713899</c:v>
                </c:pt>
                <c:pt idx="14728">
                  <c:v>253.28234999974569</c:v>
                </c:pt>
                <c:pt idx="14729">
                  <c:v>253.29919999440511</c:v>
                </c:pt>
                <c:pt idx="14730">
                  <c:v>253.31610000133514</c:v>
                </c:pt>
                <c:pt idx="14731">
                  <c:v>253.33296666145324</c:v>
                </c:pt>
                <c:pt idx="14732">
                  <c:v>253.34983332951865</c:v>
                </c:pt>
                <c:pt idx="14733">
                  <c:v>253.3667333285014</c:v>
                </c:pt>
                <c:pt idx="14734">
                  <c:v>253.38359999656677</c:v>
                </c:pt>
                <c:pt idx="14735">
                  <c:v>253.40048333009085</c:v>
                </c:pt>
                <c:pt idx="14736">
                  <c:v>253.4173833290736</c:v>
                </c:pt>
                <c:pt idx="14737">
                  <c:v>253.43426666259765</c:v>
                </c:pt>
                <c:pt idx="14738">
                  <c:v>253.45113333066305</c:v>
                </c:pt>
                <c:pt idx="14739">
                  <c:v>253.4680166641871</c:v>
                </c:pt>
                <c:pt idx="14740">
                  <c:v>253.48489999771118</c:v>
                </c:pt>
                <c:pt idx="14741">
                  <c:v>253.50204999446868</c:v>
                </c:pt>
                <c:pt idx="14742">
                  <c:v>253.51895000139874</c:v>
                </c:pt>
                <c:pt idx="14743">
                  <c:v>253.53585000038146</c:v>
                </c:pt>
                <c:pt idx="14744">
                  <c:v>253.55271666049958</c:v>
                </c:pt>
                <c:pt idx="14745">
                  <c:v>253.56958332856496</c:v>
                </c:pt>
                <c:pt idx="14746">
                  <c:v>253.58648332754771</c:v>
                </c:pt>
                <c:pt idx="14747">
                  <c:v>253.60333333015441</c:v>
                </c:pt>
                <c:pt idx="14748">
                  <c:v>253.62021666367849</c:v>
                </c:pt>
                <c:pt idx="14749">
                  <c:v>253.63709999720257</c:v>
                </c:pt>
                <c:pt idx="14750">
                  <c:v>253.65396666526794</c:v>
                </c:pt>
                <c:pt idx="14751">
                  <c:v>253.67084999879202</c:v>
                </c:pt>
                <c:pt idx="14752">
                  <c:v>253.68773333231607</c:v>
                </c:pt>
                <c:pt idx="14753">
                  <c:v>253.70461666584015</c:v>
                </c:pt>
                <c:pt idx="14754">
                  <c:v>253.72149999936423</c:v>
                </c:pt>
                <c:pt idx="14755">
                  <c:v>253.73839999834698</c:v>
                </c:pt>
                <c:pt idx="14756">
                  <c:v>253.7552999973297</c:v>
                </c:pt>
                <c:pt idx="14757">
                  <c:v>253.7725333293279</c:v>
                </c:pt>
                <c:pt idx="14758">
                  <c:v>253.7893999973933</c:v>
                </c:pt>
                <c:pt idx="14759">
                  <c:v>253.80626666545868</c:v>
                </c:pt>
                <c:pt idx="14760">
                  <c:v>253.82314999898276</c:v>
                </c:pt>
                <c:pt idx="14761">
                  <c:v>253.84004999796551</c:v>
                </c:pt>
                <c:pt idx="14762">
                  <c:v>253.85690000057221</c:v>
                </c:pt>
                <c:pt idx="14763">
                  <c:v>253.87378333409626</c:v>
                </c:pt>
                <c:pt idx="14764">
                  <c:v>253.89113333225251</c:v>
                </c:pt>
                <c:pt idx="14765">
                  <c:v>253.90800000031788</c:v>
                </c:pt>
                <c:pt idx="14766">
                  <c:v>253.92488333384196</c:v>
                </c:pt>
                <c:pt idx="14767">
                  <c:v>253.94173332850139</c:v>
                </c:pt>
                <c:pt idx="14768">
                  <c:v>253.95861666202546</c:v>
                </c:pt>
                <c:pt idx="14769">
                  <c:v>253.97549999554951</c:v>
                </c:pt>
                <c:pt idx="14770">
                  <c:v>253.99236666361492</c:v>
                </c:pt>
                <c:pt idx="14771">
                  <c:v>254.00924999713897</c:v>
                </c:pt>
                <c:pt idx="14772">
                  <c:v>254.02616666158039</c:v>
                </c:pt>
                <c:pt idx="14773">
                  <c:v>254.04304999510447</c:v>
                </c:pt>
                <c:pt idx="14774">
                  <c:v>254.05994999408722</c:v>
                </c:pt>
                <c:pt idx="14775">
                  <c:v>254.07685000101725</c:v>
                </c:pt>
                <c:pt idx="14776">
                  <c:v>254.09373333454133</c:v>
                </c:pt>
                <c:pt idx="14777">
                  <c:v>254.11061666806538</c:v>
                </c:pt>
                <c:pt idx="14778">
                  <c:v>254.12749999364218</c:v>
                </c:pt>
                <c:pt idx="14779">
                  <c:v>254.14436666170755</c:v>
                </c:pt>
                <c:pt idx="14780">
                  <c:v>254.16124999523163</c:v>
                </c:pt>
                <c:pt idx="14781">
                  <c:v>254.178116663297</c:v>
                </c:pt>
                <c:pt idx="14782">
                  <c:v>254.19499999682108</c:v>
                </c:pt>
                <c:pt idx="14783">
                  <c:v>254.21188333034516</c:v>
                </c:pt>
                <c:pt idx="14784">
                  <c:v>254.22879999478658</c:v>
                </c:pt>
                <c:pt idx="14785">
                  <c:v>254.24568332831066</c:v>
                </c:pt>
                <c:pt idx="14786">
                  <c:v>254.26256666183471</c:v>
                </c:pt>
                <c:pt idx="14787">
                  <c:v>254.27946666081746</c:v>
                </c:pt>
                <c:pt idx="14788">
                  <c:v>254.29636666774749</c:v>
                </c:pt>
                <c:pt idx="14789">
                  <c:v>254.31325000127157</c:v>
                </c:pt>
                <c:pt idx="14790">
                  <c:v>254.33015000025432</c:v>
                </c:pt>
                <c:pt idx="14791">
                  <c:v>254.34703333377837</c:v>
                </c:pt>
                <c:pt idx="14792">
                  <c:v>254.36393333276112</c:v>
                </c:pt>
                <c:pt idx="14793">
                  <c:v>254.38080000082653</c:v>
                </c:pt>
                <c:pt idx="14794">
                  <c:v>254.39771666526795</c:v>
                </c:pt>
                <c:pt idx="14795">
                  <c:v>254.4146166642507</c:v>
                </c:pt>
                <c:pt idx="14796">
                  <c:v>254.43151666323345</c:v>
                </c:pt>
                <c:pt idx="14797">
                  <c:v>254.44838333129883</c:v>
                </c:pt>
                <c:pt idx="14798">
                  <c:v>254.46528333028158</c:v>
                </c:pt>
                <c:pt idx="14799">
                  <c:v>254.48216666380566</c:v>
                </c:pt>
                <c:pt idx="14800">
                  <c:v>254.49908332824708</c:v>
                </c:pt>
                <c:pt idx="14801">
                  <c:v>254.51596666177113</c:v>
                </c:pt>
                <c:pt idx="14802">
                  <c:v>254.53288333415986</c:v>
                </c:pt>
                <c:pt idx="14803">
                  <c:v>254.54974999427796</c:v>
                </c:pt>
                <c:pt idx="14804">
                  <c:v>254.56665000120799</c:v>
                </c:pt>
                <c:pt idx="14805">
                  <c:v>254.58353333473207</c:v>
                </c:pt>
                <c:pt idx="14806">
                  <c:v>254.60043333371479</c:v>
                </c:pt>
                <c:pt idx="14807">
                  <c:v>254.61731666723887</c:v>
                </c:pt>
                <c:pt idx="14808">
                  <c:v>254.63418332735696</c:v>
                </c:pt>
                <c:pt idx="14809">
                  <c:v>254.65106666088104</c:v>
                </c:pt>
                <c:pt idx="14810">
                  <c:v>254.66791666348774</c:v>
                </c:pt>
                <c:pt idx="14811">
                  <c:v>254.68478333155315</c:v>
                </c:pt>
                <c:pt idx="14812">
                  <c:v>254.70169999599457</c:v>
                </c:pt>
                <c:pt idx="14813">
                  <c:v>254.71859999497732</c:v>
                </c:pt>
                <c:pt idx="14814">
                  <c:v>254.7354666630427</c:v>
                </c:pt>
                <c:pt idx="14815">
                  <c:v>254.75236666202545</c:v>
                </c:pt>
                <c:pt idx="14816">
                  <c:v>254.76924999554953</c:v>
                </c:pt>
                <c:pt idx="14817">
                  <c:v>254.78613332907358</c:v>
                </c:pt>
                <c:pt idx="14818">
                  <c:v>254.803049993515</c:v>
                </c:pt>
                <c:pt idx="14819">
                  <c:v>254.81991666158041</c:v>
                </c:pt>
                <c:pt idx="14820">
                  <c:v>254.83678332964578</c:v>
                </c:pt>
                <c:pt idx="14821">
                  <c:v>254.85368332862853</c:v>
                </c:pt>
                <c:pt idx="14822">
                  <c:v>254.87056666215261</c:v>
                </c:pt>
                <c:pt idx="14823">
                  <c:v>254.88744999567669</c:v>
                </c:pt>
                <c:pt idx="14824">
                  <c:v>254.90516666571298</c:v>
                </c:pt>
                <c:pt idx="14825">
                  <c:v>254.92201666037241</c:v>
                </c:pt>
                <c:pt idx="14826">
                  <c:v>254.93891666730244</c:v>
                </c:pt>
                <c:pt idx="14827">
                  <c:v>254.95576666196186</c:v>
                </c:pt>
                <c:pt idx="14828">
                  <c:v>254.97264999548594</c:v>
                </c:pt>
                <c:pt idx="14829">
                  <c:v>254.98954999446869</c:v>
                </c:pt>
                <c:pt idx="14830">
                  <c:v>255.00643332799277</c:v>
                </c:pt>
                <c:pt idx="14831">
                  <c:v>255.02329999605814</c:v>
                </c:pt>
                <c:pt idx="14832">
                  <c:v>255.04058333237967</c:v>
                </c:pt>
                <c:pt idx="14833">
                  <c:v>255.05746666590372</c:v>
                </c:pt>
                <c:pt idx="14834">
                  <c:v>255.07436666488647</c:v>
                </c:pt>
                <c:pt idx="14835">
                  <c:v>255.09123333295187</c:v>
                </c:pt>
                <c:pt idx="14836">
                  <c:v>255.10811666647592</c:v>
                </c:pt>
                <c:pt idx="14837">
                  <c:v>255.12528332869212</c:v>
                </c:pt>
                <c:pt idx="14838">
                  <c:v>255.1421666622162</c:v>
                </c:pt>
                <c:pt idx="14839">
                  <c:v>255.15903333028157</c:v>
                </c:pt>
                <c:pt idx="14840">
                  <c:v>255.17593332926432</c:v>
                </c:pt>
                <c:pt idx="14841">
                  <c:v>255.1928166627884</c:v>
                </c:pt>
                <c:pt idx="14842">
                  <c:v>255.20971666177113</c:v>
                </c:pt>
                <c:pt idx="14843">
                  <c:v>255.2265999952952</c:v>
                </c:pt>
                <c:pt idx="14844">
                  <c:v>255.24346666336061</c:v>
                </c:pt>
                <c:pt idx="14845">
                  <c:v>255.26034999688466</c:v>
                </c:pt>
                <c:pt idx="14846">
                  <c:v>255.27728333473206</c:v>
                </c:pt>
                <c:pt idx="14847">
                  <c:v>255.29414999485016</c:v>
                </c:pt>
                <c:pt idx="14848">
                  <c:v>255.31114999453226</c:v>
                </c:pt>
                <c:pt idx="14849">
                  <c:v>255.32801666259766</c:v>
                </c:pt>
                <c:pt idx="14850">
                  <c:v>255.34516666730244</c:v>
                </c:pt>
                <c:pt idx="14851">
                  <c:v>255.36205000082651</c:v>
                </c:pt>
                <c:pt idx="14852">
                  <c:v>255.37894999980927</c:v>
                </c:pt>
                <c:pt idx="14853">
                  <c:v>255.39581666787464</c:v>
                </c:pt>
                <c:pt idx="14854">
                  <c:v>255.41270000139872</c:v>
                </c:pt>
                <c:pt idx="14855">
                  <c:v>255.43008333047231</c:v>
                </c:pt>
                <c:pt idx="14856">
                  <c:v>255.44696666399639</c:v>
                </c:pt>
                <c:pt idx="14857">
                  <c:v>255.46386666297911</c:v>
                </c:pt>
                <c:pt idx="14858">
                  <c:v>255.48074999650319</c:v>
                </c:pt>
                <c:pt idx="14859">
                  <c:v>255.49764999548594</c:v>
                </c:pt>
                <c:pt idx="14860">
                  <c:v>255.51454999446869</c:v>
                </c:pt>
                <c:pt idx="14861">
                  <c:v>255.53141666253407</c:v>
                </c:pt>
                <c:pt idx="14862">
                  <c:v>255.54828333059947</c:v>
                </c:pt>
                <c:pt idx="14863">
                  <c:v>255.56514999866485</c:v>
                </c:pt>
                <c:pt idx="14864">
                  <c:v>255.58206666310627</c:v>
                </c:pt>
                <c:pt idx="14865">
                  <c:v>255.59894999663035</c:v>
                </c:pt>
                <c:pt idx="14866">
                  <c:v>255.61581666469573</c:v>
                </c:pt>
                <c:pt idx="14867">
                  <c:v>255.63271666367848</c:v>
                </c:pt>
                <c:pt idx="14868">
                  <c:v>255.64958333174388</c:v>
                </c:pt>
                <c:pt idx="14869">
                  <c:v>255.66646666526793</c:v>
                </c:pt>
                <c:pt idx="14870">
                  <c:v>255.68383332888286</c:v>
                </c:pt>
                <c:pt idx="14871">
                  <c:v>255.70069999694823</c:v>
                </c:pt>
                <c:pt idx="14872">
                  <c:v>255.71756666501363</c:v>
                </c:pt>
                <c:pt idx="14873">
                  <c:v>255.73444999853771</c:v>
                </c:pt>
                <c:pt idx="14874">
                  <c:v>255.75138332843781</c:v>
                </c:pt>
                <c:pt idx="14875">
                  <c:v>255.76824999650319</c:v>
                </c:pt>
                <c:pt idx="14876">
                  <c:v>255.78514999548594</c:v>
                </c:pt>
                <c:pt idx="14877">
                  <c:v>255.80201666355134</c:v>
                </c:pt>
                <c:pt idx="14878">
                  <c:v>255.81891666253406</c:v>
                </c:pt>
                <c:pt idx="14879">
                  <c:v>255.8357666651408</c:v>
                </c:pt>
                <c:pt idx="14880">
                  <c:v>255.85266666412355</c:v>
                </c:pt>
                <c:pt idx="14881">
                  <c:v>255.86951666673025</c:v>
                </c:pt>
                <c:pt idx="14882">
                  <c:v>255.886416665713</c:v>
                </c:pt>
                <c:pt idx="14883">
                  <c:v>255.90328333377838</c:v>
                </c:pt>
                <c:pt idx="14884">
                  <c:v>255.92016666730245</c:v>
                </c:pt>
                <c:pt idx="14885">
                  <c:v>255.93705000082653</c:v>
                </c:pt>
                <c:pt idx="14886">
                  <c:v>255.95393333435058</c:v>
                </c:pt>
                <c:pt idx="14887">
                  <c:v>255.97079999446868</c:v>
                </c:pt>
                <c:pt idx="14888">
                  <c:v>255.98768332799276</c:v>
                </c:pt>
                <c:pt idx="14889">
                  <c:v>256.00458332697548</c:v>
                </c:pt>
                <c:pt idx="14890">
                  <c:v>256.02146666049958</c:v>
                </c:pt>
                <c:pt idx="14891">
                  <c:v>256.03834999402363</c:v>
                </c:pt>
                <c:pt idx="14892">
                  <c:v>256.05526666641236</c:v>
                </c:pt>
                <c:pt idx="14893">
                  <c:v>256.07214999993641</c:v>
                </c:pt>
                <c:pt idx="14894">
                  <c:v>256.08904999891917</c:v>
                </c:pt>
                <c:pt idx="14895">
                  <c:v>256.10594999790192</c:v>
                </c:pt>
                <c:pt idx="14896">
                  <c:v>256.12281666596732</c:v>
                </c:pt>
                <c:pt idx="14897">
                  <c:v>256.13969999949137</c:v>
                </c:pt>
                <c:pt idx="14898">
                  <c:v>256.15663332939147</c:v>
                </c:pt>
                <c:pt idx="14899">
                  <c:v>256.17349999745687</c:v>
                </c:pt>
                <c:pt idx="14900">
                  <c:v>256.19038333098092</c:v>
                </c:pt>
                <c:pt idx="14901">
                  <c:v>256.20729999542237</c:v>
                </c:pt>
                <c:pt idx="14902">
                  <c:v>256.22416666348778</c:v>
                </c:pt>
                <c:pt idx="14903">
                  <c:v>256.24104999701183</c:v>
                </c:pt>
                <c:pt idx="14904">
                  <c:v>256.25844999949135</c:v>
                </c:pt>
                <c:pt idx="14905">
                  <c:v>256.27531666755675</c:v>
                </c:pt>
                <c:pt idx="14906">
                  <c:v>256.29218332767488</c:v>
                </c:pt>
                <c:pt idx="14907">
                  <c:v>256.30906666119893</c:v>
                </c:pt>
                <c:pt idx="14908">
                  <c:v>256.32596666018168</c:v>
                </c:pt>
                <c:pt idx="14909">
                  <c:v>256.34283332824708</c:v>
                </c:pt>
                <c:pt idx="14910">
                  <c:v>256.35973332722983</c:v>
                </c:pt>
                <c:pt idx="14911">
                  <c:v>256.37659999529518</c:v>
                </c:pt>
                <c:pt idx="14912">
                  <c:v>256.39348332881929</c:v>
                </c:pt>
                <c:pt idx="14913">
                  <c:v>256.41038332780204</c:v>
                </c:pt>
                <c:pt idx="14914">
                  <c:v>256.42726666132609</c:v>
                </c:pt>
                <c:pt idx="14915">
                  <c:v>256.44413332939149</c:v>
                </c:pt>
                <c:pt idx="14916">
                  <c:v>256.46104999383289</c:v>
                </c:pt>
                <c:pt idx="14917">
                  <c:v>256.47793332735699</c:v>
                </c:pt>
                <c:pt idx="14918">
                  <c:v>256.49479999542234</c:v>
                </c:pt>
                <c:pt idx="14919">
                  <c:v>256.51168332894645</c:v>
                </c:pt>
                <c:pt idx="14920">
                  <c:v>256.5285666624705</c:v>
                </c:pt>
                <c:pt idx="14921">
                  <c:v>256.54544999599455</c:v>
                </c:pt>
                <c:pt idx="14922">
                  <c:v>256.56233332951865</c:v>
                </c:pt>
                <c:pt idx="14923">
                  <c:v>256.5792166630427</c:v>
                </c:pt>
                <c:pt idx="14924">
                  <c:v>256.59609999656675</c:v>
                </c:pt>
                <c:pt idx="14925">
                  <c:v>256.6129999955495</c:v>
                </c:pt>
                <c:pt idx="14926">
                  <c:v>256.62988332907361</c:v>
                </c:pt>
                <c:pt idx="14927">
                  <c:v>256.64678332805636</c:v>
                </c:pt>
                <c:pt idx="14928">
                  <c:v>256.66366666158041</c:v>
                </c:pt>
                <c:pt idx="14929">
                  <c:v>256.68054999510446</c:v>
                </c:pt>
                <c:pt idx="14930">
                  <c:v>256.69743332862856</c:v>
                </c:pt>
                <c:pt idx="14931">
                  <c:v>256.71431666215261</c:v>
                </c:pt>
                <c:pt idx="14932">
                  <c:v>256.73121666113536</c:v>
                </c:pt>
                <c:pt idx="14933">
                  <c:v>256.74811666806539</c:v>
                </c:pt>
                <c:pt idx="14934">
                  <c:v>256.76496666272482</c:v>
                </c:pt>
                <c:pt idx="14935">
                  <c:v>256.78186666170757</c:v>
                </c:pt>
                <c:pt idx="14936">
                  <c:v>256.79876666069032</c:v>
                </c:pt>
                <c:pt idx="14937">
                  <c:v>256.81563332875572</c:v>
                </c:pt>
                <c:pt idx="14938">
                  <c:v>256.83253332773842</c:v>
                </c:pt>
                <c:pt idx="14939">
                  <c:v>256.84939999580382</c:v>
                </c:pt>
                <c:pt idx="14940">
                  <c:v>256.86629999478657</c:v>
                </c:pt>
                <c:pt idx="14941">
                  <c:v>256.88316666285198</c:v>
                </c:pt>
                <c:pt idx="14942">
                  <c:v>256.90004999637603</c:v>
                </c:pt>
                <c:pt idx="14943">
                  <c:v>256.91696666081748</c:v>
                </c:pt>
                <c:pt idx="14944">
                  <c:v>256.93383332888283</c:v>
                </c:pt>
                <c:pt idx="14945">
                  <c:v>256.95073332786558</c:v>
                </c:pt>
                <c:pt idx="14946">
                  <c:v>256.96759999593098</c:v>
                </c:pt>
                <c:pt idx="14947">
                  <c:v>256.98448332945503</c:v>
                </c:pt>
                <c:pt idx="14948">
                  <c:v>257.00136666297914</c:v>
                </c:pt>
                <c:pt idx="14949">
                  <c:v>257.01823333104454</c:v>
                </c:pt>
                <c:pt idx="14950">
                  <c:v>257.03511666456859</c:v>
                </c:pt>
                <c:pt idx="14951">
                  <c:v>257.05201666355134</c:v>
                </c:pt>
                <c:pt idx="14952">
                  <c:v>257.06888333161675</c:v>
                </c:pt>
                <c:pt idx="14953">
                  <c:v>257.08574999968209</c:v>
                </c:pt>
                <c:pt idx="14954">
                  <c:v>257.10264999866484</c:v>
                </c:pt>
                <c:pt idx="14955">
                  <c:v>257.11953333218895</c:v>
                </c:pt>
                <c:pt idx="14956">
                  <c:v>257.136416665713</c:v>
                </c:pt>
                <c:pt idx="14957">
                  <c:v>257.1532833337784</c:v>
                </c:pt>
                <c:pt idx="14958">
                  <c:v>257.17014999389647</c:v>
                </c:pt>
                <c:pt idx="14959">
                  <c:v>257.1870666662852</c:v>
                </c:pt>
                <c:pt idx="14960">
                  <c:v>257.20396666526796</c:v>
                </c:pt>
                <c:pt idx="14961">
                  <c:v>257.220849998792</c:v>
                </c:pt>
                <c:pt idx="14962">
                  <c:v>257.23774999777476</c:v>
                </c:pt>
                <c:pt idx="14963">
                  <c:v>257.25463333129881</c:v>
                </c:pt>
                <c:pt idx="14964">
                  <c:v>257.27151666482291</c:v>
                </c:pt>
                <c:pt idx="14965">
                  <c:v>257.28839999834696</c:v>
                </c:pt>
                <c:pt idx="14966">
                  <c:v>257.30528333187101</c:v>
                </c:pt>
                <c:pt idx="14967">
                  <c:v>257.32216666539512</c:v>
                </c:pt>
                <c:pt idx="14968">
                  <c:v>257.33943332831063</c:v>
                </c:pt>
                <c:pt idx="14969">
                  <c:v>257.35629999637604</c:v>
                </c:pt>
                <c:pt idx="14970">
                  <c:v>257.37319999535879</c:v>
                </c:pt>
                <c:pt idx="14971">
                  <c:v>257.39008332888284</c:v>
                </c:pt>
                <c:pt idx="14972">
                  <c:v>257.40696666240694</c:v>
                </c:pt>
                <c:pt idx="14973">
                  <c:v>257.42388332684834</c:v>
                </c:pt>
                <c:pt idx="14974">
                  <c:v>257.44076666037239</c:v>
                </c:pt>
                <c:pt idx="14975">
                  <c:v>257.4576499938965</c:v>
                </c:pt>
                <c:pt idx="14976">
                  <c:v>257.47455000082653</c:v>
                </c:pt>
                <c:pt idx="14977">
                  <c:v>257.49143333435057</c:v>
                </c:pt>
                <c:pt idx="14978">
                  <c:v>257.50831666787468</c:v>
                </c:pt>
                <c:pt idx="14979">
                  <c:v>257.52520000139873</c:v>
                </c:pt>
                <c:pt idx="14980">
                  <c:v>257.54204999605815</c:v>
                </c:pt>
                <c:pt idx="14981">
                  <c:v>257.5589333295822</c:v>
                </c:pt>
                <c:pt idx="14982">
                  <c:v>257.57578333218891</c:v>
                </c:pt>
                <c:pt idx="14983">
                  <c:v>257.59266666571301</c:v>
                </c:pt>
                <c:pt idx="14984">
                  <c:v>257.60953333377836</c:v>
                </c:pt>
                <c:pt idx="14985">
                  <c:v>257.62643333276111</c:v>
                </c:pt>
                <c:pt idx="14986">
                  <c:v>257.64330000082651</c:v>
                </c:pt>
                <c:pt idx="14987">
                  <c:v>257.66019999980927</c:v>
                </c:pt>
                <c:pt idx="14988">
                  <c:v>257.67708333333331</c:v>
                </c:pt>
                <c:pt idx="14989">
                  <c:v>257.69399999777477</c:v>
                </c:pt>
                <c:pt idx="14990">
                  <c:v>257.71088333129882</c:v>
                </c:pt>
                <c:pt idx="14991">
                  <c:v>257.72781666119891</c:v>
                </c:pt>
                <c:pt idx="14992">
                  <c:v>257.74468332926432</c:v>
                </c:pt>
                <c:pt idx="14993">
                  <c:v>257.76158332824707</c:v>
                </c:pt>
                <c:pt idx="14994">
                  <c:v>257.77846666177112</c:v>
                </c:pt>
                <c:pt idx="14995">
                  <c:v>257.79536666075387</c:v>
                </c:pt>
                <c:pt idx="14996">
                  <c:v>257.8122666676839</c:v>
                </c:pt>
                <c:pt idx="14997">
                  <c:v>257.82916666666665</c:v>
                </c:pt>
                <c:pt idx="14998">
                  <c:v>257.84605000019076</c:v>
                </c:pt>
                <c:pt idx="14999">
                  <c:v>257.86296666463215</c:v>
                </c:pt>
                <c:pt idx="15000">
                  <c:v>257.8798499981562</c:v>
                </c:pt>
                <c:pt idx="15001">
                  <c:v>257.8972333272298</c:v>
                </c:pt>
                <c:pt idx="15002">
                  <c:v>257.9140999952952</c:v>
                </c:pt>
                <c:pt idx="15003">
                  <c:v>257.93096666336061</c:v>
                </c:pt>
                <c:pt idx="15004">
                  <c:v>257.94784999688466</c:v>
                </c:pt>
                <c:pt idx="15005">
                  <c:v>257.96509999434153</c:v>
                </c:pt>
                <c:pt idx="15006">
                  <c:v>257.98198332786558</c:v>
                </c:pt>
                <c:pt idx="15007">
                  <c:v>257.99939999580386</c:v>
                </c:pt>
                <c:pt idx="15008">
                  <c:v>258.0162833293279</c:v>
                </c:pt>
                <c:pt idx="15009">
                  <c:v>258.03318332831066</c:v>
                </c:pt>
                <c:pt idx="15010">
                  <c:v>258.05006666183471</c:v>
                </c:pt>
                <c:pt idx="15011">
                  <c:v>258.06696666081746</c:v>
                </c:pt>
                <c:pt idx="15012">
                  <c:v>258.08384999434151</c:v>
                </c:pt>
                <c:pt idx="15013">
                  <c:v>258.10073332786561</c:v>
                </c:pt>
                <c:pt idx="15014">
                  <c:v>258.11765000025429</c:v>
                </c:pt>
                <c:pt idx="15015">
                  <c:v>258.13453333377839</c:v>
                </c:pt>
                <c:pt idx="15016">
                  <c:v>258.15144999821979</c:v>
                </c:pt>
                <c:pt idx="15017">
                  <c:v>258.16831666628519</c:v>
                </c:pt>
                <c:pt idx="15018">
                  <c:v>258.18519999980924</c:v>
                </c:pt>
                <c:pt idx="15019">
                  <c:v>258.20208333333335</c:v>
                </c:pt>
                <c:pt idx="15020">
                  <c:v>258.2189666668574</c:v>
                </c:pt>
                <c:pt idx="15021">
                  <c:v>258.23583332697552</c:v>
                </c:pt>
                <c:pt idx="15022">
                  <c:v>258.25269999504087</c:v>
                </c:pt>
                <c:pt idx="15023">
                  <c:v>258.2696166674296</c:v>
                </c:pt>
                <c:pt idx="15024">
                  <c:v>258.28650000095365</c:v>
                </c:pt>
                <c:pt idx="15025">
                  <c:v>258.30338333447776</c:v>
                </c:pt>
                <c:pt idx="15026">
                  <c:v>258.32029999891915</c:v>
                </c:pt>
                <c:pt idx="15027">
                  <c:v>258.33718333244326</c:v>
                </c:pt>
                <c:pt idx="15028">
                  <c:v>258.35406666596731</c:v>
                </c:pt>
                <c:pt idx="15029">
                  <c:v>258.37129999796548</c:v>
                </c:pt>
                <c:pt idx="15030">
                  <c:v>258.38816666603088</c:v>
                </c:pt>
                <c:pt idx="15031">
                  <c:v>258.40553332964578</c:v>
                </c:pt>
                <c:pt idx="15032">
                  <c:v>258.42241666316988</c:v>
                </c:pt>
                <c:pt idx="15033">
                  <c:v>258.43928333123523</c:v>
                </c:pt>
                <c:pt idx="15034">
                  <c:v>258.45614999930064</c:v>
                </c:pt>
                <c:pt idx="15035">
                  <c:v>258.47301666736604</c:v>
                </c:pt>
                <c:pt idx="15036">
                  <c:v>258.48991666634879</c:v>
                </c:pt>
                <c:pt idx="15037">
                  <c:v>258.50679999987284</c:v>
                </c:pt>
                <c:pt idx="15038">
                  <c:v>258.52369999885559</c:v>
                </c:pt>
                <c:pt idx="15039">
                  <c:v>258.54056666692099</c:v>
                </c:pt>
                <c:pt idx="15040">
                  <c:v>258.55748333136239</c:v>
                </c:pt>
                <c:pt idx="15041">
                  <c:v>258.5743499994278</c:v>
                </c:pt>
                <c:pt idx="15042">
                  <c:v>258.59126666386925</c:v>
                </c:pt>
                <c:pt idx="15043">
                  <c:v>258.6081499973933</c:v>
                </c:pt>
                <c:pt idx="15044">
                  <c:v>258.62506666183469</c:v>
                </c:pt>
                <c:pt idx="15045">
                  <c:v>258.64191666444145</c:v>
                </c:pt>
                <c:pt idx="15046">
                  <c:v>258.65941666762035</c:v>
                </c:pt>
                <c:pt idx="15047">
                  <c:v>258.6763166666031</c:v>
                </c:pt>
                <c:pt idx="15048">
                  <c:v>258.69321666558585</c:v>
                </c:pt>
                <c:pt idx="15049">
                  <c:v>258.7100999991099</c:v>
                </c:pt>
                <c:pt idx="15050">
                  <c:v>258.72699999809265</c:v>
                </c:pt>
                <c:pt idx="15051">
                  <c:v>258.74386666615806</c:v>
                </c:pt>
                <c:pt idx="15052">
                  <c:v>258.76079999605815</c:v>
                </c:pt>
                <c:pt idx="15053">
                  <c:v>258.77764999866486</c:v>
                </c:pt>
                <c:pt idx="15054">
                  <c:v>258.79454999764761</c:v>
                </c:pt>
                <c:pt idx="15055">
                  <c:v>258.81141666571301</c:v>
                </c:pt>
                <c:pt idx="15056">
                  <c:v>258.8287666638692</c:v>
                </c:pt>
                <c:pt idx="15057">
                  <c:v>258.84564999739331</c:v>
                </c:pt>
                <c:pt idx="15058">
                  <c:v>258.86251666545866</c:v>
                </c:pt>
                <c:pt idx="15059">
                  <c:v>258.87939999898276</c:v>
                </c:pt>
                <c:pt idx="15060">
                  <c:v>258.89629999796551</c:v>
                </c:pt>
                <c:pt idx="15061">
                  <c:v>258.91316666603086</c:v>
                </c:pt>
                <c:pt idx="15062">
                  <c:v>258.93006666501361</c:v>
                </c:pt>
                <c:pt idx="15063">
                  <c:v>258.94694999853772</c:v>
                </c:pt>
                <c:pt idx="15064">
                  <c:v>258.96384999752047</c:v>
                </c:pt>
                <c:pt idx="15065">
                  <c:v>258.98071666558582</c:v>
                </c:pt>
                <c:pt idx="15066">
                  <c:v>258.99759999910992</c:v>
                </c:pt>
                <c:pt idx="15067">
                  <c:v>259.01449999809267</c:v>
                </c:pt>
                <c:pt idx="15068">
                  <c:v>259.03138333161672</c:v>
                </c:pt>
                <c:pt idx="15069">
                  <c:v>259.04824999968213</c:v>
                </c:pt>
                <c:pt idx="15070">
                  <c:v>259.06513333320618</c:v>
                </c:pt>
                <c:pt idx="15071">
                  <c:v>259.08200000127158</c:v>
                </c:pt>
                <c:pt idx="15072">
                  <c:v>259.09888332684835</c:v>
                </c:pt>
                <c:pt idx="15073">
                  <c:v>259.1157666603724</c:v>
                </c:pt>
                <c:pt idx="15074">
                  <c:v>259.13263332843781</c:v>
                </c:pt>
                <c:pt idx="15075">
                  <c:v>259.14953332742056</c:v>
                </c:pt>
                <c:pt idx="15076">
                  <c:v>259.16639999548596</c:v>
                </c:pt>
                <c:pt idx="15077">
                  <c:v>259.18326666355131</c:v>
                </c:pt>
                <c:pt idx="15078">
                  <c:v>259.20061666170756</c:v>
                </c:pt>
                <c:pt idx="15079">
                  <c:v>259.21748332977296</c:v>
                </c:pt>
                <c:pt idx="15080">
                  <c:v>259.23439999421436</c:v>
                </c:pt>
                <c:pt idx="15081">
                  <c:v>259.25128332773846</c:v>
                </c:pt>
                <c:pt idx="15082">
                  <c:v>259.26814999580381</c:v>
                </c:pt>
                <c:pt idx="15083">
                  <c:v>259.28503332932792</c:v>
                </c:pt>
                <c:pt idx="15084">
                  <c:v>259.30193332831067</c:v>
                </c:pt>
                <c:pt idx="15085">
                  <c:v>259.31901666323341</c:v>
                </c:pt>
                <c:pt idx="15086">
                  <c:v>259.33588333129882</c:v>
                </c:pt>
                <c:pt idx="15087">
                  <c:v>259.35293332735699</c:v>
                </c:pt>
                <c:pt idx="15088">
                  <c:v>259.36981666088104</c:v>
                </c:pt>
                <c:pt idx="15089">
                  <c:v>259.38669999440509</c:v>
                </c:pt>
                <c:pt idx="15090">
                  <c:v>259.4035666624705</c:v>
                </c:pt>
                <c:pt idx="15091">
                  <c:v>259.42048332691195</c:v>
                </c:pt>
                <c:pt idx="15092">
                  <c:v>259.43738333384198</c:v>
                </c:pt>
                <c:pt idx="15093">
                  <c:v>259.45428333282473</c:v>
                </c:pt>
                <c:pt idx="15094">
                  <c:v>259.47118333180748</c:v>
                </c:pt>
                <c:pt idx="15095">
                  <c:v>259.48806666533153</c:v>
                </c:pt>
                <c:pt idx="15096">
                  <c:v>259.50494999885558</c:v>
                </c:pt>
                <c:pt idx="15097">
                  <c:v>259.52184999783833</c:v>
                </c:pt>
                <c:pt idx="15098">
                  <c:v>259.53874999682108</c:v>
                </c:pt>
                <c:pt idx="15099">
                  <c:v>259.55564999580383</c:v>
                </c:pt>
                <c:pt idx="15100">
                  <c:v>259.57254999478658</c:v>
                </c:pt>
                <c:pt idx="15101">
                  <c:v>259.58943332831063</c:v>
                </c:pt>
                <c:pt idx="15102">
                  <c:v>259.60631666183474</c:v>
                </c:pt>
                <c:pt idx="15103">
                  <c:v>259.62318332990009</c:v>
                </c:pt>
                <c:pt idx="15104">
                  <c:v>259.64006666342419</c:v>
                </c:pt>
                <c:pt idx="15105">
                  <c:v>259.65693333148954</c:v>
                </c:pt>
                <c:pt idx="15106">
                  <c:v>259.67381666501365</c:v>
                </c:pt>
                <c:pt idx="15107">
                  <c:v>259.69068333307899</c:v>
                </c:pt>
                <c:pt idx="15108">
                  <c:v>259.7075500011444</c:v>
                </c:pt>
                <c:pt idx="15109">
                  <c:v>259.7244333346685</c:v>
                </c:pt>
                <c:pt idx="15110">
                  <c:v>259.74131666024527</c:v>
                </c:pt>
                <c:pt idx="15111">
                  <c:v>259.7582166671753</c:v>
                </c:pt>
                <c:pt idx="15112">
                  <c:v>259.77506666183473</c:v>
                </c:pt>
                <c:pt idx="15113">
                  <c:v>259.79196666081748</c:v>
                </c:pt>
                <c:pt idx="15114">
                  <c:v>259.80883332888283</c:v>
                </c:pt>
                <c:pt idx="15115">
                  <c:v>259.82620000044506</c:v>
                </c:pt>
                <c:pt idx="15116">
                  <c:v>259.84309999942781</c:v>
                </c:pt>
                <c:pt idx="15117">
                  <c:v>259.86051666736603</c:v>
                </c:pt>
                <c:pt idx="15118">
                  <c:v>259.87740000089008</c:v>
                </c:pt>
                <c:pt idx="15119">
                  <c:v>259.89428333441418</c:v>
                </c:pt>
                <c:pt idx="15120">
                  <c:v>259.91114999453225</c:v>
                </c:pt>
                <c:pt idx="15121">
                  <c:v>259.928049993515</c:v>
                </c:pt>
                <c:pt idx="15122">
                  <c:v>259.94493332703911</c:v>
                </c:pt>
                <c:pt idx="15123">
                  <c:v>259.96178332964581</c:v>
                </c:pt>
                <c:pt idx="15124">
                  <c:v>259.97868332862856</c:v>
                </c:pt>
                <c:pt idx="15125">
                  <c:v>259.99556666215261</c:v>
                </c:pt>
                <c:pt idx="15126">
                  <c:v>260.01246666113536</c:v>
                </c:pt>
                <c:pt idx="15127">
                  <c:v>260.02933332920077</c:v>
                </c:pt>
                <c:pt idx="15128">
                  <c:v>260.04623332818352</c:v>
                </c:pt>
                <c:pt idx="15129">
                  <c:v>260.06309999624887</c:v>
                </c:pt>
                <c:pt idx="15130">
                  <c:v>260.07999999523162</c:v>
                </c:pt>
                <c:pt idx="15131">
                  <c:v>260.09688332875572</c:v>
                </c:pt>
                <c:pt idx="15132">
                  <c:v>260.1138166666031</c:v>
                </c:pt>
                <c:pt idx="15133">
                  <c:v>260.1306833346685</c:v>
                </c:pt>
                <c:pt idx="15134">
                  <c:v>260.147833331426</c:v>
                </c:pt>
                <c:pt idx="15135">
                  <c:v>260.1646833340327</c:v>
                </c:pt>
                <c:pt idx="15136">
                  <c:v>260.18156666755675</c:v>
                </c:pt>
                <c:pt idx="15137">
                  <c:v>260.19843332767488</c:v>
                </c:pt>
                <c:pt idx="15138">
                  <c:v>260.21531666119893</c:v>
                </c:pt>
                <c:pt idx="15139">
                  <c:v>260.23219999472298</c:v>
                </c:pt>
                <c:pt idx="15140">
                  <c:v>260.24908332824708</c:v>
                </c:pt>
                <c:pt idx="15141">
                  <c:v>260.26600000063576</c:v>
                </c:pt>
                <c:pt idx="15142">
                  <c:v>260.28288333415986</c:v>
                </c:pt>
                <c:pt idx="15143">
                  <c:v>260.29976666768391</c:v>
                </c:pt>
                <c:pt idx="15144">
                  <c:v>260.31661666234334</c:v>
                </c:pt>
                <c:pt idx="15145">
                  <c:v>260.33351666132609</c:v>
                </c:pt>
                <c:pt idx="15146">
                  <c:v>260.35041666030884</c:v>
                </c:pt>
                <c:pt idx="15147">
                  <c:v>260.36776666641236</c:v>
                </c:pt>
                <c:pt idx="15148">
                  <c:v>260.38463333447777</c:v>
                </c:pt>
                <c:pt idx="15149">
                  <c:v>260.40149999459584</c:v>
                </c:pt>
                <c:pt idx="15150">
                  <c:v>260.41839999357859</c:v>
                </c:pt>
                <c:pt idx="15151">
                  <c:v>260.43563333352409</c:v>
                </c:pt>
                <c:pt idx="15152">
                  <c:v>260.45251666704814</c:v>
                </c:pt>
                <c:pt idx="15153">
                  <c:v>260.46943333148954</c:v>
                </c:pt>
                <c:pt idx="15154">
                  <c:v>260.48629999955494</c:v>
                </c:pt>
                <c:pt idx="15155">
                  <c:v>260.50316666762035</c:v>
                </c:pt>
                <c:pt idx="15156">
                  <c:v>260.52003332773842</c:v>
                </c:pt>
                <c:pt idx="15157">
                  <c:v>260.53688333034518</c:v>
                </c:pt>
                <c:pt idx="15158">
                  <c:v>260.55378332932793</c:v>
                </c:pt>
                <c:pt idx="15159">
                  <c:v>260.57066666285198</c:v>
                </c:pt>
                <c:pt idx="15160">
                  <c:v>260.58754999637603</c:v>
                </c:pt>
                <c:pt idx="15161">
                  <c:v>260.60488332907357</c:v>
                </c:pt>
                <c:pt idx="15162">
                  <c:v>260.62176666259768</c:v>
                </c:pt>
                <c:pt idx="15163">
                  <c:v>260.63864999612173</c:v>
                </c:pt>
                <c:pt idx="15164">
                  <c:v>260.65553332964578</c:v>
                </c:pt>
                <c:pt idx="15165">
                  <c:v>260.67241666316988</c:v>
                </c:pt>
                <c:pt idx="15166">
                  <c:v>260.68931666215263</c:v>
                </c:pt>
                <c:pt idx="15167">
                  <c:v>260.70616666475934</c:v>
                </c:pt>
                <c:pt idx="15168">
                  <c:v>260.72306666374209</c:v>
                </c:pt>
                <c:pt idx="15169">
                  <c:v>260.73993333180744</c:v>
                </c:pt>
                <c:pt idx="15170">
                  <c:v>260.75681666533154</c:v>
                </c:pt>
                <c:pt idx="15171">
                  <c:v>260.77368333339689</c:v>
                </c:pt>
                <c:pt idx="15172">
                  <c:v>260.79103333155314</c:v>
                </c:pt>
                <c:pt idx="15173">
                  <c:v>260.80791666507719</c:v>
                </c:pt>
                <c:pt idx="15174">
                  <c:v>260.82479999860129</c:v>
                </c:pt>
                <c:pt idx="15175">
                  <c:v>260.84166666666664</c:v>
                </c:pt>
                <c:pt idx="15176">
                  <c:v>260.85855000019075</c:v>
                </c:pt>
                <c:pt idx="15177">
                  <c:v>260.8754499991735</c:v>
                </c:pt>
                <c:pt idx="15178">
                  <c:v>260.89233333269755</c:v>
                </c:pt>
                <c:pt idx="15179">
                  <c:v>260.90920000076295</c:v>
                </c:pt>
                <c:pt idx="15180">
                  <c:v>260.9260999997457</c:v>
                </c:pt>
                <c:pt idx="15181">
                  <c:v>260.94296666781105</c:v>
                </c:pt>
                <c:pt idx="15182">
                  <c:v>260.95983332792918</c:v>
                </c:pt>
                <c:pt idx="15183">
                  <c:v>260.97721666495005</c:v>
                </c:pt>
                <c:pt idx="15184">
                  <c:v>260.9940999984741</c:v>
                </c:pt>
                <c:pt idx="15185">
                  <c:v>261.0109833319982</c:v>
                </c:pt>
                <c:pt idx="15186">
                  <c:v>261.02785000006355</c:v>
                </c:pt>
                <c:pt idx="15187">
                  <c:v>261.04473333358766</c:v>
                </c:pt>
                <c:pt idx="15188">
                  <c:v>261.06158332824708</c:v>
                </c:pt>
                <c:pt idx="15189">
                  <c:v>261.07846666177113</c:v>
                </c:pt>
                <c:pt idx="15190">
                  <c:v>261.09534999529518</c:v>
                </c:pt>
                <c:pt idx="15191">
                  <c:v>261.11223332881929</c:v>
                </c:pt>
                <c:pt idx="15192">
                  <c:v>261.12994999885558</c:v>
                </c:pt>
                <c:pt idx="15193">
                  <c:v>261.14683333237969</c:v>
                </c:pt>
                <c:pt idx="15194">
                  <c:v>261.16373333136238</c:v>
                </c:pt>
                <c:pt idx="15195">
                  <c:v>261.18061666488649</c:v>
                </c:pt>
                <c:pt idx="15196">
                  <c:v>261.19751666386924</c:v>
                </c:pt>
                <c:pt idx="15197">
                  <c:v>261.21443332831063</c:v>
                </c:pt>
                <c:pt idx="15198">
                  <c:v>261.23131666183474</c:v>
                </c:pt>
                <c:pt idx="15199">
                  <c:v>261.24818332990009</c:v>
                </c:pt>
                <c:pt idx="15200">
                  <c:v>261.26508332888284</c:v>
                </c:pt>
                <c:pt idx="15201">
                  <c:v>261.28196666240694</c:v>
                </c:pt>
                <c:pt idx="15202">
                  <c:v>261.29883333047229</c:v>
                </c:pt>
                <c:pt idx="15203">
                  <c:v>261.31573332945504</c:v>
                </c:pt>
                <c:pt idx="15204">
                  <c:v>261.33261666297915</c:v>
                </c:pt>
                <c:pt idx="15205">
                  <c:v>261.3494999965032</c:v>
                </c:pt>
                <c:pt idx="15206">
                  <c:v>261.3663333336512</c:v>
                </c:pt>
                <c:pt idx="15207">
                  <c:v>261.3832166671753</c:v>
                </c:pt>
                <c:pt idx="15208">
                  <c:v>261.40011666615806</c:v>
                </c:pt>
                <c:pt idx="15209">
                  <c:v>261.4169833342234</c:v>
                </c:pt>
                <c:pt idx="15210">
                  <c:v>261.43386666774751</c:v>
                </c:pt>
                <c:pt idx="15211">
                  <c:v>261.45075000127156</c:v>
                </c:pt>
                <c:pt idx="15212">
                  <c:v>261.46763332684833</c:v>
                </c:pt>
                <c:pt idx="15213">
                  <c:v>261.48449999491373</c:v>
                </c:pt>
                <c:pt idx="15214">
                  <c:v>261.50189999739331</c:v>
                </c:pt>
                <c:pt idx="15215">
                  <c:v>261.51876666545866</c:v>
                </c:pt>
                <c:pt idx="15216">
                  <c:v>261.53566666444141</c:v>
                </c:pt>
                <c:pt idx="15217">
                  <c:v>261.55253333250681</c:v>
                </c:pt>
                <c:pt idx="15218">
                  <c:v>261.56943333148956</c:v>
                </c:pt>
                <c:pt idx="15219">
                  <c:v>261.58631666501361</c:v>
                </c:pt>
                <c:pt idx="15220">
                  <c:v>261.60321666399636</c:v>
                </c:pt>
                <c:pt idx="15221">
                  <c:v>261.62009999752047</c:v>
                </c:pt>
                <c:pt idx="15222">
                  <c:v>261.63701666196187</c:v>
                </c:pt>
                <c:pt idx="15223">
                  <c:v>261.65391666094462</c:v>
                </c:pt>
                <c:pt idx="15224">
                  <c:v>261.67076666355132</c:v>
                </c:pt>
                <c:pt idx="15225">
                  <c:v>261.68763333161672</c:v>
                </c:pt>
                <c:pt idx="15226">
                  <c:v>261.70498332977297</c:v>
                </c:pt>
                <c:pt idx="15227">
                  <c:v>261.72184999783832</c:v>
                </c:pt>
                <c:pt idx="15228">
                  <c:v>261.73871666590372</c:v>
                </c:pt>
                <c:pt idx="15229">
                  <c:v>261.75559999942777</c:v>
                </c:pt>
                <c:pt idx="15230">
                  <c:v>261.77248333295188</c:v>
                </c:pt>
                <c:pt idx="15231">
                  <c:v>261.78936666647593</c:v>
                </c:pt>
                <c:pt idx="15232">
                  <c:v>261.80623333454133</c:v>
                </c:pt>
                <c:pt idx="15233">
                  <c:v>261.82313333352408</c:v>
                </c:pt>
                <c:pt idx="15234">
                  <c:v>261.83999999364215</c:v>
                </c:pt>
                <c:pt idx="15235">
                  <c:v>261.85693333148959</c:v>
                </c:pt>
                <c:pt idx="15236">
                  <c:v>261.87383333047234</c:v>
                </c:pt>
                <c:pt idx="15237">
                  <c:v>261.89074999491373</c:v>
                </c:pt>
                <c:pt idx="15238">
                  <c:v>261.90763332843778</c:v>
                </c:pt>
                <c:pt idx="15239">
                  <c:v>261.92575000127158</c:v>
                </c:pt>
                <c:pt idx="15240">
                  <c:v>261.9425833304723</c:v>
                </c:pt>
                <c:pt idx="15241">
                  <c:v>261.95946666399635</c:v>
                </c:pt>
                <c:pt idx="15242">
                  <c:v>261.97633333206176</c:v>
                </c:pt>
                <c:pt idx="15243">
                  <c:v>261.99320000012716</c:v>
                </c:pt>
                <c:pt idx="15244">
                  <c:v>262.01008333365121</c:v>
                </c:pt>
                <c:pt idx="15245">
                  <c:v>262.02699999809266</c:v>
                </c:pt>
                <c:pt idx="15246">
                  <c:v>262.04391666253406</c:v>
                </c:pt>
                <c:pt idx="15247">
                  <c:v>262.06079999605817</c:v>
                </c:pt>
                <c:pt idx="15248">
                  <c:v>262.07768332958221</c:v>
                </c:pt>
                <c:pt idx="15249">
                  <c:v>262.09459999402367</c:v>
                </c:pt>
                <c:pt idx="15250">
                  <c:v>262.1115000009537</c:v>
                </c:pt>
                <c:pt idx="15251">
                  <c:v>262.12836666107177</c:v>
                </c:pt>
                <c:pt idx="15252">
                  <c:v>262.14566666285197</c:v>
                </c:pt>
                <c:pt idx="15253">
                  <c:v>262.16254999637601</c:v>
                </c:pt>
                <c:pt idx="15254">
                  <c:v>262.17943332990012</c:v>
                </c:pt>
                <c:pt idx="15255">
                  <c:v>262.19631666342417</c:v>
                </c:pt>
                <c:pt idx="15256">
                  <c:v>262.21319999694822</c:v>
                </c:pt>
                <c:pt idx="15257">
                  <c:v>262.23006666501362</c:v>
                </c:pt>
                <c:pt idx="15258">
                  <c:v>262.24693333307903</c:v>
                </c:pt>
                <c:pt idx="15259">
                  <c:v>262.26383333206178</c:v>
                </c:pt>
                <c:pt idx="15260">
                  <c:v>262.28071666558583</c:v>
                </c:pt>
                <c:pt idx="15261">
                  <c:v>262.29758333365123</c:v>
                </c:pt>
                <c:pt idx="15262">
                  <c:v>262.31451666355133</c:v>
                </c:pt>
                <c:pt idx="15263">
                  <c:v>262.33138333161673</c:v>
                </c:pt>
                <c:pt idx="15264">
                  <c:v>262.34826666514078</c:v>
                </c:pt>
                <c:pt idx="15265">
                  <c:v>262.36561666329703</c:v>
                </c:pt>
                <c:pt idx="15266">
                  <c:v>262.38249999682108</c:v>
                </c:pt>
                <c:pt idx="15267">
                  <c:v>262.39938333034513</c:v>
                </c:pt>
                <c:pt idx="15268">
                  <c:v>262.41624999841054</c:v>
                </c:pt>
                <c:pt idx="15269">
                  <c:v>262.43314999739329</c:v>
                </c:pt>
                <c:pt idx="15270">
                  <c:v>262.45004999637604</c:v>
                </c:pt>
                <c:pt idx="15271">
                  <c:v>262.46694999535879</c:v>
                </c:pt>
                <c:pt idx="15272">
                  <c:v>262.48383332888284</c:v>
                </c:pt>
                <c:pt idx="15273">
                  <c:v>262.50071666240694</c:v>
                </c:pt>
                <c:pt idx="15274">
                  <c:v>262.5176166613897</c:v>
                </c:pt>
                <c:pt idx="15275">
                  <c:v>262.5344666639964</c:v>
                </c:pt>
                <c:pt idx="15276">
                  <c:v>262.55136666297915</c:v>
                </c:pt>
                <c:pt idx="15277">
                  <c:v>262.56821666558585</c:v>
                </c:pt>
                <c:pt idx="15278">
                  <c:v>262.5851166645686</c:v>
                </c:pt>
                <c:pt idx="15279">
                  <c:v>262.60198333263395</c:v>
                </c:pt>
                <c:pt idx="15280">
                  <c:v>262.6188833316167</c:v>
                </c:pt>
                <c:pt idx="15281">
                  <c:v>262.6357499996821</c:v>
                </c:pt>
                <c:pt idx="15282">
                  <c:v>262.65263333320615</c:v>
                </c:pt>
                <c:pt idx="15283">
                  <c:v>262.66951666673026</c:v>
                </c:pt>
                <c:pt idx="15284">
                  <c:v>262.6871333281199</c:v>
                </c:pt>
                <c:pt idx="15285">
                  <c:v>262.7039999961853</c:v>
                </c:pt>
                <c:pt idx="15286">
                  <c:v>262.72225000063577</c:v>
                </c:pt>
                <c:pt idx="15287">
                  <c:v>262.73913333415987</c:v>
                </c:pt>
                <c:pt idx="15288">
                  <c:v>262.75606666405997</c:v>
                </c:pt>
                <c:pt idx="15289">
                  <c:v>262.77293333212532</c:v>
                </c:pt>
                <c:pt idx="15290">
                  <c:v>262.78980000019072</c:v>
                </c:pt>
                <c:pt idx="15291">
                  <c:v>262.80723333358765</c:v>
                </c:pt>
                <c:pt idx="15292">
                  <c:v>262.82408332824707</c:v>
                </c:pt>
                <c:pt idx="15293">
                  <c:v>262.8410666624705</c:v>
                </c:pt>
                <c:pt idx="15294">
                  <c:v>262.8579333305359</c:v>
                </c:pt>
                <c:pt idx="15295">
                  <c:v>262.8747833331426</c:v>
                </c:pt>
                <c:pt idx="15296">
                  <c:v>262.89278333187104</c:v>
                </c:pt>
                <c:pt idx="15297">
                  <c:v>262.90964999993645</c:v>
                </c:pt>
                <c:pt idx="15298">
                  <c:v>262.92713332970936</c:v>
                </c:pt>
                <c:pt idx="15299">
                  <c:v>262.94398333231607</c:v>
                </c:pt>
                <c:pt idx="15300">
                  <c:v>262.96195000012716</c:v>
                </c:pt>
                <c:pt idx="15301">
                  <c:v>262.97879999478658</c:v>
                </c:pt>
                <c:pt idx="15302">
                  <c:v>262.99674999713898</c:v>
                </c:pt>
                <c:pt idx="15303">
                  <c:v>263.01361666520438</c:v>
                </c:pt>
                <c:pt idx="15304">
                  <c:v>263.03179999987282</c:v>
                </c:pt>
                <c:pt idx="15305">
                  <c:v>263.04864999453224</c:v>
                </c:pt>
                <c:pt idx="15306">
                  <c:v>263.06604999701182</c:v>
                </c:pt>
                <c:pt idx="15307">
                  <c:v>263.08289999961852</c:v>
                </c:pt>
                <c:pt idx="15308">
                  <c:v>263.09974999427794</c:v>
                </c:pt>
                <c:pt idx="15309">
                  <c:v>263.116583331426</c:v>
                </c:pt>
                <c:pt idx="15310">
                  <c:v>263.13356666564943</c:v>
                </c:pt>
                <c:pt idx="15311">
                  <c:v>263.15041666030885</c:v>
                </c:pt>
                <c:pt idx="15312">
                  <c:v>263.1672999938329</c:v>
                </c:pt>
                <c:pt idx="15313">
                  <c:v>263.18528332710264</c:v>
                </c:pt>
                <c:pt idx="15314">
                  <c:v>263.20214999516804</c:v>
                </c:pt>
                <c:pt idx="15315">
                  <c:v>263.220849998792</c:v>
                </c:pt>
                <c:pt idx="15316">
                  <c:v>263.23773333231605</c:v>
                </c:pt>
                <c:pt idx="15317">
                  <c:v>263.25516666571298</c:v>
                </c:pt>
                <c:pt idx="15318">
                  <c:v>263.2720166603724</c:v>
                </c:pt>
                <c:pt idx="15319">
                  <c:v>263.28923332691193</c:v>
                </c:pt>
                <c:pt idx="15320">
                  <c:v>263.30608332951863</c:v>
                </c:pt>
                <c:pt idx="15321">
                  <c:v>263.3241333325704</c:v>
                </c:pt>
                <c:pt idx="15322">
                  <c:v>263.3410000006358</c:v>
                </c:pt>
                <c:pt idx="15323">
                  <c:v>263.35861666202544</c:v>
                </c:pt>
                <c:pt idx="15324">
                  <c:v>263.37546666463214</c:v>
                </c:pt>
              </c:numCache>
            </c:numRef>
          </c:xVal>
          <c:yVal>
            <c:numRef>
              <c:f>vlbitemplogA!$F$1:$F$15325</c:f>
              <c:numCache>
                <c:formatCode>General</c:formatCode>
                <c:ptCount val="15325"/>
                <c:pt idx="0">
                  <c:v>62.512</c:v>
                </c:pt>
                <c:pt idx="1">
                  <c:v>62.512</c:v>
                </c:pt>
                <c:pt idx="2">
                  <c:v>62.51</c:v>
                </c:pt>
                <c:pt idx="3">
                  <c:v>62.514000000000003</c:v>
                </c:pt>
                <c:pt idx="4">
                  <c:v>62.521999999999998</c:v>
                </c:pt>
                <c:pt idx="5">
                  <c:v>62.521999999999998</c:v>
                </c:pt>
                <c:pt idx="6">
                  <c:v>62.506999999999998</c:v>
                </c:pt>
                <c:pt idx="7">
                  <c:v>62.521999999999998</c:v>
                </c:pt>
                <c:pt idx="8">
                  <c:v>62.521999999999998</c:v>
                </c:pt>
                <c:pt idx="9">
                  <c:v>62.518000000000001</c:v>
                </c:pt>
                <c:pt idx="10">
                  <c:v>62.515999999999998</c:v>
                </c:pt>
                <c:pt idx="11">
                  <c:v>62.515999999999998</c:v>
                </c:pt>
                <c:pt idx="12">
                  <c:v>62.506999999999998</c:v>
                </c:pt>
                <c:pt idx="13">
                  <c:v>62.497</c:v>
                </c:pt>
                <c:pt idx="14">
                  <c:v>62.497</c:v>
                </c:pt>
                <c:pt idx="15">
                  <c:v>62.508000000000003</c:v>
                </c:pt>
                <c:pt idx="16">
                  <c:v>62.508000000000003</c:v>
                </c:pt>
                <c:pt idx="17">
                  <c:v>62.51</c:v>
                </c:pt>
                <c:pt idx="18">
                  <c:v>62.509</c:v>
                </c:pt>
                <c:pt idx="19">
                  <c:v>62.503</c:v>
                </c:pt>
                <c:pt idx="20">
                  <c:v>62.508000000000003</c:v>
                </c:pt>
                <c:pt idx="21">
                  <c:v>62.508000000000003</c:v>
                </c:pt>
                <c:pt idx="22">
                  <c:v>62.503999999999998</c:v>
                </c:pt>
                <c:pt idx="23">
                  <c:v>62.503999999999998</c:v>
                </c:pt>
                <c:pt idx="24">
                  <c:v>62.51</c:v>
                </c:pt>
                <c:pt idx="25">
                  <c:v>62.51</c:v>
                </c:pt>
                <c:pt idx="26">
                  <c:v>62.5</c:v>
                </c:pt>
                <c:pt idx="27">
                  <c:v>62.506999999999998</c:v>
                </c:pt>
                <c:pt idx="28">
                  <c:v>62.5</c:v>
                </c:pt>
                <c:pt idx="29">
                  <c:v>62.5</c:v>
                </c:pt>
                <c:pt idx="30">
                  <c:v>62.5</c:v>
                </c:pt>
                <c:pt idx="31">
                  <c:v>62.5</c:v>
                </c:pt>
                <c:pt idx="32">
                  <c:v>62.497999999999998</c:v>
                </c:pt>
                <c:pt idx="33">
                  <c:v>62.491</c:v>
                </c:pt>
                <c:pt idx="34">
                  <c:v>62.491</c:v>
                </c:pt>
                <c:pt idx="35">
                  <c:v>62.506</c:v>
                </c:pt>
                <c:pt idx="36">
                  <c:v>62.488999999999997</c:v>
                </c:pt>
                <c:pt idx="37">
                  <c:v>62.506999999999998</c:v>
                </c:pt>
                <c:pt idx="38">
                  <c:v>62.496000000000002</c:v>
                </c:pt>
                <c:pt idx="39">
                  <c:v>62.494999999999997</c:v>
                </c:pt>
                <c:pt idx="40">
                  <c:v>62.494999999999997</c:v>
                </c:pt>
                <c:pt idx="41">
                  <c:v>62.493000000000002</c:v>
                </c:pt>
                <c:pt idx="42">
                  <c:v>62.487000000000002</c:v>
                </c:pt>
                <c:pt idx="43">
                  <c:v>62.49</c:v>
                </c:pt>
                <c:pt idx="44">
                  <c:v>62.494999999999997</c:v>
                </c:pt>
                <c:pt idx="45">
                  <c:v>62.491</c:v>
                </c:pt>
                <c:pt idx="46">
                  <c:v>62.493000000000002</c:v>
                </c:pt>
                <c:pt idx="47">
                  <c:v>62.497</c:v>
                </c:pt>
                <c:pt idx="48">
                  <c:v>62.496000000000002</c:v>
                </c:pt>
                <c:pt idx="49">
                  <c:v>62.496000000000002</c:v>
                </c:pt>
                <c:pt idx="50">
                  <c:v>62.491999999999997</c:v>
                </c:pt>
                <c:pt idx="51">
                  <c:v>62.494</c:v>
                </c:pt>
                <c:pt idx="52">
                  <c:v>62.494</c:v>
                </c:pt>
                <c:pt idx="53">
                  <c:v>62.488</c:v>
                </c:pt>
                <c:pt idx="54">
                  <c:v>62.493000000000002</c:v>
                </c:pt>
                <c:pt idx="55">
                  <c:v>62.494</c:v>
                </c:pt>
                <c:pt idx="56">
                  <c:v>62.497999999999998</c:v>
                </c:pt>
                <c:pt idx="57">
                  <c:v>62.488999999999997</c:v>
                </c:pt>
                <c:pt idx="58">
                  <c:v>62.488999999999997</c:v>
                </c:pt>
                <c:pt idx="59">
                  <c:v>62.491</c:v>
                </c:pt>
                <c:pt idx="60">
                  <c:v>62.499000000000002</c:v>
                </c:pt>
                <c:pt idx="61">
                  <c:v>62.499000000000002</c:v>
                </c:pt>
                <c:pt idx="62">
                  <c:v>62.491</c:v>
                </c:pt>
                <c:pt idx="63">
                  <c:v>62.487000000000002</c:v>
                </c:pt>
                <c:pt idx="64">
                  <c:v>62.485999999999997</c:v>
                </c:pt>
                <c:pt idx="65">
                  <c:v>62.484000000000002</c:v>
                </c:pt>
                <c:pt idx="66">
                  <c:v>62.484000000000002</c:v>
                </c:pt>
                <c:pt idx="67">
                  <c:v>62.500999999999998</c:v>
                </c:pt>
                <c:pt idx="68">
                  <c:v>62.500999999999998</c:v>
                </c:pt>
                <c:pt idx="69">
                  <c:v>62.497</c:v>
                </c:pt>
                <c:pt idx="70">
                  <c:v>62.484000000000002</c:v>
                </c:pt>
                <c:pt idx="71">
                  <c:v>62.488</c:v>
                </c:pt>
                <c:pt idx="72">
                  <c:v>62.494</c:v>
                </c:pt>
                <c:pt idx="73">
                  <c:v>62.478000000000002</c:v>
                </c:pt>
                <c:pt idx="74">
                  <c:v>62.478000000000002</c:v>
                </c:pt>
                <c:pt idx="75">
                  <c:v>62.482999999999997</c:v>
                </c:pt>
                <c:pt idx="76">
                  <c:v>62.481000000000002</c:v>
                </c:pt>
                <c:pt idx="77">
                  <c:v>62.481000000000002</c:v>
                </c:pt>
                <c:pt idx="78">
                  <c:v>62.493000000000002</c:v>
                </c:pt>
                <c:pt idx="79">
                  <c:v>62.478000000000002</c:v>
                </c:pt>
                <c:pt idx="80">
                  <c:v>62.478999999999999</c:v>
                </c:pt>
                <c:pt idx="81">
                  <c:v>62.478999999999999</c:v>
                </c:pt>
                <c:pt idx="82">
                  <c:v>62.484000000000002</c:v>
                </c:pt>
                <c:pt idx="83">
                  <c:v>62.481000000000002</c:v>
                </c:pt>
                <c:pt idx="84">
                  <c:v>62.481000000000002</c:v>
                </c:pt>
                <c:pt idx="85">
                  <c:v>62.488</c:v>
                </c:pt>
                <c:pt idx="86">
                  <c:v>62.482999999999997</c:v>
                </c:pt>
                <c:pt idx="87">
                  <c:v>62.488999999999997</c:v>
                </c:pt>
                <c:pt idx="88">
                  <c:v>62.481000000000002</c:v>
                </c:pt>
                <c:pt idx="89">
                  <c:v>62.482999999999997</c:v>
                </c:pt>
                <c:pt idx="90">
                  <c:v>62.476999999999997</c:v>
                </c:pt>
                <c:pt idx="91">
                  <c:v>62.475999999999999</c:v>
                </c:pt>
                <c:pt idx="92">
                  <c:v>62.475999999999999</c:v>
                </c:pt>
                <c:pt idx="93">
                  <c:v>62.478000000000002</c:v>
                </c:pt>
                <c:pt idx="94">
                  <c:v>62.478000000000002</c:v>
                </c:pt>
                <c:pt idx="95">
                  <c:v>62.472000000000001</c:v>
                </c:pt>
                <c:pt idx="96">
                  <c:v>62.475000000000001</c:v>
                </c:pt>
                <c:pt idx="97">
                  <c:v>62.475000000000001</c:v>
                </c:pt>
                <c:pt idx="98">
                  <c:v>62.48</c:v>
                </c:pt>
                <c:pt idx="99">
                  <c:v>62.481000000000002</c:v>
                </c:pt>
                <c:pt idx="100">
                  <c:v>62.488999999999997</c:v>
                </c:pt>
                <c:pt idx="101">
                  <c:v>62.473999999999997</c:v>
                </c:pt>
                <c:pt idx="102">
                  <c:v>62.475000000000001</c:v>
                </c:pt>
                <c:pt idx="103">
                  <c:v>62.475000000000001</c:v>
                </c:pt>
                <c:pt idx="104">
                  <c:v>62.470999999999997</c:v>
                </c:pt>
                <c:pt idx="105">
                  <c:v>62.468000000000004</c:v>
                </c:pt>
                <c:pt idx="106">
                  <c:v>62.472000000000001</c:v>
                </c:pt>
                <c:pt idx="107">
                  <c:v>62.472000000000001</c:v>
                </c:pt>
                <c:pt idx="108">
                  <c:v>62.473999999999997</c:v>
                </c:pt>
                <c:pt idx="109">
                  <c:v>62.466000000000001</c:v>
                </c:pt>
                <c:pt idx="110">
                  <c:v>62.466000000000001</c:v>
                </c:pt>
                <c:pt idx="111">
                  <c:v>62.478999999999999</c:v>
                </c:pt>
                <c:pt idx="112">
                  <c:v>62.459000000000003</c:v>
                </c:pt>
                <c:pt idx="113">
                  <c:v>62.470999999999997</c:v>
                </c:pt>
                <c:pt idx="114">
                  <c:v>62.470999999999997</c:v>
                </c:pt>
                <c:pt idx="115">
                  <c:v>62.468000000000004</c:v>
                </c:pt>
                <c:pt idx="116">
                  <c:v>62.468000000000004</c:v>
                </c:pt>
                <c:pt idx="117">
                  <c:v>62.478000000000002</c:v>
                </c:pt>
                <c:pt idx="118">
                  <c:v>62.47</c:v>
                </c:pt>
                <c:pt idx="119">
                  <c:v>62.47</c:v>
                </c:pt>
                <c:pt idx="120">
                  <c:v>62.469000000000001</c:v>
                </c:pt>
                <c:pt idx="121">
                  <c:v>62.469000000000001</c:v>
                </c:pt>
                <c:pt idx="122">
                  <c:v>62.463999999999999</c:v>
                </c:pt>
                <c:pt idx="123">
                  <c:v>62.468000000000004</c:v>
                </c:pt>
                <c:pt idx="124">
                  <c:v>62.468000000000004</c:v>
                </c:pt>
                <c:pt idx="125">
                  <c:v>62.465000000000003</c:v>
                </c:pt>
                <c:pt idx="126">
                  <c:v>62.466000000000001</c:v>
                </c:pt>
                <c:pt idx="127">
                  <c:v>62.463999999999999</c:v>
                </c:pt>
                <c:pt idx="128">
                  <c:v>62.463999999999999</c:v>
                </c:pt>
                <c:pt idx="129">
                  <c:v>62.460999999999999</c:v>
                </c:pt>
                <c:pt idx="130">
                  <c:v>62.460999999999999</c:v>
                </c:pt>
                <c:pt idx="131">
                  <c:v>62.463000000000001</c:v>
                </c:pt>
                <c:pt idx="132">
                  <c:v>62.463000000000001</c:v>
                </c:pt>
                <c:pt idx="133">
                  <c:v>62.459000000000003</c:v>
                </c:pt>
                <c:pt idx="134">
                  <c:v>62.459000000000003</c:v>
                </c:pt>
                <c:pt idx="135">
                  <c:v>62.460999999999999</c:v>
                </c:pt>
                <c:pt idx="136">
                  <c:v>62.462000000000003</c:v>
                </c:pt>
                <c:pt idx="137">
                  <c:v>62.462000000000003</c:v>
                </c:pt>
                <c:pt idx="138">
                  <c:v>62.463000000000001</c:v>
                </c:pt>
                <c:pt idx="139">
                  <c:v>62.460999999999999</c:v>
                </c:pt>
                <c:pt idx="140">
                  <c:v>62.460999999999999</c:v>
                </c:pt>
                <c:pt idx="141">
                  <c:v>62.462000000000003</c:v>
                </c:pt>
                <c:pt idx="142">
                  <c:v>62.454999999999998</c:v>
                </c:pt>
                <c:pt idx="143">
                  <c:v>62.460999999999999</c:v>
                </c:pt>
                <c:pt idx="144">
                  <c:v>62.460999999999999</c:v>
                </c:pt>
                <c:pt idx="145">
                  <c:v>62.457999999999998</c:v>
                </c:pt>
                <c:pt idx="146">
                  <c:v>62.460999999999999</c:v>
                </c:pt>
                <c:pt idx="147">
                  <c:v>62.460999999999999</c:v>
                </c:pt>
                <c:pt idx="148">
                  <c:v>62.463000000000001</c:v>
                </c:pt>
                <c:pt idx="149">
                  <c:v>62.456000000000003</c:v>
                </c:pt>
                <c:pt idx="150">
                  <c:v>62.460999999999999</c:v>
                </c:pt>
                <c:pt idx="151">
                  <c:v>62.460999999999999</c:v>
                </c:pt>
                <c:pt idx="152">
                  <c:v>62.451999999999998</c:v>
                </c:pt>
                <c:pt idx="153">
                  <c:v>62.451999999999998</c:v>
                </c:pt>
                <c:pt idx="154">
                  <c:v>62.456000000000003</c:v>
                </c:pt>
                <c:pt idx="155">
                  <c:v>62.46</c:v>
                </c:pt>
                <c:pt idx="156">
                  <c:v>62.445999999999998</c:v>
                </c:pt>
                <c:pt idx="157">
                  <c:v>62.462000000000003</c:v>
                </c:pt>
                <c:pt idx="158">
                  <c:v>62.448999999999998</c:v>
                </c:pt>
                <c:pt idx="159">
                  <c:v>62.453000000000003</c:v>
                </c:pt>
                <c:pt idx="160">
                  <c:v>62.453000000000003</c:v>
                </c:pt>
                <c:pt idx="161">
                  <c:v>62.454999999999998</c:v>
                </c:pt>
                <c:pt idx="162">
                  <c:v>62.45</c:v>
                </c:pt>
                <c:pt idx="163">
                  <c:v>62.448999999999998</c:v>
                </c:pt>
                <c:pt idx="164">
                  <c:v>62.454999999999998</c:v>
                </c:pt>
                <c:pt idx="165">
                  <c:v>62.448</c:v>
                </c:pt>
                <c:pt idx="166">
                  <c:v>62.445999999999998</c:v>
                </c:pt>
                <c:pt idx="167">
                  <c:v>62.445999999999998</c:v>
                </c:pt>
                <c:pt idx="168">
                  <c:v>62.457000000000001</c:v>
                </c:pt>
                <c:pt idx="169">
                  <c:v>62.445</c:v>
                </c:pt>
                <c:pt idx="170">
                  <c:v>62.451000000000001</c:v>
                </c:pt>
                <c:pt idx="171">
                  <c:v>62.451000000000001</c:v>
                </c:pt>
                <c:pt idx="172">
                  <c:v>62.445</c:v>
                </c:pt>
                <c:pt idx="173">
                  <c:v>62.442999999999998</c:v>
                </c:pt>
                <c:pt idx="174">
                  <c:v>62.444000000000003</c:v>
                </c:pt>
                <c:pt idx="175">
                  <c:v>62.444000000000003</c:v>
                </c:pt>
                <c:pt idx="176">
                  <c:v>62.448</c:v>
                </c:pt>
                <c:pt idx="177">
                  <c:v>62.451999999999998</c:v>
                </c:pt>
                <c:pt idx="178">
                  <c:v>62.451000000000001</c:v>
                </c:pt>
                <c:pt idx="179">
                  <c:v>62.451000000000001</c:v>
                </c:pt>
                <c:pt idx="180">
                  <c:v>62.448999999999998</c:v>
                </c:pt>
                <c:pt idx="181">
                  <c:v>62.442999999999998</c:v>
                </c:pt>
                <c:pt idx="182">
                  <c:v>62.442999999999998</c:v>
                </c:pt>
                <c:pt idx="183">
                  <c:v>62.448</c:v>
                </c:pt>
                <c:pt idx="184">
                  <c:v>62.448</c:v>
                </c:pt>
                <c:pt idx="185">
                  <c:v>62.438000000000002</c:v>
                </c:pt>
                <c:pt idx="186">
                  <c:v>62.438000000000002</c:v>
                </c:pt>
                <c:pt idx="187">
                  <c:v>62.448999999999998</c:v>
                </c:pt>
                <c:pt idx="188">
                  <c:v>62.442999999999998</c:v>
                </c:pt>
                <c:pt idx="189">
                  <c:v>62.441000000000003</c:v>
                </c:pt>
                <c:pt idx="190">
                  <c:v>62.441000000000003</c:v>
                </c:pt>
                <c:pt idx="191">
                  <c:v>62.438000000000002</c:v>
                </c:pt>
                <c:pt idx="192">
                  <c:v>62.445</c:v>
                </c:pt>
                <c:pt idx="193">
                  <c:v>62.444000000000003</c:v>
                </c:pt>
                <c:pt idx="194">
                  <c:v>62.448999999999998</c:v>
                </c:pt>
                <c:pt idx="195">
                  <c:v>62.439</c:v>
                </c:pt>
                <c:pt idx="196">
                  <c:v>62.439</c:v>
                </c:pt>
                <c:pt idx="197">
                  <c:v>62.442999999999998</c:v>
                </c:pt>
                <c:pt idx="198">
                  <c:v>62.441000000000003</c:v>
                </c:pt>
                <c:pt idx="199">
                  <c:v>62.441000000000003</c:v>
                </c:pt>
                <c:pt idx="200">
                  <c:v>62.432000000000002</c:v>
                </c:pt>
                <c:pt idx="201">
                  <c:v>62.432000000000002</c:v>
                </c:pt>
                <c:pt idx="202">
                  <c:v>62.436999999999998</c:v>
                </c:pt>
                <c:pt idx="203">
                  <c:v>62.442</c:v>
                </c:pt>
                <c:pt idx="204">
                  <c:v>62.445</c:v>
                </c:pt>
                <c:pt idx="205">
                  <c:v>62.445</c:v>
                </c:pt>
                <c:pt idx="206">
                  <c:v>62.432000000000002</c:v>
                </c:pt>
                <c:pt idx="207">
                  <c:v>62.432000000000002</c:v>
                </c:pt>
                <c:pt idx="208">
                  <c:v>62.442999999999998</c:v>
                </c:pt>
                <c:pt idx="209">
                  <c:v>62.43</c:v>
                </c:pt>
                <c:pt idx="210">
                  <c:v>62.436</c:v>
                </c:pt>
                <c:pt idx="211">
                  <c:v>62.436</c:v>
                </c:pt>
                <c:pt idx="212">
                  <c:v>62.432000000000002</c:v>
                </c:pt>
                <c:pt idx="213">
                  <c:v>62.435000000000002</c:v>
                </c:pt>
                <c:pt idx="214">
                  <c:v>62.444000000000003</c:v>
                </c:pt>
                <c:pt idx="215">
                  <c:v>62.433999999999997</c:v>
                </c:pt>
                <c:pt idx="216">
                  <c:v>62.433999999999997</c:v>
                </c:pt>
                <c:pt idx="217">
                  <c:v>62.429000000000002</c:v>
                </c:pt>
                <c:pt idx="218">
                  <c:v>62.433</c:v>
                </c:pt>
                <c:pt idx="219">
                  <c:v>62.43</c:v>
                </c:pt>
                <c:pt idx="220">
                  <c:v>62.43</c:v>
                </c:pt>
                <c:pt idx="221">
                  <c:v>62.436999999999998</c:v>
                </c:pt>
                <c:pt idx="222">
                  <c:v>62.436999999999998</c:v>
                </c:pt>
                <c:pt idx="223">
                  <c:v>62.424999999999997</c:v>
                </c:pt>
                <c:pt idx="224">
                  <c:v>62.429000000000002</c:v>
                </c:pt>
                <c:pt idx="225">
                  <c:v>62.427999999999997</c:v>
                </c:pt>
                <c:pt idx="226">
                  <c:v>62.427999999999997</c:v>
                </c:pt>
                <c:pt idx="227">
                  <c:v>62.432000000000002</c:v>
                </c:pt>
                <c:pt idx="228">
                  <c:v>62.427999999999997</c:v>
                </c:pt>
                <c:pt idx="229">
                  <c:v>62.43</c:v>
                </c:pt>
                <c:pt idx="230">
                  <c:v>62.43</c:v>
                </c:pt>
                <c:pt idx="231">
                  <c:v>62.426000000000002</c:v>
                </c:pt>
                <c:pt idx="232">
                  <c:v>62.426000000000002</c:v>
                </c:pt>
                <c:pt idx="233">
                  <c:v>62.433999999999997</c:v>
                </c:pt>
                <c:pt idx="234">
                  <c:v>62.433999999999997</c:v>
                </c:pt>
                <c:pt idx="235">
                  <c:v>62.424999999999997</c:v>
                </c:pt>
                <c:pt idx="236">
                  <c:v>62.426000000000002</c:v>
                </c:pt>
                <c:pt idx="237">
                  <c:v>62.430999999999997</c:v>
                </c:pt>
                <c:pt idx="238">
                  <c:v>62.430999999999997</c:v>
                </c:pt>
                <c:pt idx="239">
                  <c:v>62.427</c:v>
                </c:pt>
                <c:pt idx="240">
                  <c:v>62.424999999999997</c:v>
                </c:pt>
                <c:pt idx="241">
                  <c:v>62.418999999999997</c:v>
                </c:pt>
                <c:pt idx="242">
                  <c:v>62.418999999999997</c:v>
                </c:pt>
                <c:pt idx="243">
                  <c:v>62.427</c:v>
                </c:pt>
                <c:pt idx="244">
                  <c:v>62.429000000000002</c:v>
                </c:pt>
                <c:pt idx="245">
                  <c:v>62.423000000000002</c:v>
                </c:pt>
                <c:pt idx="246">
                  <c:v>62.423000000000002</c:v>
                </c:pt>
                <c:pt idx="247">
                  <c:v>62.421999999999997</c:v>
                </c:pt>
                <c:pt idx="248">
                  <c:v>62.427999999999997</c:v>
                </c:pt>
                <c:pt idx="249">
                  <c:v>62.417999999999999</c:v>
                </c:pt>
                <c:pt idx="250">
                  <c:v>62.421999999999997</c:v>
                </c:pt>
                <c:pt idx="251">
                  <c:v>62.42</c:v>
                </c:pt>
                <c:pt idx="252">
                  <c:v>62.42</c:v>
                </c:pt>
                <c:pt idx="253">
                  <c:v>62.421999999999997</c:v>
                </c:pt>
                <c:pt idx="254">
                  <c:v>62.427999999999997</c:v>
                </c:pt>
                <c:pt idx="255">
                  <c:v>62.427999999999997</c:v>
                </c:pt>
                <c:pt idx="256">
                  <c:v>62.414000000000001</c:v>
                </c:pt>
                <c:pt idx="257">
                  <c:v>62.414000000000001</c:v>
                </c:pt>
                <c:pt idx="258">
                  <c:v>62.424999999999997</c:v>
                </c:pt>
                <c:pt idx="259">
                  <c:v>62.424999999999997</c:v>
                </c:pt>
                <c:pt idx="260">
                  <c:v>62.424999999999997</c:v>
                </c:pt>
                <c:pt idx="261">
                  <c:v>62.421999999999997</c:v>
                </c:pt>
                <c:pt idx="262">
                  <c:v>62.418999999999997</c:v>
                </c:pt>
                <c:pt idx="263">
                  <c:v>62.418999999999997</c:v>
                </c:pt>
                <c:pt idx="264">
                  <c:v>62.427</c:v>
                </c:pt>
                <c:pt idx="265">
                  <c:v>62.414999999999999</c:v>
                </c:pt>
                <c:pt idx="266">
                  <c:v>62.414999999999999</c:v>
                </c:pt>
                <c:pt idx="267">
                  <c:v>62.411999999999999</c:v>
                </c:pt>
                <c:pt idx="268">
                  <c:v>62.417999999999999</c:v>
                </c:pt>
                <c:pt idx="269">
                  <c:v>62.41</c:v>
                </c:pt>
                <c:pt idx="270">
                  <c:v>62.414999999999999</c:v>
                </c:pt>
                <c:pt idx="271">
                  <c:v>62.421999999999997</c:v>
                </c:pt>
                <c:pt idx="272">
                  <c:v>62.412999999999997</c:v>
                </c:pt>
                <c:pt idx="273">
                  <c:v>62.417000000000002</c:v>
                </c:pt>
                <c:pt idx="274">
                  <c:v>62.418999999999997</c:v>
                </c:pt>
                <c:pt idx="275">
                  <c:v>62.405000000000001</c:v>
                </c:pt>
                <c:pt idx="276">
                  <c:v>62.405000000000001</c:v>
                </c:pt>
                <c:pt idx="277">
                  <c:v>62.412999999999997</c:v>
                </c:pt>
                <c:pt idx="278">
                  <c:v>62.412999999999997</c:v>
                </c:pt>
                <c:pt idx="279">
                  <c:v>62.412999999999997</c:v>
                </c:pt>
                <c:pt idx="280">
                  <c:v>62.412999999999997</c:v>
                </c:pt>
                <c:pt idx="281">
                  <c:v>62.406999999999996</c:v>
                </c:pt>
                <c:pt idx="282">
                  <c:v>62.408000000000001</c:v>
                </c:pt>
                <c:pt idx="283">
                  <c:v>62.405000000000001</c:v>
                </c:pt>
                <c:pt idx="284">
                  <c:v>62.417999999999999</c:v>
                </c:pt>
                <c:pt idx="285">
                  <c:v>62.417999999999999</c:v>
                </c:pt>
                <c:pt idx="286">
                  <c:v>62.408999999999999</c:v>
                </c:pt>
                <c:pt idx="287">
                  <c:v>62.411999999999999</c:v>
                </c:pt>
                <c:pt idx="288">
                  <c:v>62.411999999999999</c:v>
                </c:pt>
                <c:pt idx="289">
                  <c:v>62.404000000000003</c:v>
                </c:pt>
                <c:pt idx="290">
                  <c:v>62.408000000000001</c:v>
                </c:pt>
                <c:pt idx="291">
                  <c:v>62.405000000000001</c:v>
                </c:pt>
                <c:pt idx="292">
                  <c:v>62.405000000000001</c:v>
                </c:pt>
                <c:pt idx="293">
                  <c:v>62.399000000000001</c:v>
                </c:pt>
                <c:pt idx="294">
                  <c:v>62.411999999999999</c:v>
                </c:pt>
                <c:pt idx="295">
                  <c:v>62.404000000000003</c:v>
                </c:pt>
                <c:pt idx="296">
                  <c:v>62.404000000000003</c:v>
                </c:pt>
                <c:pt idx="297">
                  <c:v>62.405999999999999</c:v>
                </c:pt>
                <c:pt idx="298">
                  <c:v>62.405000000000001</c:v>
                </c:pt>
                <c:pt idx="299">
                  <c:v>62.405000000000001</c:v>
                </c:pt>
                <c:pt idx="300">
                  <c:v>62.402000000000001</c:v>
                </c:pt>
                <c:pt idx="301">
                  <c:v>62.402000000000001</c:v>
                </c:pt>
                <c:pt idx="302">
                  <c:v>62.401000000000003</c:v>
                </c:pt>
                <c:pt idx="303">
                  <c:v>62.401000000000003</c:v>
                </c:pt>
                <c:pt idx="304">
                  <c:v>62.405999999999999</c:v>
                </c:pt>
                <c:pt idx="305">
                  <c:v>62.399000000000001</c:v>
                </c:pt>
                <c:pt idx="306">
                  <c:v>62.393000000000001</c:v>
                </c:pt>
                <c:pt idx="307">
                  <c:v>62.406999999999996</c:v>
                </c:pt>
                <c:pt idx="308">
                  <c:v>62.396999999999998</c:v>
                </c:pt>
                <c:pt idx="309">
                  <c:v>62.392000000000003</c:v>
                </c:pt>
                <c:pt idx="310">
                  <c:v>62.4</c:v>
                </c:pt>
                <c:pt idx="311">
                  <c:v>62.402000000000001</c:v>
                </c:pt>
                <c:pt idx="312">
                  <c:v>62.396000000000001</c:v>
                </c:pt>
                <c:pt idx="313">
                  <c:v>62.402999999999999</c:v>
                </c:pt>
                <c:pt idx="314">
                  <c:v>62.402999999999999</c:v>
                </c:pt>
                <c:pt idx="315">
                  <c:v>62.396000000000001</c:v>
                </c:pt>
                <c:pt idx="316">
                  <c:v>62.396000000000001</c:v>
                </c:pt>
                <c:pt idx="317">
                  <c:v>62.399000000000001</c:v>
                </c:pt>
                <c:pt idx="318">
                  <c:v>62.396000000000001</c:v>
                </c:pt>
                <c:pt idx="319">
                  <c:v>62.396000000000001</c:v>
                </c:pt>
                <c:pt idx="320">
                  <c:v>62.39</c:v>
                </c:pt>
                <c:pt idx="321">
                  <c:v>62.402000000000001</c:v>
                </c:pt>
                <c:pt idx="322">
                  <c:v>62.392000000000003</c:v>
                </c:pt>
                <c:pt idx="323">
                  <c:v>62.392000000000003</c:v>
                </c:pt>
                <c:pt idx="324">
                  <c:v>62.389000000000003</c:v>
                </c:pt>
                <c:pt idx="325">
                  <c:v>62.398000000000003</c:v>
                </c:pt>
                <c:pt idx="326">
                  <c:v>62.387</c:v>
                </c:pt>
                <c:pt idx="327">
                  <c:v>62.387</c:v>
                </c:pt>
                <c:pt idx="328">
                  <c:v>62.389000000000003</c:v>
                </c:pt>
                <c:pt idx="329">
                  <c:v>62.389000000000003</c:v>
                </c:pt>
                <c:pt idx="330">
                  <c:v>62.387</c:v>
                </c:pt>
                <c:pt idx="331">
                  <c:v>62.401000000000003</c:v>
                </c:pt>
                <c:pt idx="332">
                  <c:v>62.392000000000003</c:v>
                </c:pt>
                <c:pt idx="333">
                  <c:v>62.392000000000003</c:v>
                </c:pt>
                <c:pt idx="334">
                  <c:v>62.390999999999998</c:v>
                </c:pt>
                <c:pt idx="335">
                  <c:v>62.384</c:v>
                </c:pt>
                <c:pt idx="336">
                  <c:v>62.389000000000003</c:v>
                </c:pt>
                <c:pt idx="337">
                  <c:v>62.389000000000003</c:v>
                </c:pt>
                <c:pt idx="338">
                  <c:v>62.392000000000003</c:v>
                </c:pt>
                <c:pt idx="339">
                  <c:v>62.392000000000003</c:v>
                </c:pt>
                <c:pt idx="340">
                  <c:v>62.387</c:v>
                </c:pt>
                <c:pt idx="341">
                  <c:v>62.387</c:v>
                </c:pt>
                <c:pt idx="342">
                  <c:v>62.393000000000001</c:v>
                </c:pt>
                <c:pt idx="343">
                  <c:v>62.384</c:v>
                </c:pt>
                <c:pt idx="344">
                  <c:v>62.384</c:v>
                </c:pt>
                <c:pt idx="345">
                  <c:v>62.392000000000003</c:v>
                </c:pt>
                <c:pt idx="346">
                  <c:v>62.389000000000003</c:v>
                </c:pt>
                <c:pt idx="347">
                  <c:v>62.387</c:v>
                </c:pt>
                <c:pt idx="348">
                  <c:v>62.386000000000003</c:v>
                </c:pt>
                <c:pt idx="349">
                  <c:v>62.381</c:v>
                </c:pt>
                <c:pt idx="350">
                  <c:v>62.381</c:v>
                </c:pt>
                <c:pt idx="351">
                  <c:v>62.387999999999998</c:v>
                </c:pt>
                <c:pt idx="352">
                  <c:v>62.386000000000003</c:v>
                </c:pt>
                <c:pt idx="353">
                  <c:v>62.381999999999998</c:v>
                </c:pt>
                <c:pt idx="354">
                  <c:v>62.381999999999998</c:v>
                </c:pt>
                <c:pt idx="355">
                  <c:v>62.387</c:v>
                </c:pt>
                <c:pt idx="356">
                  <c:v>62.384</c:v>
                </c:pt>
                <c:pt idx="357">
                  <c:v>62.384</c:v>
                </c:pt>
                <c:pt idx="358">
                  <c:v>62.381</c:v>
                </c:pt>
                <c:pt idx="359">
                  <c:v>62.381</c:v>
                </c:pt>
                <c:pt idx="360">
                  <c:v>62.387999999999998</c:v>
                </c:pt>
                <c:pt idx="361">
                  <c:v>62.384</c:v>
                </c:pt>
                <c:pt idx="362">
                  <c:v>62.384</c:v>
                </c:pt>
                <c:pt idx="363">
                  <c:v>62.375999999999998</c:v>
                </c:pt>
                <c:pt idx="364">
                  <c:v>62.390999999999998</c:v>
                </c:pt>
                <c:pt idx="365">
                  <c:v>62.374000000000002</c:v>
                </c:pt>
                <c:pt idx="366">
                  <c:v>62.387</c:v>
                </c:pt>
                <c:pt idx="367">
                  <c:v>62.381999999999998</c:v>
                </c:pt>
                <c:pt idx="368">
                  <c:v>62.384999999999998</c:v>
                </c:pt>
                <c:pt idx="369">
                  <c:v>62.384999999999998</c:v>
                </c:pt>
                <c:pt idx="370">
                  <c:v>62.381999999999998</c:v>
                </c:pt>
                <c:pt idx="371">
                  <c:v>62.383000000000003</c:v>
                </c:pt>
                <c:pt idx="372">
                  <c:v>62.383000000000003</c:v>
                </c:pt>
                <c:pt idx="373">
                  <c:v>62.377000000000002</c:v>
                </c:pt>
                <c:pt idx="374">
                  <c:v>62.377000000000002</c:v>
                </c:pt>
                <c:pt idx="375">
                  <c:v>62.378999999999998</c:v>
                </c:pt>
                <c:pt idx="376">
                  <c:v>62.384999999999998</c:v>
                </c:pt>
                <c:pt idx="377">
                  <c:v>62.378</c:v>
                </c:pt>
                <c:pt idx="378">
                  <c:v>62.375999999999998</c:v>
                </c:pt>
                <c:pt idx="379">
                  <c:v>62.375999999999998</c:v>
                </c:pt>
                <c:pt idx="380">
                  <c:v>62.36</c:v>
                </c:pt>
                <c:pt idx="381">
                  <c:v>62.378</c:v>
                </c:pt>
                <c:pt idx="382">
                  <c:v>62.366999999999997</c:v>
                </c:pt>
                <c:pt idx="383">
                  <c:v>62.366999999999997</c:v>
                </c:pt>
                <c:pt idx="384">
                  <c:v>62.368000000000002</c:v>
                </c:pt>
                <c:pt idx="385">
                  <c:v>62.368000000000002</c:v>
                </c:pt>
                <c:pt idx="386">
                  <c:v>62.372</c:v>
                </c:pt>
                <c:pt idx="387">
                  <c:v>62.377000000000002</c:v>
                </c:pt>
                <c:pt idx="388">
                  <c:v>62.371000000000002</c:v>
                </c:pt>
                <c:pt idx="389">
                  <c:v>62.369</c:v>
                </c:pt>
                <c:pt idx="390">
                  <c:v>62.369</c:v>
                </c:pt>
                <c:pt idx="391">
                  <c:v>62.372999999999998</c:v>
                </c:pt>
                <c:pt idx="392">
                  <c:v>62.372999999999998</c:v>
                </c:pt>
                <c:pt idx="393">
                  <c:v>62.369</c:v>
                </c:pt>
                <c:pt idx="394">
                  <c:v>62.369</c:v>
                </c:pt>
                <c:pt idx="395">
                  <c:v>62.371000000000002</c:v>
                </c:pt>
                <c:pt idx="396">
                  <c:v>62.371000000000002</c:v>
                </c:pt>
                <c:pt idx="397">
                  <c:v>62.37</c:v>
                </c:pt>
                <c:pt idx="398">
                  <c:v>62.362000000000002</c:v>
                </c:pt>
                <c:pt idx="399">
                  <c:v>62.37</c:v>
                </c:pt>
                <c:pt idx="400">
                  <c:v>62.372999999999998</c:v>
                </c:pt>
                <c:pt idx="401">
                  <c:v>62.372999999999998</c:v>
                </c:pt>
                <c:pt idx="402">
                  <c:v>62.374000000000002</c:v>
                </c:pt>
                <c:pt idx="403">
                  <c:v>62.363</c:v>
                </c:pt>
                <c:pt idx="404">
                  <c:v>62.368000000000002</c:v>
                </c:pt>
                <c:pt idx="405">
                  <c:v>62.368000000000002</c:v>
                </c:pt>
                <c:pt idx="406">
                  <c:v>62.360999999999997</c:v>
                </c:pt>
                <c:pt idx="407">
                  <c:v>62.366</c:v>
                </c:pt>
                <c:pt idx="408">
                  <c:v>62.368000000000002</c:v>
                </c:pt>
                <c:pt idx="409">
                  <c:v>62.363999999999997</c:v>
                </c:pt>
                <c:pt idx="410">
                  <c:v>62.371000000000002</c:v>
                </c:pt>
                <c:pt idx="411">
                  <c:v>62.371000000000002</c:v>
                </c:pt>
                <c:pt idx="412">
                  <c:v>62.360999999999997</c:v>
                </c:pt>
                <c:pt idx="413">
                  <c:v>62.362000000000002</c:v>
                </c:pt>
                <c:pt idx="414">
                  <c:v>62.36</c:v>
                </c:pt>
                <c:pt idx="415">
                  <c:v>62.36</c:v>
                </c:pt>
                <c:pt idx="416">
                  <c:v>62.360999999999997</c:v>
                </c:pt>
                <c:pt idx="417">
                  <c:v>62.359000000000002</c:v>
                </c:pt>
                <c:pt idx="418">
                  <c:v>62.368000000000002</c:v>
                </c:pt>
                <c:pt idx="419">
                  <c:v>62.357999999999997</c:v>
                </c:pt>
                <c:pt idx="420">
                  <c:v>62.36</c:v>
                </c:pt>
                <c:pt idx="421">
                  <c:v>62.363</c:v>
                </c:pt>
                <c:pt idx="422">
                  <c:v>62.363</c:v>
                </c:pt>
                <c:pt idx="423">
                  <c:v>62.362000000000002</c:v>
                </c:pt>
                <c:pt idx="424">
                  <c:v>62.366999999999997</c:v>
                </c:pt>
                <c:pt idx="425">
                  <c:v>62.366999999999997</c:v>
                </c:pt>
                <c:pt idx="426">
                  <c:v>62.357999999999997</c:v>
                </c:pt>
                <c:pt idx="427">
                  <c:v>62.357999999999997</c:v>
                </c:pt>
                <c:pt idx="428">
                  <c:v>62.363</c:v>
                </c:pt>
                <c:pt idx="429">
                  <c:v>62.356999999999999</c:v>
                </c:pt>
                <c:pt idx="430">
                  <c:v>62.356999999999999</c:v>
                </c:pt>
                <c:pt idx="431">
                  <c:v>62.362000000000002</c:v>
                </c:pt>
                <c:pt idx="432">
                  <c:v>62.362000000000002</c:v>
                </c:pt>
                <c:pt idx="433">
                  <c:v>62.350999999999999</c:v>
                </c:pt>
                <c:pt idx="434">
                  <c:v>62.350999999999999</c:v>
                </c:pt>
                <c:pt idx="435">
                  <c:v>62.353999999999999</c:v>
                </c:pt>
                <c:pt idx="436">
                  <c:v>62.353999999999999</c:v>
                </c:pt>
                <c:pt idx="437">
                  <c:v>62.350999999999999</c:v>
                </c:pt>
                <c:pt idx="438">
                  <c:v>62.350999999999999</c:v>
                </c:pt>
                <c:pt idx="439">
                  <c:v>62.362000000000002</c:v>
                </c:pt>
                <c:pt idx="440">
                  <c:v>62.353999999999999</c:v>
                </c:pt>
                <c:pt idx="441">
                  <c:v>62.36</c:v>
                </c:pt>
                <c:pt idx="442">
                  <c:v>62.36</c:v>
                </c:pt>
                <c:pt idx="443">
                  <c:v>62.347999999999999</c:v>
                </c:pt>
                <c:pt idx="444">
                  <c:v>62.344999999999999</c:v>
                </c:pt>
                <c:pt idx="445">
                  <c:v>62.356000000000002</c:v>
                </c:pt>
                <c:pt idx="446">
                  <c:v>62.353000000000002</c:v>
                </c:pt>
                <c:pt idx="447">
                  <c:v>62.359000000000002</c:v>
                </c:pt>
                <c:pt idx="448">
                  <c:v>62.353999999999999</c:v>
                </c:pt>
                <c:pt idx="449">
                  <c:v>62.353999999999999</c:v>
                </c:pt>
                <c:pt idx="450">
                  <c:v>62.353000000000002</c:v>
                </c:pt>
                <c:pt idx="451">
                  <c:v>62.353000000000002</c:v>
                </c:pt>
                <c:pt idx="452">
                  <c:v>62.353999999999999</c:v>
                </c:pt>
                <c:pt idx="453">
                  <c:v>62.353999999999999</c:v>
                </c:pt>
                <c:pt idx="454">
                  <c:v>62.351999999999997</c:v>
                </c:pt>
                <c:pt idx="455">
                  <c:v>62.350999999999999</c:v>
                </c:pt>
                <c:pt idx="456">
                  <c:v>62.341000000000001</c:v>
                </c:pt>
                <c:pt idx="457">
                  <c:v>62.35</c:v>
                </c:pt>
                <c:pt idx="458">
                  <c:v>62.35</c:v>
                </c:pt>
                <c:pt idx="459">
                  <c:v>62.338000000000001</c:v>
                </c:pt>
                <c:pt idx="460">
                  <c:v>62.353000000000002</c:v>
                </c:pt>
                <c:pt idx="461">
                  <c:v>62.353000000000002</c:v>
                </c:pt>
                <c:pt idx="462">
                  <c:v>62.344999999999999</c:v>
                </c:pt>
                <c:pt idx="463">
                  <c:v>62.344999999999999</c:v>
                </c:pt>
                <c:pt idx="464">
                  <c:v>62.353999999999999</c:v>
                </c:pt>
                <c:pt idx="465">
                  <c:v>62.347000000000001</c:v>
                </c:pt>
                <c:pt idx="466">
                  <c:v>62.347999999999999</c:v>
                </c:pt>
                <c:pt idx="467">
                  <c:v>62.347999999999999</c:v>
                </c:pt>
                <c:pt idx="468">
                  <c:v>62.348999999999997</c:v>
                </c:pt>
                <c:pt idx="469">
                  <c:v>62.344000000000001</c:v>
                </c:pt>
                <c:pt idx="470">
                  <c:v>62.344000000000001</c:v>
                </c:pt>
                <c:pt idx="471">
                  <c:v>62.34</c:v>
                </c:pt>
                <c:pt idx="472">
                  <c:v>62.34</c:v>
                </c:pt>
                <c:pt idx="473">
                  <c:v>62.344000000000001</c:v>
                </c:pt>
                <c:pt idx="474">
                  <c:v>62.344000000000001</c:v>
                </c:pt>
                <c:pt idx="475">
                  <c:v>62.345999999999997</c:v>
                </c:pt>
                <c:pt idx="476">
                  <c:v>62.338999999999999</c:v>
                </c:pt>
                <c:pt idx="477">
                  <c:v>62.345999999999997</c:v>
                </c:pt>
                <c:pt idx="478">
                  <c:v>62.345999999999997</c:v>
                </c:pt>
                <c:pt idx="479">
                  <c:v>62.335999999999999</c:v>
                </c:pt>
                <c:pt idx="480">
                  <c:v>62.341000000000001</c:v>
                </c:pt>
                <c:pt idx="481">
                  <c:v>62.341000000000001</c:v>
                </c:pt>
                <c:pt idx="482">
                  <c:v>62.345999999999997</c:v>
                </c:pt>
                <c:pt idx="483">
                  <c:v>62.345999999999997</c:v>
                </c:pt>
                <c:pt idx="484">
                  <c:v>62.335000000000001</c:v>
                </c:pt>
                <c:pt idx="485">
                  <c:v>62.338999999999999</c:v>
                </c:pt>
                <c:pt idx="486">
                  <c:v>62.338999999999999</c:v>
                </c:pt>
                <c:pt idx="487">
                  <c:v>62.344000000000001</c:v>
                </c:pt>
                <c:pt idx="488">
                  <c:v>62.347000000000001</c:v>
                </c:pt>
                <c:pt idx="489">
                  <c:v>62.347000000000001</c:v>
                </c:pt>
                <c:pt idx="490">
                  <c:v>62.337000000000003</c:v>
                </c:pt>
                <c:pt idx="491">
                  <c:v>62.341000000000001</c:v>
                </c:pt>
                <c:pt idx="492">
                  <c:v>62.341000000000001</c:v>
                </c:pt>
                <c:pt idx="493">
                  <c:v>62.323999999999998</c:v>
                </c:pt>
                <c:pt idx="494">
                  <c:v>62.332000000000001</c:v>
                </c:pt>
                <c:pt idx="495">
                  <c:v>62.335999999999999</c:v>
                </c:pt>
                <c:pt idx="496">
                  <c:v>62.328000000000003</c:v>
                </c:pt>
                <c:pt idx="497">
                  <c:v>62.328000000000003</c:v>
                </c:pt>
                <c:pt idx="498">
                  <c:v>62.337000000000003</c:v>
                </c:pt>
                <c:pt idx="499">
                  <c:v>62.331000000000003</c:v>
                </c:pt>
                <c:pt idx="500">
                  <c:v>62.332000000000001</c:v>
                </c:pt>
                <c:pt idx="501">
                  <c:v>62.332000000000001</c:v>
                </c:pt>
                <c:pt idx="502">
                  <c:v>62.337000000000003</c:v>
                </c:pt>
                <c:pt idx="503">
                  <c:v>62.329000000000001</c:v>
                </c:pt>
                <c:pt idx="504">
                  <c:v>62.329000000000001</c:v>
                </c:pt>
                <c:pt idx="505">
                  <c:v>62.343000000000004</c:v>
                </c:pt>
                <c:pt idx="506">
                  <c:v>62.33</c:v>
                </c:pt>
                <c:pt idx="507">
                  <c:v>62.33</c:v>
                </c:pt>
                <c:pt idx="508">
                  <c:v>62.332999999999998</c:v>
                </c:pt>
                <c:pt idx="509">
                  <c:v>62.332999999999998</c:v>
                </c:pt>
                <c:pt idx="510">
                  <c:v>62.328000000000003</c:v>
                </c:pt>
                <c:pt idx="511">
                  <c:v>62.326999999999998</c:v>
                </c:pt>
                <c:pt idx="512">
                  <c:v>62.323999999999998</c:v>
                </c:pt>
                <c:pt idx="513">
                  <c:v>62.326999999999998</c:v>
                </c:pt>
                <c:pt idx="514">
                  <c:v>62.326999999999998</c:v>
                </c:pt>
                <c:pt idx="515">
                  <c:v>62.326000000000001</c:v>
                </c:pt>
                <c:pt idx="516">
                  <c:v>62.326000000000001</c:v>
                </c:pt>
                <c:pt idx="517">
                  <c:v>62.332999999999998</c:v>
                </c:pt>
                <c:pt idx="518">
                  <c:v>62.332000000000001</c:v>
                </c:pt>
                <c:pt idx="519">
                  <c:v>62.32</c:v>
                </c:pt>
                <c:pt idx="520">
                  <c:v>62.33</c:v>
                </c:pt>
                <c:pt idx="521">
                  <c:v>62.33</c:v>
                </c:pt>
                <c:pt idx="522">
                  <c:v>62.326000000000001</c:v>
                </c:pt>
                <c:pt idx="523">
                  <c:v>62.323999999999998</c:v>
                </c:pt>
                <c:pt idx="524">
                  <c:v>62.325000000000003</c:v>
                </c:pt>
                <c:pt idx="525">
                  <c:v>62.323</c:v>
                </c:pt>
                <c:pt idx="526">
                  <c:v>62.317999999999998</c:v>
                </c:pt>
                <c:pt idx="527">
                  <c:v>62.332000000000001</c:v>
                </c:pt>
                <c:pt idx="528">
                  <c:v>62.332000000000001</c:v>
                </c:pt>
                <c:pt idx="529">
                  <c:v>62.337000000000003</c:v>
                </c:pt>
                <c:pt idx="530">
                  <c:v>62.323999999999998</c:v>
                </c:pt>
                <c:pt idx="531">
                  <c:v>62.329000000000001</c:v>
                </c:pt>
                <c:pt idx="532">
                  <c:v>62.329000000000001</c:v>
                </c:pt>
                <c:pt idx="533">
                  <c:v>62.314999999999998</c:v>
                </c:pt>
                <c:pt idx="534">
                  <c:v>62.314999999999998</c:v>
                </c:pt>
                <c:pt idx="535">
                  <c:v>62.332999999999998</c:v>
                </c:pt>
                <c:pt idx="536">
                  <c:v>62.323</c:v>
                </c:pt>
                <c:pt idx="537">
                  <c:v>62.323</c:v>
                </c:pt>
                <c:pt idx="538">
                  <c:v>62.323</c:v>
                </c:pt>
                <c:pt idx="539">
                  <c:v>62.325000000000003</c:v>
                </c:pt>
                <c:pt idx="540">
                  <c:v>62.317999999999998</c:v>
                </c:pt>
                <c:pt idx="541">
                  <c:v>62.316000000000003</c:v>
                </c:pt>
                <c:pt idx="542">
                  <c:v>62.317</c:v>
                </c:pt>
                <c:pt idx="543">
                  <c:v>62.317</c:v>
                </c:pt>
                <c:pt idx="544">
                  <c:v>62.319000000000003</c:v>
                </c:pt>
                <c:pt idx="545">
                  <c:v>62.323</c:v>
                </c:pt>
                <c:pt idx="546">
                  <c:v>62.317999999999998</c:v>
                </c:pt>
                <c:pt idx="547">
                  <c:v>62.317999999999998</c:v>
                </c:pt>
                <c:pt idx="548">
                  <c:v>62.313000000000002</c:v>
                </c:pt>
                <c:pt idx="549">
                  <c:v>62.32</c:v>
                </c:pt>
                <c:pt idx="550">
                  <c:v>62.32</c:v>
                </c:pt>
                <c:pt idx="551">
                  <c:v>62.322000000000003</c:v>
                </c:pt>
                <c:pt idx="552">
                  <c:v>62.322000000000003</c:v>
                </c:pt>
                <c:pt idx="553">
                  <c:v>62.313000000000002</c:v>
                </c:pt>
                <c:pt idx="554">
                  <c:v>62.313000000000002</c:v>
                </c:pt>
                <c:pt idx="555">
                  <c:v>62.323999999999998</c:v>
                </c:pt>
                <c:pt idx="556">
                  <c:v>62.316000000000003</c:v>
                </c:pt>
                <c:pt idx="557">
                  <c:v>62.311999999999998</c:v>
                </c:pt>
                <c:pt idx="558">
                  <c:v>62.32</c:v>
                </c:pt>
                <c:pt idx="559">
                  <c:v>62.314999999999998</c:v>
                </c:pt>
                <c:pt idx="560">
                  <c:v>62.314999999999998</c:v>
                </c:pt>
                <c:pt idx="561">
                  <c:v>62.313000000000002</c:v>
                </c:pt>
                <c:pt idx="562">
                  <c:v>62.308999999999997</c:v>
                </c:pt>
                <c:pt idx="563">
                  <c:v>62.308999999999997</c:v>
                </c:pt>
                <c:pt idx="564">
                  <c:v>62.314</c:v>
                </c:pt>
                <c:pt idx="565">
                  <c:v>62.313000000000002</c:v>
                </c:pt>
                <c:pt idx="566">
                  <c:v>62.31</c:v>
                </c:pt>
                <c:pt idx="567">
                  <c:v>62.31</c:v>
                </c:pt>
                <c:pt idx="568">
                  <c:v>62.32</c:v>
                </c:pt>
                <c:pt idx="569">
                  <c:v>62.314</c:v>
                </c:pt>
                <c:pt idx="570">
                  <c:v>62.31</c:v>
                </c:pt>
                <c:pt idx="571">
                  <c:v>62.307000000000002</c:v>
                </c:pt>
                <c:pt idx="572">
                  <c:v>62.308999999999997</c:v>
                </c:pt>
                <c:pt idx="573">
                  <c:v>62.304000000000002</c:v>
                </c:pt>
                <c:pt idx="574">
                  <c:v>62.308</c:v>
                </c:pt>
                <c:pt idx="575">
                  <c:v>62.308</c:v>
                </c:pt>
                <c:pt idx="576">
                  <c:v>62.3</c:v>
                </c:pt>
                <c:pt idx="577">
                  <c:v>62.311999999999998</c:v>
                </c:pt>
                <c:pt idx="578">
                  <c:v>62.316000000000003</c:v>
                </c:pt>
                <c:pt idx="579">
                  <c:v>62.316000000000003</c:v>
                </c:pt>
                <c:pt idx="580">
                  <c:v>62.298000000000002</c:v>
                </c:pt>
                <c:pt idx="581">
                  <c:v>62.298000000000002</c:v>
                </c:pt>
                <c:pt idx="582">
                  <c:v>62.292999999999999</c:v>
                </c:pt>
                <c:pt idx="583">
                  <c:v>62.292999999999999</c:v>
                </c:pt>
                <c:pt idx="584">
                  <c:v>62.311</c:v>
                </c:pt>
                <c:pt idx="585">
                  <c:v>62.311999999999998</c:v>
                </c:pt>
                <c:pt idx="586">
                  <c:v>62.305999999999997</c:v>
                </c:pt>
                <c:pt idx="587">
                  <c:v>62.302</c:v>
                </c:pt>
                <c:pt idx="588">
                  <c:v>62.302</c:v>
                </c:pt>
                <c:pt idx="589">
                  <c:v>62.305999999999997</c:v>
                </c:pt>
                <c:pt idx="590">
                  <c:v>62.298000000000002</c:v>
                </c:pt>
                <c:pt idx="591">
                  <c:v>62.3</c:v>
                </c:pt>
                <c:pt idx="592">
                  <c:v>62.296999999999997</c:v>
                </c:pt>
                <c:pt idx="593">
                  <c:v>62.296999999999997</c:v>
                </c:pt>
                <c:pt idx="594">
                  <c:v>62.307000000000002</c:v>
                </c:pt>
                <c:pt idx="595">
                  <c:v>62.307000000000002</c:v>
                </c:pt>
                <c:pt idx="596">
                  <c:v>62.295000000000002</c:v>
                </c:pt>
                <c:pt idx="597">
                  <c:v>62.295000000000002</c:v>
                </c:pt>
                <c:pt idx="598">
                  <c:v>62.308999999999997</c:v>
                </c:pt>
                <c:pt idx="599">
                  <c:v>62.302</c:v>
                </c:pt>
                <c:pt idx="600">
                  <c:v>62.302</c:v>
                </c:pt>
                <c:pt idx="601">
                  <c:v>62.305</c:v>
                </c:pt>
                <c:pt idx="602">
                  <c:v>62.298999999999999</c:v>
                </c:pt>
                <c:pt idx="603">
                  <c:v>62.298000000000002</c:v>
                </c:pt>
                <c:pt idx="604">
                  <c:v>62.298000000000002</c:v>
                </c:pt>
                <c:pt idx="605">
                  <c:v>62.295999999999999</c:v>
                </c:pt>
                <c:pt idx="606">
                  <c:v>62.295999999999999</c:v>
                </c:pt>
                <c:pt idx="607">
                  <c:v>62.298000000000002</c:v>
                </c:pt>
                <c:pt idx="608">
                  <c:v>62.298000000000002</c:v>
                </c:pt>
                <c:pt idx="609">
                  <c:v>62.301000000000002</c:v>
                </c:pt>
                <c:pt idx="610">
                  <c:v>62.301000000000002</c:v>
                </c:pt>
                <c:pt idx="611">
                  <c:v>62.295999999999999</c:v>
                </c:pt>
                <c:pt idx="612">
                  <c:v>62.296999999999997</c:v>
                </c:pt>
                <c:pt idx="613">
                  <c:v>62.289000000000001</c:v>
                </c:pt>
                <c:pt idx="614">
                  <c:v>62.293999999999997</c:v>
                </c:pt>
                <c:pt idx="615">
                  <c:v>62.293999999999997</c:v>
                </c:pt>
                <c:pt idx="616">
                  <c:v>62.292000000000002</c:v>
                </c:pt>
                <c:pt idx="617">
                  <c:v>62.292000000000002</c:v>
                </c:pt>
                <c:pt idx="618">
                  <c:v>62.296999999999997</c:v>
                </c:pt>
                <c:pt idx="619">
                  <c:v>62.296999999999997</c:v>
                </c:pt>
                <c:pt idx="620">
                  <c:v>62.295999999999999</c:v>
                </c:pt>
                <c:pt idx="621">
                  <c:v>62.295999999999999</c:v>
                </c:pt>
                <c:pt idx="622">
                  <c:v>62.29</c:v>
                </c:pt>
                <c:pt idx="623">
                  <c:v>62.286999999999999</c:v>
                </c:pt>
                <c:pt idx="624">
                  <c:v>62.286999999999999</c:v>
                </c:pt>
                <c:pt idx="625">
                  <c:v>62.284999999999997</c:v>
                </c:pt>
                <c:pt idx="626">
                  <c:v>62.283999999999999</c:v>
                </c:pt>
                <c:pt idx="627">
                  <c:v>62.281999999999996</c:v>
                </c:pt>
                <c:pt idx="628">
                  <c:v>62.281999999999996</c:v>
                </c:pt>
                <c:pt idx="629">
                  <c:v>62.286000000000001</c:v>
                </c:pt>
                <c:pt idx="630">
                  <c:v>62.286000000000001</c:v>
                </c:pt>
                <c:pt idx="631">
                  <c:v>62.289000000000001</c:v>
                </c:pt>
                <c:pt idx="632">
                  <c:v>62.292000000000002</c:v>
                </c:pt>
                <c:pt idx="633">
                  <c:v>62.286000000000001</c:v>
                </c:pt>
                <c:pt idx="634">
                  <c:v>62.289000000000001</c:v>
                </c:pt>
                <c:pt idx="635">
                  <c:v>62.290999999999997</c:v>
                </c:pt>
                <c:pt idx="636">
                  <c:v>62.290999999999997</c:v>
                </c:pt>
                <c:pt idx="637">
                  <c:v>62.283000000000001</c:v>
                </c:pt>
                <c:pt idx="638">
                  <c:v>62.292000000000002</c:v>
                </c:pt>
                <c:pt idx="639">
                  <c:v>62.277999999999999</c:v>
                </c:pt>
                <c:pt idx="640">
                  <c:v>62.283000000000001</c:v>
                </c:pt>
                <c:pt idx="641">
                  <c:v>62.283000000000001</c:v>
                </c:pt>
                <c:pt idx="642">
                  <c:v>62.29</c:v>
                </c:pt>
                <c:pt idx="643">
                  <c:v>62.277999999999999</c:v>
                </c:pt>
                <c:pt idx="644">
                  <c:v>62.277999999999999</c:v>
                </c:pt>
                <c:pt idx="645">
                  <c:v>62.287999999999997</c:v>
                </c:pt>
                <c:pt idx="646">
                  <c:v>62.287999999999997</c:v>
                </c:pt>
                <c:pt idx="647">
                  <c:v>62.28</c:v>
                </c:pt>
                <c:pt idx="648">
                  <c:v>62.274999999999999</c:v>
                </c:pt>
                <c:pt idx="649">
                  <c:v>62.274000000000001</c:v>
                </c:pt>
                <c:pt idx="650">
                  <c:v>62.274000000000001</c:v>
                </c:pt>
                <c:pt idx="651">
                  <c:v>62.283999999999999</c:v>
                </c:pt>
                <c:pt idx="652">
                  <c:v>62.281999999999996</c:v>
                </c:pt>
                <c:pt idx="653">
                  <c:v>62.281999999999996</c:v>
                </c:pt>
                <c:pt idx="654">
                  <c:v>62.277999999999999</c:v>
                </c:pt>
                <c:pt idx="655">
                  <c:v>62.277999999999999</c:v>
                </c:pt>
                <c:pt idx="656">
                  <c:v>62.277999999999999</c:v>
                </c:pt>
                <c:pt idx="657">
                  <c:v>62.281999999999996</c:v>
                </c:pt>
                <c:pt idx="658">
                  <c:v>62.28</c:v>
                </c:pt>
                <c:pt idx="659">
                  <c:v>62.28</c:v>
                </c:pt>
                <c:pt idx="660">
                  <c:v>62.283000000000001</c:v>
                </c:pt>
                <c:pt idx="661">
                  <c:v>62.276000000000003</c:v>
                </c:pt>
                <c:pt idx="662">
                  <c:v>62.280999999999999</c:v>
                </c:pt>
                <c:pt idx="663">
                  <c:v>62.280999999999999</c:v>
                </c:pt>
                <c:pt idx="664">
                  <c:v>62.28</c:v>
                </c:pt>
                <c:pt idx="665">
                  <c:v>62.28</c:v>
                </c:pt>
                <c:pt idx="666">
                  <c:v>62.271999999999998</c:v>
                </c:pt>
                <c:pt idx="667">
                  <c:v>62.271999999999998</c:v>
                </c:pt>
                <c:pt idx="668">
                  <c:v>62.271999999999998</c:v>
                </c:pt>
                <c:pt idx="669">
                  <c:v>62.277000000000001</c:v>
                </c:pt>
                <c:pt idx="670">
                  <c:v>62.274999999999999</c:v>
                </c:pt>
                <c:pt idx="671">
                  <c:v>62.280999999999999</c:v>
                </c:pt>
                <c:pt idx="672">
                  <c:v>62.280999999999999</c:v>
                </c:pt>
                <c:pt idx="673">
                  <c:v>62.277000000000001</c:v>
                </c:pt>
                <c:pt idx="674">
                  <c:v>62.277000000000001</c:v>
                </c:pt>
                <c:pt idx="675">
                  <c:v>62.280999999999999</c:v>
                </c:pt>
                <c:pt idx="676">
                  <c:v>62.280999999999999</c:v>
                </c:pt>
                <c:pt idx="677">
                  <c:v>62.280999999999999</c:v>
                </c:pt>
                <c:pt idx="678">
                  <c:v>62.28</c:v>
                </c:pt>
                <c:pt idx="679">
                  <c:v>62.28</c:v>
                </c:pt>
                <c:pt idx="680">
                  <c:v>62.27</c:v>
                </c:pt>
                <c:pt idx="681">
                  <c:v>62.27</c:v>
                </c:pt>
                <c:pt idx="682">
                  <c:v>62.273000000000003</c:v>
                </c:pt>
                <c:pt idx="683">
                  <c:v>62.273000000000003</c:v>
                </c:pt>
                <c:pt idx="684">
                  <c:v>62.274999999999999</c:v>
                </c:pt>
                <c:pt idx="685">
                  <c:v>62.276000000000003</c:v>
                </c:pt>
                <c:pt idx="686">
                  <c:v>62.277999999999999</c:v>
                </c:pt>
                <c:pt idx="687">
                  <c:v>62.277999999999999</c:v>
                </c:pt>
                <c:pt idx="688">
                  <c:v>62.281999999999996</c:v>
                </c:pt>
                <c:pt idx="689">
                  <c:v>62.274000000000001</c:v>
                </c:pt>
                <c:pt idx="690">
                  <c:v>62.268000000000001</c:v>
                </c:pt>
                <c:pt idx="691">
                  <c:v>62.268000000000001</c:v>
                </c:pt>
                <c:pt idx="692">
                  <c:v>62.274999999999999</c:v>
                </c:pt>
                <c:pt idx="693">
                  <c:v>62.264000000000003</c:v>
                </c:pt>
                <c:pt idx="694">
                  <c:v>62.271000000000001</c:v>
                </c:pt>
                <c:pt idx="695">
                  <c:v>62.271000000000001</c:v>
                </c:pt>
                <c:pt idx="696">
                  <c:v>62.271999999999998</c:v>
                </c:pt>
                <c:pt idx="697">
                  <c:v>62.262999999999998</c:v>
                </c:pt>
                <c:pt idx="698">
                  <c:v>62.274999999999999</c:v>
                </c:pt>
                <c:pt idx="699">
                  <c:v>62.274999999999999</c:v>
                </c:pt>
                <c:pt idx="700">
                  <c:v>62.265999999999998</c:v>
                </c:pt>
                <c:pt idx="701">
                  <c:v>62.265999999999998</c:v>
                </c:pt>
                <c:pt idx="702">
                  <c:v>62.273000000000003</c:v>
                </c:pt>
                <c:pt idx="703">
                  <c:v>62.273000000000003</c:v>
                </c:pt>
                <c:pt idx="704">
                  <c:v>62.27</c:v>
                </c:pt>
                <c:pt idx="705">
                  <c:v>62.27</c:v>
                </c:pt>
                <c:pt idx="706">
                  <c:v>62.265999999999998</c:v>
                </c:pt>
                <c:pt idx="707">
                  <c:v>62.268000000000001</c:v>
                </c:pt>
                <c:pt idx="708">
                  <c:v>62.267000000000003</c:v>
                </c:pt>
                <c:pt idx="709">
                  <c:v>62.267000000000003</c:v>
                </c:pt>
                <c:pt idx="710">
                  <c:v>62.262</c:v>
                </c:pt>
                <c:pt idx="711">
                  <c:v>62.262</c:v>
                </c:pt>
                <c:pt idx="712">
                  <c:v>62.262</c:v>
                </c:pt>
                <c:pt idx="713">
                  <c:v>62.256</c:v>
                </c:pt>
                <c:pt idx="714">
                  <c:v>62.271999999999998</c:v>
                </c:pt>
                <c:pt idx="715">
                  <c:v>62.271999999999998</c:v>
                </c:pt>
                <c:pt idx="716">
                  <c:v>62.256999999999998</c:v>
                </c:pt>
                <c:pt idx="717">
                  <c:v>62.258000000000003</c:v>
                </c:pt>
                <c:pt idx="718">
                  <c:v>62.258000000000003</c:v>
                </c:pt>
                <c:pt idx="719">
                  <c:v>62.268999999999998</c:v>
                </c:pt>
                <c:pt idx="720">
                  <c:v>62.268999999999998</c:v>
                </c:pt>
                <c:pt idx="721">
                  <c:v>62.258000000000003</c:v>
                </c:pt>
                <c:pt idx="722">
                  <c:v>62.258000000000003</c:v>
                </c:pt>
                <c:pt idx="723">
                  <c:v>62.255000000000003</c:v>
                </c:pt>
                <c:pt idx="724">
                  <c:v>62.255000000000003</c:v>
                </c:pt>
                <c:pt idx="725">
                  <c:v>62.265000000000001</c:v>
                </c:pt>
                <c:pt idx="726">
                  <c:v>62.265000000000001</c:v>
                </c:pt>
                <c:pt idx="727">
                  <c:v>62.252000000000002</c:v>
                </c:pt>
                <c:pt idx="728">
                  <c:v>62.252000000000002</c:v>
                </c:pt>
                <c:pt idx="729">
                  <c:v>62.261000000000003</c:v>
                </c:pt>
                <c:pt idx="730">
                  <c:v>62.261000000000003</c:v>
                </c:pt>
                <c:pt idx="731">
                  <c:v>62.261000000000003</c:v>
                </c:pt>
                <c:pt idx="732">
                  <c:v>62.261000000000003</c:v>
                </c:pt>
                <c:pt idx="733">
                  <c:v>62.253</c:v>
                </c:pt>
                <c:pt idx="734">
                  <c:v>62.253</c:v>
                </c:pt>
                <c:pt idx="735">
                  <c:v>62.258000000000003</c:v>
                </c:pt>
                <c:pt idx="736">
                  <c:v>62.252000000000002</c:v>
                </c:pt>
                <c:pt idx="737">
                  <c:v>62.255000000000003</c:v>
                </c:pt>
                <c:pt idx="738">
                  <c:v>62.255000000000003</c:v>
                </c:pt>
                <c:pt idx="739">
                  <c:v>62.256</c:v>
                </c:pt>
                <c:pt idx="740">
                  <c:v>62.25</c:v>
                </c:pt>
                <c:pt idx="741">
                  <c:v>62.249000000000002</c:v>
                </c:pt>
                <c:pt idx="742">
                  <c:v>62.256</c:v>
                </c:pt>
                <c:pt idx="743">
                  <c:v>62.250999999999998</c:v>
                </c:pt>
                <c:pt idx="744">
                  <c:v>62.25</c:v>
                </c:pt>
                <c:pt idx="745">
                  <c:v>62.25</c:v>
                </c:pt>
                <c:pt idx="746">
                  <c:v>62.25</c:v>
                </c:pt>
                <c:pt idx="747">
                  <c:v>62.246000000000002</c:v>
                </c:pt>
                <c:pt idx="748">
                  <c:v>62.246000000000002</c:v>
                </c:pt>
                <c:pt idx="749">
                  <c:v>62.244</c:v>
                </c:pt>
                <c:pt idx="750">
                  <c:v>62.253</c:v>
                </c:pt>
                <c:pt idx="751">
                  <c:v>62.25</c:v>
                </c:pt>
                <c:pt idx="752">
                  <c:v>62.259</c:v>
                </c:pt>
                <c:pt idx="753">
                  <c:v>62.249000000000002</c:v>
                </c:pt>
                <c:pt idx="754">
                  <c:v>62.249000000000002</c:v>
                </c:pt>
                <c:pt idx="755">
                  <c:v>62.249000000000002</c:v>
                </c:pt>
                <c:pt idx="756">
                  <c:v>62.247999999999998</c:v>
                </c:pt>
                <c:pt idx="757">
                  <c:v>62.246000000000002</c:v>
                </c:pt>
                <c:pt idx="758">
                  <c:v>62.247999999999998</c:v>
                </c:pt>
                <c:pt idx="759">
                  <c:v>62.25</c:v>
                </c:pt>
                <c:pt idx="760">
                  <c:v>62.244999999999997</c:v>
                </c:pt>
                <c:pt idx="761">
                  <c:v>62.244999999999997</c:v>
                </c:pt>
                <c:pt idx="762">
                  <c:v>62.255000000000003</c:v>
                </c:pt>
                <c:pt idx="763">
                  <c:v>62.249000000000002</c:v>
                </c:pt>
                <c:pt idx="764">
                  <c:v>62.249000000000002</c:v>
                </c:pt>
                <c:pt idx="765">
                  <c:v>62.253999999999998</c:v>
                </c:pt>
                <c:pt idx="766">
                  <c:v>62.241999999999997</c:v>
                </c:pt>
                <c:pt idx="767">
                  <c:v>62.246000000000002</c:v>
                </c:pt>
                <c:pt idx="768">
                  <c:v>62.252000000000002</c:v>
                </c:pt>
                <c:pt idx="769">
                  <c:v>62.252000000000002</c:v>
                </c:pt>
                <c:pt idx="770">
                  <c:v>62.244</c:v>
                </c:pt>
                <c:pt idx="771">
                  <c:v>62.244999999999997</c:v>
                </c:pt>
                <c:pt idx="772">
                  <c:v>62.253999999999998</c:v>
                </c:pt>
                <c:pt idx="773">
                  <c:v>62.238999999999997</c:v>
                </c:pt>
                <c:pt idx="774">
                  <c:v>62.249000000000002</c:v>
                </c:pt>
                <c:pt idx="775">
                  <c:v>62.250999999999998</c:v>
                </c:pt>
                <c:pt idx="776">
                  <c:v>62.238999999999997</c:v>
                </c:pt>
                <c:pt idx="777">
                  <c:v>62.238999999999997</c:v>
                </c:pt>
                <c:pt idx="778">
                  <c:v>62.241999999999997</c:v>
                </c:pt>
                <c:pt idx="779">
                  <c:v>62.244999999999997</c:v>
                </c:pt>
                <c:pt idx="780">
                  <c:v>62.244999999999997</c:v>
                </c:pt>
                <c:pt idx="781">
                  <c:v>62.243000000000002</c:v>
                </c:pt>
                <c:pt idx="782">
                  <c:v>62.25</c:v>
                </c:pt>
                <c:pt idx="783">
                  <c:v>62.25</c:v>
                </c:pt>
                <c:pt idx="784">
                  <c:v>62.235999999999997</c:v>
                </c:pt>
                <c:pt idx="785">
                  <c:v>62.24</c:v>
                </c:pt>
                <c:pt idx="786">
                  <c:v>62.244</c:v>
                </c:pt>
                <c:pt idx="787">
                  <c:v>62.24</c:v>
                </c:pt>
                <c:pt idx="788">
                  <c:v>62.24</c:v>
                </c:pt>
                <c:pt idx="789">
                  <c:v>62.24</c:v>
                </c:pt>
                <c:pt idx="790">
                  <c:v>62.238</c:v>
                </c:pt>
                <c:pt idx="791">
                  <c:v>62.238999999999997</c:v>
                </c:pt>
                <c:pt idx="792">
                  <c:v>62.238999999999997</c:v>
                </c:pt>
                <c:pt idx="793">
                  <c:v>62.231000000000002</c:v>
                </c:pt>
                <c:pt idx="794">
                  <c:v>62.241999999999997</c:v>
                </c:pt>
                <c:pt idx="795">
                  <c:v>62.241999999999997</c:v>
                </c:pt>
                <c:pt idx="796">
                  <c:v>62.237000000000002</c:v>
                </c:pt>
                <c:pt idx="797">
                  <c:v>62.235999999999997</c:v>
                </c:pt>
                <c:pt idx="798">
                  <c:v>62.238999999999997</c:v>
                </c:pt>
                <c:pt idx="799">
                  <c:v>62.238999999999997</c:v>
                </c:pt>
                <c:pt idx="800">
                  <c:v>62.238999999999997</c:v>
                </c:pt>
                <c:pt idx="801">
                  <c:v>62.244</c:v>
                </c:pt>
                <c:pt idx="802">
                  <c:v>62.244</c:v>
                </c:pt>
                <c:pt idx="803">
                  <c:v>62.234999999999999</c:v>
                </c:pt>
                <c:pt idx="804">
                  <c:v>62.231000000000002</c:v>
                </c:pt>
                <c:pt idx="805">
                  <c:v>62.238999999999997</c:v>
                </c:pt>
                <c:pt idx="806">
                  <c:v>62.235999999999997</c:v>
                </c:pt>
                <c:pt idx="807">
                  <c:v>62.235999999999997</c:v>
                </c:pt>
                <c:pt idx="808">
                  <c:v>62.231999999999999</c:v>
                </c:pt>
                <c:pt idx="809">
                  <c:v>62.235999999999997</c:v>
                </c:pt>
                <c:pt idx="810">
                  <c:v>62.228999999999999</c:v>
                </c:pt>
                <c:pt idx="811">
                  <c:v>62.228999999999999</c:v>
                </c:pt>
                <c:pt idx="812">
                  <c:v>62.228999999999999</c:v>
                </c:pt>
                <c:pt idx="813">
                  <c:v>62.222000000000001</c:v>
                </c:pt>
                <c:pt idx="814">
                  <c:v>62.222999999999999</c:v>
                </c:pt>
                <c:pt idx="815">
                  <c:v>62.234999999999999</c:v>
                </c:pt>
                <c:pt idx="816">
                  <c:v>62.234999999999999</c:v>
                </c:pt>
                <c:pt idx="817">
                  <c:v>62.225999999999999</c:v>
                </c:pt>
                <c:pt idx="818">
                  <c:v>62.225999999999999</c:v>
                </c:pt>
                <c:pt idx="819">
                  <c:v>62.23</c:v>
                </c:pt>
                <c:pt idx="820">
                  <c:v>62.23</c:v>
                </c:pt>
                <c:pt idx="821">
                  <c:v>62.225000000000001</c:v>
                </c:pt>
                <c:pt idx="822">
                  <c:v>62.23</c:v>
                </c:pt>
                <c:pt idx="823">
                  <c:v>62.22</c:v>
                </c:pt>
                <c:pt idx="824">
                  <c:v>62.222999999999999</c:v>
                </c:pt>
                <c:pt idx="825">
                  <c:v>62.226999999999997</c:v>
                </c:pt>
                <c:pt idx="826">
                  <c:v>62.226999999999997</c:v>
                </c:pt>
                <c:pt idx="827">
                  <c:v>62.22</c:v>
                </c:pt>
                <c:pt idx="828">
                  <c:v>62.228999999999999</c:v>
                </c:pt>
                <c:pt idx="829">
                  <c:v>62.228999999999999</c:v>
                </c:pt>
                <c:pt idx="830">
                  <c:v>62.219000000000001</c:v>
                </c:pt>
                <c:pt idx="831">
                  <c:v>62.225999999999999</c:v>
                </c:pt>
                <c:pt idx="832">
                  <c:v>62.225999999999999</c:v>
                </c:pt>
                <c:pt idx="833">
                  <c:v>62.226999999999997</c:v>
                </c:pt>
                <c:pt idx="834">
                  <c:v>62.226999999999997</c:v>
                </c:pt>
                <c:pt idx="835">
                  <c:v>62.228000000000002</c:v>
                </c:pt>
                <c:pt idx="836">
                  <c:v>62.228000000000002</c:v>
                </c:pt>
                <c:pt idx="837">
                  <c:v>62.219000000000001</c:v>
                </c:pt>
                <c:pt idx="838">
                  <c:v>62.219000000000001</c:v>
                </c:pt>
                <c:pt idx="839">
                  <c:v>62.222999999999999</c:v>
                </c:pt>
                <c:pt idx="840">
                  <c:v>62.22</c:v>
                </c:pt>
                <c:pt idx="841">
                  <c:v>62.22</c:v>
                </c:pt>
                <c:pt idx="842">
                  <c:v>62.220999999999997</c:v>
                </c:pt>
                <c:pt idx="843">
                  <c:v>62.220999999999997</c:v>
                </c:pt>
                <c:pt idx="844">
                  <c:v>62.223999999999997</c:v>
                </c:pt>
                <c:pt idx="845">
                  <c:v>62.215000000000003</c:v>
                </c:pt>
                <c:pt idx="846">
                  <c:v>62.216999999999999</c:v>
                </c:pt>
                <c:pt idx="847">
                  <c:v>62.216999999999999</c:v>
                </c:pt>
                <c:pt idx="848">
                  <c:v>62.215000000000003</c:v>
                </c:pt>
                <c:pt idx="849">
                  <c:v>62.222000000000001</c:v>
                </c:pt>
                <c:pt idx="850">
                  <c:v>62.222000000000001</c:v>
                </c:pt>
                <c:pt idx="851">
                  <c:v>62.216000000000001</c:v>
                </c:pt>
                <c:pt idx="852">
                  <c:v>62.226999999999997</c:v>
                </c:pt>
                <c:pt idx="853">
                  <c:v>62.216999999999999</c:v>
                </c:pt>
                <c:pt idx="854">
                  <c:v>62.216999999999999</c:v>
                </c:pt>
                <c:pt idx="855">
                  <c:v>62.220999999999997</c:v>
                </c:pt>
                <c:pt idx="856">
                  <c:v>62.220999999999997</c:v>
                </c:pt>
                <c:pt idx="857">
                  <c:v>62.216000000000001</c:v>
                </c:pt>
                <c:pt idx="858">
                  <c:v>62.22</c:v>
                </c:pt>
                <c:pt idx="859">
                  <c:v>62.22</c:v>
                </c:pt>
                <c:pt idx="860">
                  <c:v>62.219000000000001</c:v>
                </c:pt>
                <c:pt idx="861">
                  <c:v>62.218000000000004</c:v>
                </c:pt>
                <c:pt idx="862">
                  <c:v>62.218000000000004</c:v>
                </c:pt>
                <c:pt idx="863">
                  <c:v>62.220999999999997</c:v>
                </c:pt>
                <c:pt idx="864">
                  <c:v>62.213000000000001</c:v>
                </c:pt>
                <c:pt idx="865">
                  <c:v>62.213000000000001</c:v>
                </c:pt>
                <c:pt idx="866">
                  <c:v>62.213000000000001</c:v>
                </c:pt>
                <c:pt idx="867">
                  <c:v>62.210999999999999</c:v>
                </c:pt>
                <c:pt idx="868">
                  <c:v>62.216000000000001</c:v>
                </c:pt>
                <c:pt idx="869">
                  <c:v>62.216999999999999</c:v>
                </c:pt>
                <c:pt idx="870">
                  <c:v>62.216999999999999</c:v>
                </c:pt>
                <c:pt idx="871">
                  <c:v>62.21</c:v>
                </c:pt>
                <c:pt idx="872">
                  <c:v>62.207000000000001</c:v>
                </c:pt>
                <c:pt idx="873">
                  <c:v>62.216999999999999</c:v>
                </c:pt>
                <c:pt idx="874">
                  <c:v>62.207000000000001</c:v>
                </c:pt>
                <c:pt idx="875">
                  <c:v>62.207000000000001</c:v>
                </c:pt>
                <c:pt idx="876">
                  <c:v>62.201999999999998</c:v>
                </c:pt>
                <c:pt idx="877">
                  <c:v>62.201999999999998</c:v>
                </c:pt>
                <c:pt idx="878">
                  <c:v>62.201999999999998</c:v>
                </c:pt>
                <c:pt idx="879">
                  <c:v>62.216000000000001</c:v>
                </c:pt>
                <c:pt idx="880">
                  <c:v>62.213999999999999</c:v>
                </c:pt>
                <c:pt idx="881">
                  <c:v>62.204999999999998</c:v>
                </c:pt>
                <c:pt idx="882">
                  <c:v>62.210999999999999</c:v>
                </c:pt>
                <c:pt idx="883">
                  <c:v>62.209000000000003</c:v>
                </c:pt>
                <c:pt idx="884">
                  <c:v>62.209000000000003</c:v>
                </c:pt>
                <c:pt idx="885">
                  <c:v>62.201999999999998</c:v>
                </c:pt>
                <c:pt idx="886">
                  <c:v>62.207000000000001</c:v>
                </c:pt>
                <c:pt idx="887">
                  <c:v>62.207000000000001</c:v>
                </c:pt>
                <c:pt idx="888">
                  <c:v>62.206000000000003</c:v>
                </c:pt>
                <c:pt idx="889">
                  <c:v>62.203000000000003</c:v>
                </c:pt>
                <c:pt idx="890">
                  <c:v>62.204999999999998</c:v>
                </c:pt>
                <c:pt idx="891">
                  <c:v>62.204999999999998</c:v>
                </c:pt>
                <c:pt idx="892">
                  <c:v>62.206000000000003</c:v>
                </c:pt>
                <c:pt idx="893">
                  <c:v>62.206000000000003</c:v>
                </c:pt>
                <c:pt idx="894">
                  <c:v>62.206000000000003</c:v>
                </c:pt>
                <c:pt idx="895">
                  <c:v>62.194000000000003</c:v>
                </c:pt>
                <c:pt idx="896">
                  <c:v>62.216000000000001</c:v>
                </c:pt>
                <c:pt idx="897">
                  <c:v>62.192</c:v>
                </c:pt>
                <c:pt idx="898">
                  <c:v>62.192</c:v>
                </c:pt>
                <c:pt idx="899">
                  <c:v>62.207999999999998</c:v>
                </c:pt>
                <c:pt idx="900">
                  <c:v>62.203000000000003</c:v>
                </c:pt>
                <c:pt idx="901">
                  <c:v>62.203000000000003</c:v>
                </c:pt>
                <c:pt idx="902">
                  <c:v>62.2</c:v>
                </c:pt>
                <c:pt idx="903">
                  <c:v>62.192999999999998</c:v>
                </c:pt>
                <c:pt idx="904">
                  <c:v>62.197000000000003</c:v>
                </c:pt>
                <c:pt idx="905">
                  <c:v>62.204999999999998</c:v>
                </c:pt>
                <c:pt idx="906">
                  <c:v>62.204999999999998</c:v>
                </c:pt>
                <c:pt idx="907">
                  <c:v>62.192999999999998</c:v>
                </c:pt>
                <c:pt idx="908">
                  <c:v>62.192999999999998</c:v>
                </c:pt>
                <c:pt idx="909">
                  <c:v>62.204999999999998</c:v>
                </c:pt>
                <c:pt idx="910">
                  <c:v>62.195999999999998</c:v>
                </c:pt>
                <c:pt idx="911">
                  <c:v>62.195999999999998</c:v>
                </c:pt>
                <c:pt idx="912">
                  <c:v>62.191000000000003</c:v>
                </c:pt>
                <c:pt idx="913">
                  <c:v>62.198999999999998</c:v>
                </c:pt>
                <c:pt idx="914">
                  <c:v>62.2</c:v>
                </c:pt>
                <c:pt idx="915">
                  <c:v>62.201999999999998</c:v>
                </c:pt>
                <c:pt idx="916">
                  <c:v>62.194000000000003</c:v>
                </c:pt>
                <c:pt idx="917">
                  <c:v>62.201999999999998</c:v>
                </c:pt>
                <c:pt idx="918">
                  <c:v>62.192999999999998</c:v>
                </c:pt>
                <c:pt idx="919">
                  <c:v>62.195999999999998</c:v>
                </c:pt>
                <c:pt idx="920">
                  <c:v>62.195999999999998</c:v>
                </c:pt>
                <c:pt idx="921">
                  <c:v>62.186999999999998</c:v>
                </c:pt>
                <c:pt idx="922">
                  <c:v>62.191000000000003</c:v>
                </c:pt>
                <c:pt idx="923">
                  <c:v>62.192</c:v>
                </c:pt>
                <c:pt idx="924">
                  <c:v>62.191000000000003</c:v>
                </c:pt>
                <c:pt idx="925">
                  <c:v>62.191000000000003</c:v>
                </c:pt>
                <c:pt idx="926">
                  <c:v>62.194000000000003</c:v>
                </c:pt>
                <c:pt idx="927">
                  <c:v>62.191000000000003</c:v>
                </c:pt>
                <c:pt idx="928">
                  <c:v>62.191000000000003</c:v>
                </c:pt>
                <c:pt idx="929">
                  <c:v>62.197000000000003</c:v>
                </c:pt>
                <c:pt idx="930">
                  <c:v>62.197000000000003</c:v>
                </c:pt>
                <c:pt idx="931">
                  <c:v>62.185000000000002</c:v>
                </c:pt>
                <c:pt idx="932">
                  <c:v>62.197000000000003</c:v>
                </c:pt>
                <c:pt idx="933">
                  <c:v>62.191000000000003</c:v>
                </c:pt>
                <c:pt idx="934">
                  <c:v>62.189</c:v>
                </c:pt>
                <c:pt idx="935">
                  <c:v>62.189</c:v>
                </c:pt>
                <c:pt idx="936">
                  <c:v>62.186999999999998</c:v>
                </c:pt>
                <c:pt idx="937">
                  <c:v>62.186999999999998</c:v>
                </c:pt>
                <c:pt idx="938">
                  <c:v>62.192</c:v>
                </c:pt>
                <c:pt idx="939">
                  <c:v>62.198</c:v>
                </c:pt>
                <c:pt idx="940">
                  <c:v>62.198</c:v>
                </c:pt>
                <c:pt idx="941">
                  <c:v>62.191000000000003</c:v>
                </c:pt>
                <c:pt idx="942">
                  <c:v>62.192999999999998</c:v>
                </c:pt>
                <c:pt idx="943">
                  <c:v>62.191000000000003</c:v>
                </c:pt>
                <c:pt idx="944">
                  <c:v>62.186</c:v>
                </c:pt>
                <c:pt idx="945">
                  <c:v>62.19</c:v>
                </c:pt>
                <c:pt idx="946">
                  <c:v>62.192</c:v>
                </c:pt>
                <c:pt idx="947">
                  <c:v>62.192</c:v>
                </c:pt>
                <c:pt idx="948">
                  <c:v>62.189</c:v>
                </c:pt>
                <c:pt idx="949">
                  <c:v>62.19</c:v>
                </c:pt>
                <c:pt idx="950">
                  <c:v>62.183999999999997</c:v>
                </c:pt>
                <c:pt idx="951">
                  <c:v>62.186</c:v>
                </c:pt>
                <c:pt idx="952">
                  <c:v>62.186</c:v>
                </c:pt>
                <c:pt idx="953">
                  <c:v>62.189</c:v>
                </c:pt>
                <c:pt idx="954">
                  <c:v>62.188000000000002</c:v>
                </c:pt>
                <c:pt idx="955">
                  <c:v>62.186999999999998</c:v>
                </c:pt>
                <c:pt idx="956">
                  <c:v>62.186999999999998</c:v>
                </c:pt>
                <c:pt idx="957">
                  <c:v>62.174999999999997</c:v>
                </c:pt>
                <c:pt idx="958">
                  <c:v>62.185000000000002</c:v>
                </c:pt>
                <c:pt idx="959">
                  <c:v>62.185000000000002</c:v>
                </c:pt>
                <c:pt idx="960">
                  <c:v>62.186999999999998</c:v>
                </c:pt>
                <c:pt idx="961">
                  <c:v>62.182000000000002</c:v>
                </c:pt>
                <c:pt idx="962">
                  <c:v>62.192999999999998</c:v>
                </c:pt>
                <c:pt idx="963">
                  <c:v>62.177</c:v>
                </c:pt>
                <c:pt idx="964">
                  <c:v>62.173999999999999</c:v>
                </c:pt>
                <c:pt idx="965">
                  <c:v>62.173999999999999</c:v>
                </c:pt>
                <c:pt idx="966">
                  <c:v>62.182000000000002</c:v>
                </c:pt>
                <c:pt idx="967">
                  <c:v>62.179000000000002</c:v>
                </c:pt>
                <c:pt idx="968">
                  <c:v>62.188000000000002</c:v>
                </c:pt>
                <c:pt idx="969">
                  <c:v>62.186999999999998</c:v>
                </c:pt>
                <c:pt idx="970">
                  <c:v>62.186999999999998</c:v>
                </c:pt>
                <c:pt idx="971">
                  <c:v>62.180999999999997</c:v>
                </c:pt>
                <c:pt idx="972">
                  <c:v>62.179000000000002</c:v>
                </c:pt>
                <c:pt idx="973">
                  <c:v>62.176000000000002</c:v>
                </c:pt>
                <c:pt idx="974">
                  <c:v>62.176000000000002</c:v>
                </c:pt>
                <c:pt idx="975">
                  <c:v>62.18</c:v>
                </c:pt>
                <c:pt idx="976">
                  <c:v>62.18</c:v>
                </c:pt>
                <c:pt idx="977">
                  <c:v>62.177999999999997</c:v>
                </c:pt>
                <c:pt idx="978">
                  <c:v>62.176000000000002</c:v>
                </c:pt>
                <c:pt idx="979">
                  <c:v>62.176000000000002</c:v>
                </c:pt>
                <c:pt idx="980">
                  <c:v>62.182000000000002</c:v>
                </c:pt>
                <c:pt idx="981">
                  <c:v>62.176000000000002</c:v>
                </c:pt>
                <c:pt idx="982">
                  <c:v>62.179000000000002</c:v>
                </c:pt>
                <c:pt idx="983">
                  <c:v>62.173999999999999</c:v>
                </c:pt>
                <c:pt idx="984">
                  <c:v>62.173999999999999</c:v>
                </c:pt>
                <c:pt idx="985">
                  <c:v>62.179000000000002</c:v>
                </c:pt>
                <c:pt idx="986">
                  <c:v>62.176000000000002</c:v>
                </c:pt>
                <c:pt idx="987">
                  <c:v>62.176000000000002</c:v>
                </c:pt>
                <c:pt idx="988">
                  <c:v>62.174999999999997</c:v>
                </c:pt>
                <c:pt idx="989">
                  <c:v>62.173000000000002</c:v>
                </c:pt>
                <c:pt idx="990">
                  <c:v>62.17</c:v>
                </c:pt>
                <c:pt idx="991">
                  <c:v>62.173000000000002</c:v>
                </c:pt>
                <c:pt idx="992">
                  <c:v>62.173000000000002</c:v>
                </c:pt>
                <c:pt idx="993">
                  <c:v>62.174999999999997</c:v>
                </c:pt>
                <c:pt idx="994">
                  <c:v>62.174999999999997</c:v>
                </c:pt>
                <c:pt idx="995">
                  <c:v>62.174999999999997</c:v>
                </c:pt>
                <c:pt idx="996">
                  <c:v>62.174999999999997</c:v>
                </c:pt>
                <c:pt idx="997">
                  <c:v>62.174999999999997</c:v>
                </c:pt>
                <c:pt idx="998">
                  <c:v>62.17</c:v>
                </c:pt>
                <c:pt idx="999">
                  <c:v>62.17</c:v>
                </c:pt>
                <c:pt idx="1000">
                  <c:v>62.18</c:v>
                </c:pt>
                <c:pt idx="1001">
                  <c:v>62.17</c:v>
                </c:pt>
                <c:pt idx="1002">
                  <c:v>62.17</c:v>
                </c:pt>
                <c:pt idx="1003">
                  <c:v>62.173000000000002</c:v>
                </c:pt>
                <c:pt idx="1004">
                  <c:v>62.161000000000001</c:v>
                </c:pt>
                <c:pt idx="1005">
                  <c:v>62.161000000000001</c:v>
                </c:pt>
                <c:pt idx="1006">
                  <c:v>62.167999999999999</c:v>
                </c:pt>
                <c:pt idx="1007">
                  <c:v>62.167000000000002</c:v>
                </c:pt>
                <c:pt idx="1008">
                  <c:v>62.167000000000002</c:v>
                </c:pt>
                <c:pt idx="1009">
                  <c:v>62.164000000000001</c:v>
                </c:pt>
                <c:pt idx="1010">
                  <c:v>62.158000000000001</c:v>
                </c:pt>
                <c:pt idx="1011">
                  <c:v>62.161000000000001</c:v>
                </c:pt>
                <c:pt idx="1012">
                  <c:v>62.161000000000001</c:v>
                </c:pt>
                <c:pt idx="1013">
                  <c:v>62.168999999999997</c:v>
                </c:pt>
                <c:pt idx="1014">
                  <c:v>62.168999999999997</c:v>
                </c:pt>
                <c:pt idx="1015">
                  <c:v>62.154000000000003</c:v>
                </c:pt>
                <c:pt idx="1016">
                  <c:v>62.17</c:v>
                </c:pt>
                <c:pt idx="1017">
                  <c:v>62.167999999999999</c:v>
                </c:pt>
                <c:pt idx="1018">
                  <c:v>62.167999999999999</c:v>
                </c:pt>
                <c:pt idx="1019">
                  <c:v>62.167000000000002</c:v>
                </c:pt>
                <c:pt idx="1020">
                  <c:v>62.16</c:v>
                </c:pt>
                <c:pt idx="1021">
                  <c:v>62.16</c:v>
                </c:pt>
                <c:pt idx="1022">
                  <c:v>62.158000000000001</c:v>
                </c:pt>
                <c:pt idx="1023">
                  <c:v>62.158999999999999</c:v>
                </c:pt>
                <c:pt idx="1024">
                  <c:v>62.161999999999999</c:v>
                </c:pt>
                <c:pt idx="1025">
                  <c:v>62.161000000000001</c:v>
                </c:pt>
                <c:pt idx="1026">
                  <c:v>62.161000000000001</c:v>
                </c:pt>
                <c:pt idx="1027">
                  <c:v>62.162999999999997</c:v>
                </c:pt>
                <c:pt idx="1028">
                  <c:v>62.155000000000001</c:v>
                </c:pt>
                <c:pt idx="1029">
                  <c:v>62.164000000000001</c:v>
                </c:pt>
                <c:pt idx="1030">
                  <c:v>62.158000000000001</c:v>
                </c:pt>
                <c:pt idx="1031">
                  <c:v>62.158000000000001</c:v>
                </c:pt>
                <c:pt idx="1032">
                  <c:v>62.164000000000001</c:v>
                </c:pt>
                <c:pt idx="1033">
                  <c:v>62.167999999999999</c:v>
                </c:pt>
                <c:pt idx="1034">
                  <c:v>62.161000000000001</c:v>
                </c:pt>
                <c:pt idx="1035">
                  <c:v>62.161000000000001</c:v>
                </c:pt>
                <c:pt idx="1036">
                  <c:v>62.167000000000002</c:v>
                </c:pt>
                <c:pt idx="1037">
                  <c:v>62.167000000000002</c:v>
                </c:pt>
                <c:pt idx="1038">
                  <c:v>62.154000000000003</c:v>
                </c:pt>
                <c:pt idx="1039">
                  <c:v>62.158000000000001</c:v>
                </c:pt>
                <c:pt idx="1040">
                  <c:v>62.158999999999999</c:v>
                </c:pt>
                <c:pt idx="1041">
                  <c:v>62.158999999999999</c:v>
                </c:pt>
                <c:pt idx="1042">
                  <c:v>62.156999999999996</c:v>
                </c:pt>
                <c:pt idx="1043">
                  <c:v>62.155999999999999</c:v>
                </c:pt>
                <c:pt idx="1044">
                  <c:v>62.161999999999999</c:v>
                </c:pt>
                <c:pt idx="1045">
                  <c:v>62.161999999999999</c:v>
                </c:pt>
                <c:pt idx="1046">
                  <c:v>62.15</c:v>
                </c:pt>
                <c:pt idx="1047">
                  <c:v>62.158999999999999</c:v>
                </c:pt>
                <c:pt idx="1048">
                  <c:v>62.151000000000003</c:v>
                </c:pt>
                <c:pt idx="1049">
                  <c:v>62.151000000000003</c:v>
                </c:pt>
                <c:pt idx="1050">
                  <c:v>62.158000000000001</c:v>
                </c:pt>
                <c:pt idx="1051">
                  <c:v>62.145000000000003</c:v>
                </c:pt>
                <c:pt idx="1052">
                  <c:v>62.158000000000001</c:v>
                </c:pt>
                <c:pt idx="1053">
                  <c:v>62.16</c:v>
                </c:pt>
                <c:pt idx="1054">
                  <c:v>62.16</c:v>
                </c:pt>
                <c:pt idx="1055">
                  <c:v>62.149000000000001</c:v>
                </c:pt>
                <c:pt idx="1056">
                  <c:v>62.154000000000003</c:v>
                </c:pt>
                <c:pt idx="1057">
                  <c:v>62.158000000000001</c:v>
                </c:pt>
                <c:pt idx="1058">
                  <c:v>62.146999999999998</c:v>
                </c:pt>
                <c:pt idx="1059">
                  <c:v>62.16</c:v>
                </c:pt>
                <c:pt idx="1060">
                  <c:v>62.156999999999996</c:v>
                </c:pt>
                <c:pt idx="1061">
                  <c:v>62.15</c:v>
                </c:pt>
                <c:pt idx="1062">
                  <c:v>62.161999999999999</c:v>
                </c:pt>
                <c:pt idx="1063">
                  <c:v>62.158999999999999</c:v>
                </c:pt>
                <c:pt idx="1064">
                  <c:v>62.158999999999999</c:v>
                </c:pt>
                <c:pt idx="1065">
                  <c:v>62.155000000000001</c:v>
                </c:pt>
                <c:pt idx="1066">
                  <c:v>62.154000000000003</c:v>
                </c:pt>
                <c:pt idx="1067">
                  <c:v>62.154000000000003</c:v>
                </c:pt>
                <c:pt idx="1068">
                  <c:v>62.143000000000001</c:v>
                </c:pt>
                <c:pt idx="1069">
                  <c:v>62.152000000000001</c:v>
                </c:pt>
                <c:pt idx="1070">
                  <c:v>62.152000000000001</c:v>
                </c:pt>
                <c:pt idx="1071">
                  <c:v>62.142000000000003</c:v>
                </c:pt>
                <c:pt idx="1072">
                  <c:v>62.146999999999998</c:v>
                </c:pt>
                <c:pt idx="1073">
                  <c:v>62.155000000000001</c:v>
                </c:pt>
                <c:pt idx="1074">
                  <c:v>62.145000000000003</c:v>
                </c:pt>
                <c:pt idx="1075">
                  <c:v>62.145000000000003</c:v>
                </c:pt>
                <c:pt idx="1076">
                  <c:v>62.149000000000001</c:v>
                </c:pt>
                <c:pt idx="1077">
                  <c:v>62.155999999999999</c:v>
                </c:pt>
                <c:pt idx="1078">
                  <c:v>62.143000000000001</c:v>
                </c:pt>
                <c:pt idx="1079">
                  <c:v>62.143999999999998</c:v>
                </c:pt>
                <c:pt idx="1080">
                  <c:v>62.145000000000003</c:v>
                </c:pt>
                <c:pt idx="1081">
                  <c:v>62.142000000000003</c:v>
                </c:pt>
                <c:pt idx="1082">
                  <c:v>62.146000000000001</c:v>
                </c:pt>
                <c:pt idx="1083">
                  <c:v>62.146000000000001</c:v>
                </c:pt>
                <c:pt idx="1084">
                  <c:v>62.146999999999998</c:v>
                </c:pt>
                <c:pt idx="1085">
                  <c:v>62.148000000000003</c:v>
                </c:pt>
                <c:pt idx="1086">
                  <c:v>62.148000000000003</c:v>
                </c:pt>
                <c:pt idx="1087">
                  <c:v>62.143000000000001</c:v>
                </c:pt>
                <c:pt idx="1088">
                  <c:v>62.143000000000001</c:v>
                </c:pt>
                <c:pt idx="1089">
                  <c:v>62.142000000000003</c:v>
                </c:pt>
                <c:pt idx="1090">
                  <c:v>62.142000000000003</c:v>
                </c:pt>
                <c:pt idx="1091">
                  <c:v>62.137</c:v>
                </c:pt>
                <c:pt idx="1092">
                  <c:v>62.137</c:v>
                </c:pt>
                <c:pt idx="1093">
                  <c:v>62.149000000000001</c:v>
                </c:pt>
                <c:pt idx="1094">
                  <c:v>62.139000000000003</c:v>
                </c:pt>
                <c:pt idx="1095">
                  <c:v>62.139000000000003</c:v>
                </c:pt>
                <c:pt idx="1096">
                  <c:v>62.140999999999998</c:v>
                </c:pt>
                <c:pt idx="1097">
                  <c:v>62.151000000000003</c:v>
                </c:pt>
                <c:pt idx="1098">
                  <c:v>62.14</c:v>
                </c:pt>
                <c:pt idx="1099">
                  <c:v>62.145000000000003</c:v>
                </c:pt>
                <c:pt idx="1100">
                  <c:v>62.145000000000003</c:v>
                </c:pt>
                <c:pt idx="1101">
                  <c:v>62.146999999999998</c:v>
                </c:pt>
                <c:pt idx="1102">
                  <c:v>62.14</c:v>
                </c:pt>
                <c:pt idx="1103">
                  <c:v>62.148000000000003</c:v>
                </c:pt>
                <c:pt idx="1104">
                  <c:v>62.137</c:v>
                </c:pt>
                <c:pt idx="1105">
                  <c:v>62.14</c:v>
                </c:pt>
                <c:pt idx="1106">
                  <c:v>62.139000000000003</c:v>
                </c:pt>
                <c:pt idx="1107">
                  <c:v>62.137999999999998</c:v>
                </c:pt>
                <c:pt idx="1108">
                  <c:v>62.137999999999998</c:v>
                </c:pt>
                <c:pt idx="1109">
                  <c:v>62.140999999999998</c:v>
                </c:pt>
                <c:pt idx="1110">
                  <c:v>62.137</c:v>
                </c:pt>
                <c:pt idx="1111">
                  <c:v>62.137</c:v>
                </c:pt>
                <c:pt idx="1112">
                  <c:v>62.136000000000003</c:v>
                </c:pt>
                <c:pt idx="1113">
                  <c:v>62.136000000000003</c:v>
                </c:pt>
                <c:pt idx="1114">
                  <c:v>62.146000000000001</c:v>
                </c:pt>
                <c:pt idx="1115">
                  <c:v>62.131999999999998</c:v>
                </c:pt>
                <c:pt idx="1116">
                  <c:v>62.125999999999998</c:v>
                </c:pt>
                <c:pt idx="1117">
                  <c:v>62.134999999999998</c:v>
                </c:pt>
                <c:pt idx="1118">
                  <c:v>62.134999999999998</c:v>
                </c:pt>
                <c:pt idx="1119">
                  <c:v>62.131999999999998</c:v>
                </c:pt>
                <c:pt idx="1120">
                  <c:v>62.137999999999998</c:v>
                </c:pt>
                <c:pt idx="1121">
                  <c:v>62.137999999999998</c:v>
                </c:pt>
                <c:pt idx="1122">
                  <c:v>62.133000000000003</c:v>
                </c:pt>
                <c:pt idx="1123">
                  <c:v>62.143000000000001</c:v>
                </c:pt>
                <c:pt idx="1124">
                  <c:v>62.143000000000001</c:v>
                </c:pt>
                <c:pt idx="1125">
                  <c:v>62.136000000000003</c:v>
                </c:pt>
                <c:pt idx="1126">
                  <c:v>62.127000000000002</c:v>
                </c:pt>
                <c:pt idx="1127">
                  <c:v>62.119</c:v>
                </c:pt>
                <c:pt idx="1128">
                  <c:v>62.12</c:v>
                </c:pt>
                <c:pt idx="1129">
                  <c:v>62.133000000000003</c:v>
                </c:pt>
                <c:pt idx="1130">
                  <c:v>62.133000000000003</c:v>
                </c:pt>
                <c:pt idx="1131">
                  <c:v>62.131999999999998</c:v>
                </c:pt>
                <c:pt idx="1132">
                  <c:v>62.137</c:v>
                </c:pt>
                <c:pt idx="1133">
                  <c:v>62.137</c:v>
                </c:pt>
                <c:pt idx="1134">
                  <c:v>62.13</c:v>
                </c:pt>
                <c:pt idx="1135">
                  <c:v>62.13</c:v>
                </c:pt>
                <c:pt idx="1136">
                  <c:v>62.131</c:v>
                </c:pt>
                <c:pt idx="1137">
                  <c:v>62.131</c:v>
                </c:pt>
                <c:pt idx="1138">
                  <c:v>62.124000000000002</c:v>
                </c:pt>
                <c:pt idx="1139">
                  <c:v>62.127000000000002</c:v>
                </c:pt>
                <c:pt idx="1140">
                  <c:v>62.128999999999998</c:v>
                </c:pt>
                <c:pt idx="1141">
                  <c:v>62.122999999999998</c:v>
                </c:pt>
                <c:pt idx="1142">
                  <c:v>62.131999999999998</c:v>
                </c:pt>
                <c:pt idx="1143">
                  <c:v>62.131999999999998</c:v>
                </c:pt>
                <c:pt idx="1144">
                  <c:v>62.121000000000002</c:v>
                </c:pt>
                <c:pt idx="1145">
                  <c:v>62.121000000000002</c:v>
                </c:pt>
                <c:pt idx="1146">
                  <c:v>62.128</c:v>
                </c:pt>
                <c:pt idx="1147">
                  <c:v>62.122</c:v>
                </c:pt>
                <c:pt idx="1148">
                  <c:v>62.119</c:v>
                </c:pt>
                <c:pt idx="1149">
                  <c:v>62.119</c:v>
                </c:pt>
                <c:pt idx="1150">
                  <c:v>62.125</c:v>
                </c:pt>
                <c:pt idx="1151">
                  <c:v>62.131</c:v>
                </c:pt>
                <c:pt idx="1152">
                  <c:v>62.125</c:v>
                </c:pt>
                <c:pt idx="1153">
                  <c:v>62.128</c:v>
                </c:pt>
                <c:pt idx="1154">
                  <c:v>62.124000000000002</c:v>
                </c:pt>
                <c:pt idx="1155">
                  <c:v>62.124000000000002</c:v>
                </c:pt>
                <c:pt idx="1156">
                  <c:v>62.125</c:v>
                </c:pt>
                <c:pt idx="1157">
                  <c:v>62.12</c:v>
                </c:pt>
                <c:pt idx="1158">
                  <c:v>62.12</c:v>
                </c:pt>
                <c:pt idx="1159">
                  <c:v>62.12</c:v>
                </c:pt>
                <c:pt idx="1160">
                  <c:v>62.12</c:v>
                </c:pt>
                <c:pt idx="1161">
                  <c:v>62.122999999999998</c:v>
                </c:pt>
                <c:pt idx="1162">
                  <c:v>62.122999999999998</c:v>
                </c:pt>
                <c:pt idx="1163">
                  <c:v>62.121000000000002</c:v>
                </c:pt>
                <c:pt idx="1164">
                  <c:v>62.118000000000002</c:v>
                </c:pt>
                <c:pt idx="1165">
                  <c:v>62.119</c:v>
                </c:pt>
                <c:pt idx="1166">
                  <c:v>62.124000000000002</c:v>
                </c:pt>
                <c:pt idx="1167">
                  <c:v>62.112000000000002</c:v>
                </c:pt>
                <c:pt idx="1168">
                  <c:v>62.112000000000002</c:v>
                </c:pt>
                <c:pt idx="1169">
                  <c:v>62.122</c:v>
                </c:pt>
                <c:pt idx="1170">
                  <c:v>62.121000000000002</c:v>
                </c:pt>
                <c:pt idx="1171">
                  <c:v>62.121000000000002</c:v>
                </c:pt>
                <c:pt idx="1172">
                  <c:v>62.115000000000002</c:v>
                </c:pt>
                <c:pt idx="1173">
                  <c:v>62.125999999999998</c:v>
                </c:pt>
                <c:pt idx="1174">
                  <c:v>62.109000000000002</c:v>
                </c:pt>
                <c:pt idx="1175">
                  <c:v>62.112000000000002</c:v>
                </c:pt>
                <c:pt idx="1176">
                  <c:v>62.112000000000002</c:v>
                </c:pt>
                <c:pt idx="1177">
                  <c:v>62.113999999999997</c:v>
                </c:pt>
                <c:pt idx="1178">
                  <c:v>62.115000000000002</c:v>
                </c:pt>
                <c:pt idx="1179">
                  <c:v>62.115000000000002</c:v>
                </c:pt>
                <c:pt idx="1180">
                  <c:v>62.118000000000002</c:v>
                </c:pt>
                <c:pt idx="1181">
                  <c:v>62.112000000000002</c:v>
                </c:pt>
                <c:pt idx="1182">
                  <c:v>62.118000000000002</c:v>
                </c:pt>
                <c:pt idx="1183">
                  <c:v>62.118000000000002</c:v>
                </c:pt>
                <c:pt idx="1184">
                  <c:v>62.115000000000002</c:v>
                </c:pt>
                <c:pt idx="1185">
                  <c:v>62.115000000000002</c:v>
                </c:pt>
                <c:pt idx="1186">
                  <c:v>62.116</c:v>
                </c:pt>
                <c:pt idx="1187">
                  <c:v>62.116</c:v>
                </c:pt>
                <c:pt idx="1188">
                  <c:v>62.113</c:v>
                </c:pt>
                <c:pt idx="1189">
                  <c:v>62.11</c:v>
                </c:pt>
                <c:pt idx="1190">
                  <c:v>62.11</c:v>
                </c:pt>
                <c:pt idx="1191">
                  <c:v>62.109000000000002</c:v>
                </c:pt>
                <c:pt idx="1192">
                  <c:v>62.113999999999997</c:v>
                </c:pt>
                <c:pt idx="1193">
                  <c:v>62.113999999999997</c:v>
                </c:pt>
                <c:pt idx="1194">
                  <c:v>62.106000000000002</c:v>
                </c:pt>
                <c:pt idx="1195">
                  <c:v>62.106000000000002</c:v>
                </c:pt>
                <c:pt idx="1196">
                  <c:v>62.110999999999997</c:v>
                </c:pt>
                <c:pt idx="1197">
                  <c:v>62.107999999999997</c:v>
                </c:pt>
                <c:pt idx="1198">
                  <c:v>62.107999999999997</c:v>
                </c:pt>
                <c:pt idx="1199">
                  <c:v>62.106999999999999</c:v>
                </c:pt>
                <c:pt idx="1200">
                  <c:v>62.11</c:v>
                </c:pt>
                <c:pt idx="1201">
                  <c:v>62.11</c:v>
                </c:pt>
                <c:pt idx="1202">
                  <c:v>62.100999999999999</c:v>
                </c:pt>
                <c:pt idx="1203">
                  <c:v>62.107999999999997</c:v>
                </c:pt>
                <c:pt idx="1204">
                  <c:v>62.107999999999997</c:v>
                </c:pt>
                <c:pt idx="1205">
                  <c:v>62.1</c:v>
                </c:pt>
                <c:pt idx="1206">
                  <c:v>62.11</c:v>
                </c:pt>
                <c:pt idx="1207">
                  <c:v>62.1</c:v>
                </c:pt>
                <c:pt idx="1208">
                  <c:v>62.1</c:v>
                </c:pt>
                <c:pt idx="1209">
                  <c:v>62.106999999999999</c:v>
                </c:pt>
                <c:pt idx="1210">
                  <c:v>62.100999999999999</c:v>
                </c:pt>
                <c:pt idx="1211">
                  <c:v>62.098999999999997</c:v>
                </c:pt>
                <c:pt idx="1212">
                  <c:v>62.101999999999997</c:v>
                </c:pt>
                <c:pt idx="1213">
                  <c:v>62.101999999999997</c:v>
                </c:pt>
                <c:pt idx="1214">
                  <c:v>62.101999999999997</c:v>
                </c:pt>
                <c:pt idx="1215">
                  <c:v>62.101999999999997</c:v>
                </c:pt>
                <c:pt idx="1216">
                  <c:v>62.104999999999997</c:v>
                </c:pt>
                <c:pt idx="1217">
                  <c:v>62.104999999999997</c:v>
                </c:pt>
                <c:pt idx="1218">
                  <c:v>62.098999999999997</c:v>
                </c:pt>
                <c:pt idx="1219">
                  <c:v>62.103000000000002</c:v>
                </c:pt>
                <c:pt idx="1220">
                  <c:v>62.106000000000002</c:v>
                </c:pt>
                <c:pt idx="1221">
                  <c:v>62.094999999999999</c:v>
                </c:pt>
                <c:pt idx="1222">
                  <c:v>62.091999999999999</c:v>
                </c:pt>
                <c:pt idx="1223">
                  <c:v>62.103999999999999</c:v>
                </c:pt>
                <c:pt idx="1224">
                  <c:v>62.103999999999999</c:v>
                </c:pt>
                <c:pt idx="1225">
                  <c:v>62.097999999999999</c:v>
                </c:pt>
                <c:pt idx="1226">
                  <c:v>62.098999999999997</c:v>
                </c:pt>
                <c:pt idx="1227">
                  <c:v>62.1</c:v>
                </c:pt>
                <c:pt idx="1228">
                  <c:v>62.1</c:v>
                </c:pt>
                <c:pt idx="1229">
                  <c:v>62.101999999999997</c:v>
                </c:pt>
                <c:pt idx="1230">
                  <c:v>62.097000000000001</c:v>
                </c:pt>
                <c:pt idx="1231">
                  <c:v>62.097000000000001</c:v>
                </c:pt>
                <c:pt idx="1232">
                  <c:v>62.094999999999999</c:v>
                </c:pt>
                <c:pt idx="1233">
                  <c:v>62.097999999999999</c:v>
                </c:pt>
                <c:pt idx="1234">
                  <c:v>62.085000000000001</c:v>
                </c:pt>
                <c:pt idx="1235">
                  <c:v>62.093000000000004</c:v>
                </c:pt>
                <c:pt idx="1236">
                  <c:v>62.093000000000004</c:v>
                </c:pt>
                <c:pt idx="1237">
                  <c:v>62.088999999999999</c:v>
                </c:pt>
                <c:pt idx="1238">
                  <c:v>62.088999999999999</c:v>
                </c:pt>
                <c:pt idx="1239">
                  <c:v>62.100999999999999</c:v>
                </c:pt>
                <c:pt idx="1240">
                  <c:v>62.093000000000004</c:v>
                </c:pt>
                <c:pt idx="1241">
                  <c:v>62.093000000000004</c:v>
                </c:pt>
                <c:pt idx="1242">
                  <c:v>62.087000000000003</c:v>
                </c:pt>
                <c:pt idx="1243">
                  <c:v>62.095999999999997</c:v>
                </c:pt>
                <c:pt idx="1244">
                  <c:v>62.088000000000001</c:v>
                </c:pt>
                <c:pt idx="1245">
                  <c:v>62.091000000000001</c:v>
                </c:pt>
                <c:pt idx="1246">
                  <c:v>62.091999999999999</c:v>
                </c:pt>
                <c:pt idx="1247">
                  <c:v>62.091999999999999</c:v>
                </c:pt>
                <c:pt idx="1248">
                  <c:v>62.100999999999999</c:v>
                </c:pt>
                <c:pt idx="1249">
                  <c:v>62.084000000000003</c:v>
                </c:pt>
                <c:pt idx="1250">
                  <c:v>62.091000000000001</c:v>
                </c:pt>
                <c:pt idx="1251">
                  <c:v>62.088000000000001</c:v>
                </c:pt>
                <c:pt idx="1252">
                  <c:v>62.088000000000001</c:v>
                </c:pt>
                <c:pt idx="1253">
                  <c:v>62.095999999999997</c:v>
                </c:pt>
                <c:pt idx="1254">
                  <c:v>62.095999999999997</c:v>
                </c:pt>
                <c:pt idx="1255">
                  <c:v>62.091000000000001</c:v>
                </c:pt>
                <c:pt idx="1256">
                  <c:v>62.09</c:v>
                </c:pt>
                <c:pt idx="1257">
                  <c:v>62.085000000000001</c:v>
                </c:pt>
                <c:pt idx="1258">
                  <c:v>62.085000000000001</c:v>
                </c:pt>
                <c:pt idx="1259">
                  <c:v>62.094999999999999</c:v>
                </c:pt>
                <c:pt idx="1260">
                  <c:v>62.094999999999999</c:v>
                </c:pt>
                <c:pt idx="1261">
                  <c:v>62.082999999999998</c:v>
                </c:pt>
                <c:pt idx="1262">
                  <c:v>62.082000000000001</c:v>
                </c:pt>
                <c:pt idx="1263">
                  <c:v>62.094999999999999</c:v>
                </c:pt>
                <c:pt idx="1264">
                  <c:v>62.088999999999999</c:v>
                </c:pt>
                <c:pt idx="1265">
                  <c:v>62.088999999999999</c:v>
                </c:pt>
                <c:pt idx="1266">
                  <c:v>62.088000000000001</c:v>
                </c:pt>
                <c:pt idx="1267">
                  <c:v>62.082999999999998</c:v>
                </c:pt>
                <c:pt idx="1268">
                  <c:v>62.082999999999998</c:v>
                </c:pt>
                <c:pt idx="1269">
                  <c:v>62.082999999999998</c:v>
                </c:pt>
                <c:pt idx="1270">
                  <c:v>62.091000000000001</c:v>
                </c:pt>
                <c:pt idx="1271">
                  <c:v>62.081000000000003</c:v>
                </c:pt>
                <c:pt idx="1272">
                  <c:v>62.081000000000003</c:v>
                </c:pt>
                <c:pt idx="1273">
                  <c:v>62.078000000000003</c:v>
                </c:pt>
                <c:pt idx="1274">
                  <c:v>62.075000000000003</c:v>
                </c:pt>
                <c:pt idx="1275">
                  <c:v>62.081000000000003</c:v>
                </c:pt>
                <c:pt idx="1276">
                  <c:v>62.081000000000003</c:v>
                </c:pt>
                <c:pt idx="1277">
                  <c:v>62.085000000000001</c:v>
                </c:pt>
                <c:pt idx="1278">
                  <c:v>62.087000000000003</c:v>
                </c:pt>
                <c:pt idx="1279">
                  <c:v>62.081000000000003</c:v>
                </c:pt>
                <c:pt idx="1280">
                  <c:v>62.091999999999999</c:v>
                </c:pt>
                <c:pt idx="1281">
                  <c:v>62.091999999999999</c:v>
                </c:pt>
                <c:pt idx="1282">
                  <c:v>62.076999999999998</c:v>
                </c:pt>
                <c:pt idx="1283">
                  <c:v>62.085999999999999</c:v>
                </c:pt>
                <c:pt idx="1284">
                  <c:v>62.085999999999999</c:v>
                </c:pt>
                <c:pt idx="1285">
                  <c:v>62.076000000000001</c:v>
                </c:pt>
                <c:pt idx="1286">
                  <c:v>62.084000000000003</c:v>
                </c:pt>
                <c:pt idx="1287">
                  <c:v>62.076999999999998</c:v>
                </c:pt>
                <c:pt idx="1288">
                  <c:v>62.078000000000003</c:v>
                </c:pt>
                <c:pt idx="1289">
                  <c:v>62.078000000000003</c:v>
                </c:pt>
                <c:pt idx="1290">
                  <c:v>62.082999999999998</c:v>
                </c:pt>
                <c:pt idx="1291">
                  <c:v>62.08</c:v>
                </c:pt>
                <c:pt idx="1292">
                  <c:v>62.072000000000003</c:v>
                </c:pt>
                <c:pt idx="1293">
                  <c:v>62.078000000000003</c:v>
                </c:pt>
                <c:pt idx="1294">
                  <c:v>62.079000000000001</c:v>
                </c:pt>
                <c:pt idx="1295">
                  <c:v>62.079000000000001</c:v>
                </c:pt>
                <c:pt idx="1296">
                  <c:v>62.072000000000003</c:v>
                </c:pt>
                <c:pt idx="1297">
                  <c:v>62.070999999999998</c:v>
                </c:pt>
                <c:pt idx="1298">
                  <c:v>62.073999999999998</c:v>
                </c:pt>
                <c:pt idx="1299">
                  <c:v>62.073999999999998</c:v>
                </c:pt>
                <c:pt idx="1300">
                  <c:v>62.073999999999998</c:v>
                </c:pt>
                <c:pt idx="1301">
                  <c:v>62.070999999999998</c:v>
                </c:pt>
                <c:pt idx="1302">
                  <c:v>62.066000000000003</c:v>
                </c:pt>
                <c:pt idx="1303">
                  <c:v>62.075000000000003</c:v>
                </c:pt>
                <c:pt idx="1304">
                  <c:v>62.067999999999998</c:v>
                </c:pt>
                <c:pt idx="1305">
                  <c:v>62.067999999999998</c:v>
                </c:pt>
                <c:pt idx="1306">
                  <c:v>62.081000000000003</c:v>
                </c:pt>
                <c:pt idx="1307">
                  <c:v>62.073999999999998</c:v>
                </c:pt>
                <c:pt idx="1308">
                  <c:v>62.073999999999998</c:v>
                </c:pt>
                <c:pt idx="1309">
                  <c:v>62.067999999999998</c:v>
                </c:pt>
                <c:pt idx="1310">
                  <c:v>62.07</c:v>
                </c:pt>
                <c:pt idx="1311">
                  <c:v>62.073999999999998</c:v>
                </c:pt>
                <c:pt idx="1312">
                  <c:v>62.066000000000003</c:v>
                </c:pt>
                <c:pt idx="1313">
                  <c:v>62.070999999999998</c:v>
                </c:pt>
                <c:pt idx="1314">
                  <c:v>62.064999999999998</c:v>
                </c:pt>
                <c:pt idx="1315">
                  <c:v>62.064999999999998</c:v>
                </c:pt>
                <c:pt idx="1316">
                  <c:v>62.069000000000003</c:v>
                </c:pt>
                <c:pt idx="1317">
                  <c:v>62.075000000000003</c:v>
                </c:pt>
                <c:pt idx="1318">
                  <c:v>62.07</c:v>
                </c:pt>
                <c:pt idx="1319">
                  <c:v>62.07</c:v>
                </c:pt>
                <c:pt idx="1320">
                  <c:v>62.066000000000003</c:v>
                </c:pt>
                <c:pt idx="1321">
                  <c:v>62.061</c:v>
                </c:pt>
                <c:pt idx="1322">
                  <c:v>62.061999999999998</c:v>
                </c:pt>
                <c:pt idx="1323">
                  <c:v>62.072000000000003</c:v>
                </c:pt>
                <c:pt idx="1324">
                  <c:v>62.066000000000003</c:v>
                </c:pt>
                <c:pt idx="1325">
                  <c:v>62.066000000000003</c:v>
                </c:pt>
                <c:pt idx="1326">
                  <c:v>62.055999999999997</c:v>
                </c:pt>
                <c:pt idx="1327">
                  <c:v>62.067</c:v>
                </c:pt>
                <c:pt idx="1328">
                  <c:v>62.055999999999997</c:v>
                </c:pt>
                <c:pt idx="1329">
                  <c:v>62.061</c:v>
                </c:pt>
                <c:pt idx="1330">
                  <c:v>62.070999999999998</c:v>
                </c:pt>
                <c:pt idx="1331">
                  <c:v>62.061</c:v>
                </c:pt>
                <c:pt idx="1332">
                  <c:v>62.061</c:v>
                </c:pt>
                <c:pt idx="1333">
                  <c:v>62.066000000000003</c:v>
                </c:pt>
                <c:pt idx="1334">
                  <c:v>62.058</c:v>
                </c:pt>
                <c:pt idx="1335">
                  <c:v>62.058999999999997</c:v>
                </c:pt>
                <c:pt idx="1336">
                  <c:v>62.058999999999997</c:v>
                </c:pt>
                <c:pt idx="1337">
                  <c:v>62.067999999999998</c:v>
                </c:pt>
                <c:pt idx="1338">
                  <c:v>62.066000000000003</c:v>
                </c:pt>
                <c:pt idx="1339">
                  <c:v>62.066000000000003</c:v>
                </c:pt>
                <c:pt idx="1340">
                  <c:v>62.057000000000002</c:v>
                </c:pt>
                <c:pt idx="1341">
                  <c:v>62.072000000000003</c:v>
                </c:pt>
                <c:pt idx="1342">
                  <c:v>62.055999999999997</c:v>
                </c:pt>
                <c:pt idx="1343">
                  <c:v>62.06</c:v>
                </c:pt>
                <c:pt idx="1344">
                  <c:v>62.066000000000003</c:v>
                </c:pt>
                <c:pt idx="1345">
                  <c:v>62.055999999999997</c:v>
                </c:pt>
                <c:pt idx="1346">
                  <c:v>62.055999999999997</c:v>
                </c:pt>
                <c:pt idx="1347">
                  <c:v>62.055999999999997</c:v>
                </c:pt>
                <c:pt idx="1348">
                  <c:v>62.052999999999997</c:v>
                </c:pt>
                <c:pt idx="1349">
                  <c:v>62.066000000000003</c:v>
                </c:pt>
                <c:pt idx="1350">
                  <c:v>62.066000000000003</c:v>
                </c:pt>
                <c:pt idx="1351">
                  <c:v>62.05</c:v>
                </c:pt>
                <c:pt idx="1352">
                  <c:v>62.05</c:v>
                </c:pt>
                <c:pt idx="1353">
                  <c:v>62.054000000000002</c:v>
                </c:pt>
                <c:pt idx="1354">
                  <c:v>62.061999999999998</c:v>
                </c:pt>
                <c:pt idx="1355">
                  <c:v>62.061999999999998</c:v>
                </c:pt>
                <c:pt idx="1356">
                  <c:v>62.064</c:v>
                </c:pt>
                <c:pt idx="1357">
                  <c:v>62.064</c:v>
                </c:pt>
                <c:pt idx="1358">
                  <c:v>62.052</c:v>
                </c:pt>
                <c:pt idx="1359">
                  <c:v>62.058</c:v>
                </c:pt>
                <c:pt idx="1360">
                  <c:v>62.063000000000002</c:v>
                </c:pt>
                <c:pt idx="1361">
                  <c:v>62.054000000000002</c:v>
                </c:pt>
                <c:pt idx="1362">
                  <c:v>62.045999999999999</c:v>
                </c:pt>
                <c:pt idx="1363">
                  <c:v>62.054000000000002</c:v>
                </c:pt>
                <c:pt idx="1364">
                  <c:v>62.048999999999999</c:v>
                </c:pt>
                <c:pt idx="1365">
                  <c:v>62.05</c:v>
                </c:pt>
                <c:pt idx="1366">
                  <c:v>62.058</c:v>
                </c:pt>
                <c:pt idx="1367">
                  <c:v>62.057000000000002</c:v>
                </c:pt>
                <c:pt idx="1368">
                  <c:v>62.055</c:v>
                </c:pt>
                <c:pt idx="1369">
                  <c:v>62.055</c:v>
                </c:pt>
                <c:pt idx="1370">
                  <c:v>62.055</c:v>
                </c:pt>
                <c:pt idx="1371">
                  <c:v>62.048999999999999</c:v>
                </c:pt>
                <c:pt idx="1372">
                  <c:v>62.048999999999999</c:v>
                </c:pt>
                <c:pt idx="1373">
                  <c:v>62.048000000000002</c:v>
                </c:pt>
                <c:pt idx="1374">
                  <c:v>62.048000000000002</c:v>
                </c:pt>
                <c:pt idx="1375">
                  <c:v>62.042000000000002</c:v>
                </c:pt>
                <c:pt idx="1376">
                  <c:v>62.042000000000002</c:v>
                </c:pt>
                <c:pt idx="1377">
                  <c:v>62.057000000000002</c:v>
                </c:pt>
                <c:pt idx="1378">
                  <c:v>62.045000000000002</c:v>
                </c:pt>
                <c:pt idx="1379">
                  <c:v>62.05</c:v>
                </c:pt>
                <c:pt idx="1380">
                  <c:v>62.05</c:v>
                </c:pt>
                <c:pt idx="1381">
                  <c:v>62.054000000000002</c:v>
                </c:pt>
                <c:pt idx="1382">
                  <c:v>62.04</c:v>
                </c:pt>
                <c:pt idx="1383">
                  <c:v>62.04</c:v>
                </c:pt>
                <c:pt idx="1384">
                  <c:v>62.055</c:v>
                </c:pt>
                <c:pt idx="1385">
                  <c:v>62.045999999999999</c:v>
                </c:pt>
                <c:pt idx="1386">
                  <c:v>62.05</c:v>
                </c:pt>
                <c:pt idx="1387">
                  <c:v>62.051000000000002</c:v>
                </c:pt>
                <c:pt idx="1388">
                  <c:v>62.046999999999997</c:v>
                </c:pt>
                <c:pt idx="1389">
                  <c:v>62.046999999999997</c:v>
                </c:pt>
                <c:pt idx="1390">
                  <c:v>62.048000000000002</c:v>
                </c:pt>
                <c:pt idx="1391">
                  <c:v>62.045999999999999</c:v>
                </c:pt>
                <c:pt idx="1392">
                  <c:v>62.045999999999999</c:v>
                </c:pt>
                <c:pt idx="1393">
                  <c:v>62.052</c:v>
                </c:pt>
                <c:pt idx="1394">
                  <c:v>62.052</c:v>
                </c:pt>
                <c:pt idx="1395">
                  <c:v>62.045999999999999</c:v>
                </c:pt>
                <c:pt idx="1396">
                  <c:v>62.045999999999999</c:v>
                </c:pt>
                <c:pt idx="1397">
                  <c:v>62.057000000000002</c:v>
                </c:pt>
                <c:pt idx="1398">
                  <c:v>62.043999999999997</c:v>
                </c:pt>
                <c:pt idx="1399">
                  <c:v>62.04</c:v>
                </c:pt>
                <c:pt idx="1400">
                  <c:v>62.04</c:v>
                </c:pt>
                <c:pt idx="1401">
                  <c:v>62.034999999999997</c:v>
                </c:pt>
                <c:pt idx="1402">
                  <c:v>62.037999999999997</c:v>
                </c:pt>
                <c:pt idx="1403">
                  <c:v>62.037999999999997</c:v>
                </c:pt>
                <c:pt idx="1404">
                  <c:v>62.045000000000002</c:v>
                </c:pt>
                <c:pt idx="1405">
                  <c:v>62.048999999999999</c:v>
                </c:pt>
                <c:pt idx="1406">
                  <c:v>62.034999999999997</c:v>
                </c:pt>
                <c:pt idx="1407">
                  <c:v>62.046999999999997</c:v>
                </c:pt>
                <c:pt idx="1408">
                  <c:v>62.046999999999997</c:v>
                </c:pt>
                <c:pt idx="1409">
                  <c:v>62.039000000000001</c:v>
                </c:pt>
                <c:pt idx="1410">
                  <c:v>62.036999999999999</c:v>
                </c:pt>
                <c:pt idx="1411">
                  <c:v>62.027999999999999</c:v>
                </c:pt>
                <c:pt idx="1412">
                  <c:v>62.030999999999999</c:v>
                </c:pt>
                <c:pt idx="1413">
                  <c:v>62.030999999999999</c:v>
                </c:pt>
                <c:pt idx="1414">
                  <c:v>62.036999999999999</c:v>
                </c:pt>
                <c:pt idx="1415">
                  <c:v>62.031999999999996</c:v>
                </c:pt>
                <c:pt idx="1416">
                  <c:v>62.040999999999997</c:v>
                </c:pt>
                <c:pt idx="1417">
                  <c:v>62.048000000000002</c:v>
                </c:pt>
                <c:pt idx="1418">
                  <c:v>62.03</c:v>
                </c:pt>
                <c:pt idx="1419">
                  <c:v>62.04</c:v>
                </c:pt>
                <c:pt idx="1420">
                  <c:v>62.033999999999999</c:v>
                </c:pt>
                <c:pt idx="1421">
                  <c:v>62.033999999999999</c:v>
                </c:pt>
                <c:pt idx="1422">
                  <c:v>62.027999999999999</c:v>
                </c:pt>
                <c:pt idx="1423">
                  <c:v>62.027999999999999</c:v>
                </c:pt>
                <c:pt idx="1424">
                  <c:v>62.03</c:v>
                </c:pt>
                <c:pt idx="1425">
                  <c:v>62.03</c:v>
                </c:pt>
                <c:pt idx="1426">
                  <c:v>62.040999999999997</c:v>
                </c:pt>
                <c:pt idx="1427">
                  <c:v>62.040999999999997</c:v>
                </c:pt>
                <c:pt idx="1428">
                  <c:v>62.03</c:v>
                </c:pt>
                <c:pt idx="1429">
                  <c:v>62.03</c:v>
                </c:pt>
                <c:pt idx="1430">
                  <c:v>62.03</c:v>
                </c:pt>
                <c:pt idx="1431">
                  <c:v>62.029000000000003</c:v>
                </c:pt>
                <c:pt idx="1432">
                  <c:v>62.034999999999997</c:v>
                </c:pt>
                <c:pt idx="1433">
                  <c:v>62.034999999999997</c:v>
                </c:pt>
                <c:pt idx="1434">
                  <c:v>62.033000000000001</c:v>
                </c:pt>
                <c:pt idx="1435">
                  <c:v>62.027999999999999</c:v>
                </c:pt>
                <c:pt idx="1436">
                  <c:v>62.030999999999999</c:v>
                </c:pt>
                <c:pt idx="1437">
                  <c:v>62.030999999999999</c:v>
                </c:pt>
                <c:pt idx="1438">
                  <c:v>62.02</c:v>
                </c:pt>
                <c:pt idx="1439">
                  <c:v>62.033000000000001</c:v>
                </c:pt>
                <c:pt idx="1440">
                  <c:v>62.033999999999999</c:v>
                </c:pt>
                <c:pt idx="1441">
                  <c:v>62.033999999999999</c:v>
                </c:pt>
                <c:pt idx="1442">
                  <c:v>62.026000000000003</c:v>
                </c:pt>
                <c:pt idx="1443">
                  <c:v>62.026000000000003</c:v>
                </c:pt>
                <c:pt idx="1444">
                  <c:v>62.024000000000001</c:v>
                </c:pt>
                <c:pt idx="1445">
                  <c:v>62.024000000000001</c:v>
                </c:pt>
                <c:pt idx="1446">
                  <c:v>62.024000000000001</c:v>
                </c:pt>
                <c:pt idx="1447">
                  <c:v>62.024000000000001</c:v>
                </c:pt>
                <c:pt idx="1448">
                  <c:v>62.021000000000001</c:v>
                </c:pt>
                <c:pt idx="1449">
                  <c:v>62.030999999999999</c:v>
                </c:pt>
                <c:pt idx="1450">
                  <c:v>62.027999999999999</c:v>
                </c:pt>
                <c:pt idx="1451">
                  <c:v>62.027999999999999</c:v>
                </c:pt>
                <c:pt idx="1452">
                  <c:v>62.018999999999998</c:v>
                </c:pt>
                <c:pt idx="1453">
                  <c:v>62.030999999999999</c:v>
                </c:pt>
                <c:pt idx="1454">
                  <c:v>62.023000000000003</c:v>
                </c:pt>
                <c:pt idx="1455">
                  <c:v>62.029000000000003</c:v>
                </c:pt>
                <c:pt idx="1456">
                  <c:v>62.029000000000003</c:v>
                </c:pt>
                <c:pt idx="1457">
                  <c:v>62.024999999999999</c:v>
                </c:pt>
                <c:pt idx="1458">
                  <c:v>62.024999999999999</c:v>
                </c:pt>
                <c:pt idx="1459">
                  <c:v>62.021999999999998</c:v>
                </c:pt>
                <c:pt idx="1460">
                  <c:v>62.021999999999998</c:v>
                </c:pt>
                <c:pt idx="1461">
                  <c:v>62.033000000000001</c:v>
                </c:pt>
                <c:pt idx="1462">
                  <c:v>62.015999999999998</c:v>
                </c:pt>
                <c:pt idx="1463">
                  <c:v>62.015999999999998</c:v>
                </c:pt>
                <c:pt idx="1464">
                  <c:v>62.02</c:v>
                </c:pt>
                <c:pt idx="1465">
                  <c:v>62.02</c:v>
                </c:pt>
                <c:pt idx="1466">
                  <c:v>62.021999999999998</c:v>
                </c:pt>
                <c:pt idx="1467">
                  <c:v>62.03</c:v>
                </c:pt>
                <c:pt idx="1468">
                  <c:v>62.021000000000001</c:v>
                </c:pt>
                <c:pt idx="1469">
                  <c:v>62.017000000000003</c:v>
                </c:pt>
                <c:pt idx="1470">
                  <c:v>62.017000000000003</c:v>
                </c:pt>
                <c:pt idx="1471">
                  <c:v>62.018000000000001</c:v>
                </c:pt>
                <c:pt idx="1472">
                  <c:v>62.018999999999998</c:v>
                </c:pt>
                <c:pt idx="1473">
                  <c:v>62.023000000000003</c:v>
                </c:pt>
                <c:pt idx="1474">
                  <c:v>62.023000000000003</c:v>
                </c:pt>
                <c:pt idx="1475">
                  <c:v>62.014000000000003</c:v>
                </c:pt>
                <c:pt idx="1476">
                  <c:v>62.021000000000001</c:v>
                </c:pt>
                <c:pt idx="1477">
                  <c:v>62.021999999999998</c:v>
                </c:pt>
                <c:pt idx="1478">
                  <c:v>62.021999999999998</c:v>
                </c:pt>
                <c:pt idx="1479">
                  <c:v>62.018000000000001</c:v>
                </c:pt>
                <c:pt idx="1480">
                  <c:v>62.031999999999996</c:v>
                </c:pt>
                <c:pt idx="1481">
                  <c:v>62.009</c:v>
                </c:pt>
                <c:pt idx="1482">
                  <c:v>62.012</c:v>
                </c:pt>
                <c:pt idx="1483">
                  <c:v>62.012</c:v>
                </c:pt>
                <c:pt idx="1484">
                  <c:v>62.012999999999998</c:v>
                </c:pt>
                <c:pt idx="1485">
                  <c:v>62.012999999999998</c:v>
                </c:pt>
                <c:pt idx="1486">
                  <c:v>62.018999999999998</c:v>
                </c:pt>
                <c:pt idx="1487">
                  <c:v>62.018999999999998</c:v>
                </c:pt>
                <c:pt idx="1488">
                  <c:v>62.015999999999998</c:v>
                </c:pt>
                <c:pt idx="1489">
                  <c:v>62.01</c:v>
                </c:pt>
                <c:pt idx="1490">
                  <c:v>62.015000000000001</c:v>
                </c:pt>
                <c:pt idx="1491">
                  <c:v>62.015000000000001</c:v>
                </c:pt>
                <c:pt idx="1492">
                  <c:v>62.01</c:v>
                </c:pt>
                <c:pt idx="1493">
                  <c:v>62.02</c:v>
                </c:pt>
                <c:pt idx="1494">
                  <c:v>62.015999999999998</c:v>
                </c:pt>
                <c:pt idx="1495">
                  <c:v>62.015999999999998</c:v>
                </c:pt>
                <c:pt idx="1496">
                  <c:v>62.005000000000003</c:v>
                </c:pt>
                <c:pt idx="1497">
                  <c:v>62.018999999999998</c:v>
                </c:pt>
                <c:pt idx="1498">
                  <c:v>62.018999999999998</c:v>
                </c:pt>
                <c:pt idx="1499">
                  <c:v>62.015000000000001</c:v>
                </c:pt>
                <c:pt idx="1500">
                  <c:v>62.01</c:v>
                </c:pt>
                <c:pt idx="1501">
                  <c:v>62.01</c:v>
                </c:pt>
                <c:pt idx="1502">
                  <c:v>62.000999999999998</c:v>
                </c:pt>
                <c:pt idx="1503">
                  <c:v>62.000999999999998</c:v>
                </c:pt>
                <c:pt idx="1504">
                  <c:v>62.012</c:v>
                </c:pt>
                <c:pt idx="1505">
                  <c:v>62.002000000000002</c:v>
                </c:pt>
                <c:pt idx="1506">
                  <c:v>62.012</c:v>
                </c:pt>
                <c:pt idx="1507">
                  <c:v>62.021000000000001</c:v>
                </c:pt>
                <c:pt idx="1508">
                  <c:v>62.006</c:v>
                </c:pt>
                <c:pt idx="1509">
                  <c:v>62.005000000000003</c:v>
                </c:pt>
                <c:pt idx="1510">
                  <c:v>62.005000000000003</c:v>
                </c:pt>
                <c:pt idx="1511">
                  <c:v>62.006</c:v>
                </c:pt>
                <c:pt idx="1512">
                  <c:v>61.999000000000002</c:v>
                </c:pt>
                <c:pt idx="1513">
                  <c:v>61.999000000000002</c:v>
                </c:pt>
                <c:pt idx="1514">
                  <c:v>62.012999999999998</c:v>
                </c:pt>
                <c:pt idx="1515">
                  <c:v>62.005000000000003</c:v>
                </c:pt>
                <c:pt idx="1516">
                  <c:v>62.005000000000003</c:v>
                </c:pt>
                <c:pt idx="1517">
                  <c:v>62.018000000000001</c:v>
                </c:pt>
                <c:pt idx="1518">
                  <c:v>62.006999999999998</c:v>
                </c:pt>
                <c:pt idx="1519">
                  <c:v>62.006999999999998</c:v>
                </c:pt>
                <c:pt idx="1520">
                  <c:v>62.009</c:v>
                </c:pt>
                <c:pt idx="1521">
                  <c:v>62.009</c:v>
                </c:pt>
                <c:pt idx="1522">
                  <c:v>61.997</c:v>
                </c:pt>
                <c:pt idx="1523">
                  <c:v>61.997</c:v>
                </c:pt>
                <c:pt idx="1524">
                  <c:v>62.006</c:v>
                </c:pt>
                <c:pt idx="1525">
                  <c:v>62.006</c:v>
                </c:pt>
                <c:pt idx="1526">
                  <c:v>61.997</c:v>
                </c:pt>
                <c:pt idx="1527">
                  <c:v>62.006</c:v>
                </c:pt>
                <c:pt idx="1528">
                  <c:v>62.000999999999998</c:v>
                </c:pt>
                <c:pt idx="1529">
                  <c:v>61.997999999999998</c:v>
                </c:pt>
                <c:pt idx="1530">
                  <c:v>61.997999999999998</c:v>
                </c:pt>
                <c:pt idx="1531">
                  <c:v>62.006</c:v>
                </c:pt>
                <c:pt idx="1532">
                  <c:v>61.991999999999997</c:v>
                </c:pt>
                <c:pt idx="1533">
                  <c:v>62.006</c:v>
                </c:pt>
                <c:pt idx="1534">
                  <c:v>62.003999999999998</c:v>
                </c:pt>
                <c:pt idx="1535">
                  <c:v>62.003999999999998</c:v>
                </c:pt>
                <c:pt idx="1536">
                  <c:v>61.997</c:v>
                </c:pt>
                <c:pt idx="1537">
                  <c:v>61.997</c:v>
                </c:pt>
                <c:pt idx="1538">
                  <c:v>62.005000000000003</c:v>
                </c:pt>
                <c:pt idx="1539">
                  <c:v>61.994999999999997</c:v>
                </c:pt>
                <c:pt idx="1540">
                  <c:v>61.994999999999997</c:v>
                </c:pt>
                <c:pt idx="1541">
                  <c:v>62.005000000000003</c:v>
                </c:pt>
                <c:pt idx="1542">
                  <c:v>62.005000000000003</c:v>
                </c:pt>
                <c:pt idx="1543">
                  <c:v>61.997</c:v>
                </c:pt>
                <c:pt idx="1544">
                  <c:v>62</c:v>
                </c:pt>
                <c:pt idx="1545">
                  <c:v>61.991999999999997</c:v>
                </c:pt>
                <c:pt idx="1546">
                  <c:v>62.000999999999998</c:v>
                </c:pt>
                <c:pt idx="1547">
                  <c:v>62.000999999999998</c:v>
                </c:pt>
                <c:pt idx="1548">
                  <c:v>61.997999999999998</c:v>
                </c:pt>
                <c:pt idx="1549">
                  <c:v>61.997999999999998</c:v>
                </c:pt>
                <c:pt idx="1550">
                  <c:v>62.002000000000002</c:v>
                </c:pt>
                <c:pt idx="1551">
                  <c:v>61.997999999999998</c:v>
                </c:pt>
                <c:pt idx="1552">
                  <c:v>61.997999999999998</c:v>
                </c:pt>
                <c:pt idx="1553">
                  <c:v>61.997999999999998</c:v>
                </c:pt>
                <c:pt idx="1554">
                  <c:v>61.997999999999998</c:v>
                </c:pt>
                <c:pt idx="1555">
                  <c:v>61.988999999999997</c:v>
                </c:pt>
                <c:pt idx="1556">
                  <c:v>61.997</c:v>
                </c:pt>
                <c:pt idx="1557">
                  <c:v>62.003</c:v>
                </c:pt>
                <c:pt idx="1558">
                  <c:v>61.988999999999997</c:v>
                </c:pt>
                <c:pt idx="1559">
                  <c:v>61.988999999999997</c:v>
                </c:pt>
                <c:pt idx="1560">
                  <c:v>61.997</c:v>
                </c:pt>
                <c:pt idx="1561">
                  <c:v>61.988</c:v>
                </c:pt>
                <c:pt idx="1562">
                  <c:v>61.988</c:v>
                </c:pt>
                <c:pt idx="1563">
                  <c:v>61.99</c:v>
                </c:pt>
                <c:pt idx="1564">
                  <c:v>61.994</c:v>
                </c:pt>
                <c:pt idx="1565">
                  <c:v>61.994999999999997</c:v>
                </c:pt>
                <c:pt idx="1566">
                  <c:v>61.994999999999997</c:v>
                </c:pt>
                <c:pt idx="1567">
                  <c:v>61.999000000000002</c:v>
                </c:pt>
                <c:pt idx="1568">
                  <c:v>61.999000000000002</c:v>
                </c:pt>
                <c:pt idx="1569">
                  <c:v>61.993000000000002</c:v>
                </c:pt>
                <c:pt idx="1570">
                  <c:v>61.984999999999999</c:v>
                </c:pt>
                <c:pt idx="1571">
                  <c:v>61.99</c:v>
                </c:pt>
                <c:pt idx="1572">
                  <c:v>61.99</c:v>
                </c:pt>
                <c:pt idx="1573">
                  <c:v>61.993000000000002</c:v>
                </c:pt>
                <c:pt idx="1574">
                  <c:v>61.988999999999997</c:v>
                </c:pt>
                <c:pt idx="1575">
                  <c:v>61.988999999999997</c:v>
                </c:pt>
                <c:pt idx="1576">
                  <c:v>61.985999999999997</c:v>
                </c:pt>
                <c:pt idx="1577">
                  <c:v>61.991999999999997</c:v>
                </c:pt>
                <c:pt idx="1578">
                  <c:v>61.985999999999997</c:v>
                </c:pt>
                <c:pt idx="1579">
                  <c:v>61.985999999999997</c:v>
                </c:pt>
                <c:pt idx="1580">
                  <c:v>61.984999999999999</c:v>
                </c:pt>
                <c:pt idx="1581">
                  <c:v>61.978999999999999</c:v>
                </c:pt>
                <c:pt idx="1582">
                  <c:v>61.984000000000002</c:v>
                </c:pt>
                <c:pt idx="1583">
                  <c:v>61.984000000000002</c:v>
                </c:pt>
                <c:pt idx="1584">
                  <c:v>61.988</c:v>
                </c:pt>
                <c:pt idx="1585">
                  <c:v>61.982999999999997</c:v>
                </c:pt>
                <c:pt idx="1586">
                  <c:v>61.978000000000002</c:v>
                </c:pt>
                <c:pt idx="1587">
                  <c:v>61.985999999999997</c:v>
                </c:pt>
                <c:pt idx="1588">
                  <c:v>61.984000000000002</c:v>
                </c:pt>
                <c:pt idx="1589">
                  <c:v>61.984000000000002</c:v>
                </c:pt>
                <c:pt idx="1590">
                  <c:v>61.984999999999999</c:v>
                </c:pt>
                <c:pt idx="1591">
                  <c:v>61.984999999999999</c:v>
                </c:pt>
                <c:pt idx="1592">
                  <c:v>61.987000000000002</c:v>
                </c:pt>
                <c:pt idx="1593">
                  <c:v>61.991</c:v>
                </c:pt>
                <c:pt idx="1594">
                  <c:v>61.991</c:v>
                </c:pt>
                <c:pt idx="1595">
                  <c:v>61.985999999999997</c:v>
                </c:pt>
                <c:pt idx="1596">
                  <c:v>61.991</c:v>
                </c:pt>
                <c:pt idx="1597">
                  <c:v>61.994</c:v>
                </c:pt>
                <c:pt idx="1598">
                  <c:v>61.994</c:v>
                </c:pt>
                <c:pt idx="1599">
                  <c:v>61.985999999999997</c:v>
                </c:pt>
                <c:pt idx="1600">
                  <c:v>61.985999999999997</c:v>
                </c:pt>
                <c:pt idx="1601">
                  <c:v>61.978999999999999</c:v>
                </c:pt>
                <c:pt idx="1602">
                  <c:v>61.978999999999999</c:v>
                </c:pt>
                <c:pt idx="1603">
                  <c:v>61.985999999999997</c:v>
                </c:pt>
                <c:pt idx="1604">
                  <c:v>61.988</c:v>
                </c:pt>
                <c:pt idx="1605">
                  <c:v>61.988</c:v>
                </c:pt>
                <c:pt idx="1606">
                  <c:v>61.984999999999999</c:v>
                </c:pt>
                <c:pt idx="1607">
                  <c:v>61.984000000000002</c:v>
                </c:pt>
                <c:pt idx="1608">
                  <c:v>61.978999999999999</c:v>
                </c:pt>
                <c:pt idx="1609">
                  <c:v>61.978999999999999</c:v>
                </c:pt>
                <c:pt idx="1610">
                  <c:v>61.984000000000002</c:v>
                </c:pt>
                <c:pt idx="1611">
                  <c:v>61.976999999999997</c:v>
                </c:pt>
                <c:pt idx="1612">
                  <c:v>61.973999999999997</c:v>
                </c:pt>
                <c:pt idx="1613">
                  <c:v>61.98</c:v>
                </c:pt>
                <c:pt idx="1614">
                  <c:v>61.98</c:v>
                </c:pt>
                <c:pt idx="1615">
                  <c:v>61.969000000000001</c:v>
                </c:pt>
                <c:pt idx="1616">
                  <c:v>61.969000000000001</c:v>
                </c:pt>
                <c:pt idx="1617">
                  <c:v>61.973999999999997</c:v>
                </c:pt>
                <c:pt idx="1618">
                  <c:v>61.973999999999997</c:v>
                </c:pt>
                <c:pt idx="1619">
                  <c:v>61.978000000000002</c:v>
                </c:pt>
                <c:pt idx="1620">
                  <c:v>61.973999999999997</c:v>
                </c:pt>
                <c:pt idx="1621">
                  <c:v>61.973999999999997</c:v>
                </c:pt>
                <c:pt idx="1622">
                  <c:v>61.973999999999997</c:v>
                </c:pt>
                <c:pt idx="1623">
                  <c:v>61.975999999999999</c:v>
                </c:pt>
                <c:pt idx="1624">
                  <c:v>61.975000000000001</c:v>
                </c:pt>
                <c:pt idx="1625">
                  <c:v>61.975000000000001</c:v>
                </c:pt>
                <c:pt idx="1626">
                  <c:v>61.968000000000004</c:v>
                </c:pt>
                <c:pt idx="1627">
                  <c:v>61.981999999999999</c:v>
                </c:pt>
                <c:pt idx="1628">
                  <c:v>61.972000000000001</c:v>
                </c:pt>
                <c:pt idx="1629">
                  <c:v>61.972000000000001</c:v>
                </c:pt>
                <c:pt idx="1630">
                  <c:v>61.982999999999997</c:v>
                </c:pt>
                <c:pt idx="1631">
                  <c:v>61.972000000000001</c:v>
                </c:pt>
                <c:pt idx="1632">
                  <c:v>61.976999999999997</c:v>
                </c:pt>
                <c:pt idx="1633">
                  <c:v>61.976999999999997</c:v>
                </c:pt>
                <c:pt idx="1634">
                  <c:v>61.965000000000003</c:v>
                </c:pt>
                <c:pt idx="1635">
                  <c:v>61.966000000000001</c:v>
                </c:pt>
                <c:pt idx="1636">
                  <c:v>61.966000000000001</c:v>
                </c:pt>
                <c:pt idx="1637">
                  <c:v>61.972000000000001</c:v>
                </c:pt>
                <c:pt idx="1638">
                  <c:v>61.972999999999999</c:v>
                </c:pt>
                <c:pt idx="1639">
                  <c:v>61.972999999999999</c:v>
                </c:pt>
                <c:pt idx="1640">
                  <c:v>61.97</c:v>
                </c:pt>
                <c:pt idx="1641">
                  <c:v>61.970999999999997</c:v>
                </c:pt>
                <c:pt idx="1642">
                  <c:v>61.965000000000003</c:v>
                </c:pt>
                <c:pt idx="1643">
                  <c:v>61.970999999999997</c:v>
                </c:pt>
                <c:pt idx="1644">
                  <c:v>61.970999999999997</c:v>
                </c:pt>
                <c:pt idx="1645">
                  <c:v>61.969000000000001</c:v>
                </c:pt>
                <c:pt idx="1646">
                  <c:v>61.973999999999997</c:v>
                </c:pt>
                <c:pt idx="1647">
                  <c:v>61.973999999999997</c:v>
                </c:pt>
                <c:pt idx="1648">
                  <c:v>61.973999999999997</c:v>
                </c:pt>
                <c:pt idx="1649">
                  <c:v>61.973999999999997</c:v>
                </c:pt>
                <c:pt idx="1650">
                  <c:v>61.970999999999997</c:v>
                </c:pt>
                <c:pt idx="1651">
                  <c:v>61.965000000000003</c:v>
                </c:pt>
                <c:pt idx="1652">
                  <c:v>61.960999999999999</c:v>
                </c:pt>
                <c:pt idx="1653">
                  <c:v>61.960999999999999</c:v>
                </c:pt>
                <c:pt idx="1654">
                  <c:v>61.969000000000001</c:v>
                </c:pt>
                <c:pt idx="1655">
                  <c:v>61.960999999999999</c:v>
                </c:pt>
                <c:pt idx="1656">
                  <c:v>61.960999999999999</c:v>
                </c:pt>
                <c:pt idx="1657">
                  <c:v>61.975000000000001</c:v>
                </c:pt>
                <c:pt idx="1658">
                  <c:v>61.969000000000001</c:v>
                </c:pt>
                <c:pt idx="1659">
                  <c:v>61.968000000000004</c:v>
                </c:pt>
                <c:pt idx="1660">
                  <c:v>61.965000000000003</c:v>
                </c:pt>
                <c:pt idx="1661">
                  <c:v>61.960999999999999</c:v>
                </c:pt>
                <c:pt idx="1662">
                  <c:v>61.960999999999999</c:v>
                </c:pt>
                <c:pt idx="1663">
                  <c:v>61.965000000000003</c:v>
                </c:pt>
                <c:pt idx="1664">
                  <c:v>61.959000000000003</c:v>
                </c:pt>
                <c:pt idx="1665">
                  <c:v>61.965000000000003</c:v>
                </c:pt>
                <c:pt idx="1666">
                  <c:v>61.965000000000003</c:v>
                </c:pt>
                <c:pt idx="1667">
                  <c:v>61.98</c:v>
                </c:pt>
                <c:pt idx="1668">
                  <c:v>61.959000000000003</c:v>
                </c:pt>
                <c:pt idx="1669">
                  <c:v>61.968000000000004</c:v>
                </c:pt>
                <c:pt idx="1670">
                  <c:v>61.968000000000004</c:v>
                </c:pt>
                <c:pt idx="1671">
                  <c:v>61.96</c:v>
                </c:pt>
                <c:pt idx="1672">
                  <c:v>61.963999999999999</c:v>
                </c:pt>
                <c:pt idx="1673">
                  <c:v>61.960999999999999</c:v>
                </c:pt>
                <c:pt idx="1674">
                  <c:v>61.960999999999999</c:v>
                </c:pt>
                <c:pt idx="1675">
                  <c:v>61.956000000000003</c:v>
                </c:pt>
                <c:pt idx="1676">
                  <c:v>61.962000000000003</c:v>
                </c:pt>
                <c:pt idx="1677">
                  <c:v>61.962000000000003</c:v>
                </c:pt>
                <c:pt idx="1678">
                  <c:v>61.96</c:v>
                </c:pt>
                <c:pt idx="1679">
                  <c:v>61.951999999999998</c:v>
                </c:pt>
                <c:pt idx="1680">
                  <c:v>61.966999999999999</c:v>
                </c:pt>
                <c:pt idx="1681">
                  <c:v>61.966999999999999</c:v>
                </c:pt>
                <c:pt idx="1682">
                  <c:v>61.960999999999999</c:v>
                </c:pt>
                <c:pt idx="1683">
                  <c:v>61.962000000000003</c:v>
                </c:pt>
                <c:pt idx="1684">
                  <c:v>61.959000000000003</c:v>
                </c:pt>
                <c:pt idx="1685">
                  <c:v>61.959000000000003</c:v>
                </c:pt>
                <c:pt idx="1686">
                  <c:v>61.954999999999998</c:v>
                </c:pt>
                <c:pt idx="1687">
                  <c:v>61.957999999999998</c:v>
                </c:pt>
                <c:pt idx="1688">
                  <c:v>61.956000000000003</c:v>
                </c:pt>
                <c:pt idx="1689">
                  <c:v>61.956000000000003</c:v>
                </c:pt>
                <c:pt idx="1690">
                  <c:v>61.962000000000003</c:v>
                </c:pt>
                <c:pt idx="1691">
                  <c:v>61.962000000000003</c:v>
                </c:pt>
                <c:pt idx="1692">
                  <c:v>61.95</c:v>
                </c:pt>
                <c:pt idx="1693">
                  <c:v>61.95</c:v>
                </c:pt>
                <c:pt idx="1694">
                  <c:v>61.962000000000003</c:v>
                </c:pt>
                <c:pt idx="1695">
                  <c:v>61.951999999999998</c:v>
                </c:pt>
                <c:pt idx="1696">
                  <c:v>61.951999999999998</c:v>
                </c:pt>
                <c:pt idx="1697">
                  <c:v>61.957000000000001</c:v>
                </c:pt>
                <c:pt idx="1698">
                  <c:v>61.957000000000001</c:v>
                </c:pt>
                <c:pt idx="1699">
                  <c:v>61.957000000000001</c:v>
                </c:pt>
                <c:pt idx="1700">
                  <c:v>61.956000000000003</c:v>
                </c:pt>
                <c:pt idx="1701">
                  <c:v>61.95</c:v>
                </c:pt>
                <c:pt idx="1702">
                  <c:v>61.957999999999998</c:v>
                </c:pt>
                <c:pt idx="1703">
                  <c:v>61.963000000000001</c:v>
                </c:pt>
                <c:pt idx="1704">
                  <c:v>61.957000000000001</c:v>
                </c:pt>
                <c:pt idx="1705">
                  <c:v>61.957000000000001</c:v>
                </c:pt>
                <c:pt idx="1706">
                  <c:v>61.959000000000003</c:v>
                </c:pt>
                <c:pt idx="1707">
                  <c:v>61.954999999999998</c:v>
                </c:pt>
                <c:pt idx="1708">
                  <c:v>61.954999999999998</c:v>
                </c:pt>
                <c:pt idx="1709">
                  <c:v>61.956000000000003</c:v>
                </c:pt>
                <c:pt idx="1710">
                  <c:v>61.956000000000003</c:v>
                </c:pt>
                <c:pt idx="1711">
                  <c:v>61.951999999999998</c:v>
                </c:pt>
                <c:pt idx="1712">
                  <c:v>61.957999999999998</c:v>
                </c:pt>
                <c:pt idx="1713">
                  <c:v>61.957999999999998</c:v>
                </c:pt>
                <c:pt idx="1714">
                  <c:v>61.953000000000003</c:v>
                </c:pt>
                <c:pt idx="1715">
                  <c:v>61.953000000000003</c:v>
                </c:pt>
                <c:pt idx="1716">
                  <c:v>61.951999999999998</c:v>
                </c:pt>
                <c:pt idx="1717">
                  <c:v>61.953000000000003</c:v>
                </c:pt>
                <c:pt idx="1718">
                  <c:v>61.947000000000003</c:v>
                </c:pt>
                <c:pt idx="1719">
                  <c:v>61.951999999999998</c:v>
                </c:pt>
                <c:pt idx="1720">
                  <c:v>61.951999999999998</c:v>
                </c:pt>
                <c:pt idx="1721">
                  <c:v>61.942</c:v>
                </c:pt>
                <c:pt idx="1722">
                  <c:v>61.942</c:v>
                </c:pt>
                <c:pt idx="1723">
                  <c:v>61.951000000000001</c:v>
                </c:pt>
                <c:pt idx="1724">
                  <c:v>61.954000000000001</c:v>
                </c:pt>
                <c:pt idx="1725">
                  <c:v>61.948999999999998</c:v>
                </c:pt>
                <c:pt idx="1726">
                  <c:v>61.948</c:v>
                </c:pt>
                <c:pt idx="1727">
                  <c:v>61.938000000000002</c:v>
                </c:pt>
                <c:pt idx="1728">
                  <c:v>61.938000000000002</c:v>
                </c:pt>
                <c:pt idx="1729">
                  <c:v>61.94</c:v>
                </c:pt>
                <c:pt idx="1730">
                  <c:v>61.941000000000003</c:v>
                </c:pt>
                <c:pt idx="1731">
                  <c:v>61.947000000000003</c:v>
                </c:pt>
                <c:pt idx="1732">
                  <c:v>61.947000000000003</c:v>
                </c:pt>
                <c:pt idx="1733">
                  <c:v>61.954999999999998</c:v>
                </c:pt>
                <c:pt idx="1734">
                  <c:v>61.936</c:v>
                </c:pt>
                <c:pt idx="1735">
                  <c:v>61.945999999999998</c:v>
                </c:pt>
                <c:pt idx="1736">
                  <c:v>61.945999999999998</c:v>
                </c:pt>
                <c:pt idx="1737">
                  <c:v>61.942999999999998</c:v>
                </c:pt>
                <c:pt idx="1738">
                  <c:v>61.942</c:v>
                </c:pt>
                <c:pt idx="1739">
                  <c:v>61.951999999999998</c:v>
                </c:pt>
                <c:pt idx="1740">
                  <c:v>61.938000000000002</c:v>
                </c:pt>
                <c:pt idx="1741">
                  <c:v>61.938000000000002</c:v>
                </c:pt>
                <c:pt idx="1742">
                  <c:v>61.942999999999998</c:v>
                </c:pt>
                <c:pt idx="1743">
                  <c:v>61.942999999999998</c:v>
                </c:pt>
                <c:pt idx="1744">
                  <c:v>61.936</c:v>
                </c:pt>
                <c:pt idx="1745">
                  <c:v>61.942</c:v>
                </c:pt>
                <c:pt idx="1746">
                  <c:v>61.95</c:v>
                </c:pt>
                <c:pt idx="1747">
                  <c:v>61.95</c:v>
                </c:pt>
                <c:pt idx="1748">
                  <c:v>61.938000000000002</c:v>
                </c:pt>
                <c:pt idx="1749">
                  <c:v>61.942</c:v>
                </c:pt>
                <c:pt idx="1750">
                  <c:v>61.942</c:v>
                </c:pt>
                <c:pt idx="1751">
                  <c:v>61.933999999999997</c:v>
                </c:pt>
                <c:pt idx="1752">
                  <c:v>61.933999999999997</c:v>
                </c:pt>
                <c:pt idx="1753">
                  <c:v>61.936999999999998</c:v>
                </c:pt>
                <c:pt idx="1754">
                  <c:v>61.944000000000003</c:v>
                </c:pt>
                <c:pt idx="1755">
                  <c:v>61.94</c:v>
                </c:pt>
                <c:pt idx="1756">
                  <c:v>61.94</c:v>
                </c:pt>
                <c:pt idx="1757">
                  <c:v>61.932000000000002</c:v>
                </c:pt>
                <c:pt idx="1758">
                  <c:v>61.932000000000002</c:v>
                </c:pt>
                <c:pt idx="1759">
                  <c:v>61.942</c:v>
                </c:pt>
                <c:pt idx="1760">
                  <c:v>61.942</c:v>
                </c:pt>
                <c:pt idx="1761">
                  <c:v>61.939</c:v>
                </c:pt>
                <c:pt idx="1762">
                  <c:v>61.939</c:v>
                </c:pt>
                <c:pt idx="1763">
                  <c:v>61.933</c:v>
                </c:pt>
                <c:pt idx="1764">
                  <c:v>61.933</c:v>
                </c:pt>
                <c:pt idx="1765">
                  <c:v>61.938000000000002</c:v>
                </c:pt>
                <c:pt idx="1766">
                  <c:v>61.933999999999997</c:v>
                </c:pt>
                <c:pt idx="1767">
                  <c:v>61.94</c:v>
                </c:pt>
                <c:pt idx="1768">
                  <c:v>61.944000000000003</c:v>
                </c:pt>
                <c:pt idx="1769">
                  <c:v>61.942</c:v>
                </c:pt>
                <c:pt idx="1770">
                  <c:v>61.942</c:v>
                </c:pt>
                <c:pt idx="1771">
                  <c:v>61.939</c:v>
                </c:pt>
                <c:pt idx="1772">
                  <c:v>61.939</c:v>
                </c:pt>
                <c:pt idx="1773">
                  <c:v>61.933</c:v>
                </c:pt>
                <c:pt idx="1774">
                  <c:v>61.933</c:v>
                </c:pt>
                <c:pt idx="1775">
                  <c:v>61.935000000000002</c:v>
                </c:pt>
                <c:pt idx="1776">
                  <c:v>61.935000000000002</c:v>
                </c:pt>
                <c:pt idx="1777">
                  <c:v>61.930999999999997</c:v>
                </c:pt>
                <c:pt idx="1778">
                  <c:v>61.930999999999997</c:v>
                </c:pt>
                <c:pt idx="1779">
                  <c:v>61.933</c:v>
                </c:pt>
                <c:pt idx="1780">
                  <c:v>61.933</c:v>
                </c:pt>
                <c:pt idx="1781">
                  <c:v>61.92</c:v>
                </c:pt>
                <c:pt idx="1782">
                  <c:v>61.92</c:v>
                </c:pt>
                <c:pt idx="1783">
                  <c:v>61.933</c:v>
                </c:pt>
                <c:pt idx="1784">
                  <c:v>61.927</c:v>
                </c:pt>
                <c:pt idx="1785">
                  <c:v>61.927</c:v>
                </c:pt>
                <c:pt idx="1786">
                  <c:v>61.938000000000002</c:v>
                </c:pt>
                <c:pt idx="1787">
                  <c:v>61.938000000000002</c:v>
                </c:pt>
                <c:pt idx="1788">
                  <c:v>61.929000000000002</c:v>
                </c:pt>
                <c:pt idx="1789">
                  <c:v>61.929000000000002</c:v>
                </c:pt>
                <c:pt idx="1790">
                  <c:v>61.933999999999997</c:v>
                </c:pt>
                <c:pt idx="1791">
                  <c:v>61.929000000000002</c:v>
                </c:pt>
                <c:pt idx="1792">
                  <c:v>61.929000000000002</c:v>
                </c:pt>
                <c:pt idx="1793">
                  <c:v>61.927999999999997</c:v>
                </c:pt>
                <c:pt idx="1794">
                  <c:v>61.923000000000002</c:v>
                </c:pt>
                <c:pt idx="1795">
                  <c:v>61.932000000000002</c:v>
                </c:pt>
                <c:pt idx="1796">
                  <c:v>61.932000000000002</c:v>
                </c:pt>
                <c:pt idx="1797">
                  <c:v>61.92</c:v>
                </c:pt>
                <c:pt idx="1798">
                  <c:v>61.932000000000002</c:v>
                </c:pt>
                <c:pt idx="1799">
                  <c:v>61.932000000000002</c:v>
                </c:pt>
                <c:pt idx="1800">
                  <c:v>61.933</c:v>
                </c:pt>
                <c:pt idx="1801">
                  <c:v>61.920999999999999</c:v>
                </c:pt>
                <c:pt idx="1802">
                  <c:v>61.933</c:v>
                </c:pt>
                <c:pt idx="1803">
                  <c:v>61.933</c:v>
                </c:pt>
                <c:pt idx="1804">
                  <c:v>61.923999999999999</c:v>
                </c:pt>
                <c:pt idx="1805">
                  <c:v>61.927999999999997</c:v>
                </c:pt>
                <c:pt idx="1806">
                  <c:v>61.933</c:v>
                </c:pt>
                <c:pt idx="1807">
                  <c:v>61.933</c:v>
                </c:pt>
                <c:pt idx="1808">
                  <c:v>61.927999999999997</c:v>
                </c:pt>
                <c:pt idx="1809">
                  <c:v>61.923000000000002</c:v>
                </c:pt>
                <c:pt idx="1810">
                  <c:v>61.930999999999997</c:v>
                </c:pt>
                <c:pt idx="1811">
                  <c:v>61.927</c:v>
                </c:pt>
                <c:pt idx="1812">
                  <c:v>61.918999999999997</c:v>
                </c:pt>
                <c:pt idx="1813">
                  <c:v>61.918999999999997</c:v>
                </c:pt>
                <c:pt idx="1814">
                  <c:v>61.926000000000002</c:v>
                </c:pt>
                <c:pt idx="1815">
                  <c:v>61.926000000000002</c:v>
                </c:pt>
                <c:pt idx="1816">
                  <c:v>61.923999999999999</c:v>
                </c:pt>
                <c:pt idx="1817">
                  <c:v>61.920999999999999</c:v>
                </c:pt>
                <c:pt idx="1818">
                  <c:v>61.926000000000002</c:v>
                </c:pt>
                <c:pt idx="1819">
                  <c:v>61.926000000000002</c:v>
                </c:pt>
                <c:pt idx="1820">
                  <c:v>61.923000000000002</c:v>
                </c:pt>
                <c:pt idx="1821">
                  <c:v>61.923000000000002</c:v>
                </c:pt>
                <c:pt idx="1822">
                  <c:v>61.923999999999999</c:v>
                </c:pt>
                <c:pt idx="1823">
                  <c:v>61.927999999999997</c:v>
                </c:pt>
                <c:pt idx="1824">
                  <c:v>61.927999999999997</c:v>
                </c:pt>
                <c:pt idx="1825">
                  <c:v>61.924999999999997</c:v>
                </c:pt>
                <c:pt idx="1826">
                  <c:v>61.927</c:v>
                </c:pt>
                <c:pt idx="1827">
                  <c:v>61.927</c:v>
                </c:pt>
                <c:pt idx="1828">
                  <c:v>61.918999999999997</c:v>
                </c:pt>
                <c:pt idx="1829">
                  <c:v>61.917000000000002</c:v>
                </c:pt>
                <c:pt idx="1830">
                  <c:v>61.917000000000002</c:v>
                </c:pt>
                <c:pt idx="1831">
                  <c:v>61.917999999999999</c:v>
                </c:pt>
                <c:pt idx="1832">
                  <c:v>61.927</c:v>
                </c:pt>
                <c:pt idx="1833">
                  <c:v>61.927</c:v>
                </c:pt>
                <c:pt idx="1834">
                  <c:v>61.917999999999999</c:v>
                </c:pt>
                <c:pt idx="1835">
                  <c:v>61.917999999999999</c:v>
                </c:pt>
                <c:pt idx="1836">
                  <c:v>61.923999999999999</c:v>
                </c:pt>
                <c:pt idx="1837">
                  <c:v>61.918999999999997</c:v>
                </c:pt>
                <c:pt idx="1838">
                  <c:v>61.92</c:v>
                </c:pt>
                <c:pt idx="1839">
                  <c:v>61.92</c:v>
                </c:pt>
                <c:pt idx="1840">
                  <c:v>61.923000000000002</c:v>
                </c:pt>
                <c:pt idx="1841">
                  <c:v>61.923000000000002</c:v>
                </c:pt>
                <c:pt idx="1842">
                  <c:v>61.923000000000002</c:v>
                </c:pt>
                <c:pt idx="1843">
                  <c:v>61.920999999999999</c:v>
                </c:pt>
                <c:pt idx="1844">
                  <c:v>61.905999999999999</c:v>
                </c:pt>
                <c:pt idx="1845">
                  <c:v>61.905999999999999</c:v>
                </c:pt>
                <c:pt idx="1846">
                  <c:v>61.917999999999999</c:v>
                </c:pt>
                <c:pt idx="1847">
                  <c:v>61.917999999999999</c:v>
                </c:pt>
                <c:pt idx="1848">
                  <c:v>61.920999999999999</c:v>
                </c:pt>
                <c:pt idx="1849">
                  <c:v>61.923999999999999</c:v>
                </c:pt>
                <c:pt idx="1850">
                  <c:v>61.923999999999999</c:v>
                </c:pt>
                <c:pt idx="1851">
                  <c:v>61.917999999999999</c:v>
                </c:pt>
                <c:pt idx="1852">
                  <c:v>61.917999999999999</c:v>
                </c:pt>
                <c:pt idx="1853">
                  <c:v>61.92</c:v>
                </c:pt>
                <c:pt idx="1854">
                  <c:v>61.915999999999997</c:v>
                </c:pt>
                <c:pt idx="1855">
                  <c:v>61.923000000000002</c:v>
                </c:pt>
                <c:pt idx="1856">
                  <c:v>61.918999999999997</c:v>
                </c:pt>
                <c:pt idx="1857">
                  <c:v>61.918999999999997</c:v>
                </c:pt>
                <c:pt idx="1858">
                  <c:v>61.920999999999999</c:v>
                </c:pt>
                <c:pt idx="1859">
                  <c:v>61.923999999999999</c:v>
                </c:pt>
                <c:pt idx="1860">
                  <c:v>61.923999999999999</c:v>
                </c:pt>
                <c:pt idx="1861">
                  <c:v>61.911999999999999</c:v>
                </c:pt>
                <c:pt idx="1862">
                  <c:v>61.911999999999999</c:v>
                </c:pt>
                <c:pt idx="1863">
                  <c:v>61.912999999999997</c:v>
                </c:pt>
                <c:pt idx="1864">
                  <c:v>61.912999999999997</c:v>
                </c:pt>
                <c:pt idx="1865">
                  <c:v>61.914999999999999</c:v>
                </c:pt>
                <c:pt idx="1866">
                  <c:v>61.91</c:v>
                </c:pt>
                <c:pt idx="1867">
                  <c:v>61.920999999999999</c:v>
                </c:pt>
                <c:pt idx="1868">
                  <c:v>61.920999999999999</c:v>
                </c:pt>
                <c:pt idx="1869">
                  <c:v>61.911000000000001</c:v>
                </c:pt>
                <c:pt idx="1870">
                  <c:v>61.911000000000001</c:v>
                </c:pt>
                <c:pt idx="1871">
                  <c:v>61.918999999999997</c:v>
                </c:pt>
                <c:pt idx="1872">
                  <c:v>61.918999999999997</c:v>
                </c:pt>
                <c:pt idx="1873">
                  <c:v>61.9</c:v>
                </c:pt>
                <c:pt idx="1874">
                  <c:v>61.9</c:v>
                </c:pt>
                <c:pt idx="1875">
                  <c:v>61.908999999999999</c:v>
                </c:pt>
                <c:pt idx="1876">
                  <c:v>61.908999999999999</c:v>
                </c:pt>
                <c:pt idx="1877">
                  <c:v>61.905000000000001</c:v>
                </c:pt>
                <c:pt idx="1878">
                  <c:v>61.905000000000001</c:v>
                </c:pt>
                <c:pt idx="1879">
                  <c:v>61.914000000000001</c:v>
                </c:pt>
                <c:pt idx="1880">
                  <c:v>61.905999999999999</c:v>
                </c:pt>
                <c:pt idx="1881">
                  <c:v>61.905999999999999</c:v>
                </c:pt>
                <c:pt idx="1882">
                  <c:v>61.91</c:v>
                </c:pt>
                <c:pt idx="1883">
                  <c:v>61.91</c:v>
                </c:pt>
                <c:pt idx="1884">
                  <c:v>61.91</c:v>
                </c:pt>
                <c:pt idx="1885">
                  <c:v>61.917000000000002</c:v>
                </c:pt>
                <c:pt idx="1886">
                  <c:v>61.917000000000002</c:v>
                </c:pt>
                <c:pt idx="1887">
                  <c:v>61.896999999999998</c:v>
                </c:pt>
                <c:pt idx="1888">
                  <c:v>61.911999999999999</c:v>
                </c:pt>
                <c:pt idx="1889">
                  <c:v>61.911999999999999</c:v>
                </c:pt>
                <c:pt idx="1890">
                  <c:v>61.902999999999999</c:v>
                </c:pt>
                <c:pt idx="1891">
                  <c:v>61.902999999999999</c:v>
                </c:pt>
                <c:pt idx="1892">
                  <c:v>61.902999999999999</c:v>
                </c:pt>
                <c:pt idx="1893">
                  <c:v>61.902999999999999</c:v>
                </c:pt>
                <c:pt idx="1894">
                  <c:v>61.901000000000003</c:v>
                </c:pt>
                <c:pt idx="1895">
                  <c:v>61.906999999999996</c:v>
                </c:pt>
                <c:pt idx="1896">
                  <c:v>61.905999999999999</c:v>
                </c:pt>
                <c:pt idx="1897">
                  <c:v>61.904000000000003</c:v>
                </c:pt>
                <c:pt idx="1898">
                  <c:v>61.904000000000003</c:v>
                </c:pt>
                <c:pt idx="1899">
                  <c:v>61.914000000000001</c:v>
                </c:pt>
                <c:pt idx="1900">
                  <c:v>61.914000000000001</c:v>
                </c:pt>
                <c:pt idx="1901">
                  <c:v>61.901000000000003</c:v>
                </c:pt>
                <c:pt idx="1902">
                  <c:v>61.901000000000003</c:v>
                </c:pt>
                <c:pt idx="1903">
                  <c:v>61.899000000000001</c:v>
                </c:pt>
                <c:pt idx="1904">
                  <c:v>61.9</c:v>
                </c:pt>
                <c:pt idx="1905">
                  <c:v>61.9</c:v>
                </c:pt>
                <c:pt idx="1906">
                  <c:v>61.908000000000001</c:v>
                </c:pt>
                <c:pt idx="1907">
                  <c:v>61.898000000000003</c:v>
                </c:pt>
                <c:pt idx="1908">
                  <c:v>61.917999999999999</c:v>
                </c:pt>
                <c:pt idx="1909">
                  <c:v>61.914000000000001</c:v>
                </c:pt>
                <c:pt idx="1910">
                  <c:v>61.914000000000001</c:v>
                </c:pt>
                <c:pt idx="1911">
                  <c:v>61.904000000000003</c:v>
                </c:pt>
                <c:pt idx="1912">
                  <c:v>61.911999999999999</c:v>
                </c:pt>
                <c:pt idx="1913">
                  <c:v>61.911999999999999</c:v>
                </c:pt>
                <c:pt idx="1914">
                  <c:v>61.902999999999999</c:v>
                </c:pt>
                <c:pt idx="1915">
                  <c:v>61.905999999999999</c:v>
                </c:pt>
                <c:pt idx="1916">
                  <c:v>61.905999999999999</c:v>
                </c:pt>
                <c:pt idx="1917">
                  <c:v>61.893000000000001</c:v>
                </c:pt>
                <c:pt idx="1918">
                  <c:v>61.893000000000001</c:v>
                </c:pt>
                <c:pt idx="1919">
                  <c:v>61.905000000000001</c:v>
                </c:pt>
                <c:pt idx="1920">
                  <c:v>61.905000000000001</c:v>
                </c:pt>
                <c:pt idx="1921">
                  <c:v>61.901000000000003</c:v>
                </c:pt>
                <c:pt idx="1922">
                  <c:v>61.917000000000002</c:v>
                </c:pt>
                <c:pt idx="1923">
                  <c:v>61.892000000000003</c:v>
                </c:pt>
                <c:pt idx="1924">
                  <c:v>61.892000000000003</c:v>
                </c:pt>
                <c:pt idx="1925">
                  <c:v>61.892000000000003</c:v>
                </c:pt>
                <c:pt idx="1926">
                  <c:v>61.906999999999996</c:v>
                </c:pt>
                <c:pt idx="1927">
                  <c:v>61.898000000000003</c:v>
                </c:pt>
                <c:pt idx="1928">
                  <c:v>61.898000000000003</c:v>
                </c:pt>
                <c:pt idx="1929">
                  <c:v>61.902999999999999</c:v>
                </c:pt>
                <c:pt idx="1930">
                  <c:v>61.902999999999999</c:v>
                </c:pt>
                <c:pt idx="1931">
                  <c:v>61.905999999999999</c:v>
                </c:pt>
                <c:pt idx="1932">
                  <c:v>61.905999999999999</c:v>
                </c:pt>
                <c:pt idx="1933">
                  <c:v>61.896000000000001</c:v>
                </c:pt>
                <c:pt idx="1934">
                  <c:v>61.896000000000001</c:v>
                </c:pt>
                <c:pt idx="1935">
                  <c:v>61.902999999999999</c:v>
                </c:pt>
                <c:pt idx="1936">
                  <c:v>61.902999999999999</c:v>
                </c:pt>
                <c:pt idx="1937">
                  <c:v>61.899000000000001</c:v>
                </c:pt>
                <c:pt idx="1938">
                  <c:v>61.899000000000001</c:v>
                </c:pt>
                <c:pt idx="1939">
                  <c:v>61.899000000000001</c:v>
                </c:pt>
                <c:pt idx="1940">
                  <c:v>61.899000000000001</c:v>
                </c:pt>
                <c:pt idx="1941">
                  <c:v>61.890999999999998</c:v>
                </c:pt>
                <c:pt idx="1942">
                  <c:v>61.890999999999998</c:v>
                </c:pt>
                <c:pt idx="1943">
                  <c:v>61.896000000000001</c:v>
                </c:pt>
                <c:pt idx="1944">
                  <c:v>61.902000000000001</c:v>
                </c:pt>
                <c:pt idx="1945">
                  <c:v>61.902000000000001</c:v>
                </c:pt>
                <c:pt idx="1946">
                  <c:v>61.895000000000003</c:v>
                </c:pt>
                <c:pt idx="1947">
                  <c:v>61.896000000000001</c:v>
                </c:pt>
                <c:pt idx="1948">
                  <c:v>61.902999999999999</c:v>
                </c:pt>
                <c:pt idx="1949">
                  <c:v>61.902999999999999</c:v>
                </c:pt>
                <c:pt idx="1950">
                  <c:v>61.895000000000003</c:v>
                </c:pt>
                <c:pt idx="1951">
                  <c:v>61.896999999999998</c:v>
                </c:pt>
                <c:pt idx="1952">
                  <c:v>61.896999999999998</c:v>
                </c:pt>
                <c:pt idx="1953">
                  <c:v>61.896000000000001</c:v>
                </c:pt>
                <c:pt idx="1954">
                  <c:v>61.896000000000001</c:v>
                </c:pt>
                <c:pt idx="1955">
                  <c:v>61.901000000000003</c:v>
                </c:pt>
                <c:pt idx="1956">
                  <c:v>61.901000000000003</c:v>
                </c:pt>
                <c:pt idx="1957">
                  <c:v>61.896000000000001</c:v>
                </c:pt>
                <c:pt idx="1958">
                  <c:v>61.895000000000003</c:v>
                </c:pt>
                <c:pt idx="1959">
                  <c:v>61.895000000000003</c:v>
                </c:pt>
                <c:pt idx="1960">
                  <c:v>61.895000000000003</c:v>
                </c:pt>
                <c:pt idx="1961">
                  <c:v>61.902999999999999</c:v>
                </c:pt>
                <c:pt idx="1962">
                  <c:v>61.902999999999999</c:v>
                </c:pt>
                <c:pt idx="1963">
                  <c:v>61.893000000000001</c:v>
                </c:pt>
                <c:pt idx="1964">
                  <c:v>61.892000000000003</c:v>
                </c:pt>
                <c:pt idx="1965">
                  <c:v>61.893000000000001</c:v>
                </c:pt>
                <c:pt idx="1966">
                  <c:v>61.893000000000001</c:v>
                </c:pt>
                <c:pt idx="1967">
                  <c:v>61.895000000000003</c:v>
                </c:pt>
                <c:pt idx="1968">
                  <c:v>61.895000000000003</c:v>
                </c:pt>
                <c:pt idx="1969">
                  <c:v>61.889000000000003</c:v>
                </c:pt>
                <c:pt idx="1970">
                  <c:v>61.887</c:v>
                </c:pt>
                <c:pt idx="1971">
                  <c:v>61.887</c:v>
                </c:pt>
                <c:pt idx="1972">
                  <c:v>61.890999999999998</c:v>
                </c:pt>
                <c:pt idx="1973">
                  <c:v>61.89</c:v>
                </c:pt>
                <c:pt idx="1974">
                  <c:v>61.89</c:v>
                </c:pt>
                <c:pt idx="1975">
                  <c:v>61.901000000000003</c:v>
                </c:pt>
                <c:pt idx="1976">
                  <c:v>61.901000000000003</c:v>
                </c:pt>
                <c:pt idx="1977">
                  <c:v>61.893999999999998</c:v>
                </c:pt>
                <c:pt idx="1978">
                  <c:v>61.893000000000001</c:v>
                </c:pt>
                <c:pt idx="1979">
                  <c:v>61.893000000000001</c:v>
                </c:pt>
                <c:pt idx="1980">
                  <c:v>61.892000000000003</c:v>
                </c:pt>
                <c:pt idx="1981">
                  <c:v>61.892000000000003</c:v>
                </c:pt>
                <c:pt idx="1982">
                  <c:v>61.889000000000003</c:v>
                </c:pt>
                <c:pt idx="1983">
                  <c:v>61.889000000000003</c:v>
                </c:pt>
                <c:pt idx="1984">
                  <c:v>61.887</c:v>
                </c:pt>
                <c:pt idx="1985">
                  <c:v>61.887</c:v>
                </c:pt>
                <c:pt idx="1986">
                  <c:v>61.895000000000003</c:v>
                </c:pt>
                <c:pt idx="1987">
                  <c:v>61.889000000000003</c:v>
                </c:pt>
                <c:pt idx="1988">
                  <c:v>61.889000000000003</c:v>
                </c:pt>
                <c:pt idx="1989">
                  <c:v>61.887999999999998</c:v>
                </c:pt>
                <c:pt idx="1990">
                  <c:v>61.890999999999998</c:v>
                </c:pt>
                <c:pt idx="1991">
                  <c:v>61.890999999999998</c:v>
                </c:pt>
                <c:pt idx="1992">
                  <c:v>61.893999999999998</c:v>
                </c:pt>
                <c:pt idx="1993">
                  <c:v>61.892000000000003</c:v>
                </c:pt>
                <c:pt idx="1994">
                  <c:v>61.889000000000003</c:v>
                </c:pt>
                <c:pt idx="1995">
                  <c:v>61.896000000000001</c:v>
                </c:pt>
                <c:pt idx="1996">
                  <c:v>61.892000000000003</c:v>
                </c:pt>
                <c:pt idx="1997">
                  <c:v>61.892000000000003</c:v>
                </c:pt>
                <c:pt idx="1998">
                  <c:v>61.887999999999998</c:v>
                </c:pt>
                <c:pt idx="1999">
                  <c:v>61.887999999999998</c:v>
                </c:pt>
                <c:pt idx="2000">
                  <c:v>61.887</c:v>
                </c:pt>
                <c:pt idx="2001">
                  <c:v>61.89</c:v>
                </c:pt>
                <c:pt idx="2002">
                  <c:v>61.881</c:v>
                </c:pt>
                <c:pt idx="2003">
                  <c:v>61.881</c:v>
                </c:pt>
                <c:pt idx="2004">
                  <c:v>61.892000000000003</c:v>
                </c:pt>
                <c:pt idx="2005">
                  <c:v>61.892000000000003</c:v>
                </c:pt>
                <c:pt idx="2006">
                  <c:v>61.890999999999998</c:v>
                </c:pt>
                <c:pt idx="2007">
                  <c:v>61.887</c:v>
                </c:pt>
                <c:pt idx="2008">
                  <c:v>61.889000000000003</c:v>
                </c:pt>
                <c:pt idx="2009">
                  <c:v>61.881999999999998</c:v>
                </c:pt>
                <c:pt idx="2010">
                  <c:v>61.881999999999998</c:v>
                </c:pt>
                <c:pt idx="2011">
                  <c:v>61.884</c:v>
                </c:pt>
                <c:pt idx="2012">
                  <c:v>61.884999999999998</c:v>
                </c:pt>
                <c:pt idx="2013">
                  <c:v>61.884999999999998</c:v>
                </c:pt>
                <c:pt idx="2014">
                  <c:v>61.884</c:v>
                </c:pt>
                <c:pt idx="2015">
                  <c:v>61.884999999999998</c:v>
                </c:pt>
                <c:pt idx="2016">
                  <c:v>61.887999999999998</c:v>
                </c:pt>
                <c:pt idx="2017">
                  <c:v>61.887999999999998</c:v>
                </c:pt>
                <c:pt idx="2018">
                  <c:v>61.887999999999998</c:v>
                </c:pt>
                <c:pt idx="2019">
                  <c:v>61.887999999999998</c:v>
                </c:pt>
                <c:pt idx="2020">
                  <c:v>61.887</c:v>
                </c:pt>
                <c:pt idx="2021">
                  <c:v>61.887</c:v>
                </c:pt>
                <c:pt idx="2022">
                  <c:v>61.881999999999998</c:v>
                </c:pt>
                <c:pt idx="2023">
                  <c:v>61.884999999999998</c:v>
                </c:pt>
                <c:pt idx="2024">
                  <c:v>61.884999999999998</c:v>
                </c:pt>
                <c:pt idx="2025">
                  <c:v>61.881999999999998</c:v>
                </c:pt>
                <c:pt idx="2026">
                  <c:v>61.881999999999998</c:v>
                </c:pt>
                <c:pt idx="2027">
                  <c:v>61.887999999999998</c:v>
                </c:pt>
                <c:pt idx="2028">
                  <c:v>61.887999999999998</c:v>
                </c:pt>
                <c:pt idx="2029">
                  <c:v>61.892000000000003</c:v>
                </c:pt>
                <c:pt idx="2030">
                  <c:v>61.892000000000003</c:v>
                </c:pt>
                <c:pt idx="2031">
                  <c:v>61.896000000000001</c:v>
                </c:pt>
                <c:pt idx="2032">
                  <c:v>61.896000000000001</c:v>
                </c:pt>
                <c:pt idx="2033">
                  <c:v>61.878999999999998</c:v>
                </c:pt>
                <c:pt idx="2034">
                  <c:v>61.887</c:v>
                </c:pt>
                <c:pt idx="2035">
                  <c:v>61.898000000000003</c:v>
                </c:pt>
                <c:pt idx="2036">
                  <c:v>61.886000000000003</c:v>
                </c:pt>
                <c:pt idx="2037">
                  <c:v>61.884</c:v>
                </c:pt>
                <c:pt idx="2038">
                  <c:v>61.884</c:v>
                </c:pt>
                <c:pt idx="2039">
                  <c:v>61.889000000000003</c:v>
                </c:pt>
                <c:pt idx="2040">
                  <c:v>61.878</c:v>
                </c:pt>
                <c:pt idx="2041">
                  <c:v>61.893000000000001</c:v>
                </c:pt>
                <c:pt idx="2042">
                  <c:v>61.889000000000003</c:v>
                </c:pt>
                <c:pt idx="2043">
                  <c:v>61.889000000000003</c:v>
                </c:pt>
                <c:pt idx="2044">
                  <c:v>61.88</c:v>
                </c:pt>
                <c:pt idx="2045">
                  <c:v>61.887999999999998</c:v>
                </c:pt>
                <c:pt idx="2046">
                  <c:v>61.887999999999998</c:v>
                </c:pt>
                <c:pt idx="2047">
                  <c:v>61.884</c:v>
                </c:pt>
                <c:pt idx="2048">
                  <c:v>61.878</c:v>
                </c:pt>
                <c:pt idx="2049">
                  <c:v>61.878</c:v>
                </c:pt>
                <c:pt idx="2050">
                  <c:v>61.881999999999998</c:v>
                </c:pt>
                <c:pt idx="2051">
                  <c:v>61.881999999999998</c:v>
                </c:pt>
                <c:pt idx="2052">
                  <c:v>61.883000000000003</c:v>
                </c:pt>
                <c:pt idx="2053">
                  <c:v>61.883000000000003</c:v>
                </c:pt>
                <c:pt idx="2054">
                  <c:v>61.88</c:v>
                </c:pt>
                <c:pt idx="2055">
                  <c:v>61.88</c:v>
                </c:pt>
                <c:pt idx="2056">
                  <c:v>61.874000000000002</c:v>
                </c:pt>
                <c:pt idx="2057">
                  <c:v>61.874000000000002</c:v>
                </c:pt>
                <c:pt idx="2058">
                  <c:v>61.883000000000003</c:v>
                </c:pt>
                <c:pt idx="2059">
                  <c:v>61.88</c:v>
                </c:pt>
                <c:pt idx="2060">
                  <c:v>61.878</c:v>
                </c:pt>
                <c:pt idx="2061">
                  <c:v>61.878</c:v>
                </c:pt>
                <c:pt idx="2062">
                  <c:v>61.887999999999998</c:v>
                </c:pt>
                <c:pt idx="2063">
                  <c:v>61.874000000000002</c:v>
                </c:pt>
                <c:pt idx="2064">
                  <c:v>61.875999999999998</c:v>
                </c:pt>
                <c:pt idx="2065">
                  <c:v>61.875999999999998</c:v>
                </c:pt>
                <c:pt idx="2066">
                  <c:v>61.881</c:v>
                </c:pt>
                <c:pt idx="2067">
                  <c:v>61.881</c:v>
                </c:pt>
                <c:pt idx="2068">
                  <c:v>61.883000000000003</c:v>
                </c:pt>
                <c:pt idx="2069">
                  <c:v>61.877000000000002</c:v>
                </c:pt>
                <c:pt idx="2070">
                  <c:v>61.877000000000002</c:v>
                </c:pt>
                <c:pt idx="2071">
                  <c:v>61.884999999999998</c:v>
                </c:pt>
                <c:pt idx="2072">
                  <c:v>61.884999999999998</c:v>
                </c:pt>
                <c:pt idx="2073">
                  <c:v>61.881</c:v>
                </c:pt>
                <c:pt idx="2074">
                  <c:v>61.874000000000002</c:v>
                </c:pt>
                <c:pt idx="2075">
                  <c:v>61.878</c:v>
                </c:pt>
                <c:pt idx="2076">
                  <c:v>61.868000000000002</c:v>
                </c:pt>
                <c:pt idx="2077">
                  <c:v>61.884999999999998</c:v>
                </c:pt>
                <c:pt idx="2078">
                  <c:v>61.884999999999998</c:v>
                </c:pt>
                <c:pt idx="2079">
                  <c:v>61.883000000000003</c:v>
                </c:pt>
                <c:pt idx="2080">
                  <c:v>61.875999999999998</c:v>
                </c:pt>
                <c:pt idx="2081">
                  <c:v>61.875999999999998</c:v>
                </c:pt>
                <c:pt idx="2082">
                  <c:v>61.872</c:v>
                </c:pt>
                <c:pt idx="2083">
                  <c:v>61.872</c:v>
                </c:pt>
                <c:pt idx="2084">
                  <c:v>61.881</c:v>
                </c:pt>
                <c:pt idx="2085">
                  <c:v>61.881999999999998</c:v>
                </c:pt>
                <c:pt idx="2086">
                  <c:v>61.881999999999998</c:v>
                </c:pt>
                <c:pt idx="2087">
                  <c:v>61.887999999999998</c:v>
                </c:pt>
                <c:pt idx="2088">
                  <c:v>61.887999999999998</c:v>
                </c:pt>
                <c:pt idx="2089">
                  <c:v>61.878</c:v>
                </c:pt>
                <c:pt idx="2090">
                  <c:v>61.878</c:v>
                </c:pt>
                <c:pt idx="2091">
                  <c:v>61.884999999999998</c:v>
                </c:pt>
                <c:pt idx="2092">
                  <c:v>61.883000000000003</c:v>
                </c:pt>
                <c:pt idx="2093">
                  <c:v>61.878</c:v>
                </c:pt>
                <c:pt idx="2094">
                  <c:v>61.878</c:v>
                </c:pt>
                <c:pt idx="2095">
                  <c:v>61.884999999999998</c:v>
                </c:pt>
                <c:pt idx="2096">
                  <c:v>61.884</c:v>
                </c:pt>
                <c:pt idx="2097">
                  <c:v>61.878999999999998</c:v>
                </c:pt>
                <c:pt idx="2098">
                  <c:v>61.884999999999998</c:v>
                </c:pt>
                <c:pt idx="2099">
                  <c:v>61.877000000000002</c:v>
                </c:pt>
                <c:pt idx="2100">
                  <c:v>61.881999999999998</c:v>
                </c:pt>
                <c:pt idx="2101">
                  <c:v>61.881999999999998</c:v>
                </c:pt>
                <c:pt idx="2102">
                  <c:v>61.881</c:v>
                </c:pt>
                <c:pt idx="2103">
                  <c:v>61.881</c:v>
                </c:pt>
                <c:pt idx="2104">
                  <c:v>61.881</c:v>
                </c:pt>
                <c:pt idx="2105">
                  <c:v>61.877000000000002</c:v>
                </c:pt>
                <c:pt idx="2106">
                  <c:v>61.877000000000002</c:v>
                </c:pt>
                <c:pt idx="2107">
                  <c:v>61.887</c:v>
                </c:pt>
                <c:pt idx="2108">
                  <c:v>61.887</c:v>
                </c:pt>
                <c:pt idx="2109">
                  <c:v>61.877000000000002</c:v>
                </c:pt>
                <c:pt idx="2110">
                  <c:v>61.877000000000002</c:v>
                </c:pt>
                <c:pt idx="2111">
                  <c:v>61.887</c:v>
                </c:pt>
                <c:pt idx="2112">
                  <c:v>61.887</c:v>
                </c:pt>
                <c:pt idx="2113">
                  <c:v>61.875</c:v>
                </c:pt>
                <c:pt idx="2114">
                  <c:v>61.875</c:v>
                </c:pt>
                <c:pt idx="2115">
                  <c:v>61.875</c:v>
                </c:pt>
                <c:pt idx="2116">
                  <c:v>61.881</c:v>
                </c:pt>
                <c:pt idx="2117">
                  <c:v>61.881</c:v>
                </c:pt>
                <c:pt idx="2118">
                  <c:v>61.881</c:v>
                </c:pt>
                <c:pt idx="2119">
                  <c:v>61.871000000000002</c:v>
                </c:pt>
                <c:pt idx="2120">
                  <c:v>61.878999999999998</c:v>
                </c:pt>
                <c:pt idx="2121">
                  <c:v>61.878999999999998</c:v>
                </c:pt>
                <c:pt idx="2122">
                  <c:v>61.892000000000003</c:v>
                </c:pt>
                <c:pt idx="2123">
                  <c:v>61.88</c:v>
                </c:pt>
                <c:pt idx="2124">
                  <c:v>61.88</c:v>
                </c:pt>
                <c:pt idx="2125">
                  <c:v>61.881999999999998</c:v>
                </c:pt>
                <c:pt idx="2126">
                  <c:v>61.878</c:v>
                </c:pt>
                <c:pt idx="2127">
                  <c:v>61.871000000000002</c:v>
                </c:pt>
                <c:pt idx="2128">
                  <c:v>61.871000000000002</c:v>
                </c:pt>
                <c:pt idx="2129">
                  <c:v>61.875999999999998</c:v>
                </c:pt>
                <c:pt idx="2130">
                  <c:v>61.877000000000002</c:v>
                </c:pt>
                <c:pt idx="2131">
                  <c:v>61.884</c:v>
                </c:pt>
                <c:pt idx="2132">
                  <c:v>61.88</c:v>
                </c:pt>
                <c:pt idx="2133">
                  <c:v>61.88</c:v>
                </c:pt>
                <c:pt idx="2134">
                  <c:v>61.893000000000001</c:v>
                </c:pt>
                <c:pt idx="2135">
                  <c:v>61.893000000000001</c:v>
                </c:pt>
                <c:pt idx="2136">
                  <c:v>61.872999999999998</c:v>
                </c:pt>
                <c:pt idx="2137">
                  <c:v>61.872999999999998</c:v>
                </c:pt>
                <c:pt idx="2138">
                  <c:v>61.875999999999998</c:v>
                </c:pt>
                <c:pt idx="2139">
                  <c:v>61.872</c:v>
                </c:pt>
                <c:pt idx="2140">
                  <c:v>61.875</c:v>
                </c:pt>
                <c:pt idx="2141">
                  <c:v>61.878999999999998</c:v>
                </c:pt>
                <c:pt idx="2142">
                  <c:v>61.878999999999998</c:v>
                </c:pt>
                <c:pt idx="2143">
                  <c:v>61.871000000000002</c:v>
                </c:pt>
                <c:pt idx="2144">
                  <c:v>61.871000000000002</c:v>
                </c:pt>
                <c:pt idx="2145">
                  <c:v>61.878</c:v>
                </c:pt>
                <c:pt idx="2146">
                  <c:v>61.872999999999998</c:v>
                </c:pt>
                <c:pt idx="2147">
                  <c:v>61.872999999999998</c:v>
                </c:pt>
                <c:pt idx="2148">
                  <c:v>61.878</c:v>
                </c:pt>
                <c:pt idx="2149">
                  <c:v>61.871000000000002</c:v>
                </c:pt>
                <c:pt idx="2150">
                  <c:v>61.875999999999998</c:v>
                </c:pt>
                <c:pt idx="2151">
                  <c:v>61.875999999999998</c:v>
                </c:pt>
                <c:pt idx="2152">
                  <c:v>61.88</c:v>
                </c:pt>
                <c:pt idx="2153">
                  <c:v>61.88</c:v>
                </c:pt>
                <c:pt idx="2154">
                  <c:v>61.881</c:v>
                </c:pt>
                <c:pt idx="2155">
                  <c:v>61.881</c:v>
                </c:pt>
                <c:pt idx="2156">
                  <c:v>61.881</c:v>
                </c:pt>
                <c:pt idx="2157">
                  <c:v>61.884999999999998</c:v>
                </c:pt>
                <c:pt idx="2158">
                  <c:v>61.872</c:v>
                </c:pt>
                <c:pt idx="2159">
                  <c:v>61.874000000000002</c:v>
                </c:pt>
                <c:pt idx="2160">
                  <c:v>61.875999999999998</c:v>
                </c:pt>
                <c:pt idx="2161">
                  <c:v>61.875999999999998</c:v>
                </c:pt>
                <c:pt idx="2162">
                  <c:v>61.878</c:v>
                </c:pt>
                <c:pt idx="2163">
                  <c:v>61.875</c:v>
                </c:pt>
                <c:pt idx="2164">
                  <c:v>61.875</c:v>
                </c:pt>
                <c:pt idx="2165">
                  <c:v>61.871000000000002</c:v>
                </c:pt>
                <c:pt idx="2166">
                  <c:v>61.871000000000002</c:v>
                </c:pt>
                <c:pt idx="2167">
                  <c:v>61.881</c:v>
                </c:pt>
                <c:pt idx="2168">
                  <c:v>61.881</c:v>
                </c:pt>
                <c:pt idx="2169">
                  <c:v>61.866</c:v>
                </c:pt>
                <c:pt idx="2170">
                  <c:v>61.866</c:v>
                </c:pt>
                <c:pt idx="2171">
                  <c:v>61.881999999999998</c:v>
                </c:pt>
                <c:pt idx="2172">
                  <c:v>61.881999999999998</c:v>
                </c:pt>
                <c:pt idx="2173">
                  <c:v>61.878999999999998</c:v>
                </c:pt>
                <c:pt idx="2174">
                  <c:v>61.878999999999998</c:v>
                </c:pt>
                <c:pt idx="2175">
                  <c:v>61.881</c:v>
                </c:pt>
                <c:pt idx="2176">
                  <c:v>61.881999999999998</c:v>
                </c:pt>
                <c:pt idx="2177">
                  <c:v>61.878</c:v>
                </c:pt>
                <c:pt idx="2178">
                  <c:v>61.878</c:v>
                </c:pt>
                <c:pt idx="2179">
                  <c:v>61.88</c:v>
                </c:pt>
                <c:pt idx="2180">
                  <c:v>61.88</c:v>
                </c:pt>
                <c:pt idx="2181">
                  <c:v>61.883000000000003</c:v>
                </c:pt>
                <c:pt idx="2182">
                  <c:v>61.883000000000003</c:v>
                </c:pt>
                <c:pt idx="2183">
                  <c:v>61.88</c:v>
                </c:pt>
                <c:pt idx="2184">
                  <c:v>61.886000000000003</c:v>
                </c:pt>
                <c:pt idx="2185">
                  <c:v>61.878999999999998</c:v>
                </c:pt>
                <c:pt idx="2186">
                  <c:v>61.878999999999998</c:v>
                </c:pt>
                <c:pt idx="2187">
                  <c:v>61.875999999999998</c:v>
                </c:pt>
                <c:pt idx="2188">
                  <c:v>61.884999999999998</c:v>
                </c:pt>
                <c:pt idx="2189">
                  <c:v>61.884999999999998</c:v>
                </c:pt>
                <c:pt idx="2190">
                  <c:v>61.883000000000003</c:v>
                </c:pt>
                <c:pt idx="2191">
                  <c:v>61.88</c:v>
                </c:pt>
                <c:pt idx="2192">
                  <c:v>61.88</c:v>
                </c:pt>
                <c:pt idx="2193">
                  <c:v>61.877000000000002</c:v>
                </c:pt>
                <c:pt idx="2194">
                  <c:v>61.883000000000003</c:v>
                </c:pt>
                <c:pt idx="2195">
                  <c:v>61.875</c:v>
                </c:pt>
                <c:pt idx="2196">
                  <c:v>61.875</c:v>
                </c:pt>
                <c:pt idx="2197">
                  <c:v>61.875</c:v>
                </c:pt>
                <c:pt idx="2198">
                  <c:v>61.875</c:v>
                </c:pt>
                <c:pt idx="2199">
                  <c:v>61.881</c:v>
                </c:pt>
                <c:pt idx="2200">
                  <c:v>61.883000000000003</c:v>
                </c:pt>
                <c:pt idx="2201">
                  <c:v>61.875</c:v>
                </c:pt>
                <c:pt idx="2202">
                  <c:v>61.875</c:v>
                </c:pt>
                <c:pt idx="2203">
                  <c:v>61.881999999999998</c:v>
                </c:pt>
                <c:pt idx="2204">
                  <c:v>61.884999999999998</c:v>
                </c:pt>
                <c:pt idx="2205">
                  <c:v>61.884999999999998</c:v>
                </c:pt>
                <c:pt idx="2206">
                  <c:v>61.871000000000002</c:v>
                </c:pt>
                <c:pt idx="2207">
                  <c:v>61.875</c:v>
                </c:pt>
                <c:pt idx="2208">
                  <c:v>61.874000000000002</c:v>
                </c:pt>
                <c:pt idx="2209">
                  <c:v>61.874000000000002</c:v>
                </c:pt>
                <c:pt idx="2210">
                  <c:v>61.881</c:v>
                </c:pt>
                <c:pt idx="2211">
                  <c:v>61.881</c:v>
                </c:pt>
                <c:pt idx="2212">
                  <c:v>61.877000000000002</c:v>
                </c:pt>
                <c:pt idx="2213">
                  <c:v>61.884</c:v>
                </c:pt>
                <c:pt idx="2214">
                  <c:v>61.887</c:v>
                </c:pt>
                <c:pt idx="2215">
                  <c:v>61.878</c:v>
                </c:pt>
                <c:pt idx="2216">
                  <c:v>61.878</c:v>
                </c:pt>
                <c:pt idx="2217">
                  <c:v>61.88</c:v>
                </c:pt>
                <c:pt idx="2218">
                  <c:v>61.868000000000002</c:v>
                </c:pt>
                <c:pt idx="2219">
                  <c:v>61.868000000000002</c:v>
                </c:pt>
                <c:pt idx="2220">
                  <c:v>61.878999999999998</c:v>
                </c:pt>
                <c:pt idx="2221">
                  <c:v>61.878999999999998</c:v>
                </c:pt>
                <c:pt idx="2222">
                  <c:v>61.872</c:v>
                </c:pt>
                <c:pt idx="2223">
                  <c:v>61.872</c:v>
                </c:pt>
                <c:pt idx="2224">
                  <c:v>61.878999999999998</c:v>
                </c:pt>
                <c:pt idx="2225">
                  <c:v>61.872</c:v>
                </c:pt>
                <c:pt idx="2226">
                  <c:v>61.872</c:v>
                </c:pt>
                <c:pt idx="2227">
                  <c:v>61.871000000000002</c:v>
                </c:pt>
                <c:pt idx="2228">
                  <c:v>61.875999999999998</c:v>
                </c:pt>
                <c:pt idx="2229">
                  <c:v>61.875999999999998</c:v>
                </c:pt>
                <c:pt idx="2230">
                  <c:v>61.877000000000002</c:v>
                </c:pt>
                <c:pt idx="2231">
                  <c:v>61.877000000000002</c:v>
                </c:pt>
                <c:pt idx="2232">
                  <c:v>61.872</c:v>
                </c:pt>
                <c:pt idx="2233">
                  <c:v>61.881</c:v>
                </c:pt>
                <c:pt idx="2234">
                  <c:v>61.881</c:v>
                </c:pt>
                <c:pt idx="2235">
                  <c:v>61.88</c:v>
                </c:pt>
                <c:pt idx="2236">
                  <c:v>61.877000000000002</c:v>
                </c:pt>
                <c:pt idx="2237">
                  <c:v>61.874000000000002</c:v>
                </c:pt>
                <c:pt idx="2238">
                  <c:v>61.874000000000002</c:v>
                </c:pt>
                <c:pt idx="2239">
                  <c:v>61.869</c:v>
                </c:pt>
                <c:pt idx="2240">
                  <c:v>61.875999999999998</c:v>
                </c:pt>
                <c:pt idx="2241">
                  <c:v>61.884</c:v>
                </c:pt>
                <c:pt idx="2242">
                  <c:v>61.872</c:v>
                </c:pt>
                <c:pt idx="2243">
                  <c:v>61.88</c:v>
                </c:pt>
                <c:pt idx="2244">
                  <c:v>61.878</c:v>
                </c:pt>
                <c:pt idx="2245">
                  <c:v>61.878</c:v>
                </c:pt>
                <c:pt idx="2246">
                  <c:v>61.871000000000002</c:v>
                </c:pt>
                <c:pt idx="2247">
                  <c:v>61.878</c:v>
                </c:pt>
                <c:pt idx="2248">
                  <c:v>61.878</c:v>
                </c:pt>
                <c:pt idx="2249">
                  <c:v>61.878</c:v>
                </c:pt>
                <c:pt idx="2250">
                  <c:v>61.877000000000002</c:v>
                </c:pt>
                <c:pt idx="2251">
                  <c:v>61.877000000000002</c:v>
                </c:pt>
                <c:pt idx="2252">
                  <c:v>61.875</c:v>
                </c:pt>
                <c:pt idx="2253">
                  <c:v>61.887999999999998</c:v>
                </c:pt>
                <c:pt idx="2254">
                  <c:v>61.881999999999998</c:v>
                </c:pt>
                <c:pt idx="2255">
                  <c:v>61.872999999999998</c:v>
                </c:pt>
                <c:pt idx="2256">
                  <c:v>61.872999999999998</c:v>
                </c:pt>
                <c:pt idx="2257">
                  <c:v>61.883000000000003</c:v>
                </c:pt>
                <c:pt idx="2258">
                  <c:v>61.872</c:v>
                </c:pt>
                <c:pt idx="2259">
                  <c:v>61.868000000000002</c:v>
                </c:pt>
                <c:pt idx="2260">
                  <c:v>61.875999999999998</c:v>
                </c:pt>
                <c:pt idx="2261">
                  <c:v>61.881999999999998</c:v>
                </c:pt>
                <c:pt idx="2262">
                  <c:v>61.881999999999998</c:v>
                </c:pt>
                <c:pt idx="2263">
                  <c:v>61.881</c:v>
                </c:pt>
                <c:pt idx="2264">
                  <c:v>61.884</c:v>
                </c:pt>
                <c:pt idx="2265">
                  <c:v>61.884</c:v>
                </c:pt>
                <c:pt idx="2266">
                  <c:v>61.884</c:v>
                </c:pt>
                <c:pt idx="2267">
                  <c:v>61.88</c:v>
                </c:pt>
                <c:pt idx="2268">
                  <c:v>61.872</c:v>
                </c:pt>
                <c:pt idx="2269">
                  <c:v>61.872</c:v>
                </c:pt>
                <c:pt idx="2270">
                  <c:v>61.878</c:v>
                </c:pt>
                <c:pt idx="2271">
                  <c:v>61.878</c:v>
                </c:pt>
                <c:pt idx="2272">
                  <c:v>61.875999999999998</c:v>
                </c:pt>
                <c:pt idx="2273">
                  <c:v>61.875999999999998</c:v>
                </c:pt>
                <c:pt idx="2274">
                  <c:v>61.881</c:v>
                </c:pt>
                <c:pt idx="2275">
                  <c:v>61.881</c:v>
                </c:pt>
                <c:pt idx="2276">
                  <c:v>61.871000000000002</c:v>
                </c:pt>
                <c:pt idx="2277">
                  <c:v>61.884999999999998</c:v>
                </c:pt>
                <c:pt idx="2278">
                  <c:v>61.878999999999998</c:v>
                </c:pt>
                <c:pt idx="2279">
                  <c:v>61.878999999999998</c:v>
                </c:pt>
                <c:pt idx="2280">
                  <c:v>61.874000000000002</c:v>
                </c:pt>
                <c:pt idx="2281">
                  <c:v>61.878</c:v>
                </c:pt>
                <c:pt idx="2282">
                  <c:v>61.878</c:v>
                </c:pt>
                <c:pt idx="2283">
                  <c:v>61.878</c:v>
                </c:pt>
                <c:pt idx="2284">
                  <c:v>61.88</c:v>
                </c:pt>
                <c:pt idx="2285">
                  <c:v>61.88</c:v>
                </c:pt>
                <c:pt idx="2286">
                  <c:v>61.881</c:v>
                </c:pt>
                <c:pt idx="2287">
                  <c:v>61.884</c:v>
                </c:pt>
                <c:pt idx="2288">
                  <c:v>61.884</c:v>
                </c:pt>
                <c:pt idx="2289">
                  <c:v>61.875</c:v>
                </c:pt>
                <c:pt idx="2290">
                  <c:v>61.883000000000003</c:v>
                </c:pt>
                <c:pt idx="2291">
                  <c:v>61.871000000000002</c:v>
                </c:pt>
                <c:pt idx="2292">
                  <c:v>61.881</c:v>
                </c:pt>
                <c:pt idx="2293">
                  <c:v>61.881</c:v>
                </c:pt>
                <c:pt idx="2294">
                  <c:v>61.881</c:v>
                </c:pt>
                <c:pt idx="2295">
                  <c:v>61.881</c:v>
                </c:pt>
                <c:pt idx="2296">
                  <c:v>61.878</c:v>
                </c:pt>
                <c:pt idx="2297">
                  <c:v>61.88</c:v>
                </c:pt>
                <c:pt idx="2298">
                  <c:v>61.88</c:v>
                </c:pt>
                <c:pt idx="2299">
                  <c:v>61.875</c:v>
                </c:pt>
                <c:pt idx="2300">
                  <c:v>61.875</c:v>
                </c:pt>
                <c:pt idx="2301">
                  <c:v>61.884</c:v>
                </c:pt>
                <c:pt idx="2302">
                  <c:v>61.875999999999998</c:v>
                </c:pt>
                <c:pt idx="2303">
                  <c:v>61.884</c:v>
                </c:pt>
                <c:pt idx="2304">
                  <c:v>61.88</c:v>
                </c:pt>
                <c:pt idx="2305">
                  <c:v>61.88</c:v>
                </c:pt>
                <c:pt idx="2306">
                  <c:v>61.883000000000003</c:v>
                </c:pt>
                <c:pt idx="2307">
                  <c:v>61.883000000000003</c:v>
                </c:pt>
                <c:pt idx="2308">
                  <c:v>61.872999999999998</c:v>
                </c:pt>
                <c:pt idx="2309">
                  <c:v>61.872999999999998</c:v>
                </c:pt>
                <c:pt idx="2310">
                  <c:v>61.88</c:v>
                </c:pt>
                <c:pt idx="2311">
                  <c:v>61.88</c:v>
                </c:pt>
                <c:pt idx="2312">
                  <c:v>61.881999999999998</c:v>
                </c:pt>
                <c:pt idx="2313">
                  <c:v>61.89</c:v>
                </c:pt>
                <c:pt idx="2314">
                  <c:v>61.89</c:v>
                </c:pt>
                <c:pt idx="2315">
                  <c:v>61.881</c:v>
                </c:pt>
                <c:pt idx="2316">
                  <c:v>61.881</c:v>
                </c:pt>
                <c:pt idx="2317">
                  <c:v>61.883000000000003</c:v>
                </c:pt>
                <c:pt idx="2318">
                  <c:v>61.875</c:v>
                </c:pt>
                <c:pt idx="2319">
                  <c:v>61.875</c:v>
                </c:pt>
                <c:pt idx="2320">
                  <c:v>61.884</c:v>
                </c:pt>
                <c:pt idx="2321">
                  <c:v>61.884</c:v>
                </c:pt>
                <c:pt idx="2322">
                  <c:v>61.877000000000002</c:v>
                </c:pt>
                <c:pt idx="2323">
                  <c:v>61.883000000000003</c:v>
                </c:pt>
                <c:pt idx="2324">
                  <c:v>61.878</c:v>
                </c:pt>
                <c:pt idx="2325">
                  <c:v>61.878</c:v>
                </c:pt>
                <c:pt idx="2326">
                  <c:v>61.886000000000003</c:v>
                </c:pt>
                <c:pt idx="2327">
                  <c:v>61.886000000000003</c:v>
                </c:pt>
                <c:pt idx="2328">
                  <c:v>61.878</c:v>
                </c:pt>
                <c:pt idx="2329">
                  <c:v>61.878</c:v>
                </c:pt>
                <c:pt idx="2330">
                  <c:v>61.881999999999998</c:v>
                </c:pt>
                <c:pt idx="2331">
                  <c:v>61.881999999999998</c:v>
                </c:pt>
                <c:pt idx="2332">
                  <c:v>61.878</c:v>
                </c:pt>
                <c:pt idx="2333">
                  <c:v>61.878</c:v>
                </c:pt>
                <c:pt idx="2334">
                  <c:v>61.884999999999998</c:v>
                </c:pt>
                <c:pt idx="2335">
                  <c:v>61.878</c:v>
                </c:pt>
                <c:pt idx="2336">
                  <c:v>61.878999999999998</c:v>
                </c:pt>
                <c:pt idx="2337">
                  <c:v>61.878999999999998</c:v>
                </c:pt>
                <c:pt idx="2338">
                  <c:v>61.878999999999998</c:v>
                </c:pt>
                <c:pt idx="2339">
                  <c:v>61.878999999999998</c:v>
                </c:pt>
                <c:pt idx="2340">
                  <c:v>61.878</c:v>
                </c:pt>
                <c:pt idx="2341">
                  <c:v>61.881</c:v>
                </c:pt>
                <c:pt idx="2342">
                  <c:v>61.881</c:v>
                </c:pt>
                <c:pt idx="2343">
                  <c:v>61.884999999999998</c:v>
                </c:pt>
                <c:pt idx="2344">
                  <c:v>61.884999999999998</c:v>
                </c:pt>
                <c:pt idx="2345">
                  <c:v>61.875999999999998</c:v>
                </c:pt>
                <c:pt idx="2346">
                  <c:v>61.875999999999998</c:v>
                </c:pt>
                <c:pt idx="2347">
                  <c:v>61.881999999999998</c:v>
                </c:pt>
                <c:pt idx="2348">
                  <c:v>61.874000000000002</c:v>
                </c:pt>
                <c:pt idx="2349">
                  <c:v>61.874000000000002</c:v>
                </c:pt>
                <c:pt idx="2350">
                  <c:v>61.887</c:v>
                </c:pt>
                <c:pt idx="2351">
                  <c:v>61.887</c:v>
                </c:pt>
                <c:pt idx="2352">
                  <c:v>61.881999999999998</c:v>
                </c:pt>
                <c:pt idx="2353">
                  <c:v>61.884</c:v>
                </c:pt>
                <c:pt idx="2354">
                  <c:v>61.874000000000002</c:v>
                </c:pt>
                <c:pt idx="2355">
                  <c:v>61.878</c:v>
                </c:pt>
                <c:pt idx="2356">
                  <c:v>61.878</c:v>
                </c:pt>
                <c:pt idx="2357">
                  <c:v>61.878999999999998</c:v>
                </c:pt>
                <c:pt idx="2358">
                  <c:v>61.883000000000003</c:v>
                </c:pt>
                <c:pt idx="2359">
                  <c:v>61.883000000000003</c:v>
                </c:pt>
                <c:pt idx="2360">
                  <c:v>61.884</c:v>
                </c:pt>
                <c:pt idx="2361">
                  <c:v>61.892000000000003</c:v>
                </c:pt>
                <c:pt idx="2362">
                  <c:v>61.884</c:v>
                </c:pt>
                <c:pt idx="2363">
                  <c:v>61.884</c:v>
                </c:pt>
                <c:pt idx="2364">
                  <c:v>61.883000000000003</c:v>
                </c:pt>
                <c:pt idx="2365">
                  <c:v>61.883000000000003</c:v>
                </c:pt>
                <c:pt idx="2366">
                  <c:v>61.89</c:v>
                </c:pt>
                <c:pt idx="2367">
                  <c:v>61.89</c:v>
                </c:pt>
                <c:pt idx="2368">
                  <c:v>61.883000000000003</c:v>
                </c:pt>
                <c:pt idx="2369">
                  <c:v>61.883000000000003</c:v>
                </c:pt>
                <c:pt idx="2370">
                  <c:v>61.886000000000003</c:v>
                </c:pt>
                <c:pt idx="2371">
                  <c:v>61.886000000000003</c:v>
                </c:pt>
                <c:pt idx="2372">
                  <c:v>61.883000000000003</c:v>
                </c:pt>
                <c:pt idx="2373">
                  <c:v>61.883000000000003</c:v>
                </c:pt>
                <c:pt idx="2374">
                  <c:v>61.887</c:v>
                </c:pt>
                <c:pt idx="2375">
                  <c:v>61.878999999999998</c:v>
                </c:pt>
                <c:pt idx="2376">
                  <c:v>61.878999999999998</c:v>
                </c:pt>
                <c:pt idx="2377">
                  <c:v>61.886000000000003</c:v>
                </c:pt>
                <c:pt idx="2378">
                  <c:v>61.89</c:v>
                </c:pt>
                <c:pt idx="2379">
                  <c:v>61.89</c:v>
                </c:pt>
                <c:pt idx="2380">
                  <c:v>61.883000000000003</c:v>
                </c:pt>
                <c:pt idx="2381">
                  <c:v>61.881</c:v>
                </c:pt>
                <c:pt idx="2382">
                  <c:v>61.881</c:v>
                </c:pt>
                <c:pt idx="2383">
                  <c:v>61.887</c:v>
                </c:pt>
                <c:pt idx="2384">
                  <c:v>61.887</c:v>
                </c:pt>
                <c:pt idx="2385">
                  <c:v>61.878999999999998</c:v>
                </c:pt>
                <c:pt idx="2386">
                  <c:v>61.878999999999998</c:v>
                </c:pt>
                <c:pt idx="2387">
                  <c:v>61.878</c:v>
                </c:pt>
                <c:pt idx="2388">
                  <c:v>61.878999999999998</c:v>
                </c:pt>
                <c:pt idx="2389">
                  <c:v>61.878999999999998</c:v>
                </c:pt>
                <c:pt idx="2390">
                  <c:v>61.887</c:v>
                </c:pt>
                <c:pt idx="2391">
                  <c:v>61.893000000000001</c:v>
                </c:pt>
                <c:pt idx="2392">
                  <c:v>61.887999999999998</c:v>
                </c:pt>
                <c:pt idx="2393">
                  <c:v>61.887999999999998</c:v>
                </c:pt>
                <c:pt idx="2394">
                  <c:v>61.884999999999998</c:v>
                </c:pt>
                <c:pt idx="2395">
                  <c:v>61.884</c:v>
                </c:pt>
                <c:pt idx="2396">
                  <c:v>61.887</c:v>
                </c:pt>
                <c:pt idx="2397">
                  <c:v>61.884999999999998</c:v>
                </c:pt>
                <c:pt idx="2398">
                  <c:v>61.884999999999998</c:v>
                </c:pt>
                <c:pt idx="2399">
                  <c:v>61.884</c:v>
                </c:pt>
                <c:pt idx="2400">
                  <c:v>61.884</c:v>
                </c:pt>
                <c:pt idx="2401">
                  <c:v>61.877000000000002</c:v>
                </c:pt>
                <c:pt idx="2402">
                  <c:v>61.884999999999998</c:v>
                </c:pt>
                <c:pt idx="2403">
                  <c:v>61.884999999999998</c:v>
                </c:pt>
                <c:pt idx="2404">
                  <c:v>61.881</c:v>
                </c:pt>
                <c:pt idx="2405">
                  <c:v>61.887999999999998</c:v>
                </c:pt>
                <c:pt idx="2406">
                  <c:v>61.887999999999998</c:v>
                </c:pt>
                <c:pt idx="2407">
                  <c:v>61.893999999999998</c:v>
                </c:pt>
                <c:pt idx="2408">
                  <c:v>61.893999999999998</c:v>
                </c:pt>
                <c:pt idx="2409">
                  <c:v>61.886000000000003</c:v>
                </c:pt>
                <c:pt idx="2410">
                  <c:v>61.886000000000003</c:v>
                </c:pt>
                <c:pt idx="2411">
                  <c:v>61.893000000000001</c:v>
                </c:pt>
                <c:pt idx="2412">
                  <c:v>61.884</c:v>
                </c:pt>
                <c:pt idx="2413">
                  <c:v>61.884</c:v>
                </c:pt>
                <c:pt idx="2414">
                  <c:v>61.887999999999998</c:v>
                </c:pt>
                <c:pt idx="2415">
                  <c:v>61.887999999999998</c:v>
                </c:pt>
                <c:pt idx="2416">
                  <c:v>61.881999999999998</c:v>
                </c:pt>
                <c:pt idx="2417">
                  <c:v>61.889000000000003</c:v>
                </c:pt>
                <c:pt idx="2418">
                  <c:v>61.884</c:v>
                </c:pt>
                <c:pt idx="2419">
                  <c:v>61.884</c:v>
                </c:pt>
                <c:pt idx="2420">
                  <c:v>61.895000000000003</c:v>
                </c:pt>
                <c:pt idx="2421">
                  <c:v>61.887</c:v>
                </c:pt>
                <c:pt idx="2422">
                  <c:v>61.887</c:v>
                </c:pt>
                <c:pt idx="2423">
                  <c:v>61.889000000000003</c:v>
                </c:pt>
                <c:pt idx="2424">
                  <c:v>61.889000000000003</c:v>
                </c:pt>
                <c:pt idx="2425">
                  <c:v>61.887</c:v>
                </c:pt>
                <c:pt idx="2426">
                  <c:v>61.889000000000003</c:v>
                </c:pt>
                <c:pt idx="2427">
                  <c:v>61.889000000000003</c:v>
                </c:pt>
                <c:pt idx="2428">
                  <c:v>61.889000000000003</c:v>
                </c:pt>
                <c:pt idx="2429">
                  <c:v>61.886000000000003</c:v>
                </c:pt>
                <c:pt idx="2430">
                  <c:v>61.886000000000003</c:v>
                </c:pt>
                <c:pt idx="2431">
                  <c:v>61.884999999999998</c:v>
                </c:pt>
                <c:pt idx="2432">
                  <c:v>61.893999999999998</c:v>
                </c:pt>
                <c:pt idx="2433">
                  <c:v>61.887</c:v>
                </c:pt>
                <c:pt idx="2434">
                  <c:v>61.878999999999998</c:v>
                </c:pt>
                <c:pt idx="2435">
                  <c:v>61.878999999999998</c:v>
                </c:pt>
                <c:pt idx="2436">
                  <c:v>61.892000000000003</c:v>
                </c:pt>
                <c:pt idx="2437">
                  <c:v>61.887</c:v>
                </c:pt>
                <c:pt idx="2438">
                  <c:v>61.886000000000003</c:v>
                </c:pt>
                <c:pt idx="2439">
                  <c:v>61.898000000000003</c:v>
                </c:pt>
                <c:pt idx="2440">
                  <c:v>61.89</c:v>
                </c:pt>
                <c:pt idx="2441">
                  <c:v>61.889000000000003</c:v>
                </c:pt>
                <c:pt idx="2442">
                  <c:v>61.889000000000003</c:v>
                </c:pt>
                <c:pt idx="2443">
                  <c:v>61.893000000000001</c:v>
                </c:pt>
                <c:pt idx="2444">
                  <c:v>61.893000000000001</c:v>
                </c:pt>
                <c:pt idx="2445">
                  <c:v>61.887</c:v>
                </c:pt>
                <c:pt idx="2446">
                  <c:v>61.899000000000001</c:v>
                </c:pt>
                <c:pt idx="2447">
                  <c:v>61.899000000000001</c:v>
                </c:pt>
                <c:pt idx="2448">
                  <c:v>61.881999999999998</c:v>
                </c:pt>
                <c:pt idx="2449">
                  <c:v>61.881999999999998</c:v>
                </c:pt>
                <c:pt idx="2450">
                  <c:v>61.887</c:v>
                </c:pt>
                <c:pt idx="2451">
                  <c:v>61.884</c:v>
                </c:pt>
                <c:pt idx="2452">
                  <c:v>61.89</c:v>
                </c:pt>
                <c:pt idx="2453">
                  <c:v>61.89</c:v>
                </c:pt>
                <c:pt idx="2454">
                  <c:v>61.887</c:v>
                </c:pt>
                <c:pt idx="2455">
                  <c:v>61.887</c:v>
                </c:pt>
                <c:pt idx="2456">
                  <c:v>61.887</c:v>
                </c:pt>
                <c:pt idx="2457">
                  <c:v>61.887999999999998</c:v>
                </c:pt>
                <c:pt idx="2458">
                  <c:v>61.887999999999998</c:v>
                </c:pt>
                <c:pt idx="2459">
                  <c:v>61.893999999999998</c:v>
                </c:pt>
                <c:pt idx="2460">
                  <c:v>61.893999999999998</c:v>
                </c:pt>
                <c:pt idx="2461">
                  <c:v>61.887</c:v>
                </c:pt>
                <c:pt idx="2462">
                  <c:v>61.887</c:v>
                </c:pt>
                <c:pt idx="2463">
                  <c:v>61.895000000000003</c:v>
                </c:pt>
                <c:pt idx="2464">
                  <c:v>61.884</c:v>
                </c:pt>
                <c:pt idx="2465">
                  <c:v>61.893999999999998</c:v>
                </c:pt>
                <c:pt idx="2466">
                  <c:v>61.893000000000001</c:v>
                </c:pt>
                <c:pt idx="2467">
                  <c:v>61.893000000000001</c:v>
                </c:pt>
                <c:pt idx="2468">
                  <c:v>61.898000000000003</c:v>
                </c:pt>
                <c:pt idx="2469">
                  <c:v>61.899000000000001</c:v>
                </c:pt>
                <c:pt idx="2470">
                  <c:v>61.899000000000001</c:v>
                </c:pt>
                <c:pt idx="2471">
                  <c:v>61.884999999999998</c:v>
                </c:pt>
                <c:pt idx="2472">
                  <c:v>61.884999999999998</c:v>
                </c:pt>
                <c:pt idx="2473">
                  <c:v>61.895000000000003</c:v>
                </c:pt>
                <c:pt idx="2474">
                  <c:v>61.895000000000003</c:v>
                </c:pt>
                <c:pt idx="2475">
                  <c:v>61.884</c:v>
                </c:pt>
                <c:pt idx="2476">
                  <c:v>61.896999999999998</c:v>
                </c:pt>
                <c:pt idx="2477">
                  <c:v>61.896999999999998</c:v>
                </c:pt>
                <c:pt idx="2478">
                  <c:v>61.893999999999998</c:v>
                </c:pt>
                <c:pt idx="2479">
                  <c:v>61.893999999999998</c:v>
                </c:pt>
                <c:pt idx="2480">
                  <c:v>61.9</c:v>
                </c:pt>
                <c:pt idx="2481">
                  <c:v>61.892000000000003</c:v>
                </c:pt>
                <c:pt idx="2482">
                  <c:v>61.892000000000003</c:v>
                </c:pt>
                <c:pt idx="2483">
                  <c:v>61.896999999999998</c:v>
                </c:pt>
                <c:pt idx="2484">
                  <c:v>61.895000000000003</c:v>
                </c:pt>
                <c:pt idx="2485">
                  <c:v>61.895000000000003</c:v>
                </c:pt>
                <c:pt idx="2486">
                  <c:v>61.905999999999999</c:v>
                </c:pt>
                <c:pt idx="2487">
                  <c:v>61.905999999999999</c:v>
                </c:pt>
                <c:pt idx="2488">
                  <c:v>61.887</c:v>
                </c:pt>
                <c:pt idx="2489">
                  <c:v>61.887</c:v>
                </c:pt>
                <c:pt idx="2490">
                  <c:v>61.9</c:v>
                </c:pt>
                <c:pt idx="2491">
                  <c:v>61.887999999999998</c:v>
                </c:pt>
                <c:pt idx="2492">
                  <c:v>61.887999999999998</c:v>
                </c:pt>
                <c:pt idx="2493">
                  <c:v>61.898000000000003</c:v>
                </c:pt>
                <c:pt idx="2494">
                  <c:v>61.898000000000003</c:v>
                </c:pt>
                <c:pt idx="2495">
                  <c:v>61.887999999999998</c:v>
                </c:pt>
                <c:pt idx="2496">
                  <c:v>61.901000000000003</c:v>
                </c:pt>
                <c:pt idx="2497">
                  <c:v>61.901000000000003</c:v>
                </c:pt>
                <c:pt idx="2498">
                  <c:v>61.886000000000003</c:v>
                </c:pt>
                <c:pt idx="2499">
                  <c:v>61.899000000000001</c:v>
                </c:pt>
                <c:pt idx="2500">
                  <c:v>61.899000000000001</c:v>
                </c:pt>
                <c:pt idx="2501">
                  <c:v>61.892000000000003</c:v>
                </c:pt>
                <c:pt idx="2502">
                  <c:v>61.896000000000001</c:v>
                </c:pt>
                <c:pt idx="2503">
                  <c:v>61.896000000000001</c:v>
                </c:pt>
                <c:pt idx="2504">
                  <c:v>61.892000000000003</c:v>
                </c:pt>
                <c:pt idx="2505">
                  <c:v>61.892000000000003</c:v>
                </c:pt>
                <c:pt idx="2506">
                  <c:v>61.896999999999998</c:v>
                </c:pt>
                <c:pt idx="2507">
                  <c:v>61.896999999999998</c:v>
                </c:pt>
                <c:pt idx="2508">
                  <c:v>61.884999999999998</c:v>
                </c:pt>
                <c:pt idx="2509">
                  <c:v>61.884999999999998</c:v>
                </c:pt>
                <c:pt idx="2510">
                  <c:v>61.884</c:v>
                </c:pt>
                <c:pt idx="2511">
                  <c:v>61.892000000000003</c:v>
                </c:pt>
                <c:pt idx="2512">
                  <c:v>61.892000000000003</c:v>
                </c:pt>
                <c:pt idx="2513">
                  <c:v>61.895000000000003</c:v>
                </c:pt>
                <c:pt idx="2514">
                  <c:v>61.895000000000003</c:v>
                </c:pt>
                <c:pt idx="2515">
                  <c:v>61.895000000000003</c:v>
                </c:pt>
                <c:pt idx="2516">
                  <c:v>61.898000000000003</c:v>
                </c:pt>
                <c:pt idx="2517">
                  <c:v>61.898000000000003</c:v>
                </c:pt>
                <c:pt idx="2518">
                  <c:v>61.893000000000001</c:v>
                </c:pt>
                <c:pt idx="2519">
                  <c:v>61.896999999999998</c:v>
                </c:pt>
                <c:pt idx="2520">
                  <c:v>61.896999999999998</c:v>
                </c:pt>
                <c:pt idx="2521">
                  <c:v>61.887999999999998</c:v>
                </c:pt>
                <c:pt idx="2522">
                  <c:v>61.9</c:v>
                </c:pt>
                <c:pt idx="2523">
                  <c:v>61.906999999999996</c:v>
                </c:pt>
                <c:pt idx="2524">
                  <c:v>61.906999999999996</c:v>
                </c:pt>
                <c:pt idx="2525">
                  <c:v>61.896999999999998</c:v>
                </c:pt>
                <c:pt idx="2526">
                  <c:v>61.896999999999998</c:v>
                </c:pt>
                <c:pt idx="2527">
                  <c:v>61.896999999999998</c:v>
                </c:pt>
                <c:pt idx="2528">
                  <c:v>61.896999999999998</c:v>
                </c:pt>
                <c:pt idx="2529">
                  <c:v>61.890999999999998</c:v>
                </c:pt>
                <c:pt idx="2530">
                  <c:v>61.890999999999998</c:v>
                </c:pt>
                <c:pt idx="2531">
                  <c:v>61.895000000000003</c:v>
                </c:pt>
                <c:pt idx="2532">
                  <c:v>61.895000000000003</c:v>
                </c:pt>
                <c:pt idx="2533">
                  <c:v>61.904000000000003</c:v>
                </c:pt>
                <c:pt idx="2534">
                  <c:v>61.904000000000003</c:v>
                </c:pt>
                <c:pt idx="2535">
                  <c:v>61.902999999999999</c:v>
                </c:pt>
                <c:pt idx="2536">
                  <c:v>61.908999999999999</c:v>
                </c:pt>
                <c:pt idx="2537">
                  <c:v>61.892000000000003</c:v>
                </c:pt>
                <c:pt idx="2538">
                  <c:v>61.901000000000003</c:v>
                </c:pt>
                <c:pt idx="2539">
                  <c:v>61.901000000000003</c:v>
                </c:pt>
                <c:pt idx="2540">
                  <c:v>61.9</c:v>
                </c:pt>
                <c:pt idx="2541">
                  <c:v>61.896999999999998</c:v>
                </c:pt>
                <c:pt idx="2542">
                  <c:v>61.901000000000003</c:v>
                </c:pt>
                <c:pt idx="2543">
                  <c:v>61.893999999999998</c:v>
                </c:pt>
                <c:pt idx="2544">
                  <c:v>61.899000000000001</c:v>
                </c:pt>
                <c:pt idx="2545">
                  <c:v>61.899000000000001</c:v>
                </c:pt>
                <c:pt idx="2546">
                  <c:v>61.896000000000001</c:v>
                </c:pt>
                <c:pt idx="2547">
                  <c:v>61.893999999999998</c:v>
                </c:pt>
                <c:pt idx="2548">
                  <c:v>61.893999999999998</c:v>
                </c:pt>
                <c:pt idx="2549">
                  <c:v>61.905000000000001</c:v>
                </c:pt>
                <c:pt idx="2550">
                  <c:v>61.902000000000001</c:v>
                </c:pt>
                <c:pt idx="2551">
                  <c:v>61.896999999999998</c:v>
                </c:pt>
                <c:pt idx="2552">
                  <c:v>61.902999999999999</c:v>
                </c:pt>
                <c:pt idx="2553">
                  <c:v>61.902999999999999</c:v>
                </c:pt>
                <c:pt idx="2554">
                  <c:v>61.893999999999998</c:v>
                </c:pt>
                <c:pt idx="2555">
                  <c:v>61.901000000000003</c:v>
                </c:pt>
                <c:pt idx="2556">
                  <c:v>61.915999999999997</c:v>
                </c:pt>
                <c:pt idx="2557">
                  <c:v>61.899000000000001</c:v>
                </c:pt>
                <c:pt idx="2558">
                  <c:v>61.899000000000001</c:v>
                </c:pt>
                <c:pt idx="2559">
                  <c:v>61.902000000000001</c:v>
                </c:pt>
                <c:pt idx="2560">
                  <c:v>61.902000000000001</c:v>
                </c:pt>
                <c:pt idx="2561">
                  <c:v>61.9</c:v>
                </c:pt>
                <c:pt idx="2562">
                  <c:v>61.9</c:v>
                </c:pt>
                <c:pt idx="2563">
                  <c:v>61.896000000000001</c:v>
                </c:pt>
                <c:pt idx="2564">
                  <c:v>61.898000000000003</c:v>
                </c:pt>
                <c:pt idx="2565">
                  <c:v>61.905999999999999</c:v>
                </c:pt>
                <c:pt idx="2566">
                  <c:v>61.905999999999999</c:v>
                </c:pt>
                <c:pt idx="2567">
                  <c:v>61.898000000000003</c:v>
                </c:pt>
                <c:pt idx="2568">
                  <c:v>61.901000000000003</c:v>
                </c:pt>
                <c:pt idx="2569">
                  <c:v>61.904000000000003</c:v>
                </c:pt>
                <c:pt idx="2570">
                  <c:v>61.905000000000001</c:v>
                </c:pt>
                <c:pt idx="2571">
                  <c:v>61.905000000000001</c:v>
                </c:pt>
                <c:pt idx="2572">
                  <c:v>61.896999999999998</c:v>
                </c:pt>
                <c:pt idx="2573">
                  <c:v>61.902000000000001</c:v>
                </c:pt>
                <c:pt idx="2574">
                  <c:v>61.902000000000001</c:v>
                </c:pt>
                <c:pt idx="2575">
                  <c:v>61.908000000000001</c:v>
                </c:pt>
                <c:pt idx="2576">
                  <c:v>61.908000000000001</c:v>
                </c:pt>
                <c:pt idx="2577">
                  <c:v>61.902000000000001</c:v>
                </c:pt>
                <c:pt idx="2578">
                  <c:v>61.902000000000001</c:v>
                </c:pt>
                <c:pt idx="2579">
                  <c:v>61.905000000000001</c:v>
                </c:pt>
                <c:pt idx="2580">
                  <c:v>61.904000000000003</c:v>
                </c:pt>
                <c:pt idx="2581">
                  <c:v>61.911000000000001</c:v>
                </c:pt>
                <c:pt idx="2582">
                  <c:v>61.911000000000001</c:v>
                </c:pt>
                <c:pt idx="2583">
                  <c:v>61.905999999999999</c:v>
                </c:pt>
                <c:pt idx="2584">
                  <c:v>61.905999999999999</c:v>
                </c:pt>
                <c:pt idx="2585">
                  <c:v>61.905999999999999</c:v>
                </c:pt>
                <c:pt idx="2586">
                  <c:v>61.905999999999999</c:v>
                </c:pt>
                <c:pt idx="2587">
                  <c:v>61.893999999999998</c:v>
                </c:pt>
                <c:pt idx="2588">
                  <c:v>61.912999999999997</c:v>
                </c:pt>
                <c:pt idx="2589">
                  <c:v>61.912999999999997</c:v>
                </c:pt>
                <c:pt idx="2590">
                  <c:v>61.9</c:v>
                </c:pt>
                <c:pt idx="2591">
                  <c:v>61.9</c:v>
                </c:pt>
                <c:pt idx="2592">
                  <c:v>61.902000000000001</c:v>
                </c:pt>
                <c:pt idx="2593">
                  <c:v>61.904000000000003</c:v>
                </c:pt>
                <c:pt idx="2594">
                  <c:v>61.904000000000003</c:v>
                </c:pt>
                <c:pt idx="2595">
                  <c:v>61.902999999999999</c:v>
                </c:pt>
                <c:pt idx="2596">
                  <c:v>61.911000000000001</c:v>
                </c:pt>
                <c:pt idx="2597">
                  <c:v>61.901000000000003</c:v>
                </c:pt>
                <c:pt idx="2598">
                  <c:v>61.91</c:v>
                </c:pt>
                <c:pt idx="2599">
                  <c:v>61.902999999999999</c:v>
                </c:pt>
                <c:pt idx="2600">
                  <c:v>61.899000000000001</c:v>
                </c:pt>
                <c:pt idx="2601">
                  <c:v>61.906999999999996</c:v>
                </c:pt>
                <c:pt idx="2602">
                  <c:v>61.906999999999996</c:v>
                </c:pt>
                <c:pt idx="2603">
                  <c:v>61.905000000000001</c:v>
                </c:pt>
                <c:pt idx="2604">
                  <c:v>61.905000000000001</c:v>
                </c:pt>
                <c:pt idx="2605">
                  <c:v>61.908999999999999</c:v>
                </c:pt>
                <c:pt idx="2606">
                  <c:v>61.908999999999999</c:v>
                </c:pt>
                <c:pt idx="2607">
                  <c:v>61.902999999999999</c:v>
                </c:pt>
                <c:pt idx="2608">
                  <c:v>61.902999999999999</c:v>
                </c:pt>
                <c:pt idx="2609">
                  <c:v>61.912999999999997</c:v>
                </c:pt>
                <c:pt idx="2610">
                  <c:v>61.914000000000001</c:v>
                </c:pt>
                <c:pt idx="2611">
                  <c:v>61.914000000000001</c:v>
                </c:pt>
                <c:pt idx="2612">
                  <c:v>61.911999999999999</c:v>
                </c:pt>
                <c:pt idx="2613">
                  <c:v>61.911999999999999</c:v>
                </c:pt>
                <c:pt idx="2614">
                  <c:v>61.905000000000001</c:v>
                </c:pt>
                <c:pt idx="2615">
                  <c:v>61.917000000000002</c:v>
                </c:pt>
                <c:pt idx="2616">
                  <c:v>61.917000000000002</c:v>
                </c:pt>
                <c:pt idx="2617">
                  <c:v>61.912999999999997</c:v>
                </c:pt>
                <c:pt idx="2618">
                  <c:v>61.904000000000003</c:v>
                </c:pt>
                <c:pt idx="2619">
                  <c:v>61.904000000000003</c:v>
                </c:pt>
                <c:pt idx="2620">
                  <c:v>61.908000000000001</c:v>
                </c:pt>
                <c:pt idx="2621">
                  <c:v>61.911999999999999</c:v>
                </c:pt>
                <c:pt idx="2622">
                  <c:v>61.911999999999999</c:v>
                </c:pt>
                <c:pt idx="2623">
                  <c:v>61.911000000000001</c:v>
                </c:pt>
                <c:pt idx="2624">
                  <c:v>61.911000000000001</c:v>
                </c:pt>
                <c:pt idx="2625">
                  <c:v>61.917000000000002</c:v>
                </c:pt>
                <c:pt idx="2626">
                  <c:v>61.917000000000002</c:v>
                </c:pt>
                <c:pt idx="2627">
                  <c:v>61.899000000000001</c:v>
                </c:pt>
                <c:pt idx="2628">
                  <c:v>61.908000000000001</c:v>
                </c:pt>
                <c:pt idx="2629">
                  <c:v>61.908000000000001</c:v>
                </c:pt>
                <c:pt idx="2630">
                  <c:v>61.906999999999996</c:v>
                </c:pt>
                <c:pt idx="2631">
                  <c:v>61.906999999999996</c:v>
                </c:pt>
                <c:pt idx="2632">
                  <c:v>61.905999999999999</c:v>
                </c:pt>
                <c:pt idx="2633">
                  <c:v>61.906999999999996</c:v>
                </c:pt>
                <c:pt idx="2634">
                  <c:v>61.906999999999996</c:v>
                </c:pt>
                <c:pt idx="2635">
                  <c:v>61.917999999999999</c:v>
                </c:pt>
                <c:pt idx="2636">
                  <c:v>61.917999999999999</c:v>
                </c:pt>
                <c:pt idx="2637">
                  <c:v>61.908999999999999</c:v>
                </c:pt>
                <c:pt idx="2638">
                  <c:v>61.914000000000001</c:v>
                </c:pt>
                <c:pt idx="2639">
                  <c:v>61.905999999999999</c:v>
                </c:pt>
                <c:pt idx="2640">
                  <c:v>61.904000000000003</c:v>
                </c:pt>
                <c:pt idx="2641">
                  <c:v>61.905000000000001</c:v>
                </c:pt>
                <c:pt idx="2642">
                  <c:v>61.905000000000001</c:v>
                </c:pt>
                <c:pt idx="2643">
                  <c:v>61.914999999999999</c:v>
                </c:pt>
                <c:pt idx="2644">
                  <c:v>61.911000000000001</c:v>
                </c:pt>
                <c:pt idx="2645">
                  <c:v>61.911999999999999</c:v>
                </c:pt>
                <c:pt idx="2646">
                  <c:v>61.911999999999999</c:v>
                </c:pt>
                <c:pt idx="2647">
                  <c:v>61.914000000000001</c:v>
                </c:pt>
                <c:pt idx="2648">
                  <c:v>61.914000000000001</c:v>
                </c:pt>
                <c:pt idx="2649">
                  <c:v>61.915999999999997</c:v>
                </c:pt>
                <c:pt idx="2650">
                  <c:v>61.915999999999997</c:v>
                </c:pt>
                <c:pt idx="2651">
                  <c:v>61.905000000000001</c:v>
                </c:pt>
                <c:pt idx="2652">
                  <c:v>61.905000000000001</c:v>
                </c:pt>
                <c:pt idx="2653">
                  <c:v>61.911000000000001</c:v>
                </c:pt>
                <c:pt idx="2654">
                  <c:v>61.91</c:v>
                </c:pt>
                <c:pt idx="2655">
                  <c:v>61.91</c:v>
                </c:pt>
                <c:pt idx="2656">
                  <c:v>61.914999999999999</c:v>
                </c:pt>
                <c:pt idx="2657">
                  <c:v>61.911000000000001</c:v>
                </c:pt>
                <c:pt idx="2658">
                  <c:v>61.911000000000001</c:v>
                </c:pt>
                <c:pt idx="2659">
                  <c:v>61.906999999999996</c:v>
                </c:pt>
                <c:pt idx="2660">
                  <c:v>61.906999999999996</c:v>
                </c:pt>
                <c:pt idx="2661">
                  <c:v>61.914999999999999</c:v>
                </c:pt>
                <c:pt idx="2662">
                  <c:v>61.914999999999999</c:v>
                </c:pt>
                <c:pt idx="2663">
                  <c:v>61.917000000000002</c:v>
                </c:pt>
                <c:pt idx="2664">
                  <c:v>61.914000000000001</c:v>
                </c:pt>
                <c:pt idx="2665">
                  <c:v>61.914000000000001</c:v>
                </c:pt>
                <c:pt idx="2666">
                  <c:v>61.915999999999997</c:v>
                </c:pt>
                <c:pt idx="2667">
                  <c:v>61.915999999999997</c:v>
                </c:pt>
                <c:pt idx="2668">
                  <c:v>61.905000000000001</c:v>
                </c:pt>
                <c:pt idx="2669">
                  <c:v>61.92</c:v>
                </c:pt>
                <c:pt idx="2670">
                  <c:v>61.908000000000001</c:v>
                </c:pt>
                <c:pt idx="2671">
                  <c:v>61.908000000000001</c:v>
                </c:pt>
                <c:pt idx="2672">
                  <c:v>61.920999999999999</c:v>
                </c:pt>
                <c:pt idx="2673">
                  <c:v>61.914999999999999</c:v>
                </c:pt>
                <c:pt idx="2674">
                  <c:v>61.914999999999999</c:v>
                </c:pt>
                <c:pt idx="2675">
                  <c:v>61.921999999999997</c:v>
                </c:pt>
                <c:pt idx="2676">
                  <c:v>61.921999999999997</c:v>
                </c:pt>
                <c:pt idx="2677">
                  <c:v>61.914000000000001</c:v>
                </c:pt>
                <c:pt idx="2678">
                  <c:v>61.921999999999997</c:v>
                </c:pt>
                <c:pt idx="2679">
                  <c:v>61.921999999999997</c:v>
                </c:pt>
                <c:pt idx="2680">
                  <c:v>61.905999999999999</c:v>
                </c:pt>
                <c:pt idx="2681">
                  <c:v>61.917999999999999</c:v>
                </c:pt>
                <c:pt idx="2682">
                  <c:v>61.920999999999999</c:v>
                </c:pt>
                <c:pt idx="2683">
                  <c:v>61.914000000000001</c:v>
                </c:pt>
                <c:pt idx="2684">
                  <c:v>61.914000000000001</c:v>
                </c:pt>
                <c:pt idx="2685">
                  <c:v>61.921999999999997</c:v>
                </c:pt>
                <c:pt idx="2686">
                  <c:v>61.921999999999997</c:v>
                </c:pt>
                <c:pt idx="2687">
                  <c:v>61.908000000000001</c:v>
                </c:pt>
                <c:pt idx="2688">
                  <c:v>61.923000000000002</c:v>
                </c:pt>
                <c:pt idx="2689">
                  <c:v>61.923000000000002</c:v>
                </c:pt>
                <c:pt idx="2690">
                  <c:v>61.917999999999999</c:v>
                </c:pt>
                <c:pt idx="2691">
                  <c:v>61.923999999999999</c:v>
                </c:pt>
                <c:pt idx="2692">
                  <c:v>61.923999999999999</c:v>
                </c:pt>
                <c:pt idx="2693">
                  <c:v>61.917999999999999</c:v>
                </c:pt>
                <c:pt idx="2694">
                  <c:v>61.915999999999997</c:v>
                </c:pt>
                <c:pt idx="2695">
                  <c:v>61.915999999999997</c:v>
                </c:pt>
                <c:pt idx="2696">
                  <c:v>61.921999999999997</c:v>
                </c:pt>
                <c:pt idx="2697">
                  <c:v>61.92</c:v>
                </c:pt>
                <c:pt idx="2698">
                  <c:v>61.92</c:v>
                </c:pt>
                <c:pt idx="2699">
                  <c:v>61.917000000000002</c:v>
                </c:pt>
                <c:pt idx="2700">
                  <c:v>61.914000000000001</c:v>
                </c:pt>
                <c:pt idx="2701">
                  <c:v>61.914000000000001</c:v>
                </c:pt>
                <c:pt idx="2702">
                  <c:v>61.914999999999999</c:v>
                </c:pt>
                <c:pt idx="2703">
                  <c:v>61.914999999999999</c:v>
                </c:pt>
                <c:pt idx="2704">
                  <c:v>61.924999999999997</c:v>
                </c:pt>
                <c:pt idx="2705">
                  <c:v>61.924999999999997</c:v>
                </c:pt>
                <c:pt idx="2706">
                  <c:v>61.92</c:v>
                </c:pt>
                <c:pt idx="2707">
                  <c:v>61.92</c:v>
                </c:pt>
                <c:pt idx="2708">
                  <c:v>61.93</c:v>
                </c:pt>
                <c:pt idx="2709">
                  <c:v>61.918999999999997</c:v>
                </c:pt>
                <c:pt idx="2710">
                  <c:v>61.918999999999997</c:v>
                </c:pt>
                <c:pt idx="2711">
                  <c:v>61.926000000000002</c:v>
                </c:pt>
                <c:pt idx="2712">
                  <c:v>61.926000000000002</c:v>
                </c:pt>
                <c:pt idx="2713">
                  <c:v>61.923000000000002</c:v>
                </c:pt>
                <c:pt idx="2714">
                  <c:v>61.923000000000002</c:v>
                </c:pt>
                <c:pt idx="2715">
                  <c:v>61.93</c:v>
                </c:pt>
                <c:pt idx="2716">
                  <c:v>61.93</c:v>
                </c:pt>
                <c:pt idx="2717">
                  <c:v>61.927</c:v>
                </c:pt>
                <c:pt idx="2718">
                  <c:v>61.930999999999997</c:v>
                </c:pt>
                <c:pt idx="2719">
                  <c:v>61.918999999999997</c:v>
                </c:pt>
                <c:pt idx="2720">
                  <c:v>61.914000000000001</c:v>
                </c:pt>
                <c:pt idx="2721">
                  <c:v>61.920999999999999</c:v>
                </c:pt>
                <c:pt idx="2722">
                  <c:v>61.914999999999999</c:v>
                </c:pt>
                <c:pt idx="2723">
                  <c:v>61.926000000000002</c:v>
                </c:pt>
                <c:pt idx="2724">
                  <c:v>61.924999999999997</c:v>
                </c:pt>
                <c:pt idx="2725">
                  <c:v>61.924999999999997</c:v>
                </c:pt>
                <c:pt idx="2726">
                  <c:v>61.915999999999997</c:v>
                </c:pt>
                <c:pt idx="2727">
                  <c:v>61.915999999999997</c:v>
                </c:pt>
                <c:pt idx="2728">
                  <c:v>61.93</c:v>
                </c:pt>
                <c:pt idx="2729">
                  <c:v>61.918999999999997</c:v>
                </c:pt>
                <c:pt idx="2730">
                  <c:v>61.918999999999997</c:v>
                </c:pt>
                <c:pt idx="2731">
                  <c:v>61.93</c:v>
                </c:pt>
                <c:pt idx="2732">
                  <c:v>61.92</c:v>
                </c:pt>
                <c:pt idx="2733">
                  <c:v>61.92</c:v>
                </c:pt>
                <c:pt idx="2734">
                  <c:v>61.926000000000002</c:v>
                </c:pt>
                <c:pt idx="2735">
                  <c:v>61.932000000000002</c:v>
                </c:pt>
                <c:pt idx="2736">
                  <c:v>61.927</c:v>
                </c:pt>
                <c:pt idx="2737">
                  <c:v>61.932000000000002</c:v>
                </c:pt>
                <c:pt idx="2738">
                  <c:v>61.923999999999999</c:v>
                </c:pt>
                <c:pt idx="2739">
                  <c:v>61.927</c:v>
                </c:pt>
                <c:pt idx="2740">
                  <c:v>61.927</c:v>
                </c:pt>
                <c:pt idx="2741">
                  <c:v>61.927</c:v>
                </c:pt>
                <c:pt idx="2742">
                  <c:v>61.923000000000002</c:v>
                </c:pt>
                <c:pt idx="2743">
                  <c:v>61.917999999999999</c:v>
                </c:pt>
                <c:pt idx="2744">
                  <c:v>61.917999999999999</c:v>
                </c:pt>
                <c:pt idx="2745">
                  <c:v>61.923000000000002</c:v>
                </c:pt>
                <c:pt idx="2746">
                  <c:v>61.923000000000002</c:v>
                </c:pt>
                <c:pt idx="2747">
                  <c:v>61.927999999999997</c:v>
                </c:pt>
                <c:pt idx="2748">
                  <c:v>61.933999999999997</c:v>
                </c:pt>
                <c:pt idx="2749">
                  <c:v>61.932000000000002</c:v>
                </c:pt>
                <c:pt idx="2750">
                  <c:v>61.932000000000002</c:v>
                </c:pt>
                <c:pt idx="2751">
                  <c:v>61.920999999999999</c:v>
                </c:pt>
                <c:pt idx="2752">
                  <c:v>61.927999999999997</c:v>
                </c:pt>
                <c:pt idx="2753">
                  <c:v>61.932000000000002</c:v>
                </c:pt>
                <c:pt idx="2754">
                  <c:v>61.930999999999997</c:v>
                </c:pt>
                <c:pt idx="2755">
                  <c:v>61.930999999999997</c:v>
                </c:pt>
                <c:pt idx="2756">
                  <c:v>61.924999999999997</c:v>
                </c:pt>
                <c:pt idx="2757">
                  <c:v>61.927999999999997</c:v>
                </c:pt>
                <c:pt idx="2758">
                  <c:v>61.927999999999997</c:v>
                </c:pt>
                <c:pt idx="2759">
                  <c:v>61.941000000000003</c:v>
                </c:pt>
                <c:pt idx="2760">
                  <c:v>61.927</c:v>
                </c:pt>
                <c:pt idx="2761">
                  <c:v>61.927</c:v>
                </c:pt>
                <c:pt idx="2762">
                  <c:v>61.93</c:v>
                </c:pt>
                <c:pt idx="2763">
                  <c:v>61.93</c:v>
                </c:pt>
                <c:pt idx="2764">
                  <c:v>61.936999999999998</c:v>
                </c:pt>
                <c:pt idx="2765">
                  <c:v>61.936999999999998</c:v>
                </c:pt>
                <c:pt idx="2766">
                  <c:v>61.927</c:v>
                </c:pt>
                <c:pt idx="2767">
                  <c:v>61.927</c:v>
                </c:pt>
                <c:pt idx="2768">
                  <c:v>61.933</c:v>
                </c:pt>
                <c:pt idx="2769">
                  <c:v>61.927</c:v>
                </c:pt>
                <c:pt idx="2770">
                  <c:v>61.927</c:v>
                </c:pt>
                <c:pt idx="2771">
                  <c:v>61.935000000000002</c:v>
                </c:pt>
                <c:pt idx="2772">
                  <c:v>61.935000000000002</c:v>
                </c:pt>
                <c:pt idx="2773">
                  <c:v>61.929000000000002</c:v>
                </c:pt>
                <c:pt idx="2774">
                  <c:v>61.929000000000002</c:v>
                </c:pt>
                <c:pt idx="2775">
                  <c:v>61.927999999999997</c:v>
                </c:pt>
                <c:pt idx="2776">
                  <c:v>61.927999999999997</c:v>
                </c:pt>
                <c:pt idx="2777">
                  <c:v>61.935000000000002</c:v>
                </c:pt>
                <c:pt idx="2778">
                  <c:v>61.939</c:v>
                </c:pt>
                <c:pt idx="2779">
                  <c:v>61.939</c:v>
                </c:pt>
                <c:pt idx="2780">
                  <c:v>61.935000000000002</c:v>
                </c:pt>
                <c:pt idx="2781">
                  <c:v>61.94</c:v>
                </c:pt>
                <c:pt idx="2782">
                  <c:v>61.935000000000002</c:v>
                </c:pt>
                <c:pt idx="2783">
                  <c:v>61.935000000000002</c:v>
                </c:pt>
                <c:pt idx="2784">
                  <c:v>61.926000000000002</c:v>
                </c:pt>
                <c:pt idx="2785">
                  <c:v>61.939</c:v>
                </c:pt>
                <c:pt idx="2786">
                  <c:v>61.932000000000002</c:v>
                </c:pt>
                <c:pt idx="2787">
                  <c:v>61.941000000000003</c:v>
                </c:pt>
                <c:pt idx="2788">
                  <c:v>61.94</c:v>
                </c:pt>
                <c:pt idx="2789">
                  <c:v>61.94</c:v>
                </c:pt>
                <c:pt idx="2790">
                  <c:v>61.935000000000002</c:v>
                </c:pt>
                <c:pt idx="2791">
                  <c:v>61.935000000000002</c:v>
                </c:pt>
                <c:pt idx="2792">
                  <c:v>61.93</c:v>
                </c:pt>
                <c:pt idx="2793">
                  <c:v>61.933</c:v>
                </c:pt>
                <c:pt idx="2794">
                  <c:v>61.933</c:v>
                </c:pt>
                <c:pt idx="2795">
                  <c:v>61.948</c:v>
                </c:pt>
                <c:pt idx="2796">
                  <c:v>61.948</c:v>
                </c:pt>
                <c:pt idx="2797">
                  <c:v>61.936999999999998</c:v>
                </c:pt>
                <c:pt idx="2798">
                  <c:v>61.936999999999998</c:v>
                </c:pt>
                <c:pt idx="2799">
                  <c:v>61.938000000000002</c:v>
                </c:pt>
                <c:pt idx="2800">
                  <c:v>61.94</c:v>
                </c:pt>
                <c:pt idx="2801">
                  <c:v>61.94</c:v>
                </c:pt>
                <c:pt idx="2802">
                  <c:v>61.93</c:v>
                </c:pt>
                <c:pt idx="2803">
                  <c:v>61.93</c:v>
                </c:pt>
                <c:pt idx="2804">
                  <c:v>61.932000000000002</c:v>
                </c:pt>
                <c:pt idx="2805">
                  <c:v>61.930999999999997</c:v>
                </c:pt>
                <c:pt idx="2806">
                  <c:v>61.930999999999997</c:v>
                </c:pt>
                <c:pt idx="2807">
                  <c:v>61.945999999999998</c:v>
                </c:pt>
                <c:pt idx="2808">
                  <c:v>61.945999999999998</c:v>
                </c:pt>
                <c:pt idx="2809">
                  <c:v>61.941000000000003</c:v>
                </c:pt>
                <c:pt idx="2810">
                  <c:v>61.941000000000003</c:v>
                </c:pt>
                <c:pt idx="2811">
                  <c:v>61.948</c:v>
                </c:pt>
                <c:pt idx="2812">
                  <c:v>61.948</c:v>
                </c:pt>
                <c:pt idx="2813">
                  <c:v>61.948</c:v>
                </c:pt>
                <c:pt idx="2814">
                  <c:v>61.954000000000001</c:v>
                </c:pt>
                <c:pt idx="2815">
                  <c:v>61.954000000000001</c:v>
                </c:pt>
                <c:pt idx="2816">
                  <c:v>61.935000000000002</c:v>
                </c:pt>
                <c:pt idx="2817">
                  <c:v>61.935000000000002</c:v>
                </c:pt>
                <c:pt idx="2818">
                  <c:v>61.935000000000002</c:v>
                </c:pt>
                <c:pt idx="2819">
                  <c:v>61.935000000000002</c:v>
                </c:pt>
                <c:pt idx="2820">
                  <c:v>61.945999999999998</c:v>
                </c:pt>
                <c:pt idx="2821">
                  <c:v>61.951000000000001</c:v>
                </c:pt>
                <c:pt idx="2822">
                  <c:v>61.951000000000001</c:v>
                </c:pt>
                <c:pt idx="2823">
                  <c:v>61.941000000000003</c:v>
                </c:pt>
                <c:pt idx="2824">
                  <c:v>61.941000000000003</c:v>
                </c:pt>
                <c:pt idx="2825">
                  <c:v>61.948</c:v>
                </c:pt>
                <c:pt idx="2826">
                  <c:v>61.935000000000002</c:v>
                </c:pt>
                <c:pt idx="2827">
                  <c:v>61.935000000000002</c:v>
                </c:pt>
                <c:pt idx="2828">
                  <c:v>61.936</c:v>
                </c:pt>
                <c:pt idx="2829">
                  <c:v>61.933999999999997</c:v>
                </c:pt>
                <c:pt idx="2830">
                  <c:v>61.95</c:v>
                </c:pt>
                <c:pt idx="2831">
                  <c:v>61.95</c:v>
                </c:pt>
                <c:pt idx="2832">
                  <c:v>61.948999999999998</c:v>
                </c:pt>
                <c:pt idx="2833">
                  <c:v>61.948999999999998</c:v>
                </c:pt>
                <c:pt idx="2834">
                  <c:v>61.951000000000001</c:v>
                </c:pt>
                <c:pt idx="2835">
                  <c:v>61.942</c:v>
                </c:pt>
                <c:pt idx="2836">
                  <c:v>61.942</c:v>
                </c:pt>
                <c:pt idx="2837">
                  <c:v>61.951999999999998</c:v>
                </c:pt>
                <c:pt idx="2838">
                  <c:v>61.944000000000003</c:v>
                </c:pt>
                <c:pt idx="2839">
                  <c:v>61.944000000000003</c:v>
                </c:pt>
                <c:pt idx="2840">
                  <c:v>61.948</c:v>
                </c:pt>
                <c:pt idx="2841">
                  <c:v>61.948</c:v>
                </c:pt>
                <c:pt idx="2842">
                  <c:v>61.95</c:v>
                </c:pt>
                <c:pt idx="2843">
                  <c:v>61.95</c:v>
                </c:pt>
                <c:pt idx="2844">
                  <c:v>61.954000000000001</c:v>
                </c:pt>
                <c:pt idx="2845">
                  <c:v>61.947000000000003</c:v>
                </c:pt>
                <c:pt idx="2846">
                  <c:v>61.947000000000003</c:v>
                </c:pt>
                <c:pt idx="2847">
                  <c:v>61.948</c:v>
                </c:pt>
                <c:pt idx="2848">
                  <c:v>61.948</c:v>
                </c:pt>
                <c:pt idx="2849">
                  <c:v>61.951000000000001</c:v>
                </c:pt>
                <c:pt idx="2850">
                  <c:v>61.951000000000001</c:v>
                </c:pt>
                <c:pt idx="2851">
                  <c:v>61.954999999999998</c:v>
                </c:pt>
                <c:pt idx="2852">
                  <c:v>61.948999999999998</c:v>
                </c:pt>
                <c:pt idx="2853">
                  <c:v>61.948999999999998</c:v>
                </c:pt>
                <c:pt idx="2854">
                  <c:v>61.951999999999998</c:v>
                </c:pt>
                <c:pt idx="2855">
                  <c:v>61.951999999999998</c:v>
                </c:pt>
                <c:pt idx="2856">
                  <c:v>61.942999999999998</c:v>
                </c:pt>
                <c:pt idx="2857">
                  <c:v>61.942999999999998</c:v>
                </c:pt>
                <c:pt idx="2858">
                  <c:v>61.948999999999998</c:v>
                </c:pt>
                <c:pt idx="2859">
                  <c:v>61.948999999999998</c:v>
                </c:pt>
                <c:pt idx="2860">
                  <c:v>61.945999999999998</c:v>
                </c:pt>
                <c:pt idx="2861">
                  <c:v>61.947000000000003</c:v>
                </c:pt>
                <c:pt idx="2862">
                  <c:v>61.945</c:v>
                </c:pt>
                <c:pt idx="2863">
                  <c:v>61.945</c:v>
                </c:pt>
                <c:pt idx="2864">
                  <c:v>61.96</c:v>
                </c:pt>
                <c:pt idx="2865">
                  <c:v>61.96</c:v>
                </c:pt>
                <c:pt idx="2866">
                  <c:v>61.951999999999998</c:v>
                </c:pt>
                <c:pt idx="2867">
                  <c:v>61.963999999999999</c:v>
                </c:pt>
                <c:pt idx="2868">
                  <c:v>61.963999999999999</c:v>
                </c:pt>
                <c:pt idx="2869">
                  <c:v>61.953000000000003</c:v>
                </c:pt>
                <c:pt idx="2870">
                  <c:v>61.953000000000003</c:v>
                </c:pt>
                <c:pt idx="2871">
                  <c:v>61.947000000000003</c:v>
                </c:pt>
                <c:pt idx="2872">
                  <c:v>61.953000000000003</c:v>
                </c:pt>
                <c:pt idx="2873">
                  <c:v>61.954999999999998</c:v>
                </c:pt>
                <c:pt idx="2874">
                  <c:v>61.954999999999998</c:v>
                </c:pt>
                <c:pt idx="2875">
                  <c:v>61.948</c:v>
                </c:pt>
                <c:pt idx="2876">
                  <c:v>61.953000000000003</c:v>
                </c:pt>
                <c:pt idx="2877">
                  <c:v>61.953000000000003</c:v>
                </c:pt>
                <c:pt idx="2878">
                  <c:v>61.954999999999998</c:v>
                </c:pt>
                <c:pt idx="2879">
                  <c:v>61.954000000000001</c:v>
                </c:pt>
                <c:pt idx="2880">
                  <c:v>61.954000000000001</c:v>
                </c:pt>
                <c:pt idx="2881">
                  <c:v>61.954000000000001</c:v>
                </c:pt>
                <c:pt idx="2882">
                  <c:v>61.954000000000001</c:v>
                </c:pt>
                <c:pt idx="2883">
                  <c:v>61.953000000000003</c:v>
                </c:pt>
                <c:pt idx="2884">
                  <c:v>61.953000000000003</c:v>
                </c:pt>
                <c:pt idx="2885">
                  <c:v>61.951999999999998</c:v>
                </c:pt>
                <c:pt idx="2886">
                  <c:v>61.951999999999998</c:v>
                </c:pt>
                <c:pt idx="2887">
                  <c:v>61.963000000000001</c:v>
                </c:pt>
                <c:pt idx="2888">
                  <c:v>61.963000000000001</c:v>
                </c:pt>
                <c:pt idx="2889">
                  <c:v>61.951999999999998</c:v>
                </c:pt>
                <c:pt idx="2890">
                  <c:v>61.951999999999998</c:v>
                </c:pt>
                <c:pt idx="2891">
                  <c:v>61.957000000000001</c:v>
                </c:pt>
                <c:pt idx="2892">
                  <c:v>61.959000000000003</c:v>
                </c:pt>
                <c:pt idx="2893">
                  <c:v>61.953000000000003</c:v>
                </c:pt>
                <c:pt idx="2894">
                  <c:v>61.956000000000003</c:v>
                </c:pt>
                <c:pt idx="2895">
                  <c:v>61.954000000000001</c:v>
                </c:pt>
                <c:pt idx="2896">
                  <c:v>61.965000000000003</c:v>
                </c:pt>
                <c:pt idx="2897">
                  <c:v>61.965000000000003</c:v>
                </c:pt>
                <c:pt idx="2898">
                  <c:v>61.96</c:v>
                </c:pt>
                <c:pt idx="2899">
                  <c:v>61.957000000000001</c:v>
                </c:pt>
                <c:pt idx="2900">
                  <c:v>61.957000000000001</c:v>
                </c:pt>
                <c:pt idx="2901">
                  <c:v>61.965000000000003</c:v>
                </c:pt>
                <c:pt idx="2902">
                  <c:v>61.962000000000003</c:v>
                </c:pt>
                <c:pt idx="2903">
                  <c:v>61.962000000000003</c:v>
                </c:pt>
                <c:pt idx="2904">
                  <c:v>61.959000000000003</c:v>
                </c:pt>
                <c:pt idx="2905">
                  <c:v>61.957999999999998</c:v>
                </c:pt>
                <c:pt idx="2906">
                  <c:v>61.962000000000003</c:v>
                </c:pt>
                <c:pt idx="2907">
                  <c:v>61.962000000000003</c:v>
                </c:pt>
                <c:pt idx="2908">
                  <c:v>61.96</c:v>
                </c:pt>
                <c:pt idx="2909">
                  <c:v>61.96</c:v>
                </c:pt>
                <c:pt idx="2910">
                  <c:v>61.96</c:v>
                </c:pt>
                <c:pt idx="2911">
                  <c:v>61.962000000000003</c:v>
                </c:pt>
                <c:pt idx="2912">
                  <c:v>61.957000000000001</c:v>
                </c:pt>
                <c:pt idx="2913">
                  <c:v>61.968000000000004</c:v>
                </c:pt>
                <c:pt idx="2914">
                  <c:v>61.966000000000001</c:v>
                </c:pt>
                <c:pt idx="2915">
                  <c:v>61.959000000000003</c:v>
                </c:pt>
                <c:pt idx="2916">
                  <c:v>61.959000000000003</c:v>
                </c:pt>
                <c:pt idx="2917">
                  <c:v>61.959000000000003</c:v>
                </c:pt>
                <c:pt idx="2918">
                  <c:v>61.962000000000003</c:v>
                </c:pt>
                <c:pt idx="2919">
                  <c:v>61.962000000000003</c:v>
                </c:pt>
                <c:pt idx="2920">
                  <c:v>61.966999999999999</c:v>
                </c:pt>
                <c:pt idx="2921">
                  <c:v>61.963999999999999</c:v>
                </c:pt>
                <c:pt idx="2922">
                  <c:v>61.966000000000001</c:v>
                </c:pt>
                <c:pt idx="2923">
                  <c:v>61.966000000000001</c:v>
                </c:pt>
                <c:pt idx="2924">
                  <c:v>61.963999999999999</c:v>
                </c:pt>
                <c:pt idx="2925">
                  <c:v>61.963999999999999</c:v>
                </c:pt>
                <c:pt idx="2926">
                  <c:v>61.963000000000001</c:v>
                </c:pt>
                <c:pt idx="2927">
                  <c:v>61.963000000000001</c:v>
                </c:pt>
                <c:pt idx="2928">
                  <c:v>61.959000000000003</c:v>
                </c:pt>
                <c:pt idx="2929">
                  <c:v>61.959000000000003</c:v>
                </c:pt>
                <c:pt idx="2930">
                  <c:v>61.972000000000001</c:v>
                </c:pt>
                <c:pt idx="2931">
                  <c:v>61.956000000000003</c:v>
                </c:pt>
                <c:pt idx="2932">
                  <c:v>61.956000000000003</c:v>
                </c:pt>
                <c:pt idx="2933">
                  <c:v>61.969000000000001</c:v>
                </c:pt>
                <c:pt idx="2934">
                  <c:v>61.970999999999997</c:v>
                </c:pt>
                <c:pt idx="2935">
                  <c:v>61.970999999999997</c:v>
                </c:pt>
                <c:pt idx="2936">
                  <c:v>61.969000000000001</c:v>
                </c:pt>
                <c:pt idx="2937">
                  <c:v>61.975000000000001</c:v>
                </c:pt>
                <c:pt idx="2938">
                  <c:v>61.975000000000001</c:v>
                </c:pt>
                <c:pt idx="2939">
                  <c:v>61.963999999999999</c:v>
                </c:pt>
                <c:pt idx="2940">
                  <c:v>61.975999999999999</c:v>
                </c:pt>
                <c:pt idx="2941">
                  <c:v>61.975999999999999</c:v>
                </c:pt>
                <c:pt idx="2942">
                  <c:v>61.966000000000001</c:v>
                </c:pt>
                <c:pt idx="2943">
                  <c:v>61.966000000000001</c:v>
                </c:pt>
                <c:pt idx="2944">
                  <c:v>61.969000000000001</c:v>
                </c:pt>
                <c:pt idx="2945">
                  <c:v>61.969000000000001</c:v>
                </c:pt>
                <c:pt idx="2946">
                  <c:v>61.972000000000001</c:v>
                </c:pt>
                <c:pt idx="2947">
                  <c:v>61.972000000000001</c:v>
                </c:pt>
                <c:pt idx="2948">
                  <c:v>61.97</c:v>
                </c:pt>
                <c:pt idx="2949">
                  <c:v>61.972000000000001</c:v>
                </c:pt>
                <c:pt idx="2950">
                  <c:v>61.970999999999997</c:v>
                </c:pt>
                <c:pt idx="2951">
                  <c:v>61.970999999999997</c:v>
                </c:pt>
                <c:pt idx="2952">
                  <c:v>61.975000000000001</c:v>
                </c:pt>
                <c:pt idx="2953">
                  <c:v>61.972000000000001</c:v>
                </c:pt>
                <c:pt idx="2954">
                  <c:v>61.972000000000001</c:v>
                </c:pt>
                <c:pt idx="2955">
                  <c:v>61.968000000000004</c:v>
                </c:pt>
                <c:pt idx="2956">
                  <c:v>61.968000000000004</c:v>
                </c:pt>
                <c:pt idx="2957">
                  <c:v>61.975999999999999</c:v>
                </c:pt>
                <c:pt idx="2958">
                  <c:v>61.973999999999997</c:v>
                </c:pt>
                <c:pt idx="2959">
                  <c:v>61.968000000000004</c:v>
                </c:pt>
                <c:pt idx="2960">
                  <c:v>61.968000000000004</c:v>
                </c:pt>
                <c:pt idx="2961">
                  <c:v>61.978000000000002</c:v>
                </c:pt>
                <c:pt idx="2962">
                  <c:v>61.97</c:v>
                </c:pt>
                <c:pt idx="2963">
                  <c:v>61.976999999999997</c:v>
                </c:pt>
                <c:pt idx="2964">
                  <c:v>61.976999999999997</c:v>
                </c:pt>
                <c:pt idx="2965">
                  <c:v>61.970999999999997</c:v>
                </c:pt>
                <c:pt idx="2966">
                  <c:v>61.970999999999997</c:v>
                </c:pt>
                <c:pt idx="2967">
                  <c:v>61.972000000000001</c:v>
                </c:pt>
                <c:pt idx="2968">
                  <c:v>61.978999999999999</c:v>
                </c:pt>
                <c:pt idx="2969">
                  <c:v>61.978999999999999</c:v>
                </c:pt>
                <c:pt idx="2970">
                  <c:v>61.975999999999999</c:v>
                </c:pt>
                <c:pt idx="2971">
                  <c:v>61.972000000000001</c:v>
                </c:pt>
                <c:pt idx="2972">
                  <c:v>61.972000000000001</c:v>
                </c:pt>
                <c:pt idx="2973">
                  <c:v>61.97</c:v>
                </c:pt>
                <c:pt idx="2974">
                  <c:v>61.981999999999999</c:v>
                </c:pt>
                <c:pt idx="2975">
                  <c:v>61.981999999999999</c:v>
                </c:pt>
                <c:pt idx="2976">
                  <c:v>61.978000000000002</c:v>
                </c:pt>
                <c:pt idx="2977">
                  <c:v>61.978000000000002</c:v>
                </c:pt>
                <c:pt idx="2978">
                  <c:v>61.970999999999997</c:v>
                </c:pt>
                <c:pt idx="2979">
                  <c:v>61.978999999999999</c:v>
                </c:pt>
                <c:pt idx="2980">
                  <c:v>61.981000000000002</c:v>
                </c:pt>
                <c:pt idx="2981">
                  <c:v>61.978999999999999</c:v>
                </c:pt>
                <c:pt idx="2982">
                  <c:v>61.969000000000001</c:v>
                </c:pt>
                <c:pt idx="2983">
                  <c:v>61.975999999999999</c:v>
                </c:pt>
                <c:pt idx="2984">
                  <c:v>61.975999999999999</c:v>
                </c:pt>
                <c:pt idx="2985">
                  <c:v>61.972000000000001</c:v>
                </c:pt>
                <c:pt idx="2986">
                  <c:v>61.972000000000001</c:v>
                </c:pt>
                <c:pt idx="2987">
                  <c:v>61.968000000000004</c:v>
                </c:pt>
                <c:pt idx="2988">
                  <c:v>61.98</c:v>
                </c:pt>
                <c:pt idx="2989">
                  <c:v>61.98</c:v>
                </c:pt>
                <c:pt idx="2990">
                  <c:v>61.978000000000002</c:v>
                </c:pt>
                <c:pt idx="2991">
                  <c:v>61.978000000000002</c:v>
                </c:pt>
                <c:pt idx="2992">
                  <c:v>61.978000000000002</c:v>
                </c:pt>
                <c:pt idx="2993">
                  <c:v>61.984000000000002</c:v>
                </c:pt>
                <c:pt idx="2994">
                  <c:v>61.984000000000002</c:v>
                </c:pt>
                <c:pt idx="2995">
                  <c:v>61.975999999999999</c:v>
                </c:pt>
                <c:pt idx="2996">
                  <c:v>61.98</c:v>
                </c:pt>
                <c:pt idx="2997">
                  <c:v>61.98</c:v>
                </c:pt>
                <c:pt idx="2998">
                  <c:v>61.981999999999999</c:v>
                </c:pt>
                <c:pt idx="2999">
                  <c:v>61.982999999999997</c:v>
                </c:pt>
                <c:pt idx="3000">
                  <c:v>61.984000000000002</c:v>
                </c:pt>
                <c:pt idx="3001">
                  <c:v>61.976999999999997</c:v>
                </c:pt>
                <c:pt idx="3002">
                  <c:v>61.984000000000002</c:v>
                </c:pt>
                <c:pt idx="3003">
                  <c:v>61.984000000000002</c:v>
                </c:pt>
                <c:pt idx="3004">
                  <c:v>61.978999999999999</c:v>
                </c:pt>
                <c:pt idx="3005">
                  <c:v>61.976999999999997</c:v>
                </c:pt>
                <c:pt idx="3006">
                  <c:v>61.976999999999997</c:v>
                </c:pt>
                <c:pt idx="3007">
                  <c:v>61.988999999999997</c:v>
                </c:pt>
                <c:pt idx="3008">
                  <c:v>61.988999999999997</c:v>
                </c:pt>
                <c:pt idx="3009">
                  <c:v>61.98</c:v>
                </c:pt>
                <c:pt idx="3010">
                  <c:v>61.98</c:v>
                </c:pt>
                <c:pt idx="3011">
                  <c:v>61.982999999999997</c:v>
                </c:pt>
                <c:pt idx="3012">
                  <c:v>61.98</c:v>
                </c:pt>
                <c:pt idx="3013">
                  <c:v>61.98</c:v>
                </c:pt>
                <c:pt idx="3014">
                  <c:v>61.975999999999999</c:v>
                </c:pt>
                <c:pt idx="3015">
                  <c:v>61.975999999999999</c:v>
                </c:pt>
                <c:pt idx="3016">
                  <c:v>61.981999999999999</c:v>
                </c:pt>
                <c:pt idx="3017">
                  <c:v>61.981999999999999</c:v>
                </c:pt>
                <c:pt idx="3018">
                  <c:v>61.978000000000002</c:v>
                </c:pt>
                <c:pt idx="3019">
                  <c:v>61.978000000000002</c:v>
                </c:pt>
                <c:pt idx="3020">
                  <c:v>61.982999999999997</c:v>
                </c:pt>
                <c:pt idx="3021">
                  <c:v>61.978000000000002</c:v>
                </c:pt>
                <c:pt idx="3022">
                  <c:v>61.978000000000002</c:v>
                </c:pt>
                <c:pt idx="3023">
                  <c:v>61.984000000000002</c:v>
                </c:pt>
                <c:pt idx="3024">
                  <c:v>61.984000000000002</c:v>
                </c:pt>
                <c:pt idx="3025">
                  <c:v>61.975999999999999</c:v>
                </c:pt>
                <c:pt idx="3026">
                  <c:v>61.975999999999999</c:v>
                </c:pt>
                <c:pt idx="3027">
                  <c:v>61.985999999999997</c:v>
                </c:pt>
                <c:pt idx="3028">
                  <c:v>61.991999999999997</c:v>
                </c:pt>
                <c:pt idx="3029">
                  <c:v>61.984000000000002</c:v>
                </c:pt>
                <c:pt idx="3030">
                  <c:v>61.991</c:v>
                </c:pt>
                <c:pt idx="3031">
                  <c:v>61.984000000000002</c:v>
                </c:pt>
                <c:pt idx="3032">
                  <c:v>61.985999999999997</c:v>
                </c:pt>
                <c:pt idx="3033">
                  <c:v>61.985999999999997</c:v>
                </c:pt>
                <c:pt idx="3034">
                  <c:v>61.984000000000002</c:v>
                </c:pt>
                <c:pt idx="3035">
                  <c:v>61.984000000000002</c:v>
                </c:pt>
                <c:pt idx="3036">
                  <c:v>61.993000000000002</c:v>
                </c:pt>
                <c:pt idx="3037">
                  <c:v>61.993000000000002</c:v>
                </c:pt>
                <c:pt idx="3038">
                  <c:v>61.99</c:v>
                </c:pt>
                <c:pt idx="3039">
                  <c:v>61.988999999999997</c:v>
                </c:pt>
                <c:pt idx="3040">
                  <c:v>61.99</c:v>
                </c:pt>
                <c:pt idx="3041">
                  <c:v>61.99</c:v>
                </c:pt>
                <c:pt idx="3042">
                  <c:v>61.984999999999999</c:v>
                </c:pt>
                <c:pt idx="3043">
                  <c:v>61.982999999999997</c:v>
                </c:pt>
                <c:pt idx="3044">
                  <c:v>61.978000000000002</c:v>
                </c:pt>
                <c:pt idx="3045">
                  <c:v>61.978000000000002</c:v>
                </c:pt>
                <c:pt idx="3046">
                  <c:v>61.994</c:v>
                </c:pt>
                <c:pt idx="3047">
                  <c:v>61.994</c:v>
                </c:pt>
                <c:pt idx="3048">
                  <c:v>61.987000000000002</c:v>
                </c:pt>
                <c:pt idx="3049">
                  <c:v>61.988</c:v>
                </c:pt>
                <c:pt idx="3050">
                  <c:v>61.988</c:v>
                </c:pt>
                <c:pt idx="3051">
                  <c:v>61.987000000000002</c:v>
                </c:pt>
                <c:pt idx="3052">
                  <c:v>61.993000000000002</c:v>
                </c:pt>
                <c:pt idx="3053">
                  <c:v>61.993000000000002</c:v>
                </c:pt>
                <c:pt idx="3054">
                  <c:v>61.996000000000002</c:v>
                </c:pt>
                <c:pt idx="3055">
                  <c:v>61.984999999999999</c:v>
                </c:pt>
                <c:pt idx="3056">
                  <c:v>61.984999999999999</c:v>
                </c:pt>
                <c:pt idx="3057">
                  <c:v>61.991999999999997</c:v>
                </c:pt>
                <c:pt idx="3058">
                  <c:v>61.98</c:v>
                </c:pt>
                <c:pt idx="3059">
                  <c:v>61.988999999999997</c:v>
                </c:pt>
                <c:pt idx="3060">
                  <c:v>61.988999999999997</c:v>
                </c:pt>
                <c:pt idx="3061">
                  <c:v>62.005000000000003</c:v>
                </c:pt>
                <c:pt idx="3062">
                  <c:v>61.996000000000002</c:v>
                </c:pt>
                <c:pt idx="3063">
                  <c:v>61.996000000000002</c:v>
                </c:pt>
                <c:pt idx="3064">
                  <c:v>61.988</c:v>
                </c:pt>
                <c:pt idx="3065">
                  <c:v>61.988</c:v>
                </c:pt>
                <c:pt idx="3066">
                  <c:v>61.994</c:v>
                </c:pt>
                <c:pt idx="3067">
                  <c:v>61.994</c:v>
                </c:pt>
                <c:pt idx="3068">
                  <c:v>61.987000000000002</c:v>
                </c:pt>
                <c:pt idx="3069">
                  <c:v>61.997</c:v>
                </c:pt>
                <c:pt idx="3070">
                  <c:v>61.997</c:v>
                </c:pt>
                <c:pt idx="3071">
                  <c:v>61.988</c:v>
                </c:pt>
                <c:pt idx="3072">
                  <c:v>61.988</c:v>
                </c:pt>
                <c:pt idx="3073">
                  <c:v>61.993000000000002</c:v>
                </c:pt>
                <c:pt idx="3074">
                  <c:v>61.99</c:v>
                </c:pt>
                <c:pt idx="3075">
                  <c:v>61.999000000000002</c:v>
                </c:pt>
                <c:pt idx="3076">
                  <c:v>61.999000000000002</c:v>
                </c:pt>
                <c:pt idx="3077">
                  <c:v>61.991</c:v>
                </c:pt>
                <c:pt idx="3078">
                  <c:v>61.991</c:v>
                </c:pt>
                <c:pt idx="3079">
                  <c:v>62.003</c:v>
                </c:pt>
                <c:pt idx="3080">
                  <c:v>62.003</c:v>
                </c:pt>
                <c:pt idx="3081">
                  <c:v>61.99</c:v>
                </c:pt>
                <c:pt idx="3082">
                  <c:v>62.003</c:v>
                </c:pt>
                <c:pt idx="3083">
                  <c:v>62.003</c:v>
                </c:pt>
                <c:pt idx="3084">
                  <c:v>61.997999999999998</c:v>
                </c:pt>
                <c:pt idx="3085">
                  <c:v>61.999000000000002</c:v>
                </c:pt>
                <c:pt idx="3086">
                  <c:v>61.999000000000002</c:v>
                </c:pt>
                <c:pt idx="3087">
                  <c:v>62.000999999999998</c:v>
                </c:pt>
                <c:pt idx="3088">
                  <c:v>62.000999999999998</c:v>
                </c:pt>
                <c:pt idx="3089">
                  <c:v>62.000999999999998</c:v>
                </c:pt>
                <c:pt idx="3090">
                  <c:v>62.002000000000002</c:v>
                </c:pt>
                <c:pt idx="3091">
                  <c:v>61.999000000000002</c:v>
                </c:pt>
                <c:pt idx="3092">
                  <c:v>61.994</c:v>
                </c:pt>
                <c:pt idx="3093">
                  <c:v>61.994</c:v>
                </c:pt>
                <c:pt idx="3094">
                  <c:v>61.997999999999998</c:v>
                </c:pt>
                <c:pt idx="3095">
                  <c:v>61.997999999999998</c:v>
                </c:pt>
                <c:pt idx="3096">
                  <c:v>62.003</c:v>
                </c:pt>
                <c:pt idx="3097">
                  <c:v>62</c:v>
                </c:pt>
                <c:pt idx="3098">
                  <c:v>61.996000000000002</c:v>
                </c:pt>
                <c:pt idx="3099">
                  <c:v>62.012999999999998</c:v>
                </c:pt>
                <c:pt idx="3100">
                  <c:v>62.012999999999998</c:v>
                </c:pt>
                <c:pt idx="3101">
                  <c:v>62</c:v>
                </c:pt>
                <c:pt idx="3102">
                  <c:v>62.01</c:v>
                </c:pt>
                <c:pt idx="3103">
                  <c:v>62.01</c:v>
                </c:pt>
                <c:pt idx="3104">
                  <c:v>61.997999999999998</c:v>
                </c:pt>
                <c:pt idx="3105">
                  <c:v>61.997999999999998</c:v>
                </c:pt>
                <c:pt idx="3106">
                  <c:v>62.002000000000002</c:v>
                </c:pt>
                <c:pt idx="3107">
                  <c:v>62.002000000000002</c:v>
                </c:pt>
                <c:pt idx="3108">
                  <c:v>61.997</c:v>
                </c:pt>
                <c:pt idx="3109">
                  <c:v>62.000999999999998</c:v>
                </c:pt>
                <c:pt idx="3110">
                  <c:v>62.000999999999998</c:v>
                </c:pt>
                <c:pt idx="3111">
                  <c:v>61.997999999999998</c:v>
                </c:pt>
                <c:pt idx="3112">
                  <c:v>62.000999999999998</c:v>
                </c:pt>
                <c:pt idx="3113">
                  <c:v>62.003999999999998</c:v>
                </c:pt>
                <c:pt idx="3114">
                  <c:v>62.003999999999998</c:v>
                </c:pt>
                <c:pt idx="3115">
                  <c:v>62.011000000000003</c:v>
                </c:pt>
                <c:pt idx="3116">
                  <c:v>62.011000000000003</c:v>
                </c:pt>
                <c:pt idx="3117">
                  <c:v>62.000999999999998</c:v>
                </c:pt>
                <c:pt idx="3118">
                  <c:v>62.000999999999998</c:v>
                </c:pt>
                <c:pt idx="3119">
                  <c:v>62.000999999999998</c:v>
                </c:pt>
                <c:pt idx="3120">
                  <c:v>62.006999999999998</c:v>
                </c:pt>
                <c:pt idx="3121">
                  <c:v>62.006999999999998</c:v>
                </c:pt>
                <c:pt idx="3122">
                  <c:v>61.997999999999998</c:v>
                </c:pt>
                <c:pt idx="3123">
                  <c:v>62.014000000000003</c:v>
                </c:pt>
                <c:pt idx="3124">
                  <c:v>62.014000000000003</c:v>
                </c:pt>
                <c:pt idx="3125">
                  <c:v>62.006</c:v>
                </c:pt>
                <c:pt idx="3126">
                  <c:v>62.014000000000003</c:v>
                </c:pt>
                <c:pt idx="3127">
                  <c:v>62.009</c:v>
                </c:pt>
                <c:pt idx="3128">
                  <c:v>62.009</c:v>
                </c:pt>
                <c:pt idx="3129">
                  <c:v>62.005000000000003</c:v>
                </c:pt>
                <c:pt idx="3130">
                  <c:v>62.011000000000003</c:v>
                </c:pt>
                <c:pt idx="3131">
                  <c:v>62.011000000000003</c:v>
                </c:pt>
                <c:pt idx="3132">
                  <c:v>62.014000000000003</c:v>
                </c:pt>
                <c:pt idx="3133">
                  <c:v>62.014000000000003</c:v>
                </c:pt>
                <c:pt idx="3134">
                  <c:v>62.014000000000003</c:v>
                </c:pt>
                <c:pt idx="3135">
                  <c:v>62.006999999999998</c:v>
                </c:pt>
                <c:pt idx="3136">
                  <c:v>62.006999999999998</c:v>
                </c:pt>
                <c:pt idx="3137">
                  <c:v>62.008000000000003</c:v>
                </c:pt>
                <c:pt idx="3138">
                  <c:v>62.006</c:v>
                </c:pt>
                <c:pt idx="3139">
                  <c:v>62.006</c:v>
                </c:pt>
                <c:pt idx="3140">
                  <c:v>62.009</c:v>
                </c:pt>
                <c:pt idx="3141">
                  <c:v>62.01</c:v>
                </c:pt>
                <c:pt idx="3142">
                  <c:v>62.011000000000003</c:v>
                </c:pt>
                <c:pt idx="3143">
                  <c:v>62.011000000000003</c:v>
                </c:pt>
                <c:pt idx="3144">
                  <c:v>62.015999999999998</c:v>
                </c:pt>
                <c:pt idx="3145">
                  <c:v>62.015999999999998</c:v>
                </c:pt>
                <c:pt idx="3146">
                  <c:v>62.012999999999998</c:v>
                </c:pt>
                <c:pt idx="3147">
                  <c:v>62.014000000000003</c:v>
                </c:pt>
                <c:pt idx="3148">
                  <c:v>62.014000000000003</c:v>
                </c:pt>
                <c:pt idx="3149">
                  <c:v>62.015999999999998</c:v>
                </c:pt>
                <c:pt idx="3150">
                  <c:v>62.012</c:v>
                </c:pt>
                <c:pt idx="3151">
                  <c:v>62.009</c:v>
                </c:pt>
                <c:pt idx="3152">
                  <c:v>62.009</c:v>
                </c:pt>
                <c:pt idx="3153">
                  <c:v>62.015000000000001</c:v>
                </c:pt>
                <c:pt idx="3154">
                  <c:v>62.017000000000003</c:v>
                </c:pt>
                <c:pt idx="3155">
                  <c:v>62.017000000000003</c:v>
                </c:pt>
                <c:pt idx="3156">
                  <c:v>62.018000000000001</c:v>
                </c:pt>
                <c:pt idx="3157">
                  <c:v>62.018000000000001</c:v>
                </c:pt>
                <c:pt idx="3158">
                  <c:v>62.015000000000001</c:v>
                </c:pt>
                <c:pt idx="3159">
                  <c:v>62.014000000000003</c:v>
                </c:pt>
                <c:pt idx="3160">
                  <c:v>62.014000000000003</c:v>
                </c:pt>
                <c:pt idx="3161">
                  <c:v>62.012999999999998</c:v>
                </c:pt>
                <c:pt idx="3162">
                  <c:v>62.012999999999998</c:v>
                </c:pt>
                <c:pt idx="3163">
                  <c:v>62.012999999999998</c:v>
                </c:pt>
                <c:pt idx="3164">
                  <c:v>62.021000000000001</c:v>
                </c:pt>
                <c:pt idx="3165">
                  <c:v>62.021000000000001</c:v>
                </c:pt>
                <c:pt idx="3166">
                  <c:v>62.024999999999999</c:v>
                </c:pt>
                <c:pt idx="3167">
                  <c:v>62.012999999999998</c:v>
                </c:pt>
                <c:pt idx="3168">
                  <c:v>62.012999999999998</c:v>
                </c:pt>
                <c:pt idx="3169">
                  <c:v>62.023000000000003</c:v>
                </c:pt>
                <c:pt idx="3170">
                  <c:v>62.023000000000003</c:v>
                </c:pt>
                <c:pt idx="3171">
                  <c:v>62.018999999999998</c:v>
                </c:pt>
                <c:pt idx="3172">
                  <c:v>62.029000000000003</c:v>
                </c:pt>
                <c:pt idx="3173">
                  <c:v>62.029000000000003</c:v>
                </c:pt>
                <c:pt idx="3174">
                  <c:v>62.018999999999998</c:v>
                </c:pt>
                <c:pt idx="3175">
                  <c:v>62.027999999999999</c:v>
                </c:pt>
                <c:pt idx="3176">
                  <c:v>62.027000000000001</c:v>
                </c:pt>
                <c:pt idx="3177">
                  <c:v>62.018000000000001</c:v>
                </c:pt>
                <c:pt idx="3178">
                  <c:v>62.018000000000001</c:v>
                </c:pt>
                <c:pt idx="3179">
                  <c:v>62.027000000000001</c:v>
                </c:pt>
                <c:pt idx="3180">
                  <c:v>62.014000000000003</c:v>
                </c:pt>
                <c:pt idx="3181">
                  <c:v>62.014000000000003</c:v>
                </c:pt>
                <c:pt idx="3182">
                  <c:v>62.018999999999998</c:v>
                </c:pt>
                <c:pt idx="3183">
                  <c:v>62.027999999999999</c:v>
                </c:pt>
                <c:pt idx="3184">
                  <c:v>62.027999999999999</c:v>
                </c:pt>
                <c:pt idx="3185">
                  <c:v>62.018999999999998</c:v>
                </c:pt>
                <c:pt idx="3186">
                  <c:v>62.018999999999998</c:v>
                </c:pt>
                <c:pt idx="3187">
                  <c:v>62.018000000000001</c:v>
                </c:pt>
                <c:pt idx="3188">
                  <c:v>62.018000000000001</c:v>
                </c:pt>
                <c:pt idx="3189">
                  <c:v>62.018999999999998</c:v>
                </c:pt>
                <c:pt idx="3190">
                  <c:v>62.023000000000003</c:v>
                </c:pt>
                <c:pt idx="3191">
                  <c:v>62.023000000000003</c:v>
                </c:pt>
                <c:pt idx="3192">
                  <c:v>62.021000000000001</c:v>
                </c:pt>
                <c:pt idx="3193">
                  <c:v>62.021000000000001</c:v>
                </c:pt>
                <c:pt idx="3194">
                  <c:v>62.021000000000001</c:v>
                </c:pt>
                <c:pt idx="3195">
                  <c:v>62.021000000000001</c:v>
                </c:pt>
                <c:pt idx="3196">
                  <c:v>62.027999999999999</c:v>
                </c:pt>
                <c:pt idx="3197">
                  <c:v>62.033999999999999</c:v>
                </c:pt>
                <c:pt idx="3198">
                  <c:v>62.033999999999999</c:v>
                </c:pt>
                <c:pt idx="3199">
                  <c:v>62.034999999999997</c:v>
                </c:pt>
                <c:pt idx="3200">
                  <c:v>62.034999999999997</c:v>
                </c:pt>
                <c:pt idx="3201">
                  <c:v>62.033000000000001</c:v>
                </c:pt>
                <c:pt idx="3202">
                  <c:v>62.031999999999996</c:v>
                </c:pt>
                <c:pt idx="3203">
                  <c:v>62.031999999999996</c:v>
                </c:pt>
                <c:pt idx="3204">
                  <c:v>62.027000000000001</c:v>
                </c:pt>
                <c:pt idx="3205">
                  <c:v>62.030999999999999</c:v>
                </c:pt>
                <c:pt idx="3206">
                  <c:v>62.021999999999998</c:v>
                </c:pt>
                <c:pt idx="3207">
                  <c:v>62.021000000000001</c:v>
                </c:pt>
                <c:pt idx="3208">
                  <c:v>62.03</c:v>
                </c:pt>
                <c:pt idx="3209">
                  <c:v>62.03</c:v>
                </c:pt>
                <c:pt idx="3210">
                  <c:v>62.03</c:v>
                </c:pt>
                <c:pt idx="3211">
                  <c:v>62.03</c:v>
                </c:pt>
                <c:pt idx="3212">
                  <c:v>62.033000000000001</c:v>
                </c:pt>
                <c:pt idx="3213">
                  <c:v>62.033000000000001</c:v>
                </c:pt>
                <c:pt idx="3214">
                  <c:v>62.021999999999998</c:v>
                </c:pt>
                <c:pt idx="3215">
                  <c:v>62.021999999999998</c:v>
                </c:pt>
                <c:pt idx="3216">
                  <c:v>62.029000000000003</c:v>
                </c:pt>
                <c:pt idx="3217">
                  <c:v>62.030999999999999</c:v>
                </c:pt>
                <c:pt idx="3218">
                  <c:v>62.030999999999999</c:v>
                </c:pt>
                <c:pt idx="3219">
                  <c:v>62.033000000000001</c:v>
                </c:pt>
                <c:pt idx="3220">
                  <c:v>62.033000000000001</c:v>
                </c:pt>
                <c:pt idx="3221">
                  <c:v>62.033999999999999</c:v>
                </c:pt>
                <c:pt idx="3222">
                  <c:v>62.033999999999999</c:v>
                </c:pt>
                <c:pt idx="3223">
                  <c:v>62.042999999999999</c:v>
                </c:pt>
                <c:pt idx="3224">
                  <c:v>62.027000000000001</c:v>
                </c:pt>
                <c:pt idx="3225">
                  <c:v>62.027000000000001</c:v>
                </c:pt>
                <c:pt idx="3226">
                  <c:v>62.033999999999999</c:v>
                </c:pt>
                <c:pt idx="3227">
                  <c:v>62.033999999999999</c:v>
                </c:pt>
                <c:pt idx="3228">
                  <c:v>62.030999999999999</c:v>
                </c:pt>
                <c:pt idx="3229">
                  <c:v>62.030999999999999</c:v>
                </c:pt>
                <c:pt idx="3230">
                  <c:v>62.036999999999999</c:v>
                </c:pt>
                <c:pt idx="3231">
                  <c:v>62.039000000000001</c:v>
                </c:pt>
                <c:pt idx="3232">
                  <c:v>62.033000000000001</c:v>
                </c:pt>
                <c:pt idx="3233">
                  <c:v>62.034999999999997</c:v>
                </c:pt>
                <c:pt idx="3234">
                  <c:v>62.034999999999997</c:v>
                </c:pt>
                <c:pt idx="3235">
                  <c:v>62.034999999999997</c:v>
                </c:pt>
                <c:pt idx="3236">
                  <c:v>62.034999999999997</c:v>
                </c:pt>
                <c:pt idx="3237">
                  <c:v>62.04</c:v>
                </c:pt>
                <c:pt idx="3238">
                  <c:v>62.04</c:v>
                </c:pt>
                <c:pt idx="3239">
                  <c:v>62.046999999999997</c:v>
                </c:pt>
                <c:pt idx="3240">
                  <c:v>62.046999999999997</c:v>
                </c:pt>
                <c:pt idx="3241">
                  <c:v>62.034999999999997</c:v>
                </c:pt>
                <c:pt idx="3242">
                  <c:v>62.034999999999997</c:v>
                </c:pt>
                <c:pt idx="3243">
                  <c:v>62.039000000000001</c:v>
                </c:pt>
                <c:pt idx="3244">
                  <c:v>62.042999999999999</c:v>
                </c:pt>
                <c:pt idx="3245">
                  <c:v>62.042999999999999</c:v>
                </c:pt>
                <c:pt idx="3246">
                  <c:v>62.039000000000001</c:v>
                </c:pt>
                <c:pt idx="3247">
                  <c:v>62.039000000000001</c:v>
                </c:pt>
                <c:pt idx="3248">
                  <c:v>62.040999999999997</c:v>
                </c:pt>
                <c:pt idx="3249">
                  <c:v>62.046999999999997</c:v>
                </c:pt>
                <c:pt idx="3250">
                  <c:v>62.046999999999997</c:v>
                </c:pt>
                <c:pt idx="3251">
                  <c:v>62.037999999999997</c:v>
                </c:pt>
                <c:pt idx="3252">
                  <c:v>62.037999999999997</c:v>
                </c:pt>
                <c:pt idx="3253">
                  <c:v>62.045000000000002</c:v>
                </c:pt>
                <c:pt idx="3254">
                  <c:v>62.045000000000002</c:v>
                </c:pt>
                <c:pt idx="3255">
                  <c:v>62.042000000000002</c:v>
                </c:pt>
                <c:pt idx="3256">
                  <c:v>62.042000000000002</c:v>
                </c:pt>
                <c:pt idx="3257">
                  <c:v>62.042999999999999</c:v>
                </c:pt>
                <c:pt idx="3258">
                  <c:v>62.040999999999997</c:v>
                </c:pt>
                <c:pt idx="3259">
                  <c:v>62.040999999999997</c:v>
                </c:pt>
                <c:pt idx="3260">
                  <c:v>62.054000000000002</c:v>
                </c:pt>
                <c:pt idx="3261">
                  <c:v>62.036000000000001</c:v>
                </c:pt>
                <c:pt idx="3262">
                  <c:v>62.045000000000002</c:v>
                </c:pt>
                <c:pt idx="3263">
                  <c:v>62.045000000000002</c:v>
                </c:pt>
                <c:pt idx="3264">
                  <c:v>62.046999999999997</c:v>
                </c:pt>
                <c:pt idx="3265">
                  <c:v>62.046999999999997</c:v>
                </c:pt>
                <c:pt idx="3266">
                  <c:v>62.048999999999999</c:v>
                </c:pt>
                <c:pt idx="3267">
                  <c:v>62.048999999999999</c:v>
                </c:pt>
                <c:pt idx="3268">
                  <c:v>62.039000000000001</c:v>
                </c:pt>
                <c:pt idx="3269">
                  <c:v>62.052</c:v>
                </c:pt>
                <c:pt idx="3270">
                  <c:v>62.052</c:v>
                </c:pt>
                <c:pt idx="3271">
                  <c:v>62.042000000000002</c:v>
                </c:pt>
                <c:pt idx="3272">
                  <c:v>62.052999999999997</c:v>
                </c:pt>
                <c:pt idx="3273">
                  <c:v>62.052999999999997</c:v>
                </c:pt>
                <c:pt idx="3274">
                  <c:v>62.042000000000002</c:v>
                </c:pt>
                <c:pt idx="3275">
                  <c:v>62.042000000000002</c:v>
                </c:pt>
                <c:pt idx="3276">
                  <c:v>62.045999999999999</c:v>
                </c:pt>
                <c:pt idx="3277">
                  <c:v>62.042000000000002</c:v>
                </c:pt>
                <c:pt idx="3278">
                  <c:v>62.048000000000002</c:v>
                </c:pt>
                <c:pt idx="3279">
                  <c:v>62.052999999999997</c:v>
                </c:pt>
                <c:pt idx="3280">
                  <c:v>62.052</c:v>
                </c:pt>
                <c:pt idx="3281">
                  <c:v>62.052</c:v>
                </c:pt>
                <c:pt idx="3282">
                  <c:v>62.057000000000002</c:v>
                </c:pt>
                <c:pt idx="3283">
                  <c:v>62.057000000000002</c:v>
                </c:pt>
                <c:pt idx="3284">
                  <c:v>62.040999999999997</c:v>
                </c:pt>
                <c:pt idx="3285">
                  <c:v>62.048999999999999</c:v>
                </c:pt>
                <c:pt idx="3286">
                  <c:v>62.048999999999999</c:v>
                </c:pt>
                <c:pt idx="3287">
                  <c:v>62.058</c:v>
                </c:pt>
                <c:pt idx="3288">
                  <c:v>62.043999999999997</c:v>
                </c:pt>
                <c:pt idx="3289">
                  <c:v>62.052</c:v>
                </c:pt>
                <c:pt idx="3290">
                  <c:v>62.052</c:v>
                </c:pt>
                <c:pt idx="3291">
                  <c:v>62.045999999999999</c:v>
                </c:pt>
                <c:pt idx="3292">
                  <c:v>62.045999999999999</c:v>
                </c:pt>
                <c:pt idx="3293">
                  <c:v>62.055</c:v>
                </c:pt>
                <c:pt idx="3294">
                  <c:v>62.055</c:v>
                </c:pt>
                <c:pt idx="3295">
                  <c:v>62.061999999999998</c:v>
                </c:pt>
                <c:pt idx="3296">
                  <c:v>62.058999999999997</c:v>
                </c:pt>
                <c:pt idx="3297">
                  <c:v>62.058999999999997</c:v>
                </c:pt>
                <c:pt idx="3298">
                  <c:v>62.052999999999997</c:v>
                </c:pt>
                <c:pt idx="3299">
                  <c:v>62.052999999999997</c:v>
                </c:pt>
                <c:pt idx="3300">
                  <c:v>62.066000000000003</c:v>
                </c:pt>
                <c:pt idx="3301">
                  <c:v>62.066000000000003</c:v>
                </c:pt>
                <c:pt idx="3302">
                  <c:v>62.067</c:v>
                </c:pt>
                <c:pt idx="3303">
                  <c:v>62.058999999999997</c:v>
                </c:pt>
                <c:pt idx="3304">
                  <c:v>62.052999999999997</c:v>
                </c:pt>
                <c:pt idx="3305">
                  <c:v>62.052999999999997</c:v>
                </c:pt>
                <c:pt idx="3306">
                  <c:v>62.058999999999997</c:v>
                </c:pt>
                <c:pt idx="3307">
                  <c:v>62.058999999999997</c:v>
                </c:pt>
                <c:pt idx="3308">
                  <c:v>62.057000000000002</c:v>
                </c:pt>
                <c:pt idx="3309">
                  <c:v>62.061999999999998</c:v>
                </c:pt>
                <c:pt idx="3310">
                  <c:v>62.061999999999998</c:v>
                </c:pt>
                <c:pt idx="3311">
                  <c:v>62.052999999999997</c:v>
                </c:pt>
                <c:pt idx="3312">
                  <c:v>62.052999999999997</c:v>
                </c:pt>
                <c:pt idx="3313">
                  <c:v>62.064999999999998</c:v>
                </c:pt>
                <c:pt idx="3314">
                  <c:v>62.055</c:v>
                </c:pt>
                <c:pt idx="3315">
                  <c:v>62.055</c:v>
                </c:pt>
                <c:pt idx="3316">
                  <c:v>62.064</c:v>
                </c:pt>
                <c:pt idx="3317">
                  <c:v>62.052999999999997</c:v>
                </c:pt>
                <c:pt idx="3318">
                  <c:v>62.048999999999999</c:v>
                </c:pt>
                <c:pt idx="3319">
                  <c:v>62.048999999999999</c:v>
                </c:pt>
                <c:pt idx="3320">
                  <c:v>62.061</c:v>
                </c:pt>
                <c:pt idx="3321">
                  <c:v>62.061</c:v>
                </c:pt>
                <c:pt idx="3322">
                  <c:v>62.064</c:v>
                </c:pt>
                <c:pt idx="3323">
                  <c:v>62.063000000000002</c:v>
                </c:pt>
                <c:pt idx="3324">
                  <c:v>62.063000000000002</c:v>
                </c:pt>
                <c:pt idx="3325">
                  <c:v>62.061</c:v>
                </c:pt>
                <c:pt idx="3326">
                  <c:v>62.061</c:v>
                </c:pt>
                <c:pt idx="3327">
                  <c:v>62.06</c:v>
                </c:pt>
                <c:pt idx="3328">
                  <c:v>62.054000000000002</c:v>
                </c:pt>
                <c:pt idx="3329">
                  <c:v>62.054000000000002</c:v>
                </c:pt>
                <c:pt idx="3330">
                  <c:v>62.064</c:v>
                </c:pt>
                <c:pt idx="3331">
                  <c:v>62.055</c:v>
                </c:pt>
                <c:pt idx="3332">
                  <c:v>62.055</c:v>
                </c:pt>
                <c:pt idx="3333">
                  <c:v>62.054000000000002</c:v>
                </c:pt>
                <c:pt idx="3334">
                  <c:v>62.054000000000002</c:v>
                </c:pt>
                <c:pt idx="3335">
                  <c:v>62.055</c:v>
                </c:pt>
                <c:pt idx="3336">
                  <c:v>62.073999999999998</c:v>
                </c:pt>
                <c:pt idx="3337">
                  <c:v>62.073999999999998</c:v>
                </c:pt>
                <c:pt idx="3338">
                  <c:v>62.066000000000003</c:v>
                </c:pt>
                <c:pt idx="3339">
                  <c:v>62.066000000000003</c:v>
                </c:pt>
                <c:pt idx="3340">
                  <c:v>62.06</c:v>
                </c:pt>
                <c:pt idx="3341">
                  <c:v>62.06</c:v>
                </c:pt>
                <c:pt idx="3342">
                  <c:v>62.067999999999998</c:v>
                </c:pt>
                <c:pt idx="3343">
                  <c:v>62.067999999999998</c:v>
                </c:pt>
                <c:pt idx="3344">
                  <c:v>62.067999999999998</c:v>
                </c:pt>
                <c:pt idx="3345">
                  <c:v>62.070999999999998</c:v>
                </c:pt>
                <c:pt idx="3346">
                  <c:v>62.070999999999998</c:v>
                </c:pt>
                <c:pt idx="3347">
                  <c:v>62.066000000000003</c:v>
                </c:pt>
                <c:pt idx="3348">
                  <c:v>62.067</c:v>
                </c:pt>
                <c:pt idx="3349">
                  <c:v>62.064999999999998</c:v>
                </c:pt>
                <c:pt idx="3350">
                  <c:v>62.064999999999998</c:v>
                </c:pt>
                <c:pt idx="3351">
                  <c:v>62.054000000000002</c:v>
                </c:pt>
                <c:pt idx="3352">
                  <c:v>62.054000000000002</c:v>
                </c:pt>
                <c:pt idx="3353">
                  <c:v>62.067</c:v>
                </c:pt>
                <c:pt idx="3354">
                  <c:v>62.067</c:v>
                </c:pt>
                <c:pt idx="3355">
                  <c:v>62.066000000000003</c:v>
                </c:pt>
                <c:pt idx="3356">
                  <c:v>62.066000000000003</c:v>
                </c:pt>
                <c:pt idx="3357">
                  <c:v>62.061</c:v>
                </c:pt>
                <c:pt idx="3358">
                  <c:v>62.061</c:v>
                </c:pt>
                <c:pt idx="3359">
                  <c:v>62.073999999999998</c:v>
                </c:pt>
                <c:pt idx="3360">
                  <c:v>62.073999999999998</c:v>
                </c:pt>
                <c:pt idx="3361">
                  <c:v>62.063000000000002</c:v>
                </c:pt>
                <c:pt idx="3362">
                  <c:v>62.08</c:v>
                </c:pt>
                <c:pt idx="3363">
                  <c:v>62.075000000000003</c:v>
                </c:pt>
                <c:pt idx="3364">
                  <c:v>62.075000000000003</c:v>
                </c:pt>
                <c:pt idx="3365">
                  <c:v>62.067999999999998</c:v>
                </c:pt>
                <c:pt idx="3366">
                  <c:v>62.076999999999998</c:v>
                </c:pt>
                <c:pt idx="3367">
                  <c:v>62.076999999999998</c:v>
                </c:pt>
                <c:pt idx="3368">
                  <c:v>62.076000000000001</c:v>
                </c:pt>
                <c:pt idx="3369">
                  <c:v>62.076000000000001</c:v>
                </c:pt>
                <c:pt idx="3370">
                  <c:v>62.070999999999998</c:v>
                </c:pt>
                <c:pt idx="3371">
                  <c:v>62.070999999999998</c:v>
                </c:pt>
                <c:pt idx="3372">
                  <c:v>62.069000000000003</c:v>
                </c:pt>
                <c:pt idx="3373">
                  <c:v>62.073</c:v>
                </c:pt>
                <c:pt idx="3374">
                  <c:v>62.079000000000001</c:v>
                </c:pt>
                <c:pt idx="3375">
                  <c:v>62.073999999999998</c:v>
                </c:pt>
                <c:pt idx="3376">
                  <c:v>62.073999999999998</c:v>
                </c:pt>
                <c:pt idx="3377">
                  <c:v>62.067</c:v>
                </c:pt>
                <c:pt idx="3378">
                  <c:v>62.067</c:v>
                </c:pt>
                <c:pt idx="3379">
                  <c:v>62.070999999999998</c:v>
                </c:pt>
                <c:pt idx="3380">
                  <c:v>62.073999999999998</c:v>
                </c:pt>
                <c:pt idx="3381">
                  <c:v>62.072000000000003</c:v>
                </c:pt>
                <c:pt idx="3382">
                  <c:v>62.072000000000003</c:v>
                </c:pt>
                <c:pt idx="3383">
                  <c:v>62.081000000000003</c:v>
                </c:pt>
                <c:pt idx="3384">
                  <c:v>62.076999999999998</c:v>
                </c:pt>
                <c:pt idx="3385">
                  <c:v>62.076999999999998</c:v>
                </c:pt>
                <c:pt idx="3386">
                  <c:v>62.082000000000001</c:v>
                </c:pt>
                <c:pt idx="3387">
                  <c:v>62.082000000000001</c:v>
                </c:pt>
                <c:pt idx="3388">
                  <c:v>62.079000000000001</c:v>
                </c:pt>
                <c:pt idx="3389">
                  <c:v>62.079000000000001</c:v>
                </c:pt>
                <c:pt idx="3390">
                  <c:v>62.069000000000003</c:v>
                </c:pt>
                <c:pt idx="3391">
                  <c:v>62.076000000000001</c:v>
                </c:pt>
                <c:pt idx="3392">
                  <c:v>62.08</c:v>
                </c:pt>
                <c:pt idx="3393">
                  <c:v>62.073999999999998</c:v>
                </c:pt>
                <c:pt idx="3394">
                  <c:v>62.073999999999998</c:v>
                </c:pt>
                <c:pt idx="3395">
                  <c:v>62.081000000000003</c:v>
                </c:pt>
                <c:pt idx="3396">
                  <c:v>62.088000000000001</c:v>
                </c:pt>
                <c:pt idx="3397">
                  <c:v>62.079000000000001</c:v>
                </c:pt>
                <c:pt idx="3398">
                  <c:v>62.079000000000001</c:v>
                </c:pt>
                <c:pt idx="3399">
                  <c:v>62.081000000000003</c:v>
                </c:pt>
                <c:pt idx="3400">
                  <c:v>62.081000000000003</c:v>
                </c:pt>
                <c:pt idx="3401">
                  <c:v>62.07</c:v>
                </c:pt>
                <c:pt idx="3402">
                  <c:v>62.07</c:v>
                </c:pt>
                <c:pt idx="3403">
                  <c:v>62.08</c:v>
                </c:pt>
                <c:pt idx="3404">
                  <c:v>62.08</c:v>
                </c:pt>
                <c:pt idx="3405">
                  <c:v>62.081000000000003</c:v>
                </c:pt>
                <c:pt idx="3406">
                  <c:v>62.081000000000003</c:v>
                </c:pt>
                <c:pt idx="3407">
                  <c:v>62.073999999999998</c:v>
                </c:pt>
                <c:pt idx="3408">
                  <c:v>62.073999999999998</c:v>
                </c:pt>
                <c:pt idx="3409">
                  <c:v>62.088000000000001</c:v>
                </c:pt>
                <c:pt idx="3410">
                  <c:v>62.076999999999998</c:v>
                </c:pt>
                <c:pt idx="3411">
                  <c:v>62.073999999999998</c:v>
                </c:pt>
                <c:pt idx="3412">
                  <c:v>62.091999999999999</c:v>
                </c:pt>
                <c:pt idx="3413">
                  <c:v>62.085000000000001</c:v>
                </c:pt>
                <c:pt idx="3414">
                  <c:v>62.085000000000001</c:v>
                </c:pt>
                <c:pt idx="3415">
                  <c:v>62.088999999999999</c:v>
                </c:pt>
                <c:pt idx="3416">
                  <c:v>62.091000000000001</c:v>
                </c:pt>
                <c:pt idx="3417">
                  <c:v>62.091000000000001</c:v>
                </c:pt>
                <c:pt idx="3418">
                  <c:v>62.084000000000003</c:v>
                </c:pt>
                <c:pt idx="3419">
                  <c:v>62.084000000000003</c:v>
                </c:pt>
                <c:pt idx="3420">
                  <c:v>62.085999999999999</c:v>
                </c:pt>
                <c:pt idx="3421">
                  <c:v>62.082000000000001</c:v>
                </c:pt>
                <c:pt idx="3422">
                  <c:v>62.082000000000001</c:v>
                </c:pt>
                <c:pt idx="3423">
                  <c:v>62.084000000000003</c:v>
                </c:pt>
                <c:pt idx="3424">
                  <c:v>62.084000000000003</c:v>
                </c:pt>
                <c:pt idx="3425">
                  <c:v>62.08</c:v>
                </c:pt>
                <c:pt idx="3426">
                  <c:v>62.087000000000003</c:v>
                </c:pt>
                <c:pt idx="3427">
                  <c:v>62.087000000000003</c:v>
                </c:pt>
                <c:pt idx="3428">
                  <c:v>62.088999999999999</c:v>
                </c:pt>
                <c:pt idx="3429">
                  <c:v>62.091999999999999</c:v>
                </c:pt>
                <c:pt idx="3430">
                  <c:v>62.091999999999999</c:v>
                </c:pt>
                <c:pt idx="3431">
                  <c:v>62.079000000000001</c:v>
                </c:pt>
                <c:pt idx="3432">
                  <c:v>62.097000000000001</c:v>
                </c:pt>
                <c:pt idx="3433">
                  <c:v>62.097000000000001</c:v>
                </c:pt>
                <c:pt idx="3434">
                  <c:v>62.094999999999999</c:v>
                </c:pt>
                <c:pt idx="3435">
                  <c:v>62.094999999999999</c:v>
                </c:pt>
                <c:pt idx="3436">
                  <c:v>62.094000000000001</c:v>
                </c:pt>
                <c:pt idx="3437">
                  <c:v>62.094000000000001</c:v>
                </c:pt>
                <c:pt idx="3438">
                  <c:v>62.085999999999999</c:v>
                </c:pt>
                <c:pt idx="3439">
                  <c:v>62.09</c:v>
                </c:pt>
                <c:pt idx="3440">
                  <c:v>62.087000000000003</c:v>
                </c:pt>
                <c:pt idx="3441">
                  <c:v>62.087000000000003</c:v>
                </c:pt>
                <c:pt idx="3442">
                  <c:v>62.095999999999997</c:v>
                </c:pt>
                <c:pt idx="3443">
                  <c:v>62.095999999999997</c:v>
                </c:pt>
                <c:pt idx="3444">
                  <c:v>62.087000000000003</c:v>
                </c:pt>
                <c:pt idx="3445">
                  <c:v>62.087000000000003</c:v>
                </c:pt>
                <c:pt idx="3446">
                  <c:v>62.091999999999999</c:v>
                </c:pt>
                <c:pt idx="3447">
                  <c:v>62.091000000000001</c:v>
                </c:pt>
                <c:pt idx="3448">
                  <c:v>62.094999999999999</c:v>
                </c:pt>
                <c:pt idx="3449">
                  <c:v>62.091999999999999</c:v>
                </c:pt>
                <c:pt idx="3450">
                  <c:v>62.091999999999999</c:v>
                </c:pt>
                <c:pt idx="3451">
                  <c:v>62.09</c:v>
                </c:pt>
                <c:pt idx="3452">
                  <c:v>62.09</c:v>
                </c:pt>
                <c:pt idx="3453">
                  <c:v>62.09</c:v>
                </c:pt>
                <c:pt idx="3454">
                  <c:v>62.09</c:v>
                </c:pt>
                <c:pt idx="3455">
                  <c:v>62.097000000000001</c:v>
                </c:pt>
                <c:pt idx="3456">
                  <c:v>62.097000000000001</c:v>
                </c:pt>
                <c:pt idx="3457">
                  <c:v>62.097000000000001</c:v>
                </c:pt>
                <c:pt idx="3458">
                  <c:v>62.09</c:v>
                </c:pt>
                <c:pt idx="3459">
                  <c:v>62.09</c:v>
                </c:pt>
                <c:pt idx="3460">
                  <c:v>62.097999999999999</c:v>
                </c:pt>
                <c:pt idx="3461">
                  <c:v>62.091999999999999</c:v>
                </c:pt>
                <c:pt idx="3462">
                  <c:v>62.103000000000002</c:v>
                </c:pt>
                <c:pt idx="3463">
                  <c:v>62.103000000000002</c:v>
                </c:pt>
                <c:pt idx="3464">
                  <c:v>62.1</c:v>
                </c:pt>
                <c:pt idx="3465">
                  <c:v>62.091000000000001</c:v>
                </c:pt>
                <c:pt idx="3466">
                  <c:v>62.094999999999999</c:v>
                </c:pt>
                <c:pt idx="3467">
                  <c:v>62.094999999999999</c:v>
                </c:pt>
                <c:pt idx="3468">
                  <c:v>62.094999999999999</c:v>
                </c:pt>
                <c:pt idx="3469">
                  <c:v>62.097999999999999</c:v>
                </c:pt>
                <c:pt idx="3470">
                  <c:v>62.097999999999999</c:v>
                </c:pt>
                <c:pt idx="3471">
                  <c:v>62.093000000000004</c:v>
                </c:pt>
                <c:pt idx="3472">
                  <c:v>62.098999999999997</c:v>
                </c:pt>
                <c:pt idx="3473">
                  <c:v>62.098999999999997</c:v>
                </c:pt>
                <c:pt idx="3474">
                  <c:v>62.094999999999999</c:v>
                </c:pt>
                <c:pt idx="3475">
                  <c:v>62.094999999999999</c:v>
                </c:pt>
                <c:pt idx="3476">
                  <c:v>62.103000000000002</c:v>
                </c:pt>
                <c:pt idx="3477">
                  <c:v>62.095999999999997</c:v>
                </c:pt>
                <c:pt idx="3478">
                  <c:v>62.095999999999997</c:v>
                </c:pt>
                <c:pt idx="3479">
                  <c:v>62.098999999999997</c:v>
                </c:pt>
                <c:pt idx="3480">
                  <c:v>62.106999999999999</c:v>
                </c:pt>
                <c:pt idx="3481">
                  <c:v>62.106999999999999</c:v>
                </c:pt>
                <c:pt idx="3482">
                  <c:v>62.106000000000002</c:v>
                </c:pt>
                <c:pt idx="3483">
                  <c:v>62.106000000000002</c:v>
                </c:pt>
                <c:pt idx="3484">
                  <c:v>62.098999999999997</c:v>
                </c:pt>
                <c:pt idx="3485">
                  <c:v>62.098999999999997</c:v>
                </c:pt>
                <c:pt idx="3486">
                  <c:v>62.103000000000002</c:v>
                </c:pt>
                <c:pt idx="3487">
                  <c:v>62.106999999999999</c:v>
                </c:pt>
                <c:pt idx="3488">
                  <c:v>62.101999999999997</c:v>
                </c:pt>
                <c:pt idx="3489">
                  <c:v>62.103999999999999</c:v>
                </c:pt>
                <c:pt idx="3490">
                  <c:v>62.103999999999999</c:v>
                </c:pt>
                <c:pt idx="3491">
                  <c:v>62.1</c:v>
                </c:pt>
                <c:pt idx="3492">
                  <c:v>62.1</c:v>
                </c:pt>
                <c:pt idx="3493">
                  <c:v>62.103000000000002</c:v>
                </c:pt>
                <c:pt idx="3494">
                  <c:v>62.097999999999999</c:v>
                </c:pt>
                <c:pt idx="3495">
                  <c:v>62.097999999999999</c:v>
                </c:pt>
                <c:pt idx="3496">
                  <c:v>62.11</c:v>
                </c:pt>
                <c:pt idx="3497">
                  <c:v>62.103000000000002</c:v>
                </c:pt>
                <c:pt idx="3498">
                  <c:v>62.103000000000002</c:v>
                </c:pt>
                <c:pt idx="3499">
                  <c:v>62.106999999999999</c:v>
                </c:pt>
                <c:pt idx="3500">
                  <c:v>62.106999999999999</c:v>
                </c:pt>
                <c:pt idx="3501">
                  <c:v>62.103000000000002</c:v>
                </c:pt>
                <c:pt idx="3502">
                  <c:v>62.103000000000002</c:v>
                </c:pt>
                <c:pt idx="3503">
                  <c:v>62.113</c:v>
                </c:pt>
                <c:pt idx="3504">
                  <c:v>62.098999999999997</c:v>
                </c:pt>
                <c:pt idx="3505">
                  <c:v>62.103999999999999</c:v>
                </c:pt>
                <c:pt idx="3506">
                  <c:v>62.103999999999999</c:v>
                </c:pt>
                <c:pt idx="3507">
                  <c:v>62.107999999999997</c:v>
                </c:pt>
                <c:pt idx="3508">
                  <c:v>62.107999999999997</c:v>
                </c:pt>
                <c:pt idx="3509">
                  <c:v>62.112000000000002</c:v>
                </c:pt>
                <c:pt idx="3510">
                  <c:v>62.112000000000002</c:v>
                </c:pt>
                <c:pt idx="3511">
                  <c:v>62.109000000000002</c:v>
                </c:pt>
                <c:pt idx="3512">
                  <c:v>62.113999999999997</c:v>
                </c:pt>
                <c:pt idx="3513">
                  <c:v>62.113999999999997</c:v>
                </c:pt>
                <c:pt idx="3514">
                  <c:v>62.109000000000002</c:v>
                </c:pt>
                <c:pt idx="3515">
                  <c:v>62.109000000000002</c:v>
                </c:pt>
                <c:pt idx="3516">
                  <c:v>62.112000000000002</c:v>
                </c:pt>
                <c:pt idx="3517">
                  <c:v>62.113999999999997</c:v>
                </c:pt>
                <c:pt idx="3518">
                  <c:v>62.113999999999997</c:v>
                </c:pt>
                <c:pt idx="3519">
                  <c:v>62.116</c:v>
                </c:pt>
                <c:pt idx="3520">
                  <c:v>62.103999999999999</c:v>
                </c:pt>
                <c:pt idx="3521">
                  <c:v>62.121000000000002</c:v>
                </c:pt>
                <c:pt idx="3522">
                  <c:v>62.113999999999997</c:v>
                </c:pt>
                <c:pt idx="3523">
                  <c:v>62.11</c:v>
                </c:pt>
                <c:pt idx="3524">
                  <c:v>62.106000000000002</c:v>
                </c:pt>
                <c:pt idx="3525">
                  <c:v>62.106000000000002</c:v>
                </c:pt>
                <c:pt idx="3526">
                  <c:v>62.118000000000002</c:v>
                </c:pt>
                <c:pt idx="3527">
                  <c:v>62.109000000000002</c:v>
                </c:pt>
                <c:pt idx="3528">
                  <c:v>62.109000000000002</c:v>
                </c:pt>
                <c:pt idx="3529">
                  <c:v>62.12</c:v>
                </c:pt>
                <c:pt idx="3530">
                  <c:v>62.107999999999997</c:v>
                </c:pt>
                <c:pt idx="3531">
                  <c:v>62.11</c:v>
                </c:pt>
                <c:pt idx="3532">
                  <c:v>62.11</c:v>
                </c:pt>
                <c:pt idx="3533">
                  <c:v>62.109000000000002</c:v>
                </c:pt>
                <c:pt idx="3534">
                  <c:v>62.109000000000002</c:v>
                </c:pt>
                <c:pt idx="3535">
                  <c:v>62.110999999999997</c:v>
                </c:pt>
                <c:pt idx="3536">
                  <c:v>62.116</c:v>
                </c:pt>
                <c:pt idx="3537">
                  <c:v>62.116</c:v>
                </c:pt>
                <c:pt idx="3538">
                  <c:v>62.125</c:v>
                </c:pt>
                <c:pt idx="3539">
                  <c:v>62.122</c:v>
                </c:pt>
                <c:pt idx="3540">
                  <c:v>62.113</c:v>
                </c:pt>
                <c:pt idx="3541">
                  <c:v>62.113</c:v>
                </c:pt>
                <c:pt idx="3542">
                  <c:v>62.121000000000002</c:v>
                </c:pt>
                <c:pt idx="3543">
                  <c:v>62.112000000000002</c:v>
                </c:pt>
                <c:pt idx="3544">
                  <c:v>62.112000000000002</c:v>
                </c:pt>
                <c:pt idx="3545">
                  <c:v>62.128</c:v>
                </c:pt>
                <c:pt idx="3546">
                  <c:v>62.128</c:v>
                </c:pt>
                <c:pt idx="3547">
                  <c:v>62.116</c:v>
                </c:pt>
                <c:pt idx="3548">
                  <c:v>62.125999999999998</c:v>
                </c:pt>
                <c:pt idx="3549">
                  <c:v>62.125999999999998</c:v>
                </c:pt>
                <c:pt idx="3550">
                  <c:v>62.122</c:v>
                </c:pt>
                <c:pt idx="3551">
                  <c:v>62.122</c:v>
                </c:pt>
                <c:pt idx="3552">
                  <c:v>62.128999999999998</c:v>
                </c:pt>
                <c:pt idx="3553">
                  <c:v>62.116</c:v>
                </c:pt>
                <c:pt idx="3554">
                  <c:v>62.116</c:v>
                </c:pt>
                <c:pt idx="3555">
                  <c:v>62.125</c:v>
                </c:pt>
                <c:pt idx="3556">
                  <c:v>62.125</c:v>
                </c:pt>
                <c:pt idx="3557">
                  <c:v>62.13</c:v>
                </c:pt>
                <c:pt idx="3558">
                  <c:v>62.125</c:v>
                </c:pt>
                <c:pt idx="3559">
                  <c:v>62.124000000000002</c:v>
                </c:pt>
                <c:pt idx="3560">
                  <c:v>62.124000000000002</c:v>
                </c:pt>
                <c:pt idx="3561">
                  <c:v>62.122</c:v>
                </c:pt>
                <c:pt idx="3562">
                  <c:v>62.122</c:v>
                </c:pt>
                <c:pt idx="3563">
                  <c:v>62.122</c:v>
                </c:pt>
                <c:pt idx="3564">
                  <c:v>62.125</c:v>
                </c:pt>
                <c:pt idx="3565">
                  <c:v>62.121000000000002</c:v>
                </c:pt>
                <c:pt idx="3566">
                  <c:v>62.13</c:v>
                </c:pt>
                <c:pt idx="3567">
                  <c:v>62.13</c:v>
                </c:pt>
                <c:pt idx="3568">
                  <c:v>62.118000000000002</c:v>
                </c:pt>
                <c:pt idx="3569">
                  <c:v>62.121000000000002</c:v>
                </c:pt>
                <c:pt idx="3570">
                  <c:v>62.118000000000002</c:v>
                </c:pt>
                <c:pt idx="3571">
                  <c:v>62.12</c:v>
                </c:pt>
                <c:pt idx="3572">
                  <c:v>62.127000000000002</c:v>
                </c:pt>
                <c:pt idx="3573">
                  <c:v>62.127000000000002</c:v>
                </c:pt>
                <c:pt idx="3574">
                  <c:v>62.125</c:v>
                </c:pt>
                <c:pt idx="3575">
                  <c:v>62.127000000000002</c:v>
                </c:pt>
                <c:pt idx="3576">
                  <c:v>62.127000000000002</c:v>
                </c:pt>
                <c:pt idx="3577">
                  <c:v>62.122999999999998</c:v>
                </c:pt>
                <c:pt idx="3578">
                  <c:v>62.125999999999998</c:v>
                </c:pt>
                <c:pt idx="3579">
                  <c:v>62.127000000000002</c:v>
                </c:pt>
                <c:pt idx="3580">
                  <c:v>62.121000000000002</c:v>
                </c:pt>
                <c:pt idx="3581">
                  <c:v>62.136000000000003</c:v>
                </c:pt>
                <c:pt idx="3582">
                  <c:v>62.136000000000003</c:v>
                </c:pt>
                <c:pt idx="3583">
                  <c:v>62.125</c:v>
                </c:pt>
                <c:pt idx="3584">
                  <c:v>62.125</c:v>
                </c:pt>
                <c:pt idx="3585">
                  <c:v>62.137</c:v>
                </c:pt>
                <c:pt idx="3586">
                  <c:v>62.13</c:v>
                </c:pt>
                <c:pt idx="3587">
                  <c:v>62.13</c:v>
                </c:pt>
                <c:pt idx="3588">
                  <c:v>62.134999999999998</c:v>
                </c:pt>
                <c:pt idx="3589">
                  <c:v>62.134999999999998</c:v>
                </c:pt>
                <c:pt idx="3590">
                  <c:v>62.136000000000003</c:v>
                </c:pt>
                <c:pt idx="3591">
                  <c:v>62.125</c:v>
                </c:pt>
                <c:pt idx="3592">
                  <c:v>62.140999999999998</c:v>
                </c:pt>
                <c:pt idx="3593">
                  <c:v>62.140999999999998</c:v>
                </c:pt>
                <c:pt idx="3594">
                  <c:v>62.134999999999998</c:v>
                </c:pt>
                <c:pt idx="3595">
                  <c:v>62.134999999999998</c:v>
                </c:pt>
                <c:pt idx="3596">
                  <c:v>62.128999999999998</c:v>
                </c:pt>
                <c:pt idx="3597">
                  <c:v>62.128999999999998</c:v>
                </c:pt>
                <c:pt idx="3598">
                  <c:v>62.142000000000003</c:v>
                </c:pt>
                <c:pt idx="3599">
                  <c:v>62.128999999999998</c:v>
                </c:pt>
                <c:pt idx="3600">
                  <c:v>62.131999999999998</c:v>
                </c:pt>
                <c:pt idx="3601">
                  <c:v>62.131999999999998</c:v>
                </c:pt>
                <c:pt idx="3602">
                  <c:v>62.142000000000003</c:v>
                </c:pt>
                <c:pt idx="3603">
                  <c:v>62.127000000000002</c:v>
                </c:pt>
                <c:pt idx="3604">
                  <c:v>62.127000000000002</c:v>
                </c:pt>
                <c:pt idx="3605">
                  <c:v>62.139000000000003</c:v>
                </c:pt>
                <c:pt idx="3606">
                  <c:v>62.139000000000003</c:v>
                </c:pt>
                <c:pt idx="3607">
                  <c:v>62.131999999999998</c:v>
                </c:pt>
                <c:pt idx="3608">
                  <c:v>62.145000000000003</c:v>
                </c:pt>
                <c:pt idx="3609">
                  <c:v>62.145000000000003</c:v>
                </c:pt>
                <c:pt idx="3610">
                  <c:v>62.14</c:v>
                </c:pt>
                <c:pt idx="3611">
                  <c:v>62.145000000000003</c:v>
                </c:pt>
                <c:pt idx="3612">
                  <c:v>62.145000000000003</c:v>
                </c:pt>
                <c:pt idx="3613">
                  <c:v>62.131999999999998</c:v>
                </c:pt>
                <c:pt idx="3614">
                  <c:v>62.131999999999998</c:v>
                </c:pt>
                <c:pt idx="3615">
                  <c:v>62.142000000000003</c:v>
                </c:pt>
                <c:pt idx="3616">
                  <c:v>62.143000000000001</c:v>
                </c:pt>
                <c:pt idx="3617">
                  <c:v>62.137</c:v>
                </c:pt>
                <c:pt idx="3618">
                  <c:v>62.142000000000003</c:v>
                </c:pt>
                <c:pt idx="3619">
                  <c:v>62.142000000000003</c:v>
                </c:pt>
                <c:pt idx="3620">
                  <c:v>62.131</c:v>
                </c:pt>
                <c:pt idx="3621">
                  <c:v>62.131</c:v>
                </c:pt>
                <c:pt idx="3622">
                  <c:v>62.140999999999998</c:v>
                </c:pt>
                <c:pt idx="3623">
                  <c:v>62.140999999999998</c:v>
                </c:pt>
                <c:pt idx="3624">
                  <c:v>62.142000000000003</c:v>
                </c:pt>
                <c:pt idx="3625">
                  <c:v>62.142000000000003</c:v>
                </c:pt>
                <c:pt idx="3626">
                  <c:v>62.137999999999998</c:v>
                </c:pt>
                <c:pt idx="3627">
                  <c:v>62.137999999999998</c:v>
                </c:pt>
                <c:pt idx="3628">
                  <c:v>62.146999999999998</c:v>
                </c:pt>
                <c:pt idx="3629">
                  <c:v>62.145000000000003</c:v>
                </c:pt>
                <c:pt idx="3630">
                  <c:v>62.142000000000003</c:v>
                </c:pt>
                <c:pt idx="3631">
                  <c:v>62.143999999999998</c:v>
                </c:pt>
                <c:pt idx="3632">
                  <c:v>62.14</c:v>
                </c:pt>
                <c:pt idx="3633">
                  <c:v>62.146999999999998</c:v>
                </c:pt>
                <c:pt idx="3634">
                  <c:v>62.146999999999998</c:v>
                </c:pt>
                <c:pt idx="3635">
                  <c:v>62.151000000000003</c:v>
                </c:pt>
                <c:pt idx="3636">
                  <c:v>62.151000000000003</c:v>
                </c:pt>
                <c:pt idx="3637">
                  <c:v>62.142000000000003</c:v>
                </c:pt>
                <c:pt idx="3638">
                  <c:v>62.142000000000003</c:v>
                </c:pt>
                <c:pt idx="3639">
                  <c:v>62.148000000000003</c:v>
                </c:pt>
                <c:pt idx="3640">
                  <c:v>62.148000000000003</c:v>
                </c:pt>
                <c:pt idx="3641">
                  <c:v>62.143000000000001</c:v>
                </c:pt>
                <c:pt idx="3642">
                  <c:v>62.143000000000001</c:v>
                </c:pt>
                <c:pt idx="3643">
                  <c:v>62.143999999999998</c:v>
                </c:pt>
                <c:pt idx="3644">
                  <c:v>62.146999999999998</c:v>
                </c:pt>
                <c:pt idx="3645">
                  <c:v>62.146999999999998</c:v>
                </c:pt>
                <c:pt idx="3646">
                  <c:v>62.152999999999999</c:v>
                </c:pt>
                <c:pt idx="3647">
                  <c:v>62.152999999999999</c:v>
                </c:pt>
                <c:pt idx="3648">
                  <c:v>62.152999999999999</c:v>
                </c:pt>
                <c:pt idx="3649">
                  <c:v>62.154000000000003</c:v>
                </c:pt>
                <c:pt idx="3650">
                  <c:v>62.154000000000003</c:v>
                </c:pt>
                <c:pt idx="3651">
                  <c:v>62.146000000000001</c:v>
                </c:pt>
                <c:pt idx="3652">
                  <c:v>62.146000000000001</c:v>
                </c:pt>
                <c:pt idx="3653">
                  <c:v>62.155000000000001</c:v>
                </c:pt>
                <c:pt idx="3654">
                  <c:v>62.145000000000003</c:v>
                </c:pt>
                <c:pt idx="3655">
                  <c:v>62.161000000000001</c:v>
                </c:pt>
                <c:pt idx="3656">
                  <c:v>62.148000000000003</c:v>
                </c:pt>
                <c:pt idx="3657">
                  <c:v>62.148000000000003</c:v>
                </c:pt>
                <c:pt idx="3658">
                  <c:v>62.148000000000003</c:v>
                </c:pt>
                <c:pt idx="3659">
                  <c:v>62.152000000000001</c:v>
                </c:pt>
                <c:pt idx="3660">
                  <c:v>62.149000000000001</c:v>
                </c:pt>
                <c:pt idx="3661">
                  <c:v>62.149000000000001</c:v>
                </c:pt>
                <c:pt idx="3662">
                  <c:v>62.155999999999999</c:v>
                </c:pt>
                <c:pt idx="3663">
                  <c:v>62.152000000000001</c:v>
                </c:pt>
                <c:pt idx="3664">
                  <c:v>62.152000000000001</c:v>
                </c:pt>
                <c:pt idx="3665">
                  <c:v>62.152999999999999</c:v>
                </c:pt>
                <c:pt idx="3666">
                  <c:v>62.146000000000001</c:v>
                </c:pt>
                <c:pt idx="3667">
                  <c:v>62.146000000000001</c:v>
                </c:pt>
                <c:pt idx="3668">
                  <c:v>62.158999999999999</c:v>
                </c:pt>
                <c:pt idx="3669">
                  <c:v>62.158999999999999</c:v>
                </c:pt>
                <c:pt idx="3670">
                  <c:v>62.152000000000001</c:v>
                </c:pt>
                <c:pt idx="3671">
                  <c:v>62.155000000000001</c:v>
                </c:pt>
                <c:pt idx="3672">
                  <c:v>62.155000000000001</c:v>
                </c:pt>
                <c:pt idx="3673">
                  <c:v>62.152000000000001</c:v>
                </c:pt>
                <c:pt idx="3674">
                  <c:v>62.152000000000001</c:v>
                </c:pt>
                <c:pt idx="3675">
                  <c:v>62.155999999999999</c:v>
                </c:pt>
                <c:pt idx="3676">
                  <c:v>62.156999999999996</c:v>
                </c:pt>
                <c:pt idx="3677">
                  <c:v>62.156999999999996</c:v>
                </c:pt>
                <c:pt idx="3678">
                  <c:v>62.162999999999997</c:v>
                </c:pt>
                <c:pt idx="3679">
                  <c:v>62.155999999999999</c:v>
                </c:pt>
                <c:pt idx="3680">
                  <c:v>62.155999999999999</c:v>
                </c:pt>
                <c:pt idx="3681">
                  <c:v>62.165999999999997</c:v>
                </c:pt>
                <c:pt idx="3682">
                  <c:v>62.165999999999997</c:v>
                </c:pt>
                <c:pt idx="3683">
                  <c:v>62.158999999999999</c:v>
                </c:pt>
                <c:pt idx="3684">
                  <c:v>62.158999999999999</c:v>
                </c:pt>
                <c:pt idx="3685">
                  <c:v>62.155000000000001</c:v>
                </c:pt>
                <c:pt idx="3686">
                  <c:v>62.155000000000001</c:v>
                </c:pt>
                <c:pt idx="3687">
                  <c:v>62.161000000000001</c:v>
                </c:pt>
                <c:pt idx="3688">
                  <c:v>62.161000000000001</c:v>
                </c:pt>
                <c:pt idx="3689">
                  <c:v>62.156999999999996</c:v>
                </c:pt>
                <c:pt idx="3690">
                  <c:v>62.156999999999996</c:v>
                </c:pt>
                <c:pt idx="3691">
                  <c:v>62.158999999999999</c:v>
                </c:pt>
                <c:pt idx="3692">
                  <c:v>62.161000000000001</c:v>
                </c:pt>
                <c:pt idx="3693">
                  <c:v>62.161000000000001</c:v>
                </c:pt>
                <c:pt idx="3694">
                  <c:v>62.161000000000001</c:v>
                </c:pt>
                <c:pt idx="3695">
                  <c:v>62.161000000000001</c:v>
                </c:pt>
                <c:pt idx="3696">
                  <c:v>62.158999999999999</c:v>
                </c:pt>
                <c:pt idx="3697">
                  <c:v>62.155000000000001</c:v>
                </c:pt>
                <c:pt idx="3698">
                  <c:v>62.155000000000001</c:v>
                </c:pt>
                <c:pt idx="3699">
                  <c:v>62.165999999999997</c:v>
                </c:pt>
                <c:pt idx="3700">
                  <c:v>62.158999999999999</c:v>
                </c:pt>
                <c:pt idx="3701">
                  <c:v>62.162999999999997</c:v>
                </c:pt>
                <c:pt idx="3702">
                  <c:v>62.164999999999999</c:v>
                </c:pt>
                <c:pt idx="3703">
                  <c:v>62.16</c:v>
                </c:pt>
                <c:pt idx="3704">
                  <c:v>62.168999999999997</c:v>
                </c:pt>
                <c:pt idx="3705">
                  <c:v>62.168999999999997</c:v>
                </c:pt>
                <c:pt idx="3706">
                  <c:v>62.162999999999997</c:v>
                </c:pt>
                <c:pt idx="3707">
                  <c:v>62.167000000000002</c:v>
                </c:pt>
                <c:pt idx="3708">
                  <c:v>62.167000000000002</c:v>
                </c:pt>
                <c:pt idx="3709">
                  <c:v>62.167000000000002</c:v>
                </c:pt>
                <c:pt idx="3710">
                  <c:v>62.167000000000002</c:v>
                </c:pt>
                <c:pt idx="3711">
                  <c:v>62.168999999999997</c:v>
                </c:pt>
                <c:pt idx="3712">
                  <c:v>62.168999999999997</c:v>
                </c:pt>
                <c:pt idx="3713">
                  <c:v>62.17</c:v>
                </c:pt>
                <c:pt idx="3714">
                  <c:v>62.161999999999999</c:v>
                </c:pt>
                <c:pt idx="3715">
                  <c:v>62.170999999999999</c:v>
                </c:pt>
                <c:pt idx="3716">
                  <c:v>62.167999999999999</c:v>
                </c:pt>
                <c:pt idx="3717">
                  <c:v>62.167999999999999</c:v>
                </c:pt>
                <c:pt idx="3718">
                  <c:v>62.177</c:v>
                </c:pt>
                <c:pt idx="3719">
                  <c:v>62.16</c:v>
                </c:pt>
                <c:pt idx="3720">
                  <c:v>62.16</c:v>
                </c:pt>
                <c:pt idx="3721">
                  <c:v>62.161000000000001</c:v>
                </c:pt>
                <c:pt idx="3722">
                  <c:v>62.162999999999997</c:v>
                </c:pt>
                <c:pt idx="3723">
                  <c:v>62.162999999999997</c:v>
                </c:pt>
                <c:pt idx="3724">
                  <c:v>62.179000000000002</c:v>
                </c:pt>
                <c:pt idx="3725">
                  <c:v>62.177999999999997</c:v>
                </c:pt>
                <c:pt idx="3726">
                  <c:v>62.177999999999997</c:v>
                </c:pt>
                <c:pt idx="3727">
                  <c:v>62.167000000000002</c:v>
                </c:pt>
                <c:pt idx="3728">
                  <c:v>62.173000000000002</c:v>
                </c:pt>
                <c:pt idx="3729">
                  <c:v>62.173000000000002</c:v>
                </c:pt>
                <c:pt idx="3730">
                  <c:v>62.170999999999999</c:v>
                </c:pt>
                <c:pt idx="3731">
                  <c:v>62.170999999999999</c:v>
                </c:pt>
                <c:pt idx="3732">
                  <c:v>62.17</c:v>
                </c:pt>
                <c:pt idx="3733">
                  <c:v>62.17</c:v>
                </c:pt>
                <c:pt idx="3734">
                  <c:v>62.177999999999997</c:v>
                </c:pt>
                <c:pt idx="3735">
                  <c:v>62.177999999999997</c:v>
                </c:pt>
                <c:pt idx="3736">
                  <c:v>62.173000000000002</c:v>
                </c:pt>
                <c:pt idx="3737">
                  <c:v>62.176000000000002</c:v>
                </c:pt>
                <c:pt idx="3738">
                  <c:v>62.176000000000002</c:v>
                </c:pt>
                <c:pt idx="3739">
                  <c:v>62.180999999999997</c:v>
                </c:pt>
                <c:pt idx="3740">
                  <c:v>62.173999999999999</c:v>
                </c:pt>
                <c:pt idx="3741">
                  <c:v>62.173999999999999</c:v>
                </c:pt>
                <c:pt idx="3742">
                  <c:v>62.173000000000002</c:v>
                </c:pt>
                <c:pt idx="3743">
                  <c:v>62.174999999999997</c:v>
                </c:pt>
                <c:pt idx="3744">
                  <c:v>62.174999999999997</c:v>
                </c:pt>
                <c:pt idx="3745">
                  <c:v>62.173000000000002</c:v>
                </c:pt>
                <c:pt idx="3746">
                  <c:v>62.173000000000002</c:v>
                </c:pt>
                <c:pt idx="3747">
                  <c:v>62.173999999999999</c:v>
                </c:pt>
                <c:pt idx="3748">
                  <c:v>62.173999999999999</c:v>
                </c:pt>
                <c:pt idx="3749">
                  <c:v>62.173999999999999</c:v>
                </c:pt>
                <c:pt idx="3750">
                  <c:v>62.179000000000002</c:v>
                </c:pt>
                <c:pt idx="3751">
                  <c:v>62.179000000000002</c:v>
                </c:pt>
                <c:pt idx="3752">
                  <c:v>62.182000000000002</c:v>
                </c:pt>
                <c:pt idx="3753">
                  <c:v>62.182000000000002</c:v>
                </c:pt>
                <c:pt idx="3754">
                  <c:v>62.171999999999997</c:v>
                </c:pt>
                <c:pt idx="3755">
                  <c:v>62.174999999999997</c:v>
                </c:pt>
                <c:pt idx="3756">
                  <c:v>62.174999999999997</c:v>
                </c:pt>
                <c:pt idx="3757">
                  <c:v>62.183999999999997</c:v>
                </c:pt>
                <c:pt idx="3758">
                  <c:v>62.179000000000002</c:v>
                </c:pt>
                <c:pt idx="3759">
                  <c:v>62.179000000000002</c:v>
                </c:pt>
                <c:pt idx="3760">
                  <c:v>62.18</c:v>
                </c:pt>
                <c:pt idx="3761">
                  <c:v>62.188000000000002</c:v>
                </c:pt>
                <c:pt idx="3762">
                  <c:v>62.182000000000002</c:v>
                </c:pt>
                <c:pt idx="3763">
                  <c:v>62.180999999999997</c:v>
                </c:pt>
                <c:pt idx="3764">
                  <c:v>62.180999999999997</c:v>
                </c:pt>
                <c:pt idx="3765">
                  <c:v>62.179000000000002</c:v>
                </c:pt>
                <c:pt idx="3766">
                  <c:v>62.182000000000002</c:v>
                </c:pt>
                <c:pt idx="3767">
                  <c:v>62.186999999999998</c:v>
                </c:pt>
                <c:pt idx="3768">
                  <c:v>62.186999999999998</c:v>
                </c:pt>
                <c:pt idx="3769">
                  <c:v>62.188000000000002</c:v>
                </c:pt>
                <c:pt idx="3770">
                  <c:v>62.189</c:v>
                </c:pt>
                <c:pt idx="3771">
                  <c:v>62.189</c:v>
                </c:pt>
                <c:pt idx="3772">
                  <c:v>62.177999999999997</c:v>
                </c:pt>
                <c:pt idx="3773">
                  <c:v>62.177999999999997</c:v>
                </c:pt>
                <c:pt idx="3774">
                  <c:v>62.186999999999998</c:v>
                </c:pt>
                <c:pt idx="3775">
                  <c:v>62.186999999999998</c:v>
                </c:pt>
                <c:pt idx="3776">
                  <c:v>62.182000000000002</c:v>
                </c:pt>
                <c:pt idx="3777">
                  <c:v>62.185000000000002</c:v>
                </c:pt>
                <c:pt idx="3778">
                  <c:v>62.183</c:v>
                </c:pt>
                <c:pt idx="3779">
                  <c:v>62.183</c:v>
                </c:pt>
                <c:pt idx="3780">
                  <c:v>62.185000000000002</c:v>
                </c:pt>
                <c:pt idx="3781">
                  <c:v>62.185000000000002</c:v>
                </c:pt>
                <c:pt idx="3782">
                  <c:v>62.180999999999997</c:v>
                </c:pt>
                <c:pt idx="3783">
                  <c:v>62.186</c:v>
                </c:pt>
                <c:pt idx="3784">
                  <c:v>62.186</c:v>
                </c:pt>
                <c:pt idx="3785">
                  <c:v>62.186</c:v>
                </c:pt>
                <c:pt idx="3786">
                  <c:v>62.186</c:v>
                </c:pt>
                <c:pt idx="3787">
                  <c:v>62.186</c:v>
                </c:pt>
                <c:pt idx="3788">
                  <c:v>62.192999999999998</c:v>
                </c:pt>
                <c:pt idx="3789">
                  <c:v>62.192999999999998</c:v>
                </c:pt>
                <c:pt idx="3790">
                  <c:v>62.177</c:v>
                </c:pt>
                <c:pt idx="3791">
                  <c:v>62.188000000000002</c:v>
                </c:pt>
                <c:pt idx="3792">
                  <c:v>62.188000000000002</c:v>
                </c:pt>
                <c:pt idx="3793">
                  <c:v>62.186</c:v>
                </c:pt>
                <c:pt idx="3794">
                  <c:v>62.186</c:v>
                </c:pt>
                <c:pt idx="3795">
                  <c:v>62.19</c:v>
                </c:pt>
                <c:pt idx="3796">
                  <c:v>62.19</c:v>
                </c:pt>
                <c:pt idx="3797">
                  <c:v>62.186</c:v>
                </c:pt>
                <c:pt idx="3798">
                  <c:v>62.185000000000002</c:v>
                </c:pt>
                <c:pt idx="3799">
                  <c:v>62.185000000000002</c:v>
                </c:pt>
                <c:pt idx="3800">
                  <c:v>62.183999999999997</c:v>
                </c:pt>
                <c:pt idx="3801">
                  <c:v>62.183999999999997</c:v>
                </c:pt>
                <c:pt idx="3802">
                  <c:v>62.183999999999997</c:v>
                </c:pt>
                <c:pt idx="3803">
                  <c:v>62.185000000000002</c:v>
                </c:pt>
                <c:pt idx="3804">
                  <c:v>62.185000000000002</c:v>
                </c:pt>
                <c:pt idx="3805">
                  <c:v>62.192</c:v>
                </c:pt>
                <c:pt idx="3806">
                  <c:v>62.192</c:v>
                </c:pt>
                <c:pt idx="3807">
                  <c:v>62.192</c:v>
                </c:pt>
                <c:pt idx="3808">
                  <c:v>62.192</c:v>
                </c:pt>
                <c:pt idx="3809">
                  <c:v>62.195</c:v>
                </c:pt>
                <c:pt idx="3810">
                  <c:v>62.195</c:v>
                </c:pt>
                <c:pt idx="3811">
                  <c:v>62.192</c:v>
                </c:pt>
                <c:pt idx="3812">
                  <c:v>62.19</c:v>
                </c:pt>
                <c:pt idx="3813">
                  <c:v>62.19</c:v>
                </c:pt>
                <c:pt idx="3814">
                  <c:v>62.192</c:v>
                </c:pt>
                <c:pt idx="3815">
                  <c:v>62.192</c:v>
                </c:pt>
                <c:pt idx="3816">
                  <c:v>62.185000000000002</c:v>
                </c:pt>
                <c:pt idx="3817">
                  <c:v>62.185000000000002</c:v>
                </c:pt>
                <c:pt idx="3818">
                  <c:v>62.191000000000003</c:v>
                </c:pt>
                <c:pt idx="3819">
                  <c:v>62.195</c:v>
                </c:pt>
                <c:pt idx="3820">
                  <c:v>62.195</c:v>
                </c:pt>
                <c:pt idx="3821">
                  <c:v>62.195</c:v>
                </c:pt>
                <c:pt idx="3822">
                  <c:v>62.188000000000002</c:v>
                </c:pt>
                <c:pt idx="3823">
                  <c:v>62.188000000000002</c:v>
                </c:pt>
                <c:pt idx="3824">
                  <c:v>62.192</c:v>
                </c:pt>
                <c:pt idx="3825">
                  <c:v>62.192999999999998</c:v>
                </c:pt>
                <c:pt idx="3826">
                  <c:v>62.192999999999998</c:v>
                </c:pt>
                <c:pt idx="3827">
                  <c:v>62.195</c:v>
                </c:pt>
                <c:pt idx="3828">
                  <c:v>62.195</c:v>
                </c:pt>
                <c:pt idx="3829">
                  <c:v>62.188000000000002</c:v>
                </c:pt>
                <c:pt idx="3830">
                  <c:v>62.188000000000002</c:v>
                </c:pt>
                <c:pt idx="3831">
                  <c:v>62.188000000000002</c:v>
                </c:pt>
                <c:pt idx="3832">
                  <c:v>62.197000000000003</c:v>
                </c:pt>
                <c:pt idx="3833">
                  <c:v>62.197000000000003</c:v>
                </c:pt>
                <c:pt idx="3834">
                  <c:v>62.203000000000003</c:v>
                </c:pt>
                <c:pt idx="3835">
                  <c:v>62.203000000000003</c:v>
                </c:pt>
                <c:pt idx="3836">
                  <c:v>62.189</c:v>
                </c:pt>
                <c:pt idx="3837">
                  <c:v>62.189</c:v>
                </c:pt>
                <c:pt idx="3838">
                  <c:v>62.204000000000001</c:v>
                </c:pt>
                <c:pt idx="3839">
                  <c:v>62.204000000000001</c:v>
                </c:pt>
                <c:pt idx="3840">
                  <c:v>62.197000000000003</c:v>
                </c:pt>
                <c:pt idx="3841">
                  <c:v>62.197000000000003</c:v>
                </c:pt>
                <c:pt idx="3842">
                  <c:v>62.201000000000001</c:v>
                </c:pt>
                <c:pt idx="3843">
                  <c:v>62.192999999999998</c:v>
                </c:pt>
                <c:pt idx="3844">
                  <c:v>62.203000000000003</c:v>
                </c:pt>
                <c:pt idx="3845">
                  <c:v>62.203000000000003</c:v>
                </c:pt>
                <c:pt idx="3846">
                  <c:v>62.201000000000001</c:v>
                </c:pt>
                <c:pt idx="3847">
                  <c:v>62.201000000000001</c:v>
                </c:pt>
                <c:pt idx="3848">
                  <c:v>62.204000000000001</c:v>
                </c:pt>
                <c:pt idx="3849">
                  <c:v>62.204000000000001</c:v>
                </c:pt>
                <c:pt idx="3850">
                  <c:v>62.207999999999998</c:v>
                </c:pt>
                <c:pt idx="3851">
                  <c:v>62.197000000000003</c:v>
                </c:pt>
                <c:pt idx="3852">
                  <c:v>62.197000000000003</c:v>
                </c:pt>
                <c:pt idx="3853">
                  <c:v>62.198999999999998</c:v>
                </c:pt>
                <c:pt idx="3854">
                  <c:v>62.21</c:v>
                </c:pt>
                <c:pt idx="3855">
                  <c:v>62.206000000000003</c:v>
                </c:pt>
                <c:pt idx="3856">
                  <c:v>62.206000000000003</c:v>
                </c:pt>
                <c:pt idx="3857">
                  <c:v>62.209000000000003</c:v>
                </c:pt>
                <c:pt idx="3858">
                  <c:v>62.209000000000003</c:v>
                </c:pt>
                <c:pt idx="3859">
                  <c:v>62.204999999999998</c:v>
                </c:pt>
                <c:pt idx="3860">
                  <c:v>62.204999999999998</c:v>
                </c:pt>
                <c:pt idx="3861">
                  <c:v>62.204999999999998</c:v>
                </c:pt>
                <c:pt idx="3862">
                  <c:v>62.209000000000003</c:v>
                </c:pt>
                <c:pt idx="3863">
                  <c:v>62.201000000000001</c:v>
                </c:pt>
                <c:pt idx="3864">
                  <c:v>62.210999999999999</c:v>
                </c:pt>
                <c:pt idx="3865">
                  <c:v>62.210999999999999</c:v>
                </c:pt>
                <c:pt idx="3866">
                  <c:v>62.201000000000001</c:v>
                </c:pt>
                <c:pt idx="3867">
                  <c:v>62.215000000000003</c:v>
                </c:pt>
                <c:pt idx="3868">
                  <c:v>62.215000000000003</c:v>
                </c:pt>
                <c:pt idx="3869">
                  <c:v>62.203000000000003</c:v>
                </c:pt>
                <c:pt idx="3870">
                  <c:v>62.203000000000003</c:v>
                </c:pt>
                <c:pt idx="3871">
                  <c:v>62.212000000000003</c:v>
                </c:pt>
                <c:pt idx="3872">
                  <c:v>62.209000000000003</c:v>
                </c:pt>
                <c:pt idx="3873">
                  <c:v>62.209000000000003</c:v>
                </c:pt>
                <c:pt idx="3874">
                  <c:v>62.209000000000003</c:v>
                </c:pt>
                <c:pt idx="3875">
                  <c:v>62.207999999999998</c:v>
                </c:pt>
                <c:pt idx="3876">
                  <c:v>62.212000000000003</c:v>
                </c:pt>
                <c:pt idx="3877">
                  <c:v>62.201000000000001</c:v>
                </c:pt>
                <c:pt idx="3878">
                  <c:v>62.216999999999999</c:v>
                </c:pt>
                <c:pt idx="3879">
                  <c:v>62.207000000000001</c:v>
                </c:pt>
                <c:pt idx="3880">
                  <c:v>62.207000000000001</c:v>
                </c:pt>
                <c:pt idx="3881">
                  <c:v>62.212000000000003</c:v>
                </c:pt>
                <c:pt idx="3882">
                  <c:v>62.206000000000003</c:v>
                </c:pt>
                <c:pt idx="3883">
                  <c:v>62.206000000000003</c:v>
                </c:pt>
                <c:pt idx="3884">
                  <c:v>62.212000000000003</c:v>
                </c:pt>
                <c:pt idx="3885">
                  <c:v>62.21</c:v>
                </c:pt>
                <c:pt idx="3886">
                  <c:v>62.21</c:v>
                </c:pt>
                <c:pt idx="3887">
                  <c:v>62.223999999999997</c:v>
                </c:pt>
                <c:pt idx="3888">
                  <c:v>62.223999999999997</c:v>
                </c:pt>
                <c:pt idx="3889">
                  <c:v>62.212000000000003</c:v>
                </c:pt>
                <c:pt idx="3890">
                  <c:v>62.212000000000003</c:v>
                </c:pt>
                <c:pt idx="3891">
                  <c:v>62.223999999999997</c:v>
                </c:pt>
                <c:pt idx="3892">
                  <c:v>62.223999999999997</c:v>
                </c:pt>
                <c:pt idx="3893">
                  <c:v>62.213999999999999</c:v>
                </c:pt>
                <c:pt idx="3894">
                  <c:v>62.216000000000001</c:v>
                </c:pt>
                <c:pt idx="3895">
                  <c:v>62.209000000000003</c:v>
                </c:pt>
                <c:pt idx="3896">
                  <c:v>62.215000000000003</c:v>
                </c:pt>
                <c:pt idx="3897">
                  <c:v>62.215000000000003</c:v>
                </c:pt>
                <c:pt idx="3898">
                  <c:v>62.215000000000003</c:v>
                </c:pt>
                <c:pt idx="3899">
                  <c:v>62.218000000000004</c:v>
                </c:pt>
                <c:pt idx="3900">
                  <c:v>62.218000000000004</c:v>
                </c:pt>
                <c:pt idx="3901">
                  <c:v>62.220999999999997</c:v>
                </c:pt>
                <c:pt idx="3902">
                  <c:v>62.220999999999997</c:v>
                </c:pt>
                <c:pt idx="3903">
                  <c:v>62.219000000000001</c:v>
                </c:pt>
                <c:pt idx="3904">
                  <c:v>62.222999999999999</c:v>
                </c:pt>
                <c:pt idx="3905">
                  <c:v>62.222999999999999</c:v>
                </c:pt>
                <c:pt idx="3906">
                  <c:v>62.216999999999999</c:v>
                </c:pt>
                <c:pt idx="3907">
                  <c:v>62.216999999999999</c:v>
                </c:pt>
                <c:pt idx="3908">
                  <c:v>62.218000000000004</c:v>
                </c:pt>
                <c:pt idx="3909">
                  <c:v>62.218000000000004</c:v>
                </c:pt>
                <c:pt idx="3910">
                  <c:v>62.223999999999997</c:v>
                </c:pt>
                <c:pt idx="3911">
                  <c:v>62.223999999999997</c:v>
                </c:pt>
                <c:pt idx="3912">
                  <c:v>62.228000000000002</c:v>
                </c:pt>
                <c:pt idx="3913">
                  <c:v>62.218000000000004</c:v>
                </c:pt>
                <c:pt idx="3914">
                  <c:v>62.218000000000004</c:v>
                </c:pt>
                <c:pt idx="3915">
                  <c:v>62.23</c:v>
                </c:pt>
                <c:pt idx="3916">
                  <c:v>62.218000000000004</c:v>
                </c:pt>
                <c:pt idx="3917">
                  <c:v>62.225000000000001</c:v>
                </c:pt>
                <c:pt idx="3918">
                  <c:v>62.218000000000004</c:v>
                </c:pt>
                <c:pt idx="3919">
                  <c:v>62.218000000000004</c:v>
                </c:pt>
                <c:pt idx="3920">
                  <c:v>62.216000000000001</c:v>
                </c:pt>
                <c:pt idx="3921">
                  <c:v>62.23</c:v>
                </c:pt>
                <c:pt idx="3922">
                  <c:v>62.220999999999997</c:v>
                </c:pt>
                <c:pt idx="3923">
                  <c:v>62.220999999999997</c:v>
                </c:pt>
                <c:pt idx="3924">
                  <c:v>62.226999999999997</c:v>
                </c:pt>
                <c:pt idx="3925">
                  <c:v>62.226999999999997</c:v>
                </c:pt>
                <c:pt idx="3926">
                  <c:v>62.225999999999999</c:v>
                </c:pt>
                <c:pt idx="3927">
                  <c:v>62.225999999999999</c:v>
                </c:pt>
                <c:pt idx="3928">
                  <c:v>62.219000000000001</c:v>
                </c:pt>
                <c:pt idx="3929">
                  <c:v>62.219000000000001</c:v>
                </c:pt>
                <c:pt idx="3930">
                  <c:v>62.222999999999999</c:v>
                </c:pt>
                <c:pt idx="3931">
                  <c:v>62.222999999999999</c:v>
                </c:pt>
                <c:pt idx="3932">
                  <c:v>62.216999999999999</c:v>
                </c:pt>
                <c:pt idx="3933">
                  <c:v>62.228999999999999</c:v>
                </c:pt>
                <c:pt idx="3934">
                  <c:v>62.228999999999999</c:v>
                </c:pt>
                <c:pt idx="3935">
                  <c:v>62.220999999999997</c:v>
                </c:pt>
                <c:pt idx="3936">
                  <c:v>62.220999999999997</c:v>
                </c:pt>
                <c:pt idx="3937">
                  <c:v>62.219000000000001</c:v>
                </c:pt>
                <c:pt idx="3938">
                  <c:v>62.231999999999999</c:v>
                </c:pt>
                <c:pt idx="3939">
                  <c:v>62.225000000000001</c:v>
                </c:pt>
                <c:pt idx="3940">
                  <c:v>62.225000000000001</c:v>
                </c:pt>
                <c:pt idx="3941">
                  <c:v>62.23</c:v>
                </c:pt>
                <c:pt idx="3942">
                  <c:v>62.228999999999999</c:v>
                </c:pt>
                <c:pt idx="3943">
                  <c:v>62.23</c:v>
                </c:pt>
                <c:pt idx="3944">
                  <c:v>62.23</c:v>
                </c:pt>
                <c:pt idx="3945">
                  <c:v>62.232999999999997</c:v>
                </c:pt>
                <c:pt idx="3946">
                  <c:v>62.220999999999997</c:v>
                </c:pt>
                <c:pt idx="3947">
                  <c:v>62.220999999999997</c:v>
                </c:pt>
                <c:pt idx="3948">
                  <c:v>62.228999999999999</c:v>
                </c:pt>
                <c:pt idx="3949">
                  <c:v>62.226999999999997</c:v>
                </c:pt>
                <c:pt idx="3950">
                  <c:v>62.244999999999997</c:v>
                </c:pt>
                <c:pt idx="3951">
                  <c:v>62.244999999999997</c:v>
                </c:pt>
                <c:pt idx="3952">
                  <c:v>62.231000000000002</c:v>
                </c:pt>
                <c:pt idx="3953">
                  <c:v>62.231000000000002</c:v>
                </c:pt>
                <c:pt idx="3954">
                  <c:v>62.234999999999999</c:v>
                </c:pt>
                <c:pt idx="3955">
                  <c:v>62.234999999999999</c:v>
                </c:pt>
                <c:pt idx="3956">
                  <c:v>62.234000000000002</c:v>
                </c:pt>
                <c:pt idx="3957">
                  <c:v>62.238</c:v>
                </c:pt>
                <c:pt idx="3958">
                  <c:v>62.231000000000002</c:v>
                </c:pt>
                <c:pt idx="3959">
                  <c:v>62.231000000000002</c:v>
                </c:pt>
                <c:pt idx="3960">
                  <c:v>62.238</c:v>
                </c:pt>
                <c:pt idx="3961">
                  <c:v>62.238</c:v>
                </c:pt>
                <c:pt idx="3962">
                  <c:v>62.228000000000002</c:v>
                </c:pt>
                <c:pt idx="3963">
                  <c:v>62.241</c:v>
                </c:pt>
                <c:pt idx="3964">
                  <c:v>62.241</c:v>
                </c:pt>
                <c:pt idx="3965">
                  <c:v>62.226999999999997</c:v>
                </c:pt>
                <c:pt idx="3966">
                  <c:v>62.234999999999999</c:v>
                </c:pt>
                <c:pt idx="3967">
                  <c:v>62.234999999999999</c:v>
                </c:pt>
                <c:pt idx="3968">
                  <c:v>62.231999999999999</c:v>
                </c:pt>
                <c:pt idx="3969">
                  <c:v>62.231999999999999</c:v>
                </c:pt>
                <c:pt idx="3970">
                  <c:v>62.226999999999997</c:v>
                </c:pt>
                <c:pt idx="3971">
                  <c:v>62.238</c:v>
                </c:pt>
                <c:pt idx="3972">
                  <c:v>62.238</c:v>
                </c:pt>
                <c:pt idx="3973">
                  <c:v>62.238999999999997</c:v>
                </c:pt>
                <c:pt idx="3974">
                  <c:v>62.238999999999997</c:v>
                </c:pt>
                <c:pt idx="3975">
                  <c:v>62.235999999999997</c:v>
                </c:pt>
                <c:pt idx="3976">
                  <c:v>62.234999999999999</c:v>
                </c:pt>
                <c:pt idx="3977">
                  <c:v>62.246000000000002</c:v>
                </c:pt>
                <c:pt idx="3978">
                  <c:v>62.244</c:v>
                </c:pt>
                <c:pt idx="3979">
                  <c:v>62.238999999999997</c:v>
                </c:pt>
                <c:pt idx="3980">
                  <c:v>62.238999999999997</c:v>
                </c:pt>
                <c:pt idx="3981">
                  <c:v>62.238</c:v>
                </c:pt>
                <c:pt idx="3982">
                  <c:v>62.232999999999997</c:v>
                </c:pt>
                <c:pt idx="3983">
                  <c:v>62.243000000000002</c:v>
                </c:pt>
                <c:pt idx="3984">
                  <c:v>62.243000000000002</c:v>
                </c:pt>
                <c:pt idx="3985">
                  <c:v>62.243000000000002</c:v>
                </c:pt>
                <c:pt idx="3986">
                  <c:v>62.243000000000002</c:v>
                </c:pt>
                <c:pt idx="3987">
                  <c:v>62.247</c:v>
                </c:pt>
                <c:pt idx="3988">
                  <c:v>62.241999999999997</c:v>
                </c:pt>
                <c:pt idx="3989">
                  <c:v>62.241999999999997</c:v>
                </c:pt>
                <c:pt idx="3990">
                  <c:v>62.244999999999997</c:v>
                </c:pt>
                <c:pt idx="3991">
                  <c:v>62.244999999999997</c:v>
                </c:pt>
                <c:pt idx="3992">
                  <c:v>62.247</c:v>
                </c:pt>
                <c:pt idx="3993">
                  <c:v>62.244</c:v>
                </c:pt>
                <c:pt idx="3994">
                  <c:v>62.244</c:v>
                </c:pt>
                <c:pt idx="3995">
                  <c:v>62.243000000000002</c:v>
                </c:pt>
                <c:pt idx="3996">
                  <c:v>62.243000000000002</c:v>
                </c:pt>
                <c:pt idx="3997">
                  <c:v>62.244</c:v>
                </c:pt>
                <c:pt idx="3998">
                  <c:v>62.244</c:v>
                </c:pt>
                <c:pt idx="3999">
                  <c:v>62.243000000000002</c:v>
                </c:pt>
                <c:pt idx="4000">
                  <c:v>62.243000000000002</c:v>
                </c:pt>
                <c:pt idx="4001">
                  <c:v>62.246000000000002</c:v>
                </c:pt>
                <c:pt idx="4002">
                  <c:v>62.246000000000002</c:v>
                </c:pt>
                <c:pt idx="4003">
                  <c:v>62.249000000000002</c:v>
                </c:pt>
                <c:pt idx="4004">
                  <c:v>62.247999999999998</c:v>
                </c:pt>
                <c:pt idx="4005">
                  <c:v>62.247999999999998</c:v>
                </c:pt>
                <c:pt idx="4006">
                  <c:v>62.247</c:v>
                </c:pt>
                <c:pt idx="4007">
                  <c:v>62.252000000000002</c:v>
                </c:pt>
                <c:pt idx="4008">
                  <c:v>62.252000000000002</c:v>
                </c:pt>
                <c:pt idx="4009">
                  <c:v>62.246000000000002</c:v>
                </c:pt>
                <c:pt idx="4010">
                  <c:v>62.253999999999998</c:v>
                </c:pt>
                <c:pt idx="4011">
                  <c:v>62.247999999999998</c:v>
                </c:pt>
                <c:pt idx="4012">
                  <c:v>62.247</c:v>
                </c:pt>
                <c:pt idx="4013">
                  <c:v>62.25</c:v>
                </c:pt>
                <c:pt idx="4014">
                  <c:v>62.25</c:v>
                </c:pt>
                <c:pt idx="4015">
                  <c:v>62.253</c:v>
                </c:pt>
                <c:pt idx="4016">
                  <c:v>62.253</c:v>
                </c:pt>
                <c:pt idx="4017">
                  <c:v>62.253999999999998</c:v>
                </c:pt>
                <c:pt idx="4018">
                  <c:v>62.253999999999998</c:v>
                </c:pt>
                <c:pt idx="4019">
                  <c:v>62.258000000000003</c:v>
                </c:pt>
                <c:pt idx="4020">
                  <c:v>62.25</c:v>
                </c:pt>
                <c:pt idx="4021">
                  <c:v>62.246000000000002</c:v>
                </c:pt>
                <c:pt idx="4022">
                  <c:v>62.246000000000002</c:v>
                </c:pt>
                <c:pt idx="4023">
                  <c:v>62.253999999999998</c:v>
                </c:pt>
                <c:pt idx="4024">
                  <c:v>62.253999999999998</c:v>
                </c:pt>
                <c:pt idx="4025">
                  <c:v>62.259</c:v>
                </c:pt>
                <c:pt idx="4026">
                  <c:v>62.247</c:v>
                </c:pt>
                <c:pt idx="4027">
                  <c:v>62.247</c:v>
                </c:pt>
                <c:pt idx="4028">
                  <c:v>62.261000000000003</c:v>
                </c:pt>
                <c:pt idx="4029">
                  <c:v>62.261000000000003</c:v>
                </c:pt>
                <c:pt idx="4030">
                  <c:v>62.259</c:v>
                </c:pt>
                <c:pt idx="4031">
                  <c:v>62.256</c:v>
                </c:pt>
                <c:pt idx="4032">
                  <c:v>62.256</c:v>
                </c:pt>
                <c:pt idx="4033">
                  <c:v>62.258000000000003</c:v>
                </c:pt>
                <c:pt idx="4034">
                  <c:v>62.261000000000003</c:v>
                </c:pt>
                <c:pt idx="4035">
                  <c:v>62.261000000000003</c:v>
                </c:pt>
                <c:pt idx="4036">
                  <c:v>62.250999999999998</c:v>
                </c:pt>
                <c:pt idx="4037">
                  <c:v>62.250999999999998</c:v>
                </c:pt>
                <c:pt idx="4038">
                  <c:v>62.247999999999998</c:v>
                </c:pt>
                <c:pt idx="4039">
                  <c:v>62.247999999999998</c:v>
                </c:pt>
                <c:pt idx="4040">
                  <c:v>62.261000000000003</c:v>
                </c:pt>
                <c:pt idx="4041">
                  <c:v>62.256</c:v>
                </c:pt>
                <c:pt idx="4042">
                  <c:v>62.256</c:v>
                </c:pt>
                <c:pt idx="4043">
                  <c:v>62.267000000000003</c:v>
                </c:pt>
                <c:pt idx="4044">
                  <c:v>62.26</c:v>
                </c:pt>
                <c:pt idx="4045">
                  <c:v>62.26</c:v>
                </c:pt>
                <c:pt idx="4046">
                  <c:v>62.26</c:v>
                </c:pt>
                <c:pt idx="4047">
                  <c:v>62.26</c:v>
                </c:pt>
                <c:pt idx="4048">
                  <c:v>62.26</c:v>
                </c:pt>
                <c:pt idx="4049">
                  <c:v>62.26</c:v>
                </c:pt>
                <c:pt idx="4050">
                  <c:v>62.255000000000003</c:v>
                </c:pt>
                <c:pt idx="4051">
                  <c:v>62.265000000000001</c:v>
                </c:pt>
                <c:pt idx="4052">
                  <c:v>62.262999999999998</c:v>
                </c:pt>
                <c:pt idx="4053">
                  <c:v>62.262999999999998</c:v>
                </c:pt>
                <c:pt idx="4054">
                  <c:v>62.258000000000003</c:v>
                </c:pt>
                <c:pt idx="4055">
                  <c:v>62.261000000000003</c:v>
                </c:pt>
                <c:pt idx="4056">
                  <c:v>62.261000000000003</c:v>
                </c:pt>
                <c:pt idx="4057">
                  <c:v>62.268000000000001</c:v>
                </c:pt>
                <c:pt idx="4058">
                  <c:v>62.268000000000001</c:v>
                </c:pt>
                <c:pt idx="4059">
                  <c:v>62.258000000000003</c:v>
                </c:pt>
                <c:pt idx="4060">
                  <c:v>62.264000000000003</c:v>
                </c:pt>
                <c:pt idx="4061">
                  <c:v>62.264000000000003</c:v>
                </c:pt>
                <c:pt idx="4062">
                  <c:v>62.264000000000003</c:v>
                </c:pt>
                <c:pt idx="4063">
                  <c:v>62.268000000000001</c:v>
                </c:pt>
                <c:pt idx="4064">
                  <c:v>62.262</c:v>
                </c:pt>
                <c:pt idx="4065">
                  <c:v>62.262</c:v>
                </c:pt>
                <c:pt idx="4066">
                  <c:v>62.265999999999998</c:v>
                </c:pt>
                <c:pt idx="4067">
                  <c:v>62.279000000000003</c:v>
                </c:pt>
                <c:pt idx="4068">
                  <c:v>62.279000000000003</c:v>
                </c:pt>
                <c:pt idx="4069">
                  <c:v>62.265999999999998</c:v>
                </c:pt>
                <c:pt idx="4070">
                  <c:v>62.277000000000001</c:v>
                </c:pt>
                <c:pt idx="4071">
                  <c:v>62.277000000000001</c:v>
                </c:pt>
                <c:pt idx="4072">
                  <c:v>62.265999999999998</c:v>
                </c:pt>
                <c:pt idx="4073">
                  <c:v>62.273000000000003</c:v>
                </c:pt>
                <c:pt idx="4074">
                  <c:v>62.258000000000003</c:v>
                </c:pt>
                <c:pt idx="4075">
                  <c:v>62.258000000000003</c:v>
                </c:pt>
                <c:pt idx="4076">
                  <c:v>62.265000000000001</c:v>
                </c:pt>
                <c:pt idx="4077">
                  <c:v>62.268000000000001</c:v>
                </c:pt>
                <c:pt idx="4078">
                  <c:v>62.268000000000001</c:v>
                </c:pt>
                <c:pt idx="4079">
                  <c:v>62.271999999999998</c:v>
                </c:pt>
                <c:pt idx="4080">
                  <c:v>62.280999999999999</c:v>
                </c:pt>
                <c:pt idx="4081">
                  <c:v>62.271000000000001</c:v>
                </c:pt>
                <c:pt idx="4082">
                  <c:v>62.271000000000001</c:v>
                </c:pt>
                <c:pt idx="4083">
                  <c:v>62.268999999999998</c:v>
                </c:pt>
                <c:pt idx="4084">
                  <c:v>62.268999999999998</c:v>
                </c:pt>
                <c:pt idx="4085">
                  <c:v>62.267000000000003</c:v>
                </c:pt>
                <c:pt idx="4086">
                  <c:v>62.267000000000003</c:v>
                </c:pt>
                <c:pt idx="4087">
                  <c:v>62.276000000000003</c:v>
                </c:pt>
                <c:pt idx="4088">
                  <c:v>62.276000000000003</c:v>
                </c:pt>
                <c:pt idx="4089">
                  <c:v>62.277000000000001</c:v>
                </c:pt>
                <c:pt idx="4090">
                  <c:v>62.281999999999996</c:v>
                </c:pt>
                <c:pt idx="4091">
                  <c:v>62.281999999999996</c:v>
                </c:pt>
                <c:pt idx="4092">
                  <c:v>62.268999999999998</c:v>
                </c:pt>
                <c:pt idx="4093">
                  <c:v>62.268999999999998</c:v>
                </c:pt>
                <c:pt idx="4094">
                  <c:v>62.274000000000001</c:v>
                </c:pt>
                <c:pt idx="4095">
                  <c:v>62.274000000000001</c:v>
                </c:pt>
                <c:pt idx="4096">
                  <c:v>62.281999999999996</c:v>
                </c:pt>
                <c:pt idx="4097">
                  <c:v>62.281999999999996</c:v>
                </c:pt>
                <c:pt idx="4098">
                  <c:v>62.281999999999996</c:v>
                </c:pt>
                <c:pt idx="4099">
                  <c:v>62.274999999999999</c:v>
                </c:pt>
                <c:pt idx="4100">
                  <c:v>62.274999999999999</c:v>
                </c:pt>
                <c:pt idx="4101">
                  <c:v>62.276000000000003</c:v>
                </c:pt>
                <c:pt idx="4102">
                  <c:v>62.276000000000003</c:v>
                </c:pt>
                <c:pt idx="4103">
                  <c:v>62.277000000000001</c:v>
                </c:pt>
                <c:pt idx="4104">
                  <c:v>62.277000000000001</c:v>
                </c:pt>
                <c:pt idx="4105">
                  <c:v>62.268000000000001</c:v>
                </c:pt>
                <c:pt idx="4106">
                  <c:v>62.268000000000001</c:v>
                </c:pt>
                <c:pt idx="4107">
                  <c:v>62.284999999999997</c:v>
                </c:pt>
                <c:pt idx="4108">
                  <c:v>62.284999999999997</c:v>
                </c:pt>
                <c:pt idx="4109">
                  <c:v>62.281999999999996</c:v>
                </c:pt>
                <c:pt idx="4110">
                  <c:v>62.281999999999996</c:v>
                </c:pt>
                <c:pt idx="4111">
                  <c:v>62.283999999999999</c:v>
                </c:pt>
                <c:pt idx="4112">
                  <c:v>62.283999999999999</c:v>
                </c:pt>
                <c:pt idx="4113">
                  <c:v>62.271000000000001</c:v>
                </c:pt>
                <c:pt idx="4114">
                  <c:v>62.28</c:v>
                </c:pt>
                <c:pt idx="4115">
                  <c:v>62.28</c:v>
                </c:pt>
                <c:pt idx="4116">
                  <c:v>62.281999999999996</c:v>
                </c:pt>
                <c:pt idx="4117">
                  <c:v>62.286999999999999</c:v>
                </c:pt>
                <c:pt idx="4118">
                  <c:v>62.274999999999999</c:v>
                </c:pt>
                <c:pt idx="4119">
                  <c:v>62.281999999999996</c:v>
                </c:pt>
                <c:pt idx="4120">
                  <c:v>62.293999999999997</c:v>
                </c:pt>
                <c:pt idx="4121">
                  <c:v>62.293999999999997</c:v>
                </c:pt>
                <c:pt idx="4122">
                  <c:v>62.283999999999999</c:v>
                </c:pt>
                <c:pt idx="4123">
                  <c:v>62.283999999999999</c:v>
                </c:pt>
                <c:pt idx="4124">
                  <c:v>62.286999999999999</c:v>
                </c:pt>
                <c:pt idx="4125">
                  <c:v>62.286999999999999</c:v>
                </c:pt>
                <c:pt idx="4126">
                  <c:v>62.292000000000002</c:v>
                </c:pt>
                <c:pt idx="4127">
                  <c:v>62.292000000000002</c:v>
                </c:pt>
                <c:pt idx="4128">
                  <c:v>62.290999999999997</c:v>
                </c:pt>
                <c:pt idx="4129">
                  <c:v>62.277999999999999</c:v>
                </c:pt>
                <c:pt idx="4130">
                  <c:v>62.277999999999999</c:v>
                </c:pt>
                <c:pt idx="4131">
                  <c:v>62.283000000000001</c:v>
                </c:pt>
                <c:pt idx="4132">
                  <c:v>62.286000000000001</c:v>
                </c:pt>
                <c:pt idx="4133">
                  <c:v>62.298000000000002</c:v>
                </c:pt>
                <c:pt idx="4134">
                  <c:v>62.281999999999996</c:v>
                </c:pt>
                <c:pt idx="4135">
                  <c:v>62.281999999999996</c:v>
                </c:pt>
                <c:pt idx="4136">
                  <c:v>62.284999999999997</c:v>
                </c:pt>
                <c:pt idx="4137">
                  <c:v>62.284999999999997</c:v>
                </c:pt>
                <c:pt idx="4138">
                  <c:v>62.292000000000002</c:v>
                </c:pt>
                <c:pt idx="4139">
                  <c:v>62.292000000000002</c:v>
                </c:pt>
                <c:pt idx="4140">
                  <c:v>62.293999999999997</c:v>
                </c:pt>
                <c:pt idx="4141">
                  <c:v>62.289000000000001</c:v>
                </c:pt>
                <c:pt idx="4142">
                  <c:v>62.289000000000001</c:v>
                </c:pt>
                <c:pt idx="4143">
                  <c:v>62.298999999999999</c:v>
                </c:pt>
                <c:pt idx="4144">
                  <c:v>62.298999999999999</c:v>
                </c:pt>
                <c:pt idx="4145">
                  <c:v>62.295999999999999</c:v>
                </c:pt>
                <c:pt idx="4146">
                  <c:v>62.295999999999999</c:v>
                </c:pt>
                <c:pt idx="4147">
                  <c:v>62.292999999999999</c:v>
                </c:pt>
                <c:pt idx="4148">
                  <c:v>62.292999999999999</c:v>
                </c:pt>
                <c:pt idx="4149">
                  <c:v>62.298999999999999</c:v>
                </c:pt>
                <c:pt idx="4150">
                  <c:v>62.296999999999997</c:v>
                </c:pt>
                <c:pt idx="4151">
                  <c:v>62.29</c:v>
                </c:pt>
                <c:pt idx="4152">
                  <c:v>62.29</c:v>
                </c:pt>
                <c:pt idx="4153">
                  <c:v>62.290999999999997</c:v>
                </c:pt>
                <c:pt idx="4154">
                  <c:v>62.290999999999997</c:v>
                </c:pt>
                <c:pt idx="4155">
                  <c:v>62.292999999999999</c:v>
                </c:pt>
                <c:pt idx="4156">
                  <c:v>62.298000000000002</c:v>
                </c:pt>
                <c:pt idx="4157">
                  <c:v>62.298000000000002</c:v>
                </c:pt>
                <c:pt idx="4158">
                  <c:v>62.289000000000001</c:v>
                </c:pt>
                <c:pt idx="4159">
                  <c:v>62.289000000000001</c:v>
                </c:pt>
                <c:pt idx="4160">
                  <c:v>62.298999999999999</c:v>
                </c:pt>
                <c:pt idx="4161">
                  <c:v>62.298999999999999</c:v>
                </c:pt>
                <c:pt idx="4162">
                  <c:v>62.283000000000001</c:v>
                </c:pt>
                <c:pt idx="4163">
                  <c:v>62.283000000000001</c:v>
                </c:pt>
                <c:pt idx="4164">
                  <c:v>62.3</c:v>
                </c:pt>
                <c:pt idx="4165">
                  <c:v>62.295000000000002</c:v>
                </c:pt>
                <c:pt idx="4166">
                  <c:v>62.290999999999997</c:v>
                </c:pt>
                <c:pt idx="4167">
                  <c:v>62.290999999999997</c:v>
                </c:pt>
                <c:pt idx="4168">
                  <c:v>62.292000000000002</c:v>
                </c:pt>
                <c:pt idx="4169">
                  <c:v>62.3</c:v>
                </c:pt>
                <c:pt idx="4170">
                  <c:v>62.3</c:v>
                </c:pt>
                <c:pt idx="4171">
                  <c:v>62.296999999999997</c:v>
                </c:pt>
                <c:pt idx="4172">
                  <c:v>62.293999999999997</c:v>
                </c:pt>
                <c:pt idx="4173">
                  <c:v>62.3</c:v>
                </c:pt>
                <c:pt idx="4174">
                  <c:v>62.3</c:v>
                </c:pt>
                <c:pt idx="4175">
                  <c:v>62.298999999999999</c:v>
                </c:pt>
                <c:pt idx="4176">
                  <c:v>62.295999999999999</c:v>
                </c:pt>
                <c:pt idx="4177">
                  <c:v>62.301000000000002</c:v>
                </c:pt>
                <c:pt idx="4178">
                  <c:v>62.301000000000002</c:v>
                </c:pt>
                <c:pt idx="4179">
                  <c:v>62.293999999999997</c:v>
                </c:pt>
                <c:pt idx="4180">
                  <c:v>62.293999999999997</c:v>
                </c:pt>
                <c:pt idx="4181">
                  <c:v>62.298000000000002</c:v>
                </c:pt>
                <c:pt idx="4182">
                  <c:v>62.298000000000002</c:v>
                </c:pt>
                <c:pt idx="4183">
                  <c:v>62.296999999999997</c:v>
                </c:pt>
                <c:pt idx="4184">
                  <c:v>62.296999999999997</c:v>
                </c:pt>
                <c:pt idx="4185">
                  <c:v>62.296999999999997</c:v>
                </c:pt>
                <c:pt idx="4186">
                  <c:v>62.307000000000002</c:v>
                </c:pt>
                <c:pt idx="4187">
                  <c:v>62.304000000000002</c:v>
                </c:pt>
                <c:pt idx="4188">
                  <c:v>62.304000000000002</c:v>
                </c:pt>
                <c:pt idx="4189">
                  <c:v>62.304000000000002</c:v>
                </c:pt>
                <c:pt idx="4190">
                  <c:v>62.302999999999997</c:v>
                </c:pt>
                <c:pt idx="4191">
                  <c:v>62.302999999999997</c:v>
                </c:pt>
                <c:pt idx="4192">
                  <c:v>62.302999999999997</c:v>
                </c:pt>
                <c:pt idx="4193">
                  <c:v>62.311999999999998</c:v>
                </c:pt>
                <c:pt idx="4194">
                  <c:v>62.311999999999998</c:v>
                </c:pt>
                <c:pt idx="4195">
                  <c:v>62.31</c:v>
                </c:pt>
                <c:pt idx="4196">
                  <c:v>62.305999999999997</c:v>
                </c:pt>
                <c:pt idx="4197">
                  <c:v>62.305999999999997</c:v>
                </c:pt>
                <c:pt idx="4198">
                  <c:v>62.3</c:v>
                </c:pt>
                <c:pt idx="4199">
                  <c:v>62.3</c:v>
                </c:pt>
                <c:pt idx="4200">
                  <c:v>62.311999999999998</c:v>
                </c:pt>
                <c:pt idx="4201">
                  <c:v>62.308999999999997</c:v>
                </c:pt>
                <c:pt idx="4202">
                  <c:v>62.304000000000002</c:v>
                </c:pt>
                <c:pt idx="4203">
                  <c:v>62.31</c:v>
                </c:pt>
                <c:pt idx="4204">
                  <c:v>62.31</c:v>
                </c:pt>
                <c:pt idx="4205">
                  <c:v>62.304000000000002</c:v>
                </c:pt>
                <c:pt idx="4206">
                  <c:v>62.304000000000002</c:v>
                </c:pt>
                <c:pt idx="4207">
                  <c:v>62.311</c:v>
                </c:pt>
                <c:pt idx="4208">
                  <c:v>62.311</c:v>
                </c:pt>
                <c:pt idx="4209">
                  <c:v>62.308</c:v>
                </c:pt>
                <c:pt idx="4210">
                  <c:v>62.31</c:v>
                </c:pt>
                <c:pt idx="4211">
                  <c:v>62.31</c:v>
                </c:pt>
                <c:pt idx="4212">
                  <c:v>62.304000000000002</c:v>
                </c:pt>
                <c:pt idx="4213">
                  <c:v>62.304000000000002</c:v>
                </c:pt>
                <c:pt idx="4214">
                  <c:v>62.298999999999999</c:v>
                </c:pt>
                <c:pt idx="4215">
                  <c:v>62.305999999999997</c:v>
                </c:pt>
                <c:pt idx="4216">
                  <c:v>62.305999999999997</c:v>
                </c:pt>
                <c:pt idx="4217">
                  <c:v>62.311999999999998</c:v>
                </c:pt>
                <c:pt idx="4218">
                  <c:v>62.305</c:v>
                </c:pt>
                <c:pt idx="4219">
                  <c:v>62.31</c:v>
                </c:pt>
                <c:pt idx="4220">
                  <c:v>62.31</c:v>
                </c:pt>
                <c:pt idx="4221">
                  <c:v>62.317</c:v>
                </c:pt>
                <c:pt idx="4222">
                  <c:v>62.31</c:v>
                </c:pt>
                <c:pt idx="4223">
                  <c:v>62.319000000000003</c:v>
                </c:pt>
                <c:pt idx="4224">
                  <c:v>62.319000000000003</c:v>
                </c:pt>
                <c:pt idx="4225">
                  <c:v>62.31</c:v>
                </c:pt>
                <c:pt idx="4226">
                  <c:v>62.31</c:v>
                </c:pt>
                <c:pt idx="4227">
                  <c:v>62.319000000000003</c:v>
                </c:pt>
                <c:pt idx="4228">
                  <c:v>62.314</c:v>
                </c:pt>
                <c:pt idx="4229">
                  <c:v>62.319000000000003</c:v>
                </c:pt>
                <c:pt idx="4230">
                  <c:v>62.320999999999998</c:v>
                </c:pt>
                <c:pt idx="4231">
                  <c:v>62.320999999999998</c:v>
                </c:pt>
                <c:pt idx="4232">
                  <c:v>62.305999999999997</c:v>
                </c:pt>
                <c:pt idx="4233">
                  <c:v>62.305999999999997</c:v>
                </c:pt>
                <c:pt idx="4234">
                  <c:v>62.314999999999998</c:v>
                </c:pt>
                <c:pt idx="4235">
                  <c:v>62.314999999999998</c:v>
                </c:pt>
                <c:pt idx="4236">
                  <c:v>62.322000000000003</c:v>
                </c:pt>
                <c:pt idx="4237">
                  <c:v>62.305999999999997</c:v>
                </c:pt>
                <c:pt idx="4238">
                  <c:v>62.323</c:v>
                </c:pt>
                <c:pt idx="4239">
                  <c:v>62.323</c:v>
                </c:pt>
                <c:pt idx="4240">
                  <c:v>62.32</c:v>
                </c:pt>
                <c:pt idx="4241">
                  <c:v>62.32</c:v>
                </c:pt>
                <c:pt idx="4242">
                  <c:v>62.320999999999998</c:v>
                </c:pt>
                <c:pt idx="4243">
                  <c:v>62.320999999999998</c:v>
                </c:pt>
                <c:pt idx="4244">
                  <c:v>62.322000000000003</c:v>
                </c:pt>
                <c:pt idx="4245">
                  <c:v>62.323</c:v>
                </c:pt>
                <c:pt idx="4246">
                  <c:v>62.323</c:v>
                </c:pt>
                <c:pt idx="4247">
                  <c:v>62.326000000000001</c:v>
                </c:pt>
                <c:pt idx="4248">
                  <c:v>62.317999999999998</c:v>
                </c:pt>
                <c:pt idx="4249">
                  <c:v>62.326000000000001</c:v>
                </c:pt>
                <c:pt idx="4250">
                  <c:v>62.326000000000001</c:v>
                </c:pt>
                <c:pt idx="4251">
                  <c:v>62.317</c:v>
                </c:pt>
                <c:pt idx="4252">
                  <c:v>62.317</c:v>
                </c:pt>
                <c:pt idx="4253">
                  <c:v>62.322000000000003</c:v>
                </c:pt>
                <c:pt idx="4254">
                  <c:v>62.322000000000003</c:v>
                </c:pt>
                <c:pt idx="4255">
                  <c:v>62.316000000000003</c:v>
                </c:pt>
                <c:pt idx="4256">
                  <c:v>62.326000000000001</c:v>
                </c:pt>
                <c:pt idx="4257">
                  <c:v>62.326000000000001</c:v>
                </c:pt>
                <c:pt idx="4258">
                  <c:v>62.320999999999998</c:v>
                </c:pt>
                <c:pt idx="4259">
                  <c:v>62.325000000000003</c:v>
                </c:pt>
                <c:pt idx="4260">
                  <c:v>62.325000000000003</c:v>
                </c:pt>
                <c:pt idx="4261">
                  <c:v>62.328000000000003</c:v>
                </c:pt>
                <c:pt idx="4262">
                  <c:v>62.319000000000003</c:v>
                </c:pt>
                <c:pt idx="4263">
                  <c:v>62.323999999999998</c:v>
                </c:pt>
                <c:pt idx="4264">
                  <c:v>62.323999999999998</c:v>
                </c:pt>
                <c:pt idx="4265">
                  <c:v>62.332999999999998</c:v>
                </c:pt>
                <c:pt idx="4266">
                  <c:v>62.332999999999998</c:v>
                </c:pt>
                <c:pt idx="4267">
                  <c:v>62.326000000000001</c:v>
                </c:pt>
                <c:pt idx="4268">
                  <c:v>62.326000000000001</c:v>
                </c:pt>
                <c:pt idx="4269">
                  <c:v>62.338000000000001</c:v>
                </c:pt>
                <c:pt idx="4270">
                  <c:v>62.338000000000001</c:v>
                </c:pt>
                <c:pt idx="4271">
                  <c:v>62.33</c:v>
                </c:pt>
                <c:pt idx="4272">
                  <c:v>62.33</c:v>
                </c:pt>
                <c:pt idx="4273">
                  <c:v>62.338000000000001</c:v>
                </c:pt>
                <c:pt idx="4274">
                  <c:v>62.338000000000001</c:v>
                </c:pt>
                <c:pt idx="4275">
                  <c:v>62.329000000000001</c:v>
                </c:pt>
                <c:pt idx="4276">
                  <c:v>62.329000000000001</c:v>
                </c:pt>
                <c:pt idx="4277">
                  <c:v>62.34</c:v>
                </c:pt>
                <c:pt idx="4278">
                  <c:v>62.325000000000003</c:v>
                </c:pt>
                <c:pt idx="4279">
                  <c:v>62.33</c:v>
                </c:pt>
                <c:pt idx="4280">
                  <c:v>62.33</c:v>
                </c:pt>
                <c:pt idx="4281">
                  <c:v>62.32</c:v>
                </c:pt>
                <c:pt idx="4282">
                  <c:v>62.341999999999999</c:v>
                </c:pt>
                <c:pt idx="4283">
                  <c:v>62.332999999999998</c:v>
                </c:pt>
                <c:pt idx="4284">
                  <c:v>62.329000000000001</c:v>
                </c:pt>
                <c:pt idx="4285">
                  <c:v>62.328000000000003</c:v>
                </c:pt>
                <c:pt idx="4286">
                  <c:v>62.328000000000003</c:v>
                </c:pt>
                <c:pt idx="4287">
                  <c:v>62.331000000000003</c:v>
                </c:pt>
                <c:pt idx="4288">
                  <c:v>62.331000000000003</c:v>
                </c:pt>
                <c:pt idx="4289">
                  <c:v>62.33</c:v>
                </c:pt>
                <c:pt idx="4290">
                  <c:v>62.334000000000003</c:v>
                </c:pt>
                <c:pt idx="4291">
                  <c:v>62.334000000000003</c:v>
                </c:pt>
                <c:pt idx="4292">
                  <c:v>62.329000000000001</c:v>
                </c:pt>
                <c:pt idx="4293">
                  <c:v>62.341000000000001</c:v>
                </c:pt>
                <c:pt idx="4294">
                  <c:v>62.341000000000001</c:v>
                </c:pt>
                <c:pt idx="4295">
                  <c:v>62.332000000000001</c:v>
                </c:pt>
                <c:pt idx="4296">
                  <c:v>62.337000000000003</c:v>
                </c:pt>
                <c:pt idx="4297">
                  <c:v>62.337000000000003</c:v>
                </c:pt>
                <c:pt idx="4298">
                  <c:v>62.334000000000003</c:v>
                </c:pt>
                <c:pt idx="4299">
                  <c:v>62.341999999999999</c:v>
                </c:pt>
                <c:pt idx="4300">
                  <c:v>62.341999999999999</c:v>
                </c:pt>
                <c:pt idx="4301">
                  <c:v>62.326999999999998</c:v>
                </c:pt>
                <c:pt idx="4302">
                  <c:v>62.326999999999998</c:v>
                </c:pt>
                <c:pt idx="4303">
                  <c:v>62.345999999999997</c:v>
                </c:pt>
                <c:pt idx="4304">
                  <c:v>62.335999999999999</c:v>
                </c:pt>
                <c:pt idx="4305">
                  <c:v>62.337000000000003</c:v>
                </c:pt>
                <c:pt idx="4306">
                  <c:v>62.337000000000003</c:v>
                </c:pt>
                <c:pt idx="4307">
                  <c:v>62.341999999999999</c:v>
                </c:pt>
                <c:pt idx="4308">
                  <c:v>62.341999999999999</c:v>
                </c:pt>
                <c:pt idx="4309">
                  <c:v>62.344999999999999</c:v>
                </c:pt>
                <c:pt idx="4310">
                  <c:v>62.344999999999999</c:v>
                </c:pt>
                <c:pt idx="4311">
                  <c:v>62.334000000000003</c:v>
                </c:pt>
                <c:pt idx="4312">
                  <c:v>62.334000000000003</c:v>
                </c:pt>
                <c:pt idx="4313">
                  <c:v>62.344999999999999</c:v>
                </c:pt>
                <c:pt idx="4314">
                  <c:v>62.344999999999999</c:v>
                </c:pt>
                <c:pt idx="4315">
                  <c:v>62.34</c:v>
                </c:pt>
                <c:pt idx="4316">
                  <c:v>62.34</c:v>
                </c:pt>
                <c:pt idx="4317">
                  <c:v>62.337000000000003</c:v>
                </c:pt>
                <c:pt idx="4318">
                  <c:v>62.345999999999997</c:v>
                </c:pt>
                <c:pt idx="4319">
                  <c:v>62.343000000000004</c:v>
                </c:pt>
                <c:pt idx="4320">
                  <c:v>62.343000000000004</c:v>
                </c:pt>
                <c:pt idx="4321">
                  <c:v>62.344000000000001</c:v>
                </c:pt>
                <c:pt idx="4322">
                  <c:v>62.344000000000001</c:v>
                </c:pt>
                <c:pt idx="4323">
                  <c:v>62.347999999999999</c:v>
                </c:pt>
                <c:pt idx="4324">
                  <c:v>62.338000000000001</c:v>
                </c:pt>
                <c:pt idx="4325">
                  <c:v>62.341999999999999</c:v>
                </c:pt>
                <c:pt idx="4326">
                  <c:v>62.350999999999999</c:v>
                </c:pt>
                <c:pt idx="4327">
                  <c:v>62.350999999999999</c:v>
                </c:pt>
                <c:pt idx="4328">
                  <c:v>62.347000000000001</c:v>
                </c:pt>
                <c:pt idx="4329">
                  <c:v>62.353000000000002</c:v>
                </c:pt>
                <c:pt idx="4330">
                  <c:v>62.353000000000002</c:v>
                </c:pt>
                <c:pt idx="4331">
                  <c:v>62.337000000000003</c:v>
                </c:pt>
                <c:pt idx="4332">
                  <c:v>62.35</c:v>
                </c:pt>
                <c:pt idx="4333">
                  <c:v>62.344999999999999</c:v>
                </c:pt>
                <c:pt idx="4334">
                  <c:v>62.345999999999997</c:v>
                </c:pt>
                <c:pt idx="4335">
                  <c:v>62.353999999999999</c:v>
                </c:pt>
                <c:pt idx="4336">
                  <c:v>62.353999999999999</c:v>
                </c:pt>
                <c:pt idx="4337">
                  <c:v>62.347999999999999</c:v>
                </c:pt>
                <c:pt idx="4338">
                  <c:v>62.347999999999999</c:v>
                </c:pt>
                <c:pt idx="4339">
                  <c:v>62.35</c:v>
                </c:pt>
                <c:pt idx="4340">
                  <c:v>62.348999999999997</c:v>
                </c:pt>
                <c:pt idx="4341">
                  <c:v>62.344000000000001</c:v>
                </c:pt>
                <c:pt idx="4342">
                  <c:v>62.344000000000001</c:v>
                </c:pt>
                <c:pt idx="4343">
                  <c:v>62.341999999999999</c:v>
                </c:pt>
                <c:pt idx="4344">
                  <c:v>62.341999999999999</c:v>
                </c:pt>
                <c:pt idx="4345">
                  <c:v>62.353999999999999</c:v>
                </c:pt>
                <c:pt idx="4346">
                  <c:v>62.359000000000002</c:v>
                </c:pt>
                <c:pt idx="4347">
                  <c:v>62.359000000000002</c:v>
                </c:pt>
                <c:pt idx="4348">
                  <c:v>62.344000000000001</c:v>
                </c:pt>
                <c:pt idx="4349">
                  <c:v>62.344000000000001</c:v>
                </c:pt>
                <c:pt idx="4350">
                  <c:v>62.350999999999999</c:v>
                </c:pt>
                <c:pt idx="4351">
                  <c:v>62.350999999999999</c:v>
                </c:pt>
                <c:pt idx="4352">
                  <c:v>62.347999999999999</c:v>
                </c:pt>
                <c:pt idx="4353">
                  <c:v>62.356999999999999</c:v>
                </c:pt>
                <c:pt idx="4354">
                  <c:v>62.350999999999999</c:v>
                </c:pt>
                <c:pt idx="4355">
                  <c:v>62.350999999999999</c:v>
                </c:pt>
                <c:pt idx="4356">
                  <c:v>62.359000000000002</c:v>
                </c:pt>
                <c:pt idx="4357">
                  <c:v>62.357999999999997</c:v>
                </c:pt>
                <c:pt idx="4358">
                  <c:v>62.350999999999999</c:v>
                </c:pt>
                <c:pt idx="4359">
                  <c:v>62.360999999999997</c:v>
                </c:pt>
                <c:pt idx="4360">
                  <c:v>62.350999999999999</c:v>
                </c:pt>
                <c:pt idx="4361">
                  <c:v>62.350999999999999</c:v>
                </c:pt>
                <c:pt idx="4362">
                  <c:v>62.362000000000002</c:v>
                </c:pt>
                <c:pt idx="4363">
                  <c:v>62.362000000000002</c:v>
                </c:pt>
                <c:pt idx="4364">
                  <c:v>62.351999999999997</c:v>
                </c:pt>
                <c:pt idx="4365">
                  <c:v>62.351999999999997</c:v>
                </c:pt>
                <c:pt idx="4366">
                  <c:v>62.362000000000002</c:v>
                </c:pt>
                <c:pt idx="4367">
                  <c:v>62.362000000000002</c:v>
                </c:pt>
                <c:pt idx="4368">
                  <c:v>62.356999999999999</c:v>
                </c:pt>
                <c:pt idx="4369">
                  <c:v>62.368000000000002</c:v>
                </c:pt>
                <c:pt idx="4370">
                  <c:v>62.357999999999997</c:v>
                </c:pt>
                <c:pt idx="4371">
                  <c:v>62.357999999999997</c:v>
                </c:pt>
                <c:pt idx="4372">
                  <c:v>62.354999999999997</c:v>
                </c:pt>
                <c:pt idx="4373">
                  <c:v>62.363999999999997</c:v>
                </c:pt>
                <c:pt idx="4374">
                  <c:v>62.363999999999997</c:v>
                </c:pt>
                <c:pt idx="4375">
                  <c:v>62.360999999999997</c:v>
                </c:pt>
                <c:pt idx="4376">
                  <c:v>62.360999999999997</c:v>
                </c:pt>
                <c:pt idx="4377">
                  <c:v>62.359000000000002</c:v>
                </c:pt>
                <c:pt idx="4378">
                  <c:v>62.359000000000002</c:v>
                </c:pt>
                <c:pt idx="4379">
                  <c:v>62.359000000000002</c:v>
                </c:pt>
                <c:pt idx="4380">
                  <c:v>62.363</c:v>
                </c:pt>
                <c:pt idx="4381">
                  <c:v>62.363</c:v>
                </c:pt>
                <c:pt idx="4382">
                  <c:v>62.369</c:v>
                </c:pt>
                <c:pt idx="4383">
                  <c:v>62.369</c:v>
                </c:pt>
                <c:pt idx="4384">
                  <c:v>62.356000000000002</c:v>
                </c:pt>
                <c:pt idx="4385">
                  <c:v>62.356000000000002</c:v>
                </c:pt>
                <c:pt idx="4386">
                  <c:v>62.368000000000002</c:v>
                </c:pt>
                <c:pt idx="4387">
                  <c:v>62.366999999999997</c:v>
                </c:pt>
                <c:pt idx="4388">
                  <c:v>62.362000000000002</c:v>
                </c:pt>
                <c:pt idx="4389">
                  <c:v>62.362000000000002</c:v>
                </c:pt>
                <c:pt idx="4390">
                  <c:v>62.37</c:v>
                </c:pt>
                <c:pt idx="4391">
                  <c:v>62.362000000000002</c:v>
                </c:pt>
                <c:pt idx="4392">
                  <c:v>62.362000000000002</c:v>
                </c:pt>
                <c:pt idx="4393">
                  <c:v>62.372</c:v>
                </c:pt>
                <c:pt idx="4394">
                  <c:v>62.372</c:v>
                </c:pt>
                <c:pt idx="4395">
                  <c:v>62.372999999999998</c:v>
                </c:pt>
                <c:pt idx="4396">
                  <c:v>62.372999999999998</c:v>
                </c:pt>
                <c:pt idx="4397">
                  <c:v>62.369</c:v>
                </c:pt>
                <c:pt idx="4398">
                  <c:v>62.369</c:v>
                </c:pt>
                <c:pt idx="4399">
                  <c:v>62.374000000000002</c:v>
                </c:pt>
                <c:pt idx="4400">
                  <c:v>62.375999999999998</c:v>
                </c:pt>
                <c:pt idx="4401">
                  <c:v>62.360999999999997</c:v>
                </c:pt>
                <c:pt idx="4402">
                  <c:v>62.37</c:v>
                </c:pt>
                <c:pt idx="4403">
                  <c:v>62.37</c:v>
                </c:pt>
                <c:pt idx="4404">
                  <c:v>62.374000000000002</c:v>
                </c:pt>
                <c:pt idx="4405">
                  <c:v>62.356000000000002</c:v>
                </c:pt>
                <c:pt idx="4406">
                  <c:v>62.356000000000002</c:v>
                </c:pt>
                <c:pt idx="4407">
                  <c:v>62.366999999999997</c:v>
                </c:pt>
                <c:pt idx="4408">
                  <c:v>62.366999999999997</c:v>
                </c:pt>
                <c:pt idx="4409">
                  <c:v>62.38</c:v>
                </c:pt>
                <c:pt idx="4410">
                  <c:v>62.38</c:v>
                </c:pt>
                <c:pt idx="4411">
                  <c:v>62.372</c:v>
                </c:pt>
                <c:pt idx="4412">
                  <c:v>62.372</c:v>
                </c:pt>
                <c:pt idx="4413">
                  <c:v>62.377000000000002</c:v>
                </c:pt>
                <c:pt idx="4414">
                  <c:v>62.377000000000002</c:v>
                </c:pt>
                <c:pt idx="4415">
                  <c:v>62.372</c:v>
                </c:pt>
                <c:pt idx="4416">
                  <c:v>62.375999999999998</c:v>
                </c:pt>
                <c:pt idx="4417">
                  <c:v>62.371000000000002</c:v>
                </c:pt>
                <c:pt idx="4418">
                  <c:v>62.371000000000002</c:v>
                </c:pt>
                <c:pt idx="4419">
                  <c:v>62.375</c:v>
                </c:pt>
                <c:pt idx="4420">
                  <c:v>62.375</c:v>
                </c:pt>
                <c:pt idx="4421">
                  <c:v>62.371000000000002</c:v>
                </c:pt>
                <c:pt idx="4422">
                  <c:v>62.381999999999998</c:v>
                </c:pt>
                <c:pt idx="4423">
                  <c:v>62.381999999999998</c:v>
                </c:pt>
                <c:pt idx="4424">
                  <c:v>62.372</c:v>
                </c:pt>
                <c:pt idx="4425">
                  <c:v>62.372</c:v>
                </c:pt>
                <c:pt idx="4426">
                  <c:v>62.378</c:v>
                </c:pt>
                <c:pt idx="4427">
                  <c:v>62.369</c:v>
                </c:pt>
                <c:pt idx="4428">
                  <c:v>62.368000000000002</c:v>
                </c:pt>
                <c:pt idx="4429">
                  <c:v>62.372999999999998</c:v>
                </c:pt>
                <c:pt idx="4430">
                  <c:v>62.377000000000002</c:v>
                </c:pt>
                <c:pt idx="4431">
                  <c:v>62.377000000000002</c:v>
                </c:pt>
                <c:pt idx="4432">
                  <c:v>62.384</c:v>
                </c:pt>
                <c:pt idx="4433">
                  <c:v>62.377000000000002</c:v>
                </c:pt>
                <c:pt idx="4434">
                  <c:v>62.374000000000002</c:v>
                </c:pt>
                <c:pt idx="4435">
                  <c:v>62.378999999999998</c:v>
                </c:pt>
                <c:pt idx="4436">
                  <c:v>62.378999999999998</c:v>
                </c:pt>
                <c:pt idx="4437">
                  <c:v>62.378</c:v>
                </c:pt>
                <c:pt idx="4438">
                  <c:v>62.378</c:v>
                </c:pt>
                <c:pt idx="4439">
                  <c:v>62.39</c:v>
                </c:pt>
                <c:pt idx="4440">
                  <c:v>62.39</c:v>
                </c:pt>
                <c:pt idx="4441">
                  <c:v>62.375999999999998</c:v>
                </c:pt>
                <c:pt idx="4442">
                  <c:v>62.375999999999998</c:v>
                </c:pt>
                <c:pt idx="4443">
                  <c:v>62.38</c:v>
                </c:pt>
                <c:pt idx="4444">
                  <c:v>62.38</c:v>
                </c:pt>
                <c:pt idx="4445">
                  <c:v>62.38</c:v>
                </c:pt>
                <c:pt idx="4446">
                  <c:v>62.38</c:v>
                </c:pt>
                <c:pt idx="4447">
                  <c:v>62.375</c:v>
                </c:pt>
                <c:pt idx="4448">
                  <c:v>62.375</c:v>
                </c:pt>
                <c:pt idx="4449">
                  <c:v>62.381999999999998</c:v>
                </c:pt>
                <c:pt idx="4450">
                  <c:v>62.386000000000003</c:v>
                </c:pt>
                <c:pt idx="4451">
                  <c:v>62.375</c:v>
                </c:pt>
                <c:pt idx="4452">
                  <c:v>62.383000000000003</c:v>
                </c:pt>
                <c:pt idx="4453">
                  <c:v>62.384</c:v>
                </c:pt>
                <c:pt idx="4454">
                  <c:v>62.384</c:v>
                </c:pt>
                <c:pt idx="4455">
                  <c:v>62.386000000000003</c:v>
                </c:pt>
                <c:pt idx="4456">
                  <c:v>62.386000000000003</c:v>
                </c:pt>
                <c:pt idx="4457">
                  <c:v>62.387</c:v>
                </c:pt>
                <c:pt idx="4458">
                  <c:v>62.387</c:v>
                </c:pt>
                <c:pt idx="4459">
                  <c:v>62.393999999999998</c:v>
                </c:pt>
                <c:pt idx="4460">
                  <c:v>62.393999999999998</c:v>
                </c:pt>
                <c:pt idx="4461">
                  <c:v>62.389000000000003</c:v>
                </c:pt>
                <c:pt idx="4462">
                  <c:v>62.386000000000003</c:v>
                </c:pt>
                <c:pt idx="4463">
                  <c:v>62.386000000000003</c:v>
                </c:pt>
                <c:pt idx="4464">
                  <c:v>62.383000000000003</c:v>
                </c:pt>
                <c:pt idx="4465">
                  <c:v>62.383000000000003</c:v>
                </c:pt>
                <c:pt idx="4466">
                  <c:v>62.387999999999998</c:v>
                </c:pt>
                <c:pt idx="4467">
                  <c:v>62.392000000000003</c:v>
                </c:pt>
                <c:pt idx="4468">
                  <c:v>62.392000000000003</c:v>
                </c:pt>
                <c:pt idx="4469">
                  <c:v>62.39</c:v>
                </c:pt>
                <c:pt idx="4470">
                  <c:v>62.39</c:v>
                </c:pt>
                <c:pt idx="4471">
                  <c:v>62.38</c:v>
                </c:pt>
                <c:pt idx="4472">
                  <c:v>62.398000000000003</c:v>
                </c:pt>
                <c:pt idx="4473">
                  <c:v>62.396999999999998</c:v>
                </c:pt>
                <c:pt idx="4474">
                  <c:v>62.386000000000003</c:v>
                </c:pt>
                <c:pt idx="4475">
                  <c:v>62.386000000000003</c:v>
                </c:pt>
                <c:pt idx="4476">
                  <c:v>62.383000000000003</c:v>
                </c:pt>
                <c:pt idx="4477">
                  <c:v>62.383000000000003</c:v>
                </c:pt>
                <c:pt idx="4478">
                  <c:v>62.384999999999998</c:v>
                </c:pt>
                <c:pt idx="4479">
                  <c:v>62.384999999999998</c:v>
                </c:pt>
                <c:pt idx="4480">
                  <c:v>62.4</c:v>
                </c:pt>
                <c:pt idx="4481">
                  <c:v>62.398000000000003</c:v>
                </c:pt>
                <c:pt idx="4482">
                  <c:v>62.4</c:v>
                </c:pt>
                <c:pt idx="4483">
                  <c:v>62.4</c:v>
                </c:pt>
                <c:pt idx="4484">
                  <c:v>62.384999999999998</c:v>
                </c:pt>
                <c:pt idx="4485">
                  <c:v>62.399000000000001</c:v>
                </c:pt>
                <c:pt idx="4486">
                  <c:v>62.399000000000001</c:v>
                </c:pt>
                <c:pt idx="4487">
                  <c:v>62.39</c:v>
                </c:pt>
                <c:pt idx="4488">
                  <c:v>62.396000000000001</c:v>
                </c:pt>
                <c:pt idx="4489">
                  <c:v>62.396000000000001</c:v>
                </c:pt>
                <c:pt idx="4490">
                  <c:v>62.393000000000001</c:v>
                </c:pt>
                <c:pt idx="4491">
                  <c:v>62.4</c:v>
                </c:pt>
                <c:pt idx="4492">
                  <c:v>62.4</c:v>
                </c:pt>
                <c:pt idx="4493">
                  <c:v>62.392000000000003</c:v>
                </c:pt>
                <c:pt idx="4494">
                  <c:v>62.39</c:v>
                </c:pt>
                <c:pt idx="4495">
                  <c:v>62.39</c:v>
                </c:pt>
                <c:pt idx="4496">
                  <c:v>62.401000000000003</c:v>
                </c:pt>
                <c:pt idx="4497">
                  <c:v>62.401000000000003</c:v>
                </c:pt>
                <c:pt idx="4498">
                  <c:v>62.405000000000001</c:v>
                </c:pt>
                <c:pt idx="4499">
                  <c:v>62.405000000000001</c:v>
                </c:pt>
                <c:pt idx="4500">
                  <c:v>62.396999999999998</c:v>
                </c:pt>
                <c:pt idx="4501">
                  <c:v>62.4</c:v>
                </c:pt>
                <c:pt idx="4502">
                  <c:v>62.402000000000001</c:v>
                </c:pt>
                <c:pt idx="4503">
                  <c:v>62.396999999999998</c:v>
                </c:pt>
                <c:pt idx="4504">
                  <c:v>62.398000000000003</c:v>
                </c:pt>
                <c:pt idx="4505">
                  <c:v>62.398000000000003</c:v>
                </c:pt>
                <c:pt idx="4506">
                  <c:v>62.404000000000003</c:v>
                </c:pt>
                <c:pt idx="4507">
                  <c:v>62.395000000000003</c:v>
                </c:pt>
                <c:pt idx="4508">
                  <c:v>62.395000000000003</c:v>
                </c:pt>
                <c:pt idx="4509">
                  <c:v>62.396000000000001</c:v>
                </c:pt>
                <c:pt idx="4510">
                  <c:v>62.396000000000001</c:v>
                </c:pt>
                <c:pt idx="4511">
                  <c:v>62.402999999999999</c:v>
                </c:pt>
                <c:pt idx="4512">
                  <c:v>62.405000000000001</c:v>
                </c:pt>
                <c:pt idx="4513">
                  <c:v>62.401000000000003</c:v>
                </c:pt>
                <c:pt idx="4514">
                  <c:v>62.399000000000001</c:v>
                </c:pt>
                <c:pt idx="4515">
                  <c:v>62.399000000000001</c:v>
                </c:pt>
                <c:pt idx="4516">
                  <c:v>62.401000000000003</c:v>
                </c:pt>
                <c:pt idx="4517">
                  <c:v>62.401000000000003</c:v>
                </c:pt>
                <c:pt idx="4518">
                  <c:v>62.405000000000001</c:v>
                </c:pt>
                <c:pt idx="4519">
                  <c:v>62.405000000000001</c:v>
                </c:pt>
                <c:pt idx="4520">
                  <c:v>62.41</c:v>
                </c:pt>
                <c:pt idx="4521">
                  <c:v>62.405000000000001</c:v>
                </c:pt>
                <c:pt idx="4522">
                  <c:v>62.405000000000001</c:v>
                </c:pt>
                <c:pt idx="4523">
                  <c:v>62.404000000000003</c:v>
                </c:pt>
                <c:pt idx="4524">
                  <c:v>62.404000000000003</c:v>
                </c:pt>
                <c:pt idx="4525">
                  <c:v>62.411999999999999</c:v>
                </c:pt>
                <c:pt idx="4526">
                  <c:v>62.411999999999999</c:v>
                </c:pt>
                <c:pt idx="4527">
                  <c:v>62.404000000000003</c:v>
                </c:pt>
                <c:pt idx="4528">
                  <c:v>62.404000000000003</c:v>
                </c:pt>
                <c:pt idx="4529">
                  <c:v>62.406999999999996</c:v>
                </c:pt>
                <c:pt idx="4530">
                  <c:v>62.402000000000001</c:v>
                </c:pt>
                <c:pt idx="4531">
                  <c:v>62.412999999999997</c:v>
                </c:pt>
                <c:pt idx="4532">
                  <c:v>62.412999999999997</c:v>
                </c:pt>
                <c:pt idx="4533">
                  <c:v>62.405000000000001</c:v>
                </c:pt>
                <c:pt idx="4534">
                  <c:v>62.405000000000001</c:v>
                </c:pt>
                <c:pt idx="4535">
                  <c:v>62.415999999999997</c:v>
                </c:pt>
                <c:pt idx="4536">
                  <c:v>62.398000000000003</c:v>
                </c:pt>
                <c:pt idx="4537">
                  <c:v>62.398000000000003</c:v>
                </c:pt>
                <c:pt idx="4538">
                  <c:v>62.396999999999998</c:v>
                </c:pt>
                <c:pt idx="4539">
                  <c:v>62.408999999999999</c:v>
                </c:pt>
                <c:pt idx="4540">
                  <c:v>62.405000000000001</c:v>
                </c:pt>
                <c:pt idx="4541">
                  <c:v>62.405000000000001</c:v>
                </c:pt>
                <c:pt idx="4542">
                  <c:v>62.414000000000001</c:v>
                </c:pt>
                <c:pt idx="4543">
                  <c:v>62.414000000000001</c:v>
                </c:pt>
                <c:pt idx="4544">
                  <c:v>62.411000000000001</c:v>
                </c:pt>
                <c:pt idx="4545">
                  <c:v>62.423000000000002</c:v>
                </c:pt>
                <c:pt idx="4546">
                  <c:v>62.423000000000002</c:v>
                </c:pt>
                <c:pt idx="4547">
                  <c:v>62.404000000000003</c:v>
                </c:pt>
                <c:pt idx="4548">
                  <c:v>62.404000000000003</c:v>
                </c:pt>
                <c:pt idx="4549">
                  <c:v>62.420999999999999</c:v>
                </c:pt>
                <c:pt idx="4550">
                  <c:v>62.408000000000001</c:v>
                </c:pt>
                <c:pt idx="4551">
                  <c:v>62.423999999999999</c:v>
                </c:pt>
                <c:pt idx="4552">
                  <c:v>62.421999999999997</c:v>
                </c:pt>
                <c:pt idx="4553">
                  <c:v>62.415999999999997</c:v>
                </c:pt>
                <c:pt idx="4554">
                  <c:v>62.411999999999999</c:v>
                </c:pt>
                <c:pt idx="4555">
                  <c:v>62.424999999999997</c:v>
                </c:pt>
                <c:pt idx="4556">
                  <c:v>62.424999999999997</c:v>
                </c:pt>
                <c:pt idx="4557">
                  <c:v>62.41</c:v>
                </c:pt>
                <c:pt idx="4558">
                  <c:v>62.41</c:v>
                </c:pt>
                <c:pt idx="4559">
                  <c:v>62.420999999999999</c:v>
                </c:pt>
                <c:pt idx="4560">
                  <c:v>62.420999999999999</c:v>
                </c:pt>
                <c:pt idx="4561">
                  <c:v>62.417999999999999</c:v>
                </c:pt>
                <c:pt idx="4562">
                  <c:v>62.42</c:v>
                </c:pt>
                <c:pt idx="4563">
                  <c:v>62.42</c:v>
                </c:pt>
                <c:pt idx="4564">
                  <c:v>62.418999999999997</c:v>
                </c:pt>
                <c:pt idx="4565">
                  <c:v>62.418999999999997</c:v>
                </c:pt>
                <c:pt idx="4566">
                  <c:v>62.411000000000001</c:v>
                </c:pt>
                <c:pt idx="4567">
                  <c:v>62.411999999999999</c:v>
                </c:pt>
                <c:pt idx="4568">
                  <c:v>62.424999999999997</c:v>
                </c:pt>
                <c:pt idx="4569">
                  <c:v>62.424999999999997</c:v>
                </c:pt>
                <c:pt idx="4570">
                  <c:v>62.411999999999999</c:v>
                </c:pt>
                <c:pt idx="4571">
                  <c:v>62.411999999999999</c:v>
                </c:pt>
                <c:pt idx="4572">
                  <c:v>62.423000000000002</c:v>
                </c:pt>
                <c:pt idx="4573">
                  <c:v>62.423000000000002</c:v>
                </c:pt>
                <c:pt idx="4574">
                  <c:v>62.423999999999999</c:v>
                </c:pt>
                <c:pt idx="4575">
                  <c:v>62.423999999999999</c:v>
                </c:pt>
                <c:pt idx="4576">
                  <c:v>62.420999999999999</c:v>
                </c:pt>
                <c:pt idx="4577">
                  <c:v>62.423999999999999</c:v>
                </c:pt>
                <c:pt idx="4578">
                  <c:v>62.423999999999999</c:v>
                </c:pt>
                <c:pt idx="4579">
                  <c:v>62.426000000000002</c:v>
                </c:pt>
                <c:pt idx="4580">
                  <c:v>62.426000000000002</c:v>
                </c:pt>
                <c:pt idx="4581">
                  <c:v>62.423999999999999</c:v>
                </c:pt>
                <c:pt idx="4582">
                  <c:v>62.426000000000002</c:v>
                </c:pt>
                <c:pt idx="4583">
                  <c:v>62.426000000000002</c:v>
                </c:pt>
                <c:pt idx="4584">
                  <c:v>62.433</c:v>
                </c:pt>
                <c:pt idx="4585">
                  <c:v>62.433</c:v>
                </c:pt>
                <c:pt idx="4586">
                  <c:v>62.429000000000002</c:v>
                </c:pt>
                <c:pt idx="4587">
                  <c:v>62.429000000000002</c:v>
                </c:pt>
                <c:pt idx="4588">
                  <c:v>62.418999999999997</c:v>
                </c:pt>
                <c:pt idx="4589">
                  <c:v>62.423000000000002</c:v>
                </c:pt>
                <c:pt idx="4590">
                  <c:v>62.423000000000002</c:v>
                </c:pt>
                <c:pt idx="4591">
                  <c:v>62.423000000000002</c:v>
                </c:pt>
                <c:pt idx="4592">
                  <c:v>62.427999999999997</c:v>
                </c:pt>
                <c:pt idx="4593">
                  <c:v>62.433</c:v>
                </c:pt>
                <c:pt idx="4594">
                  <c:v>62.427</c:v>
                </c:pt>
                <c:pt idx="4595">
                  <c:v>62.427</c:v>
                </c:pt>
                <c:pt idx="4596">
                  <c:v>62.426000000000002</c:v>
                </c:pt>
                <c:pt idx="4597">
                  <c:v>62.424999999999997</c:v>
                </c:pt>
                <c:pt idx="4598">
                  <c:v>62.424999999999997</c:v>
                </c:pt>
                <c:pt idx="4599">
                  <c:v>62.423999999999999</c:v>
                </c:pt>
                <c:pt idx="4600">
                  <c:v>62.423999999999999</c:v>
                </c:pt>
                <c:pt idx="4601">
                  <c:v>62.429000000000002</c:v>
                </c:pt>
                <c:pt idx="4602">
                  <c:v>62.433999999999997</c:v>
                </c:pt>
                <c:pt idx="4603">
                  <c:v>62.433999999999997</c:v>
                </c:pt>
                <c:pt idx="4604">
                  <c:v>62.435000000000002</c:v>
                </c:pt>
                <c:pt idx="4605">
                  <c:v>62.435000000000002</c:v>
                </c:pt>
                <c:pt idx="4606">
                  <c:v>62.427999999999997</c:v>
                </c:pt>
                <c:pt idx="4607">
                  <c:v>62.427999999999997</c:v>
                </c:pt>
                <c:pt idx="4608">
                  <c:v>62.439</c:v>
                </c:pt>
                <c:pt idx="4609">
                  <c:v>62.436999999999998</c:v>
                </c:pt>
                <c:pt idx="4610">
                  <c:v>62.427</c:v>
                </c:pt>
                <c:pt idx="4611">
                  <c:v>62.427</c:v>
                </c:pt>
                <c:pt idx="4612">
                  <c:v>62.439</c:v>
                </c:pt>
                <c:pt idx="4613">
                  <c:v>62.438000000000002</c:v>
                </c:pt>
                <c:pt idx="4614">
                  <c:v>62.435000000000002</c:v>
                </c:pt>
                <c:pt idx="4615">
                  <c:v>62.447000000000003</c:v>
                </c:pt>
                <c:pt idx="4616">
                  <c:v>62.429000000000002</c:v>
                </c:pt>
                <c:pt idx="4617">
                  <c:v>62.432000000000002</c:v>
                </c:pt>
                <c:pt idx="4618">
                  <c:v>62.432000000000002</c:v>
                </c:pt>
                <c:pt idx="4619">
                  <c:v>62.442999999999998</c:v>
                </c:pt>
                <c:pt idx="4620">
                  <c:v>62.435000000000002</c:v>
                </c:pt>
                <c:pt idx="4621">
                  <c:v>62.435000000000002</c:v>
                </c:pt>
                <c:pt idx="4622">
                  <c:v>62.439</c:v>
                </c:pt>
                <c:pt idx="4623">
                  <c:v>62.436</c:v>
                </c:pt>
                <c:pt idx="4624">
                  <c:v>62.436</c:v>
                </c:pt>
                <c:pt idx="4625">
                  <c:v>62.444000000000003</c:v>
                </c:pt>
                <c:pt idx="4626">
                  <c:v>62.444000000000003</c:v>
                </c:pt>
                <c:pt idx="4627">
                  <c:v>62.435000000000002</c:v>
                </c:pt>
                <c:pt idx="4628">
                  <c:v>62.442999999999998</c:v>
                </c:pt>
                <c:pt idx="4629">
                  <c:v>62.442999999999998</c:v>
                </c:pt>
                <c:pt idx="4630">
                  <c:v>62.441000000000003</c:v>
                </c:pt>
                <c:pt idx="4631">
                  <c:v>62.441000000000003</c:v>
                </c:pt>
                <c:pt idx="4632">
                  <c:v>62.442999999999998</c:v>
                </c:pt>
                <c:pt idx="4633">
                  <c:v>62.439</c:v>
                </c:pt>
                <c:pt idx="4634">
                  <c:v>62.439</c:v>
                </c:pt>
                <c:pt idx="4635">
                  <c:v>62.444000000000003</c:v>
                </c:pt>
                <c:pt idx="4636">
                  <c:v>62.436</c:v>
                </c:pt>
                <c:pt idx="4637">
                  <c:v>62.436</c:v>
                </c:pt>
                <c:pt idx="4638">
                  <c:v>62.448</c:v>
                </c:pt>
                <c:pt idx="4639">
                  <c:v>62.448</c:v>
                </c:pt>
                <c:pt idx="4640">
                  <c:v>62.442</c:v>
                </c:pt>
                <c:pt idx="4641">
                  <c:v>62.442</c:v>
                </c:pt>
                <c:pt idx="4642">
                  <c:v>62.445</c:v>
                </c:pt>
                <c:pt idx="4643">
                  <c:v>62.441000000000003</c:v>
                </c:pt>
                <c:pt idx="4644">
                  <c:v>62.441000000000003</c:v>
                </c:pt>
                <c:pt idx="4645">
                  <c:v>62.448</c:v>
                </c:pt>
                <c:pt idx="4646">
                  <c:v>62.438000000000002</c:v>
                </c:pt>
                <c:pt idx="4647">
                  <c:v>62.45</c:v>
                </c:pt>
                <c:pt idx="4648">
                  <c:v>62.45</c:v>
                </c:pt>
                <c:pt idx="4649">
                  <c:v>62.448999999999998</c:v>
                </c:pt>
                <c:pt idx="4650">
                  <c:v>62.445999999999998</c:v>
                </c:pt>
                <c:pt idx="4651">
                  <c:v>62.444000000000003</c:v>
                </c:pt>
                <c:pt idx="4652">
                  <c:v>62.444000000000003</c:v>
                </c:pt>
                <c:pt idx="4653">
                  <c:v>62.444000000000003</c:v>
                </c:pt>
                <c:pt idx="4654">
                  <c:v>62.448999999999998</c:v>
                </c:pt>
                <c:pt idx="4655">
                  <c:v>62.448999999999998</c:v>
                </c:pt>
                <c:pt idx="4656">
                  <c:v>62.445999999999998</c:v>
                </c:pt>
                <c:pt idx="4657">
                  <c:v>62.448999999999998</c:v>
                </c:pt>
                <c:pt idx="4658">
                  <c:v>62.46</c:v>
                </c:pt>
                <c:pt idx="4659">
                  <c:v>62.451000000000001</c:v>
                </c:pt>
                <c:pt idx="4660">
                  <c:v>62.451000000000001</c:v>
                </c:pt>
                <c:pt idx="4661">
                  <c:v>62.45</c:v>
                </c:pt>
                <c:pt idx="4662">
                  <c:v>62.45</c:v>
                </c:pt>
                <c:pt idx="4663">
                  <c:v>62.441000000000003</c:v>
                </c:pt>
                <c:pt idx="4664">
                  <c:v>62.441000000000003</c:v>
                </c:pt>
                <c:pt idx="4665">
                  <c:v>62.45</c:v>
                </c:pt>
                <c:pt idx="4666">
                  <c:v>62.45</c:v>
                </c:pt>
                <c:pt idx="4667">
                  <c:v>62.447000000000003</c:v>
                </c:pt>
                <c:pt idx="4668">
                  <c:v>62.46</c:v>
                </c:pt>
                <c:pt idx="4669">
                  <c:v>62.445999999999998</c:v>
                </c:pt>
                <c:pt idx="4670">
                  <c:v>62.451000000000001</c:v>
                </c:pt>
                <c:pt idx="4671">
                  <c:v>62.451000000000001</c:v>
                </c:pt>
                <c:pt idx="4672">
                  <c:v>62.457000000000001</c:v>
                </c:pt>
                <c:pt idx="4673">
                  <c:v>62.448999999999998</c:v>
                </c:pt>
                <c:pt idx="4674">
                  <c:v>62.456000000000003</c:v>
                </c:pt>
                <c:pt idx="4675">
                  <c:v>62.456000000000003</c:v>
                </c:pt>
                <c:pt idx="4676">
                  <c:v>62.448999999999998</c:v>
                </c:pt>
                <c:pt idx="4677">
                  <c:v>62.456000000000003</c:v>
                </c:pt>
                <c:pt idx="4678">
                  <c:v>62.456000000000003</c:v>
                </c:pt>
                <c:pt idx="4679">
                  <c:v>62.454999999999998</c:v>
                </c:pt>
                <c:pt idx="4680">
                  <c:v>62.454999999999998</c:v>
                </c:pt>
                <c:pt idx="4681">
                  <c:v>62.454999999999998</c:v>
                </c:pt>
                <c:pt idx="4682">
                  <c:v>62.457999999999998</c:v>
                </c:pt>
                <c:pt idx="4683">
                  <c:v>62.451999999999998</c:v>
                </c:pt>
                <c:pt idx="4684">
                  <c:v>62.462000000000003</c:v>
                </c:pt>
                <c:pt idx="4685">
                  <c:v>62.454999999999998</c:v>
                </c:pt>
                <c:pt idx="4686">
                  <c:v>62.454999999999998</c:v>
                </c:pt>
                <c:pt idx="4687">
                  <c:v>62.45</c:v>
                </c:pt>
                <c:pt idx="4688">
                  <c:v>62.46</c:v>
                </c:pt>
                <c:pt idx="4689">
                  <c:v>62.456000000000003</c:v>
                </c:pt>
                <c:pt idx="4690">
                  <c:v>62.456000000000003</c:v>
                </c:pt>
                <c:pt idx="4691">
                  <c:v>62.466000000000001</c:v>
                </c:pt>
                <c:pt idx="4692">
                  <c:v>62.457999999999998</c:v>
                </c:pt>
                <c:pt idx="4693">
                  <c:v>62.457999999999998</c:v>
                </c:pt>
                <c:pt idx="4694">
                  <c:v>62.463999999999999</c:v>
                </c:pt>
                <c:pt idx="4695">
                  <c:v>62.463999999999999</c:v>
                </c:pt>
                <c:pt idx="4696">
                  <c:v>62.457000000000001</c:v>
                </c:pt>
                <c:pt idx="4697">
                  <c:v>62.457000000000001</c:v>
                </c:pt>
                <c:pt idx="4698">
                  <c:v>62.463999999999999</c:v>
                </c:pt>
                <c:pt idx="4699">
                  <c:v>62.459000000000003</c:v>
                </c:pt>
                <c:pt idx="4700">
                  <c:v>62.463000000000001</c:v>
                </c:pt>
                <c:pt idx="4701">
                  <c:v>62.463000000000001</c:v>
                </c:pt>
                <c:pt idx="4702">
                  <c:v>62.463999999999999</c:v>
                </c:pt>
                <c:pt idx="4703">
                  <c:v>62.463999999999999</c:v>
                </c:pt>
                <c:pt idx="4704">
                  <c:v>62.462000000000003</c:v>
                </c:pt>
                <c:pt idx="4705">
                  <c:v>62.466999999999999</c:v>
                </c:pt>
                <c:pt idx="4706">
                  <c:v>62.466999999999999</c:v>
                </c:pt>
                <c:pt idx="4707">
                  <c:v>62.472999999999999</c:v>
                </c:pt>
                <c:pt idx="4708">
                  <c:v>62.466999999999999</c:v>
                </c:pt>
                <c:pt idx="4709">
                  <c:v>62.466999999999999</c:v>
                </c:pt>
                <c:pt idx="4710">
                  <c:v>62.472999999999999</c:v>
                </c:pt>
                <c:pt idx="4711">
                  <c:v>62.475999999999999</c:v>
                </c:pt>
                <c:pt idx="4712">
                  <c:v>62.468000000000004</c:v>
                </c:pt>
                <c:pt idx="4713">
                  <c:v>62.468000000000004</c:v>
                </c:pt>
                <c:pt idx="4714">
                  <c:v>62.476999999999997</c:v>
                </c:pt>
                <c:pt idx="4715">
                  <c:v>62.476999999999997</c:v>
                </c:pt>
                <c:pt idx="4716">
                  <c:v>62.462000000000003</c:v>
                </c:pt>
                <c:pt idx="4717">
                  <c:v>62.462000000000003</c:v>
                </c:pt>
                <c:pt idx="4718">
                  <c:v>62.470999999999997</c:v>
                </c:pt>
                <c:pt idx="4719">
                  <c:v>62.470999999999997</c:v>
                </c:pt>
                <c:pt idx="4720">
                  <c:v>62.475999999999999</c:v>
                </c:pt>
                <c:pt idx="4721">
                  <c:v>62.472000000000001</c:v>
                </c:pt>
                <c:pt idx="4722">
                  <c:v>62.468000000000004</c:v>
                </c:pt>
                <c:pt idx="4723">
                  <c:v>62.466999999999999</c:v>
                </c:pt>
                <c:pt idx="4724">
                  <c:v>62.472000000000001</c:v>
                </c:pt>
                <c:pt idx="4725">
                  <c:v>62.460999999999999</c:v>
                </c:pt>
                <c:pt idx="4726">
                  <c:v>62.469000000000001</c:v>
                </c:pt>
                <c:pt idx="4727">
                  <c:v>62.481000000000002</c:v>
                </c:pt>
                <c:pt idx="4728">
                  <c:v>62.481000000000002</c:v>
                </c:pt>
                <c:pt idx="4729">
                  <c:v>62.472000000000001</c:v>
                </c:pt>
                <c:pt idx="4730">
                  <c:v>62.475999999999999</c:v>
                </c:pt>
                <c:pt idx="4731">
                  <c:v>62.478000000000002</c:v>
                </c:pt>
                <c:pt idx="4732">
                  <c:v>62.478000000000002</c:v>
                </c:pt>
                <c:pt idx="4733">
                  <c:v>62.472999999999999</c:v>
                </c:pt>
                <c:pt idx="4734">
                  <c:v>62.472999999999999</c:v>
                </c:pt>
                <c:pt idx="4735">
                  <c:v>62.470999999999997</c:v>
                </c:pt>
                <c:pt idx="4736">
                  <c:v>62.475000000000001</c:v>
                </c:pt>
                <c:pt idx="4737">
                  <c:v>62.475000000000001</c:v>
                </c:pt>
                <c:pt idx="4738">
                  <c:v>62.472999999999999</c:v>
                </c:pt>
                <c:pt idx="4739">
                  <c:v>62.472999999999999</c:v>
                </c:pt>
                <c:pt idx="4740">
                  <c:v>62.481999999999999</c:v>
                </c:pt>
                <c:pt idx="4741">
                  <c:v>62.481999999999999</c:v>
                </c:pt>
                <c:pt idx="4742">
                  <c:v>62.482999999999997</c:v>
                </c:pt>
                <c:pt idx="4743">
                  <c:v>62.482999999999997</c:v>
                </c:pt>
                <c:pt idx="4744">
                  <c:v>62.48</c:v>
                </c:pt>
                <c:pt idx="4745">
                  <c:v>62.48</c:v>
                </c:pt>
                <c:pt idx="4746">
                  <c:v>62.484999999999999</c:v>
                </c:pt>
                <c:pt idx="4747">
                  <c:v>62.488</c:v>
                </c:pt>
                <c:pt idx="4748">
                  <c:v>62.488</c:v>
                </c:pt>
                <c:pt idx="4749">
                  <c:v>62.472000000000001</c:v>
                </c:pt>
                <c:pt idx="4750">
                  <c:v>62.481999999999999</c:v>
                </c:pt>
                <c:pt idx="4751">
                  <c:v>62.488</c:v>
                </c:pt>
                <c:pt idx="4752">
                  <c:v>62.488</c:v>
                </c:pt>
                <c:pt idx="4753">
                  <c:v>62.482999999999997</c:v>
                </c:pt>
                <c:pt idx="4754">
                  <c:v>62.482999999999997</c:v>
                </c:pt>
                <c:pt idx="4755">
                  <c:v>62.487000000000002</c:v>
                </c:pt>
                <c:pt idx="4756">
                  <c:v>62.478999999999999</c:v>
                </c:pt>
                <c:pt idx="4757">
                  <c:v>62.482999999999997</c:v>
                </c:pt>
                <c:pt idx="4758">
                  <c:v>62.482999999999997</c:v>
                </c:pt>
                <c:pt idx="4759">
                  <c:v>62.484000000000002</c:v>
                </c:pt>
                <c:pt idx="4760">
                  <c:v>62.484000000000002</c:v>
                </c:pt>
                <c:pt idx="4761">
                  <c:v>62.488999999999997</c:v>
                </c:pt>
                <c:pt idx="4762">
                  <c:v>62.491999999999997</c:v>
                </c:pt>
                <c:pt idx="4763">
                  <c:v>62.481999999999999</c:v>
                </c:pt>
                <c:pt idx="4764">
                  <c:v>62.487000000000002</c:v>
                </c:pt>
                <c:pt idx="4765">
                  <c:v>62.487000000000002</c:v>
                </c:pt>
                <c:pt idx="4766">
                  <c:v>62.484999999999999</c:v>
                </c:pt>
                <c:pt idx="4767">
                  <c:v>62.484999999999999</c:v>
                </c:pt>
                <c:pt idx="4768">
                  <c:v>62.491</c:v>
                </c:pt>
                <c:pt idx="4769">
                  <c:v>62.491</c:v>
                </c:pt>
                <c:pt idx="4770">
                  <c:v>62.494</c:v>
                </c:pt>
                <c:pt idx="4771">
                  <c:v>62.494</c:v>
                </c:pt>
                <c:pt idx="4772">
                  <c:v>62.478999999999999</c:v>
                </c:pt>
                <c:pt idx="4773">
                  <c:v>62.478999999999999</c:v>
                </c:pt>
                <c:pt idx="4774">
                  <c:v>62.497</c:v>
                </c:pt>
                <c:pt idx="4775">
                  <c:v>62.497</c:v>
                </c:pt>
                <c:pt idx="4776">
                  <c:v>62.482999999999997</c:v>
                </c:pt>
                <c:pt idx="4777">
                  <c:v>62.493000000000002</c:v>
                </c:pt>
                <c:pt idx="4778">
                  <c:v>62.493000000000002</c:v>
                </c:pt>
                <c:pt idx="4779">
                  <c:v>62.493000000000002</c:v>
                </c:pt>
                <c:pt idx="4780">
                  <c:v>62.491</c:v>
                </c:pt>
                <c:pt idx="4781">
                  <c:v>62.494</c:v>
                </c:pt>
                <c:pt idx="4782">
                  <c:v>62.494</c:v>
                </c:pt>
                <c:pt idx="4783">
                  <c:v>62.499000000000002</c:v>
                </c:pt>
                <c:pt idx="4784">
                  <c:v>62.499000000000002</c:v>
                </c:pt>
                <c:pt idx="4785">
                  <c:v>62.493000000000002</c:v>
                </c:pt>
                <c:pt idx="4786">
                  <c:v>62.49</c:v>
                </c:pt>
                <c:pt idx="4787">
                  <c:v>62.49</c:v>
                </c:pt>
                <c:pt idx="4788">
                  <c:v>62.497999999999998</c:v>
                </c:pt>
                <c:pt idx="4789">
                  <c:v>62.497999999999998</c:v>
                </c:pt>
                <c:pt idx="4790">
                  <c:v>62.503</c:v>
                </c:pt>
                <c:pt idx="4791">
                  <c:v>62.497</c:v>
                </c:pt>
                <c:pt idx="4792">
                  <c:v>62.494</c:v>
                </c:pt>
                <c:pt idx="4793">
                  <c:v>62.499000000000002</c:v>
                </c:pt>
                <c:pt idx="4794">
                  <c:v>62.499000000000002</c:v>
                </c:pt>
                <c:pt idx="4795">
                  <c:v>62.5</c:v>
                </c:pt>
                <c:pt idx="4796">
                  <c:v>62.5</c:v>
                </c:pt>
                <c:pt idx="4797">
                  <c:v>62.502000000000002</c:v>
                </c:pt>
                <c:pt idx="4798">
                  <c:v>62.496000000000002</c:v>
                </c:pt>
                <c:pt idx="4799">
                  <c:v>62.496000000000002</c:v>
                </c:pt>
                <c:pt idx="4800">
                  <c:v>62.499000000000002</c:v>
                </c:pt>
                <c:pt idx="4801">
                  <c:v>62.505000000000003</c:v>
                </c:pt>
                <c:pt idx="4802">
                  <c:v>62.494</c:v>
                </c:pt>
                <c:pt idx="4803">
                  <c:v>62.494</c:v>
                </c:pt>
                <c:pt idx="4804">
                  <c:v>62.503</c:v>
                </c:pt>
                <c:pt idx="4805">
                  <c:v>62.503</c:v>
                </c:pt>
                <c:pt idx="4806">
                  <c:v>62.497999999999998</c:v>
                </c:pt>
                <c:pt idx="4807">
                  <c:v>62.497999999999998</c:v>
                </c:pt>
                <c:pt idx="4808">
                  <c:v>62.509</c:v>
                </c:pt>
                <c:pt idx="4809">
                  <c:v>62.499000000000002</c:v>
                </c:pt>
                <c:pt idx="4810">
                  <c:v>62.506999999999998</c:v>
                </c:pt>
                <c:pt idx="4811">
                  <c:v>62.506999999999998</c:v>
                </c:pt>
                <c:pt idx="4812">
                  <c:v>62.51</c:v>
                </c:pt>
                <c:pt idx="4813">
                  <c:v>62.51</c:v>
                </c:pt>
                <c:pt idx="4814">
                  <c:v>62.515999999999998</c:v>
                </c:pt>
                <c:pt idx="4815">
                  <c:v>62.515999999999998</c:v>
                </c:pt>
                <c:pt idx="4816">
                  <c:v>62.503999999999998</c:v>
                </c:pt>
                <c:pt idx="4817">
                  <c:v>62.503999999999998</c:v>
                </c:pt>
                <c:pt idx="4818">
                  <c:v>62.512</c:v>
                </c:pt>
                <c:pt idx="4819">
                  <c:v>62.512</c:v>
                </c:pt>
                <c:pt idx="4820">
                  <c:v>62.506999999999998</c:v>
                </c:pt>
                <c:pt idx="4821">
                  <c:v>62.506999999999998</c:v>
                </c:pt>
                <c:pt idx="4822">
                  <c:v>62.506999999999998</c:v>
                </c:pt>
                <c:pt idx="4823">
                  <c:v>62.506999999999998</c:v>
                </c:pt>
                <c:pt idx="4824">
                  <c:v>62.515999999999998</c:v>
                </c:pt>
                <c:pt idx="4825">
                  <c:v>62.508000000000003</c:v>
                </c:pt>
                <c:pt idx="4826">
                  <c:v>62.506999999999998</c:v>
                </c:pt>
                <c:pt idx="4827">
                  <c:v>62.506999999999998</c:v>
                </c:pt>
                <c:pt idx="4828">
                  <c:v>62.506999999999998</c:v>
                </c:pt>
                <c:pt idx="4829">
                  <c:v>62.506999999999998</c:v>
                </c:pt>
                <c:pt idx="4830">
                  <c:v>62.508000000000003</c:v>
                </c:pt>
                <c:pt idx="4831">
                  <c:v>62.511000000000003</c:v>
                </c:pt>
                <c:pt idx="4832">
                  <c:v>62.503999999999998</c:v>
                </c:pt>
                <c:pt idx="4833">
                  <c:v>62.521000000000001</c:v>
                </c:pt>
                <c:pt idx="4834">
                  <c:v>62.521000000000001</c:v>
                </c:pt>
                <c:pt idx="4835">
                  <c:v>62.506999999999998</c:v>
                </c:pt>
                <c:pt idx="4836">
                  <c:v>62.523000000000003</c:v>
                </c:pt>
                <c:pt idx="4837">
                  <c:v>62.515000000000001</c:v>
                </c:pt>
                <c:pt idx="4838">
                  <c:v>62.515000000000001</c:v>
                </c:pt>
                <c:pt idx="4839">
                  <c:v>62.51</c:v>
                </c:pt>
                <c:pt idx="4840">
                  <c:v>62.521000000000001</c:v>
                </c:pt>
                <c:pt idx="4841">
                  <c:v>62.521000000000001</c:v>
                </c:pt>
                <c:pt idx="4842">
                  <c:v>62.521000000000001</c:v>
                </c:pt>
                <c:pt idx="4843">
                  <c:v>62.521000000000001</c:v>
                </c:pt>
                <c:pt idx="4844">
                  <c:v>62.521999999999998</c:v>
                </c:pt>
                <c:pt idx="4845">
                  <c:v>62.514000000000003</c:v>
                </c:pt>
                <c:pt idx="4846">
                  <c:v>62.514000000000003</c:v>
                </c:pt>
                <c:pt idx="4847">
                  <c:v>62.515999999999998</c:v>
                </c:pt>
                <c:pt idx="4848">
                  <c:v>62.518999999999998</c:v>
                </c:pt>
                <c:pt idx="4849">
                  <c:v>62.521000000000001</c:v>
                </c:pt>
                <c:pt idx="4850">
                  <c:v>62.524000000000001</c:v>
                </c:pt>
                <c:pt idx="4851">
                  <c:v>62.524000000000001</c:v>
                </c:pt>
                <c:pt idx="4852">
                  <c:v>62.515000000000001</c:v>
                </c:pt>
                <c:pt idx="4853">
                  <c:v>62.52</c:v>
                </c:pt>
                <c:pt idx="4854">
                  <c:v>62.52</c:v>
                </c:pt>
                <c:pt idx="4855">
                  <c:v>62.518000000000001</c:v>
                </c:pt>
                <c:pt idx="4856">
                  <c:v>62.52</c:v>
                </c:pt>
                <c:pt idx="4857">
                  <c:v>62.52</c:v>
                </c:pt>
                <c:pt idx="4858">
                  <c:v>62.518000000000001</c:v>
                </c:pt>
                <c:pt idx="4859">
                  <c:v>62.518000000000001</c:v>
                </c:pt>
                <c:pt idx="4860">
                  <c:v>62.524999999999999</c:v>
                </c:pt>
                <c:pt idx="4861">
                  <c:v>62.524999999999999</c:v>
                </c:pt>
                <c:pt idx="4862">
                  <c:v>62.518000000000001</c:v>
                </c:pt>
                <c:pt idx="4863">
                  <c:v>62.518000000000001</c:v>
                </c:pt>
                <c:pt idx="4864">
                  <c:v>62.527999999999999</c:v>
                </c:pt>
                <c:pt idx="4865">
                  <c:v>62.524999999999999</c:v>
                </c:pt>
                <c:pt idx="4866">
                  <c:v>62.527000000000001</c:v>
                </c:pt>
                <c:pt idx="4867">
                  <c:v>62.527000000000001</c:v>
                </c:pt>
                <c:pt idx="4868">
                  <c:v>62.521999999999998</c:v>
                </c:pt>
                <c:pt idx="4869">
                  <c:v>62.521000000000001</c:v>
                </c:pt>
                <c:pt idx="4870">
                  <c:v>62.521000000000001</c:v>
                </c:pt>
                <c:pt idx="4871">
                  <c:v>62.526000000000003</c:v>
                </c:pt>
                <c:pt idx="4872">
                  <c:v>62.526000000000003</c:v>
                </c:pt>
                <c:pt idx="4873">
                  <c:v>62.536000000000001</c:v>
                </c:pt>
                <c:pt idx="4874">
                  <c:v>62.536000000000001</c:v>
                </c:pt>
                <c:pt idx="4875">
                  <c:v>62.527999999999999</c:v>
                </c:pt>
                <c:pt idx="4876">
                  <c:v>62.527999999999999</c:v>
                </c:pt>
                <c:pt idx="4877">
                  <c:v>62.536000000000001</c:v>
                </c:pt>
                <c:pt idx="4878">
                  <c:v>62.536000000000001</c:v>
                </c:pt>
                <c:pt idx="4879">
                  <c:v>62.529000000000003</c:v>
                </c:pt>
                <c:pt idx="4880">
                  <c:v>62.529000000000003</c:v>
                </c:pt>
                <c:pt idx="4881">
                  <c:v>62.531999999999996</c:v>
                </c:pt>
                <c:pt idx="4882">
                  <c:v>62.531999999999996</c:v>
                </c:pt>
                <c:pt idx="4883">
                  <c:v>62.542000000000002</c:v>
                </c:pt>
                <c:pt idx="4884">
                  <c:v>62.542000000000002</c:v>
                </c:pt>
                <c:pt idx="4885">
                  <c:v>62.527999999999999</c:v>
                </c:pt>
                <c:pt idx="4886">
                  <c:v>62.533000000000001</c:v>
                </c:pt>
                <c:pt idx="4887">
                  <c:v>62.533000000000001</c:v>
                </c:pt>
                <c:pt idx="4888">
                  <c:v>62.530999999999999</c:v>
                </c:pt>
                <c:pt idx="4889">
                  <c:v>62.530999999999999</c:v>
                </c:pt>
                <c:pt idx="4890">
                  <c:v>62.536000000000001</c:v>
                </c:pt>
                <c:pt idx="4891">
                  <c:v>62.531999999999996</c:v>
                </c:pt>
                <c:pt idx="4892">
                  <c:v>62.536000000000001</c:v>
                </c:pt>
                <c:pt idx="4893">
                  <c:v>62.534999999999997</c:v>
                </c:pt>
                <c:pt idx="4894">
                  <c:v>62.534999999999997</c:v>
                </c:pt>
                <c:pt idx="4895">
                  <c:v>62.534999999999997</c:v>
                </c:pt>
                <c:pt idx="4896">
                  <c:v>62.534999999999997</c:v>
                </c:pt>
                <c:pt idx="4897">
                  <c:v>62.540999999999997</c:v>
                </c:pt>
                <c:pt idx="4898">
                  <c:v>62.534999999999997</c:v>
                </c:pt>
                <c:pt idx="4899">
                  <c:v>62.534999999999997</c:v>
                </c:pt>
                <c:pt idx="4900">
                  <c:v>62.545000000000002</c:v>
                </c:pt>
                <c:pt idx="4901">
                  <c:v>62.545000000000002</c:v>
                </c:pt>
                <c:pt idx="4902">
                  <c:v>62.54</c:v>
                </c:pt>
                <c:pt idx="4903">
                  <c:v>62.539000000000001</c:v>
                </c:pt>
                <c:pt idx="4904">
                  <c:v>62.539000000000001</c:v>
                </c:pt>
                <c:pt idx="4905">
                  <c:v>62.536999999999999</c:v>
                </c:pt>
                <c:pt idx="4906">
                  <c:v>62.54</c:v>
                </c:pt>
                <c:pt idx="4907">
                  <c:v>62.54</c:v>
                </c:pt>
                <c:pt idx="4908">
                  <c:v>62.534999999999997</c:v>
                </c:pt>
                <c:pt idx="4909">
                  <c:v>62.542999999999999</c:v>
                </c:pt>
                <c:pt idx="4910">
                  <c:v>62.542999999999999</c:v>
                </c:pt>
                <c:pt idx="4911">
                  <c:v>62.545000000000002</c:v>
                </c:pt>
                <c:pt idx="4912">
                  <c:v>62.539000000000001</c:v>
                </c:pt>
                <c:pt idx="4913">
                  <c:v>62.539000000000001</c:v>
                </c:pt>
                <c:pt idx="4914">
                  <c:v>62.555999999999997</c:v>
                </c:pt>
                <c:pt idx="4915">
                  <c:v>62.533999999999999</c:v>
                </c:pt>
                <c:pt idx="4916">
                  <c:v>62.548000000000002</c:v>
                </c:pt>
                <c:pt idx="4917">
                  <c:v>62.548000000000002</c:v>
                </c:pt>
                <c:pt idx="4918">
                  <c:v>62.543999999999997</c:v>
                </c:pt>
                <c:pt idx="4919">
                  <c:v>62.543999999999997</c:v>
                </c:pt>
                <c:pt idx="4920">
                  <c:v>62.55</c:v>
                </c:pt>
                <c:pt idx="4921">
                  <c:v>62.55</c:v>
                </c:pt>
                <c:pt idx="4922">
                  <c:v>62.542999999999999</c:v>
                </c:pt>
                <c:pt idx="4923">
                  <c:v>62.552999999999997</c:v>
                </c:pt>
                <c:pt idx="4924">
                  <c:v>62.548000000000002</c:v>
                </c:pt>
                <c:pt idx="4925">
                  <c:v>62.543999999999997</c:v>
                </c:pt>
                <c:pt idx="4926">
                  <c:v>62.543999999999997</c:v>
                </c:pt>
                <c:pt idx="4927">
                  <c:v>62.55</c:v>
                </c:pt>
                <c:pt idx="4928">
                  <c:v>62.554000000000002</c:v>
                </c:pt>
                <c:pt idx="4929">
                  <c:v>62.55</c:v>
                </c:pt>
                <c:pt idx="4930">
                  <c:v>62.55</c:v>
                </c:pt>
                <c:pt idx="4931">
                  <c:v>62.557000000000002</c:v>
                </c:pt>
                <c:pt idx="4932">
                  <c:v>62.557000000000002</c:v>
                </c:pt>
                <c:pt idx="4933">
                  <c:v>62.555</c:v>
                </c:pt>
                <c:pt idx="4934">
                  <c:v>62.552999999999997</c:v>
                </c:pt>
                <c:pt idx="4935">
                  <c:v>62.552999999999997</c:v>
                </c:pt>
                <c:pt idx="4936">
                  <c:v>62.551000000000002</c:v>
                </c:pt>
                <c:pt idx="4937">
                  <c:v>62.551000000000002</c:v>
                </c:pt>
                <c:pt idx="4938">
                  <c:v>62.546999999999997</c:v>
                </c:pt>
                <c:pt idx="4939">
                  <c:v>62.546999999999997</c:v>
                </c:pt>
                <c:pt idx="4940">
                  <c:v>62.555</c:v>
                </c:pt>
                <c:pt idx="4941">
                  <c:v>62.555</c:v>
                </c:pt>
                <c:pt idx="4942">
                  <c:v>62.551000000000002</c:v>
                </c:pt>
                <c:pt idx="4943">
                  <c:v>62.554000000000002</c:v>
                </c:pt>
                <c:pt idx="4944">
                  <c:v>62.554000000000002</c:v>
                </c:pt>
                <c:pt idx="4945">
                  <c:v>62.552999999999997</c:v>
                </c:pt>
                <c:pt idx="4946">
                  <c:v>62.552999999999997</c:v>
                </c:pt>
                <c:pt idx="4947">
                  <c:v>62.555999999999997</c:v>
                </c:pt>
                <c:pt idx="4948">
                  <c:v>62.548999999999999</c:v>
                </c:pt>
                <c:pt idx="4949">
                  <c:v>62.555999999999997</c:v>
                </c:pt>
                <c:pt idx="4950">
                  <c:v>62.555999999999997</c:v>
                </c:pt>
                <c:pt idx="4951">
                  <c:v>62.557000000000002</c:v>
                </c:pt>
                <c:pt idx="4952">
                  <c:v>62.557000000000002</c:v>
                </c:pt>
                <c:pt idx="4953">
                  <c:v>62.558999999999997</c:v>
                </c:pt>
                <c:pt idx="4954">
                  <c:v>62.555</c:v>
                </c:pt>
                <c:pt idx="4955">
                  <c:v>62.555</c:v>
                </c:pt>
                <c:pt idx="4956">
                  <c:v>62.563000000000002</c:v>
                </c:pt>
                <c:pt idx="4957">
                  <c:v>62.563000000000002</c:v>
                </c:pt>
                <c:pt idx="4958">
                  <c:v>62.56</c:v>
                </c:pt>
                <c:pt idx="4959">
                  <c:v>62.56</c:v>
                </c:pt>
                <c:pt idx="4960">
                  <c:v>62.561</c:v>
                </c:pt>
                <c:pt idx="4961">
                  <c:v>62.561</c:v>
                </c:pt>
                <c:pt idx="4962">
                  <c:v>62.546999999999997</c:v>
                </c:pt>
                <c:pt idx="4963">
                  <c:v>62.567999999999998</c:v>
                </c:pt>
                <c:pt idx="4964">
                  <c:v>62.567999999999998</c:v>
                </c:pt>
                <c:pt idx="4965">
                  <c:v>62.564</c:v>
                </c:pt>
                <c:pt idx="4966">
                  <c:v>62.566000000000003</c:v>
                </c:pt>
                <c:pt idx="4967">
                  <c:v>62.566000000000003</c:v>
                </c:pt>
                <c:pt idx="4968">
                  <c:v>62.558999999999997</c:v>
                </c:pt>
                <c:pt idx="4969">
                  <c:v>62.558999999999997</c:v>
                </c:pt>
                <c:pt idx="4970">
                  <c:v>62.566000000000003</c:v>
                </c:pt>
                <c:pt idx="4971">
                  <c:v>62.561999999999998</c:v>
                </c:pt>
                <c:pt idx="4972">
                  <c:v>62.561999999999998</c:v>
                </c:pt>
                <c:pt idx="4973">
                  <c:v>62.567</c:v>
                </c:pt>
                <c:pt idx="4974">
                  <c:v>62.561999999999998</c:v>
                </c:pt>
                <c:pt idx="4975">
                  <c:v>62.561999999999998</c:v>
                </c:pt>
                <c:pt idx="4976">
                  <c:v>62.572000000000003</c:v>
                </c:pt>
                <c:pt idx="4977">
                  <c:v>62.572000000000003</c:v>
                </c:pt>
                <c:pt idx="4978">
                  <c:v>62.561999999999998</c:v>
                </c:pt>
                <c:pt idx="4979">
                  <c:v>62.563000000000002</c:v>
                </c:pt>
                <c:pt idx="4980">
                  <c:v>62.579000000000001</c:v>
                </c:pt>
                <c:pt idx="4981">
                  <c:v>62.569000000000003</c:v>
                </c:pt>
                <c:pt idx="4982">
                  <c:v>62.570999999999998</c:v>
                </c:pt>
                <c:pt idx="4983">
                  <c:v>62.575000000000003</c:v>
                </c:pt>
                <c:pt idx="4984">
                  <c:v>62.575000000000003</c:v>
                </c:pt>
                <c:pt idx="4985">
                  <c:v>62.561999999999998</c:v>
                </c:pt>
                <c:pt idx="4986">
                  <c:v>62.561999999999998</c:v>
                </c:pt>
                <c:pt idx="4987">
                  <c:v>62.572000000000003</c:v>
                </c:pt>
                <c:pt idx="4988">
                  <c:v>62.572000000000003</c:v>
                </c:pt>
                <c:pt idx="4989">
                  <c:v>62.573</c:v>
                </c:pt>
                <c:pt idx="4990">
                  <c:v>62.582000000000001</c:v>
                </c:pt>
                <c:pt idx="4991">
                  <c:v>62.582000000000001</c:v>
                </c:pt>
                <c:pt idx="4992">
                  <c:v>62.569000000000003</c:v>
                </c:pt>
                <c:pt idx="4993">
                  <c:v>62.579000000000001</c:v>
                </c:pt>
                <c:pt idx="4994">
                  <c:v>62.564</c:v>
                </c:pt>
                <c:pt idx="4995">
                  <c:v>62.575000000000003</c:v>
                </c:pt>
                <c:pt idx="4996">
                  <c:v>62.575000000000003</c:v>
                </c:pt>
                <c:pt idx="4997">
                  <c:v>62.572000000000003</c:v>
                </c:pt>
                <c:pt idx="4998">
                  <c:v>62.572000000000003</c:v>
                </c:pt>
                <c:pt idx="4999">
                  <c:v>62.581000000000003</c:v>
                </c:pt>
                <c:pt idx="5000">
                  <c:v>62.581000000000003</c:v>
                </c:pt>
                <c:pt idx="5001">
                  <c:v>62.576999999999998</c:v>
                </c:pt>
                <c:pt idx="5002">
                  <c:v>62.576999999999998</c:v>
                </c:pt>
                <c:pt idx="5003">
                  <c:v>62.582000000000001</c:v>
                </c:pt>
                <c:pt idx="5004">
                  <c:v>62.582000000000001</c:v>
                </c:pt>
                <c:pt idx="5005">
                  <c:v>62.572000000000003</c:v>
                </c:pt>
                <c:pt idx="5006">
                  <c:v>62.572000000000003</c:v>
                </c:pt>
                <c:pt idx="5007">
                  <c:v>62.575000000000003</c:v>
                </c:pt>
                <c:pt idx="5008">
                  <c:v>62.572000000000003</c:v>
                </c:pt>
                <c:pt idx="5009">
                  <c:v>62.572000000000003</c:v>
                </c:pt>
                <c:pt idx="5010">
                  <c:v>62.588999999999999</c:v>
                </c:pt>
                <c:pt idx="5011">
                  <c:v>62.588999999999999</c:v>
                </c:pt>
                <c:pt idx="5012">
                  <c:v>62.579000000000001</c:v>
                </c:pt>
                <c:pt idx="5013">
                  <c:v>62.573999999999998</c:v>
                </c:pt>
                <c:pt idx="5014">
                  <c:v>62.587000000000003</c:v>
                </c:pt>
                <c:pt idx="5015">
                  <c:v>62.578000000000003</c:v>
                </c:pt>
                <c:pt idx="5016">
                  <c:v>62.578000000000003</c:v>
                </c:pt>
                <c:pt idx="5017">
                  <c:v>62.58</c:v>
                </c:pt>
                <c:pt idx="5018">
                  <c:v>62.58</c:v>
                </c:pt>
                <c:pt idx="5019">
                  <c:v>62.585000000000001</c:v>
                </c:pt>
                <c:pt idx="5020">
                  <c:v>62.585000000000001</c:v>
                </c:pt>
                <c:pt idx="5021">
                  <c:v>62.58</c:v>
                </c:pt>
                <c:pt idx="5022">
                  <c:v>62.582999999999998</c:v>
                </c:pt>
                <c:pt idx="5023">
                  <c:v>62.584000000000003</c:v>
                </c:pt>
                <c:pt idx="5024">
                  <c:v>62.584000000000003</c:v>
                </c:pt>
                <c:pt idx="5025">
                  <c:v>62.578000000000003</c:v>
                </c:pt>
                <c:pt idx="5026">
                  <c:v>62.578000000000003</c:v>
                </c:pt>
                <c:pt idx="5027">
                  <c:v>62.588999999999999</c:v>
                </c:pt>
                <c:pt idx="5028">
                  <c:v>62.582000000000001</c:v>
                </c:pt>
                <c:pt idx="5029">
                  <c:v>62.582000000000001</c:v>
                </c:pt>
                <c:pt idx="5030">
                  <c:v>62.597000000000001</c:v>
                </c:pt>
                <c:pt idx="5031">
                  <c:v>62.584000000000003</c:v>
                </c:pt>
                <c:pt idx="5032">
                  <c:v>62.584000000000003</c:v>
                </c:pt>
                <c:pt idx="5033">
                  <c:v>62.588999999999999</c:v>
                </c:pt>
                <c:pt idx="5034">
                  <c:v>62.59</c:v>
                </c:pt>
                <c:pt idx="5035">
                  <c:v>62.59</c:v>
                </c:pt>
                <c:pt idx="5036">
                  <c:v>62.594999999999999</c:v>
                </c:pt>
                <c:pt idx="5037">
                  <c:v>62.594999999999999</c:v>
                </c:pt>
                <c:pt idx="5038">
                  <c:v>62.585000000000001</c:v>
                </c:pt>
                <c:pt idx="5039">
                  <c:v>62.585000000000001</c:v>
                </c:pt>
                <c:pt idx="5040">
                  <c:v>62.595999999999997</c:v>
                </c:pt>
                <c:pt idx="5041">
                  <c:v>62.595999999999997</c:v>
                </c:pt>
                <c:pt idx="5042">
                  <c:v>62.588999999999999</c:v>
                </c:pt>
                <c:pt idx="5043">
                  <c:v>62.588999999999999</c:v>
                </c:pt>
                <c:pt idx="5044">
                  <c:v>62.59</c:v>
                </c:pt>
                <c:pt idx="5045">
                  <c:v>62.585999999999999</c:v>
                </c:pt>
                <c:pt idx="5046">
                  <c:v>62.597999999999999</c:v>
                </c:pt>
                <c:pt idx="5047">
                  <c:v>62.597999999999999</c:v>
                </c:pt>
                <c:pt idx="5048">
                  <c:v>62.588999999999999</c:v>
                </c:pt>
                <c:pt idx="5049">
                  <c:v>62.588999999999999</c:v>
                </c:pt>
                <c:pt idx="5050">
                  <c:v>62.591000000000001</c:v>
                </c:pt>
                <c:pt idx="5051">
                  <c:v>62.594999999999999</c:v>
                </c:pt>
                <c:pt idx="5052">
                  <c:v>62.600999999999999</c:v>
                </c:pt>
                <c:pt idx="5053">
                  <c:v>62.600999999999999</c:v>
                </c:pt>
                <c:pt idx="5054">
                  <c:v>62.59</c:v>
                </c:pt>
                <c:pt idx="5055">
                  <c:v>62.59</c:v>
                </c:pt>
                <c:pt idx="5056">
                  <c:v>62.593000000000004</c:v>
                </c:pt>
                <c:pt idx="5057">
                  <c:v>62.595999999999997</c:v>
                </c:pt>
                <c:pt idx="5058">
                  <c:v>62.595999999999997</c:v>
                </c:pt>
                <c:pt idx="5059">
                  <c:v>62.603999999999999</c:v>
                </c:pt>
                <c:pt idx="5060">
                  <c:v>62.603999999999999</c:v>
                </c:pt>
                <c:pt idx="5061">
                  <c:v>62.603999999999999</c:v>
                </c:pt>
                <c:pt idx="5062">
                  <c:v>62.603999999999999</c:v>
                </c:pt>
                <c:pt idx="5063">
                  <c:v>62.6</c:v>
                </c:pt>
                <c:pt idx="5064">
                  <c:v>62.6</c:v>
                </c:pt>
                <c:pt idx="5065">
                  <c:v>62.595999999999997</c:v>
                </c:pt>
                <c:pt idx="5066">
                  <c:v>62.603999999999999</c:v>
                </c:pt>
                <c:pt idx="5067">
                  <c:v>62.603999999999999</c:v>
                </c:pt>
                <c:pt idx="5068">
                  <c:v>62.606999999999999</c:v>
                </c:pt>
                <c:pt idx="5069">
                  <c:v>62.593000000000004</c:v>
                </c:pt>
                <c:pt idx="5070">
                  <c:v>62.591999999999999</c:v>
                </c:pt>
                <c:pt idx="5071">
                  <c:v>62.591999999999999</c:v>
                </c:pt>
                <c:pt idx="5072">
                  <c:v>62.606999999999999</c:v>
                </c:pt>
                <c:pt idx="5073">
                  <c:v>62.606000000000002</c:v>
                </c:pt>
                <c:pt idx="5074">
                  <c:v>62.597999999999999</c:v>
                </c:pt>
                <c:pt idx="5075">
                  <c:v>62.597999999999999</c:v>
                </c:pt>
                <c:pt idx="5076">
                  <c:v>62.616</c:v>
                </c:pt>
                <c:pt idx="5077">
                  <c:v>62.603999999999999</c:v>
                </c:pt>
                <c:pt idx="5078">
                  <c:v>62.603999999999999</c:v>
                </c:pt>
                <c:pt idx="5079">
                  <c:v>62.606000000000002</c:v>
                </c:pt>
                <c:pt idx="5080">
                  <c:v>62.606000000000002</c:v>
                </c:pt>
                <c:pt idx="5081">
                  <c:v>62.607999999999997</c:v>
                </c:pt>
                <c:pt idx="5082">
                  <c:v>62.613</c:v>
                </c:pt>
                <c:pt idx="5083">
                  <c:v>62.613</c:v>
                </c:pt>
                <c:pt idx="5084">
                  <c:v>62.609000000000002</c:v>
                </c:pt>
                <c:pt idx="5085">
                  <c:v>62.613</c:v>
                </c:pt>
                <c:pt idx="5086">
                  <c:v>62.613</c:v>
                </c:pt>
                <c:pt idx="5087">
                  <c:v>62.610999999999997</c:v>
                </c:pt>
                <c:pt idx="5088">
                  <c:v>62.606999999999999</c:v>
                </c:pt>
                <c:pt idx="5089">
                  <c:v>62.606999999999999</c:v>
                </c:pt>
                <c:pt idx="5090">
                  <c:v>62.610999999999997</c:v>
                </c:pt>
                <c:pt idx="5091">
                  <c:v>62.609000000000002</c:v>
                </c:pt>
                <c:pt idx="5092">
                  <c:v>62.609000000000002</c:v>
                </c:pt>
                <c:pt idx="5093">
                  <c:v>62.609000000000002</c:v>
                </c:pt>
                <c:pt idx="5094">
                  <c:v>62.609000000000002</c:v>
                </c:pt>
                <c:pt idx="5095">
                  <c:v>62.603000000000002</c:v>
                </c:pt>
                <c:pt idx="5096">
                  <c:v>62.618000000000002</c:v>
                </c:pt>
                <c:pt idx="5097">
                  <c:v>62.615000000000002</c:v>
                </c:pt>
                <c:pt idx="5098">
                  <c:v>62.612000000000002</c:v>
                </c:pt>
                <c:pt idx="5099">
                  <c:v>62.606000000000002</c:v>
                </c:pt>
                <c:pt idx="5100">
                  <c:v>62.606000000000002</c:v>
                </c:pt>
                <c:pt idx="5101">
                  <c:v>62.610999999999997</c:v>
                </c:pt>
                <c:pt idx="5102">
                  <c:v>62.62</c:v>
                </c:pt>
                <c:pt idx="5103">
                  <c:v>62.62</c:v>
                </c:pt>
                <c:pt idx="5104">
                  <c:v>62.62</c:v>
                </c:pt>
                <c:pt idx="5105">
                  <c:v>62.615000000000002</c:v>
                </c:pt>
                <c:pt idx="5106">
                  <c:v>62.615000000000002</c:v>
                </c:pt>
                <c:pt idx="5107">
                  <c:v>62.621000000000002</c:v>
                </c:pt>
                <c:pt idx="5108">
                  <c:v>62.621000000000002</c:v>
                </c:pt>
                <c:pt idx="5109">
                  <c:v>62.613999999999997</c:v>
                </c:pt>
                <c:pt idx="5110">
                  <c:v>62.618000000000002</c:v>
                </c:pt>
                <c:pt idx="5111">
                  <c:v>62.606999999999999</c:v>
                </c:pt>
                <c:pt idx="5112">
                  <c:v>62.606999999999999</c:v>
                </c:pt>
                <c:pt idx="5113">
                  <c:v>62.621000000000002</c:v>
                </c:pt>
                <c:pt idx="5114">
                  <c:v>62.621000000000002</c:v>
                </c:pt>
                <c:pt idx="5115">
                  <c:v>62.624000000000002</c:v>
                </c:pt>
                <c:pt idx="5116">
                  <c:v>62.621000000000002</c:v>
                </c:pt>
                <c:pt idx="5117">
                  <c:v>62.621000000000002</c:v>
                </c:pt>
                <c:pt idx="5118">
                  <c:v>62.619</c:v>
                </c:pt>
                <c:pt idx="5119">
                  <c:v>62.619</c:v>
                </c:pt>
                <c:pt idx="5120">
                  <c:v>62.625999999999998</c:v>
                </c:pt>
                <c:pt idx="5121">
                  <c:v>62.622</c:v>
                </c:pt>
                <c:pt idx="5122">
                  <c:v>62.63</c:v>
                </c:pt>
                <c:pt idx="5123">
                  <c:v>62.619</c:v>
                </c:pt>
                <c:pt idx="5124">
                  <c:v>62.619</c:v>
                </c:pt>
                <c:pt idx="5125">
                  <c:v>62.628999999999998</c:v>
                </c:pt>
                <c:pt idx="5126">
                  <c:v>62.628999999999998</c:v>
                </c:pt>
                <c:pt idx="5127">
                  <c:v>62.625999999999998</c:v>
                </c:pt>
                <c:pt idx="5128">
                  <c:v>62.628</c:v>
                </c:pt>
                <c:pt idx="5129">
                  <c:v>62.631999999999998</c:v>
                </c:pt>
                <c:pt idx="5130">
                  <c:v>62.621000000000002</c:v>
                </c:pt>
                <c:pt idx="5131">
                  <c:v>62.621000000000002</c:v>
                </c:pt>
                <c:pt idx="5132">
                  <c:v>62.622999999999998</c:v>
                </c:pt>
                <c:pt idx="5133">
                  <c:v>62.627000000000002</c:v>
                </c:pt>
                <c:pt idx="5134">
                  <c:v>62.631</c:v>
                </c:pt>
                <c:pt idx="5135">
                  <c:v>62.631</c:v>
                </c:pt>
                <c:pt idx="5136">
                  <c:v>62.633000000000003</c:v>
                </c:pt>
                <c:pt idx="5137">
                  <c:v>62.634999999999998</c:v>
                </c:pt>
                <c:pt idx="5138">
                  <c:v>62.634999999999998</c:v>
                </c:pt>
                <c:pt idx="5139">
                  <c:v>62.636000000000003</c:v>
                </c:pt>
                <c:pt idx="5140">
                  <c:v>62.633000000000003</c:v>
                </c:pt>
                <c:pt idx="5141">
                  <c:v>62.633000000000003</c:v>
                </c:pt>
                <c:pt idx="5142">
                  <c:v>62.628999999999998</c:v>
                </c:pt>
                <c:pt idx="5143">
                  <c:v>62.628999999999998</c:v>
                </c:pt>
                <c:pt idx="5144">
                  <c:v>62.628999999999998</c:v>
                </c:pt>
                <c:pt idx="5145">
                  <c:v>62.631999999999998</c:v>
                </c:pt>
                <c:pt idx="5146">
                  <c:v>62.631</c:v>
                </c:pt>
                <c:pt idx="5147">
                  <c:v>62.639000000000003</c:v>
                </c:pt>
                <c:pt idx="5148">
                  <c:v>62.639000000000003</c:v>
                </c:pt>
                <c:pt idx="5149">
                  <c:v>62.64</c:v>
                </c:pt>
                <c:pt idx="5150">
                  <c:v>62.64</c:v>
                </c:pt>
                <c:pt idx="5151">
                  <c:v>62.637</c:v>
                </c:pt>
                <c:pt idx="5152">
                  <c:v>62.642000000000003</c:v>
                </c:pt>
                <c:pt idx="5153">
                  <c:v>62.634999999999998</c:v>
                </c:pt>
                <c:pt idx="5154">
                  <c:v>62.631</c:v>
                </c:pt>
                <c:pt idx="5155">
                  <c:v>62.64</c:v>
                </c:pt>
                <c:pt idx="5156">
                  <c:v>62.637</c:v>
                </c:pt>
                <c:pt idx="5157">
                  <c:v>62.637</c:v>
                </c:pt>
                <c:pt idx="5158">
                  <c:v>62.645000000000003</c:v>
                </c:pt>
                <c:pt idx="5159">
                  <c:v>62.645000000000003</c:v>
                </c:pt>
                <c:pt idx="5160">
                  <c:v>62.642000000000003</c:v>
                </c:pt>
                <c:pt idx="5161">
                  <c:v>62.642000000000003</c:v>
                </c:pt>
                <c:pt idx="5162">
                  <c:v>62.651000000000003</c:v>
                </c:pt>
                <c:pt idx="5163">
                  <c:v>62.637</c:v>
                </c:pt>
                <c:pt idx="5164">
                  <c:v>62.642000000000003</c:v>
                </c:pt>
                <c:pt idx="5165">
                  <c:v>62.645000000000003</c:v>
                </c:pt>
                <c:pt idx="5166">
                  <c:v>62.645000000000003</c:v>
                </c:pt>
                <c:pt idx="5167">
                  <c:v>62.634999999999998</c:v>
                </c:pt>
                <c:pt idx="5168">
                  <c:v>62.649000000000001</c:v>
                </c:pt>
                <c:pt idx="5169">
                  <c:v>62.649000000000001</c:v>
                </c:pt>
                <c:pt idx="5170">
                  <c:v>62.640999999999998</c:v>
                </c:pt>
                <c:pt idx="5171">
                  <c:v>62.640999999999998</c:v>
                </c:pt>
                <c:pt idx="5172">
                  <c:v>62.655000000000001</c:v>
                </c:pt>
                <c:pt idx="5173">
                  <c:v>62.655000000000001</c:v>
                </c:pt>
                <c:pt idx="5174">
                  <c:v>62.643999999999998</c:v>
                </c:pt>
                <c:pt idx="5175">
                  <c:v>62.643000000000001</c:v>
                </c:pt>
                <c:pt idx="5176">
                  <c:v>62.645000000000003</c:v>
                </c:pt>
                <c:pt idx="5177">
                  <c:v>62.645000000000003</c:v>
                </c:pt>
                <c:pt idx="5178">
                  <c:v>62.646999999999998</c:v>
                </c:pt>
                <c:pt idx="5179">
                  <c:v>62.646999999999998</c:v>
                </c:pt>
                <c:pt idx="5180">
                  <c:v>62.651000000000003</c:v>
                </c:pt>
                <c:pt idx="5181">
                  <c:v>62.65</c:v>
                </c:pt>
                <c:pt idx="5182">
                  <c:v>62.664999999999999</c:v>
                </c:pt>
                <c:pt idx="5183">
                  <c:v>62.664999999999999</c:v>
                </c:pt>
                <c:pt idx="5184">
                  <c:v>62.646000000000001</c:v>
                </c:pt>
                <c:pt idx="5185">
                  <c:v>62.656999999999996</c:v>
                </c:pt>
                <c:pt idx="5186">
                  <c:v>62.656999999999996</c:v>
                </c:pt>
                <c:pt idx="5187">
                  <c:v>62.652000000000001</c:v>
                </c:pt>
                <c:pt idx="5188">
                  <c:v>62.652000000000001</c:v>
                </c:pt>
                <c:pt idx="5189">
                  <c:v>62.652999999999999</c:v>
                </c:pt>
                <c:pt idx="5190">
                  <c:v>62.648000000000003</c:v>
                </c:pt>
                <c:pt idx="5191">
                  <c:v>62.648000000000003</c:v>
                </c:pt>
                <c:pt idx="5192">
                  <c:v>62.646999999999998</c:v>
                </c:pt>
                <c:pt idx="5193">
                  <c:v>62.655999999999999</c:v>
                </c:pt>
                <c:pt idx="5194">
                  <c:v>62.648000000000003</c:v>
                </c:pt>
                <c:pt idx="5195">
                  <c:v>62.648000000000003</c:v>
                </c:pt>
                <c:pt idx="5196">
                  <c:v>62.649000000000001</c:v>
                </c:pt>
                <c:pt idx="5197">
                  <c:v>62.649000000000001</c:v>
                </c:pt>
                <c:pt idx="5198">
                  <c:v>62.661000000000001</c:v>
                </c:pt>
                <c:pt idx="5199">
                  <c:v>62.661000000000001</c:v>
                </c:pt>
                <c:pt idx="5200">
                  <c:v>62.655999999999999</c:v>
                </c:pt>
                <c:pt idx="5201">
                  <c:v>62.656999999999996</c:v>
                </c:pt>
                <c:pt idx="5202">
                  <c:v>62.656999999999996</c:v>
                </c:pt>
                <c:pt idx="5203">
                  <c:v>62.658000000000001</c:v>
                </c:pt>
                <c:pt idx="5204">
                  <c:v>62.658000000000001</c:v>
                </c:pt>
                <c:pt idx="5205">
                  <c:v>62.658000000000001</c:v>
                </c:pt>
                <c:pt idx="5206">
                  <c:v>62.658000000000001</c:v>
                </c:pt>
                <c:pt idx="5207">
                  <c:v>62.655999999999999</c:v>
                </c:pt>
                <c:pt idx="5208">
                  <c:v>62.662999999999997</c:v>
                </c:pt>
                <c:pt idx="5209">
                  <c:v>62.655999999999999</c:v>
                </c:pt>
                <c:pt idx="5210">
                  <c:v>62.655999999999999</c:v>
                </c:pt>
                <c:pt idx="5211">
                  <c:v>62.664999999999999</c:v>
                </c:pt>
                <c:pt idx="5212">
                  <c:v>62.664999999999999</c:v>
                </c:pt>
                <c:pt idx="5213">
                  <c:v>62.662999999999997</c:v>
                </c:pt>
                <c:pt idx="5214">
                  <c:v>62.662999999999997</c:v>
                </c:pt>
                <c:pt idx="5215">
                  <c:v>62.66</c:v>
                </c:pt>
                <c:pt idx="5216">
                  <c:v>62.665999999999997</c:v>
                </c:pt>
                <c:pt idx="5217">
                  <c:v>62.665999999999997</c:v>
                </c:pt>
                <c:pt idx="5218">
                  <c:v>62.667999999999999</c:v>
                </c:pt>
                <c:pt idx="5219">
                  <c:v>62.662999999999997</c:v>
                </c:pt>
                <c:pt idx="5220">
                  <c:v>62.664000000000001</c:v>
                </c:pt>
                <c:pt idx="5221">
                  <c:v>62.670999999999999</c:v>
                </c:pt>
                <c:pt idx="5222">
                  <c:v>62.670999999999999</c:v>
                </c:pt>
                <c:pt idx="5223">
                  <c:v>62.671999999999997</c:v>
                </c:pt>
                <c:pt idx="5224">
                  <c:v>62.676000000000002</c:v>
                </c:pt>
                <c:pt idx="5225">
                  <c:v>62.676000000000002</c:v>
                </c:pt>
                <c:pt idx="5226">
                  <c:v>62.664000000000001</c:v>
                </c:pt>
                <c:pt idx="5227">
                  <c:v>62.658999999999999</c:v>
                </c:pt>
                <c:pt idx="5228">
                  <c:v>62.662999999999997</c:v>
                </c:pt>
                <c:pt idx="5229">
                  <c:v>62.664999999999999</c:v>
                </c:pt>
                <c:pt idx="5230">
                  <c:v>62.664999999999999</c:v>
                </c:pt>
                <c:pt idx="5231">
                  <c:v>62.667000000000002</c:v>
                </c:pt>
                <c:pt idx="5232">
                  <c:v>62.667000000000002</c:v>
                </c:pt>
                <c:pt idx="5233">
                  <c:v>62.664000000000001</c:v>
                </c:pt>
                <c:pt idx="5234">
                  <c:v>62.671999999999997</c:v>
                </c:pt>
                <c:pt idx="5235">
                  <c:v>62.67</c:v>
                </c:pt>
                <c:pt idx="5236">
                  <c:v>62.665999999999997</c:v>
                </c:pt>
                <c:pt idx="5237">
                  <c:v>62.665999999999997</c:v>
                </c:pt>
                <c:pt idx="5238">
                  <c:v>62.673999999999999</c:v>
                </c:pt>
                <c:pt idx="5239">
                  <c:v>62.673999999999999</c:v>
                </c:pt>
                <c:pt idx="5240">
                  <c:v>62.667000000000002</c:v>
                </c:pt>
                <c:pt idx="5241">
                  <c:v>62.667000000000002</c:v>
                </c:pt>
                <c:pt idx="5242">
                  <c:v>62.682000000000002</c:v>
                </c:pt>
                <c:pt idx="5243">
                  <c:v>62.682000000000002</c:v>
                </c:pt>
                <c:pt idx="5244">
                  <c:v>62.679000000000002</c:v>
                </c:pt>
                <c:pt idx="5245">
                  <c:v>62.680999999999997</c:v>
                </c:pt>
                <c:pt idx="5246">
                  <c:v>62.680999999999997</c:v>
                </c:pt>
                <c:pt idx="5247">
                  <c:v>62.677999999999997</c:v>
                </c:pt>
                <c:pt idx="5248">
                  <c:v>62.686</c:v>
                </c:pt>
                <c:pt idx="5249">
                  <c:v>62.686</c:v>
                </c:pt>
                <c:pt idx="5250">
                  <c:v>62.668999999999997</c:v>
                </c:pt>
                <c:pt idx="5251">
                  <c:v>62.679000000000002</c:v>
                </c:pt>
                <c:pt idx="5252">
                  <c:v>62.679000000000002</c:v>
                </c:pt>
                <c:pt idx="5253">
                  <c:v>62.677</c:v>
                </c:pt>
                <c:pt idx="5254">
                  <c:v>62.677</c:v>
                </c:pt>
                <c:pt idx="5255">
                  <c:v>62.682000000000002</c:v>
                </c:pt>
                <c:pt idx="5256">
                  <c:v>62.682000000000002</c:v>
                </c:pt>
                <c:pt idx="5257">
                  <c:v>62.674999999999997</c:v>
                </c:pt>
                <c:pt idx="5258">
                  <c:v>62.686999999999998</c:v>
                </c:pt>
                <c:pt idx="5259">
                  <c:v>62.680999999999997</c:v>
                </c:pt>
                <c:pt idx="5260">
                  <c:v>62.680999999999997</c:v>
                </c:pt>
                <c:pt idx="5261">
                  <c:v>62.682000000000002</c:v>
                </c:pt>
                <c:pt idx="5262">
                  <c:v>62.679000000000002</c:v>
                </c:pt>
                <c:pt idx="5263">
                  <c:v>62.679000000000002</c:v>
                </c:pt>
                <c:pt idx="5264">
                  <c:v>62.686</c:v>
                </c:pt>
                <c:pt idx="5265">
                  <c:v>62.686</c:v>
                </c:pt>
                <c:pt idx="5266">
                  <c:v>62.691000000000003</c:v>
                </c:pt>
                <c:pt idx="5267">
                  <c:v>62.682000000000002</c:v>
                </c:pt>
                <c:pt idx="5268">
                  <c:v>62.686999999999998</c:v>
                </c:pt>
                <c:pt idx="5269">
                  <c:v>62.686999999999998</c:v>
                </c:pt>
                <c:pt idx="5270">
                  <c:v>62.685000000000002</c:v>
                </c:pt>
                <c:pt idx="5271">
                  <c:v>62.692999999999998</c:v>
                </c:pt>
                <c:pt idx="5272">
                  <c:v>62.692999999999998</c:v>
                </c:pt>
                <c:pt idx="5273">
                  <c:v>62.697000000000003</c:v>
                </c:pt>
                <c:pt idx="5274">
                  <c:v>62.692</c:v>
                </c:pt>
                <c:pt idx="5275">
                  <c:v>62.692</c:v>
                </c:pt>
                <c:pt idx="5276">
                  <c:v>62.692</c:v>
                </c:pt>
                <c:pt idx="5277">
                  <c:v>62.692</c:v>
                </c:pt>
                <c:pt idx="5278">
                  <c:v>62.692999999999998</c:v>
                </c:pt>
                <c:pt idx="5279">
                  <c:v>62.692999999999998</c:v>
                </c:pt>
                <c:pt idx="5280">
                  <c:v>62.686</c:v>
                </c:pt>
                <c:pt idx="5281">
                  <c:v>62.7</c:v>
                </c:pt>
                <c:pt idx="5282">
                  <c:v>62.704999999999998</c:v>
                </c:pt>
                <c:pt idx="5283">
                  <c:v>62.704999999999998</c:v>
                </c:pt>
                <c:pt idx="5284">
                  <c:v>62.695</c:v>
                </c:pt>
                <c:pt idx="5285">
                  <c:v>62.695</c:v>
                </c:pt>
                <c:pt idx="5286">
                  <c:v>62.683999999999997</c:v>
                </c:pt>
                <c:pt idx="5287">
                  <c:v>62.683999999999997</c:v>
                </c:pt>
                <c:pt idx="5288">
                  <c:v>62.694000000000003</c:v>
                </c:pt>
                <c:pt idx="5289">
                  <c:v>62.698</c:v>
                </c:pt>
                <c:pt idx="5290">
                  <c:v>62.694000000000003</c:v>
                </c:pt>
                <c:pt idx="5291">
                  <c:v>62.694000000000003</c:v>
                </c:pt>
                <c:pt idx="5292">
                  <c:v>62.7</c:v>
                </c:pt>
                <c:pt idx="5293">
                  <c:v>62.7</c:v>
                </c:pt>
                <c:pt idx="5294">
                  <c:v>62.701999999999998</c:v>
                </c:pt>
                <c:pt idx="5295">
                  <c:v>62.701000000000001</c:v>
                </c:pt>
                <c:pt idx="5296">
                  <c:v>62.689</c:v>
                </c:pt>
                <c:pt idx="5297">
                  <c:v>62.692</c:v>
                </c:pt>
                <c:pt idx="5298">
                  <c:v>62.701999999999998</c:v>
                </c:pt>
                <c:pt idx="5299">
                  <c:v>62.701999999999998</c:v>
                </c:pt>
                <c:pt idx="5300">
                  <c:v>62.695999999999998</c:v>
                </c:pt>
                <c:pt idx="5301">
                  <c:v>62.695999999999998</c:v>
                </c:pt>
                <c:pt idx="5302">
                  <c:v>62.707000000000001</c:v>
                </c:pt>
                <c:pt idx="5303">
                  <c:v>62.707000000000001</c:v>
                </c:pt>
                <c:pt idx="5304">
                  <c:v>62.710999999999999</c:v>
                </c:pt>
                <c:pt idx="5305">
                  <c:v>62.710999999999999</c:v>
                </c:pt>
                <c:pt idx="5306">
                  <c:v>62.698999999999998</c:v>
                </c:pt>
                <c:pt idx="5307">
                  <c:v>62.704999999999998</c:v>
                </c:pt>
                <c:pt idx="5308">
                  <c:v>62.704999999999998</c:v>
                </c:pt>
                <c:pt idx="5309">
                  <c:v>62.707000000000001</c:v>
                </c:pt>
                <c:pt idx="5310">
                  <c:v>62.707000000000001</c:v>
                </c:pt>
                <c:pt idx="5311">
                  <c:v>62.72</c:v>
                </c:pt>
                <c:pt idx="5312">
                  <c:v>62.704000000000001</c:v>
                </c:pt>
                <c:pt idx="5313">
                  <c:v>62.704000000000001</c:v>
                </c:pt>
                <c:pt idx="5314">
                  <c:v>62.704000000000001</c:v>
                </c:pt>
                <c:pt idx="5315">
                  <c:v>62.710999999999999</c:v>
                </c:pt>
                <c:pt idx="5316">
                  <c:v>62.710999999999999</c:v>
                </c:pt>
                <c:pt idx="5317">
                  <c:v>62.706000000000003</c:v>
                </c:pt>
                <c:pt idx="5318">
                  <c:v>62.72</c:v>
                </c:pt>
                <c:pt idx="5319">
                  <c:v>62.72</c:v>
                </c:pt>
                <c:pt idx="5320">
                  <c:v>62.710999999999999</c:v>
                </c:pt>
                <c:pt idx="5321">
                  <c:v>62.718000000000004</c:v>
                </c:pt>
                <c:pt idx="5322">
                  <c:v>62.707999999999998</c:v>
                </c:pt>
                <c:pt idx="5323">
                  <c:v>62.707999999999998</c:v>
                </c:pt>
                <c:pt idx="5324">
                  <c:v>62.725000000000001</c:v>
                </c:pt>
                <c:pt idx="5325">
                  <c:v>62.725000000000001</c:v>
                </c:pt>
                <c:pt idx="5326">
                  <c:v>62.716000000000001</c:v>
                </c:pt>
                <c:pt idx="5327">
                  <c:v>62.716000000000001</c:v>
                </c:pt>
                <c:pt idx="5328">
                  <c:v>62.725999999999999</c:v>
                </c:pt>
                <c:pt idx="5329">
                  <c:v>62.725999999999999</c:v>
                </c:pt>
                <c:pt idx="5330">
                  <c:v>62.715000000000003</c:v>
                </c:pt>
                <c:pt idx="5331">
                  <c:v>62.715000000000003</c:v>
                </c:pt>
                <c:pt idx="5332">
                  <c:v>62.716000000000001</c:v>
                </c:pt>
                <c:pt idx="5333">
                  <c:v>62.716000000000001</c:v>
                </c:pt>
                <c:pt idx="5334">
                  <c:v>62.73</c:v>
                </c:pt>
                <c:pt idx="5335">
                  <c:v>62.723999999999997</c:v>
                </c:pt>
                <c:pt idx="5336">
                  <c:v>62.723999999999997</c:v>
                </c:pt>
                <c:pt idx="5337">
                  <c:v>62.723999999999997</c:v>
                </c:pt>
                <c:pt idx="5338">
                  <c:v>62.723999999999997</c:v>
                </c:pt>
                <c:pt idx="5339">
                  <c:v>62.72</c:v>
                </c:pt>
                <c:pt idx="5340">
                  <c:v>62.728999999999999</c:v>
                </c:pt>
                <c:pt idx="5341">
                  <c:v>62.73</c:v>
                </c:pt>
                <c:pt idx="5342">
                  <c:v>62.73</c:v>
                </c:pt>
                <c:pt idx="5343">
                  <c:v>62.72</c:v>
                </c:pt>
                <c:pt idx="5344">
                  <c:v>62.72</c:v>
                </c:pt>
                <c:pt idx="5345">
                  <c:v>62.74</c:v>
                </c:pt>
                <c:pt idx="5346">
                  <c:v>62.722999999999999</c:v>
                </c:pt>
                <c:pt idx="5347">
                  <c:v>62.726999999999997</c:v>
                </c:pt>
                <c:pt idx="5348">
                  <c:v>62.726999999999997</c:v>
                </c:pt>
                <c:pt idx="5349">
                  <c:v>62.731999999999999</c:v>
                </c:pt>
                <c:pt idx="5350">
                  <c:v>62.725999999999999</c:v>
                </c:pt>
                <c:pt idx="5351">
                  <c:v>62.723999999999997</c:v>
                </c:pt>
                <c:pt idx="5352">
                  <c:v>62.722999999999999</c:v>
                </c:pt>
                <c:pt idx="5353">
                  <c:v>62.722999999999999</c:v>
                </c:pt>
                <c:pt idx="5354">
                  <c:v>62.731000000000002</c:v>
                </c:pt>
                <c:pt idx="5355">
                  <c:v>62.731000000000002</c:v>
                </c:pt>
                <c:pt idx="5356">
                  <c:v>62.725000000000001</c:v>
                </c:pt>
                <c:pt idx="5357">
                  <c:v>62.725000000000001</c:v>
                </c:pt>
                <c:pt idx="5358">
                  <c:v>62.734999999999999</c:v>
                </c:pt>
                <c:pt idx="5359">
                  <c:v>62.725000000000001</c:v>
                </c:pt>
                <c:pt idx="5360">
                  <c:v>62.725000000000001</c:v>
                </c:pt>
                <c:pt idx="5361">
                  <c:v>62.732999999999997</c:v>
                </c:pt>
                <c:pt idx="5362">
                  <c:v>62.734000000000002</c:v>
                </c:pt>
                <c:pt idx="5363">
                  <c:v>62.734000000000002</c:v>
                </c:pt>
                <c:pt idx="5364">
                  <c:v>62.735999999999997</c:v>
                </c:pt>
                <c:pt idx="5365">
                  <c:v>62.735999999999997</c:v>
                </c:pt>
                <c:pt idx="5366">
                  <c:v>62.744999999999997</c:v>
                </c:pt>
                <c:pt idx="5367">
                  <c:v>62.737000000000002</c:v>
                </c:pt>
                <c:pt idx="5368">
                  <c:v>62.737000000000002</c:v>
                </c:pt>
                <c:pt idx="5369">
                  <c:v>62.734999999999999</c:v>
                </c:pt>
                <c:pt idx="5370">
                  <c:v>62.734999999999999</c:v>
                </c:pt>
                <c:pt idx="5371">
                  <c:v>62.731000000000002</c:v>
                </c:pt>
                <c:pt idx="5372">
                  <c:v>62.734000000000002</c:v>
                </c:pt>
                <c:pt idx="5373">
                  <c:v>62.734999999999999</c:v>
                </c:pt>
                <c:pt idx="5374">
                  <c:v>62.734999999999999</c:v>
                </c:pt>
                <c:pt idx="5375">
                  <c:v>62.735999999999997</c:v>
                </c:pt>
                <c:pt idx="5376">
                  <c:v>62.735999999999997</c:v>
                </c:pt>
                <c:pt idx="5377">
                  <c:v>62.747999999999998</c:v>
                </c:pt>
                <c:pt idx="5378">
                  <c:v>62.747999999999998</c:v>
                </c:pt>
                <c:pt idx="5379">
                  <c:v>62.738</c:v>
                </c:pt>
                <c:pt idx="5380">
                  <c:v>62.738</c:v>
                </c:pt>
                <c:pt idx="5381">
                  <c:v>62.734999999999999</c:v>
                </c:pt>
                <c:pt idx="5382">
                  <c:v>62.738</c:v>
                </c:pt>
                <c:pt idx="5383">
                  <c:v>62.738</c:v>
                </c:pt>
                <c:pt idx="5384">
                  <c:v>62.738</c:v>
                </c:pt>
                <c:pt idx="5385">
                  <c:v>62.744</c:v>
                </c:pt>
                <c:pt idx="5386">
                  <c:v>62.744</c:v>
                </c:pt>
                <c:pt idx="5387">
                  <c:v>62.743000000000002</c:v>
                </c:pt>
                <c:pt idx="5388">
                  <c:v>62.74</c:v>
                </c:pt>
                <c:pt idx="5389">
                  <c:v>62.758000000000003</c:v>
                </c:pt>
                <c:pt idx="5390">
                  <c:v>62.741999999999997</c:v>
                </c:pt>
                <c:pt idx="5391">
                  <c:v>62.741999999999997</c:v>
                </c:pt>
                <c:pt idx="5392">
                  <c:v>62.756999999999998</c:v>
                </c:pt>
                <c:pt idx="5393">
                  <c:v>62.744999999999997</c:v>
                </c:pt>
                <c:pt idx="5394">
                  <c:v>62.744999999999997</c:v>
                </c:pt>
                <c:pt idx="5395">
                  <c:v>62.750999999999998</c:v>
                </c:pt>
                <c:pt idx="5396">
                  <c:v>62.750999999999998</c:v>
                </c:pt>
                <c:pt idx="5397">
                  <c:v>62.750999999999998</c:v>
                </c:pt>
                <c:pt idx="5398">
                  <c:v>62.758000000000003</c:v>
                </c:pt>
                <c:pt idx="5399">
                  <c:v>62.758000000000003</c:v>
                </c:pt>
                <c:pt idx="5400">
                  <c:v>62.752000000000002</c:v>
                </c:pt>
                <c:pt idx="5401">
                  <c:v>62.762</c:v>
                </c:pt>
                <c:pt idx="5402">
                  <c:v>62.762</c:v>
                </c:pt>
                <c:pt idx="5403">
                  <c:v>62.753999999999998</c:v>
                </c:pt>
                <c:pt idx="5404">
                  <c:v>62.76</c:v>
                </c:pt>
                <c:pt idx="5405">
                  <c:v>62.76</c:v>
                </c:pt>
                <c:pt idx="5406">
                  <c:v>62.753</c:v>
                </c:pt>
                <c:pt idx="5407">
                  <c:v>62.753</c:v>
                </c:pt>
                <c:pt idx="5408">
                  <c:v>62.76</c:v>
                </c:pt>
                <c:pt idx="5409">
                  <c:v>62.76</c:v>
                </c:pt>
                <c:pt idx="5410">
                  <c:v>62.755000000000003</c:v>
                </c:pt>
                <c:pt idx="5411">
                  <c:v>62.764000000000003</c:v>
                </c:pt>
                <c:pt idx="5412">
                  <c:v>62.764000000000003</c:v>
                </c:pt>
                <c:pt idx="5413">
                  <c:v>62.761000000000003</c:v>
                </c:pt>
                <c:pt idx="5414">
                  <c:v>62.77</c:v>
                </c:pt>
                <c:pt idx="5415">
                  <c:v>62.77</c:v>
                </c:pt>
                <c:pt idx="5416">
                  <c:v>62.768000000000001</c:v>
                </c:pt>
                <c:pt idx="5417">
                  <c:v>62.768000000000001</c:v>
                </c:pt>
                <c:pt idx="5418">
                  <c:v>62.759</c:v>
                </c:pt>
                <c:pt idx="5419">
                  <c:v>62.755000000000003</c:v>
                </c:pt>
                <c:pt idx="5420">
                  <c:v>62.755000000000003</c:v>
                </c:pt>
                <c:pt idx="5421">
                  <c:v>62.771999999999998</c:v>
                </c:pt>
                <c:pt idx="5422">
                  <c:v>62.771999999999998</c:v>
                </c:pt>
                <c:pt idx="5423">
                  <c:v>62.755000000000003</c:v>
                </c:pt>
                <c:pt idx="5424">
                  <c:v>62.755000000000003</c:v>
                </c:pt>
                <c:pt idx="5425">
                  <c:v>62.765999999999998</c:v>
                </c:pt>
                <c:pt idx="5426">
                  <c:v>62.765999999999998</c:v>
                </c:pt>
                <c:pt idx="5427">
                  <c:v>62.762</c:v>
                </c:pt>
                <c:pt idx="5428">
                  <c:v>62.768000000000001</c:v>
                </c:pt>
                <c:pt idx="5429">
                  <c:v>62.768000000000001</c:v>
                </c:pt>
                <c:pt idx="5430">
                  <c:v>62.768999999999998</c:v>
                </c:pt>
                <c:pt idx="5431">
                  <c:v>62.774000000000001</c:v>
                </c:pt>
                <c:pt idx="5432">
                  <c:v>62.767000000000003</c:v>
                </c:pt>
                <c:pt idx="5433">
                  <c:v>62.767000000000003</c:v>
                </c:pt>
                <c:pt idx="5434">
                  <c:v>62.779000000000003</c:v>
                </c:pt>
                <c:pt idx="5435">
                  <c:v>62.779000000000003</c:v>
                </c:pt>
                <c:pt idx="5436">
                  <c:v>62.767000000000003</c:v>
                </c:pt>
                <c:pt idx="5437">
                  <c:v>62.78</c:v>
                </c:pt>
                <c:pt idx="5438">
                  <c:v>62.78</c:v>
                </c:pt>
                <c:pt idx="5439">
                  <c:v>62.768000000000001</c:v>
                </c:pt>
                <c:pt idx="5440">
                  <c:v>62.768000000000001</c:v>
                </c:pt>
                <c:pt idx="5441">
                  <c:v>62.781999999999996</c:v>
                </c:pt>
                <c:pt idx="5442">
                  <c:v>62.781999999999996</c:v>
                </c:pt>
                <c:pt idx="5443">
                  <c:v>62.774999999999999</c:v>
                </c:pt>
                <c:pt idx="5444">
                  <c:v>62.774999999999999</c:v>
                </c:pt>
                <c:pt idx="5445">
                  <c:v>62.789000000000001</c:v>
                </c:pt>
                <c:pt idx="5446">
                  <c:v>62.789000000000001</c:v>
                </c:pt>
                <c:pt idx="5447">
                  <c:v>62.780999999999999</c:v>
                </c:pt>
                <c:pt idx="5448">
                  <c:v>62.780999999999999</c:v>
                </c:pt>
                <c:pt idx="5449">
                  <c:v>62.779000000000003</c:v>
                </c:pt>
                <c:pt idx="5450">
                  <c:v>62.779000000000003</c:v>
                </c:pt>
                <c:pt idx="5451">
                  <c:v>62.786999999999999</c:v>
                </c:pt>
                <c:pt idx="5452">
                  <c:v>62.780999999999999</c:v>
                </c:pt>
                <c:pt idx="5453">
                  <c:v>62.780999999999999</c:v>
                </c:pt>
                <c:pt idx="5454">
                  <c:v>62.780999999999999</c:v>
                </c:pt>
                <c:pt idx="5455">
                  <c:v>62.780999999999999</c:v>
                </c:pt>
                <c:pt idx="5456">
                  <c:v>62.780999999999999</c:v>
                </c:pt>
                <c:pt idx="5457">
                  <c:v>62.792999999999999</c:v>
                </c:pt>
                <c:pt idx="5458">
                  <c:v>62.792999999999999</c:v>
                </c:pt>
                <c:pt idx="5459">
                  <c:v>62.78</c:v>
                </c:pt>
                <c:pt idx="5460">
                  <c:v>62.78</c:v>
                </c:pt>
                <c:pt idx="5461">
                  <c:v>62.793999999999997</c:v>
                </c:pt>
                <c:pt idx="5462">
                  <c:v>62.793999999999997</c:v>
                </c:pt>
                <c:pt idx="5463">
                  <c:v>62.787999999999997</c:v>
                </c:pt>
                <c:pt idx="5464">
                  <c:v>62.787999999999997</c:v>
                </c:pt>
                <c:pt idx="5465">
                  <c:v>62.787999999999997</c:v>
                </c:pt>
                <c:pt idx="5466">
                  <c:v>62.783000000000001</c:v>
                </c:pt>
                <c:pt idx="5467">
                  <c:v>62.783000000000001</c:v>
                </c:pt>
                <c:pt idx="5468">
                  <c:v>62.784999999999997</c:v>
                </c:pt>
                <c:pt idx="5469">
                  <c:v>62.79</c:v>
                </c:pt>
                <c:pt idx="5470">
                  <c:v>62.787999999999997</c:v>
                </c:pt>
                <c:pt idx="5471">
                  <c:v>62.790999999999997</c:v>
                </c:pt>
                <c:pt idx="5472">
                  <c:v>62.79</c:v>
                </c:pt>
                <c:pt idx="5473">
                  <c:v>62.783999999999999</c:v>
                </c:pt>
                <c:pt idx="5474">
                  <c:v>62.783999999999999</c:v>
                </c:pt>
                <c:pt idx="5475">
                  <c:v>62.8</c:v>
                </c:pt>
                <c:pt idx="5476">
                  <c:v>62.792000000000002</c:v>
                </c:pt>
                <c:pt idx="5477">
                  <c:v>62.798999999999999</c:v>
                </c:pt>
                <c:pt idx="5478">
                  <c:v>62.798999999999999</c:v>
                </c:pt>
                <c:pt idx="5479">
                  <c:v>62.796999999999997</c:v>
                </c:pt>
                <c:pt idx="5480">
                  <c:v>62.801000000000002</c:v>
                </c:pt>
                <c:pt idx="5481">
                  <c:v>62.801000000000002</c:v>
                </c:pt>
                <c:pt idx="5482">
                  <c:v>62.796999999999997</c:v>
                </c:pt>
                <c:pt idx="5483">
                  <c:v>62.796999999999997</c:v>
                </c:pt>
                <c:pt idx="5484">
                  <c:v>62.802</c:v>
                </c:pt>
                <c:pt idx="5485">
                  <c:v>62.801000000000002</c:v>
                </c:pt>
                <c:pt idx="5486">
                  <c:v>62.8</c:v>
                </c:pt>
                <c:pt idx="5487">
                  <c:v>62.8</c:v>
                </c:pt>
                <c:pt idx="5488">
                  <c:v>62.801000000000002</c:v>
                </c:pt>
                <c:pt idx="5489">
                  <c:v>62.801000000000002</c:v>
                </c:pt>
                <c:pt idx="5490">
                  <c:v>62.805</c:v>
                </c:pt>
                <c:pt idx="5491">
                  <c:v>62.805</c:v>
                </c:pt>
                <c:pt idx="5492">
                  <c:v>62.802</c:v>
                </c:pt>
                <c:pt idx="5493">
                  <c:v>62.802</c:v>
                </c:pt>
                <c:pt idx="5494">
                  <c:v>62.813000000000002</c:v>
                </c:pt>
                <c:pt idx="5495">
                  <c:v>62.813000000000002</c:v>
                </c:pt>
                <c:pt idx="5496">
                  <c:v>62.798000000000002</c:v>
                </c:pt>
                <c:pt idx="5497">
                  <c:v>62.798000000000002</c:v>
                </c:pt>
                <c:pt idx="5498">
                  <c:v>62.802999999999997</c:v>
                </c:pt>
                <c:pt idx="5499">
                  <c:v>62.81</c:v>
                </c:pt>
                <c:pt idx="5500">
                  <c:v>62.81</c:v>
                </c:pt>
                <c:pt idx="5501">
                  <c:v>62.805</c:v>
                </c:pt>
                <c:pt idx="5502">
                  <c:v>62.802</c:v>
                </c:pt>
                <c:pt idx="5503">
                  <c:v>62.813000000000002</c:v>
                </c:pt>
                <c:pt idx="5504">
                  <c:v>62.813000000000002</c:v>
                </c:pt>
                <c:pt idx="5505">
                  <c:v>62.820999999999998</c:v>
                </c:pt>
                <c:pt idx="5506">
                  <c:v>62.814999999999998</c:v>
                </c:pt>
                <c:pt idx="5507">
                  <c:v>62.814999999999998</c:v>
                </c:pt>
                <c:pt idx="5508">
                  <c:v>62.808</c:v>
                </c:pt>
                <c:pt idx="5509">
                  <c:v>62.808999999999997</c:v>
                </c:pt>
                <c:pt idx="5510">
                  <c:v>62.817</c:v>
                </c:pt>
                <c:pt idx="5511">
                  <c:v>62.814999999999998</c:v>
                </c:pt>
                <c:pt idx="5512">
                  <c:v>62.814</c:v>
                </c:pt>
                <c:pt idx="5513">
                  <c:v>62.814999999999998</c:v>
                </c:pt>
                <c:pt idx="5514">
                  <c:v>62.814999999999998</c:v>
                </c:pt>
                <c:pt idx="5515">
                  <c:v>62.808</c:v>
                </c:pt>
                <c:pt idx="5516">
                  <c:v>62.808</c:v>
                </c:pt>
                <c:pt idx="5517">
                  <c:v>62.820999999999998</c:v>
                </c:pt>
                <c:pt idx="5518">
                  <c:v>62.816000000000003</c:v>
                </c:pt>
                <c:pt idx="5519">
                  <c:v>62.816000000000003</c:v>
                </c:pt>
                <c:pt idx="5520">
                  <c:v>62.816000000000003</c:v>
                </c:pt>
                <c:pt idx="5521">
                  <c:v>62.816000000000003</c:v>
                </c:pt>
                <c:pt idx="5522">
                  <c:v>62.820999999999998</c:v>
                </c:pt>
                <c:pt idx="5523">
                  <c:v>62.820999999999998</c:v>
                </c:pt>
                <c:pt idx="5524">
                  <c:v>62.826000000000001</c:v>
                </c:pt>
                <c:pt idx="5525">
                  <c:v>62.817</c:v>
                </c:pt>
                <c:pt idx="5526">
                  <c:v>62.823999999999998</c:v>
                </c:pt>
                <c:pt idx="5527">
                  <c:v>62.823999999999998</c:v>
                </c:pt>
                <c:pt idx="5528">
                  <c:v>62.813000000000002</c:v>
                </c:pt>
                <c:pt idx="5529">
                  <c:v>62.813000000000002</c:v>
                </c:pt>
                <c:pt idx="5530">
                  <c:v>62.825000000000003</c:v>
                </c:pt>
                <c:pt idx="5531">
                  <c:v>62.825000000000003</c:v>
                </c:pt>
                <c:pt idx="5532">
                  <c:v>62.829000000000001</c:v>
                </c:pt>
                <c:pt idx="5533">
                  <c:v>62.826999999999998</c:v>
                </c:pt>
                <c:pt idx="5534">
                  <c:v>62.826999999999998</c:v>
                </c:pt>
                <c:pt idx="5535">
                  <c:v>62.843000000000004</c:v>
                </c:pt>
                <c:pt idx="5536">
                  <c:v>62.829000000000001</c:v>
                </c:pt>
                <c:pt idx="5537">
                  <c:v>62.829000000000001</c:v>
                </c:pt>
                <c:pt idx="5538">
                  <c:v>62.832999999999998</c:v>
                </c:pt>
                <c:pt idx="5539">
                  <c:v>62.829000000000001</c:v>
                </c:pt>
                <c:pt idx="5540">
                  <c:v>62.834000000000003</c:v>
                </c:pt>
                <c:pt idx="5541">
                  <c:v>62.835000000000001</c:v>
                </c:pt>
                <c:pt idx="5542">
                  <c:v>62.835000000000001</c:v>
                </c:pt>
                <c:pt idx="5543">
                  <c:v>62.835000000000001</c:v>
                </c:pt>
                <c:pt idx="5544">
                  <c:v>62.835999999999999</c:v>
                </c:pt>
                <c:pt idx="5545">
                  <c:v>62.835999999999999</c:v>
                </c:pt>
                <c:pt idx="5546">
                  <c:v>62.835999999999999</c:v>
                </c:pt>
                <c:pt idx="5547">
                  <c:v>62.838000000000001</c:v>
                </c:pt>
                <c:pt idx="5548">
                  <c:v>62.838999999999999</c:v>
                </c:pt>
                <c:pt idx="5549">
                  <c:v>62.835999999999999</c:v>
                </c:pt>
                <c:pt idx="5550">
                  <c:v>62.835999999999999</c:v>
                </c:pt>
                <c:pt idx="5551">
                  <c:v>62.841999999999999</c:v>
                </c:pt>
                <c:pt idx="5552">
                  <c:v>62.844999999999999</c:v>
                </c:pt>
                <c:pt idx="5553">
                  <c:v>62.831000000000003</c:v>
                </c:pt>
                <c:pt idx="5554">
                  <c:v>62.85</c:v>
                </c:pt>
                <c:pt idx="5555">
                  <c:v>62.85</c:v>
                </c:pt>
                <c:pt idx="5556">
                  <c:v>62.843000000000004</c:v>
                </c:pt>
                <c:pt idx="5557">
                  <c:v>62.844999999999999</c:v>
                </c:pt>
                <c:pt idx="5558">
                  <c:v>62.844999999999999</c:v>
                </c:pt>
                <c:pt idx="5559">
                  <c:v>62.841999999999999</c:v>
                </c:pt>
                <c:pt idx="5560">
                  <c:v>62.841999999999999</c:v>
                </c:pt>
                <c:pt idx="5561">
                  <c:v>62.844999999999999</c:v>
                </c:pt>
                <c:pt idx="5562">
                  <c:v>62.844999999999999</c:v>
                </c:pt>
                <c:pt idx="5563">
                  <c:v>62.844999999999999</c:v>
                </c:pt>
                <c:pt idx="5564">
                  <c:v>62.84</c:v>
                </c:pt>
                <c:pt idx="5565">
                  <c:v>62.84</c:v>
                </c:pt>
                <c:pt idx="5566">
                  <c:v>62.843000000000004</c:v>
                </c:pt>
                <c:pt idx="5567">
                  <c:v>62.843000000000004</c:v>
                </c:pt>
                <c:pt idx="5568">
                  <c:v>62.850999999999999</c:v>
                </c:pt>
                <c:pt idx="5569">
                  <c:v>62.847000000000001</c:v>
                </c:pt>
                <c:pt idx="5570">
                  <c:v>62.847000000000001</c:v>
                </c:pt>
                <c:pt idx="5571">
                  <c:v>62.853000000000002</c:v>
                </c:pt>
                <c:pt idx="5572">
                  <c:v>62.844999999999999</c:v>
                </c:pt>
                <c:pt idx="5573">
                  <c:v>62.844999999999999</c:v>
                </c:pt>
                <c:pt idx="5574">
                  <c:v>62.85</c:v>
                </c:pt>
                <c:pt idx="5575">
                  <c:v>62.85</c:v>
                </c:pt>
                <c:pt idx="5576">
                  <c:v>62.851999999999997</c:v>
                </c:pt>
                <c:pt idx="5577">
                  <c:v>62.856999999999999</c:v>
                </c:pt>
                <c:pt idx="5578">
                  <c:v>62.854999999999997</c:v>
                </c:pt>
                <c:pt idx="5579">
                  <c:v>62.850999999999999</c:v>
                </c:pt>
                <c:pt idx="5580">
                  <c:v>62.860999999999997</c:v>
                </c:pt>
                <c:pt idx="5581">
                  <c:v>62.860999999999997</c:v>
                </c:pt>
                <c:pt idx="5582">
                  <c:v>62.853000000000002</c:v>
                </c:pt>
                <c:pt idx="5583">
                  <c:v>62.860999999999997</c:v>
                </c:pt>
                <c:pt idx="5584">
                  <c:v>62.860999999999997</c:v>
                </c:pt>
                <c:pt idx="5585">
                  <c:v>62.854999999999997</c:v>
                </c:pt>
                <c:pt idx="5586">
                  <c:v>62.859000000000002</c:v>
                </c:pt>
                <c:pt idx="5587">
                  <c:v>62.859000000000002</c:v>
                </c:pt>
                <c:pt idx="5588">
                  <c:v>62.862000000000002</c:v>
                </c:pt>
                <c:pt idx="5589">
                  <c:v>62.851999999999997</c:v>
                </c:pt>
                <c:pt idx="5590">
                  <c:v>62.851999999999997</c:v>
                </c:pt>
                <c:pt idx="5591">
                  <c:v>62.868000000000002</c:v>
                </c:pt>
                <c:pt idx="5592">
                  <c:v>62.868000000000002</c:v>
                </c:pt>
                <c:pt idx="5593">
                  <c:v>62.869</c:v>
                </c:pt>
                <c:pt idx="5594">
                  <c:v>62.866</c:v>
                </c:pt>
                <c:pt idx="5595">
                  <c:v>62.866</c:v>
                </c:pt>
                <c:pt idx="5596">
                  <c:v>62.863999999999997</c:v>
                </c:pt>
                <c:pt idx="5597">
                  <c:v>62.863999999999997</c:v>
                </c:pt>
                <c:pt idx="5598">
                  <c:v>62.862000000000002</c:v>
                </c:pt>
                <c:pt idx="5599">
                  <c:v>62.862000000000002</c:v>
                </c:pt>
                <c:pt idx="5600">
                  <c:v>62.871000000000002</c:v>
                </c:pt>
                <c:pt idx="5601">
                  <c:v>62.868000000000002</c:v>
                </c:pt>
                <c:pt idx="5602">
                  <c:v>62.868000000000002</c:v>
                </c:pt>
                <c:pt idx="5603">
                  <c:v>62.862000000000002</c:v>
                </c:pt>
                <c:pt idx="5604">
                  <c:v>62.875999999999998</c:v>
                </c:pt>
                <c:pt idx="5605">
                  <c:v>62.872</c:v>
                </c:pt>
                <c:pt idx="5606">
                  <c:v>62.872999999999998</c:v>
                </c:pt>
                <c:pt idx="5607">
                  <c:v>62.872999999999998</c:v>
                </c:pt>
                <c:pt idx="5608">
                  <c:v>62.868000000000002</c:v>
                </c:pt>
                <c:pt idx="5609">
                  <c:v>62.866</c:v>
                </c:pt>
                <c:pt idx="5610">
                  <c:v>62.866</c:v>
                </c:pt>
                <c:pt idx="5611">
                  <c:v>62.875</c:v>
                </c:pt>
                <c:pt idx="5612">
                  <c:v>62.869</c:v>
                </c:pt>
                <c:pt idx="5613">
                  <c:v>62.869</c:v>
                </c:pt>
                <c:pt idx="5614">
                  <c:v>62.877000000000002</c:v>
                </c:pt>
                <c:pt idx="5615">
                  <c:v>62.877000000000002</c:v>
                </c:pt>
                <c:pt idx="5616">
                  <c:v>62.881999999999998</c:v>
                </c:pt>
                <c:pt idx="5617">
                  <c:v>62.884999999999998</c:v>
                </c:pt>
                <c:pt idx="5618">
                  <c:v>62.884999999999998</c:v>
                </c:pt>
                <c:pt idx="5619">
                  <c:v>62.875999999999998</c:v>
                </c:pt>
                <c:pt idx="5620">
                  <c:v>62.875999999999998</c:v>
                </c:pt>
                <c:pt idx="5621">
                  <c:v>62.881999999999998</c:v>
                </c:pt>
                <c:pt idx="5622">
                  <c:v>62.881</c:v>
                </c:pt>
                <c:pt idx="5623">
                  <c:v>62.881</c:v>
                </c:pt>
                <c:pt idx="5624">
                  <c:v>62.884</c:v>
                </c:pt>
                <c:pt idx="5625">
                  <c:v>62.884</c:v>
                </c:pt>
                <c:pt idx="5626">
                  <c:v>62.886000000000003</c:v>
                </c:pt>
                <c:pt idx="5627">
                  <c:v>62.886000000000003</c:v>
                </c:pt>
                <c:pt idx="5628">
                  <c:v>62.878999999999998</c:v>
                </c:pt>
                <c:pt idx="5629">
                  <c:v>62.88</c:v>
                </c:pt>
                <c:pt idx="5630">
                  <c:v>62.887999999999998</c:v>
                </c:pt>
                <c:pt idx="5631">
                  <c:v>62.887999999999998</c:v>
                </c:pt>
                <c:pt idx="5632">
                  <c:v>62.887</c:v>
                </c:pt>
                <c:pt idx="5633">
                  <c:v>62.886000000000003</c:v>
                </c:pt>
                <c:pt idx="5634">
                  <c:v>62.886000000000003</c:v>
                </c:pt>
                <c:pt idx="5635">
                  <c:v>62.884</c:v>
                </c:pt>
                <c:pt idx="5636">
                  <c:v>62.890999999999998</c:v>
                </c:pt>
                <c:pt idx="5637">
                  <c:v>62.893000000000001</c:v>
                </c:pt>
                <c:pt idx="5638">
                  <c:v>62.893000000000001</c:v>
                </c:pt>
                <c:pt idx="5639">
                  <c:v>62.889000000000003</c:v>
                </c:pt>
                <c:pt idx="5640">
                  <c:v>62.889000000000003</c:v>
                </c:pt>
                <c:pt idx="5641">
                  <c:v>62.890999999999998</c:v>
                </c:pt>
                <c:pt idx="5642">
                  <c:v>62.890999999999998</c:v>
                </c:pt>
                <c:pt idx="5643">
                  <c:v>62.893999999999998</c:v>
                </c:pt>
                <c:pt idx="5644">
                  <c:v>62.896000000000001</c:v>
                </c:pt>
                <c:pt idx="5645">
                  <c:v>62.896000000000001</c:v>
                </c:pt>
                <c:pt idx="5646">
                  <c:v>62.898000000000003</c:v>
                </c:pt>
                <c:pt idx="5647">
                  <c:v>62.902999999999999</c:v>
                </c:pt>
                <c:pt idx="5648">
                  <c:v>62.902999999999999</c:v>
                </c:pt>
                <c:pt idx="5649">
                  <c:v>62.893999999999998</c:v>
                </c:pt>
                <c:pt idx="5650">
                  <c:v>62.893999999999998</c:v>
                </c:pt>
                <c:pt idx="5651">
                  <c:v>62.905999999999999</c:v>
                </c:pt>
                <c:pt idx="5652">
                  <c:v>62.905999999999999</c:v>
                </c:pt>
                <c:pt idx="5653">
                  <c:v>62.912999999999997</c:v>
                </c:pt>
                <c:pt idx="5654">
                  <c:v>62.9</c:v>
                </c:pt>
                <c:pt idx="5655">
                  <c:v>62.9</c:v>
                </c:pt>
                <c:pt idx="5656">
                  <c:v>62.899000000000001</c:v>
                </c:pt>
                <c:pt idx="5657">
                  <c:v>62.899000000000001</c:v>
                </c:pt>
                <c:pt idx="5658">
                  <c:v>62.896999999999998</c:v>
                </c:pt>
                <c:pt idx="5659">
                  <c:v>62.896999999999998</c:v>
                </c:pt>
                <c:pt idx="5660">
                  <c:v>62.911000000000001</c:v>
                </c:pt>
                <c:pt idx="5661">
                  <c:v>62.911000000000001</c:v>
                </c:pt>
                <c:pt idx="5662">
                  <c:v>62.904000000000003</c:v>
                </c:pt>
                <c:pt idx="5663">
                  <c:v>62.912999999999997</c:v>
                </c:pt>
                <c:pt idx="5664">
                  <c:v>62.914000000000001</c:v>
                </c:pt>
                <c:pt idx="5665">
                  <c:v>62.914000000000001</c:v>
                </c:pt>
                <c:pt idx="5666">
                  <c:v>62.908000000000001</c:v>
                </c:pt>
                <c:pt idx="5667">
                  <c:v>62.908000000000001</c:v>
                </c:pt>
                <c:pt idx="5668">
                  <c:v>62.902999999999999</c:v>
                </c:pt>
                <c:pt idx="5669">
                  <c:v>62.902999999999999</c:v>
                </c:pt>
                <c:pt idx="5670">
                  <c:v>62.91</c:v>
                </c:pt>
                <c:pt idx="5671">
                  <c:v>62.914000000000001</c:v>
                </c:pt>
                <c:pt idx="5672">
                  <c:v>62.911999999999999</c:v>
                </c:pt>
                <c:pt idx="5673">
                  <c:v>62.914999999999999</c:v>
                </c:pt>
                <c:pt idx="5674">
                  <c:v>62.914999999999999</c:v>
                </c:pt>
                <c:pt idx="5675">
                  <c:v>62.912999999999997</c:v>
                </c:pt>
                <c:pt idx="5676">
                  <c:v>62.912999999999997</c:v>
                </c:pt>
                <c:pt idx="5677">
                  <c:v>62.905999999999999</c:v>
                </c:pt>
                <c:pt idx="5678">
                  <c:v>62.91</c:v>
                </c:pt>
                <c:pt idx="5679">
                  <c:v>62.91</c:v>
                </c:pt>
                <c:pt idx="5680">
                  <c:v>62.917000000000002</c:v>
                </c:pt>
                <c:pt idx="5681">
                  <c:v>62.917000000000002</c:v>
                </c:pt>
                <c:pt idx="5682">
                  <c:v>62.917999999999999</c:v>
                </c:pt>
                <c:pt idx="5683">
                  <c:v>62.915999999999997</c:v>
                </c:pt>
                <c:pt idx="5684">
                  <c:v>62.915999999999997</c:v>
                </c:pt>
                <c:pt idx="5685">
                  <c:v>62.917999999999999</c:v>
                </c:pt>
                <c:pt idx="5686">
                  <c:v>62.92</c:v>
                </c:pt>
                <c:pt idx="5687">
                  <c:v>62.92</c:v>
                </c:pt>
                <c:pt idx="5688">
                  <c:v>62.917999999999999</c:v>
                </c:pt>
                <c:pt idx="5689">
                  <c:v>62.917999999999999</c:v>
                </c:pt>
                <c:pt idx="5690">
                  <c:v>62.92</c:v>
                </c:pt>
                <c:pt idx="5691">
                  <c:v>62.911000000000001</c:v>
                </c:pt>
                <c:pt idx="5692">
                  <c:v>62.921999999999997</c:v>
                </c:pt>
                <c:pt idx="5693">
                  <c:v>62.921999999999997</c:v>
                </c:pt>
                <c:pt idx="5694">
                  <c:v>62.923000000000002</c:v>
                </c:pt>
                <c:pt idx="5695">
                  <c:v>62.923000000000002</c:v>
                </c:pt>
                <c:pt idx="5696">
                  <c:v>62.923000000000002</c:v>
                </c:pt>
                <c:pt idx="5697">
                  <c:v>62.923000000000002</c:v>
                </c:pt>
                <c:pt idx="5698">
                  <c:v>62.929000000000002</c:v>
                </c:pt>
                <c:pt idx="5699">
                  <c:v>62.929000000000002</c:v>
                </c:pt>
                <c:pt idx="5700">
                  <c:v>62.927999999999997</c:v>
                </c:pt>
                <c:pt idx="5701">
                  <c:v>62.927999999999997</c:v>
                </c:pt>
                <c:pt idx="5702">
                  <c:v>62.923000000000002</c:v>
                </c:pt>
                <c:pt idx="5703">
                  <c:v>62.923000000000002</c:v>
                </c:pt>
                <c:pt idx="5704">
                  <c:v>62.933999999999997</c:v>
                </c:pt>
                <c:pt idx="5705">
                  <c:v>62.933</c:v>
                </c:pt>
                <c:pt idx="5706">
                  <c:v>62.933</c:v>
                </c:pt>
                <c:pt idx="5707">
                  <c:v>62.936</c:v>
                </c:pt>
                <c:pt idx="5708">
                  <c:v>62.93</c:v>
                </c:pt>
                <c:pt idx="5709">
                  <c:v>62.93</c:v>
                </c:pt>
                <c:pt idx="5710">
                  <c:v>62.94</c:v>
                </c:pt>
                <c:pt idx="5711">
                  <c:v>62.935000000000002</c:v>
                </c:pt>
                <c:pt idx="5712">
                  <c:v>62.935000000000002</c:v>
                </c:pt>
                <c:pt idx="5713">
                  <c:v>62.939</c:v>
                </c:pt>
                <c:pt idx="5714">
                  <c:v>62.939</c:v>
                </c:pt>
                <c:pt idx="5715">
                  <c:v>62.929000000000002</c:v>
                </c:pt>
                <c:pt idx="5716">
                  <c:v>62.929000000000002</c:v>
                </c:pt>
                <c:pt idx="5717">
                  <c:v>62.95</c:v>
                </c:pt>
                <c:pt idx="5718">
                  <c:v>62.95</c:v>
                </c:pt>
                <c:pt idx="5719">
                  <c:v>62.936999999999998</c:v>
                </c:pt>
                <c:pt idx="5720">
                  <c:v>62.936999999999998</c:v>
                </c:pt>
                <c:pt idx="5721">
                  <c:v>62.942</c:v>
                </c:pt>
                <c:pt idx="5722">
                  <c:v>62.942</c:v>
                </c:pt>
                <c:pt idx="5723">
                  <c:v>62.942</c:v>
                </c:pt>
                <c:pt idx="5724">
                  <c:v>62.935000000000002</c:v>
                </c:pt>
                <c:pt idx="5725">
                  <c:v>62.935000000000002</c:v>
                </c:pt>
                <c:pt idx="5726">
                  <c:v>62.95</c:v>
                </c:pt>
                <c:pt idx="5727">
                  <c:v>62.945</c:v>
                </c:pt>
                <c:pt idx="5728">
                  <c:v>62.94</c:v>
                </c:pt>
                <c:pt idx="5729">
                  <c:v>62.94</c:v>
                </c:pt>
                <c:pt idx="5730">
                  <c:v>62.95</c:v>
                </c:pt>
                <c:pt idx="5731">
                  <c:v>62.944000000000003</c:v>
                </c:pt>
                <c:pt idx="5732">
                  <c:v>62.944000000000003</c:v>
                </c:pt>
                <c:pt idx="5733">
                  <c:v>62.954999999999998</c:v>
                </c:pt>
                <c:pt idx="5734">
                  <c:v>62.954999999999998</c:v>
                </c:pt>
                <c:pt idx="5735">
                  <c:v>62.95</c:v>
                </c:pt>
                <c:pt idx="5736">
                  <c:v>62.953000000000003</c:v>
                </c:pt>
                <c:pt idx="5737">
                  <c:v>62.953000000000003</c:v>
                </c:pt>
                <c:pt idx="5738">
                  <c:v>62.945</c:v>
                </c:pt>
                <c:pt idx="5739">
                  <c:v>62.951000000000001</c:v>
                </c:pt>
                <c:pt idx="5740">
                  <c:v>62.957000000000001</c:v>
                </c:pt>
                <c:pt idx="5741">
                  <c:v>62.945</c:v>
                </c:pt>
                <c:pt idx="5742">
                  <c:v>62.945</c:v>
                </c:pt>
                <c:pt idx="5743">
                  <c:v>62.951000000000001</c:v>
                </c:pt>
                <c:pt idx="5744">
                  <c:v>62.953000000000003</c:v>
                </c:pt>
                <c:pt idx="5745">
                  <c:v>62.953000000000003</c:v>
                </c:pt>
                <c:pt idx="5746">
                  <c:v>62.96</c:v>
                </c:pt>
                <c:pt idx="5747">
                  <c:v>62.96</c:v>
                </c:pt>
                <c:pt idx="5748">
                  <c:v>62.957000000000001</c:v>
                </c:pt>
                <c:pt idx="5749">
                  <c:v>62.956000000000003</c:v>
                </c:pt>
                <c:pt idx="5750">
                  <c:v>62.956000000000003</c:v>
                </c:pt>
                <c:pt idx="5751">
                  <c:v>62.966000000000001</c:v>
                </c:pt>
                <c:pt idx="5752">
                  <c:v>62.953000000000003</c:v>
                </c:pt>
                <c:pt idx="5753">
                  <c:v>62.969000000000001</c:v>
                </c:pt>
                <c:pt idx="5754">
                  <c:v>62.969000000000001</c:v>
                </c:pt>
                <c:pt idx="5755">
                  <c:v>62.960999999999999</c:v>
                </c:pt>
                <c:pt idx="5756">
                  <c:v>62.960999999999999</c:v>
                </c:pt>
                <c:pt idx="5757">
                  <c:v>62.966000000000001</c:v>
                </c:pt>
                <c:pt idx="5758">
                  <c:v>62.966000000000001</c:v>
                </c:pt>
                <c:pt idx="5759">
                  <c:v>62.966000000000001</c:v>
                </c:pt>
                <c:pt idx="5760">
                  <c:v>62.965000000000003</c:v>
                </c:pt>
                <c:pt idx="5761">
                  <c:v>62.965000000000003</c:v>
                </c:pt>
                <c:pt idx="5762">
                  <c:v>62.966999999999999</c:v>
                </c:pt>
                <c:pt idx="5763">
                  <c:v>62.969000000000001</c:v>
                </c:pt>
                <c:pt idx="5764">
                  <c:v>62.969000000000001</c:v>
                </c:pt>
                <c:pt idx="5765">
                  <c:v>62.968000000000004</c:v>
                </c:pt>
                <c:pt idx="5766">
                  <c:v>62.968000000000004</c:v>
                </c:pt>
                <c:pt idx="5767">
                  <c:v>62.976999999999997</c:v>
                </c:pt>
                <c:pt idx="5768">
                  <c:v>62.976999999999997</c:v>
                </c:pt>
                <c:pt idx="5769">
                  <c:v>62.968000000000004</c:v>
                </c:pt>
                <c:pt idx="5770">
                  <c:v>62.975000000000001</c:v>
                </c:pt>
                <c:pt idx="5771">
                  <c:v>62.972999999999999</c:v>
                </c:pt>
                <c:pt idx="5772">
                  <c:v>62.972999999999999</c:v>
                </c:pt>
                <c:pt idx="5773">
                  <c:v>62.970999999999997</c:v>
                </c:pt>
                <c:pt idx="5774">
                  <c:v>62.970999999999997</c:v>
                </c:pt>
                <c:pt idx="5775">
                  <c:v>62.972000000000001</c:v>
                </c:pt>
                <c:pt idx="5776">
                  <c:v>62.975999999999999</c:v>
                </c:pt>
                <c:pt idx="5777">
                  <c:v>62.975999999999999</c:v>
                </c:pt>
                <c:pt idx="5778">
                  <c:v>62.968000000000004</c:v>
                </c:pt>
                <c:pt idx="5779">
                  <c:v>62.981000000000002</c:v>
                </c:pt>
                <c:pt idx="5780">
                  <c:v>62.981000000000002</c:v>
                </c:pt>
                <c:pt idx="5781">
                  <c:v>62.984000000000002</c:v>
                </c:pt>
                <c:pt idx="5782">
                  <c:v>62.975000000000001</c:v>
                </c:pt>
                <c:pt idx="5783">
                  <c:v>62.984000000000002</c:v>
                </c:pt>
                <c:pt idx="5784">
                  <c:v>62.975999999999999</c:v>
                </c:pt>
                <c:pt idx="5785">
                  <c:v>62.975999999999999</c:v>
                </c:pt>
                <c:pt idx="5786">
                  <c:v>62.988</c:v>
                </c:pt>
                <c:pt idx="5787">
                  <c:v>62.988</c:v>
                </c:pt>
                <c:pt idx="5788">
                  <c:v>62.978999999999999</c:v>
                </c:pt>
                <c:pt idx="5789">
                  <c:v>62.993000000000002</c:v>
                </c:pt>
                <c:pt idx="5790">
                  <c:v>62.993000000000002</c:v>
                </c:pt>
                <c:pt idx="5791">
                  <c:v>62.988999999999997</c:v>
                </c:pt>
                <c:pt idx="5792">
                  <c:v>62.984000000000002</c:v>
                </c:pt>
                <c:pt idx="5793">
                  <c:v>62.984000000000002</c:v>
                </c:pt>
                <c:pt idx="5794">
                  <c:v>62.988</c:v>
                </c:pt>
                <c:pt idx="5795">
                  <c:v>62.988</c:v>
                </c:pt>
                <c:pt idx="5796">
                  <c:v>62.987000000000002</c:v>
                </c:pt>
                <c:pt idx="5797">
                  <c:v>62.997999999999998</c:v>
                </c:pt>
                <c:pt idx="5798">
                  <c:v>62.997999999999998</c:v>
                </c:pt>
                <c:pt idx="5799">
                  <c:v>62.996000000000002</c:v>
                </c:pt>
                <c:pt idx="5800">
                  <c:v>63.002000000000002</c:v>
                </c:pt>
                <c:pt idx="5801">
                  <c:v>63</c:v>
                </c:pt>
                <c:pt idx="5802">
                  <c:v>63</c:v>
                </c:pt>
                <c:pt idx="5803">
                  <c:v>62.994999999999997</c:v>
                </c:pt>
                <c:pt idx="5804">
                  <c:v>62.991</c:v>
                </c:pt>
                <c:pt idx="5805">
                  <c:v>62.991</c:v>
                </c:pt>
                <c:pt idx="5806">
                  <c:v>62.994999999999997</c:v>
                </c:pt>
                <c:pt idx="5807">
                  <c:v>62.994999999999997</c:v>
                </c:pt>
                <c:pt idx="5808">
                  <c:v>62.991</c:v>
                </c:pt>
                <c:pt idx="5809">
                  <c:v>62.991</c:v>
                </c:pt>
                <c:pt idx="5810">
                  <c:v>63.003999999999998</c:v>
                </c:pt>
                <c:pt idx="5811">
                  <c:v>63.003999999999998</c:v>
                </c:pt>
                <c:pt idx="5812">
                  <c:v>62.996000000000002</c:v>
                </c:pt>
                <c:pt idx="5813">
                  <c:v>63.006999999999998</c:v>
                </c:pt>
                <c:pt idx="5814">
                  <c:v>63.006999999999998</c:v>
                </c:pt>
                <c:pt idx="5815">
                  <c:v>63.003999999999998</c:v>
                </c:pt>
                <c:pt idx="5816">
                  <c:v>63.002000000000002</c:v>
                </c:pt>
                <c:pt idx="5817">
                  <c:v>63.002000000000002</c:v>
                </c:pt>
                <c:pt idx="5818">
                  <c:v>63.003</c:v>
                </c:pt>
                <c:pt idx="5819">
                  <c:v>63.003</c:v>
                </c:pt>
                <c:pt idx="5820">
                  <c:v>63.011000000000003</c:v>
                </c:pt>
                <c:pt idx="5821">
                  <c:v>63.011000000000003</c:v>
                </c:pt>
                <c:pt idx="5822">
                  <c:v>63.006</c:v>
                </c:pt>
                <c:pt idx="5823">
                  <c:v>63.006</c:v>
                </c:pt>
                <c:pt idx="5824">
                  <c:v>63.011000000000003</c:v>
                </c:pt>
                <c:pt idx="5825">
                  <c:v>63.011000000000003</c:v>
                </c:pt>
                <c:pt idx="5826">
                  <c:v>63.009</c:v>
                </c:pt>
                <c:pt idx="5827">
                  <c:v>63.012</c:v>
                </c:pt>
                <c:pt idx="5828">
                  <c:v>63.005000000000003</c:v>
                </c:pt>
                <c:pt idx="5829">
                  <c:v>63.005000000000003</c:v>
                </c:pt>
                <c:pt idx="5830">
                  <c:v>63.012999999999998</c:v>
                </c:pt>
                <c:pt idx="5831">
                  <c:v>63.009</c:v>
                </c:pt>
                <c:pt idx="5832">
                  <c:v>63.014000000000003</c:v>
                </c:pt>
                <c:pt idx="5833">
                  <c:v>63.009</c:v>
                </c:pt>
                <c:pt idx="5834">
                  <c:v>63.009</c:v>
                </c:pt>
                <c:pt idx="5835">
                  <c:v>63.011000000000003</c:v>
                </c:pt>
                <c:pt idx="5836">
                  <c:v>63.011000000000003</c:v>
                </c:pt>
                <c:pt idx="5837">
                  <c:v>63.018999999999998</c:v>
                </c:pt>
                <c:pt idx="5838">
                  <c:v>63.014000000000003</c:v>
                </c:pt>
                <c:pt idx="5839">
                  <c:v>63.024999999999999</c:v>
                </c:pt>
                <c:pt idx="5840">
                  <c:v>63.024999999999999</c:v>
                </c:pt>
                <c:pt idx="5841">
                  <c:v>63.011000000000003</c:v>
                </c:pt>
                <c:pt idx="5842">
                  <c:v>63.011000000000003</c:v>
                </c:pt>
                <c:pt idx="5843">
                  <c:v>63.029000000000003</c:v>
                </c:pt>
                <c:pt idx="5844">
                  <c:v>63.015999999999998</c:v>
                </c:pt>
                <c:pt idx="5845">
                  <c:v>63.02</c:v>
                </c:pt>
                <c:pt idx="5846">
                  <c:v>63.02</c:v>
                </c:pt>
                <c:pt idx="5847">
                  <c:v>63.027000000000001</c:v>
                </c:pt>
                <c:pt idx="5848">
                  <c:v>63.027000000000001</c:v>
                </c:pt>
                <c:pt idx="5849">
                  <c:v>63.023000000000003</c:v>
                </c:pt>
                <c:pt idx="5850">
                  <c:v>63.034999999999997</c:v>
                </c:pt>
                <c:pt idx="5851">
                  <c:v>63.029000000000003</c:v>
                </c:pt>
                <c:pt idx="5852">
                  <c:v>63.023000000000003</c:v>
                </c:pt>
                <c:pt idx="5853">
                  <c:v>63.023000000000003</c:v>
                </c:pt>
                <c:pt idx="5854">
                  <c:v>63.026000000000003</c:v>
                </c:pt>
                <c:pt idx="5855">
                  <c:v>63.027999999999999</c:v>
                </c:pt>
                <c:pt idx="5856">
                  <c:v>63.031999999999996</c:v>
                </c:pt>
                <c:pt idx="5857">
                  <c:v>63.031999999999996</c:v>
                </c:pt>
                <c:pt idx="5858">
                  <c:v>63.027000000000001</c:v>
                </c:pt>
                <c:pt idx="5859">
                  <c:v>63.034999999999997</c:v>
                </c:pt>
                <c:pt idx="5860">
                  <c:v>63.034999999999997</c:v>
                </c:pt>
                <c:pt idx="5861">
                  <c:v>63.029000000000003</c:v>
                </c:pt>
                <c:pt idx="5862">
                  <c:v>63.027999999999999</c:v>
                </c:pt>
                <c:pt idx="5863">
                  <c:v>63.027999999999999</c:v>
                </c:pt>
                <c:pt idx="5864">
                  <c:v>63.033000000000001</c:v>
                </c:pt>
                <c:pt idx="5865">
                  <c:v>63.027999999999999</c:v>
                </c:pt>
                <c:pt idx="5866">
                  <c:v>63.027999999999999</c:v>
                </c:pt>
                <c:pt idx="5867">
                  <c:v>63.039000000000001</c:v>
                </c:pt>
                <c:pt idx="5868">
                  <c:v>63.039000000000001</c:v>
                </c:pt>
                <c:pt idx="5869">
                  <c:v>63.033000000000001</c:v>
                </c:pt>
                <c:pt idx="5870">
                  <c:v>63.033000000000001</c:v>
                </c:pt>
                <c:pt idx="5871">
                  <c:v>63.033000000000001</c:v>
                </c:pt>
                <c:pt idx="5872">
                  <c:v>63.033000000000001</c:v>
                </c:pt>
                <c:pt idx="5873">
                  <c:v>63.045000000000002</c:v>
                </c:pt>
                <c:pt idx="5874">
                  <c:v>63.030999999999999</c:v>
                </c:pt>
                <c:pt idx="5875">
                  <c:v>63.036000000000001</c:v>
                </c:pt>
                <c:pt idx="5876">
                  <c:v>63.04</c:v>
                </c:pt>
                <c:pt idx="5877">
                  <c:v>63.039000000000001</c:v>
                </c:pt>
                <c:pt idx="5878">
                  <c:v>63.039000000000001</c:v>
                </c:pt>
                <c:pt idx="5879">
                  <c:v>63.042999999999999</c:v>
                </c:pt>
                <c:pt idx="5880">
                  <c:v>63.048999999999999</c:v>
                </c:pt>
                <c:pt idx="5881">
                  <c:v>63.048999999999999</c:v>
                </c:pt>
                <c:pt idx="5882">
                  <c:v>63.048999999999999</c:v>
                </c:pt>
                <c:pt idx="5883">
                  <c:v>63.05</c:v>
                </c:pt>
                <c:pt idx="5884">
                  <c:v>63.048000000000002</c:v>
                </c:pt>
                <c:pt idx="5885">
                  <c:v>63.048000000000002</c:v>
                </c:pt>
                <c:pt idx="5886">
                  <c:v>63.055999999999997</c:v>
                </c:pt>
                <c:pt idx="5887">
                  <c:v>63.055999999999997</c:v>
                </c:pt>
                <c:pt idx="5888">
                  <c:v>63.042000000000002</c:v>
                </c:pt>
                <c:pt idx="5889">
                  <c:v>63.045999999999999</c:v>
                </c:pt>
                <c:pt idx="5890">
                  <c:v>63.045999999999999</c:v>
                </c:pt>
                <c:pt idx="5891">
                  <c:v>63.052999999999997</c:v>
                </c:pt>
                <c:pt idx="5892">
                  <c:v>63.04</c:v>
                </c:pt>
                <c:pt idx="5893">
                  <c:v>63.058999999999997</c:v>
                </c:pt>
                <c:pt idx="5894">
                  <c:v>63.051000000000002</c:v>
                </c:pt>
                <c:pt idx="5895">
                  <c:v>63.046999999999997</c:v>
                </c:pt>
                <c:pt idx="5896">
                  <c:v>63.064</c:v>
                </c:pt>
                <c:pt idx="5897">
                  <c:v>63.055999999999997</c:v>
                </c:pt>
                <c:pt idx="5898">
                  <c:v>63.055</c:v>
                </c:pt>
                <c:pt idx="5899">
                  <c:v>63.055</c:v>
                </c:pt>
                <c:pt idx="5900">
                  <c:v>63.058999999999997</c:v>
                </c:pt>
                <c:pt idx="5901">
                  <c:v>63.055999999999997</c:v>
                </c:pt>
                <c:pt idx="5902">
                  <c:v>63.055999999999997</c:v>
                </c:pt>
                <c:pt idx="5903">
                  <c:v>63.061999999999998</c:v>
                </c:pt>
                <c:pt idx="5904">
                  <c:v>63.061999999999998</c:v>
                </c:pt>
                <c:pt idx="5905">
                  <c:v>63.064</c:v>
                </c:pt>
                <c:pt idx="5906">
                  <c:v>63.061999999999998</c:v>
                </c:pt>
                <c:pt idx="5907">
                  <c:v>63.061999999999998</c:v>
                </c:pt>
                <c:pt idx="5908">
                  <c:v>63.064999999999998</c:v>
                </c:pt>
                <c:pt idx="5909">
                  <c:v>63.064</c:v>
                </c:pt>
                <c:pt idx="5910">
                  <c:v>63.064</c:v>
                </c:pt>
                <c:pt idx="5911">
                  <c:v>63.061999999999998</c:v>
                </c:pt>
                <c:pt idx="5912">
                  <c:v>63.078000000000003</c:v>
                </c:pt>
                <c:pt idx="5913">
                  <c:v>63.07</c:v>
                </c:pt>
                <c:pt idx="5914">
                  <c:v>63.061999999999998</c:v>
                </c:pt>
                <c:pt idx="5915">
                  <c:v>63.061999999999998</c:v>
                </c:pt>
                <c:pt idx="5916">
                  <c:v>63.070999999999998</c:v>
                </c:pt>
                <c:pt idx="5917">
                  <c:v>63.070999999999998</c:v>
                </c:pt>
                <c:pt idx="5918">
                  <c:v>63.07</c:v>
                </c:pt>
                <c:pt idx="5919">
                  <c:v>63.07</c:v>
                </c:pt>
                <c:pt idx="5920">
                  <c:v>63.081000000000003</c:v>
                </c:pt>
                <c:pt idx="5921">
                  <c:v>63.081000000000003</c:v>
                </c:pt>
                <c:pt idx="5922">
                  <c:v>63.08</c:v>
                </c:pt>
                <c:pt idx="5923">
                  <c:v>63.075000000000003</c:v>
                </c:pt>
                <c:pt idx="5924">
                  <c:v>63.07</c:v>
                </c:pt>
                <c:pt idx="5925">
                  <c:v>63.07</c:v>
                </c:pt>
                <c:pt idx="5926">
                  <c:v>63.06</c:v>
                </c:pt>
                <c:pt idx="5927">
                  <c:v>63.079000000000001</c:v>
                </c:pt>
                <c:pt idx="5928">
                  <c:v>63.079000000000001</c:v>
                </c:pt>
                <c:pt idx="5929">
                  <c:v>63.081000000000003</c:v>
                </c:pt>
                <c:pt idx="5930">
                  <c:v>63.085000000000001</c:v>
                </c:pt>
                <c:pt idx="5931">
                  <c:v>63.078000000000003</c:v>
                </c:pt>
                <c:pt idx="5932">
                  <c:v>63.076000000000001</c:v>
                </c:pt>
                <c:pt idx="5933">
                  <c:v>63.082999999999998</c:v>
                </c:pt>
                <c:pt idx="5934">
                  <c:v>63.082999999999998</c:v>
                </c:pt>
                <c:pt idx="5935">
                  <c:v>63.073</c:v>
                </c:pt>
                <c:pt idx="5936">
                  <c:v>63.073</c:v>
                </c:pt>
                <c:pt idx="5937">
                  <c:v>63.09</c:v>
                </c:pt>
                <c:pt idx="5938">
                  <c:v>63.081000000000003</c:v>
                </c:pt>
                <c:pt idx="5939">
                  <c:v>63.081000000000003</c:v>
                </c:pt>
                <c:pt idx="5940">
                  <c:v>63.091000000000001</c:v>
                </c:pt>
                <c:pt idx="5941">
                  <c:v>63.091000000000001</c:v>
                </c:pt>
                <c:pt idx="5942">
                  <c:v>63.082999999999998</c:v>
                </c:pt>
                <c:pt idx="5943">
                  <c:v>63.082999999999998</c:v>
                </c:pt>
                <c:pt idx="5944">
                  <c:v>63.091000000000001</c:v>
                </c:pt>
                <c:pt idx="5945">
                  <c:v>63.091000000000001</c:v>
                </c:pt>
                <c:pt idx="5946">
                  <c:v>63.097999999999999</c:v>
                </c:pt>
                <c:pt idx="5947">
                  <c:v>63.091000000000001</c:v>
                </c:pt>
                <c:pt idx="5948">
                  <c:v>63.088000000000001</c:v>
                </c:pt>
                <c:pt idx="5949">
                  <c:v>63.094000000000001</c:v>
                </c:pt>
                <c:pt idx="5950">
                  <c:v>63.098999999999997</c:v>
                </c:pt>
                <c:pt idx="5951">
                  <c:v>63.088999999999999</c:v>
                </c:pt>
                <c:pt idx="5952">
                  <c:v>63.100999999999999</c:v>
                </c:pt>
                <c:pt idx="5953">
                  <c:v>63.100999999999999</c:v>
                </c:pt>
                <c:pt idx="5954">
                  <c:v>63.09</c:v>
                </c:pt>
                <c:pt idx="5955">
                  <c:v>63.09</c:v>
                </c:pt>
                <c:pt idx="5956">
                  <c:v>63.103000000000002</c:v>
                </c:pt>
                <c:pt idx="5957">
                  <c:v>63.103000000000002</c:v>
                </c:pt>
                <c:pt idx="5958">
                  <c:v>63.097000000000001</c:v>
                </c:pt>
                <c:pt idx="5959">
                  <c:v>63.095999999999997</c:v>
                </c:pt>
                <c:pt idx="5960">
                  <c:v>63.095999999999997</c:v>
                </c:pt>
                <c:pt idx="5961">
                  <c:v>63.097999999999999</c:v>
                </c:pt>
                <c:pt idx="5962">
                  <c:v>63.097999999999999</c:v>
                </c:pt>
                <c:pt idx="5963">
                  <c:v>63.107999999999997</c:v>
                </c:pt>
                <c:pt idx="5964">
                  <c:v>63.107999999999997</c:v>
                </c:pt>
                <c:pt idx="5965">
                  <c:v>63.1</c:v>
                </c:pt>
                <c:pt idx="5966">
                  <c:v>63.107999999999997</c:v>
                </c:pt>
                <c:pt idx="5967">
                  <c:v>63.107999999999997</c:v>
                </c:pt>
                <c:pt idx="5968">
                  <c:v>63.103000000000002</c:v>
                </c:pt>
                <c:pt idx="5969">
                  <c:v>63.109000000000002</c:v>
                </c:pt>
                <c:pt idx="5970">
                  <c:v>63.109000000000002</c:v>
                </c:pt>
                <c:pt idx="5971">
                  <c:v>63.11</c:v>
                </c:pt>
                <c:pt idx="5972">
                  <c:v>63.107999999999997</c:v>
                </c:pt>
                <c:pt idx="5973">
                  <c:v>63.107999999999997</c:v>
                </c:pt>
                <c:pt idx="5974">
                  <c:v>63.1</c:v>
                </c:pt>
                <c:pt idx="5975">
                  <c:v>63.1</c:v>
                </c:pt>
                <c:pt idx="5976">
                  <c:v>63.112000000000002</c:v>
                </c:pt>
                <c:pt idx="5977">
                  <c:v>63.112000000000002</c:v>
                </c:pt>
                <c:pt idx="5978">
                  <c:v>63.116999999999997</c:v>
                </c:pt>
                <c:pt idx="5979">
                  <c:v>63.116999999999997</c:v>
                </c:pt>
                <c:pt idx="5980">
                  <c:v>63.110999999999997</c:v>
                </c:pt>
                <c:pt idx="5981">
                  <c:v>63.110999999999997</c:v>
                </c:pt>
                <c:pt idx="5982">
                  <c:v>63.110999999999997</c:v>
                </c:pt>
                <c:pt idx="5983">
                  <c:v>63.12</c:v>
                </c:pt>
                <c:pt idx="5984">
                  <c:v>63.112000000000002</c:v>
                </c:pt>
                <c:pt idx="5985">
                  <c:v>63.112000000000002</c:v>
                </c:pt>
                <c:pt idx="5986">
                  <c:v>63.125999999999998</c:v>
                </c:pt>
                <c:pt idx="5987">
                  <c:v>63.116999999999997</c:v>
                </c:pt>
                <c:pt idx="5988">
                  <c:v>63.116999999999997</c:v>
                </c:pt>
                <c:pt idx="5989">
                  <c:v>63.122</c:v>
                </c:pt>
                <c:pt idx="5990">
                  <c:v>63.128</c:v>
                </c:pt>
                <c:pt idx="5991">
                  <c:v>63.128</c:v>
                </c:pt>
                <c:pt idx="5992">
                  <c:v>63.124000000000002</c:v>
                </c:pt>
                <c:pt idx="5993">
                  <c:v>63.124000000000002</c:v>
                </c:pt>
                <c:pt idx="5994">
                  <c:v>63.124000000000002</c:v>
                </c:pt>
                <c:pt idx="5995">
                  <c:v>63.113</c:v>
                </c:pt>
                <c:pt idx="5996">
                  <c:v>63.133000000000003</c:v>
                </c:pt>
                <c:pt idx="5997">
                  <c:v>63.133000000000003</c:v>
                </c:pt>
                <c:pt idx="5998">
                  <c:v>63.122</c:v>
                </c:pt>
                <c:pt idx="5999">
                  <c:v>63.124000000000002</c:v>
                </c:pt>
                <c:pt idx="6000">
                  <c:v>63.13</c:v>
                </c:pt>
                <c:pt idx="6001">
                  <c:v>63.13</c:v>
                </c:pt>
                <c:pt idx="6002">
                  <c:v>63.128</c:v>
                </c:pt>
                <c:pt idx="6003">
                  <c:v>63.128</c:v>
                </c:pt>
                <c:pt idx="6004">
                  <c:v>63.121000000000002</c:v>
                </c:pt>
                <c:pt idx="6005">
                  <c:v>63.121000000000002</c:v>
                </c:pt>
                <c:pt idx="6006">
                  <c:v>63.134</c:v>
                </c:pt>
                <c:pt idx="6007">
                  <c:v>63.128999999999998</c:v>
                </c:pt>
                <c:pt idx="6008">
                  <c:v>63.128</c:v>
                </c:pt>
                <c:pt idx="6009">
                  <c:v>63.128</c:v>
                </c:pt>
                <c:pt idx="6010">
                  <c:v>63.131999999999998</c:v>
                </c:pt>
                <c:pt idx="6011">
                  <c:v>63.131999999999998</c:v>
                </c:pt>
                <c:pt idx="6012">
                  <c:v>63.128999999999998</c:v>
                </c:pt>
                <c:pt idx="6013">
                  <c:v>63.146000000000001</c:v>
                </c:pt>
                <c:pt idx="6014">
                  <c:v>63.128999999999998</c:v>
                </c:pt>
                <c:pt idx="6015">
                  <c:v>63.128999999999998</c:v>
                </c:pt>
                <c:pt idx="6016">
                  <c:v>63.14</c:v>
                </c:pt>
                <c:pt idx="6017">
                  <c:v>63.14</c:v>
                </c:pt>
                <c:pt idx="6018">
                  <c:v>63.139000000000003</c:v>
                </c:pt>
                <c:pt idx="6019">
                  <c:v>63.146000000000001</c:v>
                </c:pt>
                <c:pt idx="6020">
                  <c:v>63.146000000000001</c:v>
                </c:pt>
                <c:pt idx="6021">
                  <c:v>63.131999999999998</c:v>
                </c:pt>
                <c:pt idx="6022">
                  <c:v>63.131999999999998</c:v>
                </c:pt>
                <c:pt idx="6023">
                  <c:v>63.152000000000001</c:v>
                </c:pt>
                <c:pt idx="6024">
                  <c:v>63.152000000000001</c:v>
                </c:pt>
                <c:pt idx="6025">
                  <c:v>63.14</c:v>
                </c:pt>
                <c:pt idx="6026">
                  <c:v>63.143999999999998</c:v>
                </c:pt>
                <c:pt idx="6027">
                  <c:v>63.151000000000003</c:v>
                </c:pt>
                <c:pt idx="6028">
                  <c:v>63.146999999999998</c:v>
                </c:pt>
                <c:pt idx="6029">
                  <c:v>63.146000000000001</c:v>
                </c:pt>
                <c:pt idx="6030">
                  <c:v>63.146000000000001</c:v>
                </c:pt>
                <c:pt idx="6031">
                  <c:v>63.146000000000001</c:v>
                </c:pt>
                <c:pt idx="6032">
                  <c:v>63.140999999999998</c:v>
                </c:pt>
                <c:pt idx="6033">
                  <c:v>63.145000000000003</c:v>
                </c:pt>
                <c:pt idx="6034">
                  <c:v>63.142000000000003</c:v>
                </c:pt>
                <c:pt idx="6035">
                  <c:v>63.142000000000003</c:v>
                </c:pt>
                <c:pt idx="6036">
                  <c:v>63.162999999999997</c:v>
                </c:pt>
                <c:pt idx="6037">
                  <c:v>63.162999999999997</c:v>
                </c:pt>
                <c:pt idx="6038">
                  <c:v>63.146999999999998</c:v>
                </c:pt>
                <c:pt idx="6039">
                  <c:v>63.146999999999998</c:v>
                </c:pt>
                <c:pt idx="6040">
                  <c:v>63.155999999999999</c:v>
                </c:pt>
                <c:pt idx="6041">
                  <c:v>63.149000000000001</c:v>
                </c:pt>
                <c:pt idx="6042">
                  <c:v>63.149000000000001</c:v>
                </c:pt>
                <c:pt idx="6043">
                  <c:v>63.148000000000003</c:v>
                </c:pt>
                <c:pt idx="6044">
                  <c:v>63.152999999999999</c:v>
                </c:pt>
                <c:pt idx="6045">
                  <c:v>63.155999999999999</c:v>
                </c:pt>
                <c:pt idx="6046">
                  <c:v>63.155999999999999</c:v>
                </c:pt>
                <c:pt idx="6047">
                  <c:v>63.16</c:v>
                </c:pt>
                <c:pt idx="6048">
                  <c:v>63.16</c:v>
                </c:pt>
                <c:pt idx="6049">
                  <c:v>63.161999999999999</c:v>
                </c:pt>
                <c:pt idx="6050">
                  <c:v>63.161999999999999</c:v>
                </c:pt>
                <c:pt idx="6051">
                  <c:v>63.158999999999999</c:v>
                </c:pt>
                <c:pt idx="6052">
                  <c:v>63.161999999999999</c:v>
                </c:pt>
                <c:pt idx="6053">
                  <c:v>63.173999999999999</c:v>
                </c:pt>
                <c:pt idx="6054">
                  <c:v>63.173999999999999</c:v>
                </c:pt>
                <c:pt idx="6055">
                  <c:v>63.162999999999997</c:v>
                </c:pt>
                <c:pt idx="6056">
                  <c:v>63.171999999999997</c:v>
                </c:pt>
                <c:pt idx="6057">
                  <c:v>63.171999999999997</c:v>
                </c:pt>
                <c:pt idx="6058">
                  <c:v>63.165999999999997</c:v>
                </c:pt>
                <c:pt idx="6059">
                  <c:v>63.165999999999997</c:v>
                </c:pt>
                <c:pt idx="6060">
                  <c:v>63.165999999999997</c:v>
                </c:pt>
                <c:pt idx="6061">
                  <c:v>63.17</c:v>
                </c:pt>
                <c:pt idx="6062">
                  <c:v>63.17</c:v>
                </c:pt>
                <c:pt idx="6063">
                  <c:v>63.171999999999997</c:v>
                </c:pt>
                <c:pt idx="6064">
                  <c:v>63.171999999999997</c:v>
                </c:pt>
                <c:pt idx="6065">
                  <c:v>63.170999999999999</c:v>
                </c:pt>
                <c:pt idx="6066">
                  <c:v>63.18</c:v>
                </c:pt>
                <c:pt idx="6067">
                  <c:v>63.165999999999997</c:v>
                </c:pt>
                <c:pt idx="6068">
                  <c:v>63.165999999999997</c:v>
                </c:pt>
                <c:pt idx="6069">
                  <c:v>63.183</c:v>
                </c:pt>
                <c:pt idx="6070">
                  <c:v>63.183</c:v>
                </c:pt>
                <c:pt idx="6071">
                  <c:v>63.174999999999997</c:v>
                </c:pt>
                <c:pt idx="6072">
                  <c:v>63.177</c:v>
                </c:pt>
                <c:pt idx="6073">
                  <c:v>63.177</c:v>
                </c:pt>
                <c:pt idx="6074">
                  <c:v>63.177</c:v>
                </c:pt>
                <c:pt idx="6075">
                  <c:v>63.176000000000002</c:v>
                </c:pt>
                <c:pt idx="6076">
                  <c:v>63.176000000000002</c:v>
                </c:pt>
                <c:pt idx="6077">
                  <c:v>63.183999999999997</c:v>
                </c:pt>
                <c:pt idx="6078">
                  <c:v>63.177999999999997</c:v>
                </c:pt>
                <c:pt idx="6079">
                  <c:v>63.177999999999997</c:v>
                </c:pt>
                <c:pt idx="6080">
                  <c:v>63.170999999999999</c:v>
                </c:pt>
                <c:pt idx="6081">
                  <c:v>63.170999999999999</c:v>
                </c:pt>
                <c:pt idx="6082">
                  <c:v>63.180999999999997</c:v>
                </c:pt>
                <c:pt idx="6083">
                  <c:v>63.185000000000002</c:v>
                </c:pt>
                <c:pt idx="6084">
                  <c:v>63.185000000000002</c:v>
                </c:pt>
                <c:pt idx="6085">
                  <c:v>63.185000000000002</c:v>
                </c:pt>
                <c:pt idx="6086">
                  <c:v>63.185000000000002</c:v>
                </c:pt>
                <c:pt idx="6087">
                  <c:v>63.182000000000002</c:v>
                </c:pt>
                <c:pt idx="6088">
                  <c:v>63.191000000000003</c:v>
                </c:pt>
                <c:pt idx="6089">
                  <c:v>63.191000000000003</c:v>
                </c:pt>
                <c:pt idx="6090">
                  <c:v>63.191000000000003</c:v>
                </c:pt>
                <c:pt idx="6091">
                  <c:v>63.192</c:v>
                </c:pt>
                <c:pt idx="6092">
                  <c:v>63.192</c:v>
                </c:pt>
                <c:pt idx="6093">
                  <c:v>63.197000000000003</c:v>
                </c:pt>
                <c:pt idx="6094">
                  <c:v>63.191000000000003</c:v>
                </c:pt>
                <c:pt idx="6095">
                  <c:v>63.198</c:v>
                </c:pt>
                <c:pt idx="6096">
                  <c:v>63.198</c:v>
                </c:pt>
                <c:pt idx="6097">
                  <c:v>63.198</c:v>
                </c:pt>
                <c:pt idx="6098">
                  <c:v>63.19</c:v>
                </c:pt>
                <c:pt idx="6099">
                  <c:v>63.198999999999998</c:v>
                </c:pt>
                <c:pt idx="6100">
                  <c:v>63.201000000000001</c:v>
                </c:pt>
                <c:pt idx="6101">
                  <c:v>63.201000000000001</c:v>
                </c:pt>
                <c:pt idx="6102">
                  <c:v>63.192</c:v>
                </c:pt>
                <c:pt idx="6103">
                  <c:v>63.192</c:v>
                </c:pt>
                <c:pt idx="6104">
                  <c:v>63.192999999999998</c:v>
                </c:pt>
                <c:pt idx="6105">
                  <c:v>63.201000000000001</c:v>
                </c:pt>
                <c:pt idx="6106">
                  <c:v>63.201000000000001</c:v>
                </c:pt>
                <c:pt idx="6107">
                  <c:v>63.201000000000001</c:v>
                </c:pt>
                <c:pt idx="6108">
                  <c:v>63.201000000000001</c:v>
                </c:pt>
                <c:pt idx="6109">
                  <c:v>63.207000000000001</c:v>
                </c:pt>
                <c:pt idx="6110">
                  <c:v>63.207000000000001</c:v>
                </c:pt>
                <c:pt idx="6111">
                  <c:v>63.195999999999998</c:v>
                </c:pt>
                <c:pt idx="6112">
                  <c:v>63.195999999999998</c:v>
                </c:pt>
                <c:pt idx="6113">
                  <c:v>63.215000000000003</c:v>
                </c:pt>
                <c:pt idx="6114">
                  <c:v>63.215000000000003</c:v>
                </c:pt>
                <c:pt idx="6115">
                  <c:v>63.209000000000003</c:v>
                </c:pt>
                <c:pt idx="6116">
                  <c:v>63.209000000000003</c:v>
                </c:pt>
                <c:pt idx="6117">
                  <c:v>63.201000000000001</c:v>
                </c:pt>
                <c:pt idx="6118">
                  <c:v>63.201000000000001</c:v>
                </c:pt>
                <c:pt idx="6119">
                  <c:v>63.210999999999999</c:v>
                </c:pt>
                <c:pt idx="6120">
                  <c:v>63.206000000000003</c:v>
                </c:pt>
                <c:pt idx="6121">
                  <c:v>63.204000000000001</c:v>
                </c:pt>
                <c:pt idx="6122">
                  <c:v>63.204000000000001</c:v>
                </c:pt>
                <c:pt idx="6123">
                  <c:v>63.210999999999999</c:v>
                </c:pt>
                <c:pt idx="6124">
                  <c:v>63.201999999999998</c:v>
                </c:pt>
                <c:pt idx="6125">
                  <c:v>63.219000000000001</c:v>
                </c:pt>
                <c:pt idx="6126">
                  <c:v>63.219000000000001</c:v>
                </c:pt>
                <c:pt idx="6127">
                  <c:v>63.21</c:v>
                </c:pt>
                <c:pt idx="6128">
                  <c:v>63.21</c:v>
                </c:pt>
                <c:pt idx="6129">
                  <c:v>63.212000000000003</c:v>
                </c:pt>
                <c:pt idx="6130">
                  <c:v>63.219000000000001</c:v>
                </c:pt>
                <c:pt idx="6131">
                  <c:v>63.222000000000001</c:v>
                </c:pt>
                <c:pt idx="6132">
                  <c:v>63.222000000000001</c:v>
                </c:pt>
                <c:pt idx="6133">
                  <c:v>63.22</c:v>
                </c:pt>
                <c:pt idx="6134">
                  <c:v>63.22</c:v>
                </c:pt>
                <c:pt idx="6135">
                  <c:v>63.216000000000001</c:v>
                </c:pt>
                <c:pt idx="6136">
                  <c:v>63.222999999999999</c:v>
                </c:pt>
                <c:pt idx="6137">
                  <c:v>63.228999999999999</c:v>
                </c:pt>
                <c:pt idx="6138">
                  <c:v>63.22</c:v>
                </c:pt>
                <c:pt idx="6139">
                  <c:v>63.228999999999999</c:v>
                </c:pt>
                <c:pt idx="6140">
                  <c:v>63.228999999999999</c:v>
                </c:pt>
                <c:pt idx="6141">
                  <c:v>63.222999999999999</c:v>
                </c:pt>
                <c:pt idx="6142">
                  <c:v>63.222999999999999</c:v>
                </c:pt>
                <c:pt idx="6143">
                  <c:v>63.231000000000002</c:v>
                </c:pt>
                <c:pt idx="6144">
                  <c:v>63.218000000000004</c:v>
                </c:pt>
                <c:pt idx="6145">
                  <c:v>63.225999999999999</c:v>
                </c:pt>
                <c:pt idx="6146">
                  <c:v>63.225999999999999</c:v>
                </c:pt>
                <c:pt idx="6147">
                  <c:v>63.228000000000002</c:v>
                </c:pt>
                <c:pt idx="6148">
                  <c:v>63.228000000000002</c:v>
                </c:pt>
                <c:pt idx="6149">
                  <c:v>63.231999999999999</c:v>
                </c:pt>
                <c:pt idx="6150">
                  <c:v>63.226999999999997</c:v>
                </c:pt>
                <c:pt idx="6151">
                  <c:v>63.225000000000001</c:v>
                </c:pt>
                <c:pt idx="6152">
                  <c:v>63.24</c:v>
                </c:pt>
                <c:pt idx="6153">
                  <c:v>63.238</c:v>
                </c:pt>
                <c:pt idx="6154">
                  <c:v>63.237000000000002</c:v>
                </c:pt>
                <c:pt idx="6155">
                  <c:v>63.237000000000002</c:v>
                </c:pt>
                <c:pt idx="6156">
                  <c:v>63.237000000000002</c:v>
                </c:pt>
                <c:pt idx="6157">
                  <c:v>63.237000000000002</c:v>
                </c:pt>
                <c:pt idx="6158">
                  <c:v>63.246000000000002</c:v>
                </c:pt>
                <c:pt idx="6159">
                  <c:v>63.246000000000002</c:v>
                </c:pt>
                <c:pt idx="6160">
                  <c:v>63.24</c:v>
                </c:pt>
                <c:pt idx="6161">
                  <c:v>63.24</c:v>
                </c:pt>
                <c:pt idx="6162">
                  <c:v>63.25</c:v>
                </c:pt>
                <c:pt idx="6163">
                  <c:v>63.25</c:v>
                </c:pt>
                <c:pt idx="6164">
                  <c:v>63.24</c:v>
                </c:pt>
                <c:pt idx="6165">
                  <c:v>63.24</c:v>
                </c:pt>
                <c:pt idx="6166">
                  <c:v>63.241999999999997</c:v>
                </c:pt>
                <c:pt idx="6167">
                  <c:v>63.238999999999997</c:v>
                </c:pt>
                <c:pt idx="6168">
                  <c:v>63.234999999999999</c:v>
                </c:pt>
                <c:pt idx="6169">
                  <c:v>63.244</c:v>
                </c:pt>
                <c:pt idx="6170">
                  <c:v>63.241999999999997</c:v>
                </c:pt>
                <c:pt idx="6171">
                  <c:v>63.237000000000002</c:v>
                </c:pt>
                <c:pt idx="6172">
                  <c:v>63.244999999999997</c:v>
                </c:pt>
                <c:pt idx="6173">
                  <c:v>63.244999999999997</c:v>
                </c:pt>
                <c:pt idx="6174">
                  <c:v>63.244999999999997</c:v>
                </c:pt>
                <c:pt idx="6175">
                  <c:v>63.244999999999997</c:v>
                </c:pt>
                <c:pt idx="6176">
                  <c:v>63.247999999999998</c:v>
                </c:pt>
                <c:pt idx="6177">
                  <c:v>63.253999999999998</c:v>
                </c:pt>
                <c:pt idx="6178">
                  <c:v>63.250999999999998</c:v>
                </c:pt>
                <c:pt idx="6179">
                  <c:v>63.256999999999998</c:v>
                </c:pt>
                <c:pt idx="6180">
                  <c:v>63.250999999999998</c:v>
                </c:pt>
                <c:pt idx="6181">
                  <c:v>63.256999999999998</c:v>
                </c:pt>
                <c:pt idx="6182">
                  <c:v>63.256999999999998</c:v>
                </c:pt>
                <c:pt idx="6183">
                  <c:v>63.246000000000002</c:v>
                </c:pt>
                <c:pt idx="6184">
                  <c:v>63.252000000000002</c:v>
                </c:pt>
                <c:pt idx="6185">
                  <c:v>63.252000000000002</c:v>
                </c:pt>
                <c:pt idx="6186">
                  <c:v>63.247999999999998</c:v>
                </c:pt>
                <c:pt idx="6187">
                  <c:v>63.253999999999998</c:v>
                </c:pt>
                <c:pt idx="6188">
                  <c:v>63.253</c:v>
                </c:pt>
                <c:pt idx="6189">
                  <c:v>63.253</c:v>
                </c:pt>
                <c:pt idx="6190">
                  <c:v>63.262</c:v>
                </c:pt>
                <c:pt idx="6191">
                  <c:v>63.253999999999998</c:v>
                </c:pt>
                <c:pt idx="6192">
                  <c:v>63.253999999999998</c:v>
                </c:pt>
                <c:pt idx="6193">
                  <c:v>63.27</c:v>
                </c:pt>
                <c:pt idx="6194">
                  <c:v>63.259</c:v>
                </c:pt>
                <c:pt idx="6195">
                  <c:v>63.258000000000003</c:v>
                </c:pt>
                <c:pt idx="6196">
                  <c:v>63.273000000000003</c:v>
                </c:pt>
                <c:pt idx="6197">
                  <c:v>63.273000000000003</c:v>
                </c:pt>
                <c:pt idx="6198">
                  <c:v>63.262</c:v>
                </c:pt>
                <c:pt idx="6199">
                  <c:v>63.262</c:v>
                </c:pt>
                <c:pt idx="6200">
                  <c:v>63.268000000000001</c:v>
                </c:pt>
                <c:pt idx="6201">
                  <c:v>63.250999999999998</c:v>
                </c:pt>
                <c:pt idx="6202">
                  <c:v>63.274000000000001</c:v>
                </c:pt>
                <c:pt idx="6203">
                  <c:v>63.274000000000001</c:v>
                </c:pt>
                <c:pt idx="6204">
                  <c:v>63.265999999999998</c:v>
                </c:pt>
                <c:pt idx="6205">
                  <c:v>63.265000000000001</c:v>
                </c:pt>
                <c:pt idx="6206">
                  <c:v>63.265000000000001</c:v>
                </c:pt>
                <c:pt idx="6207">
                  <c:v>63.271999999999998</c:v>
                </c:pt>
                <c:pt idx="6208">
                  <c:v>63.267000000000003</c:v>
                </c:pt>
                <c:pt idx="6209">
                  <c:v>63.267000000000003</c:v>
                </c:pt>
                <c:pt idx="6210">
                  <c:v>63.265000000000001</c:v>
                </c:pt>
                <c:pt idx="6211">
                  <c:v>63.267000000000003</c:v>
                </c:pt>
                <c:pt idx="6212">
                  <c:v>63.277000000000001</c:v>
                </c:pt>
                <c:pt idx="6213">
                  <c:v>63.277000000000001</c:v>
                </c:pt>
                <c:pt idx="6214">
                  <c:v>63.271000000000001</c:v>
                </c:pt>
                <c:pt idx="6215">
                  <c:v>63.271000000000001</c:v>
                </c:pt>
                <c:pt idx="6216">
                  <c:v>63.276000000000003</c:v>
                </c:pt>
                <c:pt idx="6217">
                  <c:v>63.276000000000003</c:v>
                </c:pt>
                <c:pt idx="6218">
                  <c:v>63.27</c:v>
                </c:pt>
                <c:pt idx="6219">
                  <c:v>63.27</c:v>
                </c:pt>
                <c:pt idx="6220">
                  <c:v>63.283000000000001</c:v>
                </c:pt>
                <c:pt idx="6221">
                  <c:v>63.283000000000001</c:v>
                </c:pt>
                <c:pt idx="6222">
                  <c:v>63.286000000000001</c:v>
                </c:pt>
                <c:pt idx="6223">
                  <c:v>63.286000000000001</c:v>
                </c:pt>
                <c:pt idx="6224">
                  <c:v>63.271000000000001</c:v>
                </c:pt>
                <c:pt idx="6225">
                  <c:v>63.271000000000001</c:v>
                </c:pt>
                <c:pt idx="6226">
                  <c:v>63.290999999999997</c:v>
                </c:pt>
                <c:pt idx="6227">
                  <c:v>63.289000000000001</c:v>
                </c:pt>
                <c:pt idx="6228">
                  <c:v>63.289000000000001</c:v>
                </c:pt>
                <c:pt idx="6229">
                  <c:v>63.283000000000001</c:v>
                </c:pt>
                <c:pt idx="6230">
                  <c:v>63.281999999999996</c:v>
                </c:pt>
                <c:pt idx="6231">
                  <c:v>63.281999999999996</c:v>
                </c:pt>
                <c:pt idx="6232">
                  <c:v>63.290999999999997</c:v>
                </c:pt>
                <c:pt idx="6233">
                  <c:v>63.290999999999997</c:v>
                </c:pt>
                <c:pt idx="6234">
                  <c:v>63.286999999999999</c:v>
                </c:pt>
                <c:pt idx="6235">
                  <c:v>63.286999999999999</c:v>
                </c:pt>
                <c:pt idx="6236">
                  <c:v>63.293999999999997</c:v>
                </c:pt>
                <c:pt idx="6237">
                  <c:v>63.29</c:v>
                </c:pt>
                <c:pt idx="6238">
                  <c:v>63.290999999999997</c:v>
                </c:pt>
                <c:pt idx="6239">
                  <c:v>63.295000000000002</c:v>
                </c:pt>
                <c:pt idx="6240">
                  <c:v>63.295000000000002</c:v>
                </c:pt>
                <c:pt idx="6241">
                  <c:v>63.289000000000001</c:v>
                </c:pt>
                <c:pt idx="6242">
                  <c:v>63.292999999999999</c:v>
                </c:pt>
                <c:pt idx="6243">
                  <c:v>63.295000000000002</c:v>
                </c:pt>
                <c:pt idx="6244">
                  <c:v>63.290999999999997</c:v>
                </c:pt>
                <c:pt idx="6245">
                  <c:v>63.290999999999997</c:v>
                </c:pt>
                <c:pt idx="6246">
                  <c:v>63.296999999999997</c:v>
                </c:pt>
                <c:pt idx="6247">
                  <c:v>63.296999999999997</c:v>
                </c:pt>
                <c:pt idx="6248">
                  <c:v>63.292999999999999</c:v>
                </c:pt>
                <c:pt idx="6249">
                  <c:v>63.296999999999997</c:v>
                </c:pt>
                <c:pt idx="6250">
                  <c:v>63.298999999999999</c:v>
                </c:pt>
                <c:pt idx="6251">
                  <c:v>63.298999999999999</c:v>
                </c:pt>
                <c:pt idx="6252">
                  <c:v>63.3</c:v>
                </c:pt>
                <c:pt idx="6253">
                  <c:v>63.302999999999997</c:v>
                </c:pt>
                <c:pt idx="6254">
                  <c:v>63.302999999999997</c:v>
                </c:pt>
                <c:pt idx="6255">
                  <c:v>63.298999999999999</c:v>
                </c:pt>
                <c:pt idx="6256">
                  <c:v>63.308</c:v>
                </c:pt>
                <c:pt idx="6257">
                  <c:v>63.295000000000002</c:v>
                </c:pt>
                <c:pt idx="6258">
                  <c:v>63.305999999999997</c:v>
                </c:pt>
                <c:pt idx="6259">
                  <c:v>63.305999999999997</c:v>
                </c:pt>
                <c:pt idx="6260">
                  <c:v>63.307000000000002</c:v>
                </c:pt>
                <c:pt idx="6261">
                  <c:v>63.298999999999999</c:v>
                </c:pt>
                <c:pt idx="6262">
                  <c:v>63.298999999999999</c:v>
                </c:pt>
                <c:pt idx="6263">
                  <c:v>63.311</c:v>
                </c:pt>
                <c:pt idx="6264">
                  <c:v>63.305</c:v>
                </c:pt>
                <c:pt idx="6265">
                  <c:v>63.305</c:v>
                </c:pt>
                <c:pt idx="6266">
                  <c:v>63.311999999999998</c:v>
                </c:pt>
                <c:pt idx="6267">
                  <c:v>63.305</c:v>
                </c:pt>
                <c:pt idx="6268">
                  <c:v>63.307000000000002</c:v>
                </c:pt>
                <c:pt idx="6269">
                  <c:v>63.307000000000002</c:v>
                </c:pt>
                <c:pt idx="6270">
                  <c:v>63.31</c:v>
                </c:pt>
                <c:pt idx="6271">
                  <c:v>63.31</c:v>
                </c:pt>
                <c:pt idx="6272">
                  <c:v>63.314</c:v>
                </c:pt>
                <c:pt idx="6273">
                  <c:v>63.308</c:v>
                </c:pt>
                <c:pt idx="6274">
                  <c:v>63.308</c:v>
                </c:pt>
                <c:pt idx="6275">
                  <c:v>63.311</c:v>
                </c:pt>
                <c:pt idx="6276">
                  <c:v>63.316000000000003</c:v>
                </c:pt>
                <c:pt idx="6277">
                  <c:v>63.311</c:v>
                </c:pt>
                <c:pt idx="6278">
                  <c:v>63.311</c:v>
                </c:pt>
                <c:pt idx="6279">
                  <c:v>63.313000000000002</c:v>
                </c:pt>
                <c:pt idx="6280">
                  <c:v>63.322000000000003</c:v>
                </c:pt>
                <c:pt idx="6281">
                  <c:v>63.311999999999998</c:v>
                </c:pt>
                <c:pt idx="6282">
                  <c:v>63.311999999999998</c:v>
                </c:pt>
                <c:pt idx="6283">
                  <c:v>63.32</c:v>
                </c:pt>
                <c:pt idx="6284">
                  <c:v>63.322000000000003</c:v>
                </c:pt>
                <c:pt idx="6285">
                  <c:v>63.32</c:v>
                </c:pt>
                <c:pt idx="6286">
                  <c:v>63.32</c:v>
                </c:pt>
                <c:pt idx="6287">
                  <c:v>63.316000000000003</c:v>
                </c:pt>
                <c:pt idx="6288">
                  <c:v>63.323</c:v>
                </c:pt>
                <c:pt idx="6289">
                  <c:v>63.323</c:v>
                </c:pt>
                <c:pt idx="6290">
                  <c:v>63.323</c:v>
                </c:pt>
                <c:pt idx="6291">
                  <c:v>63.323</c:v>
                </c:pt>
                <c:pt idx="6292">
                  <c:v>63.329000000000001</c:v>
                </c:pt>
                <c:pt idx="6293">
                  <c:v>63.323999999999998</c:v>
                </c:pt>
                <c:pt idx="6294">
                  <c:v>63.323999999999998</c:v>
                </c:pt>
                <c:pt idx="6295">
                  <c:v>63.326000000000001</c:v>
                </c:pt>
                <c:pt idx="6296">
                  <c:v>63.332999999999998</c:v>
                </c:pt>
                <c:pt idx="6297">
                  <c:v>63.332999999999998</c:v>
                </c:pt>
                <c:pt idx="6298">
                  <c:v>63.337000000000003</c:v>
                </c:pt>
                <c:pt idx="6299">
                  <c:v>63.337000000000003</c:v>
                </c:pt>
                <c:pt idx="6300">
                  <c:v>63.33</c:v>
                </c:pt>
                <c:pt idx="6301">
                  <c:v>63.33</c:v>
                </c:pt>
                <c:pt idx="6302">
                  <c:v>63.332000000000001</c:v>
                </c:pt>
                <c:pt idx="6303">
                  <c:v>63.343000000000004</c:v>
                </c:pt>
                <c:pt idx="6304">
                  <c:v>63.33</c:v>
                </c:pt>
                <c:pt idx="6305">
                  <c:v>63.33</c:v>
                </c:pt>
                <c:pt idx="6306">
                  <c:v>63.335000000000001</c:v>
                </c:pt>
                <c:pt idx="6307">
                  <c:v>63.335000000000001</c:v>
                </c:pt>
                <c:pt idx="6308">
                  <c:v>63.337000000000003</c:v>
                </c:pt>
                <c:pt idx="6309">
                  <c:v>63.332000000000001</c:v>
                </c:pt>
                <c:pt idx="6310">
                  <c:v>63.332000000000001</c:v>
                </c:pt>
                <c:pt idx="6311">
                  <c:v>63.335000000000001</c:v>
                </c:pt>
                <c:pt idx="6312">
                  <c:v>63.335000000000001</c:v>
                </c:pt>
                <c:pt idx="6313">
                  <c:v>63.328000000000003</c:v>
                </c:pt>
                <c:pt idx="6314">
                  <c:v>63.328000000000003</c:v>
                </c:pt>
                <c:pt idx="6315">
                  <c:v>63.348999999999997</c:v>
                </c:pt>
                <c:pt idx="6316">
                  <c:v>63.348999999999997</c:v>
                </c:pt>
                <c:pt idx="6317">
                  <c:v>63.334000000000003</c:v>
                </c:pt>
                <c:pt idx="6318">
                  <c:v>63.341000000000001</c:v>
                </c:pt>
                <c:pt idx="6319">
                  <c:v>63.341000000000001</c:v>
                </c:pt>
                <c:pt idx="6320">
                  <c:v>63.337000000000003</c:v>
                </c:pt>
                <c:pt idx="6321">
                  <c:v>63.341000000000001</c:v>
                </c:pt>
                <c:pt idx="6322">
                  <c:v>63.347000000000001</c:v>
                </c:pt>
                <c:pt idx="6323">
                  <c:v>63.348999999999997</c:v>
                </c:pt>
                <c:pt idx="6324">
                  <c:v>63.353000000000002</c:v>
                </c:pt>
                <c:pt idx="6325">
                  <c:v>63.350999999999999</c:v>
                </c:pt>
                <c:pt idx="6326">
                  <c:v>63.347000000000001</c:v>
                </c:pt>
                <c:pt idx="6327">
                  <c:v>63.344999999999999</c:v>
                </c:pt>
                <c:pt idx="6328">
                  <c:v>63.344999999999999</c:v>
                </c:pt>
                <c:pt idx="6329">
                  <c:v>63.353000000000002</c:v>
                </c:pt>
                <c:pt idx="6330">
                  <c:v>63.353000000000002</c:v>
                </c:pt>
                <c:pt idx="6331">
                  <c:v>63.347999999999999</c:v>
                </c:pt>
                <c:pt idx="6332">
                  <c:v>63.347000000000001</c:v>
                </c:pt>
                <c:pt idx="6333">
                  <c:v>63.354999999999997</c:v>
                </c:pt>
                <c:pt idx="6334">
                  <c:v>63.354999999999997</c:v>
                </c:pt>
                <c:pt idx="6335">
                  <c:v>63.357999999999997</c:v>
                </c:pt>
                <c:pt idx="6336">
                  <c:v>63.357999999999997</c:v>
                </c:pt>
                <c:pt idx="6337">
                  <c:v>63.353000000000002</c:v>
                </c:pt>
                <c:pt idx="6338">
                  <c:v>63.353999999999999</c:v>
                </c:pt>
                <c:pt idx="6339">
                  <c:v>63.362000000000002</c:v>
                </c:pt>
                <c:pt idx="6340">
                  <c:v>63.356000000000002</c:v>
                </c:pt>
                <c:pt idx="6341">
                  <c:v>63.356000000000002</c:v>
                </c:pt>
                <c:pt idx="6342">
                  <c:v>63.365000000000002</c:v>
                </c:pt>
                <c:pt idx="6343">
                  <c:v>63.360999999999997</c:v>
                </c:pt>
                <c:pt idx="6344">
                  <c:v>63.360999999999997</c:v>
                </c:pt>
                <c:pt idx="6345">
                  <c:v>63.363999999999997</c:v>
                </c:pt>
                <c:pt idx="6346">
                  <c:v>63.363999999999997</c:v>
                </c:pt>
                <c:pt idx="6347">
                  <c:v>63.356999999999999</c:v>
                </c:pt>
                <c:pt idx="6348">
                  <c:v>63.375999999999998</c:v>
                </c:pt>
                <c:pt idx="6349">
                  <c:v>63.375999999999998</c:v>
                </c:pt>
                <c:pt idx="6350">
                  <c:v>63.363999999999997</c:v>
                </c:pt>
                <c:pt idx="6351">
                  <c:v>63.363999999999997</c:v>
                </c:pt>
                <c:pt idx="6352">
                  <c:v>63.375999999999998</c:v>
                </c:pt>
                <c:pt idx="6353">
                  <c:v>63.363999999999997</c:v>
                </c:pt>
                <c:pt idx="6354">
                  <c:v>63.363999999999997</c:v>
                </c:pt>
                <c:pt idx="6355">
                  <c:v>63.375999999999998</c:v>
                </c:pt>
                <c:pt idx="6356">
                  <c:v>63.369</c:v>
                </c:pt>
                <c:pt idx="6357">
                  <c:v>63.37</c:v>
                </c:pt>
                <c:pt idx="6358">
                  <c:v>63.384999999999998</c:v>
                </c:pt>
                <c:pt idx="6359">
                  <c:v>63.384999999999998</c:v>
                </c:pt>
                <c:pt idx="6360">
                  <c:v>63.362000000000002</c:v>
                </c:pt>
                <c:pt idx="6361">
                  <c:v>63.362000000000002</c:v>
                </c:pt>
                <c:pt idx="6362">
                  <c:v>63.372999999999998</c:v>
                </c:pt>
                <c:pt idx="6363">
                  <c:v>63.372</c:v>
                </c:pt>
                <c:pt idx="6364">
                  <c:v>63.372</c:v>
                </c:pt>
                <c:pt idx="6365">
                  <c:v>63.374000000000002</c:v>
                </c:pt>
                <c:pt idx="6366">
                  <c:v>63.374000000000002</c:v>
                </c:pt>
                <c:pt idx="6367">
                  <c:v>63.372999999999998</c:v>
                </c:pt>
                <c:pt idx="6368">
                  <c:v>63.372999999999998</c:v>
                </c:pt>
                <c:pt idx="6369">
                  <c:v>63.381</c:v>
                </c:pt>
                <c:pt idx="6370">
                  <c:v>63.381</c:v>
                </c:pt>
                <c:pt idx="6371">
                  <c:v>63.38</c:v>
                </c:pt>
                <c:pt idx="6372">
                  <c:v>63.387</c:v>
                </c:pt>
                <c:pt idx="6373">
                  <c:v>63.387</c:v>
                </c:pt>
                <c:pt idx="6374">
                  <c:v>63.38</c:v>
                </c:pt>
                <c:pt idx="6375">
                  <c:v>63.38</c:v>
                </c:pt>
                <c:pt idx="6376">
                  <c:v>63.389000000000003</c:v>
                </c:pt>
                <c:pt idx="6377">
                  <c:v>63.384999999999998</c:v>
                </c:pt>
                <c:pt idx="6378">
                  <c:v>63.387</c:v>
                </c:pt>
                <c:pt idx="6379">
                  <c:v>63.402999999999999</c:v>
                </c:pt>
                <c:pt idx="6380">
                  <c:v>63.402999999999999</c:v>
                </c:pt>
                <c:pt idx="6381">
                  <c:v>63.381999999999998</c:v>
                </c:pt>
                <c:pt idx="6382">
                  <c:v>63.381999999999998</c:v>
                </c:pt>
                <c:pt idx="6383">
                  <c:v>63.387</c:v>
                </c:pt>
                <c:pt idx="6384">
                  <c:v>63.387</c:v>
                </c:pt>
                <c:pt idx="6385">
                  <c:v>63.393999999999998</c:v>
                </c:pt>
                <c:pt idx="6386">
                  <c:v>63.393999999999998</c:v>
                </c:pt>
                <c:pt idx="6387">
                  <c:v>63.396000000000001</c:v>
                </c:pt>
                <c:pt idx="6388">
                  <c:v>63.395000000000003</c:v>
                </c:pt>
                <c:pt idx="6389">
                  <c:v>63.399000000000001</c:v>
                </c:pt>
                <c:pt idx="6390">
                  <c:v>63.393999999999998</c:v>
                </c:pt>
                <c:pt idx="6391">
                  <c:v>63.390999999999998</c:v>
                </c:pt>
                <c:pt idx="6392">
                  <c:v>63.390999999999998</c:v>
                </c:pt>
                <c:pt idx="6393">
                  <c:v>63.402999999999999</c:v>
                </c:pt>
                <c:pt idx="6394">
                  <c:v>63.396000000000001</c:v>
                </c:pt>
                <c:pt idx="6395">
                  <c:v>63.396999999999998</c:v>
                </c:pt>
                <c:pt idx="6396">
                  <c:v>63.396999999999998</c:v>
                </c:pt>
                <c:pt idx="6397">
                  <c:v>63.384</c:v>
                </c:pt>
                <c:pt idx="6398">
                  <c:v>63.384</c:v>
                </c:pt>
                <c:pt idx="6399">
                  <c:v>63.405000000000001</c:v>
                </c:pt>
                <c:pt idx="6400">
                  <c:v>63.405000000000001</c:v>
                </c:pt>
                <c:pt idx="6401">
                  <c:v>63.4</c:v>
                </c:pt>
                <c:pt idx="6402">
                  <c:v>63.398000000000003</c:v>
                </c:pt>
                <c:pt idx="6403">
                  <c:v>63.398000000000003</c:v>
                </c:pt>
                <c:pt idx="6404">
                  <c:v>63.395000000000003</c:v>
                </c:pt>
                <c:pt idx="6405">
                  <c:v>63.408999999999999</c:v>
                </c:pt>
                <c:pt idx="6406">
                  <c:v>63.408999999999999</c:v>
                </c:pt>
                <c:pt idx="6407">
                  <c:v>63.408999999999999</c:v>
                </c:pt>
                <c:pt idx="6408">
                  <c:v>63.41</c:v>
                </c:pt>
                <c:pt idx="6409">
                  <c:v>63.408999999999999</c:v>
                </c:pt>
                <c:pt idx="6410">
                  <c:v>63.405000000000001</c:v>
                </c:pt>
                <c:pt idx="6411">
                  <c:v>63.405000000000001</c:v>
                </c:pt>
                <c:pt idx="6412">
                  <c:v>63.412999999999997</c:v>
                </c:pt>
                <c:pt idx="6413">
                  <c:v>63.405000000000001</c:v>
                </c:pt>
                <c:pt idx="6414">
                  <c:v>63.405000000000001</c:v>
                </c:pt>
                <c:pt idx="6415">
                  <c:v>63.42</c:v>
                </c:pt>
                <c:pt idx="6416">
                  <c:v>63.42</c:v>
                </c:pt>
                <c:pt idx="6417">
                  <c:v>63.41</c:v>
                </c:pt>
                <c:pt idx="6418">
                  <c:v>63.41</c:v>
                </c:pt>
                <c:pt idx="6419">
                  <c:v>63.411999999999999</c:v>
                </c:pt>
                <c:pt idx="6420">
                  <c:v>63.411999999999999</c:v>
                </c:pt>
                <c:pt idx="6421">
                  <c:v>63.405999999999999</c:v>
                </c:pt>
                <c:pt idx="6422">
                  <c:v>63.41</c:v>
                </c:pt>
                <c:pt idx="6423">
                  <c:v>63.424999999999997</c:v>
                </c:pt>
                <c:pt idx="6424">
                  <c:v>63.411999999999999</c:v>
                </c:pt>
                <c:pt idx="6425">
                  <c:v>63.411999999999999</c:v>
                </c:pt>
                <c:pt idx="6426">
                  <c:v>63.421999999999997</c:v>
                </c:pt>
                <c:pt idx="6427">
                  <c:v>63.421999999999997</c:v>
                </c:pt>
                <c:pt idx="6428">
                  <c:v>63.424999999999997</c:v>
                </c:pt>
                <c:pt idx="6429">
                  <c:v>63.423999999999999</c:v>
                </c:pt>
                <c:pt idx="6430">
                  <c:v>63.423999999999999</c:v>
                </c:pt>
                <c:pt idx="6431">
                  <c:v>63.429000000000002</c:v>
                </c:pt>
                <c:pt idx="6432">
                  <c:v>63.427</c:v>
                </c:pt>
                <c:pt idx="6433">
                  <c:v>63.427</c:v>
                </c:pt>
                <c:pt idx="6434">
                  <c:v>63.423999999999999</c:v>
                </c:pt>
                <c:pt idx="6435">
                  <c:v>63.423000000000002</c:v>
                </c:pt>
                <c:pt idx="6436">
                  <c:v>63.423000000000002</c:v>
                </c:pt>
                <c:pt idx="6437">
                  <c:v>63.423000000000002</c:v>
                </c:pt>
                <c:pt idx="6438">
                  <c:v>63.433</c:v>
                </c:pt>
                <c:pt idx="6439">
                  <c:v>63.427</c:v>
                </c:pt>
                <c:pt idx="6440">
                  <c:v>63.421999999999997</c:v>
                </c:pt>
                <c:pt idx="6441">
                  <c:v>63.421999999999997</c:v>
                </c:pt>
                <c:pt idx="6442">
                  <c:v>63.433999999999997</c:v>
                </c:pt>
                <c:pt idx="6443">
                  <c:v>63.427999999999997</c:v>
                </c:pt>
                <c:pt idx="6444">
                  <c:v>63.427999999999997</c:v>
                </c:pt>
                <c:pt idx="6445">
                  <c:v>63.432000000000002</c:v>
                </c:pt>
                <c:pt idx="6446">
                  <c:v>63.430999999999997</c:v>
                </c:pt>
                <c:pt idx="6447">
                  <c:v>63.430999999999997</c:v>
                </c:pt>
                <c:pt idx="6448">
                  <c:v>63.43</c:v>
                </c:pt>
                <c:pt idx="6449">
                  <c:v>63.43</c:v>
                </c:pt>
                <c:pt idx="6450">
                  <c:v>63.423000000000002</c:v>
                </c:pt>
                <c:pt idx="6451">
                  <c:v>63.439</c:v>
                </c:pt>
                <c:pt idx="6452">
                  <c:v>63.439</c:v>
                </c:pt>
                <c:pt idx="6453">
                  <c:v>63.427999999999997</c:v>
                </c:pt>
                <c:pt idx="6454">
                  <c:v>63.427999999999997</c:v>
                </c:pt>
                <c:pt idx="6455">
                  <c:v>63.435000000000002</c:v>
                </c:pt>
                <c:pt idx="6456">
                  <c:v>63.445</c:v>
                </c:pt>
                <c:pt idx="6457">
                  <c:v>63.438000000000002</c:v>
                </c:pt>
                <c:pt idx="6458">
                  <c:v>63.438000000000002</c:v>
                </c:pt>
                <c:pt idx="6459">
                  <c:v>63.445999999999998</c:v>
                </c:pt>
                <c:pt idx="6460">
                  <c:v>63.445999999999998</c:v>
                </c:pt>
                <c:pt idx="6461">
                  <c:v>63.439</c:v>
                </c:pt>
                <c:pt idx="6462">
                  <c:v>63.457999999999998</c:v>
                </c:pt>
                <c:pt idx="6463">
                  <c:v>63.457999999999998</c:v>
                </c:pt>
                <c:pt idx="6464">
                  <c:v>63.436</c:v>
                </c:pt>
                <c:pt idx="6465">
                  <c:v>63.451999999999998</c:v>
                </c:pt>
                <c:pt idx="6466">
                  <c:v>63.442</c:v>
                </c:pt>
                <c:pt idx="6467">
                  <c:v>63.442</c:v>
                </c:pt>
                <c:pt idx="6468">
                  <c:v>63.442999999999998</c:v>
                </c:pt>
                <c:pt idx="6469">
                  <c:v>63.45</c:v>
                </c:pt>
                <c:pt idx="6470">
                  <c:v>63.45</c:v>
                </c:pt>
                <c:pt idx="6471">
                  <c:v>63.451999999999998</c:v>
                </c:pt>
                <c:pt idx="6472">
                  <c:v>63.451999999999998</c:v>
                </c:pt>
                <c:pt idx="6473">
                  <c:v>63.445</c:v>
                </c:pt>
                <c:pt idx="6474">
                  <c:v>63.442999999999998</c:v>
                </c:pt>
                <c:pt idx="6475">
                  <c:v>63.456000000000003</c:v>
                </c:pt>
                <c:pt idx="6476">
                  <c:v>63.456000000000003</c:v>
                </c:pt>
                <c:pt idx="6477">
                  <c:v>63.45</c:v>
                </c:pt>
                <c:pt idx="6478">
                  <c:v>63.45</c:v>
                </c:pt>
                <c:pt idx="6479">
                  <c:v>63.46</c:v>
                </c:pt>
                <c:pt idx="6480">
                  <c:v>63.46</c:v>
                </c:pt>
                <c:pt idx="6481">
                  <c:v>63.451999999999998</c:v>
                </c:pt>
                <c:pt idx="6482">
                  <c:v>63.457999999999998</c:v>
                </c:pt>
                <c:pt idx="6483">
                  <c:v>63.448999999999998</c:v>
                </c:pt>
                <c:pt idx="6484">
                  <c:v>63.448999999999998</c:v>
                </c:pt>
                <c:pt idx="6485">
                  <c:v>63.453000000000003</c:v>
                </c:pt>
                <c:pt idx="6486">
                  <c:v>63.463000000000001</c:v>
                </c:pt>
                <c:pt idx="6487">
                  <c:v>63.460999999999999</c:v>
                </c:pt>
                <c:pt idx="6488">
                  <c:v>63.457999999999998</c:v>
                </c:pt>
                <c:pt idx="6489">
                  <c:v>63.457999999999998</c:v>
                </c:pt>
                <c:pt idx="6490">
                  <c:v>63.457999999999998</c:v>
                </c:pt>
                <c:pt idx="6491">
                  <c:v>63.457999999999998</c:v>
                </c:pt>
                <c:pt idx="6492">
                  <c:v>63.463999999999999</c:v>
                </c:pt>
                <c:pt idx="6493">
                  <c:v>63.456000000000003</c:v>
                </c:pt>
                <c:pt idx="6494">
                  <c:v>63.456000000000003</c:v>
                </c:pt>
                <c:pt idx="6495">
                  <c:v>63.453000000000003</c:v>
                </c:pt>
                <c:pt idx="6496">
                  <c:v>63.46</c:v>
                </c:pt>
                <c:pt idx="6497">
                  <c:v>63.462000000000003</c:v>
                </c:pt>
                <c:pt idx="6498">
                  <c:v>63.462000000000003</c:v>
                </c:pt>
                <c:pt idx="6499">
                  <c:v>63.466000000000001</c:v>
                </c:pt>
                <c:pt idx="6500">
                  <c:v>63.466000000000001</c:v>
                </c:pt>
                <c:pt idx="6501">
                  <c:v>63.465000000000003</c:v>
                </c:pt>
                <c:pt idx="6502">
                  <c:v>63.466999999999999</c:v>
                </c:pt>
                <c:pt idx="6503">
                  <c:v>63.466999999999999</c:v>
                </c:pt>
                <c:pt idx="6504">
                  <c:v>63.468000000000004</c:v>
                </c:pt>
                <c:pt idx="6505">
                  <c:v>63.472999999999999</c:v>
                </c:pt>
                <c:pt idx="6506">
                  <c:v>63.472999999999999</c:v>
                </c:pt>
                <c:pt idx="6507">
                  <c:v>63.469000000000001</c:v>
                </c:pt>
                <c:pt idx="6508">
                  <c:v>63.469000000000001</c:v>
                </c:pt>
                <c:pt idx="6509">
                  <c:v>63.470999999999997</c:v>
                </c:pt>
                <c:pt idx="6510">
                  <c:v>63.476999999999997</c:v>
                </c:pt>
                <c:pt idx="6511">
                  <c:v>63.475000000000001</c:v>
                </c:pt>
                <c:pt idx="6512">
                  <c:v>63.475000000000001</c:v>
                </c:pt>
                <c:pt idx="6513">
                  <c:v>63.475999999999999</c:v>
                </c:pt>
                <c:pt idx="6514">
                  <c:v>63.475000000000001</c:v>
                </c:pt>
                <c:pt idx="6515">
                  <c:v>63.475000000000001</c:v>
                </c:pt>
                <c:pt idx="6516">
                  <c:v>63.475999999999999</c:v>
                </c:pt>
                <c:pt idx="6517">
                  <c:v>63.47</c:v>
                </c:pt>
                <c:pt idx="6518">
                  <c:v>63.478999999999999</c:v>
                </c:pt>
                <c:pt idx="6519">
                  <c:v>63.478999999999999</c:v>
                </c:pt>
                <c:pt idx="6520">
                  <c:v>63.481000000000002</c:v>
                </c:pt>
                <c:pt idx="6521">
                  <c:v>63.481000000000002</c:v>
                </c:pt>
                <c:pt idx="6522">
                  <c:v>63.478999999999999</c:v>
                </c:pt>
                <c:pt idx="6523">
                  <c:v>63.476999999999997</c:v>
                </c:pt>
                <c:pt idx="6524">
                  <c:v>63.476999999999997</c:v>
                </c:pt>
                <c:pt idx="6525">
                  <c:v>63.48</c:v>
                </c:pt>
                <c:pt idx="6526">
                  <c:v>63.48</c:v>
                </c:pt>
                <c:pt idx="6527">
                  <c:v>63.476999999999997</c:v>
                </c:pt>
                <c:pt idx="6528">
                  <c:v>63.476999999999997</c:v>
                </c:pt>
                <c:pt idx="6529">
                  <c:v>63.481999999999999</c:v>
                </c:pt>
                <c:pt idx="6530">
                  <c:v>63.481999999999999</c:v>
                </c:pt>
                <c:pt idx="6531">
                  <c:v>63.488999999999997</c:v>
                </c:pt>
                <c:pt idx="6532">
                  <c:v>63.488999999999997</c:v>
                </c:pt>
                <c:pt idx="6533">
                  <c:v>63.484999999999999</c:v>
                </c:pt>
                <c:pt idx="6534">
                  <c:v>63.484999999999999</c:v>
                </c:pt>
                <c:pt idx="6535">
                  <c:v>63.488</c:v>
                </c:pt>
                <c:pt idx="6536">
                  <c:v>63.488</c:v>
                </c:pt>
                <c:pt idx="6537">
                  <c:v>63.485999999999997</c:v>
                </c:pt>
                <c:pt idx="6538">
                  <c:v>63.493000000000002</c:v>
                </c:pt>
                <c:pt idx="6539">
                  <c:v>63.493000000000002</c:v>
                </c:pt>
                <c:pt idx="6540">
                  <c:v>63.488</c:v>
                </c:pt>
                <c:pt idx="6541">
                  <c:v>63.488</c:v>
                </c:pt>
                <c:pt idx="6542">
                  <c:v>63.497</c:v>
                </c:pt>
                <c:pt idx="6543">
                  <c:v>63.497999999999998</c:v>
                </c:pt>
                <c:pt idx="6544">
                  <c:v>63.488</c:v>
                </c:pt>
                <c:pt idx="6545">
                  <c:v>63.499000000000002</c:v>
                </c:pt>
                <c:pt idx="6546">
                  <c:v>63.499000000000002</c:v>
                </c:pt>
                <c:pt idx="6547">
                  <c:v>63.499000000000002</c:v>
                </c:pt>
                <c:pt idx="6548">
                  <c:v>63.497</c:v>
                </c:pt>
                <c:pt idx="6549">
                  <c:v>63.497</c:v>
                </c:pt>
                <c:pt idx="6550">
                  <c:v>63.500999999999998</c:v>
                </c:pt>
                <c:pt idx="6551">
                  <c:v>63.500999999999998</c:v>
                </c:pt>
                <c:pt idx="6552">
                  <c:v>63.506</c:v>
                </c:pt>
                <c:pt idx="6553">
                  <c:v>63.506</c:v>
                </c:pt>
                <c:pt idx="6554">
                  <c:v>63.494999999999997</c:v>
                </c:pt>
                <c:pt idx="6555">
                  <c:v>63.497</c:v>
                </c:pt>
                <c:pt idx="6556">
                  <c:v>63.497</c:v>
                </c:pt>
                <c:pt idx="6557">
                  <c:v>63.499000000000002</c:v>
                </c:pt>
                <c:pt idx="6558">
                  <c:v>63.499000000000002</c:v>
                </c:pt>
                <c:pt idx="6559">
                  <c:v>63.506</c:v>
                </c:pt>
                <c:pt idx="6560">
                  <c:v>63.506</c:v>
                </c:pt>
                <c:pt idx="6561">
                  <c:v>63.503</c:v>
                </c:pt>
                <c:pt idx="6562">
                  <c:v>63.51</c:v>
                </c:pt>
                <c:pt idx="6563">
                  <c:v>63.506999999999998</c:v>
                </c:pt>
                <c:pt idx="6564">
                  <c:v>63.5</c:v>
                </c:pt>
                <c:pt idx="6565">
                  <c:v>63.506</c:v>
                </c:pt>
                <c:pt idx="6566">
                  <c:v>63.506</c:v>
                </c:pt>
                <c:pt idx="6567">
                  <c:v>63.505000000000003</c:v>
                </c:pt>
                <c:pt idx="6568">
                  <c:v>63.515000000000001</c:v>
                </c:pt>
                <c:pt idx="6569">
                  <c:v>63.515000000000001</c:v>
                </c:pt>
                <c:pt idx="6570">
                  <c:v>63.505000000000003</c:v>
                </c:pt>
                <c:pt idx="6571">
                  <c:v>63.512999999999998</c:v>
                </c:pt>
                <c:pt idx="6572">
                  <c:v>63.512999999999998</c:v>
                </c:pt>
                <c:pt idx="6573">
                  <c:v>63.506</c:v>
                </c:pt>
                <c:pt idx="6574">
                  <c:v>63.506</c:v>
                </c:pt>
                <c:pt idx="6575">
                  <c:v>63.51</c:v>
                </c:pt>
                <c:pt idx="6576">
                  <c:v>63.51</c:v>
                </c:pt>
                <c:pt idx="6577">
                  <c:v>63.508000000000003</c:v>
                </c:pt>
                <c:pt idx="6578">
                  <c:v>63.517000000000003</c:v>
                </c:pt>
                <c:pt idx="6579">
                  <c:v>63.517000000000003</c:v>
                </c:pt>
                <c:pt idx="6580">
                  <c:v>63.508000000000003</c:v>
                </c:pt>
                <c:pt idx="6581">
                  <c:v>63.518000000000001</c:v>
                </c:pt>
                <c:pt idx="6582">
                  <c:v>63.518000000000001</c:v>
                </c:pt>
                <c:pt idx="6583">
                  <c:v>63.508000000000003</c:v>
                </c:pt>
                <c:pt idx="6584">
                  <c:v>63.508000000000003</c:v>
                </c:pt>
                <c:pt idx="6585">
                  <c:v>63.518999999999998</c:v>
                </c:pt>
                <c:pt idx="6586">
                  <c:v>63.518999999999998</c:v>
                </c:pt>
                <c:pt idx="6587">
                  <c:v>63.515000000000001</c:v>
                </c:pt>
                <c:pt idx="6588">
                  <c:v>63.518999999999998</c:v>
                </c:pt>
                <c:pt idx="6589">
                  <c:v>63.518999999999998</c:v>
                </c:pt>
                <c:pt idx="6590">
                  <c:v>63.515000000000001</c:v>
                </c:pt>
                <c:pt idx="6591">
                  <c:v>63.523000000000003</c:v>
                </c:pt>
                <c:pt idx="6592">
                  <c:v>63.529000000000003</c:v>
                </c:pt>
                <c:pt idx="6593">
                  <c:v>63.529000000000003</c:v>
                </c:pt>
                <c:pt idx="6594">
                  <c:v>63.523000000000003</c:v>
                </c:pt>
                <c:pt idx="6595">
                  <c:v>63.523000000000003</c:v>
                </c:pt>
                <c:pt idx="6596">
                  <c:v>63.514000000000003</c:v>
                </c:pt>
                <c:pt idx="6597">
                  <c:v>63.523000000000003</c:v>
                </c:pt>
                <c:pt idx="6598">
                  <c:v>63.530999999999999</c:v>
                </c:pt>
                <c:pt idx="6599">
                  <c:v>63.530999999999999</c:v>
                </c:pt>
                <c:pt idx="6600">
                  <c:v>63.526000000000003</c:v>
                </c:pt>
                <c:pt idx="6601">
                  <c:v>63.526000000000003</c:v>
                </c:pt>
                <c:pt idx="6602">
                  <c:v>63.526000000000003</c:v>
                </c:pt>
                <c:pt idx="6603">
                  <c:v>63.526000000000003</c:v>
                </c:pt>
                <c:pt idx="6604">
                  <c:v>63.526000000000003</c:v>
                </c:pt>
                <c:pt idx="6605">
                  <c:v>63.526000000000003</c:v>
                </c:pt>
                <c:pt idx="6606">
                  <c:v>63.529000000000003</c:v>
                </c:pt>
                <c:pt idx="6607">
                  <c:v>63.529000000000003</c:v>
                </c:pt>
                <c:pt idx="6608">
                  <c:v>63.536000000000001</c:v>
                </c:pt>
                <c:pt idx="6609">
                  <c:v>63.536000000000001</c:v>
                </c:pt>
                <c:pt idx="6610">
                  <c:v>63.524000000000001</c:v>
                </c:pt>
                <c:pt idx="6611">
                  <c:v>63.536999999999999</c:v>
                </c:pt>
                <c:pt idx="6612">
                  <c:v>63.536999999999999</c:v>
                </c:pt>
                <c:pt idx="6613">
                  <c:v>63.536000000000001</c:v>
                </c:pt>
                <c:pt idx="6614">
                  <c:v>63.533000000000001</c:v>
                </c:pt>
                <c:pt idx="6615">
                  <c:v>63.533000000000001</c:v>
                </c:pt>
                <c:pt idx="6616">
                  <c:v>63.53</c:v>
                </c:pt>
                <c:pt idx="6617">
                  <c:v>63.533000000000001</c:v>
                </c:pt>
                <c:pt idx="6618">
                  <c:v>63.533000000000001</c:v>
                </c:pt>
                <c:pt idx="6619">
                  <c:v>63.530999999999999</c:v>
                </c:pt>
                <c:pt idx="6620">
                  <c:v>63.530999999999999</c:v>
                </c:pt>
                <c:pt idx="6621">
                  <c:v>63.54</c:v>
                </c:pt>
                <c:pt idx="6622">
                  <c:v>63.54</c:v>
                </c:pt>
                <c:pt idx="6623">
                  <c:v>63.531999999999996</c:v>
                </c:pt>
                <c:pt idx="6624">
                  <c:v>63.526000000000003</c:v>
                </c:pt>
                <c:pt idx="6625">
                  <c:v>63.540999999999997</c:v>
                </c:pt>
                <c:pt idx="6626">
                  <c:v>63.540999999999997</c:v>
                </c:pt>
                <c:pt idx="6627">
                  <c:v>63.534999999999997</c:v>
                </c:pt>
                <c:pt idx="6628">
                  <c:v>63.543999999999997</c:v>
                </c:pt>
                <c:pt idx="6629">
                  <c:v>63.543999999999997</c:v>
                </c:pt>
                <c:pt idx="6630">
                  <c:v>63.542999999999999</c:v>
                </c:pt>
                <c:pt idx="6631">
                  <c:v>63.552</c:v>
                </c:pt>
                <c:pt idx="6632">
                  <c:v>63.552</c:v>
                </c:pt>
                <c:pt idx="6633">
                  <c:v>63.539000000000001</c:v>
                </c:pt>
                <c:pt idx="6634">
                  <c:v>63.55</c:v>
                </c:pt>
                <c:pt idx="6635">
                  <c:v>63.55</c:v>
                </c:pt>
                <c:pt idx="6636">
                  <c:v>63.543999999999997</c:v>
                </c:pt>
                <c:pt idx="6637">
                  <c:v>63.543999999999997</c:v>
                </c:pt>
                <c:pt idx="6638">
                  <c:v>63.546999999999997</c:v>
                </c:pt>
                <c:pt idx="6639">
                  <c:v>63.546999999999997</c:v>
                </c:pt>
                <c:pt idx="6640">
                  <c:v>63.540999999999997</c:v>
                </c:pt>
                <c:pt idx="6641">
                  <c:v>63.540999999999997</c:v>
                </c:pt>
                <c:pt idx="6642">
                  <c:v>63.555</c:v>
                </c:pt>
                <c:pt idx="6643">
                  <c:v>63.548999999999999</c:v>
                </c:pt>
                <c:pt idx="6644">
                  <c:v>63.548999999999999</c:v>
                </c:pt>
                <c:pt idx="6645">
                  <c:v>63.555</c:v>
                </c:pt>
                <c:pt idx="6646">
                  <c:v>63.555</c:v>
                </c:pt>
                <c:pt idx="6647">
                  <c:v>63.548999999999999</c:v>
                </c:pt>
                <c:pt idx="6648">
                  <c:v>63.557000000000002</c:v>
                </c:pt>
                <c:pt idx="6649">
                  <c:v>63.557000000000002</c:v>
                </c:pt>
                <c:pt idx="6650">
                  <c:v>63.557000000000002</c:v>
                </c:pt>
                <c:pt idx="6651">
                  <c:v>63.555999999999997</c:v>
                </c:pt>
                <c:pt idx="6652">
                  <c:v>63.555999999999997</c:v>
                </c:pt>
                <c:pt idx="6653">
                  <c:v>63.558</c:v>
                </c:pt>
                <c:pt idx="6654">
                  <c:v>63.552999999999997</c:v>
                </c:pt>
                <c:pt idx="6655">
                  <c:v>63.552999999999997</c:v>
                </c:pt>
                <c:pt idx="6656">
                  <c:v>63.558</c:v>
                </c:pt>
                <c:pt idx="6657">
                  <c:v>63.558</c:v>
                </c:pt>
                <c:pt idx="6658">
                  <c:v>63.561</c:v>
                </c:pt>
                <c:pt idx="6659">
                  <c:v>63.557000000000002</c:v>
                </c:pt>
                <c:pt idx="6660">
                  <c:v>63.557000000000002</c:v>
                </c:pt>
                <c:pt idx="6661">
                  <c:v>63.569000000000003</c:v>
                </c:pt>
                <c:pt idx="6662">
                  <c:v>63.569000000000003</c:v>
                </c:pt>
                <c:pt idx="6663">
                  <c:v>63.554000000000002</c:v>
                </c:pt>
                <c:pt idx="6664">
                  <c:v>63.554000000000002</c:v>
                </c:pt>
                <c:pt idx="6665">
                  <c:v>63.56</c:v>
                </c:pt>
                <c:pt idx="6666">
                  <c:v>63.558</c:v>
                </c:pt>
                <c:pt idx="6667">
                  <c:v>63.545000000000002</c:v>
                </c:pt>
                <c:pt idx="6668">
                  <c:v>63.567</c:v>
                </c:pt>
                <c:pt idx="6669">
                  <c:v>63.561999999999998</c:v>
                </c:pt>
                <c:pt idx="6670">
                  <c:v>63.561999999999998</c:v>
                </c:pt>
                <c:pt idx="6671">
                  <c:v>63.567999999999998</c:v>
                </c:pt>
                <c:pt idx="6672">
                  <c:v>63.567999999999998</c:v>
                </c:pt>
                <c:pt idx="6673">
                  <c:v>63.56</c:v>
                </c:pt>
                <c:pt idx="6674">
                  <c:v>63.56</c:v>
                </c:pt>
                <c:pt idx="6675">
                  <c:v>63.573999999999998</c:v>
                </c:pt>
                <c:pt idx="6676">
                  <c:v>63.573999999999998</c:v>
                </c:pt>
                <c:pt idx="6677">
                  <c:v>63.561</c:v>
                </c:pt>
                <c:pt idx="6678">
                  <c:v>63.561</c:v>
                </c:pt>
                <c:pt idx="6679">
                  <c:v>63.575000000000003</c:v>
                </c:pt>
                <c:pt idx="6680">
                  <c:v>63.575000000000003</c:v>
                </c:pt>
                <c:pt idx="6681">
                  <c:v>63.575000000000003</c:v>
                </c:pt>
                <c:pt idx="6682">
                  <c:v>63.573999999999998</c:v>
                </c:pt>
                <c:pt idx="6683">
                  <c:v>63.567</c:v>
                </c:pt>
                <c:pt idx="6684">
                  <c:v>63.567</c:v>
                </c:pt>
                <c:pt idx="6685">
                  <c:v>63.576999999999998</c:v>
                </c:pt>
                <c:pt idx="6686">
                  <c:v>63.576999999999998</c:v>
                </c:pt>
                <c:pt idx="6687">
                  <c:v>63.570999999999998</c:v>
                </c:pt>
                <c:pt idx="6688">
                  <c:v>63.570999999999998</c:v>
                </c:pt>
                <c:pt idx="6689">
                  <c:v>63.57</c:v>
                </c:pt>
                <c:pt idx="6690">
                  <c:v>63.57</c:v>
                </c:pt>
                <c:pt idx="6691">
                  <c:v>63.582999999999998</c:v>
                </c:pt>
                <c:pt idx="6692">
                  <c:v>63.582999999999998</c:v>
                </c:pt>
                <c:pt idx="6693">
                  <c:v>63.573999999999998</c:v>
                </c:pt>
                <c:pt idx="6694">
                  <c:v>63.573999999999998</c:v>
                </c:pt>
                <c:pt idx="6695">
                  <c:v>63.585999999999999</c:v>
                </c:pt>
                <c:pt idx="6696">
                  <c:v>63.578000000000003</c:v>
                </c:pt>
                <c:pt idx="6697">
                  <c:v>63.582000000000001</c:v>
                </c:pt>
                <c:pt idx="6698">
                  <c:v>63.585999999999999</c:v>
                </c:pt>
                <c:pt idx="6699">
                  <c:v>63.58</c:v>
                </c:pt>
                <c:pt idx="6700">
                  <c:v>63.58</c:v>
                </c:pt>
                <c:pt idx="6701">
                  <c:v>63.578000000000003</c:v>
                </c:pt>
                <c:pt idx="6702">
                  <c:v>63.58</c:v>
                </c:pt>
                <c:pt idx="6703">
                  <c:v>63.582999999999998</c:v>
                </c:pt>
                <c:pt idx="6704">
                  <c:v>63.591000000000001</c:v>
                </c:pt>
                <c:pt idx="6705">
                  <c:v>63.591000000000001</c:v>
                </c:pt>
                <c:pt idx="6706">
                  <c:v>63.575000000000003</c:v>
                </c:pt>
                <c:pt idx="6707">
                  <c:v>63.58</c:v>
                </c:pt>
                <c:pt idx="6708">
                  <c:v>63.58</c:v>
                </c:pt>
                <c:pt idx="6709">
                  <c:v>63.578000000000003</c:v>
                </c:pt>
                <c:pt idx="6710">
                  <c:v>63.578000000000003</c:v>
                </c:pt>
                <c:pt idx="6711">
                  <c:v>63.582999999999998</c:v>
                </c:pt>
                <c:pt idx="6712">
                  <c:v>63.594999999999999</c:v>
                </c:pt>
                <c:pt idx="6713">
                  <c:v>63.594999999999999</c:v>
                </c:pt>
                <c:pt idx="6714">
                  <c:v>63.594999999999999</c:v>
                </c:pt>
                <c:pt idx="6715">
                  <c:v>63.598999999999997</c:v>
                </c:pt>
                <c:pt idx="6716">
                  <c:v>63.598999999999997</c:v>
                </c:pt>
                <c:pt idx="6717">
                  <c:v>63.59</c:v>
                </c:pt>
                <c:pt idx="6718">
                  <c:v>63.588999999999999</c:v>
                </c:pt>
                <c:pt idx="6719">
                  <c:v>63.588000000000001</c:v>
                </c:pt>
                <c:pt idx="6720">
                  <c:v>63.59</c:v>
                </c:pt>
                <c:pt idx="6721">
                  <c:v>63.59</c:v>
                </c:pt>
                <c:pt idx="6722">
                  <c:v>63.59</c:v>
                </c:pt>
                <c:pt idx="6723">
                  <c:v>63.601999999999997</c:v>
                </c:pt>
                <c:pt idx="6724">
                  <c:v>63.603000000000002</c:v>
                </c:pt>
                <c:pt idx="6725">
                  <c:v>63.603000000000002</c:v>
                </c:pt>
                <c:pt idx="6726">
                  <c:v>63.593000000000004</c:v>
                </c:pt>
                <c:pt idx="6727">
                  <c:v>63.593000000000004</c:v>
                </c:pt>
                <c:pt idx="6728">
                  <c:v>63.593000000000004</c:v>
                </c:pt>
                <c:pt idx="6729">
                  <c:v>63.588000000000001</c:v>
                </c:pt>
                <c:pt idx="6730">
                  <c:v>63.593000000000004</c:v>
                </c:pt>
                <c:pt idx="6731">
                  <c:v>63.604999999999997</c:v>
                </c:pt>
                <c:pt idx="6732">
                  <c:v>63.604999999999997</c:v>
                </c:pt>
                <c:pt idx="6733">
                  <c:v>63.594000000000001</c:v>
                </c:pt>
                <c:pt idx="6734">
                  <c:v>63.594000000000001</c:v>
                </c:pt>
                <c:pt idx="6735">
                  <c:v>63.598999999999997</c:v>
                </c:pt>
                <c:pt idx="6736">
                  <c:v>63.595999999999997</c:v>
                </c:pt>
                <c:pt idx="6737">
                  <c:v>63.601999999999997</c:v>
                </c:pt>
                <c:pt idx="6738">
                  <c:v>63.601999999999997</c:v>
                </c:pt>
                <c:pt idx="6739">
                  <c:v>63.600999999999999</c:v>
                </c:pt>
                <c:pt idx="6740">
                  <c:v>63.600999999999999</c:v>
                </c:pt>
                <c:pt idx="6741">
                  <c:v>63.603999999999999</c:v>
                </c:pt>
                <c:pt idx="6742">
                  <c:v>63.603000000000002</c:v>
                </c:pt>
                <c:pt idx="6743">
                  <c:v>63.604999999999997</c:v>
                </c:pt>
                <c:pt idx="6744">
                  <c:v>63.604999999999997</c:v>
                </c:pt>
                <c:pt idx="6745">
                  <c:v>63.612000000000002</c:v>
                </c:pt>
                <c:pt idx="6746">
                  <c:v>63.594000000000001</c:v>
                </c:pt>
                <c:pt idx="6747">
                  <c:v>63.604999999999997</c:v>
                </c:pt>
                <c:pt idx="6748">
                  <c:v>63.604999999999997</c:v>
                </c:pt>
                <c:pt idx="6749">
                  <c:v>63.613999999999997</c:v>
                </c:pt>
                <c:pt idx="6750">
                  <c:v>63.597999999999999</c:v>
                </c:pt>
                <c:pt idx="6751">
                  <c:v>63.597999999999999</c:v>
                </c:pt>
                <c:pt idx="6752">
                  <c:v>63.604999999999997</c:v>
                </c:pt>
                <c:pt idx="6753">
                  <c:v>63.606000000000002</c:v>
                </c:pt>
                <c:pt idx="6754">
                  <c:v>63.606000000000002</c:v>
                </c:pt>
                <c:pt idx="6755">
                  <c:v>63.613</c:v>
                </c:pt>
                <c:pt idx="6756">
                  <c:v>63.613</c:v>
                </c:pt>
                <c:pt idx="6757">
                  <c:v>63.613</c:v>
                </c:pt>
                <c:pt idx="6758">
                  <c:v>63.613</c:v>
                </c:pt>
                <c:pt idx="6759">
                  <c:v>63.612000000000002</c:v>
                </c:pt>
                <c:pt idx="6760">
                  <c:v>63.612000000000002</c:v>
                </c:pt>
                <c:pt idx="6761">
                  <c:v>63.612000000000002</c:v>
                </c:pt>
                <c:pt idx="6762">
                  <c:v>63.618000000000002</c:v>
                </c:pt>
                <c:pt idx="6763">
                  <c:v>63.618000000000002</c:v>
                </c:pt>
                <c:pt idx="6764">
                  <c:v>63.622999999999998</c:v>
                </c:pt>
                <c:pt idx="6765">
                  <c:v>63.622999999999998</c:v>
                </c:pt>
                <c:pt idx="6766">
                  <c:v>63.615000000000002</c:v>
                </c:pt>
                <c:pt idx="6767">
                  <c:v>63.619</c:v>
                </c:pt>
                <c:pt idx="6768">
                  <c:v>63.619</c:v>
                </c:pt>
                <c:pt idx="6769">
                  <c:v>63.625</c:v>
                </c:pt>
                <c:pt idx="6770">
                  <c:v>63.625</c:v>
                </c:pt>
                <c:pt idx="6771">
                  <c:v>63.622</c:v>
                </c:pt>
                <c:pt idx="6772">
                  <c:v>63.622</c:v>
                </c:pt>
                <c:pt idx="6773">
                  <c:v>63.613999999999997</c:v>
                </c:pt>
                <c:pt idx="6774">
                  <c:v>63.613999999999997</c:v>
                </c:pt>
                <c:pt idx="6775">
                  <c:v>63.631</c:v>
                </c:pt>
                <c:pt idx="6776">
                  <c:v>63.618000000000002</c:v>
                </c:pt>
                <c:pt idx="6777">
                  <c:v>63.618000000000002</c:v>
                </c:pt>
                <c:pt idx="6778">
                  <c:v>63.625999999999998</c:v>
                </c:pt>
                <c:pt idx="6779">
                  <c:v>63.62</c:v>
                </c:pt>
                <c:pt idx="6780">
                  <c:v>63.62</c:v>
                </c:pt>
                <c:pt idx="6781">
                  <c:v>63.627000000000002</c:v>
                </c:pt>
                <c:pt idx="6782">
                  <c:v>63.627000000000002</c:v>
                </c:pt>
                <c:pt idx="6783">
                  <c:v>63.625999999999998</c:v>
                </c:pt>
                <c:pt idx="6784">
                  <c:v>63.625999999999998</c:v>
                </c:pt>
                <c:pt idx="6785">
                  <c:v>63.622999999999998</c:v>
                </c:pt>
                <c:pt idx="6786">
                  <c:v>63.616999999999997</c:v>
                </c:pt>
                <c:pt idx="6787">
                  <c:v>63.616999999999997</c:v>
                </c:pt>
                <c:pt idx="6788">
                  <c:v>63.625</c:v>
                </c:pt>
                <c:pt idx="6789">
                  <c:v>63.628</c:v>
                </c:pt>
                <c:pt idx="6790">
                  <c:v>63.631999999999998</c:v>
                </c:pt>
                <c:pt idx="6791">
                  <c:v>63.631999999999998</c:v>
                </c:pt>
                <c:pt idx="6792">
                  <c:v>63.624000000000002</c:v>
                </c:pt>
                <c:pt idx="6793">
                  <c:v>63.633000000000003</c:v>
                </c:pt>
                <c:pt idx="6794">
                  <c:v>63.633000000000003</c:v>
                </c:pt>
                <c:pt idx="6795">
                  <c:v>63.643999999999998</c:v>
                </c:pt>
                <c:pt idx="6796">
                  <c:v>63.643999999999998</c:v>
                </c:pt>
                <c:pt idx="6797">
                  <c:v>63.628</c:v>
                </c:pt>
                <c:pt idx="6798">
                  <c:v>63.643000000000001</c:v>
                </c:pt>
                <c:pt idx="6799">
                  <c:v>63.643000000000001</c:v>
                </c:pt>
                <c:pt idx="6800">
                  <c:v>63.633000000000003</c:v>
                </c:pt>
                <c:pt idx="6801">
                  <c:v>63.633000000000003</c:v>
                </c:pt>
                <c:pt idx="6802">
                  <c:v>63.637</c:v>
                </c:pt>
                <c:pt idx="6803">
                  <c:v>63.63</c:v>
                </c:pt>
                <c:pt idx="6804">
                  <c:v>63.645000000000003</c:v>
                </c:pt>
                <c:pt idx="6805">
                  <c:v>63.645000000000003</c:v>
                </c:pt>
                <c:pt idx="6806">
                  <c:v>63.643000000000001</c:v>
                </c:pt>
                <c:pt idx="6807">
                  <c:v>63.636000000000003</c:v>
                </c:pt>
                <c:pt idx="6808">
                  <c:v>63.636000000000003</c:v>
                </c:pt>
                <c:pt idx="6809">
                  <c:v>63.639000000000003</c:v>
                </c:pt>
                <c:pt idx="6810">
                  <c:v>63.639000000000003</c:v>
                </c:pt>
                <c:pt idx="6811">
                  <c:v>63.639000000000003</c:v>
                </c:pt>
                <c:pt idx="6812">
                  <c:v>63.643000000000001</c:v>
                </c:pt>
                <c:pt idx="6813">
                  <c:v>63.643000000000001</c:v>
                </c:pt>
                <c:pt idx="6814">
                  <c:v>63.643999999999998</c:v>
                </c:pt>
                <c:pt idx="6815">
                  <c:v>63.655000000000001</c:v>
                </c:pt>
                <c:pt idx="6816">
                  <c:v>63.655000000000001</c:v>
                </c:pt>
                <c:pt idx="6817">
                  <c:v>63.646999999999998</c:v>
                </c:pt>
                <c:pt idx="6818">
                  <c:v>63.646999999999998</c:v>
                </c:pt>
                <c:pt idx="6819">
                  <c:v>63.639000000000003</c:v>
                </c:pt>
                <c:pt idx="6820">
                  <c:v>63.643000000000001</c:v>
                </c:pt>
                <c:pt idx="6821">
                  <c:v>63.651000000000003</c:v>
                </c:pt>
                <c:pt idx="6822">
                  <c:v>63.64</c:v>
                </c:pt>
                <c:pt idx="6823">
                  <c:v>63.64</c:v>
                </c:pt>
                <c:pt idx="6824">
                  <c:v>63.640999999999998</c:v>
                </c:pt>
                <c:pt idx="6825">
                  <c:v>63.656999999999996</c:v>
                </c:pt>
                <c:pt idx="6826">
                  <c:v>63.656999999999996</c:v>
                </c:pt>
                <c:pt idx="6827">
                  <c:v>63.655999999999999</c:v>
                </c:pt>
                <c:pt idx="6828">
                  <c:v>63.654000000000003</c:v>
                </c:pt>
                <c:pt idx="6829">
                  <c:v>63.654000000000003</c:v>
                </c:pt>
                <c:pt idx="6830">
                  <c:v>63.652000000000001</c:v>
                </c:pt>
                <c:pt idx="6831">
                  <c:v>63.655000000000001</c:v>
                </c:pt>
                <c:pt idx="6832">
                  <c:v>63.652000000000001</c:v>
                </c:pt>
                <c:pt idx="6833">
                  <c:v>63.652000000000001</c:v>
                </c:pt>
                <c:pt idx="6834">
                  <c:v>63.65</c:v>
                </c:pt>
                <c:pt idx="6835">
                  <c:v>63.655999999999999</c:v>
                </c:pt>
                <c:pt idx="6836">
                  <c:v>63.655999999999999</c:v>
                </c:pt>
                <c:pt idx="6837">
                  <c:v>63.652000000000001</c:v>
                </c:pt>
                <c:pt idx="6838">
                  <c:v>63.658999999999999</c:v>
                </c:pt>
                <c:pt idx="6839">
                  <c:v>63.646999999999998</c:v>
                </c:pt>
                <c:pt idx="6840">
                  <c:v>63.646999999999998</c:v>
                </c:pt>
                <c:pt idx="6841">
                  <c:v>63.646999999999998</c:v>
                </c:pt>
                <c:pt idx="6842">
                  <c:v>63.655000000000001</c:v>
                </c:pt>
                <c:pt idx="6843">
                  <c:v>63.655000000000001</c:v>
                </c:pt>
                <c:pt idx="6844">
                  <c:v>63.655000000000001</c:v>
                </c:pt>
                <c:pt idx="6845">
                  <c:v>63.652999999999999</c:v>
                </c:pt>
                <c:pt idx="6846">
                  <c:v>63.652999999999999</c:v>
                </c:pt>
                <c:pt idx="6847">
                  <c:v>63.661999999999999</c:v>
                </c:pt>
                <c:pt idx="6848">
                  <c:v>63.658999999999999</c:v>
                </c:pt>
                <c:pt idx="6849">
                  <c:v>63.66</c:v>
                </c:pt>
                <c:pt idx="6850">
                  <c:v>63.66</c:v>
                </c:pt>
                <c:pt idx="6851">
                  <c:v>63.661000000000001</c:v>
                </c:pt>
                <c:pt idx="6852">
                  <c:v>63.658000000000001</c:v>
                </c:pt>
                <c:pt idx="6853">
                  <c:v>63.658000000000001</c:v>
                </c:pt>
                <c:pt idx="6854">
                  <c:v>63.668999999999997</c:v>
                </c:pt>
                <c:pt idx="6855">
                  <c:v>63.67</c:v>
                </c:pt>
                <c:pt idx="6856">
                  <c:v>63.67</c:v>
                </c:pt>
                <c:pt idx="6857">
                  <c:v>63.662999999999997</c:v>
                </c:pt>
                <c:pt idx="6858">
                  <c:v>63.662999999999997</c:v>
                </c:pt>
                <c:pt idx="6859">
                  <c:v>63.658999999999999</c:v>
                </c:pt>
                <c:pt idx="6860">
                  <c:v>63.658999999999999</c:v>
                </c:pt>
                <c:pt idx="6861">
                  <c:v>63.661000000000001</c:v>
                </c:pt>
                <c:pt idx="6862">
                  <c:v>63.662999999999997</c:v>
                </c:pt>
                <c:pt idx="6863">
                  <c:v>63.67</c:v>
                </c:pt>
                <c:pt idx="6864">
                  <c:v>63.67</c:v>
                </c:pt>
                <c:pt idx="6865">
                  <c:v>63.665999999999997</c:v>
                </c:pt>
                <c:pt idx="6866">
                  <c:v>63.665999999999997</c:v>
                </c:pt>
                <c:pt idx="6867">
                  <c:v>63.664000000000001</c:v>
                </c:pt>
                <c:pt idx="6868">
                  <c:v>63.673999999999999</c:v>
                </c:pt>
                <c:pt idx="6869">
                  <c:v>63.673999999999999</c:v>
                </c:pt>
                <c:pt idx="6870">
                  <c:v>63.668999999999997</c:v>
                </c:pt>
                <c:pt idx="6871">
                  <c:v>63.668999999999997</c:v>
                </c:pt>
                <c:pt idx="6872">
                  <c:v>63.673000000000002</c:v>
                </c:pt>
                <c:pt idx="6873">
                  <c:v>63.668999999999997</c:v>
                </c:pt>
                <c:pt idx="6874">
                  <c:v>63.686999999999998</c:v>
                </c:pt>
                <c:pt idx="6875">
                  <c:v>63.686999999999998</c:v>
                </c:pt>
                <c:pt idx="6876">
                  <c:v>63.673000000000002</c:v>
                </c:pt>
                <c:pt idx="6877">
                  <c:v>63.673000000000002</c:v>
                </c:pt>
                <c:pt idx="6878">
                  <c:v>63.677</c:v>
                </c:pt>
                <c:pt idx="6879">
                  <c:v>63.677999999999997</c:v>
                </c:pt>
                <c:pt idx="6880">
                  <c:v>63.677999999999997</c:v>
                </c:pt>
                <c:pt idx="6881">
                  <c:v>63.673999999999999</c:v>
                </c:pt>
                <c:pt idx="6882">
                  <c:v>63.673999999999999</c:v>
                </c:pt>
                <c:pt idx="6883">
                  <c:v>63.677999999999997</c:v>
                </c:pt>
                <c:pt idx="6884">
                  <c:v>63.677999999999997</c:v>
                </c:pt>
                <c:pt idx="6885">
                  <c:v>63.683999999999997</c:v>
                </c:pt>
                <c:pt idx="6886">
                  <c:v>63.676000000000002</c:v>
                </c:pt>
                <c:pt idx="6887">
                  <c:v>63.677999999999997</c:v>
                </c:pt>
                <c:pt idx="6888">
                  <c:v>63.677999999999997</c:v>
                </c:pt>
                <c:pt idx="6889">
                  <c:v>63.682000000000002</c:v>
                </c:pt>
                <c:pt idx="6890">
                  <c:v>63.686</c:v>
                </c:pt>
                <c:pt idx="6891">
                  <c:v>63.679000000000002</c:v>
                </c:pt>
                <c:pt idx="6892">
                  <c:v>63.679000000000002</c:v>
                </c:pt>
                <c:pt idx="6893">
                  <c:v>63.683</c:v>
                </c:pt>
                <c:pt idx="6894">
                  <c:v>63.683</c:v>
                </c:pt>
                <c:pt idx="6895">
                  <c:v>63.686</c:v>
                </c:pt>
                <c:pt idx="6896">
                  <c:v>63.685000000000002</c:v>
                </c:pt>
                <c:pt idx="6897">
                  <c:v>63.685000000000002</c:v>
                </c:pt>
                <c:pt idx="6898">
                  <c:v>63.689</c:v>
                </c:pt>
                <c:pt idx="6899">
                  <c:v>63.688000000000002</c:v>
                </c:pt>
                <c:pt idx="6900">
                  <c:v>63.688000000000002</c:v>
                </c:pt>
                <c:pt idx="6901">
                  <c:v>63.692999999999998</c:v>
                </c:pt>
                <c:pt idx="6902">
                  <c:v>63.685000000000002</c:v>
                </c:pt>
                <c:pt idx="6903">
                  <c:v>63.685000000000002</c:v>
                </c:pt>
                <c:pt idx="6904">
                  <c:v>63.697000000000003</c:v>
                </c:pt>
                <c:pt idx="6905">
                  <c:v>63.697000000000003</c:v>
                </c:pt>
                <c:pt idx="6906">
                  <c:v>63.688000000000002</c:v>
                </c:pt>
                <c:pt idx="6907">
                  <c:v>63.686999999999998</c:v>
                </c:pt>
                <c:pt idx="6908">
                  <c:v>63.686999999999998</c:v>
                </c:pt>
                <c:pt idx="6909">
                  <c:v>63.686999999999998</c:v>
                </c:pt>
                <c:pt idx="6910">
                  <c:v>63.686999999999998</c:v>
                </c:pt>
                <c:pt idx="6911">
                  <c:v>63.691000000000003</c:v>
                </c:pt>
                <c:pt idx="6912">
                  <c:v>63.691000000000003</c:v>
                </c:pt>
                <c:pt idx="6913">
                  <c:v>63.688000000000002</c:v>
                </c:pt>
                <c:pt idx="6914">
                  <c:v>63.688000000000002</c:v>
                </c:pt>
                <c:pt idx="6915">
                  <c:v>63.688000000000002</c:v>
                </c:pt>
                <c:pt idx="6916">
                  <c:v>63.688000000000002</c:v>
                </c:pt>
                <c:pt idx="6917">
                  <c:v>63.698999999999998</c:v>
                </c:pt>
                <c:pt idx="6918">
                  <c:v>63.698999999999998</c:v>
                </c:pt>
                <c:pt idx="6919">
                  <c:v>63.7</c:v>
                </c:pt>
                <c:pt idx="6920">
                  <c:v>63.703000000000003</c:v>
                </c:pt>
                <c:pt idx="6921">
                  <c:v>63.703000000000003</c:v>
                </c:pt>
                <c:pt idx="6922">
                  <c:v>63.7</c:v>
                </c:pt>
                <c:pt idx="6923">
                  <c:v>63.7</c:v>
                </c:pt>
                <c:pt idx="6924">
                  <c:v>63.703000000000003</c:v>
                </c:pt>
                <c:pt idx="6925">
                  <c:v>63.698999999999998</c:v>
                </c:pt>
                <c:pt idx="6926">
                  <c:v>63.698</c:v>
                </c:pt>
                <c:pt idx="6927">
                  <c:v>63.709000000000003</c:v>
                </c:pt>
                <c:pt idx="6928">
                  <c:v>63.709000000000003</c:v>
                </c:pt>
                <c:pt idx="6929">
                  <c:v>63.698</c:v>
                </c:pt>
                <c:pt idx="6930">
                  <c:v>63.698</c:v>
                </c:pt>
                <c:pt idx="6931">
                  <c:v>63.704999999999998</c:v>
                </c:pt>
                <c:pt idx="6932">
                  <c:v>63.704999999999998</c:v>
                </c:pt>
                <c:pt idx="6933">
                  <c:v>63.704000000000001</c:v>
                </c:pt>
                <c:pt idx="6934">
                  <c:v>63.703000000000003</c:v>
                </c:pt>
                <c:pt idx="6935">
                  <c:v>63.703000000000003</c:v>
                </c:pt>
                <c:pt idx="6936">
                  <c:v>63.704000000000001</c:v>
                </c:pt>
                <c:pt idx="6937">
                  <c:v>63.713000000000001</c:v>
                </c:pt>
                <c:pt idx="6938">
                  <c:v>63.713000000000001</c:v>
                </c:pt>
                <c:pt idx="6939">
                  <c:v>63.710999999999999</c:v>
                </c:pt>
                <c:pt idx="6940">
                  <c:v>63.709000000000003</c:v>
                </c:pt>
                <c:pt idx="6941">
                  <c:v>63.709000000000003</c:v>
                </c:pt>
                <c:pt idx="6942">
                  <c:v>63.707000000000001</c:v>
                </c:pt>
                <c:pt idx="6943">
                  <c:v>63.707000000000001</c:v>
                </c:pt>
                <c:pt idx="6944">
                  <c:v>63.716000000000001</c:v>
                </c:pt>
                <c:pt idx="6945">
                  <c:v>63.716000000000001</c:v>
                </c:pt>
                <c:pt idx="6946">
                  <c:v>63.701000000000001</c:v>
                </c:pt>
                <c:pt idx="6947">
                  <c:v>63.713000000000001</c:v>
                </c:pt>
                <c:pt idx="6948">
                  <c:v>63.713000000000001</c:v>
                </c:pt>
                <c:pt idx="6949">
                  <c:v>63.704000000000001</c:v>
                </c:pt>
                <c:pt idx="6950">
                  <c:v>63.713999999999999</c:v>
                </c:pt>
                <c:pt idx="6951">
                  <c:v>63.713999999999999</c:v>
                </c:pt>
                <c:pt idx="6952">
                  <c:v>63.713000000000001</c:v>
                </c:pt>
                <c:pt idx="6953">
                  <c:v>63.713000000000001</c:v>
                </c:pt>
                <c:pt idx="6954">
                  <c:v>63.716999999999999</c:v>
                </c:pt>
                <c:pt idx="6955">
                  <c:v>63.716999999999999</c:v>
                </c:pt>
                <c:pt idx="6956">
                  <c:v>63.710999999999999</c:v>
                </c:pt>
                <c:pt idx="6957">
                  <c:v>63.725999999999999</c:v>
                </c:pt>
                <c:pt idx="6958">
                  <c:v>63.719000000000001</c:v>
                </c:pt>
                <c:pt idx="6959">
                  <c:v>63.719000000000001</c:v>
                </c:pt>
                <c:pt idx="6960">
                  <c:v>63.720999999999997</c:v>
                </c:pt>
                <c:pt idx="6961">
                  <c:v>63.716999999999999</c:v>
                </c:pt>
                <c:pt idx="6962">
                  <c:v>63.716999999999999</c:v>
                </c:pt>
                <c:pt idx="6963">
                  <c:v>63.716000000000001</c:v>
                </c:pt>
                <c:pt idx="6964">
                  <c:v>63.723999999999997</c:v>
                </c:pt>
                <c:pt idx="6965">
                  <c:v>63.720999999999997</c:v>
                </c:pt>
                <c:pt idx="6966">
                  <c:v>63.720999999999997</c:v>
                </c:pt>
                <c:pt idx="6967">
                  <c:v>63.723999999999997</c:v>
                </c:pt>
                <c:pt idx="6968">
                  <c:v>63.723999999999997</c:v>
                </c:pt>
                <c:pt idx="6969">
                  <c:v>63.719000000000001</c:v>
                </c:pt>
                <c:pt idx="6970">
                  <c:v>63.725999999999999</c:v>
                </c:pt>
                <c:pt idx="6971">
                  <c:v>63.725999999999999</c:v>
                </c:pt>
                <c:pt idx="6972">
                  <c:v>63.716999999999999</c:v>
                </c:pt>
                <c:pt idx="6973">
                  <c:v>63.731000000000002</c:v>
                </c:pt>
                <c:pt idx="6974">
                  <c:v>63.723999999999997</c:v>
                </c:pt>
                <c:pt idx="6975">
                  <c:v>63.72</c:v>
                </c:pt>
                <c:pt idx="6976">
                  <c:v>63.72</c:v>
                </c:pt>
                <c:pt idx="6977">
                  <c:v>63.728999999999999</c:v>
                </c:pt>
                <c:pt idx="6978">
                  <c:v>63.728999999999999</c:v>
                </c:pt>
                <c:pt idx="6979">
                  <c:v>63.718000000000004</c:v>
                </c:pt>
                <c:pt idx="6980">
                  <c:v>63.741</c:v>
                </c:pt>
                <c:pt idx="6981">
                  <c:v>63.741</c:v>
                </c:pt>
                <c:pt idx="6982">
                  <c:v>63.722000000000001</c:v>
                </c:pt>
                <c:pt idx="6983">
                  <c:v>63.737000000000002</c:v>
                </c:pt>
                <c:pt idx="6984">
                  <c:v>63.737000000000002</c:v>
                </c:pt>
                <c:pt idx="6985">
                  <c:v>63.722000000000001</c:v>
                </c:pt>
                <c:pt idx="6986">
                  <c:v>63.722000000000001</c:v>
                </c:pt>
                <c:pt idx="6987">
                  <c:v>63.725999999999999</c:v>
                </c:pt>
                <c:pt idx="6988">
                  <c:v>63.725999999999999</c:v>
                </c:pt>
                <c:pt idx="6989">
                  <c:v>63.725999999999999</c:v>
                </c:pt>
                <c:pt idx="6990">
                  <c:v>63.725999999999999</c:v>
                </c:pt>
                <c:pt idx="6991">
                  <c:v>63.731999999999999</c:v>
                </c:pt>
                <c:pt idx="6992">
                  <c:v>63.728000000000002</c:v>
                </c:pt>
                <c:pt idx="6993">
                  <c:v>63.728000000000002</c:v>
                </c:pt>
                <c:pt idx="6994">
                  <c:v>63.744999999999997</c:v>
                </c:pt>
                <c:pt idx="6995">
                  <c:v>63.744999999999997</c:v>
                </c:pt>
                <c:pt idx="6996">
                  <c:v>63.735999999999997</c:v>
                </c:pt>
                <c:pt idx="6997">
                  <c:v>63.734000000000002</c:v>
                </c:pt>
                <c:pt idx="6998">
                  <c:v>63.734000000000002</c:v>
                </c:pt>
                <c:pt idx="6999">
                  <c:v>63.720999999999997</c:v>
                </c:pt>
                <c:pt idx="7000">
                  <c:v>63.720999999999997</c:v>
                </c:pt>
                <c:pt idx="7001">
                  <c:v>63.74</c:v>
                </c:pt>
                <c:pt idx="7002">
                  <c:v>63.731999999999999</c:v>
                </c:pt>
                <c:pt idx="7003">
                  <c:v>63.741</c:v>
                </c:pt>
                <c:pt idx="7004">
                  <c:v>63.741999999999997</c:v>
                </c:pt>
                <c:pt idx="7005">
                  <c:v>63.741999999999997</c:v>
                </c:pt>
                <c:pt idx="7006">
                  <c:v>63.741</c:v>
                </c:pt>
                <c:pt idx="7007">
                  <c:v>63.746000000000002</c:v>
                </c:pt>
                <c:pt idx="7008">
                  <c:v>63.74</c:v>
                </c:pt>
                <c:pt idx="7009">
                  <c:v>63.74</c:v>
                </c:pt>
                <c:pt idx="7010">
                  <c:v>63.735999999999997</c:v>
                </c:pt>
                <c:pt idx="7011">
                  <c:v>63.744</c:v>
                </c:pt>
                <c:pt idx="7012">
                  <c:v>63.744</c:v>
                </c:pt>
                <c:pt idx="7013">
                  <c:v>63.741999999999997</c:v>
                </c:pt>
                <c:pt idx="7014">
                  <c:v>63.75</c:v>
                </c:pt>
                <c:pt idx="7015">
                  <c:v>63.75</c:v>
                </c:pt>
                <c:pt idx="7016">
                  <c:v>63.743000000000002</c:v>
                </c:pt>
                <c:pt idx="7017">
                  <c:v>63.746000000000002</c:v>
                </c:pt>
                <c:pt idx="7018">
                  <c:v>63.746000000000002</c:v>
                </c:pt>
                <c:pt idx="7019">
                  <c:v>63.750999999999998</c:v>
                </c:pt>
                <c:pt idx="7020">
                  <c:v>63.737000000000002</c:v>
                </c:pt>
                <c:pt idx="7021">
                  <c:v>63.738999999999997</c:v>
                </c:pt>
                <c:pt idx="7022">
                  <c:v>63.738999999999997</c:v>
                </c:pt>
                <c:pt idx="7023">
                  <c:v>63.755000000000003</c:v>
                </c:pt>
                <c:pt idx="7024">
                  <c:v>63.755000000000003</c:v>
                </c:pt>
                <c:pt idx="7025">
                  <c:v>63.746000000000002</c:v>
                </c:pt>
                <c:pt idx="7026">
                  <c:v>63.746000000000002</c:v>
                </c:pt>
                <c:pt idx="7027">
                  <c:v>63.756</c:v>
                </c:pt>
                <c:pt idx="7028">
                  <c:v>63.756</c:v>
                </c:pt>
                <c:pt idx="7029">
                  <c:v>63.750999999999998</c:v>
                </c:pt>
                <c:pt idx="7030">
                  <c:v>63.752000000000002</c:v>
                </c:pt>
                <c:pt idx="7031">
                  <c:v>63.752000000000002</c:v>
                </c:pt>
                <c:pt idx="7032">
                  <c:v>63.747999999999998</c:v>
                </c:pt>
                <c:pt idx="7033">
                  <c:v>63.747999999999998</c:v>
                </c:pt>
                <c:pt idx="7034">
                  <c:v>63.755000000000003</c:v>
                </c:pt>
                <c:pt idx="7035">
                  <c:v>63.755000000000003</c:v>
                </c:pt>
                <c:pt idx="7036">
                  <c:v>63.761000000000003</c:v>
                </c:pt>
                <c:pt idx="7037">
                  <c:v>63.761000000000003</c:v>
                </c:pt>
                <c:pt idx="7038">
                  <c:v>63.753999999999998</c:v>
                </c:pt>
                <c:pt idx="7039">
                  <c:v>63.753999999999998</c:v>
                </c:pt>
                <c:pt idx="7040">
                  <c:v>63.76</c:v>
                </c:pt>
                <c:pt idx="7041">
                  <c:v>63.753999999999998</c:v>
                </c:pt>
                <c:pt idx="7042">
                  <c:v>63.753</c:v>
                </c:pt>
                <c:pt idx="7043">
                  <c:v>63.753</c:v>
                </c:pt>
                <c:pt idx="7044">
                  <c:v>63.765000000000001</c:v>
                </c:pt>
                <c:pt idx="7045">
                  <c:v>63.762</c:v>
                </c:pt>
                <c:pt idx="7046">
                  <c:v>63.762</c:v>
                </c:pt>
                <c:pt idx="7047">
                  <c:v>63.765999999999998</c:v>
                </c:pt>
                <c:pt idx="7048">
                  <c:v>63.765999999999998</c:v>
                </c:pt>
                <c:pt idx="7049">
                  <c:v>63.759</c:v>
                </c:pt>
                <c:pt idx="7050">
                  <c:v>63.765999999999998</c:v>
                </c:pt>
                <c:pt idx="7051">
                  <c:v>63.765999999999998</c:v>
                </c:pt>
                <c:pt idx="7052">
                  <c:v>63.752000000000002</c:v>
                </c:pt>
                <c:pt idx="7053">
                  <c:v>63.752000000000002</c:v>
                </c:pt>
                <c:pt idx="7054">
                  <c:v>63.768999999999998</c:v>
                </c:pt>
                <c:pt idx="7055">
                  <c:v>63.762</c:v>
                </c:pt>
                <c:pt idx="7056">
                  <c:v>63.768999999999998</c:v>
                </c:pt>
                <c:pt idx="7057">
                  <c:v>63.768999999999998</c:v>
                </c:pt>
                <c:pt idx="7058">
                  <c:v>63.764000000000003</c:v>
                </c:pt>
                <c:pt idx="7059">
                  <c:v>63.764000000000003</c:v>
                </c:pt>
                <c:pt idx="7060">
                  <c:v>63.773000000000003</c:v>
                </c:pt>
                <c:pt idx="7061">
                  <c:v>63.773000000000003</c:v>
                </c:pt>
                <c:pt idx="7062">
                  <c:v>63.768000000000001</c:v>
                </c:pt>
                <c:pt idx="7063">
                  <c:v>63.776000000000003</c:v>
                </c:pt>
                <c:pt idx="7064">
                  <c:v>63.776000000000003</c:v>
                </c:pt>
                <c:pt idx="7065">
                  <c:v>63.776000000000003</c:v>
                </c:pt>
                <c:pt idx="7066">
                  <c:v>63.776000000000003</c:v>
                </c:pt>
                <c:pt idx="7067">
                  <c:v>63.776000000000003</c:v>
                </c:pt>
                <c:pt idx="7068">
                  <c:v>63.771999999999998</c:v>
                </c:pt>
                <c:pt idx="7069">
                  <c:v>63.774000000000001</c:v>
                </c:pt>
                <c:pt idx="7070">
                  <c:v>63.774999999999999</c:v>
                </c:pt>
                <c:pt idx="7071">
                  <c:v>63.774999999999999</c:v>
                </c:pt>
                <c:pt idx="7072">
                  <c:v>63.78</c:v>
                </c:pt>
                <c:pt idx="7073">
                  <c:v>63.78</c:v>
                </c:pt>
                <c:pt idx="7074">
                  <c:v>63.777000000000001</c:v>
                </c:pt>
                <c:pt idx="7075">
                  <c:v>63.777000000000001</c:v>
                </c:pt>
                <c:pt idx="7076">
                  <c:v>63.781999999999996</c:v>
                </c:pt>
                <c:pt idx="7077">
                  <c:v>63.781999999999996</c:v>
                </c:pt>
                <c:pt idx="7078">
                  <c:v>63.779000000000003</c:v>
                </c:pt>
                <c:pt idx="7079">
                  <c:v>63.779000000000003</c:v>
                </c:pt>
                <c:pt idx="7080">
                  <c:v>63.774999999999999</c:v>
                </c:pt>
                <c:pt idx="7081">
                  <c:v>63.774999999999999</c:v>
                </c:pt>
                <c:pt idx="7082">
                  <c:v>63.774000000000001</c:v>
                </c:pt>
                <c:pt idx="7083">
                  <c:v>63.774000000000001</c:v>
                </c:pt>
                <c:pt idx="7084">
                  <c:v>63.786999999999999</c:v>
                </c:pt>
                <c:pt idx="7085">
                  <c:v>63.781999999999996</c:v>
                </c:pt>
                <c:pt idx="7086">
                  <c:v>63.781999999999996</c:v>
                </c:pt>
                <c:pt idx="7087">
                  <c:v>63.780999999999999</c:v>
                </c:pt>
                <c:pt idx="7088">
                  <c:v>63.779000000000003</c:v>
                </c:pt>
                <c:pt idx="7089">
                  <c:v>63.78</c:v>
                </c:pt>
                <c:pt idx="7090">
                  <c:v>63.777999999999999</c:v>
                </c:pt>
                <c:pt idx="7091">
                  <c:v>63.777999999999999</c:v>
                </c:pt>
                <c:pt idx="7092">
                  <c:v>63.786000000000001</c:v>
                </c:pt>
                <c:pt idx="7093">
                  <c:v>63.786000000000001</c:v>
                </c:pt>
                <c:pt idx="7094">
                  <c:v>63.790999999999997</c:v>
                </c:pt>
                <c:pt idx="7095">
                  <c:v>63.783000000000001</c:v>
                </c:pt>
                <c:pt idx="7096">
                  <c:v>63.783000000000001</c:v>
                </c:pt>
                <c:pt idx="7097">
                  <c:v>63.798000000000002</c:v>
                </c:pt>
                <c:pt idx="7098">
                  <c:v>63.798000000000002</c:v>
                </c:pt>
                <c:pt idx="7099">
                  <c:v>63.780999999999999</c:v>
                </c:pt>
                <c:pt idx="7100">
                  <c:v>63.798999999999999</c:v>
                </c:pt>
                <c:pt idx="7101">
                  <c:v>63.798999999999999</c:v>
                </c:pt>
                <c:pt idx="7102">
                  <c:v>63.79</c:v>
                </c:pt>
                <c:pt idx="7103">
                  <c:v>63.79</c:v>
                </c:pt>
                <c:pt idx="7104">
                  <c:v>63.786000000000001</c:v>
                </c:pt>
                <c:pt idx="7105">
                  <c:v>63.786000000000001</c:v>
                </c:pt>
                <c:pt idx="7106">
                  <c:v>63.792999999999999</c:v>
                </c:pt>
                <c:pt idx="7107">
                  <c:v>63.792999999999999</c:v>
                </c:pt>
                <c:pt idx="7108">
                  <c:v>63.795000000000002</c:v>
                </c:pt>
                <c:pt idx="7109">
                  <c:v>63.795000000000002</c:v>
                </c:pt>
                <c:pt idx="7110">
                  <c:v>63.792999999999999</c:v>
                </c:pt>
                <c:pt idx="7111">
                  <c:v>63.801000000000002</c:v>
                </c:pt>
                <c:pt idx="7112">
                  <c:v>63.801000000000002</c:v>
                </c:pt>
                <c:pt idx="7113">
                  <c:v>63.798000000000002</c:v>
                </c:pt>
                <c:pt idx="7114">
                  <c:v>63.798000000000002</c:v>
                </c:pt>
                <c:pt idx="7115">
                  <c:v>63.795000000000002</c:v>
                </c:pt>
                <c:pt idx="7116">
                  <c:v>63.795000000000002</c:v>
                </c:pt>
                <c:pt idx="7117">
                  <c:v>63.792000000000002</c:v>
                </c:pt>
                <c:pt idx="7118">
                  <c:v>63.792999999999999</c:v>
                </c:pt>
                <c:pt idx="7119">
                  <c:v>63.792999999999999</c:v>
                </c:pt>
                <c:pt idx="7120">
                  <c:v>63.798000000000002</c:v>
                </c:pt>
                <c:pt idx="7121">
                  <c:v>63.798000000000002</c:v>
                </c:pt>
                <c:pt idx="7122">
                  <c:v>63.795000000000002</c:v>
                </c:pt>
                <c:pt idx="7123">
                  <c:v>63.795000000000002</c:v>
                </c:pt>
                <c:pt idx="7124">
                  <c:v>63.801000000000002</c:v>
                </c:pt>
                <c:pt idx="7125">
                  <c:v>63.801000000000002</c:v>
                </c:pt>
                <c:pt idx="7126">
                  <c:v>63.792999999999999</c:v>
                </c:pt>
                <c:pt idx="7127">
                  <c:v>63.802999999999997</c:v>
                </c:pt>
                <c:pt idx="7128">
                  <c:v>63.796999999999997</c:v>
                </c:pt>
                <c:pt idx="7129">
                  <c:v>63.796999999999997</c:v>
                </c:pt>
                <c:pt idx="7130">
                  <c:v>63.807000000000002</c:v>
                </c:pt>
                <c:pt idx="7131">
                  <c:v>63.805</c:v>
                </c:pt>
                <c:pt idx="7132">
                  <c:v>63.805</c:v>
                </c:pt>
                <c:pt idx="7133">
                  <c:v>63.81</c:v>
                </c:pt>
                <c:pt idx="7134">
                  <c:v>63.81</c:v>
                </c:pt>
                <c:pt idx="7135">
                  <c:v>63.808999999999997</c:v>
                </c:pt>
                <c:pt idx="7136">
                  <c:v>63.804000000000002</c:v>
                </c:pt>
                <c:pt idx="7137">
                  <c:v>63.804000000000002</c:v>
                </c:pt>
                <c:pt idx="7138">
                  <c:v>63.807000000000002</c:v>
                </c:pt>
                <c:pt idx="7139">
                  <c:v>63.798999999999999</c:v>
                </c:pt>
                <c:pt idx="7140">
                  <c:v>63.798999999999999</c:v>
                </c:pt>
                <c:pt idx="7141">
                  <c:v>63.808999999999997</c:v>
                </c:pt>
                <c:pt idx="7142">
                  <c:v>63.804000000000002</c:v>
                </c:pt>
                <c:pt idx="7143">
                  <c:v>63.81</c:v>
                </c:pt>
                <c:pt idx="7144">
                  <c:v>63.814999999999998</c:v>
                </c:pt>
                <c:pt idx="7145">
                  <c:v>63.801000000000002</c:v>
                </c:pt>
                <c:pt idx="7146">
                  <c:v>63.805999999999997</c:v>
                </c:pt>
                <c:pt idx="7147">
                  <c:v>63.805999999999997</c:v>
                </c:pt>
                <c:pt idx="7148">
                  <c:v>63.81</c:v>
                </c:pt>
                <c:pt idx="7149">
                  <c:v>63.808</c:v>
                </c:pt>
                <c:pt idx="7150">
                  <c:v>63.808</c:v>
                </c:pt>
                <c:pt idx="7151">
                  <c:v>63.805999999999997</c:v>
                </c:pt>
                <c:pt idx="7152">
                  <c:v>63.801000000000002</c:v>
                </c:pt>
                <c:pt idx="7153">
                  <c:v>63.822000000000003</c:v>
                </c:pt>
                <c:pt idx="7154">
                  <c:v>63.822000000000003</c:v>
                </c:pt>
                <c:pt idx="7155">
                  <c:v>63.814999999999998</c:v>
                </c:pt>
                <c:pt idx="7156">
                  <c:v>63.808999999999997</c:v>
                </c:pt>
                <c:pt idx="7157">
                  <c:v>63.823999999999998</c:v>
                </c:pt>
                <c:pt idx="7158">
                  <c:v>63.823999999999998</c:v>
                </c:pt>
                <c:pt idx="7159">
                  <c:v>63.82</c:v>
                </c:pt>
                <c:pt idx="7160">
                  <c:v>63.816000000000003</c:v>
                </c:pt>
                <c:pt idx="7161">
                  <c:v>63.816000000000003</c:v>
                </c:pt>
                <c:pt idx="7162">
                  <c:v>63.81</c:v>
                </c:pt>
                <c:pt idx="7163">
                  <c:v>63.816000000000003</c:v>
                </c:pt>
                <c:pt idx="7164">
                  <c:v>63.816000000000003</c:v>
                </c:pt>
                <c:pt idx="7165">
                  <c:v>63.814999999999998</c:v>
                </c:pt>
                <c:pt idx="7166">
                  <c:v>63.814999999999998</c:v>
                </c:pt>
                <c:pt idx="7167">
                  <c:v>63.826999999999998</c:v>
                </c:pt>
                <c:pt idx="7168">
                  <c:v>63.826999999999998</c:v>
                </c:pt>
                <c:pt idx="7169">
                  <c:v>63.814999999999998</c:v>
                </c:pt>
                <c:pt idx="7170">
                  <c:v>63.826000000000001</c:v>
                </c:pt>
                <c:pt idx="7171">
                  <c:v>63.814999999999998</c:v>
                </c:pt>
                <c:pt idx="7172">
                  <c:v>63.816000000000003</c:v>
                </c:pt>
                <c:pt idx="7173">
                  <c:v>63.816000000000003</c:v>
                </c:pt>
                <c:pt idx="7174">
                  <c:v>63.828000000000003</c:v>
                </c:pt>
                <c:pt idx="7175">
                  <c:v>63.828000000000003</c:v>
                </c:pt>
                <c:pt idx="7176">
                  <c:v>63.82</c:v>
                </c:pt>
                <c:pt idx="7177">
                  <c:v>63.82</c:v>
                </c:pt>
                <c:pt idx="7178">
                  <c:v>63.816000000000003</c:v>
                </c:pt>
                <c:pt idx="7179">
                  <c:v>63.826999999999998</c:v>
                </c:pt>
                <c:pt idx="7180">
                  <c:v>63.826999999999998</c:v>
                </c:pt>
                <c:pt idx="7181">
                  <c:v>63.823</c:v>
                </c:pt>
                <c:pt idx="7182">
                  <c:v>63.823</c:v>
                </c:pt>
                <c:pt idx="7183">
                  <c:v>63.828000000000003</c:v>
                </c:pt>
                <c:pt idx="7184">
                  <c:v>63.828000000000003</c:v>
                </c:pt>
                <c:pt idx="7185">
                  <c:v>63.823</c:v>
                </c:pt>
                <c:pt idx="7186">
                  <c:v>63.823</c:v>
                </c:pt>
                <c:pt idx="7187">
                  <c:v>63.831000000000003</c:v>
                </c:pt>
                <c:pt idx="7188">
                  <c:v>63.826000000000001</c:v>
                </c:pt>
                <c:pt idx="7189">
                  <c:v>63.822000000000003</c:v>
                </c:pt>
                <c:pt idx="7190">
                  <c:v>63.832999999999998</c:v>
                </c:pt>
                <c:pt idx="7191">
                  <c:v>63.822000000000003</c:v>
                </c:pt>
                <c:pt idx="7192">
                  <c:v>63.822000000000003</c:v>
                </c:pt>
                <c:pt idx="7193">
                  <c:v>63.841999999999999</c:v>
                </c:pt>
                <c:pt idx="7194">
                  <c:v>63.835999999999999</c:v>
                </c:pt>
                <c:pt idx="7195">
                  <c:v>63.828000000000003</c:v>
                </c:pt>
                <c:pt idx="7196">
                  <c:v>63.828000000000003</c:v>
                </c:pt>
                <c:pt idx="7197">
                  <c:v>63.841999999999999</c:v>
                </c:pt>
                <c:pt idx="7198">
                  <c:v>63.838999999999999</c:v>
                </c:pt>
                <c:pt idx="7199">
                  <c:v>63.832999999999998</c:v>
                </c:pt>
                <c:pt idx="7200">
                  <c:v>63.835000000000001</c:v>
                </c:pt>
                <c:pt idx="7201">
                  <c:v>63.835000000000001</c:v>
                </c:pt>
                <c:pt idx="7202">
                  <c:v>63.829000000000001</c:v>
                </c:pt>
                <c:pt idx="7203">
                  <c:v>63.829000000000001</c:v>
                </c:pt>
                <c:pt idx="7204">
                  <c:v>63.834000000000003</c:v>
                </c:pt>
                <c:pt idx="7205">
                  <c:v>63.834000000000003</c:v>
                </c:pt>
                <c:pt idx="7206">
                  <c:v>63.843000000000004</c:v>
                </c:pt>
                <c:pt idx="7207">
                  <c:v>63.845999999999997</c:v>
                </c:pt>
                <c:pt idx="7208">
                  <c:v>63.834000000000003</c:v>
                </c:pt>
                <c:pt idx="7209">
                  <c:v>63.834000000000003</c:v>
                </c:pt>
                <c:pt idx="7210">
                  <c:v>63.843000000000004</c:v>
                </c:pt>
                <c:pt idx="7211">
                  <c:v>63.843000000000004</c:v>
                </c:pt>
                <c:pt idx="7212">
                  <c:v>63.841999999999999</c:v>
                </c:pt>
                <c:pt idx="7213">
                  <c:v>63.844999999999999</c:v>
                </c:pt>
                <c:pt idx="7214">
                  <c:v>63.844999999999999</c:v>
                </c:pt>
                <c:pt idx="7215">
                  <c:v>63.832000000000001</c:v>
                </c:pt>
                <c:pt idx="7216">
                  <c:v>63.832000000000001</c:v>
                </c:pt>
                <c:pt idx="7217">
                  <c:v>63.853999999999999</c:v>
                </c:pt>
                <c:pt idx="7218">
                  <c:v>63.84</c:v>
                </c:pt>
                <c:pt idx="7219">
                  <c:v>63.84</c:v>
                </c:pt>
                <c:pt idx="7220">
                  <c:v>63.848999999999997</c:v>
                </c:pt>
                <c:pt idx="7221">
                  <c:v>63.844000000000001</c:v>
                </c:pt>
                <c:pt idx="7222">
                  <c:v>63.844000000000001</c:v>
                </c:pt>
                <c:pt idx="7223">
                  <c:v>63.853999999999999</c:v>
                </c:pt>
                <c:pt idx="7224">
                  <c:v>63.853999999999999</c:v>
                </c:pt>
                <c:pt idx="7225">
                  <c:v>63.844000000000001</c:v>
                </c:pt>
                <c:pt idx="7226">
                  <c:v>63.848999999999997</c:v>
                </c:pt>
                <c:pt idx="7227">
                  <c:v>63.850999999999999</c:v>
                </c:pt>
                <c:pt idx="7228">
                  <c:v>63.850999999999999</c:v>
                </c:pt>
                <c:pt idx="7229">
                  <c:v>63.850999999999999</c:v>
                </c:pt>
                <c:pt idx="7230">
                  <c:v>63.848999999999997</c:v>
                </c:pt>
                <c:pt idx="7231">
                  <c:v>63.847000000000001</c:v>
                </c:pt>
                <c:pt idx="7232">
                  <c:v>63.847000000000001</c:v>
                </c:pt>
                <c:pt idx="7233">
                  <c:v>63.85</c:v>
                </c:pt>
                <c:pt idx="7234">
                  <c:v>63.85</c:v>
                </c:pt>
                <c:pt idx="7235">
                  <c:v>63.844000000000001</c:v>
                </c:pt>
                <c:pt idx="7236">
                  <c:v>63.844000000000001</c:v>
                </c:pt>
                <c:pt idx="7237">
                  <c:v>63.853999999999999</c:v>
                </c:pt>
                <c:pt idx="7238">
                  <c:v>63.848999999999997</c:v>
                </c:pt>
                <c:pt idx="7239">
                  <c:v>63.848999999999997</c:v>
                </c:pt>
                <c:pt idx="7240">
                  <c:v>63.857999999999997</c:v>
                </c:pt>
                <c:pt idx="7241">
                  <c:v>63.857999999999997</c:v>
                </c:pt>
                <c:pt idx="7242">
                  <c:v>63.851999999999997</c:v>
                </c:pt>
                <c:pt idx="7243">
                  <c:v>63.851999999999997</c:v>
                </c:pt>
                <c:pt idx="7244">
                  <c:v>63.850999999999999</c:v>
                </c:pt>
                <c:pt idx="7245">
                  <c:v>63.847999999999999</c:v>
                </c:pt>
                <c:pt idx="7246">
                  <c:v>63.862000000000002</c:v>
                </c:pt>
                <c:pt idx="7247">
                  <c:v>63.862000000000002</c:v>
                </c:pt>
                <c:pt idx="7248">
                  <c:v>63.86</c:v>
                </c:pt>
                <c:pt idx="7249">
                  <c:v>63.859000000000002</c:v>
                </c:pt>
                <c:pt idx="7250">
                  <c:v>63.860999999999997</c:v>
                </c:pt>
                <c:pt idx="7251">
                  <c:v>63.860999999999997</c:v>
                </c:pt>
                <c:pt idx="7252">
                  <c:v>63.856999999999999</c:v>
                </c:pt>
                <c:pt idx="7253">
                  <c:v>63.866999999999997</c:v>
                </c:pt>
                <c:pt idx="7254">
                  <c:v>63.866999999999997</c:v>
                </c:pt>
                <c:pt idx="7255">
                  <c:v>63.859000000000002</c:v>
                </c:pt>
                <c:pt idx="7256">
                  <c:v>63.859000000000002</c:v>
                </c:pt>
                <c:pt idx="7257">
                  <c:v>63.863</c:v>
                </c:pt>
                <c:pt idx="7258">
                  <c:v>63.863</c:v>
                </c:pt>
                <c:pt idx="7259">
                  <c:v>63.860999999999997</c:v>
                </c:pt>
                <c:pt idx="7260">
                  <c:v>63.865000000000002</c:v>
                </c:pt>
                <c:pt idx="7261">
                  <c:v>63.865000000000002</c:v>
                </c:pt>
                <c:pt idx="7262">
                  <c:v>63.853000000000002</c:v>
                </c:pt>
                <c:pt idx="7263">
                  <c:v>63.853000000000002</c:v>
                </c:pt>
                <c:pt idx="7264">
                  <c:v>63.863</c:v>
                </c:pt>
                <c:pt idx="7265">
                  <c:v>63.863</c:v>
                </c:pt>
                <c:pt idx="7266">
                  <c:v>63.871000000000002</c:v>
                </c:pt>
                <c:pt idx="7267">
                  <c:v>63.871000000000002</c:v>
                </c:pt>
                <c:pt idx="7268">
                  <c:v>63.866</c:v>
                </c:pt>
                <c:pt idx="7269">
                  <c:v>63.866999999999997</c:v>
                </c:pt>
                <c:pt idx="7270">
                  <c:v>63.866999999999997</c:v>
                </c:pt>
                <c:pt idx="7271">
                  <c:v>63.874000000000002</c:v>
                </c:pt>
                <c:pt idx="7272">
                  <c:v>63.874000000000002</c:v>
                </c:pt>
                <c:pt idx="7273">
                  <c:v>63.874000000000002</c:v>
                </c:pt>
                <c:pt idx="7274">
                  <c:v>63.874000000000002</c:v>
                </c:pt>
                <c:pt idx="7275">
                  <c:v>63.869</c:v>
                </c:pt>
                <c:pt idx="7276">
                  <c:v>63.869</c:v>
                </c:pt>
                <c:pt idx="7277">
                  <c:v>63.874000000000002</c:v>
                </c:pt>
                <c:pt idx="7278">
                  <c:v>63.874000000000002</c:v>
                </c:pt>
                <c:pt idx="7279">
                  <c:v>63.866</c:v>
                </c:pt>
                <c:pt idx="7280">
                  <c:v>63.875</c:v>
                </c:pt>
                <c:pt idx="7281">
                  <c:v>63.875</c:v>
                </c:pt>
                <c:pt idx="7282">
                  <c:v>63.871000000000002</c:v>
                </c:pt>
                <c:pt idx="7283">
                  <c:v>63.881999999999998</c:v>
                </c:pt>
                <c:pt idx="7284">
                  <c:v>63.881999999999998</c:v>
                </c:pt>
                <c:pt idx="7285">
                  <c:v>63.871000000000002</c:v>
                </c:pt>
                <c:pt idx="7286">
                  <c:v>63.874000000000002</c:v>
                </c:pt>
                <c:pt idx="7287">
                  <c:v>63.874000000000002</c:v>
                </c:pt>
                <c:pt idx="7288">
                  <c:v>63.869</c:v>
                </c:pt>
                <c:pt idx="7289">
                  <c:v>63.869</c:v>
                </c:pt>
                <c:pt idx="7290">
                  <c:v>63.877000000000002</c:v>
                </c:pt>
                <c:pt idx="7291">
                  <c:v>63.875999999999998</c:v>
                </c:pt>
                <c:pt idx="7292">
                  <c:v>63.875999999999998</c:v>
                </c:pt>
                <c:pt idx="7293">
                  <c:v>63.884999999999998</c:v>
                </c:pt>
                <c:pt idx="7294">
                  <c:v>63.878</c:v>
                </c:pt>
                <c:pt idx="7295">
                  <c:v>63.878</c:v>
                </c:pt>
                <c:pt idx="7296">
                  <c:v>63.88</c:v>
                </c:pt>
                <c:pt idx="7297">
                  <c:v>63.88</c:v>
                </c:pt>
                <c:pt idx="7298">
                  <c:v>63.884999999999998</c:v>
                </c:pt>
                <c:pt idx="7299">
                  <c:v>63.884999999999998</c:v>
                </c:pt>
                <c:pt idx="7300">
                  <c:v>63.881999999999998</c:v>
                </c:pt>
                <c:pt idx="7301">
                  <c:v>63.881999999999998</c:v>
                </c:pt>
                <c:pt idx="7302">
                  <c:v>63.883000000000003</c:v>
                </c:pt>
                <c:pt idx="7303">
                  <c:v>63.883000000000003</c:v>
                </c:pt>
                <c:pt idx="7304">
                  <c:v>63.884</c:v>
                </c:pt>
                <c:pt idx="7305">
                  <c:v>63.868000000000002</c:v>
                </c:pt>
                <c:pt idx="7306">
                  <c:v>63.88</c:v>
                </c:pt>
                <c:pt idx="7307">
                  <c:v>63.88</c:v>
                </c:pt>
                <c:pt idx="7308">
                  <c:v>63.881999999999998</c:v>
                </c:pt>
                <c:pt idx="7309">
                  <c:v>63.884</c:v>
                </c:pt>
                <c:pt idx="7310">
                  <c:v>63.884</c:v>
                </c:pt>
                <c:pt idx="7311">
                  <c:v>63.883000000000003</c:v>
                </c:pt>
                <c:pt idx="7312">
                  <c:v>63.883000000000003</c:v>
                </c:pt>
                <c:pt idx="7313">
                  <c:v>63.881999999999998</c:v>
                </c:pt>
                <c:pt idx="7314">
                  <c:v>63.887</c:v>
                </c:pt>
                <c:pt idx="7315">
                  <c:v>63.887999999999998</c:v>
                </c:pt>
                <c:pt idx="7316">
                  <c:v>63.887999999999998</c:v>
                </c:pt>
                <c:pt idx="7317">
                  <c:v>63.887</c:v>
                </c:pt>
                <c:pt idx="7318">
                  <c:v>63.887</c:v>
                </c:pt>
                <c:pt idx="7319">
                  <c:v>63.887</c:v>
                </c:pt>
                <c:pt idx="7320">
                  <c:v>63.896000000000001</c:v>
                </c:pt>
                <c:pt idx="7321">
                  <c:v>63.896000000000001</c:v>
                </c:pt>
                <c:pt idx="7322">
                  <c:v>63.890999999999998</c:v>
                </c:pt>
                <c:pt idx="7323">
                  <c:v>63.890999999999998</c:v>
                </c:pt>
                <c:pt idx="7324">
                  <c:v>63.898000000000003</c:v>
                </c:pt>
                <c:pt idx="7325">
                  <c:v>63.893000000000001</c:v>
                </c:pt>
                <c:pt idx="7326">
                  <c:v>63.896000000000001</c:v>
                </c:pt>
                <c:pt idx="7327">
                  <c:v>63.896000000000001</c:v>
                </c:pt>
                <c:pt idx="7328">
                  <c:v>63.899000000000001</c:v>
                </c:pt>
                <c:pt idx="7329">
                  <c:v>63.899000000000001</c:v>
                </c:pt>
                <c:pt idx="7330">
                  <c:v>63.899000000000001</c:v>
                </c:pt>
                <c:pt idx="7331">
                  <c:v>63.892000000000003</c:v>
                </c:pt>
                <c:pt idx="7332">
                  <c:v>63.892000000000003</c:v>
                </c:pt>
                <c:pt idx="7333">
                  <c:v>63.902000000000001</c:v>
                </c:pt>
                <c:pt idx="7334">
                  <c:v>63.902000000000001</c:v>
                </c:pt>
                <c:pt idx="7335">
                  <c:v>63.893999999999998</c:v>
                </c:pt>
                <c:pt idx="7336">
                  <c:v>63.893999999999998</c:v>
                </c:pt>
                <c:pt idx="7337">
                  <c:v>63.895000000000003</c:v>
                </c:pt>
                <c:pt idx="7338">
                  <c:v>63.892000000000003</c:v>
                </c:pt>
                <c:pt idx="7339">
                  <c:v>63.908999999999999</c:v>
                </c:pt>
                <c:pt idx="7340">
                  <c:v>63.908999999999999</c:v>
                </c:pt>
                <c:pt idx="7341">
                  <c:v>63.898000000000003</c:v>
                </c:pt>
                <c:pt idx="7342">
                  <c:v>63.898000000000003</c:v>
                </c:pt>
                <c:pt idx="7343">
                  <c:v>63.902999999999999</c:v>
                </c:pt>
                <c:pt idx="7344">
                  <c:v>63.902999999999999</c:v>
                </c:pt>
                <c:pt idx="7345">
                  <c:v>63.898000000000003</c:v>
                </c:pt>
                <c:pt idx="7346">
                  <c:v>63.906999999999996</c:v>
                </c:pt>
                <c:pt idx="7347">
                  <c:v>63.906999999999996</c:v>
                </c:pt>
                <c:pt idx="7348">
                  <c:v>63.902000000000001</c:v>
                </c:pt>
                <c:pt idx="7349">
                  <c:v>63.902000000000001</c:v>
                </c:pt>
                <c:pt idx="7350">
                  <c:v>63.908999999999999</c:v>
                </c:pt>
                <c:pt idx="7351">
                  <c:v>63.902999999999999</c:v>
                </c:pt>
                <c:pt idx="7352">
                  <c:v>63.899000000000001</c:v>
                </c:pt>
                <c:pt idx="7353">
                  <c:v>63.899000000000001</c:v>
                </c:pt>
                <c:pt idx="7354">
                  <c:v>63.908000000000001</c:v>
                </c:pt>
                <c:pt idx="7355">
                  <c:v>63.9</c:v>
                </c:pt>
                <c:pt idx="7356">
                  <c:v>63.9</c:v>
                </c:pt>
                <c:pt idx="7357">
                  <c:v>63.904000000000003</c:v>
                </c:pt>
                <c:pt idx="7358">
                  <c:v>63.901000000000003</c:v>
                </c:pt>
                <c:pt idx="7359">
                  <c:v>63.911000000000001</c:v>
                </c:pt>
                <c:pt idx="7360">
                  <c:v>63.911000000000001</c:v>
                </c:pt>
                <c:pt idx="7361">
                  <c:v>63.902000000000001</c:v>
                </c:pt>
                <c:pt idx="7362">
                  <c:v>63.902000000000001</c:v>
                </c:pt>
                <c:pt idx="7363">
                  <c:v>63.91</c:v>
                </c:pt>
                <c:pt idx="7364">
                  <c:v>63.902000000000001</c:v>
                </c:pt>
                <c:pt idx="7365">
                  <c:v>63.905999999999999</c:v>
                </c:pt>
                <c:pt idx="7366">
                  <c:v>63.905999999999999</c:v>
                </c:pt>
                <c:pt idx="7367">
                  <c:v>63.918999999999997</c:v>
                </c:pt>
                <c:pt idx="7368">
                  <c:v>63.918999999999997</c:v>
                </c:pt>
                <c:pt idx="7369">
                  <c:v>63.908999999999999</c:v>
                </c:pt>
                <c:pt idx="7370">
                  <c:v>63.921999999999997</c:v>
                </c:pt>
                <c:pt idx="7371">
                  <c:v>63.921999999999997</c:v>
                </c:pt>
                <c:pt idx="7372">
                  <c:v>63.905999999999999</c:v>
                </c:pt>
                <c:pt idx="7373">
                  <c:v>63.917000000000002</c:v>
                </c:pt>
                <c:pt idx="7374">
                  <c:v>63.917000000000002</c:v>
                </c:pt>
                <c:pt idx="7375">
                  <c:v>63.908999999999999</c:v>
                </c:pt>
                <c:pt idx="7376">
                  <c:v>63.908999999999999</c:v>
                </c:pt>
                <c:pt idx="7377">
                  <c:v>63.914000000000001</c:v>
                </c:pt>
                <c:pt idx="7378">
                  <c:v>63.914000000000001</c:v>
                </c:pt>
                <c:pt idx="7379">
                  <c:v>63.924999999999997</c:v>
                </c:pt>
                <c:pt idx="7380">
                  <c:v>63.921999999999997</c:v>
                </c:pt>
                <c:pt idx="7381">
                  <c:v>63.911999999999999</c:v>
                </c:pt>
                <c:pt idx="7382">
                  <c:v>63.923000000000002</c:v>
                </c:pt>
                <c:pt idx="7383">
                  <c:v>63.923000000000002</c:v>
                </c:pt>
                <c:pt idx="7384">
                  <c:v>63.915999999999997</c:v>
                </c:pt>
                <c:pt idx="7385">
                  <c:v>63.914999999999999</c:v>
                </c:pt>
                <c:pt idx="7386">
                  <c:v>63.921999999999997</c:v>
                </c:pt>
                <c:pt idx="7387">
                  <c:v>63.921999999999997</c:v>
                </c:pt>
                <c:pt idx="7388">
                  <c:v>63.918999999999997</c:v>
                </c:pt>
                <c:pt idx="7389">
                  <c:v>63.924999999999997</c:v>
                </c:pt>
                <c:pt idx="7390">
                  <c:v>63.924999999999997</c:v>
                </c:pt>
                <c:pt idx="7391">
                  <c:v>63.930999999999997</c:v>
                </c:pt>
                <c:pt idx="7392">
                  <c:v>63.930999999999997</c:v>
                </c:pt>
                <c:pt idx="7393">
                  <c:v>63.933</c:v>
                </c:pt>
                <c:pt idx="7394">
                  <c:v>63.933</c:v>
                </c:pt>
                <c:pt idx="7395">
                  <c:v>63.921999999999997</c:v>
                </c:pt>
                <c:pt idx="7396">
                  <c:v>63.921999999999997</c:v>
                </c:pt>
                <c:pt idx="7397">
                  <c:v>63.918999999999997</c:v>
                </c:pt>
                <c:pt idx="7398">
                  <c:v>63.914000000000001</c:v>
                </c:pt>
                <c:pt idx="7399">
                  <c:v>63.914000000000001</c:v>
                </c:pt>
                <c:pt idx="7400">
                  <c:v>63.932000000000002</c:v>
                </c:pt>
                <c:pt idx="7401">
                  <c:v>63.932000000000002</c:v>
                </c:pt>
                <c:pt idx="7402">
                  <c:v>63.933999999999997</c:v>
                </c:pt>
                <c:pt idx="7403">
                  <c:v>63.933999999999997</c:v>
                </c:pt>
                <c:pt idx="7404">
                  <c:v>63.933999999999997</c:v>
                </c:pt>
                <c:pt idx="7405">
                  <c:v>63.930999999999997</c:v>
                </c:pt>
                <c:pt idx="7406">
                  <c:v>63.930999999999997</c:v>
                </c:pt>
                <c:pt idx="7407">
                  <c:v>63.933</c:v>
                </c:pt>
                <c:pt idx="7408">
                  <c:v>63.933</c:v>
                </c:pt>
                <c:pt idx="7409">
                  <c:v>63.93</c:v>
                </c:pt>
                <c:pt idx="7410">
                  <c:v>63.93</c:v>
                </c:pt>
                <c:pt idx="7411">
                  <c:v>63.942999999999998</c:v>
                </c:pt>
                <c:pt idx="7412">
                  <c:v>63.933</c:v>
                </c:pt>
                <c:pt idx="7413">
                  <c:v>63.933</c:v>
                </c:pt>
                <c:pt idx="7414">
                  <c:v>63.929000000000002</c:v>
                </c:pt>
                <c:pt idx="7415">
                  <c:v>63.927999999999997</c:v>
                </c:pt>
                <c:pt idx="7416">
                  <c:v>63.94</c:v>
                </c:pt>
                <c:pt idx="7417">
                  <c:v>63.939</c:v>
                </c:pt>
                <c:pt idx="7418">
                  <c:v>63.939</c:v>
                </c:pt>
                <c:pt idx="7419">
                  <c:v>63.941000000000003</c:v>
                </c:pt>
                <c:pt idx="7420">
                  <c:v>63.94</c:v>
                </c:pt>
                <c:pt idx="7421">
                  <c:v>63.930999999999997</c:v>
                </c:pt>
                <c:pt idx="7422">
                  <c:v>63.930999999999997</c:v>
                </c:pt>
                <c:pt idx="7423">
                  <c:v>63.944000000000003</c:v>
                </c:pt>
                <c:pt idx="7424">
                  <c:v>63.944000000000003</c:v>
                </c:pt>
                <c:pt idx="7425">
                  <c:v>63.926000000000002</c:v>
                </c:pt>
                <c:pt idx="7426">
                  <c:v>63.926000000000002</c:v>
                </c:pt>
                <c:pt idx="7427">
                  <c:v>63.945</c:v>
                </c:pt>
                <c:pt idx="7428">
                  <c:v>63.94</c:v>
                </c:pt>
                <c:pt idx="7429">
                  <c:v>63.94</c:v>
                </c:pt>
                <c:pt idx="7430">
                  <c:v>63.945999999999998</c:v>
                </c:pt>
                <c:pt idx="7431">
                  <c:v>63.94</c:v>
                </c:pt>
                <c:pt idx="7432">
                  <c:v>63.945999999999998</c:v>
                </c:pt>
                <c:pt idx="7433">
                  <c:v>63.945999999999998</c:v>
                </c:pt>
                <c:pt idx="7434">
                  <c:v>63.938000000000002</c:v>
                </c:pt>
                <c:pt idx="7435">
                  <c:v>63.938000000000002</c:v>
                </c:pt>
                <c:pt idx="7436">
                  <c:v>63.947000000000003</c:v>
                </c:pt>
                <c:pt idx="7437">
                  <c:v>63.947000000000003</c:v>
                </c:pt>
                <c:pt idx="7438">
                  <c:v>63.947000000000003</c:v>
                </c:pt>
                <c:pt idx="7439">
                  <c:v>63.95</c:v>
                </c:pt>
                <c:pt idx="7440">
                  <c:v>63.95</c:v>
                </c:pt>
                <c:pt idx="7441">
                  <c:v>63.948999999999998</c:v>
                </c:pt>
                <c:pt idx="7442">
                  <c:v>63.953000000000003</c:v>
                </c:pt>
                <c:pt idx="7443">
                  <c:v>63.953000000000003</c:v>
                </c:pt>
                <c:pt idx="7444">
                  <c:v>63.94</c:v>
                </c:pt>
                <c:pt idx="7445">
                  <c:v>63.94</c:v>
                </c:pt>
                <c:pt idx="7446">
                  <c:v>63.954999999999998</c:v>
                </c:pt>
                <c:pt idx="7447">
                  <c:v>63.95</c:v>
                </c:pt>
                <c:pt idx="7448">
                  <c:v>63.95</c:v>
                </c:pt>
                <c:pt idx="7449">
                  <c:v>63.957000000000001</c:v>
                </c:pt>
                <c:pt idx="7450">
                  <c:v>63.945999999999998</c:v>
                </c:pt>
                <c:pt idx="7451">
                  <c:v>63.956000000000003</c:v>
                </c:pt>
                <c:pt idx="7452">
                  <c:v>63.956000000000003</c:v>
                </c:pt>
                <c:pt idx="7453">
                  <c:v>63.960999999999999</c:v>
                </c:pt>
                <c:pt idx="7454">
                  <c:v>63.957000000000001</c:v>
                </c:pt>
                <c:pt idx="7455">
                  <c:v>63.957000000000001</c:v>
                </c:pt>
                <c:pt idx="7456">
                  <c:v>63.960999999999999</c:v>
                </c:pt>
                <c:pt idx="7457">
                  <c:v>63.948999999999998</c:v>
                </c:pt>
                <c:pt idx="7458">
                  <c:v>63.948999999999998</c:v>
                </c:pt>
                <c:pt idx="7459">
                  <c:v>63.96</c:v>
                </c:pt>
                <c:pt idx="7460">
                  <c:v>63.96</c:v>
                </c:pt>
                <c:pt idx="7461">
                  <c:v>63.953000000000003</c:v>
                </c:pt>
                <c:pt idx="7462">
                  <c:v>63.953000000000003</c:v>
                </c:pt>
                <c:pt idx="7463">
                  <c:v>63.963000000000001</c:v>
                </c:pt>
                <c:pt idx="7464">
                  <c:v>63.963000000000001</c:v>
                </c:pt>
                <c:pt idx="7465">
                  <c:v>63.954000000000001</c:v>
                </c:pt>
                <c:pt idx="7466">
                  <c:v>63.96</c:v>
                </c:pt>
                <c:pt idx="7467">
                  <c:v>63.96</c:v>
                </c:pt>
                <c:pt idx="7468">
                  <c:v>63.956000000000003</c:v>
                </c:pt>
                <c:pt idx="7469">
                  <c:v>63.966999999999999</c:v>
                </c:pt>
                <c:pt idx="7470">
                  <c:v>63.959000000000003</c:v>
                </c:pt>
                <c:pt idx="7471">
                  <c:v>63.959000000000003</c:v>
                </c:pt>
                <c:pt idx="7472">
                  <c:v>63.957999999999998</c:v>
                </c:pt>
                <c:pt idx="7473">
                  <c:v>63.957999999999998</c:v>
                </c:pt>
                <c:pt idx="7474">
                  <c:v>63.960999999999999</c:v>
                </c:pt>
                <c:pt idx="7475">
                  <c:v>63.963000000000001</c:v>
                </c:pt>
                <c:pt idx="7476">
                  <c:v>63.963000000000001</c:v>
                </c:pt>
                <c:pt idx="7477">
                  <c:v>63.966999999999999</c:v>
                </c:pt>
                <c:pt idx="7478">
                  <c:v>63.963999999999999</c:v>
                </c:pt>
                <c:pt idx="7479">
                  <c:v>63.963999999999999</c:v>
                </c:pt>
                <c:pt idx="7480">
                  <c:v>63.963999999999999</c:v>
                </c:pt>
                <c:pt idx="7481">
                  <c:v>63.965000000000003</c:v>
                </c:pt>
                <c:pt idx="7482">
                  <c:v>63.978000000000002</c:v>
                </c:pt>
                <c:pt idx="7483">
                  <c:v>63.972999999999999</c:v>
                </c:pt>
                <c:pt idx="7484">
                  <c:v>63.968000000000004</c:v>
                </c:pt>
                <c:pt idx="7485">
                  <c:v>63.968000000000004</c:v>
                </c:pt>
                <c:pt idx="7486">
                  <c:v>63.970999999999997</c:v>
                </c:pt>
                <c:pt idx="7487">
                  <c:v>63.970999999999997</c:v>
                </c:pt>
                <c:pt idx="7488">
                  <c:v>63.970999999999997</c:v>
                </c:pt>
                <c:pt idx="7489">
                  <c:v>63.970999999999997</c:v>
                </c:pt>
                <c:pt idx="7490">
                  <c:v>63.970999999999997</c:v>
                </c:pt>
                <c:pt idx="7491">
                  <c:v>63.969000000000001</c:v>
                </c:pt>
                <c:pt idx="7492">
                  <c:v>63.969000000000001</c:v>
                </c:pt>
                <c:pt idx="7493">
                  <c:v>63.975000000000001</c:v>
                </c:pt>
                <c:pt idx="7494">
                  <c:v>63.975000000000001</c:v>
                </c:pt>
                <c:pt idx="7495">
                  <c:v>63.975000000000001</c:v>
                </c:pt>
                <c:pt idx="7496">
                  <c:v>63.975000000000001</c:v>
                </c:pt>
                <c:pt idx="7497">
                  <c:v>63.970999999999997</c:v>
                </c:pt>
                <c:pt idx="7498">
                  <c:v>63.970999999999997</c:v>
                </c:pt>
                <c:pt idx="7499">
                  <c:v>63.970999999999997</c:v>
                </c:pt>
                <c:pt idx="7500">
                  <c:v>63.972999999999999</c:v>
                </c:pt>
                <c:pt idx="7501">
                  <c:v>63.972999999999999</c:v>
                </c:pt>
                <c:pt idx="7502">
                  <c:v>63.98</c:v>
                </c:pt>
                <c:pt idx="7503">
                  <c:v>63.98</c:v>
                </c:pt>
                <c:pt idx="7504">
                  <c:v>63.973999999999997</c:v>
                </c:pt>
                <c:pt idx="7505">
                  <c:v>63.973999999999997</c:v>
                </c:pt>
                <c:pt idx="7506">
                  <c:v>63.988999999999997</c:v>
                </c:pt>
                <c:pt idx="7507">
                  <c:v>63.984999999999999</c:v>
                </c:pt>
                <c:pt idx="7508">
                  <c:v>63.984999999999999</c:v>
                </c:pt>
                <c:pt idx="7509">
                  <c:v>63.98</c:v>
                </c:pt>
                <c:pt idx="7510">
                  <c:v>63.984000000000002</c:v>
                </c:pt>
                <c:pt idx="7511">
                  <c:v>63.984000000000002</c:v>
                </c:pt>
                <c:pt idx="7512">
                  <c:v>63.991</c:v>
                </c:pt>
                <c:pt idx="7513">
                  <c:v>63.978999999999999</c:v>
                </c:pt>
                <c:pt idx="7514">
                  <c:v>63.978999999999999</c:v>
                </c:pt>
                <c:pt idx="7515">
                  <c:v>63.981000000000002</c:v>
                </c:pt>
                <c:pt idx="7516">
                  <c:v>63.981000000000002</c:v>
                </c:pt>
                <c:pt idx="7517">
                  <c:v>63.988999999999997</c:v>
                </c:pt>
                <c:pt idx="7518">
                  <c:v>63.982999999999997</c:v>
                </c:pt>
                <c:pt idx="7519">
                  <c:v>63.987000000000002</c:v>
                </c:pt>
                <c:pt idx="7520">
                  <c:v>63.987000000000002</c:v>
                </c:pt>
                <c:pt idx="7521">
                  <c:v>63.997</c:v>
                </c:pt>
                <c:pt idx="7522">
                  <c:v>63.997</c:v>
                </c:pt>
                <c:pt idx="7523">
                  <c:v>63.988999999999997</c:v>
                </c:pt>
                <c:pt idx="7524">
                  <c:v>63.988999999999997</c:v>
                </c:pt>
                <c:pt idx="7525">
                  <c:v>63.99</c:v>
                </c:pt>
                <c:pt idx="7526">
                  <c:v>63.99</c:v>
                </c:pt>
                <c:pt idx="7527">
                  <c:v>63.973999999999997</c:v>
                </c:pt>
                <c:pt idx="7528">
                  <c:v>63.973999999999997</c:v>
                </c:pt>
                <c:pt idx="7529">
                  <c:v>63.991</c:v>
                </c:pt>
                <c:pt idx="7530">
                  <c:v>63.991</c:v>
                </c:pt>
                <c:pt idx="7531">
                  <c:v>63.982999999999997</c:v>
                </c:pt>
                <c:pt idx="7532">
                  <c:v>63.982999999999997</c:v>
                </c:pt>
                <c:pt idx="7533">
                  <c:v>63.997</c:v>
                </c:pt>
                <c:pt idx="7534">
                  <c:v>63.994</c:v>
                </c:pt>
                <c:pt idx="7535">
                  <c:v>63.994</c:v>
                </c:pt>
                <c:pt idx="7536">
                  <c:v>63.994</c:v>
                </c:pt>
                <c:pt idx="7537">
                  <c:v>63.994</c:v>
                </c:pt>
                <c:pt idx="7538">
                  <c:v>63.994999999999997</c:v>
                </c:pt>
                <c:pt idx="7539">
                  <c:v>63.994999999999997</c:v>
                </c:pt>
                <c:pt idx="7540">
                  <c:v>63.999000000000002</c:v>
                </c:pt>
                <c:pt idx="7541">
                  <c:v>63.999000000000002</c:v>
                </c:pt>
                <c:pt idx="7542">
                  <c:v>63.997999999999998</c:v>
                </c:pt>
                <c:pt idx="7543">
                  <c:v>64.004999999999995</c:v>
                </c:pt>
                <c:pt idx="7544">
                  <c:v>63.991999999999997</c:v>
                </c:pt>
                <c:pt idx="7545">
                  <c:v>63.997999999999998</c:v>
                </c:pt>
                <c:pt idx="7546">
                  <c:v>63.997999999999998</c:v>
                </c:pt>
                <c:pt idx="7547">
                  <c:v>63.984000000000002</c:v>
                </c:pt>
                <c:pt idx="7548">
                  <c:v>63.984000000000002</c:v>
                </c:pt>
                <c:pt idx="7549">
                  <c:v>64</c:v>
                </c:pt>
                <c:pt idx="7550">
                  <c:v>63.994999999999997</c:v>
                </c:pt>
                <c:pt idx="7551">
                  <c:v>64.004000000000005</c:v>
                </c:pt>
                <c:pt idx="7552">
                  <c:v>64.003</c:v>
                </c:pt>
                <c:pt idx="7553">
                  <c:v>64.003</c:v>
                </c:pt>
                <c:pt idx="7554">
                  <c:v>63.994999999999997</c:v>
                </c:pt>
                <c:pt idx="7555">
                  <c:v>64.006</c:v>
                </c:pt>
                <c:pt idx="7556">
                  <c:v>64.006</c:v>
                </c:pt>
                <c:pt idx="7557">
                  <c:v>64.001999999999995</c:v>
                </c:pt>
                <c:pt idx="7558">
                  <c:v>64.001999999999995</c:v>
                </c:pt>
                <c:pt idx="7559">
                  <c:v>63.999000000000002</c:v>
                </c:pt>
                <c:pt idx="7560">
                  <c:v>63.997999999999998</c:v>
                </c:pt>
                <c:pt idx="7561">
                  <c:v>64.006</c:v>
                </c:pt>
                <c:pt idx="7562">
                  <c:v>64.009</c:v>
                </c:pt>
                <c:pt idx="7563">
                  <c:v>64.001000000000005</c:v>
                </c:pt>
                <c:pt idx="7564">
                  <c:v>64.001000000000005</c:v>
                </c:pt>
                <c:pt idx="7565">
                  <c:v>64.010999999999996</c:v>
                </c:pt>
                <c:pt idx="7566">
                  <c:v>64.010999999999996</c:v>
                </c:pt>
                <c:pt idx="7567">
                  <c:v>64.009</c:v>
                </c:pt>
                <c:pt idx="7568">
                  <c:v>63.999000000000002</c:v>
                </c:pt>
                <c:pt idx="7569">
                  <c:v>64.016999999999996</c:v>
                </c:pt>
                <c:pt idx="7570">
                  <c:v>64.016999999999996</c:v>
                </c:pt>
                <c:pt idx="7571">
                  <c:v>64.003</c:v>
                </c:pt>
                <c:pt idx="7572">
                  <c:v>64.015000000000001</c:v>
                </c:pt>
                <c:pt idx="7573">
                  <c:v>64.013000000000005</c:v>
                </c:pt>
                <c:pt idx="7574">
                  <c:v>64.004000000000005</c:v>
                </c:pt>
                <c:pt idx="7575">
                  <c:v>64.004000000000005</c:v>
                </c:pt>
                <c:pt idx="7576">
                  <c:v>64.013999999999996</c:v>
                </c:pt>
                <c:pt idx="7577">
                  <c:v>64.012</c:v>
                </c:pt>
                <c:pt idx="7578">
                  <c:v>64.010999999999996</c:v>
                </c:pt>
                <c:pt idx="7579">
                  <c:v>64.010999999999996</c:v>
                </c:pt>
                <c:pt idx="7580">
                  <c:v>64.010000000000005</c:v>
                </c:pt>
                <c:pt idx="7581">
                  <c:v>64.010000000000005</c:v>
                </c:pt>
                <c:pt idx="7582">
                  <c:v>64.009</c:v>
                </c:pt>
                <c:pt idx="7583">
                  <c:v>64.015000000000001</c:v>
                </c:pt>
                <c:pt idx="7584">
                  <c:v>64.02</c:v>
                </c:pt>
                <c:pt idx="7585">
                  <c:v>64.02</c:v>
                </c:pt>
                <c:pt idx="7586">
                  <c:v>64.025000000000006</c:v>
                </c:pt>
                <c:pt idx="7587">
                  <c:v>64.013999999999996</c:v>
                </c:pt>
                <c:pt idx="7588">
                  <c:v>64.016999999999996</c:v>
                </c:pt>
                <c:pt idx="7589">
                  <c:v>64.016999999999996</c:v>
                </c:pt>
                <c:pt idx="7590">
                  <c:v>64.016999999999996</c:v>
                </c:pt>
                <c:pt idx="7591">
                  <c:v>64.016999999999996</c:v>
                </c:pt>
                <c:pt idx="7592">
                  <c:v>64.02</c:v>
                </c:pt>
                <c:pt idx="7593">
                  <c:v>64.02</c:v>
                </c:pt>
                <c:pt idx="7594">
                  <c:v>64.022000000000006</c:v>
                </c:pt>
                <c:pt idx="7595">
                  <c:v>64.022000000000006</c:v>
                </c:pt>
                <c:pt idx="7596">
                  <c:v>64.024000000000001</c:v>
                </c:pt>
                <c:pt idx="7597">
                  <c:v>64.024000000000001</c:v>
                </c:pt>
                <c:pt idx="7598">
                  <c:v>64.02</c:v>
                </c:pt>
                <c:pt idx="7599">
                  <c:v>64.02</c:v>
                </c:pt>
                <c:pt idx="7600">
                  <c:v>64.02</c:v>
                </c:pt>
                <c:pt idx="7601">
                  <c:v>64.025999999999996</c:v>
                </c:pt>
                <c:pt idx="7602">
                  <c:v>64.031999999999996</c:v>
                </c:pt>
                <c:pt idx="7603">
                  <c:v>64.031999999999996</c:v>
                </c:pt>
                <c:pt idx="7604">
                  <c:v>64.022000000000006</c:v>
                </c:pt>
                <c:pt idx="7605">
                  <c:v>64.022000000000006</c:v>
                </c:pt>
                <c:pt idx="7606">
                  <c:v>64.028000000000006</c:v>
                </c:pt>
                <c:pt idx="7607">
                  <c:v>64.028999999999996</c:v>
                </c:pt>
                <c:pt idx="7608">
                  <c:v>64.028999999999996</c:v>
                </c:pt>
                <c:pt idx="7609">
                  <c:v>64.028999999999996</c:v>
                </c:pt>
                <c:pt idx="7610">
                  <c:v>64.028999999999996</c:v>
                </c:pt>
                <c:pt idx="7611">
                  <c:v>64.031000000000006</c:v>
                </c:pt>
                <c:pt idx="7612">
                  <c:v>64.031000000000006</c:v>
                </c:pt>
                <c:pt idx="7613">
                  <c:v>64.033000000000001</c:v>
                </c:pt>
                <c:pt idx="7614">
                  <c:v>64.024000000000001</c:v>
                </c:pt>
                <c:pt idx="7615">
                  <c:v>64.024000000000001</c:v>
                </c:pt>
                <c:pt idx="7616">
                  <c:v>64.031999999999996</c:v>
                </c:pt>
                <c:pt idx="7617">
                  <c:v>64.027000000000001</c:v>
                </c:pt>
                <c:pt idx="7618">
                  <c:v>64.025000000000006</c:v>
                </c:pt>
                <c:pt idx="7619">
                  <c:v>64.025000000000006</c:v>
                </c:pt>
                <c:pt idx="7620">
                  <c:v>64.03</c:v>
                </c:pt>
                <c:pt idx="7621">
                  <c:v>64.03</c:v>
                </c:pt>
                <c:pt idx="7622">
                  <c:v>64.037000000000006</c:v>
                </c:pt>
                <c:pt idx="7623">
                  <c:v>64.037000000000006</c:v>
                </c:pt>
                <c:pt idx="7624">
                  <c:v>64.036000000000001</c:v>
                </c:pt>
                <c:pt idx="7625">
                  <c:v>64.046999999999997</c:v>
                </c:pt>
                <c:pt idx="7626">
                  <c:v>64.051000000000002</c:v>
                </c:pt>
                <c:pt idx="7627">
                  <c:v>64.051000000000002</c:v>
                </c:pt>
                <c:pt idx="7628">
                  <c:v>64.037999999999997</c:v>
                </c:pt>
                <c:pt idx="7629">
                  <c:v>64.040000000000006</c:v>
                </c:pt>
                <c:pt idx="7630">
                  <c:v>64.046000000000006</c:v>
                </c:pt>
                <c:pt idx="7631">
                  <c:v>64.046000000000006</c:v>
                </c:pt>
                <c:pt idx="7632">
                  <c:v>64.052000000000007</c:v>
                </c:pt>
                <c:pt idx="7633">
                  <c:v>64.042000000000002</c:v>
                </c:pt>
                <c:pt idx="7634">
                  <c:v>64.042000000000002</c:v>
                </c:pt>
                <c:pt idx="7635">
                  <c:v>64.043000000000006</c:v>
                </c:pt>
                <c:pt idx="7636">
                  <c:v>64.05</c:v>
                </c:pt>
                <c:pt idx="7637">
                  <c:v>64.040999999999997</c:v>
                </c:pt>
                <c:pt idx="7638">
                  <c:v>64.040999999999997</c:v>
                </c:pt>
                <c:pt idx="7639">
                  <c:v>64.052000000000007</c:v>
                </c:pt>
                <c:pt idx="7640">
                  <c:v>64.052000000000007</c:v>
                </c:pt>
                <c:pt idx="7641">
                  <c:v>64.043999999999997</c:v>
                </c:pt>
                <c:pt idx="7642">
                  <c:v>64.043999999999997</c:v>
                </c:pt>
                <c:pt idx="7643">
                  <c:v>64.048000000000002</c:v>
                </c:pt>
                <c:pt idx="7644">
                  <c:v>64.048000000000002</c:v>
                </c:pt>
                <c:pt idx="7645">
                  <c:v>64.048000000000002</c:v>
                </c:pt>
                <c:pt idx="7646">
                  <c:v>64.058999999999997</c:v>
                </c:pt>
                <c:pt idx="7647">
                  <c:v>64.058999999999997</c:v>
                </c:pt>
                <c:pt idx="7648">
                  <c:v>64.051000000000002</c:v>
                </c:pt>
                <c:pt idx="7649">
                  <c:v>64.052999999999997</c:v>
                </c:pt>
                <c:pt idx="7650">
                  <c:v>64.052999999999997</c:v>
                </c:pt>
                <c:pt idx="7651">
                  <c:v>64.043000000000006</c:v>
                </c:pt>
                <c:pt idx="7652">
                  <c:v>64.043000000000006</c:v>
                </c:pt>
                <c:pt idx="7653">
                  <c:v>64.048000000000002</c:v>
                </c:pt>
                <c:pt idx="7654">
                  <c:v>64.048000000000002</c:v>
                </c:pt>
                <c:pt idx="7655">
                  <c:v>64.058000000000007</c:v>
                </c:pt>
                <c:pt idx="7656">
                  <c:v>64.058000000000007</c:v>
                </c:pt>
                <c:pt idx="7657">
                  <c:v>64.043999999999997</c:v>
                </c:pt>
                <c:pt idx="7658">
                  <c:v>64.043999999999997</c:v>
                </c:pt>
                <c:pt idx="7659">
                  <c:v>64.06</c:v>
                </c:pt>
                <c:pt idx="7660">
                  <c:v>64.06</c:v>
                </c:pt>
                <c:pt idx="7661">
                  <c:v>64.048000000000002</c:v>
                </c:pt>
                <c:pt idx="7662">
                  <c:v>64.048000000000002</c:v>
                </c:pt>
                <c:pt idx="7663">
                  <c:v>64.06</c:v>
                </c:pt>
                <c:pt idx="7664">
                  <c:v>64.06</c:v>
                </c:pt>
                <c:pt idx="7665">
                  <c:v>64.063000000000002</c:v>
                </c:pt>
                <c:pt idx="7666">
                  <c:v>64.063000000000002</c:v>
                </c:pt>
                <c:pt idx="7667">
                  <c:v>64.055000000000007</c:v>
                </c:pt>
                <c:pt idx="7668">
                  <c:v>64.055000000000007</c:v>
                </c:pt>
                <c:pt idx="7669">
                  <c:v>64.05</c:v>
                </c:pt>
                <c:pt idx="7670">
                  <c:v>64.057000000000002</c:v>
                </c:pt>
                <c:pt idx="7671">
                  <c:v>64.057000000000002</c:v>
                </c:pt>
                <c:pt idx="7672">
                  <c:v>64.066000000000003</c:v>
                </c:pt>
                <c:pt idx="7673">
                  <c:v>64.066000000000003</c:v>
                </c:pt>
                <c:pt idx="7674">
                  <c:v>64.063000000000002</c:v>
                </c:pt>
                <c:pt idx="7675">
                  <c:v>64.064999999999998</c:v>
                </c:pt>
                <c:pt idx="7676">
                  <c:v>64.064999999999998</c:v>
                </c:pt>
                <c:pt idx="7677">
                  <c:v>64.055999999999997</c:v>
                </c:pt>
                <c:pt idx="7678">
                  <c:v>64.055999999999997</c:v>
                </c:pt>
                <c:pt idx="7679">
                  <c:v>64.069000000000003</c:v>
                </c:pt>
                <c:pt idx="7680">
                  <c:v>64.069000000000003</c:v>
                </c:pt>
                <c:pt idx="7681">
                  <c:v>64.055999999999997</c:v>
                </c:pt>
                <c:pt idx="7682">
                  <c:v>64.055999999999997</c:v>
                </c:pt>
                <c:pt idx="7683">
                  <c:v>64.067999999999998</c:v>
                </c:pt>
                <c:pt idx="7684">
                  <c:v>64.067999999999998</c:v>
                </c:pt>
                <c:pt idx="7685">
                  <c:v>64.069000000000003</c:v>
                </c:pt>
                <c:pt idx="7686">
                  <c:v>64.075000000000003</c:v>
                </c:pt>
                <c:pt idx="7687">
                  <c:v>64.06</c:v>
                </c:pt>
                <c:pt idx="7688">
                  <c:v>64.06</c:v>
                </c:pt>
                <c:pt idx="7689">
                  <c:v>64.072000000000003</c:v>
                </c:pt>
                <c:pt idx="7690">
                  <c:v>64.070999999999998</c:v>
                </c:pt>
                <c:pt idx="7691">
                  <c:v>64.070999999999998</c:v>
                </c:pt>
                <c:pt idx="7692">
                  <c:v>64.075999999999993</c:v>
                </c:pt>
                <c:pt idx="7693">
                  <c:v>64.075999999999993</c:v>
                </c:pt>
                <c:pt idx="7694">
                  <c:v>64.063000000000002</c:v>
                </c:pt>
                <c:pt idx="7695">
                  <c:v>64.072000000000003</c:v>
                </c:pt>
                <c:pt idx="7696">
                  <c:v>64.072000000000003</c:v>
                </c:pt>
                <c:pt idx="7697">
                  <c:v>64.075000000000003</c:v>
                </c:pt>
                <c:pt idx="7698">
                  <c:v>64.075999999999993</c:v>
                </c:pt>
                <c:pt idx="7699">
                  <c:v>64.075999999999993</c:v>
                </c:pt>
                <c:pt idx="7700">
                  <c:v>64.066999999999993</c:v>
                </c:pt>
                <c:pt idx="7701">
                  <c:v>64.066999999999993</c:v>
                </c:pt>
                <c:pt idx="7702">
                  <c:v>64.078999999999994</c:v>
                </c:pt>
                <c:pt idx="7703">
                  <c:v>64.078999999999994</c:v>
                </c:pt>
                <c:pt idx="7704">
                  <c:v>64.072000000000003</c:v>
                </c:pt>
                <c:pt idx="7705">
                  <c:v>64.078000000000003</c:v>
                </c:pt>
                <c:pt idx="7706">
                  <c:v>64.078000000000003</c:v>
                </c:pt>
                <c:pt idx="7707">
                  <c:v>64.081000000000003</c:v>
                </c:pt>
                <c:pt idx="7708">
                  <c:v>64.081000000000003</c:v>
                </c:pt>
                <c:pt idx="7709">
                  <c:v>64.087999999999994</c:v>
                </c:pt>
                <c:pt idx="7710">
                  <c:v>64.087999999999994</c:v>
                </c:pt>
                <c:pt idx="7711">
                  <c:v>64.075000000000003</c:v>
                </c:pt>
                <c:pt idx="7712">
                  <c:v>64.075000000000003</c:v>
                </c:pt>
                <c:pt idx="7713">
                  <c:v>64.073999999999998</c:v>
                </c:pt>
                <c:pt idx="7714">
                  <c:v>64.08</c:v>
                </c:pt>
                <c:pt idx="7715">
                  <c:v>64.08</c:v>
                </c:pt>
                <c:pt idx="7716">
                  <c:v>64.093999999999994</c:v>
                </c:pt>
                <c:pt idx="7717">
                  <c:v>64.078999999999994</c:v>
                </c:pt>
                <c:pt idx="7718">
                  <c:v>64.093000000000004</c:v>
                </c:pt>
                <c:pt idx="7719">
                  <c:v>64.090999999999994</c:v>
                </c:pt>
                <c:pt idx="7720">
                  <c:v>64.090999999999994</c:v>
                </c:pt>
                <c:pt idx="7721">
                  <c:v>64.085999999999999</c:v>
                </c:pt>
                <c:pt idx="7722">
                  <c:v>64.078999999999994</c:v>
                </c:pt>
                <c:pt idx="7723">
                  <c:v>64.097999999999999</c:v>
                </c:pt>
                <c:pt idx="7724">
                  <c:v>64.08</c:v>
                </c:pt>
                <c:pt idx="7725">
                  <c:v>64.081999999999994</c:v>
                </c:pt>
                <c:pt idx="7726">
                  <c:v>64.094999999999999</c:v>
                </c:pt>
                <c:pt idx="7727">
                  <c:v>64.094999999999999</c:v>
                </c:pt>
                <c:pt idx="7728">
                  <c:v>64.081999999999994</c:v>
                </c:pt>
                <c:pt idx="7729">
                  <c:v>64.087000000000003</c:v>
                </c:pt>
                <c:pt idx="7730">
                  <c:v>64.090999999999994</c:v>
                </c:pt>
                <c:pt idx="7731">
                  <c:v>64.090999999999994</c:v>
                </c:pt>
                <c:pt idx="7732">
                  <c:v>64.094999999999999</c:v>
                </c:pt>
                <c:pt idx="7733">
                  <c:v>64.094999999999999</c:v>
                </c:pt>
                <c:pt idx="7734">
                  <c:v>64.096999999999994</c:v>
                </c:pt>
                <c:pt idx="7735">
                  <c:v>64.096999999999994</c:v>
                </c:pt>
                <c:pt idx="7736">
                  <c:v>64.093000000000004</c:v>
                </c:pt>
                <c:pt idx="7737">
                  <c:v>64.096000000000004</c:v>
                </c:pt>
                <c:pt idx="7738">
                  <c:v>64.096000000000004</c:v>
                </c:pt>
                <c:pt idx="7739">
                  <c:v>64.099000000000004</c:v>
                </c:pt>
                <c:pt idx="7740">
                  <c:v>64.093000000000004</c:v>
                </c:pt>
                <c:pt idx="7741">
                  <c:v>64.091999999999999</c:v>
                </c:pt>
                <c:pt idx="7742">
                  <c:v>64.091999999999999</c:v>
                </c:pt>
                <c:pt idx="7743">
                  <c:v>64.096999999999994</c:v>
                </c:pt>
                <c:pt idx="7744">
                  <c:v>64.096999999999994</c:v>
                </c:pt>
                <c:pt idx="7745">
                  <c:v>64.108999999999995</c:v>
                </c:pt>
                <c:pt idx="7746">
                  <c:v>64.108999999999995</c:v>
                </c:pt>
                <c:pt idx="7747">
                  <c:v>64.102999999999994</c:v>
                </c:pt>
                <c:pt idx="7748">
                  <c:v>64.108999999999995</c:v>
                </c:pt>
                <c:pt idx="7749">
                  <c:v>64.096999999999994</c:v>
                </c:pt>
                <c:pt idx="7750">
                  <c:v>64.096999999999994</c:v>
                </c:pt>
                <c:pt idx="7751">
                  <c:v>64.094999999999999</c:v>
                </c:pt>
                <c:pt idx="7752">
                  <c:v>64.094999999999999</c:v>
                </c:pt>
                <c:pt idx="7753">
                  <c:v>64.100999999999999</c:v>
                </c:pt>
                <c:pt idx="7754">
                  <c:v>64.103999999999999</c:v>
                </c:pt>
                <c:pt idx="7755">
                  <c:v>64.102000000000004</c:v>
                </c:pt>
                <c:pt idx="7756">
                  <c:v>64.103999999999999</c:v>
                </c:pt>
                <c:pt idx="7757">
                  <c:v>64.103999999999999</c:v>
                </c:pt>
                <c:pt idx="7758">
                  <c:v>64.103999999999999</c:v>
                </c:pt>
                <c:pt idx="7759">
                  <c:v>64.119</c:v>
                </c:pt>
                <c:pt idx="7760">
                  <c:v>64.119</c:v>
                </c:pt>
                <c:pt idx="7761">
                  <c:v>64.097999999999999</c:v>
                </c:pt>
                <c:pt idx="7762">
                  <c:v>64.097999999999999</c:v>
                </c:pt>
                <c:pt idx="7763">
                  <c:v>64.111000000000004</c:v>
                </c:pt>
                <c:pt idx="7764">
                  <c:v>64.111000000000004</c:v>
                </c:pt>
                <c:pt idx="7765">
                  <c:v>64.108000000000004</c:v>
                </c:pt>
                <c:pt idx="7766">
                  <c:v>64.108000000000004</c:v>
                </c:pt>
                <c:pt idx="7767">
                  <c:v>64.108000000000004</c:v>
                </c:pt>
                <c:pt idx="7768">
                  <c:v>64.108000000000004</c:v>
                </c:pt>
                <c:pt idx="7769">
                  <c:v>64.108000000000004</c:v>
                </c:pt>
                <c:pt idx="7770">
                  <c:v>64.113</c:v>
                </c:pt>
                <c:pt idx="7771">
                  <c:v>64.117000000000004</c:v>
                </c:pt>
                <c:pt idx="7772">
                  <c:v>64.120999999999995</c:v>
                </c:pt>
                <c:pt idx="7773">
                  <c:v>64.120999999999995</c:v>
                </c:pt>
                <c:pt idx="7774">
                  <c:v>64.106999999999999</c:v>
                </c:pt>
                <c:pt idx="7775">
                  <c:v>64.106999999999999</c:v>
                </c:pt>
                <c:pt idx="7776">
                  <c:v>64.122</c:v>
                </c:pt>
                <c:pt idx="7777">
                  <c:v>64.122</c:v>
                </c:pt>
                <c:pt idx="7778">
                  <c:v>64.117999999999995</c:v>
                </c:pt>
                <c:pt idx="7779">
                  <c:v>64.117999999999995</c:v>
                </c:pt>
                <c:pt idx="7780">
                  <c:v>64.117999999999995</c:v>
                </c:pt>
                <c:pt idx="7781">
                  <c:v>64.117999999999995</c:v>
                </c:pt>
                <c:pt idx="7782">
                  <c:v>64.125</c:v>
                </c:pt>
                <c:pt idx="7783">
                  <c:v>64.125</c:v>
                </c:pt>
                <c:pt idx="7784">
                  <c:v>64.120999999999995</c:v>
                </c:pt>
                <c:pt idx="7785">
                  <c:v>64.128</c:v>
                </c:pt>
                <c:pt idx="7786">
                  <c:v>64.12</c:v>
                </c:pt>
                <c:pt idx="7787">
                  <c:v>64.126999999999995</c:v>
                </c:pt>
                <c:pt idx="7788">
                  <c:v>64.128</c:v>
                </c:pt>
                <c:pt idx="7789">
                  <c:v>64.128</c:v>
                </c:pt>
                <c:pt idx="7790">
                  <c:v>64.123999999999995</c:v>
                </c:pt>
                <c:pt idx="7791">
                  <c:v>64.125</c:v>
                </c:pt>
                <c:pt idx="7792">
                  <c:v>64.125</c:v>
                </c:pt>
                <c:pt idx="7793">
                  <c:v>64.132000000000005</c:v>
                </c:pt>
                <c:pt idx="7794">
                  <c:v>64.113</c:v>
                </c:pt>
                <c:pt idx="7795">
                  <c:v>64.131</c:v>
                </c:pt>
                <c:pt idx="7796">
                  <c:v>64.131</c:v>
                </c:pt>
                <c:pt idx="7797">
                  <c:v>64.132000000000005</c:v>
                </c:pt>
                <c:pt idx="7798">
                  <c:v>64.13</c:v>
                </c:pt>
                <c:pt idx="7799">
                  <c:v>64.132999999999996</c:v>
                </c:pt>
                <c:pt idx="7800">
                  <c:v>64.132999999999996</c:v>
                </c:pt>
                <c:pt idx="7801">
                  <c:v>64.13</c:v>
                </c:pt>
                <c:pt idx="7802">
                  <c:v>64.135000000000005</c:v>
                </c:pt>
                <c:pt idx="7803">
                  <c:v>64.135000000000005</c:v>
                </c:pt>
                <c:pt idx="7804">
                  <c:v>64.134</c:v>
                </c:pt>
                <c:pt idx="7805">
                  <c:v>64.144000000000005</c:v>
                </c:pt>
                <c:pt idx="7806">
                  <c:v>64.144000000000005</c:v>
                </c:pt>
                <c:pt idx="7807">
                  <c:v>64.138999999999996</c:v>
                </c:pt>
                <c:pt idx="7808">
                  <c:v>64.138999999999996</c:v>
                </c:pt>
                <c:pt idx="7809">
                  <c:v>64.150999999999996</c:v>
                </c:pt>
                <c:pt idx="7810">
                  <c:v>64.150999999999996</c:v>
                </c:pt>
                <c:pt idx="7811">
                  <c:v>64.144999999999996</c:v>
                </c:pt>
                <c:pt idx="7812">
                  <c:v>64.144999999999996</c:v>
                </c:pt>
                <c:pt idx="7813">
                  <c:v>64.138000000000005</c:v>
                </c:pt>
                <c:pt idx="7814">
                  <c:v>64.138000000000005</c:v>
                </c:pt>
                <c:pt idx="7815">
                  <c:v>64.146000000000001</c:v>
                </c:pt>
                <c:pt idx="7816">
                  <c:v>64.146000000000001</c:v>
                </c:pt>
                <c:pt idx="7817">
                  <c:v>64.137</c:v>
                </c:pt>
                <c:pt idx="7818">
                  <c:v>64.144999999999996</c:v>
                </c:pt>
                <c:pt idx="7819">
                  <c:v>64.144000000000005</c:v>
                </c:pt>
                <c:pt idx="7820">
                  <c:v>64.144000000000005</c:v>
                </c:pt>
                <c:pt idx="7821">
                  <c:v>64.141000000000005</c:v>
                </c:pt>
                <c:pt idx="7822">
                  <c:v>64.141000000000005</c:v>
                </c:pt>
                <c:pt idx="7823">
                  <c:v>64.156999999999996</c:v>
                </c:pt>
                <c:pt idx="7824">
                  <c:v>64.147999999999996</c:v>
                </c:pt>
                <c:pt idx="7825">
                  <c:v>64.147999999999996</c:v>
                </c:pt>
                <c:pt idx="7826">
                  <c:v>64.143000000000001</c:v>
                </c:pt>
                <c:pt idx="7827">
                  <c:v>64.143000000000001</c:v>
                </c:pt>
                <c:pt idx="7828">
                  <c:v>64.150000000000006</c:v>
                </c:pt>
                <c:pt idx="7829">
                  <c:v>64.150000000000006</c:v>
                </c:pt>
                <c:pt idx="7830">
                  <c:v>64.147000000000006</c:v>
                </c:pt>
                <c:pt idx="7831">
                  <c:v>64.147000000000006</c:v>
                </c:pt>
                <c:pt idx="7832">
                  <c:v>64.153999999999996</c:v>
                </c:pt>
                <c:pt idx="7833">
                  <c:v>64.153999999999996</c:v>
                </c:pt>
                <c:pt idx="7834">
                  <c:v>64.153999999999996</c:v>
                </c:pt>
                <c:pt idx="7835">
                  <c:v>64.153999999999996</c:v>
                </c:pt>
                <c:pt idx="7836">
                  <c:v>64.152000000000001</c:v>
                </c:pt>
                <c:pt idx="7837">
                  <c:v>64.152000000000001</c:v>
                </c:pt>
                <c:pt idx="7838">
                  <c:v>64.155000000000001</c:v>
                </c:pt>
                <c:pt idx="7839">
                  <c:v>64.155000000000001</c:v>
                </c:pt>
                <c:pt idx="7840">
                  <c:v>64.147000000000006</c:v>
                </c:pt>
                <c:pt idx="7841">
                  <c:v>64.161000000000001</c:v>
                </c:pt>
                <c:pt idx="7842">
                  <c:v>64.161000000000001</c:v>
                </c:pt>
                <c:pt idx="7843">
                  <c:v>64.159000000000006</c:v>
                </c:pt>
                <c:pt idx="7844">
                  <c:v>64.159000000000006</c:v>
                </c:pt>
                <c:pt idx="7845">
                  <c:v>64.161000000000001</c:v>
                </c:pt>
                <c:pt idx="7846">
                  <c:v>64.156999999999996</c:v>
                </c:pt>
                <c:pt idx="7847">
                  <c:v>64.156000000000006</c:v>
                </c:pt>
                <c:pt idx="7848">
                  <c:v>64.164000000000001</c:v>
                </c:pt>
                <c:pt idx="7849">
                  <c:v>64.164000000000001</c:v>
                </c:pt>
                <c:pt idx="7850">
                  <c:v>64.147999999999996</c:v>
                </c:pt>
                <c:pt idx="7851">
                  <c:v>64.147999999999996</c:v>
                </c:pt>
                <c:pt idx="7852">
                  <c:v>64.158000000000001</c:v>
                </c:pt>
                <c:pt idx="7853">
                  <c:v>64.168999999999997</c:v>
                </c:pt>
                <c:pt idx="7854">
                  <c:v>64.162999999999997</c:v>
                </c:pt>
                <c:pt idx="7855">
                  <c:v>64.162999999999997</c:v>
                </c:pt>
                <c:pt idx="7856">
                  <c:v>64.167000000000002</c:v>
                </c:pt>
                <c:pt idx="7857">
                  <c:v>64.158000000000001</c:v>
                </c:pt>
                <c:pt idx="7858">
                  <c:v>64.177999999999997</c:v>
                </c:pt>
                <c:pt idx="7859">
                  <c:v>64.167000000000002</c:v>
                </c:pt>
                <c:pt idx="7860">
                  <c:v>64.162999999999997</c:v>
                </c:pt>
                <c:pt idx="7861">
                  <c:v>64.162999999999997</c:v>
                </c:pt>
                <c:pt idx="7862">
                  <c:v>64.183999999999997</c:v>
                </c:pt>
                <c:pt idx="7863">
                  <c:v>64.183999999999997</c:v>
                </c:pt>
                <c:pt idx="7864">
                  <c:v>64.16</c:v>
                </c:pt>
                <c:pt idx="7865">
                  <c:v>64.16</c:v>
                </c:pt>
                <c:pt idx="7866">
                  <c:v>64.174999999999997</c:v>
                </c:pt>
                <c:pt idx="7867">
                  <c:v>64.173000000000002</c:v>
                </c:pt>
                <c:pt idx="7868">
                  <c:v>64.180999999999997</c:v>
                </c:pt>
                <c:pt idx="7869">
                  <c:v>64.171999999999997</c:v>
                </c:pt>
                <c:pt idx="7870">
                  <c:v>64.171999999999997</c:v>
                </c:pt>
                <c:pt idx="7871">
                  <c:v>64.171999999999997</c:v>
                </c:pt>
                <c:pt idx="7872">
                  <c:v>64.171999999999997</c:v>
                </c:pt>
                <c:pt idx="7873">
                  <c:v>64.171000000000006</c:v>
                </c:pt>
                <c:pt idx="7874">
                  <c:v>64.176000000000002</c:v>
                </c:pt>
                <c:pt idx="7875">
                  <c:v>64.176000000000002</c:v>
                </c:pt>
                <c:pt idx="7876">
                  <c:v>64.162999999999997</c:v>
                </c:pt>
                <c:pt idx="7877">
                  <c:v>64.162999999999997</c:v>
                </c:pt>
                <c:pt idx="7878">
                  <c:v>64.177999999999997</c:v>
                </c:pt>
                <c:pt idx="7879">
                  <c:v>64.177999999999997</c:v>
                </c:pt>
                <c:pt idx="7880">
                  <c:v>64.168000000000006</c:v>
                </c:pt>
                <c:pt idx="7881">
                  <c:v>64.168000000000006</c:v>
                </c:pt>
                <c:pt idx="7882">
                  <c:v>64.185000000000002</c:v>
                </c:pt>
                <c:pt idx="7883">
                  <c:v>64.171999999999997</c:v>
                </c:pt>
                <c:pt idx="7884">
                  <c:v>64.171999999999997</c:v>
                </c:pt>
                <c:pt idx="7885">
                  <c:v>64.185000000000002</c:v>
                </c:pt>
                <c:pt idx="7886">
                  <c:v>64.185000000000002</c:v>
                </c:pt>
                <c:pt idx="7887">
                  <c:v>64.185000000000002</c:v>
                </c:pt>
                <c:pt idx="7888">
                  <c:v>64.185000000000002</c:v>
                </c:pt>
                <c:pt idx="7889">
                  <c:v>64.183000000000007</c:v>
                </c:pt>
                <c:pt idx="7890">
                  <c:v>64.186999999999998</c:v>
                </c:pt>
                <c:pt idx="7891">
                  <c:v>64.186999999999998</c:v>
                </c:pt>
                <c:pt idx="7892">
                  <c:v>64.191999999999993</c:v>
                </c:pt>
                <c:pt idx="7893">
                  <c:v>64.191999999999993</c:v>
                </c:pt>
                <c:pt idx="7894">
                  <c:v>64.186999999999998</c:v>
                </c:pt>
                <c:pt idx="7895">
                  <c:v>64.194000000000003</c:v>
                </c:pt>
                <c:pt idx="7896">
                  <c:v>64.186000000000007</c:v>
                </c:pt>
                <c:pt idx="7897">
                  <c:v>64.183999999999997</c:v>
                </c:pt>
                <c:pt idx="7898">
                  <c:v>64.194000000000003</c:v>
                </c:pt>
                <c:pt idx="7899">
                  <c:v>64.194000000000003</c:v>
                </c:pt>
                <c:pt idx="7900">
                  <c:v>64.186000000000007</c:v>
                </c:pt>
                <c:pt idx="7901">
                  <c:v>64.198999999999998</c:v>
                </c:pt>
                <c:pt idx="7902">
                  <c:v>64.198999999999998</c:v>
                </c:pt>
                <c:pt idx="7903">
                  <c:v>64.191999999999993</c:v>
                </c:pt>
                <c:pt idx="7904">
                  <c:v>64.191999999999993</c:v>
                </c:pt>
                <c:pt idx="7905">
                  <c:v>64.206000000000003</c:v>
                </c:pt>
                <c:pt idx="7906">
                  <c:v>64.206000000000003</c:v>
                </c:pt>
                <c:pt idx="7907">
                  <c:v>64.182000000000002</c:v>
                </c:pt>
                <c:pt idx="7908">
                  <c:v>64.191999999999993</c:v>
                </c:pt>
                <c:pt idx="7909">
                  <c:v>64.191999999999993</c:v>
                </c:pt>
                <c:pt idx="7910">
                  <c:v>64.195999999999998</c:v>
                </c:pt>
                <c:pt idx="7911">
                  <c:v>64.209999999999994</c:v>
                </c:pt>
                <c:pt idx="7912">
                  <c:v>64.209999999999994</c:v>
                </c:pt>
                <c:pt idx="7913">
                  <c:v>64.191000000000003</c:v>
                </c:pt>
                <c:pt idx="7914">
                  <c:v>64.191000000000003</c:v>
                </c:pt>
                <c:pt idx="7915">
                  <c:v>64.203999999999994</c:v>
                </c:pt>
                <c:pt idx="7916">
                  <c:v>64.203999999999994</c:v>
                </c:pt>
                <c:pt idx="7917">
                  <c:v>64.2</c:v>
                </c:pt>
                <c:pt idx="7918">
                  <c:v>64.2</c:v>
                </c:pt>
                <c:pt idx="7919">
                  <c:v>64.212000000000003</c:v>
                </c:pt>
                <c:pt idx="7920">
                  <c:v>64.203000000000003</c:v>
                </c:pt>
                <c:pt idx="7921">
                  <c:v>64.203000000000003</c:v>
                </c:pt>
                <c:pt idx="7922">
                  <c:v>64.209999999999994</c:v>
                </c:pt>
                <c:pt idx="7923">
                  <c:v>64.191999999999993</c:v>
                </c:pt>
                <c:pt idx="7924">
                  <c:v>64.191999999999993</c:v>
                </c:pt>
                <c:pt idx="7925">
                  <c:v>64.209000000000003</c:v>
                </c:pt>
                <c:pt idx="7926">
                  <c:v>64.198999999999998</c:v>
                </c:pt>
                <c:pt idx="7927">
                  <c:v>64.198999999999998</c:v>
                </c:pt>
                <c:pt idx="7928">
                  <c:v>64.206999999999994</c:v>
                </c:pt>
                <c:pt idx="7929">
                  <c:v>64.209999999999994</c:v>
                </c:pt>
                <c:pt idx="7930">
                  <c:v>64.209999999999994</c:v>
                </c:pt>
                <c:pt idx="7931">
                  <c:v>64.209999999999994</c:v>
                </c:pt>
                <c:pt idx="7932">
                  <c:v>64.22</c:v>
                </c:pt>
                <c:pt idx="7933">
                  <c:v>64.22</c:v>
                </c:pt>
                <c:pt idx="7934">
                  <c:v>64.203999999999994</c:v>
                </c:pt>
                <c:pt idx="7935">
                  <c:v>64.218999999999994</c:v>
                </c:pt>
                <c:pt idx="7936">
                  <c:v>64.218999999999994</c:v>
                </c:pt>
                <c:pt idx="7937">
                  <c:v>64.204999999999998</c:v>
                </c:pt>
                <c:pt idx="7938">
                  <c:v>64.204999999999998</c:v>
                </c:pt>
                <c:pt idx="7939">
                  <c:v>64.218000000000004</c:v>
                </c:pt>
                <c:pt idx="7940">
                  <c:v>64.218000000000004</c:v>
                </c:pt>
                <c:pt idx="7941">
                  <c:v>64.22</c:v>
                </c:pt>
                <c:pt idx="7942">
                  <c:v>64.22</c:v>
                </c:pt>
                <c:pt idx="7943">
                  <c:v>64.213999999999999</c:v>
                </c:pt>
                <c:pt idx="7944">
                  <c:v>64.213999999999999</c:v>
                </c:pt>
                <c:pt idx="7945">
                  <c:v>64.221999999999994</c:v>
                </c:pt>
                <c:pt idx="7946">
                  <c:v>64.221999999999994</c:v>
                </c:pt>
                <c:pt idx="7947">
                  <c:v>64.215999999999994</c:v>
                </c:pt>
                <c:pt idx="7948">
                  <c:v>64.215999999999994</c:v>
                </c:pt>
                <c:pt idx="7949">
                  <c:v>64.201999999999998</c:v>
                </c:pt>
                <c:pt idx="7950">
                  <c:v>64.201999999999998</c:v>
                </c:pt>
                <c:pt idx="7951">
                  <c:v>64.23</c:v>
                </c:pt>
                <c:pt idx="7952">
                  <c:v>64.221000000000004</c:v>
                </c:pt>
                <c:pt idx="7953">
                  <c:v>64.221000000000004</c:v>
                </c:pt>
                <c:pt idx="7954">
                  <c:v>64.222999999999999</c:v>
                </c:pt>
                <c:pt idx="7955">
                  <c:v>64.236999999999995</c:v>
                </c:pt>
                <c:pt idx="7956">
                  <c:v>64.236999999999995</c:v>
                </c:pt>
                <c:pt idx="7957">
                  <c:v>64.22</c:v>
                </c:pt>
                <c:pt idx="7958">
                  <c:v>64.22</c:v>
                </c:pt>
                <c:pt idx="7959">
                  <c:v>64.221000000000004</c:v>
                </c:pt>
                <c:pt idx="7960">
                  <c:v>64.221000000000004</c:v>
                </c:pt>
                <c:pt idx="7961">
                  <c:v>64.233000000000004</c:v>
                </c:pt>
                <c:pt idx="7962">
                  <c:v>64.224999999999994</c:v>
                </c:pt>
                <c:pt idx="7963">
                  <c:v>64.221999999999994</c:v>
                </c:pt>
                <c:pt idx="7964">
                  <c:v>64.238</c:v>
                </c:pt>
                <c:pt idx="7965">
                  <c:v>64.238</c:v>
                </c:pt>
                <c:pt idx="7966">
                  <c:v>64.228999999999999</c:v>
                </c:pt>
                <c:pt idx="7967">
                  <c:v>64.224999999999994</c:v>
                </c:pt>
                <c:pt idx="7968">
                  <c:v>64.224999999999994</c:v>
                </c:pt>
                <c:pt idx="7969">
                  <c:v>64.236999999999995</c:v>
                </c:pt>
                <c:pt idx="7970">
                  <c:v>64.234999999999999</c:v>
                </c:pt>
                <c:pt idx="7971">
                  <c:v>64.234999999999999</c:v>
                </c:pt>
                <c:pt idx="7972">
                  <c:v>64.227999999999994</c:v>
                </c:pt>
                <c:pt idx="7973">
                  <c:v>64.227999999999994</c:v>
                </c:pt>
                <c:pt idx="7974">
                  <c:v>64.236000000000004</c:v>
                </c:pt>
                <c:pt idx="7975">
                  <c:v>64.236000000000004</c:v>
                </c:pt>
                <c:pt idx="7976">
                  <c:v>64.239999999999995</c:v>
                </c:pt>
                <c:pt idx="7977">
                  <c:v>64.233000000000004</c:v>
                </c:pt>
                <c:pt idx="7978">
                  <c:v>64.233000000000004</c:v>
                </c:pt>
                <c:pt idx="7979">
                  <c:v>64.233999999999995</c:v>
                </c:pt>
                <c:pt idx="7980">
                  <c:v>64.233999999999995</c:v>
                </c:pt>
                <c:pt idx="7981">
                  <c:v>64.236000000000004</c:v>
                </c:pt>
                <c:pt idx="7982">
                  <c:v>64.236000000000004</c:v>
                </c:pt>
                <c:pt idx="7983">
                  <c:v>64.236000000000004</c:v>
                </c:pt>
                <c:pt idx="7984">
                  <c:v>64.248000000000005</c:v>
                </c:pt>
                <c:pt idx="7985">
                  <c:v>64.248000000000005</c:v>
                </c:pt>
                <c:pt idx="7986">
                  <c:v>64.233999999999995</c:v>
                </c:pt>
                <c:pt idx="7987">
                  <c:v>64.233999999999995</c:v>
                </c:pt>
                <c:pt idx="7988">
                  <c:v>64.248999999999995</c:v>
                </c:pt>
                <c:pt idx="7989">
                  <c:v>64.248999999999995</c:v>
                </c:pt>
                <c:pt idx="7990">
                  <c:v>64.241</c:v>
                </c:pt>
                <c:pt idx="7991">
                  <c:v>64.241</c:v>
                </c:pt>
                <c:pt idx="7992">
                  <c:v>64.239000000000004</c:v>
                </c:pt>
                <c:pt idx="7993">
                  <c:v>64.244</c:v>
                </c:pt>
                <c:pt idx="7994">
                  <c:v>64.244</c:v>
                </c:pt>
                <c:pt idx="7995">
                  <c:v>64.251000000000005</c:v>
                </c:pt>
                <c:pt idx="7996">
                  <c:v>64.251000000000005</c:v>
                </c:pt>
                <c:pt idx="7997">
                  <c:v>64.247</c:v>
                </c:pt>
                <c:pt idx="7998">
                  <c:v>64.247</c:v>
                </c:pt>
                <c:pt idx="7999">
                  <c:v>64.247</c:v>
                </c:pt>
                <c:pt idx="8000">
                  <c:v>64.247</c:v>
                </c:pt>
                <c:pt idx="8001">
                  <c:v>64.245000000000005</c:v>
                </c:pt>
                <c:pt idx="8002">
                  <c:v>64.247</c:v>
                </c:pt>
                <c:pt idx="8003">
                  <c:v>64.245000000000005</c:v>
                </c:pt>
                <c:pt idx="8004">
                  <c:v>64.248000000000005</c:v>
                </c:pt>
                <c:pt idx="8005">
                  <c:v>64.248000000000005</c:v>
                </c:pt>
                <c:pt idx="8006">
                  <c:v>64.248999999999995</c:v>
                </c:pt>
                <c:pt idx="8007">
                  <c:v>64.248999999999995</c:v>
                </c:pt>
                <c:pt idx="8008">
                  <c:v>64.254999999999995</c:v>
                </c:pt>
                <c:pt idx="8009">
                  <c:v>64.254999999999995</c:v>
                </c:pt>
                <c:pt idx="8010">
                  <c:v>64.251000000000005</c:v>
                </c:pt>
                <c:pt idx="8011">
                  <c:v>64.260000000000005</c:v>
                </c:pt>
                <c:pt idx="8012">
                  <c:v>64.260000000000005</c:v>
                </c:pt>
                <c:pt idx="8013">
                  <c:v>64.248000000000005</c:v>
                </c:pt>
                <c:pt idx="8014">
                  <c:v>64.248000000000005</c:v>
                </c:pt>
                <c:pt idx="8015">
                  <c:v>64.256</c:v>
                </c:pt>
                <c:pt idx="8016">
                  <c:v>64.254999999999995</c:v>
                </c:pt>
                <c:pt idx="8017">
                  <c:v>64.247</c:v>
                </c:pt>
                <c:pt idx="8018">
                  <c:v>64.251999999999995</c:v>
                </c:pt>
                <c:pt idx="8019">
                  <c:v>64.251999999999995</c:v>
                </c:pt>
                <c:pt idx="8020">
                  <c:v>64.257999999999996</c:v>
                </c:pt>
                <c:pt idx="8021">
                  <c:v>64.263000000000005</c:v>
                </c:pt>
                <c:pt idx="8022">
                  <c:v>64.263000000000005</c:v>
                </c:pt>
                <c:pt idx="8023">
                  <c:v>64.251999999999995</c:v>
                </c:pt>
                <c:pt idx="8024">
                  <c:v>64.251999999999995</c:v>
                </c:pt>
                <c:pt idx="8025">
                  <c:v>64.256</c:v>
                </c:pt>
                <c:pt idx="8026">
                  <c:v>64.263000000000005</c:v>
                </c:pt>
                <c:pt idx="8027">
                  <c:v>64.257000000000005</c:v>
                </c:pt>
                <c:pt idx="8028">
                  <c:v>64.257000000000005</c:v>
                </c:pt>
                <c:pt idx="8029">
                  <c:v>64.256</c:v>
                </c:pt>
                <c:pt idx="8030">
                  <c:v>64.256</c:v>
                </c:pt>
                <c:pt idx="8031">
                  <c:v>64.269000000000005</c:v>
                </c:pt>
                <c:pt idx="8032">
                  <c:v>64.269000000000005</c:v>
                </c:pt>
                <c:pt idx="8033">
                  <c:v>64.253</c:v>
                </c:pt>
                <c:pt idx="8034">
                  <c:v>64.253</c:v>
                </c:pt>
                <c:pt idx="8035">
                  <c:v>64.268000000000001</c:v>
                </c:pt>
                <c:pt idx="8036">
                  <c:v>64.268000000000001</c:v>
                </c:pt>
                <c:pt idx="8037">
                  <c:v>64.269000000000005</c:v>
                </c:pt>
                <c:pt idx="8038">
                  <c:v>64.269000000000005</c:v>
                </c:pt>
                <c:pt idx="8039">
                  <c:v>64.263999999999996</c:v>
                </c:pt>
                <c:pt idx="8040">
                  <c:v>64.256</c:v>
                </c:pt>
                <c:pt idx="8041">
                  <c:v>64.274000000000001</c:v>
                </c:pt>
                <c:pt idx="8042">
                  <c:v>64.274000000000001</c:v>
                </c:pt>
                <c:pt idx="8043">
                  <c:v>64.266000000000005</c:v>
                </c:pt>
                <c:pt idx="8044">
                  <c:v>64.27</c:v>
                </c:pt>
                <c:pt idx="8045">
                  <c:v>64.27</c:v>
                </c:pt>
                <c:pt idx="8046">
                  <c:v>64.274000000000001</c:v>
                </c:pt>
                <c:pt idx="8047">
                  <c:v>64.271000000000001</c:v>
                </c:pt>
                <c:pt idx="8048">
                  <c:v>64.274000000000001</c:v>
                </c:pt>
                <c:pt idx="8049">
                  <c:v>64.274000000000001</c:v>
                </c:pt>
                <c:pt idx="8050">
                  <c:v>64.27</c:v>
                </c:pt>
                <c:pt idx="8051">
                  <c:v>64.274000000000001</c:v>
                </c:pt>
                <c:pt idx="8052">
                  <c:v>64.272000000000006</c:v>
                </c:pt>
                <c:pt idx="8053">
                  <c:v>64.272000000000006</c:v>
                </c:pt>
                <c:pt idx="8054">
                  <c:v>64.278999999999996</c:v>
                </c:pt>
                <c:pt idx="8055">
                  <c:v>64.278999999999996</c:v>
                </c:pt>
                <c:pt idx="8056">
                  <c:v>64.271000000000001</c:v>
                </c:pt>
                <c:pt idx="8057">
                  <c:v>64.272000000000006</c:v>
                </c:pt>
                <c:pt idx="8058">
                  <c:v>64.275999999999996</c:v>
                </c:pt>
                <c:pt idx="8059">
                  <c:v>64.275999999999996</c:v>
                </c:pt>
                <c:pt idx="8060">
                  <c:v>64.269000000000005</c:v>
                </c:pt>
                <c:pt idx="8061">
                  <c:v>64.269000000000005</c:v>
                </c:pt>
                <c:pt idx="8062">
                  <c:v>64.277000000000001</c:v>
                </c:pt>
                <c:pt idx="8063">
                  <c:v>64.277000000000001</c:v>
                </c:pt>
                <c:pt idx="8064">
                  <c:v>64.272999999999996</c:v>
                </c:pt>
                <c:pt idx="8065">
                  <c:v>64.272999999999996</c:v>
                </c:pt>
                <c:pt idx="8066">
                  <c:v>64.283000000000001</c:v>
                </c:pt>
                <c:pt idx="8067">
                  <c:v>64.278000000000006</c:v>
                </c:pt>
                <c:pt idx="8068">
                  <c:v>64.287999999999997</c:v>
                </c:pt>
                <c:pt idx="8069">
                  <c:v>64.283000000000001</c:v>
                </c:pt>
                <c:pt idx="8070">
                  <c:v>64.284000000000006</c:v>
                </c:pt>
                <c:pt idx="8071">
                  <c:v>64.289000000000001</c:v>
                </c:pt>
                <c:pt idx="8072">
                  <c:v>64.289000000000001</c:v>
                </c:pt>
                <c:pt idx="8073">
                  <c:v>64.281000000000006</c:v>
                </c:pt>
                <c:pt idx="8074">
                  <c:v>64.281000000000006</c:v>
                </c:pt>
                <c:pt idx="8075">
                  <c:v>64.284000000000006</c:v>
                </c:pt>
                <c:pt idx="8076">
                  <c:v>64.284000000000006</c:v>
                </c:pt>
                <c:pt idx="8077">
                  <c:v>64.286000000000001</c:v>
                </c:pt>
                <c:pt idx="8078">
                  <c:v>64.286000000000001</c:v>
                </c:pt>
                <c:pt idx="8079">
                  <c:v>64.292000000000002</c:v>
                </c:pt>
                <c:pt idx="8080">
                  <c:v>64.284999999999997</c:v>
                </c:pt>
                <c:pt idx="8081">
                  <c:v>64.284999999999997</c:v>
                </c:pt>
                <c:pt idx="8082">
                  <c:v>64.286000000000001</c:v>
                </c:pt>
                <c:pt idx="8083">
                  <c:v>64.287999999999997</c:v>
                </c:pt>
                <c:pt idx="8084">
                  <c:v>64.287999999999997</c:v>
                </c:pt>
                <c:pt idx="8085">
                  <c:v>64.284999999999997</c:v>
                </c:pt>
                <c:pt idx="8086">
                  <c:v>64.286000000000001</c:v>
                </c:pt>
                <c:pt idx="8087">
                  <c:v>64.286000000000001</c:v>
                </c:pt>
                <c:pt idx="8088">
                  <c:v>64.292000000000002</c:v>
                </c:pt>
                <c:pt idx="8089">
                  <c:v>64.287000000000006</c:v>
                </c:pt>
                <c:pt idx="8090">
                  <c:v>64.284000000000006</c:v>
                </c:pt>
                <c:pt idx="8091">
                  <c:v>64.284000000000006</c:v>
                </c:pt>
                <c:pt idx="8092">
                  <c:v>64.301000000000002</c:v>
                </c:pt>
                <c:pt idx="8093">
                  <c:v>64.293000000000006</c:v>
                </c:pt>
                <c:pt idx="8094">
                  <c:v>64.296999999999997</c:v>
                </c:pt>
                <c:pt idx="8095">
                  <c:v>64.296999999999997</c:v>
                </c:pt>
                <c:pt idx="8096">
                  <c:v>64.289000000000001</c:v>
                </c:pt>
                <c:pt idx="8097">
                  <c:v>64.290999999999997</c:v>
                </c:pt>
                <c:pt idx="8098">
                  <c:v>64.296000000000006</c:v>
                </c:pt>
                <c:pt idx="8099">
                  <c:v>64.296000000000006</c:v>
                </c:pt>
                <c:pt idx="8100">
                  <c:v>64.298000000000002</c:v>
                </c:pt>
                <c:pt idx="8101">
                  <c:v>64.298000000000002</c:v>
                </c:pt>
                <c:pt idx="8102">
                  <c:v>64.292000000000002</c:v>
                </c:pt>
                <c:pt idx="8103">
                  <c:v>64.292000000000002</c:v>
                </c:pt>
                <c:pt idx="8104">
                  <c:v>64.302000000000007</c:v>
                </c:pt>
                <c:pt idx="8105">
                  <c:v>64.302000000000007</c:v>
                </c:pt>
                <c:pt idx="8106">
                  <c:v>64.296000000000006</c:v>
                </c:pt>
                <c:pt idx="8107">
                  <c:v>64.302000000000007</c:v>
                </c:pt>
                <c:pt idx="8108">
                  <c:v>64.302000000000007</c:v>
                </c:pt>
                <c:pt idx="8109">
                  <c:v>64.308999999999997</c:v>
                </c:pt>
                <c:pt idx="8110">
                  <c:v>64.301000000000002</c:v>
                </c:pt>
                <c:pt idx="8111">
                  <c:v>64.301000000000002</c:v>
                </c:pt>
                <c:pt idx="8112">
                  <c:v>64.302000000000007</c:v>
                </c:pt>
                <c:pt idx="8113">
                  <c:v>64.302000000000007</c:v>
                </c:pt>
                <c:pt idx="8114">
                  <c:v>64.31</c:v>
                </c:pt>
                <c:pt idx="8115">
                  <c:v>64.31</c:v>
                </c:pt>
                <c:pt idx="8116">
                  <c:v>64.299000000000007</c:v>
                </c:pt>
                <c:pt idx="8117">
                  <c:v>64.299000000000007</c:v>
                </c:pt>
                <c:pt idx="8118">
                  <c:v>64.311000000000007</c:v>
                </c:pt>
                <c:pt idx="8119">
                  <c:v>64.311000000000007</c:v>
                </c:pt>
                <c:pt idx="8120">
                  <c:v>64.308000000000007</c:v>
                </c:pt>
                <c:pt idx="8121">
                  <c:v>64.308000000000007</c:v>
                </c:pt>
                <c:pt idx="8122">
                  <c:v>64.302999999999997</c:v>
                </c:pt>
                <c:pt idx="8123">
                  <c:v>64.302999999999997</c:v>
                </c:pt>
                <c:pt idx="8124">
                  <c:v>64.311000000000007</c:v>
                </c:pt>
                <c:pt idx="8125">
                  <c:v>64.311000000000007</c:v>
                </c:pt>
                <c:pt idx="8126">
                  <c:v>64.311000000000007</c:v>
                </c:pt>
                <c:pt idx="8127">
                  <c:v>64.313000000000002</c:v>
                </c:pt>
                <c:pt idx="8128">
                  <c:v>64.313000000000002</c:v>
                </c:pt>
                <c:pt idx="8129">
                  <c:v>64.3</c:v>
                </c:pt>
                <c:pt idx="8130">
                  <c:v>64.3</c:v>
                </c:pt>
                <c:pt idx="8131">
                  <c:v>64.319999999999993</c:v>
                </c:pt>
                <c:pt idx="8132">
                  <c:v>64.319999999999993</c:v>
                </c:pt>
                <c:pt idx="8133">
                  <c:v>64.307000000000002</c:v>
                </c:pt>
                <c:pt idx="8134">
                  <c:v>64.307000000000002</c:v>
                </c:pt>
                <c:pt idx="8135">
                  <c:v>64.319000000000003</c:v>
                </c:pt>
                <c:pt idx="8136">
                  <c:v>64.311999999999998</c:v>
                </c:pt>
                <c:pt idx="8137">
                  <c:v>64.311999999999998</c:v>
                </c:pt>
                <c:pt idx="8138">
                  <c:v>64.319000000000003</c:v>
                </c:pt>
                <c:pt idx="8139">
                  <c:v>64.316000000000003</c:v>
                </c:pt>
                <c:pt idx="8140">
                  <c:v>64.316000000000003</c:v>
                </c:pt>
                <c:pt idx="8141">
                  <c:v>64.328999999999994</c:v>
                </c:pt>
                <c:pt idx="8142">
                  <c:v>64.328999999999994</c:v>
                </c:pt>
                <c:pt idx="8143">
                  <c:v>64.320999999999998</c:v>
                </c:pt>
                <c:pt idx="8144">
                  <c:v>64.325999999999993</c:v>
                </c:pt>
                <c:pt idx="8145">
                  <c:v>64.328999999999994</c:v>
                </c:pt>
                <c:pt idx="8146">
                  <c:v>64.316000000000003</c:v>
                </c:pt>
                <c:pt idx="8147">
                  <c:v>64.325000000000003</c:v>
                </c:pt>
                <c:pt idx="8148">
                  <c:v>64.325000000000003</c:v>
                </c:pt>
                <c:pt idx="8149">
                  <c:v>64.313000000000002</c:v>
                </c:pt>
                <c:pt idx="8150">
                  <c:v>64.313000000000002</c:v>
                </c:pt>
                <c:pt idx="8151">
                  <c:v>64.323999999999998</c:v>
                </c:pt>
                <c:pt idx="8152">
                  <c:v>64.323999999999998</c:v>
                </c:pt>
                <c:pt idx="8153">
                  <c:v>64.316999999999993</c:v>
                </c:pt>
                <c:pt idx="8154">
                  <c:v>64.316999999999993</c:v>
                </c:pt>
                <c:pt idx="8155">
                  <c:v>64.328999999999994</c:v>
                </c:pt>
                <c:pt idx="8156">
                  <c:v>64.328999999999994</c:v>
                </c:pt>
                <c:pt idx="8157">
                  <c:v>64.33</c:v>
                </c:pt>
                <c:pt idx="8158">
                  <c:v>64.33</c:v>
                </c:pt>
                <c:pt idx="8159">
                  <c:v>64.316999999999993</c:v>
                </c:pt>
                <c:pt idx="8160">
                  <c:v>64.316999999999993</c:v>
                </c:pt>
                <c:pt idx="8161">
                  <c:v>64.337000000000003</c:v>
                </c:pt>
                <c:pt idx="8162">
                  <c:v>64.33</c:v>
                </c:pt>
                <c:pt idx="8163">
                  <c:v>64.33</c:v>
                </c:pt>
                <c:pt idx="8164">
                  <c:v>64.335999999999999</c:v>
                </c:pt>
                <c:pt idx="8165">
                  <c:v>64.343000000000004</c:v>
                </c:pt>
                <c:pt idx="8166">
                  <c:v>64.343000000000004</c:v>
                </c:pt>
                <c:pt idx="8167">
                  <c:v>64.338999999999999</c:v>
                </c:pt>
                <c:pt idx="8168">
                  <c:v>64.338999999999999</c:v>
                </c:pt>
                <c:pt idx="8169">
                  <c:v>64.334000000000003</c:v>
                </c:pt>
                <c:pt idx="8170">
                  <c:v>64.334000000000003</c:v>
                </c:pt>
                <c:pt idx="8171">
                  <c:v>64.334999999999994</c:v>
                </c:pt>
                <c:pt idx="8172">
                  <c:v>64.325999999999993</c:v>
                </c:pt>
                <c:pt idx="8173">
                  <c:v>64.334999999999994</c:v>
                </c:pt>
                <c:pt idx="8174">
                  <c:v>64.334999999999994</c:v>
                </c:pt>
                <c:pt idx="8175">
                  <c:v>64.335999999999999</c:v>
                </c:pt>
                <c:pt idx="8176">
                  <c:v>64.335999999999999</c:v>
                </c:pt>
                <c:pt idx="8177">
                  <c:v>64.335999999999999</c:v>
                </c:pt>
                <c:pt idx="8178">
                  <c:v>64.332999999999998</c:v>
                </c:pt>
                <c:pt idx="8179">
                  <c:v>64.332999999999998</c:v>
                </c:pt>
                <c:pt idx="8180">
                  <c:v>64.332999999999998</c:v>
                </c:pt>
                <c:pt idx="8181">
                  <c:v>64.343999999999994</c:v>
                </c:pt>
                <c:pt idx="8182">
                  <c:v>64.340999999999994</c:v>
                </c:pt>
                <c:pt idx="8183">
                  <c:v>64.33</c:v>
                </c:pt>
                <c:pt idx="8184">
                  <c:v>64.33</c:v>
                </c:pt>
                <c:pt idx="8185">
                  <c:v>64.337999999999994</c:v>
                </c:pt>
                <c:pt idx="8186">
                  <c:v>64.337999999999994</c:v>
                </c:pt>
                <c:pt idx="8187">
                  <c:v>64.346999999999994</c:v>
                </c:pt>
                <c:pt idx="8188">
                  <c:v>64.346999999999994</c:v>
                </c:pt>
                <c:pt idx="8189">
                  <c:v>64.335999999999999</c:v>
                </c:pt>
                <c:pt idx="8190">
                  <c:v>64.335999999999999</c:v>
                </c:pt>
                <c:pt idx="8191">
                  <c:v>64.344999999999999</c:v>
                </c:pt>
                <c:pt idx="8192">
                  <c:v>64.34</c:v>
                </c:pt>
                <c:pt idx="8193">
                  <c:v>64.34</c:v>
                </c:pt>
                <c:pt idx="8194">
                  <c:v>64.346999999999994</c:v>
                </c:pt>
                <c:pt idx="8195">
                  <c:v>64.347999999999999</c:v>
                </c:pt>
                <c:pt idx="8196">
                  <c:v>64.347999999999999</c:v>
                </c:pt>
                <c:pt idx="8197">
                  <c:v>64.346999999999994</c:v>
                </c:pt>
                <c:pt idx="8198">
                  <c:v>64.346999999999994</c:v>
                </c:pt>
                <c:pt idx="8199">
                  <c:v>64.343000000000004</c:v>
                </c:pt>
                <c:pt idx="8200">
                  <c:v>64.346000000000004</c:v>
                </c:pt>
                <c:pt idx="8201">
                  <c:v>64.346000000000004</c:v>
                </c:pt>
                <c:pt idx="8202">
                  <c:v>64.340999999999994</c:v>
                </c:pt>
                <c:pt idx="8203">
                  <c:v>64.350999999999999</c:v>
                </c:pt>
                <c:pt idx="8204">
                  <c:v>64.355999999999995</c:v>
                </c:pt>
                <c:pt idx="8205">
                  <c:v>64.355999999999995</c:v>
                </c:pt>
                <c:pt idx="8206">
                  <c:v>64.352000000000004</c:v>
                </c:pt>
                <c:pt idx="8207">
                  <c:v>64.355000000000004</c:v>
                </c:pt>
                <c:pt idx="8208">
                  <c:v>64.361000000000004</c:v>
                </c:pt>
                <c:pt idx="8209">
                  <c:v>64.361000000000004</c:v>
                </c:pt>
                <c:pt idx="8210">
                  <c:v>64.356999999999999</c:v>
                </c:pt>
                <c:pt idx="8211">
                  <c:v>64.361999999999995</c:v>
                </c:pt>
                <c:pt idx="8212">
                  <c:v>64.350999999999999</c:v>
                </c:pt>
                <c:pt idx="8213">
                  <c:v>64.352000000000004</c:v>
                </c:pt>
                <c:pt idx="8214">
                  <c:v>64.352000000000004</c:v>
                </c:pt>
                <c:pt idx="8215">
                  <c:v>64.352000000000004</c:v>
                </c:pt>
                <c:pt idx="8216">
                  <c:v>64.347999999999999</c:v>
                </c:pt>
                <c:pt idx="8217">
                  <c:v>64.358999999999995</c:v>
                </c:pt>
                <c:pt idx="8218">
                  <c:v>64.358999999999995</c:v>
                </c:pt>
                <c:pt idx="8219">
                  <c:v>64.356999999999999</c:v>
                </c:pt>
                <c:pt idx="8220">
                  <c:v>64.356999999999999</c:v>
                </c:pt>
                <c:pt idx="8221">
                  <c:v>64.361999999999995</c:v>
                </c:pt>
                <c:pt idx="8222">
                  <c:v>64.355000000000004</c:v>
                </c:pt>
                <c:pt idx="8223">
                  <c:v>64.355000000000004</c:v>
                </c:pt>
                <c:pt idx="8224">
                  <c:v>64.367000000000004</c:v>
                </c:pt>
                <c:pt idx="8225">
                  <c:v>64.367000000000004</c:v>
                </c:pt>
                <c:pt idx="8226">
                  <c:v>64.361000000000004</c:v>
                </c:pt>
                <c:pt idx="8227">
                  <c:v>64.367000000000004</c:v>
                </c:pt>
                <c:pt idx="8228">
                  <c:v>64.367000000000004</c:v>
                </c:pt>
                <c:pt idx="8229">
                  <c:v>64.356999999999999</c:v>
                </c:pt>
                <c:pt idx="8230">
                  <c:v>64.358999999999995</c:v>
                </c:pt>
                <c:pt idx="8231">
                  <c:v>64.358999999999995</c:v>
                </c:pt>
                <c:pt idx="8232">
                  <c:v>64.369</c:v>
                </c:pt>
                <c:pt idx="8233">
                  <c:v>64.369</c:v>
                </c:pt>
                <c:pt idx="8234">
                  <c:v>64.369</c:v>
                </c:pt>
                <c:pt idx="8235">
                  <c:v>64.369</c:v>
                </c:pt>
                <c:pt idx="8236">
                  <c:v>64.367000000000004</c:v>
                </c:pt>
                <c:pt idx="8237">
                  <c:v>64.367000000000004</c:v>
                </c:pt>
                <c:pt idx="8238">
                  <c:v>64.372</c:v>
                </c:pt>
                <c:pt idx="8239">
                  <c:v>64.361999999999995</c:v>
                </c:pt>
                <c:pt idx="8240">
                  <c:v>64.366</c:v>
                </c:pt>
                <c:pt idx="8241">
                  <c:v>64.366</c:v>
                </c:pt>
                <c:pt idx="8242">
                  <c:v>64.367000000000004</c:v>
                </c:pt>
                <c:pt idx="8243">
                  <c:v>64.367000000000004</c:v>
                </c:pt>
                <c:pt idx="8244">
                  <c:v>64.367999999999995</c:v>
                </c:pt>
                <c:pt idx="8245">
                  <c:v>64.367999999999995</c:v>
                </c:pt>
                <c:pt idx="8246">
                  <c:v>64.367999999999995</c:v>
                </c:pt>
                <c:pt idx="8247">
                  <c:v>64.376999999999995</c:v>
                </c:pt>
                <c:pt idx="8248">
                  <c:v>64.376999999999995</c:v>
                </c:pt>
                <c:pt idx="8249">
                  <c:v>64.369</c:v>
                </c:pt>
                <c:pt idx="8250">
                  <c:v>64.382000000000005</c:v>
                </c:pt>
                <c:pt idx="8251">
                  <c:v>64.382000000000005</c:v>
                </c:pt>
                <c:pt idx="8252">
                  <c:v>64.372</c:v>
                </c:pt>
                <c:pt idx="8253">
                  <c:v>64.372</c:v>
                </c:pt>
                <c:pt idx="8254">
                  <c:v>64.382000000000005</c:v>
                </c:pt>
                <c:pt idx="8255">
                  <c:v>64.382000000000005</c:v>
                </c:pt>
                <c:pt idx="8256">
                  <c:v>64.378</c:v>
                </c:pt>
                <c:pt idx="8257">
                  <c:v>64.382000000000005</c:v>
                </c:pt>
                <c:pt idx="8258">
                  <c:v>64.382000000000005</c:v>
                </c:pt>
                <c:pt idx="8259">
                  <c:v>64.376999999999995</c:v>
                </c:pt>
                <c:pt idx="8260">
                  <c:v>64.376999999999995</c:v>
                </c:pt>
                <c:pt idx="8261">
                  <c:v>64.39</c:v>
                </c:pt>
                <c:pt idx="8262">
                  <c:v>64.38</c:v>
                </c:pt>
                <c:pt idx="8263">
                  <c:v>64.379000000000005</c:v>
                </c:pt>
                <c:pt idx="8264">
                  <c:v>64.387</c:v>
                </c:pt>
                <c:pt idx="8265">
                  <c:v>64.387</c:v>
                </c:pt>
                <c:pt idx="8266">
                  <c:v>64.382999999999996</c:v>
                </c:pt>
                <c:pt idx="8267">
                  <c:v>64.382999999999996</c:v>
                </c:pt>
                <c:pt idx="8268">
                  <c:v>64.388000000000005</c:v>
                </c:pt>
                <c:pt idx="8269">
                  <c:v>64.382000000000005</c:v>
                </c:pt>
                <c:pt idx="8270">
                  <c:v>64.382000000000005</c:v>
                </c:pt>
                <c:pt idx="8271">
                  <c:v>64.385999999999996</c:v>
                </c:pt>
                <c:pt idx="8272">
                  <c:v>64.384</c:v>
                </c:pt>
                <c:pt idx="8273">
                  <c:v>64.393000000000001</c:v>
                </c:pt>
                <c:pt idx="8274">
                  <c:v>64.393000000000001</c:v>
                </c:pt>
                <c:pt idx="8275">
                  <c:v>64.393000000000001</c:v>
                </c:pt>
                <c:pt idx="8276">
                  <c:v>64.387</c:v>
                </c:pt>
                <c:pt idx="8277">
                  <c:v>64.387</c:v>
                </c:pt>
                <c:pt idx="8278">
                  <c:v>64.397000000000006</c:v>
                </c:pt>
                <c:pt idx="8279">
                  <c:v>64.397000000000006</c:v>
                </c:pt>
                <c:pt idx="8280">
                  <c:v>64.39</c:v>
                </c:pt>
                <c:pt idx="8281">
                  <c:v>64.385999999999996</c:v>
                </c:pt>
                <c:pt idx="8282">
                  <c:v>64.385999999999996</c:v>
                </c:pt>
                <c:pt idx="8283">
                  <c:v>64.394000000000005</c:v>
                </c:pt>
                <c:pt idx="8284">
                  <c:v>64.400000000000006</c:v>
                </c:pt>
                <c:pt idx="8285">
                  <c:v>64.400000000000006</c:v>
                </c:pt>
                <c:pt idx="8286">
                  <c:v>64.393000000000001</c:v>
                </c:pt>
                <c:pt idx="8287">
                  <c:v>64.393000000000001</c:v>
                </c:pt>
                <c:pt idx="8288">
                  <c:v>64.403000000000006</c:v>
                </c:pt>
                <c:pt idx="8289">
                  <c:v>64.403000000000006</c:v>
                </c:pt>
                <c:pt idx="8290">
                  <c:v>64.399000000000001</c:v>
                </c:pt>
                <c:pt idx="8291">
                  <c:v>64.399000000000001</c:v>
                </c:pt>
                <c:pt idx="8292">
                  <c:v>64.394000000000005</c:v>
                </c:pt>
                <c:pt idx="8293">
                  <c:v>64.394000000000005</c:v>
                </c:pt>
                <c:pt idx="8294">
                  <c:v>64.405000000000001</c:v>
                </c:pt>
                <c:pt idx="8295">
                  <c:v>64.397999999999996</c:v>
                </c:pt>
                <c:pt idx="8296">
                  <c:v>64.397999999999996</c:v>
                </c:pt>
                <c:pt idx="8297">
                  <c:v>64.399000000000001</c:v>
                </c:pt>
                <c:pt idx="8298">
                  <c:v>64.409000000000006</c:v>
                </c:pt>
                <c:pt idx="8299">
                  <c:v>64.405000000000001</c:v>
                </c:pt>
                <c:pt idx="8300">
                  <c:v>64.403000000000006</c:v>
                </c:pt>
                <c:pt idx="8301">
                  <c:v>64.403000000000006</c:v>
                </c:pt>
                <c:pt idx="8302">
                  <c:v>64.399000000000001</c:v>
                </c:pt>
                <c:pt idx="8303">
                  <c:v>64.399000000000001</c:v>
                </c:pt>
                <c:pt idx="8304">
                  <c:v>64.418999999999997</c:v>
                </c:pt>
                <c:pt idx="8305">
                  <c:v>64.418999999999997</c:v>
                </c:pt>
                <c:pt idx="8306">
                  <c:v>64.405000000000001</c:v>
                </c:pt>
                <c:pt idx="8307">
                  <c:v>64.411000000000001</c:v>
                </c:pt>
                <c:pt idx="8308">
                  <c:v>64.411000000000001</c:v>
                </c:pt>
                <c:pt idx="8309">
                  <c:v>64.405000000000001</c:v>
                </c:pt>
                <c:pt idx="8310">
                  <c:v>64.405000000000001</c:v>
                </c:pt>
                <c:pt idx="8311">
                  <c:v>64.411000000000001</c:v>
                </c:pt>
                <c:pt idx="8312">
                  <c:v>64.406999999999996</c:v>
                </c:pt>
                <c:pt idx="8313">
                  <c:v>64.406999999999996</c:v>
                </c:pt>
                <c:pt idx="8314">
                  <c:v>64.414000000000001</c:v>
                </c:pt>
                <c:pt idx="8315">
                  <c:v>64.414000000000001</c:v>
                </c:pt>
                <c:pt idx="8316">
                  <c:v>64.403999999999996</c:v>
                </c:pt>
                <c:pt idx="8317">
                  <c:v>64.403999999999996</c:v>
                </c:pt>
                <c:pt idx="8318">
                  <c:v>64.417000000000002</c:v>
                </c:pt>
                <c:pt idx="8319">
                  <c:v>64.418000000000006</c:v>
                </c:pt>
                <c:pt idx="8320">
                  <c:v>64.405000000000001</c:v>
                </c:pt>
                <c:pt idx="8321">
                  <c:v>64.405000000000001</c:v>
                </c:pt>
                <c:pt idx="8322">
                  <c:v>64.418999999999997</c:v>
                </c:pt>
                <c:pt idx="8323">
                  <c:v>64.412999999999997</c:v>
                </c:pt>
                <c:pt idx="8324">
                  <c:v>64.412999999999997</c:v>
                </c:pt>
                <c:pt idx="8325">
                  <c:v>64.417000000000002</c:v>
                </c:pt>
                <c:pt idx="8326">
                  <c:v>64.41</c:v>
                </c:pt>
                <c:pt idx="8327">
                  <c:v>64.41</c:v>
                </c:pt>
                <c:pt idx="8328">
                  <c:v>64.429000000000002</c:v>
                </c:pt>
                <c:pt idx="8329">
                  <c:v>64.418000000000006</c:v>
                </c:pt>
                <c:pt idx="8330">
                  <c:v>64.418000000000006</c:v>
                </c:pt>
                <c:pt idx="8331">
                  <c:v>64.426000000000002</c:v>
                </c:pt>
                <c:pt idx="8332">
                  <c:v>64.426000000000002</c:v>
                </c:pt>
                <c:pt idx="8333">
                  <c:v>64.418999999999997</c:v>
                </c:pt>
                <c:pt idx="8334">
                  <c:v>64.427000000000007</c:v>
                </c:pt>
                <c:pt idx="8335">
                  <c:v>64.418999999999997</c:v>
                </c:pt>
                <c:pt idx="8336">
                  <c:v>64.418999999999997</c:v>
                </c:pt>
                <c:pt idx="8337">
                  <c:v>64.418000000000006</c:v>
                </c:pt>
                <c:pt idx="8338">
                  <c:v>64.423000000000002</c:v>
                </c:pt>
                <c:pt idx="8339">
                  <c:v>64.423000000000002</c:v>
                </c:pt>
                <c:pt idx="8340">
                  <c:v>64.421999999999997</c:v>
                </c:pt>
                <c:pt idx="8341">
                  <c:v>64.421999999999997</c:v>
                </c:pt>
                <c:pt idx="8342">
                  <c:v>64.427000000000007</c:v>
                </c:pt>
                <c:pt idx="8343">
                  <c:v>64.418000000000006</c:v>
                </c:pt>
                <c:pt idx="8344">
                  <c:v>64.418000000000006</c:v>
                </c:pt>
                <c:pt idx="8345">
                  <c:v>64.423000000000002</c:v>
                </c:pt>
                <c:pt idx="8346">
                  <c:v>64.418000000000006</c:v>
                </c:pt>
                <c:pt idx="8347">
                  <c:v>64.418000000000006</c:v>
                </c:pt>
                <c:pt idx="8348">
                  <c:v>64.430999999999997</c:v>
                </c:pt>
                <c:pt idx="8349">
                  <c:v>64.430999999999997</c:v>
                </c:pt>
                <c:pt idx="8350">
                  <c:v>64.426000000000002</c:v>
                </c:pt>
                <c:pt idx="8351">
                  <c:v>64.442999999999998</c:v>
                </c:pt>
                <c:pt idx="8352">
                  <c:v>64.442999999999998</c:v>
                </c:pt>
                <c:pt idx="8353">
                  <c:v>64.427000000000007</c:v>
                </c:pt>
                <c:pt idx="8354">
                  <c:v>64.427000000000007</c:v>
                </c:pt>
                <c:pt idx="8355">
                  <c:v>64.438999999999993</c:v>
                </c:pt>
                <c:pt idx="8356">
                  <c:v>64.433999999999997</c:v>
                </c:pt>
                <c:pt idx="8357">
                  <c:v>64.433999999999997</c:v>
                </c:pt>
                <c:pt idx="8358">
                  <c:v>64.438999999999993</c:v>
                </c:pt>
                <c:pt idx="8359">
                  <c:v>64.438999999999993</c:v>
                </c:pt>
                <c:pt idx="8360">
                  <c:v>64.429000000000002</c:v>
                </c:pt>
                <c:pt idx="8361">
                  <c:v>64.438999999999993</c:v>
                </c:pt>
                <c:pt idx="8362">
                  <c:v>64.438999999999993</c:v>
                </c:pt>
                <c:pt idx="8363">
                  <c:v>64.441999999999993</c:v>
                </c:pt>
                <c:pt idx="8364">
                  <c:v>64.441999999999993</c:v>
                </c:pt>
                <c:pt idx="8365">
                  <c:v>64.435000000000002</c:v>
                </c:pt>
                <c:pt idx="8366">
                  <c:v>64.435000000000002</c:v>
                </c:pt>
                <c:pt idx="8367">
                  <c:v>64.438000000000002</c:v>
                </c:pt>
                <c:pt idx="8368">
                  <c:v>64.433000000000007</c:v>
                </c:pt>
                <c:pt idx="8369">
                  <c:v>64.433000000000007</c:v>
                </c:pt>
                <c:pt idx="8370">
                  <c:v>64.430999999999997</c:v>
                </c:pt>
                <c:pt idx="8371">
                  <c:v>64.430999999999997</c:v>
                </c:pt>
                <c:pt idx="8372">
                  <c:v>64.432000000000002</c:v>
                </c:pt>
                <c:pt idx="8373">
                  <c:v>64.438999999999993</c:v>
                </c:pt>
                <c:pt idx="8374">
                  <c:v>64.435000000000002</c:v>
                </c:pt>
                <c:pt idx="8375">
                  <c:v>64.433999999999997</c:v>
                </c:pt>
                <c:pt idx="8376">
                  <c:v>64.433999999999997</c:v>
                </c:pt>
                <c:pt idx="8377">
                  <c:v>64.442999999999998</c:v>
                </c:pt>
                <c:pt idx="8378">
                  <c:v>64.445999999999998</c:v>
                </c:pt>
                <c:pt idx="8379">
                  <c:v>64.438000000000002</c:v>
                </c:pt>
                <c:pt idx="8380">
                  <c:v>64.438000000000002</c:v>
                </c:pt>
                <c:pt idx="8381">
                  <c:v>64.444999999999993</c:v>
                </c:pt>
                <c:pt idx="8382">
                  <c:v>64.44</c:v>
                </c:pt>
                <c:pt idx="8383">
                  <c:v>64.44</c:v>
                </c:pt>
                <c:pt idx="8384">
                  <c:v>64.45</c:v>
                </c:pt>
                <c:pt idx="8385">
                  <c:v>64.438999999999993</c:v>
                </c:pt>
                <c:pt idx="8386">
                  <c:v>64.442999999999998</c:v>
                </c:pt>
                <c:pt idx="8387">
                  <c:v>64.442999999999998</c:v>
                </c:pt>
                <c:pt idx="8388">
                  <c:v>64.450999999999993</c:v>
                </c:pt>
                <c:pt idx="8389">
                  <c:v>64.444000000000003</c:v>
                </c:pt>
                <c:pt idx="8390">
                  <c:v>64.444000000000003</c:v>
                </c:pt>
                <c:pt idx="8391">
                  <c:v>64.438999999999993</c:v>
                </c:pt>
                <c:pt idx="8392">
                  <c:v>64.448999999999998</c:v>
                </c:pt>
                <c:pt idx="8393">
                  <c:v>64.450999999999993</c:v>
                </c:pt>
                <c:pt idx="8394">
                  <c:v>64.450999999999993</c:v>
                </c:pt>
                <c:pt idx="8395">
                  <c:v>64.448999999999998</c:v>
                </c:pt>
                <c:pt idx="8396">
                  <c:v>64.448999999999998</c:v>
                </c:pt>
                <c:pt idx="8397">
                  <c:v>64.450999999999993</c:v>
                </c:pt>
                <c:pt idx="8398">
                  <c:v>64.450999999999993</c:v>
                </c:pt>
                <c:pt idx="8399">
                  <c:v>64.45</c:v>
                </c:pt>
                <c:pt idx="8400">
                  <c:v>64.45</c:v>
                </c:pt>
                <c:pt idx="8401">
                  <c:v>64.454999999999998</c:v>
                </c:pt>
                <c:pt idx="8402">
                  <c:v>64.451999999999998</c:v>
                </c:pt>
                <c:pt idx="8403">
                  <c:v>64.451999999999998</c:v>
                </c:pt>
                <c:pt idx="8404">
                  <c:v>64.456999999999994</c:v>
                </c:pt>
                <c:pt idx="8405">
                  <c:v>64.456999999999994</c:v>
                </c:pt>
                <c:pt idx="8406">
                  <c:v>64.456000000000003</c:v>
                </c:pt>
                <c:pt idx="8407">
                  <c:v>64.457999999999998</c:v>
                </c:pt>
                <c:pt idx="8408">
                  <c:v>64.457999999999998</c:v>
                </c:pt>
                <c:pt idx="8409">
                  <c:v>64.463999999999999</c:v>
                </c:pt>
                <c:pt idx="8410">
                  <c:v>64.459999999999994</c:v>
                </c:pt>
                <c:pt idx="8411">
                  <c:v>64.459999999999994</c:v>
                </c:pt>
                <c:pt idx="8412">
                  <c:v>64.454999999999998</c:v>
                </c:pt>
                <c:pt idx="8413">
                  <c:v>64.454999999999998</c:v>
                </c:pt>
                <c:pt idx="8414">
                  <c:v>64.454999999999998</c:v>
                </c:pt>
                <c:pt idx="8415">
                  <c:v>64.459999999999994</c:v>
                </c:pt>
                <c:pt idx="8416">
                  <c:v>64.459999999999994</c:v>
                </c:pt>
                <c:pt idx="8417">
                  <c:v>64.462999999999994</c:v>
                </c:pt>
                <c:pt idx="8418">
                  <c:v>64.462999999999994</c:v>
                </c:pt>
                <c:pt idx="8419">
                  <c:v>64.460999999999999</c:v>
                </c:pt>
                <c:pt idx="8420">
                  <c:v>64.459000000000003</c:v>
                </c:pt>
                <c:pt idx="8421">
                  <c:v>64.459000000000003</c:v>
                </c:pt>
                <c:pt idx="8422">
                  <c:v>64.468999999999994</c:v>
                </c:pt>
                <c:pt idx="8423">
                  <c:v>64.468999999999994</c:v>
                </c:pt>
                <c:pt idx="8424">
                  <c:v>64.465000000000003</c:v>
                </c:pt>
                <c:pt idx="8425">
                  <c:v>64.465000000000003</c:v>
                </c:pt>
                <c:pt idx="8426">
                  <c:v>64.460999999999999</c:v>
                </c:pt>
                <c:pt idx="8427">
                  <c:v>64.468999999999994</c:v>
                </c:pt>
                <c:pt idx="8428">
                  <c:v>64.471999999999994</c:v>
                </c:pt>
                <c:pt idx="8429">
                  <c:v>64.471999999999994</c:v>
                </c:pt>
                <c:pt idx="8430">
                  <c:v>64.468000000000004</c:v>
                </c:pt>
                <c:pt idx="8431">
                  <c:v>64.477000000000004</c:v>
                </c:pt>
                <c:pt idx="8432">
                  <c:v>64.457999999999998</c:v>
                </c:pt>
                <c:pt idx="8433">
                  <c:v>64.466999999999999</c:v>
                </c:pt>
                <c:pt idx="8434">
                  <c:v>64.47</c:v>
                </c:pt>
                <c:pt idx="8435">
                  <c:v>64.47</c:v>
                </c:pt>
                <c:pt idx="8436">
                  <c:v>64.465000000000003</c:v>
                </c:pt>
                <c:pt idx="8437">
                  <c:v>64.472999999999999</c:v>
                </c:pt>
                <c:pt idx="8438">
                  <c:v>64.474000000000004</c:v>
                </c:pt>
                <c:pt idx="8439">
                  <c:v>64.474000000000004</c:v>
                </c:pt>
                <c:pt idx="8440">
                  <c:v>64.465999999999994</c:v>
                </c:pt>
                <c:pt idx="8441">
                  <c:v>64.465999999999994</c:v>
                </c:pt>
                <c:pt idx="8442">
                  <c:v>64.472999999999999</c:v>
                </c:pt>
                <c:pt idx="8443">
                  <c:v>64.472999999999999</c:v>
                </c:pt>
                <c:pt idx="8444">
                  <c:v>64.480999999999995</c:v>
                </c:pt>
                <c:pt idx="8445">
                  <c:v>64.480999999999995</c:v>
                </c:pt>
                <c:pt idx="8446">
                  <c:v>64.471999999999994</c:v>
                </c:pt>
                <c:pt idx="8447">
                  <c:v>64.471999999999994</c:v>
                </c:pt>
                <c:pt idx="8448">
                  <c:v>64.478999999999999</c:v>
                </c:pt>
                <c:pt idx="8449">
                  <c:v>64.478999999999999</c:v>
                </c:pt>
                <c:pt idx="8450">
                  <c:v>64.48</c:v>
                </c:pt>
                <c:pt idx="8451">
                  <c:v>64.48</c:v>
                </c:pt>
                <c:pt idx="8452">
                  <c:v>64.475999999999999</c:v>
                </c:pt>
                <c:pt idx="8453">
                  <c:v>64.475999999999999</c:v>
                </c:pt>
                <c:pt idx="8454">
                  <c:v>64.486000000000004</c:v>
                </c:pt>
                <c:pt idx="8455">
                  <c:v>64.478999999999999</c:v>
                </c:pt>
                <c:pt idx="8456">
                  <c:v>64.478999999999999</c:v>
                </c:pt>
                <c:pt idx="8457">
                  <c:v>64.494</c:v>
                </c:pt>
                <c:pt idx="8458">
                  <c:v>64.494</c:v>
                </c:pt>
                <c:pt idx="8459">
                  <c:v>64.486000000000004</c:v>
                </c:pt>
                <c:pt idx="8460">
                  <c:v>64.478999999999999</c:v>
                </c:pt>
                <c:pt idx="8461">
                  <c:v>64.478999999999999</c:v>
                </c:pt>
                <c:pt idx="8462">
                  <c:v>64.486999999999995</c:v>
                </c:pt>
                <c:pt idx="8463">
                  <c:v>64.480999999999995</c:v>
                </c:pt>
                <c:pt idx="8464">
                  <c:v>64.494</c:v>
                </c:pt>
                <c:pt idx="8465">
                  <c:v>64.492000000000004</c:v>
                </c:pt>
                <c:pt idx="8466">
                  <c:v>64.492000000000004</c:v>
                </c:pt>
                <c:pt idx="8467">
                  <c:v>64.483000000000004</c:v>
                </c:pt>
                <c:pt idx="8468">
                  <c:v>64.492000000000004</c:v>
                </c:pt>
                <c:pt idx="8469">
                  <c:v>64.489999999999995</c:v>
                </c:pt>
                <c:pt idx="8470">
                  <c:v>64.492000000000004</c:v>
                </c:pt>
                <c:pt idx="8471">
                  <c:v>64.492999999999995</c:v>
                </c:pt>
                <c:pt idx="8472">
                  <c:v>64.492999999999995</c:v>
                </c:pt>
                <c:pt idx="8473">
                  <c:v>64.481999999999999</c:v>
                </c:pt>
                <c:pt idx="8474">
                  <c:v>64.481999999999999</c:v>
                </c:pt>
                <c:pt idx="8475">
                  <c:v>64.498999999999995</c:v>
                </c:pt>
                <c:pt idx="8476">
                  <c:v>64.486000000000004</c:v>
                </c:pt>
                <c:pt idx="8477">
                  <c:v>64.486000000000004</c:v>
                </c:pt>
                <c:pt idx="8478">
                  <c:v>64.492999999999995</c:v>
                </c:pt>
                <c:pt idx="8479">
                  <c:v>64.492999999999995</c:v>
                </c:pt>
                <c:pt idx="8480">
                  <c:v>64.498000000000005</c:v>
                </c:pt>
                <c:pt idx="8481">
                  <c:v>64.498000000000005</c:v>
                </c:pt>
                <c:pt idx="8482">
                  <c:v>64.498000000000005</c:v>
                </c:pt>
                <c:pt idx="8483">
                  <c:v>64.5</c:v>
                </c:pt>
                <c:pt idx="8484">
                  <c:v>64.495999999999995</c:v>
                </c:pt>
                <c:pt idx="8485">
                  <c:v>64.495999999999995</c:v>
                </c:pt>
                <c:pt idx="8486">
                  <c:v>64.504999999999995</c:v>
                </c:pt>
                <c:pt idx="8487">
                  <c:v>64.492999999999995</c:v>
                </c:pt>
                <c:pt idx="8488">
                  <c:v>64.501000000000005</c:v>
                </c:pt>
                <c:pt idx="8489">
                  <c:v>64.501999999999995</c:v>
                </c:pt>
                <c:pt idx="8490">
                  <c:v>64.5</c:v>
                </c:pt>
                <c:pt idx="8491">
                  <c:v>64.501999999999995</c:v>
                </c:pt>
                <c:pt idx="8492">
                  <c:v>64.501999999999995</c:v>
                </c:pt>
                <c:pt idx="8493">
                  <c:v>64.497</c:v>
                </c:pt>
                <c:pt idx="8494">
                  <c:v>64.504000000000005</c:v>
                </c:pt>
                <c:pt idx="8495">
                  <c:v>64.506</c:v>
                </c:pt>
                <c:pt idx="8496">
                  <c:v>64.501999999999995</c:v>
                </c:pt>
                <c:pt idx="8497">
                  <c:v>64.506</c:v>
                </c:pt>
                <c:pt idx="8498">
                  <c:v>64.509</c:v>
                </c:pt>
                <c:pt idx="8499">
                  <c:v>64.509</c:v>
                </c:pt>
                <c:pt idx="8500">
                  <c:v>64.506</c:v>
                </c:pt>
                <c:pt idx="8501">
                  <c:v>64.513000000000005</c:v>
                </c:pt>
                <c:pt idx="8502">
                  <c:v>64.513000000000005</c:v>
                </c:pt>
                <c:pt idx="8503">
                  <c:v>64.510000000000005</c:v>
                </c:pt>
                <c:pt idx="8504">
                  <c:v>64.513000000000005</c:v>
                </c:pt>
                <c:pt idx="8505">
                  <c:v>64.507999999999996</c:v>
                </c:pt>
                <c:pt idx="8506">
                  <c:v>64.507999999999996</c:v>
                </c:pt>
                <c:pt idx="8507">
                  <c:v>64.506</c:v>
                </c:pt>
                <c:pt idx="8508">
                  <c:v>64.509</c:v>
                </c:pt>
                <c:pt idx="8509">
                  <c:v>64.510000000000005</c:v>
                </c:pt>
                <c:pt idx="8510">
                  <c:v>64.512</c:v>
                </c:pt>
                <c:pt idx="8511">
                  <c:v>64.522000000000006</c:v>
                </c:pt>
                <c:pt idx="8512">
                  <c:v>64.522000000000006</c:v>
                </c:pt>
                <c:pt idx="8513">
                  <c:v>64.515000000000001</c:v>
                </c:pt>
                <c:pt idx="8514">
                  <c:v>64.515000000000001</c:v>
                </c:pt>
                <c:pt idx="8515">
                  <c:v>64.515000000000001</c:v>
                </c:pt>
                <c:pt idx="8516">
                  <c:v>64.519000000000005</c:v>
                </c:pt>
                <c:pt idx="8517">
                  <c:v>64.522000000000006</c:v>
                </c:pt>
                <c:pt idx="8518">
                  <c:v>64.524000000000001</c:v>
                </c:pt>
                <c:pt idx="8519">
                  <c:v>64.516999999999996</c:v>
                </c:pt>
                <c:pt idx="8520">
                  <c:v>64.516999999999996</c:v>
                </c:pt>
                <c:pt idx="8521">
                  <c:v>64.519000000000005</c:v>
                </c:pt>
                <c:pt idx="8522">
                  <c:v>64.519000000000005</c:v>
                </c:pt>
                <c:pt idx="8523">
                  <c:v>64.516000000000005</c:v>
                </c:pt>
                <c:pt idx="8524">
                  <c:v>64.525999999999996</c:v>
                </c:pt>
                <c:pt idx="8525">
                  <c:v>64.522999999999996</c:v>
                </c:pt>
                <c:pt idx="8526">
                  <c:v>64.516999999999996</c:v>
                </c:pt>
                <c:pt idx="8527">
                  <c:v>64.521000000000001</c:v>
                </c:pt>
                <c:pt idx="8528">
                  <c:v>64.52</c:v>
                </c:pt>
                <c:pt idx="8529">
                  <c:v>64.52</c:v>
                </c:pt>
                <c:pt idx="8530">
                  <c:v>64.52</c:v>
                </c:pt>
                <c:pt idx="8531">
                  <c:v>64.527000000000001</c:v>
                </c:pt>
                <c:pt idx="8532">
                  <c:v>64.522000000000006</c:v>
                </c:pt>
                <c:pt idx="8533">
                  <c:v>64.524000000000001</c:v>
                </c:pt>
                <c:pt idx="8534">
                  <c:v>64.524000000000001</c:v>
                </c:pt>
                <c:pt idx="8535">
                  <c:v>64.524000000000001</c:v>
                </c:pt>
                <c:pt idx="8536">
                  <c:v>64.522000000000006</c:v>
                </c:pt>
                <c:pt idx="8537">
                  <c:v>64.528000000000006</c:v>
                </c:pt>
                <c:pt idx="8538">
                  <c:v>64.528000000000006</c:v>
                </c:pt>
                <c:pt idx="8539">
                  <c:v>64.53</c:v>
                </c:pt>
                <c:pt idx="8540">
                  <c:v>64.525000000000006</c:v>
                </c:pt>
                <c:pt idx="8541">
                  <c:v>64.528999999999996</c:v>
                </c:pt>
                <c:pt idx="8542">
                  <c:v>64.525999999999996</c:v>
                </c:pt>
                <c:pt idx="8543">
                  <c:v>64.525999999999996</c:v>
                </c:pt>
                <c:pt idx="8544">
                  <c:v>64.534000000000006</c:v>
                </c:pt>
                <c:pt idx="8545">
                  <c:v>64.533000000000001</c:v>
                </c:pt>
                <c:pt idx="8546">
                  <c:v>64.53</c:v>
                </c:pt>
                <c:pt idx="8547">
                  <c:v>64.531999999999996</c:v>
                </c:pt>
                <c:pt idx="8548">
                  <c:v>64.53</c:v>
                </c:pt>
                <c:pt idx="8549">
                  <c:v>64.531000000000006</c:v>
                </c:pt>
                <c:pt idx="8550">
                  <c:v>64.534000000000006</c:v>
                </c:pt>
                <c:pt idx="8551">
                  <c:v>64.534000000000006</c:v>
                </c:pt>
                <c:pt idx="8552">
                  <c:v>64.537000000000006</c:v>
                </c:pt>
                <c:pt idx="8553">
                  <c:v>64.533000000000001</c:v>
                </c:pt>
                <c:pt idx="8554">
                  <c:v>64.537000000000006</c:v>
                </c:pt>
                <c:pt idx="8555">
                  <c:v>64.53</c:v>
                </c:pt>
                <c:pt idx="8556">
                  <c:v>64.534999999999997</c:v>
                </c:pt>
                <c:pt idx="8557">
                  <c:v>64.53</c:v>
                </c:pt>
                <c:pt idx="8558">
                  <c:v>64.534999999999997</c:v>
                </c:pt>
                <c:pt idx="8559">
                  <c:v>64.534000000000006</c:v>
                </c:pt>
                <c:pt idx="8560">
                  <c:v>64.531999999999996</c:v>
                </c:pt>
                <c:pt idx="8561">
                  <c:v>64.543999999999997</c:v>
                </c:pt>
                <c:pt idx="8562">
                  <c:v>64.543000000000006</c:v>
                </c:pt>
                <c:pt idx="8563">
                  <c:v>64.542000000000002</c:v>
                </c:pt>
                <c:pt idx="8564">
                  <c:v>64.542000000000002</c:v>
                </c:pt>
                <c:pt idx="8565">
                  <c:v>64.543000000000006</c:v>
                </c:pt>
                <c:pt idx="8566">
                  <c:v>64.542000000000002</c:v>
                </c:pt>
                <c:pt idx="8567">
                  <c:v>64.542000000000002</c:v>
                </c:pt>
                <c:pt idx="8568">
                  <c:v>64.546999999999997</c:v>
                </c:pt>
                <c:pt idx="8569">
                  <c:v>64.546999999999997</c:v>
                </c:pt>
                <c:pt idx="8570">
                  <c:v>64.545000000000002</c:v>
                </c:pt>
                <c:pt idx="8571">
                  <c:v>64.545000000000002</c:v>
                </c:pt>
                <c:pt idx="8572">
                  <c:v>64.545000000000002</c:v>
                </c:pt>
                <c:pt idx="8573">
                  <c:v>64.546999999999997</c:v>
                </c:pt>
                <c:pt idx="8574">
                  <c:v>64.55</c:v>
                </c:pt>
                <c:pt idx="8575">
                  <c:v>64.549000000000007</c:v>
                </c:pt>
                <c:pt idx="8576">
                  <c:v>64.549000000000007</c:v>
                </c:pt>
                <c:pt idx="8577">
                  <c:v>64.546000000000006</c:v>
                </c:pt>
                <c:pt idx="8578">
                  <c:v>64.539000000000001</c:v>
                </c:pt>
                <c:pt idx="8579">
                  <c:v>64.543000000000006</c:v>
                </c:pt>
                <c:pt idx="8580">
                  <c:v>64.540999999999997</c:v>
                </c:pt>
                <c:pt idx="8581">
                  <c:v>64.548000000000002</c:v>
                </c:pt>
                <c:pt idx="8582">
                  <c:v>64.548000000000002</c:v>
                </c:pt>
                <c:pt idx="8583">
                  <c:v>64.546999999999997</c:v>
                </c:pt>
                <c:pt idx="8584">
                  <c:v>64.546000000000006</c:v>
                </c:pt>
                <c:pt idx="8585">
                  <c:v>64.546000000000006</c:v>
                </c:pt>
                <c:pt idx="8586">
                  <c:v>64.549000000000007</c:v>
                </c:pt>
                <c:pt idx="8587">
                  <c:v>64.55</c:v>
                </c:pt>
                <c:pt idx="8588">
                  <c:v>64.549000000000007</c:v>
                </c:pt>
                <c:pt idx="8589">
                  <c:v>64.548000000000002</c:v>
                </c:pt>
                <c:pt idx="8590">
                  <c:v>64.552999999999997</c:v>
                </c:pt>
                <c:pt idx="8591">
                  <c:v>64.551000000000002</c:v>
                </c:pt>
                <c:pt idx="8592">
                  <c:v>64.552000000000007</c:v>
                </c:pt>
                <c:pt idx="8593">
                  <c:v>64.552000000000007</c:v>
                </c:pt>
                <c:pt idx="8594">
                  <c:v>64.555999999999997</c:v>
                </c:pt>
                <c:pt idx="8595">
                  <c:v>64.558999999999997</c:v>
                </c:pt>
                <c:pt idx="8596">
                  <c:v>64.558999999999997</c:v>
                </c:pt>
                <c:pt idx="8597">
                  <c:v>64.561000000000007</c:v>
                </c:pt>
                <c:pt idx="8598">
                  <c:v>64.56</c:v>
                </c:pt>
                <c:pt idx="8599">
                  <c:v>64.56</c:v>
                </c:pt>
                <c:pt idx="8600">
                  <c:v>64.563000000000002</c:v>
                </c:pt>
                <c:pt idx="8601">
                  <c:v>64.561999999999998</c:v>
                </c:pt>
                <c:pt idx="8602">
                  <c:v>64.558000000000007</c:v>
                </c:pt>
                <c:pt idx="8603">
                  <c:v>64.554000000000002</c:v>
                </c:pt>
                <c:pt idx="8604">
                  <c:v>64.558000000000007</c:v>
                </c:pt>
                <c:pt idx="8605">
                  <c:v>64.558999999999997</c:v>
                </c:pt>
                <c:pt idx="8606">
                  <c:v>64.555000000000007</c:v>
                </c:pt>
                <c:pt idx="8607">
                  <c:v>64.552999999999997</c:v>
                </c:pt>
                <c:pt idx="8608">
                  <c:v>64.557000000000002</c:v>
                </c:pt>
                <c:pt idx="8609">
                  <c:v>64.555000000000007</c:v>
                </c:pt>
                <c:pt idx="8610">
                  <c:v>64.558000000000007</c:v>
                </c:pt>
                <c:pt idx="8611">
                  <c:v>64.566999999999993</c:v>
                </c:pt>
                <c:pt idx="8612">
                  <c:v>64.563000000000002</c:v>
                </c:pt>
                <c:pt idx="8613">
                  <c:v>64.561999999999998</c:v>
                </c:pt>
                <c:pt idx="8614">
                  <c:v>64.563000000000002</c:v>
                </c:pt>
                <c:pt idx="8615">
                  <c:v>64.564999999999998</c:v>
                </c:pt>
                <c:pt idx="8616">
                  <c:v>64.564999999999998</c:v>
                </c:pt>
                <c:pt idx="8617">
                  <c:v>64.569000000000003</c:v>
                </c:pt>
                <c:pt idx="8618">
                  <c:v>64.569999999999993</c:v>
                </c:pt>
                <c:pt idx="8619">
                  <c:v>64.572000000000003</c:v>
                </c:pt>
                <c:pt idx="8620">
                  <c:v>64.564999999999998</c:v>
                </c:pt>
                <c:pt idx="8621">
                  <c:v>64.566999999999993</c:v>
                </c:pt>
                <c:pt idx="8622">
                  <c:v>64.567999999999998</c:v>
                </c:pt>
                <c:pt idx="8623">
                  <c:v>64.572999999999993</c:v>
                </c:pt>
                <c:pt idx="8624">
                  <c:v>64.58</c:v>
                </c:pt>
                <c:pt idx="8625">
                  <c:v>64.569000000000003</c:v>
                </c:pt>
                <c:pt idx="8626">
                  <c:v>64.569000000000003</c:v>
                </c:pt>
                <c:pt idx="8627">
                  <c:v>64.573999999999998</c:v>
                </c:pt>
                <c:pt idx="8628">
                  <c:v>64.572999999999993</c:v>
                </c:pt>
                <c:pt idx="8629">
                  <c:v>64.570999999999998</c:v>
                </c:pt>
                <c:pt idx="8630">
                  <c:v>64.567999999999998</c:v>
                </c:pt>
                <c:pt idx="8631">
                  <c:v>64.569000000000003</c:v>
                </c:pt>
                <c:pt idx="8632">
                  <c:v>64.570999999999998</c:v>
                </c:pt>
                <c:pt idx="8633">
                  <c:v>64.572999999999993</c:v>
                </c:pt>
                <c:pt idx="8634">
                  <c:v>64.578000000000003</c:v>
                </c:pt>
                <c:pt idx="8635">
                  <c:v>64.582999999999998</c:v>
                </c:pt>
                <c:pt idx="8636">
                  <c:v>64.582999999999998</c:v>
                </c:pt>
                <c:pt idx="8637">
                  <c:v>64.581000000000003</c:v>
                </c:pt>
                <c:pt idx="8638">
                  <c:v>64.582999999999998</c:v>
                </c:pt>
                <c:pt idx="8639">
                  <c:v>64.581000000000003</c:v>
                </c:pt>
                <c:pt idx="8640">
                  <c:v>64.575999999999993</c:v>
                </c:pt>
                <c:pt idx="8641">
                  <c:v>64.578000000000003</c:v>
                </c:pt>
                <c:pt idx="8642">
                  <c:v>64.578000000000003</c:v>
                </c:pt>
                <c:pt idx="8643">
                  <c:v>64.581999999999994</c:v>
                </c:pt>
                <c:pt idx="8644">
                  <c:v>64.573999999999998</c:v>
                </c:pt>
                <c:pt idx="8645">
                  <c:v>64.572000000000003</c:v>
                </c:pt>
                <c:pt idx="8646">
                  <c:v>64.573999999999998</c:v>
                </c:pt>
                <c:pt idx="8647">
                  <c:v>64.572000000000003</c:v>
                </c:pt>
                <c:pt idx="8648">
                  <c:v>64.58</c:v>
                </c:pt>
                <c:pt idx="8649">
                  <c:v>64.58</c:v>
                </c:pt>
                <c:pt idx="8650">
                  <c:v>64.58</c:v>
                </c:pt>
                <c:pt idx="8651">
                  <c:v>64.581000000000003</c:v>
                </c:pt>
                <c:pt idx="8652">
                  <c:v>64.581000000000003</c:v>
                </c:pt>
                <c:pt idx="8653">
                  <c:v>64.581000000000003</c:v>
                </c:pt>
                <c:pt idx="8654">
                  <c:v>64.581000000000003</c:v>
                </c:pt>
                <c:pt idx="8655">
                  <c:v>64.581999999999994</c:v>
                </c:pt>
                <c:pt idx="8656">
                  <c:v>64.584000000000003</c:v>
                </c:pt>
                <c:pt idx="8657">
                  <c:v>64.584000000000003</c:v>
                </c:pt>
                <c:pt idx="8658">
                  <c:v>64.581999999999994</c:v>
                </c:pt>
                <c:pt idx="8659">
                  <c:v>64.593000000000004</c:v>
                </c:pt>
                <c:pt idx="8660">
                  <c:v>64.585999999999999</c:v>
                </c:pt>
                <c:pt idx="8661">
                  <c:v>64.584999999999994</c:v>
                </c:pt>
                <c:pt idx="8662">
                  <c:v>64.581999999999994</c:v>
                </c:pt>
                <c:pt idx="8663">
                  <c:v>64.585999999999999</c:v>
                </c:pt>
                <c:pt idx="8664">
                  <c:v>64.585999999999999</c:v>
                </c:pt>
                <c:pt idx="8665">
                  <c:v>64.59</c:v>
                </c:pt>
                <c:pt idx="8666">
                  <c:v>64.581999999999994</c:v>
                </c:pt>
                <c:pt idx="8667">
                  <c:v>64.600999999999999</c:v>
                </c:pt>
                <c:pt idx="8668">
                  <c:v>64.600999999999999</c:v>
                </c:pt>
                <c:pt idx="8669">
                  <c:v>64.594999999999999</c:v>
                </c:pt>
                <c:pt idx="8670">
                  <c:v>64.596999999999994</c:v>
                </c:pt>
                <c:pt idx="8671">
                  <c:v>64.596999999999994</c:v>
                </c:pt>
                <c:pt idx="8672">
                  <c:v>64.587000000000003</c:v>
                </c:pt>
                <c:pt idx="8673">
                  <c:v>64.587000000000003</c:v>
                </c:pt>
                <c:pt idx="8674">
                  <c:v>64.590999999999994</c:v>
                </c:pt>
                <c:pt idx="8675">
                  <c:v>64.587999999999994</c:v>
                </c:pt>
                <c:pt idx="8676">
                  <c:v>64.602000000000004</c:v>
                </c:pt>
                <c:pt idx="8677">
                  <c:v>64.602000000000004</c:v>
                </c:pt>
                <c:pt idx="8678">
                  <c:v>64.591999999999999</c:v>
                </c:pt>
                <c:pt idx="8679">
                  <c:v>64.594999999999999</c:v>
                </c:pt>
                <c:pt idx="8680">
                  <c:v>64.602999999999994</c:v>
                </c:pt>
                <c:pt idx="8681">
                  <c:v>64.602999999999994</c:v>
                </c:pt>
                <c:pt idx="8682">
                  <c:v>64.593000000000004</c:v>
                </c:pt>
                <c:pt idx="8683">
                  <c:v>64.593000000000004</c:v>
                </c:pt>
                <c:pt idx="8684">
                  <c:v>64.597999999999999</c:v>
                </c:pt>
                <c:pt idx="8685">
                  <c:v>64.602999999999994</c:v>
                </c:pt>
                <c:pt idx="8686">
                  <c:v>64.596000000000004</c:v>
                </c:pt>
                <c:pt idx="8687">
                  <c:v>64.596000000000004</c:v>
                </c:pt>
                <c:pt idx="8688">
                  <c:v>64.596999999999994</c:v>
                </c:pt>
                <c:pt idx="8689">
                  <c:v>64.596999999999994</c:v>
                </c:pt>
                <c:pt idx="8690">
                  <c:v>64.606999999999999</c:v>
                </c:pt>
                <c:pt idx="8691">
                  <c:v>64.606999999999999</c:v>
                </c:pt>
                <c:pt idx="8692">
                  <c:v>64.602000000000004</c:v>
                </c:pt>
                <c:pt idx="8693">
                  <c:v>64.602000000000004</c:v>
                </c:pt>
                <c:pt idx="8694">
                  <c:v>64.606999999999999</c:v>
                </c:pt>
                <c:pt idx="8695">
                  <c:v>64.602999999999994</c:v>
                </c:pt>
                <c:pt idx="8696">
                  <c:v>64.602000000000004</c:v>
                </c:pt>
                <c:pt idx="8697">
                  <c:v>64.605000000000004</c:v>
                </c:pt>
                <c:pt idx="8698">
                  <c:v>64.605000000000004</c:v>
                </c:pt>
                <c:pt idx="8699">
                  <c:v>64.596999999999994</c:v>
                </c:pt>
                <c:pt idx="8700">
                  <c:v>64.608000000000004</c:v>
                </c:pt>
                <c:pt idx="8701">
                  <c:v>64.608000000000004</c:v>
                </c:pt>
                <c:pt idx="8702">
                  <c:v>64.597999999999999</c:v>
                </c:pt>
                <c:pt idx="8703">
                  <c:v>64.597999999999999</c:v>
                </c:pt>
                <c:pt idx="8704">
                  <c:v>64.605000000000004</c:v>
                </c:pt>
                <c:pt idx="8705">
                  <c:v>64.590999999999994</c:v>
                </c:pt>
                <c:pt idx="8706">
                  <c:v>64.590999999999994</c:v>
                </c:pt>
                <c:pt idx="8707">
                  <c:v>64.614999999999995</c:v>
                </c:pt>
                <c:pt idx="8708">
                  <c:v>64.605999999999995</c:v>
                </c:pt>
                <c:pt idx="8709">
                  <c:v>64.608000000000004</c:v>
                </c:pt>
                <c:pt idx="8710">
                  <c:v>64.608000000000004</c:v>
                </c:pt>
                <c:pt idx="8711">
                  <c:v>64.608000000000004</c:v>
                </c:pt>
                <c:pt idx="8712">
                  <c:v>64.611999999999995</c:v>
                </c:pt>
                <c:pt idx="8713">
                  <c:v>64.611000000000004</c:v>
                </c:pt>
                <c:pt idx="8714">
                  <c:v>64.61</c:v>
                </c:pt>
                <c:pt idx="8715">
                  <c:v>64.61</c:v>
                </c:pt>
                <c:pt idx="8716">
                  <c:v>64.608000000000004</c:v>
                </c:pt>
                <c:pt idx="8717">
                  <c:v>64.611000000000004</c:v>
                </c:pt>
                <c:pt idx="8718">
                  <c:v>64.611000000000004</c:v>
                </c:pt>
                <c:pt idx="8719">
                  <c:v>64.616</c:v>
                </c:pt>
                <c:pt idx="8720">
                  <c:v>64.617000000000004</c:v>
                </c:pt>
                <c:pt idx="8721">
                  <c:v>64.61</c:v>
                </c:pt>
                <c:pt idx="8722">
                  <c:v>64.61</c:v>
                </c:pt>
                <c:pt idx="8723">
                  <c:v>64.620999999999995</c:v>
                </c:pt>
                <c:pt idx="8724">
                  <c:v>64.617000000000004</c:v>
                </c:pt>
                <c:pt idx="8725">
                  <c:v>64.617000000000004</c:v>
                </c:pt>
                <c:pt idx="8726">
                  <c:v>64.617000000000004</c:v>
                </c:pt>
                <c:pt idx="8727">
                  <c:v>64.623999999999995</c:v>
                </c:pt>
                <c:pt idx="8728">
                  <c:v>64.617000000000004</c:v>
                </c:pt>
                <c:pt idx="8729">
                  <c:v>64.625</c:v>
                </c:pt>
                <c:pt idx="8730">
                  <c:v>64.619</c:v>
                </c:pt>
                <c:pt idx="8731">
                  <c:v>64.617000000000004</c:v>
                </c:pt>
                <c:pt idx="8732">
                  <c:v>64.614999999999995</c:v>
                </c:pt>
                <c:pt idx="8733">
                  <c:v>64.614999999999995</c:v>
                </c:pt>
                <c:pt idx="8734">
                  <c:v>64.622</c:v>
                </c:pt>
                <c:pt idx="8735">
                  <c:v>64.62</c:v>
                </c:pt>
                <c:pt idx="8736">
                  <c:v>64.623999999999995</c:v>
                </c:pt>
                <c:pt idx="8737">
                  <c:v>64.626000000000005</c:v>
                </c:pt>
                <c:pt idx="8738">
                  <c:v>64.616</c:v>
                </c:pt>
                <c:pt idx="8739">
                  <c:v>64.614000000000004</c:v>
                </c:pt>
                <c:pt idx="8740">
                  <c:v>64.631</c:v>
                </c:pt>
                <c:pt idx="8741">
                  <c:v>64.631</c:v>
                </c:pt>
                <c:pt idx="8742">
                  <c:v>64.626999999999995</c:v>
                </c:pt>
                <c:pt idx="8743">
                  <c:v>64.626000000000005</c:v>
                </c:pt>
                <c:pt idx="8744">
                  <c:v>64.623999999999995</c:v>
                </c:pt>
                <c:pt idx="8745">
                  <c:v>64.623999999999995</c:v>
                </c:pt>
                <c:pt idx="8746">
                  <c:v>64.631</c:v>
                </c:pt>
                <c:pt idx="8747">
                  <c:v>64.631</c:v>
                </c:pt>
                <c:pt idx="8748">
                  <c:v>64.632000000000005</c:v>
                </c:pt>
                <c:pt idx="8749">
                  <c:v>64.632999999999996</c:v>
                </c:pt>
                <c:pt idx="8750">
                  <c:v>64.632999999999996</c:v>
                </c:pt>
                <c:pt idx="8751">
                  <c:v>64.619</c:v>
                </c:pt>
                <c:pt idx="8752">
                  <c:v>64.617000000000004</c:v>
                </c:pt>
                <c:pt idx="8753">
                  <c:v>64.617000000000004</c:v>
                </c:pt>
                <c:pt idx="8754">
                  <c:v>64.629000000000005</c:v>
                </c:pt>
                <c:pt idx="8755">
                  <c:v>64.623000000000005</c:v>
                </c:pt>
                <c:pt idx="8756">
                  <c:v>64.628</c:v>
                </c:pt>
                <c:pt idx="8757">
                  <c:v>64.629000000000005</c:v>
                </c:pt>
                <c:pt idx="8758">
                  <c:v>64.635000000000005</c:v>
                </c:pt>
                <c:pt idx="8759">
                  <c:v>64.632999999999996</c:v>
                </c:pt>
                <c:pt idx="8760">
                  <c:v>64.634</c:v>
                </c:pt>
                <c:pt idx="8761">
                  <c:v>64.634</c:v>
                </c:pt>
                <c:pt idx="8762">
                  <c:v>64.626999999999995</c:v>
                </c:pt>
                <c:pt idx="8763">
                  <c:v>64.635999999999996</c:v>
                </c:pt>
                <c:pt idx="8764">
                  <c:v>64.634</c:v>
                </c:pt>
                <c:pt idx="8765">
                  <c:v>64.634</c:v>
                </c:pt>
                <c:pt idx="8766">
                  <c:v>64.644999999999996</c:v>
                </c:pt>
                <c:pt idx="8767">
                  <c:v>64.644999999999996</c:v>
                </c:pt>
                <c:pt idx="8768">
                  <c:v>64.626999999999995</c:v>
                </c:pt>
                <c:pt idx="8769">
                  <c:v>64.626999999999995</c:v>
                </c:pt>
                <c:pt idx="8770">
                  <c:v>64.641000000000005</c:v>
                </c:pt>
                <c:pt idx="8771">
                  <c:v>64.641000000000005</c:v>
                </c:pt>
                <c:pt idx="8772">
                  <c:v>64.635999999999996</c:v>
                </c:pt>
                <c:pt idx="8773">
                  <c:v>64.637</c:v>
                </c:pt>
                <c:pt idx="8774">
                  <c:v>64.637</c:v>
                </c:pt>
                <c:pt idx="8775">
                  <c:v>64.628</c:v>
                </c:pt>
                <c:pt idx="8776">
                  <c:v>64.628</c:v>
                </c:pt>
                <c:pt idx="8777">
                  <c:v>64.641999999999996</c:v>
                </c:pt>
                <c:pt idx="8778">
                  <c:v>64.641999999999996</c:v>
                </c:pt>
                <c:pt idx="8779">
                  <c:v>64.641000000000005</c:v>
                </c:pt>
                <c:pt idx="8780">
                  <c:v>64.641000000000005</c:v>
                </c:pt>
                <c:pt idx="8781">
                  <c:v>64.638999999999996</c:v>
                </c:pt>
                <c:pt idx="8782">
                  <c:v>64.632999999999996</c:v>
                </c:pt>
                <c:pt idx="8783">
                  <c:v>64.650000000000006</c:v>
                </c:pt>
                <c:pt idx="8784">
                  <c:v>64.644999999999996</c:v>
                </c:pt>
                <c:pt idx="8785">
                  <c:v>64.644999999999996</c:v>
                </c:pt>
                <c:pt idx="8786">
                  <c:v>64.653000000000006</c:v>
                </c:pt>
                <c:pt idx="8787">
                  <c:v>64.653000000000006</c:v>
                </c:pt>
                <c:pt idx="8788">
                  <c:v>64.64</c:v>
                </c:pt>
                <c:pt idx="8789">
                  <c:v>64.64</c:v>
                </c:pt>
                <c:pt idx="8790">
                  <c:v>64.64</c:v>
                </c:pt>
                <c:pt idx="8791">
                  <c:v>64.64</c:v>
                </c:pt>
                <c:pt idx="8792">
                  <c:v>64.64</c:v>
                </c:pt>
                <c:pt idx="8793">
                  <c:v>64.638999999999996</c:v>
                </c:pt>
                <c:pt idx="8794">
                  <c:v>64.649000000000001</c:v>
                </c:pt>
                <c:pt idx="8795">
                  <c:v>64.649000000000001</c:v>
                </c:pt>
                <c:pt idx="8796">
                  <c:v>64.653999999999996</c:v>
                </c:pt>
                <c:pt idx="8797">
                  <c:v>64.653999999999996</c:v>
                </c:pt>
                <c:pt idx="8798">
                  <c:v>64.646000000000001</c:v>
                </c:pt>
                <c:pt idx="8799">
                  <c:v>64.646000000000001</c:v>
                </c:pt>
                <c:pt idx="8800">
                  <c:v>64.661000000000001</c:v>
                </c:pt>
                <c:pt idx="8801">
                  <c:v>64.661000000000001</c:v>
                </c:pt>
                <c:pt idx="8802">
                  <c:v>64.650000000000006</c:v>
                </c:pt>
                <c:pt idx="8803">
                  <c:v>64.650000000000006</c:v>
                </c:pt>
                <c:pt idx="8804">
                  <c:v>64.650000000000006</c:v>
                </c:pt>
                <c:pt idx="8805">
                  <c:v>64.643000000000001</c:v>
                </c:pt>
                <c:pt idx="8806">
                  <c:v>64.655000000000001</c:v>
                </c:pt>
                <c:pt idx="8807">
                  <c:v>64.652000000000001</c:v>
                </c:pt>
                <c:pt idx="8808">
                  <c:v>64.652000000000001</c:v>
                </c:pt>
                <c:pt idx="8809">
                  <c:v>64.662999999999997</c:v>
                </c:pt>
                <c:pt idx="8810">
                  <c:v>64.653999999999996</c:v>
                </c:pt>
                <c:pt idx="8811">
                  <c:v>64.646000000000001</c:v>
                </c:pt>
                <c:pt idx="8812">
                  <c:v>64.649000000000001</c:v>
                </c:pt>
                <c:pt idx="8813">
                  <c:v>64.653999999999996</c:v>
                </c:pt>
                <c:pt idx="8814">
                  <c:v>64.650000000000006</c:v>
                </c:pt>
                <c:pt idx="8815">
                  <c:v>64.650000000000006</c:v>
                </c:pt>
                <c:pt idx="8816">
                  <c:v>64.66</c:v>
                </c:pt>
                <c:pt idx="8817">
                  <c:v>64.653999999999996</c:v>
                </c:pt>
                <c:pt idx="8818">
                  <c:v>64.653999999999996</c:v>
                </c:pt>
                <c:pt idx="8819">
                  <c:v>64.662000000000006</c:v>
                </c:pt>
                <c:pt idx="8820">
                  <c:v>64.662000000000006</c:v>
                </c:pt>
                <c:pt idx="8821">
                  <c:v>64.650999999999996</c:v>
                </c:pt>
                <c:pt idx="8822">
                  <c:v>64.658000000000001</c:v>
                </c:pt>
                <c:pt idx="8823">
                  <c:v>64.658000000000001</c:v>
                </c:pt>
                <c:pt idx="8824">
                  <c:v>64.647000000000006</c:v>
                </c:pt>
                <c:pt idx="8825">
                  <c:v>64.647000000000006</c:v>
                </c:pt>
                <c:pt idx="8826">
                  <c:v>64.665000000000006</c:v>
                </c:pt>
                <c:pt idx="8827">
                  <c:v>64.665000000000006</c:v>
                </c:pt>
                <c:pt idx="8828">
                  <c:v>64.655000000000001</c:v>
                </c:pt>
                <c:pt idx="8829">
                  <c:v>64.655000000000001</c:v>
                </c:pt>
                <c:pt idx="8830">
                  <c:v>64.662999999999997</c:v>
                </c:pt>
                <c:pt idx="8831">
                  <c:v>64.662999999999997</c:v>
                </c:pt>
                <c:pt idx="8832">
                  <c:v>64.658000000000001</c:v>
                </c:pt>
                <c:pt idx="8833">
                  <c:v>64.661000000000001</c:v>
                </c:pt>
                <c:pt idx="8834">
                  <c:v>64.665000000000006</c:v>
                </c:pt>
                <c:pt idx="8835">
                  <c:v>64.665000000000006</c:v>
                </c:pt>
                <c:pt idx="8836">
                  <c:v>64.659000000000006</c:v>
                </c:pt>
                <c:pt idx="8837">
                  <c:v>64.659000000000006</c:v>
                </c:pt>
                <c:pt idx="8838">
                  <c:v>64.662999999999997</c:v>
                </c:pt>
                <c:pt idx="8839">
                  <c:v>64.662999999999997</c:v>
                </c:pt>
                <c:pt idx="8840">
                  <c:v>64.67</c:v>
                </c:pt>
                <c:pt idx="8841">
                  <c:v>64.664000000000001</c:v>
                </c:pt>
                <c:pt idx="8842">
                  <c:v>64.668000000000006</c:v>
                </c:pt>
                <c:pt idx="8843">
                  <c:v>64.668000000000006</c:v>
                </c:pt>
                <c:pt idx="8844">
                  <c:v>64.662000000000006</c:v>
                </c:pt>
                <c:pt idx="8845">
                  <c:v>64.665999999999997</c:v>
                </c:pt>
                <c:pt idx="8846">
                  <c:v>64.665999999999997</c:v>
                </c:pt>
                <c:pt idx="8847">
                  <c:v>64.674000000000007</c:v>
                </c:pt>
                <c:pt idx="8848">
                  <c:v>64.664000000000001</c:v>
                </c:pt>
                <c:pt idx="8849">
                  <c:v>64.674999999999997</c:v>
                </c:pt>
                <c:pt idx="8850">
                  <c:v>64.674999999999997</c:v>
                </c:pt>
                <c:pt idx="8851">
                  <c:v>64.662999999999997</c:v>
                </c:pt>
                <c:pt idx="8852">
                  <c:v>64.662999999999997</c:v>
                </c:pt>
                <c:pt idx="8853">
                  <c:v>64.677000000000007</c:v>
                </c:pt>
                <c:pt idx="8854">
                  <c:v>64.662000000000006</c:v>
                </c:pt>
                <c:pt idx="8855">
                  <c:v>64.662000000000006</c:v>
                </c:pt>
                <c:pt idx="8856">
                  <c:v>64.676000000000002</c:v>
                </c:pt>
                <c:pt idx="8857">
                  <c:v>64.676000000000002</c:v>
                </c:pt>
                <c:pt idx="8858">
                  <c:v>64.674000000000007</c:v>
                </c:pt>
                <c:pt idx="8859">
                  <c:v>64.67</c:v>
                </c:pt>
                <c:pt idx="8860">
                  <c:v>64.671999999999997</c:v>
                </c:pt>
                <c:pt idx="8861">
                  <c:v>64.671999999999997</c:v>
                </c:pt>
                <c:pt idx="8862">
                  <c:v>64.664000000000001</c:v>
                </c:pt>
                <c:pt idx="8863">
                  <c:v>64.664000000000001</c:v>
                </c:pt>
                <c:pt idx="8864">
                  <c:v>64.679000000000002</c:v>
                </c:pt>
                <c:pt idx="8865">
                  <c:v>64.665999999999997</c:v>
                </c:pt>
                <c:pt idx="8866">
                  <c:v>64.665999999999997</c:v>
                </c:pt>
                <c:pt idx="8867">
                  <c:v>64.677999999999997</c:v>
                </c:pt>
                <c:pt idx="8868">
                  <c:v>64.673000000000002</c:v>
                </c:pt>
                <c:pt idx="8869">
                  <c:v>64.673000000000002</c:v>
                </c:pt>
                <c:pt idx="8870">
                  <c:v>64.680999999999997</c:v>
                </c:pt>
                <c:pt idx="8871">
                  <c:v>64.680999999999997</c:v>
                </c:pt>
                <c:pt idx="8872">
                  <c:v>64.680999999999997</c:v>
                </c:pt>
                <c:pt idx="8873">
                  <c:v>64.676000000000002</c:v>
                </c:pt>
                <c:pt idx="8874">
                  <c:v>64.677999999999997</c:v>
                </c:pt>
                <c:pt idx="8875">
                  <c:v>64.674999999999997</c:v>
                </c:pt>
                <c:pt idx="8876">
                  <c:v>64.683999999999997</c:v>
                </c:pt>
                <c:pt idx="8877">
                  <c:v>64.677999999999997</c:v>
                </c:pt>
                <c:pt idx="8878">
                  <c:v>64.677999999999997</c:v>
                </c:pt>
                <c:pt idx="8879">
                  <c:v>64.686000000000007</c:v>
                </c:pt>
                <c:pt idx="8880">
                  <c:v>64.674999999999997</c:v>
                </c:pt>
                <c:pt idx="8881">
                  <c:v>64.674999999999997</c:v>
                </c:pt>
                <c:pt idx="8882">
                  <c:v>64.677000000000007</c:v>
                </c:pt>
                <c:pt idx="8883">
                  <c:v>64.677000000000007</c:v>
                </c:pt>
                <c:pt idx="8884">
                  <c:v>64.674999999999997</c:v>
                </c:pt>
                <c:pt idx="8885">
                  <c:v>64.674999999999997</c:v>
                </c:pt>
                <c:pt idx="8886">
                  <c:v>64.683999999999997</c:v>
                </c:pt>
                <c:pt idx="8887">
                  <c:v>64.683999999999997</c:v>
                </c:pt>
                <c:pt idx="8888">
                  <c:v>64.680999999999997</c:v>
                </c:pt>
                <c:pt idx="8889">
                  <c:v>64.683999999999997</c:v>
                </c:pt>
                <c:pt idx="8890">
                  <c:v>64.683999999999997</c:v>
                </c:pt>
                <c:pt idx="8891">
                  <c:v>64.679000000000002</c:v>
                </c:pt>
                <c:pt idx="8892">
                  <c:v>64.688000000000002</c:v>
                </c:pt>
                <c:pt idx="8893">
                  <c:v>64.688000000000002</c:v>
                </c:pt>
                <c:pt idx="8894">
                  <c:v>64.686999999999998</c:v>
                </c:pt>
                <c:pt idx="8895">
                  <c:v>64.685000000000002</c:v>
                </c:pt>
                <c:pt idx="8896">
                  <c:v>64.685000000000002</c:v>
                </c:pt>
                <c:pt idx="8897">
                  <c:v>64.685000000000002</c:v>
                </c:pt>
                <c:pt idx="8898">
                  <c:v>64.685000000000002</c:v>
                </c:pt>
                <c:pt idx="8899">
                  <c:v>64.691999999999993</c:v>
                </c:pt>
                <c:pt idx="8900">
                  <c:v>64.69</c:v>
                </c:pt>
                <c:pt idx="8901">
                  <c:v>64.69</c:v>
                </c:pt>
                <c:pt idx="8902">
                  <c:v>64.69</c:v>
                </c:pt>
                <c:pt idx="8903">
                  <c:v>64.69</c:v>
                </c:pt>
                <c:pt idx="8904">
                  <c:v>64.686000000000007</c:v>
                </c:pt>
                <c:pt idx="8905">
                  <c:v>64.686000000000007</c:v>
                </c:pt>
                <c:pt idx="8906">
                  <c:v>64.688999999999993</c:v>
                </c:pt>
                <c:pt idx="8907">
                  <c:v>64.686000000000007</c:v>
                </c:pt>
                <c:pt idx="8908">
                  <c:v>64.686000000000007</c:v>
                </c:pt>
                <c:pt idx="8909">
                  <c:v>64.7</c:v>
                </c:pt>
                <c:pt idx="8910">
                  <c:v>64.7</c:v>
                </c:pt>
                <c:pt idx="8911">
                  <c:v>64.686999999999998</c:v>
                </c:pt>
                <c:pt idx="8912">
                  <c:v>64.695999999999998</c:v>
                </c:pt>
                <c:pt idx="8913">
                  <c:v>64.695999999999998</c:v>
                </c:pt>
                <c:pt idx="8914">
                  <c:v>64.700999999999993</c:v>
                </c:pt>
                <c:pt idx="8915">
                  <c:v>64.695999999999998</c:v>
                </c:pt>
                <c:pt idx="8916">
                  <c:v>64.695999999999998</c:v>
                </c:pt>
                <c:pt idx="8917">
                  <c:v>64.686999999999998</c:v>
                </c:pt>
                <c:pt idx="8918">
                  <c:v>64.686999999999998</c:v>
                </c:pt>
                <c:pt idx="8919">
                  <c:v>64.697000000000003</c:v>
                </c:pt>
                <c:pt idx="8920">
                  <c:v>64.697000000000003</c:v>
                </c:pt>
                <c:pt idx="8921">
                  <c:v>64.688999999999993</c:v>
                </c:pt>
                <c:pt idx="8922">
                  <c:v>64.688999999999993</c:v>
                </c:pt>
                <c:pt idx="8923">
                  <c:v>64.697000000000003</c:v>
                </c:pt>
                <c:pt idx="8924">
                  <c:v>64.697000000000003</c:v>
                </c:pt>
                <c:pt idx="8925">
                  <c:v>64.69</c:v>
                </c:pt>
                <c:pt idx="8926">
                  <c:v>64.700999999999993</c:v>
                </c:pt>
                <c:pt idx="8927">
                  <c:v>64.700999999999993</c:v>
                </c:pt>
                <c:pt idx="8928">
                  <c:v>64.691999999999993</c:v>
                </c:pt>
                <c:pt idx="8929">
                  <c:v>64.691999999999993</c:v>
                </c:pt>
                <c:pt idx="8930">
                  <c:v>64.688999999999993</c:v>
                </c:pt>
                <c:pt idx="8931">
                  <c:v>64.688999999999993</c:v>
                </c:pt>
                <c:pt idx="8932">
                  <c:v>64.685000000000002</c:v>
                </c:pt>
                <c:pt idx="8933">
                  <c:v>64.695999999999998</c:v>
                </c:pt>
                <c:pt idx="8934">
                  <c:v>64.692999999999998</c:v>
                </c:pt>
                <c:pt idx="8935">
                  <c:v>64.692999999999998</c:v>
                </c:pt>
                <c:pt idx="8936">
                  <c:v>64.709000000000003</c:v>
                </c:pt>
                <c:pt idx="8937">
                  <c:v>64.7</c:v>
                </c:pt>
                <c:pt idx="8938">
                  <c:v>64.7</c:v>
                </c:pt>
                <c:pt idx="8939">
                  <c:v>64.697999999999993</c:v>
                </c:pt>
                <c:pt idx="8940">
                  <c:v>64.697999999999993</c:v>
                </c:pt>
                <c:pt idx="8941">
                  <c:v>64.701999999999998</c:v>
                </c:pt>
                <c:pt idx="8942">
                  <c:v>64.701999999999998</c:v>
                </c:pt>
                <c:pt idx="8943">
                  <c:v>64.709000000000003</c:v>
                </c:pt>
                <c:pt idx="8944">
                  <c:v>64.701999999999998</c:v>
                </c:pt>
                <c:pt idx="8945">
                  <c:v>64.709999999999994</c:v>
                </c:pt>
                <c:pt idx="8946">
                  <c:v>64.706000000000003</c:v>
                </c:pt>
                <c:pt idx="8947">
                  <c:v>64.706000000000003</c:v>
                </c:pt>
                <c:pt idx="8948">
                  <c:v>64.706000000000003</c:v>
                </c:pt>
                <c:pt idx="8949">
                  <c:v>64.710999999999999</c:v>
                </c:pt>
                <c:pt idx="8950">
                  <c:v>64.710999999999999</c:v>
                </c:pt>
                <c:pt idx="8951">
                  <c:v>64.697000000000003</c:v>
                </c:pt>
                <c:pt idx="8952">
                  <c:v>64.697000000000003</c:v>
                </c:pt>
                <c:pt idx="8953">
                  <c:v>64.709000000000003</c:v>
                </c:pt>
                <c:pt idx="8954">
                  <c:v>64.709000000000003</c:v>
                </c:pt>
                <c:pt idx="8955">
                  <c:v>64.713999999999999</c:v>
                </c:pt>
                <c:pt idx="8956">
                  <c:v>64.713999999999999</c:v>
                </c:pt>
                <c:pt idx="8957">
                  <c:v>64.709999999999994</c:v>
                </c:pt>
                <c:pt idx="8958">
                  <c:v>64.709999999999994</c:v>
                </c:pt>
                <c:pt idx="8959">
                  <c:v>64.715999999999994</c:v>
                </c:pt>
                <c:pt idx="8960">
                  <c:v>64.715999999999994</c:v>
                </c:pt>
                <c:pt idx="8961">
                  <c:v>64.703000000000003</c:v>
                </c:pt>
                <c:pt idx="8962">
                  <c:v>64.712999999999994</c:v>
                </c:pt>
                <c:pt idx="8963">
                  <c:v>64.712999999999994</c:v>
                </c:pt>
                <c:pt idx="8964">
                  <c:v>64.704999999999998</c:v>
                </c:pt>
                <c:pt idx="8965">
                  <c:v>64.716999999999999</c:v>
                </c:pt>
                <c:pt idx="8966">
                  <c:v>64.709999999999994</c:v>
                </c:pt>
                <c:pt idx="8967">
                  <c:v>64.709999999999994</c:v>
                </c:pt>
                <c:pt idx="8968">
                  <c:v>64.715000000000003</c:v>
                </c:pt>
                <c:pt idx="8969">
                  <c:v>64.718999999999994</c:v>
                </c:pt>
                <c:pt idx="8970">
                  <c:v>64.718999999999994</c:v>
                </c:pt>
                <c:pt idx="8971">
                  <c:v>64.709999999999994</c:v>
                </c:pt>
                <c:pt idx="8972">
                  <c:v>64.709999999999994</c:v>
                </c:pt>
                <c:pt idx="8973">
                  <c:v>64.716999999999999</c:v>
                </c:pt>
                <c:pt idx="8974">
                  <c:v>64.716999999999999</c:v>
                </c:pt>
                <c:pt idx="8975">
                  <c:v>64.722999999999999</c:v>
                </c:pt>
                <c:pt idx="8976">
                  <c:v>64.722999999999999</c:v>
                </c:pt>
                <c:pt idx="8977">
                  <c:v>64.716999999999999</c:v>
                </c:pt>
                <c:pt idx="8978">
                  <c:v>64.716999999999999</c:v>
                </c:pt>
                <c:pt idx="8979">
                  <c:v>64.721000000000004</c:v>
                </c:pt>
                <c:pt idx="8980">
                  <c:v>64.713999999999999</c:v>
                </c:pt>
                <c:pt idx="8981">
                  <c:v>64.713999999999999</c:v>
                </c:pt>
                <c:pt idx="8982">
                  <c:v>64.724000000000004</c:v>
                </c:pt>
                <c:pt idx="8983">
                  <c:v>64.715999999999994</c:v>
                </c:pt>
                <c:pt idx="8984">
                  <c:v>64.715999999999994</c:v>
                </c:pt>
                <c:pt idx="8985">
                  <c:v>64.721999999999994</c:v>
                </c:pt>
                <c:pt idx="8986">
                  <c:v>64.715000000000003</c:v>
                </c:pt>
                <c:pt idx="8987">
                  <c:v>64.709000000000003</c:v>
                </c:pt>
                <c:pt idx="8988">
                  <c:v>64.709000000000003</c:v>
                </c:pt>
                <c:pt idx="8989">
                  <c:v>64.727999999999994</c:v>
                </c:pt>
                <c:pt idx="8990">
                  <c:v>64.727999999999994</c:v>
                </c:pt>
                <c:pt idx="8991">
                  <c:v>64.716999999999999</c:v>
                </c:pt>
                <c:pt idx="8992">
                  <c:v>64.727000000000004</c:v>
                </c:pt>
                <c:pt idx="8993">
                  <c:v>64.718000000000004</c:v>
                </c:pt>
                <c:pt idx="8994">
                  <c:v>64.712000000000003</c:v>
                </c:pt>
                <c:pt idx="8995">
                  <c:v>64.712000000000003</c:v>
                </c:pt>
                <c:pt idx="8996">
                  <c:v>64.728999999999999</c:v>
                </c:pt>
                <c:pt idx="8997">
                  <c:v>64.728999999999999</c:v>
                </c:pt>
                <c:pt idx="8998">
                  <c:v>64.73</c:v>
                </c:pt>
                <c:pt idx="8999">
                  <c:v>64.73</c:v>
                </c:pt>
                <c:pt idx="9000">
                  <c:v>64.722999999999999</c:v>
                </c:pt>
                <c:pt idx="9001">
                  <c:v>64.721000000000004</c:v>
                </c:pt>
                <c:pt idx="9002">
                  <c:v>64.721000000000004</c:v>
                </c:pt>
                <c:pt idx="9003">
                  <c:v>64.727000000000004</c:v>
                </c:pt>
                <c:pt idx="9004">
                  <c:v>64.727000000000004</c:v>
                </c:pt>
                <c:pt idx="9005">
                  <c:v>64.724000000000004</c:v>
                </c:pt>
                <c:pt idx="9006">
                  <c:v>64.724000000000004</c:v>
                </c:pt>
                <c:pt idx="9007">
                  <c:v>64.730999999999995</c:v>
                </c:pt>
                <c:pt idx="9008">
                  <c:v>64.730999999999995</c:v>
                </c:pt>
                <c:pt idx="9009">
                  <c:v>64.733000000000004</c:v>
                </c:pt>
                <c:pt idx="9010">
                  <c:v>64.733000000000004</c:v>
                </c:pt>
                <c:pt idx="9011">
                  <c:v>64.727000000000004</c:v>
                </c:pt>
                <c:pt idx="9012">
                  <c:v>64.736000000000004</c:v>
                </c:pt>
                <c:pt idx="9013">
                  <c:v>64.736000000000004</c:v>
                </c:pt>
                <c:pt idx="9014">
                  <c:v>64.727999999999994</c:v>
                </c:pt>
                <c:pt idx="9015">
                  <c:v>64.727999999999994</c:v>
                </c:pt>
                <c:pt idx="9016">
                  <c:v>64.734999999999999</c:v>
                </c:pt>
                <c:pt idx="9017">
                  <c:v>64.725999999999999</c:v>
                </c:pt>
                <c:pt idx="9018">
                  <c:v>64.736999999999995</c:v>
                </c:pt>
                <c:pt idx="9019">
                  <c:v>64.736999999999995</c:v>
                </c:pt>
                <c:pt idx="9020">
                  <c:v>64.728999999999999</c:v>
                </c:pt>
                <c:pt idx="9021">
                  <c:v>64.728999999999999</c:v>
                </c:pt>
                <c:pt idx="9022">
                  <c:v>64.741</c:v>
                </c:pt>
                <c:pt idx="9023">
                  <c:v>64.722999999999999</c:v>
                </c:pt>
                <c:pt idx="9024">
                  <c:v>64.722999999999999</c:v>
                </c:pt>
                <c:pt idx="9025">
                  <c:v>64.739000000000004</c:v>
                </c:pt>
                <c:pt idx="9026">
                  <c:v>64.727000000000004</c:v>
                </c:pt>
                <c:pt idx="9027">
                  <c:v>64.730999999999995</c:v>
                </c:pt>
                <c:pt idx="9028">
                  <c:v>64.739000000000004</c:v>
                </c:pt>
                <c:pt idx="9029">
                  <c:v>64.739000000000004</c:v>
                </c:pt>
                <c:pt idx="9030">
                  <c:v>64.730999999999995</c:v>
                </c:pt>
                <c:pt idx="9031">
                  <c:v>64.738</c:v>
                </c:pt>
                <c:pt idx="9032">
                  <c:v>64.738</c:v>
                </c:pt>
                <c:pt idx="9033">
                  <c:v>64.727000000000004</c:v>
                </c:pt>
                <c:pt idx="9034">
                  <c:v>64.734999999999999</c:v>
                </c:pt>
                <c:pt idx="9035">
                  <c:v>64.734999999999999</c:v>
                </c:pt>
                <c:pt idx="9036">
                  <c:v>64.742000000000004</c:v>
                </c:pt>
                <c:pt idx="9037">
                  <c:v>64.730999999999995</c:v>
                </c:pt>
                <c:pt idx="9038">
                  <c:v>64.730999999999995</c:v>
                </c:pt>
                <c:pt idx="9039">
                  <c:v>64.739000000000004</c:v>
                </c:pt>
                <c:pt idx="9040">
                  <c:v>64.745000000000005</c:v>
                </c:pt>
                <c:pt idx="9041">
                  <c:v>64.745000000000005</c:v>
                </c:pt>
                <c:pt idx="9042">
                  <c:v>64.745000000000005</c:v>
                </c:pt>
                <c:pt idx="9043">
                  <c:v>64.739999999999995</c:v>
                </c:pt>
                <c:pt idx="9044">
                  <c:v>64.739999999999995</c:v>
                </c:pt>
                <c:pt idx="9045">
                  <c:v>64.748999999999995</c:v>
                </c:pt>
                <c:pt idx="9046">
                  <c:v>64.733000000000004</c:v>
                </c:pt>
                <c:pt idx="9047">
                  <c:v>64.733000000000004</c:v>
                </c:pt>
                <c:pt idx="9048">
                  <c:v>64.748999999999995</c:v>
                </c:pt>
                <c:pt idx="9049">
                  <c:v>64.748999999999995</c:v>
                </c:pt>
                <c:pt idx="9050">
                  <c:v>64.730999999999995</c:v>
                </c:pt>
                <c:pt idx="9051">
                  <c:v>64.730999999999995</c:v>
                </c:pt>
                <c:pt idx="9052">
                  <c:v>64.747</c:v>
                </c:pt>
                <c:pt idx="9053">
                  <c:v>64.747</c:v>
                </c:pt>
                <c:pt idx="9054">
                  <c:v>64.748999999999995</c:v>
                </c:pt>
                <c:pt idx="9055">
                  <c:v>64.748999999999995</c:v>
                </c:pt>
                <c:pt idx="9056">
                  <c:v>64.738</c:v>
                </c:pt>
                <c:pt idx="9057">
                  <c:v>64.738</c:v>
                </c:pt>
                <c:pt idx="9058">
                  <c:v>64.745999999999995</c:v>
                </c:pt>
                <c:pt idx="9059">
                  <c:v>64.745999999999995</c:v>
                </c:pt>
                <c:pt idx="9060">
                  <c:v>64.741</c:v>
                </c:pt>
                <c:pt idx="9061">
                  <c:v>64.741</c:v>
                </c:pt>
                <c:pt idx="9062">
                  <c:v>64.751000000000005</c:v>
                </c:pt>
                <c:pt idx="9063">
                  <c:v>64.739999999999995</c:v>
                </c:pt>
                <c:pt idx="9064">
                  <c:v>64.739999999999995</c:v>
                </c:pt>
                <c:pt idx="9065">
                  <c:v>64.751000000000005</c:v>
                </c:pt>
                <c:pt idx="9066">
                  <c:v>64.751000000000005</c:v>
                </c:pt>
                <c:pt idx="9067">
                  <c:v>64.742000000000004</c:v>
                </c:pt>
                <c:pt idx="9068">
                  <c:v>64.757000000000005</c:v>
                </c:pt>
                <c:pt idx="9069">
                  <c:v>64.742999999999995</c:v>
                </c:pt>
                <c:pt idx="9070">
                  <c:v>64.742999999999995</c:v>
                </c:pt>
                <c:pt idx="9071">
                  <c:v>64.754999999999995</c:v>
                </c:pt>
                <c:pt idx="9072">
                  <c:v>64.754999999999995</c:v>
                </c:pt>
                <c:pt idx="9073">
                  <c:v>64.754999999999995</c:v>
                </c:pt>
                <c:pt idx="9074">
                  <c:v>64.742999999999995</c:v>
                </c:pt>
                <c:pt idx="9075">
                  <c:v>64.759</c:v>
                </c:pt>
                <c:pt idx="9076">
                  <c:v>64.751000000000005</c:v>
                </c:pt>
                <c:pt idx="9077">
                  <c:v>64.748999999999995</c:v>
                </c:pt>
                <c:pt idx="9078">
                  <c:v>64.757999999999996</c:v>
                </c:pt>
                <c:pt idx="9079">
                  <c:v>64.757999999999996</c:v>
                </c:pt>
                <c:pt idx="9080">
                  <c:v>64.744</c:v>
                </c:pt>
                <c:pt idx="9081">
                  <c:v>64.744</c:v>
                </c:pt>
                <c:pt idx="9082">
                  <c:v>64.757000000000005</c:v>
                </c:pt>
                <c:pt idx="9083">
                  <c:v>64.751000000000005</c:v>
                </c:pt>
                <c:pt idx="9084">
                  <c:v>64.751000000000005</c:v>
                </c:pt>
                <c:pt idx="9085">
                  <c:v>64.759</c:v>
                </c:pt>
                <c:pt idx="9086">
                  <c:v>64.759</c:v>
                </c:pt>
                <c:pt idx="9087">
                  <c:v>64.753</c:v>
                </c:pt>
                <c:pt idx="9088">
                  <c:v>64.760000000000005</c:v>
                </c:pt>
                <c:pt idx="9089">
                  <c:v>64.759</c:v>
                </c:pt>
                <c:pt idx="9090">
                  <c:v>64.754999999999995</c:v>
                </c:pt>
                <c:pt idx="9091">
                  <c:v>64.754999999999995</c:v>
                </c:pt>
                <c:pt idx="9092">
                  <c:v>64.760999999999996</c:v>
                </c:pt>
                <c:pt idx="9093">
                  <c:v>64.760999999999996</c:v>
                </c:pt>
                <c:pt idx="9094">
                  <c:v>64.753</c:v>
                </c:pt>
                <c:pt idx="9095">
                  <c:v>64.765000000000001</c:v>
                </c:pt>
                <c:pt idx="9096">
                  <c:v>64.757999999999996</c:v>
                </c:pt>
                <c:pt idx="9097">
                  <c:v>64.757999999999996</c:v>
                </c:pt>
                <c:pt idx="9098">
                  <c:v>64.759</c:v>
                </c:pt>
                <c:pt idx="9099">
                  <c:v>64.759</c:v>
                </c:pt>
                <c:pt idx="9100">
                  <c:v>64.760000000000005</c:v>
                </c:pt>
                <c:pt idx="9101">
                  <c:v>64.751000000000005</c:v>
                </c:pt>
                <c:pt idx="9102">
                  <c:v>64.751000000000005</c:v>
                </c:pt>
                <c:pt idx="9103">
                  <c:v>64.757000000000005</c:v>
                </c:pt>
                <c:pt idx="9104">
                  <c:v>64.760000000000005</c:v>
                </c:pt>
                <c:pt idx="9105">
                  <c:v>64.765000000000001</c:v>
                </c:pt>
                <c:pt idx="9106">
                  <c:v>64.765000000000001</c:v>
                </c:pt>
                <c:pt idx="9107">
                  <c:v>64.754000000000005</c:v>
                </c:pt>
                <c:pt idx="9108">
                  <c:v>64.759</c:v>
                </c:pt>
                <c:pt idx="9109">
                  <c:v>64.759</c:v>
                </c:pt>
                <c:pt idx="9110">
                  <c:v>64.760000000000005</c:v>
                </c:pt>
                <c:pt idx="9111">
                  <c:v>64.774000000000001</c:v>
                </c:pt>
                <c:pt idx="9112">
                  <c:v>64.772000000000006</c:v>
                </c:pt>
                <c:pt idx="9113">
                  <c:v>64.772000000000006</c:v>
                </c:pt>
                <c:pt idx="9114">
                  <c:v>64.760999999999996</c:v>
                </c:pt>
                <c:pt idx="9115">
                  <c:v>64.766999999999996</c:v>
                </c:pt>
                <c:pt idx="9116">
                  <c:v>64.757999999999996</c:v>
                </c:pt>
                <c:pt idx="9117">
                  <c:v>64.757999999999996</c:v>
                </c:pt>
                <c:pt idx="9118">
                  <c:v>64.77</c:v>
                </c:pt>
                <c:pt idx="9119">
                  <c:v>64.77</c:v>
                </c:pt>
                <c:pt idx="9120">
                  <c:v>64.760000000000005</c:v>
                </c:pt>
                <c:pt idx="9121">
                  <c:v>64.769000000000005</c:v>
                </c:pt>
                <c:pt idx="9122">
                  <c:v>64.769000000000005</c:v>
                </c:pt>
                <c:pt idx="9123">
                  <c:v>64.772000000000006</c:v>
                </c:pt>
                <c:pt idx="9124">
                  <c:v>64.771000000000001</c:v>
                </c:pt>
                <c:pt idx="9125">
                  <c:v>64.771000000000001</c:v>
                </c:pt>
                <c:pt idx="9126">
                  <c:v>64.765000000000001</c:v>
                </c:pt>
                <c:pt idx="9127">
                  <c:v>64.765000000000001</c:v>
                </c:pt>
                <c:pt idx="9128">
                  <c:v>64.765000000000001</c:v>
                </c:pt>
                <c:pt idx="9129">
                  <c:v>64.765000000000001</c:v>
                </c:pt>
                <c:pt idx="9130">
                  <c:v>64.762</c:v>
                </c:pt>
                <c:pt idx="9131">
                  <c:v>64.772999999999996</c:v>
                </c:pt>
                <c:pt idx="9132">
                  <c:v>64.771000000000001</c:v>
                </c:pt>
                <c:pt idx="9133">
                  <c:v>64.769000000000005</c:v>
                </c:pt>
                <c:pt idx="9134">
                  <c:v>64.769000000000005</c:v>
                </c:pt>
                <c:pt idx="9135">
                  <c:v>64.777000000000001</c:v>
                </c:pt>
                <c:pt idx="9136">
                  <c:v>64.777000000000001</c:v>
                </c:pt>
                <c:pt idx="9137">
                  <c:v>64.766999999999996</c:v>
                </c:pt>
                <c:pt idx="9138">
                  <c:v>64.772999999999996</c:v>
                </c:pt>
                <c:pt idx="9139">
                  <c:v>64.772999999999996</c:v>
                </c:pt>
                <c:pt idx="9140">
                  <c:v>64.771000000000001</c:v>
                </c:pt>
                <c:pt idx="9141">
                  <c:v>64.769000000000005</c:v>
                </c:pt>
                <c:pt idx="9142">
                  <c:v>64.769000000000005</c:v>
                </c:pt>
                <c:pt idx="9143">
                  <c:v>64.771000000000001</c:v>
                </c:pt>
                <c:pt idx="9144">
                  <c:v>64.775999999999996</c:v>
                </c:pt>
                <c:pt idx="9145">
                  <c:v>64.78</c:v>
                </c:pt>
                <c:pt idx="9146">
                  <c:v>64.78</c:v>
                </c:pt>
                <c:pt idx="9147">
                  <c:v>64.768000000000001</c:v>
                </c:pt>
                <c:pt idx="9148">
                  <c:v>64.78</c:v>
                </c:pt>
                <c:pt idx="9149">
                  <c:v>64.774000000000001</c:v>
                </c:pt>
                <c:pt idx="9150">
                  <c:v>64.775000000000006</c:v>
                </c:pt>
                <c:pt idx="9151">
                  <c:v>64.775000000000006</c:v>
                </c:pt>
                <c:pt idx="9152">
                  <c:v>64.786000000000001</c:v>
                </c:pt>
                <c:pt idx="9153">
                  <c:v>64.778000000000006</c:v>
                </c:pt>
                <c:pt idx="9154">
                  <c:v>64.781999999999996</c:v>
                </c:pt>
                <c:pt idx="9155">
                  <c:v>64.781999999999996</c:v>
                </c:pt>
                <c:pt idx="9156">
                  <c:v>64.778000000000006</c:v>
                </c:pt>
                <c:pt idx="9157">
                  <c:v>64.778000000000006</c:v>
                </c:pt>
                <c:pt idx="9158">
                  <c:v>64.777000000000001</c:v>
                </c:pt>
                <c:pt idx="9159">
                  <c:v>64.774000000000001</c:v>
                </c:pt>
                <c:pt idx="9160">
                  <c:v>64.774000000000001</c:v>
                </c:pt>
                <c:pt idx="9161">
                  <c:v>64.784999999999997</c:v>
                </c:pt>
                <c:pt idx="9162">
                  <c:v>64.784999999999997</c:v>
                </c:pt>
                <c:pt idx="9163">
                  <c:v>64.775999999999996</c:v>
                </c:pt>
                <c:pt idx="9164">
                  <c:v>64.775999999999996</c:v>
                </c:pt>
                <c:pt idx="9165">
                  <c:v>64.784999999999997</c:v>
                </c:pt>
                <c:pt idx="9166">
                  <c:v>64.775999999999996</c:v>
                </c:pt>
                <c:pt idx="9167">
                  <c:v>64.784000000000006</c:v>
                </c:pt>
                <c:pt idx="9168">
                  <c:v>64.793000000000006</c:v>
                </c:pt>
                <c:pt idx="9169">
                  <c:v>64.793000000000006</c:v>
                </c:pt>
                <c:pt idx="9170">
                  <c:v>64.775999999999996</c:v>
                </c:pt>
                <c:pt idx="9171">
                  <c:v>64.775999999999996</c:v>
                </c:pt>
                <c:pt idx="9172">
                  <c:v>64.784999999999997</c:v>
                </c:pt>
                <c:pt idx="9173">
                  <c:v>64.783000000000001</c:v>
                </c:pt>
                <c:pt idx="9174">
                  <c:v>64.783000000000001</c:v>
                </c:pt>
                <c:pt idx="9175">
                  <c:v>64.786000000000001</c:v>
                </c:pt>
                <c:pt idx="9176">
                  <c:v>64.786000000000001</c:v>
                </c:pt>
                <c:pt idx="9177">
                  <c:v>64.778000000000006</c:v>
                </c:pt>
                <c:pt idx="9178">
                  <c:v>64.793000000000006</c:v>
                </c:pt>
                <c:pt idx="9179">
                  <c:v>64.793000000000006</c:v>
                </c:pt>
                <c:pt idx="9180">
                  <c:v>64.790000000000006</c:v>
                </c:pt>
                <c:pt idx="9181">
                  <c:v>64.790000000000006</c:v>
                </c:pt>
                <c:pt idx="9182">
                  <c:v>64.790999999999997</c:v>
                </c:pt>
                <c:pt idx="9183">
                  <c:v>64.784999999999997</c:v>
                </c:pt>
                <c:pt idx="9184">
                  <c:v>64.784999999999997</c:v>
                </c:pt>
                <c:pt idx="9185">
                  <c:v>64.787999999999997</c:v>
                </c:pt>
                <c:pt idx="9186">
                  <c:v>64.790000000000006</c:v>
                </c:pt>
                <c:pt idx="9187">
                  <c:v>64.790000000000006</c:v>
                </c:pt>
                <c:pt idx="9188">
                  <c:v>64.790000000000006</c:v>
                </c:pt>
                <c:pt idx="9189">
                  <c:v>64.790000000000006</c:v>
                </c:pt>
                <c:pt idx="9190">
                  <c:v>64.793999999999997</c:v>
                </c:pt>
                <c:pt idx="9191">
                  <c:v>64.793999999999997</c:v>
                </c:pt>
                <c:pt idx="9192">
                  <c:v>64.787999999999997</c:v>
                </c:pt>
                <c:pt idx="9193">
                  <c:v>64.778000000000006</c:v>
                </c:pt>
                <c:pt idx="9194">
                  <c:v>64.786000000000001</c:v>
                </c:pt>
                <c:pt idx="9195">
                  <c:v>64.786000000000001</c:v>
                </c:pt>
                <c:pt idx="9196">
                  <c:v>64.781999999999996</c:v>
                </c:pt>
                <c:pt idx="9197">
                  <c:v>64.787999999999997</c:v>
                </c:pt>
                <c:pt idx="9198">
                  <c:v>64.799000000000007</c:v>
                </c:pt>
                <c:pt idx="9199">
                  <c:v>64.799000000000007</c:v>
                </c:pt>
                <c:pt idx="9200">
                  <c:v>64.787999999999997</c:v>
                </c:pt>
                <c:pt idx="9201">
                  <c:v>64.787999999999997</c:v>
                </c:pt>
                <c:pt idx="9202">
                  <c:v>64.798000000000002</c:v>
                </c:pt>
                <c:pt idx="9203">
                  <c:v>64.787999999999997</c:v>
                </c:pt>
                <c:pt idx="9204">
                  <c:v>64.787999999999997</c:v>
                </c:pt>
                <c:pt idx="9205">
                  <c:v>64.793999999999997</c:v>
                </c:pt>
                <c:pt idx="9206">
                  <c:v>64.793999999999997</c:v>
                </c:pt>
                <c:pt idx="9207">
                  <c:v>64.784000000000006</c:v>
                </c:pt>
                <c:pt idx="9208">
                  <c:v>64.798000000000002</c:v>
                </c:pt>
                <c:pt idx="9209">
                  <c:v>64.798000000000002</c:v>
                </c:pt>
                <c:pt idx="9210">
                  <c:v>64.787999999999997</c:v>
                </c:pt>
                <c:pt idx="9211">
                  <c:v>64.787999999999997</c:v>
                </c:pt>
                <c:pt idx="9212">
                  <c:v>64.798000000000002</c:v>
                </c:pt>
                <c:pt idx="9213">
                  <c:v>64.793000000000006</c:v>
                </c:pt>
                <c:pt idx="9214">
                  <c:v>64.795000000000002</c:v>
                </c:pt>
                <c:pt idx="9215">
                  <c:v>64.795000000000002</c:v>
                </c:pt>
                <c:pt idx="9216">
                  <c:v>64.798000000000002</c:v>
                </c:pt>
                <c:pt idx="9217">
                  <c:v>64.799000000000007</c:v>
                </c:pt>
                <c:pt idx="9218">
                  <c:v>64.799000000000007</c:v>
                </c:pt>
                <c:pt idx="9219">
                  <c:v>64.799000000000007</c:v>
                </c:pt>
                <c:pt idx="9220">
                  <c:v>64.799000000000007</c:v>
                </c:pt>
                <c:pt idx="9221">
                  <c:v>64.796999999999997</c:v>
                </c:pt>
                <c:pt idx="9222">
                  <c:v>64.798000000000002</c:v>
                </c:pt>
                <c:pt idx="9223">
                  <c:v>64.8</c:v>
                </c:pt>
                <c:pt idx="9224">
                  <c:v>64.8</c:v>
                </c:pt>
                <c:pt idx="9225">
                  <c:v>64.798000000000002</c:v>
                </c:pt>
                <c:pt idx="9226">
                  <c:v>64.798000000000002</c:v>
                </c:pt>
                <c:pt idx="9227">
                  <c:v>64.801000000000002</c:v>
                </c:pt>
                <c:pt idx="9228">
                  <c:v>64.801000000000002</c:v>
                </c:pt>
                <c:pt idx="9229">
                  <c:v>64.808999999999997</c:v>
                </c:pt>
                <c:pt idx="9230">
                  <c:v>64.793999999999997</c:v>
                </c:pt>
                <c:pt idx="9231">
                  <c:v>64.808999999999997</c:v>
                </c:pt>
                <c:pt idx="9232">
                  <c:v>64.805000000000007</c:v>
                </c:pt>
                <c:pt idx="9233">
                  <c:v>64.805000000000007</c:v>
                </c:pt>
                <c:pt idx="9234">
                  <c:v>64.802000000000007</c:v>
                </c:pt>
                <c:pt idx="9235">
                  <c:v>64.802000000000007</c:v>
                </c:pt>
                <c:pt idx="9236">
                  <c:v>64.798000000000002</c:v>
                </c:pt>
                <c:pt idx="9237">
                  <c:v>64.805000000000007</c:v>
                </c:pt>
                <c:pt idx="9238">
                  <c:v>64.811000000000007</c:v>
                </c:pt>
                <c:pt idx="9239">
                  <c:v>64.81</c:v>
                </c:pt>
                <c:pt idx="9240">
                  <c:v>64.805999999999997</c:v>
                </c:pt>
                <c:pt idx="9241">
                  <c:v>64.805999999999997</c:v>
                </c:pt>
                <c:pt idx="9242">
                  <c:v>64.808999999999997</c:v>
                </c:pt>
                <c:pt idx="9243">
                  <c:v>64.808999999999997</c:v>
                </c:pt>
                <c:pt idx="9244">
                  <c:v>64.808999999999997</c:v>
                </c:pt>
                <c:pt idx="9245">
                  <c:v>64.813999999999993</c:v>
                </c:pt>
                <c:pt idx="9246">
                  <c:v>64.813999999999993</c:v>
                </c:pt>
                <c:pt idx="9247">
                  <c:v>64.808000000000007</c:v>
                </c:pt>
                <c:pt idx="9248">
                  <c:v>64.811000000000007</c:v>
                </c:pt>
                <c:pt idx="9249">
                  <c:v>64.811000000000007</c:v>
                </c:pt>
                <c:pt idx="9250">
                  <c:v>64.808000000000007</c:v>
                </c:pt>
                <c:pt idx="9251">
                  <c:v>64.81</c:v>
                </c:pt>
                <c:pt idx="9252">
                  <c:v>64.81</c:v>
                </c:pt>
                <c:pt idx="9253">
                  <c:v>64.807000000000002</c:v>
                </c:pt>
                <c:pt idx="9254">
                  <c:v>64.816000000000003</c:v>
                </c:pt>
                <c:pt idx="9255">
                  <c:v>64.816000000000003</c:v>
                </c:pt>
                <c:pt idx="9256">
                  <c:v>64.813000000000002</c:v>
                </c:pt>
                <c:pt idx="9257">
                  <c:v>64.814999999999998</c:v>
                </c:pt>
                <c:pt idx="9258">
                  <c:v>64.814999999999998</c:v>
                </c:pt>
                <c:pt idx="9259">
                  <c:v>64.808999999999997</c:v>
                </c:pt>
                <c:pt idx="9260">
                  <c:v>64.808000000000007</c:v>
                </c:pt>
                <c:pt idx="9261">
                  <c:v>64.816000000000003</c:v>
                </c:pt>
                <c:pt idx="9262">
                  <c:v>64.816000000000003</c:v>
                </c:pt>
                <c:pt idx="9263">
                  <c:v>64.805000000000007</c:v>
                </c:pt>
                <c:pt idx="9264">
                  <c:v>64.805000000000007</c:v>
                </c:pt>
                <c:pt idx="9265">
                  <c:v>64.814999999999998</c:v>
                </c:pt>
                <c:pt idx="9266">
                  <c:v>64.814999999999998</c:v>
                </c:pt>
                <c:pt idx="9267">
                  <c:v>64.813000000000002</c:v>
                </c:pt>
                <c:pt idx="9268">
                  <c:v>64.816999999999993</c:v>
                </c:pt>
                <c:pt idx="9269">
                  <c:v>64.816999999999993</c:v>
                </c:pt>
                <c:pt idx="9270">
                  <c:v>64.814999999999998</c:v>
                </c:pt>
                <c:pt idx="9271">
                  <c:v>64.814999999999998</c:v>
                </c:pt>
                <c:pt idx="9272">
                  <c:v>64.811000000000007</c:v>
                </c:pt>
                <c:pt idx="9273">
                  <c:v>64.811000000000007</c:v>
                </c:pt>
                <c:pt idx="9274">
                  <c:v>64.808000000000007</c:v>
                </c:pt>
                <c:pt idx="9275">
                  <c:v>64.813000000000002</c:v>
                </c:pt>
                <c:pt idx="9276">
                  <c:v>64.813000000000002</c:v>
                </c:pt>
                <c:pt idx="9277">
                  <c:v>64.813000000000002</c:v>
                </c:pt>
                <c:pt idx="9278">
                  <c:v>64.817999999999998</c:v>
                </c:pt>
                <c:pt idx="9279">
                  <c:v>64.817999999999998</c:v>
                </c:pt>
                <c:pt idx="9280">
                  <c:v>64.814999999999998</c:v>
                </c:pt>
                <c:pt idx="9281">
                  <c:v>64.814999999999998</c:v>
                </c:pt>
                <c:pt idx="9282">
                  <c:v>64.813000000000002</c:v>
                </c:pt>
                <c:pt idx="9283">
                  <c:v>64.813000000000002</c:v>
                </c:pt>
                <c:pt idx="9284">
                  <c:v>64.825000000000003</c:v>
                </c:pt>
                <c:pt idx="9285">
                  <c:v>64.816999999999993</c:v>
                </c:pt>
                <c:pt idx="9286">
                  <c:v>64.816999999999993</c:v>
                </c:pt>
                <c:pt idx="9287">
                  <c:v>64.825999999999993</c:v>
                </c:pt>
                <c:pt idx="9288">
                  <c:v>64.828000000000003</c:v>
                </c:pt>
                <c:pt idx="9289">
                  <c:v>64.822000000000003</c:v>
                </c:pt>
                <c:pt idx="9290">
                  <c:v>64.819000000000003</c:v>
                </c:pt>
                <c:pt idx="9291">
                  <c:v>64.819000000000003</c:v>
                </c:pt>
                <c:pt idx="9292">
                  <c:v>64.823999999999998</c:v>
                </c:pt>
                <c:pt idx="9293">
                  <c:v>64.823999999999998</c:v>
                </c:pt>
                <c:pt idx="9294">
                  <c:v>64.822000000000003</c:v>
                </c:pt>
                <c:pt idx="9295">
                  <c:v>64.822999999999993</c:v>
                </c:pt>
                <c:pt idx="9296">
                  <c:v>64.822999999999993</c:v>
                </c:pt>
                <c:pt idx="9297">
                  <c:v>64.83</c:v>
                </c:pt>
                <c:pt idx="9298">
                  <c:v>64.83</c:v>
                </c:pt>
                <c:pt idx="9299">
                  <c:v>64.814999999999998</c:v>
                </c:pt>
                <c:pt idx="9300">
                  <c:v>64.814999999999998</c:v>
                </c:pt>
                <c:pt idx="9301">
                  <c:v>64.826999999999998</c:v>
                </c:pt>
                <c:pt idx="9302">
                  <c:v>64.826999999999998</c:v>
                </c:pt>
                <c:pt idx="9303">
                  <c:v>64.823999999999998</c:v>
                </c:pt>
                <c:pt idx="9304">
                  <c:v>64.823999999999998</c:v>
                </c:pt>
                <c:pt idx="9305">
                  <c:v>64.825999999999993</c:v>
                </c:pt>
                <c:pt idx="9306">
                  <c:v>64.828000000000003</c:v>
                </c:pt>
                <c:pt idx="9307">
                  <c:v>64.828000000000003</c:v>
                </c:pt>
                <c:pt idx="9308">
                  <c:v>64.83</c:v>
                </c:pt>
                <c:pt idx="9309">
                  <c:v>64.820999999999998</c:v>
                </c:pt>
                <c:pt idx="9310">
                  <c:v>64.820999999999998</c:v>
                </c:pt>
                <c:pt idx="9311">
                  <c:v>64.826999999999998</c:v>
                </c:pt>
                <c:pt idx="9312">
                  <c:v>64.828000000000003</c:v>
                </c:pt>
                <c:pt idx="9313">
                  <c:v>64.831000000000003</c:v>
                </c:pt>
                <c:pt idx="9314">
                  <c:v>64.831000000000003</c:v>
                </c:pt>
                <c:pt idx="9315">
                  <c:v>64.834000000000003</c:v>
                </c:pt>
                <c:pt idx="9316">
                  <c:v>64.823999999999998</c:v>
                </c:pt>
                <c:pt idx="9317">
                  <c:v>64.823999999999998</c:v>
                </c:pt>
                <c:pt idx="9318">
                  <c:v>64.834000000000003</c:v>
                </c:pt>
                <c:pt idx="9319">
                  <c:v>64.831000000000003</c:v>
                </c:pt>
                <c:pt idx="9320">
                  <c:v>64.831000000000003</c:v>
                </c:pt>
                <c:pt idx="9321">
                  <c:v>64.828999999999994</c:v>
                </c:pt>
                <c:pt idx="9322">
                  <c:v>64.834000000000003</c:v>
                </c:pt>
                <c:pt idx="9323">
                  <c:v>64.83</c:v>
                </c:pt>
                <c:pt idx="9324">
                  <c:v>64.83</c:v>
                </c:pt>
                <c:pt idx="9325">
                  <c:v>64.837000000000003</c:v>
                </c:pt>
                <c:pt idx="9326">
                  <c:v>64.826999999999998</c:v>
                </c:pt>
                <c:pt idx="9327">
                  <c:v>64.826999999999998</c:v>
                </c:pt>
                <c:pt idx="9328">
                  <c:v>64.844999999999999</c:v>
                </c:pt>
                <c:pt idx="9329">
                  <c:v>64.844999999999999</c:v>
                </c:pt>
                <c:pt idx="9330">
                  <c:v>64.83</c:v>
                </c:pt>
                <c:pt idx="9331">
                  <c:v>64.83</c:v>
                </c:pt>
                <c:pt idx="9332">
                  <c:v>64.832999999999998</c:v>
                </c:pt>
                <c:pt idx="9333">
                  <c:v>64.832999999999998</c:v>
                </c:pt>
                <c:pt idx="9334">
                  <c:v>64.838999999999999</c:v>
                </c:pt>
                <c:pt idx="9335">
                  <c:v>64.83</c:v>
                </c:pt>
                <c:pt idx="9336">
                  <c:v>64.83</c:v>
                </c:pt>
                <c:pt idx="9337">
                  <c:v>64.837999999999994</c:v>
                </c:pt>
                <c:pt idx="9338">
                  <c:v>64.84</c:v>
                </c:pt>
                <c:pt idx="9339">
                  <c:v>64.84</c:v>
                </c:pt>
                <c:pt idx="9340">
                  <c:v>64.838999999999999</c:v>
                </c:pt>
                <c:pt idx="9341">
                  <c:v>64.838999999999999</c:v>
                </c:pt>
                <c:pt idx="9342">
                  <c:v>64.837999999999994</c:v>
                </c:pt>
                <c:pt idx="9343">
                  <c:v>64.837999999999994</c:v>
                </c:pt>
                <c:pt idx="9344">
                  <c:v>64.855000000000004</c:v>
                </c:pt>
                <c:pt idx="9345">
                  <c:v>64.855000000000004</c:v>
                </c:pt>
                <c:pt idx="9346">
                  <c:v>64.837000000000003</c:v>
                </c:pt>
                <c:pt idx="9347">
                  <c:v>64.837000000000003</c:v>
                </c:pt>
                <c:pt idx="9348">
                  <c:v>64.843999999999994</c:v>
                </c:pt>
                <c:pt idx="9349">
                  <c:v>64.843999999999994</c:v>
                </c:pt>
                <c:pt idx="9350">
                  <c:v>64.844999999999999</c:v>
                </c:pt>
                <c:pt idx="9351">
                  <c:v>64.850999999999999</c:v>
                </c:pt>
                <c:pt idx="9352">
                  <c:v>64.850999999999999</c:v>
                </c:pt>
                <c:pt idx="9353">
                  <c:v>64.838999999999999</c:v>
                </c:pt>
                <c:pt idx="9354">
                  <c:v>64.838999999999999</c:v>
                </c:pt>
                <c:pt idx="9355">
                  <c:v>64.843999999999994</c:v>
                </c:pt>
                <c:pt idx="9356">
                  <c:v>64.843999999999994</c:v>
                </c:pt>
                <c:pt idx="9357">
                  <c:v>64.843000000000004</c:v>
                </c:pt>
                <c:pt idx="9358">
                  <c:v>64.849000000000004</c:v>
                </c:pt>
                <c:pt idx="9359">
                  <c:v>64.849000000000004</c:v>
                </c:pt>
                <c:pt idx="9360">
                  <c:v>64.843999999999994</c:v>
                </c:pt>
                <c:pt idx="9361">
                  <c:v>64.849999999999994</c:v>
                </c:pt>
                <c:pt idx="9362">
                  <c:v>64.838999999999999</c:v>
                </c:pt>
                <c:pt idx="9363">
                  <c:v>64.838999999999999</c:v>
                </c:pt>
                <c:pt idx="9364">
                  <c:v>64.849000000000004</c:v>
                </c:pt>
                <c:pt idx="9365">
                  <c:v>64.849000000000004</c:v>
                </c:pt>
                <c:pt idx="9366">
                  <c:v>64.834999999999994</c:v>
                </c:pt>
                <c:pt idx="9367">
                  <c:v>64.856999999999999</c:v>
                </c:pt>
                <c:pt idx="9368">
                  <c:v>64.843999999999994</c:v>
                </c:pt>
                <c:pt idx="9369">
                  <c:v>64.843999999999994</c:v>
                </c:pt>
                <c:pt idx="9370">
                  <c:v>64.843999999999994</c:v>
                </c:pt>
                <c:pt idx="9371">
                  <c:v>64.855000000000004</c:v>
                </c:pt>
                <c:pt idx="9372">
                  <c:v>64.855000000000004</c:v>
                </c:pt>
                <c:pt idx="9373">
                  <c:v>64.841999999999999</c:v>
                </c:pt>
                <c:pt idx="9374">
                  <c:v>64.841999999999999</c:v>
                </c:pt>
                <c:pt idx="9375">
                  <c:v>64.846000000000004</c:v>
                </c:pt>
                <c:pt idx="9376">
                  <c:v>64.84</c:v>
                </c:pt>
                <c:pt idx="9377">
                  <c:v>64.84</c:v>
                </c:pt>
                <c:pt idx="9378">
                  <c:v>64.855999999999995</c:v>
                </c:pt>
                <c:pt idx="9379">
                  <c:v>64.855999999999995</c:v>
                </c:pt>
                <c:pt idx="9380">
                  <c:v>64.843000000000004</c:v>
                </c:pt>
                <c:pt idx="9381">
                  <c:v>64.853999999999999</c:v>
                </c:pt>
                <c:pt idx="9382">
                  <c:v>64.852000000000004</c:v>
                </c:pt>
                <c:pt idx="9383">
                  <c:v>64.852000000000004</c:v>
                </c:pt>
                <c:pt idx="9384">
                  <c:v>64.852999999999994</c:v>
                </c:pt>
                <c:pt idx="9385">
                  <c:v>64.852999999999994</c:v>
                </c:pt>
                <c:pt idx="9386">
                  <c:v>64.852999999999994</c:v>
                </c:pt>
                <c:pt idx="9387">
                  <c:v>64.852999999999994</c:v>
                </c:pt>
                <c:pt idx="9388">
                  <c:v>64.850999999999999</c:v>
                </c:pt>
                <c:pt idx="9389">
                  <c:v>64.850999999999999</c:v>
                </c:pt>
                <c:pt idx="9390">
                  <c:v>64.858999999999995</c:v>
                </c:pt>
                <c:pt idx="9391">
                  <c:v>64.86</c:v>
                </c:pt>
                <c:pt idx="9392">
                  <c:v>64.86</c:v>
                </c:pt>
                <c:pt idx="9393">
                  <c:v>64.849999999999994</c:v>
                </c:pt>
                <c:pt idx="9394">
                  <c:v>64.855999999999995</c:v>
                </c:pt>
                <c:pt idx="9395">
                  <c:v>64.855999999999995</c:v>
                </c:pt>
                <c:pt idx="9396">
                  <c:v>64.850999999999999</c:v>
                </c:pt>
                <c:pt idx="9397">
                  <c:v>64.86</c:v>
                </c:pt>
                <c:pt idx="9398">
                  <c:v>64.855000000000004</c:v>
                </c:pt>
                <c:pt idx="9399">
                  <c:v>64.855000000000004</c:v>
                </c:pt>
                <c:pt idx="9400">
                  <c:v>64.863</c:v>
                </c:pt>
                <c:pt idx="9401">
                  <c:v>64.863</c:v>
                </c:pt>
                <c:pt idx="9402">
                  <c:v>64.855000000000004</c:v>
                </c:pt>
                <c:pt idx="9403">
                  <c:v>64.852999999999994</c:v>
                </c:pt>
                <c:pt idx="9404">
                  <c:v>64.852999999999994</c:v>
                </c:pt>
                <c:pt idx="9405">
                  <c:v>64.847999999999999</c:v>
                </c:pt>
                <c:pt idx="9406">
                  <c:v>64.847999999999999</c:v>
                </c:pt>
                <c:pt idx="9407">
                  <c:v>64.847999999999999</c:v>
                </c:pt>
                <c:pt idx="9408">
                  <c:v>64.858999999999995</c:v>
                </c:pt>
                <c:pt idx="9409">
                  <c:v>64.858999999999995</c:v>
                </c:pt>
                <c:pt idx="9410">
                  <c:v>64.86</c:v>
                </c:pt>
                <c:pt idx="9411">
                  <c:v>64.86</c:v>
                </c:pt>
                <c:pt idx="9412">
                  <c:v>64.867000000000004</c:v>
                </c:pt>
                <c:pt idx="9413">
                  <c:v>64.861000000000004</c:v>
                </c:pt>
                <c:pt idx="9414">
                  <c:v>64.867000000000004</c:v>
                </c:pt>
                <c:pt idx="9415">
                  <c:v>64.855999999999995</c:v>
                </c:pt>
                <c:pt idx="9416">
                  <c:v>64.855999999999995</c:v>
                </c:pt>
                <c:pt idx="9417">
                  <c:v>64.855999999999995</c:v>
                </c:pt>
                <c:pt idx="9418">
                  <c:v>64.861000000000004</c:v>
                </c:pt>
                <c:pt idx="9419">
                  <c:v>64.861000000000004</c:v>
                </c:pt>
                <c:pt idx="9420">
                  <c:v>64.873000000000005</c:v>
                </c:pt>
                <c:pt idx="9421">
                  <c:v>64.873000000000005</c:v>
                </c:pt>
                <c:pt idx="9422">
                  <c:v>64.870999999999995</c:v>
                </c:pt>
                <c:pt idx="9423">
                  <c:v>64.861999999999995</c:v>
                </c:pt>
                <c:pt idx="9424">
                  <c:v>64.861999999999995</c:v>
                </c:pt>
                <c:pt idx="9425">
                  <c:v>64.864999999999995</c:v>
                </c:pt>
                <c:pt idx="9426">
                  <c:v>64.864999999999995</c:v>
                </c:pt>
                <c:pt idx="9427">
                  <c:v>64.867000000000004</c:v>
                </c:pt>
                <c:pt idx="9428">
                  <c:v>64.867000000000004</c:v>
                </c:pt>
                <c:pt idx="9429">
                  <c:v>64.863</c:v>
                </c:pt>
                <c:pt idx="9430">
                  <c:v>64.87</c:v>
                </c:pt>
                <c:pt idx="9431">
                  <c:v>64.87</c:v>
                </c:pt>
                <c:pt idx="9432">
                  <c:v>64.867999999999995</c:v>
                </c:pt>
                <c:pt idx="9433">
                  <c:v>64.867999999999995</c:v>
                </c:pt>
                <c:pt idx="9434">
                  <c:v>64.870999999999995</c:v>
                </c:pt>
                <c:pt idx="9435">
                  <c:v>64.861000000000004</c:v>
                </c:pt>
                <c:pt idx="9436">
                  <c:v>64.861000000000004</c:v>
                </c:pt>
                <c:pt idx="9437">
                  <c:v>64.872</c:v>
                </c:pt>
                <c:pt idx="9438">
                  <c:v>64.872</c:v>
                </c:pt>
                <c:pt idx="9439">
                  <c:v>64.864999999999995</c:v>
                </c:pt>
                <c:pt idx="9440">
                  <c:v>64.876000000000005</c:v>
                </c:pt>
                <c:pt idx="9441">
                  <c:v>64.876999999999995</c:v>
                </c:pt>
                <c:pt idx="9442">
                  <c:v>64.876999999999995</c:v>
                </c:pt>
                <c:pt idx="9443">
                  <c:v>64.876999999999995</c:v>
                </c:pt>
                <c:pt idx="9444">
                  <c:v>64.876999999999995</c:v>
                </c:pt>
                <c:pt idx="9445">
                  <c:v>64.873999999999995</c:v>
                </c:pt>
                <c:pt idx="9446">
                  <c:v>64.873999999999995</c:v>
                </c:pt>
                <c:pt idx="9447">
                  <c:v>64.876000000000005</c:v>
                </c:pt>
                <c:pt idx="9448">
                  <c:v>64.876000000000005</c:v>
                </c:pt>
                <c:pt idx="9449">
                  <c:v>64.873000000000005</c:v>
                </c:pt>
                <c:pt idx="9450">
                  <c:v>64.869</c:v>
                </c:pt>
                <c:pt idx="9451">
                  <c:v>64.869</c:v>
                </c:pt>
                <c:pt idx="9452">
                  <c:v>64.873999999999995</c:v>
                </c:pt>
                <c:pt idx="9453">
                  <c:v>64.878</c:v>
                </c:pt>
                <c:pt idx="9454">
                  <c:v>64.878</c:v>
                </c:pt>
                <c:pt idx="9455">
                  <c:v>64.876999999999995</c:v>
                </c:pt>
                <c:pt idx="9456">
                  <c:v>64.876999999999995</c:v>
                </c:pt>
                <c:pt idx="9457">
                  <c:v>64.88</c:v>
                </c:pt>
                <c:pt idx="9458">
                  <c:v>64.867000000000004</c:v>
                </c:pt>
                <c:pt idx="9459">
                  <c:v>64.867000000000004</c:v>
                </c:pt>
                <c:pt idx="9460">
                  <c:v>64.881</c:v>
                </c:pt>
                <c:pt idx="9461">
                  <c:v>64.881</c:v>
                </c:pt>
                <c:pt idx="9462">
                  <c:v>64.876000000000005</c:v>
                </c:pt>
                <c:pt idx="9463">
                  <c:v>64.876000000000005</c:v>
                </c:pt>
                <c:pt idx="9464">
                  <c:v>64.885999999999996</c:v>
                </c:pt>
                <c:pt idx="9465">
                  <c:v>64.885999999999996</c:v>
                </c:pt>
                <c:pt idx="9466">
                  <c:v>64.876999999999995</c:v>
                </c:pt>
                <c:pt idx="9467">
                  <c:v>64.876999999999995</c:v>
                </c:pt>
                <c:pt idx="9468">
                  <c:v>64.88</c:v>
                </c:pt>
                <c:pt idx="9469">
                  <c:v>64.882000000000005</c:v>
                </c:pt>
                <c:pt idx="9470">
                  <c:v>64.885999999999996</c:v>
                </c:pt>
                <c:pt idx="9471">
                  <c:v>64.885999999999996</c:v>
                </c:pt>
                <c:pt idx="9472">
                  <c:v>64.878</c:v>
                </c:pt>
                <c:pt idx="9473">
                  <c:v>64.878</c:v>
                </c:pt>
                <c:pt idx="9474">
                  <c:v>64.881</c:v>
                </c:pt>
                <c:pt idx="9475">
                  <c:v>64.881</c:v>
                </c:pt>
                <c:pt idx="9476">
                  <c:v>64.879000000000005</c:v>
                </c:pt>
                <c:pt idx="9477">
                  <c:v>64.879000000000005</c:v>
                </c:pt>
                <c:pt idx="9478">
                  <c:v>64.88</c:v>
                </c:pt>
                <c:pt idx="9479">
                  <c:v>64.88</c:v>
                </c:pt>
                <c:pt idx="9480">
                  <c:v>64.89</c:v>
                </c:pt>
                <c:pt idx="9481">
                  <c:v>64.891999999999996</c:v>
                </c:pt>
                <c:pt idx="9482">
                  <c:v>64.891999999999996</c:v>
                </c:pt>
                <c:pt idx="9483">
                  <c:v>64.887</c:v>
                </c:pt>
                <c:pt idx="9484">
                  <c:v>64.888999999999996</c:v>
                </c:pt>
                <c:pt idx="9485">
                  <c:v>64.888999999999996</c:v>
                </c:pt>
                <c:pt idx="9486">
                  <c:v>64.891000000000005</c:v>
                </c:pt>
                <c:pt idx="9487">
                  <c:v>64.888000000000005</c:v>
                </c:pt>
                <c:pt idx="9488">
                  <c:v>64.878</c:v>
                </c:pt>
                <c:pt idx="9489">
                  <c:v>64.888000000000005</c:v>
                </c:pt>
                <c:pt idx="9490">
                  <c:v>64.888000000000005</c:v>
                </c:pt>
                <c:pt idx="9491">
                  <c:v>64.891000000000005</c:v>
                </c:pt>
                <c:pt idx="9492">
                  <c:v>64.891000000000005</c:v>
                </c:pt>
                <c:pt idx="9493">
                  <c:v>64.882000000000005</c:v>
                </c:pt>
                <c:pt idx="9494">
                  <c:v>64.893000000000001</c:v>
                </c:pt>
                <c:pt idx="9495">
                  <c:v>64.887</c:v>
                </c:pt>
                <c:pt idx="9496">
                  <c:v>64.887</c:v>
                </c:pt>
                <c:pt idx="9497">
                  <c:v>64.893000000000001</c:v>
                </c:pt>
                <c:pt idx="9498">
                  <c:v>64.893000000000001</c:v>
                </c:pt>
                <c:pt idx="9499">
                  <c:v>64.888999999999996</c:v>
                </c:pt>
                <c:pt idx="9500">
                  <c:v>64.894000000000005</c:v>
                </c:pt>
                <c:pt idx="9501">
                  <c:v>64.893000000000001</c:v>
                </c:pt>
                <c:pt idx="9502">
                  <c:v>64.893000000000001</c:v>
                </c:pt>
                <c:pt idx="9503">
                  <c:v>64.885999999999996</c:v>
                </c:pt>
                <c:pt idx="9504">
                  <c:v>64.900000000000006</c:v>
                </c:pt>
                <c:pt idx="9505">
                  <c:v>64.900000000000006</c:v>
                </c:pt>
                <c:pt idx="9506">
                  <c:v>64.887</c:v>
                </c:pt>
                <c:pt idx="9507">
                  <c:v>64.906000000000006</c:v>
                </c:pt>
                <c:pt idx="9508">
                  <c:v>64.906000000000006</c:v>
                </c:pt>
                <c:pt idx="9509">
                  <c:v>64.893000000000001</c:v>
                </c:pt>
                <c:pt idx="9510">
                  <c:v>64.893000000000001</c:v>
                </c:pt>
                <c:pt idx="9511">
                  <c:v>64.894999999999996</c:v>
                </c:pt>
                <c:pt idx="9512">
                  <c:v>64.894999999999996</c:v>
                </c:pt>
                <c:pt idx="9513">
                  <c:v>64.887</c:v>
                </c:pt>
                <c:pt idx="9514">
                  <c:v>64.897000000000006</c:v>
                </c:pt>
                <c:pt idx="9515">
                  <c:v>64.897000000000006</c:v>
                </c:pt>
                <c:pt idx="9516">
                  <c:v>64.888000000000005</c:v>
                </c:pt>
                <c:pt idx="9517">
                  <c:v>64.888000000000005</c:v>
                </c:pt>
                <c:pt idx="9518">
                  <c:v>64.903999999999996</c:v>
                </c:pt>
                <c:pt idx="9519">
                  <c:v>64.896000000000001</c:v>
                </c:pt>
                <c:pt idx="9520">
                  <c:v>64.896000000000001</c:v>
                </c:pt>
                <c:pt idx="9521">
                  <c:v>64.897000000000006</c:v>
                </c:pt>
                <c:pt idx="9522">
                  <c:v>64.894000000000005</c:v>
                </c:pt>
                <c:pt idx="9523">
                  <c:v>64.902000000000001</c:v>
                </c:pt>
                <c:pt idx="9524">
                  <c:v>64.902000000000001</c:v>
                </c:pt>
                <c:pt idx="9525">
                  <c:v>64.902000000000001</c:v>
                </c:pt>
                <c:pt idx="9526">
                  <c:v>64.899000000000001</c:v>
                </c:pt>
                <c:pt idx="9527">
                  <c:v>64.899000000000001</c:v>
                </c:pt>
                <c:pt idx="9528">
                  <c:v>64.896000000000001</c:v>
                </c:pt>
                <c:pt idx="9529">
                  <c:v>64.896000000000001</c:v>
                </c:pt>
                <c:pt idx="9530">
                  <c:v>64.905000000000001</c:v>
                </c:pt>
                <c:pt idx="9531">
                  <c:v>64.896000000000001</c:v>
                </c:pt>
                <c:pt idx="9532">
                  <c:v>64.897000000000006</c:v>
                </c:pt>
                <c:pt idx="9533">
                  <c:v>64.900999999999996</c:v>
                </c:pt>
                <c:pt idx="9534">
                  <c:v>64.900999999999996</c:v>
                </c:pt>
                <c:pt idx="9535">
                  <c:v>64.894999999999996</c:v>
                </c:pt>
                <c:pt idx="9536">
                  <c:v>64.894999999999996</c:v>
                </c:pt>
                <c:pt idx="9537">
                  <c:v>64.912999999999997</c:v>
                </c:pt>
                <c:pt idx="9538">
                  <c:v>64.912999999999997</c:v>
                </c:pt>
                <c:pt idx="9539">
                  <c:v>64.900000000000006</c:v>
                </c:pt>
                <c:pt idx="9540">
                  <c:v>64.908000000000001</c:v>
                </c:pt>
                <c:pt idx="9541">
                  <c:v>64.908000000000001</c:v>
                </c:pt>
                <c:pt idx="9542">
                  <c:v>64.894000000000005</c:v>
                </c:pt>
                <c:pt idx="9543">
                  <c:v>64.905000000000001</c:v>
                </c:pt>
                <c:pt idx="9544">
                  <c:v>64.91</c:v>
                </c:pt>
                <c:pt idx="9545">
                  <c:v>64.900999999999996</c:v>
                </c:pt>
                <c:pt idx="9546">
                  <c:v>64.900999999999996</c:v>
                </c:pt>
                <c:pt idx="9547">
                  <c:v>64.897999999999996</c:v>
                </c:pt>
                <c:pt idx="9548">
                  <c:v>64.906000000000006</c:v>
                </c:pt>
                <c:pt idx="9549">
                  <c:v>64.903000000000006</c:v>
                </c:pt>
                <c:pt idx="9550">
                  <c:v>64.903000000000006</c:v>
                </c:pt>
                <c:pt idx="9551">
                  <c:v>64.911000000000001</c:v>
                </c:pt>
                <c:pt idx="9552">
                  <c:v>64.899000000000001</c:v>
                </c:pt>
                <c:pt idx="9553">
                  <c:v>64.911000000000001</c:v>
                </c:pt>
                <c:pt idx="9554">
                  <c:v>64.911000000000001</c:v>
                </c:pt>
                <c:pt idx="9555">
                  <c:v>64.903999999999996</c:v>
                </c:pt>
                <c:pt idx="9556">
                  <c:v>64.903999999999996</c:v>
                </c:pt>
                <c:pt idx="9557">
                  <c:v>64.917000000000002</c:v>
                </c:pt>
                <c:pt idx="9558">
                  <c:v>64.908000000000001</c:v>
                </c:pt>
                <c:pt idx="9559">
                  <c:v>64.908000000000001</c:v>
                </c:pt>
                <c:pt idx="9560">
                  <c:v>64.915999999999997</c:v>
                </c:pt>
                <c:pt idx="9561">
                  <c:v>64.915999999999997</c:v>
                </c:pt>
                <c:pt idx="9562">
                  <c:v>64.906000000000006</c:v>
                </c:pt>
                <c:pt idx="9563">
                  <c:v>64.915000000000006</c:v>
                </c:pt>
                <c:pt idx="9564">
                  <c:v>64.918000000000006</c:v>
                </c:pt>
                <c:pt idx="9565">
                  <c:v>64.918000000000006</c:v>
                </c:pt>
                <c:pt idx="9566">
                  <c:v>64.917000000000002</c:v>
                </c:pt>
                <c:pt idx="9567">
                  <c:v>64.917000000000002</c:v>
                </c:pt>
                <c:pt idx="9568">
                  <c:v>64.912000000000006</c:v>
                </c:pt>
                <c:pt idx="9569">
                  <c:v>64.909000000000006</c:v>
                </c:pt>
                <c:pt idx="9570">
                  <c:v>64.92</c:v>
                </c:pt>
                <c:pt idx="9571">
                  <c:v>64.912999999999997</c:v>
                </c:pt>
                <c:pt idx="9572">
                  <c:v>64.909000000000006</c:v>
                </c:pt>
                <c:pt idx="9573">
                  <c:v>64.909000000000006</c:v>
                </c:pt>
                <c:pt idx="9574">
                  <c:v>64.917000000000002</c:v>
                </c:pt>
                <c:pt idx="9575">
                  <c:v>64.918000000000006</c:v>
                </c:pt>
                <c:pt idx="9576">
                  <c:v>64.918000000000006</c:v>
                </c:pt>
                <c:pt idx="9577">
                  <c:v>64.924000000000007</c:v>
                </c:pt>
                <c:pt idx="9578">
                  <c:v>64.924000000000007</c:v>
                </c:pt>
                <c:pt idx="9579">
                  <c:v>64.917000000000002</c:v>
                </c:pt>
                <c:pt idx="9580">
                  <c:v>64.917000000000002</c:v>
                </c:pt>
                <c:pt idx="9581">
                  <c:v>64.929000000000002</c:v>
                </c:pt>
                <c:pt idx="9582">
                  <c:v>64.921000000000006</c:v>
                </c:pt>
                <c:pt idx="9583">
                  <c:v>64.92</c:v>
                </c:pt>
                <c:pt idx="9584">
                  <c:v>64.92</c:v>
                </c:pt>
                <c:pt idx="9585">
                  <c:v>64.923000000000002</c:v>
                </c:pt>
                <c:pt idx="9586">
                  <c:v>64.926000000000002</c:v>
                </c:pt>
                <c:pt idx="9587">
                  <c:v>64.927999999999997</c:v>
                </c:pt>
                <c:pt idx="9588">
                  <c:v>64.927999999999997</c:v>
                </c:pt>
                <c:pt idx="9589">
                  <c:v>64.914000000000001</c:v>
                </c:pt>
                <c:pt idx="9590">
                  <c:v>64.918999999999997</c:v>
                </c:pt>
                <c:pt idx="9591">
                  <c:v>64.918999999999997</c:v>
                </c:pt>
                <c:pt idx="9592">
                  <c:v>64.915000000000006</c:v>
                </c:pt>
                <c:pt idx="9593">
                  <c:v>64.915000000000006</c:v>
                </c:pt>
                <c:pt idx="9594">
                  <c:v>64.929000000000002</c:v>
                </c:pt>
                <c:pt idx="9595">
                  <c:v>64.929000000000002</c:v>
                </c:pt>
                <c:pt idx="9596">
                  <c:v>64.935000000000002</c:v>
                </c:pt>
                <c:pt idx="9597">
                  <c:v>64.935000000000002</c:v>
                </c:pt>
                <c:pt idx="9598">
                  <c:v>64.912000000000006</c:v>
                </c:pt>
                <c:pt idx="9599">
                  <c:v>64.912000000000006</c:v>
                </c:pt>
                <c:pt idx="9600">
                  <c:v>64.923000000000002</c:v>
                </c:pt>
                <c:pt idx="9601">
                  <c:v>64.926000000000002</c:v>
                </c:pt>
                <c:pt idx="9602">
                  <c:v>64.926000000000002</c:v>
                </c:pt>
                <c:pt idx="9603">
                  <c:v>64.929000000000002</c:v>
                </c:pt>
                <c:pt idx="9604">
                  <c:v>64.923000000000002</c:v>
                </c:pt>
                <c:pt idx="9605">
                  <c:v>64.92</c:v>
                </c:pt>
                <c:pt idx="9606">
                  <c:v>64.92</c:v>
                </c:pt>
                <c:pt idx="9607">
                  <c:v>64.933999999999997</c:v>
                </c:pt>
                <c:pt idx="9608">
                  <c:v>64.933999999999997</c:v>
                </c:pt>
                <c:pt idx="9609">
                  <c:v>64.930000000000007</c:v>
                </c:pt>
                <c:pt idx="9610">
                  <c:v>64.930000000000007</c:v>
                </c:pt>
                <c:pt idx="9611">
                  <c:v>64.926000000000002</c:v>
                </c:pt>
                <c:pt idx="9612">
                  <c:v>64.932000000000002</c:v>
                </c:pt>
                <c:pt idx="9613">
                  <c:v>64.932000000000002</c:v>
                </c:pt>
                <c:pt idx="9614">
                  <c:v>64.927999999999997</c:v>
                </c:pt>
                <c:pt idx="9615">
                  <c:v>64.921999999999997</c:v>
                </c:pt>
                <c:pt idx="9616">
                  <c:v>64.926000000000002</c:v>
                </c:pt>
                <c:pt idx="9617">
                  <c:v>64.933000000000007</c:v>
                </c:pt>
                <c:pt idx="9618">
                  <c:v>64.933000000000007</c:v>
                </c:pt>
                <c:pt idx="9619">
                  <c:v>64.930999999999997</c:v>
                </c:pt>
                <c:pt idx="9620">
                  <c:v>64.930999999999997</c:v>
                </c:pt>
                <c:pt idx="9621">
                  <c:v>64.927999999999997</c:v>
                </c:pt>
                <c:pt idx="9622">
                  <c:v>64.927999999999997</c:v>
                </c:pt>
                <c:pt idx="9623">
                  <c:v>64.935000000000002</c:v>
                </c:pt>
                <c:pt idx="9624">
                  <c:v>64.938999999999993</c:v>
                </c:pt>
                <c:pt idx="9625">
                  <c:v>64.936000000000007</c:v>
                </c:pt>
                <c:pt idx="9626">
                  <c:v>64.936000000000007</c:v>
                </c:pt>
                <c:pt idx="9627">
                  <c:v>64.938000000000002</c:v>
                </c:pt>
                <c:pt idx="9628">
                  <c:v>64.932000000000002</c:v>
                </c:pt>
                <c:pt idx="9629">
                  <c:v>64.941000000000003</c:v>
                </c:pt>
                <c:pt idx="9630">
                  <c:v>64.941000000000003</c:v>
                </c:pt>
                <c:pt idx="9631">
                  <c:v>64.94</c:v>
                </c:pt>
                <c:pt idx="9632">
                  <c:v>64.936999999999998</c:v>
                </c:pt>
                <c:pt idx="9633">
                  <c:v>64.941999999999993</c:v>
                </c:pt>
                <c:pt idx="9634">
                  <c:v>64.936000000000007</c:v>
                </c:pt>
                <c:pt idx="9635">
                  <c:v>64.936000000000007</c:v>
                </c:pt>
                <c:pt idx="9636">
                  <c:v>64.938999999999993</c:v>
                </c:pt>
                <c:pt idx="9637">
                  <c:v>64.938999999999993</c:v>
                </c:pt>
                <c:pt idx="9638">
                  <c:v>64.930999999999997</c:v>
                </c:pt>
                <c:pt idx="9639">
                  <c:v>64.948999999999998</c:v>
                </c:pt>
                <c:pt idx="9640">
                  <c:v>64.938999999999993</c:v>
                </c:pt>
                <c:pt idx="9641">
                  <c:v>64.938999999999993</c:v>
                </c:pt>
                <c:pt idx="9642">
                  <c:v>64.938999999999993</c:v>
                </c:pt>
                <c:pt idx="9643">
                  <c:v>64.938999999999993</c:v>
                </c:pt>
                <c:pt idx="9644">
                  <c:v>64.944000000000003</c:v>
                </c:pt>
                <c:pt idx="9645">
                  <c:v>64.932000000000002</c:v>
                </c:pt>
                <c:pt idx="9646">
                  <c:v>64.944999999999993</c:v>
                </c:pt>
                <c:pt idx="9647">
                  <c:v>64.944999999999993</c:v>
                </c:pt>
                <c:pt idx="9648">
                  <c:v>64.938000000000002</c:v>
                </c:pt>
                <c:pt idx="9649">
                  <c:v>64.945999999999998</c:v>
                </c:pt>
                <c:pt idx="9650">
                  <c:v>64.945999999999998</c:v>
                </c:pt>
                <c:pt idx="9651">
                  <c:v>64.936000000000007</c:v>
                </c:pt>
                <c:pt idx="9652">
                  <c:v>64.944999999999993</c:v>
                </c:pt>
                <c:pt idx="9653">
                  <c:v>64.953000000000003</c:v>
                </c:pt>
                <c:pt idx="9654">
                  <c:v>64.953000000000003</c:v>
                </c:pt>
                <c:pt idx="9655">
                  <c:v>64.942999999999998</c:v>
                </c:pt>
                <c:pt idx="9656">
                  <c:v>64.944000000000003</c:v>
                </c:pt>
                <c:pt idx="9657">
                  <c:v>64.951999999999998</c:v>
                </c:pt>
                <c:pt idx="9658">
                  <c:v>64.951999999999998</c:v>
                </c:pt>
                <c:pt idx="9659">
                  <c:v>64.956000000000003</c:v>
                </c:pt>
                <c:pt idx="9660">
                  <c:v>64.942999999999998</c:v>
                </c:pt>
                <c:pt idx="9661">
                  <c:v>64.942999999999998</c:v>
                </c:pt>
                <c:pt idx="9662">
                  <c:v>64.944999999999993</c:v>
                </c:pt>
                <c:pt idx="9663">
                  <c:v>64.944999999999993</c:v>
                </c:pt>
                <c:pt idx="9664">
                  <c:v>64.948999999999998</c:v>
                </c:pt>
                <c:pt idx="9665">
                  <c:v>64.941000000000003</c:v>
                </c:pt>
                <c:pt idx="9666">
                  <c:v>64.941000000000003</c:v>
                </c:pt>
                <c:pt idx="9667">
                  <c:v>64.950999999999993</c:v>
                </c:pt>
                <c:pt idx="9668">
                  <c:v>64.944999999999993</c:v>
                </c:pt>
                <c:pt idx="9669">
                  <c:v>64.944999999999993</c:v>
                </c:pt>
                <c:pt idx="9670">
                  <c:v>64.950999999999993</c:v>
                </c:pt>
                <c:pt idx="9671">
                  <c:v>64.951999999999998</c:v>
                </c:pt>
                <c:pt idx="9672">
                  <c:v>64.951999999999998</c:v>
                </c:pt>
                <c:pt idx="9673">
                  <c:v>64.947000000000003</c:v>
                </c:pt>
                <c:pt idx="9674">
                  <c:v>64.953999999999994</c:v>
                </c:pt>
                <c:pt idx="9675">
                  <c:v>64.953999999999994</c:v>
                </c:pt>
                <c:pt idx="9676">
                  <c:v>64.953000000000003</c:v>
                </c:pt>
                <c:pt idx="9677">
                  <c:v>64.953000000000003</c:v>
                </c:pt>
                <c:pt idx="9678">
                  <c:v>64.951999999999998</c:v>
                </c:pt>
                <c:pt idx="9679">
                  <c:v>64.951999999999998</c:v>
                </c:pt>
                <c:pt idx="9680">
                  <c:v>64.956999999999994</c:v>
                </c:pt>
                <c:pt idx="9681">
                  <c:v>64.953999999999994</c:v>
                </c:pt>
                <c:pt idx="9682">
                  <c:v>64.953999999999994</c:v>
                </c:pt>
                <c:pt idx="9683">
                  <c:v>64.959999999999994</c:v>
                </c:pt>
                <c:pt idx="9684">
                  <c:v>64.959999999999994</c:v>
                </c:pt>
                <c:pt idx="9685">
                  <c:v>64.966999999999999</c:v>
                </c:pt>
                <c:pt idx="9686">
                  <c:v>64.966999999999999</c:v>
                </c:pt>
                <c:pt idx="9687">
                  <c:v>64.95</c:v>
                </c:pt>
                <c:pt idx="9688">
                  <c:v>64.95</c:v>
                </c:pt>
                <c:pt idx="9689">
                  <c:v>64.968000000000004</c:v>
                </c:pt>
                <c:pt idx="9690">
                  <c:v>64.968000000000004</c:v>
                </c:pt>
                <c:pt idx="9691">
                  <c:v>64.956999999999994</c:v>
                </c:pt>
                <c:pt idx="9692">
                  <c:v>64.956999999999994</c:v>
                </c:pt>
                <c:pt idx="9693">
                  <c:v>64.962999999999994</c:v>
                </c:pt>
                <c:pt idx="9694">
                  <c:v>64.962999999999994</c:v>
                </c:pt>
                <c:pt idx="9695">
                  <c:v>64.953000000000003</c:v>
                </c:pt>
                <c:pt idx="9696">
                  <c:v>64.97</c:v>
                </c:pt>
                <c:pt idx="9697">
                  <c:v>64.97</c:v>
                </c:pt>
                <c:pt idx="9698">
                  <c:v>64.960999999999999</c:v>
                </c:pt>
                <c:pt idx="9699">
                  <c:v>64.968999999999994</c:v>
                </c:pt>
                <c:pt idx="9700">
                  <c:v>64.968999999999994</c:v>
                </c:pt>
                <c:pt idx="9701">
                  <c:v>64.957999999999998</c:v>
                </c:pt>
                <c:pt idx="9702">
                  <c:v>64.957999999999998</c:v>
                </c:pt>
                <c:pt idx="9703">
                  <c:v>64.97</c:v>
                </c:pt>
                <c:pt idx="9704">
                  <c:v>64.962000000000003</c:v>
                </c:pt>
                <c:pt idx="9705">
                  <c:v>64.962000000000003</c:v>
                </c:pt>
                <c:pt idx="9706">
                  <c:v>64.968999999999994</c:v>
                </c:pt>
                <c:pt idx="9707">
                  <c:v>64.968999999999994</c:v>
                </c:pt>
                <c:pt idx="9708">
                  <c:v>64.965999999999994</c:v>
                </c:pt>
                <c:pt idx="9709">
                  <c:v>64.965999999999994</c:v>
                </c:pt>
                <c:pt idx="9710">
                  <c:v>64.957999999999998</c:v>
                </c:pt>
                <c:pt idx="9711">
                  <c:v>64.957999999999998</c:v>
                </c:pt>
                <c:pt idx="9712">
                  <c:v>64.97</c:v>
                </c:pt>
                <c:pt idx="9713">
                  <c:v>64.97</c:v>
                </c:pt>
                <c:pt idx="9714">
                  <c:v>64.971000000000004</c:v>
                </c:pt>
                <c:pt idx="9715">
                  <c:v>64.968999999999994</c:v>
                </c:pt>
                <c:pt idx="9716">
                  <c:v>64.968999999999994</c:v>
                </c:pt>
                <c:pt idx="9717">
                  <c:v>64.965000000000003</c:v>
                </c:pt>
                <c:pt idx="9718">
                  <c:v>64.965000000000003</c:v>
                </c:pt>
                <c:pt idx="9719">
                  <c:v>64.974999999999994</c:v>
                </c:pt>
                <c:pt idx="9720">
                  <c:v>64.959000000000003</c:v>
                </c:pt>
                <c:pt idx="9721">
                  <c:v>64.968000000000004</c:v>
                </c:pt>
                <c:pt idx="9722">
                  <c:v>64.968000000000004</c:v>
                </c:pt>
                <c:pt idx="9723">
                  <c:v>64.974999999999994</c:v>
                </c:pt>
                <c:pt idx="9724">
                  <c:v>64.974999999999994</c:v>
                </c:pt>
                <c:pt idx="9725">
                  <c:v>64.98</c:v>
                </c:pt>
                <c:pt idx="9726">
                  <c:v>64.972999999999999</c:v>
                </c:pt>
                <c:pt idx="9727">
                  <c:v>64.972999999999999</c:v>
                </c:pt>
                <c:pt idx="9728">
                  <c:v>64.966999999999999</c:v>
                </c:pt>
                <c:pt idx="9729">
                  <c:v>64.977000000000004</c:v>
                </c:pt>
                <c:pt idx="9730">
                  <c:v>64.97</c:v>
                </c:pt>
                <c:pt idx="9731">
                  <c:v>64.97</c:v>
                </c:pt>
                <c:pt idx="9732">
                  <c:v>64.977000000000004</c:v>
                </c:pt>
                <c:pt idx="9733">
                  <c:v>64.968999999999994</c:v>
                </c:pt>
                <c:pt idx="9734">
                  <c:v>64.974999999999994</c:v>
                </c:pt>
                <c:pt idx="9735">
                  <c:v>64.974999999999994</c:v>
                </c:pt>
                <c:pt idx="9736">
                  <c:v>64.98</c:v>
                </c:pt>
                <c:pt idx="9737">
                  <c:v>64.977000000000004</c:v>
                </c:pt>
                <c:pt idx="9738">
                  <c:v>64.977000000000004</c:v>
                </c:pt>
                <c:pt idx="9739">
                  <c:v>64.983000000000004</c:v>
                </c:pt>
                <c:pt idx="9740">
                  <c:v>64.977999999999994</c:v>
                </c:pt>
                <c:pt idx="9741">
                  <c:v>64.977999999999994</c:v>
                </c:pt>
                <c:pt idx="9742">
                  <c:v>64.978999999999999</c:v>
                </c:pt>
                <c:pt idx="9743">
                  <c:v>64.974999999999994</c:v>
                </c:pt>
                <c:pt idx="9744">
                  <c:v>64.974999999999994</c:v>
                </c:pt>
                <c:pt idx="9745">
                  <c:v>64.984999999999999</c:v>
                </c:pt>
                <c:pt idx="9746">
                  <c:v>64.98</c:v>
                </c:pt>
                <c:pt idx="9747">
                  <c:v>64.98</c:v>
                </c:pt>
                <c:pt idx="9748">
                  <c:v>64.977000000000004</c:v>
                </c:pt>
                <c:pt idx="9749">
                  <c:v>64.977000000000004</c:v>
                </c:pt>
                <c:pt idx="9750">
                  <c:v>64.974000000000004</c:v>
                </c:pt>
                <c:pt idx="9751">
                  <c:v>64.974000000000004</c:v>
                </c:pt>
                <c:pt idx="9752">
                  <c:v>64.988</c:v>
                </c:pt>
                <c:pt idx="9753">
                  <c:v>64.980999999999995</c:v>
                </c:pt>
                <c:pt idx="9754">
                  <c:v>64.980999999999995</c:v>
                </c:pt>
                <c:pt idx="9755">
                  <c:v>64.98</c:v>
                </c:pt>
                <c:pt idx="9756">
                  <c:v>64.981999999999999</c:v>
                </c:pt>
                <c:pt idx="9757">
                  <c:v>64.983999999999995</c:v>
                </c:pt>
                <c:pt idx="9758">
                  <c:v>64.983999999999995</c:v>
                </c:pt>
                <c:pt idx="9759">
                  <c:v>64.986000000000004</c:v>
                </c:pt>
                <c:pt idx="9760">
                  <c:v>64.984999999999999</c:v>
                </c:pt>
                <c:pt idx="9761">
                  <c:v>64.984999999999999</c:v>
                </c:pt>
                <c:pt idx="9762">
                  <c:v>64.988</c:v>
                </c:pt>
                <c:pt idx="9763">
                  <c:v>64.988</c:v>
                </c:pt>
                <c:pt idx="9764">
                  <c:v>64.975999999999999</c:v>
                </c:pt>
                <c:pt idx="9765">
                  <c:v>64.975999999999999</c:v>
                </c:pt>
                <c:pt idx="9766">
                  <c:v>64.991</c:v>
                </c:pt>
                <c:pt idx="9767">
                  <c:v>64.980999999999995</c:v>
                </c:pt>
                <c:pt idx="9768">
                  <c:v>64.980999999999995</c:v>
                </c:pt>
                <c:pt idx="9769">
                  <c:v>64.992999999999995</c:v>
                </c:pt>
                <c:pt idx="9770">
                  <c:v>64.986000000000004</c:v>
                </c:pt>
                <c:pt idx="9771">
                  <c:v>64.989000000000004</c:v>
                </c:pt>
                <c:pt idx="9772">
                  <c:v>64.989000000000004</c:v>
                </c:pt>
                <c:pt idx="9773">
                  <c:v>64.986999999999995</c:v>
                </c:pt>
                <c:pt idx="9774">
                  <c:v>64.986999999999995</c:v>
                </c:pt>
                <c:pt idx="9775">
                  <c:v>64.991</c:v>
                </c:pt>
                <c:pt idx="9776">
                  <c:v>64.989999999999995</c:v>
                </c:pt>
                <c:pt idx="9777">
                  <c:v>64.986000000000004</c:v>
                </c:pt>
                <c:pt idx="9778">
                  <c:v>64.986000000000004</c:v>
                </c:pt>
                <c:pt idx="9779">
                  <c:v>64.992999999999995</c:v>
                </c:pt>
                <c:pt idx="9780">
                  <c:v>64.989000000000004</c:v>
                </c:pt>
                <c:pt idx="9781">
                  <c:v>64.983999999999995</c:v>
                </c:pt>
                <c:pt idx="9782">
                  <c:v>64.992999999999995</c:v>
                </c:pt>
                <c:pt idx="9783">
                  <c:v>64.995000000000005</c:v>
                </c:pt>
                <c:pt idx="9784">
                  <c:v>64.995000000000005</c:v>
                </c:pt>
                <c:pt idx="9785">
                  <c:v>64.998000000000005</c:v>
                </c:pt>
                <c:pt idx="9786">
                  <c:v>64.998000000000005</c:v>
                </c:pt>
                <c:pt idx="9787">
                  <c:v>64.995000000000005</c:v>
                </c:pt>
                <c:pt idx="9788">
                  <c:v>65</c:v>
                </c:pt>
                <c:pt idx="9789">
                  <c:v>65</c:v>
                </c:pt>
                <c:pt idx="9790">
                  <c:v>64.994</c:v>
                </c:pt>
                <c:pt idx="9791">
                  <c:v>64.992999999999995</c:v>
                </c:pt>
                <c:pt idx="9792">
                  <c:v>65.001999999999995</c:v>
                </c:pt>
                <c:pt idx="9793">
                  <c:v>65.001999999999995</c:v>
                </c:pt>
                <c:pt idx="9794">
                  <c:v>64.992000000000004</c:v>
                </c:pt>
                <c:pt idx="9795">
                  <c:v>64.992000000000004</c:v>
                </c:pt>
                <c:pt idx="9796">
                  <c:v>65.004999999999995</c:v>
                </c:pt>
                <c:pt idx="9797">
                  <c:v>64.988</c:v>
                </c:pt>
                <c:pt idx="9798">
                  <c:v>64.988</c:v>
                </c:pt>
                <c:pt idx="9799">
                  <c:v>65.003</c:v>
                </c:pt>
                <c:pt idx="9800">
                  <c:v>64.991</c:v>
                </c:pt>
                <c:pt idx="9801">
                  <c:v>64.991</c:v>
                </c:pt>
                <c:pt idx="9802">
                  <c:v>65.010999999999996</c:v>
                </c:pt>
                <c:pt idx="9803">
                  <c:v>65.010999999999996</c:v>
                </c:pt>
                <c:pt idx="9804">
                  <c:v>65</c:v>
                </c:pt>
                <c:pt idx="9805">
                  <c:v>65.004000000000005</c:v>
                </c:pt>
                <c:pt idx="9806">
                  <c:v>65.004000000000005</c:v>
                </c:pt>
                <c:pt idx="9807">
                  <c:v>64.998999999999995</c:v>
                </c:pt>
                <c:pt idx="9808">
                  <c:v>65</c:v>
                </c:pt>
                <c:pt idx="9809">
                  <c:v>65</c:v>
                </c:pt>
                <c:pt idx="9810">
                  <c:v>65.004999999999995</c:v>
                </c:pt>
                <c:pt idx="9811">
                  <c:v>65.004999999999995</c:v>
                </c:pt>
                <c:pt idx="9812">
                  <c:v>65.007999999999996</c:v>
                </c:pt>
                <c:pt idx="9813">
                  <c:v>65.015000000000001</c:v>
                </c:pt>
                <c:pt idx="9814">
                  <c:v>65.015000000000001</c:v>
                </c:pt>
                <c:pt idx="9815">
                  <c:v>65.004999999999995</c:v>
                </c:pt>
                <c:pt idx="9816">
                  <c:v>65.004999999999995</c:v>
                </c:pt>
                <c:pt idx="9817">
                  <c:v>65.010000000000005</c:v>
                </c:pt>
                <c:pt idx="9818">
                  <c:v>65.007000000000005</c:v>
                </c:pt>
                <c:pt idx="9819">
                  <c:v>65.007000000000005</c:v>
                </c:pt>
                <c:pt idx="9820">
                  <c:v>65.007999999999996</c:v>
                </c:pt>
                <c:pt idx="9821">
                  <c:v>65.007999999999996</c:v>
                </c:pt>
                <c:pt idx="9822">
                  <c:v>65.015000000000001</c:v>
                </c:pt>
                <c:pt idx="9823">
                  <c:v>65.015000000000001</c:v>
                </c:pt>
                <c:pt idx="9824">
                  <c:v>65.004999999999995</c:v>
                </c:pt>
                <c:pt idx="9825">
                  <c:v>65.004999999999995</c:v>
                </c:pt>
                <c:pt idx="9826">
                  <c:v>65.007000000000005</c:v>
                </c:pt>
                <c:pt idx="9827">
                  <c:v>65.007000000000005</c:v>
                </c:pt>
                <c:pt idx="9828">
                  <c:v>65.010000000000005</c:v>
                </c:pt>
                <c:pt idx="9829">
                  <c:v>65.010000000000005</c:v>
                </c:pt>
                <c:pt idx="9830">
                  <c:v>65.007000000000005</c:v>
                </c:pt>
                <c:pt idx="9831">
                  <c:v>65.003</c:v>
                </c:pt>
                <c:pt idx="9832">
                  <c:v>65.003</c:v>
                </c:pt>
                <c:pt idx="9833">
                  <c:v>65.015000000000001</c:v>
                </c:pt>
                <c:pt idx="9834">
                  <c:v>65.015000000000001</c:v>
                </c:pt>
                <c:pt idx="9835">
                  <c:v>65.018000000000001</c:v>
                </c:pt>
                <c:pt idx="9836">
                  <c:v>65.018000000000001</c:v>
                </c:pt>
                <c:pt idx="9837">
                  <c:v>65.007999999999996</c:v>
                </c:pt>
                <c:pt idx="9838">
                  <c:v>65.015000000000001</c:v>
                </c:pt>
                <c:pt idx="9839">
                  <c:v>65.015000000000001</c:v>
                </c:pt>
                <c:pt idx="9840">
                  <c:v>65.015000000000001</c:v>
                </c:pt>
                <c:pt idx="9841">
                  <c:v>65.010999999999996</c:v>
                </c:pt>
                <c:pt idx="9842">
                  <c:v>65.010999999999996</c:v>
                </c:pt>
                <c:pt idx="9843">
                  <c:v>65.009</c:v>
                </c:pt>
                <c:pt idx="9844">
                  <c:v>65.009</c:v>
                </c:pt>
                <c:pt idx="9845">
                  <c:v>65.021000000000001</c:v>
                </c:pt>
                <c:pt idx="9846">
                  <c:v>65.021000000000001</c:v>
                </c:pt>
                <c:pt idx="9847">
                  <c:v>65.015000000000001</c:v>
                </c:pt>
                <c:pt idx="9848">
                  <c:v>65.015000000000001</c:v>
                </c:pt>
                <c:pt idx="9849">
                  <c:v>65.018000000000001</c:v>
                </c:pt>
                <c:pt idx="9850">
                  <c:v>65.012</c:v>
                </c:pt>
                <c:pt idx="9851">
                  <c:v>65.012</c:v>
                </c:pt>
                <c:pt idx="9852">
                  <c:v>65.027000000000001</c:v>
                </c:pt>
                <c:pt idx="9853">
                  <c:v>65.027000000000001</c:v>
                </c:pt>
                <c:pt idx="9854">
                  <c:v>65.016000000000005</c:v>
                </c:pt>
                <c:pt idx="9855">
                  <c:v>65.018000000000001</c:v>
                </c:pt>
                <c:pt idx="9856">
                  <c:v>65.019000000000005</c:v>
                </c:pt>
                <c:pt idx="9857">
                  <c:v>65.019000000000005</c:v>
                </c:pt>
                <c:pt idx="9858">
                  <c:v>65.024000000000001</c:v>
                </c:pt>
                <c:pt idx="9859">
                  <c:v>65.033000000000001</c:v>
                </c:pt>
                <c:pt idx="9860">
                  <c:v>65.033000000000001</c:v>
                </c:pt>
                <c:pt idx="9861">
                  <c:v>65.022999999999996</c:v>
                </c:pt>
                <c:pt idx="9862">
                  <c:v>65.022999999999996</c:v>
                </c:pt>
                <c:pt idx="9863">
                  <c:v>65.022000000000006</c:v>
                </c:pt>
                <c:pt idx="9864">
                  <c:v>65.022000000000006</c:v>
                </c:pt>
                <c:pt idx="9865">
                  <c:v>65.021000000000001</c:v>
                </c:pt>
                <c:pt idx="9866">
                  <c:v>65.025999999999996</c:v>
                </c:pt>
                <c:pt idx="9867">
                  <c:v>65.025999999999996</c:v>
                </c:pt>
                <c:pt idx="9868">
                  <c:v>65.024000000000001</c:v>
                </c:pt>
                <c:pt idx="9869">
                  <c:v>65.024000000000001</c:v>
                </c:pt>
                <c:pt idx="9870">
                  <c:v>65.028999999999996</c:v>
                </c:pt>
                <c:pt idx="9871">
                  <c:v>65.028999999999996</c:v>
                </c:pt>
                <c:pt idx="9872">
                  <c:v>65.028999999999996</c:v>
                </c:pt>
                <c:pt idx="9873">
                  <c:v>65.028999999999996</c:v>
                </c:pt>
                <c:pt idx="9874">
                  <c:v>65.031000000000006</c:v>
                </c:pt>
                <c:pt idx="9875">
                  <c:v>65.031000000000006</c:v>
                </c:pt>
                <c:pt idx="9876">
                  <c:v>65.031999999999996</c:v>
                </c:pt>
                <c:pt idx="9877">
                  <c:v>65.021000000000001</c:v>
                </c:pt>
                <c:pt idx="9878">
                  <c:v>65.03</c:v>
                </c:pt>
                <c:pt idx="9879">
                  <c:v>65.03</c:v>
                </c:pt>
                <c:pt idx="9880">
                  <c:v>65.025999999999996</c:v>
                </c:pt>
                <c:pt idx="9881">
                  <c:v>65.034000000000006</c:v>
                </c:pt>
                <c:pt idx="9882">
                  <c:v>65.034000000000006</c:v>
                </c:pt>
                <c:pt idx="9883">
                  <c:v>65.028999999999996</c:v>
                </c:pt>
                <c:pt idx="9884">
                  <c:v>65.028999999999996</c:v>
                </c:pt>
                <c:pt idx="9885">
                  <c:v>65.031000000000006</c:v>
                </c:pt>
                <c:pt idx="9886">
                  <c:v>65.031000000000006</c:v>
                </c:pt>
                <c:pt idx="9887">
                  <c:v>65.027000000000001</c:v>
                </c:pt>
                <c:pt idx="9888">
                  <c:v>65.027000000000001</c:v>
                </c:pt>
                <c:pt idx="9889">
                  <c:v>65.031000000000006</c:v>
                </c:pt>
                <c:pt idx="9890">
                  <c:v>65.031000000000006</c:v>
                </c:pt>
                <c:pt idx="9891">
                  <c:v>65.034999999999997</c:v>
                </c:pt>
                <c:pt idx="9892">
                  <c:v>65.034999999999997</c:v>
                </c:pt>
                <c:pt idx="9893">
                  <c:v>65.034999999999997</c:v>
                </c:pt>
                <c:pt idx="9894">
                  <c:v>65.031000000000006</c:v>
                </c:pt>
                <c:pt idx="9895">
                  <c:v>65.031000000000006</c:v>
                </c:pt>
                <c:pt idx="9896">
                  <c:v>65.027000000000001</c:v>
                </c:pt>
                <c:pt idx="9897">
                  <c:v>65.027000000000001</c:v>
                </c:pt>
                <c:pt idx="9898">
                  <c:v>65.034000000000006</c:v>
                </c:pt>
                <c:pt idx="9899">
                  <c:v>65.034000000000006</c:v>
                </c:pt>
                <c:pt idx="9900">
                  <c:v>65.036000000000001</c:v>
                </c:pt>
                <c:pt idx="9901">
                  <c:v>65.043000000000006</c:v>
                </c:pt>
                <c:pt idx="9902">
                  <c:v>65.037000000000006</c:v>
                </c:pt>
                <c:pt idx="9903">
                  <c:v>65.039000000000001</c:v>
                </c:pt>
                <c:pt idx="9904">
                  <c:v>65.037999999999997</c:v>
                </c:pt>
                <c:pt idx="9905">
                  <c:v>65.040999999999997</c:v>
                </c:pt>
                <c:pt idx="9906">
                  <c:v>65.043999999999997</c:v>
                </c:pt>
                <c:pt idx="9907">
                  <c:v>65.043999999999997</c:v>
                </c:pt>
                <c:pt idx="9908">
                  <c:v>65.039000000000001</c:v>
                </c:pt>
                <c:pt idx="9909">
                  <c:v>65.039000000000001</c:v>
                </c:pt>
                <c:pt idx="9910">
                  <c:v>65.040999999999997</c:v>
                </c:pt>
                <c:pt idx="9911">
                  <c:v>65.040999999999997</c:v>
                </c:pt>
                <c:pt idx="9912">
                  <c:v>65.043999999999997</c:v>
                </c:pt>
                <c:pt idx="9913">
                  <c:v>65.043999999999997</c:v>
                </c:pt>
                <c:pt idx="9914">
                  <c:v>65.039000000000001</c:v>
                </c:pt>
                <c:pt idx="9915">
                  <c:v>65.039000000000001</c:v>
                </c:pt>
                <c:pt idx="9916">
                  <c:v>65.046000000000006</c:v>
                </c:pt>
                <c:pt idx="9917">
                  <c:v>65.046000000000006</c:v>
                </c:pt>
                <c:pt idx="9918">
                  <c:v>65.045000000000002</c:v>
                </c:pt>
                <c:pt idx="9919">
                  <c:v>65.045000000000002</c:v>
                </c:pt>
                <c:pt idx="9920">
                  <c:v>65.040999999999997</c:v>
                </c:pt>
                <c:pt idx="9921">
                  <c:v>65.040999999999997</c:v>
                </c:pt>
                <c:pt idx="9922">
                  <c:v>65.049000000000007</c:v>
                </c:pt>
                <c:pt idx="9923">
                  <c:v>65.049000000000007</c:v>
                </c:pt>
                <c:pt idx="9924">
                  <c:v>65.046999999999997</c:v>
                </c:pt>
                <c:pt idx="9925">
                  <c:v>65.048000000000002</c:v>
                </c:pt>
                <c:pt idx="9926">
                  <c:v>65.046000000000006</c:v>
                </c:pt>
                <c:pt idx="9927">
                  <c:v>65.046000000000006</c:v>
                </c:pt>
                <c:pt idx="9928">
                  <c:v>65.055999999999997</c:v>
                </c:pt>
                <c:pt idx="9929">
                  <c:v>65.055999999999997</c:v>
                </c:pt>
                <c:pt idx="9930">
                  <c:v>65.045000000000002</c:v>
                </c:pt>
                <c:pt idx="9931">
                  <c:v>65.052999999999997</c:v>
                </c:pt>
                <c:pt idx="9932">
                  <c:v>65.049000000000007</c:v>
                </c:pt>
                <c:pt idx="9933">
                  <c:v>65.049000000000007</c:v>
                </c:pt>
                <c:pt idx="9934">
                  <c:v>65.048000000000002</c:v>
                </c:pt>
                <c:pt idx="9935">
                  <c:v>65.057000000000002</c:v>
                </c:pt>
                <c:pt idx="9936">
                  <c:v>65.043000000000006</c:v>
                </c:pt>
                <c:pt idx="9937">
                  <c:v>65.043000000000006</c:v>
                </c:pt>
                <c:pt idx="9938">
                  <c:v>65.052999999999997</c:v>
                </c:pt>
                <c:pt idx="9939">
                  <c:v>65.052999999999997</c:v>
                </c:pt>
                <c:pt idx="9940">
                  <c:v>65.049000000000007</c:v>
                </c:pt>
                <c:pt idx="9941">
                  <c:v>65.049000000000007</c:v>
                </c:pt>
                <c:pt idx="9942">
                  <c:v>65.046999999999997</c:v>
                </c:pt>
                <c:pt idx="9943">
                  <c:v>65.055000000000007</c:v>
                </c:pt>
                <c:pt idx="9944">
                  <c:v>65.051000000000002</c:v>
                </c:pt>
                <c:pt idx="9945">
                  <c:v>65.051000000000002</c:v>
                </c:pt>
                <c:pt idx="9946">
                  <c:v>65.057000000000002</c:v>
                </c:pt>
                <c:pt idx="9947">
                  <c:v>65.057000000000002</c:v>
                </c:pt>
                <c:pt idx="9948">
                  <c:v>65.051000000000002</c:v>
                </c:pt>
                <c:pt idx="9949">
                  <c:v>65.051000000000002</c:v>
                </c:pt>
                <c:pt idx="9950">
                  <c:v>65.052999999999997</c:v>
                </c:pt>
                <c:pt idx="9951">
                  <c:v>65.052999999999997</c:v>
                </c:pt>
                <c:pt idx="9952">
                  <c:v>65.06</c:v>
                </c:pt>
                <c:pt idx="9953">
                  <c:v>65.06</c:v>
                </c:pt>
                <c:pt idx="9954">
                  <c:v>65.063999999999993</c:v>
                </c:pt>
                <c:pt idx="9955">
                  <c:v>65.063999999999993</c:v>
                </c:pt>
                <c:pt idx="9956">
                  <c:v>65.057000000000002</c:v>
                </c:pt>
                <c:pt idx="9957">
                  <c:v>65.052000000000007</c:v>
                </c:pt>
                <c:pt idx="9958">
                  <c:v>65.066999999999993</c:v>
                </c:pt>
                <c:pt idx="9959">
                  <c:v>65.066999999999993</c:v>
                </c:pt>
                <c:pt idx="9960">
                  <c:v>65.052999999999997</c:v>
                </c:pt>
                <c:pt idx="9961">
                  <c:v>65.057000000000002</c:v>
                </c:pt>
                <c:pt idx="9962">
                  <c:v>65.066000000000003</c:v>
                </c:pt>
                <c:pt idx="9963">
                  <c:v>65.063000000000002</c:v>
                </c:pt>
                <c:pt idx="9964">
                  <c:v>65.063000000000002</c:v>
                </c:pt>
                <c:pt idx="9965">
                  <c:v>65.070999999999998</c:v>
                </c:pt>
                <c:pt idx="9966">
                  <c:v>65.064999999999998</c:v>
                </c:pt>
                <c:pt idx="9967">
                  <c:v>65.063000000000002</c:v>
                </c:pt>
                <c:pt idx="9968">
                  <c:v>65.066999999999993</c:v>
                </c:pt>
                <c:pt idx="9969">
                  <c:v>65.066999999999993</c:v>
                </c:pt>
                <c:pt idx="9970">
                  <c:v>65.058000000000007</c:v>
                </c:pt>
                <c:pt idx="9971">
                  <c:v>65.066000000000003</c:v>
                </c:pt>
                <c:pt idx="9972">
                  <c:v>65.066000000000003</c:v>
                </c:pt>
                <c:pt idx="9973">
                  <c:v>65.067999999999998</c:v>
                </c:pt>
                <c:pt idx="9974">
                  <c:v>65.067999999999998</c:v>
                </c:pt>
                <c:pt idx="9975">
                  <c:v>65.072999999999993</c:v>
                </c:pt>
                <c:pt idx="9976">
                  <c:v>65.061999999999998</c:v>
                </c:pt>
                <c:pt idx="9977">
                  <c:v>65.061999999999998</c:v>
                </c:pt>
                <c:pt idx="9978">
                  <c:v>65.064999999999998</c:v>
                </c:pt>
                <c:pt idx="9979">
                  <c:v>65.061000000000007</c:v>
                </c:pt>
                <c:pt idx="9980">
                  <c:v>65.069999999999993</c:v>
                </c:pt>
                <c:pt idx="9981">
                  <c:v>65.067999999999998</c:v>
                </c:pt>
                <c:pt idx="9982">
                  <c:v>65.072999999999993</c:v>
                </c:pt>
                <c:pt idx="9983">
                  <c:v>65.072999999999993</c:v>
                </c:pt>
                <c:pt idx="9984">
                  <c:v>65.073999999999998</c:v>
                </c:pt>
                <c:pt idx="9985">
                  <c:v>65.073999999999998</c:v>
                </c:pt>
                <c:pt idx="9986">
                  <c:v>65.070999999999998</c:v>
                </c:pt>
                <c:pt idx="9987">
                  <c:v>65.070999999999998</c:v>
                </c:pt>
                <c:pt idx="9988">
                  <c:v>65.075000000000003</c:v>
                </c:pt>
                <c:pt idx="9989">
                  <c:v>65.075000000000003</c:v>
                </c:pt>
                <c:pt idx="9990">
                  <c:v>65.069000000000003</c:v>
                </c:pt>
                <c:pt idx="9991">
                  <c:v>65.075000000000003</c:v>
                </c:pt>
                <c:pt idx="9992">
                  <c:v>65.075000000000003</c:v>
                </c:pt>
                <c:pt idx="9993">
                  <c:v>65.069999999999993</c:v>
                </c:pt>
                <c:pt idx="9994">
                  <c:v>65.069999999999993</c:v>
                </c:pt>
                <c:pt idx="9995">
                  <c:v>65.075000000000003</c:v>
                </c:pt>
                <c:pt idx="9996">
                  <c:v>65.075000000000003</c:v>
                </c:pt>
                <c:pt idx="9997">
                  <c:v>65.075000000000003</c:v>
                </c:pt>
                <c:pt idx="9998">
                  <c:v>65.072000000000003</c:v>
                </c:pt>
                <c:pt idx="9999">
                  <c:v>65.070999999999998</c:v>
                </c:pt>
                <c:pt idx="10000">
                  <c:v>65.070999999999998</c:v>
                </c:pt>
                <c:pt idx="10001">
                  <c:v>65.075000000000003</c:v>
                </c:pt>
                <c:pt idx="10002">
                  <c:v>65.078999999999994</c:v>
                </c:pt>
                <c:pt idx="10003">
                  <c:v>65.069000000000003</c:v>
                </c:pt>
                <c:pt idx="10004">
                  <c:v>65.069000000000003</c:v>
                </c:pt>
                <c:pt idx="10005">
                  <c:v>65.081000000000003</c:v>
                </c:pt>
                <c:pt idx="10006">
                  <c:v>65.081000000000003</c:v>
                </c:pt>
                <c:pt idx="10007">
                  <c:v>65.075999999999993</c:v>
                </c:pt>
                <c:pt idx="10008">
                  <c:v>65.075999999999993</c:v>
                </c:pt>
                <c:pt idx="10009">
                  <c:v>65.075999999999993</c:v>
                </c:pt>
                <c:pt idx="10010">
                  <c:v>65.075999999999993</c:v>
                </c:pt>
                <c:pt idx="10011">
                  <c:v>65.063999999999993</c:v>
                </c:pt>
                <c:pt idx="10012">
                  <c:v>65.076999999999998</c:v>
                </c:pt>
                <c:pt idx="10013">
                  <c:v>65.072999999999993</c:v>
                </c:pt>
                <c:pt idx="10014">
                  <c:v>65.072999999999993</c:v>
                </c:pt>
                <c:pt idx="10015">
                  <c:v>65.078000000000003</c:v>
                </c:pt>
                <c:pt idx="10016">
                  <c:v>65.075999999999993</c:v>
                </c:pt>
                <c:pt idx="10017">
                  <c:v>65.075999999999993</c:v>
                </c:pt>
                <c:pt idx="10018">
                  <c:v>65.084999999999994</c:v>
                </c:pt>
                <c:pt idx="10019">
                  <c:v>65.075999999999993</c:v>
                </c:pt>
                <c:pt idx="10020">
                  <c:v>65.067999999999998</c:v>
                </c:pt>
                <c:pt idx="10021">
                  <c:v>65.067999999999998</c:v>
                </c:pt>
                <c:pt idx="10022">
                  <c:v>65.078999999999994</c:v>
                </c:pt>
                <c:pt idx="10023">
                  <c:v>65.078999999999994</c:v>
                </c:pt>
                <c:pt idx="10024">
                  <c:v>65.076999999999998</c:v>
                </c:pt>
                <c:pt idx="10025">
                  <c:v>65.081999999999994</c:v>
                </c:pt>
                <c:pt idx="10026">
                  <c:v>65.08</c:v>
                </c:pt>
                <c:pt idx="10027">
                  <c:v>65.09</c:v>
                </c:pt>
                <c:pt idx="10028">
                  <c:v>65.09</c:v>
                </c:pt>
                <c:pt idx="10029">
                  <c:v>65.09</c:v>
                </c:pt>
                <c:pt idx="10030">
                  <c:v>65.081000000000003</c:v>
                </c:pt>
                <c:pt idx="10031">
                  <c:v>65.081000000000003</c:v>
                </c:pt>
                <c:pt idx="10032">
                  <c:v>65.084000000000003</c:v>
                </c:pt>
                <c:pt idx="10033">
                  <c:v>65.084000000000003</c:v>
                </c:pt>
                <c:pt idx="10034">
                  <c:v>65.088999999999999</c:v>
                </c:pt>
                <c:pt idx="10035">
                  <c:v>65.084999999999994</c:v>
                </c:pt>
                <c:pt idx="10036">
                  <c:v>65.084999999999994</c:v>
                </c:pt>
                <c:pt idx="10037">
                  <c:v>65.088999999999999</c:v>
                </c:pt>
                <c:pt idx="10038">
                  <c:v>65.088999999999999</c:v>
                </c:pt>
                <c:pt idx="10039">
                  <c:v>65.084999999999994</c:v>
                </c:pt>
                <c:pt idx="10040">
                  <c:v>65.084999999999994</c:v>
                </c:pt>
                <c:pt idx="10041">
                  <c:v>65.093000000000004</c:v>
                </c:pt>
                <c:pt idx="10042">
                  <c:v>65.093000000000004</c:v>
                </c:pt>
                <c:pt idx="10043">
                  <c:v>65.082999999999998</c:v>
                </c:pt>
                <c:pt idx="10044">
                  <c:v>65.082999999999998</c:v>
                </c:pt>
                <c:pt idx="10045">
                  <c:v>65.093000000000004</c:v>
                </c:pt>
                <c:pt idx="10046">
                  <c:v>65.093000000000004</c:v>
                </c:pt>
                <c:pt idx="10047">
                  <c:v>65.093000000000004</c:v>
                </c:pt>
                <c:pt idx="10048">
                  <c:v>65.093000000000004</c:v>
                </c:pt>
                <c:pt idx="10049">
                  <c:v>65.087000000000003</c:v>
                </c:pt>
                <c:pt idx="10050">
                  <c:v>65.087000000000003</c:v>
                </c:pt>
                <c:pt idx="10051">
                  <c:v>65.099000000000004</c:v>
                </c:pt>
                <c:pt idx="10052">
                  <c:v>65.09</c:v>
                </c:pt>
                <c:pt idx="10053">
                  <c:v>65.090999999999994</c:v>
                </c:pt>
                <c:pt idx="10054">
                  <c:v>65.091999999999999</c:v>
                </c:pt>
                <c:pt idx="10055">
                  <c:v>65.091999999999999</c:v>
                </c:pt>
                <c:pt idx="10056">
                  <c:v>65.085999999999999</c:v>
                </c:pt>
                <c:pt idx="10057">
                  <c:v>65.091999999999999</c:v>
                </c:pt>
                <c:pt idx="10058">
                  <c:v>65.091999999999999</c:v>
                </c:pt>
                <c:pt idx="10059">
                  <c:v>65.090999999999994</c:v>
                </c:pt>
                <c:pt idx="10060">
                  <c:v>65.090999999999994</c:v>
                </c:pt>
                <c:pt idx="10061">
                  <c:v>65.100999999999999</c:v>
                </c:pt>
                <c:pt idx="10062">
                  <c:v>65.100999999999999</c:v>
                </c:pt>
                <c:pt idx="10063">
                  <c:v>65.096000000000004</c:v>
                </c:pt>
                <c:pt idx="10064">
                  <c:v>65.096000000000004</c:v>
                </c:pt>
                <c:pt idx="10065">
                  <c:v>65.099999999999994</c:v>
                </c:pt>
                <c:pt idx="10066">
                  <c:v>65.102000000000004</c:v>
                </c:pt>
                <c:pt idx="10067">
                  <c:v>65.102000000000004</c:v>
                </c:pt>
                <c:pt idx="10068">
                  <c:v>65.105000000000004</c:v>
                </c:pt>
                <c:pt idx="10069">
                  <c:v>65.103999999999999</c:v>
                </c:pt>
                <c:pt idx="10070">
                  <c:v>65.103999999999999</c:v>
                </c:pt>
                <c:pt idx="10071">
                  <c:v>65.099000000000004</c:v>
                </c:pt>
                <c:pt idx="10072">
                  <c:v>65.099000000000004</c:v>
                </c:pt>
                <c:pt idx="10073">
                  <c:v>65.106999999999999</c:v>
                </c:pt>
                <c:pt idx="10074">
                  <c:v>65.106999999999999</c:v>
                </c:pt>
                <c:pt idx="10075">
                  <c:v>65.102000000000004</c:v>
                </c:pt>
                <c:pt idx="10076">
                  <c:v>65.096000000000004</c:v>
                </c:pt>
                <c:pt idx="10077">
                  <c:v>65.096000000000004</c:v>
                </c:pt>
                <c:pt idx="10078">
                  <c:v>65.105000000000004</c:v>
                </c:pt>
                <c:pt idx="10079">
                  <c:v>65.105000000000004</c:v>
                </c:pt>
                <c:pt idx="10080">
                  <c:v>65.103999999999999</c:v>
                </c:pt>
                <c:pt idx="10081">
                  <c:v>65.099999999999994</c:v>
                </c:pt>
                <c:pt idx="10082">
                  <c:v>65.102999999999994</c:v>
                </c:pt>
                <c:pt idx="10083">
                  <c:v>65.105999999999995</c:v>
                </c:pt>
                <c:pt idx="10084">
                  <c:v>65.105999999999995</c:v>
                </c:pt>
                <c:pt idx="10085">
                  <c:v>65.105999999999995</c:v>
                </c:pt>
                <c:pt idx="10086">
                  <c:v>65.099999999999994</c:v>
                </c:pt>
                <c:pt idx="10087">
                  <c:v>65.099999999999994</c:v>
                </c:pt>
                <c:pt idx="10088">
                  <c:v>65.103999999999999</c:v>
                </c:pt>
                <c:pt idx="10089">
                  <c:v>65.103999999999999</c:v>
                </c:pt>
                <c:pt idx="10090">
                  <c:v>65.103999999999999</c:v>
                </c:pt>
                <c:pt idx="10091">
                  <c:v>65.111000000000004</c:v>
                </c:pt>
                <c:pt idx="10092">
                  <c:v>65.111000000000004</c:v>
                </c:pt>
                <c:pt idx="10093">
                  <c:v>65.103999999999999</c:v>
                </c:pt>
                <c:pt idx="10094">
                  <c:v>65.103999999999999</c:v>
                </c:pt>
                <c:pt idx="10095">
                  <c:v>65.111000000000004</c:v>
                </c:pt>
                <c:pt idx="10096">
                  <c:v>65.108000000000004</c:v>
                </c:pt>
                <c:pt idx="10097">
                  <c:v>65.108000000000004</c:v>
                </c:pt>
                <c:pt idx="10098">
                  <c:v>65.117000000000004</c:v>
                </c:pt>
                <c:pt idx="10099">
                  <c:v>65.117000000000004</c:v>
                </c:pt>
                <c:pt idx="10100">
                  <c:v>65.117000000000004</c:v>
                </c:pt>
                <c:pt idx="10101">
                  <c:v>65.114999999999995</c:v>
                </c:pt>
                <c:pt idx="10102">
                  <c:v>65.105000000000004</c:v>
                </c:pt>
                <c:pt idx="10103">
                  <c:v>65.120999999999995</c:v>
                </c:pt>
                <c:pt idx="10104">
                  <c:v>65.117000000000004</c:v>
                </c:pt>
                <c:pt idx="10105">
                  <c:v>65.117000000000004</c:v>
                </c:pt>
                <c:pt idx="10106">
                  <c:v>65.11</c:v>
                </c:pt>
                <c:pt idx="10107">
                  <c:v>65.11</c:v>
                </c:pt>
                <c:pt idx="10108">
                  <c:v>65.108999999999995</c:v>
                </c:pt>
                <c:pt idx="10109">
                  <c:v>65.113</c:v>
                </c:pt>
                <c:pt idx="10110">
                  <c:v>65.113</c:v>
                </c:pt>
                <c:pt idx="10111">
                  <c:v>65.123999999999995</c:v>
                </c:pt>
                <c:pt idx="10112">
                  <c:v>65.11</c:v>
                </c:pt>
                <c:pt idx="10113">
                  <c:v>65.117999999999995</c:v>
                </c:pt>
                <c:pt idx="10114">
                  <c:v>65.128</c:v>
                </c:pt>
                <c:pt idx="10115">
                  <c:v>65.128</c:v>
                </c:pt>
                <c:pt idx="10116">
                  <c:v>65.111000000000004</c:v>
                </c:pt>
                <c:pt idx="10117">
                  <c:v>65.111000000000004</c:v>
                </c:pt>
                <c:pt idx="10118">
                  <c:v>65.108999999999995</c:v>
                </c:pt>
                <c:pt idx="10119">
                  <c:v>65.108999999999995</c:v>
                </c:pt>
                <c:pt idx="10120">
                  <c:v>65.126000000000005</c:v>
                </c:pt>
                <c:pt idx="10121">
                  <c:v>65.126000000000005</c:v>
                </c:pt>
                <c:pt idx="10122">
                  <c:v>65.12</c:v>
                </c:pt>
                <c:pt idx="10123">
                  <c:v>65.117999999999995</c:v>
                </c:pt>
                <c:pt idx="10124">
                  <c:v>65.126000000000005</c:v>
                </c:pt>
                <c:pt idx="10125">
                  <c:v>65.119</c:v>
                </c:pt>
                <c:pt idx="10126">
                  <c:v>65.119</c:v>
                </c:pt>
                <c:pt idx="10127">
                  <c:v>65.131</c:v>
                </c:pt>
                <c:pt idx="10128">
                  <c:v>65.128</c:v>
                </c:pt>
                <c:pt idx="10129">
                  <c:v>65.128</c:v>
                </c:pt>
                <c:pt idx="10130">
                  <c:v>65.119</c:v>
                </c:pt>
                <c:pt idx="10131">
                  <c:v>65.119</c:v>
                </c:pt>
                <c:pt idx="10132">
                  <c:v>65.132999999999996</c:v>
                </c:pt>
                <c:pt idx="10133">
                  <c:v>65.128</c:v>
                </c:pt>
                <c:pt idx="10134">
                  <c:v>65.128</c:v>
                </c:pt>
                <c:pt idx="10135">
                  <c:v>65.128</c:v>
                </c:pt>
                <c:pt idx="10136">
                  <c:v>65.128</c:v>
                </c:pt>
                <c:pt idx="10137">
                  <c:v>65.132999999999996</c:v>
                </c:pt>
                <c:pt idx="10138">
                  <c:v>65.137</c:v>
                </c:pt>
                <c:pt idx="10139">
                  <c:v>65.123000000000005</c:v>
                </c:pt>
                <c:pt idx="10140">
                  <c:v>65.135000000000005</c:v>
                </c:pt>
                <c:pt idx="10141">
                  <c:v>65.135000000000005</c:v>
                </c:pt>
                <c:pt idx="10142">
                  <c:v>65.126000000000005</c:v>
                </c:pt>
                <c:pt idx="10143">
                  <c:v>65.128</c:v>
                </c:pt>
                <c:pt idx="10144">
                  <c:v>65.128</c:v>
                </c:pt>
                <c:pt idx="10145">
                  <c:v>65.13</c:v>
                </c:pt>
                <c:pt idx="10146">
                  <c:v>65.13</c:v>
                </c:pt>
                <c:pt idx="10147">
                  <c:v>65.138000000000005</c:v>
                </c:pt>
                <c:pt idx="10148">
                  <c:v>65.138000000000005</c:v>
                </c:pt>
                <c:pt idx="10149">
                  <c:v>65.128</c:v>
                </c:pt>
                <c:pt idx="10150">
                  <c:v>65.128</c:v>
                </c:pt>
                <c:pt idx="10151">
                  <c:v>65.141999999999996</c:v>
                </c:pt>
                <c:pt idx="10152">
                  <c:v>65.141999999999996</c:v>
                </c:pt>
                <c:pt idx="10153">
                  <c:v>65.135999999999996</c:v>
                </c:pt>
                <c:pt idx="10154">
                  <c:v>65.135999999999996</c:v>
                </c:pt>
                <c:pt idx="10155">
                  <c:v>65.126999999999995</c:v>
                </c:pt>
                <c:pt idx="10156">
                  <c:v>65.135000000000005</c:v>
                </c:pt>
                <c:pt idx="10157">
                  <c:v>65.135000000000005</c:v>
                </c:pt>
                <c:pt idx="10158">
                  <c:v>65.144000000000005</c:v>
                </c:pt>
                <c:pt idx="10159">
                  <c:v>65.132999999999996</c:v>
                </c:pt>
                <c:pt idx="10160">
                  <c:v>65.141999999999996</c:v>
                </c:pt>
                <c:pt idx="10161">
                  <c:v>65.141999999999996</c:v>
                </c:pt>
                <c:pt idx="10162">
                  <c:v>65.141000000000005</c:v>
                </c:pt>
                <c:pt idx="10163">
                  <c:v>65.146000000000001</c:v>
                </c:pt>
                <c:pt idx="10164">
                  <c:v>65.141999999999996</c:v>
                </c:pt>
                <c:pt idx="10165">
                  <c:v>65.141999999999996</c:v>
                </c:pt>
                <c:pt idx="10166">
                  <c:v>65.137</c:v>
                </c:pt>
                <c:pt idx="10167">
                  <c:v>65.147999999999996</c:v>
                </c:pt>
                <c:pt idx="10168">
                  <c:v>65.147999999999996</c:v>
                </c:pt>
                <c:pt idx="10169">
                  <c:v>65.135000000000005</c:v>
                </c:pt>
                <c:pt idx="10170">
                  <c:v>65.135000000000005</c:v>
                </c:pt>
                <c:pt idx="10171">
                  <c:v>65.138999999999996</c:v>
                </c:pt>
                <c:pt idx="10172">
                  <c:v>65.14</c:v>
                </c:pt>
                <c:pt idx="10173">
                  <c:v>65.147000000000006</c:v>
                </c:pt>
                <c:pt idx="10174">
                  <c:v>65.147000000000006</c:v>
                </c:pt>
                <c:pt idx="10175">
                  <c:v>65.134</c:v>
                </c:pt>
                <c:pt idx="10176">
                  <c:v>65.134</c:v>
                </c:pt>
                <c:pt idx="10177">
                  <c:v>65.144000000000005</c:v>
                </c:pt>
                <c:pt idx="10178">
                  <c:v>65.141000000000005</c:v>
                </c:pt>
                <c:pt idx="10179">
                  <c:v>65.141000000000005</c:v>
                </c:pt>
                <c:pt idx="10180">
                  <c:v>65.153000000000006</c:v>
                </c:pt>
                <c:pt idx="10181">
                  <c:v>65.150000000000006</c:v>
                </c:pt>
                <c:pt idx="10182">
                  <c:v>65.150000000000006</c:v>
                </c:pt>
                <c:pt idx="10183">
                  <c:v>65.150999999999996</c:v>
                </c:pt>
                <c:pt idx="10184">
                  <c:v>65.150999999999996</c:v>
                </c:pt>
                <c:pt idx="10185">
                  <c:v>65.144999999999996</c:v>
                </c:pt>
                <c:pt idx="10186">
                  <c:v>65.149000000000001</c:v>
                </c:pt>
                <c:pt idx="10187">
                  <c:v>65.155000000000001</c:v>
                </c:pt>
                <c:pt idx="10188">
                  <c:v>65.155000000000001</c:v>
                </c:pt>
                <c:pt idx="10189">
                  <c:v>65.149000000000001</c:v>
                </c:pt>
                <c:pt idx="10190">
                  <c:v>65.147999999999996</c:v>
                </c:pt>
                <c:pt idx="10191">
                  <c:v>65.147999999999996</c:v>
                </c:pt>
                <c:pt idx="10192">
                  <c:v>65.149000000000001</c:v>
                </c:pt>
                <c:pt idx="10193">
                  <c:v>65.149000000000001</c:v>
                </c:pt>
                <c:pt idx="10194">
                  <c:v>65.161000000000001</c:v>
                </c:pt>
                <c:pt idx="10195">
                  <c:v>65.161000000000001</c:v>
                </c:pt>
                <c:pt idx="10196">
                  <c:v>65.153000000000006</c:v>
                </c:pt>
                <c:pt idx="10197">
                  <c:v>65.153000000000006</c:v>
                </c:pt>
                <c:pt idx="10198">
                  <c:v>65.162000000000006</c:v>
                </c:pt>
                <c:pt idx="10199">
                  <c:v>65.158000000000001</c:v>
                </c:pt>
                <c:pt idx="10200">
                  <c:v>65.153999999999996</c:v>
                </c:pt>
                <c:pt idx="10201">
                  <c:v>65.153999999999996</c:v>
                </c:pt>
                <c:pt idx="10202">
                  <c:v>65.16</c:v>
                </c:pt>
                <c:pt idx="10203">
                  <c:v>65.164000000000001</c:v>
                </c:pt>
                <c:pt idx="10204">
                  <c:v>65.155000000000001</c:v>
                </c:pt>
                <c:pt idx="10205">
                  <c:v>65.155000000000001</c:v>
                </c:pt>
                <c:pt idx="10206">
                  <c:v>65.162999999999997</c:v>
                </c:pt>
                <c:pt idx="10207">
                  <c:v>65.16</c:v>
                </c:pt>
                <c:pt idx="10208">
                  <c:v>65.16</c:v>
                </c:pt>
                <c:pt idx="10209">
                  <c:v>65.159000000000006</c:v>
                </c:pt>
                <c:pt idx="10210">
                  <c:v>65.161000000000001</c:v>
                </c:pt>
                <c:pt idx="10211">
                  <c:v>65.161000000000001</c:v>
                </c:pt>
                <c:pt idx="10212">
                  <c:v>65.161000000000001</c:v>
                </c:pt>
                <c:pt idx="10213">
                  <c:v>65.162000000000006</c:v>
                </c:pt>
                <c:pt idx="10214">
                  <c:v>65.162000000000006</c:v>
                </c:pt>
                <c:pt idx="10215">
                  <c:v>65.16</c:v>
                </c:pt>
                <c:pt idx="10216">
                  <c:v>65.164000000000001</c:v>
                </c:pt>
                <c:pt idx="10217">
                  <c:v>65.164000000000001</c:v>
                </c:pt>
                <c:pt idx="10218">
                  <c:v>65.168000000000006</c:v>
                </c:pt>
                <c:pt idx="10219">
                  <c:v>65.164000000000001</c:v>
                </c:pt>
                <c:pt idx="10220">
                  <c:v>65.168999999999997</c:v>
                </c:pt>
                <c:pt idx="10221">
                  <c:v>65.16</c:v>
                </c:pt>
                <c:pt idx="10222">
                  <c:v>65.168000000000006</c:v>
                </c:pt>
                <c:pt idx="10223">
                  <c:v>65.168000000000006</c:v>
                </c:pt>
                <c:pt idx="10224">
                  <c:v>65.161000000000001</c:v>
                </c:pt>
                <c:pt idx="10225">
                  <c:v>65.161000000000001</c:v>
                </c:pt>
                <c:pt idx="10226">
                  <c:v>65.168000000000006</c:v>
                </c:pt>
                <c:pt idx="10227">
                  <c:v>65.168999999999997</c:v>
                </c:pt>
                <c:pt idx="10228">
                  <c:v>65.168999999999997</c:v>
                </c:pt>
                <c:pt idx="10229">
                  <c:v>65.162000000000006</c:v>
                </c:pt>
                <c:pt idx="10230">
                  <c:v>65.173000000000002</c:v>
                </c:pt>
                <c:pt idx="10231">
                  <c:v>65.173000000000002</c:v>
                </c:pt>
                <c:pt idx="10232">
                  <c:v>65.162999999999997</c:v>
                </c:pt>
                <c:pt idx="10233">
                  <c:v>65.174999999999997</c:v>
                </c:pt>
                <c:pt idx="10234">
                  <c:v>65.167000000000002</c:v>
                </c:pt>
                <c:pt idx="10235">
                  <c:v>65.167000000000002</c:v>
                </c:pt>
                <c:pt idx="10236">
                  <c:v>65.174999999999997</c:v>
                </c:pt>
                <c:pt idx="10237">
                  <c:v>65.174999999999997</c:v>
                </c:pt>
                <c:pt idx="10238">
                  <c:v>65.164000000000001</c:v>
                </c:pt>
                <c:pt idx="10239">
                  <c:v>65.173000000000002</c:v>
                </c:pt>
                <c:pt idx="10240">
                  <c:v>65.173000000000002</c:v>
                </c:pt>
                <c:pt idx="10241">
                  <c:v>65.171000000000006</c:v>
                </c:pt>
                <c:pt idx="10242">
                  <c:v>65.171000000000006</c:v>
                </c:pt>
                <c:pt idx="10243">
                  <c:v>65.180999999999997</c:v>
                </c:pt>
                <c:pt idx="10244">
                  <c:v>65.180999999999997</c:v>
                </c:pt>
                <c:pt idx="10245">
                  <c:v>65.174000000000007</c:v>
                </c:pt>
                <c:pt idx="10246">
                  <c:v>65.174000000000007</c:v>
                </c:pt>
                <c:pt idx="10247">
                  <c:v>65.183999999999997</c:v>
                </c:pt>
                <c:pt idx="10248">
                  <c:v>65.17</c:v>
                </c:pt>
                <c:pt idx="10249">
                  <c:v>65.176000000000002</c:v>
                </c:pt>
                <c:pt idx="10250">
                  <c:v>65.177000000000007</c:v>
                </c:pt>
                <c:pt idx="10251">
                  <c:v>65.177000000000007</c:v>
                </c:pt>
                <c:pt idx="10252">
                  <c:v>65.183999999999997</c:v>
                </c:pt>
                <c:pt idx="10253">
                  <c:v>65.183999999999997</c:v>
                </c:pt>
                <c:pt idx="10254">
                  <c:v>65.174000000000007</c:v>
                </c:pt>
                <c:pt idx="10255">
                  <c:v>65.174000000000007</c:v>
                </c:pt>
                <c:pt idx="10256">
                  <c:v>65.180000000000007</c:v>
                </c:pt>
                <c:pt idx="10257">
                  <c:v>65.180000000000007</c:v>
                </c:pt>
                <c:pt idx="10258">
                  <c:v>65.180000000000007</c:v>
                </c:pt>
                <c:pt idx="10259">
                  <c:v>65.180000000000007</c:v>
                </c:pt>
                <c:pt idx="10260">
                  <c:v>65.180999999999997</c:v>
                </c:pt>
                <c:pt idx="10261">
                  <c:v>65.180999999999997</c:v>
                </c:pt>
                <c:pt idx="10262">
                  <c:v>65.177000000000007</c:v>
                </c:pt>
                <c:pt idx="10263">
                  <c:v>65.183999999999997</c:v>
                </c:pt>
                <c:pt idx="10264">
                  <c:v>65.180000000000007</c:v>
                </c:pt>
                <c:pt idx="10265">
                  <c:v>65.182000000000002</c:v>
                </c:pt>
                <c:pt idx="10266">
                  <c:v>65.186999999999998</c:v>
                </c:pt>
                <c:pt idx="10267">
                  <c:v>65.183999999999997</c:v>
                </c:pt>
                <c:pt idx="10268">
                  <c:v>65.174999999999997</c:v>
                </c:pt>
                <c:pt idx="10269">
                  <c:v>65.174999999999997</c:v>
                </c:pt>
                <c:pt idx="10270">
                  <c:v>65.186999999999998</c:v>
                </c:pt>
                <c:pt idx="10271">
                  <c:v>65.186999999999998</c:v>
                </c:pt>
                <c:pt idx="10272">
                  <c:v>65.180999999999997</c:v>
                </c:pt>
                <c:pt idx="10273">
                  <c:v>65.19</c:v>
                </c:pt>
                <c:pt idx="10274">
                  <c:v>65.186999999999998</c:v>
                </c:pt>
                <c:pt idx="10275">
                  <c:v>65.186999999999998</c:v>
                </c:pt>
                <c:pt idx="10276">
                  <c:v>65.185000000000002</c:v>
                </c:pt>
                <c:pt idx="10277">
                  <c:v>65.185000000000002</c:v>
                </c:pt>
                <c:pt idx="10278">
                  <c:v>65.188000000000002</c:v>
                </c:pt>
                <c:pt idx="10279">
                  <c:v>65.188000000000002</c:v>
                </c:pt>
                <c:pt idx="10280">
                  <c:v>65.197999999999993</c:v>
                </c:pt>
                <c:pt idx="10281">
                  <c:v>65.194999999999993</c:v>
                </c:pt>
                <c:pt idx="10282">
                  <c:v>65.183999999999997</c:v>
                </c:pt>
                <c:pt idx="10283">
                  <c:v>65.191000000000003</c:v>
                </c:pt>
                <c:pt idx="10284">
                  <c:v>65.191000000000003</c:v>
                </c:pt>
                <c:pt idx="10285">
                  <c:v>65.188999999999993</c:v>
                </c:pt>
                <c:pt idx="10286">
                  <c:v>65.188999999999993</c:v>
                </c:pt>
                <c:pt idx="10287">
                  <c:v>65.19</c:v>
                </c:pt>
                <c:pt idx="10288">
                  <c:v>65.19</c:v>
                </c:pt>
                <c:pt idx="10289">
                  <c:v>65.186000000000007</c:v>
                </c:pt>
                <c:pt idx="10290">
                  <c:v>65.195999999999998</c:v>
                </c:pt>
                <c:pt idx="10291">
                  <c:v>65.195999999999998</c:v>
                </c:pt>
                <c:pt idx="10292">
                  <c:v>65.198999999999998</c:v>
                </c:pt>
                <c:pt idx="10293">
                  <c:v>65.195999999999998</c:v>
                </c:pt>
                <c:pt idx="10294">
                  <c:v>65.194000000000003</c:v>
                </c:pt>
                <c:pt idx="10295">
                  <c:v>65.19</c:v>
                </c:pt>
                <c:pt idx="10296">
                  <c:v>65.19</c:v>
                </c:pt>
                <c:pt idx="10297">
                  <c:v>65.197000000000003</c:v>
                </c:pt>
                <c:pt idx="10298">
                  <c:v>65.197000000000003</c:v>
                </c:pt>
                <c:pt idx="10299">
                  <c:v>65.186000000000007</c:v>
                </c:pt>
                <c:pt idx="10300">
                  <c:v>65.206000000000003</c:v>
                </c:pt>
                <c:pt idx="10301">
                  <c:v>65.197000000000003</c:v>
                </c:pt>
                <c:pt idx="10302">
                  <c:v>65.197000000000003</c:v>
                </c:pt>
                <c:pt idx="10303">
                  <c:v>65.201999999999998</c:v>
                </c:pt>
                <c:pt idx="10304">
                  <c:v>65.204999999999998</c:v>
                </c:pt>
                <c:pt idx="10305">
                  <c:v>65.2</c:v>
                </c:pt>
                <c:pt idx="10306">
                  <c:v>65.2</c:v>
                </c:pt>
                <c:pt idx="10307">
                  <c:v>65.195999999999998</c:v>
                </c:pt>
                <c:pt idx="10308">
                  <c:v>65.195999999999998</c:v>
                </c:pt>
                <c:pt idx="10309">
                  <c:v>65.200999999999993</c:v>
                </c:pt>
                <c:pt idx="10310">
                  <c:v>65.207999999999998</c:v>
                </c:pt>
                <c:pt idx="10311">
                  <c:v>65.207999999999998</c:v>
                </c:pt>
                <c:pt idx="10312">
                  <c:v>65.215000000000003</c:v>
                </c:pt>
                <c:pt idx="10313">
                  <c:v>65.206000000000003</c:v>
                </c:pt>
                <c:pt idx="10314">
                  <c:v>65.206000000000003</c:v>
                </c:pt>
                <c:pt idx="10315">
                  <c:v>65.197999999999993</c:v>
                </c:pt>
                <c:pt idx="10316">
                  <c:v>65.209000000000003</c:v>
                </c:pt>
                <c:pt idx="10317">
                  <c:v>65.207999999999998</c:v>
                </c:pt>
                <c:pt idx="10318">
                  <c:v>65.200999999999993</c:v>
                </c:pt>
                <c:pt idx="10319">
                  <c:v>65.204999999999998</c:v>
                </c:pt>
                <c:pt idx="10320">
                  <c:v>65.204999999999998</c:v>
                </c:pt>
                <c:pt idx="10321">
                  <c:v>65.200999999999993</c:v>
                </c:pt>
                <c:pt idx="10322">
                  <c:v>65.200999999999993</c:v>
                </c:pt>
                <c:pt idx="10323">
                  <c:v>65.206999999999994</c:v>
                </c:pt>
                <c:pt idx="10324">
                  <c:v>65.204999999999998</c:v>
                </c:pt>
                <c:pt idx="10325">
                  <c:v>65.203000000000003</c:v>
                </c:pt>
                <c:pt idx="10326">
                  <c:v>65.203000000000003</c:v>
                </c:pt>
                <c:pt idx="10327">
                  <c:v>65.197999999999993</c:v>
                </c:pt>
                <c:pt idx="10328">
                  <c:v>65.197999999999993</c:v>
                </c:pt>
                <c:pt idx="10329">
                  <c:v>65.206999999999994</c:v>
                </c:pt>
                <c:pt idx="10330">
                  <c:v>65.207999999999998</c:v>
                </c:pt>
                <c:pt idx="10331">
                  <c:v>65.209999999999994</c:v>
                </c:pt>
                <c:pt idx="10332">
                  <c:v>65.209999999999994</c:v>
                </c:pt>
                <c:pt idx="10333">
                  <c:v>65.215999999999994</c:v>
                </c:pt>
                <c:pt idx="10334">
                  <c:v>65.204999999999998</c:v>
                </c:pt>
                <c:pt idx="10335">
                  <c:v>65.204999999999998</c:v>
                </c:pt>
                <c:pt idx="10336">
                  <c:v>65.212000000000003</c:v>
                </c:pt>
                <c:pt idx="10337">
                  <c:v>65.212000000000003</c:v>
                </c:pt>
                <c:pt idx="10338">
                  <c:v>65.209999999999994</c:v>
                </c:pt>
                <c:pt idx="10339">
                  <c:v>65.222999999999999</c:v>
                </c:pt>
                <c:pt idx="10340">
                  <c:v>65.222999999999999</c:v>
                </c:pt>
                <c:pt idx="10341">
                  <c:v>65.222999999999999</c:v>
                </c:pt>
                <c:pt idx="10342">
                  <c:v>65.222999999999999</c:v>
                </c:pt>
                <c:pt idx="10343">
                  <c:v>65.225999999999999</c:v>
                </c:pt>
                <c:pt idx="10344">
                  <c:v>65.216999999999999</c:v>
                </c:pt>
                <c:pt idx="10345">
                  <c:v>65.216999999999999</c:v>
                </c:pt>
                <c:pt idx="10346">
                  <c:v>65.222999999999999</c:v>
                </c:pt>
                <c:pt idx="10347">
                  <c:v>65.221000000000004</c:v>
                </c:pt>
                <c:pt idx="10348">
                  <c:v>65.221000000000004</c:v>
                </c:pt>
                <c:pt idx="10349">
                  <c:v>65.228999999999999</c:v>
                </c:pt>
                <c:pt idx="10350">
                  <c:v>65.22</c:v>
                </c:pt>
                <c:pt idx="10351">
                  <c:v>65.221000000000004</c:v>
                </c:pt>
                <c:pt idx="10352">
                  <c:v>65.216999999999999</c:v>
                </c:pt>
                <c:pt idx="10353">
                  <c:v>65.221000000000004</c:v>
                </c:pt>
                <c:pt idx="10354">
                  <c:v>65.221000000000004</c:v>
                </c:pt>
                <c:pt idx="10355">
                  <c:v>65.215999999999994</c:v>
                </c:pt>
                <c:pt idx="10356">
                  <c:v>65.218999999999994</c:v>
                </c:pt>
                <c:pt idx="10357">
                  <c:v>65.218999999999994</c:v>
                </c:pt>
                <c:pt idx="10358">
                  <c:v>65.216999999999999</c:v>
                </c:pt>
                <c:pt idx="10359">
                  <c:v>65.221999999999994</c:v>
                </c:pt>
                <c:pt idx="10360">
                  <c:v>65.221999999999994</c:v>
                </c:pt>
                <c:pt idx="10361">
                  <c:v>65.225999999999999</c:v>
                </c:pt>
                <c:pt idx="10362">
                  <c:v>65.222999999999999</c:v>
                </c:pt>
                <c:pt idx="10363">
                  <c:v>65.236000000000004</c:v>
                </c:pt>
                <c:pt idx="10364">
                  <c:v>65.236000000000004</c:v>
                </c:pt>
                <c:pt idx="10365">
                  <c:v>65.222999999999999</c:v>
                </c:pt>
                <c:pt idx="10366">
                  <c:v>65.222999999999999</c:v>
                </c:pt>
                <c:pt idx="10367">
                  <c:v>65.231999999999999</c:v>
                </c:pt>
                <c:pt idx="10368">
                  <c:v>65.227999999999994</c:v>
                </c:pt>
                <c:pt idx="10369">
                  <c:v>65.227999999999994</c:v>
                </c:pt>
                <c:pt idx="10370">
                  <c:v>65.227999999999994</c:v>
                </c:pt>
                <c:pt idx="10371">
                  <c:v>65.227999999999994</c:v>
                </c:pt>
                <c:pt idx="10372">
                  <c:v>65.227999999999994</c:v>
                </c:pt>
                <c:pt idx="10373">
                  <c:v>65.233999999999995</c:v>
                </c:pt>
                <c:pt idx="10374">
                  <c:v>65.23</c:v>
                </c:pt>
                <c:pt idx="10375">
                  <c:v>65.23</c:v>
                </c:pt>
                <c:pt idx="10376">
                  <c:v>65.236999999999995</c:v>
                </c:pt>
                <c:pt idx="10377">
                  <c:v>65.236999999999995</c:v>
                </c:pt>
                <c:pt idx="10378">
                  <c:v>65.23</c:v>
                </c:pt>
                <c:pt idx="10379">
                  <c:v>65.23</c:v>
                </c:pt>
                <c:pt idx="10380">
                  <c:v>65.231999999999999</c:v>
                </c:pt>
                <c:pt idx="10381">
                  <c:v>65.230999999999995</c:v>
                </c:pt>
                <c:pt idx="10382">
                  <c:v>65.230999999999995</c:v>
                </c:pt>
                <c:pt idx="10383">
                  <c:v>65.233999999999995</c:v>
                </c:pt>
                <c:pt idx="10384">
                  <c:v>65.23</c:v>
                </c:pt>
                <c:pt idx="10385">
                  <c:v>65.236999999999995</c:v>
                </c:pt>
                <c:pt idx="10386">
                  <c:v>65.236999999999995</c:v>
                </c:pt>
                <c:pt idx="10387">
                  <c:v>65.238</c:v>
                </c:pt>
                <c:pt idx="10388">
                  <c:v>65.23</c:v>
                </c:pt>
                <c:pt idx="10389">
                  <c:v>65.23</c:v>
                </c:pt>
                <c:pt idx="10390">
                  <c:v>65.241</c:v>
                </c:pt>
                <c:pt idx="10391">
                  <c:v>65.231999999999999</c:v>
                </c:pt>
                <c:pt idx="10392">
                  <c:v>65.231999999999999</c:v>
                </c:pt>
                <c:pt idx="10393">
                  <c:v>65.251999999999995</c:v>
                </c:pt>
                <c:pt idx="10394">
                  <c:v>65.251999999999995</c:v>
                </c:pt>
                <c:pt idx="10395">
                  <c:v>65.248000000000005</c:v>
                </c:pt>
                <c:pt idx="10396">
                  <c:v>65.248000000000005</c:v>
                </c:pt>
                <c:pt idx="10397">
                  <c:v>65.248999999999995</c:v>
                </c:pt>
                <c:pt idx="10398">
                  <c:v>65.236999999999995</c:v>
                </c:pt>
                <c:pt idx="10399">
                  <c:v>65.248000000000005</c:v>
                </c:pt>
                <c:pt idx="10400">
                  <c:v>65.241</c:v>
                </c:pt>
                <c:pt idx="10401">
                  <c:v>65.241</c:v>
                </c:pt>
                <c:pt idx="10402">
                  <c:v>65.245000000000005</c:v>
                </c:pt>
                <c:pt idx="10403">
                  <c:v>65.245000000000005</c:v>
                </c:pt>
                <c:pt idx="10404">
                  <c:v>65.245000000000005</c:v>
                </c:pt>
                <c:pt idx="10405">
                  <c:v>65.242000000000004</c:v>
                </c:pt>
                <c:pt idx="10406">
                  <c:v>65.256</c:v>
                </c:pt>
                <c:pt idx="10407">
                  <c:v>65.256</c:v>
                </c:pt>
                <c:pt idx="10408">
                  <c:v>65.236000000000004</c:v>
                </c:pt>
                <c:pt idx="10409">
                  <c:v>65.236000000000004</c:v>
                </c:pt>
                <c:pt idx="10410">
                  <c:v>65.239000000000004</c:v>
                </c:pt>
                <c:pt idx="10411">
                  <c:v>65.239000000000004</c:v>
                </c:pt>
                <c:pt idx="10412">
                  <c:v>65.247</c:v>
                </c:pt>
                <c:pt idx="10413">
                  <c:v>65.247</c:v>
                </c:pt>
                <c:pt idx="10414">
                  <c:v>65.253</c:v>
                </c:pt>
                <c:pt idx="10415">
                  <c:v>65.253</c:v>
                </c:pt>
                <c:pt idx="10416">
                  <c:v>65.254999999999995</c:v>
                </c:pt>
                <c:pt idx="10417">
                  <c:v>65.245999999999995</c:v>
                </c:pt>
                <c:pt idx="10418">
                  <c:v>65.245999999999995</c:v>
                </c:pt>
                <c:pt idx="10419">
                  <c:v>65.254000000000005</c:v>
                </c:pt>
                <c:pt idx="10420">
                  <c:v>65.254000000000005</c:v>
                </c:pt>
                <c:pt idx="10421">
                  <c:v>65.253</c:v>
                </c:pt>
                <c:pt idx="10422">
                  <c:v>65.254999999999995</c:v>
                </c:pt>
                <c:pt idx="10423">
                  <c:v>65.254999999999995</c:v>
                </c:pt>
                <c:pt idx="10424">
                  <c:v>65.253</c:v>
                </c:pt>
                <c:pt idx="10425">
                  <c:v>65.253</c:v>
                </c:pt>
                <c:pt idx="10426">
                  <c:v>65.256</c:v>
                </c:pt>
                <c:pt idx="10427">
                  <c:v>65.257000000000005</c:v>
                </c:pt>
                <c:pt idx="10428">
                  <c:v>65.257000000000005</c:v>
                </c:pt>
                <c:pt idx="10429">
                  <c:v>65.260999999999996</c:v>
                </c:pt>
                <c:pt idx="10430">
                  <c:v>65.260999999999996</c:v>
                </c:pt>
                <c:pt idx="10431">
                  <c:v>65.254000000000005</c:v>
                </c:pt>
                <c:pt idx="10432">
                  <c:v>65.263999999999996</c:v>
                </c:pt>
                <c:pt idx="10433">
                  <c:v>65.257999999999996</c:v>
                </c:pt>
                <c:pt idx="10434">
                  <c:v>65.257999999999996</c:v>
                </c:pt>
                <c:pt idx="10435">
                  <c:v>65.266999999999996</c:v>
                </c:pt>
                <c:pt idx="10436">
                  <c:v>65.266999999999996</c:v>
                </c:pt>
                <c:pt idx="10437">
                  <c:v>65.27</c:v>
                </c:pt>
                <c:pt idx="10438">
                  <c:v>65.263999999999996</c:v>
                </c:pt>
                <c:pt idx="10439">
                  <c:v>65.263999999999996</c:v>
                </c:pt>
                <c:pt idx="10440">
                  <c:v>65.259</c:v>
                </c:pt>
                <c:pt idx="10441">
                  <c:v>65.257000000000005</c:v>
                </c:pt>
                <c:pt idx="10442">
                  <c:v>65.257000000000005</c:v>
                </c:pt>
                <c:pt idx="10443">
                  <c:v>65.266999999999996</c:v>
                </c:pt>
                <c:pt idx="10444">
                  <c:v>65.257000000000005</c:v>
                </c:pt>
                <c:pt idx="10445">
                  <c:v>65.257000000000005</c:v>
                </c:pt>
                <c:pt idx="10446">
                  <c:v>65.268000000000001</c:v>
                </c:pt>
                <c:pt idx="10447">
                  <c:v>65.269000000000005</c:v>
                </c:pt>
                <c:pt idx="10448">
                  <c:v>65.257000000000005</c:v>
                </c:pt>
                <c:pt idx="10449">
                  <c:v>65.257000000000005</c:v>
                </c:pt>
                <c:pt idx="10450">
                  <c:v>65.27</c:v>
                </c:pt>
                <c:pt idx="10451">
                  <c:v>65.27</c:v>
                </c:pt>
                <c:pt idx="10452">
                  <c:v>65.271000000000001</c:v>
                </c:pt>
                <c:pt idx="10453">
                  <c:v>65.268000000000001</c:v>
                </c:pt>
                <c:pt idx="10454">
                  <c:v>65.265000000000001</c:v>
                </c:pt>
                <c:pt idx="10455">
                  <c:v>65.266000000000005</c:v>
                </c:pt>
                <c:pt idx="10456">
                  <c:v>65.272000000000006</c:v>
                </c:pt>
                <c:pt idx="10457">
                  <c:v>65.272999999999996</c:v>
                </c:pt>
                <c:pt idx="10458">
                  <c:v>65.266000000000005</c:v>
                </c:pt>
                <c:pt idx="10459">
                  <c:v>65.266000000000005</c:v>
                </c:pt>
                <c:pt idx="10460">
                  <c:v>65.283000000000001</c:v>
                </c:pt>
                <c:pt idx="10461">
                  <c:v>65.272999999999996</c:v>
                </c:pt>
                <c:pt idx="10462">
                  <c:v>65.27</c:v>
                </c:pt>
                <c:pt idx="10463">
                  <c:v>65.275999999999996</c:v>
                </c:pt>
                <c:pt idx="10464">
                  <c:v>65.266999999999996</c:v>
                </c:pt>
                <c:pt idx="10465">
                  <c:v>65.266999999999996</c:v>
                </c:pt>
                <c:pt idx="10466">
                  <c:v>65.28</c:v>
                </c:pt>
                <c:pt idx="10467">
                  <c:v>65.28</c:v>
                </c:pt>
                <c:pt idx="10468">
                  <c:v>65.272000000000006</c:v>
                </c:pt>
                <c:pt idx="10469">
                  <c:v>65.272000000000006</c:v>
                </c:pt>
                <c:pt idx="10470">
                  <c:v>65.283000000000001</c:v>
                </c:pt>
                <c:pt idx="10471">
                  <c:v>65.274000000000001</c:v>
                </c:pt>
                <c:pt idx="10472">
                  <c:v>65.274000000000001</c:v>
                </c:pt>
                <c:pt idx="10473">
                  <c:v>65.283000000000001</c:v>
                </c:pt>
                <c:pt idx="10474">
                  <c:v>65.278000000000006</c:v>
                </c:pt>
                <c:pt idx="10475">
                  <c:v>65.278000000000006</c:v>
                </c:pt>
                <c:pt idx="10476">
                  <c:v>65.287000000000006</c:v>
                </c:pt>
                <c:pt idx="10477">
                  <c:v>65.278999999999996</c:v>
                </c:pt>
                <c:pt idx="10478">
                  <c:v>65.278999999999996</c:v>
                </c:pt>
                <c:pt idx="10479">
                  <c:v>65.275000000000006</c:v>
                </c:pt>
                <c:pt idx="10480">
                  <c:v>65.284999999999997</c:v>
                </c:pt>
                <c:pt idx="10481">
                  <c:v>65.284999999999997</c:v>
                </c:pt>
                <c:pt idx="10482">
                  <c:v>65.284999999999997</c:v>
                </c:pt>
                <c:pt idx="10483">
                  <c:v>65.284999999999997</c:v>
                </c:pt>
                <c:pt idx="10484">
                  <c:v>65.286000000000001</c:v>
                </c:pt>
                <c:pt idx="10485">
                  <c:v>65.277000000000001</c:v>
                </c:pt>
                <c:pt idx="10486">
                  <c:v>65.277000000000001</c:v>
                </c:pt>
                <c:pt idx="10487">
                  <c:v>65.278000000000006</c:v>
                </c:pt>
                <c:pt idx="10488">
                  <c:v>65.278000000000006</c:v>
                </c:pt>
                <c:pt idx="10489">
                  <c:v>65.287000000000006</c:v>
                </c:pt>
                <c:pt idx="10490">
                  <c:v>65.286000000000001</c:v>
                </c:pt>
                <c:pt idx="10491">
                  <c:v>65.286000000000001</c:v>
                </c:pt>
                <c:pt idx="10492">
                  <c:v>65.284000000000006</c:v>
                </c:pt>
                <c:pt idx="10493">
                  <c:v>65.296999999999997</c:v>
                </c:pt>
                <c:pt idx="10494">
                  <c:v>65.296999999999997</c:v>
                </c:pt>
                <c:pt idx="10495">
                  <c:v>65.28</c:v>
                </c:pt>
                <c:pt idx="10496">
                  <c:v>65.289000000000001</c:v>
                </c:pt>
                <c:pt idx="10497">
                  <c:v>65.289000000000001</c:v>
                </c:pt>
                <c:pt idx="10498">
                  <c:v>65.293000000000006</c:v>
                </c:pt>
                <c:pt idx="10499">
                  <c:v>65.287000000000006</c:v>
                </c:pt>
                <c:pt idx="10500">
                  <c:v>65.299000000000007</c:v>
                </c:pt>
                <c:pt idx="10501">
                  <c:v>65.299000000000007</c:v>
                </c:pt>
                <c:pt idx="10502">
                  <c:v>65.286000000000001</c:v>
                </c:pt>
                <c:pt idx="10503">
                  <c:v>65.296000000000006</c:v>
                </c:pt>
                <c:pt idx="10504">
                  <c:v>65.296000000000006</c:v>
                </c:pt>
                <c:pt idx="10505">
                  <c:v>65.289000000000001</c:v>
                </c:pt>
                <c:pt idx="10506">
                  <c:v>65.296999999999997</c:v>
                </c:pt>
                <c:pt idx="10507">
                  <c:v>65.293000000000006</c:v>
                </c:pt>
                <c:pt idx="10508">
                  <c:v>65.293000000000006</c:v>
                </c:pt>
                <c:pt idx="10509">
                  <c:v>65.281999999999996</c:v>
                </c:pt>
                <c:pt idx="10510">
                  <c:v>65.301000000000002</c:v>
                </c:pt>
                <c:pt idx="10511">
                  <c:v>65.301000000000002</c:v>
                </c:pt>
                <c:pt idx="10512">
                  <c:v>65.302000000000007</c:v>
                </c:pt>
                <c:pt idx="10513">
                  <c:v>65.307000000000002</c:v>
                </c:pt>
                <c:pt idx="10514">
                  <c:v>65.307000000000002</c:v>
                </c:pt>
                <c:pt idx="10515">
                  <c:v>65.299000000000007</c:v>
                </c:pt>
                <c:pt idx="10516">
                  <c:v>65.299000000000007</c:v>
                </c:pt>
                <c:pt idx="10517">
                  <c:v>65.290000000000006</c:v>
                </c:pt>
                <c:pt idx="10518">
                  <c:v>65.290000000000006</c:v>
                </c:pt>
                <c:pt idx="10519">
                  <c:v>65.293000000000006</c:v>
                </c:pt>
                <c:pt idx="10520">
                  <c:v>65.296999999999997</c:v>
                </c:pt>
                <c:pt idx="10521">
                  <c:v>65.296999999999997</c:v>
                </c:pt>
                <c:pt idx="10522">
                  <c:v>65.296000000000006</c:v>
                </c:pt>
                <c:pt idx="10523">
                  <c:v>65.296000000000006</c:v>
                </c:pt>
                <c:pt idx="10524">
                  <c:v>65.296999999999997</c:v>
                </c:pt>
                <c:pt idx="10525">
                  <c:v>65.298000000000002</c:v>
                </c:pt>
                <c:pt idx="10526">
                  <c:v>65.298000000000002</c:v>
                </c:pt>
                <c:pt idx="10527">
                  <c:v>65.301000000000002</c:v>
                </c:pt>
                <c:pt idx="10528">
                  <c:v>65.293999999999997</c:v>
                </c:pt>
                <c:pt idx="10529">
                  <c:v>65.293999999999997</c:v>
                </c:pt>
                <c:pt idx="10530">
                  <c:v>65.3</c:v>
                </c:pt>
                <c:pt idx="10531">
                  <c:v>65.301000000000002</c:v>
                </c:pt>
                <c:pt idx="10532">
                  <c:v>65.305999999999997</c:v>
                </c:pt>
                <c:pt idx="10533">
                  <c:v>65.305999999999997</c:v>
                </c:pt>
                <c:pt idx="10534">
                  <c:v>65.301000000000002</c:v>
                </c:pt>
                <c:pt idx="10535">
                  <c:v>65.302999999999997</c:v>
                </c:pt>
                <c:pt idx="10536">
                  <c:v>65.302999999999997</c:v>
                </c:pt>
                <c:pt idx="10537">
                  <c:v>65.299000000000007</c:v>
                </c:pt>
                <c:pt idx="10538">
                  <c:v>65.299000000000007</c:v>
                </c:pt>
                <c:pt idx="10539">
                  <c:v>65.308999999999997</c:v>
                </c:pt>
                <c:pt idx="10540">
                  <c:v>65.308999999999997</c:v>
                </c:pt>
                <c:pt idx="10541">
                  <c:v>65.311999999999998</c:v>
                </c:pt>
                <c:pt idx="10542">
                  <c:v>65.311999999999998</c:v>
                </c:pt>
                <c:pt idx="10543">
                  <c:v>65.316000000000003</c:v>
                </c:pt>
                <c:pt idx="10544">
                  <c:v>65.316000000000003</c:v>
                </c:pt>
                <c:pt idx="10545">
                  <c:v>65.308999999999997</c:v>
                </c:pt>
                <c:pt idx="10546">
                  <c:v>65.308999999999997</c:v>
                </c:pt>
                <c:pt idx="10547">
                  <c:v>65.313999999999993</c:v>
                </c:pt>
                <c:pt idx="10548">
                  <c:v>65.307000000000002</c:v>
                </c:pt>
                <c:pt idx="10549">
                  <c:v>65.307000000000002</c:v>
                </c:pt>
                <c:pt idx="10550">
                  <c:v>65.313999999999993</c:v>
                </c:pt>
                <c:pt idx="10551">
                  <c:v>65.308999999999997</c:v>
                </c:pt>
                <c:pt idx="10552">
                  <c:v>65.319999999999993</c:v>
                </c:pt>
                <c:pt idx="10553">
                  <c:v>65.319999999999993</c:v>
                </c:pt>
                <c:pt idx="10554">
                  <c:v>65.311999999999998</c:v>
                </c:pt>
                <c:pt idx="10555">
                  <c:v>65.311999999999998</c:v>
                </c:pt>
                <c:pt idx="10556">
                  <c:v>65.311000000000007</c:v>
                </c:pt>
                <c:pt idx="10557">
                  <c:v>65.307000000000002</c:v>
                </c:pt>
                <c:pt idx="10558">
                  <c:v>65.307000000000002</c:v>
                </c:pt>
                <c:pt idx="10559">
                  <c:v>65.316999999999993</c:v>
                </c:pt>
                <c:pt idx="10560">
                  <c:v>65.316999999999993</c:v>
                </c:pt>
                <c:pt idx="10561">
                  <c:v>65.314999999999998</c:v>
                </c:pt>
                <c:pt idx="10562">
                  <c:v>65.319999999999993</c:v>
                </c:pt>
                <c:pt idx="10563">
                  <c:v>65.319999999999993</c:v>
                </c:pt>
                <c:pt idx="10564">
                  <c:v>65.316999999999993</c:v>
                </c:pt>
                <c:pt idx="10565">
                  <c:v>65.317999999999998</c:v>
                </c:pt>
                <c:pt idx="10566">
                  <c:v>65.317999999999998</c:v>
                </c:pt>
                <c:pt idx="10567">
                  <c:v>65.320999999999998</c:v>
                </c:pt>
                <c:pt idx="10568">
                  <c:v>65.320999999999998</c:v>
                </c:pt>
                <c:pt idx="10569">
                  <c:v>65.326999999999998</c:v>
                </c:pt>
                <c:pt idx="10570">
                  <c:v>65.322000000000003</c:v>
                </c:pt>
                <c:pt idx="10571">
                  <c:v>65.322000000000003</c:v>
                </c:pt>
                <c:pt idx="10572">
                  <c:v>65.328999999999994</c:v>
                </c:pt>
                <c:pt idx="10573">
                  <c:v>65.328999999999994</c:v>
                </c:pt>
                <c:pt idx="10574">
                  <c:v>65.319000000000003</c:v>
                </c:pt>
                <c:pt idx="10575">
                  <c:v>65.325000000000003</c:v>
                </c:pt>
                <c:pt idx="10576">
                  <c:v>65.322999999999993</c:v>
                </c:pt>
                <c:pt idx="10577">
                  <c:v>65.322000000000003</c:v>
                </c:pt>
                <c:pt idx="10578">
                  <c:v>65.332999999999998</c:v>
                </c:pt>
                <c:pt idx="10579">
                  <c:v>65.331999999999994</c:v>
                </c:pt>
                <c:pt idx="10580">
                  <c:v>65.322000000000003</c:v>
                </c:pt>
                <c:pt idx="10581">
                  <c:v>65.322000000000003</c:v>
                </c:pt>
                <c:pt idx="10582">
                  <c:v>65.331000000000003</c:v>
                </c:pt>
                <c:pt idx="10583">
                  <c:v>65.334999999999994</c:v>
                </c:pt>
                <c:pt idx="10584">
                  <c:v>65.334999999999994</c:v>
                </c:pt>
                <c:pt idx="10585">
                  <c:v>65.325000000000003</c:v>
                </c:pt>
                <c:pt idx="10586">
                  <c:v>65.325000000000003</c:v>
                </c:pt>
                <c:pt idx="10587">
                  <c:v>65.331999999999994</c:v>
                </c:pt>
                <c:pt idx="10588">
                  <c:v>65.326999999999998</c:v>
                </c:pt>
                <c:pt idx="10589">
                  <c:v>65.331000000000003</c:v>
                </c:pt>
                <c:pt idx="10590">
                  <c:v>65.334000000000003</c:v>
                </c:pt>
                <c:pt idx="10591">
                  <c:v>65.334000000000003</c:v>
                </c:pt>
                <c:pt idx="10592">
                  <c:v>65.335999999999999</c:v>
                </c:pt>
                <c:pt idx="10593">
                  <c:v>65.334000000000003</c:v>
                </c:pt>
                <c:pt idx="10594">
                  <c:v>65.334000000000003</c:v>
                </c:pt>
                <c:pt idx="10595">
                  <c:v>65.331000000000003</c:v>
                </c:pt>
                <c:pt idx="10596">
                  <c:v>65.334000000000003</c:v>
                </c:pt>
                <c:pt idx="10597">
                  <c:v>65.334000000000003</c:v>
                </c:pt>
                <c:pt idx="10598">
                  <c:v>65.337000000000003</c:v>
                </c:pt>
                <c:pt idx="10599">
                  <c:v>65.349000000000004</c:v>
                </c:pt>
                <c:pt idx="10600">
                  <c:v>65.349000000000004</c:v>
                </c:pt>
                <c:pt idx="10601">
                  <c:v>65.347999999999999</c:v>
                </c:pt>
                <c:pt idx="10602">
                  <c:v>65.350999999999999</c:v>
                </c:pt>
                <c:pt idx="10603">
                  <c:v>65.350999999999999</c:v>
                </c:pt>
                <c:pt idx="10604">
                  <c:v>65.34</c:v>
                </c:pt>
                <c:pt idx="10605">
                  <c:v>65.347999999999999</c:v>
                </c:pt>
                <c:pt idx="10606">
                  <c:v>65.346000000000004</c:v>
                </c:pt>
                <c:pt idx="10607">
                  <c:v>65.346000000000004</c:v>
                </c:pt>
                <c:pt idx="10608">
                  <c:v>65.346999999999994</c:v>
                </c:pt>
                <c:pt idx="10609">
                  <c:v>65.355999999999995</c:v>
                </c:pt>
                <c:pt idx="10610">
                  <c:v>65.355999999999995</c:v>
                </c:pt>
                <c:pt idx="10611">
                  <c:v>65.353999999999999</c:v>
                </c:pt>
                <c:pt idx="10612">
                  <c:v>65.355000000000004</c:v>
                </c:pt>
                <c:pt idx="10613">
                  <c:v>65.355000000000004</c:v>
                </c:pt>
                <c:pt idx="10614">
                  <c:v>65.352000000000004</c:v>
                </c:pt>
                <c:pt idx="10615">
                  <c:v>65.352000000000004</c:v>
                </c:pt>
                <c:pt idx="10616">
                  <c:v>65.355000000000004</c:v>
                </c:pt>
                <c:pt idx="10617">
                  <c:v>65.358999999999995</c:v>
                </c:pt>
                <c:pt idx="10618">
                  <c:v>65.350999999999999</c:v>
                </c:pt>
                <c:pt idx="10619">
                  <c:v>65.36</c:v>
                </c:pt>
                <c:pt idx="10620">
                  <c:v>65.36</c:v>
                </c:pt>
                <c:pt idx="10621">
                  <c:v>65.349999999999994</c:v>
                </c:pt>
                <c:pt idx="10622">
                  <c:v>65.349999999999994</c:v>
                </c:pt>
                <c:pt idx="10623">
                  <c:v>65.363</c:v>
                </c:pt>
                <c:pt idx="10624">
                  <c:v>65.350999999999999</c:v>
                </c:pt>
                <c:pt idx="10625">
                  <c:v>65.350999999999999</c:v>
                </c:pt>
                <c:pt idx="10626">
                  <c:v>65.364000000000004</c:v>
                </c:pt>
                <c:pt idx="10627">
                  <c:v>65.361000000000004</c:v>
                </c:pt>
                <c:pt idx="10628">
                  <c:v>65.361000000000004</c:v>
                </c:pt>
                <c:pt idx="10629">
                  <c:v>65.358000000000004</c:v>
                </c:pt>
                <c:pt idx="10630">
                  <c:v>65.37</c:v>
                </c:pt>
                <c:pt idx="10631">
                  <c:v>65.37</c:v>
                </c:pt>
                <c:pt idx="10632">
                  <c:v>65.361999999999995</c:v>
                </c:pt>
                <c:pt idx="10633">
                  <c:v>65.366</c:v>
                </c:pt>
                <c:pt idx="10634">
                  <c:v>65.366</c:v>
                </c:pt>
                <c:pt idx="10635">
                  <c:v>65.355000000000004</c:v>
                </c:pt>
                <c:pt idx="10636">
                  <c:v>65.355000000000004</c:v>
                </c:pt>
                <c:pt idx="10637">
                  <c:v>65.361000000000004</c:v>
                </c:pt>
                <c:pt idx="10638">
                  <c:v>65.361999999999995</c:v>
                </c:pt>
                <c:pt idx="10639">
                  <c:v>65.361999999999995</c:v>
                </c:pt>
                <c:pt idx="10640">
                  <c:v>65.369</c:v>
                </c:pt>
                <c:pt idx="10641">
                  <c:v>65.373000000000005</c:v>
                </c:pt>
                <c:pt idx="10642">
                  <c:v>65.358999999999995</c:v>
                </c:pt>
                <c:pt idx="10643">
                  <c:v>65.358000000000004</c:v>
                </c:pt>
                <c:pt idx="10644">
                  <c:v>65.358000000000004</c:v>
                </c:pt>
                <c:pt idx="10645">
                  <c:v>65.358000000000004</c:v>
                </c:pt>
                <c:pt idx="10646">
                  <c:v>65.364999999999995</c:v>
                </c:pt>
                <c:pt idx="10647">
                  <c:v>65.364999999999995</c:v>
                </c:pt>
                <c:pt idx="10648">
                  <c:v>65.375</c:v>
                </c:pt>
                <c:pt idx="10649">
                  <c:v>65.375</c:v>
                </c:pt>
                <c:pt idx="10650">
                  <c:v>65.366</c:v>
                </c:pt>
                <c:pt idx="10651">
                  <c:v>65.366</c:v>
                </c:pt>
                <c:pt idx="10652">
                  <c:v>65.372</c:v>
                </c:pt>
                <c:pt idx="10653">
                  <c:v>65.376000000000005</c:v>
                </c:pt>
                <c:pt idx="10654">
                  <c:v>65.376000000000005</c:v>
                </c:pt>
                <c:pt idx="10655">
                  <c:v>65.364000000000004</c:v>
                </c:pt>
                <c:pt idx="10656">
                  <c:v>65.364000000000004</c:v>
                </c:pt>
                <c:pt idx="10657">
                  <c:v>65.38</c:v>
                </c:pt>
                <c:pt idx="10658">
                  <c:v>65.367000000000004</c:v>
                </c:pt>
                <c:pt idx="10659">
                  <c:v>65.367999999999995</c:v>
                </c:pt>
                <c:pt idx="10660">
                  <c:v>65.378</c:v>
                </c:pt>
                <c:pt idx="10661">
                  <c:v>65.37</c:v>
                </c:pt>
                <c:pt idx="10662">
                  <c:v>65.37</c:v>
                </c:pt>
                <c:pt idx="10663">
                  <c:v>65.379000000000005</c:v>
                </c:pt>
                <c:pt idx="10664">
                  <c:v>65.375</c:v>
                </c:pt>
                <c:pt idx="10665">
                  <c:v>65.370999999999995</c:v>
                </c:pt>
                <c:pt idx="10666">
                  <c:v>65.378</c:v>
                </c:pt>
                <c:pt idx="10667">
                  <c:v>65.372</c:v>
                </c:pt>
                <c:pt idx="10668">
                  <c:v>65.381</c:v>
                </c:pt>
                <c:pt idx="10669">
                  <c:v>65.375</c:v>
                </c:pt>
                <c:pt idx="10670">
                  <c:v>65.385000000000005</c:v>
                </c:pt>
                <c:pt idx="10671">
                  <c:v>65.375</c:v>
                </c:pt>
                <c:pt idx="10672">
                  <c:v>65.375</c:v>
                </c:pt>
                <c:pt idx="10673">
                  <c:v>65.385999999999996</c:v>
                </c:pt>
                <c:pt idx="10674">
                  <c:v>65.385999999999996</c:v>
                </c:pt>
                <c:pt idx="10675">
                  <c:v>65.379000000000005</c:v>
                </c:pt>
                <c:pt idx="10676">
                  <c:v>65.382000000000005</c:v>
                </c:pt>
                <c:pt idx="10677">
                  <c:v>65.387</c:v>
                </c:pt>
                <c:pt idx="10678">
                  <c:v>65.381</c:v>
                </c:pt>
                <c:pt idx="10679">
                  <c:v>65.391000000000005</c:v>
                </c:pt>
                <c:pt idx="10680">
                  <c:v>65.391000000000005</c:v>
                </c:pt>
                <c:pt idx="10681">
                  <c:v>65.378</c:v>
                </c:pt>
                <c:pt idx="10682">
                  <c:v>65.378</c:v>
                </c:pt>
                <c:pt idx="10683">
                  <c:v>65.382000000000005</c:v>
                </c:pt>
                <c:pt idx="10684">
                  <c:v>65.379000000000005</c:v>
                </c:pt>
                <c:pt idx="10685">
                  <c:v>65.376000000000005</c:v>
                </c:pt>
                <c:pt idx="10686">
                  <c:v>65.39</c:v>
                </c:pt>
                <c:pt idx="10687">
                  <c:v>65.382000000000005</c:v>
                </c:pt>
                <c:pt idx="10688">
                  <c:v>65.382000000000005</c:v>
                </c:pt>
                <c:pt idx="10689">
                  <c:v>65.39</c:v>
                </c:pt>
                <c:pt idx="10690">
                  <c:v>65.384</c:v>
                </c:pt>
                <c:pt idx="10691">
                  <c:v>65.384</c:v>
                </c:pt>
                <c:pt idx="10692">
                  <c:v>65.385000000000005</c:v>
                </c:pt>
                <c:pt idx="10693">
                  <c:v>65.385000000000005</c:v>
                </c:pt>
                <c:pt idx="10694">
                  <c:v>65.384</c:v>
                </c:pt>
                <c:pt idx="10695">
                  <c:v>65.384</c:v>
                </c:pt>
                <c:pt idx="10696">
                  <c:v>65.388000000000005</c:v>
                </c:pt>
                <c:pt idx="10697">
                  <c:v>65.387</c:v>
                </c:pt>
                <c:pt idx="10698">
                  <c:v>65.394999999999996</c:v>
                </c:pt>
                <c:pt idx="10699">
                  <c:v>65.385999999999996</c:v>
                </c:pt>
                <c:pt idx="10700">
                  <c:v>65.388999999999996</c:v>
                </c:pt>
                <c:pt idx="10701">
                  <c:v>65.391999999999996</c:v>
                </c:pt>
                <c:pt idx="10702">
                  <c:v>65.397000000000006</c:v>
                </c:pt>
                <c:pt idx="10703">
                  <c:v>65.397000000000006</c:v>
                </c:pt>
                <c:pt idx="10704">
                  <c:v>65.403999999999996</c:v>
                </c:pt>
                <c:pt idx="10705">
                  <c:v>65.403999999999996</c:v>
                </c:pt>
                <c:pt idx="10706">
                  <c:v>65.388999999999996</c:v>
                </c:pt>
                <c:pt idx="10707">
                  <c:v>65.388999999999996</c:v>
                </c:pt>
                <c:pt idx="10708">
                  <c:v>65.388000000000005</c:v>
                </c:pt>
                <c:pt idx="10709">
                  <c:v>65.388000000000005</c:v>
                </c:pt>
                <c:pt idx="10710">
                  <c:v>65.388999999999996</c:v>
                </c:pt>
                <c:pt idx="10711">
                  <c:v>65.400999999999996</c:v>
                </c:pt>
                <c:pt idx="10712">
                  <c:v>65.391000000000005</c:v>
                </c:pt>
                <c:pt idx="10713">
                  <c:v>65.391000000000005</c:v>
                </c:pt>
                <c:pt idx="10714">
                  <c:v>65.397000000000006</c:v>
                </c:pt>
                <c:pt idx="10715">
                  <c:v>65.397000000000006</c:v>
                </c:pt>
                <c:pt idx="10716">
                  <c:v>65.399000000000001</c:v>
                </c:pt>
                <c:pt idx="10717">
                  <c:v>65.399000000000001</c:v>
                </c:pt>
                <c:pt idx="10718">
                  <c:v>65.396000000000001</c:v>
                </c:pt>
                <c:pt idx="10719">
                  <c:v>65.397000000000006</c:v>
                </c:pt>
                <c:pt idx="10720">
                  <c:v>65.394999999999996</c:v>
                </c:pt>
                <c:pt idx="10721">
                  <c:v>65.394999999999996</c:v>
                </c:pt>
                <c:pt idx="10722">
                  <c:v>65.397000000000006</c:v>
                </c:pt>
                <c:pt idx="10723">
                  <c:v>65.397000000000006</c:v>
                </c:pt>
                <c:pt idx="10724">
                  <c:v>65.394999999999996</c:v>
                </c:pt>
                <c:pt idx="10725">
                  <c:v>65.397999999999996</c:v>
                </c:pt>
                <c:pt idx="10726">
                  <c:v>65.397999999999996</c:v>
                </c:pt>
                <c:pt idx="10727">
                  <c:v>65.400999999999996</c:v>
                </c:pt>
                <c:pt idx="10728">
                  <c:v>65.402000000000001</c:v>
                </c:pt>
                <c:pt idx="10729">
                  <c:v>65.402000000000001</c:v>
                </c:pt>
                <c:pt idx="10730">
                  <c:v>65.406999999999996</c:v>
                </c:pt>
                <c:pt idx="10731">
                  <c:v>65.406999999999996</c:v>
                </c:pt>
                <c:pt idx="10732">
                  <c:v>65.403000000000006</c:v>
                </c:pt>
                <c:pt idx="10733">
                  <c:v>65.403000000000006</c:v>
                </c:pt>
                <c:pt idx="10734">
                  <c:v>65.403999999999996</c:v>
                </c:pt>
                <c:pt idx="10735">
                  <c:v>65.403999999999996</c:v>
                </c:pt>
                <c:pt idx="10736">
                  <c:v>65.403999999999996</c:v>
                </c:pt>
                <c:pt idx="10737">
                  <c:v>65.411000000000001</c:v>
                </c:pt>
                <c:pt idx="10738">
                  <c:v>65.411000000000001</c:v>
                </c:pt>
                <c:pt idx="10739">
                  <c:v>65.399000000000001</c:v>
                </c:pt>
                <c:pt idx="10740">
                  <c:v>65.399000000000001</c:v>
                </c:pt>
                <c:pt idx="10741">
                  <c:v>65.406000000000006</c:v>
                </c:pt>
                <c:pt idx="10742">
                  <c:v>65.418999999999997</c:v>
                </c:pt>
                <c:pt idx="10743">
                  <c:v>65.406999999999996</c:v>
                </c:pt>
                <c:pt idx="10744">
                  <c:v>65.406999999999996</c:v>
                </c:pt>
                <c:pt idx="10745">
                  <c:v>65.406999999999996</c:v>
                </c:pt>
                <c:pt idx="10746">
                  <c:v>65.406999999999996</c:v>
                </c:pt>
                <c:pt idx="10747">
                  <c:v>65.415000000000006</c:v>
                </c:pt>
                <c:pt idx="10748">
                  <c:v>65.415000000000006</c:v>
                </c:pt>
                <c:pt idx="10749">
                  <c:v>65.403999999999996</c:v>
                </c:pt>
                <c:pt idx="10750">
                  <c:v>65.411000000000001</c:v>
                </c:pt>
                <c:pt idx="10751">
                  <c:v>65.41</c:v>
                </c:pt>
                <c:pt idx="10752">
                  <c:v>65.41</c:v>
                </c:pt>
                <c:pt idx="10753">
                  <c:v>65.406000000000006</c:v>
                </c:pt>
                <c:pt idx="10754">
                  <c:v>65.411000000000001</c:v>
                </c:pt>
                <c:pt idx="10755">
                  <c:v>65.414000000000001</c:v>
                </c:pt>
                <c:pt idx="10756">
                  <c:v>65.415000000000006</c:v>
                </c:pt>
                <c:pt idx="10757">
                  <c:v>65.415000000000006</c:v>
                </c:pt>
                <c:pt idx="10758">
                  <c:v>65.41</c:v>
                </c:pt>
                <c:pt idx="10759">
                  <c:v>65.41</c:v>
                </c:pt>
                <c:pt idx="10760">
                  <c:v>65.424999999999997</c:v>
                </c:pt>
                <c:pt idx="10761">
                  <c:v>65.406999999999996</c:v>
                </c:pt>
                <c:pt idx="10762">
                  <c:v>65.406999999999996</c:v>
                </c:pt>
                <c:pt idx="10763">
                  <c:v>65.41</c:v>
                </c:pt>
                <c:pt idx="10764">
                  <c:v>65.427000000000007</c:v>
                </c:pt>
                <c:pt idx="10765">
                  <c:v>65.424000000000007</c:v>
                </c:pt>
                <c:pt idx="10766">
                  <c:v>65.415000000000006</c:v>
                </c:pt>
                <c:pt idx="10767">
                  <c:v>65.415000000000006</c:v>
                </c:pt>
                <c:pt idx="10768">
                  <c:v>65.417000000000002</c:v>
                </c:pt>
                <c:pt idx="10769">
                  <c:v>65.415999999999997</c:v>
                </c:pt>
                <c:pt idx="10770">
                  <c:v>65.415999999999997</c:v>
                </c:pt>
                <c:pt idx="10771">
                  <c:v>65.414000000000001</c:v>
                </c:pt>
                <c:pt idx="10772">
                  <c:v>65.414000000000001</c:v>
                </c:pt>
                <c:pt idx="10773">
                  <c:v>65.421999999999997</c:v>
                </c:pt>
                <c:pt idx="10774">
                  <c:v>65.421999999999997</c:v>
                </c:pt>
                <c:pt idx="10775">
                  <c:v>65.417000000000002</c:v>
                </c:pt>
                <c:pt idx="10776">
                  <c:v>65.424000000000007</c:v>
                </c:pt>
                <c:pt idx="10777">
                  <c:v>65.424000000000007</c:v>
                </c:pt>
                <c:pt idx="10778">
                  <c:v>65.424999999999997</c:v>
                </c:pt>
                <c:pt idx="10779">
                  <c:v>65.415999999999997</c:v>
                </c:pt>
                <c:pt idx="10780">
                  <c:v>65.415999999999997</c:v>
                </c:pt>
                <c:pt idx="10781">
                  <c:v>65.426000000000002</c:v>
                </c:pt>
                <c:pt idx="10782">
                  <c:v>65.421000000000006</c:v>
                </c:pt>
                <c:pt idx="10783">
                  <c:v>65.421000000000006</c:v>
                </c:pt>
                <c:pt idx="10784">
                  <c:v>65.418999999999997</c:v>
                </c:pt>
                <c:pt idx="10785">
                  <c:v>65.412000000000006</c:v>
                </c:pt>
                <c:pt idx="10786">
                  <c:v>65.430999999999997</c:v>
                </c:pt>
                <c:pt idx="10787">
                  <c:v>65.430999999999997</c:v>
                </c:pt>
                <c:pt idx="10788">
                  <c:v>65.424999999999997</c:v>
                </c:pt>
                <c:pt idx="10789">
                  <c:v>65.424999999999997</c:v>
                </c:pt>
                <c:pt idx="10790">
                  <c:v>65.424000000000007</c:v>
                </c:pt>
                <c:pt idx="10791">
                  <c:v>65.424000000000007</c:v>
                </c:pt>
                <c:pt idx="10792">
                  <c:v>65.426000000000002</c:v>
                </c:pt>
                <c:pt idx="10793">
                  <c:v>65.430000000000007</c:v>
                </c:pt>
                <c:pt idx="10794">
                  <c:v>65.430000000000007</c:v>
                </c:pt>
                <c:pt idx="10795">
                  <c:v>65.421000000000006</c:v>
                </c:pt>
                <c:pt idx="10796">
                  <c:v>65.433000000000007</c:v>
                </c:pt>
                <c:pt idx="10797">
                  <c:v>65.433000000000007</c:v>
                </c:pt>
                <c:pt idx="10798">
                  <c:v>65.426000000000002</c:v>
                </c:pt>
                <c:pt idx="10799">
                  <c:v>65.426000000000002</c:v>
                </c:pt>
                <c:pt idx="10800">
                  <c:v>65.44</c:v>
                </c:pt>
                <c:pt idx="10801">
                  <c:v>65.44</c:v>
                </c:pt>
                <c:pt idx="10802">
                  <c:v>65.424999999999997</c:v>
                </c:pt>
                <c:pt idx="10803">
                  <c:v>65.433000000000007</c:v>
                </c:pt>
                <c:pt idx="10804">
                  <c:v>65.433000000000007</c:v>
                </c:pt>
                <c:pt idx="10805">
                  <c:v>65.430999999999997</c:v>
                </c:pt>
                <c:pt idx="10806">
                  <c:v>65.441000000000003</c:v>
                </c:pt>
                <c:pt idx="10807">
                  <c:v>65.441000000000003</c:v>
                </c:pt>
                <c:pt idx="10808">
                  <c:v>65.436000000000007</c:v>
                </c:pt>
                <c:pt idx="10809">
                  <c:v>65.432000000000002</c:v>
                </c:pt>
                <c:pt idx="10810">
                  <c:v>65.447000000000003</c:v>
                </c:pt>
                <c:pt idx="10811">
                  <c:v>65.447000000000003</c:v>
                </c:pt>
                <c:pt idx="10812">
                  <c:v>65.433999999999997</c:v>
                </c:pt>
                <c:pt idx="10813">
                  <c:v>65.433999999999997</c:v>
                </c:pt>
                <c:pt idx="10814">
                  <c:v>65.435000000000002</c:v>
                </c:pt>
                <c:pt idx="10815">
                  <c:v>65.435000000000002</c:v>
                </c:pt>
                <c:pt idx="10816">
                  <c:v>65.433999999999997</c:v>
                </c:pt>
                <c:pt idx="10817">
                  <c:v>65.433999999999997</c:v>
                </c:pt>
                <c:pt idx="10818">
                  <c:v>65.44</c:v>
                </c:pt>
                <c:pt idx="10819">
                  <c:v>65.442999999999998</c:v>
                </c:pt>
                <c:pt idx="10820">
                  <c:v>65.444000000000003</c:v>
                </c:pt>
                <c:pt idx="10821">
                  <c:v>65.444000000000003</c:v>
                </c:pt>
                <c:pt idx="10822">
                  <c:v>65.436999999999998</c:v>
                </c:pt>
                <c:pt idx="10823">
                  <c:v>65.441000000000003</c:v>
                </c:pt>
                <c:pt idx="10824">
                  <c:v>65.441000000000003</c:v>
                </c:pt>
                <c:pt idx="10825">
                  <c:v>65.441999999999993</c:v>
                </c:pt>
                <c:pt idx="10826">
                  <c:v>65.441999999999993</c:v>
                </c:pt>
                <c:pt idx="10827">
                  <c:v>65.447000000000003</c:v>
                </c:pt>
                <c:pt idx="10828">
                  <c:v>65.438000000000002</c:v>
                </c:pt>
                <c:pt idx="10829">
                  <c:v>65.438000000000002</c:v>
                </c:pt>
                <c:pt idx="10830">
                  <c:v>65.444999999999993</c:v>
                </c:pt>
                <c:pt idx="10831">
                  <c:v>65.438999999999993</c:v>
                </c:pt>
                <c:pt idx="10832">
                  <c:v>65.444000000000003</c:v>
                </c:pt>
                <c:pt idx="10833">
                  <c:v>65.447999999999993</c:v>
                </c:pt>
                <c:pt idx="10834">
                  <c:v>65.438000000000002</c:v>
                </c:pt>
                <c:pt idx="10835">
                  <c:v>65.438000000000002</c:v>
                </c:pt>
                <c:pt idx="10836">
                  <c:v>65.445999999999998</c:v>
                </c:pt>
                <c:pt idx="10837">
                  <c:v>65.456999999999994</c:v>
                </c:pt>
                <c:pt idx="10838">
                  <c:v>65.453000000000003</c:v>
                </c:pt>
                <c:pt idx="10839">
                  <c:v>65.453000000000003</c:v>
                </c:pt>
                <c:pt idx="10840">
                  <c:v>65.454999999999998</c:v>
                </c:pt>
                <c:pt idx="10841">
                  <c:v>65.44</c:v>
                </c:pt>
                <c:pt idx="10842">
                  <c:v>65.44</c:v>
                </c:pt>
                <c:pt idx="10843">
                  <c:v>65.456999999999994</c:v>
                </c:pt>
                <c:pt idx="10844">
                  <c:v>65.456999999999994</c:v>
                </c:pt>
                <c:pt idx="10845">
                  <c:v>65.447000000000003</c:v>
                </c:pt>
                <c:pt idx="10846">
                  <c:v>65.454999999999998</c:v>
                </c:pt>
                <c:pt idx="10847">
                  <c:v>65.453000000000003</c:v>
                </c:pt>
                <c:pt idx="10848">
                  <c:v>65.453000000000003</c:v>
                </c:pt>
                <c:pt idx="10849">
                  <c:v>65.453000000000003</c:v>
                </c:pt>
                <c:pt idx="10850">
                  <c:v>65.456999999999994</c:v>
                </c:pt>
                <c:pt idx="10851">
                  <c:v>65.456999999999994</c:v>
                </c:pt>
                <c:pt idx="10852">
                  <c:v>65.45</c:v>
                </c:pt>
                <c:pt idx="10853">
                  <c:v>65.457999999999998</c:v>
                </c:pt>
                <c:pt idx="10854">
                  <c:v>65.457999999999998</c:v>
                </c:pt>
                <c:pt idx="10855">
                  <c:v>65.451999999999998</c:v>
                </c:pt>
                <c:pt idx="10856">
                  <c:v>65.463999999999999</c:v>
                </c:pt>
                <c:pt idx="10857">
                  <c:v>65.463999999999999</c:v>
                </c:pt>
                <c:pt idx="10858">
                  <c:v>65.459999999999994</c:v>
                </c:pt>
                <c:pt idx="10859">
                  <c:v>65.459999999999994</c:v>
                </c:pt>
                <c:pt idx="10860">
                  <c:v>65.459999999999994</c:v>
                </c:pt>
                <c:pt idx="10861">
                  <c:v>65.453999999999994</c:v>
                </c:pt>
                <c:pt idx="10862">
                  <c:v>65.453999999999994</c:v>
                </c:pt>
                <c:pt idx="10863">
                  <c:v>65.462999999999994</c:v>
                </c:pt>
                <c:pt idx="10864">
                  <c:v>65.459000000000003</c:v>
                </c:pt>
                <c:pt idx="10865">
                  <c:v>65.459000000000003</c:v>
                </c:pt>
                <c:pt idx="10866">
                  <c:v>65.451999999999998</c:v>
                </c:pt>
                <c:pt idx="10867">
                  <c:v>65.459999999999994</c:v>
                </c:pt>
                <c:pt idx="10868">
                  <c:v>65.459999999999994</c:v>
                </c:pt>
                <c:pt idx="10869">
                  <c:v>65.459999999999994</c:v>
                </c:pt>
                <c:pt idx="10870">
                  <c:v>65.465000000000003</c:v>
                </c:pt>
                <c:pt idx="10871">
                  <c:v>65.465000000000003</c:v>
                </c:pt>
                <c:pt idx="10872">
                  <c:v>65.453999999999994</c:v>
                </c:pt>
                <c:pt idx="10873">
                  <c:v>65.457999999999998</c:v>
                </c:pt>
                <c:pt idx="10874">
                  <c:v>65.457999999999998</c:v>
                </c:pt>
                <c:pt idx="10875">
                  <c:v>65.457999999999998</c:v>
                </c:pt>
                <c:pt idx="10876">
                  <c:v>65.457999999999998</c:v>
                </c:pt>
                <c:pt idx="10877">
                  <c:v>65.468999999999994</c:v>
                </c:pt>
                <c:pt idx="10878">
                  <c:v>65.457999999999998</c:v>
                </c:pt>
                <c:pt idx="10879">
                  <c:v>65.459000000000003</c:v>
                </c:pt>
                <c:pt idx="10880">
                  <c:v>65.459000000000003</c:v>
                </c:pt>
                <c:pt idx="10881">
                  <c:v>65.462999999999994</c:v>
                </c:pt>
                <c:pt idx="10882">
                  <c:v>65.462999999999994</c:v>
                </c:pt>
                <c:pt idx="10883">
                  <c:v>65.460999999999999</c:v>
                </c:pt>
                <c:pt idx="10884">
                  <c:v>65.462000000000003</c:v>
                </c:pt>
                <c:pt idx="10885">
                  <c:v>65.459000000000003</c:v>
                </c:pt>
                <c:pt idx="10886">
                  <c:v>65.459000000000003</c:v>
                </c:pt>
                <c:pt idx="10887">
                  <c:v>65.466999999999999</c:v>
                </c:pt>
                <c:pt idx="10888">
                  <c:v>65.466999999999999</c:v>
                </c:pt>
                <c:pt idx="10889">
                  <c:v>65.477000000000004</c:v>
                </c:pt>
                <c:pt idx="10890">
                  <c:v>65.477000000000004</c:v>
                </c:pt>
                <c:pt idx="10891">
                  <c:v>65.47</c:v>
                </c:pt>
                <c:pt idx="10892">
                  <c:v>65.468000000000004</c:v>
                </c:pt>
                <c:pt idx="10893">
                  <c:v>65.478999999999999</c:v>
                </c:pt>
                <c:pt idx="10894">
                  <c:v>65.478999999999999</c:v>
                </c:pt>
                <c:pt idx="10895">
                  <c:v>65.47</c:v>
                </c:pt>
                <c:pt idx="10896">
                  <c:v>65.47</c:v>
                </c:pt>
                <c:pt idx="10897">
                  <c:v>65.472999999999999</c:v>
                </c:pt>
                <c:pt idx="10898">
                  <c:v>65.466999999999999</c:v>
                </c:pt>
                <c:pt idx="10899">
                  <c:v>65.466999999999999</c:v>
                </c:pt>
                <c:pt idx="10900">
                  <c:v>65.483000000000004</c:v>
                </c:pt>
                <c:pt idx="10901">
                  <c:v>65.47</c:v>
                </c:pt>
                <c:pt idx="10902">
                  <c:v>65.478999999999999</c:v>
                </c:pt>
                <c:pt idx="10903">
                  <c:v>65.477000000000004</c:v>
                </c:pt>
                <c:pt idx="10904">
                  <c:v>65.477000000000004</c:v>
                </c:pt>
                <c:pt idx="10905">
                  <c:v>65.468999999999994</c:v>
                </c:pt>
                <c:pt idx="10906">
                  <c:v>65.468999999999994</c:v>
                </c:pt>
                <c:pt idx="10907">
                  <c:v>65.477999999999994</c:v>
                </c:pt>
                <c:pt idx="10908">
                  <c:v>65.477999999999994</c:v>
                </c:pt>
                <c:pt idx="10909">
                  <c:v>65.471000000000004</c:v>
                </c:pt>
                <c:pt idx="10910">
                  <c:v>65.481999999999999</c:v>
                </c:pt>
                <c:pt idx="10911">
                  <c:v>65.48</c:v>
                </c:pt>
                <c:pt idx="10912">
                  <c:v>65.48</c:v>
                </c:pt>
                <c:pt idx="10913">
                  <c:v>65.480999999999995</c:v>
                </c:pt>
                <c:pt idx="10914">
                  <c:v>65.48</c:v>
                </c:pt>
                <c:pt idx="10915">
                  <c:v>65.48</c:v>
                </c:pt>
                <c:pt idx="10916">
                  <c:v>65.483000000000004</c:v>
                </c:pt>
                <c:pt idx="10917">
                  <c:v>65.483000000000004</c:v>
                </c:pt>
                <c:pt idx="10918">
                  <c:v>65.468000000000004</c:v>
                </c:pt>
                <c:pt idx="10919">
                  <c:v>65.483000000000004</c:v>
                </c:pt>
                <c:pt idx="10920">
                  <c:v>65.477999999999994</c:v>
                </c:pt>
                <c:pt idx="10921">
                  <c:v>65.477000000000004</c:v>
                </c:pt>
                <c:pt idx="10922">
                  <c:v>65.48</c:v>
                </c:pt>
                <c:pt idx="10923">
                  <c:v>65.48</c:v>
                </c:pt>
                <c:pt idx="10924">
                  <c:v>65.492000000000004</c:v>
                </c:pt>
                <c:pt idx="10925">
                  <c:v>65.48</c:v>
                </c:pt>
                <c:pt idx="10926">
                  <c:v>65.489000000000004</c:v>
                </c:pt>
                <c:pt idx="10927">
                  <c:v>65.486999999999995</c:v>
                </c:pt>
                <c:pt idx="10928">
                  <c:v>65.486999999999995</c:v>
                </c:pt>
                <c:pt idx="10929">
                  <c:v>65.483000000000004</c:v>
                </c:pt>
                <c:pt idx="10930">
                  <c:v>65.486999999999995</c:v>
                </c:pt>
                <c:pt idx="10931">
                  <c:v>65.481999999999999</c:v>
                </c:pt>
                <c:pt idx="10932">
                  <c:v>65.481999999999999</c:v>
                </c:pt>
                <c:pt idx="10933">
                  <c:v>65.486000000000004</c:v>
                </c:pt>
                <c:pt idx="10934">
                  <c:v>65.486999999999995</c:v>
                </c:pt>
                <c:pt idx="10935">
                  <c:v>65.480999999999995</c:v>
                </c:pt>
                <c:pt idx="10936">
                  <c:v>65.492999999999995</c:v>
                </c:pt>
                <c:pt idx="10937">
                  <c:v>65.489000000000004</c:v>
                </c:pt>
                <c:pt idx="10938">
                  <c:v>65.484999999999999</c:v>
                </c:pt>
                <c:pt idx="10939">
                  <c:v>65.497</c:v>
                </c:pt>
                <c:pt idx="10940">
                  <c:v>65.497</c:v>
                </c:pt>
                <c:pt idx="10941">
                  <c:v>65.483000000000004</c:v>
                </c:pt>
                <c:pt idx="10942">
                  <c:v>65.489000000000004</c:v>
                </c:pt>
                <c:pt idx="10943">
                  <c:v>65.495999999999995</c:v>
                </c:pt>
                <c:pt idx="10944">
                  <c:v>65.495999999999995</c:v>
                </c:pt>
                <c:pt idx="10945">
                  <c:v>65.483000000000004</c:v>
                </c:pt>
                <c:pt idx="10946">
                  <c:v>65.489000000000004</c:v>
                </c:pt>
                <c:pt idx="10947">
                  <c:v>65.484999999999999</c:v>
                </c:pt>
                <c:pt idx="10948">
                  <c:v>65.484999999999999</c:v>
                </c:pt>
                <c:pt idx="10949">
                  <c:v>65.495000000000005</c:v>
                </c:pt>
                <c:pt idx="10950">
                  <c:v>65.495000000000005</c:v>
                </c:pt>
                <c:pt idx="10951">
                  <c:v>65.495999999999995</c:v>
                </c:pt>
                <c:pt idx="10952">
                  <c:v>65.486999999999995</c:v>
                </c:pt>
                <c:pt idx="10953">
                  <c:v>65.488</c:v>
                </c:pt>
                <c:pt idx="10954">
                  <c:v>65.488</c:v>
                </c:pt>
                <c:pt idx="10955">
                  <c:v>65.489000000000004</c:v>
                </c:pt>
                <c:pt idx="10956">
                  <c:v>65.495000000000005</c:v>
                </c:pt>
                <c:pt idx="10957">
                  <c:v>65.492999999999995</c:v>
                </c:pt>
                <c:pt idx="10958">
                  <c:v>65.492999999999995</c:v>
                </c:pt>
                <c:pt idx="10959">
                  <c:v>65.5</c:v>
                </c:pt>
                <c:pt idx="10960">
                  <c:v>65.497</c:v>
                </c:pt>
                <c:pt idx="10961">
                  <c:v>65.497</c:v>
                </c:pt>
                <c:pt idx="10962">
                  <c:v>65.5</c:v>
                </c:pt>
                <c:pt idx="10963">
                  <c:v>65.5</c:v>
                </c:pt>
                <c:pt idx="10964">
                  <c:v>65.491</c:v>
                </c:pt>
                <c:pt idx="10965">
                  <c:v>65.495999999999995</c:v>
                </c:pt>
                <c:pt idx="10966">
                  <c:v>65.498999999999995</c:v>
                </c:pt>
                <c:pt idx="10967">
                  <c:v>65.498999999999995</c:v>
                </c:pt>
                <c:pt idx="10968">
                  <c:v>65.492999999999995</c:v>
                </c:pt>
                <c:pt idx="10969">
                  <c:v>65.509</c:v>
                </c:pt>
                <c:pt idx="10970">
                  <c:v>65.510999999999996</c:v>
                </c:pt>
                <c:pt idx="10971">
                  <c:v>65.494</c:v>
                </c:pt>
                <c:pt idx="10972">
                  <c:v>65.498000000000005</c:v>
                </c:pt>
                <c:pt idx="10973">
                  <c:v>65.498000000000005</c:v>
                </c:pt>
                <c:pt idx="10974">
                  <c:v>65.510000000000005</c:v>
                </c:pt>
                <c:pt idx="10975">
                  <c:v>65.497</c:v>
                </c:pt>
                <c:pt idx="10976">
                  <c:v>65.497</c:v>
                </c:pt>
                <c:pt idx="10977">
                  <c:v>65.501999999999995</c:v>
                </c:pt>
                <c:pt idx="10978">
                  <c:v>65.501999999999995</c:v>
                </c:pt>
                <c:pt idx="10979">
                  <c:v>65.501000000000005</c:v>
                </c:pt>
                <c:pt idx="10980">
                  <c:v>65.504999999999995</c:v>
                </c:pt>
                <c:pt idx="10981">
                  <c:v>65.504999999999995</c:v>
                </c:pt>
                <c:pt idx="10982">
                  <c:v>65.501000000000005</c:v>
                </c:pt>
                <c:pt idx="10983">
                  <c:v>65.510000000000005</c:v>
                </c:pt>
                <c:pt idx="10984">
                  <c:v>65.510000000000005</c:v>
                </c:pt>
                <c:pt idx="10985">
                  <c:v>65.507999999999996</c:v>
                </c:pt>
                <c:pt idx="10986">
                  <c:v>65.516999999999996</c:v>
                </c:pt>
                <c:pt idx="10987">
                  <c:v>65.516999999999996</c:v>
                </c:pt>
                <c:pt idx="10988">
                  <c:v>65.504000000000005</c:v>
                </c:pt>
                <c:pt idx="10989">
                  <c:v>65.515000000000001</c:v>
                </c:pt>
                <c:pt idx="10990">
                  <c:v>65.510999999999996</c:v>
                </c:pt>
                <c:pt idx="10991">
                  <c:v>65.510999999999996</c:v>
                </c:pt>
                <c:pt idx="10992">
                  <c:v>65.497</c:v>
                </c:pt>
                <c:pt idx="10993">
                  <c:v>65.512</c:v>
                </c:pt>
                <c:pt idx="10994">
                  <c:v>65.504000000000005</c:v>
                </c:pt>
                <c:pt idx="10995">
                  <c:v>65.501000000000005</c:v>
                </c:pt>
                <c:pt idx="10996">
                  <c:v>65.501000000000005</c:v>
                </c:pt>
                <c:pt idx="10997">
                  <c:v>65.507999999999996</c:v>
                </c:pt>
                <c:pt idx="10998">
                  <c:v>65.507999999999996</c:v>
                </c:pt>
                <c:pt idx="10999">
                  <c:v>65.516999999999996</c:v>
                </c:pt>
                <c:pt idx="11000">
                  <c:v>65.507000000000005</c:v>
                </c:pt>
                <c:pt idx="11001">
                  <c:v>65.510000000000005</c:v>
                </c:pt>
                <c:pt idx="11002">
                  <c:v>65.510000000000005</c:v>
                </c:pt>
                <c:pt idx="11003">
                  <c:v>65.518000000000001</c:v>
                </c:pt>
                <c:pt idx="11004">
                  <c:v>65.518000000000001</c:v>
                </c:pt>
                <c:pt idx="11005">
                  <c:v>65.504999999999995</c:v>
                </c:pt>
                <c:pt idx="11006">
                  <c:v>65.513999999999996</c:v>
                </c:pt>
                <c:pt idx="11007">
                  <c:v>65.513999999999996</c:v>
                </c:pt>
                <c:pt idx="11008">
                  <c:v>65.516999999999996</c:v>
                </c:pt>
                <c:pt idx="11009">
                  <c:v>65.52</c:v>
                </c:pt>
                <c:pt idx="11010">
                  <c:v>65.52</c:v>
                </c:pt>
                <c:pt idx="11011">
                  <c:v>65.516999999999996</c:v>
                </c:pt>
                <c:pt idx="11012">
                  <c:v>65.525999999999996</c:v>
                </c:pt>
                <c:pt idx="11013">
                  <c:v>65.510000000000005</c:v>
                </c:pt>
                <c:pt idx="11014">
                  <c:v>65.516000000000005</c:v>
                </c:pt>
                <c:pt idx="11015">
                  <c:v>65.52</c:v>
                </c:pt>
                <c:pt idx="11016">
                  <c:v>65.522999999999996</c:v>
                </c:pt>
                <c:pt idx="11017">
                  <c:v>65.522999999999996</c:v>
                </c:pt>
                <c:pt idx="11018">
                  <c:v>65.516999999999996</c:v>
                </c:pt>
                <c:pt idx="11019">
                  <c:v>65.52</c:v>
                </c:pt>
                <c:pt idx="11020">
                  <c:v>65.52</c:v>
                </c:pt>
                <c:pt idx="11021">
                  <c:v>65.516000000000005</c:v>
                </c:pt>
                <c:pt idx="11022">
                  <c:v>65.515000000000001</c:v>
                </c:pt>
                <c:pt idx="11023">
                  <c:v>65.515000000000001</c:v>
                </c:pt>
                <c:pt idx="11024">
                  <c:v>65.527000000000001</c:v>
                </c:pt>
                <c:pt idx="11025">
                  <c:v>65.534000000000006</c:v>
                </c:pt>
                <c:pt idx="11026">
                  <c:v>65.525000000000006</c:v>
                </c:pt>
                <c:pt idx="11027">
                  <c:v>65.522999999999996</c:v>
                </c:pt>
                <c:pt idx="11028">
                  <c:v>65.533000000000001</c:v>
                </c:pt>
                <c:pt idx="11029">
                  <c:v>65.533000000000001</c:v>
                </c:pt>
                <c:pt idx="11030">
                  <c:v>65.534000000000006</c:v>
                </c:pt>
                <c:pt idx="11031">
                  <c:v>65.534000000000006</c:v>
                </c:pt>
                <c:pt idx="11032">
                  <c:v>65.534000000000006</c:v>
                </c:pt>
                <c:pt idx="11033">
                  <c:v>65.537000000000006</c:v>
                </c:pt>
                <c:pt idx="11034">
                  <c:v>65.537000000000006</c:v>
                </c:pt>
                <c:pt idx="11035">
                  <c:v>65.527000000000001</c:v>
                </c:pt>
                <c:pt idx="11036">
                  <c:v>65.527000000000001</c:v>
                </c:pt>
                <c:pt idx="11037">
                  <c:v>65.543000000000006</c:v>
                </c:pt>
                <c:pt idx="11038">
                  <c:v>65.543000000000006</c:v>
                </c:pt>
                <c:pt idx="11039">
                  <c:v>65.540000000000006</c:v>
                </c:pt>
                <c:pt idx="11040">
                  <c:v>65.540000000000006</c:v>
                </c:pt>
                <c:pt idx="11041">
                  <c:v>65.536000000000001</c:v>
                </c:pt>
                <c:pt idx="11042">
                  <c:v>65.536000000000001</c:v>
                </c:pt>
                <c:pt idx="11043">
                  <c:v>65.542000000000002</c:v>
                </c:pt>
                <c:pt idx="11044">
                  <c:v>65.542000000000002</c:v>
                </c:pt>
                <c:pt idx="11045">
                  <c:v>65.534999999999997</c:v>
                </c:pt>
                <c:pt idx="11046">
                  <c:v>65.534999999999997</c:v>
                </c:pt>
                <c:pt idx="11047">
                  <c:v>65.539000000000001</c:v>
                </c:pt>
                <c:pt idx="11048">
                  <c:v>65.539000000000001</c:v>
                </c:pt>
                <c:pt idx="11049">
                  <c:v>65.543000000000006</c:v>
                </c:pt>
                <c:pt idx="11050">
                  <c:v>65.543000000000006</c:v>
                </c:pt>
                <c:pt idx="11051">
                  <c:v>65.546000000000006</c:v>
                </c:pt>
                <c:pt idx="11052">
                  <c:v>65.543999999999997</c:v>
                </c:pt>
                <c:pt idx="11053">
                  <c:v>65.543999999999997</c:v>
                </c:pt>
                <c:pt idx="11054">
                  <c:v>65.543999999999997</c:v>
                </c:pt>
                <c:pt idx="11055">
                  <c:v>65.543999999999997</c:v>
                </c:pt>
                <c:pt idx="11056">
                  <c:v>65.543000000000006</c:v>
                </c:pt>
                <c:pt idx="11057">
                  <c:v>65.543000000000006</c:v>
                </c:pt>
                <c:pt idx="11058">
                  <c:v>65.555000000000007</c:v>
                </c:pt>
                <c:pt idx="11059">
                  <c:v>65.552000000000007</c:v>
                </c:pt>
                <c:pt idx="11060">
                  <c:v>65.552000000000007</c:v>
                </c:pt>
                <c:pt idx="11061">
                  <c:v>65.552000000000007</c:v>
                </c:pt>
                <c:pt idx="11062">
                  <c:v>65.534000000000006</c:v>
                </c:pt>
                <c:pt idx="11063">
                  <c:v>65.534000000000006</c:v>
                </c:pt>
                <c:pt idx="11064">
                  <c:v>65.55</c:v>
                </c:pt>
                <c:pt idx="11065">
                  <c:v>65.554000000000002</c:v>
                </c:pt>
                <c:pt idx="11066">
                  <c:v>65.552999999999997</c:v>
                </c:pt>
                <c:pt idx="11067">
                  <c:v>65.552999999999997</c:v>
                </c:pt>
                <c:pt idx="11068">
                  <c:v>65.546000000000006</c:v>
                </c:pt>
                <c:pt idx="11069">
                  <c:v>65.554000000000002</c:v>
                </c:pt>
                <c:pt idx="11070">
                  <c:v>65.555000000000007</c:v>
                </c:pt>
                <c:pt idx="11071">
                  <c:v>65.555000000000007</c:v>
                </c:pt>
                <c:pt idx="11072">
                  <c:v>65.55</c:v>
                </c:pt>
                <c:pt idx="11073">
                  <c:v>65.55</c:v>
                </c:pt>
                <c:pt idx="11074">
                  <c:v>65.55</c:v>
                </c:pt>
                <c:pt idx="11075">
                  <c:v>65.552999999999997</c:v>
                </c:pt>
                <c:pt idx="11076">
                  <c:v>65.552999999999997</c:v>
                </c:pt>
                <c:pt idx="11077">
                  <c:v>65.555999999999997</c:v>
                </c:pt>
                <c:pt idx="11078">
                  <c:v>65.555999999999997</c:v>
                </c:pt>
                <c:pt idx="11079">
                  <c:v>65.558999999999997</c:v>
                </c:pt>
                <c:pt idx="11080">
                  <c:v>65.558999999999997</c:v>
                </c:pt>
                <c:pt idx="11081">
                  <c:v>65.546999999999997</c:v>
                </c:pt>
                <c:pt idx="11082">
                  <c:v>65.546999999999997</c:v>
                </c:pt>
                <c:pt idx="11083">
                  <c:v>65.561999999999998</c:v>
                </c:pt>
                <c:pt idx="11084">
                  <c:v>65.561999999999998</c:v>
                </c:pt>
                <c:pt idx="11085">
                  <c:v>65.558000000000007</c:v>
                </c:pt>
                <c:pt idx="11086">
                  <c:v>65.558000000000007</c:v>
                </c:pt>
                <c:pt idx="11087">
                  <c:v>65.555999999999997</c:v>
                </c:pt>
                <c:pt idx="11088">
                  <c:v>65.554000000000002</c:v>
                </c:pt>
                <c:pt idx="11089">
                  <c:v>65.563000000000002</c:v>
                </c:pt>
                <c:pt idx="11090">
                  <c:v>65.563000000000002</c:v>
                </c:pt>
                <c:pt idx="11091">
                  <c:v>65.555000000000007</c:v>
                </c:pt>
                <c:pt idx="11092">
                  <c:v>65.555000000000007</c:v>
                </c:pt>
                <c:pt idx="11093">
                  <c:v>65.566000000000003</c:v>
                </c:pt>
                <c:pt idx="11094">
                  <c:v>65.558999999999997</c:v>
                </c:pt>
                <c:pt idx="11095">
                  <c:v>65.558999999999997</c:v>
                </c:pt>
                <c:pt idx="11096">
                  <c:v>65.561999999999998</c:v>
                </c:pt>
                <c:pt idx="11097">
                  <c:v>65.561000000000007</c:v>
                </c:pt>
                <c:pt idx="11098">
                  <c:v>65.561000000000007</c:v>
                </c:pt>
                <c:pt idx="11099">
                  <c:v>65.561000000000007</c:v>
                </c:pt>
                <c:pt idx="11100">
                  <c:v>65.561000000000007</c:v>
                </c:pt>
                <c:pt idx="11101">
                  <c:v>65.563000000000002</c:v>
                </c:pt>
                <c:pt idx="11102">
                  <c:v>65.563000000000002</c:v>
                </c:pt>
                <c:pt idx="11103">
                  <c:v>65.56</c:v>
                </c:pt>
                <c:pt idx="11104">
                  <c:v>65.563000000000002</c:v>
                </c:pt>
                <c:pt idx="11105">
                  <c:v>65.563000000000002</c:v>
                </c:pt>
                <c:pt idx="11106">
                  <c:v>65.563000000000002</c:v>
                </c:pt>
                <c:pt idx="11107">
                  <c:v>65.566999999999993</c:v>
                </c:pt>
                <c:pt idx="11108">
                  <c:v>65.558000000000007</c:v>
                </c:pt>
                <c:pt idx="11109">
                  <c:v>65.558000000000007</c:v>
                </c:pt>
                <c:pt idx="11110">
                  <c:v>65.572000000000003</c:v>
                </c:pt>
                <c:pt idx="11111">
                  <c:v>65.572000000000003</c:v>
                </c:pt>
                <c:pt idx="11112">
                  <c:v>65.567999999999998</c:v>
                </c:pt>
                <c:pt idx="11113">
                  <c:v>65.567999999999998</c:v>
                </c:pt>
                <c:pt idx="11114">
                  <c:v>65.572000000000003</c:v>
                </c:pt>
                <c:pt idx="11115">
                  <c:v>65.566000000000003</c:v>
                </c:pt>
                <c:pt idx="11116">
                  <c:v>65.573999999999998</c:v>
                </c:pt>
                <c:pt idx="11117">
                  <c:v>65.573999999999998</c:v>
                </c:pt>
                <c:pt idx="11118">
                  <c:v>65.566999999999993</c:v>
                </c:pt>
                <c:pt idx="11119">
                  <c:v>65.566000000000003</c:v>
                </c:pt>
                <c:pt idx="11120">
                  <c:v>65.563999999999993</c:v>
                </c:pt>
                <c:pt idx="11121">
                  <c:v>65.563999999999993</c:v>
                </c:pt>
                <c:pt idx="11122">
                  <c:v>65.561000000000007</c:v>
                </c:pt>
                <c:pt idx="11123">
                  <c:v>65.572999999999993</c:v>
                </c:pt>
                <c:pt idx="11124">
                  <c:v>65.578999999999994</c:v>
                </c:pt>
                <c:pt idx="11125">
                  <c:v>65.572000000000003</c:v>
                </c:pt>
                <c:pt idx="11126">
                  <c:v>65.58</c:v>
                </c:pt>
                <c:pt idx="11127">
                  <c:v>65.569999999999993</c:v>
                </c:pt>
                <c:pt idx="11128">
                  <c:v>65.569999999999993</c:v>
                </c:pt>
                <c:pt idx="11129">
                  <c:v>65.566999999999993</c:v>
                </c:pt>
                <c:pt idx="11130">
                  <c:v>65.578000000000003</c:v>
                </c:pt>
                <c:pt idx="11131">
                  <c:v>65.578000000000003</c:v>
                </c:pt>
                <c:pt idx="11132">
                  <c:v>65.58</c:v>
                </c:pt>
                <c:pt idx="11133">
                  <c:v>65.578000000000003</c:v>
                </c:pt>
                <c:pt idx="11134">
                  <c:v>65.566000000000003</c:v>
                </c:pt>
                <c:pt idx="11135">
                  <c:v>65.569999999999993</c:v>
                </c:pt>
                <c:pt idx="11136">
                  <c:v>65.569999999999993</c:v>
                </c:pt>
                <c:pt idx="11137">
                  <c:v>65.578999999999994</c:v>
                </c:pt>
                <c:pt idx="11138">
                  <c:v>65.567999999999998</c:v>
                </c:pt>
                <c:pt idx="11139">
                  <c:v>65.567999999999998</c:v>
                </c:pt>
                <c:pt idx="11140">
                  <c:v>65.576999999999998</c:v>
                </c:pt>
                <c:pt idx="11141">
                  <c:v>65.576999999999998</c:v>
                </c:pt>
                <c:pt idx="11142">
                  <c:v>65.581000000000003</c:v>
                </c:pt>
                <c:pt idx="11143">
                  <c:v>65.582999999999998</c:v>
                </c:pt>
                <c:pt idx="11144">
                  <c:v>65.582999999999998</c:v>
                </c:pt>
                <c:pt idx="11145">
                  <c:v>65.570999999999998</c:v>
                </c:pt>
                <c:pt idx="11146">
                  <c:v>65.581999999999994</c:v>
                </c:pt>
                <c:pt idx="11147">
                  <c:v>65.578000000000003</c:v>
                </c:pt>
                <c:pt idx="11148">
                  <c:v>65.570999999999998</c:v>
                </c:pt>
                <c:pt idx="11149">
                  <c:v>65.570999999999998</c:v>
                </c:pt>
                <c:pt idx="11150">
                  <c:v>65.581999999999994</c:v>
                </c:pt>
                <c:pt idx="11151">
                  <c:v>65.578000000000003</c:v>
                </c:pt>
                <c:pt idx="11152">
                  <c:v>65.578000000000003</c:v>
                </c:pt>
                <c:pt idx="11153">
                  <c:v>65.578000000000003</c:v>
                </c:pt>
                <c:pt idx="11154">
                  <c:v>65.575999999999993</c:v>
                </c:pt>
                <c:pt idx="11155">
                  <c:v>65.572000000000003</c:v>
                </c:pt>
                <c:pt idx="11156">
                  <c:v>65.572000000000003</c:v>
                </c:pt>
                <c:pt idx="11157">
                  <c:v>65.585999999999999</c:v>
                </c:pt>
                <c:pt idx="11158">
                  <c:v>65.584000000000003</c:v>
                </c:pt>
                <c:pt idx="11159">
                  <c:v>65.584000000000003</c:v>
                </c:pt>
                <c:pt idx="11160">
                  <c:v>65.584000000000003</c:v>
                </c:pt>
                <c:pt idx="11161">
                  <c:v>65.584999999999994</c:v>
                </c:pt>
                <c:pt idx="11162">
                  <c:v>65.582999999999998</c:v>
                </c:pt>
                <c:pt idx="11163">
                  <c:v>65.582999999999998</c:v>
                </c:pt>
                <c:pt idx="11164">
                  <c:v>65.582999999999998</c:v>
                </c:pt>
                <c:pt idx="11165">
                  <c:v>65.584000000000003</c:v>
                </c:pt>
                <c:pt idx="11166">
                  <c:v>65.578999999999994</c:v>
                </c:pt>
                <c:pt idx="11167">
                  <c:v>65.587999999999994</c:v>
                </c:pt>
                <c:pt idx="11168">
                  <c:v>65.58</c:v>
                </c:pt>
                <c:pt idx="11169">
                  <c:v>65.58</c:v>
                </c:pt>
                <c:pt idx="11170">
                  <c:v>65.59</c:v>
                </c:pt>
                <c:pt idx="11171">
                  <c:v>65.59</c:v>
                </c:pt>
                <c:pt idx="11172">
                  <c:v>65.582999999999998</c:v>
                </c:pt>
                <c:pt idx="11173">
                  <c:v>65.59</c:v>
                </c:pt>
                <c:pt idx="11174">
                  <c:v>65.596000000000004</c:v>
                </c:pt>
                <c:pt idx="11175">
                  <c:v>65.591999999999999</c:v>
                </c:pt>
                <c:pt idx="11176">
                  <c:v>65.603999999999999</c:v>
                </c:pt>
                <c:pt idx="11177">
                  <c:v>65.591999999999999</c:v>
                </c:pt>
                <c:pt idx="11178">
                  <c:v>65.593000000000004</c:v>
                </c:pt>
                <c:pt idx="11179">
                  <c:v>65.593000000000004</c:v>
                </c:pt>
                <c:pt idx="11180">
                  <c:v>65.596000000000004</c:v>
                </c:pt>
                <c:pt idx="11181">
                  <c:v>65.588999999999999</c:v>
                </c:pt>
                <c:pt idx="11182">
                  <c:v>65.593999999999994</c:v>
                </c:pt>
                <c:pt idx="11183">
                  <c:v>65.593999999999994</c:v>
                </c:pt>
                <c:pt idx="11184">
                  <c:v>65.591999999999999</c:v>
                </c:pt>
                <c:pt idx="11185">
                  <c:v>65.593000000000004</c:v>
                </c:pt>
                <c:pt idx="11186">
                  <c:v>65.590999999999994</c:v>
                </c:pt>
                <c:pt idx="11187">
                  <c:v>65.602000000000004</c:v>
                </c:pt>
                <c:pt idx="11188">
                  <c:v>65.591999999999999</c:v>
                </c:pt>
                <c:pt idx="11189">
                  <c:v>65.591999999999999</c:v>
                </c:pt>
                <c:pt idx="11190">
                  <c:v>65.593000000000004</c:v>
                </c:pt>
                <c:pt idx="11191">
                  <c:v>65.591999999999999</c:v>
                </c:pt>
                <c:pt idx="11192">
                  <c:v>65.591999999999999</c:v>
                </c:pt>
                <c:pt idx="11193">
                  <c:v>65.587999999999994</c:v>
                </c:pt>
                <c:pt idx="11194">
                  <c:v>65.597999999999999</c:v>
                </c:pt>
                <c:pt idx="11195">
                  <c:v>65.596999999999994</c:v>
                </c:pt>
                <c:pt idx="11196">
                  <c:v>65.596999999999994</c:v>
                </c:pt>
                <c:pt idx="11197">
                  <c:v>65.596000000000004</c:v>
                </c:pt>
                <c:pt idx="11198">
                  <c:v>65.594999999999999</c:v>
                </c:pt>
                <c:pt idx="11199">
                  <c:v>65.605999999999995</c:v>
                </c:pt>
                <c:pt idx="11200">
                  <c:v>65.599000000000004</c:v>
                </c:pt>
                <c:pt idx="11201">
                  <c:v>65.599000000000004</c:v>
                </c:pt>
                <c:pt idx="11202">
                  <c:v>65.602000000000004</c:v>
                </c:pt>
                <c:pt idx="11203">
                  <c:v>65.600999999999999</c:v>
                </c:pt>
                <c:pt idx="11204">
                  <c:v>65.602000000000004</c:v>
                </c:pt>
                <c:pt idx="11205">
                  <c:v>65.600999999999999</c:v>
                </c:pt>
                <c:pt idx="11206">
                  <c:v>65.603999999999999</c:v>
                </c:pt>
                <c:pt idx="11207">
                  <c:v>65.603999999999999</c:v>
                </c:pt>
                <c:pt idx="11208">
                  <c:v>65.602999999999994</c:v>
                </c:pt>
                <c:pt idx="11209">
                  <c:v>65.599999999999994</c:v>
                </c:pt>
                <c:pt idx="11210">
                  <c:v>65.599999999999994</c:v>
                </c:pt>
                <c:pt idx="11211">
                  <c:v>65.608999999999995</c:v>
                </c:pt>
                <c:pt idx="11212">
                  <c:v>65.597999999999999</c:v>
                </c:pt>
                <c:pt idx="11213">
                  <c:v>65.61</c:v>
                </c:pt>
                <c:pt idx="11214">
                  <c:v>65.602999999999994</c:v>
                </c:pt>
                <c:pt idx="11215">
                  <c:v>65.602999999999994</c:v>
                </c:pt>
                <c:pt idx="11216">
                  <c:v>65.599000000000004</c:v>
                </c:pt>
                <c:pt idx="11217">
                  <c:v>65.611000000000004</c:v>
                </c:pt>
                <c:pt idx="11218">
                  <c:v>65.605000000000004</c:v>
                </c:pt>
                <c:pt idx="11219">
                  <c:v>65.605000000000004</c:v>
                </c:pt>
                <c:pt idx="11220">
                  <c:v>65.611000000000004</c:v>
                </c:pt>
                <c:pt idx="11221">
                  <c:v>65.605999999999995</c:v>
                </c:pt>
                <c:pt idx="11222">
                  <c:v>65.608000000000004</c:v>
                </c:pt>
                <c:pt idx="11223">
                  <c:v>65.613</c:v>
                </c:pt>
                <c:pt idx="11224">
                  <c:v>65.613</c:v>
                </c:pt>
                <c:pt idx="11225">
                  <c:v>65.611000000000004</c:v>
                </c:pt>
                <c:pt idx="11226">
                  <c:v>65.606999999999999</c:v>
                </c:pt>
                <c:pt idx="11227">
                  <c:v>65.606999999999999</c:v>
                </c:pt>
                <c:pt idx="11228">
                  <c:v>65.616</c:v>
                </c:pt>
                <c:pt idx="11229">
                  <c:v>65.602000000000004</c:v>
                </c:pt>
                <c:pt idx="11230">
                  <c:v>65.602000000000004</c:v>
                </c:pt>
                <c:pt idx="11231">
                  <c:v>65.611999999999995</c:v>
                </c:pt>
                <c:pt idx="11232">
                  <c:v>65.611000000000004</c:v>
                </c:pt>
                <c:pt idx="11233">
                  <c:v>65.611000000000004</c:v>
                </c:pt>
                <c:pt idx="11234">
                  <c:v>65.617000000000004</c:v>
                </c:pt>
                <c:pt idx="11235">
                  <c:v>65.61</c:v>
                </c:pt>
                <c:pt idx="11236">
                  <c:v>65.611999999999995</c:v>
                </c:pt>
                <c:pt idx="11237">
                  <c:v>65.611999999999995</c:v>
                </c:pt>
                <c:pt idx="11238">
                  <c:v>65.619</c:v>
                </c:pt>
                <c:pt idx="11239">
                  <c:v>65.61</c:v>
                </c:pt>
                <c:pt idx="11240">
                  <c:v>65.625</c:v>
                </c:pt>
                <c:pt idx="11241">
                  <c:v>65.608000000000004</c:v>
                </c:pt>
                <c:pt idx="11242">
                  <c:v>65.617000000000004</c:v>
                </c:pt>
                <c:pt idx="11243">
                  <c:v>65.617000000000004</c:v>
                </c:pt>
                <c:pt idx="11244">
                  <c:v>65.620999999999995</c:v>
                </c:pt>
                <c:pt idx="11245">
                  <c:v>65.613</c:v>
                </c:pt>
                <c:pt idx="11246">
                  <c:v>65.613</c:v>
                </c:pt>
                <c:pt idx="11247">
                  <c:v>65.617999999999995</c:v>
                </c:pt>
                <c:pt idx="11248">
                  <c:v>65.614999999999995</c:v>
                </c:pt>
                <c:pt idx="11249">
                  <c:v>65.614999999999995</c:v>
                </c:pt>
                <c:pt idx="11250">
                  <c:v>65.617000000000004</c:v>
                </c:pt>
                <c:pt idx="11251">
                  <c:v>65.622</c:v>
                </c:pt>
                <c:pt idx="11252">
                  <c:v>65.614000000000004</c:v>
                </c:pt>
                <c:pt idx="11253">
                  <c:v>65.614000000000004</c:v>
                </c:pt>
                <c:pt idx="11254">
                  <c:v>65.625</c:v>
                </c:pt>
                <c:pt idx="11255">
                  <c:v>65.623999999999995</c:v>
                </c:pt>
                <c:pt idx="11256">
                  <c:v>65.625</c:v>
                </c:pt>
                <c:pt idx="11257">
                  <c:v>65.620999999999995</c:v>
                </c:pt>
                <c:pt idx="11258">
                  <c:v>65.620999999999995</c:v>
                </c:pt>
                <c:pt idx="11259">
                  <c:v>65.611999999999995</c:v>
                </c:pt>
                <c:pt idx="11260">
                  <c:v>65.614999999999995</c:v>
                </c:pt>
                <c:pt idx="11261">
                  <c:v>65.626000000000005</c:v>
                </c:pt>
                <c:pt idx="11262">
                  <c:v>65.623999999999995</c:v>
                </c:pt>
                <c:pt idx="11263">
                  <c:v>65.623999999999995</c:v>
                </c:pt>
                <c:pt idx="11264">
                  <c:v>65.628</c:v>
                </c:pt>
                <c:pt idx="11265">
                  <c:v>65.623999999999995</c:v>
                </c:pt>
                <c:pt idx="11266">
                  <c:v>65.623000000000005</c:v>
                </c:pt>
                <c:pt idx="11267">
                  <c:v>65.632000000000005</c:v>
                </c:pt>
                <c:pt idx="11268">
                  <c:v>65.632000000000005</c:v>
                </c:pt>
                <c:pt idx="11269">
                  <c:v>65.626000000000005</c:v>
                </c:pt>
                <c:pt idx="11270">
                  <c:v>65.632000000000005</c:v>
                </c:pt>
                <c:pt idx="11271">
                  <c:v>65.635000000000005</c:v>
                </c:pt>
                <c:pt idx="11272">
                  <c:v>65.635000000000005</c:v>
                </c:pt>
                <c:pt idx="11273">
                  <c:v>65.628</c:v>
                </c:pt>
                <c:pt idx="11274">
                  <c:v>65.638999999999996</c:v>
                </c:pt>
                <c:pt idx="11275">
                  <c:v>65.638999999999996</c:v>
                </c:pt>
                <c:pt idx="11276">
                  <c:v>65.623000000000005</c:v>
                </c:pt>
                <c:pt idx="11277">
                  <c:v>65.637</c:v>
                </c:pt>
                <c:pt idx="11278">
                  <c:v>65.637</c:v>
                </c:pt>
                <c:pt idx="11279">
                  <c:v>65.629000000000005</c:v>
                </c:pt>
                <c:pt idx="11280">
                  <c:v>65.632000000000005</c:v>
                </c:pt>
                <c:pt idx="11281">
                  <c:v>65.63</c:v>
                </c:pt>
                <c:pt idx="11282">
                  <c:v>65.63</c:v>
                </c:pt>
                <c:pt idx="11283">
                  <c:v>65.632000000000005</c:v>
                </c:pt>
                <c:pt idx="11284">
                  <c:v>65.629000000000005</c:v>
                </c:pt>
                <c:pt idx="11285">
                  <c:v>65.63</c:v>
                </c:pt>
                <c:pt idx="11286">
                  <c:v>65.623999999999995</c:v>
                </c:pt>
                <c:pt idx="11287">
                  <c:v>65.623999999999995</c:v>
                </c:pt>
                <c:pt idx="11288">
                  <c:v>65.641999999999996</c:v>
                </c:pt>
                <c:pt idx="11289">
                  <c:v>65.626999999999995</c:v>
                </c:pt>
                <c:pt idx="11290">
                  <c:v>65.638000000000005</c:v>
                </c:pt>
                <c:pt idx="11291">
                  <c:v>65.635000000000005</c:v>
                </c:pt>
                <c:pt idx="11292">
                  <c:v>65.635000000000005</c:v>
                </c:pt>
                <c:pt idx="11293">
                  <c:v>65.637</c:v>
                </c:pt>
                <c:pt idx="11294">
                  <c:v>65.634</c:v>
                </c:pt>
                <c:pt idx="11295">
                  <c:v>65.641000000000005</c:v>
                </c:pt>
                <c:pt idx="11296">
                  <c:v>65.632000000000005</c:v>
                </c:pt>
                <c:pt idx="11297">
                  <c:v>65.641999999999996</c:v>
                </c:pt>
                <c:pt idx="11298">
                  <c:v>65.631</c:v>
                </c:pt>
                <c:pt idx="11299">
                  <c:v>65.631</c:v>
                </c:pt>
                <c:pt idx="11300">
                  <c:v>65.64</c:v>
                </c:pt>
                <c:pt idx="11301">
                  <c:v>65.634</c:v>
                </c:pt>
                <c:pt idx="11302">
                  <c:v>65.631</c:v>
                </c:pt>
                <c:pt idx="11303">
                  <c:v>65.631</c:v>
                </c:pt>
                <c:pt idx="11304">
                  <c:v>65.641999999999996</c:v>
                </c:pt>
                <c:pt idx="11305">
                  <c:v>65.634</c:v>
                </c:pt>
                <c:pt idx="11306">
                  <c:v>65.641999999999996</c:v>
                </c:pt>
                <c:pt idx="11307">
                  <c:v>65.647000000000006</c:v>
                </c:pt>
                <c:pt idx="11308">
                  <c:v>65.649000000000001</c:v>
                </c:pt>
                <c:pt idx="11309">
                  <c:v>65.652000000000001</c:v>
                </c:pt>
                <c:pt idx="11310">
                  <c:v>65.652000000000001</c:v>
                </c:pt>
                <c:pt idx="11311">
                  <c:v>65.649000000000001</c:v>
                </c:pt>
                <c:pt idx="11312">
                  <c:v>65.649000000000001</c:v>
                </c:pt>
                <c:pt idx="11313">
                  <c:v>65.658000000000001</c:v>
                </c:pt>
                <c:pt idx="11314">
                  <c:v>65.658000000000001</c:v>
                </c:pt>
                <c:pt idx="11315">
                  <c:v>65.653000000000006</c:v>
                </c:pt>
                <c:pt idx="11316">
                  <c:v>65.644999999999996</c:v>
                </c:pt>
                <c:pt idx="11317">
                  <c:v>65.641999999999996</c:v>
                </c:pt>
                <c:pt idx="11318">
                  <c:v>65.658000000000001</c:v>
                </c:pt>
                <c:pt idx="11319">
                  <c:v>65.655000000000001</c:v>
                </c:pt>
                <c:pt idx="11320">
                  <c:v>65.646000000000001</c:v>
                </c:pt>
                <c:pt idx="11321">
                  <c:v>65.643000000000001</c:v>
                </c:pt>
                <c:pt idx="11322">
                  <c:v>65.643000000000001</c:v>
                </c:pt>
                <c:pt idx="11323">
                  <c:v>65.656999999999996</c:v>
                </c:pt>
                <c:pt idx="11324">
                  <c:v>65.650000000000006</c:v>
                </c:pt>
                <c:pt idx="11325">
                  <c:v>65.662000000000006</c:v>
                </c:pt>
                <c:pt idx="11326">
                  <c:v>65.662000000000006</c:v>
                </c:pt>
                <c:pt idx="11327">
                  <c:v>65.655000000000001</c:v>
                </c:pt>
                <c:pt idx="11328">
                  <c:v>65.655000000000001</c:v>
                </c:pt>
                <c:pt idx="11329">
                  <c:v>65.664000000000001</c:v>
                </c:pt>
                <c:pt idx="11330">
                  <c:v>65.656000000000006</c:v>
                </c:pt>
                <c:pt idx="11331">
                  <c:v>65.656999999999996</c:v>
                </c:pt>
                <c:pt idx="11332">
                  <c:v>65.656999999999996</c:v>
                </c:pt>
                <c:pt idx="11333">
                  <c:v>65.653000000000006</c:v>
                </c:pt>
                <c:pt idx="11334">
                  <c:v>65.653000000000006</c:v>
                </c:pt>
                <c:pt idx="11335">
                  <c:v>65.662999999999997</c:v>
                </c:pt>
                <c:pt idx="11336">
                  <c:v>65.662999999999997</c:v>
                </c:pt>
                <c:pt idx="11337">
                  <c:v>65.665000000000006</c:v>
                </c:pt>
                <c:pt idx="11338">
                  <c:v>65.653000000000006</c:v>
                </c:pt>
                <c:pt idx="11339">
                  <c:v>65.653000000000006</c:v>
                </c:pt>
                <c:pt idx="11340">
                  <c:v>65.665000000000006</c:v>
                </c:pt>
                <c:pt idx="11341">
                  <c:v>65.659000000000006</c:v>
                </c:pt>
                <c:pt idx="11342">
                  <c:v>65.659000000000006</c:v>
                </c:pt>
                <c:pt idx="11343">
                  <c:v>65.665000000000006</c:v>
                </c:pt>
                <c:pt idx="11344">
                  <c:v>65.665000000000006</c:v>
                </c:pt>
                <c:pt idx="11345">
                  <c:v>65.664000000000001</c:v>
                </c:pt>
                <c:pt idx="11346">
                  <c:v>65.664000000000001</c:v>
                </c:pt>
                <c:pt idx="11347">
                  <c:v>65.671000000000006</c:v>
                </c:pt>
                <c:pt idx="11348">
                  <c:v>65.665999999999997</c:v>
                </c:pt>
                <c:pt idx="11349">
                  <c:v>65.674999999999997</c:v>
                </c:pt>
                <c:pt idx="11350">
                  <c:v>65.674999999999997</c:v>
                </c:pt>
                <c:pt idx="11351">
                  <c:v>65.667000000000002</c:v>
                </c:pt>
                <c:pt idx="11352">
                  <c:v>65.668999999999997</c:v>
                </c:pt>
                <c:pt idx="11353">
                  <c:v>65.668999999999997</c:v>
                </c:pt>
                <c:pt idx="11354">
                  <c:v>65.661000000000001</c:v>
                </c:pt>
                <c:pt idx="11355">
                  <c:v>65.67</c:v>
                </c:pt>
                <c:pt idx="11356">
                  <c:v>65.67</c:v>
                </c:pt>
                <c:pt idx="11357">
                  <c:v>65.665999999999997</c:v>
                </c:pt>
                <c:pt idx="11358">
                  <c:v>65.674000000000007</c:v>
                </c:pt>
                <c:pt idx="11359">
                  <c:v>65.676000000000002</c:v>
                </c:pt>
                <c:pt idx="11360">
                  <c:v>65.668000000000006</c:v>
                </c:pt>
                <c:pt idx="11361">
                  <c:v>65.671999999999997</c:v>
                </c:pt>
                <c:pt idx="11362">
                  <c:v>65.674000000000007</c:v>
                </c:pt>
                <c:pt idx="11363">
                  <c:v>65.674000000000007</c:v>
                </c:pt>
                <c:pt idx="11364">
                  <c:v>65.665000000000006</c:v>
                </c:pt>
                <c:pt idx="11365">
                  <c:v>65.665000000000006</c:v>
                </c:pt>
                <c:pt idx="11366">
                  <c:v>65.665000000000006</c:v>
                </c:pt>
                <c:pt idx="11367">
                  <c:v>65.665000000000006</c:v>
                </c:pt>
                <c:pt idx="11368">
                  <c:v>65.662999999999997</c:v>
                </c:pt>
                <c:pt idx="11369">
                  <c:v>65.67</c:v>
                </c:pt>
                <c:pt idx="11370">
                  <c:v>65.67</c:v>
                </c:pt>
                <c:pt idx="11371">
                  <c:v>65.673000000000002</c:v>
                </c:pt>
                <c:pt idx="11372">
                  <c:v>65.674999999999997</c:v>
                </c:pt>
                <c:pt idx="11373">
                  <c:v>65.677999999999997</c:v>
                </c:pt>
                <c:pt idx="11374">
                  <c:v>65.668000000000006</c:v>
                </c:pt>
                <c:pt idx="11375">
                  <c:v>65.668000000000006</c:v>
                </c:pt>
                <c:pt idx="11376">
                  <c:v>65.674999999999997</c:v>
                </c:pt>
                <c:pt idx="11377">
                  <c:v>65.674999999999997</c:v>
                </c:pt>
                <c:pt idx="11378">
                  <c:v>65.674999999999997</c:v>
                </c:pt>
                <c:pt idx="11379">
                  <c:v>65.679000000000002</c:v>
                </c:pt>
                <c:pt idx="11380">
                  <c:v>65.679000000000002</c:v>
                </c:pt>
                <c:pt idx="11381">
                  <c:v>65.680000000000007</c:v>
                </c:pt>
                <c:pt idx="11382">
                  <c:v>65.688000000000002</c:v>
                </c:pt>
                <c:pt idx="11383">
                  <c:v>65.688000000000002</c:v>
                </c:pt>
                <c:pt idx="11384">
                  <c:v>65.677999999999997</c:v>
                </c:pt>
                <c:pt idx="11385">
                  <c:v>65.677999999999997</c:v>
                </c:pt>
                <c:pt idx="11386">
                  <c:v>65.685000000000002</c:v>
                </c:pt>
                <c:pt idx="11387">
                  <c:v>65.674000000000007</c:v>
                </c:pt>
                <c:pt idx="11388">
                  <c:v>65.674000000000007</c:v>
                </c:pt>
                <c:pt idx="11389">
                  <c:v>65.688000000000002</c:v>
                </c:pt>
                <c:pt idx="11390">
                  <c:v>65.682000000000002</c:v>
                </c:pt>
                <c:pt idx="11391">
                  <c:v>65.682000000000002</c:v>
                </c:pt>
                <c:pt idx="11392">
                  <c:v>65.685000000000002</c:v>
                </c:pt>
                <c:pt idx="11393">
                  <c:v>65.685000000000002</c:v>
                </c:pt>
                <c:pt idx="11394">
                  <c:v>65.688000000000002</c:v>
                </c:pt>
                <c:pt idx="11395">
                  <c:v>65.688999999999993</c:v>
                </c:pt>
                <c:pt idx="11396">
                  <c:v>65.688999999999993</c:v>
                </c:pt>
                <c:pt idx="11397">
                  <c:v>65.686999999999998</c:v>
                </c:pt>
                <c:pt idx="11398">
                  <c:v>65.686999999999998</c:v>
                </c:pt>
                <c:pt idx="11399">
                  <c:v>65.686999999999998</c:v>
                </c:pt>
                <c:pt idx="11400">
                  <c:v>65.680999999999997</c:v>
                </c:pt>
                <c:pt idx="11401">
                  <c:v>65.680999999999997</c:v>
                </c:pt>
                <c:pt idx="11402">
                  <c:v>65.691000000000003</c:v>
                </c:pt>
                <c:pt idx="11403">
                  <c:v>65.683000000000007</c:v>
                </c:pt>
                <c:pt idx="11404">
                  <c:v>65.683000000000007</c:v>
                </c:pt>
                <c:pt idx="11405">
                  <c:v>65.686000000000007</c:v>
                </c:pt>
                <c:pt idx="11406">
                  <c:v>65.680999999999997</c:v>
                </c:pt>
                <c:pt idx="11407">
                  <c:v>65.680999999999997</c:v>
                </c:pt>
                <c:pt idx="11408">
                  <c:v>65.679000000000002</c:v>
                </c:pt>
                <c:pt idx="11409">
                  <c:v>65.688000000000002</c:v>
                </c:pt>
                <c:pt idx="11410">
                  <c:v>65.688000000000002</c:v>
                </c:pt>
                <c:pt idx="11411">
                  <c:v>65.69</c:v>
                </c:pt>
                <c:pt idx="11412">
                  <c:v>65.69</c:v>
                </c:pt>
                <c:pt idx="11413">
                  <c:v>65.686999999999998</c:v>
                </c:pt>
                <c:pt idx="11414">
                  <c:v>65.683000000000007</c:v>
                </c:pt>
                <c:pt idx="11415">
                  <c:v>65.694000000000003</c:v>
                </c:pt>
                <c:pt idx="11416">
                  <c:v>65.691999999999993</c:v>
                </c:pt>
                <c:pt idx="11417">
                  <c:v>65.680000000000007</c:v>
                </c:pt>
                <c:pt idx="11418">
                  <c:v>65.680000000000007</c:v>
                </c:pt>
                <c:pt idx="11419">
                  <c:v>65.686999999999998</c:v>
                </c:pt>
                <c:pt idx="11420">
                  <c:v>65.691000000000003</c:v>
                </c:pt>
                <c:pt idx="11421">
                  <c:v>65.691000000000003</c:v>
                </c:pt>
                <c:pt idx="11422">
                  <c:v>65.697000000000003</c:v>
                </c:pt>
                <c:pt idx="11423">
                  <c:v>65.692999999999998</c:v>
                </c:pt>
                <c:pt idx="11424">
                  <c:v>65.692999999999998</c:v>
                </c:pt>
                <c:pt idx="11425">
                  <c:v>65.692999999999998</c:v>
                </c:pt>
                <c:pt idx="11426">
                  <c:v>65.692999999999998</c:v>
                </c:pt>
                <c:pt idx="11427">
                  <c:v>65.691000000000003</c:v>
                </c:pt>
                <c:pt idx="11428">
                  <c:v>65.691000000000003</c:v>
                </c:pt>
                <c:pt idx="11429">
                  <c:v>65.692999999999998</c:v>
                </c:pt>
                <c:pt idx="11430">
                  <c:v>65.692999999999998</c:v>
                </c:pt>
                <c:pt idx="11431">
                  <c:v>65.69</c:v>
                </c:pt>
                <c:pt idx="11432">
                  <c:v>65.695999999999998</c:v>
                </c:pt>
                <c:pt idx="11433">
                  <c:v>65.695999999999998</c:v>
                </c:pt>
                <c:pt idx="11434">
                  <c:v>65.698999999999998</c:v>
                </c:pt>
                <c:pt idx="11435">
                  <c:v>65.701999999999998</c:v>
                </c:pt>
                <c:pt idx="11436">
                  <c:v>65.703000000000003</c:v>
                </c:pt>
                <c:pt idx="11437">
                  <c:v>65.7</c:v>
                </c:pt>
                <c:pt idx="11438">
                  <c:v>65.7</c:v>
                </c:pt>
                <c:pt idx="11439">
                  <c:v>65.703999999999994</c:v>
                </c:pt>
                <c:pt idx="11440">
                  <c:v>65.7</c:v>
                </c:pt>
                <c:pt idx="11441">
                  <c:v>65.7</c:v>
                </c:pt>
                <c:pt idx="11442">
                  <c:v>65.709000000000003</c:v>
                </c:pt>
                <c:pt idx="11443">
                  <c:v>65.703999999999994</c:v>
                </c:pt>
                <c:pt idx="11444">
                  <c:v>65.710999999999999</c:v>
                </c:pt>
                <c:pt idx="11445">
                  <c:v>65.700999999999993</c:v>
                </c:pt>
                <c:pt idx="11446">
                  <c:v>65.703000000000003</c:v>
                </c:pt>
                <c:pt idx="11447">
                  <c:v>65.703000000000003</c:v>
                </c:pt>
                <c:pt idx="11448">
                  <c:v>65.695999999999998</c:v>
                </c:pt>
                <c:pt idx="11449">
                  <c:v>65.704999999999998</c:v>
                </c:pt>
                <c:pt idx="11450">
                  <c:v>65.698999999999998</c:v>
                </c:pt>
                <c:pt idx="11451">
                  <c:v>65.698999999999998</c:v>
                </c:pt>
                <c:pt idx="11452">
                  <c:v>65.709999999999994</c:v>
                </c:pt>
                <c:pt idx="11453">
                  <c:v>65.706999999999994</c:v>
                </c:pt>
                <c:pt idx="11454">
                  <c:v>65.706999999999994</c:v>
                </c:pt>
                <c:pt idx="11455">
                  <c:v>65.710999999999999</c:v>
                </c:pt>
                <c:pt idx="11456">
                  <c:v>65.710999999999999</c:v>
                </c:pt>
                <c:pt idx="11457">
                  <c:v>65.706999999999994</c:v>
                </c:pt>
                <c:pt idx="11458">
                  <c:v>65.706999999999994</c:v>
                </c:pt>
                <c:pt idx="11459">
                  <c:v>65.706999999999994</c:v>
                </c:pt>
                <c:pt idx="11460">
                  <c:v>65.701999999999998</c:v>
                </c:pt>
                <c:pt idx="11461">
                  <c:v>65.712999999999994</c:v>
                </c:pt>
                <c:pt idx="11462">
                  <c:v>65.712999999999994</c:v>
                </c:pt>
                <c:pt idx="11463">
                  <c:v>65.715999999999994</c:v>
                </c:pt>
                <c:pt idx="11464">
                  <c:v>65.709999999999994</c:v>
                </c:pt>
                <c:pt idx="11465">
                  <c:v>65.712999999999994</c:v>
                </c:pt>
                <c:pt idx="11466">
                  <c:v>65.712999999999994</c:v>
                </c:pt>
                <c:pt idx="11467">
                  <c:v>65.712000000000003</c:v>
                </c:pt>
                <c:pt idx="11468">
                  <c:v>65.709999999999994</c:v>
                </c:pt>
                <c:pt idx="11469">
                  <c:v>65.715000000000003</c:v>
                </c:pt>
                <c:pt idx="11470">
                  <c:v>65.715000000000003</c:v>
                </c:pt>
                <c:pt idx="11471">
                  <c:v>65.721999999999994</c:v>
                </c:pt>
                <c:pt idx="11472">
                  <c:v>65.721999999999994</c:v>
                </c:pt>
                <c:pt idx="11473">
                  <c:v>65.713999999999999</c:v>
                </c:pt>
                <c:pt idx="11474">
                  <c:v>65.713999999999999</c:v>
                </c:pt>
                <c:pt idx="11475">
                  <c:v>65.721999999999994</c:v>
                </c:pt>
                <c:pt idx="11476">
                  <c:v>65.721999999999994</c:v>
                </c:pt>
                <c:pt idx="11477">
                  <c:v>65.718999999999994</c:v>
                </c:pt>
                <c:pt idx="11478">
                  <c:v>65.718999999999994</c:v>
                </c:pt>
                <c:pt idx="11479">
                  <c:v>65.724999999999994</c:v>
                </c:pt>
                <c:pt idx="11480">
                  <c:v>65.721000000000004</c:v>
                </c:pt>
                <c:pt idx="11481">
                  <c:v>65.721000000000004</c:v>
                </c:pt>
                <c:pt idx="11482">
                  <c:v>65.712999999999994</c:v>
                </c:pt>
                <c:pt idx="11483">
                  <c:v>65.712999999999994</c:v>
                </c:pt>
                <c:pt idx="11484">
                  <c:v>65.721999999999994</c:v>
                </c:pt>
                <c:pt idx="11485">
                  <c:v>65.724000000000004</c:v>
                </c:pt>
                <c:pt idx="11486">
                  <c:v>65.724000000000004</c:v>
                </c:pt>
                <c:pt idx="11487">
                  <c:v>65.728999999999999</c:v>
                </c:pt>
                <c:pt idx="11488">
                  <c:v>65.716999999999999</c:v>
                </c:pt>
                <c:pt idx="11489">
                  <c:v>65.716999999999999</c:v>
                </c:pt>
                <c:pt idx="11490">
                  <c:v>65.73</c:v>
                </c:pt>
                <c:pt idx="11491">
                  <c:v>65.727999999999994</c:v>
                </c:pt>
                <c:pt idx="11492">
                  <c:v>65.721000000000004</c:v>
                </c:pt>
                <c:pt idx="11493">
                  <c:v>65.721000000000004</c:v>
                </c:pt>
                <c:pt idx="11494">
                  <c:v>65.724000000000004</c:v>
                </c:pt>
                <c:pt idx="11495">
                  <c:v>65.724000000000004</c:v>
                </c:pt>
                <c:pt idx="11496">
                  <c:v>65.718000000000004</c:v>
                </c:pt>
                <c:pt idx="11497">
                  <c:v>65.728999999999999</c:v>
                </c:pt>
                <c:pt idx="11498">
                  <c:v>65.721999999999994</c:v>
                </c:pt>
                <c:pt idx="11499">
                  <c:v>65.721999999999994</c:v>
                </c:pt>
                <c:pt idx="11500">
                  <c:v>65.727999999999994</c:v>
                </c:pt>
                <c:pt idx="11501">
                  <c:v>65.727999999999994</c:v>
                </c:pt>
                <c:pt idx="11502">
                  <c:v>65.727000000000004</c:v>
                </c:pt>
                <c:pt idx="11503">
                  <c:v>65.727000000000004</c:v>
                </c:pt>
                <c:pt idx="11504">
                  <c:v>65.73</c:v>
                </c:pt>
                <c:pt idx="11505">
                  <c:v>65.73</c:v>
                </c:pt>
                <c:pt idx="11506">
                  <c:v>65.73</c:v>
                </c:pt>
                <c:pt idx="11507">
                  <c:v>65.731999999999999</c:v>
                </c:pt>
                <c:pt idx="11508">
                  <c:v>65.731999999999999</c:v>
                </c:pt>
                <c:pt idx="11509">
                  <c:v>65.721999999999994</c:v>
                </c:pt>
                <c:pt idx="11510">
                  <c:v>65.721999999999994</c:v>
                </c:pt>
                <c:pt idx="11511">
                  <c:v>65.736999999999995</c:v>
                </c:pt>
                <c:pt idx="11512">
                  <c:v>65.736999999999995</c:v>
                </c:pt>
                <c:pt idx="11513">
                  <c:v>65.736000000000004</c:v>
                </c:pt>
                <c:pt idx="11514">
                  <c:v>65.736000000000004</c:v>
                </c:pt>
                <c:pt idx="11515">
                  <c:v>65.727000000000004</c:v>
                </c:pt>
                <c:pt idx="11516">
                  <c:v>65.727000000000004</c:v>
                </c:pt>
                <c:pt idx="11517">
                  <c:v>65.738</c:v>
                </c:pt>
                <c:pt idx="11518">
                  <c:v>65.738</c:v>
                </c:pt>
                <c:pt idx="11519">
                  <c:v>65.733999999999995</c:v>
                </c:pt>
                <c:pt idx="11520">
                  <c:v>65.722999999999999</c:v>
                </c:pt>
                <c:pt idx="11521">
                  <c:v>65.734999999999999</c:v>
                </c:pt>
                <c:pt idx="11522">
                  <c:v>65.736999999999995</c:v>
                </c:pt>
                <c:pt idx="11523">
                  <c:v>65.734999999999999</c:v>
                </c:pt>
                <c:pt idx="11524">
                  <c:v>65.734999999999999</c:v>
                </c:pt>
                <c:pt idx="11525">
                  <c:v>65.736999999999995</c:v>
                </c:pt>
                <c:pt idx="11526">
                  <c:v>65.727999999999994</c:v>
                </c:pt>
                <c:pt idx="11527">
                  <c:v>65.727999999999994</c:v>
                </c:pt>
                <c:pt idx="11528">
                  <c:v>65.736999999999995</c:v>
                </c:pt>
                <c:pt idx="11529">
                  <c:v>65.736999999999995</c:v>
                </c:pt>
                <c:pt idx="11530">
                  <c:v>65.738</c:v>
                </c:pt>
                <c:pt idx="11531">
                  <c:v>65.738</c:v>
                </c:pt>
                <c:pt idx="11532">
                  <c:v>65.738</c:v>
                </c:pt>
                <c:pt idx="11533">
                  <c:v>65.741</c:v>
                </c:pt>
                <c:pt idx="11534">
                  <c:v>65.741</c:v>
                </c:pt>
                <c:pt idx="11535">
                  <c:v>65.733999999999995</c:v>
                </c:pt>
                <c:pt idx="11536">
                  <c:v>65.733999999999995</c:v>
                </c:pt>
                <c:pt idx="11537">
                  <c:v>65.742000000000004</c:v>
                </c:pt>
                <c:pt idx="11538">
                  <c:v>65.741</c:v>
                </c:pt>
                <c:pt idx="11539">
                  <c:v>65.741</c:v>
                </c:pt>
                <c:pt idx="11540">
                  <c:v>65.745000000000005</c:v>
                </c:pt>
                <c:pt idx="11541">
                  <c:v>65.748999999999995</c:v>
                </c:pt>
                <c:pt idx="11542">
                  <c:v>65.748999999999995</c:v>
                </c:pt>
                <c:pt idx="11543">
                  <c:v>65.739999999999995</c:v>
                </c:pt>
                <c:pt idx="11544">
                  <c:v>65.739999999999995</c:v>
                </c:pt>
                <c:pt idx="11545">
                  <c:v>65.736999999999995</c:v>
                </c:pt>
                <c:pt idx="11546">
                  <c:v>65.736999999999995</c:v>
                </c:pt>
                <c:pt idx="11547">
                  <c:v>65.742999999999995</c:v>
                </c:pt>
                <c:pt idx="11548">
                  <c:v>65.748000000000005</c:v>
                </c:pt>
                <c:pt idx="11549">
                  <c:v>65.748000000000005</c:v>
                </c:pt>
                <c:pt idx="11550">
                  <c:v>65.742999999999995</c:v>
                </c:pt>
                <c:pt idx="11551">
                  <c:v>65.754000000000005</c:v>
                </c:pt>
                <c:pt idx="11552">
                  <c:v>65.745000000000005</c:v>
                </c:pt>
                <c:pt idx="11553">
                  <c:v>65.745000000000005</c:v>
                </c:pt>
                <c:pt idx="11554">
                  <c:v>65.745000000000005</c:v>
                </c:pt>
                <c:pt idx="11555">
                  <c:v>65.745000000000005</c:v>
                </c:pt>
                <c:pt idx="11556">
                  <c:v>65.747</c:v>
                </c:pt>
                <c:pt idx="11557">
                  <c:v>65.745000000000005</c:v>
                </c:pt>
                <c:pt idx="11558">
                  <c:v>65.745000000000005</c:v>
                </c:pt>
                <c:pt idx="11559">
                  <c:v>65.748999999999995</c:v>
                </c:pt>
                <c:pt idx="11560">
                  <c:v>65.747</c:v>
                </c:pt>
                <c:pt idx="11561">
                  <c:v>65.754000000000005</c:v>
                </c:pt>
                <c:pt idx="11562">
                  <c:v>65.753</c:v>
                </c:pt>
                <c:pt idx="11563">
                  <c:v>65.745999999999995</c:v>
                </c:pt>
                <c:pt idx="11564">
                  <c:v>65.757999999999996</c:v>
                </c:pt>
                <c:pt idx="11565">
                  <c:v>65.75</c:v>
                </c:pt>
                <c:pt idx="11566">
                  <c:v>65.744</c:v>
                </c:pt>
                <c:pt idx="11567">
                  <c:v>65.756</c:v>
                </c:pt>
                <c:pt idx="11568">
                  <c:v>65.753</c:v>
                </c:pt>
                <c:pt idx="11569">
                  <c:v>65.753</c:v>
                </c:pt>
                <c:pt idx="11570">
                  <c:v>65.748000000000005</c:v>
                </c:pt>
                <c:pt idx="11571">
                  <c:v>65.754999999999995</c:v>
                </c:pt>
                <c:pt idx="11572">
                  <c:v>65.759</c:v>
                </c:pt>
                <c:pt idx="11573">
                  <c:v>65.748999999999995</c:v>
                </c:pt>
                <c:pt idx="11574">
                  <c:v>65.763000000000005</c:v>
                </c:pt>
                <c:pt idx="11575">
                  <c:v>65.763000000000005</c:v>
                </c:pt>
                <c:pt idx="11576">
                  <c:v>65.742000000000004</c:v>
                </c:pt>
                <c:pt idx="11577">
                  <c:v>65.742000000000004</c:v>
                </c:pt>
                <c:pt idx="11578">
                  <c:v>65.766000000000005</c:v>
                </c:pt>
                <c:pt idx="11579">
                  <c:v>65.751000000000005</c:v>
                </c:pt>
                <c:pt idx="11580">
                  <c:v>65.751999999999995</c:v>
                </c:pt>
                <c:pt idx="11581">
                  <c:v>65.762</c:v>
                </c:pt>
                <c:pt idx="11582">
                  <c:v>65.757000000000005</c:v>
                </c:pt>
                <c:pt idx="11583">
                  <c:v>65.757000000000005</c:v>
                </c:pt>
                <c:pt idx="11584">
                  <c:v>65.772999999999996</c:v>
                </c:pt>
                <c:pt idx="11585">
                  <c:v>65.772999999999996</c:v>
                </c:pt>
                <c:pt idx="11586">
                  <c:v>65.754000000000005</c:v>
                </c:pt>
                <c:pt idx="11587">
                  <c:v>65.765000000000001</c:v>
                </c:pt>
                <c:pt idx="11588">
                  <c:v>65.765000000000001</c:v>
                </c:pt>
                <c:pt idx="11589">
                  <c:v>65.765000000000001</c:v>
                </c:pt>
                <c:pt idx="11590">
                  <c:v>65.756</c:v>
                </c:pt>
                <c:pt idx="11591">
                  <c:v>65.760999999999996</c:v>
                </c:pt>
                <c:pt idx="11592">
                  <c:v>65.768000000000001</c:v>
                </c:pt>
                <c:pt idx="11593">
                  <c:v>65.754000000000005</c:v>
                </c:pt>
                <c:pt idx="11594">
                  <c:v>65.772000000000006</c:v>
                </c:pt>
                <c:pt idx="11595">
                  <c:v>65.772000000000006</c:v>
                </c:pt>
                <c:pt idx="11596">
                  <c:v>65.763000000000005</c:v>
                </c:pt>
                <c:pt idx="11597">
                  <c:v>65.766999999999996</c:v>
                </c:pt>
                <c:pt idx="11598">
                  <c:v>65.766999999999996</c:v>
                </c:pt>
                <c:pt idx="11599">
                  <c:v>65.766999999999996</c:v>
                </c:pt>
                <c:pt idx="11600">
                  <c:v>65.763999999999996</c:v>
                </c:pt>
                <c:pt idx="11601">
                  <c:v>65.763999999999996</c:v>
                </c:pt>
                <c:pt idx="11602">
                  <c:v>65.766000000000005</c:v>
                </c:pt>
                <c:pt idx="11603">
                  <c:v>65.759</c:v>
                </c:pt>
                <c:pt idx="11604">
                  <c:v>65.765000000000001</c:v>
                </c:pt>
                <c:pt idx="11605">
                  <c:v>65.769000000000005</c:v>
                </c:pt>
                <c:pt idx="11606">
                  <c:v>65.769000000000005</c:v>
                </c:pt>
                <c:pt idx="11607">
                  <c:v>65.762</c:v>
                </c:pt>
                <c:pt idx="11608">
                  <c:v>65.775999999999996</c:v>
                </c:pt>
                <c:pt idx="11609">
                  <c:v>65.775999999999996</c:v>
                </c:pt>
                <c:pt idx="11610">
                  <c:v>65.772999999999996</c:v>
                </c:pt>
                <c:pt idx="11611">
                  <c:v>65.772999999999996</c:v>
                </c:pt>
                <c:pt idx="11612">
                  <c:v>65.772999999999996</c:v>
                </c:pt>
                <c:pt idx="11613">
                  <c:v>65.763000000000005</c:v>
                </c:pt>
                <c:pt idx="11614">
                  <c:v>65.763000000000005</c:v>
                </c:pt>
                <c:pt idx="11615">
                  <c:v>65.768000000000001</c:v>
                </c:pt>
                <c:pt idx="11616">
                  <c:v>65.768000000000001</c:v>
                </c:pt>
                <c:pt idx="11617">
                  <c:v>65.765000000000001</c:v>
                </c:pt>
                <c:pt idx="11618">
                  <c:v>65.77</c:v>
                </c:pt>
                <c:pt idx="11619">
                  <c:v>65.77</c:v>
                </c:pt>
                <c:pt idx="11620">
                  <c:v>65.77</c:v>
                </c:pt>
                <c:pt idx="11621">
                  <c:v>65.774000000000001</c:v>
                </c:pt>
                <c:pt idx="11622">
                  <c:v>65.774000000000001</c:v>
                </c:pt>
                <c:pt idx="11623">
                  <c:v>65.774000000000001</c:v>
                </c:pt>
                <c:pt idx="11624">
                  <c:v>65.774000000000001</c:v>
                </c:pt>
                <c:pt idx="11625">
                  <c:v>65.768000000000001</c:v>
                </c:pt>
                <c:pt idx="11626">
                  <c:v>65.765000000000001</c:v>
                </c:pt>
                <c:pt idx="11627">
                  <c:v>65.778000000000006</c:v>
                </c:pt>
                <c:pt idx="11628">
                  <c:v>65.774000000000001</c:v>
                </c:pt>
                <c:pt idx="11629">
                  <c:v>65.778999999999996</c:v>
                </c:pt>
                <c:pt idx="11630">
                  <c:v>65.78</c:v>
                </c:pt>
                <c:pt idx="11631">
                  <c:v>65.786000000000001</c:v>
                </c:pt>
                <c:pt idx="11632">
                  <c:v>65.786000000000001</c:v>
                </c:pt>
                <c:pt idx="11633">
                  <c:v>65.775000000000006</c:v>
                </c:pt>
                <c:pt idx="11634">
                  <c:v>65.775000000000006</c:v>
                </c:pt>
                <c:pt idx="11635">
                  <c:v>65.784999999999997</c:v>
                </c:pt>
                <c:pt idx="11636">
                  <c:v>65.784999999999997</c:v>
                </c:pt>
                <c:pt idx="11637">
                  <c:v>65.778999999999996</c:v>
                </c:pt>
                <c:pt idx="11638">
                  <c:v>65.787000000000006</c:v>
                </c:pt>
                <c:pt idx="11639">
                  <c:v>65.787000000000006</c:v>
                </c:pt>
                <c:pt idx="11640">
                  <c:v>65.781000000000006</c:v>
                </c:pt>
                <c:pt idx="11641">
                  <c:v>65.781000000000006</c:v>
                </c:pt>
                <c:pt idx="11642">
                  <c:v>65.784999999999997</c:v>
                </c:pt>
                <c:pt idx="11643">
                  <c:v>65.784999999999997</c:v>
                </c:pt>
                <c:pt idx="11644">
                  <c:v>65.786000000000001</c:v>
                </c:pt>
                <c:pt idx="11645">
                  <c:v>65.793999999999997</c:v>
                </c:pt>
                <c:pt idx="11646">
                  <c:v>65.781000000000006</c:v>
                </c:pt>
                <c:pt idx="11647">
                  <c:v>65.790000000000006</c:v>
                </c:pt>
                <c:pt idx="11648">
                  <c:v>65.801000000000002</c:v>
                </c:pt>
                <c:pt idx="11649">
                  <c:v>65.801000000000002</c:v>
                </c:pt>
                <c:pt idx="11650">
                  <c:v>65.790999999999997</c:v>
                </c:pt>
                <c:pt idx="11651">
                  <c:v>65.802000000000007</c:v>
                </c:pt>
                <c:pt idx="11652">
                  <c:v>65.802000000000007</c:v>
                </c:pt>
                <c:pt idx="11653">
                  <c:v>65.790999999999997</c:v>
                </c:pt>
                <c:pt idx="11654">
                  <c:v>65.790999999999997</c:v>
                </c:pt>
                <c:pt idx="11655">
                  <c:v>65.796999999999997</c:v>
                </c:pt>
                <c:pt idx="11656">
                  <c:v>65.796999999999997</c:v>
                </c:pt>
                <c:pt idx="11657">
                  <c:v>65.784999999999997</c:v>
                </c:pt>
                <c:pt idx="11658">
                  <c:v>65.804000000000002</c:v>
                </c:pt>
                <c:pt idx="11659">
                  <c:v>65.804000000000002</c:v>
                </c:pt>
                <c:pt idx="11660">
                  <c:v>65.787000000000006</c:v>
                </c:pt>
                <c:pt idx="11661">
                  <c:v>65.787000000000006</c:v>
                </c:pt>
                <c:pt idx="11662">
                  <c:v>65.796000000000006</c:v>
                </c:pt>
                <c:pt idx="11663">
                  <c:v>65.796000000000006</c:v>
                </c:pt>
                <c:pt idx="11664">
                  <c:v>65.790999999999997</c:v>
                </c:pt>
                <c:pt idx="11665">
                  <c:v>65.795000000000002</c:v>
                </c:pt>
                <c:pt idx="11666">
                  <c:v>65.795000000000002</c:v>
                </c:pt>
                <c:pt idx="11667">
                  <c:v>65.793000000000006</c:v>
                </c:pt>
                <c:pt idx="11668">
                  <c:v>65.8</c:v>
                </c:pt>
                <c:pt idx="11669">
                  <c:v>65.798000000000002</c:v>
                </c:pt>
                <c:pt idx="11670">
                  <c:v>65.798000000000002</c:v>
                </c:pt>
                <c:pt idx="11671">
                  <c:v>65.8</c:v>
                </c:pt>
                <c:pt idx="11672">
                  <c:v>65.8</c:v>
                </c:pt>
                <c:pt idx="11673">
                  <c:v>65.793000000000006</c:v>
                </c:pt>
                <c:pt idx="11674">
                  <c:v>65.808000000000007</c:v>
                </c:pt>
                <c:pt idx="11675">
                  <c:v>65.807000000000002</c:v>
                </c:pt>
                <c:pt idx="11676">
                  <c:v>65.802000000000007</c:v>
                </c:pt>
                <c:pt idx="11677">
                  <c:v>65.808000000000007</c:v>
                </c:pt>
                <c:pt idx="11678">
                  <c:v>65.802000000000007</c:v>
                </c:pt>
                <c:pt idx="11679">
                  <c:v>65.802999999999997</c:v>
                </c:pt>
                <c:pt idx="11680">
                  <c:v>65.802999999999997</c:v>
                </c:pt>
                <c:pt idx="11681">
                  <c:v>65.808999999999997</c:v>
                </c:pt>
                <c:pt idx="11682">
                  <c:v>65.805000000000007</c:v>
                </c:pt>
                <c:pt idx="11683">
                  <c:v>65.808000000000007</c:v>
                </c:pt>
                <c:pt idx="11684">
                  <c:v>65.804000000000002</c:v>
                </c:pt>
                <c:pt idx="11685">
                  <c:v>65.804000000000002</c:v>
                </c:pt>
                <c:pt idx="11686">
                  <c:v>65.804000000000002</c:v>
                </c:pt>
                <c:pt idx="11687">
                  <c:v>65.81</c:v>
                </c:pt>
                <c:pt idx="11688">
                  <c:v>65.81</c:v>
                </c:pt>
                <c:pt idx="11689">
                  <c:v>65.805000000000007</c:v>
                </c:pt>
                <c:pt idx="11690">
                  <c:v>65.805000000000007</c:v>
                </c:pt>
                <c:pt idx="11691">
                  <c:v>65.807000000000002</c:v>
                </c:pt>
                <c:pt idx="11692">
                  <c:v>65.813000000000002</c:v>
                </c:pt>
                <c:pt idx="11693">
                  <c:v>65.811999999999998</c:v>
                </c:pt>
                <c:pt idx="11694">
                  <c:v>65.805999999999997</c:v>
                </c:pt>
                <c:pt idx="11695">
                  <c:v>65.814999999999998</c:v>
                </c:pt>
                <c:pt idx="11696">
                  <c:v>65.802000000000007</c:v>
                </c:pt>
                <c:pt idx="11697">
                  <c:v>65.807000000000002</c:v>
                </c:pt>
                <c:pt idx="11698">
                  <c:v>65.807000000000002</c:v>
                </c:pt>
                <c:pt idx="11699">
                  <c:v>65.808000000000007</c:v>
                </c:pt>
                <c:pt idx="11700">
                  <c:v>65.819999999999993</c:v>
                </c:pt>
                <c:pt idx="11701">
                  <c:v>65.819999999999993</c:v>
                </c:pt>
                <c:pt idx="11702">
                  <c:v>65.811999999999998</c:v>
                </c:pt>
                <c:pt idx="11703">
                  <c:v>65.81</c:v>
                </c:pt>
                <c:pt idx="11704">
                  <c:v>65.81</c:v>
                </c:pt>
                <c:pt idx="11705">
                  <c:v>65.808000000000007</c:v>
                </c:pt>
                <c:pt idx="11706">
                  <c:v>65.808000000000007</c:v>
                </c:pt>
                <c:pt idx="11707">
                  <c:v>65.816999999999993</c:v>
                </c:pt>
                <c:pt idx="11708">
                  <c:v>65.8</c:v>
                </c:pt>
                <c:pt idx="11709">
                  <c:v>65.8</c:v>
                </c:pt>
                <c:pt idx="11710">
                  <c:v>65.811000000000007</c:v>
                </c:pt>
                <c:pt idx="11711">
                  <c:v>65.808999999999997</c:v>
                </c:pt>
                <c:pt idx="11712">
                  <c:v>65.811999999999998</c:v>
                </c:pt>
                <c:pt idx="11713">
                  <c:v>65.811999999999998</c:v>
                </c:pt>
                <c:pt idx="11714">
                  <c:v>65.808000000000007</c:v>
                </c:pt>
                <c:pt idx="11715">
                  <c:v>65.813000000000002</c:v>
                </c:pt>
                <c:pt idx="11716">
                  <c:v>65.816999999999993</c:v>
                </c:pt>
                <c:pt idx="11717">
                  <c:v>65.816999999999993</c:v>
                </c:pt>
                <c:pt idx="11718">
                  <c:v>65.816999999999993</c:v>
                </c:pt>
                <c:pt idx="11719">
                  <c:v>65.813999999999993</c:v>
                </c:pt>
                <c:pt idx="11720">
                  <c:v>65.813999999999993</c:v>
                </c:pt>
                <c:pt idx="11721">
                  <c:v>65.828999999999994</c:v>
                </c:pt>
                <c:pt idx="11722">
                  <c:v>65.820999999999998</c:v>
                </c:pt>
                <c:pt idx="11723">
                  <c:v>65.817999999999998</c:v>
                </c:pt>
                <c:pt idx="11724">
                  <c:v>65.817999999999998</c:v>
                </c:pt>
                <c:pt idx="11725">
                  <c:v>65.816999999999993</c:v>
                </c:pt>
                <c:pt idx="11726">
                  <c:v>65.822999999999993</c:v>
                </c:pt>
                <c:pt idx="11727">
                  <c:v>65.819999999999993</c:v>
                </c:pt>
                <c:pt idx="11728">
                  <c:v>65.823999999999998</c:v>
                </c:pt>
                <c:pt idx="11729">
                  <c:v>65.826999999999998</c:v>
                </c:pt>
                <c:pt idx="11730">
                  <c:v>65.826999999999998</c:v>
                </c:pt>
                <c:pt idx="11731">
                  <c:v>65.83</c:v>
                </c:pt>
                <c:pt idx="11732">
                  <c:v>65.816999999999993</c:v>
                </c:pt>
                <c:pt idx="11733">
                  <c:v>65.819999999999993</c:v>
                </c:pt>
                <c:pt idx="11734">
                  <c:v>65.819999999999993</c:v>
                </c:pt>
                <c:pt idx="11735">
                  <c:v>65.822000000000003</c:v>
                </c:pt>
                <c:pt idx="11736">
                  <c:v>65.83</c:v>
                </c:pt>
                <c:pt idx="11737">
                  <c:v>65.83</c:v>
                </c:pt>
                <c:pt idx="11738">
                  <c:v>65.834999999999994</c:v>
                </c:pt>
                <c:pt idx="11739">
                  <c:v>65.820999999999998</c:v>
                </c:pt>
                <c:pt idx="11740">
                  <c:v>65.826999999999998</c:v>
                </c:pt>
                <c:pt idx="11741">
                  <c:v>65.826999999999998</c:v>
                </c:pt>
                <c:pt idx="11742">
                  <c:v>65.823999999999998</c:v>
                </c:pt>
                <c:pt idx="11743">
                  <c:v>65.826999999999998</c:v>
                </c:pt>
                <c:pt idx="11744">
                  <c:v>65.832999999999998</c:v>
                </c:pt>
                <c:pt idx="11745">
                  <c:v>65.822999999999993</c:v>
                </c:pt>
                <c:pt idx="11746">
                  <c:v>65.822999999999993</c:v>
                </c:pt>
                <c:pt idx="11747">
                  <c:v>65.84</c:v>
                </c:pt>
                <c:pt idx="11748">
                  <c:v>65.84</c:v>
                </c:pt>
                <c:pt idx="11749">
                  <c:v>65.825000000000003</c:v>
                </c:pt>
                <c:pt idx="11750">
                  <c:v>65.837000000000003</c:v>
                </c:pt>
                <c:pt idx="11751">
                  <c:v>65.831000000000003</c:v>
                </c:pt>
                <c:pt idx="11752">
                  <c:v>65.831999999999994</c:v>
                </c:pt>
                <c:pt idx="11753">
                  <c:v>65.831999999999994</c:v>
                </c:pt>
                <c:pt idx="11754">
                  <c:v>65.838999999999999</c:v>
                </c:pt>
                <c:pt idx="11755">
                  <c:v>65.828999999999994</c:v>
                </c:pt>
                <c:pt idx="11756">
                  <c:v>65.828999999999994</c:v>
                </c:pt>
                <c:pt idx="11757">
                  <c:v>65.83</c:v>
                </c:pt>
                <c:pt idx="11758">
                  <c:v>65.837999999999994</c:v>
                </c:pt>
                <c:pt idx="11759">
                  <c:v>65.828000000000003</c:v>
                </c:pt>
                <c:pt idx="11760">
                  <c:v>65.831999999999994</c:v>
                </c:pt>
                <c:pt idx="11761">
                  <c:v>65.831999999999994</c:v>
                </c:pt>
                <c:pt idx="11762">
                  <c:v>65.831999999999994</c:v>
                </c:pt>
                <c:pt idx="11763">
                  <c:v>65.835999999999999</c:v>
                </c:pt>
                <c:pt idx="11764">
                  <c:v>65.838999999999999</c:v>
                </c:pt>
                <c:pt idx="11765">
                  <c:v>65.838999999999999</c:v>
                </c:pt>
                <c:pt idx="11766">
                  <c:v>65.828999999999994</c:v>
                </c:pt>
                <c:pt idx="11767">
                  <c:v>65.841999999999999</c:v>
                </c:pt>
                <c:pt idx="11768">
                  <c:v>65.831000000000003</c:v>
                </c:pt>
                <c:pt idx="11769">
                  <c:v>65.831000000000003</c:v>
                </c:pt>
                <c:pt idx="11770">
                  <c:v>65.826999999999998</c:v>
                </c:pt>
                <c:pt idx="11771">
                  <c:v>65.837000000000003</c:v>
                </c:pt>
                <c:pt idx="11772">
                  <c:v>65.831999999999994</c:v>
                </c:pt>
                <c:pt idx="11773">
                  <c:v>65.831999999999994</c:v>
                </c:pt>
                <c:pt idx="11774">
                  <c:v>65.841999999999999</c:v>
                </c:pt>
                <c:pt idx="11775">
                  <c:v>65.841999999999999</c:v>
                </c:pt>
                <c:pt idx="11776">
                  <c:v>65.843000000000004</c:v>
                </c:pt>
                <c:pt idx="11777">
                  <c:v>65.841999999999999</c:v>
                </c:pt>
                <c:pt idx="11778">
                  <c:v>65.841999999999999</c:v>
                </c:pt>
                <c:pt idx="11779">
                  <c:v>65.838999999999999</c:v>
                </c:pt>
                <c:pt idx="11780">
                  <c:v>65.840999999999994</c:v>
                </c:pt>
                <c:pt idx="11781">
                  <c:v>65.837999999999994</c:v>
                </c:pt>
                <c:pt idx="11782">
                  <c:v>65.844999999999999</c:v>
                </c:pt>
                <c:pt idx="11783">
                  <c:v>65.843000000000004</c:v>
                </c:pt>
                <c:pt idx="11784">
                  <c:v>65.843000000000004</c:v>
                </c:pt>
                <c:pt idx="11785">
                  <c:v>65.84</c:v>
                </c:pt>
                <c:pt idx="11786">
                  <c:v>65.837999999999994</c:v>
                </c:pt>
                <c:pt idx="11787">
                  <c:v>65.837999999999994</c:v>
                </c:pt>
                <c:pt idx="11788">
                  <c:v>65.844999999999999</c:v>
                </c:pt>
                <c:pt idx="11789">
                  <c:v>65.840999999999994</c:v>
                </c:pt>
                <c:pt idx="11790">
                  <c:v>65.849999999999994</c:v>
                </c:pt>
                <c:pt idx="11791">
                  <c:v>65.849999999999994</c:v>
                </c:pt>
                <c:pt idx="11792">
                  <c:v>65.843000000000004</c:v>
                </c:pt>
                <c:pt idx="11793">
                  <c:v>65.852000000000004</c:v>
                </c:pt>
                <c:pt idx="11794">
                  <c:v>65.843999999999994</c:v>
                </c:pt>
                <c:pt idx="11795">
                  <c:v>65.846999999999994</c:v>
                </c:pt>
                <c:pt idx="11796">
                  <c:v>65.84</c:v>
                </c:pt>
                <c:pt idx="11797">
                  <c:v>65.84</c:v>
                </c:pt>
                <c:pt idx="11798">
                  <c:v>65.86</c:v>
                </c:pt>
                <c:pt idx="11799">
                  <c:v>65.841999999999999</c:v>
                </c:pt>
                <c:pt idx="11800">
                  <c:v>65.846000000000004</c:v>
                </c:pt>
                <c:pt idx="11801">
                  <c:v>65.846000000000004</c:v>
                </c:pt>
                <c:pt idx="11802">
                  <c:v>65.849000000000004</c:v>
                </c:pt>
                <c:pt idx="11803">
                  <c:v>65.846000000000004</c:v>
                </c:pt>
                <c:pt idx="11804">
                  <c:v>65.850999999999999</c:v>
                </c:pt>
                <c:pt idx="11805">
                  <c:v>65.850999999999999</c:v>
                </c:pt>
                <c:pt idx="11806">
                  <c:v>65.853999999999999</c:v>
                </c:pt>
                <c:pt idx="11807">
                  <c:v>65.858999999999995</c:v>
                </c:pt>
                <c:pt idx="11808">
                  <c:v>65.858999999999995</c:v>
                </c:pt>
                <c:pt idx="11809">
                  <c:v>65.846999999999994</c:v>
                </c:pt>
                <c:pt idx="11810">
                  <c:v>65.852000000000004</c:v>
                </c:pt>
                <c:pt idx="11811">
                  <c:v>65.852000000000004</c:v>
                </c:pt>
                <c:pt idx="11812">
                  <c:v>65.855000000000004</c:v>
                </c:pt>
                <c:pt idx="11813">
                  <c:v>65.849000000000004</c:v>
                </c:pt>
                <c:pt idx="11814">
                  <c:v>65.858999999999995</c:v>
                </c:pt>
                <c:pt idx="11815">
                  <c:v>65.853999999999999</c:v>
                </c:pt>
                <c:pt idx="11816">
                  <c:v>65.853999999999999</c:v>
                </c:pt>
                <c:pt idx="11817">
                  <c:v>65.846000000000004</c:v>
                </c:pt>
                <c:pt idx="11818">
                  <c:v>65.852999999999994</c:v>
                </c:pt>
                <c:pt idx="11819">
                  <c:v>65.855000000000004</c:v>
                </c:pt>
                <c:pt idx="11820">
                  <c:v>65.855000000000004</c:v>
                </c:pt>
                <c:pt idx="11821">
                  <c:v>65.852000000000004</c:v>
                </c:pt>
                <c:pt idx="11822">
                  <c:v>65.852000000000004</c:v>
                </c:pt>
                <c:pt idx="11823">
                  <c:v>65.855999999999995</c:v>
                </c:pt>
                <c:pt idx="11824">
                  <c:v>65.861999999999995</c:v>
                </c:pt>
                <c:pt idx="11825">
                  <c:v>65.861999999999995</c:v>
                </c:pt>
                <c:pt idx="11826">
                  <c:v>65.852000000000004</c:v>
                </c:pt>
                <c:pt idx="11827">
                  <c:v>65.858999999999995</c:v>
                </c:pt>
                <c:pt idx="11828">
                  <c:v>65.858999999999995</c:v>
                </c:pt>
                <c:pt idx="11829">
                  <c:v>65.858999999999995</c:v>
                </c:pt>
                <c:pt idx="11830">
                  <c:v>65.861000000000004</c:v>
                </c:pt>
                <c:pt idx="11831">
                  <c:v>65.866</c:v>
                </c:pt>
                <c:pt idx="11832">
                  <c:v>65.855999999999995</c:v>
                </c:pt>
                <c:pt idx="11833">
                  <c:v>65.855999999999995</c:v>
                </c:pt>
                <c:pt idx="11834">
                  <c:v>65.861000000000004</c:v>
                </c:pt>
                <c:pt idx="11835">
                  <c:v>65.864999999999995</c:v>
                </c:pt>
                <c:pt idx="11836">
                  <c:v>65.850999999999999</c:v>
                </c:pt>
                <c:pt idx="11837">
                  <c:v>65.850999999999999</c:v>
                </c:pt>
                <c:pt idx="11838">
                  <c:v>65.861000000000004</c:v>
                </c:pt>
                <c:pt idx="11839">
                  <c:v>65.866</c:v>
                </c:pt>
                <c:pt idx="11840">
                  <c:v>65.873999999999995</c:v>
                </c:pt>
                <c:pt idx="11841">
                  <c:v>65.869</c:v>
                </c:pt>
                <c:pt idx="11842">
                  <c:v>65.869</c:v>
                </c:pt>
                <c:pt idx="11843">
                  <c:v>65.867000000000004</c:v>
                </c:pt>
                <c:pt idx="11844">
                  <c:v>65.869</c:v>
                </c:pt>
                <c:pt idx="11845">
                  <c:v>65.864000000000004</c:v>
                </c:pt>
                <c:pt idx="11846">
                  <c:v>65.861000000000004</c:v>
                </c:pt>
                <c:pt idx="11847">
                  <c:v>65.861000000000004</c:v>
                </c:pt>
                <c:pt idx="11848">
                  <c:v>65.873000000000005</c:v>
                </c:pt>
                <c:pt idx="11849">
                  <c:v>65.87</c:v>
                </c:pt>
                <c:pt idx="11850">
                  <c:v>65.870999999999995</c:v>
                </c:pt>
                <c:pt idx="11851">
                  <c:v>65.869</c:v>
                </c:pt>
                <c:pt idx="11852">
                  <c:v>65.869</c:v>
                </c:pt>
                <c:pt idx="11853">
                  <c:v>65.875</c:v>
                </c:pt>
                <c:pt idx="11854">
                  <c:v>65.872</c:v>
                </c:pt>
                <c:pt idx="11855">
                  <c:v>65.872</c:v>
                </c:pt>
                <c:pt idx="11856">
                  <c:v>65.872</c:v>
                </c:pt>
                <c:pt idx="11857">
                  <c:v>65.867999999999995</c:v>
                </c:pt>
                <c:pt idx="11858">
                  <c:v>65.872</c:v>
                </c:pt>
                <c:pt idx="11859">
                  <c:v>65.878</c:v>
                </c:pt>
                <c:pt idx="11860">
                  <c:v>65.876000000000005</c:v>
                </c:pt>
                <c:pt idx="11861">
                  <c:v>65.876000000000005</c:v>
                </c:pt>
                <c:pt idx="11862">
                  <c:v>65.888000000000005</c:v>
                </c:pt>
                <c:pt idx="11863">
                  <c:v>65.876999999999995</c:v>
                </c:pt>
                <c:pt idx="11864">
                  <c:v>65.879000000000005</c:v>
                </c:pt>
                <c:pt idx="11865">
                  <c:v>65.870999999999995</c:v>
                </c:pt>
                <c:pt idx="11866">
                  <c:v>65.876000000000005</c:v>
                </c:pt>
                <c:pt idx="11867">
                  <c:v>65.885000000000005</c:v>
                </c:pt>
                <c:pt idx="11868">
                  <c:v>65.876000000000005</c:v>
                </c:pt>
                <c:pt idx="11869">
                  <c:v>65.876000000000005</c:v>
                </c:pt>
                <c:pt idx="11870">
                  <c:v>65.872</c:v>
                </c:pt>
                <c:pt idx="11871">
                  <c:v>65.873999999999995</c:v>
                </c:pt>
                <c:pt idx="11872">
                  <c:v>65.875</c:v>
                </c:pt>
                <c:pt idx="11873">
                  <c:v>65.875</c:v>
                </c:pt>
                <c:pt idx="11874">
                  <c:v>65.873000000000005</c:v>
                </c:pt>
                <c:pt idx="11875">
                  <c:v>65.875</c:v>
                </c:pt>
                <c:pt idx="11876">
                  <c:v>65.873000000000005</c:v>
                </c:pt>
                <c:pt idx="11877">
                  <c:v>65.873000000000005</c:v>
                </c:pt>
                <c:pt idx="11878">
                  <c:v>65.882999999999996</c:v>
                </c:pt>
                <c:pt idx="11879">
                  <c:v>65.873999999999995</c:v>
                </c:pt>
                <c:pt idx="11880">
                  <c:v>65.873999999999995</c:v>
                </c:pt>
                <c:pt idx="11881">
                  <c:v>65.875</c:v>
                </c:pt>
                <c:pt idx="11882">
                  <c:v>65.873999999999995</c:v>
                </c:pt>
                <c:pt idx="11883">
                  <c:v>65.873999999999995</c:v>
                </c:pt>
                <c:pt idx="11884">
                  <c:v>65.873999999999995</c:v>
                </c:pt>
                <c:pt idx="11885">
                  <c:v>65.881</c:v>
                </c:pt>
                <c:pt idx="11886">
                  <c:v>65.882000000000005</c:v>
                </c:pt>
                <c:pt idx="11887">
                  <c:v>65.882000000000005</c:v>
                </c:pt>
                <c:pt idx="11888">
                  <c:v>65.88</c:v>
                </c:pt>
                <c:pt idx="11889">
                  <c:v>65.88</c:v>
                </c:pt>
                <c:pt idx="11890">
                  <c:v>65.876999999999995</c:v>
                </c:pt>
                <c:pt idx="11891">
                  <c:v>65.887</c:v>
                </c:pt>
                <c:pt idx="11892">
                  <c:v>65.887</c:v>
                </c:pt>
                <c:pt idx="11893">
                  <c:v>65.884</c:v>
                </c:pt>
                <c:pt idx="11894">
                  <c:v>65.88</c:v>
                </c:pt>
                <c:pt idx="11895">
                  <c:v>65.894999999999996</c:v>
                </c:pt>
                <c:pt idx="11896">
                  <c:v>65.894999999999996</c:v>
                </c:pt>
                <c:pt idx="11897">
                  <c:v>65.882000000000005</c:v>
                </c:pt>
                <c:pt idx="11898">
                  <c:v>65.882000000000005</c:v>
                </c:pt>
                <c:pt idx="11899">
                  <c:v>65.888000000000005</c:v>
                </c:pt>
                <c:pt idx="11900">
                  <c:v>65.881</c:v>
                </c:pt>
                <c:pt idx="11901">
                  <c:v>65.888999999999996</c:v>
                </c:pt>
                <c:pt idx="11902">
                  <c:v>65.888999999999996</c:v>
                </c:pt>
                <c:pt idx="11903">
                  <c:v>65.887</c:v>
                </c:pt>
                <c:pt idx="11904">
                  <c:v>65.888999999999996</c:v>
                </c:pt>
                <c:pt idx="11905">
                  <c:v>65.888999999999996</c:v>
                </c:pt>
                <c:pt idx="11906">
                  <c:v>65.881</c:v>
                </c:pt>
                <c:pt idx="11907">
                  <c:v>65.881</c:v>
                </c:pt>
                <c:pt idx="11908">
                  <c:v>65.89</c:v>
                </c:pt>
                <c:pt idx="11909">
                  <c:v>65.884</c:v>
                </c:pt>
                <c:pt idx="11910">
                  <c:v>65.884</c:v>
                </c:pt>
                <c:pt idx="11911">
                  <c:v>65.885999999999996</c:v>
                </c:pt>
                <c:pt idx="11912">
                  <c:v>65.891999999999996</c:v>
                </c:pt>
                <c:pt idx="11913">
                  <c:v>65.89</c:v>
                </c:pt>
                <c:pt idx="11914">
                  <c:v>65.887</c:v>
                </c:pt>
                <c:pt idx="11915">
                  <c:v>65.885999999999996</c:v>
                </c:pt>
                <c:pt idx="11916">
                  <c:v>65.897000000000006</c:v>
                </c:pt>
                <c:pt idx="11917">
                  <c:v>65.897000000000006</c:v>
                </c:pt>
                <c:pt idx="11918">
                  <c:v>65.894000000000005</c:v>
                </c:pt>
                <c:pt idx="11919">
                  <c:v>65.891999999999996</c:v>
                </c:pt>
                <c:pt idx="11920">
                  <c:v>65.888999999999996</c:v>
                </c:pt>
                <c:pt idx="11921">
                  <c:v>65.888999999999996</c:v>
                </c:pt>
                <c:pt idx="11922">
                  <c:v>65.894000000000005</c:v>
                </c:pt>
                <c:pt idx="11923">
                  <c:v>65.894999999999996</c:v>
                </c:pt>
                <c:pt idx="11924">
                  <c:v>65.894999999999996</c:v>
                </c:pt>
                <c:pt idx="11925">
                  <c:v>65.897000000000006</c:v>
                </c:pt>
                <c:pt idx="11926">
                  <c:v>65.903000000000006</c:v>
                </c:pt>
                <c:pt idx="11927">
                  <c:v>65.903000000000006</c:v>
                </c:pt>
                <c:pt idx="11928">
                  <c:v>65.899000000000001</c:v>
                </c:pt>
                <c:pt idx="11929">
                  <c:v>65.897000000000006</c:v>
                </c:pt>
                <c:pt idx="11930">
                  <c:v>65.893000000000001</c:v>
                </c:pt>
                <c:pt idx="11931">
                  <c:v>65.903000000000006</c:v>
                </c:pt>
                <c:pt idx="11932">
                  <c:v>65.903000000000006</c:v>
                </c:pt>
                <c:pt idx="11933">
                  <c:v>65.905000000000001</c:v>
                </c:pt>
                <c:pt idx="11934">
                  <c:v>65.903000000000006</c:v>
                </c:pt>
                <c:pt idx="11935">
                  <c:v>65.900000000000006</c:v>
                </c:pt>
                <c:pt idx="11936">
                  <c:v>65.900000000000006</c:v>
                </c:pt>
                <c:pt idx="11937">
                  <c:v>65.897000000000006</c:v>
                </c:pt>
                <c:pt idx="11938">
                  <c:v>65.900000000000006</c:v>
                </c:pt>
                <c:pt idx="11939">
                  <c:v>65.896000000000001</c:v>
                </c:pt>
                <c:pt idx="11940">
                  <c:v>65.896000000000001</c:v>
                </c:pt>
                <c:pt idx="11941">
                  <c:v>65.894999999999996</c:v>
                </c:pt>
                <c:pt idx="11942">
                  <c:v>65.897000000000006</c:v>
                </c:pt>
                <c:pt idx="11943">
                  <c:v>65.902000000000001</c:v>
                </c:pt>
                <c:pt idx="11944">
                  <c:v>65.908000000000001</c:v>
                </c:pt>
                <c:pt idx="11945">
                  <c:v>65.906000000000006</c:v>
                </c:pt>
                <c:pt idx="11946">
                  <c:v>65.906000000000006</c:v>
                </c:pt>
                <c:pt idx="11947">
                  <c:v>65.903999999999996</c:v>
                </c:pt>
                <c:pt idx="11948">
                  <c:v>65.906000000000006</c:v>
                </c:pt>
                <c:pt idx="11949">
                  <c:v>65.897000000000006</c:v>
                </c:pt>
                <c:pt idx="11950">
                  <c:v>65.906000000000006</c:v>
                </c:pt>
                <c:pt idx="11951">
                  <c:v>65.906000000000006</c:v>
                </c:pt>
                <c:pt idx="11952">
                  <c:v>65.914000000000001</c:v>
                </c:pt>
                <c:pt idx="11953">
                  <c:v>65.912000000000006</c:v>
                </c:pt>
                <c:pt idx="11954">
                  <c:v>65.903000000000006</c:v>
                </c:pt>
                <c:pt idx="11955">
                  <c:v>65.915000000000006</c:v>
                </c:pt>
                <c:pt idx="11956">
                  <c:v>65.915000000000006</c:v>
                </c:pt>
                <c:pt idx="11957">
                  <c:v>65.902000000000001</c:v>
                </c:pt>
                <c:pt idx="11958">
                  <c:v>65.902000000000001</c:v>
                </c:pt>
                <c:pt idx="11959">
                  <c:v>65.915999999999997</c:v>
                </c:pt>
                <c:pt idx="11960">
                  <c:v>65.902000000000001</c:v>
                </c:pt>
                <c:pt idx="11961">
                  <c:v>65.905000000000001</c:v>
                </c:pt>
                <c:pt idx="11962">
                  <c:v>65.905000000000001</c:v>
                </c:pt>
                <c:pt idx="11963">
                  <c:v>65.908000000000001</c:v>
                </c:pt>
                <c:pt idx="11964">
                  <c:v>65.912999999999997</c:v>
                </c:pt>
                <c:pt idx="11965">
                  <c:v>65.912999999999997</c:v>
                </c:pt>
                <c:pt idx="11966">
                  <c:v>65.908000000000001</c:v>
                </c:pt>
                <c:pt idx="11967">
                  <c:v>65.900999999999996</c:v>
                </c:pt>
                <c:pt idx="11968">
                  <c:v>65.917000000000002</c:v>
                </c:pt>
                <c:pt idx="11969">
                  <c:v>65.915999999999997</c:v>
                </c:pt>
                <c:pt idx="11970">
                  <c:v>65.906999999999996</c:v>
                </c:pt>
                <c:pt idx="11971">
                  <c:v>65.908000000000001</c:v>
                </c:pt>
                <c:pt idx="11972">
                  <c:v>65.917000000000002</c:v>
                </c:pt>
                <c:pt idx="11973">
                  <c:v>65.917000000000002</c:v>
                </c:pt>
                <c:pt idx="11974">
                  <c:v>65.900000000000006</c:v>
                </c:pt>
                <c:pt idx="11975">
                  <c:v>65.915000000000006</c:v>
                </c:pt>
                <c:pt idx="11976">
                  <c:v>65.921000000000006</c:v>
                </c:pt>
                <c:pt idx="11977">
                  <c:v>65.915000000000006</c:v>
                </c:pt>
                <c:pt idx="11978">
                  <c:v>65.921000000000006</c:v>
                </c:pt>
                <c:pt idx="11979">
                  <c:v>65.921000000000006</c:v>
                </c:pt>
                <c:pt idx="11980">
                  <c:v>65.914000000000001</c:v>
                </c:pt>
                <c:pt idx="11981">
                  <c:v>65.924000000000007</c:v>
                </c:pt>
                <c:pt idx="11982">
                  <c:v>65.921000000000006</c:v>
                </c:pt>
                <c:pt idx="11983">
                  <c:v>65.914000000000001</c:v>
                </c:pt>
                <c:pt idx="11984">
                  <c:v>65.914000000000001</c:v>
                </c:pt>
                <c:pt idx="11985">
                  <c:v>65.912000000000006</c:v>
                </c:pt>
                <c:pt idx="11986">
                  <c:v>65.924999999999997</c:v>
                </c:pt>
                <c:pt idx="11987">
                  <c:v>65.918000000000006</c:v>
                </c:pt>
                <c:pt idx="11988">
                  <c:v>65.921999999999997</c:v>
                </c:pt>
                <c:pt idx="11989">
                  <c:v>65.918000000000006</c:v>
                </c:pt>
                <c:pt idx="11990">
                  <c:v>65.918000000000006</c:v>
                </c:pt>
                <c:pt idx="11991">
                  <c:v>65.917000000000002</c:v>
                </c:pt>
                <c:pt idx="11992">
                  <c:v>65.930999999999997</c:v>
                </c:pt>
                <c:pt idx="11993">
                  <c:v>65.930999999999997</c:v>
                </c:pt>
                <c:pt idx="11994">
                  <c:v>65.923000000000002</c:v>
                </c:pt>
                <c:pt idx="11995">
                  <c:v>65.927999999999997</c:v>
                </c:pt>
                <c:pt idx="11996">
                  <c:v>65.927999999999997</c:v>
                </c:pt>
                <c:pt idx="11997">
                  <c:v>65.930999999999997</c:v>
                </c:pt>
                <c:pt idx="11998">
                  <c:v>65.930000000000007</c:v>
                </c:pt>
                <c:pt idx="11999">
                  <c:v>65.930000000000007</c:v>
                </c:pt>
                <c:pt idx="12000">
                  <c:v>65.927000000000007</c:v>
                </c:pt>
                <c:pt idx="12001">
                  <c:v>65.926000000000002</c:v>
                </c:pt>
                <c:pt idx="12002">
                  <c:v>65.932000000000002</c:v>
                </c:pt>
                <c:pt idx="12003">
                  <c:v>65.924999999999997</c:v>
                </c:pt>
                <c:pt idx="12004">
                  <c:v>65.924999999999997</c:v>
                </c:pt>
                <c:pt idx="12005">
                  <c:v>65.932000000000002</c:v>
                </c:pt>
                <c:pt idx="12006">
                  <c:v>65.927000000000007</c:v>
                </c:pt>
                <c:pt idx="12007">
                  <c:v>65.927000000000007</c:v>
                </c:pt>
                <c:pt idx="12008">
                  <c:v>65.927000000000007</c:v>
                </c:pt>
                <c:pt idx="12009">
                  <c:v>65.933000000000007</c:v>
                </c:pt>
                <c:pt idx="12010">
                  <c:v>65.921000000000006</c:v>
                </c:pt>
                <c:pt idx="12011">
                  <c:v>65.924000000000007</c:v>
                </c:pt>
                <c:pt idx="12012">
                  <c:v>65.936000000000007</c:v>
                </c:pt>
                <c:pt idx="12013">
                  <c:v>65.936000000000007</c:v>
                </c:pt>
                <c:pt idx="12014">
                  <c:v>65.924000000000007</c:v>
                </c:pt>
                <c:pt idx="12015">
                  <c:v>65.930999999999997</c:v>
                </c:pt>
                <c:pt idx="12016">
                  <c:v>65.930999999999997</c:v>
                </c:pt>
                <c:pt idx="12017">
                  <c:v>65.927999999999997</c:v>
                </c:pt>
                <c:pt idx="12018">
                  <c:v>65.930999999999997</c:v>
                </c:pt>
                <c:pt idx="12019">
                  <c:v>65.930999999999997</c:v>
                </c:pt>
                <c:pt idx="12020">
                  <c:v>65.933999999999997</c:v>
                </c:pt>
                <c:pt idx="12021">
                  <c:v>65.933999999999997</c:v>
                </c:pt>
                <c:pt idx="12022">
                  <c:v>65.944000000000003</c:v>
                </c:pt>
                <c:pt idx="12023">
                  <c:v>65.927999999999997</c:v>
                </c:pt>
                <c:pt idx="12024">
                  <c:v>65.927999999999997</c:v>
                </c:pt>
                <c:pt idx="12025">
                  <c:v>65.927000000000007</c:v>
                </c:pt>
                <c:pt idx="12026">
                  <c:v>65.936999999999998</c:v>
                </c:pt>
                <c:pt idx="12027">
                  <c:v>65.927999999999997</c:v>
                </c:pt>
                <c:pt idx="12028">
                  <c:v>65.933999999999997</c:v>
                </c:pt>
                <c:pt idx="12029">
                  <c:v>65.933999999999997</c:v>
                </c:pt>
                <c:pt idx="12030">
                  <c:v>65.938999999999993</c:v>
                </c:pt>
                <c:pt idx="12031">
                  <c:v>65.930999999999997</c:v>
                </c:pt>
                <c:pt idx="12032">
                  <c:v>65.941999999999993</c:v>
                </c:pt>
                <c:pt idx="12033">
                  <c:v>65.941999999999993</c:v>
                </c:pt>
                <c:pt idx="12034">
                  <c:v>65.936000000000007</c:v>
                </c:pt>
                <c:pt idx="12035">
                  <c:v>65.933999999999997</c:v>
                </c:pt>
                <c:pt idx="12036">
                  <c:v>65.953999999999994</c:v>
                </c:pt>
                <c:pt idx="12037">
                  <c:v>65.933000000000007</c:v>
                </c:pt>
                <c:pt idx="12038">
                  <c:v>65.941999999999993</c:v>
                </c:pt>
                <c:pt idx="12039">
                  <c:v>65.941000000000003</c:v>
                </c:pt>
                <c:pt idx="12040">
                  <c:v>65.941999999999993</c:v>
                </c:pt>
                <c:pt idx="12041">
                  <c:v>65.941999999999993</c:v>
                </c:pt>
                <c:pt idx="12042">
                  <c:v>65.941000000000003</c:v>
                </c:pt>
                <c:pt idx="12043">
                  <c:v>65.941000000000003</c:v>
                </c:pt>
                <c:pt idx="12044">
                  <c:v>65.944000000000003</c:v>
                </c:pt>
                <c:pt idx="12045">
                  <c:v>65.944000000000003</c:v>
                </c:pt>
                <c:pt idx="12046">
                  <c:v>65.947000000000003</c:v>
                </c:pt>
                <c:pt idx="12047">
                  <c:v>65.947999999999993</c:v>
                </c:pt>
                <c:pt idx="12048">
                  <c:v>65.936999999999998</c:v>
                </c:pt>
                <c:pt idx="12049">
                  <c:v>65.951999999999998</c:v>
                </c:pt>
                <c:pt idx="12050">
                  <c:v>65.951999999999998</c:v>
                </c:pt>
                <c:pt idx="12051">
                  <c:v>65.941000000000003</c:v>
                </c:pt>
                <c:pt idx="12052">
                  <c:v>65.948999999999998</c:v>
                </c:pt>
                <c:pt idx="12053">
                  <c:v>65.944000000000003</c:v>
                </c:pt>
                <c:pt idx="12054">
                  <c:v>65.944000000000003</c:v>
                </c:pt>
                <c:pt idx="12055">
                  <c:v>65.95</c:v>
                </c:pt>
                <c:pt idx="12056">
                  <c:v>65.95</c:v>
                </c:pt>
                <c:pt idx="12057">
                  <c:v>65.941999999999993</c:v>
                </c:pt>
                <c:pt idx="12058">
                  <c:v>65.942999999999998</c:v>
                </c:pt>
                <c:pt idx="12059">
                  <c:v>65.953999999999994</c:v>
                </c:pt>
                <c:pt idx="12060">
                  <c:v>65.944999999999993</c:v>
                </c:pt>
                <c:pt idx="12061">
                  <c:v>65.944999999999993</c:v>
                </c:pt>
                <c:pt idx="12062">
                  <c:v>65.947000000000003</c:v>
                </c:pt>
                <c:pt idx="12063">
                  <c:v>65.947999999999993</c:v>
                </c:pt>
                <c:pt idx="12064">
                  <c:v>65.947999999999993</c:v>
                </c:pt>
                <c:pt idx="12065">
                  <c:v>65.953999999999994</c:v>
                </c:pt>
                <c:pt idx="12066">
                  <c:v>65.95</c:v>
                </c:pt>
                <c:pt idx="12067">
                  <c:v>65.945999999999998</c:v>
                </c:pt>
                <c:pt idx="12068">
                  <c:v>65.95</c:v>
                </c:pt>
                <c:pt idx="12069">
                  <c:v>65.95</c:v>
                </c:pt>
                <c:pt idx="12070">
                  <c:v>65.95</c:v>
                </c:pt>
                <c:pt idx="12071">
                  <c:v>65.947999999999993</c:v>
                </c:pt>
                <c:pt idx="12072">
                  <c:v>65.953000000000003</c:v>
                </c:pt>
                <c:pt idx="12073">
                  <c:v>65.956000000000003</c:v>
                </c:pt>
                <c:pt idx="12074">
                  <c:v>65.947999999999993</c:v>
                </c:pt>
                <c:pt idx="12075">
                  <c:v>65.947999999999993</c:v>
                </c:pt>
                <c:pt idx="12076">
                  <c:v>65.951999999999998</c:v>
                </c:pt>
                <c:pt idx="12077">
                  <c:v>65.948999999999998</c:v>
                </c:pt>
                <c:pt idx="12078">
                  <c:v>65.954999999999998</c:v>
                </c:pt>
                <c:pt idx="12079">
                  <c:v>65.956000000000003</c:v>
                </c:pt>
                <c:pt idx="12080">
                  <c:v>65.953000000000003</c:v>
                </c:pt>
                <c:pt idx="12081">
                  <c:v>65.953000000000003</c:v>
                </c:pt>
                <c:pt idx="12082">
                  <c:v>65.953000000000003</c:v>
                </c:pt>
                <c:pt idx="12083">
                  <c:v>65.954999999999998</c:v>
                </c:pt>
                <c:pt idx="12084">
                  <c:v>65.947000000000003</c:v>
                </c:pt>
                <c:pt idx="12085">
                  <c:v>65.956000000000003</c:v>
                </c:pt>
                <c:pt idx="12086">
                  <c:v>65.956000000000003</c:v>
                </c:pt>
                <c:pt idx="12087">
                  <c:v>65.945999999999998</c:v>
                </c:pt>
                <c:pt idx="12088">
                  <c:v>65.954999999999998</c:v>
                </c:pt>
                <c:pt idx="12089">
                  <c:v>65.954999999999998</c:v>
                </c:pt>
                <c:pt idx="12090">
                  <c:v>65.957999999999998</c:v>
                </c:pt>
                <c:pt idx="12091">
                  <c:v>65.959999999999994</c:v>
                </c:pt>
                <c:pt idx="12092">
                  <c:v>65.960999999999999</c:v>
                </c:pt>
                <c:pt idx="12093">
                  <c:v>65.959000000000003</c:v>
                </c:pt>
                <c:pt idx="12094">
                  <c:v>65.962000000000003</c:v>
                </c:pt>
                <c:pt idx="12095">
                  <c:v>65.962000000000003</c:v>
                </c:pt>
                <c:pt idx="12096">
                  <c:v>65.962999999999994</c:v>
                </c:pt>
                <c:pt idx="12097">
                  <c:v>65.962999999999994</c:v>
                </c:pt>
                <c:pt idx="12098">
                  <c:v>65.957999999999998</c:v>
                </c:pt>
                <c:pt idx="12099">
                  <c:v>65.957999999999998</c:v>
                </c:pt>
                <c:pt idx="12100">
                  <c:v>65.97</c:v>
                </c:pt>
                <c:pt idx="12101">
                  <c:v>65.959999999999994</c:v>
                </c:pt>
                <c:pt idx="12102">
                  <c:v>65.962000000000003</c:v>
                </c:pt>
                <c:pt idx="12103">
                  <c:v>65.956999999999994</c:v>
                </c:pt>
                <c:pt idx="12104">
                  <c:v>65.956999999999994</c:v>
                </c:pt>
                <c:pt idx="12105">
                  <c:v>65.968000000000004</c:v>
                </c:pt>
                <c:pt idx="12106">
                  <c:v>65.965000000000003</c:v>
                </c:pt>
                <c:pt idx="12107">
                  <c:v>65.956000000000003</c:v>
                </c:pt>
                <c:pt idx="12108">
                  <c:v>65.956000000000003</c:v>
                </c:pt>
                <c:pt idx="12109">
                  <c:v>65.957999999999998</c:v>
                </c:pt>
                <c:pt idx="12110">
                  <c:v>65.965000000000003</c:v>
                </c:pt>
                <c:pt idx="12111">
                  <c:v>65.959000000000003</c:v>
                </c:pt>
                <c:pt idx="12112">
                  <c:v>65.966999999999999</c:v>
                </c:pt>
                <c:pt idx="12113">
                  <c:v>65.963999999999999</c:v>
                </c:pt>
                <c:pt idx="12114">
                  <c:v>65.963999999999999</c:v>
                </c:pt>
                <c:pt idx="12115">
                  <c:v>65.962000000000003</c:v>
                </c:pt>
                <c:pt idx="12116">
                  <c:v>65.968000000000004</c:v>
                </c:pt>
                <c:pt idx="12117">
                  <c:v>65.97</c:v>
                </c:pt>
                <c:pt idx="12118">
                  <c:v>65.97</c:v>
                </c:pt>
                <c:pt idx="12119">
                  <c:v>65.965999999999994</c:v>
                </c:pt>
                <c:pt idx="12120">
                  <c:v>65.968999999999994</c:v>
                </c:pt>
                <c:pt idx="12121">
                  <c:v>65.968999999999994</c:v>
                </c:pt>
                <c:pt idx="12122">
                  <c:v>65.962000000000003</c:v>
                </c:pt>
                <c:pt idx="12123">
                  <c:v>65.97</c:v>
                </c:pt>
                <c:pt idx="12124">
                  <c:v>65.966999999999999</c:v>
                </c:pt>
                <c:pt idx="12125">
                  <c:v>65.966999999999999</c:v>
                </c:pt>
                <c:pt idx="12126">
                  <c:v>65.972999999999999</c:v>
                </c:pt>
                <c:pt idx="12127">
                  <c:v>65.972999999999999</c:v>
                </c:pt>
                <c:pt idx="12128">
                  <c:v>65.965000000000003</c:v>
                </c:pt>
                <c:pt idx="12129">
                  <c:v>65.971999999999994</c:v>
                </c:pt>
                <c:pt idx="12130">
                  <c:v>65.972999999999999</c:v>
                </c:pt>
                <c:pt idx="12131">
                  <c:v>65.968000000000004</c:v>
                </c:pt>
                <c:pt idx="12132">
                  <c:v>65.968000000000004</c:v>
                </c:pt>
                <c:pt idx="12133">
                  <c:v>65.965999999999994</c:v>
                </c:pt>
                <c:pt idx="12134">
                  <c:v>65.968000000000004</c:v>
                </c:pt>
                <c:pt idx="12135">
                  <c:v>65.977000000000004</c:v>
                </c:pt>
                <c:pt idx="12136">
                  <c:v>65.977000000000004</c:v>
                </c:pt>
                <c:pt idx="12137">
                  <c:v>65.974000000000004</c:v>
                </c:pt>
                <c:pt idx="12138">
                  <c:v>65.975999999999999</c:v>
                </c:pt>
                <c:pt idx="12139">
                  <c:v>65.975999999999999</c:v>
                </c:pt>
                <c:pt idx="12140">
                  <c:v>65.977000000000004</c:v>
                </c:pt>
                <c:pt idx="12141">
                  <c:v>65.975999999999999</c:v>
                </c:pt>
                <c:pt idx="12142">
                  <c:v>65.975999999999999</c:v>
                </c:pt>
                <c:pt idx="12143">
                  <c:v>65.981999999999999</c:v>
                </c:pt>
                <c:pt idx="12144">
                  <c:v>65.981999999999999</c:v>
                </c:pt>
                <c:pt idx="12145">
                  <c:v>65.968999999999994</c:v>
                </c:pt>
                <c:pt idx="12146">
                  <c:v>65.975999999999999</c:v>
                </c:pt>
                <c:pt idx="12147">
                  <c:v>65.971999999999994</c:v>
                </c:pt>
                <c:pt idx="12148">
                  <c:v>65.971999999999994</c:v>
                </c:pt>
                <c:pt idx="12149">
                  <c:v>65.983999999999995</c:v>
                </c:pt>
                <c:pt idx="12150">
                  <c:v>65.988</c:v>
                </c:pt>
                <c:pt idx="12151">
                  <c:v>65.988</c:v>
                </c:pt>
                <c:pt idx="12152">
                  <c:v>65.978999999999999</c:v>
                </c:pt>
                <c:pt idx="12153">
                  <c:v>65.98</c:v>
                </c:pt>
                <c:pt idx="12154">
                  <c:v>65.975999999999999</c:v>
                </c:pt>
                <c:pt idx="12155">
                  <c:v>65.977000000000004</c:v>
                </c:pt>
                <c:pt idx="12156">
                  <c:v>65.980999999999995</c:v>
                </c:pt>
                <c:pt idx="12157">
                  <c:v>65.980999999999995</c:v>
                </c:pt>
                <c:pt idx="12158">
                  <c:v>65.983999999999995</c:v>
                </c:pt>
                <c:pt idx="12159">
                  <c:v>65.986999999999995</c:v>
                </c:pt>
                <c:pt idx="12160">
                  <c:v>65.983000000000004</c:v>
                </c:pt>
                <c:pt idx="12161">
                  <c:v>65.978999999999999</c:v>
                </c:pt>
                <c:pt idx="12162">
                  <c:v>65.971999999999994</c:v>
                </c:pt>
                <c:pt idx="12163">
                  <c:v>65.971999999999994</c:v>
                </c:pt>
                <c:pt idx="12164">
                  <c:v>65.978999999999999</c:v>
                </c:pt>
                <c:pt idx="12165">
                  <c:v>65.975999999999999</c:v>
                </c:pt>
                <c:pt idx="12166">
                  <c:v>65.975999999999999</c:v>
                </c:pt>
                <c:pt idx="12167">
                  <c:v>65.983999999999995</c:v>
                </c:pt>
                <c:pt idx="12168">
                  <c:v>65.981999999999999</c:v>
                </c:pt>
                <c:pt idx="12169">
                  <c:v>65.981999999999999</c:v>
                </c:pt>
                <c:pt idx="12170">
                  <c:v>65.983999999999995</c:v>
                </c:pt>
                <c:pt idx="12171">
                  <c:v>65.994</c:v>
                </c:pt>
                <c:pt idx="12172">
                  <c:v>65.98</c:v>
                </c:pt>
                <c:pt idx="12173">
                  <c:v>65.998000000000005</c:v>
                </c:pt>
                <c:pt idx="12174">
                  <c:v>65.983999999999995</c:v>
                </c:pt>
                <c:pt idx="12175">
                  <c:v>65.98</c:v>
                </c:pt>
                <c:pt idx="12176">
                  <c:v>65.98</c:v>
                </c:pt>
                <c:pt idx="12177">
                  <c:v>65.992999999999995</c:v>
                </c:pt>
                <c:pt idx="12178">
                  <c:v>65.986000000000004</c:v>
                </c:pt>
                <c:pt idx="12179">
                  <c:v>65.992000000000004</c:v>
                </c:pt>
                <c:pt idx="12180">
                  <c:v>66.001000000000005</c:v>
                </c:pt>
                <c:pt idx="12181">
                  <c:v>65.997</c:v>
                </c:pt>
                <c:pt idx="12182">
                  <c:v>65.997</c:v>
                </c:pt>
                <c:pt idx="12183">
                  <c:v>65.989999999999995</c:v>
                </c:pt>
                <c:pt idx="12184">
                  <c:v>65.989000000000004</c:v>
                </c:pt>
                <c:pt idx="12185">
                  <c:v>65.998999999999995</c:v>
                </c:pt>
                <c:pt idx="12186">
                  <c:v>65.995999999999995</c:v>
                </c:pt>
                <c:pt idx="12187">
                  <c:v>65.995999999999995</c:v>
                </c:pt>
                <c:pt idx="12188">
                  <c:v>65.998999999999995</c:v>
                </c:pt>
                <c:pt idx="12189">
                  <c:v>66</c:v>
                </c:pt>
                <c:pt idx="12190">
                  <c:v>66</c:v>
                </c:pt>
                <c:pt idx="12191">
                  <c:v>65.995999999999995</c:v>
                </c:pt>
                <c:pt idx="12192">
                  <c:v>65.997</c:v>
                </c:pt>
                <c:pt idx="12193">
                  <c:v>65.995000000000005</c:v>
                </c:pt>
                <c:pt idx="12194">
                  <c:v>65.995000000000005</c:v>
                </c:pt>
                <c:pt idx="12195">
                  <c:v>65.991</c:v>
                </c:pt>
                <c:pt idx="12196">
                  <c:v>66.003</c:v>
                </c:pt>
                <c:pt idx="12197">
                  <c:v>66.001000000000005</c:v>
                </c:pt>
                <c:pt idx="12198">
                  <c:v>65.998000000000005</c:v>
                </c:pt>
                <c:pt idx="12199">
                  <c:v>65.997</c:v>
                </c:pt>
                <c:pt idx="12200">
                  <c:v>65.997</c:v>
                </c:pt>
                <c:pt idx="12201">
                  <c:v>65.998000000000005</c:v>
                </c:pt>
                <c:pt idx="12202">
                  <c:v>65.995999999999995</c:v>
                </c:pt>
                <c:pt idx="12203">
                  <c:v>66.004000000000005</c:v>
                </c:pt>
                <c:pt idx="12204">
                  <c:v>66.007999999999996</c:v>
                </c:pt>
                <c:pt idx="12205">
                  <c:v>65.994</c:v>
                </c:pt>
                <c:pt idx="12206">
                  <c:v>65.994</c:v>
                </c:pt>
                <c:pt idx="12207">
                  <c:v>66.009</c:v>
                </c:pt>
                <c:pt idx="12208">
                  <c:v>65.992000000000004</c:v>
                </c:pt>
                <c:pt idx="12209">
                  <c:v>66.001999999999995</c:v>
                </c:pt>
                <c:pt idx="12210">
                  <c:v>66.004999999999995</c:v>
                </c:pt>
                <c:pt idx="12211">
                  <c:v>65.998999999999995</c:v>
                </c:pt>
                <c:pt idx="12212">
                  <c:v>66.004000000000005</c:v>
                </c:pt>
                <c:pt idx="12213">
                  <c:v>66.004000000000005</c:v>
                </c:pt>
                <c:pt idx="12214">
                  <c:v>66.006</c:v>
                </c:pt>
                <c:pt idx="12215">
                  <c:v>66.001000000000005</c:v>
                </c:pt>
                <c:pt idx="12216">
                  <c:v>66.001000000000005</c:v>
                </c:pt>
                <c:pt idx="12217">
                  <c:v>66.013999999999996</c:v>
                </c:pt>
                <c:pt idx="12218">
                  <c:v>66.004999999999995</c:v>
                </c:pt>
                <c:pt idx="12219">
                  <c:v>66.004999999999995</c:v>
                </c:pt>
                <c:pt idx="12220">
                  <c:v>66.001999999999995</c:v>
                </c:pt>
                <c:pt idx="12221">
                  <c:v>66.007000000000005</c:v>
                </c:pt>
                <c:pt idx="12222">
                  <c:v>66</c:v>
                </c:pt>
                <c:pt idx="12223">
                  <c:v>66.015000000000001</c:v>
                </c:pt>
                <c:pt idx="12224">
                  <c:v>66.007000000000005</c:v>
                </c:pt>
                <c:pt idx="12225">
                  <c:v>66.006</c:v>
                </c:pt>
                <c:pt idx="12226">
                  <c:v>66.006</c:v>
                </c:pt>
                <c:pt idx="12227">
                  <c:v>66.013999999999996</c:v>
                </c:pt>
                <c:pt idx="12228">
                  <c:v>66.013999999999996</c:v>
                </c:pt>
                <c:pt idx="12229">
                  <c:v>66.007000000000005</c:v>
                </c:pt>
                <c:pt idx="12230">
                  <c:v>66.007000000000005</c:v>
                </c:pt>
                <c:pt idx="12231">
                  <c:v>66.004000000000005</c:v>
                </c:pt>
                <c:pt idx="12232">
                  <c:v>66.004000000000005</c:v>
                </c:pt>
                <c:pt idx="12233">
                  <c:v>66.016000000000005</c:v>
                </c:pt>
                <c:pt idx="12234">
                  <c:v>66.016000000000005</c:v>
                </c:pt>
                <c:pt idx="12235">
                  <c:v>66.012</c:v>
                </c:pt>
                <c:pt idx="12236">
                  <c:v>66.018000000000001</c:v>
                </c:pt>
                <c:pt idx="12237">
                  <c:v>66.018000000000001</c:v>
                </c:pt>
                <c:pt idx="12238">
                  <c:v>66.022000000000006</c:v>
                </c:pt>
                <c:pt idx="12239">
                  <c:v>66.010000000000005</c:v>
                </c:pt>
                <c:pt idx="12240">
                  <c:v>66.010000000000005</c:v>
                </c:pt>
                <c:pt idx="12241">
                  <c:v>66.010000000000005</c:v>
                </c:pt>
                <c:pt idx="12242">
                  <c:v>66</c:v>
                </c:pt>
                <c:pt idx="12243">
                  <c:v>66.022000000000006</c:v>
                </c:pt>
                <c:pt idx="12244">
                  <c:v>66.012</c:v>
                </c:pt>
                <c:pt idx="12245">
                  <c:v>66.012</c:v>
                </c:pt>
                <c:pt idx="12246">
                  <c:v>66.02</c:v>
                </c:pt>
                <c:pt idx="12247">
                  <c:v>66.021000000000001</c:v>
                </c:pt>
                <c:pt idx="12248">
                  <c:v>66.021000000000001</c:v>
                </c:pt>
                <c:pt idx="12249">
                  <c:v>66.006</c:v>
                </c:pt>
                <c:pt idx="12250">
                  <c:v>66.013999999999996</c:v>
                </c:pt>
                <c:pt idx="12251">
                  <c:v>66.025999999999996</c:v>
                </c:pt>
                <c:pt idx="12252">
                  <c:v>66.009</c:v>
                </c:pt>
                <c:pt idx="12253">
                  <c:v>66.009</c:v>
                </c:pt>
                <c:pt idx="12254">
                  <c:v>66.018000000000001</c:v>
                </c:pt>
                <c:pt idx="12255">
                  <c:v>66.018000000000001</c:v>
                </c:pt>
                <c:pt idx="12256">
                  <c:v>66.021000000000001</c:v>
                </c:pt>
                <c:pt idx="12257">
                  <c:v>66.021000000000001</c:v>
                </c:pt>
                <c:pt idx="12258">
                  <c:v>66.010000000000005</c:v>
                </c:pt>
                <c:pt idx="12259">
                  <c:v>66.02</c:v>
                </c:pt>
                <c:pt idx="12260">
                  <c:v>66.03</c:v>
                </c:pt>
                <c:pt idx="12261">
                  <c:v>66.03</c:v>
                </c:pt>
                <c:pt idx="12262">
                  <c:v>66.024000000000001</c:v>
                </c:pt>
                <c:pt idx="12263">
                  <c:v>66.024000000000001</c:v>
                </c:pt>
                <c:pt idx="12264">
                  <c:v>66.03</c:v>
                </c:pt>
                <c:pt idx="12265">
                  <c:v>66.018000000000001</c:v>
                </c:pt>
                <c:pt idx="12266">
                  <c:v>66.024000000000001</c:v>
                </c:pt>
                <c:pt idx="12267">
                  <c:v>66.024000000000001</c:v>
                </c:pt>
                <c:pt idx="12268">
                  <c:v>66.024000000000001</c:v>
                </c:pt>
                <c:pt idx="12269">
                  <c:v>66.028999999999996</c:v>
                </c:pt>
                <c:pt idx="12270">
                  <c:v>66.028999999999996</c:v>
                </c:pt>
                <c:pt idx="12271">
                  <c:v>66.024000000000001</c:v>
                </c:pt>
                <c:pt idx="12272">
                  <c:v>66.02</c:v>
                </c:pt>
                <c:pt idx="12273">
                  <c:v>66.033000000000001</c:v>
                </c:pt>
                <c:pt idx="12274">
                  <c:v>66.033000000000001</c:v>
                </c:pt>
                <c:pt idx="12275">
                  <c:v>66.016999999999996</c:v>
                </c:pt>
                <c:pt idx="12276">
                  <c:v>66.016999999999996</c:v>
                </c:pt>
                <c:pt idx="12277">
                  <c:v>66.037999999999997</c:v>
                </c:pt>
                <c:pt idx="12278">
                  <c:v>66.024000000000001</c:v>
                </c:pt>
                <c:pt idx="12279">
                  <c:v>66.028999999999996</c:v>
                </c:pt>
                <c:pt idx="12280">
                  <c:v>66.028999999999996</c:v>
                </c:pt>
                <c:pt idx="12281">
                  <c:v>66.03</c:v>
                </c:pt>
                <c:pt idx="12282">
                  <c:v>66.027000000000001</c:v>
                </c:pt>
                <c:pt idx="12283">
                  <c:v>66.027000000000001</c:v>
                </c:pt>
                <c:pt idx="12284">
                  <c:v>66.028999999999996</c:v>
                </c:pt>
                <c:pt idx="12285">
                  <c:v>66.022000000000006</c:v>
                </c:pt>
                <c:pt idx="12286">
                  <c:v>66.022000000000006</c:v>
                </c:pt>
                <c:pt idx="12287">
                  <c:v>66.03</c:v>
                </c:pt>
                <c:pt idx="12288">
                  <c:v>66.03</c:v>
                </c:pt>
                <c:pt idx="12289">
                  <c:v>66.016999999999996</c:v>
                </c:pt>
                <c:pt idx="12290">
                  <c:v>66.033000000000001</c:v>
                </c:pt>
                <c:pt idx="12291">
                  <c:v>66.037000000000006</c:v>
                </c:pt>
                <c:pt idx="12292">
                  <c:v>66.037000000000006</c:v>
                </c:pt>
                <c:pt idx="12293">
                  <c:v>66.033000000000001</c:v>
                </c:pt>
                <c:pt idx="12294">
                  <c:v>66.028000000000006</c:v>
                </c:pt>
                <c:pt idx="12295">
                  <c:v>66.03</c:v>
                </c:pt>
                <c:pt idx="12296">
                  <c:v>66.036000000000001</c:v>
                </c:pt>
                <c:pt idx="12297">
                  <c:v>66.03</c:v>
                </c:pt>
                <c:pt idx="12298">
                  <c:v>66.031999999999996</c:v>
                </c:pt>
                <c:pt idx="12299">
                  <c:v>66.040999999999997</c:v>
                </c:pt>
                <c:pt idx="12300">
                  <c:v>66.040999999999997</c:v>
                </c:pt>
                <c:pt idx="12301">
                  <c:v>66.037999999999997</c:v>
                </c:pt>
                <c:pt idx="12302">
                  <c:v>66.039000000000001</c:v>
                </c:pt>
                <c:pt idx="12303">
                  <c:v>66.042000000000002</c:v>
                </c:pt>
                <c:pt idx="12304">
                  <c:v>66.042000000000002</c:v>
                </c:pt>
                <c:pt idx="12305">
                  <c:v>66.034000000000006</c:v>
                </c:pt>
                <c:pt idx="12306">
                  <c:v>66.043000000000006</c:v>
                </c:pt>
                <c:pt idx="12307">
                  <c:v>66.043000000000006</c:v>
                </c:pt>
                <c:pt idx="12308">
                  <c:v>66.03</c:v>
                </c:pt>
                <c:pt idx="12309">
                  <c:v>66.037000000000006</c:v>
                </c:pt>
                <c:pt idx="12310">
                  <c:v>66.033000000000001</c:v>
                </c:pt>
                <c:pt idx="12311">
                  <c:v>66.034000000000006</c:v>
                </c:pt>
                <c:pt idx="12312">
                  <c:v>66.034000000000006</c:v>
                </c:pt>
                <c:pt idx="12313">
                  <c:v>66.040000000000006</c:v>
                </c:pt>
                <c:pt idx="12314">
                  <c:v>66.045000000000002</c:v>
                </c:pt>
                <c:pt idx="12315">
                  <c:v>66.040000000000006</c:v>
                </c:pt>
                <c:pt idx="12316">
                  <c:v>66.040000000000006</c:v>
                </c:pt>
                <c:pt idx="12317">
                  <c:v>66.040999999999997</c:v>
                </c:pt>
                <c:pt idx="12318">
                  <c:v>66.040000000000006</c:v>
                </c:pt>
                <c:pt idx="12319">
                  <c:v>66.037999999999997</c:v>
                </c:pt>
                <c:pt idx="12320">
                  <c:v>66.037999999999997</c:v>
                </c:pt>
                <c:pt idx="12321">
                  <c:v>66.05</c:v>
                </c:pt>
                <c:pt idx="12322">
                  <c:v>66.046000000000006</c:v>
                </c:pt>
                <c:pt idx="12323">
                  <c:v>66.052000000000007</c:v>
                </c:pt>
                <c:pt idx="12324">
                  <c:v>66.040999999999997</c:v>
                </c:pt>
                <c:pt idx="12325">
                  <c:v>66.040999999999997</c:v>
                </c:pt>
                <c:pt idx="12326">
                  <c:v>66.042000000000002</c:v>
                </c:pt>
                <c:pt idx="12327">
                  <c:v>66.046999999999997</c:v>
                </c:pt>
                <c:pt idx="12328">
                  <c:v>66.046999999999997</c:v>
                </c:pt>
                <c:pt idx="12329">
                  <c:v>66.043999999999997</c:v>
                </c:pt>
                <c:pt idx="12330">
                  <c:v>66.040999999999997</c:v>
                </c:pt>
                <c:pt idx="12331">
                  <c:v>66.040999999999997</c:v>
                </c:pt>
                <c:pt idx="12332">
                  <c:v>66.048000000000002</c:v>
                </c:pt>
                <c:pt idx="12333">
                  <c:v>66.043999999999997</c:v>
                </c:pt>
                <c:pt idx="12334">
                  <c:v>66.043000000000006</c:v>
                </c:pt>
                <c:pt idx="12335">
                  <c:v>66.043000000000006</c:v>
                </c:pt>
                <c:pt idx="12336">
                  <c:v>66.042000000000002</c:v>
                </c:pt>
                <c:pt idx="12337">
                  <c:v>66.046999999999997</c:v>
                </c:pt>
                <c:pt idx="12338">
                  <c:v>66.039000000000001</c:v>
                </c:pt>
                <c:pt idx="12339">
                  <c:v>66.039000000000001</c:v>
                </c:pt>
                <c:pt idx="12340">
                  <c:v>66.051000000000002</c:v>
                </c:pt>
                <c:pt idx="12341">
                  <c:v>66.049000000000007</c:v>
                </c:pt>
                <c:pt idx="12342">
                  <c:v>66.049000000000007</c:v>
                </c:pt>
                <c:pt idx="12343">
                  <c:v>66.058000000000007</c:v>
                </c:pt>
                <c:pt idx="12344">
                  <c:v>66.046999999999997</c:v>
                </c:pt>
                <c:pt idx="12345">
                  <c:v>66.046999999999997</c:v>
                </c:pt>
                <c:pt idx="12346">
                  <c:v>66.046999999999997</c:v>
                </c:pt>
                <c:pt idx="12347">
                  <c:v>66.042000000000002</c:v>
                </c:pt>
                <c:pt idx="12348">
                  <c:v>66.042000000000002</c:v>
                </c:pt>
                <c:pt idx="12349">
                  <c:v>66.052999999999997</c:v>
                </c:pt>
                <c:pt idx="12350">
                  <c:v>66.052999999999997</c:v>
                </c:pt>
                <c:pt idx="12351">
                  <c:v>66.052000000000007</c:v>
                </c:pt>
                <c:pt idx="12352">
                  <c:v>66.052000000000007</c:v>
                </c:pt>
                <c:pt idx="12353">
                  <c:v>66.064999999999998</c:v>
                </c:pt>
                <c:pt idx="12354">
                  <c:v>66.055999999999997</c:v>
                </c:pt>
                <c:pt idx="12355">
                  <c:v>66.049000000000007</c:v>
                </c:pt>
                <c:pt idx="12356">
                  <c:v>66.055999999999997</c:v>
                </c:pt>
                <c:pt idx="12357">
                  <c:v>66.058000000000007</c:v>
                </c:pt>
                <c:pt idx="12358">
                  <c:v>66.058000000000007</c:v>
                </c:pt>
                <c:pt idx="12359">
                  <c:v>66.052999999999997</c:v>
                </c:pt>
                <c:pt idx="12360">
                  <c:v>66.06</c:v>
                </c:pt>
                <c:pt idx="12361">
                  <c:v>66.058000000000007</c:v>
                </c:pt>
                <c:pt idx="12362">
                  <c:v>66.052000000000007</c:v>
                </c:pt>
                <c:pt idx="12363">
                  <c:v>66.052000000000007</c:v>
                </c:pt>
                <c:pt idx="12364">
                  <c:v>66.063000000000002</c:v>
                </c:pt>
                <c:pt idx="12365">
                  <c:v>66.06</c:v>
                </c:pt>
                <c:pt idx="12366">
                  <c:v>66.06</c:v>
                </c:pt>
                <c:pt idx="12367">
                  <c:v>66.061999999999998</c:v>
                </c:pt>
                <c:pt idx="12368">
                  <c:v>66.055999999999997</c:v>
                </c:pt>
                <c:pt idx="12369">
                  <c:v>66.058000000000007</c:v>
                </c:pt>
                <c:pt idx="12370">
                  <c:v>66.058000000000007</c:v>
                </c:pt>
                <c:pt idx="12371">
                  <c:v>66.057000000000002</c:v>
                </c:pt>
                <c:pt idx="12372">
                  <c:v>66.049000000000007</c:v>
                </c:pt>
                <c:pt idx="12373">
                  <c:v>66.061000000000007</c:v>
                </c:pt>
                <c:pt idx="12374">
                  <c:v>66.061000000000007</c:v>
                </c:pt>
                <c:pt idx="12375">
                  <c:v>66.064999999999998</c:v>
                </c:pt>
                <c:pt idx="12376">
                  <c:v>66.055000000000007</c:v>
                </c:pt>
                <c:pt idx="12377">
                  <c:v>66.061999999999998</c:v>
                </c:pt>
                <c:pt idx="12378">
                  <c:v>66.063000000000002</c:v>
                </c:pt>
                <c:pt idx="12379">
                  <c:v>66.063000000000002</c:v>
                </c:pt>
                <c:pt idx="12380">
                  <c:v>66.066999999999993</c:v>
                </c:pt>
                <c:pt idx="12381">
                  <c:v>66.051000000000002</c:v>
                </c:pt>
                <c:pt idx="12382">
                  <c:v>66.057000000000002</c:v>
                </c:pt>
                <c:pt idx="12383">
                  <c:v>66.057000000000002</c:v>
                </c:pt>
                <c:pt idx="12384">
                  <c:v>66.064999999999998</c:v>
                </c:pt>
                <c:pt idx="12385">
                  <c:v>66.066000000000003</c:v>
                </c:pt>
                <c:pt idx="12386">
                  <c:v>66.069000000000003</c:v>
                </c:pt>
                <c:pt idx="12387">
                  <c:v>66.075000000000003</c:v>
                </c:pt>
                <c:pt idx="12388">
                  <c:v>66.066999999999993</c:v>
                </c:pt>
                <c:pt idx="12389">
                  <c:v>66.066999999999993</c:v>
                </c:pt>
                <c:pt idx="12390">
                  <c:v>66.066999999999993</c:v>
                </c:pt>
                <c:pt idx="12391">
                  <c:v>66.072999999999993</c:v>
                </c:pt>
                <c:pt idx="12392">
                  <c:v>66.072999999999993</c:v>
                </c:pt>
                <c:pt idx="12393">
                  <c:v>66.066999999999993</c:v>
                </c:pt>
                <c:pt idx="12394">
                  <c:v>66.066999999999993</c:v>
                </c:pt>
                <c:pt idx="12395">
                  <c:v>66.066999999999993</c:v>
                </c:pt>
                <c:pt idx="12396">
                  <c:v>66.066999999999993</c:v>
                </c:pt>
                <c:pt idx="12397">
                  <c:v>66.069999999999993</c:v>
                </c:pt>
                <c:pt idx="12398">
                  <c:v>66.066000000000003</c:v>
                </c:pt>
                <c:pt idx="12399">
                  <c:v>66.073999999999998</c:v>
                </c:pt>
                <c:pt idx="12400">
                  <c:v>66.075000000000003</c:v>
                </c:pt>
                <c:pt idx="12401">
                  <c:v>66.075000000000003</c:v>
                </c:pt>
                <c:pt idx="12402">
                  <c:v>66.075000000000003</c:v>
                </c:pt>
                <c:pt idx="12403">
                  <c:v>66.075000000000003</c:v>
                </c:pt>
                <c:pt idx="12404">
                  <c:v>66.069999999999993</c:v>
                </c:pt>
                <c:pt idx="12405">
                  <c:v>66.063999999999993</c:v>
                </c:pt>
                <c:pt idx="12406">
                  <c:v>66.082999999999998</c:v>
                </c:pt>
                <c:pt idx="12407">
                  <c:v>66.082999999999998</c:v>
                </c:pt>
                <c:pt idx="12408">
                  <c:v>66.067999999999998</c:v>
                </c:pt>
                <c:pt idx="12409">
                  <c:v>66.073999999999998</c:v>
                </c:pt>
                <c:pt idx="12410">
                  <c:v>66.075000000000003</c:v>
                </c:pt>
                <c:pt idx="12411">
                  <c:v>66.075000000000003</c:v>
                </c:pt>
                <c:pt idx="12412">
                  <c:v>66.072999999999993</c:v>
                </c:pt>
                <c:pt idx="12413">
                  <c:v>66.081999999999994</c:v>
                </c:pt>
                <c:pt idx="12414">
                  <c:v>66.072999999999993</c:v>
                </c:pt>
                <c:pt idx="12415">
                  <c:v>66.073999999999998</c:v>
                </c:pt>
                <c:pt idx="12416">
                  <c:v>66.075000000000003</c:v>
                </c:pt>
                <c:pt idx="12417">
                  <c:v>66.075000000000003</c:v>
                </c:pt>
                <c:pt idx="12418">
                  <c:v>66.078999999999994</c:v>
                </c:pt>
                <c:pt idx="12419">
                  <c:v>66.075000000000003</c:v>
                </c:pt>
                <c:pt idx="12420">
                  <c:v>66.070999999999998</c:v>
                </c:pt>
                <c:pt idx="12421">
                  <c:v>66.078999999999994</c:v>
                </c:pt>
                <c:pt idx="12422">
                  <c:v>66.078999999999994</c:v>
                </c:pt>
                <c:pt idx="12423">
                  <c:v>66.069999999999993</c:v>
                </c:pt>
                <c:pt idx="12424">
                  <c:v>66.078000000000003</c:v>
                </c:pt>
                <c:pt idx="12425">
                  <c:v>66.08</c:v>
                </c:pt>
                <c:pt idx="12426">
                  <c:v>66.087999999999994</c:v>
                </c:pt>
                <c:pt idx="12427">
                  <c:v>66.087999999999994</c:v>
                </c:pt>
                <c:pt idx="12428">
                  <c:v>66.076999999999998</c:v>
                </c:pt>
                <c:pt idx="12429">
                  <c:v>66.081999999999994</c:v>
                </c:pt>
                <c:pt idx="12430">
                  <c:v>66.081000000000003</c:v>
                </c:pt>
                <c:pt idx="12431">
                  <c:v>66.081000000000003</c:v>
                </c:pt>
                <c:pt idx="12432">
                  <c:v>66.081999999999994</c:v>
                </c:pt>
                <c:pt idx="12433">
                  <c:v>66.084000000000003</c:v>
                </c:pt>
                <c:pt idx="12434">
                  <c:v>66.091999999999999</c:v>
                </c:pt>
                <c:pt idx="12435">
                  <c:v>66.084999999999994</c:v>
                </c:pt>
                <c:pt idx="12436">
                  <c:v>66.090999999999994</c:v>
                </c:pt>
                <c:pt idx="12437">
                  <c:v>66.090999999999994</c:v>
                </c:pt>
                <c:pt idx="12438">
                  <c:v>66.085999999999999</c:v>
                </c:pt>
                <c:pt idx="12439">
                  <c:v>66.09</c:v>
                </c:pt>
                <c:pt idx="12440">
                  <c:v>66.091999999999999</c:v>
                </c:pt>
                <c:pt idx="12441">
                  <c:v>66.091999999999999</c:v>
                </c:pt>
                <c:pt idx="12442">
                  <c:v>66.087999999999994</c:v>
                </c:pt>
                <c:pt idx="12443">
                  <c:v>66.09</c:v>
                </c:pt>
                <c:pt idx="12444">
                  <c:v>66.09</c:v>
                </c:pt>
                <c:pt idx="12445">
                  <c:v>66.084999999999994</c:v>
                </c:pt>
                <c:pt idx="12446">
                  <c:v>66.09</c:v>
                </c:pt>
                <c:pt idx="12447">
                  <c:v>66.091999999999999</c:v>
                </c:pt>
                <c:pt idx="12448">
                  <c:v>66.085999999999999</c:v>
                </c:pt>
                <c:pt idx="12449">
                  <c:v>66.085999999999999</c:v>
                </c:pt>
                <c:pt idx="12450">
                  <c:v>66.096999999999994</c:v>
                </c:pt>
                <c:pt idx="12451">
                  <c:v>66.088999999999999</c:v>
                </c:pt>
                <c:pt idx="12452">
                  <c:v>66.088999999999999</c:v>
                </c:pt>
                <c:pt idx="12453">
                  <c:v>66.096000000000004</c:v>
                </c:pt>
                <c:pt idx="12454">
                  <c:v>66.102000000000004</c:v>
                </c:pt>
                <c:pt idx="12455">
                  <c:v>66.102000000000004</c:v>
                </c:pt>
                <c:pt idx="12456">
                  <c:v>66.093999999999994</c:v>
                </c:pt>
                <c:pt idx="12457">
                  <c:v>66.093999999999994</c:v>
                </c:pt>
                <c:pt idx="12458">
                  <c:v>66.087999999999994</c:v>
                </c:pt>
                <c:pt idx="12459">
                  <c:v>66.094999999999999</c:v>
                </c:pt>
                <c:pt idx="12460">
                  <c:v>66.097999999999999</c:v>
                </c:pt>
                <c:pt idx="12461">
                  <c:v>66.097999999999999</c:v>
                </c:pt>
                <c:pt idx="12462">
                  <c:v>66.093000000000004</c:v>
                </c:pt>
                <c:pt idx="12463">
                  <c:v>66.093000000000004</c:v>
                </c:pt>
                <c:pt idx="12464">
                  <c:v>66.093000000000004</c:v>
                </c:pt>
                <c:pt idx="12465">
                  <c:v>66.088999999999999</c:v>
                </c:pt>
                <c:pt idx="12466">
                  <c:v>66.088999999999999</c:v>
                </c:pt>
                <c:pt idx="12467">
                  <c:v>66.093000000000004</c:v>
                </c:pt>
                <c:pt idx="12468">
                  <c:v>66.093000000000004</c:v>
                </c:pt>
                <c:pt idx="12469">
                  <c:v>66.093000000000004</c:v>
                </c:pt>
                <c:pt idx="12470">
                  <c:v>66.102000000000004</c:v>
                </c:pt>
                <c:pt idx="12471">
                  <c:v>66.094999999999999</c:v>
                </c:pt>
                <c:pt idx="12472">
                  <c:v>66.094999999999999</c:v>
                </c:pt>
                <c:pt idx="12473">
                  <c:v>66.096000000000004</c:v>
                </c:pt>
                <c:pt idx="12474">
                  <c:v>66.093999999999994</c:v>
                </c:pt>
                <c:pt idx="12475">
                  <c:v>66.093000000000004</c:v>
                </c:pt>
                <c:pt idx="12476">
                  <c:v>66.093000000000004</c:v>
                </c:pt>
                <c:pt idx="12477">
                  <c:v>66.093000000000004</c:v>
                </c:pt>
                <c:pt idx="12478">
                  <c:v>66.096000000000004</c:v>
                </c:pt>
                <c:pt idx="12479">
                  <c:v>66.093999999999994</c:v>
                </c:pt>
                <c:pt idx="12480">
                  <c:v>66.103999999999999</c:v>
                </c:pt>
                <c:pt idx="12481">
                  <c:v>66.103999999999999</c:v>
                </c:pt>
                <c:pt idx="12482">
                  <c:v>66.093000000000004</c:v>
                </c:pt>
                <c:pt idx="12483">
                  <c:v>66.102999999999994</c:v>
                </c:pt>
                <c:pt idx="12484">
                  <c:v>66.116</c:v>
                </c:pt>
                <c:pt idx="12485">
                  <c:v>66.116</c:v>
                </c:pt>
                <c:pt idx="12486">
                  <c:v>66.102000000000004</c:v>
                </c:pt>
                <c:pt idx="12487">
                  <c:v>66.105999999999995</c:v>
                </c:pt>
                <c:pt idx="12488">
                  <c:v>66.105999999999995</c:v>
                </c:pt>
                <c:pt idx="12489">
                  <c:v>66.096999999999994</c:v>
                </c:pt>
                <c:pt idx="12490">
                  <c:v>66.103999999999999</c:v>
                </c:pt>
                <c:pt idx="12491">
                  <c:v>66.108999999999995</c:v>
                </c:pt>
                <c:pt idx="12492">
                  <c:v>66.094999999999999</c:v>
                </c:pt>
                <c:pt idx="12493">
                  <c:v>66.094999999999999</c:v>
                </c:pt>
                <c:pt idx="12494">
                  <c:v>66.099000000000004</c:v>
                </c:pt>
                <c:pt idx="12495">
                  <c:v>66.099000000000004</c:v>
                </c:pt>
                <c:pt idx="12496">
                  <c:v>66.099999999999994</c:v>
                </c:pt>
                <c:pt idx="12497">
                  <c:v>66.099999999999994</c:v>
                </c:pt>
                <c:pt idx="12498">
                  <c:v>66.111999999999995</c:v>
                </c:pt>
                <c:pt idx="12499">
                  <c:v>66.113</c:v>
                </c:pt>
                <c:pt idx="12500">
                  <c:v>66.113</c:v>
                </c:pt>
                <c:pt idx="12501">
                  <c:v>66.11</c:v>
                </c:pt>
                <c:pt idx="12502">
                  <c:v>66.108999999999995</c:v>
                </c:pt>
                <c:pt idx="12503">
                  <c:v>66.11</c:v>
                </c:pt>
                <c:pt idx="12504">
                  <c:v>66.117999999999995</c:v>
                </c:pt>
                <c:pt idx="12505">
                  <c:v>66.117999999999995</c:v>
                </c:pt>
                <c:pt idx="12506">
                  <c:v>66.11</c:v>
                </c:pt>
                <c:pt idx="12507">
                  <c:v>66.113</c:v>
                </c:pt>
                <c:pt idx="12508">
                  <c:v>66.113</c:v>
                </c:pt>
                <c:pt idx="12509">
                  <c:v>66.111000000000004</c:v>
                </c:pt>
                <c:pt idx="12510">
                  <c:v>66.111000000000004</c:v>
                </c:pt>
                <c:pt idx="12511">
                  <c:v>66.114999999999995</c:v>
                </c:pt>
                <c:pt idx="12512">
                  <c:v>66.105000000000004</c:v>
                </c:pt>
                <c:pt idx="12513">
                  <c:v>66.106999999999999</c:v>
                </c:pt>
                <c:pt idx="12514">
                  <c:v>66.106999999999999</c:v>
                </c:pt>
                <c:pt idx="12515">
                  <c:v>66.102999999999994</c:v>
                </c:pt>
                <c:pt idx="12516">
                  <c:v>66.108999999999995</c:v>
                </c:pt>
                <c:pt idx="12517">
                  <c:v>66.113</c:v>
                </c:pt>
                <c:pt idx="12518">
                  <c:v>66.113</c:v>
                </c:pt>
                <c:pt idx="12519">
                  <c:v>66.114999999999995</c:v>
                </c:pt>
                <c:pt idx="12520">
                  <c:v>66.111999999999995</c:v>
                </c:pt>
                <c:pt idx="12521">
                  <c:v>66.114000000000004</c:v>
                </c:pt>
                <c:pt idx="12522">
                  <c:v>66.114000000000004</c:v>
                </c:pt>
                <c:pt idx="12523">
                  <c:v>66.105999999999995</c:v>
                </c:pt>
                <c:pt idx="12524">
                  <c:v>66.114000000000004</c:v>
                </c:pt>
                <c:pt idx="12525">
                  <c:v>66.111000000000004</c:v>
                </c:pt>
                <c:pt idx="12526">
                  <c:v>66.111000000000004</c:v>
                </c:pt>
                <c:pt idx="12527">
                  <c:v>66.116</c:v>
                </c:pt>
                <c:pt idx="12528">
                  <c:v>66.113</c:v>
                </c:pt>
                <c:pt idx="12529">
                  <c:v>66.113</c:v>
                </c:pt>
                <c:pt idx="12530">
                  <c:v>66.108999999999995</c:v>
                </c:pt>
                <c:pt idx="12531">
                  <c:v>66.116</c:v>
                </c:pt>
                <c:pt idx="12532">
                  <c:v>66.120999999999995</c:v>
                </c:pt>
                <c:pt idx="12533">
                  <c:v>66.117999999999995</c:v>
                </c:pt>
                <c:pt idx="12534">
                  <c:v>66.117999999999995</c:v>
                </c:pt>
                <c:pt idx="12535">
                  <c:v>66.12</c:v>
                </c:pt>
                <c:pt idx="12536">
                  <c:v>66.111999999999995</c:v>
                </c:pt>
                <c:pt idx="12537">
                  <c:v>66.12</c:v>
                </c:pt>
                <c:pt idx="12538">
                  <c:v>66.116</c:v>
                </c:pt>
                <c:pt idx="12539">
                  <c:v>66.116</c:v>
                </c:pt>
                <c:pt idx="12540">
                  <c:v>66.116</c:v>
                </c:pt>
                <c:pt idx="12541">
                  <c:v>66.123000000000005</c:v>
                </c:pt>
                <c:pt idx="12542">
                  <c:v>66.122</c:v>
                </c:pt>
                <c:pt idx="12543">
                  <c:v>66.114000000000004</c:v>
                </c:pt>
                <c:pt idx="12544">
                  <c:v>66.123999999999995</c:v>
                </c:pt>
                <c:pt idx="12545">
                  <c:v>66.117999999999995</c:v>
                </c:pt>
                <c:pt idx="12546">
                  <c:v>66.117999999999995</c:v>
                </c:pt>
                <c:pt idx="12547">
                  <c:v>66.117000000000004</c:v>
                </c:pt>
                <c:pt idx="12548">
                  <c:v>66.117999999999995</c:v>
                </c:pt>
                <c:pt idx="12549">
                  <c:v>66.117000000000004</c:v>
                </c:pt>
                <c:pt idx="12550">
                  <c:v>66.117000000000004</c:v>
                </c:pt>
                <c:pt idx="12551">
                  <c:v>66.125</c:v>
                </c:pt>
                <c:pt idx="12552">
                  <c:v>66.125</c:v>
                </c:pt>
                <c:pt idx="12553">
                  <c:v>66.122</c:v>
                </c:pt>
                <c:pt idx="12554">
                  <c:v>66.122</c:v>
                </c:pt>
                <c:pt idx="12555">
                  <c:v>66.126999999999995</c:v>
                </c:pt>
                <c:pt idx="12556">
                  <c:v>66.119</c:v>
                </c:pt>
                <c:pt idx="12557">
                  <c:v>66.126999999999995</c:v>
                </c:pt>
                <c:pt idx="12558">
                  <c:v>66.125</c:v>
                </c:pt>
                <c:pt idx="12559">
                  <c:v>66.125</c:v>
                </c:pt>
                <c:pt idx="12560">
                  <c:v>66.128</c:v>
                </c:pt>
                <c:pt idx="12561">
                  <c:v>66.119</c:v>
                </c:pt>
                <c:pt idx="12562">
                  <c:v>66.123000000000005</c:v>
                </c:pt>
                <c:pt idx="12563">
                  <c:v>66.132999999999996</c:v>
                </c:pt>
                <c:pt idx="12564">
                  <c:v>66.126999999999995</c:v>
                </c:pt>
                <c:pt idx="12565">
                  <c:v>66.131</c:v>
                </c:pt>
                <c:pt idx="12566">
                  <c:v>66.131</c:v>
                </c:pt>
                <c:pt idx="12567">
                  <c:v>66.131</c:v>
                </c:pt>
                <c:pt idx="12568">
                  <c:v>66.134</c:v>
                </c:pt>
                <c:pt idx="12569">
                  <c:v>66.134</c:v>
                </c:pt>
                <c:pt idx="12570">
                  <c:v>66.129000000000005</c:v>
                </c:pt>
                <c:pt idx="12571">
                  <c:v>66.129000000000005</c:v>
                </c:pt>
                <c:pt idx="12572">
                  <c:v>66.132999999999996</c:v>
                </c:pt>
                <c:pt idx="12573">
                  <c:v>66.132999999999996</c:v>
                </c:pt>
                <c:pt idx="12574">
                  <c:v>66.134</c:v>
                </c:pt>
                <c:pt idx="12575">
                  <c:v>66.137</c:v>
                </c:pt>
                <c:pt idx="12576">
                  <c:v>66.135000000000005</c:v>
                </c:pt>
                <c:pt idx="12577">
                  <c:v>66.135000000000005</c:v>
                </c:pt>
                <c:pt idx="12578">
                  <c:v>66.137</c:v>
                </c:pt>
                <c:pt idx="12579">
                  <c:v>66.137</c:v>
                </c:pt>
                <c:pt idx="12580">
                  <c:v>66.14</c:v>
                </c:pt>
                <c:pt idx="12581">
                  <c:v>66.147000000000006</c:v>
                </c:pt>
                <c:pt idx="12582">
                  <c:v>66.143000000000001</c:v>
                </c:pt>
                <c:pt idx="12583">
                  <c:v>66.135999999999996</c:v>
                </c:pt>
                <c:pt idx="12584">
                  <c:v>66.144999999999996</c:v>
                </c:pt>
                <c:pt idx="12585">
                  <c:v>66.144999999999996</c:v>
                </c:pt>
                <c:pt idx="12586">
                  <c:v>66.138000000000005</c:v>
                </c:pt>
                <c:pt idx="12587">
                  <c:v>66.141000000000005</c:v>
                </c:pt>
                <c:pt idx="12588">
                  <c:v>66.149000000000001</c:v>
                </c:pt>
                <c:pt idx="12589">
                  <c:v>66.138999999999996</c:v>
                </c:pt>
                <c:pt idx="12590">
                  <c:v>66.138999999999996</c:v>
                </c:pt>
                <c:pt idx="12591">
                  <c:v>66.141999999999996</c:v>
                </c:pt>
                <c:pt idx="12592">
                  <c:v>66.14</c:v>
                </c:pt>
                <c:pt idx="12593">
                  <c:v>66.141999999999996</c:v>
                </c:pt>
                <c:pt idx="12594">
                  <c:v>66.141999999999996</c:v>
                </c:pt>
                <c:pt idx="12595">
                  <c:v>66.144000000000005</c:v>
                </c:pt>
                <c:pt idx="12596">
                  <c:v>66.135999999999996</c:v>
                </c:pt>
                <c:pt idx="12597">
                  <c:v>66.147999999999996</c:v>
                </c:pt>
                <c:pt idx="12598">
                  <c:v>66.146000000000001</c:v>
                </c:pt>
                <c:pt idx="12599">
                  <c:v>66.146000000000001</c:v>
                </c:pt>
                <c:pt idx="12600">
                  <c:v>66.150999999999996</c:v>
                </c:pt>
                <c:pt idx="12601">
                  <c:v>66.137</c:v>
                </c:pt>
                <c:pt idx="12602">
                  <c:v>66.144999999999996</c:v>
                </c:pt>
                <c:pt idx="12603">
                  <c:v>66.138999999999996</c:v>
                </c:pt>
                <c:pt idx="12604">
                  <c:v>66.150999999999996</c:v>
                </c:pt>
                <c:pt idx="12605">
                  <c:v>66.149000000000001</c:v>
                </c:pt>
                <c:pt idx="12606">
                  <c:v>66.144999999999996</c:v>
                </c:pt>
                <c:pt idx="12607">
                  <c:v>66.143000000000001</c:v>
                </c:pt>
                <c:pt idx="12608">
                  <c:v>66.16</c:v>
                </c:pt>
                <c:pt idx="12609">
                  <c:v>66.135000000000005</c:v>
                </c:pt>
                <c:pt idx="12610">
                  <c:v>66.135000000000005</c:v>
                </c:pt>
                <c:pt idx="12611">
                  <c:v>66.153000000000006</c:v>
                </c:pt>
                <c:pt idx="12612">
                  <c:v>66.153000000000006</c:v>
                </c:pt>
                <c:pt idx="12613">
                  <c:v>66.147000000000006</c:v>
                </c:pt>
                <c:pt idx="12614">
                  <c:v>66.147000000000006</c:v>
                </c:pt>
                <c:pt idx="12615">
                  <c:v>66.153999999999996</c:v>
                </c:pt>
                <c:pt idx="12616">
                  <c:v>66.147000000000006</c:v>
                </c:pt>
                <c:pt idx="12617">
                  <c:v>66.153000000000006</c:v>
                </c:pt>
                <c:pt idx="12618">
                  <c:v>66.153000000000006</c:v>
                </c:pt>
                <c:pt idx="12619">
                  <c:v>66.150000000000006</c:v>
                </c:pt>
                <c:pt idx="12620">
                  <c:v>66.153999999999996</c:v>
                </c:pt>
                <c:pt idx="12621">
                  <c:v>66.147999999999996</c:v>
                </c:pt>
                <c:pt idx="12622">
                  <c:v>66.147999999999996</c:v>
                </c:pt>
                <c:pt idx="12623">
                  <c:v>66.147999999999996</c:v>
                </c:pt>
                <c:pt idx="12624">
                  <c:v>66.153000000000006</c:v>
                </c:pt>
                <c:pt idx="12625">
                  <c:v>66.158000000000001</c:v>
                </c:pt>
                <c:pt idx="12626">
                  <c:v>66.158000000000001</c:v>
                </c:pt>
                <c:pt idx="12627">
                  <c:v>66.153999999999996</c:v>
                </c:pt>
                <c:pt idx="12628">
                  <c:v>66.161000000000001</c:v>
                </c:pt>
                <c:pt idx="12629">
                  <c:v>66.162000000000006</c:v>
                </c:pt>
                <c:pt idx="12630">
                  <c:v>66.162000000000006</c:v>
                </c:pt>
                <c:pt idx="12631">
                  <c:v>66.162999999999997</c:v>
                </c:pt>
                <c:pt idx="12632">
                  <c:v>66.159000000000006</c:v>
                </c:pt>
                <c:pt idx="12633">
                  <c:v>66.165999999999997</c:v>
                </c:pt>
                <c:pt idx="12634">
                  <c:v>66.153000000000006</c:v>
                </c:pt>
                <c:pt idx="12635">
                  <c:v>66.153000000000006</c:v>
                </c:pt>
                <c:pt idx="12636">
                  <c:v>66.168000000000006</c:v>
                </c:pt>
                <c:pt idx="12637">
                  <c:v>66.16</c:v>
                </c:pt>
                <c:pt idx="12638">
                  <c:v>66.16</c:v>
                </c:pt>
                <c:pt idx="12639">
                  <c:v>66.16</c:v>
                </c:pt>
                <c:pt idx="12640">
                  <c:v>66.156000000000006</c:v>
                </c:pt>
                <c:pt idx="12641">
                  <c:v>66.165999999999997</c:v>
                </c:pt>
                <c:pt idx="12642">
                  <c:v>66.162000000000006</c:v>
                </c:pt>
                <c:pt idx="12643">
                  <c:v>66.162000000000006</c:v>
                </c:pt>
                <c:pt idx="12644">
                  <c:v>66.162000000000006</c:v>
                </c:pt>
                <c:pt idx="12645">
                  <c:v>66.165000000000006</c:v>
                </c:pt>
                <c:pt idx="12646">
                  <c:v>66.156999999999996</c:v>
                </c:pt>
                <c:pt idx="12647">
                  <c:v>66.162000000000006</c:v>
                </c:pt>
                <c:pt idx="12648">
                  <c:v>66.162000000000006</c:v>
                </c:pt>
                <c:pt idx="12649">
                  <c:v>66.162000000000006</c:v>
                </c:pt>
                <c:pt idx="12650">
                  <c:v>66.161000000000001</c:v>
                </c:pt>
                <c:pt idx="12651">
                  <c:v>66.162000000000006</c:v>
                </c:pt>
                <c:pt idx="12652">
                  <c:v>66.177000000000007</c:v>
                </c:pt>
                <c:pt idx="12653">
                  <c:v>66.167000000000002</c:v>
                </c:pt>
                <c:pt idx="12654">
                  <c:v>66.156999999999996</c:v>
                </c:pt>
                <c:pt idx="12655">
                  <c:v>66.156999999999996</c:v>
                </c:pt>
                <c:pt idx="12656">
                  <c:v>66.168999999999997</c:v>
                </c:pt>
                <c:pt idx="12657">
                  <c:v>66.161000000000001</c:v>
                </c:pt>
                <c:pt idx="12658">
                  <c:v>66.161000000000001</c:v>
                </c:pt>
                <c:pt idx="12659">
                  <c:v>66.164000000000001</c:v>
                </c:pt>
                <c:pt idx="12660">
                  <c:v>66.164000000000001</c:v>
                </c:pt>
                <c:pt idx="12661">
                  <c:v>66.17</c:v>
                </c:pt>
                <c:pt idx="12662">
                  <c:v>66.17</c:v>
                </c:pt>
                <c:pt idx="12663">
                  <c:v>66.17</c:v>
                </c:pt>
                <c:pt idx="12664">
                  <c:v>66.165999999999997</c:v>
                </c:pt>
                <c:pt idx="12665">
                  <c:v>66.165999999999997</c:v>
                </c:pt>
                <c:pt idx="12666">
                  <c:v>66.165000000000006</c:v>
                </c:pt>
                <c:pt idx="12667">
                  <c:v>66.168000000000006</c:v>
                </c:pt>
                <c:pt idx="12668">
                  <c:v>66.171000000000006</c:v>
                </c:pt>
                <c:pt idx="12669">
                  <c:v>66.168000000000006</c:v>
                </c:pt>
                <c:pt idx="12670">
                  <c:v>66.168000000000006</c:v>
                </c:pt>
                <c:pt idx="12671">
                  <c:v>66.180000000000007</c:v>
                </c:pt>
                <c:pt idx="12672">
                  <c:v>66.180000000000007</c:v>
                </c:pt>
                <c:pt idx="12673">
                  <c:v>66.168000000000006</c:v>
                </c:pt>
                <c:pt idx="12674">
                  <c:v>66.168000000000006</c:v>
                </c:pt>
                <c:pt idx="12675">
                  <c:v>66.179000000000002</c:v>
                </c:pt>
                <c:pt idx="12676">
                  <c:v>66.179000000000002</c:v>
                </c:pt>
                <c:pt idx="12677">
                  <c:v>66.167000000000002</c:v>
                </c:pt>
                <c:pt idx="12678">
                  <c:v>66.180000000000007</c:v>
                </c:pt>
                <c:pt idx="12679">
                  <c:v>66.176000000000002</c:v>
                </c:pt>
                <c:pt idx="12680">
                  <c:v>66.176000000000002</c:v>
                </c:pt>
                <c:pt idx="12681">
                  <c:v>66.174999999999997</c:v>
                </c:pt>
                <c:pt idx="12682">
                  <c:v>66.180000000000007</c:v>
                </c:pt>
                <c:pt idx="12683">
                  <c:v>66.180000000000007</c:v>
                </c:pt>
                <c:pt idx="12684">
                  <c:v>66.179000000000002</c:v>
                </c:pt>
                <c:pt idx="12685">
                  <c:v>66.179000000000002</c:v>
                </c:pt>
                <c:pt idx="12686">
                  <c:v>66.174000000000007</c:v>
                </c:pt>
                <c:pt idx="12687">
                  <c:v>66.174000000000007</c:v>
                </c:pt>
                <c:pt idx="12688">
                  <c:v>66.183999999999997</c:v>
                </c:pt>
                <c:pt idx="12689">
                  <c:v>66.183999999999997</c:v>
                </c:pt>
                <c:pt idx="12690">
                  <c:v>66.173000000000002</c:v>
                </c:pt>
                <c:pt idx="12691">
                  <c:v>66.182000000000002</c:v>
                </c:pt>
                <c:pt idx="12692">
                  <c:v>66.182000000000002</c:v>
                </c:pt>
                <c:pt idx="12693">
                  <c:v>66.173000000000002</c:v>
                </c:pt>
                <c:pt idx="12694">
                  <c:v>66.186999999999998</c:v>
                </c:pt>
                <c:pt idx="12695">
                  <c:v>66.186999999999998</c:v>
                </c:pt>
                <c:pt idx="12696">
                  <c:v>66.179000000000002</c:v>
                </c:pt>
                <c:pt idx="12697">
                  <c:v>66.180999999999997</c:v>
                </c:pt>
                <c:pt idx="12698">
                  <c:v>66.180999999999997</c:v>
                </c:pt>
                <c:pt idx="12699">
                  <c:v>66.180999999999997</c:v>
                </c:pt>
                <c:pt idx="12700">
                  <c:v>66.180999999999997</c:v>
                </c:pt>
                <c:pt idx="12701">
                  <c:v>66.191999999999993</c:v>
                </c:pt>
                <c:pt idx="12702">
                  <c:v>66.180000000000007</c:v>
                </c:pt>
                <c:pt idx="12703">
                  <c:v>66.174999999999997</c:v>
                </c:pt>
                <c:pt idx="12704">
                  <c:v>66.191999999999993</c:v>
                </c:pt>
                <c:pt idx="12705">
                  <c:v>66.191999999999993</c:v>
                </c:pt>
                <c:pt idx="12706">
                  <c:v>66.180999999999997</c:v>
                </c:pt>
                <c:pt idx="12707">
                  <c:v>66.180999999999997</c:v>
                </c:pt>
                <c:pt idx="12708">
                  <c:v>66.180000000000007</c:v>
                </c:pt>
                <c:pt idx="12709">
                  <c:v>66.183999999999997</c:v>
                </c:pt>
                <c:pt idx="12710">
                  <c:v>66.191000000000003</c:v>
                </c:pt>
                <c:pt idx="12711">
                  <c:v>66.191000000000003</c:v>
                </c:pt>
                <c:pt idx="12712">
                  <c:v>66.186999999999998</c:v>
                </c:pt>
                <c:pt idx="12713">
                  <c:v>66.186999999999998</c:v>
                </c:pt>
                <c:pt idx="12714">
                  <c:v>66.197999999999993</c:v>
                </c:pt>
                <c:pt idx="12715">
                  <c:v>66.180999999999997</c:v>
                </c:pt>
                <c:pt idx="12716">
                  <c:v>66.177000000000007</c:v>
                </c:pt>
                <c:pt idx="12717">
                  <c:v>66.195999999999998</c:v>
                </c:pt>
                <c:pt idx="12718">
                  <c:v>66.195999999999998</c:v>
                </c:pt>
                <c:pt idx="12719">
                  <c:v>66.185000000000002</c:v>
                </c:pt>
                <c:pt idx="12720">
                  <c:v>66.185000000000002</c:v>
                </c:pt>
                <c:pt idx="12721">
                  <c:v>66.194000000000003</c:v>
                </c:pt>
                <c:pt idx="12722">
                  <c:v>66.19</c:v>
                </c:pt>
                <c:pt idx="12723">
                  <c:v>66.19</c:v>
                </c:pt>
                <c:pt idx="12724">
                  <c:v>66.19</c:v>
                </c:pt>
                <c:pt idx="12725">
                  <c:v>66.186999999999998</c:v>
                </c:pt>
                <c:pt idx="12726">
                  <c:v>66.188999999999993</c:v>
                </c:pt>
                <c:pt idx="12727">
                  <c:v>66.192999999999998</c:v>
                </c:pt>
                <c:pt idx="12728">
                  <c:v>66.195999999999998</c:v>
                </c:pt>
                <c:pt idx="12729">
                  <c:v>66.183999999999997</c:v>
                </c:pt>
                <c:pt idx="12730">
                  <c:v>66.183999999999997</c:v>
                </c:pt>
                <c:pt idx="12731">
                  <c:v>66.201999999999998</c:v>
                </c:pt>
                <c:pt idx="12732">
                  <c:v>66.201999999999998</c:v>
                </c:pt>
                <c:pt idx="12733">
                  <c:v>66.2</c:v>
                </c:pt>
                <c:pt idx="12734">
                  <c:v>66.198999999999998</c:v>
                </c:pt>
                <c:pt idx="12735">
                  <c:v>66.194000000000003</c:v>
                </c:pt>
                <c:pt idx="12736">
                  <c:v>66.180999999999997</c:v>
                </c:pt>
                <c:pt idx="12737">
                  <c:v>66.180999999999997</c:v>
                </c:pt>
                <c:pt idx="12738">
                  <c:v>66.195999999999998</c:v>
                </c:pt>
                <c:pt idx="12739">
                  <c:v>66.19</c:v>
                </c:pt>
                <c:pt idx="12740">
                  <c:v>66.200999999999993</c:v>
                </c:pt>
                <c:pt idx="12741">
                  <c:v>66.206000000000003</c:v>
                </c:pt>
                <c:pt idx="12742">
                  <c:v>66.19</c:v>
                </c:pt>
                <c:pt idx="12743">
                  <c:v>66.186999999999998</c:v>
                </c:pt>
                <c:pt idx="12744">
                  <c:v>66.186999999999998</c:v>
                </c:pt>
                <c:pt idx="12745">
                  <c:v>66.2</c:v>
                </c:pt>
                <c:pt idx="12746">
                  <c:v>66.192999999999998</c:v>
                </c:pt>
                <c:pt idx="12747">
                  <c:v>66.192999999999998</c:v>
                </c:pt>
                <c:pt idx="12748">
                  <c:v>66.201999999999998</c:v>
                </c:pt>
                <c:pt idx="12749">
                  <c:v>66.200999999999993</c:v>
                </c:pt>
                <c:pt idx="12750">
                  <c:v>66.203000000000003</c:v>
                </c:pt>
                <c:pt idx="12751">
                  <c:v>66.203000000000003</c:v>
                </c:pt>
                <c:pt idx="12752">
                  <c:v>66.203000000000003</c:v>
                </c:pt>
                <c:pt idx="12753">
                  <c:v>66.197000000000003</c:v>
                </c:pt>
                <c:pt idx="12754">
                  <c:v>66.197000000000003</c:v>
                </c:pt>
                <c:pt idx="12755">
                  <c:v>66.197000000000003</c:v>
                </c:pt>
                <c:pt idx="12756">
                  <c:v>66.197000000000003</c:v>
                </c:pt>
                <c:pt idx="12757">
                  <c:v>66.206000000000003</c:v>
                </c:pt>
                <c:pt idx="12758">
                  <c:v>66.201999999999998</c:v>
                </c:pt>
                <c:pt idx="12759">
                  <c:v>66.197999999999993</c:v>
                </c:pt>
                <c:pt idx="12760">
                  <c:v>66.197999999999993</c:v>
                </c:pt>
                <c:pt idx="12761">
                  <c:v>66.203999999999994</c:v>
                </c:pt>
                <c:pt idx="12762">
                  <c:v>66.2</c:v>
                </c:pt>
                <c:pt idx="12763">
                  <c:v>66.2</c:v>
                </c:pt>
                <c:pt idx="12764">
                  <c:v>66.203000000000003</c:v>
                </c:pt>
                <c:pt idx="12765">
                  <c:v>66.203000000000003</c:v>
                </c:pt>
                <c:pt idx="12766">
                  <c:v>66.203000000000003</c:v>
                </c:pt>
                <c:pt idx="12767">
                  <c:v>66.203000000000003</c:v>
                </c:pt>
                <c:pt idx="12768">
                  <c:v>66.213999999999999</c:v>
                </c:pt>
                <c:pt idx="12769">
                  <c:v>66.212999999999994</c:v>
                </c:pt>
                <c:pt idx="12770">
                  <c:v>66.206000000000003</c:v>
                </c:pt>
                <c:pt idx="12771">
                  <c:v>66.206000000000003</c:v>
                </c:pt>
                <c:pt idx="12772">
                  <c:v>66.209999999999994</c:v>
                </c:pt>
                <c:pt idx="12773">
                  <c:v>66.204999999999998</c:v>
                </c:pt>
                <c:pt idx="12774">
                  <c:v>66.215000000000003</c:v>
                </c:pt>
                <c:pt idx="12775">
                  <c:v>66.206999999999994</c:v>
                </c:pt>
                <c:pt idx="12776">
                  <c:v>66.203999999999994</c:v>
                </c:pt>
                <c:pt idx="12777">
                  <c:v>66.203999999999994</c:v>
                </c:pt>
                <c:pt idx="12778">
                  <c:v>66.210999999999999</c:v>
                </c:pt>
                <c:pt idx="12779">
                  <c:v>66.206999999999994</c:v>
                </c:pt>
                <c:pt idx="12780">
                  <c:v>66.206999999999994</c:v>
                </c:pt>
                <c:pt idx="12781">
                  <c:v>66.210999999999999</c:v>
                </c:pt>
                <c:pt idx="12782">
                  <c:v>66.197999999999993</c:v>
                </c:pt>
                <c:pt idx="12783">
                  <c:v>66.197999999999993</c:v>
                </c:pt>
                <c:pt idx="12784">
                  <c:v>66.212000000000003</c:v>
                </c:pt>
                <c:pt idx="12785">
                  <c:v>66.210999999999999</c:v>
                </c:pt>
                <c:pt idx="12786">
                  <c:v>66.204999999999998</c:v>
                </c:pt>
                <c:pt idx="12787">
                  <c:v>66.212999999999994</c:v>
                </c:pt>
                <c:pt idx="12788">
                  <c:v>66.212999999999994</c:v>
                </c:pt>
                <c:pt idx="12789">
                  <c:v>66.221000000000004</c:v>
                </c:pt>
                <c:pt idx="12790">
                  <c:v>66.206999999999994</c:v>
                </c:pt>
                <c:pt idx="12791">
                  <c:v>66.218999999999994</c:v>
                </c:pt>
                <c:pt idx="12792">
                  <c:v>66.212999999999994</c:v>
                </c:pt>
                <c:pt idx="12793">
                  <c:v>66.204999999999998</c:v>
                </c:pt>
                <c:pt idx="12794">
                  <c:v>66.204999999999998</c:v>
                </c:pt>
                <c:pt idx="12795">
                  <c:v>66.212999999999994</c:v>
                </c:pt>
                <c:pt idx="12796">
                  <c:v>66.212999999999994</c:v>
                </c:pt>
                <c:pt idx="12797">
                  <c:v>66.216999999999999</c:v>
                </c:pt>
                <c:pt idx="12798">
                  <c:v>66.218000000000004</c:v>
                </c:pt>
                <c:pt idx="12799">
                  <c:v>66.207999999999998</c:v>
                </c:pt>
                <c:pt idx="12800">
                  <c:v>66.207999999999998</c:v>
                </c:pt>
                <c:pt idx="12801">
                  <c:v>66.22</c:v>
                </c:pt>
                <c:pt idx="12802">
                  <c:v>66.212999999999994</c:v>
                </c:pt>
                <c:pt idx="12803">
                  <c:v>66.210999999999999</c:v>
                </c:pt>
                <c:pt idx="12804">
                  <c:v>66.225999999999999</c:v>
                </c:pt>
                <c:pt idx="12805">
                  <c:v>66.213999999999999</c:v>
                </c:pt>
                <c:pt idx="12806">
                  <c:v>66.213999999999999</c:v>
                </c:pt>
                <c:pt idx="12807">
                  <c:v>66.218000000000004</c:v>
                </c:pt>
                <c:pt idx="12808">
                  <c:v>66.233000000000004</c:v>
                </c:pt>
                <c:pt idx="12809">
                  <c:v>66.212999999999994</c:v>
                </c:pt>
                <c:pt idx="12810">
                  <c:v>66.212999999999994</c:v>
                </c:pt>
                <c:pt idx="12811">
                  <c:v>66.215000000000003</c:v>
                </c:pt>
                <c:pt idx="12812">
                  <c:v>66.209000000000003</c:v>
                </c:pt>
                <c:pt idx="12813">
                  <c:v>66.216999999999999</c:v>
                </c:pt>
                <c:pt idx="12814">
                  <c:v>66.216999999999999</c:v>
                </c:pt>
                <c:pt idx="12815">
                  <c:v>66.212999999999994</c:v>
                </c:pt>
                <c:pt idx="12816">
                  <c:v>66.215999999999994</c:v>
                </c:pt>
                <c:pt idx="12817">
                  <c:v>66.222999999999999</c:v>
                </c:pt>
                <c:pt idx="12818">
                  <c:v>66.222999999999999</c:v>
                </c:pt>
                <c:pt idx="12819">
                  <c:v>66.22</c:v>
                </c:pt>
                <c:pt idx="12820">
                  <c:v>66.218999999999994</c:v>
                </c:pt>
                <c:pt idx="12821">
                  <c:v>66.218999999999994</c:v>
                </c:pt>
                <c:pt idx="12822">
                  <c:v>66.222999999999999</c:v>
                </c:pt>
                <c:pt idx="12823">
                  <c:v>66.215999999999994</c:v>
                </c:pt>
                <c:pt idx="12824">
                  <c:v>66.222999999999999</c:v>
                </c:pt>
                <c:pt idx="12825">
                  <c:v>66.222999999999999</c:v>
                </c:pt>
                <c:pt idx="12826">
                  <c:v>66.224000000000004</c:v>
                </c:pt>
                <c:pt idx="12827">
                  <c:v>66.215999999999994</c:v>
                </c:pt>
                <c:pt idx="12828">
                  <c:v>66.227999999999994</c:v>
                </c:pt>
                <c:pt idx="12829">
                  <c:v>66.227999999999994</c:v>
                </c:pt>
                <c:pt idx="12830">
                  <c:v>66.222999999999999</c:v>
                </c:pt>
                <c:pt idx="12831">
                  <c:v>66.230999999999995</c:v>
                </c:pt>
                <c:pt idx="12832">
                  <c:v>66.218999999999994</c:v>
                </c:pt>
                <c:pt idx="12833">
                  <c:v>66.218999999999994</c:v>
                </c:pt>
                <c:pt idx="12834">
                  <c:v>66.222999999999999</c:v>
                </c:pt>
                <c:pt idx="12835">
                  <c:v>66.224000000000004</c:v>
                </c:pt>
                <c:pt idx="12836">
                  <c:v>66.218999999999994</c:v>
                </c:pt>
                <c:pt idx="12837">
                  <c:v>66.230999999999995</c:v>
                </c:pt>
                <c:pt idx="12838">
                  <c:v>66.230999999999995</c:v>
                </c:pt>
                <c:pt idx="12839">
                  <c:v>66.233000000000004</c:v>
                </c:pt>
                <c:pt idx="12840">
                  <c:v>66.230999999999995</c:v>
                </c:pt>
                <c:pt idx="12841">
                  <c:v>66.227000000000004</c:v>
                </c:pt>
                <c:pt idx="12842">
                  <c:v>66.224999999999994</c:v>
                </c:pt>
                <c:pt idx="12843">
                  <c:v>66.231999999999999</c:v>
                </c:pt>
                <c:pt idx="12844">
                  <c:v>66.234999999999999</c:v>
                </c:pt>
                <c:pt idx="12845">
                  <c:v>66.23</c:v>
                </c:pt>
                <c:pt idx="12846">
                  <c:v>66.23</c:v>
                </c:pt>
                <c:pt idx="12847">
                  <c:v>66.227999999999994</c:v>
                </c:pt>
                <c:pt idx="12848">
                  <c:v>66.233999999999995</c:v>
                </c:pt>
                <c:pt idx="12849">
                  <c:v>66.23</c:v>
                </c:pt>
                <c:pt idx="12850">
                  <c:v>66.221999999999994</c:v>
                </c:pt>
                <c:pt idx="12851">
                  <c:v>66.231999999999999</c:v>
                </c:pt>
                <c:pt idx="12852">
                  <c:v>66.231999999999999</c:v>
                </c:pt>
                <c:pt idx="12853">
                  <c:v>66.231999999999999</c:v>
                </c:pt>
                <c:pt idx="12854">
                  <c:v>66.241</c:v>
                </c:pt>
                <c:pt idx="12855">
                  <c:v>66.233000000000004</c:v>
                </c:pt>
                <c:pt idx="12856">
                  <c:v>66.23</c:v>
                </c:pt>
                <c:pt idx="12857">
                  <c:v>66.233000000000004</c:v>
                </c:pt>
                <c:pt idx="12858">
                  <c:v>66.239000000000004</c:v>
                </c:pt>
                <c:pt idx="12859">
                  <c:v>66.239000000000004</c:v>
                </c:pt>
                <c:pt idx="12860">
                  <c:v>66.225999999999999</c:v>
                </c:pt>
                <c:pt idx="12861">
                  <c:v>66.244</c:v>
                </c:pt>
                <c:pt idx="12862">
                  <c:v>66.234999999999999</c:v>
                </c:pt>
                <c:pt idx="12863">
                  <c:v>66.234999999999999</c:v>
                </c:pt>
                <c:pt idx="12864">
                  <c:v>66.239000000000004</c:v>
                </c:pt>
                <c:pt idx="12865">
                  <c:v>66.236000000000004</c:v>
                </c:pt>
                <c:pt idx="12866">
                  <c:v>66.231999999999999</c:v>
                </c:pt>
                <c:pt idx="12867">
                  <c:v>66.228999999999999</c:v>
                </c:pt>
                <c:pt idx="12868">
                  <c:v>66.228999999999999</c:v>
                </c:pt>
                <c:pt idx="12869">
                  <c:v>66.248000000000005</c:v>
                </c:pt>
                <c:pt idx="12870">
                  <c:v>66.236000000000004</c:v>
                </c:pt>
                <c:pt idx="12871">
                  <c:v>66.236000000000004</c:v>
                </c:pt>
                <c:pt idx="12872">
                  <c:v>66.236000000000004</c:v>
                </c:pt>
                <c:pt idx="12873">
                  <c:v>66.238</c:v>
                </c:pt>
                <c:pt idx="12874">
                  <c:v>66.247</c:v>
                </c:pt>
                <c:pt idx="12875">
                  <c:v>66.247</c:v>
                </c:pt>
                <c:pt idx="12876">
                  <c:v>66.242999999999995</c:v>
                </c:pt>
                <c:pt idx="12877">
                  <c:v>66.236999999999995</c:v>
                </c:pt>
                <c:pt idx="12878">
                  <c:v>66.245999999999995</c:v>
                </c:pt>
                <c:pt idx="12879">
                  <c:v>66.241</c:v>
                </c:pt>
                <c:pt idx="12880">
                  <c:v>66.241</c:v>
                </c:pt>
                <c:pt idx="12881">
                  <c:v>66.233000000000004</c:v>
                </c:pt>
                <c:pt idx="12882">
                  <c:v>66.236000000000004</c:v>
                </c:pt>
                <c:pt idx="12883">
                  <c:v>66.241</c:v>
                </c:pt>
                <c:pt idx="12884">
                  <c:v>66.251999999999995</c:v>
                </c:pt>
                <c:pt idx="12885">
                  <c:v>66.251999999999995</c:v>
                </c:pt>
                <c:pt idx="12886">
                  <c:v>66.241</c:v>
                </c:pt>
                <c:pt idx="12887">
                  <c:v>66.234999999999999</c:v>
                </c:pt>
                <c:pt idx="12888">
                  <c:v>66.234999999999999</c:v>
                </c:pt>
                <c:pt idx="12889">
                  <c:v>66.239000000000004</c:v>
                </c:pt>
                <c:pt idx="12890">
                  <c:v>66.245999999999995</c:v>
                </c:pt>
                <c:pt idx="12891">
                  <c:v>66.247</c:v>
                </c:pt>
                <c:pt idx="12892">
                  <c:v>66.247</c:v>
                </c:pt>
                <c:pt idx="12893">
                  <c:v>66.242000000000004</c:v>
                </c:pt>
                <c:pt idx="12894">
                  <c:v>66.247</c:v>
                </c:pt>
                <c:pt idx="12895">
                  <c:v>66.247</c:v>
                </c:pt>
                <c:pt idx="12896">
                  <c:v>66.245000000000005</c:v>
                </c:pt>
                <c:pt idx="12897">
                  <c:v>66.238</c:v>
                </c:pt>
                <c:pt idx="12898">
                  <c:v>66.238</c:v>
                </c:pt>
                <c:pt idx="12899">
                  <c:v>66.245000000000005</c:v>
                </c:pt>
                <c:pt idx="12900">
                  <c:v>66.242999999999995</c:v>
                </c:pt>
                <c:pt idx="12901">
                  <c:v>66.247</c:v>
                </c:pt>
                <c:pt idx="12902">
                  <c:v>66.247</c:v>
                </c:pt>
                <c:pt idx="12903">
                  <c:v>66.25</c:v>
                </c:pt>
                <c:pt idx="12904">
                  <c:v>66.245999999999995</c:v>
                </c:pt>
                <c:pt idx="12905">
                  <c:v>66.260999999999996</c:v>
                </c:pt>
                <c:pt idx="12906">
                  <c:v>66.251999999999995</c:v>
                </c:pt>
                <c:pt idx="12907">
                  <c:v>66.251999999999995</c:v>
                </c:pt>
                <c:pt idx="12908">
                  <c:v>66.247</c:v>
                </c:pt>
                <c:pt idx="12909">
                  <c:v>66.253</c:v>
                </c:pt>
                <c:pt idx="12910">
                  <c:v>66.244</c:v>
                </c:pt>
                <c:pt idx="12911">
                  <c:v>66.248999999999995</c:v>
                </c:pt>
                <c:pt idx="12912">
                  <c:v>66.256</c:v>
                </c:pt>
                <c:pt idx="12913">
                  <c:v>66.256</c:v>
                </c:pt>
                <c:pt idx="12914">
                  <c:v>66.251999999999995</c:v>
                </c:pt>
                <c:pt idx="12915">
                  <c:v>66.253</c:v>
                </c:pt>
                <c:pt idx="12916">
                  <c:v>66.256</c:v>
                </c:pt>
                <c:pt idx="12917">
                  <c:v>66.25</c:v>
                </c:pt>
                <c:pt idx="12918">
                  <c:v>66.25</c:v>
                </c:pt>
                <c:pt idx="12919">
                  <c:v>66.257000000000005</c:v>
                </c:pt>
                <c:pt idx="12920">
                  <c:v>66.257000000000005</c:v>
                </c:pt>
                <c:pt idx="12921">
                  <c:v>66.254000000000005</c:v>
                </c:pt>
                <c:pt idx="12922">
                  <c:v>66.260999999999996</c:v>
                </c:pt>
                <c:pt idx="12923">
                  <c:v>66.260999999999996</c:v>
                </c:pt>
                <c:pt idx="12924">
                  <c:v>66.247</c:v>
                </c:pt>
                <c:pt idx="12925">
                  <c:v>66.256</c:v>
                </c:pt>
                <c:pt idx="12926">
                  <c:v>66.256</c:v>
                </c:pt>
                <c:pt idx="12927">
                  <c:v>66.25</c:v>
                </c:pt>
                <c:pt idx="12928">
                  <c:v>66.254000000000005</c:v>
                </c:pt>
                <c:pt idx="12929">
                  <c:v>66.25</c:v>
                </c:pt>
                <c:pt idx="12930">
                  <c:v>66.25</c:v>
                </c:pt>
                <c:pt idx="12931">
                  <c:v>66.248999999999995</c:v>
                </c:pt>
                <c:pt idx="12932">
                  <c:v>66.260000000000005</c:v>
                </c:pt>
                <c:pt idx="12933">
                  <c:v>66.254999999999995</c:v>
                </c:pt>
                <c:pt idx="12934">
                  <c:v>66.257999999999996</c:v>
                </c:pt>
                <c:pt idx="12935">
                  <c:v>66.27</c:v>
                </c:pt>
                <c:pt idx="12936">
                  <c:v>66.254000000000005</c:v>
                </c:pt>
                <c:pt idx="12937">
                  <c:v>66.254000000000005</c:v>
                </c:pt>
                <c:pt idx="12938">
                  <c:v>66.257000000000005</c:v>
                </c:pt>
                <c:pt idx="12939">
                  <c:v>66.263000000000005</c:v>
                </c:pt>
                <c:pt idx="12940">
                  <c:v>66.263000000000005</c:v>
                </c:pt>
                <c:pt idx="12941">
                  <c:v>66.257999999999996</c:v>
                </c:pt>
                <c:pt idx="12942">
                  <c:v>66.262</c:v>
                </c:pt>
                <c:pt idx="12943">
                  <c:v>66.257000000000005</c:v>
                </c:pt>
                <c:pt idx="12944">
                  <c:v>66.257999999999996</c:v>
                </c:pt>
                <c:pt idx="12945">
                  <c:v>66.257999999999996</c:v>
                </c:pt>
                <c:pt idx="12946">
                  <c:v>66.266000000000005</c:v>
                </c:pt>
                <c:pt idx="12947">
                  <c:v>66.260000000000005</c:v>
                </c:pt>
                <c:pt idx="12948">
                  <c:v>66.266999999999996</c:v>
                </c:pt>
                <c:pt idx="12949">
                  <c:v>66.266999999999996</c:v>
                </c:pt>
                <c:pt idx="12950">
                  <c:v>66.263000000000005</c:v>
                </c:pt>
                <c:pt idx="12951">
                  <c:v>66.257000000000005</c:v>
                </c:pt>
                <c:pt idx="12952">
                  <c:v>66.263000000000005</c:v>
                </c:pt>
                <c:pt idx="12953">
                  <c:v>66.263000000000005</c:v>
                </c:pt>
                <c:pt idx="12954">
                  <c:v>66.269000000000005</c:v>
                </c:pt>
                <c:pt idx="12955">
                  <c:v>66.259</c:v>
                </c:pt>
                <c:pt idx="12956">
                  <c:v>66.254999999999995</c:v>
                </c:pt>
                <c:pt idx="12957">
                  <c:v>66.254999999999995</c:v>
                </c:pt>
                <c:pt idx="12958">
                  <c:v>66.254000000000005</c:v>
                </c:pt>
                <c:pt idx="12959">
                  <c:v>66.268000000000001</c:v>
                </c:pt>
                <c:pt idx="12960">
                  <c:v>66.269000000000005</c:v>
                </c:pt>
                <c:pt idx="12961">
                  <c:v>66.27</c:v>
                </c:pt>
                <c:pt idx="12962">
                  <c:v>66.27</c:v>
                </c:pt>
                <c:pt idx="12963">
                  <c:v>66.266000000000005</c:v>
                </c:pt>
                <c:pt idx="12964">
                  <c:v>66.263000000000005</c:v>
                </c:pt>
                <c:pt idx="12965">
                  <c:v>66.263000000000005</c:v>
                </c:pt>
                <c:pt idx="12966">
                  <c:v>66.271000000000001</c:v>
                </c:pt>
                <c:pt idx="12967">
                  <c:v>66.268000000000001</c:v>
                </c:pt>
                <c:pt idx="12968">
                  <c:v>66.27</c:v>
                </c:pt>
                <c:pt idx="12969">
                  <c:v>66.27</c:v>
                </c:pt>
                <c:pt idx="12970">
                  <c:v>66.266999999999996</c:v>
                </c:pt>
                <c:pt idx="12971">
                  <c:v>66.275000000000006</c:v>
                </c:pt>
                <c:pt idx="12972">
                  <c:v>66.275000000000006</c:v>
                </c:pt>
                <c:pt idx="12973">
                  <c:v>66.272999999999996</c:v>
                </c:pt>
                <c:pt idx="12974">
                  <c:v>66.259</c:v>
                </c:pt>
                <c:pt idx="12975">
                  <c:v>66.281000000000006</c:v>
                </c:pt>
                <c:pt idx="12976">
                  <c:v>66.265000000000001</c:v>
                </c:pt>
                <c:pt idx="12977">
                  <c:v>66.265000000000001</c:v>
                </c:pt>
                <c:pt idx="12978">
                  <c:v>66.271000000000001</c:v>
                </c:pt>
                <c:pt idx="12979">
                  <c:v>66.275999999999996</c:v>
                </c:pt>
                <c:pt idx="12980">
                  <c:v>66.27</c:v>
                </c:pt>
                <c:pt idx="12981">
                  <c:v>66.275999999999996</c:v>
                </c:pt>
                <c:pt idx="12982">
                  <c:v>66.27</c:v>
                </c:pt>
                <c:pt idx="12983">
                  <c:v>66.27</c:v>
                </c:pt>
                <c:pt idx="12984">
                  <c:v>66.277000000000001</c:v>
                </c:pt>
                <c:pt idx="12985">
                  <c:v>66.277000000000001</c:v>
                </c:pt>
                <c:pt idx="12986">
                  <c:v>66.277000000000001</c:v>
                </c:pt>
                <c:pt idx="12987">
                  <c:v>66.272000000000006</c:v>
                </c:pt>
                <c:pt idx="12988">
                  <c:v>66.272000000000006</c:v>
                </c:pt>
                <c:pt idx="12989">
                  <c:v>66.281000000000006</c:v>
                </c:pt>
                <c:pt idx="12990">
                  <c:v>66.281000000000006</c:v>
                </c:pt>
                <c:pt idx="12991">
                  <c:v>66.277000000000001</c:v>
                </c:pt>
                <c:pt idx="12992">
                  <c:v>66.284999999999997</c:v>
                </c:pt>
                <c:pt idx="12993">
                  <c:v>66.274000000000001</c:v>
                </c:pt>
                <c:pt idx="12994">
                  <c:v>66.274000000000001</c:v>
                </c:pt>
                <c:pt idx="12995">
                  <c:v>66.272999999999996</c:v>
                </c:pt>
                <c:pt idx="12996">
                  <c:v>66.28</c:v>
                </c:pt>
                <c:pt idx="12997">
                  <c:v>66.277000000000001</c:v>
                </c:pt>
                <c:pt idx="12998">
                  <c:v>66.281999999999996</c:v>
                </c:pt>
                <c:pt idx="12999">
                  <c:v>66.28</c:v>
                </c:pt>
                <c:pt idx="13000">
                  <c:v>66.274000000000001</c:v>
                </c:pt>
                <c:pt idx="13001">
                  <c:v>66.274000000000001</c:v>
                </c:pt>
                <c:pt idx="13002">
                  <c:v>66.281999999999996</c:v>
                </c:pt>
                <c:pt idx="13003">
                  <c:v>66.278000000000006</c:v>
                </c:pt>
                <c:pt idx="13004">
                  <c:v>66.278000000000006</c:v>
                </c:pt>
                <c:pt idx="13005">
                  <c:v>66.290000000000006</c:v>
                </c:pt>
                <c:pt idx="13006">
                  <c:v>66.281999999999996</c:v>
                </c:pt>
                <c:pt idx="13007">
                  <c:v>66.281999999999996</c:v>
                </c:pt>
                <c:pt idx="13008">
                  <c:v>66.275000000000006</c:v>
                </c:pt>
                <c:pt idx="13009">
                  <c:v>66.283000000000001</c:v>
                </c:pt>
                <c:pt idx="13010">
                  <c:v>66.278000000000006</c:v>
                </c:pt>
                <c:pt idx="13011">
                  <c:v>66.284000000000006</c:v>
                </c:pt>
                <c:pt idx="13012">
                  <c:v>66.284000000000006</c:v>
                </c:pt>
                <c:pt idx="13013">
                  <c:v>66.278999999999996</c:v>
                </c:pt>
                <c:pt idx="13014">
                  <c:v>66.284000000000006</c:v>
                </c:pt>
                <c:pt idx="13015">
                  <c:v>66.286000000000001</c:v>
                </c:pt>
                <c:pt idx="13016">
                  <c:v>66.286000000000001</c:v>
                </c:pt>
                <c:pt idx="13017">
                  <c:v>66.284000000000006</c:v>
                </c:pt>
                <c:pt idx="13018">
                  <c:v>66.293999999999997</c:v>
                </c:pt>
                <c:pt idx="13019">
                  <c:v>66.293999999999997</c:v>
                </c:pt>
                <c:pt idx="13020">
                  <c:v>66.286000000000001</c:v>
                </c:pt>
                <c:pt idx="13021">
                  <c:v>66.284999999999997</c:v>
                </c:pt>
                <c:pt idx="13022">
                  <c:v>66.293999999999997</c:v>
                </c:pt>
                <c:pt idx="13023">
                  <c:v>66.293999999999997</c:v>
                </c:pt>
                <c:pt idx="13024">
                  <c:v>66.28</c:v>
                </c:pt>
                <c:pt idx="13025">
                  <c:v>66.284000000000006</c:v>
                </c:pt>
                <c:pt idx="13026">
                  <c:v>66.287999999999997</c:v>
                </c:pt>
                <c:pt idx="13027">
                  <c:v>66.287999999999997</c:v>
                </c:pt>
                <c:pt idx="13028">
                  <c:v>66.287000000000006</c:v>
                </c:pt>
                <c:pt idx="13029">
                  <c:v>66.295000000000002</c:v>
                </c:pt>
                <c:pt idx="13030">
                  <c:v>66.284000000000006</c:v>
                </c:pt>
                <c:pt idx="13031">
                  <c:v>66.284000000000006</c:v>
                </c:pt>
                <c:pt idx="13032">
                  <c:v>66.286000000000001</c:v>
                </c:pt>
                <c:pt idx="13033">
                  <c:v>66.296000000000006</c:v>
                </c:pt>
                <c:pt idx="13034">
                  <c:v>66.278999999999996</c:v>
                </c:pt>
                <c:pt idx="13035">
                  <c:v>66.292000000000002</c:v>
                </c:pt>
                <c:pt idx="13036">
                  <c:v>66.296000000000006</c:v>
                </c:pt>
                <c:pt idx="13037">
                  <c:v>66.289000000000001</c:v>
                </c:pt>
                <c:pt idx="13038">
                  <c:v>66.289000000000001</c:v>
                </c:pt>
                <c:pt idx="13039">
                  <c:v>66.295000000000002</c:v>
                </c:pt>
                <c:pt idx="13040">
                  <c:v>66.287999999999997</c:v>
                </c:pt>
                <c:pt idx="13041">
                  <c:v>66.287999999999997</c:v>
                </c:pt>
                <c:pt idx="13042">
                  <c:v>66.304000000000002</c:v>
                </c:pt>
                <c:pt idx="13043">
                  <c:v>66.281000000000006</c:v>
                </c:pt>
                <c:pt idx="13044">
                  <c:v>66.281000000000006</c:v>
                </c:pt>
                <c:pt idx="13045">
                  <c:v>66.284999999999997</c:v>
                </c:pt>
                <c:pt idx="13046">
                  <c:v>66.293000000000006</c:v>
                </c:pt>
                <c:pt idx="13047">
                  <c:v>66.299000000000007</c:v>
                </c:pt>
                <c:pt idx="13048">
                  <c:v>66.299000000000007</c:v>
                </c:pt>
                <c:pt idx="13049">
                  <c:v>66.298000000000002</c:v>
                </c:pt>
                <c:pt idx="13050">
                  <c:v>66.287999999999997</c:v>
                </c:pt>
                <c:pt idx="13051">
                  <c:v>66.287999999999997</c:v>
                </c:pt>
                <c:pt idx="13052">
                  <c:v>66.286000000000001</c:v>
                </c:pt>
                <c:pt idx="13053">
                  <c:v>66.3</c:v>
                </c:pt>
                <c:pt idx="13054">
                  <c:v>66.3</c:v>
                </c:pt>
                <c:pt idx="13055">
                  <c:v>66.301000000000002</c:v>
                </c:pt>
                <c:pt idx="13056">
                  <c:v>66.299000000000007</c:v>
                </c:pt>
                <c:pt idx="13057">
                  <c:v>66.287999999999997</c:v>
                </c:pt>
                <c:pt idx="13058">
                  <c:v>66.287999999999997</c:v>
                </c:pt>
                <c:pt idx="13059">
                  <c:v>66.289000000000001</c:v>
                </c:pt>
                <c:pt idx="13060">
                  <c:v>66.302999999999997</c:v>
                </c:pt>
                <c:pt idx="13061">
                  <c:v>66.289000000000001</c:v>
                </c:pt>
                <c:pt idx="13062">
                  <c:v>66.289000000000001</c:v>
                </c:pt>
                <c:pt idx="13063">
                  <c:v>66.290000000000006</c:v>
                </c:pt>
                <c:pt idx="13064">
                  <c:v>66.296000000000006</c:v>
                </c:pt>
                <c:pt idx="13065">
                  <c:v>66.293999999999997</c:v>
                </c:pt>
                <c:pt idx="13066">
                  <c:v>66.302999999999997</c:v>
                </c:pt>
                <c:pt idx="13067">
                  <c:v>66.298000000000002</c:v>
                </c:pt>
                <c:pt idx="13068">
                  <c:v>66.293000000000006</c:v>
                </c:pt>
                <c:pt idx="13069">
                  <c:v>66.302999999999997</c:v>
                </c:pt>
                <c:pt idx="13070">
                  <c:v>66.293999999999997</c:v>
                </c:pt>
                <c:pt idx="13071">
                  <c:v>66.299000000000007</c:v>
                </c:pt>
                <c:pt idx="13072">
                  <c:v>66.298000000000002</c:v>
                </c:pt>
                <c:pt idx="13073">
                  <c:v>66.3</c:v>
                </c:pt>
                <c:pt idx="13074">
                  <c:v>66.3</c:v>
                </c:pt>
                <c:pt idx="13075">
                  <c:v>66.305999999999997</c:v>
                </c:pt>
                <c:pt idx="13076">
                  <c:v>66.305999999999997</c:v>
                </c:pt>
                <c:pt idx="13077">
                  <c:v>66.31</c:v>
                </c:pt>
                <c:pt idx="13078">
                  <c:v>66.296000000000006</c:v>
                </c:pt>
                <c:pt idx="13079">
                  <c:v>66.302999999999997</c:v>
                </c:pt>
                <c:pt idx="13080">
                  <c:v>66.301000000000002</c:v>
                </c:pt>
                <c:pt idx="13081">
                  <c:v>66.305000000000007</c:v>
                </c:pt>
                <c:pt idx="13082">
                  <c:v>66.305999999999997</c:v>
                </c:pt>
                <c:pt idx="13083">
                  <c:v>66.305999999999997</c:v>
                </c:pt>
                <c:pt idx="13084">
                  <c:v>66.305999999999997</c:v>
                </c:pt>
                <c:pt idx="13085">
                  <c:v>66.298000000000002</c:v>
                </c:pt>
                <c:pt idx="13086">
                  <c:v>66.308999999999997</c:v>
                </c:pt>
                <c:pt idx="13087">
                  <c:v>66.308999999999997</c:v>
                </c:pt>
                <c:pt idx="13088">
                  <c:v>66.307000000000002</c:v>
                </c:pt>
                <c:pt idx="13089">
                  <c:v>66.308999999999997</c:v>
                </c:pt>
                <c:pt idx="13090">
                  <c:v>66.308000000000007</c:v>
                </c:pt>
                <c:pt idx="13091">
                  <c:v>66.308000000000007</c:v>
                </c:pt>
                <c:pt idx="13092">
                  <c:v>66.298000000000002</c:v>
                </c:pt>
                <c:pt idx="13093">
                  <c:v>66.305000000000007</c:v>
                </c:pt>
                <c:pt idx="13094">
                  <c:v>66.305000000000007</c:v>
                </c:pt>
                <c:pt idx="13095">
                  <c:v>66.305000000000007</c:v>
                </c:pt>
                <c:pt idx="13096">
                  <c:v>66.305000000000007</c:v>
                </c:pt>
                <c:pt idx="13097">
                  <c:v>66.307000000000002</c:v>
                </c:pt>
                <c:pt idx="13098">
                  <c:v>66.3</c:v>
                </c:pt>
                <c:pt idx="13099">
                  <c:v>66.316999999999993</c:v>
                </c:pt>
                <c:pt idx="13100">
                  <c:v>66.316999999999993</c:v>
                </c:pt>
                <c:pt idx="13101">
                  <c:v>66.305999999999997</c:v>
                </c:pt>
                <c:pt idx="13102">
                  <c:v>66.305999999999997</c:v>
                </c:pt>
                <c:pt idx="13103">
                  <c:v>66.311999999999998</c:v>
                </c:pt>
                <c:pt idx="13104">
                  <c:v>66.317999999999998</c:v>
                </c:pt>
                <c:pt idx="13105">
                  <c:v>66.311999999999998</c:v>
                </c:pt>
                <c:pt idx="13106">
                  <c:v>66.317999999999998</c:v>
                </c:pt>
                <c:pt idx="13107">
                  <c:v>66.313999999999993</c:v>
                </c:pt>
                <c:pt idx="13108">
                  <c:v>66.304000000000002</c:v>
                </c:pt>
                <c:pt idx="13109">
                  <c:v>66.311000000000007</c:v>
                </c:pt>
                <c:pt idx="13110">
                  <c:v>66.311000000000007</c:v>
                </c:pt>
                <c:pt idx="13111">
                  <c:v>66.308999999999997</c:v>
                </c:pt>
                <c:pt idx="13112">
                  <c:v>66.308999999999997</c:v>
                </c:pt>
                <c:pt idx="13113">
                  <c:v>66.314999999999998</c:v>
                </c:pt>
                <c:pt idx="13114">
                  <c:v>66.316000000000003</c:v>
                </c:pt>
                <c:pt idx="13115">
                  <c:v>66.316000000000003</c:v>
                </c:pt>
                <c:pt idx="13116">
                  <c:v>66.319000000000003</c:v>
                </c:pt>
                <c:pt idx="13117">
                  <c:v>66.317999999999998</c:v>
                </c:pt>
                <c:pt idx="13118">
                  <c:v>66.317999999999998</c:v>
                </c:pt>
                <c:pt idx="13119">
                  <c:v>66.31</c:v>
                </c:pt>
                <c:pt idx="13120">
                  <c:v>66.313000000000002</c:v>
                </c:pt>
                <c:pt idx="13121">
                  <c:v>66.314999999999998</c:v>
                </c:pt>
                <c:pt idx="13122">
                  <c:v>66.314999999999998</c:v>
                </c:pt>
                <c:pt idx="13123">
                  <c:v>66.308000000000007</c:v>
                </c:pt>
                <c:pt idx="13124">
                  <c:v>66.314999999999998</c:v>
                </c:pt>
                <c:pt idx="13125">
                  <c:v>66.319000000000003</c:v>
                </c:pt>
                <c:pt idx="13126">
                  <c:v>66.319000000000003</c:v>
                </c:pt>
                <c:pt idx="13127">
                  <c:v>66.325000000000003</c:v>
                </c:pt>
                <c:pt idx="13128">
                  <c:v>66.316000000000003</c:v>
                </c:pt>
                <c:pt idx="13129">
                  <c:v>66.316000000000003</c:v>
                </c:pt>
                <c:pt idx="13130">
                  <c:v>66.323999999999998</c:v>
                </c:pt>
                <c:pt idx="13131">
                  <c:v>66.319000000000003</c:v>
                </c:pt>
                <c:pt idx="13132">
                  <c:v>66.319999999999993</c:v>
                </c:pt>
                <c:pt idx="13133">
                  <c:v>66.319999999999993</c:v>
                </c:pt>
                <c:pt idx="13134">
                  <c:v>66.319999999999993</c:v>
                </c:pt>
                <c:pt idx="13135">
                  <c:v>66.319999999999993</c:v>
                </c:pt>
                <c:pt idx="13136">
                  <c:v>66.313000000000002</c:v>
                </c:pt>
                <c:pt idx="13137">
                  <c:v>66.313000000000002</c:v>
                </c:pt>
                <c:pt idx="13138">
                  <c:v>66.313999999999993</c:v>
                </c:pt>
                <c:pt idx="13139">
                  <c:v>66.316000000000003</c:v>
                </c:pt>
                <c:pt idx="13140">
                  <c:v>66.316000000000003</c:v>
                </c:pt>
                <c:pt idx="13141">
                  <c:v>66.322000000000003</c:v>
                </c:pt>
                <c:pt idx="13142">
                  <c:v>66.319999999999993</c:v>
                </c:pt>
                <c:pt idx="13143">
                  <c:v>66.319999999999993</c:v>
                </c:pt>
                <c:pt idx="13144">
                  <c:v>66.326999999999998</c:v>
                </c:pt>
                <c:pt idx="13145">
                  <c:v>66.325999999999993</c:v>
                </c:pt>
                <c:pt idx="13146">
                  <c:v>66.322999999999993</c:v>
                </c:pt>
                <c:pt idx="13147">
                  <c:v>66.322000000000003</c:v>
                </c:pt>
                <c:pt idx="13148">
                  <c:v>66.313000000000002</c:v>
                </c:pt>
                <c:pt idx="13149">
                  <c:v>66.313000000000002</c:v>
                </c:pt>
                <c:pt idx="13150">
                  <c:v>66.328999999999994</c:v>
                </c:pt>
                <c:pt idx="13151">
                  <c:v>66.323999999999998</c:v>
                </c:pt>
                <c:pt idx="13152">
                  <c:v>66.320999999999998</c:v>
                </c:pt>
                <c:pt idx="13153">
                  <c:v>66.33</c:v>
                </c:pt>
                <c:pt idx="13154">
                  <c:v>66.325000000000003</c:v>
                </c:pt>
                <c:pt idx="13155">
                  <c:v>66.325000000000003</c:v>
                </c:pt>
                <c:pt idx="13156">
                  <c:v>66.331000000000003</c:v>
                </c:pt>
                <c:pt idx="13157">
                  <c:v>66.331000000000003</c:v>
                </c:pt>
                <c:pt idx="13158">
                  <c:v>66.322000000000003</c:v>
                </c:pt>
                <c:pt idx="13159">
                  <c:v>66.334999999999994</c:v>
                </c:pt>
                <c:pt idx="13160">
                  <c:v>66.334999999999994</c:v>
                </c:pt>
                <c:pt idx="13161">
                  <c:v>66.325999999999993</c:v>
                </c:pt>
                <c:pt idx="13162">
                  <c:v>66.325999999999993</c:v>
                </c:pt>
                <c:pt idx="13163">
                  <c:v>66.331999999999994</c:v>
                </c:pt>
                <c:pt idx="13164">
                  <c:v>66.331999999999994</c:v>
                </c:pt>
                <c:pt idx="13165">
                  <c:v>66.326999999999998</c:v>
                </c:pt>
                <c:pt idx="13166">
                  <c:v>66.322999999999993</c:v>
                </c:pt>
                <c:pt idx="13167">
                  <c:v>66.325000000000003</c:v>
                </c:pt>
                <c:pt idx="13168">
                  <c:v>66.331999999999994</c:v>
                </c:pt>
                <c:pt idx="13169">
                  <c:v>66.331999999999994</c:v>
                </c:pt>
                <c:pt idx="13170">
                  <c:v>66.331000000000003</c:v>
                </c:pt>
                <c:pt idx="13171">
                  <c:v>66.326999999999998</c:v>
                </c:pt>
                <c:pt idx="13172">
                  <c:v>66.33</c:v>
                </c:pt>
                <c:pt idx="13173">
                  <c:v>66.326999999999998</c:v>
                </c:pt>
                <c:pt idx="13174">
                  <c:v>66.326999999999998</c:v>
                </c:pt>
                <c:pt idx="13175">
                  <c:v>66.33</c:v>
                </c:pt>
                <c:pt idx="13176">
                  <c:v>66.335999999999999</c:v>
                </c:pt>
                <c:pt idx="13177">
                  <c:v>66.331999999999994</c:v>
                </c:pt>
                <c:pt idx="13178">
                  <c:v>66.332999999999998</c:v>
                </c:pt>
                <c:pt idx="13179">
                  <c:v>66.332999999999998</c:v>
                </c:pt>
                <c:pt idx="13180">
                  <c:v>66.335999999999999</c:v>
                </c:pt>
                <c:pt idx="13181">
                  <c:v>66.337000000000003</c:v>
                </c:pt>
                <c:pt idx="13182">
                  <c:v>66.332999999999998</c:v>
                </c:pt>
                <c:pt idx="13183">
                  <c:v>66.332999999999998</c:v>
                </c:pt>
                <c:pt idx="13184">
                  <c:v>66.337999999999994</c:v>
                </c:pt>
                <c:pt idx="13185">
                  <c:v>66.337999999999994</c:v>
                </c:pt>
                <c:pt idx="13186">
                  <c:v>66.349000000000004</c:v>
                </c:pt>
                <c:pt idx="13187">
                  <c:v>66.349000000000004</c:v>
                </c:pt>
                <c:pt idx="13188">
                  <c:v>66.33</c:v>
                </c:pt>
                <c:pt idx="13189">
                  <c:v>66.328000000000003</c:v>
                </c:pt>
                <c:pt idx="13190">
                  <c:v>66.34</c:v>
                </c:pt>
                <c:pt idx="13191">
                  <c:v>66.338999999999999</c:v>
                </c:pt>
                <c:pt idx="13192">
                  <c:v>66.338999999999999</c:v>
                </c:pt>
                <c:pt idx="13193">
                  <c:v>66.331000000000003</c:v>
                </c:pt>
                <c:pt idx="13194">
                  <c:v>66.334999999999994</c:v>
                </c:pt>
                <c:pt idx="13195">
                  <c:v>66.331000000000003</c:v>
                </c:pt>
                <c:pt idx="13196">
                  <c:v>66.346000000000004</c:v>
                </c:pt>
                <c:pt idx="13197">
                  <c:v>66.346000000000004</c:v>
                </c:pt>
                <c:pt idx="13198">
                  <c:v>66.33</c:v>
                </c:pt>
                <c:pt idx="13199">
                  <c:v>66.341999999999999</c:v>
                </c:pt>
                <c:pt idx="13200">
                  <c:v>66.34</c:v>
                </c:pt>
                <c:pt idx="13201">
                  <c:v>66.34</c:v>
                </c:pt>
                <c:pt idx="13202">
                  <c:v>66.337000000000003</c:v>
                </c:pt>
                <c:pt idx="13203">
                  <c:v>66.331999999999994</c:v>
                </c:pt>
                <c:pt idx="13204">
                  <c:v>66.338999999999999</c:v>
                </c:pt>
                <c:pt idx="13205">
                  <c:v>66.337999999999994</c:v>
                </c:pt>
                <c:pt idx="13206">
                  <c:v>66.337999999999994</c:v>
                </c:pt>
                <c:pt idx="13207">
                  <c:v>66.344999999999999</c:v>
                </c:pt>
                <c:pt idx="13208">
                  <c:v>66.340999999999994</c:v>
                </c:pt>
                <c:pt idx="13209">
                  <c:v>66.344999999999999</c:v>
                </c:pt>
                <c:pt idx="13210">
                  <c:v>66.346000000000004</c:v>
                </c:pt>
                <c:pt idx="13211">
                  <c:v>66.346000000000004</c:v>
                </c:pt>
                <c:pt idx="13212">
                  <c:v>66.340999999999994</c:v>
                </c:pt>
                <c:pt idx="13213">
                  <c:v>66.340999999999994</c:v>
                </c:pt>
                <c:pt idx="13214">
                  <c:v>66.349999999999994</c:v>
                </c:pt>
                <c:pt idx="13215">
                  <c:v>66.338999999999999</c:v>
                </c:pt>
                <c:pt idx="13216">
                  <c:v>66.347999999999999</c:v>
                </c:pt>
                <c:pt idx="13217">
                  <c:v>66.347999999999999</c:v>
                </c:pt>
                <c:pt idx="13218">
                  <c:v>66.343999999999994</c:v>
                </c:pt>
                <c:pt idx="13219">
                  <c:v>66.350999999999999</c:v>
                </c:pt>
                <c:pt idx="13220">
                  <c:v>66.350999999999999</c:v>
                </c:pt>
                <c:pt idx="13221">
                  <c:v>66.347999999999999</c:v>
                </c:pt>
                <c:pt idx="13222">
                  <c:v>66.347999999999999</c:v>
                </c:pt>
                <c:pt idx="13223">
                  <c:v>66.346000000000004</c:v>
                </c:pt>
                <c:pt idx="13224">
                  <c:v>66.346000000000004</c:v>
                </c:pt>
                <c:pt idx="13225">
                  <c:v>66.344999999999999</c:v>
                </c:pt>
                <c:pt idx="13226">
                  <c:v>66.349000000000004</c:v>
                </c:pt>
                <c:pt idx="13227">
                  <c:v>66.346000000000004</c:v>
                </c:pt>
                <c:pt idx="13228">
                  <c:v>66.346000000000004</c:v>
                </c:pt>
                <c:pt idx="13229">
                  <c:v>66.343999999999994</c:v>
                </c:pt>
                <c:pt idx="13230">
                  <c:v>66.352999999999994</c:v>
                </c:pt>
                <c:pt idx="13231">
                  <c:v>66.343000000000004</c:v>
                </c:pt>
                <c:pt idx="13232">
                  <c:v>66.337999999999994</c:v>
                </c:pt>
                <c:pt idx="13233">
                  <c:v>66.337999999999994</c:v>
                </c:pt>
                <c:pt idx="13234">
                  <c:v>66.338999999999999</c:v>
                </c:pt>
                <c:pt idx="13235">
                  <c:v>66.338999999999999</c:v>
                </c:pt>
                <c:pt idx="13236">
                  <c:v>66.346999999999994</c:v>
                </c:pt>
                <c:pt idx="13237">
                  <c:v>66.349000000000004</c:v>
                </c:pt>
                <c:pt idx="13238">
                  <c:v>66.346999999999994</c:v>
                </c:pt>
                <c:pt idx="13239">
                  <c:v>66.346999999999994</c:v>
                </c:pt>
                <c:pt idx="13240">
                  <c:v>66.358999999999995</c:v>
                </c:pt>
                <c:pt idx="13241">
                  <c:v>66.349999999999994</c:v>
                </c:pt>
                <c:pt idx="13242">
                  <c:v>66.341999999999999</c:v>
                </c:pt>
                <c:pt idx="13243">
                  <c:v>66.341999999999999</c:v>
                </c:pt>
                <c:pt idx="13244">
                  <c:v>66.358000000000004</c:v>
                </c:pt>
                <c:pt idx="13245">
                  <c:v>66.355000000000004</c:v>
                </c:pt>
                <c:pt idx="13246">
                  <c:v>66.353999999999999</c:v>
                </c:pt>
                <c:pt idx="13247">
                  <c:v>66.352000000000004</c:v>
                </c:pt>
                <c:pt idx="13248">
                  <c:v>66.352000000000004</c:v>
                </c:pt>
                <c:pt idx="13249">
                  <c:v>66.352000000000004</c:v>
                </c:pt>
                <c:pt idx="13250">
                  <c:v>66.358000000000004</c:v>
                </c:pt>
                <c:pt idx="13251">
                  <c:v>66.358000000000004</c:v>
                </c:pt>
                <c:pt idx="13252">
                  <c:v>66.350999999999999</c:v>
                </c:pt>
                <c:pt idx="13253">
                  <c:v>66.361000000000004</c:v>
                </c:pt>
                <c:pt idx="13254">
                  <c:v>66.352999999999994</c:v>
                </c:pt>
                <c:pt idx="13255">
                  <c:v>66.349999999999994</c:v>
                </c:pt>
                <c:pt idx="13256">
                  <c:v>66.349999999999994</c:v>
                </c:pt>
                <c:pt idx="13257">
                  <c:v>66.352999999999994</c:v>
                </c:pt>
                <c:pt idx="13258">
                  <c:v>66.346000000000004</c:v>
                </c:pt>
                <c:pt idx="13259">
                  <c:v>66.346000000000004</c:v>
                </c:pt>
                <c:pt idx="13260">
                  <c:v>66.364000000000004</c:v>
                </c:pt>
                <c:pt idx="13261">
                  <c:v>66.350999999999999</c:v>
                </c:pt>
                <c:pt idx="13262">
                  <c:v>66.350999999999999</c:v>
                </c:pt>
                <c:pt idx="13263">
                  <c:v>66.361999999999995</c:v>
                </c:pt>
                <c:pt idx="13264">
                  <c:v>66.356999999999999</c:v>
                </c:pt>
                <c:pt idx="13265">
                  <c:v>66.346000000000004</c:v>
                </c:pt>
                <c:pt idx="13266">
                  <c:v>66.364000000000004</c:v>
                </c:pt>
                <c:pt idx="13267">
                  <c:v>66.364000000000004</c:v>
                </c:pt>
                <c:pt idx="13268">
                  <c:v>66.361000000000004</c:v>
                </c:pt>
                <c:pt idx="13269">
                  <c:v>66.361999999999995</c:v>
                </c:pt>
                <c:pt idx="13270">
                  <c:v>66.367000000000004</c:v>
                </c:pt>
                <c:pt idx="13271">
                  <c:v>66.352999999999994</c:v>
                </c:pt>
                <c:pt idx="13272">
                  <c:v>66.37</c:v>
                </c:pt>
                <c:pt idx="13273">
                  <c:v>66.364000000000004</c:v>
                </c:pt>
                <c:pt idx="13274">
                  <c:v>66.355999999999995</c:v>
                </c:pt>
                <c:pt idx="13275">
                  <c:v>66.356999999999999</c:v>
                </c:pt>
                <c:pt idx="13276">
                  <c:v>66.356999999999999</c:v>
                </c:pt>
                <c:pt idx="13277">
                  <c:v>66.367999999999995</c:v>
                </c:pt>
                <c:pt idx="13278">
                  <c:v>66.361999999999995</c:v>
                </c:pt>
                <c:pt idx="13279">
                  <c:v>66.361999999999995</c:v>
                </c:pt>
                <c:pt idx="13280">
                  <c:v>66.366</c:v>
                </c:pt>
                <c:pt idx="13281">
                  <c:v>66.366</c:v>
                </c:pt>
                <c:pt idx="13282">
                  <c:v>66.358999999999995</c:v>
                </c:pt>
                <c:pt idx="13283">
                  <c:v>66.358999999999995</c:v>
                </c:pt>
                <c:pt idx="13284">
                  <c:v>66.364000000000004</c:v>
                </c:pt>
                <c:pt idx="13285">
                  <c:v>66.36</c:v>
                </c:pt>
                <c:pt idx="13286">
                  <c:v>66.367999999999995</c:v>
                </c:pt>
                <c:pt idx="13287">
                  <c:v>66.366</c:v>
                </c:pt>
                <c:pt idx="13288">
                  <c:v>66.366</c:v>
                </c:pt>
                <c:pt idx="13289">
                  <c:v>66.355999999999995</c:v>
                </c:pt>
                <c:pt idx="13290">
                  <c:v>66.364000000000004</c:v>
                </c:pt>
                <c:pt idx="13291">
                  <c:v>66.367999999999995</c:v>
                </c:pt>
                <c:pt idx="13292">
                  <c:v>66.358999999999995</c:v>
                </c:pt>
                <c:pt idx="13293">
                  <c:v>66.358999999999995</c:v>
                </c:pt>
                <c:pt idx="13294">
                  <c:v>66.369</c:v>
                </c:pt>
                <c:pt idx="13295">
                  <c:v>66.358000000000004</c:v>
                </c:pt>
                <c:pt idx="13296">
                  <c:v>66.376000000000005</c:v>
                </c:pt>
                <c:pt idx="13297">
                  <c:v>66.376000000000005</c:v>
                </c:pt>
                <c:pt idx="13298">
                  <c:v>66.373000000000005</c:v>
                </c:pt>
                <c:pt idx="13299">
                  <c:v>66.361999999999995</c:v>
                </c:pt>
                <c:pt idx="13300">
                  <c:v>66.370999999999995</c:v>
                </c:pt>
                <c:pt idx="13301">
                  <c:v>66.370999999999995</c:v>
                </c:pt>
                <c:pt idx="13302">
                  <c:v>66.366</c:v>
                </c:pt>
                <c:pt idx="13303">
                  <c:v>66.366</c:v>
                </c:pt>
                <c:pt idx="13304">
                  <c:v>66.370999999999995</c:v>
                </c:pt>
                <c:pt idx="13305">
                  <c:v>66.361000000000004</c:v>
                </c:pt>
                <c:pt idx="13306">
                  <c:v>66.367999999999995</c:v>
                </c:pt>
                <c:pt idx="13307">
                  <c:v>66.379000000000005</c:v>
                </c:pt>
                <c:pt idx="13308">
                  <c:v>66.379000000000005</c:v>
                </c:pt>
                <c:pt idx="13309">
                  <c:v>66.367000000000004</c:v>
                </c:pt>
                <c:pt idx="13310">
                  <c:v>66.373999999999995</c:v>
                </c:pt>
                <c:pt idx="13311">
                  <c:v>66.375</c:v>
                </c:pt>
                <c:pt idx="13312">
                  <c:v>66.369</c:v>
                </c:pt>
                <c:pt idx="13313">
                  <c:v>66.376999999999995</c:v>
                </c:pt>
                <c:pt idx="13314">
                  <c:v>66.376999999999995</c:v>
                </c:pt>
                <c:pt idx="13315">
                  <c:v>66.37</c:v>
                </c:pt>
                <c:pt idx="13316">
                  <c:v>66.37</c:v>
                </c:pt>
                <c:pt idx="13317">
                  <c:v>66.375</c:v>
                </c:pt>
                <c:pt idx="13318">
                  <c:v>66.379000000000005</c:v>
                </c:pt>
                <c:pt idx="13319">
                  <c:v>66.370999999999995</c:v>
                </c:pt>
                <c:pt idx="13320">
                  <c:v>66.373999999999995</c:v>
                </c:pt>
                <c:pt idx="13321">
                  <c:v>66.373999999999995</c:v>
                </c:pt>
                <c:pt idx="13322">
                  <c:v>66.373999999999995</c:v>
                </c:pt>
                <c:pt idx="13323">
                  <c:v>66.376000000000005</c:v>
                </c:pt>
                <c:pt idx="13324">
                  <c:v>66.384</c:v>
                </c:pt>
                <c:pt idx="13325">
                  <c:v>66.37</c:v>
                </c:pt>
                <c:pt idx="13326">
                  <c:v>66.37</c:v>
                </c:pt>
                <c:pt idx="13327">
                  <c:v>66.37</c:v>
                </c:pt>
                <c:pt idx="13328">
                  <c:v>66.373000000000005</c:v>
                </c:pt>
                <c:pt idx="13329">
                  <c:v>66.373000000000005</c:v>
                </c:pt>
                <c:pt idx="13330">
                  <c:v>66.37</c:v>
                </c:pt>
                <c:pt idx="13331">
                  <c:v>66.378</c:v>
                </c:pt>
                <c:pt idx="13332">
                  <c:v>66.382000000000005</c:v>
                </c:pt>
                <c:pt idx="13333">
                  <c:v>66.373000000000005</c:v>
                </c:pt>
                <c:pt idx="13334">
                  <c:v>66.38</c:v>
                </c:pt>
                <c:pt idx="13335">
                  <c:v>66.375</c:v>
                </c:pt>
                <c:pt idx="13336">
                  <c:v>66.375</c:v>
                </c:pt>
                <c:pt idx="13337">
                  <c:v>66.376999999999995</c:v>
                </c:pt>
                <c:pt idx="13338">
                  <c:v>66.376000000000005</c:v>
                </c:pt>
                <c:pt idx="13339">
                  <c:v>66.37</c:v>
                </c:pt>
                <c:pt idx="13340">
                  <c:v>66.381</c:v>
                </c:pt>
                <c:pt idx="13341">
                  <c:v>66.373999999999995</c:v>
                </c:pt>
                <c:pt idx="13342">
                  <c:v>66.372</c:v>
                </c:pt>
                <c:pt idx="13343">
                  <c:v>66.382000000000005</c:v>
                </c:pt>
                <c:pt idx="13344">
                  <c:v>66.375</c:v>
                </c:pt>
                <c:pt idx="13345">
                  <c:v>66.376999999999995</c:v>
                </c:pt>
                <c:pt idx="13346">
                  <c:v>66.376999999999995</c:v>
                </c:pt>
                <c:pt idx="13347">
                  <c:v>66.388999999999996</c:v>
                </c:pt>
                <c:pt idx="13348">
                  <c:v>66.379000000000005</c:v>
                </c:pt>
                <c:pt idx="13349">
                  <c:v>66.382999999999996</c:v>
                </c:pt>
                <c:pt idx="13350">
                  <c:v>66.382999999999996</c:v>
                </c:pt>
                <c:pt idx="13351">
                  <c:v>66.38</c:v>
                </c:pt>
                <c:pt idx="13352">
                  <c:v>66.381</c:v>
                </c:pt>
                <c:pt idx="13353">
                  <c:v>66.382000000000005</c:v>
                </c:pt>
                <c:pt idx="13354">
                  <c:v>66.387</c:v>
                </c:pt>
                <c:pt idx="13355">
                  <c:v>66.387</c:v>
                </c:pt>
                <c:pt idx="13356">
                  <c:v>66.384</c:v>
                </c:pt>
                <c:pt idx="13357">
                  <c:v>66.388999999999996</c:v>
                </c:pt>
                <c:pt idx="13358">
                  <c:v>66.388999999999996</c:v>
                </c:pt>
                <c:pt idx="13359">
                  <c:v>66.376999999999995</c:v>
                </c:pt>
                <c:pt idx="13360">
                  <c:v>66.379000000000005</c:v>
                </c:pt>
                <c:pt idx="13361">
                  <c:v>66.394000000000005</c:v>
                </c:pt>
                <c:pt idx="13362">
                  <c:v>66.385000000000005</c:v>
                </c:pt>
                <c:pt idx="13363">
                  <c:v>66.385000000000005</c:v>
                </c:pt>
                <c:pt idx="13364">
                  <c:v>66.388000000000005</c:v>
                </c:pt>
                <c:pt idx="13365">
                  <c:v>66.39</c:v>
                </c:pt>
                <c:pt idx="13366">
                  <c:v>66.376999999999995</c:v>
                </c:pt>
                <c:pt idx="13367">
                  <c:v>66.399000000000001</c:v>
                </c:pt>
                <c:pt idx="13368">
                  <c:v>66.399000000000001</c:v>
                </c:pt>
                <c:pt idx="13369">
                  <c:v>66.387</c:v>
                </c:pt>
                <c:pt idx="13370">
                  <c:v>66.385999999999996</c:v>
                </c:pt>
                <c:pt idx="13371">
                  <c:v>66.39</c:v>
                </c:pt>
                <c:pt idx="13372">
                  <c:v>66.388999999999996</c:v>
                </c:pt>
                <c:pt idx="13373">
                  <c:v>66.388999999999996</c:v>
                </c:pt>
                <c:pt idx="13374">
                  <c:v>66.391000000000005</c:v>
                </c:pt>
                <c:pt idx="13375">
                  <c:v>66.391000000000005</c:v>
                </c:pt>
                <c:pt idx="13376">
                  <c:v>66.384</c:v>
                </c:pt>
                <c:pt idx="13377">
                  <c:v>66.384</c:v>
                </c:pt>
                <c:pt idx="13378">
                  <c:v>66.385999999999996</c:v>
                </c:pt>
                <c:pt idx="13379">
                  <c:v>66.387</c:v>
                </c:pt>
                <c:pt idx="13380">
                  <c:v>66.387</c:v>
                </c:pt>
                <c:pt idx="13381">
                  <c:v>66.391999999999996</c:v>
                </c:pt>
                <c:pt idx="13382">
                  <c:v>66.391999999999996</c:v>
                </c:pt>
                <c:pt idx="13383">
                  <c:v>66.385000000000005</c:v>
                </c:pt>
                <c:pt idx="13384">
                  <c:v>66.393000000000001</c:v>
                </c:pt>
                <c:pt idx="13385">
                  <c:v>66.394000000000005</c:v>
                </c:pt>
                <c:pt idx="13386">
                  <c:v>66.394000000000005</c:v>
                </c:pt>
                <c:pt idx="13387">
                  <c:v>66.39</c:v>
                </c:pt>
                <c:pt idx="13388">
                  <c:v>66.396000000000001</c:v>
                </c:pt>
                <c:pt idx="13389">
                  <c:v>66.39</c:v>
                </c:pt>
                <c:pt idx="13390">
                  <c:v>66.397999999999996</c:v>
                </c:pt>
                <c:pt idx="13391">
                  <c:v>66.397000000000006</c:v>
                </c:pt>
                <c:pt idx="13392">
                  <c:v>66.397000000000006</c:v>
                </c:pt>
                <c:pt idx="13393">
                  <c:v>66.394000000000005</c:v>
                </c:pt>
                <c:pt idx="13394">
                  <c:v>66.391999999999996</c:v>
                </c:pt>
                <c:pt idx="13395">
                  <c:v>66.391999999999996</c:v>
                </c:pt>
                <c:pt idx="13396">
                  <c:v>66.400999999999996</c:v>
                </c:pt>
                <c:pt idx="13397">
                  <c:v>66.402000000000001</c:v>
                </c:pt>
                <c:pt idx="13398">
                  <c:v>66.402000000000001</c:v>
                </c:pt>
                <c:pt idx="13399">
                  <c:v>66.396000000000001</c:v>
                </c:pt>
                <c:pt idx="13400">
                  <c:v>66.391999999999996</c:v>
                </c:pt>
                <c:pt idx="13401">
                  <c:v>66.400000000000006</c:v>
                </c:pt>
                <c:pt idx="13402">
                  <c:v>66.394000000000005</c:v>
                </c:pt>
                <c:pt idx="13403">
                  <c:v>66.391999999999996</c:v>
                </c:pt>
                <c:pt idx="13404">
                  <c:v>66.403999999999996</c:v>
                </c:pt>
                <c:pt idx="13405">
                  <c:v>66.403999999999996</c:v>
                </c:pt>
                <c:pt idx="13406">
                  <c:v>66.403000000000006</c:v>
                </c:pt>
                <c:pt idx="13407">
                  <c:v>66.403000000000006</c:v>
                </c:pt>
                <c:pt idx="13408">
                  <c:v>66.397000000000006</c:v>
                </c:pt>
                <c:pt idx="13409">
                  <c:v>66.399000000000001</c:v>
                </c:pt>
                <c:pt idx="13410">
                  <c:v>66.399000000000001</c:v>
                </c:pt>
                <c:pt idx="13411">
                  <c:v>66.41</c:v>
                </c:pt>
                <c:pt idx="13412">
                  <c:v>66.397000000000006</c:v>
                </c:pt>
                <c:pt idx="13413">
                  <c:v>66.400999999999996</c:v>
                </c:pt>
                <c:pt idx="13414">
                  <c:v>66.400999999999996</c:v>
                </c:pt>
                <c:pt idx="13415">
                  <c:v>66.402000000000001</c:v>
                </c:pt>
                <c:pt idx="13416">
                  <c:v>66.397999999999996</c:v>
                </c:pt>
                <c:pt idx="13417">
                  <c:v>66.411000000000001</c:v>
                </c:pt>
                <c:pt idx="13418">
                  <c:v>66.408000000000001</c:v>
                </c:pt>
                <c:pt idx="13419">
                  <c:v>66.397999999999996</c:v>
                </c:pt>
                <c:pt idx="13420">
                  <c:v>66.399000000000001</c:v>
                </c:pt>
                <c:pt idx="13421">
                  <c:v>66.399000000000001</c:v>
                </c:pt>
                <c:pt idx="13422">
                  <c:v>66.411000000000001</c:v>
                </c:pt>
                <c:pt idx="13423">
                  <c:v>66.402000000000001</c:v>
                </c:pt>
                <c:pt idx="13424">
                  <c:v>66.412000000000006</c:v>
                </c:pt>
                <c:pt idx="13425">
                  <c:v>66.412000000000006</c:v>
                </c:pt>
                <c:pt idx="13426">
                  <c:v>66.400999999999996</c:v>
                </c:pt>
                <c:pt idx="13427">
                  <c:v>66.400000000000006</c:v>
                </c:pt>
                <c:pt idx="13428">
                  <c:v>66.408000000000001</c:v>
                </c:pt>
                <c:pt idx="13429">
                  <c:v>66.403999999999996</c:v>
                </c:pt>
                <c:pt idx="13430">
                  <c:v>66.403999999999996</c:v>
                </c:pt>
                <c:pt idx="13431">
                  <c:v>66.405000000000001</c:v>
                </c:pt>
                <c:pt idx="13432">
                  <c:v>66.403000000000006</c:v>
                </c:pt>
                <c:pt idx="13433">
                  <c:v>66.406999999999996</c:v>
                </c:pt>
                <c:pt idx="13434">
                  <c:v>66.406999999999996</c:v>
                </c:pt>
                <c:pt idx="13435">
                  <c:v>66.409000000000006</c:v>
                </c:pt>
                <c:pt idx="13436">
                  <c:v>66.41</c:v>
                </c:pt>
                <c:pt idx="13437">
                  <c:v>66.412999999999997</c:v>
                </c:pt>
                <c:pt idx="13438">
                  <c:v>66.403000000000006</c:v>
                </c:pt>
                <c:pt idx="13439">
                  <c:v>66.403000000000006</c:v>
                </c:pt>
                <c:pt idx="13440">
                  <c:v>66.412000000000006</c:v>
                </c:pt>
                <c:pt idx="13441">
                  <c:v>66.412999999999997</c:v>
                </c:pt>
                <c:pt idx="13442">
                  <c:v>66.409000000000006</c:v>
                </c:pt>
                <c:pt idx="13443">
                  <c:v>66.406999999999996</c:v>
                </c:pt>
                <c:pt idx="13444">
                  <c:v>66.406999999999996</c:v>
                </c:pt>
                <c:pt idx="13445">
                  <c:v>66.412000000000006</c:v>
                </c:pt>
                <c:pt idx="13446">
                  <c:v>66.408000000000001</c:v>
                </c:pt>
                <c:pt idx="13447">
                  <c:v>66.403999999999996</c:v>
                </c:pt>
                <c:pt idx="13448">
                  <c:v>66.414000000000001</c:v>
                </c:pt>
                <c:pt idx="13449">
                  <c:v>66.408000000000001</c:v>
                </c:pt>
                <c:pt idx="13450">
                  <c:v>66.418999999999997</c:v>
                </c:pt>
                <c:pt idx="13451">
                  <c:v>66.418999999999997</c:v>
                </c:pt>
                <c:pt idx="13452">
                  <c:v>66.403000000000006</c:v>
                </c:pt>
                <c:pt idx="13453">
                  <c:v>66.415000000000006</c:v>
                </c:pt>
                <c:pt idx="13454">
                  <c:v>66.415000000000006</c:v>
                </c:pt>
                <c:pt idx="13455">
                  <c:v>66.412999999999997</c:v>
                </c:pt>
                <c:pt idx="13456">
                  <c:v>66.41</c:v>
                </c:pt>
                <c:pt idx="13457">
                  <c:v>66.412999999999997</c:v>
                </c:pt>
                <c:pt idx="13458">
                  <c:v>66.42</c:v>
                </c:pt>
                <c:pt idx="13459">
                  <c:v>66.415000000000006</c:v>
                </c:pt>
                <c:pt idx="13460">
                  <c:v>66.406000000000006</c:v>
                </c:pt>
                <c:pt idx="13461">
                  <c:v>66.421999999999997</c:v>
                </c:pt>
                <c:pt idx="13462">
                  <c:v>66.421999999999997</c:v>
                </c:pt>
                <c:pt idx="13463">
                  <c:v>66.412999999999997</c:v>
                </c:pt>
                <c:pt idx="13464">
                  <c:v>66.415999999999997</c:v>
                </c:pt>
                <c:pt idx="13465">
                  <c:v>66.418000000000006</c:v>
                </c:pt>
                <c:pt idx="13466">
                  <c:v>66.411000000000001</c:v>
                </c:pt>
                <c:pt idx="13467">
                  <c:v>66.411000000000001</c:v>
                </c:pt>
                <c:pt idx="13468">
                  <c:v>66.427000000000007</c:v>
                </c:pt>
                <c:pt idx="13469">
                  <c:v>66.418999999999997</c:v>
                </c:pt>
                <c:pt idx="13470">
                  <c:v>66.412999999999997</c:v>
                </c:pt>
                <c:pt idx="13471">
                  <c:v>66.421999999999997</c:v>
                </c:pt>
                <c:pt idx="13472">
                  <c:v>66.412999999999997</c:v>
                </c:pt>
                <c:pt idx="13473">
                  <c:v>66.412999999999997</c:v>
                </c:pt>
                <c:pt idx="13474">
                  <c:v>66.412000000000006</c:v>
                </c:pt>
                <c:pt idx="13475">
                  <c:v>66.426000000000002</c:v>
                </c:pt>
                <c:pt idx="13476">
                  <c:v>66.415000000000006</c:v>
                </c:pt>
                <c:pt idx="13477">
                  <c:v>66.421999999999997</c:v>
                </c:pt>
                <c:pt idx="13478">
                  <c:v>66.421000000000006</c:v>
                </c:pt>
                <c:pt idx="13479">
                  <c:v>66.421000000000006</c:v>
                </c:pt>
                <c:pt idx="13480">
                  <c:v>66.414000000000001</c:v>
                </c:pt>
                <c:pt idx="13481">
                  <c:v>66.414000000000001</c:v>
                </c:pt>
                <c:pt idx="13482">
                  <c:v>66.427000000000007</c:v>
                </c:pt>
                <c:pt idx="13483">
                  <c:v>66.417000000000002</c:v>
                </c:pt>
                <c:pt idx="13484">
                  <c:v>66.417000000000002</c:v>
                </c:pt>
                <c:pt idx="13485">
                  <c:v>66.427999999999997</c:v>
                </c:pt>
                <c:pt idx="13486">
                  <c:v>66.421999999999997</c:v>
                </c:pt>
                <c:pt idx="13487">
                  <c:v>66.42</c:v>
                </c:pt>
                <c:pt idx="13488">
                  <c:v>66.424000000000007</c:v>
                </c:pt>
                <c:pt idx="13489">
                  <c:v>66.424000000000007</c:v>
                </c:pt>
                <c:pt idx="13490">
                  <c:v>66.418000000000006</c:v>
                </c:pt>
                <c:pt idx="13491">
                  <c:v>66.418000000000006</c:v>
                </c:pt>
                <c:pt idx="13492">
                  <c:v>66.430999999999997</c:v>
                </c:pt>
                <c:pt idx="13493">
                  <c:v>66.423000000000002</c:v>
                </c:pt>
                <c:pt idx="13494">
                  <c:v>66.432000000000002</c:v>
                </c:pt>
                <c:pt idx="13495">
                  <c:v>66.426000000000002</c:v>
                </c:pt>
                <c:pt idx="13496">
                  <c:v>66.426000000000002</c:v>
                </c:pt>
                <c:pt idx="13497">
                  <c:v>66.424000000000007</c:v>
                </c:pt>
                <c:pt idx="13498">
                  <c:v>66.424000000000007</c:v>
                </c:pt>
                <c:pt idx="13499">
                  <c:v>66.429000000000002</c:v>
                </c:pt>
                <c:pt idx="13500">
                  <c:v>66.421999999999997</c:v>
                </c:pt>
                <c:pt idx="13501">
                  <c:v>66.421999999999997</c:v>
                </c:pt>
                <c:pt idx="13502">
                  <c:v>66.417000000000002</c:v>
                </c:pt>
                <c:pt idx="13503">
                  <c:v>66.418999999999997</c:v>
                </c:pt>
                <c:pt idx="13504">
                  <c:v>66.433999999999997</c:v>
                </c:pt>
                <c:pt idx="13505">
                  <c:v>66.432000000000002</c:v>
                </c:pt>
                <c:pt idx="13506">
                  <c:v>66.432000000000002</c:v>
                </c:pt>
                <c:pt idx="13507">
                  <c:v>66.424999999999997</c:v>
                </c:pt>
                <c:pt idx="13508">
                  <c:v>66.430999999999997</c:v>
                </c:pt>
                <c:pt idx="13509">
                  <c:v>66.430000000000007</c:v>
                </c:pt>
                <c:pt idx="13510">
                  <c:v>66.430000000000007</c:v>
                </c:pt>
                <c:pt idx="13511">
                  <c:v>66.426000000000002</c:v>
                </c:pt>
                <c:pt idx="13512">
                  <c:v>66.426000000000002</c:v>
                </c:pt>
                <c:pt idx="13513">
                  <c:v>66.429000000000002</c:v>
                </c:pt>
                <c:pt idx="13514">
                  <c:v>66.44</c:v>
                </c:pt>
                <c:pt idx="13515">
                  <c:v>66.44</c:v>
                </c:pt>
                <c:pt idx="13516">
                  <c:v>66.433999999999997</c:v>
                </c:pt>
                <c:pt idx="13517">
                  <c:v>66.435000000000002</c:v>
                </c:pt>
                <c:pt idx="13518">
                  <c:v>66.435000000000002</c:v>
                </c:pt>
                <c:pt idx="13519">
                  <c:v>66.432000000000002</c:v>
                </c:pt>
                <c:pt idx="13520">
                  <c:v>66.429000000000002</c:v>
                </c:pt>
                <c:pt idx="13521">
                  <c:v>66.433999999999997</c:v>
                </c:pt>
                <c:pt idx="13522">
                  <c:v>66.430000000000007</c:v>
                </c:pt>
                <c:pt idx="13523">
                  <c:v>66.430000000000007</c:v>
                </c:pt>
                <c:pt idx="13524">
                  <c:v>66.435000000000002</c:v>
                </c:pt>
                <c:pt idx="13525">
                  <c:v>66.436999999999998</c:v>
                </c:pt>
                <c:pt idx="13526">
                  <c:v>66.436999999999998</c:v>
                </c:pt>
                <c:pt idx="13527">
                  <c:v>66.424000000000007</c:v>
                </c:pt>
                <c:pt idx="13528">
                  <c:v>66.436000000000007</c:v>
                </c:pt>
                <c:pt idx="13529">
                  <c:v>66.433999999999997</c:v>
                </c:pt>
                <c:pt idx="13530">
                  <c:v>66.433000000000007</c:v>
                </c:pt>
                <c:pt idx="13531">
                  <c:v>66.433000000000007</c:v>
                </c:pt>
                <c:pt idx="13532">
                  <c:v>66.436999999999998</c:v>
                </c:pt>
                <c:pt idx="13533">
                  <c:v>66.435000000000002</c:v>
                </c:pt>
                <c:pt idx="13534">
                  <c:v>66.441000000000003</c:v>
                </c:pt>
                <c:pt idx="13535">
                  <c:v>66.441000000000003</c:v>
                </c:pt>
                <c:pt idx="13536">
                  <c:v>66.429000000000002</c:v>
                </c:pt>
                <c:pt idx="13537">
                  <c:v>66.429000000000002</c:v>
                </c:pt>
                <c:pt idx="13538">
                  <c:v>66.441999999999993</c:v>
                </c:pt>
                <c:pt idx="13539">
                  <c:v>66.436000000000007</c:v>
                </c:pt>
                <c:pt idx="13540">
                  <c:v>66.433000000000007</c:v>
                </c:pt>
                <c:pt idx="13541">
                  <c:v>66.433000000000007</c:v>
                </c:pt>
                <c:pt idx="13542">
                  <c:v>66.436000000000007</c:v>
                </c:pt>
                <c:pt idx="13543">
                  <c:v>66.436000000000007</c:v>
                </c:pt>
                <c:pt idx="13544">
                  <c:v>66.433999999999997</c:v>
                </c:pt>
                <c:pt idx="13545">
                  <c:v>66.433999999999997</c:v>
                </c:pt>
                <c:pt idx="13546">
                  <c:v>66.444000000000003</c:v>
                </c:pt>
                <c:pt idx="13547">
                  <c:v>66.441000000000003</c:v>
                </c:pt>
                <c:pt idx="13548">
                  <c:v>66.442999999999998</c:v>
                </c:pt>
                <c:pt idx="13549">
                  <c:v>66.442999999999998</c:v>
                </c:pt>
                <c:pt idx="13550">
                  <c:v>66.447000000000003</c:v>
                </c:pt>
                <c:pt idx="13551">
                  <c:v>66.447000000000003</c:v>
                </c:pt>
                <c:pt idx="13552">
                  <c:v>66.441000000000003</c:v>
                </c:pt>
                <c:pt idx="13553">
                  <c:v>66.438000000000002</c:v>
                </c:pt>
                <c:pt idx="13554">
                  <c:v>66.451999999999998</c:v>
                </c:pt>
                <c:pt idx="13555">
                  <c:v>66.438999999999993</c:v>
                </c:pt>
                <c:pt idx="13556">
                  <c:v>66.442999999999998</c:v>
                </c:pt>
                <c:pt idx="13557">
                  <c:v>66.444000000000003</c:v>
                </c:pt>
                <c:pt idx="13558">
                  <c:v>66.444000000000003</c:v>
                </c:pt>
                <c:pt idx="13559">
                  <c:v>66.441999999999993</c:v>
                </c:pt>
                <c:pt idx="13560">
                  <c:v>66.442999999999998</c:v>
                </c:pt>
                <c:pt idx="13561">
                  <c:v>66.444999999999993</c:v>
                </c:pt>
                <c:pt idx="13562">
                  <c:v>66.456999999999994</c:v>
                </c:pt>
                <c:pt idx="13563">
                  <c:v>66.456999999999994</c:v>
                </c:pt>
                <c:pt idx="13564">
                  <c:v>66.444000000000003</c:v>
                </c:pt>
                <c:pt idx="13565">
                  <c:v>66.448999999999998</c:v>
                </c:pt>
                <c:pt idx="13566">
                  <c:v>66.442999999999998</c:v>
                </c:pt>
                <c:pt idx="13567">
                  <c:v>66.448999999999998</c:v>
                </c:pt>
                <c:pt idx="13568">
                  <c:v>66.447999999999993</c:v>
                </c:pt>
                <c:pt idx="13569">
                  <c:v>66.447999999999993</c:v>
                </c:pt>
                <c:pt idx="13570">
                  <c:v>66.447999999999993</c:v>
                </c:pt>
                <c:pt idx="13571">
                  <c:v>66.45</c:v>
                </c:pt>
                <c:pt idx="13572">
                  <c:v>66.45</c:v>
                </c:pt>
                <c:pt idx="13573">
                  <c:v>66.447000000000003</c:v>
                </c:pt>
                <c:pt idx="13574">
                  <c:v>66.445999999999998</c:v>
                </c:pt>
                <c:pt idx="13575">
                  <c:v>66.450999999999993</c:v>
                </c:pt>
                <c:pt idx="13576">
                  <c:v>66.444999999999993</c:v>
                </c:pt>
                <c:pt idx="13577">
                  <c:v>66.441999999999993</c:v>
                </c:pt>
                <c:pt idx="13578">
                  <c:v>66.457999999999998</c:v>
                </c:pt>
                <c:pt idx="13579">
                  <c:v>66.457999999999998</c:v>
                </c:pt>
                <c:pt idx="13580">
                  <c:v>66.447999999999993</c:v>
                </c:pt>
                <c:pt idx="13581">
                  <c:v>66.456000000000003</c:v>
                </c:pt>
                <c:pt idx="13582">
                  <c:v>66.451999999999998</c:v>
                </c:pt>
                <c:pt idx="13583">
                  <c:v>66.44</c:v>
                </c:pt>
                <c:pt idx="13584">
                  <c:v>66.448999999999998</c:v>
                </c:pt>
                <c:pt idx="13585">
                  <c:v>66.453999999999994</c:v>
                </c:pt>
                <c:pt idx="13586">
                  <c:v>66.453999999999994</c:v>
                </c:pt>
                <c:pt idx="13587">
                  <c:v>66.451999999999998</c:v>
                </c:pt>
                <c:pt idx="13588">
                  <c:v>66.444999999999993</c:v>
                </c:pt>
                <c:pt idx="13589">
                  <c:v>66.456000000000003</c:v>
                </c:pt>
                <c:pt idx="13590">
                  <c:v>66.453999999999994</c:v>
                </c:pt>
                <c:pt idx="13591">
                  <c:v>66.445999999999998</c:v>
                </c:pt>
                <c:pt idx="13592">
                  <c:v>66.456000000000003</c:v>
                </c:pt>
                <c:pt idx="13593">
                  <c:v>66.447999999999993</c:v>
                </c:pt>
                <c:pt idx="13594">
                  <c:v>66.450999999999993</c:v>
                </c:pt>
                <c:pt idx="13595">
                  <c:v>66.459999999999994</c:v>
                </c:pt>
                <c:pt idx="13596">
                  <c:v>66.45</c:v>
                </c:pt>
                <c:pt idx="13597">
                  <c:v>66.451999999999998</c:v>
                </c:pt>
                <c:pt idx="13598">
                  <c:v>66.451999999999998</c:v>
                </c:pt>
                <c:pt idx="13599">
                  <c:v>66.465000000000003</c:v>
                </c:pt>
                <c:pt idx="13600">
                  <c:v>66.466999999999999</c:v>
                </c:pt>
                <c:pt idx="13601">
                  <c:v>66.451999999999998</c:v>
                </c:pt>
                <c:pt idx="13602">
                  <c:v>66.453999999999994</c:v>
                </c:pt>
                <c:pt idx="13603">
                  <c:v>66.453999999999994</c:v>
                </c:pt>
                <c:pt idx="13604">
                  <c:v>66.447999999999993</c:v>
                </c:pt>
                <c:pt idx="13605">
                  <c:v>66.462000000000003</c:v>
                </c:pt>
                <c:pt idx="13606">
                  <c:v>66.462000000000003</c:v>
                </c:pt>
                <c:pt idx="13607">
                  <c:v>66.457999999999998</c:v>
                </c:pt>
                <c:pt idx="13608">
                  <c:v>66.448999999999998</c:v>
                </c:pt>
                <c:pt idx="13609">
                  <c:v>66.465999999999994</c:v>
                </c:pt>
                <c:pt idx="13610">
                  <c:v>66.456999999999994</c:v>
                </c:pt>
                <c:pt idx="13611">
                  <c:v>66.456999999999994</c:v>
                </c:pt>
                <c:pt idx="13612">
                  <c:v>66.466999999999999</c:v>
                </c:pt>
                <c:pt idx="13613">
                  <c:v>66.462000000000003</c:v>
                </c:pt>
                <c:pt idx="13614">
                  <c:v>66.447999999999993</c:v>
                </c:pt>
                <c:pt idx="13615">
                  <c:v>66.463999999999999</c:v>
                </c:pt>
                <c:pt idx="13616">
                  <c:v>66.459999999999994</c:v>
                </c:pt>
                <c:pt idx="13617">
                  <c:v>66.460999999999999</c:v>
                </c:pt>
                <c:pt idx="13618">
                  <c:v>66.462999999999994</c:v>
                </c:pt>
                <c:pt idx="13619">
                  <c:v>66.466999999999999</c:v>
                </c:pt>
                <c:pt idx="13620">
                  <c:v>66.466999999999999</c:v>
                </c:pt>
                <c:pt idx="13621">
                  <c:v>66.463999999999999</c:v>
                </c:pt>
                <c:pt idx="13622">
                  <c:v>66.463999999999999</c:v>
                </c:pt>
                <c:pt idx="13623">
                  <c:v>66.468000000000004</c:v>
                </c:pt>
                <c:pt idx="13624">
                  <c:v>66.448999999999998</c:v>
                </c:pt>
                <c:pt idx="13625">
                  <c:v>66.448999999999998</c:v>
                </c:pt>
                <c:pt idx="13626">
                  <c:v>66.460999999999999</c:v>
                </c:pt>
                <c:pt idx="13627">
                  <c:v>66.453000000000003</c:v>
                </c:pt>
                <c:pt idx="13628">
                  <c:v>66.466999999999999</c:v>
                </c:pt>
                <c:pt idx="13629">
                  <c:v>66.465999999999994</c:v>
                </c:pt>
                <c:pt idx="13630">
                  <c:v>66.465999999999994</c:v>
                </c:pt>
                <c:pt idx="13631">
                  <c:v>66.465999999999994</c:v>
                </c:pt>
                <c:pt idx="13632">
                  <c:v>66.475999999999999</c:v>
                </c:pt>
                <c:pt idx="13633">
                  <c:v>66.463999999999999</c:v>
                </c:pt>
                <c:pt idx="13634">
                  <c:v>66.462999999999994</c:v>
                </c:pt>
                <c:pt idx="13635">
                  <c:v>66.465999999999994</c:v>
                </c:pt>
                <c:pt idx="13636">
                  <c:v>66.468000000000004</c:v>
                </c:pt>
                <c:pt idx="13637">
                  <c:v>66.460999999999999</c:v>
                </c:pt>
                <c:pt idx="13638">
                  <c:v>66.471000000000004</c:v>
                </c:pt>
                <c:pt idx="13639">
                  <c:v>66.471000000000004</c:v>
                </c:pt>
                <c:pt idx="13640">
                  <c:v>66.47</c:v>
                </c:pt>
                <c:pt idx="13641">
                  <c:v>66.460999999999999</c:v>
                </c:pt>
                <c:pt idx="13642">
                  <c:v>66.466999999999999</c:v>
                </c:pt>
                <c:pt idx="13643">
                  <c:v>66.456999999999994</c:v>
                </c:pt>
                <c:pt idx="13644">
                  <c:v>66.47</c:v>
                </c:pt>
                <c:pt idx="13645">
                  <c:v>66.472999999999999</c:v>
                </c:pt>
                <c:pt idx="13646">
                  <c:v>66.472999999999999</c:v>
                </c:pt>
                <c:pt idx="13647">
                  <c:v>66.471999999999994</c:v>
                </c:pt>
                <c:pt idx="13648">
                  <c:v>66.468000000000004</c:v>
                </c:pt>
                <c:pt idx="13649">
                  <c:v>66.477999999999994</c:v>
                </c:pt>
                <c:pt idx="13650">
                  <c:v>66.475999999999999</c:v>
                </c:pt>
                <c:pt idx="13651">
                  <c:v>66.465000000000003</c:v>
                </c:pt>
                <c:pt idx="13652">
                  <c:v>66.472999999999999</c:v>
                </c:pt>
                <c:pt idx="13653">
                  <c:v>66.466999999999999</c:v>
                </c:pt>
                <c:pt idx="13654">
                  <c:v>66.468000000000004</c:v>
                </c:pt>
                <c:pt idx="13655">
                  <c:v>66.468000000000004</c:v>
                </c:pt>
                <c:pt idx="13656">
                  <c:v>66.465999999999994</c:v>
                </c:pt>
                <c:pt idx="13657">
                  <c:v>66.465000000000003</c:v>
                </c:pt>
                <c:pt idx="13658">
                  <c:v>66.472999999999999</c:v>
                </c:pt>
                <c:pt idx="13659">
                  <c:v>66.472999999999999</c:v>
                </c:pt>
                <c:pt idx="13660">
                  <c:v>66.471000000000004</c:v>
                </c:pt>
                <c:pt idx="13661">
                  <c:v>66.462999999999994</c:v>
                </c:pt>
                <c:pt idx="13662">
                  <c:v>66.481999999999999</c:v>
                </c:pt>
                <c:pt idx="13663">
                  <c:v>66.477000000000004</c:v>
                </c:pt>
                <c:pt idx="13664">
                  <c:v>66.477000000000004</c:v>
                </c:pt>
                <c:pt idx="13665">
                  <c:v>66.477000000000004</c:v>
                </c:pt>
                <c:pt idx="13666">
                  <c:v>66.477000000000004</c:v>
                </c:pt>
                <c:pt idx="13667">
                  <c:v>66.471000000000004</c:v>
                </c:pt>
                <c:pt idx="13668">
                  <c:v>66.471000000000004</c:v>
                </c:pt>
                <c:pt idx="13669">
                  <c:v>66.480999999999995</c:v>
                </c:pt>
                <c:pt idx="13670">
                  <c:v>66.48</c:v>
                </c:pt>
                <c:pt idx="13671">
                  <c:v>66.468999999999994</c:v>
                </c:pt>
                <c:pt idx="13672">
                  <c:v>66.468999999999994</c:v>
                </c:pt>
                <c:pt idx="13673">
                  <c:v>66.480999999999995</c:v>
                </c:pt>
                <c:pt idx="13674">
                  <c:v>66.474000000000004</c:v>
                </c:pt>
                <c:pt idx="13675">
                  <c:v>66.480999999999995</c:v>
                </c:pt>
                <c:pt idx="13676">
                  <c:v>66.481999999999999</c:v>
                </c:pt>
                <c:pt idx="13677">
                  <c:v>66.481999999999999</c:v>
                </c:pt>
                <c:pt idx="13678">
                  <c:v>66.47</c:v>
                </c:pt>
                <c:pt idx="13679">
                  <c:v>66.483999999999995</c:v>
                </c:pt>
                <c:pt idx="13680">
                  <c:v>66.474000000000004</c:v>
                </c:pt>
                <c:pt idx="13681">
                  <c:v>66.475999999999999</c:v>
                </c:pt>
                <c:pt idx="13682">
                  <c:v>66.483999999999995</c:v>
                </c:pt>
                <c:pt idx="13683">
                  <c:v>66.483999999999995</c:v>
                </c:pt>
                <c:pt idx="13684">
                  <c:v>66.480999999999995</c:v>
                </c:pt>
                <c:pt idx="13685">
                  <c:v>66.472999999999999</c:v>
                </c:pt>
                <c:pt idx="13686">
                  <c:v>66.492999999999995</c:v>
                </c:pt>
                <c:pt idx="13687">
                  <c:v>66.477000000000004</c:v>
                </c:pt>
                <c:pt idx="13688">
                  <c:v>66.474999999999994</c:v>
                </c:pt>
                <c:pt idx="13689">
                  <c:v>66.486000000000004</c:v>
                </c:pt>
                <c:pt idx="13690">
                  <c:v>66.486000000000004</c:v>
                </c:pt>
                <c:pt idx="13691">
                  <c:v>66.475999999999999</c:v>
                </c:pt>
                <c:pt idx="13692">
                  <c:v>66.478999999999999</c:v>
                </c:pt>
                <c:pt idx="13693">
                  <c:v>66.484999999999999</c:v>
                </c:pt>
                <c:pt idx="13694">
                  <c:v>66.471999999999994</c:v>
                </c:pt>
                <c:pt idx="13695">
                  <c:v>66.488</c:v>
                </c:pt>
                <c:pt idx="13696">
                  <c:v>66.489999999999995</c:v>
                </c:pt>
                <c:pt idx="13697">
                  <c:v>66.489999999999995</c:v>
                </c:pt>
                <c:pt idx="13698">
                  <c:v>66.480999999999995</c:v>
                </c:pt>
                <c:pt idx="13699">
                  <c:v>66.474999999999994</c:v>
                </c:pt>
                <c:pt idx="13700">
                  <c:v>66.481999999999999</c:v>
                </c:pt>
                <c:pt idx="13701">
                  <c:v>66.484999999999999</c:v>
                </c:pt>
                <c:pt idx="13702">
                  <c:v>66.492999999999995</c:v>
                </c:pt>
                <c:pt idx="13703">
                  <c:v>66.477999999999994</c:v>
                </c:pt>
                <c:pt idx="13704">
                  <c:v>66.477999999999994</c:v>
                </c:pt>
                <c:pt idx="13705">
                  <c:v>66.477000000000004</c:v>
                </c:pt>
                <c:pt idx="13706">
                  <c:v>66.498000000000005</c:v>
                </c:pt>
                <c:pt idx="13707">
                  <c:v>66.483999999999995</c:v>
                </c:pt>
                <c:pt idx="13708">
                  <c:v>66.489999999999995</c:v>
                </c:pt>
                <c:pt idx="13709">
                  <c:v>66.489999999999995</c:v>
                </c:pt>
                <c:pt idx="13710">
                  <c:v>66.486999999999995</c:v>
                </c:pt>
                <c:pt idx="13711">
                  <c:v>66.484999999999999</c:v>
                </c:pt>
                <c:pt idx="13712">
                  <c:v>66.48</c:v>
                </c:pt>
                <c:pt idx="13713">
                  <c:v>66.489999999999995</c:v>
                </c:pt>
                <c:pt idx="13714">
                  <c:v>66.477999999999994</c:v>
                </c:pt>
                <c:pt idx="13715">
                  <c:v>66.483000000000004</c:v>
                </c:pt>
                <c:pt idx="13716">
                  <c:v>66.483000000000004</c:v>
                </c:pt>
                <c:pt idx="13717">
                  <c:v>66.486999999999995</c:v>
                </c:pt>
                <c:pt idx="13718">
                  <c:v>66.477999999999994</c:v>
                </c:pt>
                <c:pt idx="13719">
                  <c:v>66.491</c:v>
                </c:pt>
                <c:pt idx="13720">
                  <c:v>66.486999999999995</c:v>
                </c:pt>
                <c:pt idx="13721">
                  <c:v>66.477000000000004</c:v>
                </c:pt>
                <c:pt idx="13722">
                  <c:v>66.495000000000005</c:v>
                </c:pt>
                <c:pt idx="13723">
                  <c:v>66.495000000000005</c:v>
                </c:pt>
                <c:pt idx="13724">
                  <c:v>66.475999999999999</c:v>
                </c:pt>
                <c:pt idx="13725">
                  <c:v>66.484999999999999</c:v>
                </c:pt>
                <c:pt idx="13726">
                  <c:v>66.488</c:v>
                </c:pt>
                <c:pt idx="13727">
                  <c:v>66.488</c:v>
                </c:pt>
                <c:pt idx="13728">
                  <c:v>66.495000000000005</c:v>
                </c:pt>
                <c:pt idx="13729">
                  <c:v>66.492999999999995</c:v>
                </c:pt>
                <c:pt idx="13730">
                  <c:v>66.492000000000004</c:v>
                </c:pt>
                <c:pt idx="13731">
                  <c:v>66.492000000000004</c:v>
                </c:pt>
                <c:pt idx="13732">
                  <c:v>66.489999999999995</c:v>
                </c:pt>
                <c:pt idx="13733">
                  <c:v>66.495000000000005</c:v>
                </c:pt>
                <c:pt idx="13734">
                  <c:v>66.495000000000005</c:v>
                </c:pt>
                <c:pt idx="13735">
                  <c:v>66.489999999999995</c:v>
                </c:pt>
                <c:pt idx="13736">
                  <c:v>66.491</c:v>
                </c:pt>
                <c:pt idx="13737">
                  <c:v>66.497</c:v>
                </c:pt>
                <c:pt idx="13738">
                  <c:v>66.497</c:v>
                </c:pt>
                <c:pt idx="13739">
                  <c:v>66.488</c:v>
                </c:pt>
                <c:pt idx="13740">
                  <c:v>66.489000000000004</c:v>
                </c:pt>
                <c:pt idx="13741">
                  <c:v>66.489000000000004</c:v>
                </c:pt>
                <c:pt idx="13742">
                  <c:v>66.491</c:v>
                </c:pt>
                <c:pt idx="13743">
                  <c:v>66.498999999999995</c:v>
                </c:pt>
                <c:pt idx="13744">
                  <c:v>66.492000000000004</c:v>
                </c:pt>
                <c:pt idx="13745">
                  <c:v>66.492000000000004</c:v>
                </c:pt>
                <c:pt idx="13746">
                  <c:v>66.492000000000004</c:v>
                </c:pt>
                <c:pt idx="13747">
                  <c:v>66.501000000000005</c:v>
                </c:pt>
                <c:pt idx="13748">
                  <c:v>66.501000000000005</c:v>
                </c:pt>
                <c:pt idx="13749">
                  <c:v>66.498999999999995</c:v>
                </c:pt>
                <c:pt idx="13750">
                  <c:v>66.498999999999995</c:v>
                </c:pt>
                <c:pt idx="13751">
                  <c:v>66.495999999999995</c:v>
                </c:pt>
                <c:pt idx="13752">
                  <c:v>66.495999999999995</c:v>
                </c:pt>
                <c:pt idx="13753">
                  <c:v>66.497</c:v>
                </c:pt>
                <c:pt idx="13754">
                  <c:v>66.489999999999995</c:v>
                </c:pt>
                <c:pt idx="13755">
                  <c:v>66.494</c:v>
                </c:pt>
                <c:pt idx="13756">
                  <c:v>66.503</c:v>
                </c:pt>
                <c:pt idx="13757">
                  <c:v>66.503</c:v>
                </c:pt>
                <c:pt idx="13758">
                  <c:v>66.501000000000005</c:v>
                </c:pt>
                <c:pt idx="13759">
                  <c:v>66.498999999999995</c:v>
                </c:pt>
                <c:pt idx="13760">
                  <c:v>66.498999999999995</c:v>
                </c:pt>
                <c:pt idx="13761">
                  <c:v>66.495000000000005</c:v>
                </c:pt>
                <c:pt idx="13762">
                  <c:v>66.498999999999995</c:v>
                </c:pt>
                <c:pt idx="13763">
                  <c:v>66.5</c:v>
                </c:pt>
                <c:pt idx="13764">
                  <c:v>66.5</c:v>
                </c:pt>
                <c:pt idx="13765">
                  <c:v>66.494</c:v>
                </c:pt>
                <c:pt idx="13766">
                  <c:v>66.5</c:v>
                </c:pt>
                <c:pt idx="13767">
                  <c:v>66.497</c:v>
                </c:pt>
                <c:pt idx="13768">
                  <c:v>66.5</c:v>
                </c:pt>
                <c:pt idx="13769">
                  <c:v>66.503</c:v>
                </c:pt>
                <c:pt idx="13770">
                  <c:v>66.503</c:v>
                </c:pt>
                <c:pt idx="13771">
                  <c:v>66.509</c:v>
                </c:pt>
                <c:pt idx="13772">
                  <c:v>66.507000000000005</c:v>
                </c:pt>
                <c:pt idx="13773">
                  <c:v>66.501999999999995</c:v>
                </c:pt>
                <c:pt idx="13774">
                  <c:v>66.501999999999995</c:v>
                </c:pt>
                <c:pt idx="13775">
                  <c:v>66.503</c:v>
                </c:pt>
                <c:pt idx="13776">
                  <c:v>66.503</c:v>
                </c:pt>
                <c:pt idx="13777">
                  <c:v>66.507000000000005</c:v>
                </c:pt>
                <c:pt idx="13778">
                  <c:v>66.516999999999996</c:v>
                </c:pt>
                <c:pt idx="13779">
                  <c:v>66.498999999999995</c:v>
                </c:pt>
                <c:pt idx="13780">
                  <c:v>66.495999999999995</c:v>
                </c:pt>
                <c:pt idx="13781">
                  <c:v>66.501000000000005</c:v>
                </c:pt>
                <c:pt idx="13782">
                  <c:v>66.501000000000005</c:v>
                </c:pt>
                <c:pt idx="13783">
                  <c:v>66.504000000000005</c:v>
                </c:pt>
                <c:pt idx="13784">
                  <c:v>66.503</c:v>
                </c:pt>
                <c:pt idx="13785">
                  <c:v>66.503</c:v>
                </c:pt>
                <c:pt idx="13786">
                  <c:v>66.503</c:v>
                </c:pt>
                <c:pt idx="13787">
                  <c:v>66.494</c:v>
                </c:pt>
                <c:pt idx="13788">
                  <c:v>66.494</c:v>
                </c:pt>
                <c:pt idx="13789">
                  <c:v>66.501999999999995</c:v>
                </c:pt>
                <c:pt idx="13790">
                  <c:v>66.506</c:v>
                </c:pt>
                <c:pt idx="13791">
                  <c:v>66.501000000000005</c:v>
                </c:pt>
                <c:pt idx="13792">
                  <c:v>66.510999999999996</c:v>
                </c:pt>
                <c:pt idx="13793">
                  <c:v>66.5</c:v>
                </c:pt>
                <c:pt idx="13794">
                  <c:v>66.504000000000005</c:v>
                </c:pt>
                <c:pt idx="13795">
                  <c:v>66.504000000000005</c:v>
                </c:pt>
                <c:pt idx="13796">
                  <c:v>66.501999999999995</c:v>
                </c:pt>
                <c:pt idx="13797">
                  <c:v>66.510999999999996</c:v>
                </c:pt>
                <c:pt idx="13798">
                  <c:v>66.498999999999995</c:v>
                </c:pt>
                <c:pt idx="13799">
                  <c:v>66.498999999999995</c:v>
                </c:pt>
                <c:pt idx="13800">
                  <c:v>66.507999999999996</c:v>
                </c:pt>
                <c:pt idx="13801">
                  <c:v>66.504000000000005</c:v>
                </c:pt>
                <c:pt idx="13802">
                  <c:v>66.503</c:v>
                </c:pt>
                <c:pt idx="13803">
                  <c:v>66.512</c:v>
                </c:pt>
                <c:pt idx="13804">
                  <c:v>66.504000000000005</c:v>
                </c:pt>
                <c:pt idx="13805">
                  <c:v>66.504000000000005</c:v>
                </c:pt>
                <c:pt idx="13806">
                  <c:v>66.507000000000005</c:v>
                </c:pt>
                <c:pt idx="13807">
                  <c:v>66.506</c:v>
                </c:pt>
                <c:pt idx="13808">
                  <c:v>66.512</c:v>
                </c:pt>
                <c:pt idx="13809">
                  <c:v>66.518000000000001</c:v>
                </c:pt>
                <c:pt idx="13810">
                  <c:v>66.515000000000001</c:v>
                </c:pt>
                <c:pt idx="13811">
                  <c:v>66.515000000000001</c:v>
                </c:pt>
                <c:pt idx="13812">
                  <c:v>66.513000000000005</c:v>
                </c:pt>
                <c:pt idx="13813">
                  <c:v>66.519000000000005</c:v>
                </c:pt>
                <c:pt idx="13814">
                  <c:v>66.513000000000005</c:v>
                </c:pt>
                <c:pt idx="13815">
                  <c:v>66.513000000000005</c:v>
                </c:pt>
                <c:pt idx="13816">
                  <c:v>66.516999999999996</c:v>
                </c:pt>
                <c:pt idx="13817">
                  <c:v>66.516999999999996</c:v>
                </c:pt>
                <c:pt idx="13818">
                  <c:v>66.510999999999996</c:v>
                </c:pt>
                <c:pt idx="13819">
                  <c:v>66.510999999999996</c:v>
                </c:pt>
                <c:pt idx="13820">
                  <c:v>66.52</c:v>
                </c:pt>
                <c:pt idx="13821">
                  <c:v>66.513000000000005</c:v>
                </c:pt>
                <c:pt idx="13822">
                  <c:v>66.512</c:v>
                </c:pt>
                <c:pt idx="13823">
                  <c:v>66.512</c:v>
                </c:pt>
                <c:pt idx="13824">
                  <c:v>66.52</c:v>
                </c:pt>
                <c:pt idx="13825">
                  <c:v>66.507000000000005</c:v>
                </c:pt>
                <c:pt idx="13826">
                  <c:v>66.522000000000006</c:v>
                </c:pt>
                <c:pt idx="13827">
                  <c:v>66.524000000000001</c:v>
                </c:pt>
                <c:pt idx="13828">
                  <c:v>66.513999999999996</c:v>
                </c:pt>
                <c:pt idx="13829">
                  <c:v>66.513999999999996</c:v>
                </c:pt>
                <c:pt idx="13830">
                  <c:v>66.513999999999996</c:v>
                </c:pt>
                <c:pt idx="13831">
                  <c:v>66.518000000000001</c:v>
                </c:pt>
                <c:pt idx="13832">
                  <c:v>66.518000000000001</c:v>
                </c:pt>
                <c:pt idx="13833">
                  <c:v>66.522999999999996</c:v>
                </c:pt>
                <c:pt idx="13834">
                  <c:v>66.522000000000006</c:v>
                </c:pt>
                <c:pt idx="13835">
                  <c:v>66.516999999999996</c:v>
                </c:pt>
                <c:pt idx="13836">
                  <c:v>66.525000000000006</c:v>
                </c:pt>
                <c:pt idx="13837">
                  <c:v>66.525000000000006</c:v>
                </c:pt>
                <c:pt idx="13838">
                  <c:v>66.524000000000001</c:v>
                </c:pt>
                <c:pt idx="13839">
                  <c:v>66.52</c:v>
                </c:pt>
                <c:pt idx="13840">
                  <c:v>66.525000000000006</c:v>
                </c:pt>
                <c:pt idx="13841">
                  <c:v>66.518000000000001</c:v>
                </c:pt>
                <c:pt idx="13842">
                  <c:v>66.518000000000001</c:v>
                </c:pt>
                <c:pt idx="13843">
                  <c:v>66.513999999999996</c:v>
                </c:pt>
                <c:pt idx="13844">
                  <c:v>66.518000000000001</c:v>
                </c:pt>
                <c:pt idx="13845">
                  <c:v>66.516000000000005</c:v>
                </c:pt>
                <c:pt idx="13846">
                  <c:v>66.516000000000005</c:v>
                </c:pt>
                <c:pt idx="13847">
                  <c:v>66.519000000000005</c:v>
                </c:pt>
                <c:pt idx="13848">
                  <c:v>66.522999999999996</c:v>
                </c:pt>
                <c:pt idx="13849">
                  <c:v>66.524000000000001</c:v>
                </c:pt>
                <c:pt idx="13850">
                  <c:v>66.528000000000006</c:v>
                </c:pt>
                <c:pt idx="13851">
                  <c:v>66.52</c:v>
                </c:pt>
                <c:pt idx="13852">
                  <c:v>66.512</c:v>
                </c:pt>
                <c:pt idx="13853">
                  <c:v>66.528000000000006</c:v>
                </c:pt>
                <c:pt idx="13854">
                  <c:v>66.528000000000006</c:v>
                </c:pt>
                <c:pt idx="13855">
                  <c:v>66.522999999999996</c:v>
                </c:pt>
                <c:pt idx="13856">
                  <c:v>66.525000000000006</c:v>
                </c:pt>
                <c:pt idx="13857">
                  <c:v>66.525000000000006</c:v>
                </c:pt>
                <c:pt idx="13858">
                  <c:v>66.525999999999996</c:v>
                </c:pt>
                <c:pt idx="13859">
                  <c:v>66.524000000000001</c:v>
                </c:pt>
                <c:pt idx="13860">
                  <c:v>66.527000000000001</c:v>
                </c:pt>
                <c:pt idx="13861">
                  <c:v>66.522000000000006</c:v>
                </c:pt>
                <c:pt idx="13862">
                  <c:v>66.522999999999996</c:v>
                </c:pt>
                <c:pt idx="13863">
                  <c:v>66.522999999999996</c:v>
                </c:pt>
                <c:pt idx="13864">
                  <c:v>66.527000000000001</c:v>
                </c:pt>
                <c:pt idx="13865">
                  <c:v>66.527000000000001</c:v>
                </c:pt>
                <c:pt idx="13866">
                  <c:v>66.512</c:v>
                </c:pt>
                <c:pt idx="13867">
                  <c:v>66.527000000000001</c:v>
                </c:pt>
                <c:pt idx="13868">
                  <c:v>66.524000000000001</c:v>
                </c:pt>
                <c:pt idx="13869">
                  <c:v>66.53</c:v>
                </c:pt>
                <c:pt idx="13870">
                  <c:v>66.528000000000006</c:v>
                </c:pt>
                <c:pt idx="13871">
                  <c:v>66.528000000000006</c:v>
                </c:pt>
                <c:pt idx="13872">
                  <c:v>66.531000000000006</c:v>
                </c:pt>
                <c:pt idx="13873">
                  <c:v>66.525999999999996</c:v>
                </c:pt>
                <c:pt idx="13874">
                  <c:v>66.531999999999996</c:v>
                </c:pt>
                <c:pt idx="13875">
                  <c:v>66.525999999999996</c:v>
                </c:pt>
                <c:pt idx="13876">
                  <c:v>66.528999999999996</c:v>
                </c:pt>
                <c:pt idx="13877">
                  <c:v>66.527000000000001</c:v>
                </c:pt>
                <c:pt idx="13878">
                  <c:v>66.527000000000001</c:v>
                </c:pt>
                <c:pt idx="13879">
                  <c:v>66.524000000000001</c:v>
                </c:pt>
                <c:pt idx="13880">
                  <c:v>66.525999999999996</c:v>
                </c:pt>
                <c:pt idx="13881">
                  <c:v>66.524000000000001</c:v>
                </c:pt>
                <c:pt idx="13882">
                  <c:v>66.52</c:v>
                </c:pt>
                <c:pt idx="13883">
                  <c:v>66.531000000000006</c:v>
                </c:pt>
                <c:pt idx="13884">
                  <c:v>66.528999999999996</c:v>
                </c:pt>
                <c:pt idx="13885">
                  <c:v>66.524000000000001</c:v>
                </c:pt>
                <c:pt idx="13886">
                  <c:v>66.524000000000001</c:v>
                </c:pt>
                <c:pt idx="13887">
                  <c:v>66.53</c:v>
                </c:pt>
                <c:pt idx="13888">
                  <c:v>66.525000000000006</c:v>
                </c:pt>
                <c:pt idx="13889">
                  <c:v>66.528000000000006</c:v>
                </c:pt>
                <c:pt idx="13890">
                  <c:v>66.528000000000006</c:v>
                </c:pt>
                <c:pt idx="13891">
                  <c:v>66.533000000000001</c:v>
                </c:pt>
                <c:pt idx="13892">
                  <c:v>66.536000000000001</c:v>
                </c:pt>
                <c:pt idx="13893">
                  <c:v>66.536000000000001</c:v>
                </c:pt>
                <c:pt idx="13894">
                  <c:v>66.533000000000001</c:v>
                </c:pt>
                <c:pt idx="13895">
                  <c:v>66.525000000000006</c:v>
                </c:pt>
                <c:pt idx="13896">
                  <c:v>66.525000000000006</c:v>
                </c:pt>
                <c:pt idx="13897">
                  <c:v>66.533000000000001</c:v>
                </c:pt>
                <c:pt idx="13898">
                  <c:v>66.527000000000001</c:v>
                </c:pt>
                <c:pt idx="13899">
                  <c:v>66.522999999999996</c:v>
                </c:pt>
                <c:pt idx="13900">
                  <c:v>66.537999999999997</c:v>
                </c:pt>
                <c:pt idx="13901">
                  <c:v>66.533000000000001</c:v>
                </c:pt>
                <c:pt idx="13902">
                  <c:v>66.533000000000001</c:v>
                </c:pt>
                <c:pt idx="13903">
                  <c:v>66.537999999999997</c:v>
                </c:pt>
                <c:pt idx="13904">
                  <c:v>66.534999999999997</c:v>
                </c:pt>
                <c:pt idx="13905">
                  <c:v>66.528000000000006</c:v>
                </c:pt>
                <c:pt idx="13906">
                  <c:v>66.528000000000006</c:v>
                </c:pt>
                <c:pt idx="13907">
                  <c:v>66.540999999999997</c:v>
                </c:pt>
                <c:pt idx="13908">
                  <c:v>66.540999999999997</c:v>
                </c:pt>
                <c:pt idx="13909">
                  <c:v>66.528000000000006</c:v>
                </c:pt>
                <c:pt idx="13910">
                  <c:v>66.537999999999997</c:v>
                </c:pt>
                <c:pt idx="13911">
                  <c:v>66.537999999999997</c:v>
                </c:pt>
                <c:pt idx="13912">
                  <c:v>66.543999999999997</c:v>
                </c:pt>
                <c:pt idx="13913">
                  <c:v>66.534000000000006</c:v>
                </c:pt>
                <c:pt idx="13914">
                  <c:v>66.534999999999997</c:v>
                </c:pt>
                <c:pt idx="13915">
                  <c:v>66.536000000000001</c:v>
                </c:pt>
                <c:pt idx="13916">
                  <c:v>66.543000000000006</c:v>
                </c:pt>
                <c:pt idx="13917">
                  <c:v>66.540999999999997</c:v>
                </c:pt>
                <c:pt idx="13918">
                  <c:v>66.540999999999997</c:v>
                </c:pt>
                <c:pt idx="13919">
                  <c:v>66.540999999999997</c:v>
                </c:pt>
                <c:pt idx="13920">
                  <c:v>66.540999999999997</c:v>
                </c:pt>
                <c:pt idx="13921">
                  <c:v>66.540000000000006</c:v>
                </c:pt>
                <c:pt idx="13922">
                  <c:v>66.540000000000006</c:v>
                </c:pt>
                <c:pt idx="13923">
                  <c:v>66.546000000000006</c:v>
                </c:pt>
                <c:pt idx="13924">
                  <c:v>66.536000000000001</c:v>
                </c:pt>
                <c:pt idx="13925">
                  <c:v>66.533000000000001</c:v>
                </c:pt>
                <c:pt idx="13926">
                  <c:v>66.537999999999997</c:v>
                </c:pt>
                <c:pt idx="13927">
                  <c:v>66.549000000000007</c:v>
                </c:pt>
                <c:pt idx="13928">
                  <c:v>66.549000000000007</c:v>
                </c:pt>
                <c:pt idx="13929">
                  <c:v>66.542000000000002</c:v>
                </c:pt>
                <c:pt idx="13930">
                  <c:v>66.536000000000001</c:v>
                </c:pt>
                <c:pt idx="13931">
                  <c:v>66.537000000000006</c:v>
                </c:pt>
                <c:pt idx="13932">
                  <c:v>66.534999999999997</c:v>
                </c:pt>
                <c:pt idx="13933">
                  <c:v>66.540999999999997</c:v>
                </c:pt>
                <c:pt idx="13934">
                  <c:v>66.540999999999997</c:v>
                </c:pt>
                <c:pt idx="13935">
                  <c:v>66.534000000000006</c:v>
                </c:pt>
                <c:pt idx="13936">
                  <c:v>66.528000000000006</c:v>
                </c:pt>
                <c:pt idx="13937">
                  <c:v>66.540000000000006</c:v>
                </c:pt>
                <c:pt idx="13938">
                  <c:v>66.534999999999997</c:v>
                </c:pt>
                <c:pt idx="13939">
                  <c:v>66.539000000000001</c:v>
                </c:pt>
                <c:pt idx="13940">
                  <c:v>66.539000000000001</c:v>
                </c:pt>
                <c:pt idx="13941">
                  <c:v>66.552999999999997</c:v>
                </c:pt>
                <c:pt idx="13942">
                  <c:v>66.542000000000002</c:v>
                </c:pt>
                <c:pt idx="13943">
                  <c:v>66.543000000000006</c:v>
                </c:pt>
                <c:pt idx="13944">
                  <c:v>66.543999999999997</c:v>
                </c:pt>
                <c:pt idx="13945">
                  <c:v>66.534000000000006</c:v>
                </c:pt>
                <c:pt idx="13946">
                  <c:v>66.542000000000002</c:v>
                </c:pt>
                <c:pt idx="13947">
                  <c:v>66.551000000000002</c:v>
                </c:pt>
                <c:pt idx="13948">
                  <c:v>66.542000000000002</c:v>
                </c:pt>
                <c:pt idx="13949">
                  <c:v>66.542000000000002</c:v>
                </c:pt>
                <c:pt idx="13950">
                  <c:v>66.540999999999997</c:v>
                </c:pt>
                <c:pt idx="13951">
                  <c:v>66.552000000000007</c:v>
                </c:pt>
                <c:pt idx="13952">
                  <c:v>66.543000000000006</c:v>
                </c:pt>
                <c:pt idx="13953">
                  <c:v>66.55</c:v>
                </c:pt>
                <c:pt idx="13954">
                  <c:v>66.55</c:v>
                </c:pt>
                <c:pt idx="13955">
                  <c:v>66.540000000000006</c:v>
                </c:pt>
                <c:pt idx="13956">
                  <c:v>66.543000000000006</c:v>
                </c:pt>
                <c:pt idx="13957">
                  <c:v>66.543000000000006</c:v>
                </c:pt>
                <c:pt idx="13958">
                  <c:v>66.549000000000007</c:v>
                </c:pt>
                <c:pt idx="13959">
                  <c:v>66.549000000000007</c:v>
                </c:pt>
                <c:pt idx="13960">
                  <c:v>66.540999999999997</c:v>
                </c:pt>
                <c:pt idx="13961">
                  <c:v>66.552000000000007</c:v>
                </c:pt>
                <c:pt idx="13962">
                  <c:v>66.545000000000002</c:v>
                </c:pt>
                <c:pt idx="13963">
                  <c:v>66.546999999999997</c:v>
                </c:pt>
                <c:pt idx="13964">
                  <c:v>66.545000000000002</c:v>
                </c:pt>
                <c:pt idx="13965">
                  <c:v>66.545000000000002</c:v>
                </c:pt>
                <c:pt idx="13966">
                  <c:v>66.548000000000002</c:v>
                </c:pt>
                <c:pt idx="13967">
                  <c:v>66.548000000000002</c:v>
                </c:pt>
                <c:pt idx="13968">
                  <c:v>66.552999999999997</c:v>
                </c:pt>
                <c:pt idx="13969">
                  <c:v>66.545000000000002</c:v>
                </c:pt>
                <c:pt idx="13970">
                  <c:v>66.552999999999997</c:v>
                </c:pt>
                <c:pt idx="13971">
                  <c:v>66.552999999999997</c:v>
                </c:pt>
                <c:pt idx="13972">
                  <c:v>66.552000000000007</c:v>
                </c:pt>
                <c:pt idx="13973">
                  <c:v>66.548000000000002</c:v>
                </c:pt>
                <c:pt idx="13974">
                  <c:v>66.554000000000002</c:v>
                </c:pt>
                <c:pt idx="13975">
                  <c:v>66.548000000000002</c:v>
                </c:pt>
                <c:pt idx="13976">
                  <c:v>66.548000000000002</c:v>
                </c:pt>
                <c:pt idx="13977">
                  <c:v>66.548000000000002</c:v>
                </c:pt>
                <c:pt idx="13978">
                  <c:v>66.557000000000002</c:v>
                </c:pt>
                <c:pt idx="13979">
                  <c:v>66.55</c:v>
                </c:pt>
                <c:pt idx="13980">
                  <c:v>66.555000000000007</c:v>
                </c:pt>
                <c:pt idx="13981">
                  <c:v>66.555000000000007</c:v>
                </c:pt>
                <c:pt idx="13982">
                  <c:v>66.555000000000007</c:v>
                </c:pt>
                <c:pt idx="13983">
                  <c:v>66.555999999999997</c:v>
                </c:pt>
                <c:pt idx="13984">
                  <c:v>66.555000000000007</c:v>
                </c:pt>
                <c:pt idx="13985">
                  <c:v>66.548000000000002</c:v>
                </c:pt>
                <c:pt idx="13986">
                  <c:v>66.552000000000007</c:v>
                </c:pt>
                <c:pt idx="13987">
                  <c:v>66.558000000000007</c:v>
                </c:pt>
                <c:pt idx="13988">
                  <c:v>66.552000000000007</c:v>
                </c:pt>
                <c:pt idx="13989">
                  <c:v>66.552000000000007</c:v>
                </c:pt>
                <c:pt idx="13990">
                  <c:v>66.542000000000002</c:v>
                </c:pt>
                <c:pt idx="13991">
                  <c:v>66.549000000000007</c:v>
                </c:pt>
                <c:pt idx="13992">
                  <c:v>66.549000000000007</c:v>
                </c:pt>
                <c:pt idx="13993">
                  <c:v>66.558000000000007</c:v>
                </c:pt>
                <c:pt idx="13994">
                  <c:v>66.558000000000007</c:v>
                </c:pt>
                <c:pt idx="13995">
                  <c:v>66.561000000000007</c:v>
                </c:pt>
                <c:pt idx="13996">
                  <c:v>66.555999999999997</c:v>
                </c:pt>
                <c:pt idx="13997">
                  <c:v>66.56</c:v>
                </c:pt>
                <c:pt idx="13998">
                  <c:v>66.555999999999997</c:v>
                </c:pt>
                <c:pt idx="13999">
                  <c:v>66.555999999999997</c:v>
                </c:pt>
                <c:pt idx="14000">
                  <c:v>66.561999999999998</c:v>
                </c:pt>
                <c:pt idx="14001">
                  <c:v>66.561000000000007</c:v>
                </c:pt>
                <c:pt idx="14002">
                  <c:v>66.558000000000007</c:v>
                </c:pt>
                <c:pt idx="14003">
                  <c:v>66.554000000000002</c:v>
                </c:pt>
                <c:pt idx="14004">
                  <c:v>66.566999999999993</c:v>
                </c:pt>
                <c:pt idx="14005">
                  <c:v>66.566999999999993</c:v>
                </c:pt>
                <c:pt idx="14006">
                  <c:v>66.552999999999997</c:v>
                </c:pt>
                <c:pt idx="14007">
                  <c:v>66.558999999999997</c:v>
                </c:pt>
                <c:pt idx="14008">
                  <c:v>66.561999999999998</c:v>
                </c:pt>
                <c:pt idx="14009">
                  <c:v>66.563000000000002</c:v>
                </c:pt>
                <c:pt idx="14010">
                  <c:v>66.56</c:v>
                </c:pt>
                <c:pt idx="14011">
                  <c:v>66.56</c:v>
                </c:pt>
                <c:pt idx="14012">
                  <c:v>66.572000000000003</c:v>
                </c:pt>
                <c:pt idx="14013">
                  <c:v>66.557000000000002</c:v>
                </c:pt>
                <c:pt idx="14014">
                  <c:v>66.563000000000002</c:v>
                </c:pt>
                <c:pt idx="14015">
                  <c:v>66.558000000000007</c:v>
                </c:pt>
                <c:pt idx="14016">
                  <c:v>66.552000000000007</c:v>
                </c:pt>
                <c:pt idx="14017">
                  <c:v>66.561999999999998</c:v>
                </c:pt>
                <c:pt idx="14018">
                  <c:v>66.563000000000002</c:v>
                </c:pt>
                <c:pt idx="14019">
                  <c:v>66.56</c:v>
                </c:pt>
                <c:pt idx="14020">
                  <c:v>66.56</c:v>
                </c:pt>
                <c:pt idx="14021">
                  <c:v>66.569000000000003</c:v>
                </c:pt>
                <c:pt idx="14022">
                  <c:v>66.569000000000003</c:v>
                </c:pt>
                <c:pt idx="14023">
                  <c:v>66.549000000000007</c:v>
                </c:pt>
                <c:pt idx="14024">
                  <c:v>66.572000000000003</c:v>
                </c:pt>
                <c:pt idx="14025">
                  <c:v>66.572000000000003</c:v>
                </c:pt>
                <c:pt idx="14026">
                  <c:v>66.564999999999998</c:v>
                </c:pt>
                <c:pt idx="14027">
                  <c:v>66.566999999999993</c:v>
                </c:pt>
                <c:pt idx="14028">
                  <c:v>66.564999999999998</c:v>
                </c:pt>
                <c:pt idx="14029">
                  <c:v>66.564999999999998</c:v>
                </c:pt>
                <c:pt idx="14030">
                  <c:v>66.564999999999998</c:v>
                </c:pt>
                <c:pt idx="14031">
                  <c:v>66.570999999999998</c:v>
                </c:pt>
                <c:pt idx="14032">
                  <c:v>66.558999999999997</c:v>
                </c:pt>
                <c:pt idx="14033">
                  <c:v>66.558999999999997</c:v>
                </c:pt>
                <c:pt idx="14034">
                  <c:v>66.563999999999993</c:v>
                </c:pt>
                <c:pt idx="14035">
                  <c:v>66.563999999999993</c:v>
                </c:pt>
                <c:pt idx="14036">
                  <c:v>66.561000000000007</c:v>
                </c:pt>
                <c:pt idx="14037">
                  <c:v>66.561000000000007</c:v>
                </c:pt>
                <c:pt idx="14038">
                  <c:v>66.563000000000002</c:v>
                </c:pt>
                <c:pt idx="14039">
                  <c:v>66.563999999999993</c:v>
                </c:pt>
                <c:pt idx="14040">
                  <c:v>66.569000000000003</c:v>
                </c:pt>
                <c:pt idx="14041">
                  <c:v>66.569000000000003</c:v>
                </c:pt>
                <c:pt idx="14042">
                  <c:v>66.572000000000003</c:v>
                </c:pt>
                <c:pt idx="14043">
                  <c:v>66.567999999999998</c:v>
                </c:pt>
                <c:pt idx="14044">
                  <c:v>66.56</c:v>
                </c:pt>
                <c:pt idx="14045">
                  <c:v>66.564999999999998</c:v>
                </c:pt>
                <c:pt idx="14046">
                  <c:v>66.558000000000007</c:v>
                </c:pt>
                <c:pt idx="14047">
                  <c:v>66.572999999999993</c:v>
                </c:pt>
                <c:pt idx="14048">
                  <c:v>66.569000000000003</c:v>
                </c:pt>
                <c:pt idx="14049">
                  <c:v>66.572999999999993</c:v>
                </c:pt>
                <c:pt idx="14050">
                  <c:v>66.566999999999993</c:v>
                </c:pt>
                <c:pt idx="14051">
                  <c:v>66.576999999999998</c:v>
                </c:pt>
                <c:pt idx="14052">
                  <c:v>66.576999999999998</c:v>
                </c:pt>
                <c:pt idx="14053">
                  <c:v>66.566999999999993</c:v>
                </c:pt>
                <c:pt idx="14054">
                  <c:v>66.564999999999998</c:v>
                </c:pt>
                <c:pt idx="14055">
                  <c:v>66.572999999999993</c:v>
                </c:pt>
                <c:pt idx="14056">
                  <c:v>66.569999999999993</c:v>
                </c:pt>
                <c:pt idx="14057">
                  <c:v>66.572000000000003</c:v>
                </c:pt>
                <c:pt idx="14058">
                  <c:v>66.572999999999993</c:v>
                </c:pt>
                <c:pt idx="14059">
                  <c:v>66.569000000000003</c:v>
                </c:pt>
                <c:pt idx="14060">
                  <c:v>66.569000000000003</c:v>
                </c:pt>
                <c:pt idx="14061">
                  <c:v>66.573999999999998</c:v>
                </c:pt>
                <c:pt idx="14062">
                  <c:v>66.572999999999993</c:v>
                </c:pt>
                <c:pt idx="14063">
                  <c:v>66.566999999999993</c:v>
                </c:pt>
                <c:pt idx="14064">
                  <c:v>66.576999999999998</c:v>
                </c:pt>
                <c:pt idx="14065">
                  <c:v>66.575000000000003</c:v>
                </c:pt>
                <c:pt idx="14066">
                  <c:v>66.563000000000002</c:v>
                </c:pt>
                <c:pt idx="14067">
                  <c:v>66.563000000000002</c:v>
                </c:pt>
                <c:pt idx="14068">
                  <c:v>66.576999999999998</c:v>
                </c:pt>
                <c:pt idx="14069">
                  <c:v>66.58</c:v>
                </c:pt>
                <c:pt idx="14070">
                  <c:v>66.58</c:v>
                </c:pt>
                <c:pt idx="14071">
                  <c:v>66.587999999999994</c:v>
                </c:pt>
                <c:pt idx="14072">
                  <c:v>66.587999999999994</c:v>
                </c:pt>
                <c:pt idx="14073">
                  <c:v>66.576999999999998</c:v>
                </c:pt>
                <c:pt idx="14074">
                  <c:v>66.572000000000003</c:v>
                </c:pt>
                <c:pt idx="14075">
                  <c:v>66.572000000000003</c:v>
                </c:pt>
                <c:pt idx="14076">
                  <c:v>66.572000000000003</c:v>
                </c:pt>
                <c:pt idx="14077">
                  <c:v>66.575000000000003</c:v>
                </c:pt>
                <c:pt idx="14078">
                  <c:v>66.58</c:v>
                </c:pt>
                <c:pt idx="14079">
                  <c:v>66.578000000000003</c:v>
                </c:pt>
                <c:pt idx="14080">
                  <c:v>66.576999999999998</c:v>
                </c:pt>
                <c:pt idx="14081">
                  <c:v>66.576999999999998</c:v>
                </c:pt>
                <c:pt idx="14082">
                  <c:v>66.584000000000003</c:v>
                </c:pt>
                <c:pt idx="14083">
                  <c:v>66.570999999999998</c:v>
                </c:pt>
                <c:pt idx="14084">
                  <c:v>66.582999999999998</c:v>
                </c:pt>
                <c:pt idx="14085">
                  <c:v>66.582999999999998</c:v>
                </c:pt>
                <c:pt idx="14086">
                  <c:v>66.570999999999998</c:v>
                </c:pt>
                <c:pt idx="14087">
                  <c:v>66.570999999999998</c:v>
                </c:pt>
                <c:pt idx="14088">
                  <c:v>66.588999999999999</c:v>
                </c:pt>
                <c:pt idx="14089">
                  <c:v>66.588999999999999</c:v>
                </c:pt>
                <c:pt idx="14090">
                  <c:v>66.581000000000003</c:v>
                </c:pt>
                <c:pt idx="14091">
                  <c:v>66.58</c:v>
                </c:pt>
                <c:pt idx="14092">
                  <c:v>66.58</c:v>
                </c:pt>
                <c:pt idx="14093">
                  <c:v>66.572000000000003</c:v>
                </c:pt>
                <c:pt idx="14094">
                  <c:v>66.570999999999998</c:v>
                </c:pt>
                <c:pt idx="14095">
                  <c:v>66.570999999999998</c:v>
                </c:pt>
                <c:pt idx="14096">
                  <c:v>66.576999999999998</c:v>
                </c:pt>
                <c:pt idx="14097">
                  <c:v>66.587999999999994</c:v>
                </c:pt>
                <c:pt idx="14098">
                  <c:v>66.587999999999994</c:v>
                </c:pt>
                <c:pt idx="14099">
                  <c:v>66.587999999999994</c:v>
                </c:pt>
                <c:pt idx="14100">
                  <c:v>66.581999999999994</c:v>
                </c:pt>
                <c:pt idx="14101">
                  <c:v>66.582999999999998</c:v>
                </c:pt>
                <c:pt idx="14102">
                  <c:v>66.584000000000003</c:v>
                </c:pt>
                <c:pt idx="14103">
                  <c:v>66.584000000000003</c:v>
                </c:pt>
                <c:pt idx="14104">
                  <c:v>66.575999999999993</c:v>
                </c:pt>
                <c:pt idx="14105">
                  <c:v>66.591999999999999</c:v>
                </c:pt>
                <c:pt idx="14106">
                  <c:v>66.584000000000003</c:v>
                </c:pt>
                <c:pt idx="14107">
                  <c:v>66.582999999999998</c:v>
                </c:pt>
                <c:pt idx="14108">
                  <c:v>66.582999999999998</c:v>
                </c:pt>
                <c:pt idx="14109">
                  <c:v>66.584000000000003</c:v>
                </c:pt>
                <c:pt idx="14110">
                  <c:v>66.584000000000003</c:v>
                </c:pt>
                <c:pt idx="14111">
                  <c:v>66.59</c:v>
                </c:pt>
                <c:pt idx="14112">
                  <c:v>66.590999999999994</c:v>
                </c:pt>
                <c:pt idx="14113">
                  <c:v>66.58</c:v>
                </c:pt>
                <c:pt idx="14114">
                  <c:v>66.58</c:v>
                </c:pt>
                <c:pt idx="14115">
                  <c:v>66.59</c:v>
                </c:pt>
                <c:pt idx="14116">
                  <c:v>66.593000000000004</c:v>
                </c:pt>
                <c:pt idx="14117">
                  <c:v>66.581000000000003</c:v>
                </c:pt>
                <c:pt idx="14118">
                  <c:v>66.587999999999994</c:v>
                </c:pt>
                <c:pt idx="14119">
                  <c:v>66.584000000000003</c:v>
                </c:pt>
                <c:pt idx="14120">
                  <c:v>66.584000000000003</c:v>
                </c:pt>
                <c:pt idx="14121">
                  <c:v>66.591999999999999</c:v>
                </c:pt>
                <c:pt idx="14122">
                  <c:v>66.587000000000003</c:v>
                </c:pt>
                <c:pt idx="14123">
                  <c:v>66.585999999999999</c:v>
                </c:pt>
                <c:pt idx="14124">
                  <c:v>66.585999999999999</c:v>
                </c:pt>
                <c:pt idx="14125">
                  <c:v>66.59</c:v>
                </c:pt>
                <c:pt idx="14126">
                  <c:v>66.591999999999999</c:v>
                </c:pt>
                <c:pt idx="14127">
                  <c:v>66.593000000000004</c:v>
                </c:pt>
                <c:pt idx="14128">
                  <c:v>66.594999999999999</c:v>
                </c:pt>
                <c:pt idx="14129">
                  <c:v>66.585999999999999</c:v>
                </c:pt>
                <c:pt idx="14130">
                  <c:v>66.588999999999999</c:v>
                </c:pt>
                <c:pt idx="14131">
                  <c:v>66.597999999999999</c:v>
                </c:pt>
                <c:pt idx="14132">
                  <c:v>66.597999999999999</c:v>
                </c:pt>
                <c:pt idx="14133">
                  <c:v>66.59</c:v>
                </c:pt>
                <c:pt idx="14134">
                  <c:v>66.584999999999994</c:v>
                </c:pt>
                <c:pt idx="14135">
                  <c:v>66.593999999999994</c:v>
                </c:pt>
                <c:pt idx="14136">
                  <c:v>66.593999999999994</c:v>
                </c:pt>
                <c:pt idx="14137">
                  <c:v>66.582999999999998</c:v>
                </c:pt>
                <c:pt idx="14138">
                  <c:v>66.596999999999994</c:v>
                </c:pt>
                <c:pt idx="14139">
                  <c:v>66.596999999999994</c:v>
                </c:pt>
                <c:pt idx="14140">
                  <c:v>66.596000000000004</c:v>
                </c:pt>
                <c:pt idx="14141">
                  <c:v>66.599000000000004</c:v>
                </c:pt>
                <c:pt idx="14142">
                  <c:v>66.599000000000004</c:v>
                </c:pt>
                <c:pt idx="14143">
                  <c:v>66.591999999999999</c:v>
                </c:pt>
                <c:pt idx="14144">
                  <c:v>66.593000000000004</c:v>
                </c:pt>
                <c:pt idx="14145">
                  <c:v>66.599999999999994</c:v>
                </c:pt>
                <c:pt idx="14146">
                  <c:v>66.587999999999994</c:v>
                </c:pt>
                <c:pt idx="14147">
                  <c:v>66.587999999999994</c:v>
                </c:pt>
                <c:pt idx="14148">
                  <c:v>66.599000000000004</c:v>
                </c:pt>
                <c:pt idx="14149">
                  <c:v>66.587000000000003</c:v>
                </c:pt>
                <c:pt idx="14150">
                  <c:v>66.593000000000004</c:v>
                </c:pt>
                <c:pt idx="14151">
                  <c:v>66.593000000000004</c:v>
                </c:pt>
                <c:pt idx="14152">
                  <c:v>66.599000000000004</c:v>
                </c:pt>
                <c:pt idx="14153">
                  <c:v>66.597999999999999</c:v>
                </c:pt>
                <c:pt idx="14154">
                  <c:v>66.594999999999999</c:v>
                </c:pt>
                <c:pt idx="14155">
                  <c:v>66.594999999999999</c:v>
                </c:pt>
                <c:pt idx="14156">
                  <c:v>66.599000000000004</c:v>
                </c:pt>
                <c:pt idx="14157">
                  <c:v>66.597999999999999</c:v>
                </c:pt>
                <c:pt idx="14158">
                  <c:v>66.597999999999999</c:v>
                </c:pt>
                <c:pt idx="14159">
                  <c:v>66.599999999999994</c:v>
                </c:pt>
                <c:pt idx="14160">
                  <c:v>66.600999999999999</c:v>
                </c:pt>
                <c:pt idx="14161">
                  <c:v>66.599000000000004</c:v>
                </c:pt>
                <c:pt idx="14162">
                  <c:v>66.61</c:v>
                </c:pt>
                <c:pt idx="14163">
                  <c:v>66.596999999999994</c:v>
                </c:pt>
                <c:pt idx="14164">
                  <c:v>66.597999999999999</c:v>
                </c:pt>
                <c:pt idx="14165">
                  <c:v>66.602999999999994</c:v>
                </c:pt>
                <c:pt idx="14166">
                  <c:v>66.594999999999999</c:v>
                </c:pt>
                <c:pt idx="14167">
                  <c:v>66.596000000000004</c:v>
                </c:pt>
                <c:pt idx="14168">
                  <c:v>66.596000000000004</c:v>
                </c:pt>
                <c:pt idx="14169">
                  <c:v>66.602000000000004</c:v>
                </c:pt>
                <c:pt idx="14170">
                  <c:v>66.597999999999999</c:v>
                </c:pt>
                <c:pt idx="14171">
                  <c:v>66.596999999999994</c:v>
                </c:pt>
                <c:pt idx="14172">
                  <c:v>66.599999999999994</c:v>
                </c:pt>
                <c:pt idx="14173">
                  <c:v>66.599999999999994</c:v>
                </c:pt>
                <c:pt idx="14174">
                  <c:v>66.599999999999994</c:v>
                </c:pt>
                <c:pt idx="14175">
                  <c:v>66.605000000000004</c:v>
                </c:pt>
                <c:pt idx="14176">
                  <c:v>66.616</c:v>
                </c:pt>
                <c:pt idx="14177">
                  <c:v>66.600999999999999</c:v>
                </c:pt>
                <c:pt idx="14178">
                  <c:v>66.614000000000004</c:v>
                </c:pt>
                <c:pt idx="14179">
                  <c:v>66.602000000000004</c:v>
                </c:pt>
                <c:pt idx="14180">
                  <c:v>66.602000000000004</c:v>
                </c:pt>
                <c:pt idx="14181">
                  <c:v>66.602999999999994</c:v>
                </c:pt>
                <c:pt idx="14182">
                  <c:v>66.602999999999994</c:v>
                </c:pt>
                <c:pt idx="14183">
                  <c:v>66.602999999999994</c:v>
                </c:pt>
                <c:pt idx="14184">
                  <c:v>66.596999999999994</c:v>
                </c:pt>
                <c:pt idx="14185">
                  <c:v>66.613</c:v>
                </c:pt>
                <c:pt idx="14186">
                  <c:v>66.613</c:v>
                </c:pt>
                <c:pt idx="14187">
                  <c:v>66.614999999999995</c:v>
                </c:pt>
                <c:pt idx="14188">
                  <c:v>66.602999999999994</c:v>
                </c:pt>
                <c:pt idx="14189">
                  <c:v>66.61</c:v>
                </c:pt>
                <c:pt idx="14190">
                  <c:v>66.61</c:v>
                </c:pt>
                <c:pt idx="14191">
                  <c:v>66.611999999999995</c:v>
                </c:pt>
                <c:pt idx="14192">
                  <c:v>66.608999999999995</c:v>
                </c:pt>
                <c:pt idx="14193">
                  <c:v>66.603999999999999</c:v>
                </c:pt>
                <c:pt idx="14194">
                  <c:v>66.602999999999994</c:v>
                </c:pt>
                <c:pt idx="14195">
                  <c:v>66.614999999999995</c:v>
                </c:pt>
                <c:pt idx="14196">
                  <c:v>66.614999999999995</c:v>
                </c:pt>
                <c:pt idx="14197">
                  <c:v>66.603999999999999</c:v>
                </c:pt>
                <c:pt idx="14198">
                  <c:v>66.603999999999999</c:v>
                </c:pt>
                <c:pt idx="14199">
                  <c:v>66.614000000000004</c:v>
                </c:pt>
                <c:pt idx="14200">
                  <c:v>66.605000000000004</c:v>
                </c:pt>
                <c:pt idx="14201">
                  <c:v>66.605000000000004</c:v>
                </c:pt>
                <c:pt idx="14202">
                  <c:v>66.613</c:v>
                </c:pt>
                <c:pt idx="14203">
                  <c:v>66.613</c:v>
                </c:pt>
                <c:pt idx="14204">
                  <c:v>66.613</c:v>
                </c:pt>
                <c:pt idx="14205">
                  <c:v>66.613</c:v>
                </c:pt>
                <c:pt idx="14206">
                  <c:v>66.616</c:v>
                </c:pt>
                <c:pt idx="14207">
                  <c:v>66.605999999999995</c:v>
                </c:pt>
                <c:pt idx="14208">
                  <c:v>66.605999999999995</c:v>
                </c:pt>
                <c:pt idx="14209">
                  <c:v>66.622</c:v>
                </c:pt>
                <c:pt idx="14210">
                  <c:v>66.622</c:v>
                </c:pt>
                <c:pt idx="14211">
                  <c:v>66.614000000000004</c:v>
                </c:pt>
                <c:pt idx="14212">
                  <c:v>66.614000000000004</c:v>
                </c:pt>
                <c:pt idx="14213">
                  <c:v>66.614999999999995</c:v>
                </c:pt>
                <c:pt idx="14214">
                  <c:v>66.617000000000004</c:v>
                </c:pt>
                <c:pt idx="14215">
                  <c:v>66.617000000000004</c:v>
                </c:pt>
                <c:pt idx="14216">
                  <c:v>66.614999999999995</c:v>
                </c:pt>
                <c:pt idx="14217">
                  <c:v>66.613</c:v>
                </c:pt>
                <c:pt idx="14218">
                  <c:v>66.613</c:v>
                </c:pt>
                <c:pt idx="14219">
                  <c:v>66.617999999999995</c:v>
                </c:pt>
                <c:pt idx="14220">
                  <c:v>66.617999999999995</c:v>
                </c:pt>
                <c:pt idx="14221">
                  <c:v>66.620999999999995</c:v>
                </c:pt>
                <c:pt idx="14222">
                  <c:v>66.620999999999995</c:v>
                </c:pt>
                <c:pt idx="14223">
                  <c:v>66.617999999999995</c:v>
                </c:pt>
                <c:pt idx="14224">
                  <c:v>66.614999999999995</c:v>
                </c:pt>
                <c:pt idx="14225">
                  <c:v>66.614999999999995</c:v>
                </c:pt>
                <c:pt idx="14226">
                  <c:v>66.614999999999995</c:v>
                </c:pt>
                <c:pt idx="14227">
                  <c:v>66.613</c:v>
                </c:pt>
                <c:pt idx="14228">
                  <c:v>66.613</c:v>
                </c:pt>
                <c:pt idx="14229">
                  <c:v>66.625</c:v>
                </c:pt>
                <c:pt idx="14230">
                  <c:v>66.617000000000004</c:v>
                </c:pt>
                <c:pt idx="14231">
                  <c:v>66.625</c:v>
                </c:pt>
                <c:pt idx="14232">
                  <c:v>66.625</c:v>
                </c:pt>
                <c:pt idx="14233">
                  <c:v>66.62</c:v>
                </c:pt>
                <c:pt idx="14234">
                  <c:v>66.617999999999995</c:v>
                </c:pt>
                <c:pt idx="14235">
                  <c:v>66.623999999999995</c:v>
                </c:pt>
                <c:pt idx="14236">
                  <c:v>66.623999999999995</c:v>
                </c:pt>
                <c:pt idx="14237">
                  <c:v>66.617999999999995</c:v>
                </c:pt>
                <c:pt idx="14238">
                  <c:v>66.623000000000005</c:v>
                </c:pt>
                <c:pt idx="14239">
                  <c:v>66.623000000000005</c:v>
                </c:pt>
                <c:pt idx="14240">
                  <c:v>66.611000000000004</c:v>
                </c:pt>
                <c:pt idx="14241">
                  <c:v>66.611000000000004</c:v>
                </c:pt>
                <c:pt idx="14242">
                  <c:v>66.617999999999995</c:v>
                </c:pt>
                <c:pt idx="14243">
                  <c:v>66.62</c:v>
                </c:pt>
                <c:pt idx="14244">
                  <c:v>66.625</c:v>
                </c:pt>
                <c:pt idx="14245">
                  <c:v>66.625</c:v>
                </c:pt>
                <c:pt idx="14246">
                  <c:v>66.632999999999996</c:v>
                </c:pt>
                <c:pt idx="14247">
                  <c:v>66.632999999999996</c:v>
                </c:pt>
                <c:pt idx="14248">
                  <c:v>66.635000000000005</c:v>
                </c:pt>
                <c:pt idx="14249">
                  <c:v>66.611999999999995</c:v>
                </c:pt>
                <c:pt idx="14250">
                  <c:v>66.611999999999995</c:v>
                </c:pt>
                <c:pt idx="14251">
                  <c:v>66.626999999999995</c:v>
                </c:pt>
                <c:pt idx="14252">
                  <c:v>66.629000000000005</c:v>
                </c:pt>
                <c:pt idx="14253">
                  <c:v>66.623999999999995</c:v>
                </c:pt>
                <c:pt idx="14254">
                  <c:v>66.617000000000004</c:v>
                </c:pt>
                <c:pt idx="14255">
                  <c:v>66.617000000000004</c:v>
                </c:pt>
                <c:pt idx="14256">
                  <c:v>66.623000000000005</c:v>
                </c:pt>
                <c:pt idx="14257">
                  <c:v>66.623000000000005</c:v>
                </c:pt>
                <c:pt idx="14258">
                  <c:v>66.635000000000005</c:v>
                </c:pt>
                <c:pt idx="14259">
                  <c:v>66.635000000000005</c:v>
                </c:pt>
                <c:pt idx="14260">
                  <c:v>66.628</c:v>
                </c:pt>
                <c:pt idx="14261">
                  <c:v>66.626000000000005</c:v>
                </c:pt>
                <c:pt idx="14262">
                  <c:v>66.634</c:v>
                </c:pt>
                <c:pt idx="14263">
                  <c:v>66.634</c:v>
                </c:pt>
                <c:pt idx="14264">
                  <c:v>66.629000000000005</c:v>
                </c:pt>
                <c:pt idx="14265">
                  <c:v>66.626999999999995</c:v>
                </c:pt>
                <c:pt idx="14266">
                  <c:v>66.628</c:v>
                </c:pt>
                <c:pt idx="14267">
                  <c:v>66.628</c:v>
                </c:pt>
                <c:pt idx="14268">
                  <c:v>66.628</c:v>
                </c:pt>
                <c:pt idx="14269">
                  <c:v>66.629000000000005</c:v>
                </c:pt>
                <c:pt idx="14270">
                  <c:v>66.620999999999995</c:v>
                </c:pt>
                <c:pt idx="14271">
                  <c:v>66.620999999999995</c:v>
                </c:pt>
                <c:pt idx="14272">
                  <c:v>66.629000000000005</c:v>
                </c:pt>
                <c:pt idx="14273">
                  <c:v>66.638000000000005</c:v>
                </c:pt>
                <c:pt idx="14274">
                  <c:v>66.622</c:v>
                </c:pt>
                <c:pt idx="14275">
                  <c:v>66.631</c:v>
                </c:pt>
                <c:pt idx="14276">
                  <c:v>66.631</c:v>
                </c:pt>
                <c:pt idx="14277">
                  <c:v>66.635000000000005</c:v>
                </c:pt>
                <c:pt idx="14278">
                  <c:v>66.634</c:v>
                </c:pt>
                <c:pt idx="14279">
                  <c:v>66.634</c:v>
                </c:pt>
                <c:pt idx="14280">
                  <c:v>66.629000000000005</c:v>
                </c:pt>
                <c:pt idx="14281">
                  <c:v>66.629000000000005</c:v>
                </c:pt>
                <c:pt idx="14282">
                  <c:v>66.634</c:v>
                </c:pt>
                <c:pt idx="14283">
                  <c:v>66.623999999999995</c:v>
                </c:pt>
                <c:pt idx="14284">
                  <c:v>66.632000000000005</c:v>
                </c:pt>
                <c:pt idx="14285">
                  <c:v>66.632000000000005</c:v>
                </c:pt>
                <c:pt idx="14286">
                  <c:v>66.64</c:v>
                </c:pt>
                <c:pt idx="14287">
                  <c:v>66.632000000000005</c:v>
                </c:pt>
                <c:pt idx="14288">
                  <c:v>66.637</c:v>
                </c:pt>
                <c:pt idx="14289">
                  <c:v>66.638000000000005</c:v>
                </c:pt>
                <c:pt idx="14290">
                  <c:v>66.638000000000005</c:v>
                </c:pt>
                <c:pt idx="14291">
                  <c:v>66.64</c:v>
                </c:pt>
                <c:pt idx="14292">
                  <c:v>66.64</c:v>
                </c:pt>
                <c:pt idx="14293">
                  <c:v>66.63</c:v>
                </c:pt>
                <c:pt idx="14294">
                  <c:v>66.63</c:v>
                </c:pt>
                <c:pt idx="14295">
                  <c:v>66.637</c:v>
                </c:pt>
                <c:pt idx="14296">
                  <c:v>66.632000000000005</c:v>
                </c:pt>
                <c:pt idx="14297">
                  <c:v>66.631</c:v>
                </c:pt>
                <c:pt idx="14298">
                  <c:v>66.631</c:v>
                </c:pt>
                <c:pt idx="14299">
                  <c:v>66.638999999999996</c:v>
                </c:pt>
                <c:pt idx="14300">
                  <c:v>66.638999999999996</c:v>
                </c:pt>
                <c:pt idx="14301">
                  <c:v>66.631</c:v>
                </c:pt>
                <c:pt idx="14302">
                  <c:v>66.650999999999996</c:v>
                </c:pt>
                <c:pt idx="14303">
                  <c:v>66.650999999999996</c:v>
                </c:pt>
                <c:pt idx="14304">
                  <c:v>66.629000000000005</c:v>
                </c:pt>
                <c:pt idx="14305">
                  <c:v>66.631</c:v>
                </c:pt>
                <c:pt idx="14306">
                  <c:v>66.638000000000005</c:v>
                </c:pt>
                <c:pt idx="14307">
                  <c:v>66.634</c:v>
                </c:pt>
                <c:pt idx="14308">
                  <c:v>66.638999999999996</c:v>
                </c:pt>
                <c:pt idx="14309">
                  <c:v>66.638999999999996</c:v>
                </c:pt>
                <c:pt idx="14310">
                  <c:v>66.646000000000001</c:v>
                </c:pt>
                <c:pt idx="14311">
                  <c:v>66.635999999999996</c:v>
                </c:pt>
                <c:pt idx="14312">
                  <c:v>66.650000000000006</c:v>
                </c:pt>
                <c:pt idx="14313">
                  <c:v>66.641000000000005</c:v>
                </c:pt>
                <c:pt idx="14314">
                  <c:v>66.641000000000005</c:v>
                </c:pt>
                <c:pt idx="14315">
                  <c:v>66.634</c:v>
                </c:pt>
                <c:pt idx="14316">
                  <c:v>66.650000000000006</c:v>
                </c:pt>
                <c:pt idx="14317">
                  <c:v>66.644000000000005</c:v>
                </c:pt>
                <c:pt idx="14318">
                  <c:v>66.644000000000005</c:v>
                </c:pt>
                <c:pt idx="14319">
                  <c:v>66.650000000000006</c:v>
                </c:pt>
                <c:pt idx="14320">
                  <c:v>66.635999999999996</c:v>
                </c:pt>
                <c:pt idx="14321">
                  <c:v>66.635999999999996</c:v>
                </c:pt>
                <c:pt idx="14322">
                  <c:v>66.64</c:v>
                </c:pt>
                <c:pt idx="14323">
                  <c:v>66.647000000000006</c:v>
                </c:pt>
                <c:pt idx="14324">
                  <c:v>66.641000000000005</c:v>
                </c:pt>
                <c:pt idx="14325">
                  <c:v>66.650000000000006</c:v>
                </c:pt>
                <c:pt idx="14326">
                  <c:v>66.650000000000006</c:v>
                </c:pt>
                <c:pt idx="14327">
                  <c:v>66.646000000000001</c:v>
                </c:pt>
                <c:pt idx="14328">
                  <c:v>66.646000000000001</c:v>
                </c:pt>
                <c:pt idx="14329">
                  <c:v>66.655000000000001</c:v>
                </c:pt>
                <c:pt idx="14330">
                  <c:v>66.647999999999996</c:v>
                </c:pt>
                <c:pt idx="14331">
                  <c:v>66.647999999999996</c:v>
                </c:pt>
                <c:pt idx="14332">
                  <c:v>66.652000000000001</c:v>
                </c:pt>
                <c:pt idx="14333">
                  <c:v>66.646000000000001</c:v>
                </c:pt>
                <c:pt idx="14334">
                  <c:v>66.650000000000006</c:v>
                </c:pt>
                <c:pt idx="14335">
                  <c:v>66.650000000000006</c:v>
                </c:pt>
                <c:pt idx="14336">
                  <c:v>66.644999999999996</c:v>
                </c:pt>
                <c:pt idx="14337">
                  <c:v>66.643000000000001</c:v>
                </c:pt>
                <c:pt idx="14338">
                  <c:v>66.649000000000001</c:v>
                </c:pt>
                <c:pt idx="14339">
                  <c:v>66.649000000000001</c:v>
                </c:pt>
                <c:pt idx="14340">
                  <c:v>66.649000000000001</c:v>
                </c:pt>
                <c:pt idx="14341">
                  <c:v>66.646000000000001</c:v>
                </c:pt>
                <c:pt idx="14342">
                  <c:v>66.646000000000001</c:v>
                </c:pt>
                <c:pt idx="14343">
                  <c:v>66.653999999999996</c:v>
                </c:pt>
                <c:pt idx="14344">
                  <c:v>66.650000000000006</c:v>
                </c:pt>
                <c:pt idx="14345">
                  <c:v>66.662999999999997</c:v>
                </c:pt>
                <c:pt idx="14346">
                  <c:v>66.662999999999997</c:v>
                </c:pt>
                <c:pt idx="14347">
                  <c:v>66.650999999999996</c:v>
                </c:pt>
                <c:pt idx="14348">
                  <c:v>66.647000000000006</c:v>
                </c:pt>
                <c:pt idx="14349">
                  <c:v>66.655000000000001</c:v>
                </c:pt>
                <c:pt idx="14350">
                  <c:v>66.655000000000001</c:v>
                </c:pt>
                <c:pt idx="14351">
                  <c:v>66.646000000000001</c:v>
                </c:pt>
                <c:pt idx="14352">
                  <c:v>66.650999999999996</c:v>
                </c:pt>
                <c:pt idx="14353">
                  <c:v>66.650999999999996</c:v>
                </c:pt>
                <c:pt idx="14354">
                  <c:v>66.647999999999996</c:v>
                </c:pt>
                <c:pt idx="14355">
                  <c:v>66.653999999999996</c:v>
                </c:pt>
                <c:pt idx="14356">
                  <c:v>66.662000000000006</c:v>
                </c:pt>
                <c:pt idx="14357">
                  <c:v>66.662000000000006</c:v>
                </c:pt>
                <c:pt idx="14358">
                  <c:v>66.649000000000001</c:v>
                </c:pt>
                <c:pt idx="14359">
                  <c:v>66.655000000000001</c:v>
                </c:pt>
                <c:pt idx="14360">
                  <c:v>66.653000000000006</c:v>
                </c:pt>
                <c:pt idx="14361">
                  <c:v>66.653000000000006</c:v>
                </c:pt>
                <c:pt idx="14362">
                  <c:v>66.653000000000006</c:v>
                </c:pt>
                <c:pt idx="14363">
                  <c:v>66.662000000000006</c:v>
                </c:pt>
                <c:pt idx="14364">
                  <c:v>66.646000000000001</c:v>
                </c:pt>
                <c:pt idx="14365">
                  <c:v>66.665000000000006</c:v>
                </c:pt>
                <c:pt idx="14366">
                  <c:v>66.665000000000006</c:v>
                </c:pt>
                <c:pt idx="14367">
                  <c:v>66.667000000000002</c:v>
                </c:pt>
                <c:pt idx="14368">
                  <c:v>66.653000000000006</c:v>
                </c:pt>
                <c:pt idx="14369">
                  <c:v>66.665999999999997</c:v>
                </c:pt>
                <c:pt idx="14370">
                  <c:v>66.665999999999997</c:v>
                </c:pt>
                <c:pt idx="14371">
                  <c:v>66.658000000000001</c:v>
                </c:pt>
                <c:pt idx="14372">
                  <c:v>66.658000000000001</c:v>
                </c:pt>
                <c:pt idx="14373">
                  <c:v>66.661000000000001</c:v>
                </c:pt>
                <c:pt idx="14374">
                  <c:v>66.653999999999996</c:v>
                </c:pt>
                <c:pt idx="14375">
                  <c:v>66.656000000000006</c:v>
                </c:pt>
                <c:pt idx="14376">
                  <c:v>66.667000000000002</c:v>
                </c:pt>
                <c:pt idx="14377">
                  <c:v>66.667000000000002</c:v>
                </c:pt>
                <c:pt idx="14378">
                  <c:v>66.650000000000006</c:v>
                </c:pt>
                <c:pt idx="14379">
                  <c:v>66.662000000000006</c:v>
                </c:pt>
                <c:pt idx="14380">
                  <c:v>66.655000000000001</c:v>
                </c:pt>
                <c:pt idx="14381">
                  <c:v>66.659000000000006</c:v>
                </c:pt>
                <c:pt idx="14382">
                  <c:v>66.659000000000006</c:v>
                </c:pt>
                <c:pt idx="14383">
                  <c:v>66.667000000000002</c:v>
                </c:pt>
                <c:pt idx="14384">
                  <c:v>66.66</c:v>
                </c:pt>
                <c:pt idx="14385">
                  <c:v>66.66</c:v>
                </c:pt>
                <c:pt idx="14386">
                  <c:v>66.66</c:v>
                </c:pt>
                <c:pt idx="14387">
                  <c:v>66.652000000000001</c:v>
                </c:pt>
                <c:pt idx="14388">
                  <c:v>66.671000000000006</c:v>
                </c:pt>
                <c:pt idx="14389">
                  <c:v>66.668999999999997</c:v>
                </c:pt>
                <c:pt idx="14390">
                  <c:v>66.659000000000006</c:v>
                </c:pt>
                <c:pt idx="14391">
                  <c:v>66.659000000000006</c:v>
                </c:pt>
                <c:pt idx="14392">
                  <c:v>66.668000000000006</c:v>
                </c:pt>
                <c:pt idx="14393">
                  <c:v>66.668000000000006</c:v>
                </c:pt>
                <c:pt idx="14394">
                  <c:v>66.650000000000006</c:v>
                </c:pt>
                <c:pt idx="14395">
                  <c:v>66.650000000000006</c:v>
                </c:pt>
                <c:pt idx="14396">
                  <c:v>66.662999999999997</c:v>
                </c:pt>
                <c:pt idx="14397">
                  <c:v>66.656000000000006</c:v>
                </c:pt>
                <c:pt idx="14398">
                  <c:v>66.667000000000002</c:v>
                </c:pt>
                <c:pt idx="14399">
                  <c:v>66.667000000000002</c:v>
                </c:pt>
                <c:pt idx="14400">
                  <c:v>66.673000000000002</c:v>
                </c:pt>
                <c:pt idx="14401">
                  <c:v>66.656999999999996</c:v>
                </c:pt>
                <c:pt idx="14402">
                  <c:v>66.662999999999997</c:v>
                </c:pt>
                <c:pt idx="14403">
                  <c:v>66.662999999999997</c:v>
                </c:pt>
                <c:pt idx="14404">
                  <c:v>66.658000000000001</c:v>
                </c:pt>
                <c:pt idx="14405">
                  <c:v>66.658000000000001</c:v>
                </c:pt>
                <c:pt idx="14406">
                  <c:v>66.665000000000006</c:v>
                </c:pt>
                <c:pt idx="14407">
                  <c:v>66.664000000000001</c:v>
                </c:pt>
                <c:pt idx="14408">
                  <c:v>66.662000000000006</c:v>
                </c:pt>
                <c:pt idx="14409">
                  <c:v>66.665999999999997</c:v>
                </c:pt>
                <c:pt idx="14410">
                  <c:v>66.665999999999997</c:v>
                </c:pt>
                <c:pt idx="14411">
                  <c:v>66.67</c:v>
                </c:pt>
                <c:pt idx="14412">
                  <c:v>66.671999999999997</c:v>
                </c:pt>
                <c:pt idx="14413">
                  <c:v>66.668000000000006</c:v>
                </c:pt>
                <c:pt idx="14414">
                  <c:v>66.668000000000006</c:v>
                </c:pt>
                <c:pt idx="14415">
                  <c:v>66.668000000000006</c:v>
                </c:pt>
                <c:pt idx="14416">
                  <c:v>66.665999999999997</c:v>
                </c:pt>
                <c:pt idx="14417">
                  <c:v>66.665999999999997</c:v>
                </c:pt>
                <c:pt idx="14418">
                  <c:v>66.671999999999997</c:v>
                </c:pt>
                <c:pt idx="14419">
                  <c:v>66.679000000000002</c:v>
                </c:pt>
                <c:pt idx="14420">
                  <c:v>66.679000000000002</c:v>
                </c:pt>
                <c:pt idx="14421">
                  <c:v>66.665999999999997</c:v>
                </c:pt>
                <c:pt idx="14422">
                  <c:v>66.668999999999997</c:v>
                </c:pt>
                <c:pt idx="14423">
                  <c:v>66.67</c:v>
                </c:pt>
                <c:pt idx="14424">
                  <c:v>66.67</c:v>
                </c:pt>
                <c:pt idx="14425">
                  <c:v>66.656000000000006</c:v>
                </c:pt>
                <c:pt idx="14426">
                  <c:v>66.67</c:v>
                </c:pt>
                <c:pt idx="14427">
                  <c:v>66.67</c:v>
                </c:pt>
                <c:pt idx="14428">
                  <c:v>66.662000000000006</c:v>
                </c:pt>
                <c:pt idx="14429">
                  <c:v>66.664000000000001</c:v>
                </c:pt>
                <c:pt idx="14430">
                  <c:v>66.674000000000007</c:v>
                </c:pt>
                <c:pt idx="14431">
                  <c:v>66.674000000000007</c:v>
                </c:pt>
                <c:pt idx="14432">
                  <c:v>66.674000000000007</c:v>
                </c:pt>
                <c:pt idx="14433">
                  <c:v>66.674999999999997</c:v>
                </c:pt>
                <c:pt idx="14434">
                  <c:v>66.667000000000002</c:v>
                </c:pt>
                <c:pt idx="14435">
                  <c:v>66.667000000000002</c:v>
                </c:pt>
                <c:pt idx="14436">
                  <c:v>66.665999999999997</c:v>
                </c:pt>
                <c:pt idx="14437">
                  <c:v>66.662000000000006</c:v>
                </c:pt>
                <c:pt idx="14438">
                  <c:v>66.668999999999997</c:v>
                </c:pt>
                <c:pt idx="14439">
                  <c:v>66.677999999999997</c:v>
                </c:pt>
                <c:pt idx="14440">
                  <c:v>66.668999999999997</c:v>
                </c:pt>
                <c:pt idx="14441">
                  <c:v>66.668999999999997</c:v>
                </c:pt>
                <c:pt idx="14442">
                  <c:v>66.668999999999997</c:v>
                </c:pt>
                <c:pt idx="14443">
                  <c:v>66.677000000000007</c:v>
                </c:pt>
                <c:pt idx="14444">
                  <c:v>66.671999999999997</c:v>
                </c:pt>
                <c:pt idx="14445">
                  <c:v>66.671000000000006</c:v>
                </c:pt>
                <c:pt idx="14446">
                  <c:v>66.685000000000002</c:v>
                </c:pt>
                <c:pt idx="14447">
                  <c:v>66.685000000000002</c:v>
                </c:pt>
                <c:pt idx="14448">
                  <c:v>66.674999999999997</c:v>
                </c:pt>
                <c:pt idx="14449">
                  <c:v>66.668999999999997</c:v>
                </c:pt>
                <c:pt idx="14450">
                  <c:v>66.677000000000007</c:v>
                </c:pt>
                <c:pt idx="14451">
                  <c:v>66.671000000000006</c:v>
                </c:pt>
                <c:pt idx="14452">
                  <c:v>66.671000000000006</c:v>
                </c:pt>
                <c:pt idx="14453">
                  <c:v>66.680000000000007</c:v>
                </c:pt>
                <c:pt idx="14454">
                  <c:v>66.674000000000007</c:v>
                </c:pt>
                <c:pt idx="14455">
                  <c:v>66.671999999999997</c:v>
                </c:pt>
                <c:pt idx="14456">
                  <c:v>66.677000000000007</c:v>
                </c:pt>
                <c:pt idx="14457">
                  <c:v>66.677000000000007</c:v>
                </c:pt>
                <c:pt idx="14458">
                  <c:v>66.680000000000007</c:v>
                </c:pt>
                <c:pt idx="14459">
                  <c:v>66.683999999999997</c:v>
                </c:pt>
                <c:pt idx="14460">
                  <c:v>66.677000000000007</c:v>
                </c:pt>
                <c:pt idx="14461">
                  <c:v>66.677000000000007</c:v>
                </c:pt>
                <c:pt idx="14462">
                  <c:v>66.677000000000007</c:v>
                </c:pt>
                <c:pt idx="14463">
                  <c:v>66.683999999999997</c:v>
                </c:pt>
                <c:pt idx="14464">
                  <c:v>66.683999999999997</c:v>
                </c:pt>
                <c:pt idx="14465">
                  <c:v>66.677999999999997</c:v>
                </c:pt>
                <c:pt idx="14466">
                  <c:v>66.685000000000002</c:v>
                </c:pt>
                <c:pt idx="14467">
                  <c:v>66.685000000000002</c:v>
                </c:pt>
                <c:pt idx="14468">
                  <c:v>66.674999999999997</c:v>
                </c:pt>
                <c:pt idx="14469">
                  <c:v>66.686999999999998</c:v>
                </c:pt>
                <c:pt idx="14470">
                  <c:v>66.682000000000002</c:v>
                </c:pt>
                <c:pt idx="14471">
                  <c:v>66.677999999999997</c:v>
                </c:pt>
                <c:pt idx="14472">
                  <c:v>66.679000000000002</c:v>
                </c:pt>
                <c:pt idx="14473">
                  <c:v>66.679000000000002</c:v>
                </c:pt>
                <c:pt idx="14474">
                  <c:v>66.685000000000002</c:v>
                </c:pt>
                <c:pt idx="14475">
                  <c:v>66.679000000000002</c:v>
                </c:pt>
                <c:pt idx="14476">
                  <c:v>66.69</c:v>
                </c:pt>
                <c:pt idx="14477">
                  <c:v>66.69</c:v>
                </c:pt>
                <c:pt idx="14478">
                  <c:v>66.674000000000007</c:v>
                </c:pt>
                <c:pt idx="14479">
                  <c:v>66.677000000000007</c:v>
                </c:pt>
                <c:pt idx="14480">
                  <c:v>66.686999999999998</c:v>
                </c:pt>
                <c:pt idx="14481">
                  <c:v>66.676000000000002</c:v>
                </c:pt>
                <c:pt idx="14482">
                  <c:v>66.686000000000007</c:v>
                </c:pt>
                <c:pt idx="14483">
                  <c:v>66.686000000000007</c:v>
                </c:pt>
                <c:pt idx="14484">
                  <c:v>66.688999999999993</c:v>
                </c:pt>
                <c:pt idx="14485">
                  <c:v>66.69</c:v>
                </c:pt>
                <c:pt idx="14486">
                  <c:v>66.69</c:v>
                </c:pt>
                <c:pt idx="14487">
                  <c:v>66.680000000000007</c:v>
                </c:pt>
                <c:pt idx="14488">
                  <c:v>66.680000000000007</c:v>
                </c:pt>
                <c:pt idx="14489">
                  <c:v>66.69</c:v>
                </c:pt>
                <c:pt idx="14490">
                  <c:v>66.697999999999993</c:v>
                </c:pt>
                <c:pt idx="14491">
                  <c:v>66.697999999999993</c:v>
                </c:pt>
                <c:pt idx="14492">
                  <c:v>66.683000000000007</c:v>
                </c:pt>
                <c:pt idx="14493">
                  <c:v>66.683000000000007</c:v>
                </c:pt>
                <c:pt idx="14494">
                  <c:v>66.692999999999998</c:v>
                </c:pt>
                <c:pt idx="14495">
                  <c:v>66.674999999999997</c:v>
                </c:pt>
                <c:pt idx="14496">
                  <c:v>66.691999999999993</c:v>
                </c:pt>
                <c:pt idx="14497">
                  <c:v>66.691999999999993</c:v>
                </c:pt>
                <c:pt idx="14498">
                  <c:v>66.680000000000007</c:v>
                </c:pt>
                <c:pt idx="14499">
                  <c:v>66.680000000000007</c:v>
                </c:pt>
                <c:pt idx="14500">
                  <c:v>66.691000000000003</c:v>
                </c:pt>
                <c:pt idx="14501">
                  <c:v>66.686999999999998</c:v>
                </c:pt>
                <c:pt idx="14502">
                  <c:v>66.691000000000003</c:v>
                </c:pt>
                <c:pt idx="14503">
                  <c:v>66.691000000000003</c:v>
                </c:pt>
                <c:pt idx="14504">
                  <c:v>66.688000000000002</c:v>
                </c:pt>
                <c:pt idx="14505">
                  <c:v>66.688000000000002</c:v>
                </c:pt>
                <c:pt idx="14506">
                  <c:v>66.69</c:v>
                </c:pt>
                <c:pt idx="14507">
                  <c:v>66.69</c:v>
                </c:pt>
                <c:pt idx="14508">
                  <c:v>66.682000000000002</c:v>
                </c:pt>
                <c:pt idx="14509">
                  <c:v>66.69</c:v>
                </c:pt>
                <c:pt idx="14510">
                  <c:v>66.69</c:v>
                </c:pt>
                <c:pt idx="14511">
                  <c:v>66.691999999999993</c:v>
                </c:pt>
                <c:pt idx="14512">
                  <c:v>66.691999999999993</c:v>
                </c:pt>
                <c:pt idx="14513">
                  <c:v>66.69</c:v>
                </c:pt>
                <c:pt idx="14514">
                  <c:v>66.692999999999998</c:v>
                </c:pt>
                <c:pt idx="14515">
                  <c:v>66.682000000000002</c:v>
                </c:pt>
                <c:pt idx="14516">
                  <c:v>66.698999999999998</c:v>
                </c:pt>
                <c:pt idx="14517">
                  <c:v>66.698999999999998</c:v>
                </c:pt>
                <c:pt idx="14518">
                  <c:v>66.691999999999993</c:v>
                </c:pt>
                <c:pt idx="14519">
                  <c:v>66.692999999999998</c:v>
                </c:pt>
                <c:pt idx="14520">
                  <c:v>66.701999999999998</c:v>
                </c:pt>
                <c:pt idx="14521">
                  <c:v>66.701999999999998</c:v>
                </c:pt>
                <c:pt idx="14522">
                  <c:v>66.700999999999993</c:v>
                </c:pt>
                <c:pt idx="14523">
                  <c:v>66.707999999999998</c:v>
                </c:pt>
                <c:pt idx="14524">
                  <c:v>66.695999999999998</c:v>
                </c:pt>
                <c:pt idx="14525">
                  <c:v>66.691999999999993</c:v>
                </c:pt>
                <c:pt idx="14526">
                  <c:v>66.695999999999998</c:v>
                </c:pt>
                <c:pt idx="14527">
                  <c:v>66.701999999999998</c:v>
                </c:pt>
                <c:pt idx="14528">
                  <c:v>66.701999999999998</c:v>
                </c:pt>
                <c:pt idx="14529">
                  <c:v>66.700999999999993</c:v>
                </c:pt>
                <c:pt idx="14530">
                  <c:v>66.700999999999993</c:v>
                </c:pt>
                <c:pt idx="14531">
                  <c:v>66.697000000000003</c:v>
                </c:pt>
                <c:pt idx="14532">
                  <c:v>66.698999999999998</c:v>
                </c:pt>
                <c:pt idx="14533">
                  <c:v>66.704999999999998</c:v>
                </c:pt>
                <c:pt idx="14534">
                  <c:v>66.704999999999998</c:v>
                </c:pt>
                <c:pt idx="14535">
                  <c:v>66.697999999999993</c:v>
                </c:pt>
                <c:pt idx="14536">
                  <c:v>66.694999999999993</c:v>
                </c:pt>
                <c:pt idx="14537">
                  <c:v>66.706000000000003</c:v>
                </c:pt>
                <c:pt idx="14538">
                  <c:v>66.692999999999998</c:v>
                </c:pt>
                <c:pt idx="14539">
                  <c:v>66.692999999999998</c:v>
                </c:pt>
                <c:pt idx="14540">
                  <c:v>66.7</c:v>
                </c:pt>
                <c:pt idx="14541">
                  <c:v>66.700999999999993</c:v>
                </c:pt>
                <c:pt idx="14542">
                  <c:v>66.698999999999998</c:v>
                </c:pt>
                <c:pt idx="14543">
                  <c:v>66.698999999999998</c:v>
                </c:pt>
                <c:pt idx="14544">
                  <c:v>66.703999999999994</c:v>
                </c:pt>
                <c:pt idx="14545">
                  <c:v>66.694999999999993</c:v>
                </c:pt>
                <c:pt idx="14546">
                  <c:v>66.706000000000003</c:v>
                </c:pt>
                <c:pt idx="14547">
                  <c:v>66.706000000000003</c:v>
                </c:pt>
                <c:pt idx="14548">
                  <c:v>66.694000000000003</c:v>
                </c:pt>
                <c:pt idx="14549">
                  <c:v>66.703999999999994</c:v>
                </c:pt>
                <c:pt idx="14550">
                  <c:v>66.710999999999999</c:v>
                </c:pt>
                <c:pt idx="14551">
                  <c:v>66.710999999999999</c:v>
                </c:pt>
                <c:pt idx="14552">
                  <c:v>66.706999999999994</c:v>
                </c:pt>
                <c:pt idx="14553">
                  <c:v>66.706999999999994</c:v>
                </c:pt>
                <c:pt idx="14554">
                  <c:v>66.706999999999994</c:v>
                </c:pt>
                <c:pt idx="14555">
                  <c:v>66.706999999999994</c:v>
                </c:pt>
                <c:pt idx="14556">
                  <c:v>66.709000000000003</c:v>
                </c:pt>
                <c:pt idx="14557">
                  <c:v>66.709000000000003</c:v>
                </c:pt>
                <c:pt idx="14558">
                  <c:v>66.706000000000003</c:v>
                </c:pt>
                <c:pt idx="14559">
                  <c:v>66.704999999999998</c:v>
                </c:pt>
                <c:pt idx="14560">
                  <c:v>66.712000000000003</c:v>
                </c:pt>
                <c:pt idx="14561">
                  <c:v>66.701999999999998</c:v>
                </c:pt>
                <c:pt idx="14562">
                  <c:v>66.701999999999998</c:v>
                </c:pt>
                <c:pt idx="14563">
                  <c:v>66.700999999999993</c:v>
                </c:pt>
                <c:pt idx="14564">
                  <c:v>66.712999999999994</c:v>
                </c:pt>
                <c:pt idx="14565">
                  <c:v>66.704999999999998</c:v>
                </c:pt>
                <c:pt idx="14566">
                  <c:v>66.704999999999998</c:v>
                </c:pt>
                <c:pt idx="14567">
                  <c:v>66.704999999999998</c:v>
                </c:pt>
                <c:pt idx="14568">
                  <c:v>66.700999999999993</c:v>
                </c:pt>
                <c:pt idx="14569">
                  <c:v>66.706999999999994</c:v>
                </c:pt>
                <c:pt idx="14570">
                  <c:v>66.718000000000004</c:v>
                </c:pt>
                <c:pt idx="14571">
                  <c:v>66.707999999999998</c:v>
                </c:pt>
                <c:pt idx="14572">
                  <c:v>66.707999999999998</c:v>
                </c:pt>
                <c:pt idx="14573">
                  <c:v>66.710999999999999</c:v>
                </c:pt>
                <c:pt idx="14574">
                  <c:v>66.7</c:v>
                </c:pt>
                <c:pt idx="14575">
                  <c:v>66.706999999999994</c:v>
                </c:pt>
                <c:pt idx="14576">
                  <c:v>66.716999999999999</c:v>
                </c:pt>
                <c:pt idx="14577">
                  <c:v>66.716999999999999</c:v>
                </c:pt>
                <c:pt idx="14578">
                  <c:v>66.716999999999999</c:v>
                </c:pt>
                <c:pt idx="14579">
                  <c:v>66.706000000000003</c:v>
                </c:pt>
                <c:pt idx="14580">
                  <c:v>66.703000000000003</c:v>
                </c:pt>
                <c:pt idx="14581">
                  <c:v>66.712000000000003</c:v>
                </c:pt>
                <c:pt idx="14582">
                  <c:v>66.712000000000003</c:v>
                </c:pt>
                <c:pt idx="14583">
                  <c:v>66.712000000000003</c:v>
                </c:pt>
                <c:pt idx="14584">
                  <c:v>66.715999999999994</c:v>
                </c:pt>
                <c:pt idx="14585">
                  <c:v>66.713999999999999</c:v>
                </c:pt>
                <c:pt idx="14586">
                  <c:v>66.721000000000004</c:v>
                </c:pt>
                <c:pt idx="14587">
                  <c:v>66.715999999999994</c:v>
                </c:pt>
                <c:pt idx="14588">
                  <c:v>66.715999999999994</c:v>
                </c:pt>
                <c:pt idx="14589">
                  <c:v>66.709000000000003</c:v>
                </c:pt>
                <c:pt idx="14590">
                  <c:v>66.718000000000004</c:v>
                </c:pt>
                <c:pt idx="14591">
                  <c:v>66.716999999999999</c:v>
                </c:pt>
                <c:pt idx="14592">
                  <c:v>66.712000000000003</c:v>
                </c:pt>
                <c:pt idx="14593">
                  <c:v>66.712000000000003</c:v>
                </c:pt>
                <c:pt idx="14594">
                  <c:v>66.718999999999994</c:v>
                </c:pt>
                <c:pt idx="14595">
                  <c:v>66.704999999999998</c:v>
                </c:pt>
                <c:pt idx="14596">
                  <c:v>66.704999999999998</c:v>
                </c:pt>
                <c:pt idx="14597">
                  <c:v>66.716999999999999</c:v>
                </c:pt>
                <c:pt idx="14598">
                  <c:v>66.715999999999994</c:v>
                </c:pt>
                <c:pt idx="14599">
                  <c:v>66.707999999999998</c:v>
                </c:pt>
                <c:pt idx="14600">
                  <c:v>66.707999999999998</c:v>
                </c:pt>
                <c:pt idx="14601">
                  <c:v>66.715999999999994</c:v>
                </c:pt>
                <c:pt idx="14602">
                  <c:v>66.710999999999999</c:v>
                </c:pt>
                <c:pt idx="14603">
                  <c:v>66.716999999999999</c:v>
                </c:pt>
                <c:pt idx="14604">
                  <c:v>66.716999999999999</c:v>
                </c:pt>
                <c:pt idx="14605">
                  <c:v>66.72</c:v>
                </c:pt>
                <c:pt idx="14606">
                  <c:v>66.716999999999999</c:v>
                </c:pt>
                <c:pt idx="14607">
                  <c:v>66.716999999999999</c:v>
                </c:pt>
                <c:pt idx="14608">
                  <c:v>66.721999999999994</c:v>
                </c:pt>
                <c:pt idx="14609">
                  <c:v>66.721999999999994</c:v>
                </c:pt>
                <c:pt idx="14610">
                  <c:v>66.722999999999999</c:v>
                </c:pt>
                <c:pt idx="14611">
                  <c:v>66.712000000000003</c:v>
                </c:pt>
                <c:pt idx="14612">
                  <c:v>66.712000000000003</c:v>
                </c:pt>
                <c:pt idx="14613">
                  <c:v>66.715000000000003</c:v>
                </c:pt>
                <c:pt idx="14614">
                  <c:v>66.722999999999999</c:v>
                </c:pt>
                <c:pt idx="14615">
                  <c:v>66.718999999999994</c:v>
                </c:pt>
                <c:pt idx="14616">
                  <c:v>66.72</c:v>
                </c:pt>
                <c:pt idx="14617">
                  <c:v>66.721999999999994</c:v>
                </c:pt>
                <c:pt idx="14618">
                  <c:v>66.718999999999994</c:v>
                </c:pt>
                <c:pt idx="14619">
                  <c:v>66.718999999999994</c:v>
                </c:pt>
                <c:pt idx="14620">
                  <c:v>66.721999999999994</c:v>
                </c:pt>
                <c:pt idx="14621">
                  <c:v>66.730999999999995</c:v>
                </c:pt>
                <c:pt idx="14622">
                  <c:v>66.72</c:v>
                </c:pt>
                <c:pt idx="14623">
                  <c:v>66.72</c:v>
                </c:pt>
                <c:pt idx="14624">
                  <c:v>66.730999999999995</c:v>
                </c:pt>
                <c:pt idx="14625">
                  <c:v>66.716999999999999</c:v>
                </c:pt>
                <c:pt idx="14626">
                  <c:v>66.727000000000004</c:v>
                </c:pt>
                <c:pt idx="14627">
                  <c:v>66.721000000000004</c:v>
                </c:pt>
                <c:pt idx="14628">
                  <c:v>66.721999999999994</c:v>
                </c:pt>
                <c:pt idx="14629">
                  <c:v>66.712999999999994</c:v>
                </c:pt>
                <c:pt idx="14630">
                  <c:v>66.727000000000004</c:v>
                </c:pt>
                <c:pt idx="14631">
                  <c:v>66.727000000000004</c:v>
                </c:pt>
                <c:pt idx="14632">
                  <c:v>66.725999999999999</c:v>
                </c:pt>
                <c:pt idx="14633">
                  <c:v>66.725999999999999</c:v>
                </c:pt>
                <c:pt idx="14634">
                  <c:v>66.730999999999995</c:v>
                </c:pt>
                <c:pt idx="14635">
                  <c:v>66.72</c:v>
                </c:pt>
                <c:pt idx="14636">
                  <c:v>66.72</c:v>
                </c:pt>
                <c:pt idx="14637">
                  <c:v>66.733000000000004</c:v>
                </c:pt>
                <c:pt idx="14638">
                  <c:v>66.721999999999994</c:v>
                </c:pt>
                <c:pt idx="14639">
                  <c:v>66.721000000000004</c:v>
                </c:pt>
                <c:pt idx="14640">
                  <c:v>66.728999999999999</c:v>
                </c:pt>
                <c:pt idx="14641">
                  <c:v>66.728999999999999</c:v>
                </c:pt>
                <c:pt idx="14642">
                  <c:v>66.731999999999999</c:v>
                </c:pt>
                <c:pt idx="14643">
                  <c:v>66.741</c:v>
                </c:pt>
                <c:pt idx="14644">
                  <c:v>66.734999999999999</c:v>
                </c:pt>
                <c:pt idx="14645">
                  <c:v>66.734999999999999</c:v>
                </c:pt>
                <c:pt idx="14646">
                  <c:v>66.727000000000004</c:v>
                </c:pt>
                <c:pt idx="14647">
                  <c:v>66.725999999999999</c:v>
                </c:pt>
                <c:pt idx="14648">
                  <c:v>66.734999999999999</c:v>
                </c:pt>
                <c:pt idx="14649">
                  <c:v>66.734999999999999</c:v>
                </c:pt>
                <c:pt idx="14650">
                  <c:v>66.738</c:v>
                </c:pt>
                <c:pt idx="14651">
                  <c:v>66.731999999999999</c:v>
                </c:pt>
                <c:pt idx="14652">
                  <c:v>66.731999999999999</c:v>
                </c:pt>
                <c:pt idx="14653">
                  <c:v>66.734999999999999</c:v>
                </c:pt>
                <c:pt idx="14654">
                  <c:v>66.733999999999995</c:v>
                </c:pt>
                <c:pt idx="14655">
                  <c:v>66.731999999999999</c:v>
                </c:pt>
                <c:pt idx="14656">
                  <c:v>66.731999999999999</c:v>
                </c:pt>
                <c:pt idx="14657">
                  <c:v>66.731999999999999</c:v>
                </c:pt>
                <c:pt idx="14658">
                  <c:v>66.730999999999995</c:v>
                </c:pt>
                <c:pt idx="14659">
                  <c:v>66.736999999999995</c:v>
                </c:pt>
                <c:pt idx="14660">
                  <c:v>66.736999999999995</c:v>
                </c:pt>
                <c:pt idx="14661">
                  <c:v>66.736000000000004</c:v>
                </c:pt>
                <c:pt idx="14662">
                  <c:v>66.736000000000004</c:v>
                </c:pt>
                <c:pt idx="14663">
                  <c:v>66.738</c:v>
                </c:pt>
                <c:pt idx="14664">
                  <c:v>66.738</c:v>
                </c:pt>
                <c:pt idx="14665">
                  <c:v>66.727999999999994</c:v>
                </c:pt>
                <c:pt idx="14666">
                  <c:v>66.73</c:v>
                </c:pt>
                <c:pt idx="14667">
                  <c:v>66.744</c:v>
                </c:pt>
                <c:pt idx="14668">
                  <c:v>66.744</c:v>
                </c:pt>
                <c:pt idx="14669">
                  <c:v>66.731999999999999</c:v>
                </c:pt>
                <c:pt idx="14670">
                  <c:v>66.734999999999999</c:v>
                </c:pt>
                <c:pt idx="14671">
                  <c:v>66.734999999999999</c:v>
                </c:pt>
                <c:pt idx="14672">
                  <c:v>66.736999999999995</c:v>
                </c:pt>
                <c:pt idx="14673">
                  <c:v>66.733000000000004</c:v>
                </c:pt>
                <c:pt idx="14674">
                  <c:v>66.739999999999995</c:v>
                </c:pt>
                <c:pt idx="14675">
                  <c:v>66.739999999999995</c:v>
                </c:pt>
                <c:pt idx="14676">
                  <c:v>66.725999999999999</c:v>
                </c:pt>
                <c:pt idx="14677">
                  <c:v>66.742000000000004</c:v>
                </c:pt>
                <c:pt idx="14678">
                  <c:v>66.742000000000004</c:v>
                </c:pt>
                <c:pt idx="14679">
                  <c:v>66.736000000000004</c:v>
                </c:pt>
                <c:pt idx="14680">
                  <c:v>66.748000000000005</c:v>
                </c:pt>
                <c:pt idx="14681">
                  <c:v>66.748000000000005</c:v>
                </c:pt>
                <c:pt idx="14682">
                  <c:v>66.736999999999995</c:v>
                </c:pt>
                <c:pt idx="14683">
                  <c:v>66.736000000000004</c:v>
                </c:pt>
                <c:pt idx="14684">
                  <c:v>66.736000000000004</c:v>
                </c:pt>
                <c:pt idx="14685">
                  <c:v>66.742999999999995</c:v>
                </c:pt>
                <c:pt idx="14686">
                  <c:v>66.736000000000004</c:v>
                </c:pt>
                <c:pt idx="14687">
                  <c:v>66.745000000000005</c:v>
                </c:pt>
                <c:pt idx="14688">
                  <c:v>66.741</c:v>
                </c:pt>
                <c:pt idx="14689">
                  <c:v>66.741</c:v>
                </c:pt>
                <c:pt idx="14690">
                  <c:v>66.75</c:v>
                </c:pt>
                <c:pt idx="14691">
                  <c:v>66.747</c:v>
                </c:pt>
                <c:pt idx="14692">
                  <c:v>66.739000000000004</c:v>
                </c:pt>
                <c:pt idx="14693">
                  <c:v>66.745000000000005</c:v>
                </c:pt>
                <c:pt idx="14694">
                  <c:v>66.748000000000005</c:v>
                </c:pt>
                <c:pt idx="14695">
                  <c:v>66.738</c:v>
                </c:pt>
                <c:pt idx="14696">
                  <c:v>66.738</c:v>
                </c:pt>
                <c:pt idx="14697">
                  <c:v>66.744</c:v>
                </c:pt>
                <c:pt idx="14698">
                  <c:v>66.754000000000005</c:v>
                </c:pt>
                <c:pt idx="14699">
                  <c:v>66.739999999999995</c:v>
                </c:pt>
                <c:pt idx="14700">
                  <c:v>66.742000000000004</c:v>
                </c:pt>
                <c:pt idx="14701">
                  <c:v>66.745000000000005</c:v>
                </c:pt>
                <c:pt idx="14702">
                  <c:v>66.739999999999995</c:v>
                </c:pt>
                <c:pt idx="14703">
                  <c:v>66.739999999999995</c:v>
                </c:pt>
                <c:pt idx="14704">
                  <c:v>66.757000000000005</c:v>
                </c:pt>
                <c:pt idx="14705">
                  <c:v>66.751999999999995</c:v>
                </c:pt>
                <c:pt idx="14706">
                  <c:v>66.751999999999995</c:v>
                </c:pt>
                <c:pt idx="14707">
                  <c:v>66.751000000000005</c:v>
                </c:pt>
                <c:pt idx="14708">
                  <c:v>66.754000000000005</c:v>
                </c:pt>
                <c:pt idx="14709">
                  <c:v>66.754000000000005</c:v>
                </c:pt>
                <c:pt idx="14710">
                  <c:v>66.748000000000005</c:v>
                </c:pt>
                <c:pt idx="14711">
                  <c:v>66.751000000000005</c:v>
                </c:pt>
                <c:pt idx="14712">
                  <c:v>66.747</c:v>
                </c:pt>
                <c:pt idx="14713">
                  <c:v>66.742999999999995</c:v>
                </c:pt>
                <c:pt idx="14714">
                  <c:v>66.742999999999995</c:v>
                </c:pt>
                <c:pt idx="14715">
                  <c:v>66.753</c:v>
                </c:pt>
                <c:pt idx="14716">
                  <c:v>66.754000000000005</c:v>
                </c:pt>
                <c:pt idx="14717">
                  <c:v>66.751999999999995</c:v>
                </c:pt>
                <c:pt idx="14718">
                  <c:v>66.762</c:v>
                </c:pt>
                <c:pt idx="14719">
                  <c:v>66.762</c:v>
                </c:pt>
                <c:pt idx="14720">
                  <c:v>66.744</c:v>
                </c:pt>
                <c:pt idx="14721">
                  <c:v>66.748000000000005</c:v>
                </c:pt>
                <c:pt idx="14722">
                  <c:v>66.757999999999996</c:v>
                </c:pt>
                <c:pt idx="14723">
                  <c:v>66.747</c:v>
                </c:pt>
                <c:pt idx="14724">
                  <c:v>66.747</c:v>
                </c:pt>
                <c:pt idx="14725">
                  <c:v>66.754999999999995</c:v>
                </c:pt>
                <c:pt idx="14726">
                  <c:v>66.754000000000005</c:v>
                </c:pt>
                <c:pt idx="14727">
                  <c:v>66.762</c:v>
                </c:pt>
                <c:pt idx="14728">
                  <c:v>66.762</c:v>
                </c:pt>
                <c:pt idx="14729">
                  <c:v>66.754000000000005</c:v>
                </c:pt>
                <c:pt idx="14730">
                  <c:v>66.748999999999995</c:v>
                </c:pt>
                <c:pt idx="14731">
                  <c:v>66.760000000000005</c:v>
                </c:pt>
                <c:pt idx="14732">
                  <c:v>66.760000000000005</c:v>
                </c:pt>
                <c:pt idx="14733">
                  <c:v>66.754000000000005</c:v>
                </c:pt>
                <c:pt idx="14734">
                  <c:v>66.757999999999996</c:v>
                </c:pt>
                <c:pt idx="14735">
                  <c:v>66.754000000000005</c:v>
                </c:pt>
                <c:pt idx="14736">
                  <c:v>66.754000000000005</c:v>
                </c:pt>
                <c:pt idx="14737">
                  <c:v>66.754999999999995</c:v>
                </c:pt>
                <c:pt idx="14738">
                  <c:v>66.763000000000005</c:v>
                </c:pt>
                <c:pt idx="14739">
                  <c:v>66.756</c:v>
                </c:pt>
                <c:pt idx="14740">
                  <c:v>66.753</c:v>
                </c:pt>
                <c:pt idx="14741">
                  <c:v>66.753</c:v>
                </c:pt>
                <c:pt idx="14742">
                  <c:v>66.763000000000005</c:v>
                </c:pt>
                <c:pt idx="14743">
                  <c:v>66.759</c:v>
                </c:pt>
                <c:pt idx="14744">
                  <c:v>66.763000000000005</c:v>
                </c:pt>
                <c:pt idx="14745">
                  <c:v>66.765000000000001</c:v>
                </c:pt>
                <c:pt idx="14746">
                  <c:v>66.754000000000005</c:v>
                </c:pt>
                <c:pt idx="14747">
                  <c:v>66.754000000000005</c:v>
                </c:pt>
                <c:pt idx="14748">
                  <c:v>66.763000000000005</c:v>
                </c:pt>
                <c:pt idx="14749">
                  <c:v>66.760000000000005</c:v>
                </c:pt>
                <c:pt idx="14750">
                  <c:v>66.754000000000005</c:v>
                </c:pt>
                <c:pt idx="14751">
                  <c:v>66.754000000000005</c:v>
                </c:pt>
                <c:pt idx="14752">
                  <c:v>66.757999999999996</c:v>
                </c:pt>
                <c:pt idx="14753">
                  <c:v>66.762</c:v>
                </c:pt>
                <c:pt idx="14754">
                  <c:v>66.759</c:v>
                </c:pt>
                <c:pt idx="14755">
                  <c:v>66.771000000000001</c:v>
                </c:pt>
                <c:pt idx="14756">
                  <c:v>66.759</c:v>
                </c:pt>
                <c:pt idx="14757">
                  <c:v>66.759</c:v>
                </c:pt>
                <c:pt idx="14758">
                  <c:v>66.759</c:v>
                </c:pt>
                <c:pt idx="14759">
                  <c:v>66.757000000000005</c:v>
                </c:pt>
                <c:pt idx="14760">
                  <c:v>66.759</c:v>
                </c:pt>
                <c:pt idx="14761">
                  <c:v>66.759</c:v>
                </c:pt>
                <c:pt idx="14762">
                  <c:v>66.759</c:v>
                </c:pt>
                <c:pt idx="14763">
                  <c:v>66.769000000000005</c:v>
                </c:pt>
                <c:pt idx="14764">
                  <c:v>66.766999999999996</c:v>
                </c:pt>
                <c:pt idx="14765">
                  <c:v>66.765000000000001</c:v>
                </c:pt>
                <c:pt idx="14766">
                  <c:v>66.760000000000005</c:v>
                </c:pt>
                <c:pt idx="14767">
                  <c:v>66.760000000000005</c:v>
                </c:pt>
                <c:pt idx="14768">
                  <c:v>66.778000000000006</c:v>
                </c:pt>
                <c:pt idx="14769">
                  <c:v>66.763000000000005</c:v>
                </c:pt>
                <c:pt idx="14770">
                  <c:v>66.763000000000005</c:v>
                </c:pt>
                <c:pt idx="14771">
                  <c:v>66.762</c:v>
                </c:pt>
                <c:pt idx="14772">
                  <c:v>66.766000000000005</c:v>
                </c:pt>
                <c:pt idx="14773">
                  <c:v>66.766000000000005</c:v>
                </c:pt>
                <c:pt idx="14774">
                  <c:v>66.766999999999996</c:v>
                </c:pt>
                <c:pt idx="14775">
                  <c:v>66.775999999999996</c:v>
                </c:pt>
                <c:pt idx="14776">
                  <c:v>66.757000000000005</c:v>
                </c:pt>
                <c:pt idx="14777">
                  <c:v>66.771000000000001</c:v>
                </c:pt>
                <c:pt idx="14778">
                  <c:v>66.778000000000006</c:v>
                </c:pt>
                <c:pt idx="14779">
                  <c:v>66.778000000000006</c:v>
                </c:pt>
                <c:pt idx="14780">
                  <c:v>66.766999999999996</c:v>
                </c:pt>
                <c:pt idx="14781">
                  <c:v>66.77</c:v>
                </c:pt>
                <c:pt idx="14782">
                  <c:v>66.771000000000001</c:v>
                </c:pt>
                <c:pt idx="14783">
                  <c:v>66.771000000000001</c:v>
                </c:pt>
                <c:pt idx="14784">
                  <c:v>66.769000000000005</c:v>
                </c:pt>
                <c:pt idx="14785">
                  <c:v>66.775999999999996</c:v>
                </c:pt>
                <c:pt idx="14786">
                  <c:v>66.783000000000001</c:v>
                </c:pt>
                <c:pt idx="14787">
                  <c:v>66.771000000000001</c:v>
                </c:pt>
                <c:pt idx="14788">
                  <c:v>66.775000000000006</c:v>
                </c:pt>
                <c:pt idx="14789">
                  <c:v>66.772000000000006</c:v>
                </c:pt>
                <c:pt idx="14790">
                  <c:v>66.77</c:v>
                </c:pt>
                <c:pt idx="14791">
                  <c:v>66.78</c:v>
                </c:pt>
                <c:pt idx="14792">
                  <c:v>66.778999999999996</c:v>
                </c:pt>
                <c:pt idx="14793">
                  <c:v>66.778999999999996</c:v>
                </c:pt>
                <c:pt idx="14794">
                  <c:v>66.772999999999996</c:v>
                </c:pt>
                <c:pt idx="14795">
                  <c:v>66.781999999999996</c:v>
                </c:pt>
                <c:pt idx="14796">
                  <c:v>66.778000000000006</c:v>
                </c:pt>
                <c:pt idx="14797">
                  <c:v>66.772000000000006</c:v>
                </c:pt>
                <c:pt idx="14798">
                  <c:v>66.778000000000006</c:v>
                </c:pt>
                <c:pt idx="14799">
                  <c:v>66.77</c:v>
                </c:pt>
                <c:pt idx="14800">
                  <c:v>66.777000000000001</c:v>
                </c:pt>
                <c:pt idx="14801">
                  <c:v>66.777000000000001</c:v>
                </c:pt>
                <c:pt idx="14802">
                  <c:v>66.781000000000006</c:v>
                </c:pt>
                <c:pt idx="14803">
                  <c:v>66.781000000000006</c:v>
                </c:pt>
                <c:pt idx="14804">
                  <c:v>66.784999999999997</c:v>
                </c:pt>
                <c:pt idx="14805">
                  <c:v>66.787000000000006</c:v>
                </c:pt>
                <c:pt idx="14806">
                  <c:v>66.765000000000001</c:v>
                </c:pt>
                <c:pt idx="14807">
                  <c:v>66.771000000000001</c:v>
                </c:pt>
                <c:pt idx="14808">
                  <c:v>66.78</c:v>
                </c:pt>
                <c:pt idx="14809">
                  <c:v>66.78</c:v>
                </c:pt>
                <c:pt idx="14810">
                  <c:v>66.777000000000001</c:v>
                </c:pt>
                <c:pt idx="14811">
                  <c:v>66.781000000000006</c:v>
                </c:pt>
                <c:pt idx="14812">
                  <c:v>66.777000000000001</c:v>
                </c:pt>
                <c:pt idx="14813">
                  <c:v>66.777000000000001</c:v>
                </c:pt>
                <c:pt idx="14814">
                  <c:v>66.771000000000001</c:v>
                </c:pt>
                <c:pt idx="14815">
                  <c:v>66.793999999999997</c:v>
                </c:pt>
                <c:pt idx="14816">
                  <c:v>66.78</c:v>
                </c:pt>
                <c:pt idx="14817">
                  <c:v>66.78</c:v>
                </c:pt>
                <c:pt idx="14818">
                  <c:v>66.777000000000001</c:v>
                </c:pt>
                <c:pt idx="14819">
                  <c:v>66.778000000000006</c:v>
                </c:pt>
                <c:pt idx="14820">
                  <c:v>66.778000000000006</c:v>
                </c:pt>
                <c:pt idx="14821">
                  <c:v>66.787000000000006</c:v>
                </c:pt>
                <c:pt idx="14822">
                  <c:v>66.781000000000006</c:v>
                </c:pt>
                <c:pt idx="14823">
                  <c:v>66.784999999999997</c:v>
                </c:pt>
                <c:pt idx="14824">
                  <c:v>66.781999999999996</c:v>
                </c:pt>
                <c:pt idx="14825">
                  <c:v>66.781999999999996</c:v>
                </c:pt>
                <c:pt idx="14826">
                  <c:v>66.793000000000006</c:v>
                </c:pt>
                <c:pt idx="14827">
                  <c:v>66.781999999999996</c:v>
                </c:pt>
                <c:pt idx="14828">
                  <c:v>66.78</c:v>
                </c:pt>
                <c:pt idx="14829">
                  <c:v>66.78</c:v>
                </c:pt>
                <c:pt idx="14830">
                  <c:v>66.789000000000001</c:v>
                </c:pt>
                <c:pt idx="14831">
                  <c:v>66.784999999999997</c:v>
                </c:pt>
                <c:pt idx="14832">
                  <c:v>66.784999999999997</c:v>
                </c:pt>
                <c:pt idx="14833">
                  <c:v>66.790000000000006</c:v>
                </c:pt>
                <c:pt idx="14834">
                  <c:v>66.799000000000007</c:v>
                </c:pt>
                <c:pt idx="14835">
                  <c:v>66.795000000000002</c:v>
                </c:pt>
                <c:pt idx="14836">
                  <c:v>66.795000000000002</c:v>
                </c:pt>
                <c:pt idx="14837">
                  <c:v>66.793999999999997</c:v>
                </c:pt>
                <c:pt idx="14838">
                  <c:v>66.787999999999997</c:v>
                </c:pt>
                <c:pt idx="14839">
                  <c:v>66.793000000000006</c:v>
                </c:pt>
                <c:pt idx="14840">
                  <c:v>66.793000000000006</c:v>
                </c:pt>
                <c:pt idx="14841">
                  <c:v>66.790000000000006</c:v>
                </c:pt>
                <c:pt idx="14842">
                  <c:v>66.786000000000001</c:v>
                </c:pt>
                <c:pt idx="14843">
                  <c:v>66.792000000000002</c:v>
                </c:pt>
                <c:pt idx="14844">
                  <c:v>66.792000000000002</c:v>
                </c:pt>
                <c:pt idx="14845">
                  <c:v>66.784999999999997</c:v>
                </c:pt>
                <c:pt idx="14846">
                  <c:v>66.790999999999997</c:v>
                </c:pt>
                <c:pt idx="14847">
                  <c:v>66.790999999999997</c:v>
                </c:pt>
                <c:pt idx="14848">
                  <c:v>66.789000000000001</c:v>
                </c:pt>
                <c:pt idx="14849">
                  <c:v>66.787999999999997</c:v>
                </c:pt>
                <c:pt idx="14850">
                  <c:v>66.795000000000002</c:v>
                </c:pt>
                <c:pt idx="14851">
                  <c:v>66.796000000000006</c:v>
                </c:pt>
                <c:pt idx="14852">
                  <c:v>66.796000000000006</c:v>
                </c:pt>
                <c:pt idx="14853">
                  <c:v>66.801000000000002</c:v>
                </c:pt>
                <c:pt idx="14854">
                  <c:v>66.793999999999997</c:v>
                </c:pt>
                <c:pt idx="14855">
                  <c:v>66.793999999999997</c:v>
                </c:pt>
                <c:pt idx="14856">
                  <c:v>66.796999999999997</c:v>
                </c:pt>
                <c:pt idx="14857">
                  <c:v>66.789000000000001</c:v>
                </c:pt>
                <c:pt idx="14858">
                  <c:v>66.795000000000002</c:v>
                </c:pt>
                <c:pt idx="14859">
                  <c:v>66.790999999999997</c:v>
                </c:pt>
                <c:pt idx="14860">
                  <c:v>66.795000000000002</c:v>
                </c:pt>
                <c:pt idx="14861">
                  <c:v>66.795000000000002</c:v>
                </c:pt>
                <c:pt idx="14862">
                  <c:v>66.795000000000002</c:v>
                </c:pt>
                <c:pt idx="14863">
                  <c:v>66.795000000000002</c:v>
                </c:pt>
                <c:pt idx="14864">
                  <c:v>66.790000000000006</c:v>
                </c:pt>
                <c:pt idx="14865">
                  <c:v>66.798000000000002</c:v>
                </c:pt>
                <c:pt idx="14866">
                  <c:v>66.8</c:v>
                </c:pt>
                <c:pt idx="14867">
                  <c:v>66.789000000000001</c:v>
                </c:pt>
                <c:pt idx="14868">
                  <c:v>66.789000000000001</c:v>
                </c:pt>
                <c:pt idx="14869">
                  <c:v>66.796000000000006</c:v>
                </c:pt>
                <c:pt idx="14870">
                  <c:v>66.796000000000006</c:v>
                </c:pt>
                <c:pt idx="14871">
                  <c:v>66.796999999999997</c:v>
                </c:pt>
                <c:pt idx="14872">
                  <c:v>66.799000000000007</c:v>
                </c:pt>
                <c:pt idx="14873">
                  <c:v>66.799000000000007</c:v>
                </c:pt>
                <c:pt idx="14874">
                  <c:v>66.8</c:v>
                </c:pt>
                <c:pt idx="14875">
                  <c:v>66.8</c:v>
                </c:pt>
                <c:pt idx="14876">
                  <c:v>66.808000000000007</c:v>
                </c:pt>
                <c:pt idx="14877">
                  <c:v>66.798000000000002</c:v>
                </c:pt>
                <c:pt idx="14878">
                  <c:v>66.811999999999998</c:v>
                </c:pt>
                <c:pt idx="14879">
                  <c:v>66.805000000000007</c:v>
                </c:pt>
                <c:pt idx="14880">
                  <c:v>66.801000000000002</c:v>
                </c:pt>
                <c:pt idx="14881">
                  <c:v>66.801000000000002</c:v>
                </c:pt>
                <c:pt idx="14882">
                  <c:v>66.813999999999993</c:v>
                </c:pt>
                <c:pt idx="14883">
                  <c:v>66.8</c:v>
                </c:pt>
                <c:pt idx="14884">
                  <c:v>66.799000000000007</c:v>
                </c:pt>
                <c:pt idx="14885">
                  <c:v>66.799000000000007</c:v>
                </c:pt>
                <c:pt idx="14886">
                  <c:v>66.817999999999998</c:v>
                </c:pt>
                <c:pt idx="14887">
                  <c:v>66.801000000000002</c:v>
                </c:pt>
                <c:pt idx="14888">
                  <c:v>66.807000000000002</c:v>
                </c:pt>
                <c:pt idx="14889">
                  <c:v>66.814999999999998</c:v>
                </c:pt>
                <c:pt idx="14890">
                  <c:v>66.814999999999998</c:v>
                </c:pt>
                <c:pt idx="14891">
                  <c:v>66.805000000000007</c:v>
                </c:pt>
                <c:pt idx="14892">
                  <c:v>66.814999999999998</c:v>
                </c:pt>
                <c:pt idx="14893">
                  <c:v>66.804000000000002</c:v>
                </c:pt>
                <c:pt idx="14894">
                  <c:v>66.804000000000002</c:v>
                </c:pt>
                <c:pt idx="14895">
                  <c:v>66.804000000000002</c:v>
                </c:pt>
                <c:pt idx="14896">
                  <c:v>66.8</c:v>
                </c:pt>
                <c:pt idx="14897">
                  <c:v>66.8</c:v>
                </c:pt>
                <c:pt idx="14898">
                  <c:v>66.805999999999997</c:v>
                </c:pt>
                <c:pt idx="14899">
                  <c:v>66.813000000000002</c:v>
                </c:pt>
                <c:pt idx="14900">
                  <c:v>66.798000000000002</c:v>
                </c:pt>
                <c:pt idx="14901">
                  <c:v>66.808999999999997</c:v>
                </c:pt>
                <c:pt idx="14902">
                  <c:v>66.808999999999997</c:v>
                </c:pt>
                <c:pt idx="14903">
                  <c:v>66.805999999999997</c:v>
                </c:pt>
                <c:pt idx="14904">
                  <c:v>66.811999999999998</c:v>
                </c:pt>
                <c:pt idx="14905">
                  <c:v>66.811999999999998</c:v>
                </c:pt>
                <c:pt idx="14906">
                  <c:v>66.813000000000002</c:v>
                </c:pt>
                <c:pt idx="14907">
                  <c:v>66.811000000000007</c:v>
                </c:pt>
                <c:pt idx="14908">
                  <c:v>66.813999999999993</c:v>
                </c:pt>
                <c:pt idx="14909">
                  <c:v>66.813999999999993</c:v>
                </c:pt>
                <c:pt idx="14910">
                  <c:v>66.811000000000007</c:v>
                </c:pt>
                <c:pt idx="14911">
                  <c:v>66.807000000000002</c:v>
                </c:pt>
                <c:pt idx="14912">
                  <c:v>66.813999999999993</c:v>
                </c:pt>
                <c:pt idx="14913">
                  <c:v>66.811999999999998</c:v>
                </c:pt>
                <c:pt idx="14914">
                  <c:v>66.81</c:v>
                </c:pt>
                <c:pt idx="14915">
                  <c:v>66.81</c:v>
                </c:pt>
                <c:pt idx="14916">
                  <c:v>66.816999999999993</c:v>
                </c:pt>
                <c:pt idx="14917">
                  <c:v>66.813999999999993</c:v>
                </c:pt>
                <c:pt idx="14918">
                  <c:v>66.814999999999998</c:v>
                </c:pt>
                <c:pt idx="14919">
                  <c:v>66.825999999999993</c:v>
                </c:pt>
                <c:pt idx="14920">
                  <c:v>66.811000000000007</c:v>
                </c:pt>
                <c:pt idx="14921">
                  <c:v>66.811000000000007</c:v>
                </c:pt>
                <c:pt idx="14922">
                  <c:v>66.817999999999998</c:v>
                </c:pt>
                <c:pt idx="14923">
                  <c:v>66.816999999999993</c:v>
                </c:pt>
                <c:pt idx="14924">
                  <c:v>66.817999999999998</c:v>
                </c:pt>
                <c:pt idx="14925">
                  <c:v>66.816000000000003</c:v>
                </c:pt>
                <c:pt idx="14926">
                  <c:v>66.822999999999993</c:v>
                </c:pt>
                <c:pt idx="14927">
                  <c:v>66.816000000000003</c:v>
                </c:pt>
                <c:pt idx="14928">
                  <c:v>66.822000000000003</c:v>
                </c:pt>
                <c:pt idx="14929">
                  <c:v>66.822000000000003</c:v>
                </c:pt>
                <c:pt idx="14930">
                  <c:v>66.822999999999993</c:v>
                </c:pt>
                <c:pt idx="14931">
                  <c:v>66.816999999999993</c:v>
                </c:pt>
                <c:pt idx="14932">
                  <c:v>66.817999999999998</c:v>
                </c:pt>
                <c:pt idx="14933">
                  <c:v>66.814999999999998</c:v>
                </c:pt>
                <c:pt idx="14934">
                  <c:v>66.814999999999998</c:v>
                </c:pt>
                <c:pt idx="14935">
                  <c:v>66.811999999999998</c:v>
                </c:pt>
                <c:pt idx="14936">
                  <c:v>66.819999999999993</c:v>
                </c:pt>
                <c:pt idx="14937">
                  <c:v>66.816000000000003</c:v>
                </c:pt>
                <c:pt idx="14938">
                  <c:v>66.825000000000003</c:v>
                </c:pt>
                <c:pt idx="14939">
                  <c:v>66.825000000000003</c:v>
                </c:pt>
                <c:pt idx="14940">
                  <c:v>66.820999999999998</c:v>
                </c:pt>
                <c:pt idx="14941">
                  <c:v>66.820999999999998</c:v>
                </c:pt>
                <c:pt idx="14942">
                  <c:v>66.820999999999998</c:v>
                </c:pt>
                <c:pt idx="14943">
                  <c:v>66.823999999999998</c:v>
                </c:pt>
                <c:pt idx="14944">
                  <c:v>66.817999999999998</c:v>
                </c:pt>
                <c:pt idx="14945">
                  <c:v>66.822999999999993</c:v>
                </c:pt>
                <c:pt idx="14946">
                  <c:v>66.822999999999993</c:v>
                </c:pt>
                <c:pt idx="14947">
                  <c:v>66.828000000000003</c:v>
                </c:pt>
                <c:pt idx="14948">
                  <c:v>66.822999999999993</c:v>
                </c:pt>
                <c:pt idx="14949">
                  <c:v>66.835999999999999</c:v>
                </c:pt>
                <c:pt idx="14950">
                  <c:v>66.823999999999998</c:v>
                </c:pt>
                <c:pt idx="14951">
                  <c:v>66.823999999999998</c:v>
                </c:pt>
                <c:pt idx="14952">
                  <c:v>66.823999999999998</c:v>
                </c:pt>
                <c:pt idx="14953">
                  <c:v>66.820999999999998</c:v>
                </c:pt>
                <c:pt idx="14954">
                  <c:v>66.825999999999993</c:v>
                </c:pt>
                <c:pt idx="14955">
                  <c:v>66.835999999999999</c:v>
                </c:pt>
                <c:pt idx="14956">
                  <c:v>66.825999999999993</c:v>
                </c:pt>
                <c:pt idx="14957">
                  <c:v>66.826999999999998</c:v>
                </c:pt>
                <c:pt idx="14958">
                  <c:v>66.826999999999998</c:v>
                </c:pt>
                <c:pt idx="14959">
                  <c:v>66.826999999999998</c:v>
                </c:pt>
                <c:pt idx="14960">
                  <c:v>66.822000000000003</c:v>
                </c:pt>
                <c:pt idx="14961">
                  <c:v>66.816000000000003</c:v>
                </c:pt>
                <c:pt idx="14962">
                  <c:v>66.83</c:v>
                </c:pt>
                <c:pt idx="14963">
                  <c:v>66.822000000000003</c:v>
                </c:pt>
                <c:pt idx="14964">
                  <c:v>66.822000000000003</c:v>
                </c:pt>
                <c:pt idx="14965">
                  <c:v>66.825999999999993</c:v>
                </c:pt>
                <c:pt idx="14966">
                  <c:v>66.828000000000003</c:v>
                </c:pt>
                <c:pt idx="14967">
                  <c:v>66.823999999999998</c:v>
                </c:pt>
                <c:pt idx="14968">
                  <c:v>66.823999999999998</c:v>
                </c:pt>
                <c:pt idx="14969">
                  <c:v>66.831000000000003</c:v>
                </c:pt>
                <c:pt idx="14970">
                  <c:v>66.83</c:v>
                </c:pt>
                <c:pt idx="14971">
                  <c:v>66.83</c:v>
                </c:pt>
                <c:pt idx="14972">
                  <c:v>66.831000000000003</c:v>
                </c:pt>
                <c:pt idx="14973">
                  <c:v>66.834999999999994</c:v>
                </c:pt>
                <c:pt idx="14974">
                  <c:v>66.828999999999994</c:v>
                </c:pt>
                <c:pt idx="14975">
                  <c:v>66.837999999999994</c:v>
                </c:pt>
                <c:pt idx="14976">
                  <c:v>66.846000000000004</c:v>
                </c:pt>
                <c:pt idx="14977">
                  <c:v>66.846000000000004</c:v>
                </c:pt>
                <c:pt idx="14978">
                  <c:v>66.820999999999998</c:v>
                </c:pt>
                <c:pt idx="14979">
                  <c:v>66.840999999999994</c:v>
                </c:pt>
                <c:pt idx="14980">
                  <c:v>66.840999999999994</c:v>
                </c:pt>
                <c:pt idx="14981">
                  <c:v>66.825999999999993</c:v>
                </c:pt>
                <c:pt idx="14982">
                  <c:v>66.831000000000003</c:v>
                </c:pt>
                <c:pt idx="14983">
                  <c:v>66.837000000000003</c:v>
                </c:pt>
                <c:pt idx="14984">
                  <c:v>66.837000000000003</c:v>
                </c:pt>
                <c:pt idx="14985">
                  <c:v>66.832999999999998</c:v>
                </c:pt>
                <c:pt idx="14986">
                  <c:v>66.84</c:v>
                </c:pt>
                <c:pt idx="14987">
                  <c:v>66.843000000000004</c:v>
                </c:pt>
                <c:pt idx="14988">
                  <c:v>66.838999999999999</c:v>
                </c:pt>
                <c:pt idx="14989">
                  <c:v>66.826999999999998</c:v>
                </c:pt>
                <c:pt idx="14990">
                  <c:v>66.837999999999994</c:v>
                </c:pt>
                <c:pt idx="14991">
                  <c:v>66.837999999999994</c:v>
                </c:pt>
                <c:pt idx="14992">
                  <c:v>66.840999999999994</c:v>
                </c:pt>
                <c:pt idx="14993">
                  <c:v>66.843000000000004</c:v>
                </c:pt>
                <c:pt idx="14994">
                  <c:v>66.843000000000004</c:v>
                </c:pt>
                <c:pt idx="14995">
                  <c:v>66.837999999999994</c:v>
                </c:pt>
                <c:pt idx="14996">
                  <c:v>66.844999999999999</c:v>
                </c:pt>
                <c:pt idx="14997">
                  <c:v>66.846999999999994</c:v>
                </c:pt>
                <c:pt idx="14998">
                  <c:v>66.831000000000003</c:v>
                </c:pt>
                <c:pt idx="14999">
                  <c:v>66.835999999999999</c:v>
                </c:pt>
                <c:pt idx="15000">
                  <c:v>66.837999999999994</c:v>
                </c:pt>
                <c:pt idx="15001">
                  <c:v>66.837999999999994</c:v>
                </c:pt>
                <c:pt idx="15002">
                  <c:v>66.841999999999999</c:v>
                </c:pt>
                <c:pt idx="15003">
                  <c:v>66.841999999999999</c:v>
                </c:pt>
                <c:pt idx="15004">
                  <c:v>66.843000000000004</c:v>
                </c:pt>
                <c:pt idx="15005">
                  <c:v>66.843000000000004</c:v>
                </c:pt>
                <c:pt idx="15006">
                  <c:v>66.844999999999999</c:v>
                </c:pt>
                <c:pt idx="15007">
                  <c:v>66.84</c:v>
                </c:pt>
                <c:pt idx="15008">
                  <c:v>66.84</c:v>
                </c:pt>
                <c:pt idx="15009">
                  <c:v>66.843999999999994</c:v>
                </c:pt>
                <c:pt idx="15010">
                  <c:v>66.843999999999994</c:v>
                </c:pt>
                <c:pt idx="15011">
                  <c:v>66.846000000000004</c:v>
                </c:pt>
                <c:pt idx="15012">
                  <c:v>66.86</c:v>
                </c:pt>
                <c:pt idx="15013">
                  <c:v>66.846000000000004</c:v>
                </c:pt>
                <c:pt idx="15014">
                  <c:v>66.84</c:v>
                </c:pt>
                <c:pt idx="15015">
                  <c:v>66.843000000000004</c:v>
                </c:pt>
                <c:pt idx="15016">
                  <c:v>66.855999999999995</c:v>
                </c:pt>
                <c:pt idx="15017">
                  <c:v>66.843000000000004</c:v>
                </c:pt>
                <c:pt idx="15018">
                  <c:v>66.843999999999994</c:v>
                </c:pt>
                <c:pt idx="15019">
                  <c:v>66.843999999999994</c:v>
                </c:pt>
                <c:pt idx="15020">
                  <c:v>66.855999999999995</c:v>
                </c:pt>
                <c:pt idx="15021">
                  <c:v>66.844999999999999</c:v>
                </c:pt>
                <c:pt idx="15022">
                  <c:v>66.844999999999999</c:v>
                </c:pt>
                <c:pt idx="15023">
                  <c:v>66.853999999999999</c:v>
                </c:pt>
                <c:pt idx="15024">
                  <c:v>66.853999999999999</c:v>
                </c:pt>
                <c:pt idx="15025">
                  <c:v>66.835999999999999</c:v>
                </c:pt>
                <c:pt idx="15026">
                  <c:v>66.837000000000003</c:v>
                </c:pt>
                <c:pt idx="15027">
                  <c:v>66.849000000000004</c:v>
                </c:pt>
                <c:pt idx="15028">
                  <c:v>66.846999999999994</c:v>
                </c:pt>
                <c:pt idx="15029">
                  <c:v>66.846999999999994</c:v>
                </c:pt>
                <c:pt idx="15030">
                  <c:v>66.855000000000004</c:v>
                </c:pt>
                <c:pt idx="15031">
                  <c:v>66.855000000000004</c:v>
                </c:pt>
                <c:pt idx="15032">
                  <c:v>66.849999999999994</c:v>
                </c:pt>
                <c:pt idx="15033">
                  <c:v>66.852000000000004</c:v>
                </c:pt>
                <c:pt idx="15034">
                  <c:v>66.846999999999994</c:v>
                </c:pt>
                <c:pt idx="15035">
                  <c:v>66.846999999999994</c:v>
                </c:pt>
                <c:pt idx="15036">
                  <c:v>66.843999999999994</c:v>
                </c:pt>
                <c:pt idx="15037">
                  <c:v>66.850999999999999</c:v>
                </c:pt>
                <c:pt idx="15038">
                  <c:v>66.852000000000004</c:v>
                </c:pt>
                <c:pt idx="15039">
                  <c:v>66.853999999999999</c:v>
                </c:pt>
                <c:pt idx="15040">
                  <c:v>66.850999999999999</c:v>
                </c:pt>
                <c:pt idx="15041">
                  <c:v>66.850999999999999</c:v>
                </c:pt>
                <c:pt idx="15042">
                  <c:v>66.858000000000004</c:v>
                </c:pt>
                <c:pt idx="15043">
                  <c:v>66.855000000000004</c:v>
                </c:pt>
                <c:pt idx="15044">
                  <c:v>66.855999999999995</c:v>
                </c:pt>
                <c:pt idx="15045">
                  <c:v>66.846999999999994</c:v>
                </c:pt>
                <c:pt idx="15046">
                  <c:v>66.855000000000004</c:v>
                </c:pt>
                <c:pt idx="15047">
                  <c:v>66.858000000000004</c:v>
                </c:pt>
                <c:pt idx="15048">
                  <c:v>66.858000000000004</c:v>
                </c:pt>
                <c:pt idx="15049">
                  <c:v>66.858999999999995</c:v>
                </c:pt>
                <c:pt idx="15050">
                  <c:v>66.853999999999999</c:v>
                </c:pt>
                <c:pt idx="15051">
                  <c:v>66.852000000000004</c:v>
                </c:pt>
                <c:pt idx="15052">
                  <c:v>66.861999999999995</c:v>
                </c:pt>
                <c:pt idx="15053">
                  <c:v>66.861999999999995</c:v>
                </c:pt>
                <c:pt idx="15054">
                  <c:v>66.863</c:v>
                </c:pt>
                <c:pt idx="15055">
                  <c:v>66.853999999999999</c:v>
                </c:pt>
                <c:pt idx="15056">
                  <c:v>66.86</c:v>
                </c:pt>
                <c:pt idx="15057">
                  <c:v>66.856999999999999</c:v>
                </c:pt>
                <c:pt idx="15058">
                  <c:v>66.852000000000004</c:v>
                </c:pt>
                <c:pt idx="15059">
                  <c:v>66.852000000000004</c:v>
                </c:pt>
                <c:pt idx="15060">
                  <c:v>66.858999999999995</c:v>
                </c:pt>
                <c:pt idx="15061">
                  <c:v>66.852000000000004</c:v>
                </c:pt>
                <c:pt idx="15062">
                  <c:v>66.863</c:v>
                </c:pt>
                <c:pt idx="15063">
                  <c:v>66.864000000000004</c:v>
                </c:pt>
                <c:pt idx="15064">
                  <c:v>66.86</c:v>
                </c:pt>
                <c:pt idx="15065">
                  <c:v>66.863</c:v>
                </c:pt>
                <c:pt idx="15066">
                  <c:v>66.863</c:v>
                </c:pt>
                <c:pt idx="15067">
                  <c:v>66.863</c:v>
                </c:pt>
                <c:pt idx="15068">
                  <c:v>66.858999999999995</c:v>
                </c:pt>
                <c:pt idx="15069">
                  <c:v>66.864000000000004</c:v>
                </c:pt>
                <c:pt idx="15070">
                  <c:v>66.863</c:v>
                </c:pt>
                <c:pt idx="15071">
                  <c:v>66.863</c:v>
                </c:pt>
                <c:pt idx="15072">
                  <c:v>66.86</c:v>
                </c:pt>
                <c:pt idx="15073">
                  <c:v>66.869</c:v>
                </c:pt>
                <c:pt idx="15074">
                  <c:v>66.858000000000004</c:v>
                </c:pt>
                <c:pt idx="15075">
                  <c:v>66.853999999999999</c:v>
                </c:pt>
                <c:pt idx="15076">
                  <c:v>66.853999999999999</c:v>
                </c:pt>
                <c:pt idx="15077">
                  <c:v>66.866</c:v>
                </c:pt>
                <c:pt idx="15078">
                  <c:v>66.866</c:v>
                </c:pt>
                <c:pt idx="15079">
                  <c:v>66.863</c:v>
                </c:pt>
                <c:pt idx="15080">
                  <c:v>66.863</c:v>
                </c:pt>
                <c:pt idx="15081">
                  <c:v>66.861999999999995</c:v>
                </c:pt>
                <c:pt idx="15082">
                  <c:v>66.861999999999995</c:v>
                </c:pt>
                <c:pt idx="15083">
                  <c:v>66.869</c:v>
                </c:pt>
                <c:pt idx="15084">
                  <c:v>66.861999999999995</c:v>
                </c:pt>
                <c:pt idx="15085">
                  <c:v>66.861999999999995</c:v>
                </c:pt>
                <c:pt idx="15086">
                  <c:v>66.863</c:v>
                </c:pt>
                <c:pt idx="15087">
                  <c:v>66.861000000000004</c:v>
                </c:pt>
                <c:pt idx="15088">
                  <c:v>66.863</c:v>
                </c:pt>
                <c:pt idx="15089">
                  <c:v>66.870999999999995</c:v>
                </c:pt>
                <c:pt idx="15090">
                  <c:v>66.870999999999995</c:v>
                </c:pt>
                <c:pt idx="15091">
                  <c:v>66.876000000000005</c:v>
                </c:pt>
                <c:pt idx="15092">
                  <c:v>66.866</c:v>
                </c:pt>
                <c:pt idx="15093">
                  <c:v>66.873000000000005</c:v>
                </c:pt>
                <c:pt idx="15094">
                  <c:v>66.87</c:v>
                </c:pt>
                <c:pt idx="15095">
                  <c:v>66.87</c:v>
                </c:pt>
                <c:pt idx="15096">
                  <c:v>66.876999999999995</c:v>
                </c:pt>
                <c:pt idx="15097">
                  <c:v>66.87</c:v>
                </c:pt>
                <c:pt idx="15098">
                  <c:v>66.87</c:v>
                </c:pt>
                <c:pt idx="15099">
                  <c:v>66.872</c:v>
                </c:pt>
                <c:pt idx="15100">
                  <c:v>66.873999999999995</c:v>
                </c:pt>
                <c:pt idx="15101">
                  <c:v>66.873999999999995</c:v>
                </c:pt>
                <c:pt idx="15102">
                  <c:v>66.872</c:v>
                </c:pt>
                <c:pt idx="15103">
                  <c:v>66.876000000000005</c:v>
                </c:pt>
                <c:pt idx="15104">
                  <c:v>66.882999999999996</c:v>
                </c:pt>
                <c:pt idx="15105">
                  <c:v>66.882999999999996</c:v>
                </c:pt>
                <c:pt idx="15106">
                  <c:v>66.87</c:v>
                </c:pt>
                <c:pt idx="15107">
                  <c:v>66.876999999999995</c:v>
                </c:pt>
                <c:pt idx="15108">
                  <c:v>66.875</c:v>
                </c:pt>
                <c:pt idx="15109">
                  <c:v>66.882999999999996</c:v>
                </c:pt>
                <c:pt idx="15110">
                  <c:v>66.878</c:v>
                </c:pt>
                <c:pt idx="15111">
                  <c:v>66.875</c:v>
                </c:pt>
                <c:pt idx="15112">
                  <c:v>66.875</c:v>
                </c:pt>
                <c:pt idx="15113">
                  <c:v>66.870999999999995</c:v>
                </c:pt>
                <c:pt idx="15114">
                  <c:v>66.881</c:v>
                </c:pt>
                <c:pt idx="15115">
                  <c:v>66.88</c:v>
                </c:pt>
                <c:pt idx="15116">
                  <c:v>66.882999999999996</c:v>
                </c:pt>
                <c:pt idx="15117">
                  <c:v>66.878</c:v>
                </c:pt>
                <c:pt idx="15118">
                  <c:v>66.878</c:v>
                </c:pt>
                <c:pt idx="15119">
                  <c:v>66.875</c:v>
                </c:pt>
                <c:pt idx="15120">
                  <c:v>66.888999999999996</c:v>
                </c:pt>
                <c:pt idx="15121">
                  <c:v>66.881</c:v>
                </c:pt>
                <c:pt idx="15122">
                  <c:v>66.875</c:v>
                </c:pt>
                <c:pt idx="15123">
                  <c:v>66.875</c:v>
                </c:pt>
                <c:pt idx="15124">
                  <c:v>66.884</c:v>
                </c:pt>
                <c:pt idx="15125">
                  <c:v>66.873000000000005</c:v>
                </c:pt>
                <c:pt idx="15126">
                  <c:v>66.882000000000005</c:v>
                </c:pt>
                <c:pt idx="15127">
                  <c:v>66.884</c:v>
                </c:pt>
                <c:pt idx="15128">
                  <c:v>66.879000000000005</c:v>
                </c:pt>
                <c:pt idx="15129">
                  <c:v>66.879000000000005</c:v>
                </c:pt>
                <c:pt idx="15130">
                  <c:v>66.881</c:v>
                </c:pt>
                <c:pt idx="15131">
                  <c:v>66.891999999999996</c:v>
                </c:pt>
                <c:pt idx="15132">
                  <c:v>66.878</c:v>
                </c:pt>
                <c:pt idx="15133">
                  <c:v>66.885999999999996</c:v>
                </c:pt>
                <c:pt idx="15134">
                  <c:v>66.879000000000005</c:v>
                </c:pt>
                <c:pt idx="15135">
                  <c:v>66.879000000000005</c:v>
                </c:pt>
                <c:pt idx="15136">
                  <c:v>66.885999999999996</c:v>
                </c:pt>
                <c:pt idx="15137">
                  <c:v>66.879000000000005</c:v>
                </c:pt>
                <c:pt idx="15138">
                  <c:v>66.879000000000005</c:v>
                </c:pt>
                <c:pt idx="15139">
                  <c:v>66.879000000000005</c:v>
                </c:pt>
                <c:pt idx="15140">
                  <c:v>66.891000000000005</c:v>
                </c:pt>
                <c:pt idx="15141">
                  <c:v>66.891000000000005</c:v>
                </c:pt>
                <c:pt idx="15142">
                  <c:v>66.891000000000005</c:v>
                </c:pt>
                <c:pt idx="15143">
                  <c:v>66.88</c:v>
                </c:pt>
                <c:pt idx="15144">
                  <c:v>66.884</c:v>
                </c:pt>
                <c:pt idx="15145">
                  <c:v>66.884</c:v>
                </c:pt>
                <c:pt idx="15146">
                  <c:v>66.894999999999996</c:v>
                </c:pt>
                <c:pt idx="15147">
                  <c:v>66.897999999999996</c:v>
                </c:pt>
                <c:pt idx="15148">
                  <c:v>66.888000000000005</c:v>
                </c:pt>
                <c:pt idx="15149">
                  <c:v>66.888000000000005</c:v>
                </c:pt>
                <c:pt idx="15150">
                  <c:v>66.887</c:v>
                </c:pt>
                <c:pt idx="15151">
                  <c:v>66.887</c:v>
                </c:pt>
                <c:pt idx="15152">
                  <c:v>66.882999999999996</c:v>
                </c:pt>
                <c:pt idx="15153">
                  <c:v>66.891000000000005</c:v>
                </c:pt>
                <c:pt idx="15154">
                  <c:v>66.888000000000005</c:v>
                </c:pt>
                <c:pt idx="15155">
                  <c:v>66.887</c:v>
                </c:pt>
                <c:pt idx="15156">
                  <c:v>66.891000000000005</c:v>
                </c:pt>
                <c:pt idx="15157">
                  <c:v>66.891000000000005</c:v>
                </c:pt>
                <c:pt idx="15158">
                  <c:v>66.89</c:v>
                </c:pt>
                <c:pt idx="15159">
                  <c:v>66.885999999999996</c:v>
                </c:pt>
                <c:pt idx="15160">
                  <c:v>66.894000000000005</c:v>
                </c:pt>
                <c:pt idx="15161">
                  <c:v>66.888000000000005</c:v>
                </c:pt>
                <c:pt idx="15162">
                  <c:v>66.885999999999996</c:v>
                </c:pt>
                <c:pt idx="15163">
                  <c:v>66.885999999999996</c:v>
                </c:pt>
                <c:pt idx="15164">
                  <c:v>66.89</c:v>
                </c:pt>
                <c:pt idx="15165">
                  <c:v>66.888999999999996</c:v>
                </c:pt>
                <c:pt idx="15166">
                  <c:v>66.891000000000005</c:v>
                </c:pt>
                <c:pt idx="15167">
                  <c:v>66.891000000000005</c:v>
                </c:pt>
                <c:pt idx="15168">
                  <c:v>66.902000000000001</c:v>
                </c:pt>
                <c:pt idx="15169">
                  <c:v>66.894999999999996</c:v>
                </c:pt>
                <c:pt idx="15170">
                  <c:v>66.894999999999996</c:v>
                </c:pt>
                <c:pt idx="15171">
                  <c:v>66.885999999999996</c:v>
                </c:pt>
                <c:pt idx="15172">
                  <c:v>66.885999999999996</c:v>
                </c:pt>
                <c:pt idx="15173">
                  <c:v>66.905000000000001</c:v>
                </c:pt>
                <c:pt idx="15174">
                  <c:v>66.903000000000006</c:v>
                </c:pt>
                <c:pt idx="15175">
                  <c:v>66.903000000000006</c:v>
                </c:pt>
                <c:pt idx="15176">
                  <c:v>66.891000000000005</c:v>
                </c:pt>
                <c:pt idx="15177">
                  <c:v>66.899000000000001</c:v>
                </c:pt>
                <c:pt idx="15178">
                  <c:v>66.893000000000001</c:v>
                </c:pt>
                <c:pt idx="15179">
                  <c:v>66.894999999999996</c:v>
                </c:pt>
                <c:pt idx="15180">
                  <c:v>66.908000000000001</c:v>
                </c:pt>
                <c:pt idx="15181">
                  <c:v>66.908000000000001</c:v>
                </c:pt>
                <c:pt idx="15182">
                  <c:v>66.893000000000001</c:v>
                </c:pt>
                <c:pt idx="15183">
                  <c:v>66.893000000000001</c:v>
                </c:pt>
                <c:pt idx="15184">
                  <c:v>66.897999999999996</c:v>
                </c:pt>
                <c:pt idx="15185">
                  <c:v>66.897999999999996</c:v>
                </c:pt>
                <c:pt idx="15186">
                  <c:v>66.897999999999996</c:v>
                </c:pt>
                <c:pt idx="15187">
                  <c:v>66.905000000000001</c:v>
                </c:pt>
                <c:pt idx="15188">
                  <c:v>66.905000000000001</c:v>
                </c:pt>
                <c:pt idx="15189">
                  <c:v>66.899000000000001</c:v>
                </c:pt>
                <c:pt idx="15190">
                  <c:v>66.900999999999996</c:v>
                </c:pt>
                <c:pt idx="15191">
                  <c:v>66.903000000000006</c:v>
                </c:pt>
                <c:pt idx="15192">
                  <c:v>66.896000000000001</c:v>
                </c:pt>
                <c:pt idx="15193">
                  <c:v>66.896000000000001</c:v>
                </c:pt>
                <c:pt idx="15194">
                  <c:v>66.902000000000001</c:v>
                </c:pt>
                <c:pt idx="15195">
                  <c:v>66.911000000000001</c:v>
                </c:pt>
                <c:pt idx="15196">
                  <c:v>66.903999999999996</c:v>
                </c:pt>
                <c:pt idx="15197">
                  <c:v>66.906000000000006</c:v>
                </c:pt>
                <c:pt idx="15198">
                  <c:v>66.899000000000001</c:v>
                </c:pt>
                <c:pt idx="15199">
                  <c:v>66.894000000000005</c:v>
                </c:pt>
                <c:pt idx="15200">
                  <c:v>66.903999999999996</c:v>
                </c:pt>
                <c:pt idx="15201">
                  <c:v>66.900999999999996</c:v>
                </c:pt>
                <c:pt idx="15202">
                  <c:v>66.900999999999996</c:v>
                </c:pt>
                <c:pt idx="15203">
                  <c:v>66.91</c:v>
                </c:pt>
                <c:pt idx="15204">
                  <c:v>66.908000000000001</c:v>
                </c:pt>
                <c:pt idx="15205">
                  <c:v>66.902000000000001</c:v>
                </c:pt>
                <c:pt idx="15206">
                  <c:v>66.902000000000001</c:v>
                </c:pt>
                <c:pt idx="15207">
                  <c:v>66.903999999999996</c:v>
                </c:pt>
                <c:pt idx="15208">
                  <c:v>66.921999999999997</c:v>
                </c:pt>
                <c:pt idx="15209">
                  <c:v>66.896000000000001</c:v>
                </c:pt>
                <c:pt idx="15210">
                  <c:v>66.911000000000001</c:v>
                </c:pt>
                <c:pt idx="15211">
                  <c:v>66.911000000000001</c:v>
                </c:pt>
                <c:pt idx="15212">
                  <c:v>66.902000000000001</c:v>
                </c:pt>
                <c:pt idx="15213">
                  <c:v>66.915000000000006</c:v>
                </c:pt>
                <c:pt idx="15214">
                  <c:v>66.915000000000006</c:v>
                </c:pt>
                <c:pt idx="15215">
                  <c:v>66.91</c:v>
                </c:pt>
                <c:pt idx="15216">
                  <c:v>66.91</c:v>
                </c:pt>
                <c:pt idx="15217">
                  <c:v>66.91</c:v>
                </c:pt>
                <c:pt idx="15218">
                  <c:v>66.911000000000001</c:v>
                </c:pt>
                <c:pt idx="15219">
                  <c:v>66.909000000000006</c:v>
                </c:pt>
                <c:pt idx="15220">
                  <c:v>66.915000000000006</c:v>
                </c:pt>
                <c:pt idx="15221">
                  <c:v>66.915000000000006</c:v>
                </c:pt>
                <c:pt idx="15222">
                  <c:v>66.909000000000006</c:v>
                </c:pt>
                <c:pt idx="15223">
                  <c:v>66.909000000000006</c:v>
                </c:pt>
                <c:pt idx="15224">
                  <c:v>66.915000000000006</c:v>
                </c:pt>
                <c:pt idx="15225">
                  <c:v>66.900000000000006</c:v>
                </c:pt>
                <c:pt idx="15226">
                  <c:v>66.906999999999996</c:v>
                </c:pt>
                <c:pt idx="15227">
                  <c:v>66.918000000000006</c:v>
                </c:pt>
                <c:pt idx="15228">
                  <c:v>66.918000000000006</c:v>
                </c:pt>
                <c:pt idx="15229">
                  <c:v>66.900999999999996</c:v>
                </c:pt>
                <c:pt idx="15230">
                  <c:v>66.915000000000006</c:v>
                </c:pt>
                <c:pt idx="15231">
                  <c:v>66.914000000000001</c:v>
                </c:pt>
                <c:pt idx="15232">
                  <c:v>66.914000000000001</c:v>
                </c:pt>
                <c:pt idx="15233">
                  <c:v>66.92</c:v>
                </c:pt>
                <c:pt idx="15234">
                  <c:v>66.92</c:v>
                </c:pt>
                <c:pt idx="15235">
                  <c:v>66.921000000000006</c:v>
                </c:pt>
                <c:pt idx="15236">
                  <c:v>66.914000000000001</c:v>
                </c:pt>
                <c:pt idx="15237">
                  <c:v>66.915999999999997</c:v>
                </c:pt>
                <c:pt idx="15238">
                  <c:v>66.909000000000006</c:v>
                </c:pt>
                <c:pt idx="15239">
                  <c:v>66.908000000000001</c:v>
                </c:pt>
                <c:pt idx="15240">
                  <c:v>66.908000000000001</c:v>
                </c:pt>
                <c:pt idx="15241">
                  <c:v>66.921000000000006</c:v>
                </c:pt>
                <c:pt idx="15242">
                  <c:v>66.912000000000006</c:v>
                </c:pt>
                <c:pt idx="15243">
                  <c:v>66.912000000000006</c:v>
                </c:pt>
                <c:pt idx="15244">
                  <c:v>66.921000000000006</c:v>
                </c:pt>
                <c:pt idx="15245">
                  <c:v>66.915999999999997</c:v>
                </c:pt>
                <c:pt idx="15246">
                  <c:v>66.911000000000001</c:v>
                </c:pt>
                <c:pt idx="15247">
                  <c:v>66.921999999999997</c:v>
                </c:pt>
                <c:pt idx="15248">
                  <c:v>66.923000000000002</c:v>
                </c:pt>
                <c:pt idx="15249">
                  <c:v>66.915999999999997</c:v>
                </c:pt>
                <c:pt idx="15250">
                  <c:v>66.921999999999997</c:v>
                </c:pt>
                <c:pt idx="15251">
                  <c:v>66.927000000000007</c:v>
                </c:pt>
                <c:pt idx="15252">
                  <c:v>66.912999999999997</c:v>
                </c:pt>
                <c:pt idx="15253">
                  <c:v>66.912999999999997</c:v>
                </c:pt>
                <c:pt idx="15254">
                  <c:v>66.935000000000002</c:v>
                </c:pt>
                <c:pt idx="15255">
                  <c:v>66.924000000000007</c:v>
                </c:pt>
                <c:pt idx="15256">
                  <c:v>66.917000000000002</c:v>
                </c:pt>
                <c:pt idx="15257">
                  <c:v>66.926000000000002</c:v>
                </c:pt>
                <c:pt idx="15258">
                  <c:v>66.926000000000002</c:v>
                </c:pt>
                <c:pt idx="15259">
                  <c:v>66.924999999999997</c:v>
                </c:pt>
                <c:pt idx="15260">
                  <c:v>66.92</c:v>
                </c:pt>
                <c:pt idx="15261">
                  <c:v>66.917000000000002</c:v>
                </c:pt>
                <c:pt idx="15262">
                  <c:v>66.915000000000006</c:v>
                </c:pt>
                <c:pt idx="15263">
                  <c:v>66.921000000000006</c:v>
                </c:pt>
                <c:pt idx="15264">
                  <c:v>66.935000000000002</c:v>
                </c:pt>
                <c:pt idx="15265">
                  <c:v>66.921000000000006</c:v>
                </c:pt>
                <c:pt idx="15266">
                  <c:v>66.921999999999997</c:v>
                </c:pt>
                <c:pt idx="15267">
                  <c:v>66.921999999999997</c:v>
                </c:pt>
                <c:pt idx="15268">
                  <c:v>66.921999999999997</c:v>
                </c:pt>
                <c:pt idx="15269">
                  <c:v>66.921000000000006</c:v>
                </c:pt>
                <c:pt idx="15270">
                  <c:v>66.933999999999997</c:v>
                </c:pt>
                <c:pt idx="15271">
                  <c:v>66.927999999999997</c:v>
                </c:pt>
                <c:pt idx="15272">
                  <c:v>66.921000000000006</c:v>
                </c:pt>
                <c:pt idx="15273">
                  <c:v>66.921000000000006</c:v>
                </c:pt>
                <c:pt idx="15274">
                  <c:v>66.924999999999997</c:v>
                </c:pt>
                <c:pt idx="15275">
                  <c:v>66.933000000000007</c:v>
                </c:pt>
                <c:pt idx="15276">
                  <c:v>66.927999999999997</c:v>
                </c:pt>
                <c:pt idx="15277">
                  <c:v>66.927999999999997</c:v>
                </c:pt>
                <c:pt idx="15278">
                  <c:v>66.933000000000007</c:v>
                </c:pt>
                <c:pt idx="15279">
                  <c:v>66.924999999999997</c:v>
                </c:pt>
                <c:pt idx="15280">
                  <c:v>66.924999999999997</c:v>
                </c:pt>
                <c:pt idx="15281">
                  <c:v>66.930999999999997</c:v>
                </c:pt>
                <c:pt idx="15282">
                  <c:v>66.926000000000002</c:v>
                </c:pt>
                <c:pt idx="15283">
                  <c:v>66.926000000000002</c:v>
                </c:pt>
                <c:pt idx="15284">
                  <c:v>66.938000000000002</c:v>
                </c:pt>
                <c:pt idx="15285">
                  <c:v>66.938000000000002</c:v>
                </c:pt>
                <c:pt idx="15286">
                  <c:v>66.929000000000002</c:v>
                </c:pt>
                <c:pt idx="15287">
                  <c:v>66.929000000000002</c:v>
                </c:pt>
                <c:pt idx="15288">
                  <c:v>66.930999999999997</c:v>
                </c:pt>
                <c:pt idx="15289">
                  <c:v>66.930999999999997</c:v>
                </c:pt>
                <c:pt idx="15290">
                  <c:v>66.935000000000002</c:v>
                </c:pt>
                <c:pt idx="15291">
                  <c:v>66.945999999999998</c:v>
                </c:pt>
                <c:pt idx="15292">
                  <c:v>66.945999999999998</c:v>
                </c:pt>
                <c:pt idx="15293">
                  <c:v>66.933999999999997</c:v>
                </c:pt>
                <c:pt idx="15294">
                  <c:v>66.94</c:v>
                </c:pt>
                <c:pt idx="15295">
                  <c:v>66.938999999999993</c:v>
                </c:pt>
                <c:pt idx="15296">
                  <c:v>66.938999999999993</c:v>
                </c:pt>
                <c:pt idx="15297">
                  <c:v>66.944999999999993</c:v>
                </c:pt>
                <c:pt idx="15298">
                  <c:v>66.944999999999993</c:v>
                </c:pt>
                <c:pt idx="15299">
                  <c:v>66.929000000000002</c:v>
                </c:pt>
                <c:pt idx="15300">
                  <c:v>66.929000000000002</c:v>
                </c:pt>
                <c:pt idx="15301">
                  <c:v>66.94</c:v>
                </c:pt>
                <c:pt idx="15302">
                  <c:v>66.94</c:v>
                </c:pt>
                <c:pt idx="15303">
                  <c:v>66.941000000000003</c:v>
                </c:pt>
                <c:pt idx="15304">
                  <c:v>66.941000000000003</c:v>
                </c:pt>
                <c:pt idx="15305">
                  <c:v>66.944000000000003</c:v>
                </c:pt>
                <c:pt idx="15306">
                  <c:v>66.944000000000003</c:v>
                </c:pt>
                <c:pt idx="15307">
                  <c:v>66.948999999999998</c:v>
                </c:pt>
                <c:pt idx="15308">
                  <c:v>66.938000000000002</c:v>
                </c:pt>
                <c:pt idx="15309">
                  <c:v>66.938000000000002</c:v>
                </c:pt>
                <c:pt idx="15310">
                  <c:v>66.956999999999994</c:v>
                </c:pt>
                <c:pt idx="15311">
                  <c:v>66.956999999999994</c:v>
                </c:pt>
                <c:pt idx="15312">
                  <c:v>66.930000000000007</c:v>
                </c:pt>
                <c:pt idx="15313">
                  <c:v>66.944000000000003</c:v>
                </c:pt>
                <c:pt idx="15314">
                  <c:v>66.944000000000003</c:v>
                </c:pt>
                <c:pt idx="15315">
                  <c:v>66.942999999999998</c:v>
                </c:pt>
                <c:pt idx="15316">
                  <c:v>66.947999999999993</c:v>
                </c:pt>
                <c:pt idx="15317">
                  <c:v>66.953999999999994</c:v>
                </c:pt>
                <c:pt idx="15318">
                  <c:v>66.953999999999994</c:v>
                </c:pt>
                <c:pt idx="15319">
                  <c:v>66.941999999999993</c:v>
                </c:pt>
                <c:pt idx="15320">
                  <c:v>66.941999999999993</c:v>
                </c:pt>
                <c:pt idx="15321">
                  <c:v>66.945999999999998</c:v>
                </c:pt>
                <c:pt idx="15322">
                  <c:v>66.936000000000007</c:v>
                </c:pt>
                <c:pt idx="15323">
                  <c:v>66.951999999999998</c:v>
                </c:pt>
                <c:pt idx="15324">
                  <c:v>66.948999999999998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vlbitemplogA!$B$1:$B$15325</c:f>
              <c:numCache>
                <c:formatCode>General</c:formatCode>
                <c:ptCount val="15325"/>
                <c:pt idx="0">
                  <c:v>0</c:v>
                </c:pt>
                <c:pt idx="1">
                  <c:v>1.6866668065388998E-2</c:v>
                </c:pt>
                <c:pt idx="2">
                  <c:v>3.3749993642171225E-2</c:v>
                </c:pt>
                <c:pt idx="3">
                  <c:v>5.0633327166239424E-2</c:v>
                </c:pt>
                <c:pt idx="4">
                  <c:v>6.7616661389668778E-2</c:v>
                </c:pt>
                <c:pt idx="5">
                  <c:v>8.4483329455057779E-2</c:v>
                </c:pt>
                <c:pt idx="6">
                  <c:v>0.10134999752044678</c:v>
                </c:pt>
                <c:pt idx="7">
                  <c:v>0.11821666558583578</c:v>
                </c:pt>
                <c:pt idx="8">
                  <c:v>0.13509999910990397</c:v>
                </c:pt>
                <c:pt idx="9">
                  <c:v>0.15201666355133056</c:v>
                </c:pt>
                <c:pt idx="10">
                  <c:v>0.16889999707539877</c:v>
                </c:pt>
                <c:pt idx="11">
                  <c:v>0.18588333129882811</c:v>
                </c:pt>
                <c:pt idx="12">
                  <c:v>0.20276666482289632</c:v>
                </c:pt>
                <c:pt idx="13">
                  <c:v>0.21978332996368408</c:v>
                </c:pt>
                <c:pt idx="14">
                  <c:v>0.23664999802907308</c:v>
                </c:pt>
                <c:pt idx="15">
                  <c:v>0.25351666609446205</c:v>
                </c:pt>
                <c:pt idx="16">
                  <c:v>0.27038333415985105</c:v>
                </c:pt>
                <c:pt idx="17">
                  <c:v>0.28723332881927488</c:v>
                </c:pt>
                <c:pt idx="18">
                  <c:v>0.30409999688466388</c:v>
                </c:pt>
                <c:pt idx="19">
                  <c:v>0.32116666634877522</c:v>
                </c:pt>
                <c:pt idx="20">
                  <c:v>0.33803333441416422</c:v>
                </c:pt>
                <c:pt idx="21">
                  <c:v>0.3550333340962728</c:v>
                </c:pt>
                <c:pt idx="22">
                  <c:v>0.37191666762034098</c:v>
                </c:pt>
                <c:pt idx="23">
                  <c:v>0.38878332773844398</c:v>
                </c:pt>
                <c:pt idx="24">
                  <c:v>0.40586666266123456</c:v>
                </c:pt>
                <c:pt idx="25">
                  <c:v>0.42274999618530273</c:v>
                </c:pt>
                <c:pt idx="26">
                  <c:v>0.43963332970937091</c:v>
                </c:pt>
                <c:pt idx="27">
                  <c:v>0.45653332869211832</c:v>
                </c:pt>
                <c:pt idx="28">
                  <c:v>0.4734166622161865</c:v>
                </c:pt>
                <c:pt idx="29">
                  <c:v>0.49029999574025473</c:v>
                </c:pt>
                <c:pt idx="30">
                  <c:v>0.50718332926432297</c:v>
                </c:pt>
                <c:pt idx="31">
                  <c:v>0.52413333257039385</c:v>
                </c:pt>
                <c:pt idx="32">
                  <c:v>0.54100000063578291</c:v>
                </c:pt>
                <c:pt idx="33">
                  <c:v>0.55789999961853032</c:v>
                </c:pt>
                <c:pt idx="34">
                  <c:v>0.57489999930063884</c:v>
                </c:pt>
                <c:pt idx="35">
                  <c:v>0.59178333282470708</c:v>
                </c:pt>
                <c:pt idx="36">
                  <c:v>0.60883332888285324</c:v>
                </c:pt>
                <c:pt idx="37">
                  <c:v>0.62571666240692136</c:v>
                </c:pt>
                <c:pt idx="38">
                  <c:v>0.64265000025431318</c:v>
                </c:pt>
                <c:pt idx="39">
                  <c:v>0.6596499999364217</c:v>
                </c:pt>
                <c:pt idx="40">
                  <c:v>0.67653333346048994</c:v>
                </c:pt>
                <c:pt idx="41">
                  <c:v>0.69339999357859294</c:v>
                </c:pt>
                <c:pt idx="42">
                  <c:v>0.71028332710266118</c:v>
                </c:pt>
                <c:pt idx="43">
                  <c:v>0.7271666606267293</c:v>
                </c:pt>
                <c:pt idx="44">
                  <c:v>0.74408333301544194</c:v>
                </c:pt>
                <c:pt idx="45">
                  <c:v>0.76095000108083088</c:v>
                </c:pt>
                <c:pt idx="46">
                  <c:v>0.77783333460489912</c:v>
                </c:pt>
                <c:pt idx="47">
                  <c:v>0.79488333066304528</c:v>
                </c:pt>
                <c:pt idx="48">
                  <c:v>0.8117833296457927</c:v>
                </c:pt>
                <c:pt idx="49">
                  <c:v>0.8289166609446208</c:v>
                </c:pt>
                <c:pt idx="50">
                  <c:v>0.84578332901000974</c:v>
                </c:pt>
                <c:pt idx="51">
                  <c:v>0.86276666323343909</c:v>
                </c:pt>
                <c:pt idx="52">
                  <c:v>0.87963333129882815</c:v>
                </c:pt>
                <c:pt idx="53">
                  <c:v>0.89651666482289627</c:v>
                </c:pt>
                <c:pt idx="54">
                  <c:v>0.9133999983469645</c:v>
                </c:pt>
                <c:pt idx="55">
                  <c:v>0.93028333187103274</c:v>
                </c:pt>
                <c:pt idx="56">
                  <c:v>0.94716666539510086</c:v>
                </c:pt>
                <c:pt idx="57">
                  <c:v>0.96426666577657061</c:v>
                </c:pt>
                <c:pt idx="58">
                  <c:v>0.98113333384195967</c:v>
                </c:pt>
                <c:pt idx="59">
                  <c:v>0.99801666736602779</c:v>
                </c:pt>
                <c:pt idx="60">
                  <c:v>1.0149000008900961</c:v>
                </c:pt>
                <c:pt idx="61">
                  <c:v>1.031766661008199</c:v>
                </c:pt>
                <c:pt idx="62">
                  <c:v>1.0486499945322671</c:v>
                </c:pt>
                <c:pt idx="63">
                  <c:v>1.0655499935150146</c:v>
                </c:pt>
                <c:pt idx="64">
                  <c:v>1.0824833313624065</c:v>
                </c:pt>
                <c:pt idx="65">
                  <c:v>1.0993499994277953</c:v>
                </c:pt>
                <c:pt idx="66">
                  <c:v>1.1164333343505859</c:v>
                </c:pt>
                <c:pt idx="67">
                  <c:v>1.1333166678746542</c:v>
                </c:pt>
                <c:pt idx="68">
                  <c:v>1.1501833279927571</c:v>
                </c:pt>
                <c:pt idx="69">
                  <c:v>1.1670666615168253</c:v>
                </c:pt>
                <c:pt idx="70">
                  <c:v>1.1841499964396158</c:v>
                </c:pt>
                <c:pt idx="71">
                  <c:v>1.2010166645050049</c:v>
                </c:pt>
                <c:pt idx="72">
                  <c:v>1.2180833339691162</c:v>
                </c:pt>
                <c:pt idx="73">
                  <c:v>1.2349666674931845</c:v>
                </c:pt>
                <c:pt idx="74">
                  <c:v>1.2518333276112874</c:v>
                </c:pt>
                <c:pt idx="75">
                  <c:v>1.2686999956766765</c:v>
                </c:pt>
                <c:pt idx="76">
                  <c:v>1.2858500003814697</c:v>
                </c:pt>
                <c:pt idx="77">
                  <c:v>1.302733333905538</c:v>
                </c:pt>
                <c:pt idx="78">
                  <c:v>1.3198999961217244</c:v>
                </c:pt>
                <c:pt idx="79">
                  <c:v>1.3367999951044718</c:v>
                </c:pt>
                <c:pt idx="80">
                  <c:v>1.3538833300272624</c:v>
                </c:pt>
                <c:pt idx="81">
                  <c:v>1.3707999944686891</c:v>
                </c:pt>
                <c:pt idx="82">
                  <c:v>1.3878999948501587</c:v>
                </c:pt>
                <c:pt idx="83">
                  <c:v>1.4189333279927572</c:v>
                </c:pt>
                <c:pt idx="84">
                  <c:v>1.4357999960581462</c:v>
                </c:pt>
                <c:pt idx="85">
                  <c:v>1.4526666641235351</c:v>
                </c:pt>
                <c:pt idx="86">
                  <c:v>1.4695499976476034</c:v>
                </c:pt>
                <c:pt idx="87">
                  <c:v>1.4928333282470703</c:v>
                </c:pt>
                <c:pt idx="88">
                  <c:v>1.5097166617711386</c:v>
                </c:pt>
                <c:pt idx="89">
                  <c:v>1.5265999952952067</c:v>
                </c:pt>
                <c:pt idx="90">
                  <c:v>1.5436499993006387</c:v>
                </c:pt>
                <c:pt idx="91">
                  <c:v>1.5605333328247071</c:v>
                </c:pt>
                <c:pt idx="92">
                  <c:v>1.5775333325068155</c:v>
                </c:pt>
                <c:pt idx="93">
                  <c:v>1.5944166660308838</c:v>
                </c:pt>
                <c:pt idx="94">
                  <c:v>1.6112833340962729</c:v>
                </c:pt>
                <c:pt idx="95">
                  <c:v>1.6283999999364218</c:v>
                </c:pt>
                <c:pt idx="96">
                  <c:v>1.645299998919169</c:v>
                </c:pt>
                <c:pt idx="97">
                  <c:v>1.6622999986012776</c:v>
                </c:pt>
                <c:pt idx="98">
                  <c:v>1.6791666666666667</c:v>
                </c:pt>
                <c:pt idx="99">
                  <c:v>1.6963499943415323</c:v>
                </c:pt>
                <c:pt idx="100">
                  <c:v>1.7132166624069214</c:v>
                </c:pt>
                <c:pt idx="101">
                  <c:v>1.7303499937057496</c:v>
                </c:pt>
                <c:pt idx="102">
                  <c:v>1.747250000635783</c:v>
                </c:pt>
                <c:pt idx="103">
                  <c:v>1.7641166607538858</c:v>
                </c:pt>
                <c:pt idx="104">
                  <c:v>1.7809833288192749</c:v>
                </c:pt>
                <c:pt idx="105">
                  <c:v>1.797866662343343</c:v>
                </c:pt>
                <c:pt idx="106">
                  <c:v>1.8147499958674114</c:v>
                </c:pt>
                <c:pt idx="107">
                  <c:v>1.8316333293914795</c:v>
                </c:pt>
                <c:pt idx="108">
                  <c:v>1.8486833333969117</c:v>
                </c:pt>
                <c:pt idx="109">
                  <c:v>1.8655499935150146</c:v>
                </c:pt>
                <c:pt idx="110">
                  <c:v>1.8826333284378052</c:v>
                </c:pt>
                <c:pt idx="111">
                  <c:v>1.8995166619618733</c:v>
                </c:pt>
                <c:pt idx="112">
                  <c:v>1.9163999954859416</c:v>
                </c:pt>
                <c:pt idx="113">
                  <c:v>1.9333166678746541</c:v>
                </c:pt>
                <c:pt idx="114">
                  <c:v>1.950349998474121</c:v>
                </c:pt>
                <c:pt idx="115">
                  <c:v>1.9672166665395101</c:v>
                </c:pt>
                <c:pt idx="116">
                  <c:v>1.984333332379659</c:v>
                </c:pt>
                <c:pt idx="117">
                  <c:v>2.0012000004450479</c:v>
                </c:pt>
                <c:pt idx="118">
                  <c:v>2.018066660563151</c:v>
                </c:pt>
                <c:pt idx="119">
                  <c:v>2.0349166631698608</c:v>
                </c:pt>
                <c:pt idx="120">
                  <c:v>2.0518999973932903</c:v>
                </c:pt>
                <c:pt idx="121">
                  <c:v>2.0687666654586794</c:v>
                </c:pt>
                <c:pt idx="122">
                  <c:v>2.0858333269755045</c:v>
                </c:pt>
                <c:pt idx="123">
                  <c:v>2.1026999950408936</c:v>
                </c:pt>
                <c:pt idx="124">
                  <c:v>2.1198333342870077</c:v>
                </c:pt>
                <c:pt idx="125">
                  <c:v>2.1366999944051108</c:v>
                </c:pt>
                <c:pt idx="126">
                  <c:v>2.1535666624704999</c:v>
                </c:pt>
                <c:pt idx="127">
                  <c:v>2.1704499959945678</c:v>
                </c:pt>
                <c:pt idx="128">
                  <c:v>2.1873166640599568</c:v>
                </c:pt>
                <c:pt idx="129">
                  <c:v>2.2041833321253459</c:v>
                </c:pt>
                <c:pt idx="130">
                  <c:v>2.2211333274841309</c:v>
                </c:pt>
                <c:pt idx="131">
                  <c:v>2.2380166610081988</c:v>
                </c:pt>
                <c:pt idx="132">
                  <c:v>2.2548833290735879</c:v>
                </c:pt>
                <c:pt idx="133">
                  <c:v>2.2718666632970175</c:v>
                </c:pt>
                <c:pt idx="134">
                  <c:v>2.2887333313624065</c:v>
                </c:pt>
                <c:pt idx="135">
                  <c:v>2.3056166648864744</c:v>
                </c:pt>
                <c:pt idx="136">
                  <c:v>2.3226166645685833</c:v>
                </c:pt>
                <c:pt idx="137">
                  <c:v>2.3394999980926512</c:v>
                </c:pt>
                <c:pt idx="138">
                  <c:v>2.3563833316167195</c:v>
                </c:pt>
                <c:pt idx="139">
                  <c:v>2.3732666651407879</c:v>
                </c:pt>
                <c:pt idx="140">
                  <c:v>2.3902333339055377</c:v>
                </c:pt>
                <c:pt idx="141">
                  <c:v>2.4071166674296061</c:v>
                </c:pt>
                <c:pt idx="142">
                  <c:v>2.4242833296457929</c:v>
                </c:pt>
                <c:pt idx="143">
                  <c:v>2.4411666631698608</c:v>
                </c:pt>
                <c:pt idx="144">
                  <c:v>2.4583166678746542</c:v>
                </c:pt>
                <c:pt idx="145">
                  <c:v>2.4752000013987225</c:v>
                </c:pt>
                <c:pt idx="146">
                  <c:v>2.4920666615168252</c:v>
                </c:pt>
                <c:pt idx="147">
                  <c:v>2.5089333295822143</c:v>
                </c:pt>
                <c:pt idx="148">
                  <c:v>2.5258333285649619</c:v>
                </c:pt>
                <c:pt idx="149">
                  <c:v>2.5429166634877522</c:v>
                </c:pt>
                <c:pt idx="150">
                  <c:v>2.5597999970118206</c:v>
                </c:pt>
                <c:pt idx="151">
                  <c:v>2.5769333283106488</c:v>
                </c:pt>
                <c:pt idx="152">
                  <c:v>2.5938166618347167</c:v>
                </c:pt>
                <c:pt idx="153">
                  <c:v>2.6108833312988282</c:v>
                </c:pt>
                <c:pt idx="154">
                  <c:v>2.6277666648228961</c:v>
                </c:pt>
                <c:pt idx="155">
                  <c:v>2.644883330663045</c:v>
                </c:pt>
                <c:pt idx="156">
                  <c:v>2.6617666641871134</c:v>
                </c:pt>
                <c:pt idx="157">
                  <c:v>2.6788166602452597</c:v>
                </c:pt>
                <c:pt idx="158">
                  <c:v>2.695699993769328</c:v>
                </c:pt>
                <c:pt idx="159">
                  <c:v>2.7127666632334391</c:v>
                </c:pt>
                <c:pt idx="160">
                  <c:v>2.7296333312988281</c:v>
                </c:pt>
                <c:pt idx="161">
                  <c:v>2.7465166648228965</c:v>
                </c:pt>
                <c:pt idx="162">
                  <c:v>2.7636166652043661</c:v>
                </c:pt>
                <c:pt idx="163">
                  <c:v>2.7804999987284345</c:v>
                </c:pt>
                <c:pt idx="164">
                  <c:v>2.7973833322525024</c:v>
                </c:pt>
                <c:pt idx="165">
                  <c:v>2.81428333123525</c:v>
                </c:pt>
                <c:pt idx="166">
                  <c:v>2.8313333272933958</c:v>
                </c:pt>
                <c:pt idx="167">
                  <c:v>2.8482166608174642</c:v>
                </c:pt>
                <c:pt idx="168">
                  <c:v>2.8653833309809369</c:v>
                </c:pt>
                <c:pt idx="169">
                  <c:v>2.882533327738444</c:v>
                </c:pt>
                <c:pt idx="170">
                  <c:v>2.8994333346684775</c:v>
                </c:pt>
                <c:pt idx="171">
                  <c:v>2.9162999947865802</c:v>
                </c:pt>
                <c:pt idx="172">
                  <c:v>2.9334499994913736</c:v>
                </c:pt>
                <c:pt idx="173">
                  <c:v>2.950333333015442</c:v>
                </c:pt>
                <c:pt idx="174">
                  <c:v>2.9673333326975504</c:v>
                </c:pt>
                <c:pt idx="175">
                  <c:v>2.9842000007629395</c:v>
                </c:pt>
                <c:pt idx="176">
                  <c:v>3.0010833342870078</c:v>
                </c:pt>
                <c:pt idx="177">
                  <c:v>3.0181333303451536</c:v>
                </c:pt>
                <c:pt idx="178">
                  <c:v>3.0350333293279013</c:v>
                </c:pt>
                <c:pt idx="179">
                  <c:v>3.0519166628519696</c:v>
                </c:pt>
                <c:pt idx="180">
                  <c:v>3.0687999963760375</c:v>
                </c:pt>
                <c:pt idx="181">
                  <c:v>3.0856833299001059</c:v>
                </c:pt>
                <c:pt idx="182">
                  <c:v>3.1027833302815755</c:v>
                </c:pt>
                <c:pt idx="183">
                  <c:v>3.1196666638056438</c:v>
                </c:pt>
                <c:pt idx="184">
                  <c:v>3.1365333318710329</c:v>
                </c:pt>
                <c:pt idx="185">
                  <c:v>3.1536333322525025</c:v>
                </c:pt>
                <c:pt idx="186">
                  <c:v>3.1705000003178916</c:v>
                </c:pt>
                <c:pt idx="187">
                  <c:v>3.1873666604359943</c:v>
                </c:pt>
                <c:pt idx="188">
                  <c:v>3.2042499939600626</c:v>
                </c:pt>
                <c:pt idx="189">
                  <c:v>3.2212833325068155</c:v>
                </c:pt>
                <c:pt idx="190">
                  <c:v>3.2381500005722046</c:v>
                </c:pt>
                <c:pt idx="191">
                  <c:v>3.2553166627883909</c:v>
                </c:pt>
                <c:pt idx="192">
                  <c:v>3.2721999963124593</c:v>
                </c:pt>
                <c:pt idx="193">
                  <c:v>3.2894166628519694</c:v>
                </c:pt>
                <c:pt idx="194">
                  <c:v>3.3062999963760378</c:v>
                </c:pt>
                <c:pt idx="195">
                  <c:v>3.3233666658401488</c:v>
                </c:pt>
                <c:pt idx="196">
                  <c:v>3.3402499993642172</c:v>
                </c:pt>
                <c:pt idx="197">
                  <c:v>3.3572833299636842</c:v>
                </c:pt>
                <c:pt idx="198">
                  <c:v>3.3741666634877521</c:v>
                </c:pt>
                <c:pt idx="199">
                  <c:v>3.3911499977111816</c:v>
                </c:pt>
                <c:pt idx="200">
                  <c:v>3.40803333123525</c:v>
                </c:pt>
                <c:pt idx="201">
                  <c:v>3.4251499970753989</c:v>
                </c:pt>
                <c:pt idx="202">
                  <c:v>3.4420333305994668</c:v>
                </c:pt>
                <c:pt idx="203">
                  <c:v>3.4590166648228964</c:v>
                </c:pt>
                <c:pt idx="204">
                  <c:v>3.4758999983469647</c:v>
                </c:pt>
                <c:pt idx="205">
                  <c:v>3.4927500009536745</c:v>
                </c:pt>
                <c:pt idx="206">
                  <c:v>3.5098833322525023</c:v>
                </c:pt>
                <c:pt idx="207">
                  <c:v>3.5267500003178913</c:v>
                </c:pt>
                <c:pt idx="208">
                  <c:v>3.5438166618347169</c:v>
                </c:pt>
                <c:pt idx="209">
                  <c:v>3.5606999953587848</c:v>
                </c:pt>
                <c:pt idx="210">
                  <c:v>3.5775666634241738</c:v>
                </c:pt>
                <c:pt idx="211">
                  <c:v>3.5944499969482422</c:v>
                </c:pt>
                <c:pt idx="212">
                  <c:v>3.6113333304723105</c:v>
                </c:pt>
                <c:pt idx="213">
                  <c:v>3.6283666610717775</c:v>
                </c:pt>
                <c:pt idx="214">
                  <c:v>3.6452833334604899</c:v>
                </c:pt>
                <c:pt idx="215">
                  <c:v>3.6623666604359943</c:v>
                </c:pt>
                <c:pt idx="216">
                  <c:v>3.6792333285013834</c:v>
                </c:pt>
                <c:pt idx="217">
                  <c:v>3.696133327484131</c:v>
                </c:pt>
                <c:pt idx="218">
                  <c:v>3.7130166610081989</c:v>
                </c:pt>
                <c:pt idx="219">
                  <c:v>3.7301333268483479</c:v>
                </c:pt>
                <c:pt idx="220">
                  <c:v>3.7469999949137369</c:v>
                </c:pt>
                <c:pt idx="221">
                  <c:v>3.7641333341598511</c:v>
                </c:pt>
                <c:pt idx="222">
                  <c:v>3.7809833288192749</c:v>
                </c:pt>
                <c:pt idx="223">
                  <c:v>3.7978666623433432</c:v>
                </c:pt>
                <c:pt idx="224">
                  <c:v>3.8147666613260904</c:v>
                </c:pt>
                <c:pt idx="225">
                  <c:v>3.8316499948501588</c:v>
                </c:pt>
                <c:pt idx="226">
                  <c:v>3.848549993832906</c:v>
                </c:pt>
                <c:pt idx="227">
                  <c:v>3.8655499935150148</c:v>
                </c:pt>
                <c:pt idx="228">
                  <c:v>3.882450000445048</c:v>
                </c:pt>
                <c:pt idx="229">
                  <c:v>3.8996166626612347</c:v>
                </c:pt>
                <c:pt idx="230">
                  <c:v>3.9164999961853026</c:v>
                </c:pt>
                <c:pt idx="231">
                  <c:v>3.9336166620254516</c:v>
                </c:pt>
                <c:pt idx="232">
                  <c:v>3.9504999955495199</c:v>
                </c:pt>
                <c:pt idx="233">
                  <c:v>3.9673833290735883</c:v>
                </c:pt>
                <c:pt idx="234">
                  <c:v>3.9842666625976562</c:v>
                </c:pt>
                <c:pt idx="235">
                  <c:v>4.0011499961217245</c:v>
                </c:pt>
                <c:pt idx="236">
                  <c:v>4.0180333296457924</c:v>
                </c:pt>
                <c:pt idx="237">
                  <c:v>4.0349166631698612</c:v>
                </c:pt>
                <c:pt idx="238">
                  <c:v>4.0517999966939291</c:v>
                </c:pt>
                <c:pt idx="239">
                  <c:v>4.0688833316167194</c:v>
                </c:pt>
                <c:pt idx="240">
                  <c:v>4.0857666651407873</c:v>
                </c:pt>
                <c:pt idx="241">
                  <c:v>4.1028833309809363</c:v>
                </c:pt>
                <c:pt idx="242">
                  <c:v>4.1197666645050051</c:v>
                </c:pt>
                <c:pt idx="243">
                  <c:v>4.136649998029073</c:v>
                </c:pt>
                <c:pt idx="244">
                  <c:v>4.1535333315531409</c:v>
                </c:pt>
                <c:pt idx="245">
                  <c:v>4.1705666621526083</c:v>
                </c:pt>
                <c:pt idx="246">
                  <c:v>4.1874499956766762</c:v>
                </c:pt>
                <c:pt idx="247">
                  <c:v>4.2046499967575075</c:v>
                </c:pt>
                <c:pt idx="248">
                  <c:v>4.2215333302815754</c:v>
                </c:pt>
                <c:pt idx="249">
                  <c:v>4.2386166652043658</c:v>
                </c:pt>
                <c:pt idx="250">
                  <c:v>4.2554999987284345</c:v>
                </c:pt>
                <c:pt idx="251">
                  <c:v>4.2723999977111813</c:v>
                </c:pt>
                <c:pt idx="252">
                  <c:v>4.2892666657765703</c:v>
                </c:pt>
                <c:pt idx="253">
                  <c:v>4.3061499993006391</c:v>
                </c:pt>
                <c:pt idx="254">
                  <c:v>4.3232833305994669</c:v>
                </c:pt>
                <c:pt idx="255">
                  <c:v>4.3401666641235348</c:v>
                </c:pt>
                <c:pt idx="256">
                  <c:v>4.357016666730245</c:v>
                </c:pt>
                <c:pt idx="257">
                  <c:v>4.3741333325703939</c:v>
                </c:pt>
                <c:pt idx="258">
                  <c:v>4.3910333315531416</c:v>
                </c:pt>
                <c:pt idx="259">
                  <c:v>4.4081166664759319</c:v>
                </c:pt>
                <c:pt idx="260">
                  <c:v>4.4249999999999998</c:v>
                </c:pt>
                <c:pt idx="261">
                  <c:v>4.4420499960581461</c:v>
                </c:pt>
                <c:pt idx="262">
                  <c:v>4.458933329582214</c:v>
                </c:pt>
                <c:pt idx="263">
                  <c:v>4.4757999976476031</c:v>
                </c:pt>
                <c:pt idx="264">
                  <c:v>4.492916663487752</c:v>
                </c:pt>
                <c:pt idx="265">
                  <c:v>4.5098333279291785</c:v>
                </c:pt>
                <c:pt idx="266">
                  <c:v>4.5268500010172525</c:v>
                </c:pt>
                <c:pt idx="267">
                  <c:v>4.5437166611353552</c:v>
                </c:pt>
                <c:pt idx="268">
                  <c:v>4.5608833312988279</c:v>
                </c:pt>
                <c:pt idx="269">
                  <c:v>4.5777666648228967</c:v>
                </c:pt>
                <c:pt idx="270">
                  <c:v>4.5948999961217245</c:v>
                </c:pt>
                <c:pt idx="271">
                  <c:v>4.6117999951044721</c:v>
                </c:pt>
                <c:pt idx="272">
                  <c:v>4.6288833300272625</c:v>
                </c:pt>
                <c:pt idx="273">
                  <c:v>4.6457833290100101</c:v>
                </c:pt>
                <c:pt idx="274">
                  <c:v>4.6628666639328005</c:v>
                </c:pt>
                <c:pt idx="275">
                  <c:v>4.6797499974568684</c:v>
                </c:pt>
                <c:pt idx="276">
                  <c:v>4.6967666625976561</c:v>
                </c:pt>
                <c:pt idx="277">
                  <c:v>4.7136499961217249</c:v>
                </c:pt>
                <c:pt idx="278">
                  <c:v>4.7305333296457928</c:v>
                </c:pt>
                <c:pt idx="279">
                  <c:v>4.747633330027262</c:v>
                </c:pt>
                <c:pt idx="280">
                  <c:v>4.7645166635513307</c:v>
                </c:pt>
                <c:pt idx="281">
                  <c:v>4.7813999970753986</c:v>
                </c:pt>
                <c:pt idx="282">
                  <c:v>4.7983166615168251</c:v>
                </c:pt>
                <c:pt idx="283">
                  <c:v>4.8152166604995728</c:v>
                </c:pt>
                <c:pt idx="284">
                  <c:v>4.8320999940236407</c:v>
                </c:pt>
                <c:pt idx="285">
                  <c:v>4.8490000009536747</c:v>
                </c:pt>
                <c:pt idx="286">
                  <c:v>4.8658833344777426</c:v>
                </c:pt>
                <c:pt idx="287">
                  <c:v>4.8830333312352501</c:v>
                </c:pt>
                <c:pt idx="288">
                  <c:v>4.899916664759318</c:v>
                </c:pt>
                <c:pt idx="289">
                  <c:v>4.9167999982833859</c:v>
                </c:pt>
                <c:pt idx="290">
                  <c:v>4.9338333288828533</c:v>
                </c:pt>
                <c:pt idx="291">
                  <c:v>4.9507166624069212</c:v>
                </c:pt>
                <c:pt idx="292">
                  <c:v>4.96759999593099</c:v>
                </c:pt>
                <c:pt idx="293">
                  <c:v>4.9844833294550579</c:v>
                </c:pt>
                <c:pt idx="294">
                  <c:v>5.0013666629791258</c:v>
                </c:pt>
                <c:pt idx="295">
                  <c:v>5.0182499965031946</c:v>
                </c:pt>
                <c:pt idx="296">
                  <c:v>5.0351166645685828</c:v>
                </c:pt>
                <c:pt idx="297">
                  <c:v>5.0519999980926515</c:v>
                </c:pt>
                <c:pt idx="298">
                  <c:v>5.0691166639328005</c:v>
                </c:pt>
                <c:pt idx="299">
                  <c:v>5.0859999974568684</c:v>
                </c:pt>
                <c:pt idx="300">
                  <c:v>5.1031166632970173</c:v>
                </c:pt>
                <c:pt idx="301">
                  <c:v>5.1199999968210852</c:v>
                </c:pt>
                <c:pt idx="302">
                  <c:v>5.1370999972025553</c:v>
                </c:pt>
                <c:pt idx="303">
                  <c:v>5.1539999961853029</c:v>
                </c:pt>
                <c:pt idx="304">
                  <c:v>5.1710333347320558</c:v>
                </c:pt>
                <c:pt idx="305">
                  <c:v>5.1879166603088382</c:v>
                </c:pt>
                <c:pt idx="306">
                  <c:v>5.2047833283742273</c:v>
                </c:pt>
                <c:pt idx="307">
                  <c:v>5.2218999942143762</c:v>
                </c:pt>
                <c:pt idx="308">
                  <c:v>5.2387833277384441</c:v>
                </c:pt>
                <c:pt idx="309">
                  <c:v>5.2558333317438759</c:v>
                </c:pt>
                <c:pt idx="310">
                  <c:v>5.272699999809265</c:v>
                </c:pt>
                <c:pt idx="311">
                  <c:v>5.2898166656494139</c:v>
                </c:pt>
                <c:pt idx="312">
                  <c:v>5.3066999991734827</c:v>
                </c:pt>
                <c:pt idx="313">
                  <c:v>5.323866661389669</c:v>
                </c:pt>
                <c:pt idx="314">
                  <c:v>5.3407499949137369</c:v>
                </c:pt>
                <c:pt idx="315">
                  <c:v>5.3578833341598511</c:v>
                </c:pt>
                <c:pt idx="316">
                  <c:v>5.3747499942779537</c:v>
                </c:pt>
                <c:pt idx="317">
                  <c:v>5.3917666673660278</c:v>
                </c:pt>
                <c:pt idx="318">
                  <c:v>5.4086500008900957</c:v>
                </c:pt>
                <c:pt idx="319">
                  <c:v>5.4255499998728434</c:v>
                </c:pt>
                <c:pt idx="320">
                  <c:v>5.4425833304723108</c:v>
                </c:pt>
                <c:pt idx="321">
                  <c:v>5.4594666639963787</c:v>
                </c:pt>
                <c:pt idx="322">
                  <c:v>5.4763499975204466</c:v>
                </c:pt>
                <c:pt idx="323">
                  <c:v>5.4932166655858357</c:v>
                </c:pt>
                <c:pt idx="324">
                  <c:v>5.510383327802022</c:v>
                </c:pt>
                <c:pt idx="325">
                  <c:v>5.5272499958674111</c:v>
                </c:pt>
                <c:pt idx="326">
                  <c:v>5.5443833271662397</c:v>
                </c:pt>
                <c:pt idx="327">
                  <c:v>5.5612833340962728</c:v>
                </c:pt>
                <c:pt idx="328">
                  <c:v>5.5783666610717777</c:v>
                </c:pt>
                <c:pt idx="329">
                  <c:v>5.5952333291371668</c:v>
                </c:pt>
                <c:pt idx="330">
                  <c:v>5.6123166640599571</c:v>
                </c:pt>
                <c:pt idx="331">
                  <c:v>5.629199997584025</c:v>
                </c:pt>
                <c:pt idx="332">
                  <c:v>5.6460999965667726</c:v>
                </c:pt>
                <c:pt idx="333">
                  <c:v>5.6630999962488806</c:v>
                </c:pt>
                <c:pt idx="334">
                  <c:v>5.6799833297729494</c:v>
                </c:pt>
                <c:pt idx="335">
                  <c:v>5.6968666632970173</c:v>
                </c:pt>
                <c:pt idx="336">
                  <c:v>5.7137499968210852</c:v>
                </c:pt>
                <c:pt idx="337">
                  <c:v>5.730633330345154</c:v>
                </c:pt>
                <c:pt idx="338">
                  <c:v>5.747633330027262</c:v>
                </c:pt>
                <c:pt idx="339">
                  <c:v>5.7645166635513307</c:v>
                </c:pt>
                <c:pt idx="340">
                  <c:v>5.7813999970753986</c:v>
                </c:pt>
                <c:pt idx="341">
                  <c:v>5.7982833305994665</c:v>
                </c:pt>
                <c:pt idx="342">
                  <c:v>5.8151833295822142</c:v>
                </c:pt>
                <c:pt idx="343">
                  <c:v>5.832066663106283</c:v>
                </c:pt>
                <c:pt idx="344">
                  <c:v>5.8489333311716711</c:v>
                </c:pt>
                <c:pt idx="345">
                  <c:v>5.8658166646957399</c:v>
                </c:pt>
                <c:pt idx="346">
                  <c:v>5.8828833341598514</c:v>
                </c:pt>
                <c:pt idx="347">
                  <c:v>5.8997666676839193</c:v>
                </c:pt>
                <c:pt idx="348">
                  <c:v>5.9168166637420656</c:v>
                </c:pt>
                <c:pt idx="349">
                  <c:v>5.9336833318074547</c:v>
                </c:pt>
                <c:pt idx="350">
                  <c:v>5.9505666653315226</c:v>
                </c:pt>
                <c:pt idx="351">
                  <c:v>5.9674999952316288</c:v>
                </c:pt>
                <c:pt idx="352">
                  <c:v>5.9843833287556967</c:v>
                </c:pt>
                <c:pt idx="353">
                  <c:v>6.0012666622797646</c:v>
                </c:pt>
                <c:pt idx="354">
                  <c:v>6.0183999935785932</c:v>
                </c:pt>
                <c:pt idx="355">
                  <c:v>6.0354999939600624</c:v>
                </c:pt>
                <c:pt idx="356">
                  <c:v>6.0524166663487753</c:v>
                </c:pt>
                <c:pt idx="357">
                  <c:v>6.0692833344141643</c:v>
                </c:pt>
                <c:pt idx="358">
                  <c:v>6.086383326848348</c:v>
                </c:pt>
                <c:pt idx="359">
                  <c:v>6.1032499949137371</c:v>
                </c:pt>
                <c:pt idx="360">
                  <c:v>6.120133328437805</c:v>
                </c:pt>
                <c:pt idx="361">
                  <c:v>6.1370333274205526</c:v>
                </c:pt>
                <c:pt idx="362">
                  <c:v>6.1541333278020227</c:v>
                </c:pt>
                <c:pt idx="363">
                  <c:v>6.1710166613260906</c:v>
                </c:pt>
                <c:pt idx="364">
                  <c:v>6.1880666653315224</c:v>
                </c:pt>
                <c:pt idx="365">
                  <c:v>6.2049499988555912</c:v>
                </c:pt>
                <c:pt idx="366">
                  <c:v>6.2220666646957401</c:v>
                </c:pt>
                <c:pt idx="367">
                  <c:v>6.2389666636784868</c:v>
                </c:pt>
                <c:pt idx="368">
                  <c:v>6.2558499972025556</c:v>
                </c:pt>
                <c:pt idx="369">
                  <c:v>6.2727333307266235</c:v>
                </c:pt>
                <c:pt idx="370">
                  <c:v>6.2898499965667725</c:v>
                </c:pt>
                <c:pt idx="371">
                  <c:v>6.3067333300908404</c:v>
                </c:pt>
                <c:pt idx="372">
                  <c:v>6.3238833268483479</c:v>
                </c:pt>
                <c:pt idx="373">
                  <c:v>6.340783333778381</c:v>
                </c:pt>
                <c:pt idx="374">
                  <c:v>6.357849995295207</c:v>
                </c:pt>
                <c:pt idx="375">
                  <c:v>6.3747499942779537</c:v>
                </c:pt>
                <c:pt idx="376">
                  <c:v>6.3918499946594238</c:v>
                </c:pt>
                <c:pt idx="377">
                  <c:v>6.4087166627248129</c:v>
                </c:pt>
                <c:pt idx="378">
                  <c:v>6.4256166617075605</c:v>
                </c:pt>
                <c:pt idx="379">
                  <c:v>6.4426333268483482</c:v>
                </c:pt>
                <c:pt idx="380">
                  <c:v>6.4595166603724161</c:v>
                </c:pt>
                <c:pt idx="381">
                  <c:v>6.476549998919169</c:v>
                </c:pt>
                <c:pt idx="382">
                  <c:v>6.4934499979019167</c:v>
                </c:pt>
                <c:pt idx="383">
                  <c:v>6.5103166659673057</c:v>
                </c:pt>
                <c:pt idx="384">
                  <c:v>6.5274166663487749</c:v>
                </c:pt>
                <c:pt idx="385">
                  <c:v>6.544283334414164</c:v>
                </c:pt>
                <c:pt idx="386">
                  <c:v>6.5611666679382328</c:v>
                </c:pt>
                <c:pt idx="387">
                  <c:v>6.5780499935150143</c:v>
                </c:pt>
                <c:pt idx="388">
                  <c:v>6.5951166629791258</c:v>
                </c:pt>
                <c:pt idx="389">
                  <c:v>6.6120166619618734</c:v>
                </c:pt>
                <c:pt idx="390">
                  <c:v>6.6291333278020224</c:v>
                </c:pt>
                <c:pt idx="391">
                  <c:v>6.6460166613260903</c:v>
                </c:pt>
                <c:pt idx="392">
                  <c:v>6.6631166617075603</c:v>
                </c:pt>
                <c:pt idx="393">
                  <c:v>6.6799999952316282</c:v>
                </c:pt>
                <c:pt idx="394">
                  <c:v>6.6970666646957397</c:v>
                </c:pt>
                <c:pt idx="395">
                  <c:v>6.7139499982198076</c:v>
                </c:pt>
                <c:pt idx="396">
                  <c:v>6.7308166662851967</c:v>
                </c:pt>
                <c:pt idx="397">
                  <c:v>6.7478333314259844</c:v>
                </c:pt>
                <c:pt idx="398">
                  <c:v>6.7647499958674109</c:v>
                </c:pt>
                <c:pt idx="399">
                  <c:v>6.7817999998728435</c:v>
                </c:pt>
                <c:pt idx="400">
                  <c:v>6.7986999988555912</c:v>
                </c:pt>
                <c:pt idx="401">
                  <c:v>6.8158166646957401</c:v>
                </c:pt>
                <c:pt idx="402">
                  <c:v>6.832699998219808</c:v>
                </c:pt>
                <c:pt idx="403">
                  <c:v>6.8498333295186358</c:v>
                </c:pt>
                <c:pt idx="404">
                  <c:v>6.8667166630427046</c:v>
                </c:pt>
                <c:pt idx="405">
                  <c:v>6.8838666677474976</c:v>
                </c:pt>
                <c:pt idx="406">
                  <c:v>6.9007666667302452</c:v>
                </c:pt>
                <c:pt idx="407">
                  <c:v>6.9178666671117144</c:v>
                </c:pt>
                <c:pt idx="408">
                  <c:v>6.9347500006357832</c:v>
                </c:pt>
                <c:pt idx="409">
                  <c:v>6.9517666657765709</c:v>
                </c:pt>
                <c:pt idx="410">
                  <c:v>6.9686499993006388</c:v>
                </c:pt>
                <c:pt idx="411">
                  <c:v>6.9855166673660278</c:v>
                </c:pt>
                <c:pt idx="412">
                  <c:v>7.0026166677474979</c:v>
                </c:pt>
                <c:pt idx="413">
                  <c:v>7.0195000012715658</c:v>
                </c:pt>
                <c:pt idx="414">
                  <c:v>7.0365333318710324</c:v>
                </c:pt>
                <c:pt idx="415">
                  <c:v>7.0534166653951011</c:v>
                </c:pt>
                <c:pt idx="416">
                  <c:v>7.0705666621526087</c:v>
                </c:pt>
                <c:pt idx="417">
                  <c:v>7.0874499956766766</c:v>
                </c:pt>
                <c:pt idx="418">
                  <c:v>7.1046166658401493</c:v>
                </c:pt>
                <c:pt idx="419">
                  <c:v>7.1214999993642172</c:v>
                </c:pt>
                <c:pt idx="420">
                  <c:v>7.1384166638056437</c:v>
                </c:pt>
                <c:pt idx="421">
                  <c:v>7.1553166627883913</c:v>
                </c:pt>
                <c:pt idx="422">
                  <c:v>7.1721833308537803</c:v>
                </c:pt>
                <c:pt idx="423">
                  <c:v>7.1893666664759319</c:v>
                </c:pt>
                <c:pt idx="424">
                  <c:v>7.2062666654586796</c:v>
                </c:pt>
                <c:pt idx="425">
                  <c:v>7.2233666658401487</c:v>
                </c:pt>
                <c:pt idx="426">
                  <c:v>7.2402499993642175</c:v>
                </c:pt>
                <c:pt idx="427">
                  <c:v>7.2571166674296057</c:v>
                </c:pt>
                <c:pt idx="428">
                  <c:v>7.2739833275477093</c:v>
                </c:pt>
                <c:pt idx="429">
                  <c:v>7.291149997711182</c:v>
                </c:pt>
                <c:pt idx="430">
                  <c:v>7.3080166657765711</c:v>
                </c:pt>
                <c:pt idx="431">
                  <c:v>7.3251499970753988</c:v>
                </c:pt>
                <c:pt idx="432">
                  <c:v>7.3420499960581465</c:v>
                </c:pt>
                <c:pt idx="433">
                  <c:v>7.3591666618982954</c:v>
                </c:pt>
                <c:pt idx="434">
                  <c:v>7.3760499954223633</c:v>
                </c:pt>
                <c:pt idx="435">
                  <c:v>7.3931499958038334</c:v>
                </c:pt>
                <c:pt idx="436">
                  <c:v>7.4100333293279013</c:v>
                </c:pt>
                <c:pt idx="437">
                  <c:v>7.4270166635513304</c:v>
                </c:pt>
                <c:pt idx="438">
                  <c:v>7.4438833316167194</c:v>
                </c:pt>
                <c:pt idx="439">
                  <c:v>7.4607666651407873</c:v>
                </c:pt>
                <c:pt idx="440">
                  <c:v>7.4778500000635786</c:v>
                </c:pt>
                <c:pt idx="441">
                  <c:v>7.4947333335876465</c:v>
                </c:pt>
                <c:pt idx="442">
                  <c:v>7.5116666634877527</c:v>
                </c:pt>
                <c:pt idx="443">
                  <c:v>7.5286499977111818</c:v>
                </c:pt>
                <c:pt idx="444">
                  <c:v>7.5455333312352497</c:v>
                </c:pt>
                <c:pt idx="445">
                  <c:v>7.5625666618347172</c:v>
                </c:pt>
                <c:pt idx="446">
                  <c:v>7.5794499953587851</c:v>
                </c:pt>
                <c:pt idx="447">
                  <c:v>7.5966333309809366</c:v>
                </c:pt>
                <c:pt idx="448">
                  <c:v>7.6134999990463257</c:v>
                </c:pt>
                <c:pt idx="449">
                  <c:v>7.6306333303451535</c:v>
                </c:pt>
                <c:pt idx="450">
                  <c:v>7.6475166638692222</c:v>
                </c:pt>
                <c:pt idx="451">
                  <c:v>7.6646333297093712</c:v>
                </c:pt>
                <c:pt idx="452">
                  <c:v>7.6815166632334391</c:v>
                </c:pt>
                <c:pt idx="453">
                  <c:v>7.6985833326975506</c:v>
                </c:pt>
                <c:pt idx="454">
                  <c:v>7.7154666662216185</c:v>
                </c:pt>
                <c:pt idx="455">
                  <c:v>7.732616662979126</c:v>
                </c:pt>
                <c:pt idx="456">
                  <c:v>7.7501166661580401</c:v>
                </c:pt>
                <c:pt idx="457">
                  <c:v>7.7673166672388714</c:v>
                </c:pt>
                <c:pt idx="458">
                  <c:v>7.7842000007629393</c:v>
                </c:pt>
                <c:pt idx="459">
                  <c:v>7.8010833342870081</c:v>
                </c:pt>
                <c:pt idx="460">
                  <c:v>7.817966667811076</c:v>
                </c:pt>
                <c:pt idx="461">
                  <c:v>7.8348333279291786</c:v>
                </c:pt>
                <c:pt idx="462">
                  <c:v>7.8516999959945677</c:v>
                </c:pt>
                <c:pt idx="463">
                  <c:v>7.8685999949773153</c:v>
                </c:pt>
                <c:pt idx="464">
                  <c:v>7.8856333335240683</c:v>
                </c:pt>
                <c:pt idx="465">
                  <c:v>7.9025166670481362</c:v>
                </c:pt>
                <c:pt idx="466">
                  <c:v>7.9195833285649622</c:v>
                </c:pt>
                <c:pt idx="467">
                  <c:v>7.9364499966303503</c:v>
                </c:pt>
                <c:pt idx="468">
                  <c:v>7.9536166667938231</c:v>
                </c:pt>
                <c:pt idx="469">
                  <c:v>7.9705000003178919</c:v>
                </c:pt>
                <c:pt idx="470">
                  <c:v>7.9876166661580408</c:v>
                </c:pt>
                <c:pt idx="471">
                  <c:v>8.0044999996821087</c:v>
                </c:pt>
                <c:pt idx="472">
                  <c:v>8.0216166655222576</c:v>
                </c:pt>
                <c:pt idx="473">
                  <c:v>8.0384999990463264</c:v>
                </c:pt>
                <c:pt idx="474">
                  <c:v>8.0555999994277947</c:v>
                </c:pt>
                <c:pt idx="475">
                  <c:v>8.0724999984105423</c:v>
                </c:pt>
                <c:pt idx="476">
                  <c:v>8.0893833319346111</c:v>
                </c:pt>
                <c:pt idx="477">
                  <c:v>8.1062666654586799</c:v>
                </c:pt>
                <c:pt idx="478">
                  <c:v>8.1233833312988288</c:v>
                </c:pt>
                <c:pt idx="479">
                  <c:v>8.140249999364217</c:v>
                </c:pt>
                <c:pt idx="480">
                  <c:v>8.1573833306630448</c:v>
                </c:pt>
                <c:pt idx="481">
                  <c:v>8.1742666641871136</c:v>
                </c:pt>
                <c:pt idx="482">
                  <c:v>8.1913833300272625</c:v>
                </c:pt>
                <c:pt idx="483">
                  <c:v>8.2082499980926507</c:v>
                </c:pt>
                <c:pt idx="484">
                  <c:v>8.2252833286921181</c:v>
                </c:pt>
                <c:pt idx="485">
                  <c:v>8.2421833276748657</c:v>
                </c:pt>
                <c:pt idx="486">
                  <c:v>8.2590499957402539</c:v>
                </c:pt>
                <c:pt idx="487">
                  <c:v>8.276149996121724</c:v>
                </c:pt>
                <c:pt idx="488">
                  <c:v>8.2930333296457928</c:v>
                </c:pt>
                <c:pt idx="489">
                  <c:v>8.3100666602452602</c:v>
                </c:pt>
                <c:pt idx="490">
                  <c:v>8.3269499937693272</c:v>
                </c:pt>
                <c:pt idx="491">
                  <c:v>8.3438500006993603</c:v>
                </c:pt>
                <c:pt idx="492">
                  <c:v>8.3608500003814701</c:v>
                </c:pt>
                <c:pt idx="493">
                  <c:v>8.3777333339055371</c:v>
                </c:pt>
                <c:pt idx="494">
                  <c:v>8.3946166674296059</c:v>
                </c:pt>
                <c:pt idx="495">
                  <c:v>8.4115000009536747</c:v>
                </c:pt>
                <c:pt idx="496">
                  <c:v>8.4286333322525024</c:v>
                </c:pt>
                <c:pt idx="497">
                  <c:v>8.4454833269119263</c:v>
                </c:pt>
                <c:pt idx="498">
                  <c:v>8.4626333316167202</c:v>
                </c:pt>
                <c:pt idx="499">
                  <c:v>8.4795166651407872</c:v>
                </c:pt>
                <c:pt idx="500">
                  <c:v>8.4966166655222573</c:v>
                </c:pt>
                <c:pt idx="501">
                  <c:v>8.5134833335876472</c:v>
                </c:pt>
                <c:pt idx="502">
                  <c:v>8.5305166641871129</c:v>
                </c:pt>
                <c:pt idx="503">
                  <c:v>8.5473999977111816</c:v>
                </c:pt>
                <c:pt idx="504">
                  <c:v>8.5646333297093715</c:v>
                </c:pt>
                <c:pt idx="505">
                  <c:v>8.5815166632334385</c:v>
                </c:pt>
                <c:pt idx="506">
                  <c:v>8.5986166636149086</c:v>
                </c:pt>
                <c:pt idx="507">
                  <c:v>8.6154833316802986</c:v>
                </c:pt>
                <c:pt idx="508">
                  <c:v>8.6326166629791263</c:v>
                </c:pt>
                <c:pt idx="509">
                  <c:v>8.6495666662851978</c:v>
                </c:pt>
                <c:pt idx="510">
                  <c:v>8.6666500012079872</c:v>
                </c:pt>
                <c:pt idx="511">
                  <c:v>8.683533334732056</c:v>
                </c:pt>
                <c:pt idx="512">
                  <c:v>8.7004166603088375</c:v>
                </c:pt>
                <c:pt idx="513">
                  <c:v>8.7172833283742275</c:v>
                </c:pt>
                <c:pt idx="514">
                  <c:v>8.7341499964396156</c:v>
                </c:pt>
                <c:pt idx="515">
                  <c:v>8.7511666615804042</c:v>
                </c:pt>
                <c:pt idx="516">
                  <c:v>8.7680333296457924</c:v>
                </c:pt>
                <c:pt idx="517">
                  <c:v>8.7850666602452598</c:v>
                </c:pt>
                <c:pt idx="518">
                  <c:v>8.8019499937693286</c:v>
                </c:pt>
                <c:pt idx="519">
                  <c:v>8.8188500006993618</c:v>
                </c:pt>
                <c:pt idx="520">
                  <c:v>8.835899996757508</c:v>
                </c:pt>
                <c:pt idx="521">
                  <c:v>8.852783330281575</c:v>
                </c:pt>
                <c:pt idx="522">
                  <c:v>8.8697833299636848</c:v>
                </c:pt>
                <c:pt idx="523">
                  <c:v>8.8866833289464306</c:v>
                </c:pt>
                <c:pt idx="524">
                  <c:v>8.9035499970118206</c:v>
                </c:pt>
                <c:pt idx="525">
                  <c:v>8.9206166664759312</c:v>
                </c:pt>
                <c:pt idx="526">
                  <c:v>8.9375333309173577</c:v>
                </c:pt>
                <c:pt idx="527">
                  <c:v>8.9544166644414265</c:v>
                </c:pt>
                <c:pt idx="528">
                  <c:v>8.9712833325068164</c:v>
                </c:pt>
                <c:pt idx="529">
                  <c:v>8.9883833328882847</c:v>
                </c:pt>
                <c:pt idx="530">
                  <c:v>9.0052833318710324</c:v>
                </c:pt>
                <c:pt idx="531">
                  <c:v>9.0223666667938236</c:v>
                </c:pt>
                <c:pt idx="532">
                  <c:v>9.0392500003178906</c:v>
                </c:pt>
                <c:pt idx="533">
                  <c:v>9.0563500006993607</c:v>
                </c:pt>
                <c:pt idx="534">
                  <c:v>9.0732333342234295</c:v>
                </c:pt>
                <c:pt idx="535">
                  <c:v>9.0901166677474983</c:v>
                </c:pt>
                <c:pt idx="536">
                  <c:v>9.1070166667302441</c:v>
                </c:pt>
                <c:pt idx="537">
                  <c:v>9.1238833268483486</c:v>
                </c:pt>
                <c:pt idx="538">
                  <c:v>9.1408999999364209</c:v>
                </c:pt>
                <c:pt idx="539">
                  <c:v>9.1577833334604897</c:v>
                </c:pt>
                <c:pt idx="540">
                  <c:v>9.1747999986012783</c:v>
                </c:pt>
                <c:pt idx="541">
                  <c:v>9.1916666666666664</c:v>
                </c:pt>
                <c:pt idx="542">
                  <c:v>9.2085999965667718</c:v>
                </c:pt>
                <c:pt idx="543">
                  <c:v>9.2254833300908405</c:v>
                </c:pt>
                <c:pt idx="544">
                  <c:v>9.2423666636149093</c:v>
                </c:pt>
                <c:pt idx="545">
                  <c:v>9.2592499971389763</c:v>
                </c:pt>
                <c:pt idx="546">
                  <c:v>9.2761333306630451</c:v>
                </c:pt>
                <c:pt idx="547">
                  <c:v>9.2930166641871139</c:v>
                </c:pt>
                <c:pt idx="548">
                  <c:v>9.3098833322525021</c:v>
                </c:pt>
                <c:pt idx="549">
                  <c:v>9.326750000317892</c:v>
                </c:pt>
                <c:pt idx="550">
                  <c:v>9.3436166604359947</c:v>
                </c:pt>
                <c:pt idx="551">
                  <c:v>9.3604999939600635</c:v>
                </c:pt>
                <c:pt idx="552">
                  <c:v>9.3776166677474979</c:v>
                </c:pt>
                <c:pt idx="553">
                  <c:v>9.3945000012715649</c:v>
                </c:pt>
                <c:pt idx="554">
                  <c:v>9.4116166671117139</c:v>
                </c:pt>
                <c:pt idx="555">
                  <c:v>9.4285000006357826</c:v>
                </c:pt>
                <c:pt idx="556">
                  <c:v>9.4456166664759316</c:v>
                </c:pt>
                <c:pt idx="557">
                  <c:v>9.4625166654586792</c:v>
                </c:pt>
                <c:pt idx="558">
                  <c:v>9.4795833269755043</c:v>
                </c:pt>
                <c:pt idx="559">
                  <c:v>9.4964499950408943</c:v>
                </c:pt>
                <c:pt idx="560">
                  <c:v>9.5133333285649613</c:v>
                </c:pt>
                <c:pt idx="561">
                  <c:v>9.5303833325703931</c:v>
                </c:pt>
                <c:pt idx="562">
                  <c:v>9.5472666660944618</c:v>
                </c:pt>
                <c:pt idx="563">
                  <c:v>9.5642666657765698</c:v>
                </c:pt>
                <c:pt idx="564">
                  <c:v>9.5811499993006386</c:v>
                </c:pt>
                <c:pt idx="565">
                  <c:v>9.5983666658401496</c:v>
                </c:pt>
                <c:pt idx="566">
                  <c:v>9.6152666648228955</c:v>
                </c:pt>
                <c:pt idx="567">
                  <c:v>9.6323833306630444</c:v>
                </c:pt>
                <c:pt idx="568">
                  <c:v>9.6492666641871132</c:v>
                </c:pt>
                <c:pt idx="569">
                  <c:v>9.6663333336512256</c:v>
                </c:pt>
                <c:pt idx="570">
                  <c:v>9.6832166671752926</c:v>
                </c:pt>
                <c:pt idx="571">
                  <c:v>9.7001000006993614</c:v>
                </c:pt>
                <c:pt idx="572">
                  <c:v>9.7169666608174641</c:v>
                </c:pt>
                <c:pt idx="573">
                  <c:v>9.733833328882854</c:v>
                </c:pt>
                <c:pt idx="574">
                  <c:v>9.750833328564962</c:v>
                </c:pt>
                <c:pt idx="575">
                  <c:v>9.7677166620890308</c:v>
                </c:pt>
                <c:pt idx="576">
                  <c:v>9.7845833301544189</c:v>
                </c:pt>
                <c:pt idx="577">
                  <c:v>9.8014999945958454</c:v>
                </c:pt>
                <c:pt idx="578">
                  <c:v>9.8183999935785931</c:v>
                </c:pt>
                <c:pt idx="579">
                  <c:v>9.8352833271026618</c:v>
                </c:pt>
                <c:pt idx="580">
                  <c:v>9.8523666620254513</c:v>
                </c:pt>
                <c:pt idx="581">
                  <c:v>9.8692333300908412</c:v>
                </c:pt>
                <c:pt idx="582">
                  <c:v>9.8863833268483479</c:v>
                </c:pt>
                <c:pt idx="583">
                  <c:v>9.9032499949137378</c:v>
                </c:pt>
                <c:pt idx="584">
                  <c:v>9.9203833341598511</c:v>
                </c:pt>
                <c:pt idx="585">
                  <c:v>9.9372999986012776</c:v>
                </c:pt>
                <c:pt idx="586">
                  <c:v>9.9542999982833855</c:v>
                </c:pt>
                <c:pt idx="587">
                  <c:v>9.9711833318074543</c:v>
                </c:pt>
                <c:pt idx="588">
                  <c:v>9.9880499998728443</c:v>
                </c:pt>
                <c:pt idx="589">
                  <c:v>10.005150000254313</c:v>
                </c:pt>
                <c:pt idx="590">
                  <c:v>10.022033333778381</c:v>
                </c:pt>
                <c:pt idx="591">
                  <c:v>10.03891666730245</c:v>
                </c:pt>
                <c:pt idx="592">
                  <c:v>10.055800000826517</c:v>
                </c:pt>
                <c:pt idx="593">
                  <c:v>10.072800000508627</c:v>
                </c:pt>
                <c:pt idx="594">
                  <c:v>10.089683334032694</c:v>
                </c:pt>
                <c:pt idx="595">
                  <c:v>10.106933331489563</c:v>
                </c:pt>
                <c:pt idx="596">
                  <c:v>10.123816665013631</c:v>
                </c:pt>
                <c:pt idx="597">
                  <c:v>10.140916665395102</c:v>
                </c:pt>
                <c:pt idx="598">
                  <c:v>10.157799998919169</c:v>
                </c:pt>
                <c:pt idx="599">
                  <c:v>10.174683332443237</c:v>
                </c:pt>
                <c:pt idx="600">
                  <c:v>10.191550000508625</c:v>
                </c:pt>
                <c:pt idx="601">
                  <c:v>10.208533334732056</c:v>
                </c:pt>
                <c:pt idx="602">
                  <c:v>10.225433333714802</c:v>
                </c:pt>
                <c:pt idx="603">
                  <c:v>10.242633326848347</c:v>
                </c:pt>
                <c:pt idx="604">
                  <c:v>10.259516660372416</c:v>
                </c:pt>
                <c:pt idx="605">
                  <c:v>10.276599995295207</c:v>
                </c:pt>
                <c:pt idx="606">
                  <c:v>10.293483328819274</c:v>
                </c:pt>
                <c:pt idx="607">
                  <c:v>10.310566663742065</c:v>
                </c:pt>
                <c:pt idx="608">
                  <c:v>10.327433331807454</c:v>
                </c:pt>
                <c:pt idx="609">
                  <c:v>10.344316665331522</c:v>
                </c:pt>
                <c:pt idx="610">
                  <c:v>10.36131666501363</c:v>
                </c:pt>
                <c:pt idx="611">
                  <c:v>10.378199998537699</c:v>
                </c:pt>
                <c:pt idx="612">
                  <c:v>10.39528333346049</c:v>
                </c:pt>
                <c:pt idx="613">
                  <c:v>10.412149993578593</c:v>
                </c:pt>
                <c:pt idx="614">
                  <c:v>10.429383333524068</c:v>
                </c:pt>
                <c:pt idx="615">
                  <c:v>10.446266667048137</c:v>
                </c:pt>
                <c:pt idx="616">
                  <c:v>10.463399998346965</c:v>
                </c:pt>
                <c:pt idx="617">
                  <c:v>10.480250000953674</c:v>
                </c:pt>
                <c:pt idx="618">
                  <c:v>10.497383332252502</c:v>
                </c:pt>
                <c:pt idx="619">
                  <c:v>10.514266665776571</c:v>
                </c:pt>
                <c:pt idx="620">
                  <c:v>10.53138333161672</c:v>
                </c:pt>
                <c:pt idx="621">
                  <c:v>10.548249999682108</c:v>
                </c:pt>
                <c:pt idx="622">
                  <c:v>10.565133333206177</c:v>
                </c:pt>
                <c:pt idx="623">
                  <c:v>10.582016666730246</c:v>
                </c:pt>
                <c:pt idx="624">
                  <c:v>10.598900000254313</c:v>
                </c:pt>
                <c:pt idx="625">
                  <c:v>10.615899999936422</c:v>
                </c:pt>
                <c:pt idx="626">
                  <c:v>10.63279999891917</c:v>
                </c:pt>
                <c:pt idx="627">
                  <c:v>10.649683332443237</c:v>
                </c:pt>
                <c:pt idx="628">
                  <c:v>10.666566665967306</c:v>
                </c:pt>
                <c:pt idx="629">
                  <c:v>10.683466664950053</c:v>
                </c:pt>
                <c:pt idx="630">
                  <c:v>10.700533334414164</c:v>
                </c:pt>
                <c:pt idx="631">
                  <c:v>10.717416667938233</c:v>
                </c:pt>
                <c:pt idx="632">
                  <c:v>10.73431666692098</c:v>
                </c:pt>
                <c:pt idx="633">
                  <c:v>10.751383328437806</c:v>
                </c:pt>
                <c:pt idx="634">
                  <c:v>10.768266661961873</c:v>
                </c:pt>
                <c:pt idx="635">
                  <c:v>10.785349996884664</c:v>
                </c:pt>
                <c:pt idx="636">
                  <c:v>10.802216664950054</c:v>
                </c:pt>
                <c:pt idx="637">
                  <c:v>10.819099998474121</c:v>
                </c:pt>
                <c:pt idx="638">
                  <c:v>10.836116663614909</c:v>
                </c:pt>
                <c:pt idx="639">
                  <c:v>10.852999997138976</c:v>
                </c:pt>
                <c:pt idx="640">
                  <c:v>10.870066666603089</c:v>
                </c:pt>
                <c:pt idx="641">
                  <c:v>10.886933334668477</c:v>
                </c:pt>
                <c:pt idx="642">
                  <c:v>10.904116662343343</c:v>
                </c:pt>
                <c:pt idx="643">
                  <c:v>10.920999995867412</c:v>
                </c:pt>
                <c:pt idx="644">
                  <c:v>10.93813332716624</c:v>
                </c:pt>
                <c:pt idx="645">
                  <c:v>10.955016660690308</c:v>
                </c:pt>
                <c:pt idx="646">
                  <c:v>10.972133334477743</c:v>
                </c:pt>
                <c:pt idx="647">
                  <c:v>10.989016668001812</c:v>
                </c:pt>
                <c:pt idx="648">
                  <c:v>11.005899993578593</c:v>
                </c:pt>
                <c:pt idx="649">
                  <c:v>11.022783327102662</c:v>
                </c:pt>
                <c:pt idx="650">
                  <c:v>11.03964999516805</c:v>
                </c:pt>
                <c:pt idx="651">
                  <c:v>11.05674999554952</c:v>
                </c:pt>
                <c:pt idx="652">
                  <c:v>11.073633329073589</c:v>
                </c:pt>
                <c:pt idx="653">
                  <c:v>11.090516662597656</c:v>
                </c:pt>
                <c:pt idx="654">
                  <c:v>11.107633328437805</c:v>
                </c:pt>
                <c:pt idx="655">
                  <c:v>11.124499996503195</c:v>
                </c:pt>
                <c:pt idx="656">
                  <c:v>11.141599996884663</c:v>
                </c:pt>
                <c:pt idx="657">
                  <c:v>11.158550000190735</c:v>
                </c:pt>
                <c:pt idx="658">
                  <c:v>11.17561666170756</c:v>
                </c:pt>
                <c:pt idx="659">
                  <c:v>11.192499995231628</c:v>
                </c:pt>
                <c:pt idx="660">
                  <c:v>11.209383328755697</c:v>
                </c:pt>
                <c:pt idx="661">
                  <c:v>11.226266662279764</c:v>
                </c:pt>
                <c:pt idx="662">
                  <c:v>11.243366662661234</c:v>
                </c:pt>
                <c:pt idx="663">
                  <c:v>11.260249996185303</c:v>
                </c:pt>
                <c:pt idx="664">
                  <c:v>11.277383327484131</c:v>
                </c:pt>
                <c:pt idx="665">
                  <c:v>11.2942666610082</c:v>
                </c:pt>
                <c:pt idx="666">
                  <c:v>11.311349995930989</c:v>
                </c:pt>
                <c:pt idx="667">
                  <c:v>11.328233329455058</c:v>
                </c:pt>
                <c:pt idx="668">
                  <c:v>11.345116662979127</c:v>
                </c:pt>
                <c:pt idx="669">
                  <c:v>11.362033327420553</c:v>
                </c:pt>
                <c:pt idx="670">
                  <c:v>11.378949999809265</c:v>
                </c:pt>
                <c:pt idx="671">
                  <c:v>11.395816667874653</c:v>
                </c:pt>
                <c:pt idx="672">
                  <c:v>11.412700001398722</c:v>
                </c:pt>
                <c:pt idx="673">
                  <c:v>11.429583326975505</c:v>
                </c:pt>
                <c:pt idx="674">
                  <c:v>11.446633330980937</c:v>
                </c:pt>
                <c:pt idx="675">
                  <c:v>11.463499999046325</c:v>
                </c:pt>
                <c:pt idx="676">
                  <c:v>11.480583333969117</c:v>
                </c:pt>
                <c:pt idx="677">
                  <c:v>11.497449994087219</c:v>
                </c:pt>
                <c:pt idx="678">
                  <c:v>11.514633329709371</c:v>
                </c:pt>
                <c:pt idx="679">
                  <c:v>11.531499997774761</c:v>
                </c:pt>
                <c:pt idx="680">
                  <c:v>11.548633329073589</c:v>
                </c:pt>
                <c:pt idx="681">
                  <c:v>11.565533328056336</c:v>
                </c:pt>
                <c:pt idx="682">
                  <c:v>11.582633328437804</c:v>
                </c:pt>
                <c:pt idx="683">
                  <c:v>11.599516661961873</c:v>
                </c:pt>
                <c:pt idx="684">
                  <c:v>11.616666666666667</c:v>
                </c:pt>
                <c:pt idx="685">
                  <c:v>11.633566665649415</c:v>
                </c:pt>
                <c:pt idx="686">
                  <c:v>11.650583330790202</c:v>
                </c:pt>
                <c:pt idx="687">
                  <c:v>11.66746666431427</c:v>
                </c:pt>
                <c:pt idx="688">
                  <c:v>11.684349997838337</c:v>
                </c:pt>
                <c:pt idx="689">
                  <c:v>11.701383328437805</c:v>
                </c:pt>
                <c:pt idx="690">
                  <c:v>11.718300000826519</c:v>
                </c:pt>
                <c:pt idx="691">
                  <c:v>11.735300000508627</c:v>
                </c:pt>
                <c:pt idx="692">
                  <c:v>11.752183334032695</c:v>
                </c:pt>
                <c:pt idx="693">
                  <c:v>11.769316665331523</c:v>
                </c:pt>
                <c:pt idx="694">
                  <c:v>11.78619999885559</c:v>
                </c:pt>
                <c:pt idx="695">
                  <c:v>11.803316664695739</c:v>
                </c:pt>
                <c:pt idx="696">
                  <c:v>11.820199998219808</c:v>
                </c:pt>
                <c:pt idx="697">
                  <c:v>11.837283333142599</c:v>
                </c:pt>
                <c:pt idx="698">
                  <c:v>11.854166666666666</c:v>
                </c:pt>
                <c:pt idx="699">
                  <c:v>11.871033334732056</c:v>
                </c:pt>
                <c:pt idx="700">
                  <c:v>11.888150000572205</c:v>
                </c:pt>
                <c:pt idx="701">
                  <c:v>11.905016660690308</c:v>
                </c:pt>
                <c:pt idx="702">
                  <c:v>11.922133334477742</c:v>
                </c:pt>
                <c:pt idx="703">
                  <c:v>11.938999994595845</c:v>
                </c:pt>
                <c:pt idx="704">
                  <c:v>11.956016667683919</c:v>
                </c:pt>
                <c:pt idx="705">
                  <c:v>11.972883327802021</c:v>
                </c:pt>
                <c:pt idx="706">
                  <c:v>11.98976666132609</c:v>
                </c:pt>
                <c:pt idx="707">
                  <c:v>12.00686666170756</c:v>
                </c:pt>
                <c:pt idx="708">
                  <c:v>12.023749995231629</c:v>
                </c:pt>
                <c:pt idx="709">
                  <c:v>12.040766660372416</c:v>
                </c:pt>
                <c:pt idx="710">
                  <c:v>12.057649993896485</c:v>
                </c:pt>
                <c:pt idx="711">
                  <c:v>12.074866660435994</c:v>
                </c:pt>
                <c:pt idx="712">
                  <c:v>12.091766667366027</c:v>
                </c:pt>
                <c:pt idx="713">
                  <c:v>12.108833328882854</c:v>
                </c:pt>
                <c:pt idx="714">
                  <c:v>12.1257333278656</c:v>
                </c:pt>
                <c:pt idx="715">
                  <c:v>12.142866667111715</c:v>
                </c:pt>
                <c:pt idx="716">
                  <c:v>12.159750000635784</c:v>
                </c:pt>
                <c:pt idx="717">
                  <c:v>12.176783331235249</c:v>
                </c:pt>
                <c:pt idx="718">
                  <c:v>12.193683330217997</c:v>
                </c:pt>
                <c:pt idx="719">
                  <c:v>12.210883331298827</c:v>
                </c:pt>
                <c:pt idx="720">
                  <c:v>12.227749999364217</c:v>
                </c:pt>
                <c:pt idx="721">
                  <c:v>12.244883330663045</c:v>
                </c:pt>
                <c:pt idx="722">
                  <c:v>12.261749998728435</c:v>
                </c:pt>
                <c:pt idx="723">
                  <c:v>12.278633332252502</c:v>
                </c:pt>
                <c:pt idx="724">
                  <c:v>12.29553333123525</c:v>
                </c:pt>
                <c:pt idx="725">
                  <c:v>12.312416664759319</c:v>
                </c:pt>
                <c:pt idx="726">
                  <c:v>12.329283332824707</c:v>
                </c:pt>
                <c:pt idx="727">
                  <c:v>12.346349994341532</c:v>
                </c:pt>
                <c:pt idx="728">
                  <c:v>12.363233327865601</c:v>
                </c:pt>
                <c:pt idx="729">
                  <c:v>12.380116661389669</c:v>
                </c:pt>
                <c:pt idx="730">
                  <c:v>12.39708333015442</c:v>
                </c:pt>
                <c:pt idx="731">
                  <c:v>12.413966663678487</c:v>
                </c:pt>
                <c:pt idx="732">
                  <c:v>12.430899993578594</c:v>
                </c:pt>
                <c:pt idx="733">
                  <c:v>12.447933332125347</c:v>
                </c:pt>
                <c:pt idx="734">
                  <c:v>12.464800000190735</c:v>
                </c:pt>
                <c:pt idx="735">
                  <c:v>12.481683333714804</c:v>
                </c:pt>
                <c:pt idx="736">
                  <c:v>12.498566667238871</c:v>
                </c:pt>
                <c:pt idx="737">
                  <c:v>12.515583332379659</c:v>
                </c:pt>
                <c:pt idx="738">
                  <c:v>12.532450000445047</c:v>
                </c:pt>
                <c:pt idx="739">
                  <c:v>12.549633328119914</c:v>
                </c:pt>
                <c:pt idx="740">
                  <c:v>12.566516661643982</c:v>
                </c:pt>
                <c:pt idx="741">
                  <c:v>12.583616662025452</c:v>
                </c:pt>
                <c:pt idx="742">
                  <c:v>12.600499995549519</c:v>
                </c:pt>
                <c:pt idx="743">
                  <c:v>12.617383329073588</c:v>
                </c:pt>
                <c:pt idx="744">
                  <c:v>12.634266662597657</c:v>
                </c:pt>
                <c:pt idx="745">
                  <c:v>12.65130000114441</c:v>
                </c:pt>
                <c:pt idx="746">
                  <c:v>12.668183334668477</c:v>
                </c:pt>
                <c:pt idx="747">
                  <c:v>12.685316665967305</c:v>
                </c:pt>
                <c:pt idx="748">
                  <c:v>12.702183334032695</c:v>
                </c:pt>
                <c:pt idx="749">
                  <c:v>12.719349996248882</c:v>
                </c:pt>
                <c:pt idx="750">
                  <c:v>12.736249995231628</c:v>
                </c:pt>
                <c:pt idx="751">
                  <c:v>12.753366661071777</c:v>
                </c:pt>
                <c:pt idx="752">
                  <c:v>12.770266668001812</c:v>
                </c:pt>
                <c:pt idx="753">
                  <c:v>12.787349994977316</c:v>
                </c:pt>
                <c:pt idx="754">
                  <c:v>12.804216663042704</c:v>
                </c:pt>
                <c:pt idx="755">
                  <c:v>12.821383333206176</c:v>
                </c:pt>
                <c:pt idx="756">
                  <c:v>12.838266666730245</c:v>
                </c:pt>
                <c:pt idx="757">
                  <c:v>12.855383332570394</c:v>
                </c:pt>
                <c:pt idx="758">
                  <c:v>12.872283331553142</c:v>
                </c:pt>
                <c:pt idx="759">
                  <c:v>12.889333327611288</c:v>
                </c:pt>
                <c:pt idx="760">
                  <c:v>12.906216661135355</c:v>
                </c:pt>
                <c:pt idx="761">
                  <c:v>12.923266665140789</c:v>
                </c:pt>
                <c:pt idx="762">
                  <c:v>12.940149998664856</c:v>
                </c:pt>
                <c:pt idx="763">
                  <c:v>12.957149998346965</c:v>
                </c:pt>
                <c:pt idx="764">
                  <c:v>12.974033331871032</c:v>
                </c:pt>
                <c:pt idx="765">
                  <c:v>12.990916665395101</c:v>
                </c:pt>
                <c:pt idx="766">
                  <c:v>13.007833329836528</c:v>
                </c:pt>
                <c:pt idx="767">
                  <c:v>13.025616661707561</c:v>
                </c:pt>
                <c:pt idx="768">
                  <c:v>13.042499995231628</c:v>
                </c:pt>
                <c:pt idx="769">
                  <c:v>13.059583330154419</c:v>
                </c:pt>
                <c:pt idx="770">
                  <c:v>13.076466663678486</c:v>
                </c:pt>
                <c:pt idx="771">
                  <c:v>13.093333331743876</c:v>
                </c:pt>
                <c:pt idx="772">
                  <c:v>13.110433332125346</c:v>
                </c:pt>
                <c:pt idx="773">
                  <c:v>13.127333331108094</c:v>
                </c:pt>
                <c:pt idx="774">
                  <c:v>13.14438332716624</c:v>
                </c:pt>
                <c:pt idx="775">
                  <c:v>13.161299999554952</c:v>
                </c:pt>
                <c:pt idx="776">
                  <c:v>13.178183333079021</c:v>
                </c:pt>
                <c:pt idx="777">
                  <c:v>13.195050001144409</c:v>
                </c:pt>
                <c:pt idx="778">
                  <c:v>13.211933334668478</c:v>
                </c:pt>
                <c:pt idx="779">
                  <c:v>13.228816660245259</c:v>
                </c:pt>
                <c:pt idx="780">
                  <c:v>13.245699993769328</c:v>
                </c:pt>
                <c:pt idx="781">
                  <c:v>13.262866663932801</c:v>
                </c:pt>
                <c:pt idx="782">
                  <c:v>13.279766662915547</c:v>
                </c:pt>
                <c:pt idx="783">
                  <c:v>13.296883328755696</c:v>
                </c:pt>
                <c:pt idx="784">
                  <c:v>13.313766662279765</c:v>
                </c:pt>
                <c:pt idx="785">
                  <c:v>13.330933332443237</c:v>
                </c:pt>
                <c:pt idx="786">
                  <c:v>13.347833331425985</c:v>
                </c:pt>
                <c:pt idx="787">
                  <c:v>13.364849996566772</c:v>
                </c:pt>
                <c:pt idx="788">
                  <c:v>13.381733330090841</c:v>
                </c:pt>
                <c:pt idx="789">
                  <c:v>13.39859999815623</c:v>
                </c:pt>
                <c:pt idx="790">
                  <c:v>13.415516662597657</c:v>
                </c:pt>
                <c:pt idx="791">
                  <c:v>13.432399996121724</c:v>
                </c:pt>
                <c:pt idx="792">
                  <c:v>13.449416661262513</c:v>
                </c:pt>
                <c:pt idx="793">
                  <c:v>13.46629999478658</c:v>
                </c:pt>
                <c:pt idx="794">
                  <c:v>13.483183328310648</c:v>
                </c:pt>
                <c:pt idx="795">
                  <c:v>13.500066661834717</c:v>
                </c:pt>
                <c:pt idx="796">
                  <c:v>13.516966660817465</c:v>
                </c:pt>
                <c:pt idx="797">
                  <c:v>13.533849994341532</c:v>
                </c:pt>
                <c:pt idx="798">
                  <c:v>13.550716662406922</c:v>
                </c:pt>
                <c:pt idx="799">
                  <c:v>13.56758333047231</c:v>
                </c:pt>
                <c:pt idx="800">
                  <c:v>13.584599995613098</c:v>
                </c:pt>
                <c:pt idx="801">
                  <c:v>13.601499994595846</c:v>
                </c:pt>
                <c:pt idx="802">
                  <c:v>13.618599994977314</c:v>
                </c:pt>
                <c:pt idx="803">
                  <c:v>13.635483328501383</c:v>
                </c:pt>
                <c:pt idx="804">
                  <c:v>13.652383327484131</c:v>
                </c:pt>
                <c:pt idx="805">
                  <c:v>13.669283334414164</c:v>
                </c:pt>
                <c:pt idx="806">
                  <c:v>13.686366661389668</c:v>
                </c:pt>
                <c:pt idx="807">
                  <c:v>13.703233329455058</c:v>
                </c:pt>
                <c:pt idx="808">
                  <c:v>13.720399999618531</c:v>
                </c:pt>
                <c:pt idx="809">
                  <c:v>13.737283333142598</c:v>
                </c:pt>
                <c:pt idx="810">
                  <c:v>13.754333329200744</c:v>
                </c:pt>
                <c:pt idx="811">
                  <c:v>13.771216662724813</c:v>
                </c:pt>
                <c:pt idx="812">
                  <c:v>13.788250001271566</c:v>
                </c:pt>
                <c:pt idx="813">
                  <c:v>13.805133326848347</c:v>
                </c:pt>
                <c:pt idx="814">
                  <c:v>13.822049999237061</c:v>
                </c:pt>
                <c:pt idx="815">
                  <c:v>13.839116660753886</c:v>
                </c:pt>
                <c:pt idx="816">
                  <c:v>13.856016667683919</c:v>
                </c:pt>
                <c:pt idx="817">
                  <c:v>13.873083329200744</c:v>
                </c:pt>
                <c:pt idx="818">
                  <c:v>13.889983328183492</c:v>
                </c:pt>
                <c:pt idx="819">
                  <c:v>13.907133332888286</c:v>
                </c:pt>
                <c:pt idx="820">
                  <c:v>13.924016666412353</c:v>
                </c:pt>
                <c:pt idx="821">
                  <c:v>13.941149997711182</c:v>
                </c:pt>
                <c:pt idx="822">
                  <c:v>13.958049996693928</c:v>
                </c:pt>
                <c:pt idx="823">
                  <c:v>13.975116666158041</c:v>
                </c:pt>
                <c:pt idx="824">
                  <c:v>13.991999999682109</c:v>
                </c:pt>
                <c:pt idx="825">
                  <c:v>14.009083334604899</c:v>
                </c:pt>
                <c:pt idx="826">
                  <c:v>14.025966660181682</c:v>
                </c:pt>
                <c:pt idx="827">
                  <c:v>14.043116664886474</c:v>
                </c:pt>
                <c:pt idx="828">
                  <c:v>14.059999998410543</c:v>
                </c:pt>
                <c:pt idx="829">
                  <c:v>14.077116664250692</c:v>
                </c:pt>
                <c:pt idx="830">
                  <c:v>14.093999997774761</c:v>
                </c:pt>
                <c:pt idx="831">
                  <c:v>14.111099998156229</c:v>
                </c:pt>
                <c:pt idx="832">
                  <c:v>14.127983331680298</c:v>
                </c:pt>
                <c:pt idx="833">
                  <c:v>14.145083332061768</c:v>
                </c:pt>
                <c:pt idx="834">
                  <c:v>14.161950000127156</c:v>
                </c:pt>
                <c:pt idx="835">
                  <c:v>14.178849999109904</c:v>
                </c:pt>
                <c:pt idx="836">
                  <c:v>14.19589999516805</c:v>
                </c:pt>
                <c:pt idx="837">
                  <c:v>14.212783328692119</c:v>
                </c:pt>
                <c:pt idx="838">
                  <c:v>14.229666662216186</c:v>
                </c:pt>
                <c:pt idx="839">
                  <c:v>14.246549995740255</c:v>
                </c:pt>
                <c:pt idx="840">
                  <c:v>14.263433329264323</c:v>
                </c:pt>
                <c:pt idx="841">
                  <c:v>14.280549995104472</c:v>
                </c:pt>
                <c:pt idx="842">
                  <c:v>14.29744999408722</c:v>
                </c:pt>
                <c:pt idx="843">
                  <c:v>14.314549994468688</c:v>
                </c:pt>
                <c:pt idx="844">
                  <c:v>14.331450001398723</c:v>
                </c:pt>
                <c:pt idx="845">
                  <c:v>14.348616663614909</c:v>
                </c:pt>
                <c:pt idx="846">
                  <c:v>14.365499997138977</c:v>
                </c:pt>
                <c:pt idx="847">
                  <c:v>14.382616662979126</c:v>
                </c:pt>
                <c:pt idx="848">
                  <c:v>14.399499996503193</c:v>
                </c:pt>
                <c:pt idx="849">
                  <c:v>14.416599996884663</c:v>
                </c:pt>
                <c:pt idx="850">
                  <c:v>14.433483330408732</c:v>
                </c:pt>
                <c:pt idx="851">
                  <c:v>14.450366663932801</c:v>
                </c:pt>
                <c:pt idx="852">
                  <c:v>14.467299993832906</c:v>
                </c:pt>
                <c:pt idx="853">
                  <c:v>14.484183327356975</c:v>
                </c:pt>
                <c:pt idx="854">
                  <c:v>14.501066660881042</c:v>
                </c:pt>
                <c:pt idx="855">
                  <c:v>14.518049995104471</c:v>
                </c:pt>
                <c:pt idx="856">
                  <c:v>14.53493332862854</c:v>
                </c:pt>
                <c:pt idx="857">
                  <c:v>14.552116664250692</c:v>
                </c:pt>
                <c:pt idx="858">
                  <c:v>14.56899999777476</c:v>
                </c:pt>
                <c:pt idx="859">
                  <c:v>14.586116663614909</c:v>
                </c:pt>
                <c:pt idx="860">
                  <c:v>14.603033328056336</c:v>
                </c:pt>
                <c:pt idx="861">
                  <c:v>14.619916661580403</c:v>
                </c:pt>
                <c:pt idx="862">
                  <c:v>14.63681666056315</c:v>
                </c:pt>
                <c:pt idx="863">
                  <c:v>14.653866664568584</c:v>
                </c:pt>
                <c:pt idx="864">
                  <c:v>14.670749998092651</c:v>
                </c:pt>
                <c:pt idx="865">
                  <c:v>14.6878666639328</c:v>
                </c:pt>
                <c:pt idx="866">
                  <c:v>14.704749997456869</c:v>
                </c:pt>
                <c:pt idx="867">
                  <c:v>14.721816666920979</c:v>
                </c:pt>
                <c:pt idx="868">
                  <c:v>14.738700000445048</c:v>
                </c:pt>
                <c:pt idx="869">
                  <c:v>14.755783327420552</c:v>
                </c:pt>
                <c:pt idx="870">
                  <c:v>14.772649995485942</c:v>
                </c:pt>
                <c:pt idx="871">
                  <c:v>14.789533329010009</c:v>
                </c:pt>
                <c:pt idx="872">
                  <c:v>14.806633329391479</c:v>
                </c:pt>
                <c:pt idx="873">
                  <c:v>14.823516662915548</c:v>
                </c:pt>
                <c:pt idx="874">
                  <c:v>14.840399996439617</c:v>
                </c:pt>
                <c:pt idx="875">
                  <c:v>14.857283329963684</c:v>
                </c:pt>
                <c:pt idx="876">
                  <c:v>14.874333333969116</c:v>
                </c:pt>
                <c:pt idx="877">
                  <c:v>14.891233332951863</c:v>
                </c:pt>
                <c:pt idx="878">
                  <c:v>14.908366664250691</c:v>
                </c:pt>
                <c:pt idx="879">
                  <c:v>14.925266663233439</c:v>
                </c:pt>
                <c:pt idx="880">
                  <c:v>14.942316667238872</c:v>
                </c:pt>
                <c:pt idx="881">
                  <c:v>14.959200000762939</c:v>
                </c:pt>
                <c:pt idx="882">
                  <c:v>14.976266662279764</c:v>
                </c:pt>
                <c:pt idx="883">
                  <c:v>14.993149995803833</c:v>
                </c:pt>
                <c:pt idx="884">
                  <c:v>15.010033329327902</c:v>
                </c:pt>
                <c:pt idx="885">
                  <c:v>15.027083333333334</c:v>
                </c:pt>
                <c:pt idx="886">
                  <c:v>15.043966666857402</c:v>
                </c:pt>
                <c:pt idx="887">
                  <c:v>15.061083332697551</c:v>
                </c:pt>
                <c:pt idx="888">
                  <c:v>15.077983331680297</c:v>
                </c:pt>
                <c:pt idx="889">
                  <c:v>15.094849999745687</c:v>
                </c:pt>
                <c:pt idx="890">
                  <c:v>15.111749998728435</c:v>
                </c:pt>
                <c:pt idx="891">
                  <c:v>15.128883330027262</c:v>
                </c:pt>
                <c:pt idx="892">
                  <c:v>15.145766663551331</c:v>
                </c:pt>
                <c:pt idx="893">
                  <c:v>15.16288332939148</c:v>
                </c:pt>
                <c:pt idx="894">
                  <c:v>15.179766662915547</c:v>
                </c:pt>
                <c:pt idx="895">
                  <c:v>15.196849997838338</c:v>
                </c:pt>
                <c:pt idx="896">
                  <c:v>15.213733331362407</c:v>
                </c:pt>
                <c:pt idx="897">
                  <c:v>15.230616664886474</c:v>
                </c:pt>
                <c:pt idx="898">
                  <c:v>15.247483332951864</c:v>
                </c:pt>
                <c:pt idx="899">
                  <c:v>15.264366666475931</c:v>
                </c:pt>
                <c:pt idx="900">
                  <c:v>15.281366666158041</c:v>
                </c:pt>
                <c:pt idx="901">
                  <c:v>15.298233334223429</c:v>
                </c:pt>
                <c:pt idx="902">
                  <c:v>15.315266664822897</c:v>
                </c:pt>
                <c:pt idx="903">
                  <c:v>15.332149998346965</c:v>
                </c:pt>
                <c:pt idx="904">
                  <c:v>15.349066662788392</c:v>
                </c:pt>
                <c:pt idx="905">
                  <c:v>15.366100001335145</c:v>
                </c:pt>
                <c:pt idx="906">
                  <c:v>15.382983326911926</c:v>
                </c:pt>
                <c:pt idx="907">
                  <c:v>15.399866660435995</c:v>
                </c:pt>
                <c:pt idx="908">
                  <c:v>15.416766667366028</c:v>
                </c:pt>
                <c:pt idx="909">
                  <c:v>15.433633327484131</c:v>
                </c:pt>
                <c:pt idx="910">
                  <c:v>15.4505166610082</c:v>
                </c:pt>
                <c:pt idx="911">
                  <c:v>15.467399994532267</c:v>
                </c:pt>
                <c:pt idx="912">
                  <c:v>15.48443333307902</c:v>
                </c:pt>
                <c:pt idx="913">
                  <c:v>15.501316666603088</c:v>
                </c:pt>
                <c:pt idx="914">
                  <c:v>15.518266661961873</c:v>
                </c:pt>
                <c:pt idx="915">
                  <c:v>15.535149995485941</c:v>
                </c:pt>
                <c:pt idx="916">
                  <c:v>15.552049994468689</c:v>
                </c:pt>
                <c:pt idx="917">
                  <c:v>15.56913332939148</c:v>
                </c:pt>
                <c:pt idx="918">
                  <c:v>15.586033328374226</c:v>
                </c:pt>
                <c:pt idx="919">
                  <c:v>15.602983331680297</c:v>
                </c:pt>
                <c:pt idx="920">
                  <c:v>15.619866665204366</c:v>
                </c:pt>
                <c:pt idx="921">
                  <c:v>15.637050000826518</c:v>
                </c:pt>
                <c:pt idx="922">
                  <c:v>15.653933334350587</c:v>
                </c:pt>
                <c:pt idx="923">
                  <c:v>15.671083331108093</c:v>
                </c:pt>
                <c:pt idx="924">
                  <c:v>15.688016661008199</c:v>
                </c:pt>
                <c:pt idx="925">
                  <c:v>15.70509999593099</c:v>
                </c:pt>
                <c:pt idx="926">
                  <c:v>15.721966663996378</c:v>
                </c:pt>
                <c:pt idx="927">
                  <c:v>15.738849997520447</c:v>
                </c:pt>
                <c:pt idx="928">
                  <c:v>15.755733331044516</c:v>
                </c:pt>
                <c:pt idx="929">
                  <c:v>15.772866662343343</c:v>
                </c:pt>
                <c:pt idx="930">
                  <c:v>15.789749995867412</c:v>
                </c:pt>
                <c:pt idx="931">
                  <c:v>15.806866661707561</c:v>
                </c:pt>
                <c:pt idx="932">
                  <c:v>15.823749995231628</c:v>
                </c:pt>
                <c:pt idx="933">
                  <c:v>15.840833330154419</c:v>
                </c:pt>
                <c:pt idx="934">
                  <c:v>15.857716663678486</c:v>
                </c:pt>
                <c:pt idx="935">
                  <c:v>15.874599997202555</c:v>
                </c:pt>
                <c:pt idx="936">
                  <c:v>15.891466665267945</c:v>
                </c:pt>
                <c:pt idx="937">
                  <c:v>15.908616662025452</c:v>
                </c:pt>
                <c:pt idx="938">
                  <c:v>15.925516661008199</c:v>
                </c:pt>
                <c:pt idx="939">
                  <c:v>15.942599995930989</c:v>
                </c:pt>
                <c:pt idx="940">
                  <c:v>15.959466663996379</c:v>
                </c:pt>
                <c:pt idx="941">
                  <c:v>15.976383328437805</c:v>
                </c:pt>
                <c:pt idx="942">
                  <c:v>15.993283327420553</c:v>
                </c:pt>
                <c:pt idx="943">
                  <c:v>16.010349996884663</c:v>
                </c:pt>
                <c:pt idx="944">
                  <c:v>16.02723333040873</c:v>
                </c:pt>
                <c:pt idx="945">
                  <c:v>16.044266661008198</c:v>
                </c:pt>
                <c:pt idx="946">
                  <c:v>16.061149994532268</c:v>
                </c:pt>
                <c:pt idx="947">
                  <c:v>16.078033328056335</c:v>
                </c:pt>
                <c:pt idx="948">
                  <c:v>16.094916661580402</c:v>
                </c:pt>
                <c:pt idx="949">
                  <c:v>16.11181666056315</c:v>
                </c:pt>
                <c:pt idx="950">
                  <c:v>16.128699994087221</c:v>
                </c:pt>
                <c:pt idx="951">
                  <c:v>16.145783329010008</c:v>
                </c:pt>
                <c:pt idx="952">
                  <c:v>16.162666662534079</c:v>
                </c:pt>
                <c:pt idx="953">
                  <c:v>16.179549996058146</c:v>
                </c:pt>
                <c:pt idx="954">
                  <c:v>16.196583334604899</c:v>
                </c:pt>
                <c:pt idx="955">
                  <c:v>16.213483333587646</c:v>
                </c:pt>
                <c:pt idx="956">
                  <c:v>16.230583333969115</c:v>
                </c:pt>
                <c:pt idx="957">
                  <c:v>16.247466667493185</c:v>
                </c:pt>
                <c:pt idx="958">
                  <c:v>16.264350001017252</c:v>
                </c:pt>
                <c:pt idx="959">
                  <c:v>16.281233334541319</c:v>
                </c:pt>
                <c:pt idx="960">
                  <c:v>16.298099994659424</c:v>
                </c:pt>
                <c:pt idx="961">
                  <c:v>16.315183329582215</c:v>
                </c:pt>
                <c:pt idx="962">
                  <c:v>16.332066663106282</c:v>
                </c:pt>
                <c:pt idx="963">
                  <c:v>16.349133332570393</c:v>
                </c:pt>
                <c:pt idx="964">
                  <c:v>16.366049997011821</c:v>
                </c:pt>
                <c:pt idx="965">
                  <c:v>16.383000000317892</c:v>
                </c:pt>
                <c:pt idx="966">
                  <c:v>16.399883333841959</c:v>
                </c:pt>
                <c:pt idx="967">
                  <c:v>16.416783332824707</c:v>
                </c:pt>
                <c:pt idx="968">
                  <c:v>16.433666666348774</c:v>
                </c:pt>
                <c:pt idx="969">
                  <c:v>16.450549999872845</c:v>
                </c:pt>
                <c:pt idx="970">
                  <c:v>16.467433333396912</c:v>
                </c:pt>
                <c:pt idx="971">
                  <c:v>16.484499994913737</c:v>
                </c:pt>
                <c:pt idx="972">
                  <c:v>16.501383328437804</c:v>
                </c:pt>
                <c:pt idx="973">
                  <c:v>16.518283327420551</c:v>
                </c:pt>
                <c:pt idx="974">
                  <c:v>16.535383327802023</c:v>
                </c:pt>
                <c:pt idx="975">
                  <c:v>16.552283334732056</c:v>
                </c:pt>
                <c:pt idx="976">
                  <c:v>16.569349996248881</c:v>
                </c:pt>
                <c:pt idx="977">
                  <c:v>16.586233329772949</c:v>
                </c:pt>
                <c:pt idx="978">
                  <c:v>16.603249994913735</c:v>
                </c:pt>
                <c:pt idx="979">
                  <c:v>16.620133328437806</c:v>
                </c:pt>
                <c:pt idx="980">
                  <c:v>16.637016661961873</c:v>
                </c:pt>
                <c:pt idx="981">
                  <c:v>16.654083331425984</c:v>
                </c:pt>
                <c:pt idx="982">
                  <c:v>16.670966664950054</c:v>
                </c:pt>
                <c:pt idx="983">
                  <c:v>16.687849998474121</c:v>
                </c:pt>
                <c:pt idx="984">
                  <c:v>16.70483333269755</c:v>
                </c:pt>
                <c:pt idx="985">
                  <c:v>16.721716666221617</c:v>
                </c:pt>
                <c:pt idx="986">
                  <c:v>16.738733331362408</c:v>
                </c:pt>
                <c:pt idx="987">
                  <c:v>16.755599999427794</c:v>
                </c:pt>
                <c:pt idx="988">
                  <c:v>16.772483332951865</c:v>
                </c:pt>
                <c:pt idx="989">
                  <c:v>16.789366666475932</c:v>
                </c:pt>
                <c:pt idx="990">
                  <c:v>16.806299996376037</c:v>
                </c:pt>
                <c:pt idx="991">
                  <c:v>16.823183329900107</c:v>
                </c:pt>
                <c:pt idx="992">
                  <c:v>16.840350000063577</c:v>
                </c:pt>
                <c:pt idx="993">
                  <c:v>16.857233333587647</c:v>
                </c:pt>
                <c:pt idx="994">
                  <c:v>16.874333333969116</c:v>
                </c:pt>
                <c:pt idx="995">
                  <c:v>16.89119999408722</c:v>
                </c:pt>
                <c:pt idx="996">
                  <c:v>16.908100001017253</c:v>
                </c:pt>
                <c:pt idx="997">
                  <c:v>16.92498333454132</c:v>
                </c:pt>
                <c:pt idx="998">
                  <c:v>16.942183327674865</c:v>
                </c:pt>
                <c:pt idx="999">
                  <c:v>16.959066661198936</c:v>
                </c:pt>
                <c:pt idx="1000">
                  <c:v>16.975949994723003</c:v>
                </c:pt>
                <c:pt idx="1001">
                  <c:v>16.99283332824707</c:v>
                </c:pt>
                <c:pt idx="1002">
                  <c:v>17.009916663169861</c:v>
                </c:pt>
                <c:pt idx="1003">
                  <c:v>17.026783331235251</c:v>
                </c:pt>
                <c:pt idx="1004">
                  <c:v>17.043666664759318</c:v>
                </c:pt>
                <c:pt idx="1005">
                  <c:v>17.060533332824708</c:v>
                </c:pt>
                <c:pt idx="1006">
                  <c:v>17.077416666348775</c:v>
                </c:pt>
                <c:pt idx="1007">
                  <c:v>17.094566663106281</c:v>
                </c:pt>
                <c:pt idx="1008">
                  <c:v>17.11148332754771</c:v>
                </c:pt>
                <c:pt idx="1009">
                  <c:v>17.128366661071777</c:v>
                </c:pt>
                <c:pt idx="1010">
                  <c:v>17.145249994595847</c:v>
                </c:pt>
                <c:pt idx="1011">
                  <c:v>17.16226666768392</c:v>
                </c:pt>
                <c:pt idx="1012">
                  <c:v>17.179133327802024</c:v>
                </c:pt>
                <c:pt idx="1013">
                  <c:v>17.196366667747498</c:v>
                </c:pt>
                <c:pt idx="1014">
                  <c:v>17.213250001271565</c:v>
                </c:pt>
                <c:pt idx="1015">
                  <c:v>17.230383332570394</c:v>
                </c:pt>
                <c:pt idx="1016">
                  <c:v>17.247266666094461</c:v>
                </c:pt>
                <c:pt idx="1017">
                  <c:v>17.264316662152609</c:v>
                </c:pt>
                <c:pt idx="1018">
                  <c:v>17.281183330217996</c:v>
                </c:pt>
                <c:pt idx="1019">
                  <c:v>17.298149998982748</c:v>
                </c:pt>
                <c:pt idx="1020">
                  <c:v>17.315049997965495</c:v>
                </c:pt>
                <c:pt idx="1021">
                  <c:v>17.332033332188924</c:v>
                </c:pt>
                <c:pt idx="1022">
                  <c:v>17.348916665712991</c:v>
                </c:pt>
                <c:pt idx="1023">
                  <c:v>17.365816664695739</c:v>
                </c:pt>
                <c:pt idx="1024">
                  <c:v>17.38289999961853</c:v>
                </c:pt>
                <c:pt idx="1025">
                  <c:v>17.399783333142597</c:v>
                </c:pt>
                <c:pt idx="1026">
                  <c:v>17.416666666666668</c:v>
                </c:pt>
                <c:pt idx="1027">
                  <c:v>17.433550000190735</c:v>
                </c:pt>
                <c:pt idx="1028">
                  <c:v>17.450650000572203</c:v>
                </c:pt>
                <c:pt idx="1029">
                  <c:v>17.467516660690308</c:v>
                </c:pt>
                <c:pt idx="1030">
                  <c:v>17.484633334477742</c:v>
                </c:pt>
                <c:pt idx="1031">
                  <c:v>17.501516668001809</c:v>
                </c:pt>
                <c:pt idx="1032">
                  <c:v>17.518399993578594</c:v>
                </c:pt>
                <c:pt idx="1033">
                  <c:v>17.535316665967304</c:v>
                </c:pt>
                <c:pt idx="1034">
                  <c:v>17.552333331108095</c:v>
                </c:pt>
                <c:pt idx="1035">
                  <c:v>17.569216664632162</c:v>
                </c:pt>
                <c:pt idx="1036">
                  <c:v>17.586333330472311</c:v>
                </c:pt>
                <c:pt idx="1037">
                  <c:v>17.603199998537701</c:v>
                </c:pt>
                <c:pt idx="1038">
                  <c:v>17.620349995295207</c:v>
                </c:pt>
                <c:pt idx="1039">
                  <c:v>17.637249994277955</c:v>
                </c:pt>
                <c:pt idx="1040">
                  <c:v>17.654133327802022</c:v>
                </c:pt>
                <c:pt idx="1041">
                  <c:v>17.671033334732055</c:v>
                </c:pt>
                <c:pt idx="1042">
                  <c:v>17.687916660308836</c:v>
                </c:pt>
                <c:pt idx="1043">
                  <c:v>17.705066665013632</c:v>
                </c:pt>
                <c:pt idx="1044">
                  <c:v>17.721949998537699</c:v>
                </c:pt>
                <c:pt idx="1045">
                  <c:v>17.738833332061766</c:v>
                </c:pt>
                <c:pt idx="1046">
                  <c:v>17.755700000127156</c:v>
                </c:pt>
                <c:pt idx="1047">
                  <c:v>17.772583333651223</c:v>
                </c:pt>
                <c:pt idx="1048">
                  <c:v>17.789499998092651</c:v>
                </c:pt>
                <c:pt idx="1049">
                  <c:v>17.806633329391481</c:v>
                </c:pt>
                <c:pt idx="1050">
                  <c:v>17.823516662915548</c:v>
                </c:pt>
                <c:pt idx="1051">
                  <c:v>17.840566666920981</c:v>
                </c:pt>
                <c:pt idx="1052">
                  <c:v>17.857466665903726</c:v>
                </c:pt>
                <c:pt idx="1053">
                  <c:v>17.874349999427796</c:v>
                </c:pt>
                <c:pt idx="1054">
                  <c:v>17.891249998410544</c:v>
                </c:pt>
                <c:pt idx="1055">
                  <c:v>17.908133331934611</c:v>
                </c:pt>
                <c:pt idx="1056">
                  <c:v>17.925299994150798</c:v>
                </c:pt>
                <c:pt idx="1057">
                  <c:v>17.942166662216188</c:v>
                </c:pt>
                <c:pt idx="1058">
                  <c:v>17.959283328056337</c:v>
                </c:pt>
                <c:pt idx="1059">
                  <c:v>17.976183327039085</c:v>
                </c:pt>
                <c:pt idx="1060">
                  <c:v>17.993133330345152</c:v>
                </c:pt>
                <c:pt idx="1061">
                  <c:v>18.0100333293279</c:v>
                </c:pt>
                <c:pt idx="1062">
                  <c:v>18.02704999446869</c:v>
                </c:pt>
                <c:pt idx="1063">
                  <c:v>18.043916662534077</c:v>
                </c:pt>
                <c:pt idx="1064">
                  <c:v>18.060783330599467</c:v>
                </c:pt>
                <c:pt idx="1065">
                  <c:v>18.077683329582214</c:v>
                </c:pt>
                <c:pt idx="1066">
                  <c:v>18.094599994023643</c:v>
                </c:pt>
                <c:pt idx="1067">
                  <c:v>18.111849999427797</c:v>
                </c:pt>
                <c:pt idx="1068">
                  <c:v>18.128733332951864</c:v>
                </c:pt>
                <c:pt idx="1069">
                  <c:v>18.145866664250693</c:v>
                </c:pt>
                <c:pt idx="1070">
                  <c:v>18.16274999777476</c:v>
                </c:pt>
                <c:pt idx="1071">
                  <c:v>18.179816667238871</c:v>
                </c:pt>
                <c:pt idx="1072">
                  <c:v>18.196700000762938</c:v>
                </c:pt>
                <c:pt idx="1073">
                  <c:v>18.213583334287009</c:v>
                </c:pt>
                <c:pt idx="1074">
                  <c:v>18.230466667811076</c:v>
                </c:pt>
                <c:pt idx="1075">
                  <c:v>18.247350001335143</c:v>
                </c:pt>
                <c:pt idx="1076">
                  <c:v>18.264399997393291</c:v>
                </c:pt>
                <c:pt idx="1077">
                  <c:v>18.281299996376038</c:v>
                </c:pt>
                <c:pt idx="1078">
                  <c:v>18.298350000381468</c:v>
                </c:pt>
                <c:pt idx="1079">
                  <c:v>18.315249999364216</c:v>
                </c:pt>
                <c:pt idx="1080">
                  <c:v>18.332183329264321</c:v>
                </c:pt>
                <c:pt idx="1081">
                  <c:v>18.349083328247069</c:v>
                </c:pt>
                <c:pt idx="1082">
                  <c:v>18.365949996312459</c:v>
                </c:pt>
                <c:pt idx="1083">
                  <c:v>18.382833329836526</c:v>
                </c:pt>
                <c:pt idx="1084">
                  <c:v>18.399716663360596</c:v>
                </c:pt>
                <c:pt idx="1085">
                  <c:v>18.416866668065389</c:v>
                </c:pt>
                <c:pt idx="1086">
                  <c:v>18.43374999364217</c:v>
                </c:pt>
                <c:pt idx="1087">
                  <c:v>18.450866667429604</c:v>
                </c:pt>
                <c:pt idx="1088">
                  <c:v>18.467750000953675</c:v>
                </c:pt>
                <c:pt idx="1089">
                  <c:v>18.484850001335143</c:v>
                </c:pt>
                <c:pt idx="1090">
                  <c:v>18.501733326911925</c:v>
                </c:pt>
                <c:pt idx="1091">
                  <c:v>18.518816661834716</c:v>
                </c:pt>
                <c:pt idx="1092">
                  <c:v>18.535683329900106</c:v>
                </c:pt>
                <c:pt idx="1093">
                  <c:v>18.552583328882854</c:v>
                </c:pt>
                <c:pt idx="1094">
                  <c:v>18.569699994723003</c:v>
                </c:pt>
                <c:pt idx="1095">
                  <c:v>18.586566662788393</c:v>
                </c:pt>
                <c:pt idx="1096">
                  <c:v>18.603666663169861</c:v>
                </c:pt>
                <c:pt idx="1097">
                  <c:v>18.620566662152608</c:v>
                </c:pt>
                <c:pt idx="1098">
                  <c:v>18.637566661834718</c:v>
                </c:pt>
                <c:pt idx="1099">
                  <c:v>18.654466660817466</c:v>
                </c:pt>
                <c:pt idx="1100">
                  <c:v>18.671633330980935</c:v>
                </c:pt>
                <c:pt idx="1101">
                  <c:v>18.688516664505006</c:v>
                </c:pt>
                <c:pt idx="1102">
                  <c:v>18.705583333969116</c:v>
                </c:pt>
                <c:pt idx="1103">
                  <c:v>18.722466667493183</c:v>
                </c:pt>
                <c:pt idx="1104">
                  <c:v>18.739516663551331</c:v>
                </c:pt>
                <c:pt idx="1105">
                  <c:v>18.756399997075398</c:v>
                </c:pt>
                <c:pt idx="1106">
                  <c:v>18.77336666584015</c:v>
                </c:pt>
                <c:pt idx="1107">
                  <c:v>18.790233333905537</c:v>
                </c:pt>
                <c:pt idx="1108">
                  <c:v>18.807333334287009</c:v>
                </c:pt>
                <c:pt idx="1109">
                  <c:v>18.824216667811076</c:v>
                </c:pt>
                <c:pt idx="1110">
                  <c:v>18.841383330027263</c:v>
                </c:pt>
                <c:pt idx="1111">
                  <c:v>18.858249998092653</c:v>
                </c:pt>
                <c:pt idx="1112">
                  <c:v>18.875383329391479</c:v>
                </c:pt>
                <c:pt idx="1113">
                  <c:v>18.892266662915549</c:v>
                </c:pt>
                <c:pt idx="1114">
                  <c:v>18.90933333237966</c:v>
                </c:pt>
                <c:pt idx="1115">
                  <c:v>18.926216665903727</c:v>
                </c:pt>
                <c:pt idx="1116">
                  <c:v>18.943133330345155</c:v>
                </c:pt>
                <c:pt idx="1117">
                  <c:v>18.960016663869222</c:v>
                </c:pt>
                <c:pt idx="1118">
                  <c:v>18.977149995168052</c:v>
                </c:pt>
                <c:pt idx="1119">
                  <c:v>18.994049994150796</c:v>
                </c:pt>
                <c:pt idx="1120">
                  <c:v>19.011166667938234</c:v>
                </c:pt>
                <c:pt idx="1121">
                  <c:v>19.028033328056335</c:v>
                </c:pt>
                <c:pt idx="1122">
                  <c:v>19.045116662979126</c:v>
                </c:pt>
                <c:pt idx="1123">
                  <c:v>19.061999996503193</c:v>
                </c:pt>
                <c:pt idx="1124">
                  <c:v>19.078999996185303</c:v>
                </c:pt>
                <c:pt idx="1125">
                  <c:v>19.09588332970937</c:v>
                </c:pt>
                <c:pt idx="1126">
                  <c:v>19.112783328692117</c:v>
                </c:pt>
                <c:pt idx="1127">
                  <c:v>19.129883329073589</c:v>
                </c:pt>
                <c:pt idx="1128">
                  <c:v>19.146783328056337</c:v>
                </c:pt>
                <c:pt idx="1129">
                  <c:v>19.163800001144409</c:v>
                </c:pt>
                <c:pt idx="1130">
                  <c:v>19.180683334668476</c:v>
                </c:pt>
                <c:pt idx="1131">
                  <c:v>19.197566660245261</c:v>
                </c:pt>
                <c:pt idx="1132">
                  <c:v>19.214433328310648</c:v>
                </c:pt>
                <c:pt idx="1133">
                  <c:v>19.231316661834718</c:v>
                </c:pt>
                <c:pt idx="1134">
                  <c:v>19.248199995358785</c:v>
                </c:pt>
                <c:pt idx="1135">
                  <c:v>19.265083328882852</c:v>
                </c:pt>
                <c:pt idx="1136">
                  <c:v>19.281966662406923</c:v>
                </c:pt>
                <c:pt idx="1137">
                  <c:v>19.29884999593099</c:v>
                </c:pt>
                <c:pt idx="1138">
                  <c:v>19.315983327229819</c:v>
                </c:pt>
                <c:pt idx="1139">
                  <c:v>19.332866660753886</c:v>
                </c:pt>
                <c:pt idx="1140">
                  <c:v>19.34976666768392</c:v>
                </c:pt>
                <c:pt idx="1141">
                  <c:v>19.366866668065388</c:v>
                </c:pt>
                <c:pt idx="1142">
                  <c:v>19.383766667048135</c:v>
                </c:pt>
                <c:pt idx="1143">
                  <c:v>19.400866667429607</c:v>
                </c:pt>
                <c:pt idx="1144">
                  <c:v>19.417766666412355</c:v>
                </c:pt>
                <c:pt idx="1145">
                  <c:v>19.434866666793823</c:v>
                </c:pt>
                <c:pt idx="1146">
                  <c:v>19.45175000031789</c:v>
                </c:pt>
                <c:pt idx="1147">
                  <c:v>19.468783330917358</c:v>
                </c:pt>
                <c:pt idx="1148">
                  <c:v>19.485666664441428</c:v>
                </c:pt>
                <c:pt idx="1149">
                  <c:v>19.502533332506815</c:v>
                </c:pt>
                <c:pt idx="1150">
                  <c:v>19.519616667429606</c:v>
                </c:pt>
                <c:pt idx="1151">
                  <c:v>19.536533331871034</c:v>
                </c:pt>
                <c:pt idx="1152">
                  <c:v>19.553583327929179</c:v>
                </c:pt>
                <c:pt idx="1153">
                  <c:v>19.570466661453246</c:v>
                </c:pt>
                <c:pt idx="1154">
                  <c:v>19.587566661834718</c:v>
                </c:pt>
                <c:pt idx="1155">
                  <c:v>19.604449995358785</c:v>
                </c:pt>
                <c:pt idx="1156">
                  <c:v>19.621600000063577</c:v>
                </c:pt>
                <c:pt idx="1157">
                  <c:v>19.638483333587647</c:v>
                </c:pt>
                <c:pt idx="1158">
                  <c:v>19.655599999427796</c:v>
                </c:pt>
                <c:pt idx="1159">
                  <c:v>19.672499998410544</c:v>
                </c:pt>
                <c:pt idx="1160">
                  <c:v>19.689533329010011</c:v>
                </c:pt>
                <c:pt idx="1161">
                  <c:v>19.706433327992759</c:v>
                </c:pt>
                <c:pt idx="1162">
                  <c:v>19.723633329073589</c:v>
                </c:pt>
                <c:pt idx="1163">
                  <c:v>19.740516662597656</c:v>
                </c:pt>
                <c:pt idx="1164">
                  <c:v>19.757633328437805</c:v>
                </c:pt>
                <c:pt idx="1165">
                  <c:v>19.774516661961872</c:v>
                </c:pt>
                <c:pt idx="1166">
                  <c:v>19.791616662343344</c:v>
                </c:pt>
                <c:pt idx="1167">
                  <c:v>19.808466664950053</c:v>
                </c:pt>
                <c:pt idx="1168">
                  <c:v>19.82534999847412</c:v>
                </c:pt>
                <c:pt idx="1169">
                  <c:v>19.842249997456868</c:v>
                </c:pt>
                <c:pt idx="1170">
                  <c:v>19.859166661898296</c:v>
                </c:pt>
                <c:pt idx="1171">
                  <c:v>19.876266662279765</c:v>
                </c:pt>
                <c:pt idx="1172">
                  <c:v>19.893149995803832</c:v>
                </c:pt>
                <c:pt idx="1173">
                  <c:v>19.910033329327902</c:v>
                </c:pt>
                <c:pt idx="1174">
                  <c:v>19.927116664250693</c:v>
                </c:pt>
                <c:pt idx="1175">
                  <c:v>19.94399999777476</c:v>
                </c:pt>
                <c:pt idx="1176">
                  <c:v>19.961099998156229</c:v>
                </c:pt>
                <c:pt idx="1177">
                  <c:v>19.977999997138976</c:v>
                </c:pt>
                <c:pt idx="1178">
                  <c:v>19.995033327738444</c:v>
                </c:pt>
                <c:pt idx="1179">
                  <c:v>20.011933334668477</c:v>
                </c:pt>
                <c:pt idx="1180">
                  <c:v>20.029133327802022</c:v>
                </c:pt>
                <c:pt idx="1181">
                  <c:v>20.046016661326089</c:v>
                </c:pt>
                <c:pt idx="1182">
                  <c:v>20.063150000572204</c:v>
                </c:pt>
                <c:pt idx="1183">
                  <c:v>20.080016660690308</c:v>
                </c:pt>
                <c:pt idx="1184">
                  <c:v>20.0970999956131</c:v>
                </c:pt>
                <c:pt idx="1185">
                  <c:v>20.113983329137167</c:v>
                </c:pt>
                <c:pt idx="1186">
                  <c:v>20.131049998601277</c:v>
                </c:pt>
                <c:pt idx="1187">
                  <c:v>20.147933332125344</c:v>
                </c:pt>
                <c:pt idx="1188">
                  <c:v>20.164816665649415</c:v>
                </c:pt>
                <c:pt idx="1189">
                  <c:v>20.181816665331521</c:v>
                </c:pt>
                <c:pt idx="1190">
                  <c:v>20.198699998855592</c:v>
                </c:pt>
                <c:pt idx="1191">
                  <c:v>20.215583332379659</c:v>
                </c:pt>
                <c:pt idx="1192">
                  <c:v>20.232499996821087</c:v>
                </c:pt>
                <c:pt idx="1193">
                  <c:v>20.249616662661236</c:v>
                </c:pt>
                <c:pt idx="1194">
                  <c:v>20.266499996185303</c:v>
                </c:pt>
                <c:pt idx="1195">
                  <c:v>20.283616662025452</c:v>
                </c:pt>
                <c:pt idx="1196">
                  <c:v>20.300516661008199</c:v>
                </c:pt>
                <c:pt idx="1197">
                  <c:v>20.317633326848348</c:v>
                </c:pt>
                <c:pt idx="1198">
                  <c:v>20.334516660372415</c:v>
                </c:pt>
                <c:pt idx="1199">
                  <c:v>20.35163333415985</c:v>
                </c:pt>
                <c:pt idx="1200">
                  <c:v>20.368499994277954</c:v>
                </c:pt>
                <c:pt idx="1201">
                  <c:v>20.385366662343344</c:v>
                </c:pt>
                <c:pt idx="1202">
                  <c:v>20.402283334732054</c:v>
                </c:pt>
                <c:pt idx="1203">
                  <c:v>20.419383327166241</c:v>
                </c:pt>
                <c:pt idx="1204">
                  <c:v>20.436266660690308</c:v>
                </c:pt>
                <c:pt idx="1205">
                  <c:v>20.453316664695741</c:v>
                </c:pt>
                <c:pt idx="1206">
                  <c:v>20.470216663678489</c:v>
                </c:pt>
                <c:pt idx="1207">
                  <c:v>20.487333329518638</c:v>
                </c:pt>
                <c:pt idx="1208">
                  <c:v>20.504233328501382</c:v>
                </c:pt>
                <c:pt idx="1209">
                  <c:v>20.521249993642172</c:v>
                </c:pt>
                <c:pt idx="1210">
                  <c:v>20.538150000572205</c:v>
                </c:pt>
                <c:pt idx="1211">
                  <c:v>20.555033334096272</c:v>
                </c:pt>
                <c:pt idx="1212">
                  <c:v>20.572133334477744</c:v>
                </c:pt>
                <c:pt idx="1213">
                  <c:v>20.589016668001811</c:v>
                </c:pt>
                <c:pt idx="1214">
                  <c:v>20.605899993578593</c:v>
                </c:pt>
                <c:pt idx="1215">
                  <c:v>20.62278332710266</c:v>
                </c:pt>
                <c:pt idx="1216">
                  <c:v>20.63966666062673</c:v>
                </c:pt>
                <c:pt idx="1217">
                  <c:v>20.656766661008199</c:v>
                </c:pt>
                <c:pt idx="1218">
                  <c:v>20.673633329073589</c:v>
                </c:pt>
                <c:pt idx="1219">
                  <c:v>20.690516662597656</c:v>
                </c:pt>
                <c:pt idx="1220">
                  <c:v>20.707633328437804</c:v>
                </c:pt>
                <c:pt idx="1221">
                  <c:v>20.724516661961875</c:v>
                </c:pt>
                <c:pt idx="1222">
                  <c:v>20.741616662343343</c:v>
                </c:pt>
                <c:pt idx="1223">
                  <c:v>20.758533334732057</c:v>
                </c:pt>
                <c:pt idx="1224">
                  <c:v>20.775516661008201</c:v>
                </c:pt>
                <c:pt idx="1225">
                  <c:v>20.792399994532268</c:v>
                </c:pt>
                <c:pt idx="1226">
                  <c:v>20.809283328056335</c:v>
                </c:pt>
                <c:pt idx="1227">
                  <c:v>20.826316666603088</c:v>
                </c:pt>
                <c:pt idx="1228">
                  <c:v>20.843183334668478</c:v>
                </c:pt>
                <c:pt idx="1229">
                  <c:v>20.860066660245259</c:v>
                </c:pt>
                <c:pt idx="1230">
                  <c:v>20.877183334032694</c:v>
                </c:pt>
                <c:pt idx="1231">
                  <c:v>20.894049994150798</c:v>
                </c:pt>
                <c:pt idx="1232">
                  <c:v>20.911149994532266</c:v>
                </c:pt>
                <c:pt idx="1233">
                  <c:v>20.928033328056337</c:v>
                </c:pt>
                <c:pt idx="1234">
                  <c:v>20.944916661580404</c:v>
                </c:pt>
                <c:pt idx="1235">
                  <c:v>20.961783329645794</c:v>
                </c:pt>
                <c:pt idx="1236">
                  <c:v>20.978666663169861</c:v>
                </c:pt>
                <c:pt idx="1237">
                  <c:v>20.995633331934609</c:v>
                </c:pt>
                <c:pt idx="1238">
                  <c:v>21.01251666545868</c:v>
                </c:pt>
                <c:pt idx="1239">
                  <c:v>21.029483334223428</c:v>
                </c:pt>
                <c:pt idx="1240">
                  <c:v>21.046366667747499</c:v>
                </c:pt>
                <c:pt idx="1241">
                  <c:v>21.063250001271566</c:v>
                </c:pt>
                <c:pt idx="1242">
                  <c:v>21.08029999732971</c:v>
                </c:pt>
                <c:pt idx="1243">
                  <c:v>21.097183330853781</c:v>
                </c:pt>
                <c:pt idx="1244">
                  <c:v>21.114066664377848</c:v>
                </c:pt>
                <c:pt idx="1245">
                  <c:v>21.131099994977316</c:v>
                </c:pt>
                <c:pt idx="1246">
                  <c:v>21.147983328501383</c:v>
                </c:pt>
                <c:pt idx="1247">
                  <c:v>21.164900000890096</c:v>
                </c:pt>
                <c:pt idx="1248">
                  <c:v>21.181783334414163</c:v>
                </c:pt>
                <c:pt idx="1249">
                  <c:v>21.198666667938234</c:v>
                </c:pt>
                <c:pt idx="1250">
                  <c:v>21.215549993515015</c:v>
                </c:pt>
                <c:pt idx="1251">
                  <c:v>21.232633328437807</c:v>
                </c:pt>
                <c:pt idx="1252">
                  <c:v>21.249516661961874</c:v>
                </c:pt>
                <c:pt idx="1253">
                  <c:v>21.266616662343342</c:v>
                </c:pt>
                <c:pt idx="1254">
                  <c:v>21.283499995867412</c:v>
                </c:pt>
                <c:pt idx="1255">
                  <c:v>21.300383329391479</c:v>
                </c:pt>
                <c:pt idx="1256">
                  <c:v>21.317283328374227</c:v>
                </c:pt>
                <c:pt idx="1257">
                  <c:v>21.334283328056337</c:v>
                </c:pt>
                <c:pt idx="1258">
                  <c:v>21.351149996121723</c:v>
                </c:pt>
                <c:pt idx="1259">
                  <c:v>21.368316666285196</c:v>
                </c:pt>
                <c:pt idx="1260">
                  <c:v>21.385216665267944</c:v>
                </c:pt>
                <c:pt idx="1261">
                  <c:v>21.40236666202545</c:v>
                </c:pt>
                <c:pt idx="1262">
                  <c:v>21.419283334414164</c:v>
                </c:pt>
                <c:pt idx="1263">
                  <c:v>21.436349995930989</c:v>
                </c:pt>
                <c:pt idx="1264">
                  <c:v>21.453233329455056</c:v>
                </c:pt>
                <c:pt idx="1265">
                  <c:v>21.47028333346049</c:v>
                </c:pt>
                <c:pt idx="1266">
                  <c:v>21.487166666984557</c:v>
                </c:pt>
                <c:pt idx="1267">
                  <c:v>21.504383333524068</c:v>
                </c:pt>
                <c:pt idx="1268">
                  <c:v>21.521266667048135</c:v>
                </c:pt>
                <c:pt idx="1269">
                  <c:v>21.538383332888284</c:v>
                </c:pt>
                <c:pt idx="1270">
                  <c:v>21.555250000953674</c:v>
                </c:pt>
                <c:pt idx="1271">
                  <c:v>21.572383332252503</c:v>
                </c:pt>
                <c:pt idx="1272">
                  <c:v>21.58926666577657</c:v>
                </c:pt>
                <c:pt idx="1273">
                  <c:v>21.606366666158042</c:v>
                </c:pt>
                <c:pt idx="1274">
                  <c:v>21.623249999682109</c:v>
                </c:pt>
                <c:pt idx="1275">
                  <c:v>21.640133333206176</c:v>
                </c:pt>
                <c:pt idx="1276">
                  <c:v>21.657016666730247</c:v>
                </c:pt>
                <c:pt idx="1277">
                  <c:v>21.674133332570396</c:v>
                </c:pt>
                <c:pt idx="1278">
                  <c:v>21.691016666094463</c:v>
                </c:pt>
                <c:pt idx="1279">
                  <c:v>21.708116666475931</c:v>
                </c:pt>
                <c:pt idx="1280">
                  <c:v>21.72524999777476</c:v>
                </c:pt>
                <c:pt idx="1281">
                  <c:v>21.742333332697552</c:v>
                </c:pt>
                <c:pt idx="1282">
                  <c:v>21.759233331680299</c:v>
                </c:pt>
                <c:pt idx="1283">
                  <c:v>21.776116665204366</c:v>
                </c:pt>
                <c:pt idx="1284">
                  <c:v>21.792999998728433</c:v>
                </c:pt>
                <c:pt idx="1285">
                  <c:v>21.810133330027263</c:v>
                </c:pt>
                <c:pt idx="1286">
                  <c:v>21.82701666355133</c:v>
                </c:pt>
                <c:pt idx="1287">
                  <c:v>21.844099998474121</c:v>
                </c:pt>
                <c:pt idx="1288">
                  <c:v>21.860983331998188</c:v>
                </c:pt>
                <c:pt idx="1289">
                  <c:v>21.878133328755698</c:v>
                </c:pt>
                <c:pt idx="1290">
                  <c:v>21.895016662279765</c:v>
                </c:pt>
                <c:pt idx="1291">
                  <c:v>21.912050000826518</c:v>
                </c:pt>
                <c:pt idx="1292">
                  <c:v>21.928966665267943</c:v>
                </c:pt>
                <c:pt idx="1293">
                  <c:v>21.945866664250691</c:v>
                </c:pt>
                <c:pt idx="1294">
                  <c:v>21.962899994850158</c:v>
                </c:pt>
                <c:pt idx="1295">
                  <c:v>21.979783328374229</c:v>
                </c:pt>
                <c:pt idx="1296">
                  <c:v>21.996799993515015</c:v>
                </c:pt>
                <c:pt idx="1297">
                  <c:v>22.013683327039082</c:v>
                </c:pt>
                <c:pt idx="1298">
                  <c:v>22.030866662661236</c:v>
                </c:pt>
                <c:pt idx="1299">
                  <c:v>22.047766661643983</c:v>
                </c:pt>
                <c:pt idx="1300">
                  <c:v>22.064933331807456</c:v>
                </c:pt>
                <c:pt idx="1301">
                  <c:v>22.081816665331523</c:v>
                </c:pt>
                <c:pt idx="1302">
                  <c:v>22.098883326848348</c:v>
                </c:pt>
                <c:pt idx="1303">
                  <c:v>22.115799999237062</c:v>
                </c:pt>
                <c:pt idx="1304">
                  <c:v>22.132666667302448</c:v>
                </c:pt>
                <c:pt idx="1305">
                  <c:v>22.149550000826519</c:v>
                </c:pt>
                <c:pt idx="1306">
                  <c:v>22.166616662343344</c:v>
                </c:pt>
                <c:pt idx="1307">
                  <c:v>22.183499995867411</c:v>
                </c:pt>
                <c:pt idx="1308">
                  <c:v>22.20061666170756</c:v>
                </c:pt>
                <c:pt idx="1309">
                  <c:v>22.217533334096274</c:v>
                </c:pt>
                <c:pt idx="1310">
                  <c:v>22.234599995613099</c:v>
                </c:pt>
                <c:pt idx="1311">
                  <c:v>22.251483329137166</c:v>
                </c:pt>
                <c:pt idx="1312">
                  <c:v>22.268566664059957</c:v>
                </c:pt>
                <c:pt idx="1313">
                  <c:v>22.285466663042705</c:v>
                </c:pt>
                <c:pt idx="1314">
                  <c:v>22.302349996566772</c:v>
                </c:pt>
                <c:pt idx="1315">
                  <c:v>22.319233330090842</c:v>
                </c:pt>
                <c:pt idx="1316">
                  <c:v>22.336383326848349</c:v>
                </c:pt>
                <c:pt idx="1317">
                  <c:v>22.353299999237059</c:v>
                </c:pt>
                <c:pt idx="1318">
                  <c:v>22.370349995295207</c:v>
                </c:pt>
                <c:pt idx="1319">
                  <c:v>22.387233328819274</c:v>
                </c:pt>
                <c:pt idx="1320">
                  <c:v>22.404349994659423</c:v>
                </c:pt>
                <c:pt idx="1321">
                  <c:v>22.421249993642171</c:v>
                </c:pt>
                <c:pt idx="1322">
                  <c:v>22.438299997647604</c:v>
                </c:pt>
                <c:pt idx="1323">
                  <c:v>22.455199996630352</c:v>
                </c:pt>
                <c:pt idx="1324">
                  <c:v>22.472383332252502</c:v>
                </c:pt>
                <c:pt idx="1325">
                  <c:v>22.489266665776572</c:v>
                </c:pt>
                <c:pt idx="1326">
                  <c:v>22.506316661834717</c:v>
                </c:pt>
                <c:pt idx="1327">
                  <c:v>22.523199995358784</c:v>
                </c:pt>
                <c:pt idx="1328">
                  <c:v>22.540099994341531</c:v>
                </c:pt>
                <c:pt idx="1329">
                  <c:v>22.557016666730245</c:v>
                </c:pt>
                <c:pt idx="1330">
                  <c:v>22.57393333117167</c:v>
                </c:pt>
                <c:pt idx="1331">
                  <c:v>22.591100001335143</c:v>
                </c:pt>
                <c:pt idx="1332">
                  <c:v>22.607983326911928</c:v>
                </c:pt>
                <c:pt idx="1333">
                  <c:v>22.625433333714803</c:v>
                </c:pt>
                <c:pt idx="1334">
                  <c:v>22.642349998156231</c:v>
                </c:pt>
                <c:pt idx="1335">
                  <c:v>22.659349997838337</c:v>
                </c:pt>
                <c:pt idx="1336">
                  <c:v>22.676233331362408</c:v>
                </c:pt>
                <c:pt idx="1337">
                  <c:v>22.693399993578591</c:v>
                </c:pt>
                <c:pt idx="1338">
                  <c:v>22.710249996185304</c:v>
                </c:pt>
                <c:pt idx="1339">
                  <c:v>22.72738332748413</c:v>
                </c:pt>
                <c:pt idx="1340">
                  <c:v>22.744266661008201</c:v>
                </c:pt>
                <c:pt idx="1341">
                  <c:v>22.761366661389669</c:v>
                </c:pt>
                <c:pt idx="1342">
                  <c:v>22.778249994913736</c:v>
                </c:pt>
                <c:pt idx="1343">
                  <c:v>22.795333329836527</c:v>
                </c:pt>
                <c:pt idx="1344">
                  <c:v>22.812216663360594</c:v>
                </c:pt>
                <c:pt idx="1345">
                  <c:v>22.82936666806539</c:v>
                </c:pt>
                <c:pt idx="1346">
                  <c:v>22.846249993642171</c:v>
                </c:pt>
                <c:pt idx="1347">
                  <c:v>22.863366667429606</c:v>
                </c:pt>
                <c:pt idx="1348">
                  <c:v>22.880250000953673</c:v>
                </c:pt>
                <c:pt idx="1349">
                  <c:v>22.897366666793822</c:v>
                </c:pt>
                <c:pt idx="1350">
                  <c:v>22.914316662152608</c:v>
                </c:pt>
                <c:pt idx="1351">
                  <c:v>22.931366666158041</c:v>
                </c:pt>
                <c:pt idx="1352">
                  <c:v>22.948283330599466</c:v>
                </c:pt>
                <c:pt idx="1353">
                  <c:v>22.965316661198933</c:v>
                </c:pt>
                <c:pt idx="1354">
                  <c:v>22.982199994723</c:v>
                </c:pt>
                <c:pt idx="1355">
                  <c:v>22.999133332570395</c:v>
                </c:pt>
                <c:pt idx="1356">
                  <c:v>23.016133332252501</c:v>
                </c:pt>
                <c:pt idx="1357">
                  <c:v>23.033016665776572</c:v>
                </c:pt>
                <c:pt idx="1358">
                  <c:v>23.050033330917358</c:v>
                </c:pt>
                <c:pt idx="1359">
                  <c:v>23.066966660817464</c:v>
                </c:pt>
                <c:pt idx="1360">
                  <c:v>23.084133330980936</c:v>
                </c:pt>
                <c:pt idx="1361">
                  <c:v>23.101016664505003</c:v>
                </c:pt>
                <c:pt idx="1362">
                  <c:v>23.118116664886475</c:v>
                </c:pt>
                <c:pt idx="1363">
                  <c:v>23.135016663869223</c:v>
                </c:pt>
                <c:pt idx="1364">
                  <c:v>23.152099998792014</c:v>
                </c:pt>
                <c:pt idx="1365">
                  <c:v>23.168999997774758</c:v>
                </c:pt>
                <c:pt idx="1366">
                  <c:v>23.186049993832906</c:v>
                </c:pt>
                <c:pt idx="1367">
                  <c:v>23.202933327356973</c:v>
                </c:pt>
                <c:pt idx="1368">
                  <c:v>23.220116662979127</c:v>
                </c:pt>
                <c:pt idx="1369">
                  <c:v>23.236999996503194</c:v>
                </c:pt>
                <c:pt idx="1370">
                  <c:v>23.254183332125347</c:v>
                </c:pt>
                <c:pt idx="1371">
                  <c:v>23.271066665649414</c:v>
                </c:pt>
                <c:pt idx="1372">
                  <c:v>23.288133327166239</c:v>
                </c:pt>
                <c:pt idx="1373">
                  <c:v>23.305033334096272</c:v>
                </c:pt>
                <c:pt idx="1374">
                  <c:v>23.322116661071778</c:v>
                </c:pt>
                <c:pt idx="1375">
                  <c:v>23.339016668001811</c:v>
                </c:pt>
                <c:pt idx="1376">
                  <c:v>23.355983328819274</c:v>
                </c:pt>
                <c:pt idx="1377">
                  <c:v>23.372866662343345</c:v>
                </c:pt>
                <c:pt idx="1378">
                  <c:v>23.390066663424175</c:v>
                </c:pt>
                <c:pt idx="1379">
                  <c:v>23.4069833278656</c:v>
                </c:pt>
                <c:pt idx="1380">
                  <c:v>23.424116667111715</c:v>
                </c:pt>
                <c:pt idx="1381">
                  <c:v>23.441000000635782</c:v>
                </c:pt>
                <c:pt idx="1382">
                  <c:v>23.45789999961853</c:v>
                </c:pt>
                <c:pt idx="1383">
                  <c:v>23.474816664059958</c:v>
                </c:pt>
                <c:pt idx="1384">
                  <c:v>23.491699997584025</c:v>
                </c:pt>
                <c:pt idx="1385">
                  <c:v>23.508916664123536</c:v>
                </c:pt>
                <c:pt idx="1386">
                  <c:v>23.525799997647603</c:v>
                </c:pt>
                <c:pt idx="1387">
                  <c:v>23.542849993705751</c:v>
                </c:pt>
                <c:pt idx="1388">
                  <c:v>23.559750000635784</c:v>
                </c:pt>
                <c:pt idx="1389">
                  <c:v>23.576616660753885</c:v>
                </c:pt>
                <c:pt idx="1390">
                  <c:v>23.593483328819275</c:v>
                </c:pt>
                <c:pt idx="1391">
                  <c:v>23.610649998982748</c:v>
                </c:pt>
                <c:pt idx="1392">
                  <c:v>23.627533332506815</c:v>
                </c:pt>
                <c:pt idx="1393">
                  <c:v>23.644633332888287</c:v>
                </c:pt>
                <c:pt idx="1394">
                  <c:v>23.661516666412354</c:v>
                </c:pt>
                <c:pt idx="1395">
                  <c:v>23.678449996312459</c:v>
                </c:pt>
                <c:pt idx="1396">
                  <c:v>23.695333329836526</c:v>
                </c:pt>
                <c:pt idx="1397">
                  <c:v>23.712216663360596</c:v>
                </c:pt>
                <c:pt idx="1398">
                  <c:v>23.729366668065389</c:v>
                </c:pt>
                <c:pt idx="1399">
                  <c:v>23.746283332506817</c:v>
                </c:pt>
                <c:pt idx="1400">
                  <c:v>23.763366667429604</c:v>
                </c:pt>
                <c:pt idx="1401">
                  <c:v>23.780250000953675</c:v>
                </c:pt>
                <c:pt idx="1402">
                  <c:v>23.797283331553142</c:v>
                </c:pt>
                <c:pt idx="1403">
                  <c:v>23.814166665077209</c:v>
                </c:pt>
                <c:pt idx="1404">
                  <c:v>23.831383331616721</c:v>
                </c:pt>
                <c:pt idx="1405">
                  <c:v>23.848283330599468</c:v>
                </c:pt>
                <c:pt idx="1406">
                  <c:v>23.865366665522256</c:v>
                </c:pt>
                <c:pt idx="1407">
                  <c:v>23.882233333587646</c:v>
                </c:pt>
                <c:pt idx="1408">
                  <c:v>23.899349999427795</c:v>
                </c:pt>
                <c:pt idx="1409">
                  <c:v>23.916249998410542</c:v>
                </c:pt>
                <c:pt idx="1410">
                  <c:v>23.93329999446869</c:v>
                </c:pt>
                <c:pt idx="1411">
                  <c:v>23.950183327992757</c:v>
                </c:pt>
                <c:pt idx="1412">
                  <c:v>23.967083326975505</c:v>
                </c:pt>
                <c:pt idx="1413">
                  <c:v>23.984183327356973</c:v>
                </c:pt>
                <c:pt idx="1414">
                  <c:v>24.001066660881044</c:v>
                </c:pt>
                <c:pt idx="1415">
                  <c:v>24.017949994405111</c:v>
                </c:pt>
                <c:pt idx="1416">
                  <c:v>24.034850001335144</c:v>
                </c:pt>
                <c:pt idx="1417">
                  <c:v>24.051733326911926</c:v>
                </c:pt>
                <c:pt idx="1418">
                  <c:v>24.068816661834717</c:v>
                </c:pt>
                <c:pt idx="1419">
                  <c:v>24.085749999682108</c:v>
                </c:pt>
                <c:pt idx="1420">
                  <c:v>24.102633333206178</c:v>
                </c:pt>
                <c:pt idx="1421">
                  <c:v>24.119500001271565</c:v>
                </c:pt>
                <c:pt idx="1422">
                  <c:v>24.136633332570394</c:v>
                </c:pt>
                <c:pt idx="1423">
                  <c:v>24.153516666094461</c:v>
                </c:pt>
                <c:pt idx="1424">
                  <c:v>24.170616666475933</c:v>
                </c:pt>
                <c:pt idx="1425">
                  <c:v>24.1875</c:v>
                </c:pt>
                <c:pt idx="1426">
                  <c:v>24.204616665840149</c:v>
                </c:pt>
                <c:pt idx="1427">
                  <c:v>24.221616665522259</c:v>
                </c:pt>
                <c:pt idx="1428">
                  <c:v>24.238566660881041</c:v>
                </c:pt>
                <c:pt idx="1429">
                  <c:v>24.255449994405112</c:v>
                </c:pt>
                <c:pt idx="1430">
                  <c:v>24.272616664568584</c:v>
                </c:pt>
                <c:pt idx="1431">
                  <c:v>24.289499998092651</c:v>
                </c:pt>
                <c:pt idx="1432">
                  <c:v>24.306633329391481</c:v>
                </c:pt>
                <c:pt idx="1433">
                  <c:v>24.323533328374229</c:v>
                </c:pt>
                <c:pt idx="1434">
                  <c:v>24.340583332379659</c:v>
                </c:pt>
                <c:pt idx="1435">
                  <c:v>24.357483331362406</c:v>
                </c:pt>
                <c:pt idx="1436">
                  <c:v>24.374599997202555</c:v>
                </c:pt>
                <c:pt idx="1437">
                  <c:v>24.391483330726622</c:v>
                </c:pt>
                <c:pt idx="1438">
                  <c:v>24.408633327484132</c:v>
                </c:pt>
                <c:pt idx="1439">
                  <c:v>24.425516661008199</c:v>
                </c:pt>
                <c:pt idx="1440">
                  <c:v>24.442633326848348</c:v>
                </c:pt>
                <c:pt idx="1441">
                  <c:v>24.459599995613097</c:v>
                </c:pt>
                <c:pt idx="1442">
                  <c:v>24.476483329137167</c:v>
                </c:pt>
                <c:pt idx="1443">
                  <c:v>24.493383328119915</c:v>
                </c:pt>
                <c:pt idx="1444">
                  <c:v>24.510416666666668</c:v>
                </c:pt>
                <c:pt idx="1445">
                  <c:v>24.527333331108093</c:v>
                </c:pt>
                <c:pt idx="1446">
                  <c:v>24.544333330790202</c:v>
                </c:pt>
                <c:pt idx="1447">
                  <c:v>24.561216664314269</c:v>
                </c:pt>
                <c:pt idx="1448">
                  <c:v>24.578366661071776</c:v>
                </c:pt>
                <c:pt idx="1449">
                  <c:v>24.595249994595846</c:v>
                </c:pt>
                <c:pt idx="1450">
                  <c:v>24.612316664059957</c:v>
                </c:pt>
                <c:pt idx="1451">
                  <c:v>24.629199997584024</c:v>
                </c:pt>
                <c:pt idx="1452">
                  <c:v>24.646349994341531</c:v>
                </c:pt>
                <c:pt idx="1453">
                  <c:v>24.663250001271567</c:v>
                </c:pt>
                <c:pt idx="1454">
                  <c:v>24.68033332824707</c:v>
                </c:pt>
                <c:pt idx="1455">
                  <c:v>24.69721666177114</c:v>
                </c:pt>
                <c:pt idx="1456">
                  <c:v>24.714083329836527</c:v>
                </c:pt>
                <c:pt idx="1457">
                  <c:v>24.731199995676675</c:v>
                </c:pt>
                <c:pt idx="1458">
                  <c:v>24.748099994659423</c:v>
                </c:pt>
                <c:pt idx="1459">
                  <c:v>24.765099994341533</c:v>
                </c:pt>
                <c:pt idx="1460">
                  <c:v>24.782016666730247</c:v>
                </c:pt>
                <c:pt idx="1461">
                  <c:v>24.798900000254314</c:v>
                </c:pt>
                <c:pt idx="1462">
                  <c:v>24.815783333778381</c:v>
                </c:pt>
                <c:pt idx="1463">
                  <c:v>24.832699998219809</c:v>
                </c:pt>
                <c:pt idx="1464">
                  <c:v>24.849866660435996</c:v>
                </c:pt>
                <c:pt idx="1465">
                  <c:v>24.866749993960063</c:v>
                </c:pt>
                <c:pt idx="1466">
                  <c:v>24.883866667747498</c:v>
                </c:pt>
                <c:pt idx="1467">
                  <c:v>24.900783332188926</c:v>
                </c:pt>
                <c:pt idx="1468">
                  <c:v>24.917866667111713</c:v>
                </c:pt>
                <c:pt idx="1469">
                  <c:v>24.934766666094461</c:v>
                </c:pt>
                <c:pt idx="1470">
                  <c:v>24.95188333193461</c:v>
                </c:pt>
                <c:pt idx="1471">
                  <c:v>24.968783330917358</c:v>
                </c:pt>
                <c:pt idx="1472">
                  <c:v>24.985850000381468</c:v>
                </c:pt>
                <c:pt idx="1473">
                  <c:v>25.002733333905539</c:v>
                </c:pt>
                <c:pt idx="1474">
                  <c:v>25.019883330663045</c:v>
                </c:pt>
                <c:pt idx="1475">
                  <c:v>25.036766664187112</c:v>
                </c:pt>
                <c:pt idx="1476">
                  <c:v>25.053883330027261</c:v>
                </c:pt>
                <c:pt idx="1477">
                  <c:v>25.070783329010009</c:v>
                </c:pt>
                <c:pt idx="1478">
                  <c:v>25.087883329391481</c:v>
                </c:pt>
                <c:pt idx="1479">
                  <c:v>25.104766662915548</c:v>
                </c:pt>
                <c:pt idx="1480">
                  <c:v>25.121849997838339</c:v>
                </c:pt>
                <c:pt idx="1481">
                  <c:v>25.138733331362406</c:v>
                </c:pt>
                <c:pt idx="1482">
                  <c:v>25.155616664886473</c:v>
                </c:pt>
                <c:pt idx="1483">
                  <c:v>25.172499998410544</c:v>
                </c:pt>
                <c:pt idx="1484">
                  <c:v>25.18963332970937</c:v>
                </c:pt>
                <c:pt idx="1485">
                  <c:v>25.20651666323344</c:v>
                </c:pt>
                <c:pt idx="1486">
                  <c:v>25.223633329073589</c:v>
                </c:pt>
                <c:pt idx="1487">
                  <c:v>25.240633328755695</c:v>
                </c:pt>
                <c:pt idx="1488">
                  <c:v>25.257533327738443</c:v>
                </c:pt>
                <c:pt idx="1489">
                  <c:v>25.274416661262514</c:v>
                </c:pt>
                <c:pt idx="1490">
                  <c:v>25.291383330027262</c:v>
                </c:pt>
                <c:pt idx="1491">
                  <c:v>25.308266663551329</c:v>
                </c:pt>
                <c:pt idx="1492">
                  <c:v>25.3251499970754</c:v>
                </c:pt>
                <c:pt idx="1493">
                  <c:v>25.342049996058147</c:v>
                </c:pt>
                <c:pt idx="1494">
                  <c:v>25.358916664123534</c:v>
                </c:pt>
                <c:pt idx="1495">
                  <c:v>25.375799997647604</c:v>
                </c:pt>
                <c:pt idx="1496">
                  <c:v>25.392866667111715</c:v>
                </c:pt>
                <c:pt idx="1497">
                  <c:v>25.409750000635782</c:v>
                </c:pt>
                <c:pt idx="1498">
                  <c:v>25.426816662152607</c:v>
                </c:pt>
                <c:pt idx="1499">
                  <c:v>25.443699995676678</c:v>
                </c:pt>
                <c:pt idx="1500">
                  <c:v>25.460583329200745</c:v>
                </c:pt>
                <c:pt idx="1501">
                  <c:v>25.477449997266135</c:v>
                </c:pt>
                <c:pt idx="1502">
                  <c:v>25.494616667429607</c:v>
                </c:pt>
                <c:pt idx="1503">
                  <c:v>25.511483327547708</c:v>
                </c:pt>
                <c:pt idx="1504">
                  <c:v>25.528600001335143</c:v>
                </c:pt>
                <c:pt idx="1505">
                  <c:v>25.54550000031789</c:v>
                </c:pt>
                <c:pt idx="1506">
                  <c:v>25.56263333161672</c:v>
                </c:pt>
                <c:pt idx="1507">
                  <c:v>25.57949999968211</c:v>
                </c:pt>
                <c:pt idx="1508">
                  <c:v>25.596383333206177</c:v>
                </c:pt>
                <c:pt idx="1509">
                  <c:v>25.613266666730244</c:v>
                </c:pt>
                <c:pt idx="1510">
                  <c:v>25.630133326848348</c:v>
                </c:pt>
                <c:pt idx="1511">
                  <c:v>25.647016660372415</c:v>
                </c:pt>
                <c:pt idx="1512">
                  <c:v>25.663899993896486</c:v>
                </c:pt>
                <c:pt idx="1513">
                  <c:v>25.680883328119915</c:v>
                </c:pt>
                <c:pt idx="1514">
                  <c:v>25.697783327102663</c:v>
                </c:pt>
                <c:pt idx="1515">
                  <c:v>25.714783334732054</c:v>
                </c:pt>
                <c:pt idx="1516">
                  <c:v>25.731666660308839</c:v>
                </c:pt>
                <c:pt idx="1517">
                  <c:v>25.748566667238872</c:v>
                </c:pt>
                <c:pt idx="1518">
                  <c:v>25.765616663297017</c:v>
                </c:pt>
                <c:pt idx="1519">
                  <c:v>25.782550001144408</c:v>
                </c:pt>
                <c:pt idx="1520">
                  <c:v>25.799566666285198</c:v>
                </c:pt>
                <c:pt idx="1521">
                  <c:v>25.816483330726623</c:v>
                </c:pt>
                <c:pt idx="1522">
                  <c:v>25.833633327484129</c:v>
                </c:pt>
                <c:pt idx="1523">
                  <c:v>25.8505166610082</c:v>
                </c:pt>
                <c:pt idx="1524">
                  <c:v>25.867650000254311</c:v>
                </c:pt>
                <c:pt idx="1525">
                  <c:v>25.88458333015442</c:v>
                </c:pt>
                <c:pt idx="1526">
                  <c:v>25.901666665077208</c:v>
                </c:pt>
                <c:pt idx="1527">
                  <c:v>25.918549998601279</c:v>
                </c:pt>
                <c:pt idx="1528">
                  <c:v>25.935566663742065</c:v>
                </c:pt>
                <c:pt idx="1529">
                  <c:v>25.952466662724813</c:v>
                </c:pt>
                <c:pt idx="1530">
                  <c:v>25.969633332888286</c:v>
                </c:pt>
                <c:pt idx="1531">
                  <c:v>25.986516666412353</c:v>
                </c:pt>
                <c:pt idx="1532">
                  <c:v>26.003583327929178</c:v>
                </c:pt>
                <c:pt idx="1533">
                  <c:v>26.020466661453248</c:v>
                </c:pt>
                <c:pt idx="1534">
                  <c:v>26.037349994977316</c:v>
                </c:pt>
                <c:pt idx="1535">
                  <c:v>26.054233328501383</c:v>
                </c:pt>
                <c:pt idx="1536">
                  <c:v>26.07113332748413</c:v>
                </c:pt>
                <c:pt idx="1537">
                  <c:v>26.088283332188926</c:v>
                </c:pt>
                <c:pt idx="1538">
                  <c:v>26.10518333117167</c:v>
                </c:pt>
                <c:pt idx="1539">
                  <c:v>26.122299997011819</c:v>
                </c:pt>
                <c:pt idx="1540">
                  <c:v>26.139183330535889</c:v>
                </c:pt>
                <c:pt idx="1541">
                  <c:v>26.156149999300638</c:v>
                </c:pt>
                <c:pt idx="1542">
                  <c:v>26.173033332824708</c:v>
                </c:pt>
                <c:pt idx="1543">
                  <c:v>26.189916666348775</c:v>
                </c:pt>
                <c:pt idx="1544">
                  <c:v>26.206783334414165</c:v>
                </c:pt>
                <c:pt idx="1545">
                  <c:v>26.223883326848348</c:v>
                </c:pt>
                <c:pt idx="1546">
                  <c:v>26.240799999237062</c:v>
                </c:pt>
                <c:pt idx="1547">
                  <c:v>26.25788333415985</c:v>
                </c:pt>
                <c:pt idx="1548">
                  <c:v>26.27476666768392</c:v>
                </c:pt>
                <c:pt idx="1549">
                  <c:v>26.291999999682108</c:v>
                </c:pt>
                <c:pt idx="1550">
                  <c:v>26.308883333206175</c:v>
                </c:pt>
                <c:pt idx="1551">
                  <c:v>26.326133330663044</c:v>
                </c:pt>
                <c:pt idx="1552">
                  <c:v>26.342999998728434</c:v>
                </c:pt>
                <c:pt idx="1553">
                  <c:v>26.360683329900105</c:v>
                </c:pt>
                <c:pt idx="1554">
                  <c:v>26.377566663424172</c:v>
                </c:pt>
                <c:pt idx="1555">
                  <c:v>26.394616667429606</c:v>
                </c:pt>
                <c:pt idx="1556">
                  <c:v>26.411516666412354</c:v>
                </c:pt>
                <c:pt idx="1557">
                  <c:v>26.428399999936421</c:v>
                </c:pt>
                <c:pt idx="1558">
                  <c:v>26.445283333460491</c:v>
                </c:pt>
                <c:pt idx="1559">
                  <c:v>26.462166666984558</c:v>
                </c:pt>
                <c:pt idx="1560">
                  <c:v>26.479050000508625</c:v>
                </c:pt>
                <c:pt idx="1561">
                  <c:v>26.495933334032696</c:v>
                </c:pt>
                <c:pt idx="1562">
                  <c:v>26.512799994150797</c:v>
                </c:pt>
                <c:pt idx="1563">
                  <c:v>26.529683327674867</c:v>
                </c:pt>
                <c:pt idx="1564">
                  <c:v>26.54718333085378</c:v>
                </c:pt>
                <c:pt idx="1565">
                  <c:v>26.564066664377847</c:v>
                </c:pt>
                <c:pt idx="1566">
                  <c:v>26.58164999485016</c:v>
                </c:pt>
                <c:pt idx="1567">
                  <c:v>26.598549993832908</c:v>
                </c:pt>
                <c:pt idx="1568">
                  <c:v>26.615799999237062</c:v>
                </c:pt>
                <c:pt idx="1569">
                  <c:v>26.632683332761129</c:v>
                </c:pt>
                <c:pt idx="1570">
                  <c:v>26.649616662661234</c:v>
                </c:pt>
                <c:pt idx="1571">
                  <c:v>26.666499996185301</c:v>
                </c:pt>
                <c:pt idx="1572">
                  <c:v>26.68348333040873</c:v>
                </c:pt>
                <c:pt idx="1573">
                  <c:v>26.700366663932801</c:v>
                </c:pt>
                <c:pt idx="1574">
                  <c:v>26.717533334096274</c:v>
                </c:pt>
                <c:pt idx="1575">
                  <c:v>26.734416667620341</c:v>
                </c:pt>
                <c:pt idx="1576">
                  <c:v>26.751300001144408</c:v>
                </c:pt>
                <c:pt idx="1577">
                  <c:v>26.768183334668478</c:v>
                </c:pt>
                <c:pt idx="1578">
                  <c:v>26.785249996185303</c:v>
                </c:pt>
                <c:pt idx="1579">
                  <c:v>26.802916661898294</c:v>
                </c:pt>
                <c:pt idx="1580">
                  <c:v>26.819816660881042</c:v>
                </c:pt>
                <c:pt idx="1581">
                  <c:v>26.837499999999999</c:v>
                </c:pt>
                <c:pt idx="1582">
                  <c:v>26.854383333524069</c:v>
                </c:pt>
                <c:pt idx="1583">
                  <c:v>26.872083330154418</c:v>
                </c:pt>
                <c:pt idx="1584">
                  <c:v>26.888966663678488</c:v>
                </c:pt>
                <c:pt idx="1585">
                  <c:v>26.906499997774759</c:v>
                </c:pt>
                <c:pt idx="1586">
                  <c:v>26.92338333129883</c:v>
                </c:pt>
                <c:pt idx="1587">
                  <c:v>26.940266664822897</c:v>
                </c:pt>
                <c:pt idx="1588">
                  <c:v>26.957183329264321</c:v>
                </c:pt>
                <c:pt idx="1589">
                  <c:v>26.974833329518635</c:v>
                </c:pt>
                <c:pt idx="1590">
                  <c:v>26.991716663042705</c:v>
                </c:pt>
                <c:pt idx="1591">
                  <c:v>27.009416667620339</c:v>
                </c:pt>
                <c:pt idx="1592">
                  <c:v>27.02630000114441</c:v>
                </c:pt>
                <c:pt idx="1593">
                  <c:v>27.044116663932801</c:v>
                </c:pt>
                <c:pt idx="1594">
                  <c:v>27.060999997456868</c:v>
                </c:pt>
                <c:pt idx="1595">
                  <c:v>27.07828333377838</c:v>
                </c:pt>
                <c:pt idx="1596">
                  <c:v>27.095233329137166</c:v>
                </c:pt>
                <c:pt idx="1597">
                  <c:v>27.112333329518638</c:v>
                </c:pt>
                <c:pt idx="1598">
                  <c:v>27.129216663042705</c:v>
                </c:pt>
                <c:pt idx="1599">
                  <c:v>27.146833332379661</c:v>
                </c:pt>
                <c:pt idx="1600">
                  <c:v>27.163716665903728</c:v>
                </c:pt>
                <c:pt idx="1601">
                  <c:v>27.181133333841959</c:v>
                </c:pt>
                <c:pt idx="1602">
                  <c:v>27.198016667366026</c:v>
                </c:pt>
                <c:pt idx="1603">
                  <c:v>27.215466666221619</c:v>
                </c:pt>
                <c:pt idx="1604">
                  <c:v>27.232349999745686</c:v>
                </c:pt>
                <c:pt idx="1605">
                  <c:v>27.249749994277956</c:v>
                </c:pt>
                <c:pt idx="1606">
                  <c:v>27.266633327802023</c:v>
                </c:pt>
                <c:pt idx="1607">
                  <c:v>27.283533334732056</c:v>
                </c:pt>
                <c:pt idx="1608">
                  <c:v>27.300416660308837</c:v>
                </c:pt>
                <c:pt idx="1609">
                  <c:v>27.317299993832908</c:v>
                </c:pt>
                <c:pt idx="1610">
                  <c:v>27.3344499985377</c:v>
                </c:pt>
                <c:pt idx="1611">
                  <c:v>27.351499994595844</c:v>
                </c:pt>
                <c:pt idx="1612">
                  <c:v>27.368366662661234</c:v>
                </c:pt>
                <c:pt idx="1613">
                  <c:v>27.385933327674866</c:v>
                </c:pt>
                <c:pt idx="1614">
                  <c:v>27.402799995740256</c:v>
                </c:pt>
                <c:pt idx="1615">
                  <c:v>27.420616666475933</c:v>
                </c:pt>
                <c:pt idx="1616">
                  <c:v>27.4375</c:v>
                </c:pt>
                <c:pt idx="1617">
                  <c:v>27.455283331871033</c:v>
                </c:pt>
                <c:pt idx="1618">
                  <c:v>27.472183330853781</c:v>
                </c:pt>
                <c:pt idx="1619">
                  <c:v>27.489483332633974</c:v>
                </c:pt>
                <c:pt idx="1620">
                  <c:v>27.506366666158041</c:v>
                </c:pt>
                <c:pt idx="1621">
                  <c:v>27.523249999682108</c:v>
                </c:pt>
                <c:pt idx="1622">
                  <c:v>27.540133333206178</c:v>
                </c:pt>
                <c:pt idx="1623">
                  <c:v>27.557016666730245</c:v>
                </c:pt>
                <c:pt idx="1624">
                  <c:v>27.573900000254312</c:v>
                </c:pt>
                <c:pt idx="1625">
                  <c:v>27.59079999923706</c:v>
                </c:pt>
                <c:pt idx="1626">
                  <c:v>27.60768333276113</c:v>
                </c:pt>
                <c:pt idx="1627">
                  <c:v>27.625349998474121</c:v>
                </c:pt>
                <c:pt idx="1628">
                  <c:v>27.642216666539511</c:v>
                </c:pt>
                <c:pt idx="1629">
                  <c:v>27.659966667493183</c:v>
                </c:pt>
                <c:pt idx="1630">
                  <c:v>27.676833327611288</c:v>
                </c:pt>
                <c:pt idx="1631">
                  <c:v>27.693883331616721</c:v>
                </c:pt>
                <c:pt idx="1632">
                  <c:v>27.710749999682108</c:v>
                </c:pt>
                <c:pt idx="1633">
                  <c:v>27.728433330853779</c:v>
                </c:pt>
                <c:pt idx="1634">
                  <c:v>27.745316664377849</c:v>
                </c:pt>
                <c:pt idx="1635">
                  <c:v>27.762199997901917</c:v>
                </c:pt>
                <c:pt idx="1636">
                  <c:v>27.779083331425984</c:v>
                </c:pt>
                <c:pt idx="1637">
                  <c:v>27.795966664950054</c:v>
                </c:pt>
                <c:pt idx="1638">
                  <c:v>27.812849998474121</c:v>
                </c:pt>
                <c:pt idx="1639">
                  <c:v>27.829733331998188</c:v>
                </c:pt>
                <c:pt idx="1640">
                  <c:v>27.846616665522259</c:v>
                </c:pt>
                <c:pt idx="1641">
                  <c:v>27.863766662279765</c:v>
                </c:pt>
                <c:pt idx="1642">
                  <c:v>27.88135000069936</c:v>
                </c:pt>
                <c:pt idx="1643">
                  <c:v>27.898233334223431</c:v>
                </c:pt>
                <c:pt idx="1644">
                  <c:v>27.915933330853779</c:v>
                </c:pt>
                <c:pt idx="1645">
                  <c:v>27.932816664377849</c:v>
                </c:pt>
                <c:pt idx="1646">
                  <c:v>27.950233332316081</c:v>
                </c:pt>
                <c:pt idx="1647">
                  <c:v>27.967100000381471</c:v>
                </c:pt>
                <c:pt idx="1648">
                  <c:v>27.984516660372417</c:v>
                </c:pt>
                <c:pt idx="1649">
                  <c:v>28.001399993896484</c:v>
                </c:pt>
                <c:pt idx="1650">
                  <c:v>28.018850000699363</c:v>
                </c:pt>
                <c:pt idx="1651">
                  <c:v>28.03573333422343</c:v>
                </c:pt>
                <c:pt idx="1652">
                  <c:v>28.052616667747497</c:v>
                </c:pt>
                <c:pt idx="1653">
                  <c:v>28.069483327865601</c:v>
                </c:pt>
                <c:pt idx="1654">
                  <c:v>28.086366661389668</c:v>
                </c:pt>
                <c:pt idx="1655">
                  <c:v>28.103249994913735</c:v>
                </c:pt>
                <c:pt idx="1656">
                  <c:v>28.120116662979125</c:v>
                </c:pt>
                <c:pt idx="1657">
                  <c:v>28.137816667556763</c:v>
                </c:pt>
                <c:pt idx="1658">
                  <c:v>28.15470000108083</c:v>
                </c:pt>
                <c:pt idx="1659">
                  <c:v>28.172199996312461</c:v>
                </c:pt>
                <c:pt idx="1660">
                  <c:v>28.189083329836528</c:v>
                </c:pt>
                <c:pt idx="1661">
                  <c:v>28.205949997901918</c:v>
                </c:pt>
                <c:pt idx="1662">
                  <c:v>28.222833331425985</c:v>
                </c:pt>
                <c:pt idx="1663">
                  <c:v>28.240599997838338</c:v>
                </c:pt>
                <c:pt idx="1664">
                  <c:v>28.257466665903728</c:v>
                </c:pt>
                <c:pt idx="1665">
                  <c:v>28.274349999427795</c:v>
                </c:pt>
                <c:pt idx="1666">
                  <c:v>28.291233332951865</c:v>
                </c:pt>
                <c:pt idx="1667">
                  <c:v>28.308966660499571</c:v>
                </c:pt>
                <c:pt idx="1668">
                  <c:v>28.325849994023642</c:v>
                </c:pt>
                <c:pt idx="1669">
                  <c:v>28.342999998728434</c:v>
                </c:pt>
                <c:pt idx="1670">
                  <c:v>28.359983332951863</c:v>
                </c:pt>
                <c:pt idx="1671">
                  <c:v>28.37686666647593</c:v>
                </c:pt>
                <c:pt idx="1672">
                  <c:v>28.394449996948243</c:v>
                </c:pt>
                <c:pt idx="1673">
                  <c:v>28.411316665013633</c:v>
                </c:pt>
                <c:pt idx="1674">
                  <c:v>28.42833333015442</c:v>
                </c:pt>
                <c:pt idx="1675">
                  <c:v>28.445216663678487</c:v>
                </c:pt>
                <c:pt idx="1676">
                  <c:v>28.462799994150796</c:v>
                </c:pt>
                <c:pt idx="1677">
                  <c:v>28.479683327674866</c:v>
                </c:pt>
                <c:pt idx="1678">
                  <c:v>28.497166665395103</c:v>
                </c:pt>
                <c:pt idx="1679">
                  <c:v>28.51404999891917</c:v>
                </c:pt>
                <c:pt idx="1680">
                  <c:v>28.531483332316082</c:v>
                </c:pt>
                <c:pt idx="1681">
                  <c:v>28.548350000381468</c:v>
                </c:pt>
                <c:pt idx="1682">
                  <c:v>28.565383330980936</c:v>
                </c:pt>
                <c:pt idx="1683">
                  <c:v>28.582266664505006</c:v>
                </c:pt>
                <c:pt idx="1684">
                  <c:v>28.599149998029073</c:v>
                </c:pt>
                <c:pt idx="1685">
                  <c:v>28.61603333155314</c:v>
                </c:pt>
                <c:pt idx="1686">
                  <c:v>28.63316666285197</c:v>
                </c:pt>
                <c:pt idx="1687">
                  <c:v>28.650049996376037</c:v>
                </c:pt>
                <c:pt idx="1688">
                  <c:v>28.667483329772949</c:v>
                </c:pt>
                <c:pt idx="1689">
                  <c:v>28.684349997838339</c:v>
                </c:pt>
                <c:pt idx="1690">
                  <c:v>28.702049994468688</c:v>
                </c:pt>
                <c:pt idx="1691">
                  <c:v>28.7188999970754</c:v>
                </c:pt>
                <c:pt idx="1692">
                  <c:v>28.736599993705749</c:v>
                </c:pt>
                <c:pt idx="1693">
                  <c:v>28.753466661771139</c:v>
                </c:pt>
                <c:pt idx="1694">
                  <c:v>28.770766663551331</c:v>
                </c:pt>
                <c:pt idx="1695">
                  <c:v>28.787616666158041</c:v>
                </c:pt>
                <c:pt idx="1696">
                  <c:v>28.804466660817464</c:v>
                </c:pt>
                <c:pt idx="1697">
                  <c:v>28.821316663424174</c:v>
                </c:pt>
                <c:pt idx="1698">
                  <c:v>28.839066664377849</c:v>
                </c:pt>
                <c:pt idx="1699">
                  <c:v>28.855916666984559</c:v>
                </c:pt>
                <c:pt idx="1700">
                  <c:v>28.87313333352407</c:v>
                </c:pt>
                <c:pt idx="1701">
                  <c:v>28.889983328183494</c:v>
                </c:pt>
                <c:pt idx="1702">
                  <c:v>28.907649993896484</c:v>
                </c:pt>
                <c:pt idx="1703">
                  <c:v>28.924499996503194</c:v>
                </c:pt>
                <c:pt idx="1704">
                  <c:v>28.942249997456869</c:v>
                </c:pt>
                <c:pt idx="1705">
                  <c:v>28.959100000063579</c:v>
                </c:pt>
                <c:pt idx="1706">
                  <c:v>28.976666665077211</c:v>
                </c:pt>
                <c:pt idx="1707">
                  <c:v>28.99351666768392</c:v>
                </c:pt>
                <c:pt idx="1708">
                  <c:v>29.010366662343344</c:v>
                </c:pt>
                <c:pt idx="1709">
                  <c:v>29.027216664950053</c:v>
                </c:pt>
                <c:pt idx="1710">
                  <c:v>29.044699994723</c:v>
                </c:pt>
                <c:pt idx="1711">
                  <c:v>29.061549997329713</c:v>
                </c:pt>
                <c:pt idx="1712">
                  <c:v>29.079133327802023</c:v>
                </c:pt>
                <c:pt idx="1713">
                  <c:v>29.095983330408732</c:v>
                </c:pt>
                <c:pt idx="1714">
                  <c:v>29.112833333015441</c:v>
                </c:pt>
                <c:pt idx="1715">
                  <c:v>29.129666662216188</c:v>
                </c:pt>
                <c:pt idx="1716">
                  <c:v>29.147299997011821</c:v>
                </c:pt>
                <c:pt idx="1717">
                  <c:v>29.16414999961853</c:v>
                </c:pt>
                <c:pt idx="1718">
                  <c:v>29.181350000699361</c:v>
                </c:pt>
                <c:pt idx="1719">
                  <c:v>29.198199995358785</c:v>
                </c:pt>
                <c:pt idx="1720">
                  <c:v>29.215049997965494</c:v>
                </c:pt>
                <c:pt idx="1721">
                  <c:v>29.231900000572203</c:v>
                </c:pt>
                <c:pt idx="1722">
                  <c:v>29.248749995231627</c:v>
                </c:pt>
                <c:pt idx="1723">
                  <c:v>29.266499996185303</c:v>
                </c:pt>
                <c:pt idx="1724">
                  <c:v>29.283349998792012</c:v>
                </c:pt>
                <c:pt idx="1725">
                  <c:v>29.301049995422364</c:v>
                </c:pt>
                <c:pt idx="1726">
                  <c:v>29.317899998029073</c:v>
                </c:pt>
                <c:pt idx="1727">
                  <c:v>29.335566663742064</c:v>
                </c:pt>
                <c:pt idx="1728">
                  <c:v>29.352416666348777</c:v>
                </c:pt>
                <c:pt idx="1729">
                  <c:v>29.369866665204366</c:v>
                </c:pt>
                <c:pt idx="1730">
                  <c:v>29.386716667811076</c:v>
                </c:pt>
                <c:pt idx="1731">
                  <c:v>29.404349994659423</c:v>
                </c:pt>
                <c:pt idx="1732">
                  <c:v>29.421183331807455</c:v>
                </c:pt>
                <c:pt idx="1733">
                  <c:v>29.43809999624888</c:v>
                </c:pt>
                <c:pt idx="1734">
                  <c:v>29.454949998855589</c:v>
                </c:pt>
                <c:pt idx="1735">
                  <c:v>29.472549994786579</c:v>
                </c:pt>
                <c:pt idx="1736">
                  <c:v>29.489399997393289</c:v>
                </c:pt>
                <c:pt idx="1737">
                  <c:v>29.506549994150799</c:v>
                </c:pt>
                <c:pt idx="1738">
                  <c:v>29.523399996757508</c:v>
                </c:pt>
                <c:pt idx="1739">
                  <c:v>29.540249999364217</c:v>
                </c:pt>
                <c:pt idx="1740">
                  <c:v>29.557099994023641</c:v>
                </c:pt>
                <c:pt idx="1741">
                  <c:v>29.574833329518636</c:v>
                </c:pt>
                <c:pt idx="1742">
                  <c:v>29.591683332125346</c:v>
                </c:pt>
                <c:pt idx="1743">
                  <c:v>29.610383327802023</c:v>
                </c:pt>
                <c:pt idx="1744">
                  <c:v>29.627249995867412</c:v>
                </c:pt>
                <c:pt idx="1745">
                  <c:v>29.644799995422364</c:v>
                </c:pt>
                <c:pt idx="1746">
                  <c:v>29.661649998029073</c:v>
                </c:pt>
                <c:pt idx="1747">
                  <c:v>29.678866664568584</c:v>
                </c:pt>
                <c:pt idx="1748">
                  <c:v>29.695716667175294</c:v>
                </c:pt>
                <c:pt idx="1749">
                  <c:v>29.713150000572206</c:v>
                </c:pt>
                <c:pt idx="1750">
                  <c:v>29.72999999523163</c:v>
                </c:pt>
                <c:pt idx="1751">
                  <c:v>29.747733330726625</c:v>
                </c:pt>
                <c:pt idx="1752">
                  <c:v>29.764583333333334</c:v>
                </c:pt>
                <c:pt idx="1753">
                  <c:v>29.78158333301544</c:v>
                </c:pt>
                <c:pt idx="1754">
                  <c:v>29.798433327674864</c:v>
                </c:pt>
                <c:pt idx="1755">
                  <c:v>29.815299995740254</c:v>
                </c:pt>
                <c:pt idx="1756">
                  <c:v>29.832933330535887</c:v>
                </c:pt>
                <c:pt idx="1757">
                  <c:v>29.8497833331426</c:v>
                </c:pt>
                <c:pt idx="1758">
                  <c:v>29.866633327802024</c:v>
                </c:pt>
                <c:pt idx="1759">
                  <c:v>29.883483330408733</c:v>
                </c:pt>
                <c:pt idx="1760">
                  <c:v>29.900333333015443</c:v>
                </c:pt>
                <c:pt idx="1761">
                  <c:v>29.918049995104472</c:v>
                </c:pt>
                <c:pt idx="1762">
                  <c:v>29.934899997711181</c:v>
                </c:pt>
                <c:pt idx="1763">
                  <c:v>29.952566663424175</c:v>
                </c:pt>
                <c:pt idx="1764">
                  <c:v>29.969416666030884</c:v>
                </c:pt>
                <c:pt idx="1765">
                  <c:v>29.987050000826518</c:v>
                </c:pt>
                <c:pt idx="1766">
                  <c:v>30.003883330027261</c:v>
                </c:pt>
                <c:pt idx="1767">
                  <c:v>30.02099999586741</c:v>
                </c:pt>
                <c:pt idx="1768">
                  <c:v>30.037849998474123</c:v>
                </c:pt>
                <c:pt idx="1769">
                  <c:v>30.054700001080832</c:v>
                </c:pt>
                <c:pt idx="1770">
                  <c:v>30.072416663169861</c:v>
                </c:pt>
                <c:pt idx="1771">
                  <c:v>30.08926666577657</c:v>
                </c:pt>
                <c:pt idx="1772">
                  <c:v>30.106966662406922</c:v>
                </c:pt>
                <c:pt idx="1773">
                  <c:v>30.123816665013631</c:v>
                </c:pt>
                <c:pt idx="1774">
                  <c:v>30.140666667620341</c:v>
                </c:pt>
                <c:pt idx="1775">
                  <c:v>30.157516662279765</c:v>
                </c:pt>
                <c:pt idx="1776">
                  <c:v>30.174366664886474</c:v>
                </c:pt>
                <c:pt idx="1777">
                  <c:v>30.191333333651226</c:v>
                </c:pt>
                <c:pt idx="1778">
                  <c:v>30.208199993769327</c:v>
                </c:pt>
                <c:pt idx="1779">
                  <c:v>30.225049996376036</c:v>
                </c:pt>
                <c:pt idx="1780">
                  <c:v>30.242816662788393</c:v>
                </c:pt>
                <c:pt idx="1781">
                  <c:v>30.259666665395102</c:v>
                </c:pt>
                <c:pt idx="1782">
                  <c:v>30.277266661326092</c:v>
                </c:pt>
                <c:pt idx="1783">
                  <c:v>30.29409999847412</c:v>
                </c:pt>
                <c:pt idx="1784">
                  <c:v>30.311016662915549</c:v>
                </c:pt>
                <c:pt idx="1785">
                  <c:v>30.327866665522258</c:v>
                </c:pt>
                <c:pt idx="1786">
                  <c:v>30.344716660181682</c:v>
                </c:pt>
                <c:pt idx="1787">
                  <c:v>30.361566662788391</c:v>
                </c:pt>
                <c:pt idx="1788">
                  <c:v>30.379266667366029</c:v>
                </c:pt>
                <c:pt idx="1789">
                  <c:v>30.396116662025452</c:v>
                </c:pt>
                <c:pt idx="1790">
                  <c:v>30.413749996821085</c:v>
                </c:pt>
                <c:pt idx="1791">
                  <c:v>30.430599999427795</c:v>
                </c:pt>
                <c:pt idx="1792">
                  <c:v>30.447449994087219</c:v>
                </c:pt>
                <c:pt idx="1793">
                  <c:v>30.464299996693928</c:v>
                </c:pt>
                <c:pt idx="1794">
                  <c:v>30.481149999300637</c:v>
                </c:pt>
                <c:pt idx="1795">
                  <c:v>30.498083329200746</c:v>
                </c:pt>
                <c:pt idx="1796">
                  <c:v>30.514933331807455</c:v>
                </c:pt>
                <c:pt idx="1797">
                  <c:v>30.531783334414165</c:v>
                </c:pt>
                <c:pt idx="1798">
                  <c:v>30.54898332754771</c:v>
                </c:pt>
                <c:pt idx="1799">
                  <c:v>30.565833330154419</c:v>
                </c:pt>
                <c:pt idx="1800">
                  <c:v>30.583483330408733</c:v>
                </c:pt>
                <c:pt idx="1801">
                  <c:v>30.600333333015442</c:v>
                </c:pt>
                <c:pt idx="1802">
                  <c:v>30.617183327674866</c:v>
                </c:pt>
                <c:pt idx="1803">
                  <c:v>30.634033330281575</c:v>
                </c:pt>
                <c:pt idx="1804">
                  <c:v>30.651799996693928</c:v>
                </c:pt>
                <c:pt idx="1805">
                  <c:v>30.668649999300637</c:v>
                </c:pt>
                <c:pt idx="1806">
                  <c:v>30.685566663742065</c:v>
                </c:pt>
                <c:pt idx="1807">
                  <c:v>30.702416666348775</c:v>
                </c:pt>
                <c:pt idx="1808">
                  <c:v>30.719283334414165</c:v>
                </c:pt>
                <c:pt idx="1809">
                  <c:v>30.737050000826518</c:v>
                </c:pt>
                <c:pt idx="1810">
                  <c:v>30.753899995485941</c:v>
                </c:pt>
                <c:pt idx="1811">
                  <c:v>30.771549995740255</c:v>
                </c:pt>
                <c:pt idx="1812">
                  <c:v>30.788416663805645</c:v>
                </c:pt>
                <c:pt idx="1813">
                  <c:v>30.805266666412354</c:v>
                </c:pt>
                <c:pt idx="1814">
                  <c:v>30.822116661071778</c:v>
                </c:pt>
                <c:pt idx="1815">
                  <c:v>30.838966663678487</c:v>
                </c:pt>
                <c:pt idx="1816">
                  <c:v>30.855816666285197</c:v>
                </c:pt>
                <c:pt idx="1817">
                  <c:v>30.873566667238872</c:v>
                </c:pt>
                <c:pt idx="1818">
                  <c:v>30.890416661898296</c:v>
                </c:pt>
                <c:pt idx="1819">
                  <c:v>30.907349999745687</c:v>
                </c:pt>
                <c:pt idx="1820">
                  <c:v>30.924199994405111</c:v>
                </c:pt>
                <c:pt idx="1821">
                  <c:v>30.941583331425985</c:v>
                </c:pt>
                <c:pt idx="1822">
                  <c:v>30.958433334032694</c:v>
                </c:pt>
                <c:pt idx="1823">
                  <c:v>30.976016664505003</c:v>
                </c:pt>
                <c:pt idx="1824">
                  <c:v>30.992866667111716</c:v>
                </c:pt>
                <c:pt idx="1825">
                  <c:v>31.009850001335145</c:v>
                </c:pt>
                <c:pt idx="1826">
                  <c:v>31.026699995994569</c:v>
                </c:pt>
                <c:pt idx="1827">
                  <c:v>31.043566664059956</c:v>
                </c:pt>
                <c:pt idx="1828">
                  <c:v>31.061349995930989</c:v>
                </c:pt>
                <c:pt idx="1829">
                  <c:v>31.078216663996379</c:v>
                </c:pt>
                <c:pt idx="1830">
                  <c:v>31.095066666603088</c:v>
                </c:pt>
                <c:pt idx="1831">
                  <c:v>31.111916661262512</c:v>
                </c:pt>
                <c:pt idx="1832">
                  <c:v>31.129499999682107</c:v>
                </c:pt>
                <c:pt idx="1833">
                  <c:v>31.146349994341531</c:v>
                </c:pt>
                <c:pt idx="1834">
                  <c:v>31.163183331489563</c:v>
                </c:pt>
                <c:pt idx="1835">
                  <c:v>31.180033334096272</c:v>
                </c:pt>
                <c:pt idx="1836">
                  <c:v>31.197816665967306</c:v>
                </c:pt>
                <c:pt idx="1837">
                  <c:v>31.21466666062673</c:v>
                </c:pt>
                <c:pt idx="1838">
                  <c:v>31.231849996248879</c:v>
                </c:pt>
                <c:pt idx="1839">
                  <c:v>31.248699998855592</c:v>
                </c:pt>
                <c:pt idx="1840">
                  <c:v>31.266116666793824</c:v>
                </c:pt>
                <c:pt idx="1841">
                  <c:v>31.282966661453248</c:v>
                </c:pt>
                <c:pt idx="1842">
                  <c:v>31.300366663932799</c:v>
                </c:pt>
                <c:pt idx="1843">
                  <c:v>31.317216666539512</c:v>
                </c:pt>
                <c:pt idx="1844">
                  <c:v>31.334833327929179</c:v>
                </c:pt>
                <c:pt idx="1845">
                  <c:v>31.351683330535888</c:v>
                </c:pt>
                <c:pt idx="1846">
                  <c:v>31.368599994977316</c:v>
                </c:pt>
                <c:pt idx="1847">
                  <c:v>31.385449997584026</c:v>
                </c:pt>
                <c:pt idx="1848">
                  <c:v>31.402300000190735</c:v>
                </c:pt>
                <c:pt idx="1849">
                  <c:v>31.420050001144411</c:v>
                </c:pt>
                <c:pt idx="1850">
                  <c:v>31.436899995803834</c:v>
                </c:pt>
                <c:pt idx="1851">
                  <c:v>31.454549996058145</c:v>
                </c:pt>
                <c:pt idx="1852">
                  <c:v>31.471399998664857</c:v>
                </c:pt>
                <c:pt idx="1853">
                  <c:v>31.488999994595847</c:v>
                </c:pt>
                <c:pt idx="1854">
                  <c:v>31.505849997202557</c:v>
                </c:pt>
                <c:pt idx="1855">
                  <c:v>31.522800000508628</c:v>
                </c:pt>
                <c:pt idx="1856">
                  <c:v>31.539649995168052</c:v>
                </c:pt>
                <c:pt idx="1857">
                  <c:v>31.556499997774761</c:v>
                </c:pt>
                <c:pt idx="1858">
                  <c:v>31.574149998029075</c:v>
                </c:pt>
                <c:pt idx="1859">
                  <c:v>31.591000000635784</c:v>
                </c:pt>
                <c:pt idx="1860">
                  <c:v>31.608366664250692</c:v>
                </c:pt>
                <c:pt idx="1861">
                  <c:v>31.625216666857401</c:v>
                </c:pt>
                <c:pt idx="1862">
                  <c:v>31.642516660690308</c:v>
                </c:pt>
                <c:pt idx="1863">
                  <c:v>31.659383328755698</c:v>
                </c:pt>
                <c:pt idx="1864">
                  <c:v>31.676916662851969</c:v>
                </c:pt>
                <c:pt idx="1865">
                  <c:v>31.693766665458678</c:v>
                </c:pt>
                <c:pt idx="1866">
                  <c:v>31.710933327674866</c:v>
                </c:pt>
                <c:pt idx="1867">
                  <c:v>31.727783330281575</c:v>
                </c:pt>
                <c:pt idx="1868">
                  <c:v>31.744616667429607</c:v>
                </c:pt>
                <c:pt idx="1869">
                  <c:v>31.761466662089031</c:v>
                </c:pt>
                <c:pt idx="1870">
                  <c:v>31.77831666469574</c:v>
                </c:pt>
                <c:pt idx="1871">
                  <c:v>31.795349995295208</c:v>
                </c:pt>
                <c:pt idx="1872">
                  <c:v>31.812199997901917</c:v>
                </c:pt>
                <c:pt idx="1873">
                  <c:v>31.829050000508627</c:v>
                </c:pt>
                <c:pt idx="1874">
                  <c:v>31.84589999516805</c:v>
                </c:pt>
                <c:pt idx="1875">
                  <c:v>31.863566660881041</c:v>
                </c:pt>
                <c:pt idx="1876">
                  <c:v>31.880416663487754</c:v>
                </c:pt>
                <c:pt idx="1877">
                  <c:v>31.897883327802024</c:v>
                </c:pt>
                <c:pt idx="1878">
                  <c:v>31.914733330408733</c:v>
                </c:pt>
                <c:pt idx="1879">
                  <c:v>31.932149998346965</c:v>
                </c:pt>
                <c:pt idx="1880">
                  <c:v>31.949016666412355</c:v>
                </c:pt>
                <c:pt idx="1881">
                  <c:v>31.965866661071779</c:v>
                </c:pt>
                <c:pt idx="1882">
                  <c:v>31.982716663678488</c:v>
                </c:pt>
                <c:pt idx="1883">
                  <c:v>31.999566666285197</c:v>
                </c:pt>
                <c:pt idx="1884">
                  <c:v>32.017183327674864</c:v>
                </c:pt>
                <c:pt idx="1885">
                  <c:v>32.034016664822893</c:v>
                </c:pt>
                <c:pt idx="1886">
                  <c:v>32.050866667429609</c:v>
                </c:pt>
                <c:pt idx="1887">
                  <c:v>32.067716662089033</c:v>
                </c:pt>
                <c:pt idx="1888">
                  <c:v>32.085300000508624</c:v>
                </c:pt>
                <c:pt idx="1889">
                  <c:v>32.102149995168048</c:v>
                </c:pt>
                <c:pt idx="1890">
                  <c:v>32.119583328564964</c:v>
                </c:pt>
                <c:pt idx="1891">
                  <c:v>32.136433331171673</c:v>
                </c:pt>
                <c:pt idx="1892">
                  <c:v>32.153283333778383</c:v>
                </c:pt>
                <c:pt idx="1893">
                  <c:v>32.170133328437807</c:v>
                </c:pt>
                <c:pt idx="1894">
                  <c:v>32.187849998474121</c:v>
                </c:pt>
                <c:pt idx="1895">
                  <c:v>32.204716666539511</c:v>
                </c:pt>
                <c:pt idx="1896">
                  <c:v>32.221966663996376</c:v>
                </c:pt>
                <c:pt idx="1897">
                  <c:v>32.238849997520447</c:v>
                </c:pt>
                <c:pt idx="1898">
                  <c:v>32.255849997202553</c:v>
                </c:pt>
                <c:pt idx="1899">
                  <c:v>32.272699999809262</c:v>
                </c:pt>
                <c:pt idx="1900">
                  <c:v>32.289549994468686</c:v>
                </c:pt>
                <c:pt idx="1901">
                  <c:v>32.306399997075395</c:v>
                </c:pt>
                <c:pt idx="1902">
                  <c:v>32.324049997329709</c:v>
                </c:pt>
                <c:pt idx="1903">
                  <c:v>32.340883334477745</c:v>
                </c:pt>
                <c:pt idx="1904">
                  <c:v>32.358483330408731</c:v>
                </c:pt>
                <c:pt idx="1905">
                  <c:v>32.37533333301544</c:v>
                </c:pt>
                <c:pt idx="1906">
                  <c:v>32.392299993832907</c:v>
                </c:pt>
                <c:pt idx="1907">
                  <c:v>32.409166661898297</c:v>
                </c:pt>
                <c:pt idx="1908">
                  <c:v>32.426016664505006</c:v>
                </c:pt>
                <c:pt idx="1909">
                  <c:v>32.442866667111716</c:v>
                </c:pt>
                <c:pt idx="1910">
                  <c:v>32.46053333282471</c:v>
                </c:pt>
                <c:pt idx="1911">
                  <c:v>32.477383327484134</c:v>
                </c:pt>
                <c:pt idx="1912">
                  <c:v>32.494883330663043</c:v>
                </c:pt>
                <c:pt idx="1913">
                  <c:v>32.511983331044512</c:v>
                </c:pt>
                <c:pt idx="1914">
                  <c:v>32.529733331998187</c:v>
                </c:pt>
                <c:pt idx="1915">
                  <c:v>32.546583334604897</c:v>
                </c:pt>
                <c:pt idx="1916">
                  <c:v>32.564266665776572</c:v>
                </c:pt>
                <c:pt idx="1917">
                  <c:v>32.581116660435995</c:v>
                </c:pt>
                <c:pt idx="1918">
                  <c:v>32.598749995231628</c:v>
                </c:pt>
                <c:pt idx="1919">
                  <c:v>32.615599997838338</c:v>
                </c:pt>
                <c:pt idx="1920">
                  <c:v>32.632433327039081</c:v>
                </c:pt>
                <c:pt idx="1921">
                  <c:v>32.64928332964579</c:v>
                </c:pt>
                <c:pt idx="1922">
                  <c:v>32.667033330599466</c:v>
                </c:pt>
                <c:pt idx="1923">
                  <c:v>32.683883333206175</c:v>
                </c:pt>
                <c:pt idx="1924">
                  <c:v>32.701333332061765</c:v>
                </c:pt>
                <c:pt idx="1925">
                  <c:v>32.718183334668474</c:v>
                </c:pt>
                <c:pt idx="1926">
                  <c:v>32.735783330599467</c:v>
                </c:pt>
                <c:pt idx="1927">
                  <c:v>32.752633333206177</c:v>
                </c:pt>
                <c:pt idx="1928">
                  <c:v>32.769483327865601</c:v>
                </c:pt>
                <c:pt idx="1929">
                  <c:v>32.78633333047231</c:v>
                </c:pt>
                <c:pt idx="1930">
                  <c:v>32.803333330154416</c:v>
                </c:pt>
                <c:pt idx="1931">
                  <c:v>32.820199998219806</c:v>
                </c:pt>
                <c:pt idx="1932">
                  <c:v>32.837816667556766</c:v>
                </c:pt>
                <c:pt idx="1933">
                  <c:v>32.854666662216189</c:v>
                </c:pt>
                <c:pt idx="1934">
                  <c:v>32.872233327229814</c:v>
                </c:pt>
                <c:pt idx="1935">
                  <c:v>32.889083329836531</c:v>
                </c:pt>
                <c:pt idx="1936">
                  <c:v>32.906483332316078</c:v>
                </c:pt>
                <c:pt idx="1937">
                  <c:v>32.923316661516829</c:v>
                </c:pt>
                <c:pt idx="1938">
                  <c:v>32.941016666094463</c:v>
                </c:pt>
                <c:pt idx="1939">
                  <c:v>32.957866660753886</c:v>
                </c:pt>
                <c:pt idx="1940">
                  <c:v>32.975383329391477</c:v>
                </c:pt>
                <c:pt idx="1941">
                  <c:v>32.992233331998186</c:v>
                </c:pt>
                <c:pt idx="1942">
                  <c:v>33.00989999771118</c:v>
                </c:pt>
                <c:pt idx="1943">
                  <c:v>33.02675000031789</c:v>
                </c:pt>
                <c:pt idx="1944">
                  <c:v>33.043983332316081</c:v>
                </c:pt>
                <c:pt idx="1945">
                  <c:v>33.060833326975505</c:v>
                </c:pt>
                <c:pt idx="1946">
                  <c:v>33.078583327929181</c:v>
                </c:pt>
                <c:pt idx="1947">
                  <c:v>33.09543333053589</c:v>
                </c:pt>
                <c:pt idx="1948">
                  <c:v>33.112700001398721</c:v>
                </c:pt>
                <c:pt idx="1949">
                  <c:v>33.129549996058145</c:v>
                </c:pt>
                <c:pt idx="1950">
                  <c:v>33.147333327929182</c:v>
                </c:pt>
                <c:pt idx="1951">
                  <c:v>33.164183330535892</c:v>
                </c:pt>
                <c:pt idx="1952">
                  <c:v>33.181749995549517</c:v>
                </c:pt>
                <c:pt idx="1953">
                  <c:v>33.198599998156233</c:v>
                </c:pt>
                <c:pt idx="1954">
                  <c:v>33.215450000762942</c:v>
                </c:pt>
                <c:pt idx="1955">
                  <c:v>33.232299995422366</c:v>
                </c:pt>
                <c:pt idx="1956">
                  <c:v>33.249149998029075</c:v>
                </c:pt>
                <c:pt idx="1957">
                  <c:v>33.266783332824708</c:v>
                </c:pt>
                <c:pt idx="1958">
                  <c:v>33.283633327484132</c:v>
                </c:pt>
                <c:pt idx="1959">
                  <c:v>33.300483330090842</c:v>
                </c:pt>
                <c:pt idx="1960">
                  <c:v>33.317349998156232</c:v>
                </c:pt>
                <c:pt idx="1961">
                  <c:v>33.334200000762941</c:v>
                </c:pt>
                <c:pt idx="1962">
                  <c:v>33.351049995422365</c:v>
                </c:pt>
                <c:pt idx="1963">
                  <c:v>33.367899998029074</c:v>
                </c:pt>
                <c:pt idx="1964">
                  <c:v>33.384750000635783</c:v>
                </c:pt>
                <c:pt idx="1965">
                  <c:v>33.401599995295207</c:v>
                </c:pt>
                <c:pt idx="1966">
                  <c:v>33.418466663360597</c:v>
                </c:pt>
                <c:pt idx="1967">
                  <c:v>33.435316665967306</c:v>
                </c:pt>
                <c:pt idx="1968">
                  <c:v>33.452983331680301</c:v>
                </c:pt>
                <c:pt idx="1969">
                  <c:v>33.46983333428701</c:v>
                </c:pt>
                <c:pt idx="1970">
                  <c:v>33.487316664059954</c:v>
                </c:pt>
                <c:pt idx="1971">
                  <c:v>33.504150001207989</c:v>
                </c:pt>
                <c:pt idx="1972">
                  <c:v>33.521799993515017</c:v>
                </c:pt>
                <c:pt idx="1973">
                  <c:v>33.538649996121727</c:v>
                </c:pt>
                <c:pt idx="1974">
                  <c:v>33.555733331044515</c:v>
                </c:pt>
                <c:pt idx="1975">
                  <c:v>33.572583333651224</c:v>
                </c:pt>
                <c:pt idx="1976">
                  <c:v>33.589449993769328</c:v>
                </c:pt>
                <c:pt idx="1977">
                  <c:v>33.607166663805643</c:v>
                </c:pt>
                <c:pt idx="1978">
                  <c:v>33.624016666412352</c:v>
                </c:pt>
                <c:pt idx="1979">
                  <c:v>33.641666666666666</c:v>
                </c:pt>
                <c:pt idx="1980">
                  <c:v>33.65851666132609</c:v>
                </c:pt>
                <c:pt idx="1981">
                  <c:v>33.675383329391479</c:v>
                </c:pt>
                <c:pt idx="1982">
                  <c:v>33.692249997456869</c:v>
                </c:pt>
                <c:pt idx="1983">
                  <c:v>33.709116665522259</c:v>
                </c:pt>
                <c:pt idx="1984">
                  <c:v>33.726099999745685</c:v>
                </c:pt>
                <c:pt idx="1985">
                  <c:v>33.742966667811075</c:v>
                </c:pt>
                <c:pt idx="1986">
                  <c:v>33.759850001335145</c:v>
                </c:pt>
                <c:pt idx="1987">
                  <c:v>33.776699995994569</c:v>
                </c:pt>
                <c:pt idx="1988">
                  <c:v>33.79395000139872</c:v>
                </c:pt>
                <c:pt idx="1989">
                  <c:v>33.810799996058144</c:v>
                </c:pt>
                <c:pt idx="1990">
                  <c:v>33.828149994214378</c:v>
                </c:pt>
                <c:pt idx="1991">
                  <c:v>33.844999996821088</c:v>
                </c:pt>
                <c:pt idx="1992">
                  <c:v>33.862233328819272</c:v>
                </c:pt>
                <c:pt idx="1993">
                  <c:v>33.879116662343343</c:v>
                </c:pt>
                <c:pt idx="1994">
                  <c:v>33.896799993515017</c:v>
                </c:pt>
                <c:pt idx="1995">
                  <c:v>33.913649996121727</c:v>
                </c:pt>
                <c:pt idx="1996">
                  <c:v>33.93129999637604</c:v>
                </c:pt>
                <c:pt idx="1997">
                  <c:v>33.94814999898275</c:v>
                </c:pt>
                <c:pt idx="1998">
                  <c:v>33.965549993515012</c:v>
                </c:pt>
                <c:pt idx="1999">
                  <c:v>33.982399996121721</c:v>
                </c:pt>
                <c:pt idx="2000">
                  <c:v>33.999349999427793</c:v>
                </c:pt>
                <c:pt idx="2001">
                  <c:v>34.016199994087216</c:v>
                </c:pt>
                <c:pt idx="2002">
                  <c:v>34.033049996693926</c:v>
                </c:pt>
                <c:pt idx="2003">
                  <c:v>34.050750001271567</c:v>
                </c:pt>
                <c:pt idx="2004">
                  <c:v>34.067599995930991</c:v>
                </c:pt>
                <c:pt idx="2005">
                  <c:v>34.085316665967305</c:v>
                </c:pt>
                <c:pt idx="2006">
                  <c:v>34.102166660626729</c:v>
                </c:pt>
                <c:pt idx="2007">
                  <c:v>34.119749999046327</c:v>
                </c:pt>
                <c:pt idx="2008">
                  <c:v>34.136599993705751</c:v>
                </c:pt>
                <c:pt idx="2009">
                  <c:v>34.15344999631246</c:v>
                </c:pt>
                <c:pt idx="2010">
                  <c:v>34.17031666437785</c:v>
                </c:pt>
                <c:pt idx="2011">
                  <c:v>34.187299998601276</c:v>
                </c:pt>
                <c:pt idx="2012">
                  <c:v>34.204150001207985</c:v>
                </c:pt>
                <c:pt idx="2013">
                  <c:v>34.220999995867409</c:v>
                </c:pt>
                <c:pt idx="2014">
                  <c:v>34.238749996821085</c:v>
                </c:pt>
                <c:pt idx="2015">
                  <c:v>34.255616664886475</c:v>
                </c:pt>
                <c:pt idx="2016">
                  <c:v>34.273283330599469</c:v>
                </c:pt>
                <c:pt idx="2017">
                  <c:v>34.290149998664859</c:v>
                </c:pt>
                <c:pt idx="2018">
                  <c:v>34.307516662279767</c:v>
                </c:pt>
                <c:pt idx="2019">
                  <c:v>34.324366664886476</c:v>
                </c:pt>
                <c:pt idx="2020">
                  <c:v>34.341233332951866</c:v>
                </c:pt>
                <c:pt idx="2021">
                  <c:v>34.35808332761129</c:v>
                </c:pt>
                <c:pt idx="2022">
                  <c:v>34.375783332188924</c:v>
                </c:pt>
                <c:pt idx="2023">
                  <c:v>34.392633326848348</c:v>
                </c:pt>
                <c:pt idx="2024">
                  <c:v>34.4095999956131</c:v>
                </c:pt>
                <c:pt idx="2025">
                  <c:v>34.426449998219809</c:v>
                </c:pt>
                <c:pt idx="2026">
                  <c:v>34.443316666285199</c:v>
                </c:pt>
                <c:pt idx="2027">
                  <c:v>34.460316665967305</c:v>
                </c:pt>
                <c:pt idx="2028">
                  <c:v>34.477166660626729</c:v>
                </c:pt>
                <c:pt idx="2029">
                  <c:v>34.494016663233438</c:v>
                </c:pt>
                <c:pt idx="2030">
                  <c:v>34.511433331171673</c:v>
                </c:pt>
                <c:pt idx="2031">
                  <c:v>34.528283333778383</c:v>
                </c:pt>
                <c:pt idx="2032">
                  <c:v>34.545833333333334</c:v>
                </c:pt>
                <c:pt idx="2033">
                  <c:v>34.562683327992758</c:v>
                </c:pt>
                <c:pt idx="2034">
                  <c:v>34.580066665013632</c:v>
                </c:pt>
                <c:pt idx="2035">
                  <c:v>34.596916667620341</c:v>
                </c:pt>
                <c:pt idx="2036">
                  <c:v>34.613766662279765</c:v>
                </c:pt>
                <c:pt idx="2037">
                  <c:v>34.630749996503191</c:v>
                </c:pt>
                <c:pt idx="2038">
                  <c:v>34.648199995358787</c:v>
                </c:pt>
                <c:pt idx="2039">
                  <c:v>34.665033332506816</c:v>
                </c:pt>
                <c:pt idx="2040">
                  <c:v>34.682483331362405</c:v>
                </c:pt>
                <c:pt idx="2041">
                  <c:v>34.699333333969115</c:v>
                </c:pt>
                <c:pt idx="2042">
                  <c:v>34.716316660245262</c:v>
                </c:pt>
                <c:pt idx="2043">
                  <c:v>34.733166662851971</c:v>
                </c:pt>
                <c:pt idx="2044">
                  <c:v>34.750033330917361</c:v>
                </c:pt>
                <c:pt idx="2045">
                  <c:v>34.766883333524071</c:v>
                </c:pt>
                <c:pt idx="2046">
                  <c:v>34.783733328183494</c:v>
                </c:pt>
                <c:pt idx="2047">
                  <c:v>34.800599996248884</c:v>
                </c:pt>
                <c:pt idx="2048">
                  <c:v>34.817549999554949</c:v>
                </c:pt>
                <c:pt idx="2049">
                  <c:v>34.834399994214372</c:v>
                </c:pt>
                <c:pt idx="2050">
                  <c:v>34.851249996821089</c:v>
                </c:pt>
                <c:pt idx="2051">
                  <c:v>34.86879999637604</c:v>
                </c:pt>
                <c:pt idx="2052">
                  <c:v>34.88564999898275</c:v>
                </c:pt>
                <c:pt idx="2053">
                  <c:v>34.902599994341536</c:v>
                </c:pt>
                <c:pt idx="2054">
                  <c:v>34.919449996948245</c:v>
                </c:pt>
                <c:pt idx="2055">
                  <c:v>34.936299999554954</c:v>
                </c:pt>
                <c:pt idx="2056">
                  <c:v>34.953983330726622</c:v>
                </c:pt>
                <c:pt idx="2057">
                  <c:v>34.970833333333331</c:v>
                </c:pt>
                <c:pt idx="2058">
                  <c:v>34.987999995549522</c:v>
                </c:pt>
                <c:pt idx="2059">
                  <c:v>35.004849998156232</c:v>
                </c:pt>
                <c:pt idx="2060">
                  <c:v>35.022449994087218</c:v>
                </c:pt>
                <c:pt idx="2061">
                  <c:v>35.039299996693927</c:v>
                </c:pt>
                <c:pt idx="2062">
                  <c:v>35.056649994850162</c:v>
                </c:pt>
                <c:pt idx="2063">
                  <c:v>35.073499997456871</c:v>
                </c:pt>
                <c:pt idx="2064">
                  <c:v>35.091149997711184</c:v>
                </c:pt>
                <c:pt idx="2065">
                  <c:v>35.108000000317894</c:v>
                </c:pt>
                <c:pt idx="2066">
                  <c:v>35.124849994977318</c:v>
                </c:pt>
                <c:pt idx="2067">
                  <c:v>35.141699997584027</c:v>
                </c:pt>
                <c:pt idx="2068">
                  <c:v>35.159349997838341</c:v>
                </c:pt>
                <c:pt idx="2069">
                  <c:v>35.17620000044505</c:v>
                </c:pt>
                <c:pt idx="2070">
                  <c:v>35.193483328819276</c:v>
                </c:pt>
                <c:pt idx="2071">
                  <c:v>35.210333331425986</c:v>
                </c:pt>
                <c:pt idx="2072">
                  <c:v>35.22773333390554</c:v>
                </c:pt>
                <c:pt idx="2073">
                  <c:v>35.244566663106283</c:v>
                </c:pt>
                <c:pt idx="2074">
                  <c:v>35.262033327420554</c:v>
                </c:pt>
                <c:pt idx="2075">
                  <c:v>35.278883330027263</c:v>
                </c:pt>
                <c:pt idx="2076">
                  <c:v>35.296166666348775</c:v>
                </c:pt>
                <c:pt idx="2077">
                  <c:v>35.313016661008199</c:v>
                </c:pt>
                <c:pt idx="2078">
                  <c:v>35.330649995803832</c:v>
                </c:pt>
                <c:pt idx="2079">
                  <c:v>35.347499998410541</c:v>
                </c:pt>
                <c:pt idx="2080">
                  <c:v>35.364699999491371</c:v>
                </c:pt>
                <c:pt idx="2081">
                  <c:v>35.381549994150795</c:v>
                </c:pt>
                <c:pt idx="2082">
                  <c:v>35.398399996757504</c:v>
                </c:pt>
                <c:pt idx="2083">
                  <c:v>35.415249999364214</c:v>
                </c:pt>
                <c:pt idx="2084">
                  <c:v>35.432099994023638</c:v>
                </c:pt>
                <c:pt idx="2085">
                  <c:v>35.449866660435994</c:v>
                </c:pt>
                <c:pt idx="2086">
                  <c:v>35.466716663042703</c:v>
                </c:pt>
                <c:pt idx="2087">
                  <c:v>35.484599995613095</c:v>
                </c:pt>
                <c:pt idx="2088">
                  <c:v>35.501449998219805</c:v>
                </c:pt>
                <c:pt idx="2089">
                  <c:v>35.518916662534075</c:v>
                </c:pt>
                <c:pt idx="2090">
                  <c:v>35.53574999968211</c:v>
                </c:pt>
                <c:pt idx="2091">
                  <c:v>35.553399999936424</c:v>
                </c:pt>
                <c:pt idx="2092">
                  <c:v>35.570249994595848</c:v>
                </c:pt>
                <c:pt idx="2093">
                  <c:v>35.587283333142601</c:v>
                </c:pt>
                <c:pt idx="2094">
                  <c:v>35.604133327802025</c:v>
                </c:pt>
                <c:pt idx="2095">
                  <c:v>35.621749997138977</c:v>
                </c:pt>
                <c:pt idx="2096">
                  <c:v>35.638616665204367</c:v>
                </c:pt>
                <c:pt idx="2097">
                  <c:v>35.655583333969119</c:v>
                </c:pt>
                <c:pt idx="2098">
                  <c:v>35.672433328628543</c:v>
                </c:pt>
                <c:pt idx="2099">
                  <c:v>35.689266665776572</c:v>
                </c:pt>
                <c:pt idx="2100">
                  <c:v>35.706099994977315</c:v>
                </c:pt>
                <c:pt idx="2101">
                  <c:v>35.723599998156232</c:v>
                </c:pt>
                <c:pt idx="2102">
                  <c:v>35.740483331680295</c:v>
                </c:pt>
                <c:pt idx="2103">
                  <c:v>35.757716663678487</c:v>
                </c:pt>
                <c:pt idx="2104">
                  <c:v>35.774583331743877</c:v>
                </c:pt>
                <c:pt idx="2105">
                  <c:v>35.791650001207991</c:v>
                </c:pt>
                <c:pt idx="2106">
                  <c:v>35.808516661326088</c:v>
                </c:pt>
                <c:pt idx="2107">
                  <c:v>35.825349998474124</c:v>
                </c:pt>
                <c:pt idx="2108">
                  <c:v>35.842200001080833</c:v>
                </c:pt>
                <c:pt idx="2109">
                  <c:v>35.859049995740257</c:v>
                </c:pt>
                <c:pt idx="2110">
                  <c:v>35.876333332061769</c:v>
                </c:pt>
                <c:pt idx="2111">
                  <c:v>35.893183334668478</c:v>
                </c:pt>
                <c:pt idx="2112">
                  <c:v>35.910033329327902</c:v>
                </c:pt>
                <c:pt idx="2113">
                  <c:v>35.926899997393292</c:v>
                </c:pt>
                <c:pt idx="2114">
                  <c:v>35.944433331489563</c:v>
                </c:pt>
                <c:pt idx="2115">
                  <c:v>35.961283334096272</c:v>
                </c:pt>
                <c:pt idx="2116">
                  <c:v>35.979016661643982</c:v>
                </c:pt>
                <c:pt idx="2117">
                  <c:v>35.995866664250691</c:v>
                </c:pt>
                <c:pt idx="2118">
                  <c:v>36.012716666857401</c:v>
                </c:pt>
                <c:pt idx="2119">
                  <c:v>36.029583326975505</c:v>
                </c:pt>
                <c:pt idx="2120">
                  <c:v>36.0473166624705</c:v>
                </c:pt>
                <c:pt idx="2121">
                  <c:v>36.064166665077209</c:v>
                </c:pt>
                <c:pt idx="2122">
                  <c:v>36.081783334414162</c:v>
                </c:pt>
                <c:pt idx="2123">
                  <c:v>36.098633329073586</c:v>
                </c:pt>
                <c:pt idx="2124">
                  <c:v>36.115799999237062</c:v>
                </c:pt>
                <c:pt idx="2125">
                  <c:v>36.132666667302452</c:v>
                </c:pt>
                <c:pt idx="2126">
                  <c:v>36.149516661961876</c:v>
                </c:pt>
                <c:pt idx="2127">
                  <c:v>36.166383330027266</c:v>
                </c:pt>
                <c:pt idx="2128">
                  <c:v>36.183749993642174</c:v>
                </c:pt>
                <c:pt idx="2129">
                  <c:v>36.200599996248883</c:v>
                </c:pt>
                <c:pt idx="2130">
                  <c:v>36.218116664886473</c:v>
                </c:pt>
                <c:pt idx="2131">
                  <c:v>36.234966667493183</c:v>
                </c:pt>
                <c:pt idx="2132">
                  <c:v>36.252549997965495</c:v>
                </c:pt>
                <c:pt idx="2133">
                  <c:v>36.269400000572205</c:v>
                </c:pt>
                <c:pt idx="2134">
                  <c:v>36.286249995231628</c:v>
                </c:pt>
                <c:pt idx="2135">
                  <c:v>36.303099997838338</c:v>
                </c:pt>
                <c:pt idx="2136">
                  <c:v>36.320099997520444</c:v>
                </c:pt>
                <c:pt idx="2137">
                  <c:v>36.336950000127153</c:v>
                </c:pt>
                <c:pt idx="2138">
                  <c:v>36.354433329900104</c:v>
                </c:pt>
                <c:pt idx="2139">
                  <c:v>36.371299997965494</c:v>
                </c:pt>
                <c:pt idx="2140">
                  <c:v>36.388716665903729</c:v>
                </c:pt>
                <c:pt idx="2141">
                  <c:v>36.405566660563153</c:v>
                </c:pt>
                <c:pt idx="2142">
                  <c:v>36.423183329900105</c:v>
                </c:pt>
                <c:pt idx="2143">
                  <c:v>36.440033332506815</c:v>
                </c:pt>
                <c:pt idx="2144">
                  <c:v>36.457733329137163</c:v>
                </c:pt>
                <c:pt idx="2145">
                  <c:v>36.474583331743879</c:v>
                </c:pt>
                <c:pt idx="2146">
                  <c:v>36.491433334350589</c:v>
                </c:pt>
                <c:pt idx="2147">
                  <c:v>36.508283329010013</c:v>
                </c:pt>
                <c:pt idx="2148">
                  <c:v>36.526016664505008</c:v>
                </c:pt>
                <c:pt idx="2149">
                  <c:v>36.542866667111717</c:v>
                </c:pt>
                <c:pt idx="2150">
                  <c:v>36.559799997011822</c:v>
                </c:pt>
                <c:pt idx="2151">
                  <c:v>36.576649999618532</c:v>
                </c:pt>
                <c:pt idx="2152">
                  <c:v>36.593499994277956</c:v>
                </c:pt>
                <c:pt idx="2153">
                  <c:v>36.611233329772951</c:v>
                </c:pt>
                <c:pt idx="2154">
                  <c:v>36.62808333237966</c:v>
                </c:pt>
                <c:pt idx="2155">
                  <c:v>36.645483326911929</c:v>
                </c:pt>
                <c:pt idx="2156">
                  <c:v>36.662333329518638</c:v>
                </c:pt>
                <c:pt idx="2157">
                  <c:v>36.679899994532271</c:v>
                </c:pt>
                <c:pt idx="2158">
                  <c:v>36.696733331680299</c:v>
                </c:pt>
                <c:pt idx="2159">
                  <c:v>36.714333327611286</c:v>
                </c:pt>
                <c:pt idx="2160">
                  <c:v>36.731183330217995</c:v>
                </c:pt>
                <c:pt idx="2161">
                  <c:v>36.748033332824704</c:v>
                </c:pt>
                <c:pt idx="2162">
                  <c:v>36.764900000890094</c:v>
                </c:pt>
                <c:pt idx="2163">
                  <c:v>36.781799999872845</c:v>
                </c:pt>
                <c:pt idx="2164">
                  <c:v>36.798666667938235</c:v>
                </c:pt>
                <c:pt idx="2165">
                  <c:v>36.816033331553143</c:v>
                </c:pt>
                <c:pt idx="2166">
                  <c:v>36.832883334159852</c:v>
                </c:pt>
                <c:pt idx="2167">
                  <c:v>36.850299994150795</c:v>
                </c:pt>
                <c:pt idx="2168">
                  <c:v>36.867149996757504</c:v>
                </c:pt>
                <c:pt idx="2169">
                  <c:v>36.883999999364214</c:v>
                </c:pt>
                <c:pt idx="2170">
                  <c:v>36.900866667429604</c:v>
                </c:pt>
                <c:pt idx="2171">
                  <c:v>36.918549998601279</c:v>
                </c:pt>
                <c:pt idx="2172">
                  <c:v>36.935416666666669</c:v>
                </c:pt>
                <c:pt idx="2173">
                  <c:v>36.952816661198931</c:v>
                </c:pt>
                <c:pt idx="2174">
                  <c:v>36.969666663805647</c:v>
                </c:pt>
                <c:pt idx="2175">
                  <c:v>36.986883330345151</c:v>
                </c:pt>
                <c:pt idx="2176">
                  <c:v>37.00373333295186</c:v>
                </c:pt>
                <c:pt idx="2177">
                  <c:v>37.021416664123535</c:v>
                </c:pt>
                <c:pt idx="2178">
                  <c:v>37.038266666730244</c:v>
                </c:pt>
                <c:pt idx="2179">
                  <c:v>37.055116661389668</c:v>
                </c:pt>
                <c:pt idx="2180">
                  <c:v>37.071966663996378</c:v>
                </c:pt>
                <c:pt idx="2181">
                  <c:v>37.089083329836527</c:v>
                </c:pt>
                <c:pt idx="2182">
                  <c:v>37.105933332443236</c:v>
                </c:pt>
                <c:pt idx="2183">
                  <c:v>37.123633329073591</c:v>
                </c:pt>
                <c:pt idx="2184">
                  <c:v>37.140483331680301</c:v>
                </c:pt>
                <c:pt idx="2185">
                  <c:v>37.157849995295209</c:v>
                </c:pt>
                <c:pt idx="2186">
                  <c:v>37.174716663360599</c:v>
                </c:pt>
                <c:pt idx="2187">
                  <c:v>37.192200001080828</c:v>
                </c:pt>
                <c:pt idx="2188">
                  <c:v>37.209049995740251</c:v>
                </c:pt>
                <c:pt idx="2189">
                  <c:v>37.225899998346968</c:v>
                </c:pt>
                <c:pt idx="2190">
                  <c:v>37.242766666412351</c:v>
                </c:pt>
                <c:pt idx="2191">
                  <c:v>37.260449997584026</c:v>
                </c:pt>
                <c:pt idx="2192">
                  <c:v>37.277300000190735</c:v>
                </c:pt>
                <c:pt idx="2193">
                  <c:v>37.294516666730246</c:v>
                </c:pt>
                <c:pt idx="2194">
                  <c:v>37.31136666138967</c:v>
                </c:pt>
                <c:pt idx="2195">
                  <c:v>37.329050000508623</c:v>
                </c:pt>
                <c:pt idx="2196">
                  <c:v>37.345899995168047</c:v>
                </c:pt>
                <c:pt idx="2197">
                  <c:v>37.363166666030885</c:v>
                </c:pt>
                <c:pt idx="2198">
                  <c:v>37.380016660690309</c:v>
                </c:pt>
                <c:pt idx="2199">
                  <c:v>37.397766661643985</c:v>
                </c:pt>
                <c:pt idx="2200">
                  <c:v>37.414616664250694</c:v>
                </c:pt>
                <c:pt idx="2201">
                  <c:v>37.431583333015439</c:v>
                </c:pt>
                <c:pt idx="2202">
                  <c:v>37.448433327674863</c:v>
                </c:pt>
                <c:pt idx="2203">
                  <c:v>37.465283330281572</c:v>
                </c:pt>
                <c:pt idx="2204">
                  <c:v>37.482599997520445</c:v>
                </c:pt>
                <c:pt idx="2205">
                  <c:v>37.499450000127155</c:v>
                </c:pt>
                <c:pt idx="2206">
                  <c:v>37.516349999109906</c:v>
                </c:pt>
                <c:pt idx="2207">
                  <c:v>37.53319999376933</c:v>
                </c:pt>
                <c:pt idx="2208">
                  <c:v>37.550783332188921</c:v>
                </c:pt>
                <c:pt idx="2209">
                  <c:v>37.567633326848345</c:v>
                </c:pt>
                <c:pt idx="2210">
                  <c:v>37.58446666399638</c:v>
                </c:pt>
                <c:pt idx="2211">
                  <c:v>37.60131666660309</c:v>
                </c:pt>
                <c:pt idx="2212">
                  <c:v>37.618166661262514</c:v>
                </c:pt>
                <c:pt idx="2213">
                  <c:v>37.635416666666664</c:v>
                </c:pt>
                <c:pt idx="2214">
                  <c:v>37.652266661326088</c:v>
                </c:pt>
                <c:pt idx="2215">
                  <c:v>37.670033327738444</c:v>
                </c:pt>
                <c:pt idx="2216">
                  <c:v>37.686883330345154</c:v>
                </c:pt>
                <c:pt idx="2217">
                  <c:v>37.704533330599467</c:v>
                </c:pt>
                <c:pt idx="2218">
                  <c:v>37.721383333206177</c:v>
                </c:pt>
                <c:pt idx="2219">
                  <c:v>37.738783327738446</c:v>
                </c:pt>
                <c:pt idx="2220">
                  <c:v>37.755633330345155</c:v>
                </c:pt>
                <c:pt idx="2221">
                  <c:v>37.773099994659425</c:v>
                </c:pt>
                <c:pt idx="2222">
                  <c:v>37.790249999364214</c:v>
                </c:pt>
                <c:pt idx="2223">
                  <c:v>37.807799998919172</c:v>
                </c:pt>
                <c:pt idx="2224">
                  <c:v>37.824649993578596</c:v>
                </c:pt>
                <c:pt idx="2225">
                  <c:v>37.841599996884661</c:v>
                </c:pt>
                <c:pt idx="2226">
                  <c:v>37.858449999491377</c:v>
                </c:pt>
                <c:pt idx="2227">
                  <c:v>37.875750001271562</c:v>
                </c:pt>
                <c:pt idx="2228">
                  <c:v>37.892599995930986</c:v>
                </c:pt>
                <c:pt idx="2229">
                  <c:v>37.909449998537703</c:v>
                </c:pt>
                <c:pt idx="2230">
                  <c:v>37.926316666603086</c:v>
                </c:pt>
                <c:pt idx="2231">
                  <c:v>37.943549998601277</c:v>
                </c:pt>
                <c:pt idx="2232">
                  <c:v>37.960400001207987</c:v>
                </c:pt>
                <c:pt idx="2233">
                  <c:v>37.977333331108092</c:v>
                </c:pt>
                <c:pt idx="2234">
                  <c:v>37.994183333714801</c:v>
                </c:pt>
                <c:pt idx="2235">
                  <c:v>38.011516666412355</c:v>
                </c:pt>
                <c:pt idx="2236">
                  <c:v>38.028366661071779</c:v>
                </c:pt>
                <c:pt idx="2237">
                  <c:v>38.045500000317894</c:v>
                </c:pt>
                <c:pt idx="2238">
                  <c:v>38.062349994977318</c:v>
                </c:pt>
                <c:pt idx="2239">
                  <c:v>38.079216663042708</c:v>
                </c:pt>
                <c:pt idx="2240">
                  <c:v>38.096866663297014</c:v>
                </c:pt>
                <c:pt idx="2241">
                  <c:v>38.113749996821085</c:v>
                </c:pt>
                <c:pt idx="2242">
                  <c:v>38.131383331616718</c:v>
                </c:pt>
                <c:pt idx="2243">
                  <c:v>38.148233334223427</c:v>
                </c:pt>
                <c:pt idx="2244">
                  <c:v>38.165883334477741</c:v>
                </c:pt>
                <c:pt idx="2245">
                  <c:v>38.182733329137164</c:v>
                </c:pt>
                <c:pt idx="2246">
                  <c:v>38.200449999173479</c:v>
                </c:pt>
                <c:pt idx="2247">
                  <c:v>38.217299993832903</c:v>
                </c:pt>
                <c:pt idx="2248">
                  <c:v>38.235033329327898</c:v>
                </c:pt>
                <c:pt idx="2249">
                  <c:v>38.251899997393288</c:v>
                </c:pt>
                <c:pt idx="2250">
                  <c:v>38.269083333015445</c:v>
                </c:pt>
                <c:pt idx="2251">
                  <c:v>38.285933327674869</c:v>
                </c:pt>
                <c:pt idx="2252">
                  <c:v>38.303633332252502</c:v>
                </c:pt>
                <c:pt idx="2253">
                  <c:v>38.320483326911926</c:v>
                </c:pt>
                <c:pt idx="2254">
                  <c:v>38.33813332716624</c:v>
                </c:pt>
                <c:pt idx="2255">
                  <c:v>38.354983329772949</c:v>
                </c:pt>
                <c:pt idx="2256">
                  <c:v>38.372466667493185</c:v>
                </c:pt>
                <c:pt idx="2257">
                  <c:v>38.389316662152609</c:v>
                </c:pt>
                <c:pt idx="2258">
                  <c:v>38.406166664759319</c:v>
                </c:pt>
                <c:pt idx="2259">
                  <c:v>38.423016667366028</c:v>
                </c:pt>
                <c:pt idx="2260">
                  <c:v>38.439866662025452</c:v>
                </c:pt>
                <c:pt idx="2261">
                  <c:v>38.456833330790204</c:v>
                </c:pt>
                <c:pt idx="2262">
                  <c:v>38.473683333396913</c:v>
                </c:pt>
                <c:pt idx="2263">
                  <c:v>38.490549993515017</c:v>
                </c:pt>
                <c:pt idx="2264">
                  <c:v>38.507949995994565</c:v>
                </c:pt>
                <c:pt idx="2265">
                  <c:v>38.524799998601274</c:v>
                </c:pt>
                <c:pt idx="2266">
                  <c:v>38.542566665013631</c:v>
                </c:pt>
                <c:pt idx="2267">
                  <c:v>38.55941666762034</c:v>
                </c:pt>
                <c:pt idx="2268">
                  <c:v>38.576966667175292</c:v>
                </c:pt>
                <c:pt idx="2269">
                  <c:v>38.593816661834715</c:v>
                </c:pt>
                <c:pt idx="2270">
                  <c:v>38.610666664441425</c:v>
                </c:pt>
                <c:pt idx="2271">
                  <c:v>38.627533332506815</c:v>
                </c:pt>
                <c:pt idx="2272">
                  <c:v>38.644783329963687</c:v>
                </c:pt>
                <c:pt idx="2273">
                  <c:v>38.66164999802907</c:v>
                </c:pt>
                <c:pt idx="2274">
                  <c:v>38.679299998283383</c:v>
                </c:pt>
                <c:pt idx="2275">
                  <c:v>38.696150000890093</c:v>
                </c:pt>
                <c:pt idx="2276">
                  <c:v>38.713766662279767</c:v>
                </c:pt>
                <c:pt idx="2277">
                  <c:v>38.730616664886476</c:v>
                </c:pt>
                <c:pt idx="2278">
                  <c:v>38.747449994087219</c:v>
                </c:pt>
                <c:pt idx="2279">
                  <c:v>38.764299996693929</c:v>
                </c:pt>
                <c:pt idx="2280">
                  <c:v>38.781616663932802</c:v>
                </c:pt>
                <c:pt idx="2281">
                  <c:v>38.798466666539511</c:v>
                </c:pt>
                <c:pt idx="2282">
                  <c:v>38.815316661198935</c:v>
                </c:pt>
                <c:pt idx="2283">
                  <c:v>38.832166663805644</c:v>
                </c:pt>
                <c:pt idx="2284">
                  <c:v>38.849849994977312</c:v>
                </c:pt>
                <c:pt idx="2285">
                  <c:v>38.866699997584028</c:v>
                </c:pt>
                <c:pt idx="2286">
                  <c:v>38.884016664822894</c:v>
                </c:pt>
                <c:pt idx="2287">
                  <c:v>38.900866667429604</c:v>
                </c:pt>
                <c:pt idx="2288">
                  <c:v>38.917716662089028</c:v>
                </c:pt>
                <c:pt idx="2289">
                  <c:v>38.934566664695737</c:v>
                </c:pt>
                <c:pt idx="2290">
                  <c:v>38.951999998092653</c:v>
                </c:pt>
                <c:pt idx="2291">
                  <c:v>38.968850000699362</c:v>
                </c:pt>
                <c:pt idx="2292">
                  <c:v>38.986133329073589</c:v>
                </c:pt>
                <c:pt idx="2293">
                  <c:v>39.002983331680298</c:v>
                </c:pt>
                <c:pt idx="2294">
                  <c:v>39.020833333333336</c:v>
                </c:pt>
                <c:pt idx="2295">
                  <c:v>39.037666662534079</c:v>
                </c:pt>
                <c:pt idx="2296">
                  <c:v>39.054516665140788</c:v>
                </c:pt>
                <c:pt idx="2297">
                  <c:v>39.071366667747498</c:v>
                </c:pt>
                <c:pt idx="2298">
                  <c:v>39.089049998919172</c:v>
                </c:pt>
                <c:pt idx="2299">
                  <c:v>39.105899993578596</c:v>
                </c:pt>
                <c:pt idx="2300">
                  <c:v>39.123316661516824</c:v>
                </c:pt>
                <c:pt idx="2301">
                  <c:v>39.140166664123534</c:v>
                </c:pt>
                <c:pt idx="2302">
                  <c:v>39.15766666730245</c:v>
                </c:pt>
                <c:pt idx="2303">
                  <c:v>39.174516661961874</c:v>
                </c:pt>
                <c:pt idx="2304">
                  <c:v>39.192016665140791</c:v>
                </c:pt>
                <c:pt idx="2305">
                  <c:v>39.2088666677475</c:v>
                </c:pt>
                <c:pt idx="2306">
                  <c:v>39.226533333460488</c:v>
                </c:pt>
                <c:pt idx="2307">
                  <c:v>39.243399993578592</c:v>
                </c:pt>
                <c:pt idx="2308">
                  <c:v>39.260549998283388</c:v>
                </c:pt>
                <c:pt idx="2309">
                  <c:v>39.277400000890097</c:v>
                </c:pt>
                <c:pt idx="2310">
                  <c:v>39.294249995549521</c:v>
                </c:pt>
                <c:pt idx="2311">
                  <c:v>39.31109999815623</c:v>
                </c:pt>
                <c:pt idx="2312">
                  <c:v>39.328799994786579</c:v>
                </c:pt>
                <c:pt idx="2313">
                  <c:v>39.345649997393288</c:v>
                </c:pt>
                <c:pt idx="2314">
                  <c:v>39.363299997647601</c:v>
                </c:pt>
                <c:pt idx="2315">
                  <c:v>39.380150000254311</c:v>
                </c:pt>
                <c:pt idx="2316">
                  <c:v>39.397683334350589</c:v>
                </c:pt>
                <c:pt idx="2317">
                  <c:v>39.414533329010013</c:v>
                </c:pt>
                <c:pt idx="2318">
                  <c:v>39.432149998346965</c:v>
                </c:pt>
                <c:pt idx="2319">
                  <c:v>39.449000000953674</c:v>
                </c:pt>
                <c:pt idx="2320">
                  <c:v>39.465849995613098</c:v>
                </c:pt>
                <c:pt idx="2321">
                  <c:v>39.482699998219807</c:v>
                </c:pt>
                <c:pt idx="2322">
                  <c:v>39.500066661834715</c:v>
                </c:pt>
                <c:pt idx="2323">
                  <c:v>39.516916664441425</c:v>
                </c:pt>
                <c:pt idx="2324">
                  <c:v>39.534266662597659</c:v>
                </c:pt>
                <c:pt idx="2325">
                  <c:v>39.551116665204368</c:v>
                </c:pt>
                <c:pt idx="2326">
                  <c:v>39.568066660563154</c:v>
                </c:pt>
                <c:pt idx="2327">
                  <c:v>39.584916663169864</c:v>
                </c:pt>
                <c:pt idx="2328">
                  <c:v>39.601766665776573</c:v>
                </c:pt>
                <c:pt idx="2329">
                  <c:v>39.619299999872844</c:v>
                </c:pt>
                <c:pt idx="2330">
                  <c:v>39.636149994532268</c:v>
                </c:pt>
                <c:pt idx="2331">
                  <c:v>39.653099997838339</c:v>
                </c:pt>
                <c:pt idx="2332">
                  <c:v>39.669950000445048</c:v>
                </c:pt>
                <c:pt idx="2333">
                  <c:v>39.686799995104472</c:v>
                </c:pt>
                <c:pt idx="2334">
                  <c:v>39.704549996058148</c:v>
                </c:pt>
                <c:pt idx="2335">
                  <c:v>39.721399998664857</c:v>
                </c:pt>
                <c:pt idx="2336">
                  <c:v>39.738299997647601</c:v>
                </c:pt>
                <c:pt idx="2337">
                  <c:v>39.755183331171672</c:v>
                </c:pt>
                <c:pt idx="2338">
                  <c:v>39.772033333778381</c:v>
                </c:pt>
                <c:pt idx="2339">
                  <c:v>39.789716664950056</c:v>
                </c:pt>
                <c:pt idx="2340">
                  <c:v>39.806566667556766</c:v>
                </c:pt>
                <c:pt idx="2341">
                  <c:v>39.824316660563149</c:v>
                </c:pt>
                <c:pt idx="2342">
                  <c:v>39.841166663169858</c:v>
                </c:pt>
                <c:pt idx="2343">
                  <c:v>39.858816663424172</c:v>
                </c:pt>
                <c:pt idx="2344">
                  <c:v>39.875666666030881</c:v>
                </c:pt>
                <c:pt idx="2345">
                  <c:v>39.892516660690305</c:v>
                </c:pt>
                <c:pt idx="2346">
                  <c:v>39.909349997838341</c:v>
                </c:pt>
                <c:pt idx="2347">
                  <c:v>39.926983332633974</c:v>
                </c:pt>
                <c:pt idx="2348">
                  <c:v>39.943833327293397</c:v>
                </c:pt>
                <c:pt idx="2349">
                  <c:v>39.960799996058149</c:v>
                </c:pt>
                <c:pt idx="2350">
                  <c:v>39.977649998664859</c:v>
                </c:pt>
                <c:pt idx="2351">
                  <c:v>39.994500001271568</c:v>
                </c:pt>
                <c:pt idx="2352">
                  <c:v>40.011916661262511</c:v>
                </c:pt>
                <c:pt idx="2353">
                  <c:v>40.02876666386922</c:v>
                </c:pt>
                <c:pt idx="2354">
                  <c:v>40.045616666475929</c:v>
                </c:pt>
                <c:pt idx="2355">
                  <c:v>40.062749997774759</c:v>
                </c:pt>
                <c:pt idx="2356">
                  <c:v>40.080449994405107</c:v>
                </c:pt>
                <c:pt idx="2357">
                  <c:v>40.097299997011824</c:v>
                </c:pt>
                <c:pt idx="2358">
                  <c:v>40.114599998792009</c:v>
                </c:pt>
                <c:pt idx="2359">
                  <c:v>40.131466666857399</c:v>
                </c:pt>
                <c:pt idx="2360">
                  <c:v>40.148399996757504</c:v>
                </c:pt>
                <c:pt idx="2361">
                  <c:v>40.165266664822894</c:v>
                </c:pt>
                <c:pt idx="2362">
                  <c:v>40.182550001144406</c:v>
                </c:pt>
                <c:pt idx="2363">
                  <c:v>40.199383330345157</c:v>
                </c:pt>
                <c:pt idx="2364">
                  <c:v>40.216550000508626</c:v>
                </c:pt>
                <c:pt idx="2365">
                  <c:v>40.23339999516805</c:v>
                </c:pt>
                <c:pt idx="2366">
                  <c:v>40.250249997774759</c:v>
                </c:pt>
                <c:pt idx="2367">
                  <c:v>40.267116665840149</c:v>
                </c:pt>
                <c:pt idx="2368">
                  <c:v>40.284783331553143</c:v>
                </c:pt>
                <c:pt idx="2369">
                  <c:v>40.301633334159852</c:v>
                </c:pt>
                <c:pt idx="2370">
                  <c:v>40.319016663233441</c:v>
                </c:pt>
                <c:pt idx="2371">
                  <c:v>40.33586666584015</c:v>
                </c:pt>
                <c:pt idx="2372">
                  <c:v>40.352716660499574</c:v>
                </c:pt>
                <c:pt idx="2373">
                  <c:v>40.369566663106283</c:v>
                </c:pt>
                <c:pt idx="2374">
                  <c:v>40.38656666278839</c:v>
                </c:pt>
                <c:pt idx="2375">
                  <c:v>40.40344999631246</c:v>
                </c:pt>
                <c:pt idx="2376">
                  <c:v>40.42029999891917</c:v>
                </c:pt>
                <c:pt idx="2377">
                  <c:v>40.437149993578593</c:v>
                </c:pt>
                <c:pt idx="2378">
                  <c:v>40.454733331998192</c:v>
                </c:pt>
                <c:pt idx="2379">
                  <c:v>40.471583334604901</c:v>
                </c:pt>
                <c:pt idx="2380">
                  <c:v>40.488416663805644</c:v>
                </c:pt>
                <c:pt idx="2381">
                  <c:v>40.505266666412354</c:v>
                </c:pt>
                <c:pt idx="2382">
                  <c:v>40.522900001207987</c:v>
                </c:pt>
                <c:pt idx="2383">
                  <c:v>40.539766661326091</c:v>
                </c:pt>
                <c:pt idx="2384">
                  <c:v>40.557333334287009</c:v>
                </c:pt>
                <c:pt idx="2385">
                  <c:v>40.574183328946432</c:v>
                </c:pt>
                <c:pt idx="2386">
                  <c:v>40.591866668065386</c:v>
                </c:pt>
                <c:pt idx="2387">
                  <c:v>40.60871666272481</c:v>
                </c:pt>
                <c:pt idx="2388">
                  <c:v>40.626283327738442</c:v>
                </c:pt>
                <c:pt idx="2389">
                  <c:v>40.643133330345151</c:v>
                </c:pt>
                <c:pt idx="2390">
                  <c:v>40.660066660245256</c:v>
                </c:pt>
                <c:pt idx="2391">
                  <c:v>40.676916662851973</c:v>
                </c:pt>
                <c:pt idx="2392">
                  <c:v>40.693850000699364</c:v>
                </c:pt>
                <c:pt idx="2393">
                  <c:v>40.710699995358787</c:v>
                </c:pt>
                <c:pt idx="2394">
                  <c:v>40.728166667620343</c:v>
                </c:pt>
                <c:pt idx="2395">
                  <c:v>40.745016662279767</c:v>
                </c:pt>
                <c:pt idx="2396">
                  <c:v>40.762466661135356</c:v>
                </c:pt>
                <c:pt idx="2397">
                  <c:v>40.779299998283385</c:v>
                </c:pt>
                <c:pt idx="2398">
                  <c:v>40.796416664123534</c:v>
                </c:pt>
                <c:pt idx="2399">
                  <c:v>40.813266666730243</c:v>
                </c:pt>
                <c:pt idx="2400">
                  <c:v>40.830899993578591</c:v>
                </c:pt>
                <c:pt idx="2401">
                  <c:v>40.8477499961853</c:v>
                </c:pt>
                <c:pt idx="2402">
                  <c:v>40.864800000190733</c:v>
                </c:pt>
                <c:pt idx="2403">
                  <c:v>40.881649994850157</c:v>
                </c:pt>
                <c:pt idx="2404">
                  <c:v>40.898499997456867</c:v>
                </c:pt>
                <c:pt idx="2405">
                  <c:v>40.915383330980937</c:v>
                </c:pt>
                <c:pt idx="2406">
                  <c:v>40.932249999046327</c:v>
                </c:pt>
                <c:pt idx="2407">
                  <c:v>40.949483331044512</c:v>
                </c:pt>
                <c:pt idx="2408">
                  <c:v>40.966333333651228</c:v>
                </c:pt>
                <c:pt idx="2409">
                  <c:v>40.983199993769325</c:v>
                </c:pt>
                <c:pt idx="2410">
                  <c:v>41.000066661834715</c:v>
                </c:pt>
                <c:pt idx="2411">
                  <c:v>41.017699996630348</c:v>
                </c:pt>
                <c:pt idx="2412">
                  <c:v>41.034549999237058</c:v>
                </c:pt>
                <c:pt idx="2413">
                  <c:v>41.051916662851973</c:v>
                </c:pt>
                <c:pt idx="2414">
                  <c:v>41.068750000000001</c:v>
                </c:pt>
                <c:pt idx="2415">
                  <c:v>41.085599994659425</c:v>
                </c:pt>
                <c:pt idx="2416">
                  <c:v>41.102483328183489</c:v>
                </c:pt>
                <c:pt idx="2417">
                  <c:v>41.119899996121724</c:v>
                </c:pt>
                <c:pt idx="2418">
                  <c:v>41.136749998728433</c:v>
                </c:pt>
                <c:pt idx="2419">
                  <c:v>41.154233328501384</c:v>
                </c:pt>
                <c:pt idx="2420">
                  <c:v>41.171083331108093</c:v>
                </c:pt>
                <c:pt idx="2421">
                  <c:v>41.188800001144408</c:v>
                </c:pt>
                <c:pt idx="2422">
                  <c:v>41.205649995803832</c:v>
                </c:pt>
                <c:pt idx="2423">
                  <c:v>41.22324999968211</c:v>
                </c:pt>
                <c:pt idx="2424">
                  <c:v>41.240233333905536</c:v>
                </c:pt>
                <c:pt idx="2425">
                  <c:v>41.257433327039081</c:v>
                </c:pt>
                <c:pt idx="2426">
                  <c:v>41.274299995104471</c:v>
                </c:pt>
                <c:pt idx="2427">
                  <c:v>41.291866668065389</c:v>
                </c:pt>
                <c:pt idx="2428">
                  <c:v>41.308716662724812</c:v>
                </c:pt>
                <c:pt idx="2429">
                  <c:v>41.326416667302446</c:v>
                </c:pt>
                <c:pt idx="2430">
                  <c:v>41.34326666196187</c:v>
                </c:pt>
                <c:pt idx="2431">
                  <c:v>41.360999997456865</c:v>
                </c:pt>
                <c:pt idx="2432">
                  <c:v>41.377850000063582</c:v>
                </c:pt>
                <c:pt idx="2433">
                  <c:v>41.395516665776569</c:v>
                </c:pt>
                <c:pt idx="2434">
                  <c:v>41.412366660435993</c:v>
                </c:pt>
                <c:pt idx="2435">
                  <c:v>41.429899994532271</c:v>
                </c:pt>
                <c:pt idx="2436">
                  <c:v>41.44674999713898</c:v>
                </c:pt>
                <c:pt idx="2437">
                  <c:v>41.464099995295207</c:v>
                </c:pt>
                <c:pt idx="2438">
                  <c:v>41.480949997901917</c:v>
                </c:pt>
                <c:pt idx="2439">
                  <c:v>41.498350000381471</c:v>
                </c:pt>
                <c:pt idx="2440">
                  <c:v>41.515199995040895</c:v>
                </c:pt>
                <c:pt idx="2441">
                  <c:v>41.532049997647604</c:v>
                </c:pt>
                <c:pt idx="2442">
                  <c:v>41.54898332754771</c:v>
                </c:pt>
                <c:pt idx="2443">
                  <c:v>41.5658499956131</c:v>
                </c:pt>
                <c:pt idx="2444">
                  <c:v>41.582699998219809</c:v>
                </c:pt>
                <c:pt idx="2445">
                  <c:v>41.600316667556761</c:v>
                </c:pt>
                <c:pt idx="2446">
                  <c:v>41.617166662216185</c:v>
                </c:pt>
                <c:pt idx="2447">
                  <c:v>41.634016664822894</c:v>
                </c:pt>
                <c:pt idx="2448">
                  <c:v>41.650849994023638</c:v>
                </c:pt>
                <c:pt idx="2449">
                  <c:v>41.668549998601279</c:v>
                </c:pt>
                <c:pt idx="2450">
                  <c:v>41.685433332125349</c:v>
                </c:pt>
                <c:pt idx="2451">
                  <c:v>41.702349996566774</c:v>
                </c:pt>
                <c:pt idx="2452">
                  <c:v>41.719216664632164</c:v>
                </c:pt>
                <c:pt idx="2453">
                  <c:v>41.736066667238873</c:v>
                </c:pt>
                <c:pt idx="2454">
                  <c:v>41.753833333651222</c:v>
                </c:pt>
                <c:pt idx="2455">
                  <c:v>41.770683328310646</c:v>
                </c:pt>
                <c:pt idx="2456">
                  <c:v>41.788183331489563</c:v>
                </c:pt>
                <c:pt idx="2457">
                  <c:v>41.805033334096272</c:v>
                </c:pt>
                <c:pt idx="2458">
                  <c:v>41.822183330853782</c:v>
                </c:pt>
                <c:pt idx="2459">
                  <c:v>41.839033333460492</c:v>
                </c:pt>
                <c:pt idx="2460">
                  <c:v>41.85641666253408</c:v>
                </c:pt>
                <c:pt idx="2461">
                  <c:v>41.87326666514079</c:v>
                </c:pt>
                <c:pt idx="2462">
                  <c:v>41.890116667747499</c:v>
                </c:pt>
                <c:pt idx="2463">
                  <c:v>41.906966662406923</c:v>
                </c:pt>
                <c:pt idx="2464">
                  <c:v>41.924199994405107</c:v>
                </c:pt>
                <c:pt idx="2465">
                  <c:v>41.941033331553143</c:v>
                </c:pt>
                <c:pt idx="2466">
                  <c:v>41.958650000890096</c:v>
                </c:pt>
                <c:pt idx="2467">
                  <c:v>41.975499995549519</c:v>
                </c:pt>
                <c:pt idx="2468">
                  <c:v>41.993216665585834</c:v>
                </c:pt>
                <c:pt idx="2469">
                  <c:v>42.010066660245258</c:v>
                </c:pt>
                <c:pt idx="2470">
                  <c:v>42.027799995740253</c:v>
                </c:pt>
                <c:pt idx="2471">
                  <c:v>42.044649998346962</c:v>
                </c:pt>
                <c:pt idx="2472">
                  <c:v>42.061500000953671</c:v>
                </c:pt>
                <c:pt idx="2473">
                  <c:v>42.078349995613095</c:v>
                </c:pt>
                <c:pt idx="2474">
                  <c:v>42.095216663678485</c:v>
                </c:pt>
                <c:pt idx="2475">
                  <c:v>42.112483334541324</c:v>
                </c:pt>
                <c:pt idx="2476">
                  <c:v>42.129333329200747</c:v>
                </c:pt>
                <c:pt idx="2477">
                  <c:v>42.14619999726613</c:v>
                </c:pt>
                <c:pt idx="2478">
                  <c:v>42.163049999872847</c:v>
                </c:pt>
                <c:pt idx="2479">
                  <c:v>42.180749996503195</c:v>
                </c:pt>
                <c:pt idx="2480">
                  <c:v>42.197599999109904</c:v>
                </c:pt>
                <c:pt idx="2481">
                  <c:v>42.215366665522261</c:v>
                </c:pt>
                <c:pt idx="2482">
                  <c:v>42.232199994723004</c:v>
                </c:pt>
                <c:pt idx="2483">
                  <c:v>42.249866660435991</c:v>
                </c:pt>
                <c:pt idx="2484">
                  <c:v>42.266716663042708</c:v>
                </c:pt>
                <c:pt idx="2485">
                  <c:v>42.284433333079022</c:v>
                </c:pt>
                <c:pt idx="2486">
                  <c:v>42.301283327738446</c:v>
                </c:pt>
                <c:pt idx="2487">
                  <c:v>42.318133330345155</c:v>
                </c:pt>
                <c:pt idx="2488">
                  <c:v>42.334983332951865</c:v>
                </c:pt>
                <c:pt idx="2489">
                  <c:v>42.351833327611288</c:v>
                </c:pt>
                <c:pt idx="2490">
                  <c:v>42.369549997647603</c:v>
                </c:pt>
                <c:pt idx="2491">
                  <c:v>42.386400000254312</c:v>
                </c:pt>
                <c:pt idx="2492">
                  <c:v>42.403299999237063</c:v>
                </c:pt>
                <c:pt idx="2493">
                  <c:v>42.420149993896487</c:v>
                </c:pt>
                <c:pt idx="2494">
                  <c:v>42.43701666196187</c:v>
                </c:pt>
                <c:pt idx="2495">
                  <c:v>42.454433329900105</c:v>
                </c:pt>
                <c:pt idx="2496">
                  <c:v>42.471283332506815</c:v>
                </c:pt>
                <c:pt idx="2497">
                  <c:v>42.488133327166238</c:v>
                </c:pt>
                <c:pt idx="2498">
                  <c:v>42.504983329772948</c:v>
                </c:pt>
                <c:pt idx="2499">
                  <c:v>42.521833332379657</c:v>
                </c:pt>
                <c:pt idx="2500">
                  <c:v>42.53883333206177</c:v>
                </c:pt>
                <c:pt idx="2501">
                  <c:v>42.55568333466848</c:v>
                </c:pt>
                <c:pt idx="2502">
                  <c:v>42.572533329327904</c:v>
                </c:pt>
                <c:pt idx="2503">
                  <c:v>42.590183329582217</c:v>
                </c:pt>
                <c:pt idx="2504">
                  <c:v>42.607033332188927</c:v>
                </c:pt>
                <c:pt idx="2505">
                  <c:v>42.624416661262515</c:v>
                </c:pt>
                <c:pt idx="2506">
                  <c:v>42.641266663869224</c:v>
                </c:pt>
                <c:pt idx="2507">
                  <c:v>42.658116666475934</c:v>
                </c:pt>
                <c:pt idx="2508">
                  <c:v>42.674966661135358</c:v>
                </c:pt>
                <c:pt idx="2509">
                  <c:v>42.692116665840146</c:v>
                </c:pt>
                <c:pt idx="2510">
                  <c:v>42.70896666049957</c:v>
                </c:pt>
                <c:pt idx="2511">
                  <c:v>42.726549998919168</c:v>
                </c:pt>
                <c:pt idx="2512">
                  <c:v>42.743416666984558</c:v>
                </c:pt>
                <c:pt idx="2513">
                  <c:v>42.760349996884663</c:v>
                </c:pt>
                <c:pt idx="2514">
                  <c:v>42.777199999491373</c:v>
                </c:pt>
                <c:pt idx="2515">
                  <c:v>42.794066667556763</c:v>
                </c:pt>
                <c:pt idx="2516">
                  <c:v>42.811816660563153</c:v>
                </c:pt>
                <c:pt idx="2517">
                  <c:v>42.828666663169862</c:v>
                </c:pt>
                <c:pt idx="2518">
                  <c:v>42.846299997965495</c:v>
                </c:pt>
                <c:pt idx="2519">
                  <c:v>42.863150000572205</c:v>
                </c:pt>
                <c:pt idx="2520">
                  <c:v>42.880283331871034</c:v>
                </c:pt>
                <c:pt idx="2521">
                  <c:v>42.897149999936424</c:v>
                </c:pt>
                <c:pt idx="2522">
                  <c:v>42.91446666717529</c:v>
                </c:pt>
                <c:pt idx="2523">
                  <c:v>42.931333327293395</c:v>
                </c:pt>
                <c:pt idx="2524">
                  <c:v>42.949033331871036</c:v>
                </c:pt>
                <c:pt idx="2525">
                  <c:v>42.965883334477745</c:v>
                </c:pt>
                <c:pt idx="2526">
                  <c:v>42.983499995867412</c:v>
                </c:pt>
                <c:pt idx="2527">
                  <c:v>43.000349998474121</c:v>
                </c:pt>
                <c:pt idx="2528">
                  <c:v>43.01720000108083</c:v>
                </c:pt>
                <c:pt idx="2529">
                  <c:v>43.034066661198935</c:v>
                </c:pt>
                <c:pt idx="2530">
                  <c:v>43.051333332061766</c:v>
                </c:pt>
                <c:pt idx="2531">
                  <c:v>43.068183334668475</c:v>
                </c:pt>
                <c:pt idx="2532">
                  <c:v>43.085033329327899</c:v>
                </c:pt>
                <c:pt idx="2533">
                  <c:v>43.101883331934609</c:v>
                </c:pt>
                <c:pt idx="2534">
                  <c:v>43.118833327293395</c:v>
                </c:pt>
                <c:pt idx="2535">
                  <c:v>43.135733334223431</c:v>
                </c:pt>
                <c:pt idx="2536">
                  <c:v>43.153149994214374</c:v>
                </c:pt>
                <c:pt idx="2537">
                  <c:v>43.170016662279764</c:v>
                </c:pt>
                <c:pt idx="2538">
                  <c:v>43.18718333244324</c:v>
                </c:pt>
                <c:pt idx="2539">
                  <c:v>43.204033327102664</c:v>
                </c:pt>
                <c:pt idx="2540">
                  <c:v>43.221333328882857</c:v>
                </c:pt>
                <c:pt idx="2541">
                  <c:v>43.238183331489566</c:v>
                </c:pt>
                <c:pt idx="2542">
                  <c:v>43.255649995803836</c:v>
                </c:pt>
                <c:pt idx="2543">
                  <c:v>43.272499998410545</c:v>
                </c:pt>
                <c:pt idx="2544">
                  <c:v>43.290249999364214</c:v>
                </c:pt>
                <c:pt idx="2545">
                  <c:v>43.307099994023638</c:v>
                </c:pt>
                <c:pt idx="2546">
                  <c:v>43.32406666278839</c:v>
                </c:pt>
                <c:pt idx="2547">
                  <c:v>43.341366664568582</c:v>
                </c:pt>
                <c:pt idx="2548">
                  <c:v>43.358749993642171</c:v>
                </c:pt>
                <c:pt idx="2549">
                  <c:v>43.37559999624888</c:v>
                </c:pt>
                <c:pt idx="2550">
                  <c:v>43.39306666056315</c:v>
                </c:pt>
                <c:pt idx="2551">
                  <c:v>43.409899997711179</c:v>
                </c:pt>
                <c:pt idx="2552">
                  <c:v>43.426750000317888</c:v>
                </c:pt>
                <c:pt idx="2553">
                  <c:v>43.443599994977312</c:v>
                </c:pt>
                <c:pt idx="2554">
                  <c:v>43.460449997584028</c:v>
                </c:pt>
                <c:pt idx="2555">
                  <c:v>43.477950000762938</c:v>
                </c:pt>
                <c:pt idx="2556">
                  <c:v>43.494799995422362</c:v>
                </c:pt>
                <c:pt idx="2557">
                  <c:v>43.512583327293399</c:v>
                </c:pt>
                <c:pt idx="2558">
                  <c:v>43.529433329900108</c:v>
                </c:pt>
                <c:pt idx="2559">
                  <c:v>43.546299997965498</c:v>
                </c:pt>
                <c:pt idx="2560">
                  <c:v>43.563150000572207</c:v>
                </c:pt>
                <c:pt idx="2561">
                  <c:v>43.580833331743875</c:v>
                </c:pt>
                <c:pt idx="2562">
                  <c:v>43.597683334350585</c:v>
                </c:pt>
                <c:pt idx="2563">
                  <c:v>43.615399996439614</c:v>
                </c:pt>
                <c:pt idx="2564">
                  <c:v>43.632249999046323</c:v>
                </c:pt>
                <c:pt idx="2565">
                  <c:v>43.649916664759317</c:v>
                </c:pt>
                <c:pt idx="2566">
                  <c:v>43.666766667366026</c:v>
                </c:pt>
                <c:pt idx="2567">
                  <c:v>43.684066661198933</c:v>
                </c:pt>
                <c:pt idx="2568">
                  <c:v>43.700899998346962</c:v>
                </c:pt>
                <c:pt idx="2569">
                  <c:v>43.718766665458681</c:v>
                </c:pt>
                <c:pt idx="2570">
                  <c:v>43.73561666806539</c:v>
                </c:pt>
                <c:pt idx="2571">
                  <c:v>43.752466662724814</c:v>
                </c:pt>
                <c:pt idx="2572">
                  <c:v>43.769333330790204</c:v>
                </c:pt>
                <c:pt idx="2573">
                  <c:v>43.786299999554949</c:v>
                </c:pt>
                <c:pt idx="2574">
                  <c:v>43.803149994214372</c:v>
                </c:pt>
                <c:pt idx="2575">
                  <c:v>43.820016662279762</c:v>
                </c:pt>
                <c:pt idx="2576">
                  <c:v>43.837683327992757</c:v>
                </c:pt>
                <c:pt idx="2577">
                  <c:v>43.854533330599466</c:v>
                </c:pt>
                <c:pt idx="2578">
                  <c:v>43.871783328056338</c:v>
                </c:pt>
                <c:pt idx="2579">
                  <c:v>43.888633330663048</c:v>
                </c:pt>
                <c:pt idx="2580">
                  <c:v>43.906316661834715</c:v>
                </c:pt>
                <c:pt idx="2581">
                  <c:v>43.923166664441425</c:v>
                </c:pt>
                <c:pt idx="2582">
                  <c:v>43.940350000063582</c:v>
                </c:pt>
                <c:pt idx="2583">
                  <c:v>43.957216660181679</c:v>
                </c:pt>
                <c:pt idx="2584">
                  <c:v>43.974816664059958</c:v>
                </c:pt>
                <c:pt idx="2585">
                  <c:v>43.991650001207987</c:v>
                </c:pt>
                <c:pt idx="2586">
                  <c:v>44.008599996566772</c:v>
                </c:pt>
                <c:pt idx="2587">
                  <c:v>44.025449999173482</c:v>
                </c:pt>
                <c:pt idx="2588">
                  <c:v>44.042299993832906</c:v>
                </c:pt>
                <c:pt idx="2589">
                  <c:v>44.059966667493185</c:v>
                </c:pt>
                <c:pt idx="2590">
                  <c:v>44.076816662152609</c:v>
                </c:pt>
                <c:pt idx="2591">
                  <c:v>44.094183333714803</c:v>
                </c:pt>
                <c:pt idx="2592">
                  <c:v>44.111049993832907</c:v>
                </c:pt>
                <c:pt idx="2593">
                  <c:v>44.12839999993642</c:v>
                </c:pt>
                <c:pt idx="2594">
                  <c:v>44.14526666800181</c:v>
                </c:pt>
                <c:pt idx="2595">
                  <c:v>44.16273333231608</c:v>
                </c:pt>
                <c:pt idx="2596">
                  <c:v>44.179583326975504</c:v>
                </c:pt>
                <c:pt idx="2597">
                  <c:v>44.196949998537697</c:v>
                </c:pt>
                <c:pt idx="2598">
                  <c:v>44.213800001144406</c:v>
                </c:pt>
                <c:pt idx="2599">
                  <c:v>44.23064999580383</c:v>
                </c:pt>
                <c:pt idx="2600">
                  <c:v>44.247499998410539</c:v>
                </c:pt>
                <c:pt idx="2601">
                  <c:v>44.264350001017256</c:v>
                </c:pt>
                <c:pt idx="2602">
                  <c:v>44.281949996948242</c:v>
                </c:pt>
                <c:pt idx="2603">
                  <c:v>44.298799999554952</c:v>
                </c:pt>
                <c:pt idx="2604">
                  <c:v>44.315649994214375</c:v>
                </c:pt>
                <c:pt idx="2605">
                  <c:v>44.332499996821085</c:v>
                </c:pt>
                <c:pt idx="2606">
                  <c:v>44.350166662534079</c:v>
                </c:pt>
                <c:pt idx="2607">
                  <c:v>44.367016665140788</c:v>
                </c:pt>
                <c:pt idx="2608">
                  <c:v>44.384716661771137</c:v>
                </c:pt>
                <c:pt idx="2609">
                  <c:v>44.401566664377846</c:v>
                </c:pt>
                <c:pt idx="2610">
                  <c:v>44.419283334414168</c:v>
                </c:pt>
                <c:pt idx="2611">
                  <c:v>44.436133329073591</c:v>
                </c:pt>
                <c:pt idx="2612">
                  <c:v>44.452983331680301</c:v>
                </c:pt>
                <c:pt idx="2613">
                  <c:v>44.46983333428701</c:v>
                </c:pt>
                <c:pt idx="2614">
                  <c:v>44.486699994405107</c:v>
                </c:pt>
                <c:pt idx="2615">
                  <c:v>44.504366668065387</c:v>
                </c:pt>
                <c:pt idx="2616">
                  <c:v>44.521216662724811</c:v>
                </c:pt>
                <c:pt idx="2617">
                  <c:v>44.538916667302452</c:v>
                </c:pt>
                <c:pt idx="2618">
                  <c:v>44.555766661961876</c:v>
                </c:pt>
                <c:pt idx="2619">
                  <c:v>44.573316661516827</c:v>
                </c:pt>
                <c:pt idx="2620">
                  <c:v>44.590166664123537</c:v>
                </c:pt>
                <c:pt idx="2621">
                  <c:v>44.607450000445048</c:v>
                </c:pt>
                <c:pt idx="2622">
                  <c:v>44.624299995104472</c:v>
                </c:pt>
                <c:pt idx="2623">
                  <c:v>44.641149997711182</c:v>
                </c:pt>
                <c:pt idx="2624">
                  <c:v>44.658000000317891</c:v>
                </c:pt>
                <c:pt idx="2625">
                  <c:v>44.675166662534075</c:v>
                </c:pt>
                <c:pt idx="2626">
                  <c:v>44.692016665140791</c:v>
                </c:pt>
                <c:pt idx="2627">
                  <c:v>44.709483329455061</c:v>
                </c:pt>
                <c:pt idx="2628">
                  <c:v>44.72633333206177</c:v>
                </c:pt>
                <c:pt idx="2629">
                  <c:v>44.743733334541318</c:v>
                </c:pt>
                <c:pt idx="2630">
                  <c:v>44.760583329200742</c:v>
                </c:pt>
                <c:pt idx="2631">
                  <c:v>44.778266660372417</c:v>
                </c:pt>
                <c:pt idx="2632">
                  <c:v>44.795116662979126</c:v>
                </c:pt>
                <c:pt idx="2633">
                  <c:v>44.811983331044516</c:v>
                </c:pt>
                <c:pt idx="2634">
                  <c:v>44.828833333651225</c:v>
                </c:pt>
                <c:pt idx="2635">
                  <c:v>44.845816667874651</c:v>
                </c:pt>
                <c:pt idx="2636">
                  <c:v>44.862649997075401</c:v>
                </c:pt>
                <c:pt idx="2637">
                  <c:v>44.879600000381473</c:v>
                </c:pt>
                <c:pt idx="2638">
                  <c:v>44.896449995040896</c:v>
                </c:pt>
                <c:pt idx="2639">
                  <c:v>44.914350001017254</c:v>
                </c:pt>
                <c:pt idx="2640">
                  <c:v>44.931216661135359</c:v>
                </c:pt>
                <c:pt idx="2641">
                  <c:v>44.948733329772949</c:v>
                </c:pt>
                <c:pt idx="2642">
                  <c:v>44.965583332379659</c:v>
                </c:pt>
                <c:pt idx="2643">
                  <c:v>44.983316667874654</c:v>
                </c:pt>
                <c:pt idx="2644">
                  <c:v>45.000166662534077</c:v>
                </c:pt>
                <c:pt idx="2645">
                  <c:v>45.017650000254314</c:v>
                </c:pt>
                <c:pt idx="2646">
                  <c:v>45.034499994913737</c:v>
                </c:pt>
                <c:pt idx="2647">
                  <c:v>45.051816662152611</c:v>
                </c:pt>
                <c:pt idx="2648">
                  <c:v>45.068683330218001</c:v>
                </c:pt>
                <c:pt idx="2649">
                  <c:v>45.08553333282471</c:v>
                </c:pt>
                <c:pt idx="2650">
                  <c:v>45.102383327484134</c:v>
                </c:pt>
                <c:pt idx="2651">
                  <c:v>45.119366661707559</c:v>
                </c:pt>
                <c:pt idx="2652">
                  <c:v>45.136216664314269</c:v>
                </c:pt>
                <c:pt idx="2653">
                  <c:v>45.153049993515012</c:v>
                </c:pt>
                <c:pt idx="2654">
                  <c:v>45.170849998792015</c:v>
                </c:pt>
                <c:pt idx="2655">
                  <c:v>45.187700001398724</c:v>
                </c:pt>
                <c:pt idx="2656">
                  <c:v>45.204583326975502</c:v>
                </c:pt>
                <c:pt idx="2657">
                  <c:v>45.221433329582212</c:v>
                </c:pt>
                <c:pt idx="2658">
                  <c:v>45.238883328437808</c:v>
                </c:pt>
                <c:pt idx="2659">
                  <c:v>45.255733331044517</c:v>
                </c:pt>
                <c:pt idx="2660">
                  <c:v>45.273099994659425</c:v>
                </c:pt>
                <c:pt idx="2661">
                  <c:v>45.289949997266135</c:v>
                </c:pt>
                <c:pt idx="2662">
                  <c:v>45.307533327738447</c:v>
                </c:pt>
                <c:pt idx="2663">
                  <c:v>45.324383330345157</c:v>
                </c:pt>
                <c:pt idx="2664">
                  <c:v>45.342049996058144</c:v>
                </c:pt>
                <c:pt idx="2665">
                  <c:v>45.358916664123534</c:v>
                </c:pt>
                <c:pt idx="2666">
                  <c:v>45.376216665903726</c:v>
                </c:pt>
                <c:pt idx="2667">
                  <c:v>45.393049995104469</c:v>
                </c:pt>
                <c:pt idx="2668">
                  <c:v>45.410833326975506</c:v>
                </c:pt>
                <c:pt idx="2669">
                  <c:v>45.427699995040896</c:v>
                </c:pt>
                <c:pt idx="2670">
                  <c:v>45.44459999402364</c:v>
                </c:pt>
                <c:pt idx="2671">
                  <c:v>45.46144999663035</c:v>
                </c:pt>
                <c:pt idx="2672">
                  <c:v>45.479150001207991</c:v>
                </c:pt>
                <c:pt idx="2673">
                  <c:v>45.495999995867415</c:v>
                </c:pt>
                <c:pt idx="2674">
                  <c:v>45.513449994723004</c:v>
                </c:pt>
                <c:pt idx="2675">
                  <c:v>45.530299997329713</c:v>
                </c:pt>
                <c:pt idx="2676">
                  <c:v>45.547999993960062</c:v>
                </c:pt>
                <c:pt idx="2677">
                  <c:v>45.564849996566771</c:v>
                </c:pt>
                <c:pt idx="2678">
                  <c:v>45.582383330663042</c:v>
                </c:pt>
                <c:pt idx="2679">
                  <c:v>45.599233333269758</c:v>
                </c:pt>
                <c:pt idx="2680">
                  <c:v>45.616966660817461</c:v>
                </c:pt>
                <c:pt idx="2681">
                  <c:v>45.633816663424177</c:v>
                </c:pt>
                <c:pt idx="2682">
                  <c:v>45.651566664377846</c:v>
                </c:pt>
                <c:pt idx="2683">
                  <c:v>45.668416666984555</c:v>
                </c:pt>
                <c:pt idx="2684">
                  <c:v>45.685349996884661</c:v>
                </c:pt>
                <c:pt idx="2685">
                  <c:v>45.702199999491377</c:v>
                </c:pt>
                <c:pt idx="2686">
                  <c:v>45.719049994150801</c:v>
                </c:pt>
                <c:pt idx="2687">
                  <c:v>45.736649998029073</c:v>
                </c:pt>
                <c:pt idx="2688">
                  <c:v>45.753500000635782</c:v>
                </c:pt>
                <c:pt idx="2689">
                  <c:v>45.770349995295206</c:v>
                </c:pt>
                <c:pt idx="2690">
                  <c:v>45.787199997901915</c:v>
                </c:pt>
                <c:pt idx="2691">
                  <c:v>45.804849998156229</c:v>
                </c:pt>
                <c:pt idx="2692">
                  <c:v>45.821700000762938</c:v>
                </c:pt>
                <c:pt idx="2693">
                  <c:v>45.83893333276113</c:v>
                </c:pt>
                <c:pt idx="2694">
                  <c:v>45.855783327420554</c:v>
                </c:pt>
                <c:pt idx="2695">
                  <c:v>45.873499997456868</c:v>
                </c:pt>
                <c:pt idx="2696">
                  <c:v>45.890350000063577</c:v>
                </c:pt>
                <c:pt idx="2697">
                  <c:v>45.907833329836528</c:v>
                </c:pt>
                <c:pt idx="2698">
                  <c:v>45.924683332443237</c:v>
                </c:pt>
                <c:pt idx="2699">
                  <c:v>45.942399994532266</c:v>
                </c:pt>
                <c:pt idx="2700">
                  <c:v>45.959249997138976</c:v>
                </c:pt>
                <c:pt idx="2701">
                  <c:v>45.97696666717529</c:v>
                </c:pt>
                <c:pt idx="2702">
                  <c:v>45.993816661834714</c:v>
                </c:pt>
                <c:pt idx="2703">
                  <c:v>46.010666664441423</c:v>
                </c:pt>
                <c:pt idx="2704">
                  <c:v>46.02751666704814</c:v>
                </c:pt>
                <c:pt idx="2705">
                  <c:v>46.044366661707564</c:v>
                </c:pt>
                <c:pt idx="2706">
                  <c:v>46.061349995930989</c:v>
                </c:pt>
                <c:pt idx="2707">
                  <c:v>46.078199998537698</c:v>
                </c:pt>
                <c:pt idx="2708">
                  <c:v>46.095050001144408</c:v>
                </c:pt>
                <c:pt idx="2709">
                  <c:v>46.112749997774763</c:v>
                </c:pt>
                <c:pt idx="2710">
                  <c:v>46.129600000381473</c:v>
                </c:pt>
                <c:pt idx="2711">
                  <c:v>46.146583334604898</c:v>
                </c:pt>
                <c:pt idx="2712">
                  <c:v>46.163433329264322</c:v>
                </c:pt>
                <c:pt idx="2713">
                  <c:v>46.180283331871031</c:v>
                </c:pt>
                <c:pt idx="2714">
                  <c:v>46.197966663042706</c:v>
                </c:pt>
                <c:pt idx="2715">
                  <c:v>46.214816665649415</c:v>
                </c:pt>
                <c:pt idx="2716">
                  <c:v>46.231916666030884</c:v>
                </c:pt>
                <c:pt idx="2717">
                  <c:v>46.248766660690308</c:v>
                </c:pt>
                <c:pt idx="2718">
                  <c:v>46.266166663169862</c:v>
                </c:pt>
                <c:pt idx="2719">
                  <c:v>46.283016665776572</c:v>
                </c:pt>
                <c:pt idx="2720">
                  <c:v>46.300766666730247</c:v>
                </c:pt>
                <c:pt idx="2721">
                  <c:v>46.317616661389671</c:v>
                </c:pt>
                <c:pt idx="2722">
                  <c:v>46.335016663869219</c:v>
                </c:pt>
                <c:pt idx="2723">
                  <c:v>46.351866666475935</c:v>
                </c:pt>
                <c:pt idx="2724">
                  <c:v>46.369366661707559</c:v>
                </c:pt>
                <c:pt idx="2725">
                  <c:v>46.386216664314269</c:v>
                </c:pt>
                <c:pt idx="2726">
                  <c:v>46.403916660944624</c:v>
                </c:pt>
                <c:pt idx="2727">
                  <c:v>46.420766663551333</c:v>
                </c:pt>
                <c:pt idx="2728">
                  <c:v>46.438233327865603</c:v>
                </c:pt>
                <c:pt idx="2729">
                  <c:v>46.455083330472313</c:v>
                </c:pt>
                <c:pt idx="2730">
                  <c:v>46.4727499961853</c:v>
                </c:pt>
                <c:pt idx="2731">
                  <c:v>46.489599998792009</c:v>
                </c:pt>
                <c:pt idx="2732">
                  <c:v>46.50709999402364</c:v>
                </c:pt>
                <c:pt idx="2733">
                  <c:v>46.52396666208903</c:v>
                </c:pt>
                <c:pt idx="2734">
                  <c:v>46.54081666469574</c:v>
                </c:pt>
                <c:pt idx="2735">
                  <c:v>46.557666667302449</c:v>
                </c:pt>
                <c:pt idx="2736">
                  <c:v>46.574516661961873</c:v>
                </c:pt>
                <c:pt idx="2737">
                  <c:v>46.592083326975505</c:v>
                </c:pt>
                <c:pt idx="2738">
                  <c:v>46.608916664123534</c:v>
                </c:pt>
                <c:pt idx="2739">
                  <c:v>46.625766666730243</c:v>
                </c:pt>
                <c:pt idx="2740">
                  <c:v>46.642616661389667</c:v>
                </c:pt>
                <c:pt idx="2741">
                  <c:v>46.660233330726626</c:v>
                </c:pt>
                <c:pt idx="2742">
                  <c:v>46.677083333333336</c:v>
                </c:pt>
                <c:pt idx="2743">
                  <c:v>46.69399999777476</c:v>
                </c:pt>
                <c:pt idx="2744">
                  <c:v>46.71085000038147</c:v>
                </c:pt>
                <c:pt idx="2745">
                  <c:v>46.728399999936421</c:v>
                </c:pt>
                <c:pt idx="2746">
                  <c:v>46.745249994595845</c:v>
                </c:pt>
                <c:pt idx="2747">
                  <c:v>46.762716666857401</c:v>
                </c:pt>
                <c:pt idx="2748">
                  <c:v>46.779566661516824</c:v>
                </c:pt>
                <c:pt idx="2749">
                  <c:v>46.796883328755698</c:v>
                </c:pt>
                <c:pt idx="2750">
                  <c:v>46.813749996821088</c:v>
                </c:pt>
                <c:pt idx="2751">
                  <c:v>46.831383331616721</c:v>
                </c:pt>
                <c:pt idx="2752">
                  <c:v>46.84823333422343</c:v>
                </c:pt>
                <c:pt idx="2753">
                  <c:v>46.865833330154416</c:v>
                </c:pt>
                <c:pt idx="2754">
                  <c:v>46.882683332761125</c:v>
                </c:pt>
                <c:pt idx="2755">
                  <c:v>46.899516661961876</c:v>
                </c:pt>
                <c:pt idx="2756">
                  <c:v>46.916366664568585</c:v>
                </c:pt>
                <c:pt idx="2757">
                  <c:v>46.933983333905537</c:v>
                </c:pt>
                <c:pt idx="2758">
                  <c:v>46.950833328564961</c:v>
                </c:pt>
                <c:pt idx="2759">
                  <c:v>46.967750000953671</c:v>
                </c:pt>
                <c:pt idx="2760">
                  <c:v>46.984616661071776</c:v>
                </c:pt>
                <c:pt idx="2761">
                  <c:v>47.001466663678485</c:v>
                </c:pt>
                <c:pt idx="2762">
                  <c:v>47.018316666285195</c:v>
                </c:pt>
                <c:pt idx="2763">
                  <c:v>47.035999997456869</c:v>
                </c:pt>
                <c:pt idx="2764">
                  <c:v>47.052850000063579</c:v>
                </c:pt>
                <c:pt idx="2765">
                  <c:v>47.071466660499574</c:v>
                </c:pt>
                <c:pt idx="2766">
                  <c:v>47.088316663106283</c:v>
                </c:pt>
                <c:pt idx="2767">
                  <c:v>47.105183331171673</c:v>
                </c:pt>
                <c:pt idx="2768">
                  <c:v>47.122033333778383</c:v>
                </c:pt>
                <c:pt idx="2769">
                  <c:v>47.139733330408731</c:v>
                </c:pt>
                <c:pt idx="2770">
                  <c:v>47.15658333301544</c:v>
                </c:pt>
                <c:pt idx="2771">
                  <c:v>47.173599998156227</c:v>
                </c:pt>
                <c:pt idx="2772">
                  <c:v>47.190433327356978</c:v>
                </c:pt>
                <c:pt idx="2773">
                  <c:v>47.207283329963687</c:v>
                </c:pt>
                <c:pt idx="2774">
                  <c:v>47.224933330218001</c:v>
                </c:pt>
                <c:pt idx="2775">
                  <c:v>47.24178333282471</c:v>
                </c:pt>
                <c:pt idx="2776">
                  <c:v>47.258633327484134</c:v>
                </c:pt>
                <c:pt idx="2777">
                  <c:v>47.275483330090843</c:v>
                </c:pt>
                <c:pt idx="2778">
                  <c:v>47.292666665712993</c:v>
                </c:pt>
                <c:pt idx="2779">
                  <c:v>47.309516660372417</c:v>
                </c:pt>
                <c:pt idx="2780">
                  <c:v>47.327266661326092</c:v>
                </c:pt>
                <c:pt idx="2781">
                  <c:v>47.344116663932802</c:v>
                </c:pt>
                <c:pt idx="2782">
                  <c:v>47.361783329645796</c:v>
                </c:pt>
                <c:pt idx="2783">
                  <c:v>47.378633332252505</c:v>
                </c:pt>
                <c:pt idx="2784">
                  <c:v>47.396316663424173</c:v>
                </c:pt>
                <c:pt idx="2785">
                  <c:v>47.413166666030882</c:v>
                </c:pt>
                <c:pt idx="2786">
                  <c:v>47.430399998029074</c:v>
                </c:pt>
                <c:pt idx="2787">
                  <c:v>47.447250000635783</c:v>
                </c:pt>
                <c:pt idx="2788">
                  <c:v>47.464099995295207</c:v>
                </c:pt>
                <c:pt idx="2789">
                  <c:v>47.480933332443236</c:v>
                </c:pt>
                <c:pt idx="2790">
                  <c:v>47.49778332710266</c:v>
                </c:pt>
                <c:pt idx="2791">
                  <c:v>47.515450000762939</c:v>
                </c:pt>
                <c:pt idx="2792">
                  <c:v>47.532299995422363</c:v>
                </c:pt>
                <c:pt idx="2793">
                  <c:v>47.549516661961874</c:v>
                </c:pt>
                <c:pt idx="2794">
                  <c:v>47.566366664568584</c:v>
                </c:pt>
                <c:pt idx="2795">
                  <c:v>47.584016664822897</c:v>
                </c:pt>
                <c:pt idx="2796">
                  <c:v>47.600866667429607</c:v>
                </c:pt>
                <c:pt idx="2797">
                  <c:v>47.61771666208903</c:v>
                </c:pt>
                <c:pt idx="2798">
                  <c:v>47.63456666469574</c:v>
                </c:pt>
                <c:pt idx="2799">
                  <c:v>47.651416667302449</c:v>
                </c:pt>
                <c:pt idx="2800">
                  <c:v>47.668699995676675</c:v>
                </c:pt>
                <c:pt idx="2801">
                  <c:v>47.685566663742065</c:v>
                </c:pt>
                <c:pt idx="2802">
                  <c:v>47.702416666348775</c:v>
                </c:pt>
                <c:pt idx="2803">
                  <c:v>47.719266661008199</c:v>
                </c:pt>
                <c:pt idx="2804">
                  <c:v>47.736449996630348</c:v>
                </c:pt>
                <c:pt idx="2805">
                  <c:v>47.753299999237058</c:v>
                </c:pt>
                <c:pt idx="2806">
                  <c:v>47.770733332633974</c:v>
                </c:pt>
                <c:pt idx="2807">
                  <c:v>47.787583327293397</c:v>
                </c:pt>
                <c:pt idx="2808">
                  <c:v>47.804433329900107</c:v>
                </c:pt>
                <c:pt idx="2809">
                  <c:v>47.821283332506816</c:v>
                </c:pt>
                <c:pt idx="2810">
                  <c:v>47.83813332716624</c:v>
                </c:pt>
                <c:pt idx="2811">
                  <c:v>47.85580000082652</c:v>
                </c:pt>
                <c:pt idx="2812">
                  <c:v>47.872666660944624</c:v>
                </c:pt>
                <c:pt idx="2813">
                  <c:v>47.890216660499576</c:v>
                </c:pt>
                <c:pt idx="2814">
                  <c:v>47.907833329836528</c:v>
                </c:pt>
                <c:pt idx="2815">
                  <c:v>47.924866660435995</c:v>
                </c:pt>
                <c:pt idx="2816">
                  <c:v>47.941716663042705</c:v>
                </c:pt>
                <c:pt idx="2817">
                  <c:v>47.959116665522259</c:v>
                </c:pt>
                <c:pt idx="2818">
                  <c:v>47.975983333587649</c:v>
                </c:pt>
                <c:pt idx="2819">
                  <c:v>47.992833328247073</c:v>
                </c:pt>
                <c:pt idx="2820">
                  <c:v>48.009683330853782</c:v>
                </c:pt>
                <c:pt idx="2821">
                  <c:v>48.027316665649415</c:v>
                </c:pt>
                <c:pt idx="2822">
                  <c:v>48.044166660308839</c:v>
                </c:pt>
                <c:pt idx="2823">
                  <c:v>48.060999997456868</c:v>
                </c:pt>
                <c:pt idx="2824">
                  <c:v>48.077850000063577</c:v>
                </c:pt>
                <c:pt idx="2825">
                  <c:v>48.094699994723001</c:v>
                </c:pt>
                <c:pt idx="2826">
                  <c:v>48.112333329518634</c:v>
                </c:pt>
                <c:pt idx="2827">
                  <c:v>48.129183332125343</c:v>
                </c:pt>
                <c:pt idx="2828">
                  <c:v>48.146616665522259</c:v>
                </c:pt>
                <c:pt idx="2829">
                  <c:v>48.163483333587649</c:v>
                </c:pt>
                <c:pt idx="2830">
                  <c:v>48.180333328247073</c:v>
                </c:pt>
                <c:pt idx="2831">
                  <c:v>48.197183330853782</c:v>
                </c:pt>
                <c:pt idx="2832">
                  <c:v>48.214033333460492</c:v>
                </c:pt>
                <c:pt idx="2833">
                  <c:v>48.231749995549521</c:v>
                </c:pt>
                <c:pt idx="2834">
                  <c:v>48.24859999815623</c:v>
                </c:pt>
                <c:pt idx="2835">
                  <c:v>48.266033331553139</c:v>
                </c:pt>
                <c:pt idx="2836">
                  <c:v>48.282883334159848</c:v>
                </c:pt>
                <c:pt idx="2837">
                  <c:v>48.300149997075401</c:v>
                </c:pt>
                <c:pt idx="2838">
                  <c:v>48.31699999968211</c:v>
                </c:pt>
                <c:pt idx="2839">
                  <c:v>48.334200000762941</c:v>
                </c:pt>
                <c:pt idx="2840">
                  <c:v>48.351049995422365</c:v>
                </c:pt>
                <c:pt idx="2841">
                  <c:v>48.36878333091736</c:v>
                </c:pt>
                <c:pt idx="2842">
                  <c:v>48.385633333524069</c:v>
                </c:pt>
                <c:pt idx="2843">
                  <c:v>48.403033328056338</c:v>
                </c:pt>
                <c:pt idx="2844">
                  <c:v>48.419883330663048</c:v>
                </c:pt>
                <c:pt idx="2845">
                  <c:v>48.437433330217999</c:v>
                </c:pt>
                <c:pt idx="2846">
                  <c:v>48.454299998283389</c:v>
                </c:pt>
                <c:pt idx="2847">
                  <c:v>48.472083330154419</c:v>
                </c:pt>
                <c:pt idx="2848">
                  <c:v>48.488933332761128</c:v>
                </c:pt>
                <c:pt idx="2849">
                  <c:v>48.505800000826518</c:v>
                </c:pt>
                <c:pt idx="2850">
                  <c:v>48.522649995485942</c:v>
                </c:pt>
                <c:pt idx="2851">
                  <c:v>48.539499998092651</c:v>
                </c:pt>
                <c:pt idx="2852">
                  <c:v>48.557116667429604</c:v>
                </c:pt>
                <c:pt idx="2853">
                  <c:v>48.573966662089028</c:v>
                </c:pt>
                <c:pt idx="2854">
                  <c:v>48.592566665013628</c:v>
                </c:pt>
                <c:pt idx="2855">
                  <c:v>48.60949999491374</c:v>
                </c:pt>
                <c:pt idx="2856">
                  <c:v>48.626783331235252</c:v>
                </c:pt>
                <c:pt idx="2857">
                  <c:v>48.643616660435995</c:v>
                </c:pt>
                <c:pt idx="2858">
                  <c:v>48.661316665013629</c:v>
                </c:pt>
                <c:pt idx="2859">
                  <c:v>48.678166667620339</c:v>
                </c:pt>
                <c:pt idx="2860">
                  <c:v>48.695849998792013</c:v>
                </c:pt>
                <c:pt idx="2861">
                  <c:v>48.712700001398723</c:v>
                </c:pt>
                <c:pt idx="2862">
                  <c:v>48.730349993705751</c:v>
                </c:pt>
                <c:pt idx="2863">
                  <c:v>48.74719999631246</c:v>
                </c:pt>
                <c:pt idx="2864">
                  <c:v>48.76404999891917</c:v>
                </c:pt>
                <c:pt idx="2865">
                  <c:v>48.780899993578593</c:v>
                </c:pt>
                <c:pt idx="2866">
                  <c:v>48.797749996185303</c:v>
                </c:pt>
                <c:pt idx="2867">
                  <c:v>48.815350000063582</c:v>
                </c:pt>
                <c:pt idx="2868">
                  <c:v>48.832199994723005</c:v>
                </c:pt>
                <c:pt idx="2869">
                  <c:v>48.849066662788388</c:v>
                </c:pt>
                <c:pt idx="2870">
                  <c:v>48.865916665395098</c:v>
                </c:pt>
                <c:pt idx="2871">
                  <c:v>48.88284999529521</c:v>
                </c:pt>
                <c:pt idx="2872">
                  <c:v>48.899699997901919</c:v>
                </c:pt>
                <c:pt idx="2873">
                  <c:v>48.91674999396006</c:v>
                </c:pt>
                <c:pt idx="2874">
                  <c:v>48.934233331680296</c:v>
                </c:pt>
                <c:pt idx="2875">
                  <c:v>48.951083334287006</c:v>
                </c:pt>
                <c:pt idx="2876">
                  <c:v>48.968833327293396</c:v>
                </c:pt>
                <c:pt idx="2877">
                  <c:v>48.985666664441425</c:v>
                </c:pt>
                <c:pt idx="2878">
                  <c:v>49.002516667048134</c:v>
                </c:pt>
                <c:pt idx="2879">
                  <c:v>49.019366661707558</c:v>
                </c:pt>
                <c:pt idx="2880">
                  <c:v>49.036216664314267</c:v>
                </c:pt>
                <c:pt idx="2881">
                  <c:v>49.053683328628537</c:v>
                </c:pt>
                <c:pt idx="2882">
                  <c:v>49.070533331235247</c:v>
                </c:pt>
                <c:pt idx="2883">
                  <c:v>49.088316663106283</c:v>
                </c:pt>
                <c:pt idx="2884">
                  <c:v>49.105166665712993</c:v>
                </c:pt>
                <c:pt idx="2885">
                  <c:v>49.122016660372417</c:v>
                </c:pt>
                <c:pt idx="2886">
                  <c:v>49.138883328437807</c:v>
                </c:pt>
                <c:pt idx="2887">
                  <c:v>49.155866662661232</c:v>
                </c:pt>
                <c:pt idx="2888">
                  <c:v>49.172716665267941</c:v>
                </c:pt>
                <c:pt idx="2889">
                  <c:v>49.189566667874651</c:v>
                </c:pt>
                <c:pt idx="2890">
                  <c:v>49.207266664505006</c:v>
                </c:pt>
                <c:pt idx="2891">
                  <c:v>49.224116667111716</c:v>
                </c:pt>
                <c:pt idx="2892">
                  <c:v>49.241749993960063</c:v>
                </c:pt>
                <c:pt idx="2893">
                  <c:v>49.258633327484134</c:v>
                </c:pt>
                <c:pt idx="2894">
                  <c:v>49.275866667429604</c:v>
                </c:pt>
                <c:pt idx="2895">
                  <c:v>49.292716662089028</c:v>
                </c:pt>
                <c:pt idx="2896">
                  <c:v>49.310300000508626</c:v>
                </c:pt>
                <c:pt idx="2897">
                  <c:v>49.32714999516805</c:v>
                </c:pt>
                <c:pt idx="2898">
                  <c:v>49.344799995422363</c:v>
                </c:pt>
                <c:pt idx="2899">
                  <c:v>49.361649998029073</c:v>
                </c:pt>
                <c:pt idx="2900">
                  <c:v>49.378866664568584</c:v>
                </c:pt>
                <c:pt idx="2901">
                  <c:v>49.395733332633974</c:v>
                </c:pt>
                <c:pt idx="2902">
                  <c:v>49.412949999173485</c:v>
                </c:pt>
                <c:pt idx="2903">
                  <c:v>49.429816667238875</c:v>
                </c:pt>
                <c:pt idx="2904">
                  <c:v>49.447233327229817</c:v>
                </c:pt>
                <c:pt idx="2905">
                  <c:v>49.464083329836527</c:v>
                </c:pt>
                <c:pt idx="2906">
                  <c:v>49.481083329518633</c:v>
                </c:pt>
                <c:pt idx="2907">
                  <c:v>49.497933332125349</c:v>
                </c:pt>
                <c:pt idx="2908">
                  <c:v>49.514783334732059</c:v>
                </c:pt>
                <c:pt idx="2909">
                  <c:v>49.532499996821088</c:v>
                </c:pt>
                <c:pt idx="2910">
                  <c:v>49.549349999427797</c:v>
                </c:pt>
                <c:pt idx="2911">
                  <c:v>49.566716663042705</c:v>
                </c:pt>
                <c:pt idx="2912">
                  <c:v>49.583566665649414</c:v>
                </c:pt>
                <c:pt idx="2913">
                  <c:v>49.600416660308838</c:v>
                </c:pt>
                <c:pt idx="2914">
                  <c:v>49.617283328374228</c:v>
                </c:pt>
                <c:pt idx="2915">
                  <c:v>49.634766666094464</c:v>
                </c:pt>
                <c:pt idx="2916">
                  <c:v>49.651616660753888</c:v>
                </c:pt>
                <c:pt idx="2917">
                  <c:v>49.669349996248883</c:v>
                </c:pt>
                <c:pt idx="2918">
                  <c:v>49.686199998855592</c:v>
                </c:pt>
                <c:pt idx="2919">
                  <c:v>49.70388333002726</c:v>
                </c:pt>
                <c:pt idx="2920">
                  <c:v>49.72074999809265</c:v>
                </c:pt>
                <c:pt idx="2921">
                  <c:v>49.73821666240692</c:v>
                </c:pt>
                <c:pt idx="2922">
                  <c:v>49.75508333047231</c:v>
                </c:pt>
                <c:pt idx="2923">
                  <c:v>49.772366666793822</c:v>
                </c:pt>
                <c:pt idx="2924">
                  <c:v>49.789216661453246</c:v>
                </c:pt>
                <c:pt idx="2925">
                  <c:v>49.806066664059955</c:v>
                </c:pt>
                <c:pt idx="2926">
                  <c:v>49.822900001207991</c:v>
                </c:pt>
                <c:pt idx="2927">
                  <c:v>49.839749995867415</c:v>
                </c:pt>
                <c:pt idx="2928">
                  <c:v>49.856599998474124</c:v>
                </c:pt>
                <c:pt idx="2929">
                  <c:v>49.873450001080833</c:v>
                </c:pt>
                <c:pt idx="2930">
                  <c:v>49.890299995740257</c:v>
                </c:pt>
                <c:pt idx="2931">
                  <c:v>49.907916665077209</c:v>
                </c:pt>
                <c:pt idx="2932">
                  <c:v>49.924766667683919</c:v>
                </c:pt>
                <c:pt idx="2933">
                  <c:v>49.942200001080828</c:v>
                </c:pt>
                <c:pt idx="2934">
                  <c:v>49.959049995740251</c:v>
                </c:pt>
                <c:pt idx="2935">
                  <c:v>49.975916663805641</c:v>
                </c:pt>
                <c:pt idx="2936">
                  <c:v>49.992766666412351</c:v>
                </c:pt>
                <c:pt idx="2937">
                  <c:v>50.009633334477741</c:v>
                </c:pt>
                <c:pt idx="2938">
                  <c:v>50.027316665649415</c:v>
                </c:pt>
                <c:pt idx="2939">
                  <c:v>50.044166660308839</c:v>
                </c:pt>
                <c:pt idx="2940">
                  <c:v>50.061966665585835</c:v>
                </c:pt>
                <c:pt idx="2941">
                  <c:v>50.078816660245259</c:v>
                </c:pt>
                <c:pt idx="2942">
                  <c:v>50.096199997266133</c:v>
                </c:pt>
                <c:pt idx="2943">
                  <c:v>50.11401666800181</c:v>
                </c:pt>
                <c:pt idx="2944">
                  <c:v>50.130866662661234</c:v>
                </c:pt>
                <c:pt idx="2945">
                  <c:v>50.147716665267943</c:v>
                </c:pt>
                <c:pt idx="2946">
                  <c:v>50.165116667747498</c:v>
                </c:pt>
                <c:pt idx="2947">
                  <c:v>50.182000001271568</c:v>
                </c:pt>
                <c:pt idx="2948">
                  <c:v>50.198849995930992</c:v>
                </c:pt>
                <c:pt idx="2949">
                  <c:v>50.216399995485943</c:v>
                </c:pt>
                <c:pt idx="2950">
                  <c:v>50.233249998092653</c:v>
                </c:pt>
                <c:pt idx="2951">
                  <c:v>50.250916663805647</c:v>
                </c:pt>
                <c:pt idx="2952">
                  <c:v>50.267766666412356</c:v>
                </c:pt>
                <c:pt idx="2953">
                  <c:v>50.285466663042705</c:v>
                </c:pt>
                <c:pt idx="2954">
                  <c:v>50.302316665649414</c:v>
                </c:pt>
                <c:pt idx="2955">
                  <c:v>50.319183333714804</c:v>
                </c:pt>
                <c:pt idx="2956">
                  <c:v>50.336033328374228</c:v>
                </c:pt>
                <c:pt idx="2957">
                  <c:v>50.352899996439618</c:v>
                </c:pt>
                <c:pt idx="2958">
                  <c:v>50.369849999745689</c:v>
                </c:pt>
                <c:pt idx="2959">
                  <c:v>50.386716667811079</c:v>
                </c:pt>
                <c:pt idx="2960">
                  <c:v>50.403549997011822</c:v>
                </c:pt>
                <c:pt idx="2961">
                  <c:v>50.421333328882852</c:v>
                </c:pt>
                <c:pt idx="2962">
                  <c:v>50.438183331489562</c:v>
                </c:pt>
                <c:pt idx="2963">
                  <c:v>50.455316662788391</c:v>
                </c:pt>
                <c:pt idx="2964">
                  <c:v>50.472183330853781</c:v>
                </c:pt>
                <c:pt idx="2965">
                  <c:v>50.489766661326094</c:v>
                </c:pt>
                <c:pt idx="2966">
                  <c:v>50.506616663932803</c:v>
                </c:pt>
                <c:pt idx="2967">
                  <c:v>50.524033331871031</c:v>
                </c:pt>
                <c:pt idx="2968">
                  <c:v>50.540883334477741</c:v>
                </c:pt>
                <c:pt idx="2969">
                  <c:v>50.557733329137164</c:v>
                </c:pt>
                <c:pt idx="2970">
                  <c:v>50.574599997202554</c:v>
                </c:pt>
                <c:pt idx="2971">
                  <c:v>50.59201666514079</c:v>
                </c:pt>
                <c:pt idx="2972">
                  <c:v>50.60888333320618</c:v>
                </c:pt>
                <c:pt idx="2973">
                  <c:v>50.626099999745684</c:v>
                </c:pt>
                <c:pt idx="2974">
                  <c:v>50.642949994405107</c:v>
                </c:pt>
                <c:pt idx="2975">
                  <c:v>50.660933327674869</c:v>
                </c:pt>
                <c:pt idx="2976">
                  <c:v>50.677783330281578</c:v>
                </c:pt>
                <c:pt idx="2977">
                  <c:v>50.695449995994565</c:v>
                </c:pt>
                <c:pt idx="2978">
                  <c:v>50.712299998601274</c:v>
                </c:pt>
                <c:pt idx="2979">
                  <c:v>50.729883329073587</c:v>
                </c:pt>
                <c:pt idx="2980">
                  <c:v>50.746733331680296</c:v>
                </c:pt>
                <c:pt idx="2981">
                  <c:v>50.764449993769325</c:v>
                </c:pt>
                <c:pt idx="2982">
                  <c:v>50.781299996376035</c:v>
                </c:pt>
                <c:pt idx="2983">
                  <c:v>50.79838333129883</c:v>
                </c:pt>
                <c:pt idx="2984">
                  <c:v>50.815233333905539</c:v>
                </c:pt>
                <c:pt idx="2985">
                  <c:v>50.832083328564963</c:v>
                </c:pt>
                <c:pt idx="2986">
                  <c:v>50.848933331171672</c:v>
                </c:pt>
                <c:pt idx="2987">
                  <c:v>50.866266663869219</c:v>
                </c:pt>
                <c:pt idx="2988">
                  <c:v>50.883116666475935</c:v>
                </c:pt>
                <c:pt idx="2989">
                  <c:v>50.899983334541318</c:v>
                </c:pt>
                <c:pt idx="2990">
                  <c:v>50.916833329200742</c:v>
                </c:pt>
                <c:pt idx="2991">
                  <c:v>50.933683331807451</c:v>
                </c:pt>
                <c:pt idx="2992">
                  <c:v>50.951283327738444</c:v>
                </c:pt>
                <c:pt idx="2993">
                  <c:v>50.968133330345154</c:v>
                </c:pt>
                <c:pt idx="2994">
                  <c:v>50.984966667493183</c:v>
                </c:pt>
                <c:pt idx="2995">
                  <c:v>51.001816662152606</c:v>
                </c:pt>
                <c:pt idx="2996">
                  <c:v>51.019533332188921</c:v>
                </c:pt>
                <c:pt idx="2997">
                  <c:v>51.036383326848345</c:v>
                </c:pt>
                <c:pt idx="2998">
                  <c:v>51.053299999237062</c:v>
                </c:pt>
                <c:pt idx="2999">
                  <c:v>51.070149993896486</c:v>
                </c:pt>
                <c:pt idx="3000">
                  <c:v>51.086999996503195</c:v>
                </c:pt>
                <c:pt idx="3001">
                  <c:v>51.103849999109904</c:v>
                </c:pt>
                <c:pt idx="3002">
                  <c:v>51.120699993769328</c:v>
                </c:pt>
                <c:pt idx="3003">
                  <c:v>51.137549996376038</c:v>
                </c:pt>
                <c:pt idx="3004">
                  <c:v>51.155316662788394</c:v>
                </c:pt>
                <c:pt idx="3005">
                  <c:v>51.172166665395103</c:v>
                </c:pt>
                <c:pt idx="3006">
                  <c:v>51.189033333460493</c:v>
                </c:pt>
                <c:pt idx="3007">
                  <c:v>51.205883328119917</c:v>
                </c:pt>
                <c:pt idx="3008">
                  <c:v>51.222849996884662</c:v>
                </c:pt>
                <c:pt idx="3009">
                  <c:v>51.239699999491371</c:v>
                </c:pt>
                <c:pt idx="3010">
                  <c:v>51.256549994150795</c:v>
                </c:pt>
                <c:pt idx="3011">
                  <c:v>51.27394999663035</c:v>
                </c:pt>
                <c:pt idx="3012">
                  <c:v>51.290799999237059</c:v>
                </c:pt>
                <c:pt idx="3013">
                  <c:v>51.308166662851967</c:v>
                </c:pt>
                <c:pt idx="3014">
                  <c:v>51.325016665458676</c:v>
                </c:pt>
                <c:pt idx="3015">
                  <c:v>51.342433333396912</c:v>
                </c:pt>
                <c:pt idx="3016">
                  <c:v>51.359283328056335</c:v>
                </c:pt>
                <c:pt idx="3017">
                  <c:v>51.37668333053589</c:v>
                </c:pt>
                <c:pt idx="3018">
                  <c:v>51.393533333142599</c:v>
                </c:pt>
                <c:pt idx="3019">
                  <c:v>51.410383327802023</c:v>
                </c:pt>
                <c:pt idx="3020">
                  <c:v>51.427233330408733</c:v>
                </c:pt>
                <c:pt idx="3021">
                  <c:v>51.444083333015442</c:v>
                </c:pt>
                <c:pt idx="3022">
                  <c:v>51.460933327674866</c:v>
                </c:pt>
                <c:pt idx="3023">
                  <c:v>51.478399999936421</c:v>
                </c:pt>
                <c:pt idx="3024">
                  <c:v>51.495249994595845</c:v>
                </c:pt>
                <c:pt idx="3025">
                  <c:v>51.51266666253408</c:v>
                </c:pt>
                <c:pt idx="3026">
                  <c:v>51.52951666514079</c:v>
                </c:pt>
                <c:pt idx="3027">
                  <c:v>51.546949998537698</c:v>
                </c:pt>
                <c:pt idx="3028">
                  <c:v>51.563783327738442</c:v>
                </c:pt>
                <c:pt idx="3029">
                  <c:v>51.581183330217996</c:v>
                </c:pt>
                <c:pt idx="3030">
                  <c:v>51.598033332824706</c:v>
                </c:pt>
                <c:pt idx="3031">
                  <c:v>51.615450000762941</c:v>
                </c:pt>
                <c:pt idx="3032">
                  <c:v>51.632316660881045</c:v>
                </c:pt>
                <c:pt idx="3033">
                  <c:v>51.649533327420549</c:v>
                </c:pt>
                <c:pt idx="3034">
                  <c:v>51.666383330027266</c:v>
                </c:pt>
                <c:pt idx="3035">
                  <c:v>51.684049995740253</c:v>
                </c:pt>
                <c:pt idx="3036">
                  <c:v>51.700916663805643</c:v>
                </c:pt>
                <c:pt idx="3037">
                  <c:v>51.719266661008199</c:v>
                </c:pt>
                <c:pt idx="3038">
                  <c:v>51.736116663614908</c:v>
                </c:pt>
                <c:pt idx="3039">
                  <c:v>51.752983331680298</c:v>
                </c:pt>
                <c:pt idx="3040">
                  <c:v>51.769849999745688</c:v>
                </c:pt>
                <c:pt idx="3041">
                  <c:v>51.786849999427794</c:v>
                </c:pt>
                <c:pt idx="3042">
                  <c:v>51.803749998410545</c:v>
                </c:pt>
                <c:pt idx="3043">
                  <c:v>51.820633331934609</c:v>
                </c:pt>
                <c:pt idx="3044">
                  <c:v>51.837466661135359</c:v>
                </c:pt>
                <c:pt idx="3045">
                  <c:v>51.85504999955495</c:v>
                </c:pt>
                <c:pt idx="3046">
                  <c:v>51.871899994214374</c:v>
                </c:pt>
                <c:pt idx="3047">
                  <c:v>51.889016668001808</c:v>
                </c:pt>
                <c:pt idx="3048">
                  <c:v>51.905866662661232</c:v>
                </c:pt>
                <c:pt idx="3049">
                  <c:v>51.923333326975502</c:v>
                </c:pt>
                <c:pt idx="3050">
                  <c:v>51.940183329582212</c:v>
                </c:pt>
                <c:pt idx="3051">
                  <c:v>51.957049997647601</c:v>
                </c:pt>
                <c:pt idx="3052">
                  <c:v>51.973900000254311</c:v>
                </c:pt>
                <c:pt idx="3053">
                  <c:v>51.990766660372415</c:v>
                </c:pt>
                <c:pt idx="3054">
                  <c:v>52.00784999529521</c:v>
                </c:pt>
                <c:pt idx="3055">
                  <c:v>52.024699997901919</c:v>
                </c:pt>
                <c:pt idx="3056">
                  <c:v>52.041550000508629</c:v>
                </c:pt>
                <c:pt idx="3057">
                  <c:v>52.059249997138977</c:v>
                </c:pt>
                <c:pt idx="3058">
                  <c:v>52.076099999745686</c:v>
                </c:pt>
                <c:pt idx="3059">
                  <c:v>52.09326666196187</c:v>
                </c:pt>
                <c:pt idx="3060">
                  <c:v>52.110116664568586</c:v>
                </c:pt>
                <c:pt idx="3061">
                  <c:v>52.127749999364219</c:v>
                </c:pt>
                <c:pt idx="3062">
                  <c:v>52.144583328564963</c:v>
                </c:pt>
                <c:pt idx="3063">
                  <c:v>52.161433331171672</c:v>
                </c:pt>
                <c:pt idx="3064">
                  <c:v>52.178283333778381</c:v>
                </c:pt>
                <c:pt idx="3065">
                  <c:v>52.196116662025453</c:v>
                </c:pt>
                <c:pt idx="3066">
                  <c:v>52.212966664632162</c:v>
                </c:pt>
                <c:pt idx="3067">
                  <c:v>52.229816667238872</c:v>
                </c:pt>
                <c:pt idx="3068">
                  <c:v>52.246666661898296</c:v>
                </c:pt>
                <c:pt idx="3069">
                  <c:v>52.264299996693929</c:v>
                </c:pt>
                <c:pt idx="3070">
                  <c:v>52.281166664759319</c:v>
                </c:pt>
                <c:pt idx="3071">
                  <c:v>52.298683333396909</c:v>
                </c:pt>
                <c:pt idx="3072">
                  <c:v>52.315533328056333</c:v>
                </c:pt>
                <c:pt idx="3073">
                  <c:v>52.333183328310646</c:v>
                </c:pt>
                <c:pt idx="3074">
                  <c:v>52.350049996376036</c:v>
                </c:pt>
                <c:pt idx="3075">
                  <c:v>52.367983333269756</c:v>
                </c:pt>
                <c:pt idx="3076">
                  <c:v>52.384833327929179</c:v>
                </c:pt>
                <c:pt idx="3077">
                  <c:v>52.401699995994569</c:v>
                </c:pt>
                <c:pt idx="3078">
                  <c:v>52.418549998601279</c:v>
                </c:pt>
                <c:pt idx="3079">
                  <c:v>52.436216664314273</c:v>
                </c:pt>
                <c:pt idx="3080">
                  <c:v>52.453066666920982</c:v>
                </c:pt>
                <c:pt idx="3081">
                  <c:v>52.470833333333331</c:v>
                </c:pt>
                <c:pt idx="3082">
                  <c:v>52.487683327992755</c:v>
                </c:pt>
                <c:pt idx="3083">
                  <c:v>52.504899994532266</c:v>
                </c:pt>
                <c:pt idx="3084">
                  <c:v>52.521766662597656</c:v>
                </c:pt>
                <c:pt idx="3085">
                  <c:v>52.539366666475935</c:v>
                </c:pt>
                <c:pt idx="3086">
                  <c:v>52.556216661135359</c:v>
                </c:pt>
                <c:pt idx="3087">
                  <c:v>52.573249999682112</c:v>
                </c:pt>
                <c:pt idx="3088">
                  <c:v>52.590099994341536</c:v>
                </c:pt>
                <c:pt idx="3089">
                  <c:v>52.606949996948245</c:v>
                </c:pt>
                <c:pt idx="3090">
                  <c:v>52.624133332570395</c:v>
                </c:pt>
                <c:pt idx="3091">
                  <c:v>52.641000000635785</c:v>
                </c:pt>
                <c:pt idx="3092">
                  <c:v>52.658333333333331</c:v>
                </c:pt>
                <c:pt idx="3093">
                  <c:v>52.675183327992755</c:v>
                </c:pt>
                <c:pt idx="3094">
                  <c:v>52.69284999370575</c:v>
                </c:pt>
                <c:pt idx="3095">
                  <c:v>52.709699996312459</c:v>
                </c:pt>
                <c:pt idx="3096">
                  <c:v>52.72691666285197</c:v>
                </c:pt>
                <c:pt idx="3097">
                  <c:v>52.743766665458679</c:v>
                </c:pt>
                <c:pt idx="3098">
                  <c:v>52.761500000953674</c:v>
                </c:pt>
                <c:pt idx="3099">
                  <c:v>52.778349995613098</c:v>
                </c:pt>
                <c:pt idx="3100">
                  <c:v>52.796016661326092</c:v>
                </c:pt>
                <c:pt idx="3101">
                  <c:v>52.812866663932802</c:v>
                </c:pt>
                <c:pt idx="3102">
                  <c:v>52.830150000254314</c:v>
                </c:pt>
                <c:pt idx="3103">
                  <c:v>52.846999994913737</c:v>
                </c:pt>
                <c:pt idx="3104">
                  <c:v>52.864666660626732</c:v>
                </c:pt>
                <c:pt idx="3105">
                  <c:v>52.881516663233441</c:v>
                </c:pt>
                <c:pt idx="3106">
                  <c:v>52.898933331171669</c:v>
                </c:pt>
                <c:pt idx="3107">
                  <c:v>52.915783333778379</c:v>
                </c:pt>
                <c:pt idx="3108">
                  <c:v>52.933216667175294</c:v>
                </c:pt>
                <c:pt idx="3109">
                  <c:v>52.950066661834718</c:v>
                </c:pt>
                <c:pt idx="3110">
                  <c:v>52.966916664441428</c:v>
                </c:pt>
                <c:pt idx="3111">
                  <c:v>52.983766667048137</c:v>
                </c:pt>
                <c:pt idx="3112">
                  <c:v>53.001233331362407</c:v>
                </c:pt>
                <c:pt idx="3113">
                  <c:v>53.01806666056315</c:v>
                </c:pt>
                <c:pt idx="3114">
                  <c:v>53.035616668065387</c:v>
                </c:pt>
                <c:pt idx="3115">
                  <c:v>53.052466662724811</c:v>
                </c:pt>
                <c:pt idx="3116">
                  <c:v>53.06959999402364</c:v>
                </c:pt>
                <c:pt idx="3117">
                  <c:v>53.08644999663035</c:v>
                </c:pt>
                <c:pt idx="3118">
                  <c:v>53.103566662470499</c:v>
                </c:pt>
                <c:pt idx="3119">
                  <c:v>53.120416665077208</c:v>
                </c:pt>
                <c:pt idx="3120">
                  <c:v>53.137716666857401</c:v>
                </c:pt>
                <c:pt idx="3121">
                  <c:v>53.154566661516824</c:v>
                </c:pt>
                <c:pt idx="3122">
                  <c:v>53.171566661198931</c:v>
                </c:pt>
                <c:pt idx="3123">
                  <c:v>53.188416663805647</c:v>
                </c:pt>
                <c:pt idx="3124">
                  <c:v>53.205266666412356</c:v>
                </c:pt>
                <c:pt idx="3125">
                  <c:v>53.223033332824706</c:v>
                </c:pt>
                <c:pt idx="3126">
                  <c:v>53.239883327484129</c:v>
                </c:pt>
                <c:pt idx="3127">
                  <c:v>53.256849996248881</c:v>
                </c:pt>
                <c:pt idx="3128">
                  <c:v>53.273699998855591</c:v>
                </c:pt>
                <c:pt idx="3129">
                  <c:v>53.291000000635783</c:v>
                </c:pt>
                <c:pt idx="3130">
                  <c:v>53.307849995295207</c:v>
                </c:pt>
                <c:pt idx="3131">
                  <c:v>53.324699997901917</c:v>
                </c:pt>
                <c:pt idx="3132">
                  <c:v>53.341566665967306</c:v>
                </c:pt>
                <c:pt idx="3133">
                  <c:v>53.359233331680301</c:v>
                </c:pt>
                <c:pt idx="3134">
                  <c:v>53.376099999745684</c:v>
                </c:pt>
                <c:pt idx="3135">
                  <c:v>53.39354999860128</c:v>
                </c:pt>
                <c:pt idx="3136">
                  <c:v>53.410400001207989</c:v>
                </c:pt>
                <c:pt idx="3137">
                  <c:v>53.427999997138976</c:v>
                </c:pt>
                <c:pt idx="3138">
                  <c:v>53.444849999745685</c:v>
                </c:pt>
                <c:pt idx="3139">
                  <c:v>53.461699994405109</c:v>
                </c:pt>
                <c:pt idx="3140">
                  <c:v>53.478549997011818</c:v>
                </c:pt>
                <c:pt idx="3141">
                  <c:v>53.496249993642174</c:v>
                </c:pt>
                <c:pt idx="3142">
                  <c:v>53.513116661707564</c:v>
                </c:pt>
                <c:pt idx="3143">
                  <c:v>53.530199996630351</c:v>
                </c:pt>
                <c:pt idx="3144">
                  <c:v>53.547049999237061</c:v>
                </c:pt>
                <c:pt idx="3145">
                  <c:v>53.563899993896484</c:v>
                </c:pt>
                <c:pt idx="3146">
                  <c:v>53.580749996503194</c:v>
                </c:pt>
                <c:pt idx="3147">
                  <c:v>53.598083329200747</c:v>
                </c:pt>
                <c:pt idx="3148">
                  <c:v>53.614933331807457</c:v>
                </c:pt>
                <c:pt idx="3149">
                  <c:v>53.631799999872847</c:v>
                </c:pt>
                <c:pt idx="3150">
                  <c:v>53.648649994532271</c:v>
                </c:pt>
                <c:pt idx="3151">
                  <c:v>53.665566666920981</c:v>
                </c:pt>
                <c:pt idx="3152">
                  <c:v>53.682399996121724</c:v>
                </c:pt>
                <c:pt idx="3153">
                  <c:v>53.699249998728433</c:v>
                </c:pt>
                <c:pt idx="3154">
                  <c:v>53.716716663042703</c:v>
                </c:pt>
                <c:pt idx="3155">
                  <c:v>53.733583331108093</c:v>
                </c:pt>
                <c:pt idx="3156">
                  <c:v>53.750583330790199</c:v>
                </c:pt>
                <c:pt idx="3157">
                  <c:v>53.767433333396909</c:v>
                </c:pt>
                <c:pt idx="3158">
                  <c:v>53.784299993515013</c:v>
                </c:pt>
                <c:pt idx="3159">
                  <c:v>53.80146666367849</c:v>
                </c:pt>
                <c:pt idx="3160">
                  <c:v>53.818316666285199</c:v>
                </c:pt>
                <c:pt idx="3161">
                  <c:v>53.835166660944623</c:v>
                </c:pt>
                <c:pt idx="3162">
                  <c:v>53.852033329010013</c:v>
                </c:pt>
                <c:pt idx="3163">
                  <c:v>53.868899997075395</c:v>
                </c:pt>
                <c:pt idx="3164">
                  <c:v>53.886616667111717</c:v>
                </c:pt>
                <c:pt idx="3165">
                  <c:v>53.90344999631246</c:v>
                </c:pt>
                <c:pt idx="3166">
                  <c:v>53.920349995295204</c:v>
                </c:pt>
                <c:pt idx="3167">
                  <c:v>53.937199997901914</c:v>
                </c:pt>
                <c:pt idx="3168">
                  <c:v>53.954050000508623</c:v>
                </c:pt>
                <c:pt idx="3169">
                  <c:v>53.971583334604901</c:v>
                </c:pt>
                <c:pt idx="3170">
                  <c:v>53.988433329264325</c:v>
                </c:pt>
                <c:pt idx="3171">
                  <c:v>54.005916666984561</c:v>
                </c:pt>
                <c:pt idx="3172">
                  <c:v>54.022783327102658</c:v>
                </c:pt>
                <c:pt idx="3173">
                  <c:v>54.040016667048135</c:v>
                </c:pt>
                <c:pt idx="3174">
                  <c:v>54.056866661707559</c:v>
                </c:pt>
                <c:pt idx="3175">
                  <c:v>54.073833330472311</c:v>
                </c:pt>
                <c:pt idx="3176">
                  <c:v>54.090749994913736</c:v>
                </c:pt>
                <c:pt idx="3177">
                  <c:v>54.107783333460489</c:v>
                </c:pt>
                <c:pt idx="3178">
                  <c:v>54.124633328119913</c:v>
                </c:pt>
                <c:pt idx="3179">
                  <c:v>54.141483330726622</c:v>
                </c:pt>
                <c:pt idx="3180">
                  <c:v>54.158333333333331</c:v>
                </c:pt>
                <c:pt idx="3181">
                  <c:v>54.175183327992755</c:v>
                </c:pt>
                <c:pt idx="3182">
                  <c:v>54.192016665140791</c:v>
                </c:pt>
                <c:pt idx="3183">
                  <c:v>54.209549999237062</c:v>
                </c:pt>
                <c:pt idx="3184">
                  <c:v>54.226399993896486</c:v>
                </c:pt>
                <c:pt idx="3185">
                  <c:v>54.243333331743877</c:v>
                </c:pt>
                <c:pt idx="3186">
                  <c:v>54.260183334350586</c:v>
                </c:pt>
                <c:pt idx="3187">
                  <c:v>54.27708333333333</c:v>
                </c:pt>
                <c:pt idx="3188">
                  <c:v>54.293933327992754</c:v>
                </c:pt>
                <c:pt idx="3189">
                  <c:v>54.311116663614911</c:v>
                </c:pt>
                <c:pt idx="3190">
                  <c:v>54.32796666622162</c:v>
                </c:pt>
                <c:pt idx="3191">
                  <c:v>54.345083332061769</c:v>
                </c:pt>
                <c:pt idx="3192">
                  <c:v>54.361933334668478</c:v>
                </c:pt>
                <c:pt idx="3193">
                  <c:v>54.378799994786583</c:v>
                </c:pt>
                <c:pt idx="3194">
                  <c:v>54.395666662851973</c:v>
                </c:pt>
                <c:pt idx="3195">
                  <c:v>54.412516665458682</c:v>
                </c:pt>
                <c:pt idx="3196">
                  <c:v>54.42961666584015</c:v>
                </c:pt>
                <c:pt idx="3197">
                  <c:v>54.446466660499574</c:v>
                </c:pt>
                <c:pt idx="3198">
                  <c:v>54.463316663106283</c:v>
                </c:pt>
                <c:pt idx="3199">
                  <c:v>54.480166665712993</c:v>
                </c:pt>
                <c:pt idx="3200">
                  <c:v>54.497016660372417</c:v>
                </c:pt>
                <c:pt idx="3201">
                  <c:v>54.514250000317894</c:v>
                </c:pt>
                <c:pt idx="3202">
                  <c:v>54.531099994977318</c:v>
                </c:pt>
                <c:pt idx="3203">
                  <c:v>54.548466666539511</c:v>
                </c:pt>
                <c:pt idx="3204">
                  <c:v>54.565316661198935</c:v>
                </c:pt>
                <c:pt idx="3205">
                  <c:v>54.58229999542236</c:v>
                </c:pt>
                <c:pt idx="3206">
                  <c:v>54.59914999802907</c:v>
                </c:pt>
                <c:pt idx="3207">
                  <c:v>54.616000000635786</c:v>
                </c:pt>
                <c:pt idx="3208">
                  <c:v>54.63284999529521</c:v>
                </c:pt>
                <c:pt idx="3209">
                  <c:v>54.649699997901919</c:v>
                </c:pt>
                <c:pt idx="3210">
                  <c:v>54.666566665967302</c:v>
                </c:pt>
                <c:pt idx="3211">
                  <c:v>54.684066661198933</c:v>
                </c:pt>
                <c:pt idx="3212">
                  <c:v>54.700916663805643</c:v>
                </c:pt>
                <c:pt idx="3213">
                  <c:v>54.717766666412352</c:v>
                </c:pt>
                <c:pt idx="3214">
                  <c:v>54.734616661071776</c:v>
                </c:pt>
                <c:pt idx="3215">
                  <c:v>54.751599995295209</c:v>
                </c:pt>
                <c:pt idx="3216">
                  <c:v>54.768433332443237</c:v>
                </c:pt>
                <c:pt idx="3217">
                  <c:v>54.785649998982748</c:v>
                </c:pt>
                <c:pt idx="3218">
                  <c:v>54.802499993642172</c:v>
                </c:pt>
                <c:pt idx="3219">
                  <c:v>54.819633332888287</c:v>
                </c:pt>
                <c:pt idx="3220">
                  <c:v>54.836483327547711</c:v>
                </c:pt>
                <c:pt idx="3221">
                  <c:v>54.853349995613101</c:v>
                </c:pt>
                <c:pt idx="3222">
                  <c:v>54.870216663678484</c:v>
                </c:pt>
                <c:pt idx="3223">
                  <c:v>54.8870666662852</c:v>
                </c:pt>
                <c:pt idx="3224">
                  <c:v>54.904683327674867</c:v>
                </c:pt>
                <c:pt idx="3225">
                  <c:v>54.921533330281576</c:v>
                </c:pt>
                <c:pt idx="3226">
                  <c:v>54.939016668001813</c:v>
                </c:pt>
                <c:pt idx="3227">
                  <c:v>54.955866662661236</c:v>
                </c:pt>
                <c:pt idx="3228">
                  <c:v>54.973533328374224</c:v>
                </c:pt>
                <c:pt idx="3229">
                  <c:v>54.99038333098094</c:v>
                </c:pt>
                <c:pt idx="3230">
                  <c:v>55.007749994595848</c:v>
                </c:pt>
                <c:pt idx="3231">
                  <c:v>55.025233332316084</c:v>
                </c:pt>
                <c:pt idx="3232">
                  <c:v>55.042683331171673</c:v>
                </c:pt>
                <c:pt idx="3233">
                  <c:v>55.059533333778383</c:v>
                </c:pt>
                <c:pt idx="3234">
                  <c:v>55.076383328437807</c:v>
                </c:pt>
                <c:pt idx="3235">
                  <c:v>55.093233331044516</c:v>
                </c:pt>
                <c:pt idx="3236">
                  <c:v>55.110083333651225</c:v>
                </c:pt>
                <c:pt idx="3237">
                  <c:v>55.127049994468692</c:v>
                </c:pt>
                <c:pt idx="3238">
                  <c:v>55.143899997075401</c:v>
                </c:pt>
                <c:pt idx="3239">
                  <c:v>55.16074999968211</c:v>
                </c:pt>
                <c:pt idx="3240">
                  <c:v>55.178283333778381</c:v>
                </c:pt>
                <c:pt idx="3241">
                  <c:v>55.195133328437805</c:v>
                </c:pt>
                <c:pt idx="3242">
                  <c:v>55.212066666285196</c:v>
                </c:pt>
                <c:pt idx="3243">
                  <c:v>55.22891666094462</c:v>
                </c:pt>
                <c:pt idx="3244">
                  <c:v>55.24583333333333</c:v>
                </c:pt>
                <c:pt idx="3245">
                  <c:v>55.26270000139872</c:v>
                </c:pt>
                <c:pt idx="3246">
                  <c:v>55.279983329772946</c:v>
                </c:pt>
                <c:pt idx="3247">
                  <c:v>55.296833332379656</c:v>
                </c:pt>
                <c:pt idx="3248">
                  <c:v>55.314616664250693</c:v>
                </c:pt>
                <c:pt idx="3249">
                  <c:v>55.331466666857402</c:v>
                </c:pt>
                <c:pt idx="3250">
                  <c:v>55.348299996058145</c:v>
                </c:pt>
                <c:pt idx="3251">
                  <c:v>55.365166664123535</c:v>
                </c:pt>
                <c:pt idx="3252">
                  <c:v>55.38209999402364</c:v>
                </c:pt>
                <c:pt idx="3253">
                  <c:v>55.39894999663035</c:v>
                </c:pt>
                <c:pt idx="3254">
                  <c:v>55.415799999237059</c:v>
                </c:pt>
                <c:pt idx="3255">
                  <c:v>55.433249998092649</c:v>
                </c:pt>
                <c:pt idx="3256">
                  <c:v>55.450100000699358</c:v>
                </c:pt>
                <c:pt idx="3257">
                  <c:v>55.467083326975505</c:v>
                </c:pt>
                <c:pt idx="3258">
                  <c:v>55.483933329582214</c:v>
                </c:pt>
                <c:pt idx="3259">
                  <c:v>55.500783332188924</c:v>
                </c:pt>
                <c:pt idx="3260">
                  <c:v>55.518533333142599</c:v>
                </c:pt>
                <c:pt idx="3261">
                  <c:v>55.535383327802023</c:v>
                </c:pt>
                <c:pt idx="3262">
                  <c:v>55.552599994341534</c:v>
                </c:pt>
                <c:pt idx="3263">
                  <c:v>55.569449996948244</c:v>
                </c:pt>
                <c:pt idx="3264">
                  <c:v>55.587133328119911</c:v>
                </c:pt>
                <c:pt idx="3265">
                  <c:v>55.603983330726621</c:v>
                </c:pt>
                <c:pt idx="3266">
                  <c:v>55.621566661198933</c:v>
                </c:pt>
                <c:pt idx="3267">
                  <c:v>55.638399998346962</c:v>
                </c:pt>
                <c:pt idx="3268">
                  <c:v>55.655349993705748</c:v>
                </c:pt>
                <c:pt idx="3269">
                  <c:v>55.672199996312457</c:v>
                </c:pt>
                <c:pt idx="3270">
                  <c:v>55.689683334032694</c:v>
                </c:pt>
                <c:pt idx="3271">
                  <c:v>55.706533328692117</c:v>
                </c:pt>
                <c:pt idx="3272">
                  <c:v>55.72383333047231</c:v>
                </c:pt>
                <c:pt idx="3273">
                  <c:v>55.740683333079019</c:v>
                </c:pt>
                <c:pt idx="3274">
                  <c:v>55.757533327738443</c:v>
                </c:pt>
                <c:pt idx="3275">
                  <c:v>55.774383330345152</c:v>
                </c:pt>
                <c:pt idx="3276">
                  <c:v>55.791333333651224</c:v>
                </c:pt>
                <c:pt idx="3277">
                  <c:v>55.808183328310648</c:v>
                </c:pt>
                <c:pt idx="3278">
                  <c:v>55.825333333015443</c:v>
                </c:pt>
                <c:pt idx="3279">
                  <c:v>55.842200001080833</c:v>
                </c:pt>
                <c:pt idx="3280">
                  <c:v>55.859349997838336</c:v>
                </c:pt>
                <c:pt idx="3281">
                  <c:v>55.876200000445046</c:v>
                </c:pt>
                <c:pt idx="3282">
                  <c:v>55.89306666056315</c:v>
                </c:pt>
                <c:pt idx="3283">
                  <c:v>55.909916663169859</c:v>
                </c:pt>
                <c:pt idx="3284">
                  <c:v>55.926766665776569</c:v>
                </c:pt>
                <c:pt idx="3285">
                  <c:v>55.944083333015442</c:v>
                </c:pt>
                <c:pt idx="3286">
                  <c:v>55.960933327674866</c:v>
                </c:pt>
                <c:pt idx="3287">
                  <c:v>55.978199998537697</c:v>
                </c:pt>
                <c:pt idx="3288">
                  <c:v>55.995050001144406</c:v>
                </c:pt>
                <c:pt idx="3289">
                  <c:v>56.012799994150797</c:v>
                </c:pt>
                <c:pt idx="3290">
                  <c:v>56.029649996757506</c:v>
                </c:pt>
                <c:pt idx="3291">
                  <c:v>56.047083330154422</c:v>
                </c:pt>
                <c:pt idx="3292">
                  <c:v>56.063933332761131</c:v>
                </c:pt>
                <c:pt idx="3293">
                  <c:v>56.081299996376039</c:v>
                </c:pt>
                <c:pt idx="3294">
                  <c:v>56.098149998982748</c:v>
                </c:pt>
                <c:pt idx="3295">
                  <c:v>56.115049997965492</c:v>
                </c:pt>
                <c:pt idx="3296">
                  <c:v>56.131916666030882</c:v>
                </c:pt>
                <c:pt idx="3297">
                  <c:v>56.148833330472307</c:v>
                </c:pt>
                <c:pt idx="3298">
                  <c:v>56.165683333079023</c:v>
                </c:pt>
                <c:pt idx="3299">
                  <c:v>56.18359999656677</c:v>
                </c:pt>
                <c:pt idx="3300">
                  <c:v>56.200449999173479</c:v>
                </c:pt>
                <c:pt idx="3301">
                  <c:v>56.217583330472308</c:v>
                </c:pt>
                <c:pt idx="3302">
                  <c:v>56.234433333079018</c:v>
                </c:pt>
                <c:pt idx="3303">
                  <c:v>56.251283327738442</c:v>
                </c:pt>
                <c:pt idx="3304">
                  <c:v>56.268133330345151</c:v>
                </c:pt>
                <c:pt idx="3305">
                  <c:v>56.285766665140791</c:v>
                </c:pt>
                <c:pt idx="3306">
                  <c:v>56.3026166677475</c:v>
                </c:pt>
                <c:pt idx="3307">
                  <c:v>56.320149993896486</c:v>
                </c:pt>
                <c:pt idx="3308">
                  <c:v>56.337016661961876</c:v>
                </c:pt>
                <c:pt idx="3309">
                  <c:v>56.354616665840148</c:v>
                </c:pt>
                <c:pt idx="3310">
                  <c:v>56.371466660499571</c:v>
                </c:pt>
                <c:pt idx="3311">
                  <c:v>56.388316663106281</c:v>
                </c:pt>
                <c:pt idx="3312">
                  <c:v>56.40516666571299</c:v>
                </c:pt>
                <c:pt idx="3313">
                  <c:v>56.422083330154422</c:v>
                </c:pt>
                <c:pt idx="3314">
                  <c:v>56.438949998219805</c:v>
                </c:pt>
                <c:pt idx="3315">
                  <c:v>56.455816666285195</c:v>
                </c:pt>
                <c:pt idx="3316">
                  <c:v>56.473466666539508</c:v>
                </c:pt>
                <c:pt idx="3317">
                  <c:v>56.490316661198932</c:v>
                </c:pt>
                <c:pt idx="3318">
                  <c:v>56.507283329963684</c:v>
                </c:pt>
                <c:pt idx="3319">
                  <c:v>56.524116667111713</c:v>
                </c:pt>
                <c:pt idx="3320">
                  <c:v>56.540983327229817</c:v>
                </c:pt>
                <c:pt idx="3321">
                  <c:v>56.557833329836527</c:v>
                </c:pt>
                <c:pt idx="3322">
                  <c:v>56.574683332443236</c:v>
                </c:pt>
                <c:pt idx="3323">
                  <c:v>56.591749993960065</c:v>
                </c:pt>
                <c:pt idx="3324">
                  <c:v>56.608599996566774</c:v>
                </c:pt>
                <c:pt idx="3325">
                  <c:v>56.626133330663045</c:v>
                </c:pt>
                <c:pt idx="3326">
                  <c:v>56.642983333269754</c:v>
                </c:pt>
                <c:pt idx="3327">
                  <c:v>56.660850000381473</c:v>
                </c:pt>
                <c:pt idx="3328">
                  <c:v>56.677699995040896</c:v>
                </c:pt>
                <c:pt idx="3329">
                  <c:v>56.694549997647606</c:v>
                </c:pt>
                <c:pt idx="3330">
                  <c:v>56.711400000254315</c:v>
                </c:pt>
                <c:pt idx="3331">
                  <c:v>56.729083331425983</c:v>
                </c:pt>
                <c:pt idx="3332">
                  <c:v>56.745933334032692</c:v>
                </c:pt>
                <c:pt idx="3333">
                  <c:v>56.763683327039082</c:v>
                </c:pt>
                <c:pt idx="3334">
                  <c:v>56.780533329645792</c:v>
                </c:pt>
                <c:pt idx="3335">
                  <c:v>56.798299996058148</c:v>
                </c:pt>
                <c:pt idx="3336">
                  <c:v>56.815133333206177</c:v>
                </c:pt>
                <c:pt idx="3337">
                  <c:v>56.832566666603086</c:v>
                </c:pt>
                <c:pt idx="3338">
                  <c:v>56.849416661262509</c:v>
                </c:pt>
                <c:pt idx="3339">
                  <c:v>56.866799998283383</c:v>
                </c:pt>
                <c:pt idx="3340">
                  <c:v>56.883650000890093</c:v>
                </c:pt>
                <c:pt idx="3341">
                  <c:v>56.900516661008197</c:v>
                </c:pt>
                <c:pt idx="3342">
                  <c:v>56.917366663614906</c:v>
                </c:pt>
                <c:pt idx="3343">
                  <c:v>56.934483329455055</c:v>
                </c:pt>
                <c:pt idx="3344">
                  <c:v>56.951349997520445</c:v>
                </c:pt>
                <c:pt idx="3345">
                  <c:v>56.968200000127155</c:v>
                </c:pt>
                <c:pt idx="3346">
                  <c:v>56.985049994786579</c:v>
                </c:pt>
                <c:pt idx="3347">
                  <c:v>57.001899997393288</c:v>
                </c:pt>
                <c:pt idx="3348">
                  <c:v>57.018850000699359</c:v>
                </c:pt>
                <c:pt idx="3349">
                  <c:v>57.035716660817464</c:v>
                </c:pt>
                <c:pt idx="3350">
                  <c:v>57.053399999936424</c:v>
                </c:pt>
                <c:pt idx="3351">
                  <c:v>57.070266668001814</c:v>
                </c:pt>
                <c:pt idx="3352">
                  <c:v>57.087700001398723</c:v>
                </c:pt>
                <c:pt idx="3353">
                  <c:v>57.104549996058147</c:v>
                </c:pt>
                <c:pt idx="3354">
                  <c:v>57.121949998537701</c:v>
                </c:pt>
                <c:pt idx="3355">
                  <c:v>57.138816666603091</c:v>
                </c:pt>
                <c:pt idx="3356">
                  <c:v>57.155883328119913</c:v>
                </c:pt>
                <c:pt idx="3357">
                  <c:v>57.172733330726622</c:v>
                </c:pt>
                <c:pt idx="3358">
                  <c:v>57.189583333333331</c:v>
                </c:pt>
                <c:pt idx="3359">
                  <c:v>57.207166663805644</c:v>
                </c:pt>
                <c:pt idx="3360">
                  <c:v>57.224016666412354</c:v>
                </c:pt>
                <c:pt idx="3361">
                  <c:v>57.240899999936424</c:v>
                </c:pt>
                <c:pt idx="3362">
                  <c:v>57.258599996566772</c:v>
                </c:pt>
                <c:pt idx="3363">
                  <c:v>57.275499995549517</c:v>
                </c:pt>
                <c:pt idx="3364">
                  <c:v>57.292349998156233</c:v>
                </c:pt>
                <c:pt idx="3365">
                  <c:v>57.309233331680296</c:v>
                </c:pt>
                <c:pt idx="3366">
                  <c:v>57.326083334287006</c:v>
                </c:pt>
                <c:pt idx="3367">
                  <c:v>57.343099999427793</c:v>
                </c:pt>
                <c:pt idx="3368">
                  <c:v>57.359949994087216</c:v>
                </c:pt>
                <c:pt idx="3369">
                  <c:v>57.376799996693926</c:v>
                </c:pt>
                <c:pt idx="3370">
                  <c:v>57.39446666240692</c:v>
                </c:pt>
                <c:pt idx="3371">
                  <c:v>57.411316665013629</c:v>
                </c:pt>
                <c:pt idx="3372">
                  <c:v>57.429099996884666</c:v>
                </c:pt>
                <c:pt idx="3373">
                  <c:v>57.445949999491376</c:v>
                </c:pt>
                <c:pt idx="3374">
                  <c:v>57.463299997647603</c:v>
                </c:pt>
                <c:pt idx="3375">
                  <c:v>57.480150000254312</c:v>
                </c:pt>
                <c:pt idx="3376">
                  <c:v>57.497599999109902</c:v>
                </c:pt>
                <c:pt idx="3377">
                  <c:v>57.514449993769325</c:v>
                </c:pt>
                <c:pt idx="3378">
                  <c:v>57.531299996376035</c:v>
                </c:pt>
                <c:pt idx="3379">
                  <c:v>57.548166664441425</c:v>
                </c:pt>
                <c:pt idx="3380">
                  <c:v>57.565016667048134</c:v>
                </c:pt>
                <c:pt idx="3381">
                  <c:v>57.582633328437808</c:v>
                </c:pt>
                <c:pt idx="3382">
                  <c:v>57.599499996503191</c:v>
                </c:pt>
                <c:pt idx="3383">
                  <c:v>57.616949995358787</c:v>
                </c:pt>
                <c:pt idx="3384">
                  <c:v>57.633799997965497</c:v>
                </c:pt>
                <c:pt idx="3385">
                  <c:v>57.650666666030887</c:v>
                </c:pt>
                <c:pt idx="3386">
                  <c:v>57.66751666069031</c:v>
                </c:pt>
                <c:pt idx="3387">
                  <c:v>57.684349997838339</c:v>
                </c:pt>
                <c:pt idx="3388">
                  <c:v>57.701349997520445</c:v>
                </c:pt>
                <c:pt idx="3389">
                  <c:v>57.718200000127155</c:v>
                </c:pt>
                <c:pt idx="3390">
                  <c:v>57.735049994786579</c:v>
                </c:pt>
                <c:pt idx="3391">
                  <c:v>57.752699995040892</c:v>
                </c:pt>
                <c:pt idx="3392">
                  <c:v>57.769733333587645</c:v>
                </c:pt>
                <c:pt idx="3393">
                  <c:v>57.78659999370575</c:v>
                </c:pt>
                <c:pt idx="3394">
                  <c:v>57.803449996312459</c:v>
                </c:pt>
                <c:pt idx="3395">
                  <c:v>57.820583327611288</c:v>
                </c:pt>
                <c:pt idx="3396">
                  <c:v>57.837483334541318</c:v>
                </c:pt>
                <c:pt idx="3397">
                  <c:v>57.854783328374225</c:v>
                </c:pt>
                <c:pt idx="3398">
                  <c:v>57.871633330980934</c:v>
                </c:pt>
                <c:pt idx="3399">
                  <c:v>57.888516664505005</c:v>
                </c:pt>
                <c:pt idx="3400">
                  <c:v>57.905366667111714</c:v>
                </c:pt>
                <c:pt idx="3401">
                  <c:v>57.922350001335147</c:v>
                </c:pt>
                <c:pt idx="3402">
                  <c:v>57.939199995994571</c:v>
                </c:pt>
                <c:pt idx="3403">
                  <c:v>57.956066664059954</c:v>
                </c:pt>
                <c:pt idx="3404">
                  <c:v>57.973433327674869</c:v>
                </c:pt>
                <c:pt idx="3405">
                  <c:v>57.990283330281578</c:v>
                </c:pt>
                <c:pt idx="3406">
                  <c:v>58.007133332888287</c:v>
                </c:pt>
                <c:pt idx="3407">
                  <c:v>58.023983327547711</c:v>
                </c:pt>
                <c:pt idx="3408">
                  <c:v>58.04083333015442</c:v>
                </c:pt>
                <c:pt idx="3409">
                  <c:v>58.057833329836527</c:v>
                </c:pt>
                <c:pt idx="3410">
                  <c:v>58.074699997901917</c:v>
                </c:pt>
                <c:pt idx="3411">
                  <c:v>58.091566665967306</c:v>
                </c:pt>
                <c:pt idx="3412">
                  <c:v>58.10841666062673</c:v>
                </c:pt>
                <c:pt idx="3413">
                  <c:v>58.125583330790199</c:v>
                </c:pt>
                <c:pt idx="3414">
                  <c:v>58.142449998855589</c:v>
                </c:pt>
                <c:pt idx="3415">
                  <c:v>58.15993332862854</c:v>
                </c:pt>
                <c:pt idx="3416">
                  <c:v>58.17679999669393</c:v>
                </c:pt>
                <c:pt idx="3417">
                  <c:v>58.194449996948244</c:v>
                </c:pt>
                <c:pt idx="3418">
                  <c:v>58.211299999554953</c:v>
                </c:pt>
                <c:pt idx="3419">
                  <c:v>58.228149994214377</c:v>
                </c:pt>
                <c:pt idx="3420">
                  <c:v>58.245016662279767</c:v>
                </c:pt>
                <c:pt idx="3421">
                  <c:v>58.261883330345157</c:v>
                </c:pt>
                <c:pt idx="3422">
                  <c:v>58.278733332951866</c:v>
                </c:pt>
                <c:pt idx="3423">
                  <c:v>58.295600001017256</c:v>
                </c:pt>
                <c:pt idx="3424">
                  <c:v>58.313016661008199</c:v>
                </c:pt>
                <c:pt idx="3425">
                  <c:v>58.329883329073589</c:v>
                </c:pt>
                <c:pt idx="3426">
                  <c:v>58.346733331680298</c:v>
                </c:pt>
                <c:pt idx="3427">
                  <c:v>58.363583334287007</c:v>
                </c:pt>
                <c:pt idx="3428">
                  <c:v>58.380433328946431</c:v>
                </c:pt>
                <c:pt idx="3429">
                  <c:v>58.397316662470502</c:v>
                </c:pt>
                <c:pt idx="3430">
                  <c:v>58.414166665077211</c:v>
                </c:pt>
                <c:pt idx="3431">
                  <c:v>58.43101666768392</c:v>
                </c:pt>
                <c:pt idx="3432">
                  <c:v>58.448633329073587</c:v>
                </c:pt>
                <c:pt idx="3433">
                  <c:v>58.465499997138977</c:v>
                </c:pt>
                <c:pt idx="3434">
                  <c:v>58.482349999745686</c:v>
                </c:pt>
                <c:pt idx="3435">
                  <c:v>58.499216667811076</c:v>
                </c:pt>
                <c:pt idx="3436">
                  <c:v>58.516916664441425</c:v>
                </c:pt>
                <c:pt idx="3437">
                  <c:v>58.533766667048134</c:v>
                </c:pt>
                <c:pt idx="3438">
                  <c:v>58.550833328564963</c:v>
                </c:pt>
                <c:pt idx="3439">
                  <c:v>58.567683331171672</c:v>
                </c:pt>
                <c:pt idx="3440">
                  <c:v>58.584533333778381</c:v>
                </c:pt>
                <c:pt idx="3441">
                  <c:v>58.601399993896486</c:v>
                </c:pt>
                <c:pt idx="3442">
                  <c:v>58.618333331743877</c:v>
                </c:pt>
                <c:pt idx="3443">
                  <c:v>58.635183334350586</c:v>
                </c:pt>
                <c:pt idx="3444">
                  <c:v>58.652066667874657</c:v>
                </c:pt>
                <c:pt idx="3445">
                  <c:v>58.669633332888289</c:v>
                </c:pt>
                <c:pt idx="3446">
                  <c:v>58.686483327547712</c:v>
                </c:pt>
                <c:pt idx="3447">
                  <c:v>58.703333330154422</c:v>
                </c:pt>
                <c:pt idx="3448">
                  <c:v>58.720183332761131</c:v>
                </c:pt>
                <c:pt idx="3449">
                  <c:v>58.737666662534075</c:v>
                </c:pt>
                <c:pt idx="3450">
                  <c:v>58.754533330599465</c:v>
                </c:pt>
                <c:pt idx="3451">
                  <c:v>58.772016660372415</c:v>
                </c:pt>
                <c:pt idx="3452">
                  <c:v>58.788883328437805</c:v>
                </c:pt>
                <c:pt idx="3453">
                  <c:v>58.805849997202557</c:v>
                </c:pt>
                <c:pt idx="3454">
                  <c:v>58.822699999809267</c:v>
                </c:pt>
                <c:pt idx="3455">
                  <c:v>58.83954999446869</c:v>
                </c:pt>
                <c:pt idx="3456">
                  <c:v>58.857116667429608</c:v>
                </c:pt>
                <c:pt idx="3457">
                  <c:v>58.873966662089032</c:v>
                </c:pt>
                <c:pt idx="3458">
                  <c:v>58.890816664695741</c:v>
                </c:pt>
                <c:pt idx="3459">
                  <c:v>58.90766666730245</c:v>
                </c:pt>
                <c:pt idx="3460">
                  <c:v>58.925133331616721</c:v>
                </c:pt>
                <c:pt idx="3461">
                  <c:v>58.94198333422343</c:v>
                </c:pt>
                <c:pt idx="3462">
                  <c:v>58.959616661071777</c:v>
                </c:pt>
                <c:pt idx="3463">
                  <c:v>58.976466663678487</c:v>
                </c:pt>
                <c:pt idx="3464">
                  <c:v>58.993716661135359</c:v>
                </c:pt>
                <c:pt idx="3465">
                  <c:v>59.010549998283388</c:v>
                </c:pt>
                <c:pt idx="3466">
                  <c:v>59.027416666348778</c:v>
                </c:pt>
                <c:pt idx="3467">
                  <c:v>59.044266661008201</c:v>
                </c:pt>
                <c:pt idx="3468">
                  <c:v>59.061149994532265</c:v>
                </c:pt>
                <c:pt idx="3469">
                  <c:v>59.078033328056335</c:v>
                </c:pt>
                <c:pt idx="3470">
                  <c:v>59.094883330663045</c:v>
                </c:pt>
                <c:pt idx="3471">
                  <c:v>59.111749998728435</c:v>
                </c:pt>
                <c:pt idx="3472">
                  <c:v>59.129600000381473</c:v>
                </c:pt>
                <c:pt idx="3473">
                  <c:v>59.146433329582216</c:v>
                </c:pt>
                <c:pt idx="3474">
                  <c:v>59.163283332188925</c:v>
                </c:pt>
                <c:pt idx="3475">
                  <c:v>59.180133326848349</c:v>
                </c:pt>
                <c:pt idx="3476">
                  <c:v>59.19708333015442</c:v>
                </c:pt>
                <c:pt idx="3477">
                  <c:v>59.21393333276113</c:v>
                </c:pt>
                <c:pt idx="3478">
                  <c:v>59.23080000082652</c:v>
                </c:pt>
                <c:pt idx="3479">
                  <c:v>59.248533328374229</c:v>
                </c:pt>
                <c:pt idx="3480">
                  <c:v>59.265383330980939</c:v>
                </c:pt>
                <c:pt idx="3481">
                  <c:v>59.282616662979123</c:v>
                </c:pt>
                <c:pt idx="3482">
                  <c:v>59.299466665585832</c:v>
                </c:pt>
                <c:pt idx="3483">
                  <c:v>59.317166662216188</c:v>
                </c:pt>
                <c:pt idx="3484">
                  <c:v>59.334016664822897</c:v>
                </c:pt>
                <c:pt idx="3485">
                  <c:v>59.351699995994565</c:v>
                </c:pt>
                <c:pt idx="3486">
                  <c:v>59.368566664059955</c:v>
                </c:pt>
                <c:pt idx="3487">
                  <c:v>59.386033328374225</c:v>
                </c:pt>
                <c:pt idx="3488">
                  <c:v>59.402883330980934</c:v>
                </c:pt>
                <c:pt idx="3489">
                  <c:v>59.420766663551333</c:v>
                </c:pt>
                <c:pt idx="3490">
                  <c:v>59.437600000699362</c:v>
                </c:pt>
                <c:pt idx="3491">
                  <c:v>59.45463333129883</c:v>
                </c:pt>
                <c:pt idx="3492">
                  <c:v>59.471499999364219</c:v>
                </c:pt>
                <c:pt idx="3493">
                  <c:v>59.488516664505006</c:v>
                </c:pt>
                <c:pt idx="3494">
                  <c:v>59.505366667111716</c:v>
                </c:pt>
                <c:pt idx="3495">
                  <c:v>59.522216661771139</c:v>
                </c:pt>
                <c:pt idx="3496">
                  <c:v>59.539816665649411</c:v>
                </c:pt>
                <c:pt idx="3497">
                  <c:v>59.556683333714801</c:v>
                </c:pt>
                <c:pt idx="3498">
                  <c:v>59.573583332697552</c:v>
                </c:pt>
                <c:pt idx="3499">
                  <c:v>59.590433327356976</c:v>
                </c:pt>
                <c:pt idx="3500">
                  <c:v>59.607283329963686</c:v>
                </c:pt>
                <c:pt idx="3501">
                  <c:v>59.625066661834715</c:v>
                </c:pt>
                <c:pt idx="3502">
                  <c:v>59.641949995358786</c:v>
                </c:pt>
                <c:pt idx="3503">
                  <c:v>59.659100000063582</c:v>
                </c:pt>
                <c:pt idx="3504">
                  <c:v>59.675949994723005</c:v>
                </c:pt>
                <c:pt idx="3505">
                  <c:v>59.693266661961871</c:v>
                </c:pt>
                <c:pt idx="3506">
                  <c:v>59.710116664568581</c:v>
                </c:pt>
                <c:pt idx="3507">
                  <c:v>59.72696666717529</c:v>
                </c:pt>
                <c:pt idx="3508">
                  <c:v>59.743833327293395</c:v>
                </c:pt>
                <c:pt idx="3509">
                  <c:v>59.760850000381467</c:v>
                </c:pt>
                <c:pt idx="3510">
                  <c:v>59.777699995040891</c:v>
                </c:pt>
                <c:pt idx="3511">
                  <c:v>59.7945499976476</c:v>
                </c:pt>
                <c:pt idx="3512">
                  <c:v>59.812249994277956</c:v>
                </c:pt>
                <c:pt idx="3513">
                  <c:v>59.829099996884665</c:v>
                </c:pt>
                <c:pt idx="3514">
                  <c:v>59.84608333110809</c:v>
                </c:pt>
                <c:pt idx="3515">
                  <c:v>59.8629333337148</c:v>
                </c:pt>
                <c:pt idx="3516">
                  <c:v>59.879783328374224</c:v>
                </c:pt>
                <c:pt idx="3517">
                  <c:v>59.89726666609446</c:v>
                </c:pt>
                <c:pt idx="3518">
                  <c:v>59.914116660753884</c:v>
                </c:pt>
                <c:pt idx="3519">
                  <c:v>59.931116660435997</c:v>
                </c:pt>
                <c:pt idx="3520">
                  <c:v>59.947966663042706</c:v>
                </c:pt>
                <c:pt idx="3521">
                  <c:v>59.964816665649415</c:v>
                </c:pt>
                <c:pt idx="3522">
                  <c:v>59.982433327039082</c:v>
                </c:pt>
                <c:pt idx="3523">
                  <c:v>59.999283329645792</c:v>
                </c:pt>
                <c:pt idx="3524">
                  <c:v>60.016666666666666</c:v>
                </c:pt>
                <c:pt idx="3525">
                  <c:v>60.033533334732056</c:v>
                </c:pt>
                <c:pt idx="3526">
                  <c:v>60.050416660308841</c:v>
                </c:pt>
                <c:pt idx="3527">
                  <c:v>60.067299993832904</c:v>
                </c:pt>
                <c:pt idx="3528">
                  <c:v>60.084966667493184</c:v>
                </c:pt>
                <c:pt idx="3529">
                  <c:v>60.101850001017254</c:v>
                </c:pt>
                <c:pt idx="3530">
                  <c:v>60.118883331616722</c:v>
                </c:pt>
                <c:pt idx="3531">
                  <c:v>60.135733334223431</c:v>
                </c:pt>
                <c:pt idx="3532">
                  <c:v>60.152583328882855</c:v>
                </c:pt>
                <c:pt idx="3533">
                  <c:v>60.169449996948245</c:v>
                </c:pt>
                <c:pt idx="3534">
                  <c:v>60.186566662788394</c:v>
                </c:pt>
                <c:pt idx="3535">
                  <c:v>60.203433330853777</c:v>
                </c:pt>
                <c:pt idx="3536">
                  <c:v>60.220916660626727</c:v>
                </c:pt>
                <c:pt idx="3537">
                  <c:v>60.237766663233437</c:v>
                </c:pt>
                <c:pt idx="3538">
                  <c:v>60.254983329772948</c:v>
                </c:pt>
                <c:pt idx="3539">
                  <c:v>60.271833332379657</c:v>
                </c:pt>
                <c:pt idx="3540">
                  <c:v>60.28941666285197</c:v>
                </c:pt>
                <c:pt idx="3541">
                  <c:v>60.306266665458679</c:v>
                </c:pt>
                <c:pt idx="3542">
                  <c:v>60.323433327674863</c:v>
                </c:pt>
                <c:pt idx="3543">
                  <c:v>60.340283330281572</c:v>
                </c:pt>
                <c:pt idx="3544">
                  <c:v>60.358016665776567</c:v>
                </c:pt>
                <c:pt idx="3545">
                  <c:v>60.374866660435991</c:v>
                </c:pt>
                <c:pt idx="3546">
                  <c:v>60.392533334096271</c:v>
                </c:pt>
                <c:pt idx="3547">
                  <c:v>60.409399994214375</c:v>
                </c:pt>
                <c:pt idx="3548">
                  <c:v>60.42679999669393</c:v>
                </c:pt>
                <c:pt idx="3549">
                  <c:v>60.443649999300639</c:v>
                </c:pt>
                <c:pt idx="3550">
                  <c:v>60.460499993960063</c:v>
                </c:pt>
                <c:pt idx="3551">
                  <c:v>60.477349996566772</c:v>
                </c:pt>
                <c:pt idx="3552">
                  <c:v>60.494216664632162</c:v>
                </c:pt>
                <c:pt idx="3553">
                  <c:v>60.51124999523163</c:v>
                </c:pt>
                <c:pt idx="3554">
                  <c:v>60.528099997838339</c:v>
                </c:pt>
                <c:pt idx="3555">
                  <c:v>60.544966665903729</c:v>
                </c:pt>
                <c:pt idx="3556">
                  <c:v>60.561816660563153</c:v>
                </c:pt>
                <c:pt idx="3557">
                  <c:v>60.579600000381468</c:v>
                </c:pt>
                <c:pt idx="3558">
                  <c:v>60.596433329582212</c:v>
                </c:pt>
                <c:pt idx="3559">
                  <c:v>60.613349994023643</c:v>
                </c:pt>
                <c:pt idx="3560">
                  <c:v>60.630199996630353</c:v>
                </c:pt>
                <c:pt idx="3561">
                  <c:v>60.647049999237062</c:v>
                </c:pt>
                <c:pt idx="3562">
                  <c:v>60.664766661326091</c:v>
                </c:pt>
                <c:pt idx="3563">
                  <c:v>60.6816166639328</c:v>
                </c:pt>
                <c:pt idx="3564">
                  <c:v>60.698583332697552</c:v>
                </c:pt>
                <c:pt idx="3565">
                  <c:v>60.715916665395099</c:v>
                </c:pt>
                <c:pt idx="3566">
                  <c:v>60.73279999891917</c:v>
                </c:pt>
                <c:pt idx="3567">
                  <c:v>60.749733328819275</c:v>
                </c:pt>
                <c:pt idx="3568">
                  <c:v>60.766933329900105</c:v>
                </c:pt>
                <c:pt idx="3569">
                  <c:v>60.783783332506815</c:v>
                </c:pt>
                <c:pt idx="3570">
                  <c:v>60.801549998919171</c:v>
                </c:pt>
                <c:pt idx="3571">
                  <c:v>60.818416666984561</c:v>
                </c:pt>
                <c:pt idx="3572">
                  <c:v>60.835950001080832</c:v>
                </c:pt>
                <c:pt idx="3573">
                  <c:v>60.852799995740256</c:v>
                </c:pt>
                <c:pt idx="3574">
                  <c:v>60.870600001017252</c:v>
                </c:pt>
                <c:pt idx="3575">
                  <c:v>60.887433330217995</c:v>
                </c:pt>
                <c:pt idx="3576">
                  <c:v>60.904283332824704</c:v>
                </c:pt>
                <c:pt idx="3577">
                  <c:v>60.921133327484128</c:v>
                </c:pt>
                <c:pt idx="3578">
                  <c:v>60.938333328564958</c:v>
                </c:pt>
                <c:pt idx="3579">
                  <c:v>60.955183331171675</c:v>
                </c:pt>
                <c:pt idx="3580">
                  <c:v>60.972366666793825</c:v>
                </c:pt>
                <c:pt idx="3581">
                  <c:v>60.989216661453248</c:v>
                </c:pt>
                <c:pt idx="3582">
                  <c:v>61.006833330790201</c:v>
                </c:pt>
                <c:pt idx="3583">
                  <c:v>61.02368333339691</c:v>
                </c:pt>
                <c:pt idx="3584">
                  <c:v>61.041000000635783</c:v>
                </c:pt>
                <c:pt idx="3585">
                  <c:v>61.057866660753888</c:v>
                </c:pt>
                <c:pt idx="3586">
                  <c:v>61.075549999872841</c:v>
                </c:pt>
                <c:pt idx="3587">
                  <c:v>61.092416667938231</c:v>
                </c:pt>
                <c:pt idx="3588">
                  <c:v>61.109683330853777</c:v>
                </c:pt>
                <c:pt idx="3589">
                  <c:v>61.126533333460493</c:v>
                </c:pt>
                <c:pt idx="3590">
                  <c:v>61.143916662534075</c:v>
                </c:pt>
                <c:pt idx="3591">
                  <c:v>61.160766665140791</c:v>
                </c:pt>
                <c:pt idx="3592">
                  <c:v>61.178149994214372</c:v>
                </c:pt>
                <c:pt idx="3593">
                  <c:v>61.194999996821089</c:v>
                </c:pt>
                <c:pt idx="3594">
                  <c:v>61.211849999427798</c:v>
                </c:pt>
                <c:pt idx="3595">
                  <c:v>61.228699994087222</c:v>
                </c:pt>
                <c:pt idx="3596">
                  <c:v>61.246383333206175</c:v>
                </c:pt>
                <c:pt idx="3597">
                  <c:v>61.263233327865599</c:v>
                </c:pt>
                <c:pt idx="3598">
                  <c:v>61.280533329645792</c:v>
                </c:pt>
                <c:pt idx="3599">
                  <c:v>61.297383332252501</c:v>
                </c:pt>
                <c:pt idx="3600">
                  <c:v>61.314299996693926</c:v>
                </c:pt>
                <c:pt idx="3601">
                  <c:v>61.331166664759316</c:v>
                </c:pt>
                <c:pt idx="3602">
                  <c:v>61.348016667366025</c:v>
                </c:pt>
                <c:pt idx="3603">
                  <c:v>61.365633328755699</c:v>
                </c:pt>
                <c:pt idx="3604">
                  <c:v>61.382499996821089</c:v>
                </c:pt>
                <c:pt idx="3605">
                  <c:v>61.399349999427798</c:v>
                </c:pt>
                <c:pt idx="3606">
                  <c:v>61.416199994087222</c:v>
                </c:pt>
                <c:pt idx="3607">
                  <c:v>61.433049996693931</c:v>
                </c:pt>
                <c:pt idx="3608">
                  <c:v>61.450750001271565</c:v>
                </c:pt>
                <c:pt idx="3609">
                  <c:v>61.467583330472308</c:v>
                </c:pt>
                <c:pt idx="3610">
                  <c:v>61.484649999936423</c:v>
                </c:pt>
                <c:pt idx="3611">
                  <c:v>61.501516668001813</c:v>
                </c:pt>
                <c:pt idx="3612">
                  <c:v>61.518366662661236</c:v>
                </c:pt>
                <c:pt idx="3613">
                  <c:v>61.535216665267946</c:v>
                </c:pt>
                <c:pt idx="3614">
                  <c:v>61.552766664822897</c:v>
                </c:pt>
                <c:pt idx="3615">
                  <c:v>61.569633332888287</c:v>
                </c:pt>
                <c:pt idx="3616">
                  <c:v>61.586483327547711</c:v>
                </c:pt>
                <c:pt idx="3617">
                  <c:v>61.60333333015442</c:v>
                </c:pt>
                <c:pt idx="3618">
                  <c:v>61.620916660626726</c:v>
                </c:pt>
                <c:pt idx="3619">
                  <c:v>61.637766663233442</c:v>
                </c:pt>
                <c:pt idx="3620">
                  <c:v>61.654616665840152</c:v>
                </c:pt>
                <c:pt idx="3621">
                  <c:v>61.671483333905535</c:v>
                </c:pt>
                <c:pt idx="3622">
                  <c:v>61.688633330663045</c:v>
                </c:pt>
                <c:pt idx="3623">
                  <c:v>61.705783327420555</c:v>
                </c:pt>
                <c:pt idx="3624">
                  <c:v>61.72324999968211</c:v>
                </c:pt>
                <c:pt idx="3625">
                  <c:v>61.740099994341534</c:v>
                </c:pt>
                <c:pt idx="3626">
                  <c:v>61.75708332856496</c:v>
                </c:pt>
                <c:pt idx="3627">
                  <c:v>61.773933331171669</c:v>
                </c:pt>
                <c:pt idx="3628">
                  <c:v>61.790799999237059</c:v>
                </c:pt>
                <c:pt idx="3629">
                  <c:v>61.808199993769328</c:v>
                </c:pt>
                <c:pt idx="3630">
                  <c:v>61.825049996376038</c:v>
                </c:pt>
                <c:pt idx="3631">
                  <c:v>61.842583330472308</c:v>
                </c:pt>
                <c:pt idx="3632">
                  <c:v>61.859433333079018</c:v>
                </c:pt>
                <c:pt idx="3633">
                  <c:v>61.877016663551331</c:v>
                </c:pt>
                <c:pt idx="3634">
                  <c:v>61.893883331616721</c:v>
                </c:pt>
                <c:pt idx="3635">
                  <c:v>61.91073333422343</c:v>
                </c:pt>
                <c:pt idx="3636">
                  <c:v>61.927583328882854</c:v>
                </c:pt>
                <c:pt idx="3637">
                  <c:v>61.94458332856496</c:v>
                </c:pt>
                <c:pt idx="3638">
                  <c:v>61.96144999663035</c:v>
                </c:pt>
                <c:pt idx="3639">
                  <c:v>61.97833333015442</c:v>
                </c:pt>
                <c:pt idx="3640">
                  <c:v>61.99518333276113</c:v>
                </c:pt>
                <c:pt idx="3641">
                  <c:v>62.012866663932797</c:v>
                </c:pt>
                <c:pt idx="3642">
                  <c:v>62.029716666539507</c:v>
                </c:pt>
                <c:pt idx="3643">
                  <c:v>62.04703333377838</c:v>
                </c:pt>
                <c:pt idx="3644">
                  <c:v>62.063883328437804</c:v>
                </c:pt>
                <c:pt idx="3645">
                  <c:v>62.080883328119917</c:v>
                </c:pt>
                <c:pt idx="3646">
                  <c:v>62.0977499961853</c:v>
                </c:pt>
                <c:pt idx="3647">
                  <c:v>62.114983328183492</c:v>
                </c:pt>
                <c:pt idx="3648">
                  <c:v>62.131849996248881</c:v>
                </c:pt>
                <c:pt idx="3649">
                  <c:v>62.149333333969118</c:v>
                </c:pt>
                <c:pt idx="3650">
                  <c:v>62.166183328628541</c:v>
                </c:pt>
                <c:pt idx="3651">
                  <c:v>62.183049996693931</c:v>
                </c:pt>
                <c:pt idx="3652">
                  <c:v>62.199916664759321</c:v>
                </c:pt>
                <c:pt idx="3653">
                  <c:v>62.216766667366031</c:v>
                </c:pt>
                <c:pt idx="3654">
                  <c:v>62.233983333905535</c:v>
                </c:pt>
                <c:pt idx="3655">
                  <c:v>62.250866667429605</c:v>
                </c:pt>
                <c:pt idx="3656">
                  <c:v>62.267716662089029</c:v>
                </c:pt>
                <c:pt idx="3657">
                  <c:v>62.284566664695738</c:v>
                </c:pt>
                <c:pt idx="3658">
                  <c:v>62.301933328310646</c:v>
                </c:pt>
                <c:pt idx="3659">
                  <c:v>62.318783330917356</c:v>
                </c:pt>
                <c:pt idx="3660">
                  <c:v>62.336433331171669</c:v>
                </c:pt>
                <c:pt idx="3661">
                  <c:v>62.353249994913739</c:v>
                </c:pt>
                <c:pt idx="3662">
                  <c:v>62.370983330408734</c:v>
                </c:pt>
                <c:pt idx="3663">
                  <c:v>62.387849998474124</c:v>
                </c:pt>
                <c:pt idx="3664">
                  <c:v>62.405283331871033</c:v>
                </c:pt>
                <c:pt idx="3665">
                  <c:v>62.422133334477742</c:v>
                </c:pt>
                <c:pt idx="3666">
                  <c:v>62.43983333110809</c:v>
                </c:pt>
                <c:pt idx="3667">
                  <c:v>62.4566833337148</c:v>
                </c:pt>
                <c:pt idx="3668">
                  <c:v>62.47416666348775</c:v>
                </c:pt>
                <c:pt idx="3669">
                  <c:v>62.49101666609446</c:v>
                </c:pt>
                <c:pt idx="3670">
                  <c:v>62.50848333040873</c:v>
                </c:pt>
                <c:pt idx="3671">
                  <c:v>62.52534999847412</c:v>
                </c:pt>
                <c:pt idx="3672">
                  <c:v>62.54223333199819</c:v>
                </c:pt>
                <c:pt idx="3673">
                  <c:v>62.5590833346049</c:v>
                </c:pt>
                <c:pt idx="3674">
                  <c:v>62.576499994595842</c:v>
                </c:pt>
                <c:pt idx="3675">
                  <c:v>62.593349997202559</c:v>
                </c:pt>
                <c:pt idx="3676">
                  <c:v>62.610799996058148</c:v>
                </c:pt>
                <c:pt idx="3677">
                  <c:v>62.627649998664857</c:v>
                </c:pt>
                <c:pt idx="3678">
                  <c:v>62.645116662979127</c:v>
                </c:pt>
                <c:pt idx="3679">
                  <c:v>62.661966665585837</c:v>
                </c:pt>
                <c:pt idx="3680">
                  <c:v>62.679366668065391</c:v>
                </c:pt>
                <c:pt idx="3681">
                  <c:v>62.696216662724815</c:v>
                </c:pt>
                <c:pt idx="3682">
                  <c:v>62.713899993896483</c:v>
                </c:pt>
                <c:pt idx="3683">
                  <c:v>62.730766661961873</c:v>
                </c:pt>
                <c:pt idx="3684">
                  <c:v>62.748433327674867</c:v>
                </c:pt>
                <c:pt idx="3685">
                  <c:v>62.765283330281576</c:v>
                </c:pt>
                <c:pt idx="3686">
                  <c:v>62.782550001144408</c:v>
                </c:pt>
                <c:pt idx="3687">
                  <c:v>62.799416661262512</c:v>
                </c:pt>
                <c:pt idx="3688">
                  <c:v>62.816650001207989</c:v>
                </c:pt>
                <c:pt idx="3689">
                  <c:v>62.833533334732053</c:v>
                </c:pt>
                <c:pt idx="3690">
                  <c:v>62.850383329391477</c:v>
                </c:pt>
                <c:pt idx="3691">
                  <c:v>62.867233331998186</c:v>
                </c:pt>
                <c:pt idx="3692">
                  <c:v>62.884833327929179</c:v>
                </c:pt>
                <c:pt idx="3693">
                  <c:v>62.901683330535889</c:v>
                </c:pt>
                <c:pt idx="3694">
                  <c:v>62.918833327293399</c:v>
                </c:pt>
                <c:pt idx="3695">
                  <c:v>62.935666664441428</c:v>
                </c:pt>
                <c:pt idx="3696">
                  <c:v>62.952516667048137</c:v>
                </c:pt>
                <c:pt idx="3697">
                  <c:v>62.969666663805647</c:v>
                </c:pt>
                <c:pt idx="3698">
                  <c:v>62.986516666412356</c:v>
                </c:pt>
                <c:pt idx="3699">
                  <c:v>63.004183332125343</c:v>
                </c:pt>
                <c:pt idx="3700">
                  <c:v>63.021033334732053</c:v>
                </c:pt>
                <c:pt idx="3701">
                  <c:v>63.038433329264322</c:v>
                </c:pt>
                <c:pt idx="3702">
                  <c:v>63.055283331871031</c:v>
                </c:pt>
                <c:pt idx="3703">
                  <c:v>63.072133334477741</c:v>
                </c:pt>
                <c:pt idx="3704">
                  <c:v>63.088983329137164</c:v>
                </c:pt>
                <c:pt idx="3705">
                  <c:v>63.106683333714805</c:v>
                </c:pt>
                <c:pt idx="3706">
                  <c:v>63.123533328374229</c:v>
                </c:pt>
                <c:pt idx="3707">
                  <c:v>63.14104999701182</c:v>
                </c:pt>
                <c:pt idx="3708">
                  <c:v>63.157899999618529</c:v>
                </c:pt>
                <c:pt idx="3709">
                  <c:v>63.175549999872842</c:v>
                </c:pt>
                <c:pt idx="3710">
                  <c:v>63.192399994532266</c:v>
                </c:pt>
                <c:pt idx="3711">
                  <c:v>63.209966667493184</c:v>
                </c:pt>
                <c:pt idx="3712">
                  <c:v>63.226816662152608</c:v>
                </c:pt>
                <c:pt idx="3713">
                  <c:v>63.244549997647603</c:v>
                </c:pt>
                <c:pt idx="3714">
                  <c:v>63.261416665712993</c:v>
                </c:pt>
                <c:pt idx="3715">
                  <c:v>63.27903332710266</c:v>
                </c:pt>
                <c:pt idx="3716">
                  <c:v>63.295883329709369</c:v>
                </c:pt>
                <c:pt idx="3717">
                  <c:v>63.313466660181682</c:v>
                </c:pt>
                <c:pt idx="3718">
                  <c:v>63.330316662788391</c:v>
                </c:pt>
                <c:pt idx="3719">
                  <c:v>63.3477499961853</c:v>
                </c:pt>
                <c:pt idx="3720">
                  <c:v>63.364599998792009</c:v>
                </c:pt>
                <c:pt idx="3721">
                  <c:v>63.382349999745685</c:v>
                </c:pt>
                <c:pt idx="3722">
                  <c:v>63.399199994405109</c:v>
                </c:pt>
                <c:pt idx="3723">
                  <c:v>63.416349999109904</c:v>
                </c:pt>
                <c:pt idx="3724">
                  <c:v>63.433233332633975</c:v>
                </c:pt>
                <c:pt idx="3725">
                  <c:v>63.450916663805643</c:v>
                </c:pt>
                <c:pt idx="3726">
                  <c:v>63.467783331871033</c:v>
                </c:pt>
                <c:pt idx="3727">
                  <c:v>63.485099999109906</c:v>
                </c:pt>
                <c:pt idx="3728">
                  <c:v>63.502033329010011</c:v>
                </c:pt>
                <c:pt idx="3729">
                  <c:v>63.518899997075401</c:v>
                </c:pt>
                <c:pt idx="3730">
                  <c:v>63.53574999968211</c:v>
                </c:pt>
                <c:pt idx="3731">
                  <c:v>63.552599994341534</c:v>
                </c:pt>
                <c:pt idx="3732">
                  <c:v>63.56959999402364</c:v>
                </c:pt>
                <c:pt idx="3733">
                  <c:v>63.58644999663035</c:v>
                </c:pt>
                <c:pt idx="3734">
                  <c:v>63.603299999237059</c:v>
                </c:pt>
                <c:pt idx="3735">
                  <c:v>63.620733332633975</c:v>
                </c:pt>
                <c:pt idx="3736">
                  <c:v>63.637583327293399</c:v>
                </c:pt>
                <c:pt idx="3737">
                  <c:v>63.655283331871033</c:v>
                </c:pt>
                <c:pt idx="3738">
                  <c:v>63.672133334477742</c:v>
                </c:pt>
                <c:pt idx="3739">
                  <c:v>63.689733330408735</c:v>
                </c:pt>
                <c:pt idx="3740">
                  <c:v>63.706583333015445</c:v>
                </c:pt>
                <c:pt idx="3741">
                  <c:v>63.723450001080828</c:v>
                </c:pt>
                <c:pt idx="3742">
                  <c:v>63.740316661198932</c:v>
                </c:pt>
                <c:pt idx="3743">
                  <c:v>63.758066662152608</c:v>
                </c:pt>
                <c:pt idx="3744">
                  <c:v>63.774916664759317</c:v>
                </c:pt>
                <c:pt idx="3745">
                  <c:v>63.791849994659422</c:v>
                </c:pt>
                <c:pt idx="3746">
                  <c:v>63.808683331807451</c:v>
                </c:pt>
                <c:pt idx="3747">
                  <c:v>63.825533334414168</c:v>
                </c:pt>
                <c:pt idx="3748">
                  <c:v>63.842783331871033</c:v>
                </c:pt>
                <c:pt idx="3749">
                  <c:v>63.859633334477742</c:v>
                </c:pt>
                <c:pt idx="3750">
                  <c:v>63.877316665649417</c:v>
                </c:pt>
                <c:pt idx="3751">
                  <c:v>63.894166660308841</c:v>
                </c:pt>
                <c:pt idx="3752">
                  <c:v>63.91164999802907</c:v>
                </c:pt>
                <c:pt idx="3753">
                  <c:v>63.928500000635786</c:v>
                </c:pt>
                <c:pt idx="3754">
                  <c:v>63.94598333040873</c:v>
                </c:pt>
                <c:pt idx="3755">
                  <c:v>63.962833333015439</c:v>
                </c:pt>
                <c:pt idx="3756">
                  <c:v>63.980266666412355</c:v>
                </c:pt>
                <c:pt idx="3757">
                  <c:v>63.997116661071779</c:v>
                </c:pt>
                <c:pt idx="3758">
                  <c:v>64.01469999949137</c:v>
                </c:pt>
                <c:pt idx="3759">
                  <c:v>64.031549994150794</c:v>
                </c:pt>
                <c:pt idx="3760">
                  <c:v>64.048599998156234</c:v>
                </c:pt>
                <c:pt idx="3761">
                  <c:v>64.065450000762937</c:v>
                </c:pt>
                <c:pt idx="3762">
                  <c:v>64.08229999542236</c:v>
                </c:pt>
                <c:pt idx="3763">
                  <c:v>64.099133332570389</c:v>
                </c:pt>
                <c:pt idx="3764">
                  <c:v>64.115983327229813</c:v>
                </c:pt>
                <c:pt idx="3765">
                  <c:v>64.133699997266135</c:v>
                </c:pt>
                <c:pt idx="3766">
                  <c:v>64.150549999872837</c:v>
                </c:pt>
                <c:pt idx="3767">
                  <c:v>64.168016664187107</c:v>
                </c:pt>
                <c:pt idx="3768">
                  <c:v>64.184883332252497</c:v>
                </c:pt>
                <c:pt idx="3769">
                  <c:v>64.201783331235248</c:v>
                </c:pt>
                <c:pt idx="3770">
                  <c:v>64.218633333841964</c:v>
                </c:pt>
                <c:pt idx="3771">
                  <c:v>64.235499993960062</c:v>
                </c:pt>
                <c:pt idx="3772">
                  <c:v>64.252349996566778</c:v>
                </c:pt>
                <c:pt idx="3773">
                  <c:v>64.26919999917348</c:v>
                </c:pt>
                <c:pt idx="3774">
                  <c:v>64.28606666723887</c:v>
                </c:pt>
                <c:pt idx="3775">
                  <c:v>64.30353333155314</c:v>
                </c:pt>
                <c:pt idx="3776">
                  <c:v>64.320383334159857</c:v>
                </c:pt>
                <c:pt idx="3777">
                  <c:v>64.337349994977316</c:v>
                </c:pt>
                <c:pt idx="3778">
                  <c:v>64.354199997584018</c:v>
                </c:pt>
                <c:pt idx="3779">
                  <c:v>64.371083331108096</c:v>
                </c:pt>
                <c:pt idx="3780">
                  <c:v>64.388083330790195</c:v>
                </c:pt>
                <c:pt idx="3781">
                  <c:v>64.404949998855585</c:v>
                </c:pt>
                <c:pt idx="3782">
                  <c:v>64.421816666920975</c:v>
                </c:pt>
                <c:pt idx="3783">
                  <c:v>64.439083329836521</c:v>
                </c:pt>
                <c:pt idx="3784">
                  <c:v>64.455933332443237</c:v>
                </c:pt>
                <c:pt idx="3785">
                  <c:v>64.472783327102661</c:v>
                </c:pt>
                <c:pt idx="3786">
                  <c:v>64.489649995168051</c:v>
                </c:pt>
                <c:pt idx="3787">
                  <c:v>64.506566667556768</c:v>
                </c:pt>
                <c:pt idx="3788">
                  <c:v>64.523416662216192</c:v>
                </c:pt>
                <c:pt idx="3789">
                  <c:v>64.540266664822894</c:v>
                </c:pt>
                <c:pt idx="3790">
                  <c:v>64.557699998219803</c:v>
                </c:pt>
                <c:pt idx="3791">
                  <c:v>64.574566666285193</c:v>
                </c:pt>
                <c:pt idx="3792">
                  <c:v>64.591849994659427</c:v>
                </c:pt>
                <c:pt idx="3793">
                  <c:v>64.608699997266129</c:v>
                </c:pt>
                <c:pt idx="3794">
                  <c:v>64.625949994723001</c:v>
                </c:pt>
                <c:pt idx="3795">
                  <c:v>64.642816662788391</c:v>
                </c:pt>
                <c:pt idx="3796">
                  <c:v>64.660516667366025</c:v>
                </c:pt>
                <c:pt idx="3797">
                  <c:v>64.677366662025449</c:v>
                </c:pt>
                <c:pt idx="3798">
                  <c:v>64.69508333206177</c:v>
                </c:pt>
                <c:pt idx="3799">
                  <c:v>64.71195000012716</c:v>
                </c:pt>
                <c:pt idx="3800">
                  <c:v>64.729333329200742</c:v>
                </c:pt>
                <c:pt idx="3801">
                  <c:v>64.746183331807458</c:v>
                </c:pt>
                <c:pt idx="3802">
                  <c:v>64.763349994023642</c:v>
                </c:pt>
                <c:pt idx="3803">
                  <c:v>64.780199996630344</c:v>
                </c:pt>
                <c:pt idx="3804">
                  <c:v>64.797616664568579</c:v>
                </c:pt>
                <c:pt idx="3805">
                  <c:v>64.814466667175296</c:v>
                </c:pt>
                <c:pt idx="3806">
                  <c:v>64.83131666183472</c:v>
                </c:pt>
                <c:pt idx="3807">
                  <c:v>64.848166664441422</c:v>
                </c:pt>
                <c:pt idx="3808">
                  <c:v>64.865416661898294</c:v>
                </c:pt>
                <c:pt idx="3809">
                  <c:v>64.882283329963684</c:v>
                </c:pt>
                <c:pt idx="3810">
                  <c:v>64.899666666984558</c:v>
                </c:pt>
                <c:pt idx="3811">
                  <c:v>64.916533327102655</c:v>
                </c:pt>
                <c:pt idx="3812">
                  <c:v>64.933816663424167</c:v>
                </c:pt>
                <c:pt idx="3813">
                  <c:v>64.950683331489557</c:v>
                </c:pt>
                <c:pt idx="3814">
                  <c:v>64.967549999554947</c:v>
                </c:pt>
                <c:pt idx="3815">
                  <c:v>64.984399994214371</c:v>
                </c:pt>
                <c:pt idx="3816">
                  <c:v>65.001249996821088</c:v>
                </c:pt>
                <c:pt idx="3817">
                  <c:v>65.01809999942779</c:v>
                </c:pt>
                <c:pt idx="3818">
                  <c:v>65.034949994087214</c:v>
                </c:pt>
                <c:pt idx="3819">
                  <c:v>65.051949993769327</c:v>
                </c:pt>
                <c:pt idx="3820">
                  <c:v>65.068799996376043</c:v>
                </c:pt>
                <c:pt idx="3821">
                  <c:v>65.085649998982746</c:v>
                </c:pt>
                <c:pt idx="3822">
                  <c:v>65.102499993642169</c:v>
                </c:pt>
                <c:pt idx="3823">
                  <c:v>65.119383327166233</c:v>
                </c:pt>
                <c:pt idx="3824">
                  <c:v>65.136283334096277</c:v>
                </c:pt>
                <c:pt idx="3825">
                  <c:v>65.1531333287557</c:v>
                </c:pt>
                <c:pt idx="3826">
                  <c:v>65.16999999682109</c:v>
                </c:pt>
                <c:pt idx="3827">
                  <c:v>65.186849999427793</c:v>
                </c:pt>
                <c:pt idx="3828">
                  <c:v>65.203699994087216</c:v>
                </c:pt>
                <c:pt idx="3829">
                  <c:v>65.220549996693933</c:v>
                </c:pt>
                <c:pt idx="3830">
                  <c:v>65.237600000699359</c:v>
                </c:pt>
                <c:pt idx="3831">
                  <c:v>65.254449995358783</c:v>
                </c:pt>
                <c:pt idx="3832">
                  <c:v>65.271883328755692</c:v>
                </c:pt>
                <c:pt idx="3833">
                  <c:v>65.288733331362408</c:v>
                </c:pt>
                <c:pt idx="3834">
                  <c:v>65.305866662661231</c:v>
                </c:pt>
                <c:pt idx="3835">
                  <c:v>65.322716665267947</c:v>
                </c:pt>
                <c:pt idx="3836">
                  <c:v>65.340066663424167</c:v>
                </c:pt>
                <c:pt idx="3837">
                  <c:v>65.356916666030884</c:v>
                </c:pt>
                <c:pt idx="3838">
                  <c:v>65.374583331743878</c:v>
                </c:pt>
                <c:pt idx="3839">
                  <c:v>65.39143333435058</c:v>
                </c:pt>
                <c:pt idx="3840">
                  <c:v>65.408283329010004</c:v>
                </c:pt>
                <c:pt idx="3841">
                  <c:v>65.425133331616721</c:v>
                </c:pt>
                <c:pt idx="3842">
                  <c:v>65.442783331871027</c:v>
                </c:pt>
                <c:pt idx="3843">
                  <c:v>65.459649999936417</c:v>
                </c:pt>
                <c:pt idx="3844">
                  <c:v>65.477233330408737</c:v>
                </c:pt>
                <c:pt idx="3845">
                  <c:v>65.494083333015439</c:v>
                </c:pt>
                <c:pt idx="3846">
                  <c:v>65.511366661389673</c:v>
                </c:pt>
                <c:pt idx="3847">
                  <c:v>65.528216663996375</c:v>
                </c:pt>
                <c:pt idx="3848">
                  <c:v>65.545050001144403</c:v>
                </c:pt>
                <c:pt idx="3849">
                  <c:v>65.561899995803827</c:v>
                </c:pt>
                <c:pt idx="3850">
                  <c:v>65.578766663869217</c:v>
                </c:pt>
                <c:pt idx="3851">
                  <c:v>65.596600000063574</c:v>
                </c:pt>
                <c:pt idx="3852">
                  <c:v>65.613449994722998</c:v>
                </c:pt>
                <c:pt idx="3853">
                  <c:v>65.630316662788388</c:v>
                </c:pt>
                <c:pt idx="3854">
                  <c:v>65.647183330853778</c:v>
                </c:pt>
                <c:pt idx="3855">
                  <c:v>65.664849996566772</c:v>
                </c:pt>
                <c:pt idx="3856">
                  <c:v>65.681716664632162</c:v>
                </c:pt>
                <c:pt idx="3857">
                  <c:v>65.698916665712986</c:v>
                </c:pt>
                <c:pt idx="3858">
                  <c:v>65.715783333778376</c:v>
                </c:pt>
                <c:pt idx="3859">
                  <c:v>65.73313333193461</c:v>
                </c:pt>
                <c:pt idx="3860">
                  <c:v>65.750016665458674</c:v>
                </c:pt>
                <c:pt idx="3861">
                  <c:v>65.76686666806539</c:v>
                </c:pt>
                <c:pt idx="3862">
                  <c:v>65.783733328183487</c:v>
                </c:pt>
                <c:pt idx="3863">
                  <c:v>65.800583330790204</c:v>
                </c:pt>
                <c:pt idx="3864">
                  <c:v>65.817666665712991</c:v>
                </c:pt>
                <c:pt idx="3865">
                  <c:v>65.834516660372415</c:v>
                </c:pt>
                <c:pt idx="3866">
                  <c:v>65.851366662979132</c:v>
                </c:pt>
                <c:pt idx="3867">
                  <c:v>65.868216665585834</c:v>
                </c:pt>
                <c:pt idx="3868">
                  <c:v>65.885066660245258</c:v>
                </c:pt>
                <c:pt idx="3869">
                  <c:v>65.902083333333337</c:v>
                </c:pt>
                <c:pt idx="3870">
                  <c:v>65.918933327992761</c:v>
                </c:pt>
                <c:pt idx="3871">
                  <c:v>65.935833326975498</c:v>
                </c:pt>
                <c:pt idx="3872">
                  <c:v>65.952699995040888</c:v>
                </c:pt>
                <c:pt idx="3873">
                  <c:v>65.970299998919174</c:v>
                </c:pt>
                <c:pt idx="3874">
                  <c:v>65.987149993578598</c:v>
                </c:pt>
                <c:pt idx="3875">
                  <c:v>66.004766662915543</c:v>
                </c:pt>
                <c:pt idx="3876">
                  <c:v>66.021633330980933</c:v>
                </c:pt>
                <c:pt idx="3877">
                  <c:v>66.039299996693927</c:v>
                </c:pt>
                <c:pt idx="3878">
                  <c:v>66.056166664759317</c:v>
                </c:pt>
                <c:pt idx="3879">
                  <c:v>66.073733329772949</c:v>
                </c:pt>
                <c:pt idx="3880">
                  <c:v>66.090599997838339</c:v>
                </c:pt>
                <c:pt idx="3881">
                  <c:v>66.107466665903729</c:v>
                </c:pt>
                <c:pt idx="3882">
                  <c:v>66.124316660563153</c:v>
                </c:pt>
                <c:pt idx="3883">
                  <c:v>66.141166663169855</c:v>
                </c:pt>
                <c:pt idx="3884">
                  <c:v>66.158650000890091</c:v>
                </c:pt>
                <c:pt idx="3885">
                  <c:v>66.175516661008203</c:v>
                </c:pt>
                <c:pt idx="3886">
                  <c:v>66.193166661262509</c:v>
                </c:pt>
                <c:pt idx="3887">
                  <c:v>66.210016663869226</c:v>
                </c:pt>
                <c:pt idx="3888">
                  <c:v>66.227716660499567</c:v>
                </c:pt>
                <c:pt idx="3889">
                  <c:v>66.244566663106283</c:v>
                </c:pt>
                <c:pt idx="3890">
                  <c:v>66.261416665712986</c:v>
                </c:pt>
                <c:pt idx="3891">
                  <c:v>66.27826666037241</c:v>
                </c:pt>
                <c:pt idx="3892">
                  <c:v>66.295116662979126</c:v>
                </c:pt>
                <c:pt idx="3893">
                  <c:v>66.311966665585842</c:v>
                </c:pt>
                <c:pt idx="3894">
                  <c:v>66.329600000381475</c:v>
                </c:pt>
                <c:pt idx="3895">
                  <c:v>66.346466660499573</c:v>
                </c:pt>
                <c:pt idx="3896">
                  <c:v>66.364133334159845</c:v>
                </c:pt>
                <c:pt idx="3897">
                  <c:v>66.380983328819269</c:v>
                </c:pt>
                <c:pt idx="3898">
                  <c:v>66.397849996884659</c:v>
                </c:pt>
                <c:pt idx="3899">
                  <c:v>66.414699999491376</c:v>
                </c:pt>
                <c:pt idx="3900">
                  <c:v>66.431966662406921</c:v>
                </c:pt>
                <c:pt idx="3901">
                  <c:v>66.448816665013638</c:v>
                </c:pt>
                <c:pt idx="3902">
                  <c:v>66.466216667493185</c:v>
                </c:pt>
                <c:pt idx="3903">
                  <c:v>66.483066662152609</c:v>
                </c:pt>
                <c:pt idx="3904">
                  <c:v>66.500516661008206</c:v>
                </c:pt>
                <c:pt idx="3905">
                  <c:v>66.517366663614908</c:v>
                </c:pt>
                <c:pt idx="3906">
                  <c:v>66.534249997138971</c:v>
                </c:pt>
                <c:pt idx="3907">
                  <c:v>66.551083334287014</c:v>
                </c:pt>
                <c:pt idx="3908">
                  <c:v>66.567933328946438</c:v>
                </c:pt>
                <c:pt idx="3909">
                  <c:v>66.58478333155314</c:v>
                </c:pt>
                <c:pt idx="3910">
                  <c:v>66.60164999961853</c:v>
                </c:pt>
                <c:pt idx="3911">
                  <c:v>66.618599994977316</c:v>
                </c:pt>
                <c:pt idx="3912">
                  <c:v>66.635466663042706</c:v>
                </c:pt>
                <c:pt idx="3913">
                  <c:v>66.653183333079014</c:v>
                </c:pt>
                <c:pt idx="3914">
                  <c:v>66.670033327738437</c:v>
                </c:pt>
                <c:pt idx="3915">
                  <c:v>66.687333329518637</c:v>
                </c:pt>
                <c:pt idx="3916">
                  <c:v>66.704249993960062</c:v>
                </c:pt>
                <c:pt idx="3917">
                  <c:v>66.721783328056333</c:v>
                </c:pt>
                <c:pt idx="3918">
                  <c:v>66.738633330663049</c:v>
                </c:pt>
                <c:pt idx="3919">
                  <c:v>66.756183330217993</c:v>
                </c:pt>
                <c:pt idx="3920">
                  <c:v>66.77303333282471</c:v>
                </c:pt>
                <c:pt idx="3921">
                  <c:v>66.790799999237066</c:v>
                </c:pt>
                <c:pt idx="3922">
                  <c:v>66.80764999389649</c:v>
                </c:pt>
                <c:pt idx="3923">
                  <c:v>66.824499996503192</c:v>
                </c:pt>
                <c:pt idx="3924">
                  <c:v>66.841349999109909</c:v>
                </c:pt>
                <c:pt idx="3925">
                  <c:v>66.85904999574025</c:v>
                </c:pt>
                <c:pt idx="3926">
                  <c:v>66.875899998346966</c:v>
                </c:pt>
                <c:pt idx="3927">
                  <c:v>66.893266661961874</c:v>
                </c:pt>
                <c:pt idx="3928">
                  <c:v>66.910116664568577</c:v>
                </c:pt>
                <c:pt idx="3929">
                  <c:v>66.926983332633966</c:v>
                </c:pt>
                <c:pt idx="3930">
                  <c:v>66.94383332729339</c:v>
                </c:pt>
                <c:pt idx="3931">
                  <c:v>66.961199998855591</c:v>
                </c:pt>
                <c:pt idx="3932">
                  <c:v>66.978066666920981</c:v>
                </c:pt>
                <c:pt idx="3933">
                  <c:v>66.995433330535889</c:v>
                </c:pt>
                <c:pt idx="3934">
                  <c:v>67.012266667683917</c:v>
                </c:pt>
                <c:pt idx="3935">
                  <c:v>67.029116662343341</c:v>
                </c:pt>
                <c:pt idx="3936">
                  <c:v>67.045966664950058</c:v>
                </c:pt>
                <c:pt idx="3937">
                  <c:v>67.063683327039087</c:v>
                </c:pt>
                <c:pt idx="3938">
                  <c:v>67.080549995104477</c:v>
                </c:pt>
                <c:pt idx="3939">
                  <c:v>67.097916666666663</c:v>
                </c:pt>
                <c:pt idx="3940">
                  <c:v>67.114766661326087</c:v>
                </c:pt>
                <c:pt idx="3941">
                  <c:v>67.13239999612172</c:v>
                </c:pt>
                <c:pt idx="3942">
                  <c:v>67.14926666418711</c:v>
                </c:pt>
                <c:pt idx="3943">
                  <c:v>67.166650001207984</c:v>
                </c:pt>
                <c:pt idx="3944">
                  <c:v>67.183499995867408</c:v>
                </c:pt>
                <c:pt idx="3945">
                  <c:v>67.20124999682109</c:v>
                </c:pt>
                <c:pt idx="3946">
                  <c:v>67.218133330345154</c:v>
                </c:pt>
                <c:pt idx="3947">
                  <c:v>67.235499993960062</c:v>
                </c:pt>
                <c:pt idx="3948">
                  <c:v>67.252349996566778</c:v>
                </c:pt>
                <c:pt idx="3949">
                  <c:v>67.269316665331516</c:v>
                </c:pt>
                <c:pt idx="3950">
                  <c:v>67.286183333396906</c:v>
                </c:pt>
                <c:pt idx="3951">
                  <c:v>67.303600001335141</c:v>
                </c:pt>
                <c:pt idx="3952">
                  <c:v>67.320449995994565</c:v>
                </c:pt>
                <c:pt idx="3953">
                  <c:v>67.337299998601281</c:v>
                </c:pt>
                <c:pt idx="3954">
                  <c:v>67.354150001207984</c:v>
                </c:pt>
                <c:pt idx="3955">
                  <c:v>67.370999995867408</c:v>
                </c:pt>
                <c:pt idx="3956">
                  <c:v>67.388733331362403</c:v>
                </c:pt>
                <c:pt idx="3957">
                  <c:v>67.405583333969119</c:v>
                </c:pt>
                <c:pt idx="3958">
                  <c:v>67.423166664441425</c:v>
                </c:pt>
                <c:pt idx="3959">
                  <c:v>67.440016667048141</c:v>
                </c:pt>
                <c:pt idx="3960">
                  <c:v>67.456866661707565</c:v>
                </c:pt>
                <c:pt idx="3961">
                  <c:v>67.473716664314267</c:v>
                </c:pt>
                <c:pt idx="3962">
                  <c:v>67.490566666920984</c:v>
                </c:pt>
                <c:pt idx="3963">
                  <c:v>67.50833333333334</c:v>
                </c:pt>
                <c:pt idx="3964">
                  <c:v>67.525183327992764</c:v>
                </c:pt>
                <c:pt idx="3965">
                  <c:v>67.542783331871036</c:v>
                </c:pt>
                <c:pt idx="3966">
                  <c:v>67.559633334477738</c:v>
                </c:pt>
                <c:pt idx="3967">
                  <c:v>67.576483329137162</c:v>
                </c:pt>
                <c:pt idx="3968">
                  <c:v>67.593333331743878</c:v>
                </c:pt>
                <c:pt idx="3969">
                  <c:v>67.61018333435058</c:v>
                </c:pt>
                <c:pt idx="3970">
                  <c:v>67.627799995740261</c:v>
                </c:pt>
                <c:pt idx="3971">
                  <c:v>67.644666663805637</c:v>
                </c:pt>
                <c:pt idx="3972">
                  <c:v>67.661516666412354</c:v>
                </c:pt>
                <c:pt idx="3973">
                  <c:v>67.678366661071777</c:v>
                </c:pt>
                <c:pt idx="3974">
                  <c:v>67.695216663678494</c:v>
                </c:pt>
                <c:pt idx="3975">
                  <c:v>67.712716666857403</c:v>
                </c:pt>
                <c:pt idx="3976">
                  <c:v>67.729766662915551</c:v>
                </c:pt>
                <c:pt idx="3977">
                  <c:v>67.746649996439615</c:v>
                </c:pt>
                <c:pt idx="3978">
                  <c:v>67.763499999046331</c:v>
                </c:pt>
                <c:pt idx="3979">
                  <c:v>67.780349993705755</c:v>
                </c:pt>
                <c:pt idx="3980">
                  <c:v>67.797216661771145</c:v>
                </c:pt>
                <c:pt idx="3981">
                  <c:v>67.814066664377847</c:v>
                </c:pt>
                <c:pt idx="3982">
                  <c:v>67.831183330217996</c:v>
                </c:pt>
                <c:pt idx="3983">
                  <c:v>67.848033332824713</c:v>
                </c:pt>
                <c:pt idx="3984">
                  <c:v>67.865483331680295</c:v>
                </c:pt>
                <c:pt idx="3985">
                  <c:v>67.882316660881045</c:v>
                </c:pt>
                <c:pt idx="3986">
                  <c:v>67.899166663487748</c:v>
                </c:pt>
                <c:pt idx="3987">
                  <c:v>67.916016666094464</c:v>
                </c:pt>
                <c:pt idx="3988">
                  <c:v>67.932866660753888</c:v>
                </c:pt>
                <c:pt idx="3989">
                  <c:v>67.94971666336059</c:v>
                </c:pt>
                <c:pt idx="3990">
                  <c:v>67.967433333396912</c:v>
                </c:pt>
                <c:pt idx="3991">
                  <c:v>67.984299993515009</c:v>
                </c:pt>
                <c:pt idx="3992">
                  <c:v>68.001733326911932</c:v>
                </c:pt>
                <c:pt idx="3993">
                  <c:v>68.018583329518634</c:v>
                </c:pt>
                <c:pt idx="3994">
                  <c:v>68.035966666539508</c:v>
                </c:pt>
                <c:pt idx="3995">
                  <c:v>68.052816661198932</c:v>
                </c:pt>
                <c:pt idx="3996">
                  <c:v>68.069666663805648</c:v>
                </c:pt>
                <c:pt idx="3997">
                  <c:v>68.086533331871038</c:v>
                </c:pt>
                <c:pt idx="3998">
                  <c:v>68.104266667366034</c:v>
                </c:pt>
                <c:pt idx="3999">
                  <c:v>68.121133327484131</c:v>
                </c:pt>
                <c:pt idx="4000">
                  <c:v>68.138800001144403</c:v>
                </c:pt>
                <c:pt idx="4001">
                  <c:v>68.155683334668481</c:v>
                </c:pt>
                <c:pt idx="4002">
                  <c:v>68.17328333059946</c:v>
                </c:pt>
                <c:pt idx="4003">
                  <c:v>68.190133333206177</c:v>
                </c:pt>
                <c:pt idx="4004">
                  <c:v>68.206983327865601</c:v>
                </c:pt>
                <c:pt idx="4005">
                  <c:v>68.223833330472317</c:v>
                </c:pt>
                <c:pt idx="4006">
                  <c:v>68.240699998537693</c:v>
                </c:pt>
                <c:pt idx="4007">
                  <c:v>68.257916665077204</c:v>
                </c:pt>
                <c:pt idx="4008">
                  <c:v>68.27476666768392</c:v>
                </c:pt>
                <c:pt idx="4009">
                  <c:v>68.29184999465943</c:v>
                </c:pt>
                <c:pt idx="4010">
                  <c:v>68.308699997266132</c:v>
                </c:pt>
                <c:pt idx="4011">
                  <c:v>68.325750001271572</c:v>
                </c:pt>
                <c:pt idx="4012">
                  <c:v>68.342633326848343</c:v>
                </c:pt>
                <c:pt idx="4013">
                  <c:v>68.36030000050863</c:v>
                </c:pt>
                <c:pt idx="4014">
                  <c:v>68.377166660626727</c:v>
                </c:pt>
                <c:pt idx="4015">
                  <c:v>68.394816660881048</c:v>
                </c:pt>
                <c:pt idx="4016">
                  <c:v>68.41166666348775</c:v>
                </c:pt>
                <c:pt idx="4017">
                  <c:v>68.428516666094467</c:v>
                </c:pt>
                <c:pt idx="4018">
                  <c:v>68.445366660753891</c:v>
                </c:pt>
                <c:pt idx="4019">
                  <c:v>68.462233328819281</c:v>
                </c:pt>
                <c:pt idx="4020">
                  <c:v>68.47941666444143</c:v>
                </c:pt>
                <c:pt idx="4021">
                  <c:v>68.496266667048133</c:v>
                </c:pt>
                <c:pt idx="4022">
                  <c:v>68.513983329137162</c:v>
                </c:pt>
                <c:pt idx="4023">
                  <c:v>68.530833331743878</c:v>
                </c:pt>
                <c:pt idx="4024">
                  <c:v>68.5479666630427</c:v>
                </c:pt>
                <c:pt idx="4025">
                  <c:v>68.564816665649417</c:v>
                </c:pt>
                <c:pt idx="4026">
                  <c:v>68.581666660308841</c:v>
                </c:pt>
                <c:pt idx="4027">
                  <c:v>68.598516662915543</c:v>
                </c:pt>
                <c:pt idx="4028">
                  <c:v>68.615366665522259</c:v>
                </c:pt>
                <c:pt idx="4029">
                  <c:v>68.633016665776566</c:v>
                </c:pt>
                <c:pt idx="4030">
                  <c:v>68.64986666043599</c:v>
                </c:pt>
                <c:pt idx="4031">
                  <c:v>68.667533334096277</c:v>
                </c:pt>
                <c:pt idx="4032">
                  <c:v>68.6843833287557</c:v>
                </c:pt>
                <c:pt idx="4033">
                  <c:v>68.701816662152609</c:v>
                </c:pt>
                <c:pt idx="4034">
                  <c:v>68.718666664759311</c:v>
                </c:pt>
                <c:pt idx="4035">
                  <c:v>68.735516667366028</c:v>
                </c:pt>
                <c:pt idx="4036">
                  <c:v>68.752349996566778</c:v>
                </c:pt>
                <c:pt idx="4037">
                  <c:v>68.769749999046326</c:v>
                </c:pt>
                <c:pt idx="4038">
                  <c:v>68.78659999370575</c:v>
                </c:pt>
                <c:pt idx="4039">
                  <c:v>68.804316663742071</c:v>
                </c:pt>
                <c:pt idx="4040">
                  <c:v>68.821166666348773</c:v>
                </c:pt>
                <c:pt idx="4041">
                  <c:v>68.838999994595852</c:v>
                </c:pt>
                <c:pt idx="4042">
                  <c:v>68.855866662661228</c:v>
                </c:pt>
                <c:pt idx="4043">
                  <c:v>68.873249999682102</c:v>
                </c:pt>
                <c:pt idx="4044">
                  <c:v>68.890099994341526</c:v>
                </c:pt>
                <c:pt idx="4045">
                  <c:v>68.907633328437811</c:v>
                </c:pt>
                <c:pt idx="4046">
                  <c:v>68.924483331044513</c:v>
                </c:pt>
                <c:pt idx="4047">
                  <c:v>68.941716663042698</c:v>
                </c:pt>
                <c:pt idx="4048">
                  <c:v>68.958583331108088</c:v>
                </c:pt>
                <c:pt idx="4049">
                  <c:v>68.975783332188925</c:v>
                </c:pt>
                <c:pt idx="4050">
                  <c:v>68.992633326848349</c:v>
                </c:pt>
                <c:pt idx="4051">
                  <c:v>69.010366662343344</c:v>
                </c:pt>
                <c:pt idx="4052">
                  <c:v>69.027216664950046</c:v>
                </c:pt>
                <c:pt idx="4053">
                  <c:v>69.044849999745693</c:v>
                </c:pt>
                <c:pt idx="4054">
                  <c:v>69.061699994405117</c:v>
                </c:pt>
                <c:pt idx="4055">
                  <c:v>69.079316663742063</c:v>
                </c:pt>
                <c:pt idx="4056">
                  <c:v>69.096166666348779</c:v>
                </c:pt>
                <c:pt idx="4057">
                  <c:v>69.113033334414169</c:v>
                </c:pt>
                <c:pt idx="4058">
                  <c:v>69.129899994532266</c:v>
                </c:pt>
                <c:pt idx="4059">
                  <c:v>69.147099995613104</c:v>
                </c:pt>
                <c:pt idx="4060">
                  <c:v>69.163966663678494</c:v>
                </c:pt>
                <c:pt idx="4061">
                  <c:v>69.181399997075403</c:v>
                </c:pt>
                <c:pt idx="4062">
                  <c:v>69.198266665140792</c:v>
                </c:pt>
                <c:pt idx="4063">
                  <c:v>69.215683333079014</c:v>
                </c:pt>
                <c:pt idx="4064">
                  <c:v>69.232533327738437</c:v>
                </c:pt>
                <c:pt idx="4065">
                  <c:v>69.250249997774759</c:v>
                </c:pt>
                <c:pt idx="4066">
                  <c:v>69.267100000381475</c:v>
                </c:pt>
                <c:pt idx="4067">
                  <c:v>69.284816662470504</c:v>
                </c:pt>
                <c:pt idx="4068">
                  <c:v>69.301666665077207</c:v>
                </c:pt>
                <c:pt idx="4069">
                  <c:v>69.31929999987284</c:v>
                </c:pt>
                <c:pt idx="4070">
                  <c:v>69.33613332907359</c:v>
                </c:pt>
                <c:pt idx="4071">
                  <c:v>69.352983331680292</c:v>
                </c:pt>
                <c:pt idx="4072">
                  <c:v>69.369849999745682</c:v>
                </c:pt>
                <c:pt idx="4073">
                  <c:v>69.387583327293399</c:v>
                </c:pt>
                <c:pt idx="4074">
                  <c:v>69.404433329900101</c:v>
                </c:pt>
                <c:pt idx="4075">
                  <c:v>69.421683327356973</c:v>
                </c:pt>
                <c:pt idx="4076">
                  <c:v>69.438549995422363</c:v>
                </c:pt>
                <c:pt idx="4077">
                  <c:v>69.455816666285202</c:v>
                </c:pt>
                <c:pt idx="4078">
                  <c:v>69.472666660944626</c:v>
                </c:pt>
                <c:pt idx="4079">
                  <c:v>69.489516663551328</c:v>
                </c:pt>
                <c:pt idx="4080">
                  <c:v>69.506399997075405</c:v>
                </c:pt>
                <c:pt idx="4081">
                  <c:v>69.523333326975504</c:v>
                </c:pt>
                <c:pt idx="4082">
                  <c:v>69.540199995040894</c:v>
                </c:pt>
                <c:pt idx="4083">
                  <c:v>69.557349999745682</c:v>
                </c:pt>
                <c:pt idx="4084">
                  <c:v>69.574199994405106</c:v>
                </c:pt>
                <c:pt idx="4085">
                  <c:v>69.591899998982754</c:v>
                </c:pt>
                <c:pt idx="4086">
                  <c:v>69.608749993642178</c:v>
                </c:pt>
                <c:pt idx="4087">
                  <c:v>69.626549998919174</c:v>
                </c:pt>
                <c:pt idx="4088">
                  <c:v>69.643399993578598</c:v>
                </c:pt>
                <c:pt idx="4089">
                  <c:v>69.660716660817471</c:v>
                </c:pt>
                <c:pt idx="4090">
                  <c:v>69.677566663424173</c:v>
                </c:pt>
                <c:pt idx="4091">
                  <c:v>69.694416666030889</c:v>
                </c:pt>
                <c:pt idx="4092">
                  <c:v>69.711283334096279</c:v>
                </c:pt>
                <c:pt idx="4093">
                  <c:v>69.728716667493188</c:v>
                </c:pt>
                <c:pt idx="4094">
                  <c:v>69.745583327611286</c:v>
                </c:pt>
                <c:pt idx="4095">
                  <c:v>69.762799994150797</c:v>
                </c:pt>
                <c:pt idx="4096">
                  <c:v>69.779649996757513</c:v>
                </c:pt>
                <c:pt idx="4097">
                  <c:v>69.796583334604904</c:v>
                </c:pt>
                <c:pt idx="4098">
                  <c:v>69.813433329264328</c:v>
                </c:pt>
                <c:pt idx="4099">
                  <c:v>69.831133333841962</c:v>
                </c:pt>
                <c:pt idx="4100">
                  <c:v>69.847999993960059</c:v>
                </c:pt>
                <c:pt idx="4101">
                  <c:v>69.865466666221621</c:v>
                </c:pt>
                <c:pt idx="4102">
                  <c:v>69.882316660881045</c:v>
                </c:pt>
                <c:pt idx="4103">
                  <c:v>69.899183328946435</c:v>
                </c:pt>
                <c:pt idx="4104">
                  <c:v>69.916016666094464</c:v>
                </c:pt>
                <c:pt idx="4105">
                  <c:v>69.932866660753888</c:v>
                </c:pt>
                <c:pt idx="4106">
                  <c:v>69.94971666336059</c:v>
                </c:pt>
                <c:pt idx="4107">
                  <c:v>69.966566665967306</c:v>
                </c:pt>
                <c:pt idx="4108">
                  <c:v>69.983550000190732</c:v>
                </c:pt>
                <c:pt idx="4109">
                  <c:v>70.000416660308844</c:v>
                </c:pt>
                <c:pt idx="4110">
                  <c:v>70.017266662915546</c:v>
                </c:pt>
                <c:pt idx="4111">
                  <c:v>70.035033329327902</c:v>
                </c:pt>
                <c:pt idx="4112">
                  <c:v>70.051883331934604</c:v>
                </c:pt>
                <c:pt idx="4113">
                  <c:v>70.068799996376043</c:v>
                </c:pt>
                <c:pt idx="4114">
                  <c:v>70.085649998982746</c:v>
                </c:pt>
                <c:pt idx="4115">
                  <c:v>70.102499993642169</c:v>
                </c:pt>
                <c:pt idx="4116">
                  <c:v>70.119616667429611</c:v>
                </c:pt>
                <c:pt idx="4117">
                  <c:v>70.136483327547708</c:v>
                </c:pt>
                <c:pt idx="4118">
                  <c:v>70.153333330154425</c:v>
                </c:pt>
                <c:pt idx="4119">
                  <c:v>70.170183332761127</c:v>
                </c:pt>
                <c:pt idx="4120">
                  <c:v>70.187766663233432</c:v>
                </c:pt>
                <c:pt idx="4121">
                  <c:v>70.204616665840149</c:v>
                </c:pt>
                <c:pt idx="4122">
                  <c:v>70.222266666094455</c:v>
                </c:pt>
                <c:pt idx="4123">
                  <c:v>70.239116660753879</c:v>
                </c:pt>
                <c:pt idx="4124">
                  <c:v>70.256099994977319</c:v>
                </c:pt>
                <c:pt idx="4125">
                  <c:v>70.272949997584021</c:v>
                </c:pt>
                <c:pt idx="4126">
                  <c:v>70.289800000190738</c:v>
                </c:pt>
                <c:pt idx="4127">
                  <c:v>70.306666660308835</c:v>
                </c:pt>
                <c:pt idx="4128">
                  <c:v>70.323849995930985</c:v>
                </c:pt>
                <c:pt idx="4129">
                  <c:v>70.340699998537701</c:v>
                </c:pt>
                <c:pt idx="4130">
                  <c:v>70.358249998092646</c:v>
                </c:pt>
                <c:pt idx="4131">
                  <c:v>70.375116666158036</c:v>
                </c:pt>
                <c:pt idx="4132">
                  <c:v>70.392366663614908</c:v>
                </c:pt>
                <c:pt idx="4133">
                  <c:v>70.409216666221624</c:v>
                </c:pt>
                <c:pt idx="4134">
                  <c:v>70.426266662279758</c:v>
                </c:pt>
                <c:pt idx="4135">
                  <c:v>70.443116664886475</c:v>
                </c:pt>
                <c:pt idx="4136">
                  <c:v>70.459966667493191</c:v>
                </c:pt>
                <c:pt idx="4137">
                  <c:v>70.476816662152615</c:v>
                </c:pt>
                <c:pt idx="4138">
                  <c:v>70.493666664759317</c:v>
                </c:pt>
                <c:pt idx="4139">
                  <c:v>70.510516667366034</c:v>
                </c:pt>
                <c:pt idx="4140">
                  <c:v>70.527816661198941</c:v>
                </c:pt>
                <c:pt idx="4141">
                  <c:v>70.544666663805643</c:v>
                </c:pt>
                <c:pt idx="4142">
                  <c:v>70.561516666412359</c:v>
                </c:pt>
                <c:pt idx="4143">
                  <c:v>70.578366661071783</c:v>
                </c:pt>
                <c:pt idx="4144">
                  <c:v>70.595333329836521</c:v>
                </c:pt>
                <c:pt idx="4145">
                  <c:v>70.612199997901911</c:v>
                </c:pt>
                <c:pt idx="4146">
                  <c:v>70.629099996884662</c:v>
                </c:pt>
                <c:pt idx="4147">
                  <c:v>70.646050000190741</c:v>
                </c:pt>
                <c:pt idx="4148">
                  <c:v>70.662899994850164</c:v>
                </c:pt>
                <c:pt idx="4149">
                  <c:v>70.679749997456867</c:v>
                </c:pt>
                <c:pt idx="4150">
                  <c:v>70.697466667493188</c:v>
                </c:pt>
                <c:pt idx="4151">
                  <c:v>70.714516663551336</c:v>
                </c:pt>
                <c:pt idx="4152">
                  <c:v>70.7313999970754</c:v>
                </c:pt>
                <c:pt idx="4153">
                  <c:v>70.74826666514079</c:v>
                </c:pt>
                <c:pt idx="4154">
                  <c:v>70.765116667747492</c:v>
                </c:pt>
                <c:pt idx="4155">
                  <c:v>70.781966662406916</c:v>
                </c:pt>
                <c:pt idx="4156">
                  <c:v>70.799233333269754</c:v>
                </c:pt>
                <c:pt idx="4157">
                  <c:v>70.816083327929178</c:v>
                </c:pt>
                <c:pt idx="4158">
                  <c:v>70.832949995994568</c:v>
                </c:pt>
                <c:pt idx="4159">
                  <c:v>70.849799998601284</c:v>
                </c:pt>
                <c:pt idx="4160">
                  <c:v>70.867200001080832</c:v>
                </c:pt>
                <c:pt idx="4161">
                  <c:v>70.884049995740256</c:v>
                </c:pt>
                <c:pt idx="4162">
                  <c:v>70.901466663678491</c:v>
                </c:pt>
                <c:pt idx="4163">
                  <c:v>70.918316666285193</c:v>
                </c:pt>
                <c:pt idx="4164">
                  <c:v>70.935233330726618</c:v>
                </c:pt>
                <c:pt idx="4165">
                  <c:v>70.952083333333334</c:v>
                </c:pt>
                <c:pt idx="4166">
                  <c:v>70.968966666857398</c:v>
                </c:pt>
                <c:pt idx="4167">
                  <c:v>70.985850000381475</c:v>
                </c:pt>
                <c:pt idx="4168">
                  <c:v>71.002733333905539</c:v>
                </c:pt>
                <c:pt idx="4169">
                  <c:v>71.019599994023636</c:v>
                </c:pt>
                <c:pt idx="4170">
                  <c:v>71.03659999370575</c:v>
                </c:pt>
                <c:pt idx="4171">
                  <c:v>71.053449996312466</c:v>
                </c:pt>
                <c:pt idx="4172">
                  <c:v>71.070299998919168</c:v>
                </c:pt>
                <c:pt idx="4173">
                  <c:v>71.088049999872837</c:v>
                </c:pt>
                <c:pt idx="4174">
                  <c:v>71.104899994532261</c:v>
                </c:pt>
                <c:pt idx="4175">
                  <c:v>71.122549994786581</c:v>
                </c:pt>
                <c:pt idx="4176">
                  <c:v>71.139399997393284</c:v>
                </c:pt>
                <c:pt idx="4177">
                  <c:v>71.15700000127157</c:v>
                </c:pt>
                <c:pt idx="4178">
                  <c:v>71.173849995930993</c:v>
                </c:pt>
                <c:pt idx="4179">
                  <c:v>71.190699998537696</c:v>
                </c:pt>
                <c:pt idx="4180">
                  <c:v>71.207550001144412</c:v>
                </c:pt>
                <c:pt idx="4181">
                  <c:v>71.224816664059958</c:v>
                </c:pt>
                <c:pt idx="4182">
                  <c:v>71.24166666666666</c:v>
                </c:pt>
                <c:pt idx="4183">
                  <c:v>71.258583331108099</c:v>
                </c:pt>
                <c:pt idx="4184">
                  <c:v>71.275433333714801</c:v>
                </c:pt>
                <c:pt idx="4185">
                  <c:v>71.292299993832913</c:v>
                </c:pt>
                <c:pt idx="4186">
                  <c:v>71.310066660245255</c:v>
                </c:pt>
                <c:pt idx="4187">
                  <c:v>71.326916662851971</c:v>
                </c:pt>
                <c:pt idx="4188">
                  <c:v>71.344466662406916</c:v>
                </c:pt>
                <c:pt idx="4189">
                  <c:v>71.361316665013632</c:v>
                </c:pt>
                <c:pt idx="4190">
                  <c:v>71.378149994214382</c:v>
                </c:pt>
                <c:pt idx="4191">
                  <c:v>71.394999996821085</c:v>
                </c:pt>
                <c:pt idx="4192">
                  <c:v>71.412233328819269</c:v>
                </c:pt>
                <c:pt idx="4193">
                  <c:v>71.429083331425986</c:v>
                </c:pt>
                <c:pt idx="4194">
                  <c:v>71.446083331108099</c:v>
                </c:pt>
                <c:pt idx="4195">
                  <c:v>71.462933333714801</c:v>
                </c:pt>
                <c:pt idx="4196">
                  <c:v>71.479816667238865</c:v>
                </c:pt>
                <c:pt idx="4197">
                  <c:v>71.496666661898288</c:v>
                </c:pt>
                <c:pt idx="4198">
                  <c:v>71.513816666603091</c:v>
                </c:pt>
                <c:pt idx="4199">
                  <c:v>71.530666661262515</c:v>
                </c:pt>
                <c:pt idx="4200">
                  <c:v>71.548266665140787</c:v>
                </c:pt>
                <c:pt idx="4201">
                  <c:v>71.565116667747503</c:v>
                </c:pt>
                <c:pt idx="4202">
                  <c:v>71.582816664377845</c:v>
                </c:pt>
                <c:pt idx="4203">
                  <c:v>71.599666666984561</c:v>
                </c:pt>
                <c:pt idx="4204">
                  <c:v>71.617299993832901</c:v>
                </c:pt>
                <c:pt idx="4205">
                  <c:v>71.634149996439618</c:v>
                </c:pt>
                <c:pt idx="4206">
                  <c:v>71.651733326911923</c:v>
                </c:pt>
                <c:pt idx="4207">
                  <c:v>71.668566664059952</c:v>
                </c:pt>
                <c:pt idx="4208">
                  <c:v>71.685816661516824</c:v>
                </c:pt>
                <c:pt idx="4209">
                  <c:v>71.702666664123541</c:v>
                </c:pt>
                <c:pt idx="4210">
                  <c:v>71.719599994023639</c:v>
                </c:pt>
                <c:pt idx="4211">
                  <c:v>71.736449996630355</c:v>
                </c:pt>
                <c:pt idx="4212">
                  <c:v>71.753299999237058</c:v>
                </c:pt>
                <c:pt idx="4213">
                  <c:v>71.770999995867413</c:v>
                </c:pt>
                <c:pt idx="4214">
                  <c:v>71.787849998474115</c:v>
                </c:pt>
                <c:pt idx="4215">
                  <c:v>71.805466667811075</c:v>
                </c:pt>
                <c:pt idx="4216">
                  <c:v>71.822316662470499</c:v>
                </c:pt>
                <c:pt idx="4217">
                  <c:v>71.839166665077215</c:v>
                </c:pt>
                <c:pt idx="4218">
                  <c:v>71.856016667683917</c:v>
                </c:pt>
                <c:pt idx="4219">
                  <c:v>71.873766660690308</c:v>
                </c:pt>
                <c:pt idx="4220">
                  <c:v>71.890616663297024</c:v>
                </c:pt>
                <c:pt idx="4221">
                  <c:v>71.907583332061762</c:v>
                </c:pt>
                <c:pt idx="4222">
                  <c:v>71.924433334668478</c:v>
                </c:pt>
                <c:pt idx="4223">
                  <c:v>71.942049996058145</c:v>
                </c:pt>
                <c:pt idx="4224">
                  <c:v>71.9588666677475</c:v>
                </c:pt>
                <c:pt idx="4225">
                  <c:v>71.975716662406924</c:v>
                </c:pt>
                <c:pt idx="4226">
                  <c:v>71.992566665013626</c:v>
                </c:pt>
                <c:pt idx="4227">
                  <c:v>72.009433333079016</c:v>
                </c:pt>
                <c:pt idx="4228">
                  <c:v>72.026999998092649</c:v>
                </c:pt>
                <c:pt idx="4229">
                  <c:v>72.043850000699365</c:v>
                </c:pt>
                <c:pt idx="4230">
                  <c:v>72.060699995358789</c:v>
                </c:pt>
                <c:pt idx="4231">
                  <c:v>72.077549997965491</c:v>
                </c:pt>
                <c:pt idx="4232">
                  <c:v>72.094400000572207</c:v>
                </c:pt>
                <c:pt idx="4233">
                  <c:v>72.111916661262512</c:v>
                </c:pt>
                <c:pt idx="4234">
                  <c:v>72.128766663869229</c:v>
                </c:pt>
                <c:pt idx="4235">
                  <c:v>72.146216662724811</c:v>
                </c:pt>
                <c:pt idx="4236">
                  <c:v>72.163099996248874</c:v>
                </c:pt>
                <c:pt idx="4237">
                  <c:v>72.180766661961869</c:v>
                </c:pt>
                <c:pt idx="4238">
                  <c:v>72.197616664568585</c:v>
                </c:pt>
                <c:pt idx="4239">
                  <c:v>72.215249999364218</c:v>
                </c:pt>
                <c:pt idx="4240">
                  <c:v>72.232099994023642</c:v>
                </c:pt>
                <c:pt idx="4241">
                  <c:v>72.249000000953671</c:v>
                </c:pt>
                <c:pt idx="4242">
                  <c:v>72.265849995613095</c:v>
                </c:pt>
                <c:pt idx="4243">
                  <c:v>72.282699998219812</c:v>
                </c:pt>
                <c:pt idx="4244">
                  <c:v>72.300283328692117</c:v>
                </c:pt>
                <c:pt idx="4245">
                  <c:v>72.317133331298834</c:v>
                </c:pt>
                <c:pt idx="4246">
                  <c:v>72.333983333905536</c:v>
                </c:pt>
                <c:pt idx="4247">
                  <c:v>72.35083332856496</c:v>
                </c:pt>
                <c:pt idx="4248">
                  <c:v>72.367683331171676</c:v>
                </c:pt>
                <c:pt idx="4249">
                  <c:v>72.385333331425983</c:v>
                </c:pt>
                <c:pt idx="4250">
                  <c:v>72.402183334032699</c:v>
                </c:pt>
                <c:pt idx="4251">
                  <c:v>72.419466662406919</c:v>
                </c:pt>
                <c:pt idx="4252">
                  <c:v>72.436316665013635</c:v>
                </c:pt>
                <c:pt idx="4253">
                  <c:v>72.454116662343338</c:v>
                </c:pt>
                <c:pt idx="4254">
                  <c:v>72.470966664950055</c:v>
                </c:pt>
                <c:pt idx="4255">
                  <c:v>72.488199996948239</c:v>
                </c:pt>
                <c:pt idx="4256">
                  <c:v>72.505049999554956</c:v>
                </c:pt>
                <c:pt idx="4257">
                  <c:v>72.52189999421438</c:v>
                </c:pt>
                <c:pt idx="4258">
                  <c:v>72.538733331362408</c:v>
                </c:pt>
                <c:pt idx="4259">
                  <c:v>72.555916666984558</c:v>
                </c:pt>
                <c:pt idx="4260">
                  <c:v>72.572766661643982</c:v>
                </c:pt>
                <c:pt idx="4261">
                  <c:v>72.589866662025457</c:v>
                </c:pt>
                <c:pt idx="4262">
                  <c:v>72.60671666463216</c:v>
                </c:pt>
                <c:pt idx="4263">
                  <c:v>72.623566667238876</c:v>
                </c:pt>
                <c:pt idx="4264">
                  <c:v>72.6404166618983</c:v>
                </c:pt>
                <c:pt idx="4265">
                  <c:v>72.658100001017246</c:v>
                </c:pt>
                <c:pt idx="4266">
                  <c:v>72.67494999567667</c:v>
                </c:pt>
                <c:pt idx="4267">
                  <c:v>72.692249997456869</c:v>
                </c:pt>
                <c:pt idx="4268">
                  <c:v>72.709100000063572</c:v>
                </c:pt>
                <c:pt idx="4269">
                  <c:v>72.726766665776566</c:v>
                </c:pt>
                <c:pt idx="4270">
                  <c:v>72.743633333841956</c:v>
                </c:pt>
                <c:pt idx="4271">
                  <c:v>72.761016662915551</c:v>
                </c:pt>
                <c:pt idx="4272">
                  <c:v>72.777866665522254</c:v>
                </c:pt>
                <c:pt idx="4273">
                  <c:v>72.795283333460489</c:v>
                </c:pt>
                <c:pt idx="4274">
                  <c:v>72.812133328119913</c:v>
                </c:pt>
                <c:pt idx="4275">
                  <c:v>72.828966665267941</c:v>
                </c:pt>
                <c:pt idx="4276">
                  <c:v>72.845816667874658</c:v>
                </c:pt>
                <c:pt idx="4277">
                  <c:v>72.863583334287014</c:v>
                </c:pt>
                <c:pt idx="4278">
                  <c:v>72.880433328946438</c:v>
                </c:pt>
                <c:pt idx="4279">
                  <c:v>72.898116668065384</c:v>
                </c:pt>
                <c:pt idx="4280">
                  <c:v>72.914966662724808</c:v>
                </c:pt>
                <c:pt idx="4281">
                  <c:v>72.932699998219803</c:v>
                </c:pt>
                <c:pt idx="4282">
                  <c:v>72.94955000082652</c:v>
                </c:pt>
                <c:pt idx="4283">
                  <c:v>72.967166662216187</c:v>
                </c:pt>
                <c:pt idx="4284">
                  <c:v>72.984016664822903</c:v>
                </c:pt>
                <c:pt idx="4285">
                  <c:v>73.000866667429605</c:v>
                </c:pt>
                <c:pt idx="4286">
                  <c:v>73.017716662089029</c:v>
                </c:pt>
                <c:pt idx="4287">
                  <c:v>73.035449997584024</c:v>
                </c:pt>
                <c:pt idx="4288">
                  <c:v>73.052300000190741</c:v>
                </c:pt>
                <c:pt idx="4289">
                  <c:v>73.069766664505011</c:v>
                </c:pt>
                <c:pt idx="4290">
                  <c:v>73.086616667111713</c:v>
                </c:pt>
                <c:pt idx="4291">
                  <c:v>73.103600001335138</c:v>
                </c:pt>
                <c:pt idx="4292">
                  <c:v>73.120433330535889</c:v>
                </c:pt>
                <c:pt idx="4293">
                  <c:v>73.137283333142605</c:v>
                </c:pt>
                <c:pt idx="4294">
                  <c:v>73.155033334096274</c:v>
                </c:pt>
                <c:pt idx="4295">
                  <c:v>73.171883328755698</c:v>
                </c:pt>
                <c:pt idx="4296">
                  <c:v>73.189583333333331</c:v>
                </c:pt>
                <c:pt idx="4297">
                  <c:v>73.206433327992755</c:v>
                </c:pt>
                <c:pt idx="4298">
                  <c:v>73.223783334096268</c:v>
                </c:pt>
                <c:pt idx="4299">
                  <c:v>73.240633328755692</c:v>
                </c:pt>
                <c:pt idx="4300">
                  <c:v>73.257483331362408</c:v>
                </c:pt>
                <c:pt idx="4301">
                  <c:v>73.274333333969111</c:v>
                </c:pt>
                <c:pt idx="4302">
                  <c:v>73.29204999605814</c:v>
                </c:pt>
                <c:pt idx="4303">
                  <c:v>73.308899998664856</c:v>
                </c:pt>
                <c:pt idx="4304">
                  <c:v>73.326133330663041</c:v>
                </c:pt>
                <c:pt idx="4305">
                  <c:v>73.342983333269757</c:v>
                </c:pt>
                <c:pt idx="4306">
                  <c:v>73.360283327102664</c:v>
                </c:pt>
                <c:pt idx="4307">
                  <c:v>73.377133329709366</c:v>
                </c:pt>
                <c:pt idx="4308">
                  <c:v>73.393983332316083</c:v>
                </c:pt>
                <c:pt idx="4309">
                  <c:v>73.410816661516819</c:v>
                </c:pt>
                <c:pt idx="4310">
                  <c:v>73.428233329455054</c:v>
                </c:pt>
                <c:pt idx="4311">
                  <c:v>73.44508333206177</c:v>
                </c:pt>
                <c:pt idx="4312">
                  <c:v>73.462766663233438</c:v>
                </c:pt>
                <c:pt idx="4313">
                  <c:v>73.479616665840155</c:v>
                </c:pt>
                <c:pt idx="4314">
                  <c:v>73.496466660499578</c:v>
                </c:pt>
                <c:pt idx="4315">
                  <c:v>73.513316663106281</c:v>
                </c:pt>
                <c:pt idx="4316">
                  <c:v>73.530166665712997</c:v>
                </c:pt>
                <c:pt idx="4317">
                  <c:v>73.547399997711182</c:v>
                </c:pt>
                <c:pt idx="4318">
                  <c:v>73.564250000317898</c:v>
                </c:pt>
                <c:pt idx="4319">
                  <c:v>73.581933331489566</c:v>
                </c:pt>
                <c:pt idx="4320">
                  <c:v>73.598783334096268</c:v>
                </c:pt>
                <c:pt idx="4321">
                  <c:v>73.616066662470502</c:v>
                </c:pt>
                <c:pt idx="4322">
                  <c:v>73.632916665077204</c:v>
                </c:pt>
                <c:pt idx="4323">
                  <c:v>73.649849994977316</c:v>
                </c:pt>
                <c:pt idx="4324">
                  <c:v>73.666699997584018</c:v>
                </c:pt>
                <c:pt idx="4325">
                  <c:v>73.683749993642166</c:v>
                </c:pt>
                <c:pt idx="4326">
                  <c:v>73.701349997520452</c:v>
                </c:pt>
                <c:pt idx="4327">
                  <c:v>73.718183334668481</c:v>
                </c:pt>
                <c:pt idx="4328">
                  <c:v>73.735099999109906</c:v>
                </c:pt>
                <c:pt idx="4329">
                  <c:v>73.75194999376933</c:v>
                </c:pt>
                <c:pt idx="4330">
                  <c:v>73.768799996376032</c:v>
                </c:pt>
                <c:pt idx="4331">
                  <c:v>73.786249995231628</c:v>
                </c:pt>
                <c:pt idx="4332">
                  <c:v>73.803233329455054</c:v>
                </c:pt>
                <c:pt idx="4333">
                  <c:v>73.82008333206177</c:v>
                </c:pt>
                <c:pt idx="4334">
                  <c:v>73.836933334668473</c:v>
                </c:pt>
                <c:pt idx="4335">
                  <c:v>73.854833332697552</c:v>
                </c:pt>
                <c:pt idx="4336">
                  <c:v>73.871683327356976</c:v>
                </c:pt>
                <c:pt idx="4337">
                  <c:v>73.888849997520452</c:v>
                </c:pt>
                <c:pt idx="4338">
                  <c:v>73.905700000127155</c:v>
                </c:pt>
                <c:pt idx="4339">
                  <c:v>73.922566660245266</c:v>
                </c:pt>
                <c:pt idx="4340">
                  <c:v>73.939416662851968</c:v>
                </c:pt>
                <c:pt idx="4341">
                  <c:v>73.957033332188928</c:v>
                </c:pt>
                <c:pt idx="4342">
                  <c:v>73.973883326848352</c:v>
                </c:pt>
                <c:pt idx="4343">
                  <c:v>73.990733329455054</c:v>
                </c:pt>
                <c:pt idx="4344">
                  <c:v>74.007566666603083</c:v>
                </c:pt>
                <c:pt idx="4345">
                  <c:v>74.024416661262507</c:v>
                </c:pt>
                <c:pt idx="4346">
                  <c:v>74.041650001207984</c:v>
                </c:pt>
                <c:pt idx="4347">
                  <c:v>74.058499995867408</c:v>
                </c:pt>
                <c:pt idx="4348">
                  <c:v>74.075916663805643</c:v>
                </c:pt>
                <c:pt idx="4349">
                  <c:v>74.092983333269757</c:v>
                </c:pt>
                <c:pt idx="4350">
                  <c:v>74.109833327929181</c:v>
                </c:pt>
                <c:pt idx="4351">
                  <c:v>74.126683330535883</c:v>
                </c:pt>
                <c:pt idx="4352">
                  <c:v>74.143533333142599</c:v>
                </c:pt>
                <c:pt idx="4353">
                  <c:v>74.160583329200747</c:v>
                </c:pt>
                <c:pt idx="4354">
                  <c:v>74.17743333180745</c:v>
                </c:pt>
                <c:pt idx="4355">
                  <c:v>74.194283334414166</c:v>
                </c:pt>
                <c:pt idx="4356">
                  <c:v>74.211149994532263</c:v>
                </c:pt>
                <c:pt idx="4357">
                  <c:v>74.228016662597653</c:v>
                </c:pt>
                <c:pt idx="4358">
                  <c:v>74.245616666475925</c:v>
                </c:pt>
                <c:pt idx="4359">
                  <c:v>74.262466661135349</c:v>
                </c:pt>
                <c:pt idx="4360">
                  <c:v>74.28011666138967</c:v>
                </c:pt>
                <c:pt idx="4361">
                  <c:v>74.296949998537698</c:v>
                </c:pt>
                <c:pt idx="4362">
                  <c:v>74.314216661453244</c:v>
                </c:pt>
                <c:pt idx="4363">
                  <c:v>74.331066664059961</c:v>
                </c:pt>
                <c:pt idx="4364">
                  <c:v>74.347916666666663</c:v>
                </c:pt>
                <c:pt idx="4365">
                  <c:v>74.364766661326087</c:v>
                </c:pt>
                <c:pt idx="4366">
                  <c:v>74.382349999745685</c:v>
                </c:pt>
                <c:pt idx="4367">
                  <c:v>74.399199994405109</c:v>
                </c:pt>
                <c:pt idx="4368">
                  <c:v>74.416049997011825</c:v>
                </c:pt>
                <c:pt idx="4369">
                  <c:v>74.432899999618527</c:v>
                </c:pt>
                <c:pt idx="4370">
                  <c:v>74.449799998601279</c:v>
                </c:pt>
                <c:pt idx="4371">
                  <c:v>74.466650001207981</c:v>
                </c:pt>
                <c:pt idx="4372">
                  <c:v>74.483999999364215</c:v>
                </c:pt>
                <c:pt idx="4373">
                  <c:v>74.500866667429605</c:v>
                </c:pt>
                <c:pt idx="4374">
                  <c:v>74.517716662089029</c:v>
                </c:pt>
                <c:pt idx="4375">
                  <c:v>74.534583330154419</c:v>
                </c:pt>
                <c:pt idx="4376">
                  <c:v>74.552283334732053</c:v>
                </c:pt>
                <c:pt idx="4377">
                  <c:v>74.569149994850164</c:v>
                </c:pt>
                <c:pt idx="4378">
                  <c:v>74.586066667238867</c:v>
                </c:pt>
                <c:pt idx="4379">
                  <c:v>74.602916661898291</c:v>
                </c:pt>
                <c:pt idx="4380">
                  <c:v>74.619766664505008</c:v>
                </c:pt>
                <c:pt idx="4381">
                  <c:v>74.637416664759314</c:v>
                </c:pt>
                <c:pt idx="4382">
                  <c:v>74.654266667366031</c:v>
                </c:pt>
                <c:pt idx="4383">
                  <c:v>74.671116662025455</c:v>
                </c:pt>
                <c:pt idx="4384">
                  <c:v>74.687983330090844</c:v>
                </c:pt>
                <c:pt idx="4385">
                  <c:v>74.705366667111718</c:v>
                </c:pt>
                <c:pt idx="4386">
                  <c:v>74.722216661771142</c:v>
                </c:pt>
                <c:pt idx="4387">
                  <c:v>74.739849996566775</c:v>
                </c:pt>
                <c:pt idx="4388">
                  <c:v>74.756699999173478</c:v>
                </c:pt>
                <c:pt idx="4389">
                  <c:v>74.773549993832901</c:v>
                </c:pt>
                <c:pt idx="4390">
                  <c:v>74.790433327356979</c:v>
                </c:pt>
                <c:pt idx="4391">
                  <c:v>74.807349999745682</c:v>
                </c:pt>
                <c:pt idx="4392">
                  <c:v>74.824216667811072</c:v>
                </c:pt>
                <c:pt idx="4393">
                  <c:v>74.841483330726618</c:v>
                </c:pt>
                <c:pt idx="4394">
                  <c:v>74.858333333333334</c:v>
                </c:pt>
                <c:pt idx="4395">
                  <c:v>74.875166662534085</c:v>
                </c:pt>
                <c:pt idx="4396">
                  <c:v>74.892016665140787</c:v>
                </c:pt>
                <c:pt idx="4397">
                  <c:v>74.909766666094455</c:v>
                </c:pt>
                <c:pt idx="4398">
                  <c:v>74.926616660753879</c:v>
                </c:pt>
                <c:pt idx="4399">
                  <c:v>74.943549998601284</c:v>
                </c:pt>
                <c:pt idx="4400">
                  <c:v>74.960400001207987</c:v>
                </c:pt>
                <c:pt idx="4401">
                  <c:v>74.97724999586741</c:v>
                </c:pt>
                <c:pt idx="4402">
                  <c:v>74.994816660881042</c:v>
                </c:pt>
                <c:pt idx="4403">
                  <c:v>75.011666663487759</c:v>
                </c:pt>
                <c:pt idx="4404">
                  <c:v>75.028849999109909</c:v>
                </c:pt>
                <c:pt idx="4405">
                  <c:v>75.045699993769333</c:v>
                </c:pt>
                <c:pt idx="4406">
                  <c:v>75.06341666380564</c:v>
                </c:pt>
                <c:pt idx="4407">
                  <c:v>75.08028333187103</c:v>
                </c:pt>
                <c:pt idx="4408">
                  <c:v>75.097716665267939</c:v>
                </c:pt>
                <c:pt idx="4409">
                  <c:v>75.114566667874655</c:v>
                </c:pt>
                <c:pt idx="4410">
                  <c:v>75.132249999046323</c:v>
                </c:pt>
                <c:pt idx="4411">
                  <c:v>75.149099993705747</c:v>
                </c:pt>
                <c:pt idx="4412">
                  <c:v>75.166749993960067</c:v>
                </c:pt>
                <c:pt idx="4413">
                  <c:v>75.18359999656677</c:v>
                </c:pt>
                <c:pt idx="4414">
                  <c:v>75.200449999173486</c:v>
                </c:pt>
                <c:pt idx="4415">
                  <c:v>75.21729999383291</c:v>
                </c:pt>
                <c:pt idx="4416">
                  <c:v>75.235083333651218</c:v>
                </c:pt>
                <c:pt idx="4417">
                  <c:v>75.251966667175296</c:v>
                </c:pt>
                <c:pt idx="4418">
                  <c:v>75.269383327166238</c:v>
                </c:pt>
                <c:pt idx="4419">
                  <c:v>75.286233329772955</c:v>
                </c:pt>
                <c:pt idx="4420">
                  <c:v>75.303500000635779</c:v>
                </c:pt>
                <c:pt idx="4421">
                  <c:v>75.320349995295203</c:v>
                </c:pt>
                <c:pt idx="4422">
                  <c:v>75.337216663360593</c:v>
                </c:pt>
                <c:pt idx="4423">
                  <c:v>75.354083331425983</c:v>
                </c:pt>
                <c:pt idx="4424">
                  <c:v>75.371833332379666</c:v>
                </c:pt>
                <c:pt idx="4425">
                  <c:v>75.388683327039089</c:v>
                </c:pt>
                <c:pt idx="4426">
                  <c:v>75.405583333969119</c:v>
                </c:pt>
                <c:pt idx="4427">
                  <c:v>75.422433328628543</c:v>
                </c:pt>
                <c:pt idx="4428">
                  <c:v>75.439883327484125</c:v>
                </c:pt>
                <c:pt idx="4429">
                  <c:v>75.456716664632168</c:v>
                </c:pt>
                <c:pt idx="4430">
                  <c:v>75.474233333269751</c:v>
                </c:pt>
                <c:pt idx="4431">
                  <c:v>75.491083327929175</c:v>
                </c:pt>
                <c:pt idx="4432">
                  <c:v>75.508100001017254</c:v>
                </c:pt>
                <c:pt idx="4433">
                  <c:v>75.525316667556766</c:v>
                </c:pt>
                <c:pt idx="4434">
                  <c:v>75.543033329645795</c:v>
                </c:pt>
                <c:pt idx="4435">
                  <c:v>75.559883332252497</c:v>
                </c:pt>
                <c:pt idx="4436">
                  <c:v>75.577366662025455</c:v>
                </c:pt>
                <c:pt idx="4437">
                  <c:v>75.594216664632157</c:v>
                </c:pt>
                <c:pt idx="4438">
                  <c:v>75.611899995803839</c:v>
                </c:pt>
                <c:pt idx="4439">
                  <c:v>75.628749998410541</c:v>
                </c:pt>
                <c:pt idx="4440">
                  <c:v>75.646166666348776</c:v>
                </c:pt>
                <c:pt idx="4441">
                  <c:v>75.663033334414166</c:v>
                </c:pt>
                <c:pt idx="4442">
                  <c:v>75.67988332907359</c:v>
                </c:pt>
                <c:pt idx="4443">
                  <c:v>75.696733331680292</c:v>
                </c:pt>
                <c:pt idx="4444">
                  <c:v>75.713999994595852</c:v>
                </c:pt>
                <c:pt idx="4445">
                  <c:v>75.730849997202554</c:v>
                </c:pt>
                <c:pt idx="4446">
                  <c:v>75.747816665967306</c:v>
                </c:pt>
                <c:pt idx="4447">
                  <c:v>75.76466666062673</c:v>
                </c:pt>
                <c:pt idx="4448">
                  <c:v>75.781516663233432</c:v>
                </c:pt>
                <c:pt idx="4449">
                  <c:v>75.798983327547703</c:v>
                </c:pt>
                <c:pt idx="4450">
                  <c:v>75.815833330154419</c:v>
                </c:pt>
                <c:pt idx="4451">
                  <c:v>75.833583331108088</c:v>
                </c:pt>
                <c:pt idx="4452">
                  <c:v>75.850433333714804</c:v>
                </c:pt>
                <c:pt idx="4453">
                  <c:v>75.867883332570401</c:v>
                </c:pt>
                <c:pt idx="4454">
                  <c:v>75.884733327229824</c:v>
                </c:pt>
                <c:pt idx="4455">
                  <c:v>75.902433331807458</c:v>
                </c:pt>
                <c:pt idx="4456">
                  <c:v>75.91928333441416</c:v>
                </c:pt>
                <c:pt idx="4457">
                  <c:v>75.93706666628519</c:v>
                </c:pt>
                <c:pt idx="4458">
                  <c:v>75.95393333435058</c:v>
                </c:pt>
                <c:pt idx="4459">
                  <c:v>75.971633330980936</c:v>
                </c:pt>
                <c:pt idx="4460">
                  <c:v>75.988483333587652</c:v>
                </c:pt>
                <c:pt idx="4461">
                  <c:v>76.006233334541321</c:v>
                </c:pt>
                <c:pt idx="4462">
                  <c:v>76.023083329200745</c:v>
                </c:pt>
                <c:pt idx="4463">
                  <c:v>76.040716663996378</c:v>
                </c:pt>
                <c:pt idx="4464">
                  <c:v>76.057566666603094</c:v>
                </c:pt>
                <c:pt idx="4465">
                  <c:v>76.075249997774762</c:v>
                </c:pt>
                <c:pt idx="4466">
                  <c:v>76.092100000381464</c:v>
                </c:pt>
                <c:pt idx="4467">
                  <c:v>76.109633334477749</c:v>
                </c:pt>
                <c:pt idx="4468">
                  <c:v>76.126733326911932</c:v>
                </c:pt>
                <c:pt idx="4469">
                  <c:v>76.144433331489566</c:v>
                </c:pt>
                <c:pt idx="4470">
                  <c:v>76.161283334096268</c:v>
                </c:pt>
                <c:pt idx="4471">
                  <c:v>76.178766663869226</c:v>
                </c:pt>
                <c:pt idx="4472">
                  <c:v>76.195616666475928</c:v>
                </c:pt>
                <c:pt idx="4473">
                  <c:v>76.212466661135352</c:v>
                </c:pt>
                <c:pt idx="4474">
                  <c:v>76.229316663742068</c:v>
                </c:pt>
                <c:pt idx="4475">
                  <c:v>76.246183331807458</c:v>
                </c:pt>
                <c:pt idx="4476">
                  <c:v>76.263099996248883</c:v>
                </c:pt>
                <c:pt idx="4477">
                  <c:v>76.279949998855585</c:v>
                </c:pt>
                <c:pt idx="4478">
                  <c:v>76.297383332252508</c:v>
                </c:pt>
                <c:pt idx="4479">
                  <c:v>76.314233326911932</c:v>
                </c:pt>
                <c:pt idx="4480">
                  <c:v>76.331983327865601</c:v>
                </c:pt>
                <c:pt idx="4481">
                  <c:v>76.348833330472317</c:v>
                </c:pt>
                <c:pt idx="4482">
                  <c:v>76.366599996884659</c:v>
                </c:pt>
                <c:pt idx="4483">
                  <c:v>76.383449999491376</c:v>
                </c:pt>
                <c:pt idx="4484">
                  <c:v>76.400750001271561</c:v>
                </c:pt>
                <c:pt idx="4485">
                  <c:v>76.417599995930985</c:v>
                </c:pt>
                <c:pt idx="4486">
                  <c:v>76.434449998537701</c:v>
                </c:pt>
                <c:pt idx="4487">
                  <c:v>76.451300001144403</c:v>
                </c:pt>
                <c:pt idx="4488">
                  <c:v>76.468666664759311</c:v>
                </c:pt>
                <c:pt idx="4489">
                  <c:v>76.485516667366028</c:v>
                </c:pt>
                <c:pt idx="4490">
                  <c:v>76.502666664123538</c:v>
                </c:pt>
                <c:pt idx="4491">
                  <c:v>76.51951666673024</c:v>
                </c:pt>
                <c:pt idx="4492">
                  <c:v>76.536383326848352</c:v>
                </c:pt>
                <c:pt idx="4493">
                  <c:v>76.553233329455054</c:v>
                </c:pt>
                <c:pt idx="4494">
                  <c:v>76.570883329709375</c:v>
                </c:pt>
                <c:pt idx="4495">
                  <c:v>76.587999995549524</c:v>
                </c:pt>
                <c:pt idx="4496">
                  <c:v>76.605666661262518</c:v>
                </c:pt>
                <c:pt idx="4497">
                  <c:v>76.622499998410547</c:v>
                </c:pt>
                <c:pt idx="4498">
                  <c:v>76.640033332506817</c:v>
                </c:pt>
                <c:pt idx="4499">
                  <c:v>76.656883327166241</c:v>
                </c:pt>
                <c:pt idx="4500">
                  <c:v>76.674516661961874</c:v>
                </c:pt>
                <c:pt idx="4501">
                  <c:v>76.691833329200747</c:v>
                </c:pt>
                <c:pt idx="4502">
                  <c:v>76.709533333778381</c:v>
                </c:pt>
                <c:pt idx="4503">
                  <c:v>76.726383328437805</c:v>
                </c:pt>
                <c:pt idx="4504">
                  <c:v>76.743966666857403</c:v>
                </c:pt>
                <c:pt idx="4505">
                  <c:v>76.760816661516827</c:v>
                </c:pt>
                <c:pt idx="4506">
                  <c:v>76.777666664123529</c:v>
                </c:pt>
                <c:pt idx="4507">
                  <c:v>76.794516666730246</c:v>
                </c:pt>
                <c:pt idx="4508">
                  <c:v>76.81136666138967</c:v>
                </c:pt>
                <c:pt idx="4509">
                  <c:v>76.828349995613095</c:v>
                </c:pt>
                <c:pt idx="4510">
                  <c:v>76.845199998219812</c:v>
                </c:pt>
                <c:pt idx="4511">
                  <c:v>76.862050000826514</c:v>
                </c:pt>
                <c:pt idx="4512">
                  <c:v>76.87931666374206</c:v>
                </c:pt>
                <c:pt idx="4513">
                  <c:v>76.896166666348776</c:v>
                </c:pt>
                <c:pt idx="4514">
                  <c:v>76.913816666603083</c:v>
                </c:pt>
                <c:pt idx="4515">
                  <c:v>76.930666661262507</c:v>
                </c:pt>
                <c:pt idx="4516">
                  <c:v>76.948366665840155</c:v>
                </c:pt>
                <c:pt idx="4517">
                  <c:v>76.965216660499578</c:v>
                </c:pt>
                <c:pt idx="4518">
                  <c:v>76.982066663106281</c:v>
                </c:pt>
                <c:pt idx="4519">
                  <c:v>76.998916665712997</c:v>
                </c:pt>
                <c:pt idx="4520">
                  <c:v>77.015766660372421</c:v>
                </c:pt>
                <c:pt idx="4521">
                  <c:v>77.032616662979123</c:v>
                </c:pt>
                <c:pt idx="4522">
                  <c:v>77.049583331743875</c:v>
                </c:pt>
                <c:pt idx="4523">
                  <c:v>77.066433334350592</c:v>
                </c:pt>
                <c:pt idx="4524">
                  <c:v>77.083283329010015</c:v>
                </c:pt>
                <c:pt idx="4525">
                  <c:v>77.100999999046323</c:v>
                </c:pt>
                <c:pt idx="4526">
                  <c:v>77.117866667111713</c:v>
                </c:pt>
                <c:pt idx="4527">
                  <c:v>77.135133330027259</c:v>
                </c:pt>
                <c:pt idx="4528">
                  <c:v>77.151983332633975</c:v>
                </c:pt>
                <c:pt idx="4529">
                  <c:v>77.169449996948245</c:v>
                </c:pt>
                <c:pt idx="4530">
                  <c:v>77.186299999554947</c:v>
                </c:pt>
                <c:pt idx="4531">
                  <c:v>77.203916660944614</c:v>
                </c:pt>
                <c:pt idx="4532">
                  <c:v>77.220766663551331</c:v>
                </c:pt>
                <c:pt idx="4533">
                  <c:v>77.237616666158047</c:v>
                </c:pt>
                <c:pt idx="4534">
                  <c:v>77.254483334223423</c:v>
                </c:pt>
                <c:pt idx="4535">
                  <c:v>77.271333328882847</c:v>
                </c:pt>
                <c:pt idx="4536">
                  <c:v>77.289049998919168</c:v>
                </c:pt>
                <c:pt idx="4537">
                  <c:v>77.305899993578592</c:v>
                </c:pt>
                <c:pt idx="4538">
                  <c:v>77.322816665967309</c:v>
                </c:pt>
                <c:pt idx="4539">
                  <c:v>77.339666660626733</c:v>
                </c:pt>
                <c:pt idx="4540">
                  <c:v>77.356833330790195</c:v>
                </c:pt>
                <c:pt idx="4541">
                  <c:v>77.373683333396912</c:v>
                </c:pt>
                <c:pt idx="4542">
                  <c:v>77.390866661071783</c:v>
                </c:pt>
                <c:pt idx="4543">
                  <c:v>77.407733329137173</c:v>
                </c:pt>
                <c:pt idx="4544">
                  <c:v>77.425183327992755</c:v>
                </c:pt>
                <c:pt idx="4545">
                  <c:v>77.442049996058145</c:v>
                </c:pt>
                <c:pt idx="4546">
                  <c:v>77.458899998664862</c:v>
                </c:pt>
                <c:pt idx="4547">
                  <c:v>77.475766666730252</c:v>
                </c:pt>
                <c:pt idx="4548">
                  <c:v>77.492599995930988</c:v>
                </c:pt>
                <c:pt idx="4549">
                  <c:v>77.510333331425983</c:v>
                </c:pt>
                <c:pt idx="4550">
                  <c:v>77.527183334032699</c:v>
                </c:pt>
                <c:pt idx="4551">
                  <c:v>77.544799995422366</c:v>
                </c:pt>
                <c:pt idx="4552">
                  <c:v>77.561649998029068</c:v>
                </c:pt>
                <c:pt idx="4553">
                  <c:v>77.578500000635785</c:v>
                </c:pt>
                <c:pt idx="4554">
                  <c:v>77.595349995295209</c:v>
                </c:pt>
                <c:pt idx="4555">
                  <c:v>77.612199997901911</c:v>
                </c:pt>
                <c:pt idx="4556">
                  <c:v>77.629733331998196</c:v>
                </c:pt>
                <c:pt idx="4557">
                  <c:v>77.646583334604898</c:v>
                </c:pt>
                <c:pt idx="4558">
                  <c:v>77.663433329264322</c:v>
                </c:pt>
                <c:pt idx="4559">
                  <c:v>77.680283331871038</c:v>
                </c:pt>
                <c:pt idx="4560">
                  <c:v>77.69798332850138</c:v>
                </c:pt>
                <c:pt idx="4561">
                  <c:v>77.714833331108096</c:v>
                </c:pt>
                <c:pt idx="4562">
                  <c:v>77.73231666088104</c:v>
                </c:pt>
                <c:pt idx="4563">
                  <c:v>77.749166663487756</c:v>
                </c:pt>
                <c:pt idx="4564">
                  <c:v>77.766849994659424</c:v>
                </c:pt>
                <c:pt idx="4565">
                  <c:v>77.783683331807453</c:v>
                </c:pt>
                <c:pt idx="4566">
                  <c:v>77.800533334414169</c:v>
                </c:pt>
                <c:pt idx="4567">
                  <c:v>77.817399994532266</c:v>
                </c:pt>
                <c:pt idx="4568">
                  <c:v>77.834249997138983</c:v>
                </c:pt>
                <c:pt idx="4569">
                  <c:v>77.851633334159857</c:v>
                </c:pt>
                <c:pt idx="4570">
                  <c:v>77.868483328819281</c:v>
                </c:pt>
                <c:pt idx="4571">
                  <c:v>77.88559999465943</c:v>
                </c:pt>
                <c:pt idx="4572">
                  <c:v>77.902466662724819</c:v>
                </c:pt>
                <c:pt idx="4573">
                  <c:v>77.919316665331522</c:v>
                </c:pt>
                <c:pt idx="4574">
                  <c:v>77.936166667938238</c:v>
                </c:pt>
                <c:pt idx="4575">
                  <c:v>77.953783329327905</c:v>
                </c:pt>
                <c:pt idx="4576">
                  <c:v>77.970633331934607</c:v>
                </c:pt>
                <c:pt idx="4577">
                  <c:v>77.988183331489566</c:v>
                </c:pt>
                <c:pt idx="4578">
                  <c:v>78.005033334096268</c:v>
                </c:pt>
                <c:pt idx="4579">
                  <c:v>78.02271666526795</c:v>
                </c:pt>
                <c:pt idx="4580">
                  <c:v>78.039566667874652</c:v>
                </c:pt>
                <c:pt idx="4581">
                  <c:v>78.056416662534076</c:v>
                </c:pt>
                <c:pt idx="4582">
                  <c:v>78.073249999682105</c:v>
                </c:pt>
                <c:pt idx="4583">
                  <c:v>78.090099994341529</c:v>
                </c:pt>
                <c:pt idx="4584">
                  <c:v>78.107099994023642</c:v>
                </c:pt>
                <c:pt idx="4585">
                  <c:v>78.123949996630344</c:v>
                </c:pt>
                <c:pt idx="4586">
                  <c:v>78.140816664695734</c:v>
                </c:pt>
                <c:pt idx="4587">
                  <c:v>78.15766666730245</c:v>
                </c:pt>
                <c:pt idx="4588">
                  <c:v>78.175549999872842</c:v>
                </c:pt>
                <c:pt idx="4589">
                  <c:v>78.192399994532266</c:v>
                </c:pt>
                <c:pt idx="4590">
                  <c:v>78.209916663169864</c:v>
                </c:pt>
                <c:pt idx="4591">
                  <c:v>78.226766665776566</c:v>
                </c:pt>
                <c:pt idx="4592">
                  <c:v>78.244500001271561</c:v>
                </c:pt>
                <c:pt idx="4593">
                  <c:v>78.261349995930985</c:v>
                </c:pt>
                <c:pt idx="4594">
                  <c:v>78.278966665267944</c:v>
                </c:pt>
                <c:pt idx="4595">
                  <c:v>78.295816667874661</c:v>
                </c:pt>
                <c:pt idx="4596">
                  <c:v>78.312666662534085</c:v>
                </c:pt>
                <c:pt idx="4597">
                  <c:v>78.32953333059946</c:v>
                </c:pt>
                <c:pt idx="4598">
                  <c:v>78.346966663996383</c:v>
                </c:pt>
                <c:pt idx="4599">
                  <c:v>78.363816666603086</c:v>
                </c:pt>
                <c:pt idx="4600">
                  <c:v>78.381049998601284</c:v>
                </c:pt>
                <c:pt idx="4601">
                  <c:v>78.39791666666666</c:v>
                </c:pt>
                <c:pt idx="4602">
                  <c:v>78.414866662025446</c:v>
                </c:pt>
                <c:pt idx="4603">
                  <c:v>78.431716664632162</c:v>
                </c:pt>
                <c:pt idx="4604">
                  <c:v>78.448583332697552</c:v>
                </c:pt>
                <c:pt idx="4605">
                  <c:v>78.46594999631246</c:v>
                </c:pt>
                <c:pt idx="4606">
                  <c:v>78.482799998919162</c:v>
                </c:pt>
                <c:pt idx="4607">
                  <c:v>78.500249997774759</c:v>
                </c:pt>
                <c:pt idx="4608">
                  <c:v>78.517100000381475</c:v>
                </c:pt>
                <c:pt idx="4609">
                  <c:v>78.533949995040899</c:v>
                </c:pt>
                <c:pt idx="4610">
                  <c:v>78.550799997647601</c:v>
                </c:pt>
                <c:pt idx="4611">
                  <c:v>78.568483328819269</c:v>
                </c:pt>
                <c:pt idx="4612">
                  <c:v>78.585349996884659</c:v>
                </c:pt>
                <c:pt idx="4613">
                  <c:v>78.603966665267947</c:v>
                </c:pt>
                <c:pt idx="4614">
                  <c:v>78.620816667874649</c:v>
                </c:pt>
                <c:pt idx="4615">
                  <c:v>78.637666662534073</c:v>
                </c:pt>
                <c:pt idx="4616">
                  <c:v>78.654933333396912</c:v>
                </c:pt>
                <c:pt idx="4617">
                  <c:v>78.671949998537698</c:v>
                </c:pt>
                <c:pt idx="4618">
                  <c:v>78.688800001144415</c:v>
                </c:pt>
                <c:pt idx="4619">
                  <c:v>78.706583333015445</c:v>
                </c:pt>
                <c:pt idx="4620">
                  <c:v>78.723433327674869</c:v>
                </c:pt>
                <c:pt idx="4621">
                  <c:v>78.740949996312466</c:v>
                </c:pt>
                <c:pt idx="4622">
                  <c:v>78.757799998919168</c:v>
                </c:pt>
                <c:pt idx="4623">
                  <c:v>78.77486666043599</c:v>
                </c:pt>
                <c:pt idx="4624">
                  <c:v>78.791716663042706</c:v>
                </c:pt>
                <c:pt idx="4625">
                  <c:v>78.809149996439615</c:v>
                </c:pt>
                <c:pt idx="4626">
                  <c:v>78.825999999046331</c:v>
                </c:pt>
                <c:pt idx="4627">
                  <c:v>78.842849993705755</c:v>
                </c:pt>
                <c:pt idx="4628">
                  <c:v>78.859699996312457</c:v>
                </c:pt>
                <c:pt idx="4629">
                  <c:v>78.876583329836521</c:v>
                </c:pt>
                <c:pt idx="4630">
                  <c:v>78.893566664059961</c:v>
                </c:pt>
                <c:pt idx="4631">
                  <c:v>78.910416666666663</c:v>
                </c:pt>
                <c:pt idx="4632">
                  <c:v>78.927349996566775</c:v>
                </c:pt>
                <c:pt idx="4633">
                  <c:v>78.944216664632165</c:v>
                </c:pt>
                <c:pt idx="4634">
                  <c:v>78.961049993832901</c:v>
                </c:pt>
                <c:pt idx="4635">
                  <c:v>78.978816660245258</c:v>
                </c:pt>
                <c:pt idx="4636">
                  <c:v>78.995666662851974</c:v>
                </c:pt>
                <c:pt idx="4637">
                  <c:v>79.013216662406919</c:v>
                </c:pt>
                <c:pt idx="4638">
                  <c:v>79.030066665013635</c:v>
                </c:pt>
                <c:pt idx="4639">
                  <c:v>79.046916667620337</c:v>
                </c:pt>
                <c:pt idx="4640">
                  <c:v>79.063766662279761</c:v>
                </c:pt>
                <c:pt idx="4641">
                  <c:v>79.081450001398721</c:v>
                </c:pt>
                <c:pt idx="4642">
                  <c:v>79.098299996058145</c:v>
                </c:pt>
                <c:pt idx="4643">
                  <c:v>79.116000000635779</c:v>
                </c:pt>
                <c:pt idx="4644">
                  <c:v>79.132849995295203</c:v>
                </c:pt>
                <c:pt idx="4645">
                  <c:v>79.150316667556766</c:v>
                </c:pt>
                <c:pt idx="4646">
                  <c:v>79.167183327674863</c:v>
                </c:pt>
                <c:pt idx="4647">
                  <c:v>79.184799997011822</c:v>
                </c:pt>
                <c:pt idx="4648">
                  <c:v>79.201649999618525</c:v>
                </c:pt>
                <c:pt idx="4649">
                  <c:v>79.218599994977311</c:v>
                </c:pt>
                <c:pt idx="4650">
                  <c:v>79.235449997584027</c:v>
                </c:pt>
                <c:pt idx="4651">
                  <c:v>79.252300000190729</c:v>
                </c:pt>
                <c:pt idx="4652">
                  <c:v>79.269583328564963</c:v>
                </c:pt>
                <c:pt idx="4653">
                  <c:v>79.286433331171665</c:v>
                </c:pt>
                <c:pt idx="4654">
                  <c:v>79.303283333778381</c:v>
                </c:pt>
                <c:pt idx="4655">
                  <c:v>79.320133328437805</c:v>
                </c:pt>
                <c:pt idx="4656">
                  <c:v>79.33708333174387</c:v>
                </c:pt>
                <c:pt idx="4657">
                  <c:v>79.353933334350586</c:v>
                </c:pt>
                <c:pt idx="4658">
                  <c:v>79.371433329582217</c:v>
                </c:pt>
                <c:pt idx="4659">
                  <c:v>79.388283332188919</c:v>
                </c:pt>
                <c:pt idx="4660">
                  <c:v>79.406099994977311</c:v>
                </c:pt>
                <c:pt idx="4661">
                  <c:v>79.422949997584027</c:v>
                </c:pt>
                <c:pt idx="4662">
                  <c:v>79.439800000190729</c:v>
                </c:pt>
                <c:pt idx="4663">
                  <c:v>79.456666660308841</c:v>
                </c:pt>
                <c:pt idx="4664">
                  <c:v>79.474316660563147</c:v>
                </c:pt>
                <c:pt idx="4665">
                  <c:v>79.491183328628537</c:v>
                </c:pt>
                <c:pt idx="4666">
                  <c:v>79.508733328183496</c:v>
                </c:pt>
                <c:pt idx="4667">
                  <c:v>79.525583330790198</c:v>
                </c:pt>
                <c:pt idx="4668">
                  <c:v>79.543316666285193</c:v>
                </c:pt>
                <c:pt idx="4669">
                  <c:v>79.560166660944617</c:v>
                </c:pt>
                <c:pt idx="4670">
                  <c:v>79.577099998792008</c:v>
                </c:pt>
                <c:pt idx="4671">
                  <c:v>79.593950001398724</c:v>
                </c:pt>
                <c:pt idx="4672">
                  <c:v>79.61153333187103</c:v>
                </c:pt>
                <c:pt idx="4673">
                  <c:v>79.628383334477746</c:v>
                </c:pt>
                <c:pt idx="4674">
                  <c:v>79.64523332913717</c:v>
                </c:pt>
                <c:pt idx="4675">
                  <c:v>79.662083331743872</c:v>
                </c:pt>
                <c:pt idx="4676">
                  <c:v>79.678933334350589</c:v>
                </c:pt>
                <c:pt idx="4677">
                  <c:v>79.696616665522257</c:v>
                </c:pt>
                <c:pt idx="4678">
                  <c:v>79.713733331362405</c:v>
                </c:pt>
                <c:pt idx="4679">
                  <c:v>79.731466666857401</c:v>
                </c:pt>
                <c:pt idx="4680">
                  <c:v>79.748366665840152</c:v>
                </c:pt>
                <c:pt idx="4681">
                  <c:v>79.765483331680301</c:v>
                </c:pt>
                <c:pt idx="4682">
                  <c:v>79.782333334287003</c:v>
                </c:pt>
                <c:pt idx="4683">
                  <c:v>79.800049996376032</c:v>
                </c:pt>
                <c:pt idx="4684">
                  <c:v>79.816899998982748</c:v>
                </c:pt>
                <c:pt idx="4685">
                  <c:v>79.834349997838345</c:v>
                </c:pt>
                <c:pt idx="4686">
                  <c:v>79.851200000445047</c:v>
                </c:pt>
                <c:pt idx="4687">
                  <c:v>79.868499994277954</c:v>
                </c:pt>
                <c:pt idx="4688">
                  <c:v>79.885366662343344</c:v>
                </c:pt>
                <c:pt idx="4689">
                  <c:v>79.903049993515012</c:v>
                </c:pt>
                <c:pt idx="4690">
                  <c:v>79.919899996121728</c:v>
                </c:pt>
                <c:pt idx="4691">
                  <c:v>79.937566661834722</c:v>
                </c:pt>
                <c:pt idx="4692">
                  <c:v>79.954416664441425</c:v>
                </c:pt>
                <c:pt idx="4693">
                  <c:v>79.971499999364212</c:v>
                </c:pt>
                <c:pt idx="4694">
                  <c:v>79.988349994023636</c:v>
                </c:pt>
                <c:pt idx="4695">
                  <c:v>80.005199996630353</c:v>
                </c:pt>
                <c:pt idx="4696">
                  <c:v>80.02291666666666</c:v>
                </c:pt>
                <c:pt idx="4697">
                  <c:v>80.039800000190738</c:v>
                </c:pt>
                <c:pt idx="4698">
                  <c:v>80.057266664505008</c:v>
                </c:pt>
                <c:pt idx="4699">
                  <c:v>80.07411666711171</c:v>
                </c:pt>
                <c:pt idx="4700">
                  <c:v>80.091849994659427</c:v>
                </c:pt>
                <c:pt idx="4701">
                  <c:v>80.108699997266129</c:v>
                </c:pt>
                <c:pt idx="4702">
                  <c:v>80.125983333587641</c:v>
                </c:pt>
                <c:pt idx="4703">
                  <c:v>80.142833328247065</c:v>
                </c:pt>
                <c:pt idx="4704">
                  <c:v>80.159850001335144</c:v>
                </c:pt>
                <c:pt idx="4705">
                  <c:v>80.176699995994568</c:v>
                </c:pt>
                <c:pt idx="4706">
                  <c:v>80.193549998601284</c:v>
                </c:pt>
                <c:pt idx="4707">
                  <c:v>80.210400001207987</c:v>
                </c:pt>
                <c:pt idx="4708">
                  <c:v>80.227316665649411</c:v>
                </c:pt>
                <c:pt idx="4709">
                  <c:v>80.244166660308835</c:v>
                </c:pt>
                <c:pt idx="4710">
                  <c:v>80.261033328374225</c:v>
                </c:pt>
                <c:pt idx="4711">
                  <c:v>80.278733332951859</c:v>
                </c:pt>
                <c:pt idx="4712">
                  <c:v>80.295583327611283</c:v>
                </c:pt>
                <c:pt idx="4713">
                  <c:v>80.312433330217999</c:v>
                </c:pt>
                <c:pt idx="4714">
                  <c:v>80.329299998283389</c:v>
                </c:pt>
                <c:pt idx="4715">
                  <c:v>80.346150000890091</c:v>
                </c:pt>
                <c:pt idx="4716">
                  <c:v>80.363816666603086</c:v>
                </c:pt>
                <c:pt idx="4717">
                  <c:v>80.380666661262509</c:v>
                </c:pt>
                <c:pt idx="4718">
                  <c:v>80.397933332125348</c:v>
                </c:pt>
                <c:pt idx="4719">
                  <c:v>80.414766661326084</c:v>
                </c:pt>
                <c:pt idx="4720">
                  <c:v>80.432233333587646</c:v>
                </c:pt>
                <c:pt idx="4721">
                  <c:v>80.44908332824707</c:v>
                </c:pt>
                <c:pt idx="4722">
                  <c:v>80.466783332824704</c:v>
                </c:pt>
                <c:pt idx="4723">
                  <c:v>80.483633327484128</c:v>
                </c:pt>
                <c:pt idx="4724">
                  <c:v>80.501183327039087</c:v>
                </c:pt>
                <c:pt idx="4725">
                  <c:v>80.518033329645789</c:v>
                </c:pt>
                <c:pt idx="4726">
                  <c:v>80.534883332252505</c:v>
                </c:pt>
                <c:pt idx="4727">
                  <c:v>80.551733326911929</c:v>
                </c:pt>
                <c:pt idx="4728">
                  <c:v>80.569283334414166</c:v>
                </c:pt>
                <c:pt idx="4729">
                  <c:v>80.58613332907359</c:v>
                </c:pt>
                <c:pt idx="4730">
                  <c:v>80.603083332379654</c:v>
                </c:pt>
                <c:pt idx="4731">
                  <c:v>80.619950000445044</c:v>
                </c:pt>
                <c:pt idx="4732">
                  <c:v>80.636799995104468</c:v>
                </c:pt>
                <c:pt idx="4733">
                  <c:v>80.653649997711184</c:v>
                </c:pt>
                <c:pt idx="4734">
                  <c:v>80.671283332506817</c:v>
                </c:pt>
                <c:pt idx="4735">
                  <c:v>80.688133327166241</c:v>
                </c:pt>
                <c:pt idx="4736">
                  <c:v>80.70496666431427</c:v>
                </c:pt>
                <c:pt idx="4737">
                  <c:v>80.721816666920986</c:v>
                </c:pt>
                <c:pt idx="4738">
                  <c:v>80.73866666158041</c:v>
                </c:pt>
                <c:pt idx="4739">
                  <c:v>80.755533329645786</c:v>
                </c:pt>
                <c:pt idx="4740">
                  <c:v>80.772383332252502</c:v>
                </c:pt>
                <c:pt idx="4741">
                  <c:v>80.789483332633978</c:v>
                </c:pt>
                <c:pt idx="4742">
                  <c:v>80.806333327293402</c:v>
                </c:pt>
                <c:pt idx="4743">
                  <c:v>80.824033331871036</c:v>
                </c:pt>
                <c:pt idx="4744">
                  <c:v>80.840883334477738</c:v>
                </c:pt>
                <c:pt idx="4745">
                  <c:v>80.858550000190732</c:v>
                </c:pt>
                <c:pt idx="4746">
                  <c:v>80.875399994850156</c:v>
                </c:pt>
                <c:pt idx="4747">
                  <c:v>80.892733327547703</c:v>
                </c:pt>
                <c:pt idx="4748">
                  <c:v>80.90961666107178</c:v>
                </c:pt>
                <c:pt idx="4749">
                  <c:v>80.927316665649414</c:v>
                </c:pt>
                <c:pt idx="4750">
                  <c:v>80.944166660308838</c:v>
                </c:pt>
                <c:pt idx="4751">
                  <c:v>80.961099998156229</c:v>
                </c:pt>
                <c:pt idx="4752">
                  <c:v>80.977950000762945</c:v>
                </c:pt>
                <c:pt idx="4753">
                  <c:v>80.995633331934613</c:v>
                </c:pt>
                <c:pt idx="4754">
                  <c:v>81.012483334541315</c:v>
                </c:pt>
                <c:pt idx="4755">
                  <c:v>81.02968332767486</c:v>
                </c:pt>
                <c:pt idx="4756">
                  <c:v>81.046533330281576</c:v>
                </c:pt>
                <c:pt idx="4757">
                  <c:v>81.064133334159848</c:v>
                </c:pt>
                <c:pt idx="4758">
                  <c:v>81.080983328819272</c:v>
                </c:pt>
                <c:pt idx="4759">
                  <c:v>81.097833331425988</c:v>
                </c:pt>
                <c:pt idx="4760">
                  <c:v>81.114683334032691</c:v>
                </c:pt>
                <c:pt idx="4761">
                  <c:v>81.131849996248874</c:v>
                </c:pt>
                <c:pt idx="4762">
                  <c:v>81.148699998855591</c:v>
                </c:pt>
                <c:pt idx="4763">
                  <c:v>81.165833330154413</c:v>
                </c:pt>
                <c:pt idx="4764">
                  <c:v>81.182733329137164</c:v>
                </c:pt>
                <c:pt idx="4765">
                  <c:v>81.200366663932797</c:v>
                </c:pt>
                <c:pt idx="4766">
                  <c:v>81.217216666539514</c:v>
                </c:pt>
                <c:pt idx="4767">
                  <c:v>81.234066661198938</c:v>
                </c:pt>
                <c:pt idx="4768">
                  <c:v>81.25091666380564</c:v>
                </c:pt>
                <c:pt idx="4769">
                  <c:v>81.268200000127152</c:v>
                </c:pt>
                <c:pt idx="4770">
                  <c:v>81.285049994786576</c:v>
                </c:pt>
                <c:pt idx="4771">
                  <c:v>81.301899997393292</c:v>
                </c:pt>
                <c:pt idx="4772">
                  <c:v>81.318766665458682</c:v>
                </c:pt>
                <c:pt idx="4773">
                  <c:v>81.33616666793823</c:v>
                </c:pt>
                <c:pt idx="4774">
                  <c:v>81.353016662597653</c:v>
                </c:pt>
                <c:pt idx="4775">
                  <c:v>81.370683328310648</c:v>
                </c:pt>
                <c:pt idx="4776">
                  <c:v>81.387549996376038</c:v>
                </c:pt>
                <c:pt idx="4777">
                  <c:v>81.405166665712997</c:v>
                </c:pt>
                <c:pt idx="4778">
                  <c:v>81.422016660372421</c:v>
                </c:pt>
                <c:pt idx="4779">
                  <c:v>81.439083329836521</c:v>
                </c:pt>
                <c:pt idx="4780">
                  <c:v>81.455933332443237</c:v>
                </c:pt>
                <c:pt idx="4781">
                  <c:v>81.473583332697544</c:v>
                </c:pt>
                <c:pt idx="4782">
                  <c:v>81.490450000762934</c:v>
                </c:pt>
                <c:pt idx="4783">
                  <c:v>81.507299995422358</c:v>
                </c:pt>
                <c:pt idx="4784">
                  <c:v>81.524149998029074</c:v>
                </c:pt>
                <c:pt idx="4785">
                  <c:v>81.541816663742068</c:v>
                </c:pt>
                <c:pt idx="4786">
                  <c:v>81.55866666634877</c:v>
                </c:pt>
                <c:pt idx="4787">
                  <c:v>81.575499995549521</c:v>
                </c:pt>
                <c:pt idx="4788">
                  <c:v>81.592349998156223</c:v>
                </c:pt>
                <c:pt idx="4789">
                  <c:v>81.609200000762939</c:v>
                </c:pt>
                <c:pt idx="4790">
                  <c:v>81.626499994595846</c:v>
                </c:pt>
                <c:pt idx="4791">
                  <c:v>81.643349997202549</c:v>
                </c:pt>
                <c:pt idx="4792">
                  <c:v>81.660199999809265</c:v>
                </c:pt>
                <c:pt idx="4793">
                  <c:v>81.677049994468689</c:v>
                </c:pt>
                <c:pt idx="4794">
                  <c:v>81.694749999046323</c:v>
                </c:pt>
                <c:pt idx="4795">
                  <c:v>81.711599993705747</c:v>
                </c:pt>
                <c:pt idx="4796">
                  <c:v>81.729266667366034</c:v>
                </c:pt>
                <c:pt idx="4797">
                  <c:v>81.746116662025457</c:v>
                </c:pt>
                <c:pt idx="4798">
                  <c:v>81.763299997647607</c:v>
                </c:pt>
                <c:pt idx="4799">
                  <c:v>81.780166665712997</c:v>
                </c:pt>
                <c:pt idx="4800">
                  <c:v>81.797533329327905</c:v>
                </c:pt>
                <c:pt idx="4801">
                  <c:v>81.814383331934607</c:v>
                </c:pt>
                <c:pt idx="4802">
                  <c:v>81.832116667429602</c:v>
                </c:pt>
                <c:pt idx="4803">
                  <c:v>81.848966662089026</c:v>
                </c:pt>
                <c:pt idx="4804">
                  <c:v>81.866233332951865</c:v>
                </c:pt>
                <c:pt idx="4805">
                  <c:v>81.883083327611288</c:v>
                </c:pt>
                <c:pt idx="4806">
                  <c:v>81.899933330217991</c:v>
                </c:pt>
                <c:pt idx="4807">
                  <c:v>81.916783332824707</c:v>
                </c:pt>
                <c:pt idx="4808">
                  <c:v>81.93451666037241</c:v>
                </c:pt>
                <c:pt idx="4809">
                  <c:v>81.951366662979126</c:v>
                </c:pt>
                <c:pt idx="4810">
                  <c:v>81.968283327420551</c:v>
                </c:pt>
                <c:pt idx="4811">
                  <c:v>81.985133330027267</c:v>
                </c:pt>
                <c:pt idx="4812">
                  <c:v>82.002049994468692</c:v>
                </c:pt>
                <c:pt idx="4813">
                  <c:v>82.018899997075394</c:v>
                </c:pt>
                <c:pt idx="4814">
                  <c:v>82.036483327547714</c:v>
                </c:pt>
                <c:pt idx="4815">
                  <c:v>82.053333330154416</c:v>
                </c:pt>
                <c:pt idx="4816">
                  <c:v>82.070349995295203</c:v>
                </c:pt>
                <c:pt idx="4817">
                  <c:v>82.087199997901919</c:v>
                </c:pt>
                <c:pt idx="4818">
                  <c:v>82.104066665967309</c:v>
                </c:pt>
                <c:pt idx="4819">
                  <c:v>82.120916660626733</c:v>
                </c:pt>
                <c:pt idx="4820">
                  <c:v>82.138599999745693</c:v>
                </c:pt>
                <c:pt idx="4821">
                  <c:v>82.15543332894643</c:v>
                </c:pt>
                <c:pt idx="4822">
                  <c:v>82.17311666806539</c:v>
                </c:pt>
                <c:pt idx="4823">
                  <c:v>82.189966662724814</c:v>
                </c:pt>
                <c:pt idx="4824">
                  <c:v>82.207433327039084</c:v>
                </c:pt>
                <c:pt idx="4825">
                  <c:v>82.224283329645786</c:v>
                </c:pt>
                <c:pt idx="4826">
                  <c:v>82.241749993960056</c:v>
                </c:pt>
                <c:pt idx="4827">
                  <c:v>82.258599996566772</c:v>
                </c:pt>
                <c:pt idx="4828">
                  <c:v>82.276149996121731</c:v>
                </c:pt>
                <c:pt idx="4829">
                  <c:v>82.292999998728433</c:v>
                </c:pt>
                <c:pt idx="4830">
                  <c:v>82.310749999682102</c:v>
                </c:pt>
                <c:pt idx="4831">
                  <c:v>82.327599994341526</c:v>
                </c:pt>
                <c:pt idx="4832">
                  <c:v>82.345299998919174</c:v>
                </c:pt>
                <c:pt idx="4833">
                  <c:v>82.362166666984564</c:v>
                </c:pt>
                <c:pt idx="4834">
                  <c:v>82.379716666539508</c:v>
                </c:pt>
                <c:pt idx="4835">
                  <c:v>82.396566661198932</c:v>
                </c:pt>
                <c:pt idx="4836">
                  <c:v>82.413416663805648</c:v>
                </c:pt>
                <c:pt idx="4837">
                  <c:v>82.430533329645797</c:v>
                </c:pt>
                <c:pt idx="4838">
                  <c:v>82.448033332824707</c:v>
                </c:pt>
                <c:pt idx="4839">
                  <c:v>82.464883327484131</c:v>
                </c:pt>
                <c:pt idx="4840">
                  <c:v>82.481816665331522</c:v>
                </c:pt>
                <c:pt idx="4841">
                  <c:v>82.498666667938238</c:v>
                </c:pt>
                <c:pt idx="4842">
                  <c:v>82.516316660245266</c:v>
                </c:pt>
                <c:pt idx="4843">
                  <c:v>82.533166662851968</c:v>
                </c:pt>
                <c:pt idx="4844">
                  <c:v>82.550816663106289</c:v>
                </c:pt>
                <c:pt idx="4845">
                  <c:v>82.567666665712991</c:v>
                </c:pt>
                <c:pt idx="4846">
                  <c:v>82.584516660372415</c:v>
                </c:pt>
                <c:pt idx="4847">
                  <c:v>82.601366662979132</c:v>
                </c:pt>
                <c:pt idx="4848">
                  <c:v>82.618300000826522</c:v>
                </c:pt>
                <c:pt idx="4849">
                  <c:v>82.635149995485946</c:v>
                </c:pt>
                <c:pt idx="4850">
                  <c:v>82.652016663551336</c:v>
                </c:pt>
                <c:pt idx="4851">
                  <c:v>82.669533332188919</c:v>
                </c:pt>
                <c:pt idx="4852">
                  <c:v>82.686383326848343</c:v>
                </c:pt>
                <c:pt idx="4853">
                  <c:v>82.703316664695734</c:v>
                </c:pt>
                <c:pt idx="4854">
                  <c:v>82.72016666730245</c:v>
                </c:pt>
                <c:pt idx="4855">
                  <c:v>82.736999996503201</c:v>
                </c:pt>
                <c:pt idx="4856">
                  <c:v>82.753849999109903</c:v>
                </c:pt>
                <c:pt idx="4857">
                  <c:v>82.770699993769327</c:v>
                </c:pt>
                <c:pt idx="4858">
                  <c:v>82.787549996376043</c:v>
                </c:pt>
                <c:pt idx="4859">
                  <c:v>82.804983329772952</c:v>
                </c:pt>
                <c:pt idx="4860">
                  <c:v>82.821849997838342</c:v>
                </c:pt>
                <c:pt idx="4861">
                  <c:v>82.839516663551336</c:v>
                </c:pt>
                <c:pt idx="4862">
                  <c:v>82.856350000699365</c:v>
                </c:pt>
                <c:pt idx="4863">
                  <c:v>82.873883326848343</c:v>
                </c:pt>
                <c:pt idx="4864">
                  <c:v>82.890749994913733</c:v>
                </c:pt>
                <c:pt idx="4865">
                  <c:v>82.908116666475934</c:v>
                </c:pt>
                <c:pt idx="4866">
                  <c:v>82.924966661135358</c:v>
                </c:pt>
                <c:pt idx="4867">
                  <c:v>82.942416667938232</c:v>
                </c:pt>
                <c:pt idx="4868">
                  <c:v>82.959266662597656</c:v>
                </c:pt>
                <c:pt idx="4869">
                  <c:v>82.976899997393289</c:v>
                </c:pt>
                <c:pt idx="4870">
                  <c:v>82.993750000000006</c:v>
                </c:pt>
                <c:pt idx="4871">
                  <c:v>83.010850000381467</c:v>
                </c:pt>
                <c:pt idx="4872">
                  <c:v>83.027683329582217</c:v>
                </c:pt>
                <c:pt idx="4873">
                  <c:v>83.044533332188919</c:v>
                </c:pt>
                <c:pt idx="4874">
                  <c:v>83.061383326848343</c:v>
                </c:pt>
                <c:pt idx="4875">
                  <c:v>83.07823332945506</c:v>
                </c:pt>
                <c:pt idx="4876">
                  <c:v>83.095866664250693</c:v>
                </c:pt>
                <c:pt idx="4877">
                  <c:v>83.112733332316083</c:v>
                </c:pt>
                <c:pt idx="4878">
                  <c:v>83.13041666348775</c:v>
                </c:pt>
                <c:pt idx="4879">
                  <c:v>83.147266666094467</c:v>
                </c:pt>
                <c:pt idx="4880">
                  <c:v>83.16443332831065</c:v>
                </c:pt>
                <c:pt idx="4881">
                  <c:v>83.181283330917353</c:v>
                </c:pt>
                <c:pt idx="4882">
                  <c:v>83.198133333524069</c:v>
                </c:pt>
                <c:pt idx="4883">
                  <c:v>83.215266664822892</c:v>
                </c:pt>
                <c:pt idx="4884">
                  <c:v>83.232799998919162</c:v>
                </c:pt>
                <c:pt idx="4885">
                  <c:v>83.249666666984552</c:v>
                </c:pt>
                <c:pt idx="4886">
                  <c:v>83.266516661643976</c:v>
                </c:pt>
                <c:pt idx="4887">
                  <c:v>83.283383329709366</c:v>
                </c:pt>
                <c:pt idx="4888">
                  <c:v>83.300349998474118</c:v>
                </c:pt>
                <c:pt idx="4889">
                  <c:v>83.317200001080835</c:v>
                </c:pt>
                <c:pt idx="4890">
                  <c:v>83.334033330281571</c:v>
                </c:pt>
                <c:pt idx="4891">
                  <c:v>83.351799996693927</c:v>
                </c:pt>
                <c:pt idx="4892">
                  <c:v>83.368750000000006</c:v>
                </c:pt>
                <c:pt idx="4893">
                  <c:v>83.385633333524069</c:v>
                </c:pt>
                <c:pt idx="4894">
                  <c:v>83.402483328183493</c:v>
                </c:pt>
                <c:pt idx="4895">
                  <c:v>83.420183332761127</c:v>
                </c:pt>
                <c:pt idx="4896">
                  <c:v>83.437033327420551</c:v>
                </c:pt>
                <c:pt idx="4897">
                  <c:v>83.454399998982751</c:v>
                </c:pt>
                <c:pt idx="4898">
                  <c:v>83.471249993642175</c:v>
                </c:pt>
                <c:pt idx="4899">
                  <c:v>83.488099996248877</c:v>
                </c:pt>
                <c:pt idx="4900">
                  <c:v>83.504949998855594</c:v>
                </c:pt>
                <c:pt idx="4901">
                  <c:v>83.521799993515017</c:v>
                </c:pt>
                <c:pt idx="4902">
                  <c:v>83.538683327039081</c:v>
                </c:pt>
                <c:pt idx="4903">
                  <c:v>83.555816666285196</c:v>
                </c:pt>
                <c:pt idx="4904">
                  <c:v>83.57266666094462</c:v>
                </c:pt>
                <c:pt idx="4905">
                  <c:v>83.590249999364218</c:v>
                </c:pt>
                <c:pt idx="4906">
                  <c:v>83.607116667429608</c:v>
                </c:pt>
                <c:pt idx="4907">
                  <c:v>83.624816664059964</c:v>
                </c:pt>
                <c:pt idx="4908">
                  <c:v>83.641666666666666</c:v>
                </c:pt>
                <c:pt idx="4909">
                  <c:v>83.65858333110809</c:v>
                </c:pt>
                <c:pt idx="4910">
                  <c:v>83.675433333714807</c:v>
                </c:pt>
                <c:pt idx="4911">
                  <c:v>83.69231666723887</c:v>
                </c:pt>
                <c:pt idx="4912">
                  <c:v>83.709766666094467</c:v>
                </c:pt>
                <c:pt idx="4913">
                  <c:v>83.726633334159857</c:v>
                </c:pt>
                <c:pt idx="4914">
                  <c:v>83.744233330090836</c:v>
                </c:pt>
                <c:pt idx="4915">
                  <c:v>83.761099998156226</c:v>
                </c:pt>
                <c:pt idx="4916">
                  <c:v>83.777983331680304</c:v>
                </c:pt>
                <c:pt idx="4917">
                  <c:v>83.794833334287006</c:v>
                </c:pt>
                <c:pt idx="4918">
                  <c:v>83.811699994405117</c:v>
                </c:pt>
                <c:pt idx="4919">
                  <c:v>83.82936666806539</c:v>
                </c:pt>
                <c:pt idx="4920">
                  <c:v>83.846216662724814</c:v>
                </c:pt>
                <c:pt idx="4921">
                  <c:v>83.863783327738446</c:v>
                </c:pt>
                <c:pt idx="4922">
                  <c:v>83.880633330345148</c:v>
                </c:pt>
                <c:pt idx="4923">
                  <c:v>83.89835000038147</c:v>
                </c:pt>
                <c:pt idx="4924">
                  <c:v>83.91518332958222</c:v>
                </c:pt>
                <c:pt idx="4925">
                  <c:v>83.932066663106283</c:v>
                </c:pt>
                <c:pt idx="4926">
                  <c:v>83.948916665712986</c:v>
                </c:pt>
                <c:pt idx="4927">
                  <c:v>83.96576666037241</c:v>
                </c:pt>
                <c:pt idx="4928">
                  <c:v>83.983433334032696</c:v>
                </c:pt>
                <c:pt idx="4929">
                  <c:v>84.00028332869212</c:v>
                </c:pt>
                <c:pt idx="4930">
                  <c:v>84.017133331298822</c:v>
                </c:pt>
                <c:pt idx="4931">
                  <c:v>84.033983333905539</c:v>
                </c:pt>
                <c:pt idx="4932">
                  <c:v>84.051683330535894</c:v>
                </c:pt>
                <c:pt idx="4933">
                  <c:v>84.068533333142597</c:v>
                </c:pt>
                <c:pt idx="4934">
                  <c:v>84.08569999535878</c:v>
                </c:pt>
                <c:pt idx="4935">
                  <c:v>84.102549997965497</c:v>
                </c:pt>
                <c:pt idx="4936">
                  <c:v>84.119583328564957</c:v>
                </c:pt>
                <c:pt idx="4937">
                  <c:v>84.136433331171673</c:v>
                </c:pt>
                <c:pt idx="4938">
                  <c:v>84.153283333778376</c:v>
                </c:pt>
                <c:pt idx="4939">
                  <c:v>84.17094999949137</c:v>
                </c:pt>
                <c:pt idx="4940">
                  <c:v>84.187799994150794</c:v>
                </c:pt>
                <c:pt idx="4941">
                  <c:v>84.204633331298822</c:v>
                </c:pt>
                <c:pt idx="4942">
                  <c:v>84.221483333905539</c:v>
                </c:pt>
                <c:pt idx="4943">
                  <c:v>84.238333328564963</c:v>
                </c:pt>
                <c:pt idx="4944">
                  <c:v>84.255983328819269</c:v>
                </c:pt>
                <c:pt idx="4945">
                  <c:v>84.272833331425986</c:v>
                </c:pt>
                <c:pt idx="4946">
                  <c:v>84.289683334032688</c:v>
                </c:pt>
                <c:pt idx="4947">
                  <c:v>84.306533328692112</c:v>
                </c:pt>
                <c:pt idx="4948">
                  <c:v>84.323383331298828</c:v>
                </c:pt>
                <c:pt idx="4949">
                  <c:v>84.340299995740253</c:v>
                </c:pt>
                <c:pt idx="4950">
                  <c:v>84.357149998346969</c:v>
                </c:pt>
                <c:pt idx="4951">
                  <c:v>84.374000000953671</c:v>
                </c:pt>
                <c:pt idx="4952">
                  <c:v>84.391733328501388</c:v>
                </c:pt>
                <c:pt idx="4953">
                  <c:v>84.408599996566778</c:v>
                </c:pt>
                <c:pt idx="4954">
                  <c:v>84.426216665903723</c:v>
                </c:pt>
                <c:pt idx="4955">
                  <c:v>84.443066660563147</c:v>
                </c:pt>
                <c:pt idx="4956">
                  <c:v>84.459916663169864</c:v>
                </c:pt>
                <c:pt idx="4957">
                  <c:v>84.476783331235254</c:v>
                </c:pt>
                <c:pt idx="4958">
                  <c:v>84.494449996948248</c:v>
                </c:pt>
                <c:pt idx="4959">
                  <c:v>84.51129999955495</c:v>
                </c:pt>
                <c:pt idx="4960">
                  <c:v>84.529066665967306</c:v>
                </c:pt>
                <c:pt idx="4961">
                  <c:v>84.54591666062673</c:v>
                </c:pt>
                <c:pt idx="4962">
                  <c:v>84.56341666380564</c:v>
                </c:pt>
                <c:pt idx="4963">
                  <c:v>84.580266666412356</c:v>
                </c:pt>
                <c:pt idx="4964">
                  <c:v>84.597916666666663</c:v>
                </c:pt>
                <c:pt idx="4965">
                  <c:v>84.614766661326087</c:v>
                </c:pt>
                <c:pt idx="4966">
                  <c:v>84.632416661580407</c:v>
                </c:pt>
                <c:pt idx="4967">
                  <c:v>84.64926666418711</c:v>
                </c:pt>
                <c:pt idx="4968">
                  <c:v>84.66691666444143</c:v>
                </c:pt>
                <c:pt idx="4969">
                  <c:v>84.683766667048133</c:v>
                </c:pt>
                <c:pt idx="4970">
                  <c:v>84.701549998919162</c:v>
                </c:pt>
                <c:pt idx="4971">
                  <c:v>84.718399993578586</c:v>
                </c:pt>
                <c:pt idx="4972">
                  <c:v>84.735249996185303</c:v>
                </c:pt>
                <c:pt idx="4973">
                  <c:v>84.752099998792019</c:v>
                </c:pt>
                <c:pt idx="4974">
                  <c:v>84.76979999542236</c:v>
                </c:pt>
                <c:pt idx="4975">
                  <c:v>84.786633332570389</c:v>
                </c:pt>
                <c:pt idx="4976">
                  <c:v>84.804299998283383</c:v>
                </c:pt>
                <c:pt idx="4977">
                  <c:v>84.8211500008901</c:v>
                </c:pt>
                <c:pt idx="4978">
                  <c:v>84.83829999764761</c:v>
                </c:pt>
                <c:pt idx="4979">
                  <c:v>84.855150000254312</c:v>
                </c:pt>
                <c:pt idx="4980">
                  <c:v>84.871999994913736</c:v>
                </c:pt>
                <c:pt idx="4981">
                  <c:v>84.888866662979126</c:v>
                </c:pt>
                <c:pt idx="4982">
                  <c:v>84.906183330217999</c:v>
                </c:pt>
                <c:pt idx="4983">
                  <c:v>84.923033332824701</c:v>
                </c:pt>
                <c:pt idx="4984">
                  <c:v>84.940450000762937</c:v>
                </c:pt>
                <c:pt idx="4985">
                  <c:v>84.95729999542236</c:v>
                </c:pt>
                <c:pt idx="4986">
                  <c:v>84.974149998029077</c:v>
                </c:pt>
                <c:pt idx="4987">
                  <c:v>84.991016666094467</c:v>
                </c:pt>
                <c:pt idx="4988">
                  <c:v>85.008316667874652</c:v>
                </c:pt>
                <c:pt idx="4989">
                  <c:v>85.025549999872837</c:v>
                </c:pt>
                <c:pt idx="4990">
                  <c:v>85.043316666285193</c:v>
                </c:pt>
                <c:pt idx="4991">
                  <c:v>85.060166660944617</c:v>
                </c:pt>
                <c:pt idx="4992">
                  <c:v>85.077616667747492</c:v>
                </c:pt>
                <c:pt idx="4993">
                  <c:v>85.094466662406916</c:v>
                </c:pt>
                <c:pt idx="4994">
                  <c:v>85.111899995803839</c:v>
                </c:pt>
                <c:pt idx="4995">
                  <c:v>85.128749998410541</c:v>
                </c:pt>
                <c:pt idx="4996">
                  <c:v>85.146133327484137</c:v>
                </c:pt>
                <c:pt idx="4997">
                  <c:v>85.162983330090839</c:v>
                </c:pt>
                <c:pt idx="4998">
                  <c:v>85.179833332697555</c:v>
                </c:pt>
                <c:pt idx="4999">
                  <c:v>85.196683327356979</c:v>
                </c:pt>
                <c:pt idx="5000">
                  <c:v>85.21425000031789</c:v>
                </c:pt>
                <c:pt idx="5001">
                  <c:v>85.231099994977313</c:v>
                </c:pt>
                <c:pt idx="5002">
                  <c:v>85.24794999758403</c:v>
                </c:pt>
                <c:pt idx="5003">
                  <c:v>85.264800000190732</c:v>
                </c:pt>
                <c:pt idx="5004">
                  <c:v>85.282233333587641</c:v>
                </c:pt>
                <c:pt idx="5005">
                  <c:v>85.299083328247065</c:v>
                </c:pt>
                <c:pt idx="5006">
                  <c:v>85.316483330726626</c:v>
                </c:pt>
                <c:pt idx="5007">
                  <c:v>85.333333333333329</c:v>
                </c:pt>
                <c:pt idx="5008">
                  <c:v>85.350183327992752</c:v>
                </c:pt>
                <c:pt idx="5009">
                  <c:v>85.367016665140781</c:v>
                </c:pt>
                <c:pt idx="5010">
                  <c:v>85.384866666793826</c:v>
                </c:pt>
                <c:pt idx="5011">
                  <c:v>85.401733326911923</c:v>
                </c:pt>
                <c:pt idx="5012">
                  <c:v>85.418599994977313</c:v>
                </c:pt>
                <c:pt idx="5013">
                  <c:v>85.43544999758403</c:v>
                </c:pt>
                <c:pt idx="5014">
                  <c:v>85.452300000190732</c:v>
                </c:pt>
                <c:pt idx="5015">
                  <c:v>85.469149994850156</c:v>
                </c:pt>
                <c:pt idx="5016">
                  <c:v>85.486716667811081</c:v>
                </c:pt>
                <c:pt idx="5017">
                  <c:v>85.503566662470504</c:v>
                </c:pt>
                <c:pt idx="5018">
                  <c:v>85.520416665077207</c:v>
                </c:pt>
                <c:pt idx="5019">
                  <c:v>85.537283333142597</c:v>
                </c:pt>
                <c:pt idx="5020">
                  <c:v>85.554700001080832</c:v>
                </c:pt>
                <c:pt idx="5021">
                  <c:v>85.571583334604895</c:v>
                </c:pt>
                <c:pt idx="5022">
                  <c:v>85.589299996693924</c:v>
                </c:pt>
                <c:pt idx="5023">
                  <c:v>85.606166664759314</c:v>
                </c:pt>
                <c:pt idx="5024">
                  <c:v>85.623749995231634</c:v>
                </c:pt>
                <c:pt idx="5025">
                  <c:v>85.640599997838336</c:v>
                </c:pt>
                <c:pt idx="5026">
                  <c:v>85.657433327039087</c:v>
                </c:pt>
                <c:pt idx="5027">
                  <c:v>85.674283329645789</c:v>
                </c:pt>
                <c:pt idx="5028">
                  <c:v>85.69193332990011</c:v>
                </c:pt>
                <c:pt idx="5029">
                  <c:v>85.708783332506812</c:v>
                </c:pt>
                <c:pt idx="5030">
                  <c:v>85.726516668001807</c:v>
                </c:pt>
                <c:pt idx="5031">
                  <c:v>85.743383328119918</c:v>
                </c:pt>
                <c:pt idx="5032">
                  <c:v>85.760633333524069</c:v>
                </c:pt>
                <c:pt idx="5033">
                  <c:v>85.777499993642166</c:v>
                </c:pt>
                <c:pt idx="5034">
                  <c:v>85.794716660181678</c:v>
                </c:pt>
                <c:pt idx="5035">
                  <c:v>85.811566662788394</c:v>
                </c:pt>
                <c:pt idx="5036">
                  <c:v>85.828783329327905</c:v>
                </c:pt>
                <c:pt idx="5037">
                  <c:v>85.845633331934607</c:v>
                </c:pt>
                <c:pt idx="5038">
                  <c:v>85.863316663106289</c:v>
                </c:pt>
                <c:pt idx="5039">
                  <c:v>85.880166665712991</c:v>
                </c:pt>
                <c:pt idx="5040">
                  <c:v>85.897299997011814</c:v>
                </c:pt>
                <c:pt idx="5041">
                  <c:v>85.91414999961853</c:v>
                </c:pt>
                <c:pt idx="5042">
                  <c:v>85.930999994277954</c:v>
                </c:pt>
                <c:pt idx="5043">
                  <c:v>85.947849996884671</c:v>
                </c:pt>
                <c:pt idx="5044">
                  <c:v>85.96484999656677</c:v>
                </c:pt>
                <c:pt idx="5045">
                  <c:v>85.981699999173486</c:v>
                </c:pt>
                <c:pt idx="5046">
                  <c:v>85.999083328247067</c:v>
                </c:pt>
                <c:pt idx="5047">
                  <c:v>86.015949996312457</c:v>
                </c:pt>
                <c:pt idx="5048">
                  <c:v>86.033599996566778</c:v>
                </c:pt>
                <c:pt idx="5049">
                  <c:v>86.05044999917348</c:v>
                </c:pt>
                <c:pt idx="5050">
                  <c:v>86.067633326848352</c:v>
                </c:pt>
                <c:pt idx="5051">
                  <c:v>86.084499994913742</c:v>
                </c:pt>
                <c:pt idx="5052">
                  <c:v>86.102149995168048</c:v>
                </c:pt>
                <c:pt idx="5053">
                  <c:v>86.119249995549524</c:v>
                </c:pt>
                <c:pt idx="5054">
                  <c:v>86.136449996630347</c:v>
                </c:pt>
                <c:pt idx="5055">
                  <c:v>86.153316664695737</c:v>
                </c:pt>
                <c:pt idx="5056">
                  <c:v>86.171099996566767</c:v>
                </c:pt>
                <c:pt idx="5057">
                  <c:v>86.187966664632157</c:v>
                </c:pt>
                <c:pt idx="5058">
                  <c:v>86.205516664187115</c:v>
                </c:pt>
                <c:pt idx="5059">
                  <c:v>86.222366666793818</c:v>
                </c:pt>
                <c:pt idx="5060">
                  <c:v>86.239749995867413</c:v>
                </c:pt>
                <c:pt idx="5061">
                  <c:v>86.256599998474115</c:v>
                </c:pt>
                <c:pt idx="5062">
                  <c:v>86.273450001080832</c:v>
                </c:pt>
                <c:pt idx="5063">
                  <c:v>86.290299995740256</c:v>
                </c:pt>
                <c:pt idx="5064">
                  <c:v>86.307166663805646</c:v>
                </c:pt>
                <c:pt idx="5065">
                  <c:v>86.324633328119916</c:v>
                </c:pt>
                <c:pt idx="5066">
                  <c:v>86.341483330726618</c:v>
                </c:pt>
                <c:pt idx="5067">
                  <c:v>86.358633327484128</c:v>
                </c:pt>
                <c:pt idx="5068">
                  <c:v>86.375499995549518</c:v>
                </c:pt>
                <c:pt idx="5069">
                  <c:v>86.393233331044513</c:v>
                </c:pt>
                <c:pt idx="5070">
                  <c:v>86.41008333365123</c:v>
                </c:pt>
                <c:pt idx="5071">
                  <c:v>86.427799995740259</c:v>
                </c:pt>
                <c:pt idx="5072">
                  <c:v>86.444683329264322</c:v>
                </c:pt>
                <c:pt idx="5073">
                  <c:v>86.462349994977316</c:v>
                </c:pt>
                <c:pt idx="5074">
                  <c:v>86.479199997584018</c:v>
                </c:pt>
                <c:pt idx="5075">
                  <c:v>86.496433329582217</c:v>
                </c:pt>
                <c:pt idx="5076">
                  <c:v>86.513283332188919</c:v>
                </c:pt>
                <c:pt idx="5077">
                  <c:v>86.53093333244324</c:v>
                </c:pt>
                <c:pt idx="5078">
                  <c:v>86.547783327102664</c:v>
                </c:pt>
                <c:pt idx="5079">
                  <c:v>86.564633329709366</c:v>
                </c:pt>
                <c:pt idx="5080">
                  <c:v>86.581483332316083</c:v>
                </c:pt>
                <c:pt idx="5081">
                  <c:v>86.599216667811078</c:v>
                </c:pt>
                <c:pt idx="5082">
                  <c:v>86.616066662470502</c:v>
                </c:pt>
                <c:pt idx="5083">
                  <c:v>86.633083327611288</c:v>
                </c:pt>
                <c:pt idx="5084">
                  <c:v>86.649933330217991</c:v>
                </c:pt>
                <c:pt idx="5085">
                  <c:v>86.666783332824707</c:v>
                </c:pt>
                <c:pt idx="5086">
                  <c:v>86.683633327484131</c:v>
                </c:pt>
                <c:pt idx="5087">
                  <c:v>86.700549999872848</c:v>
                </c:pt>
                <c:pt idx="5088">
                  <c:v>86.717399994532272</c:v>
                </c:pt>
                <c:pt idx="5089">
                  <c:v>86.734266662597662</c:v>
                </c:pt>
                <c:pt idx="5090">
                  <c:v>86.751999998092657</c:v>
                </c:pt>
                <c:pt idx="5091">
                  <c:v>86.768850000699359</c:v>
                </c:pt>
                <c:pt idx="5092">
                  <c:v>86.786583328247076</c:v>
                </c:pt>
                <c:pt idx="5093">
                  <c:v>86.803433330853778</c:v>
                </c:pt>
                <c:pt idx="5094">
                  <c:v>86.82083333333334</c:v>
                </c:pt>
                <c:pt idx="5095">
                  <c:v>86.837700001398716</c:v>
                </c:pt>
                <c:pt idx="5096">
                  <c:v>86.85454999605814</c:v>
                </c:pt>
                <c:pt idx="5097">
                  <c:v>86.871399998664856</c:v>
                </c:pt>
                <c:pt idx="5098">
                  <c:v>86.888299997647607</c:v>
                </c:pt>
                <c:pt idx="5099">
                  <c:v>86.905150000254309</c:v>
                </c:pt>
                <c:pt idx="5100">
                  <c:v>86.921999994913733</c:v>
                </c:pt>
                <c:pt idx="5101">
                  <c:v>86.939466667175296</c:v>
                </c:pt>
                <c:pt idx="5102">
                  <c:v>86.95631666183472</c:v>
                </c:pt>
                <c:pt idx="5103">
                  <c:v>86.973299996058145</c:v>
                </c:pt>
                <c:pt idx="5104">
                  <c:v>86.990149998664862</c:v>
                </c:pt>
                <c:pt idx="5105">
                  <c:v>87.007366665204373</c:v>
                </c:pt>
                <c:pt idx="5106">
                  <c:v>87.024233333269748</c:v>
                </c:pt>
                <c:pt idx="5107">
                  <c:v>87.041949995358792</c:v>
                </c:pt>
                <c:pt idx="5108">
                  <c:v>87.058799997965494</c:v>
                </c:pt>
                <c:pt idx="5109">
                  <c:v>87.07656666437785</c:v>
                </c:pt>
                <c:pt idx="5110">
                  <c:v>87.093416666984552</c:v>
                </c:pt>
                <c:pt idx="5111">
                  <c:v>87.111016662915546</c:v>
                </c:pt>
                <c:pt idx="5112">
                  <c:v>87.127866665522262</c:v>
                </c:pt>
                <c:pt idx="5113">
                  <c:v>87.144716660181686</c:v>
                </c:pt>
                <c:pt idx="5114">
                  <c:v>87.161566662788388</c:v>
                </c:pt>
                <c:pt idx="5115">
                  <c:v>87.178416665395105</c:v>
                </c:pt>
                <c:pt idx="5116">
                  <c:v>87.196099996566772</c:v>
                </c:pt>
                <c:pt idx="5117">
                  <c:v>87.212949999173489</c:v>
                </c:pt>
                <c:pt idx="5118">
                  <c:v>87.230416663487759</c:v>
                </c:pt>
                <c:pt idx="5119">
                  <c:v>87.247266666094461</c:v>
                </c:pt>
                <c:pt idx="5120">
                  <c:v>87.264716664950058</c:v>
                </c:pt>
                <c:pt idx="5121">
                  <c:v>87.28156666755676</c:v>
                </c:pt>
                <c:pt idx="5122">
                  <c:v>87.299299995104477</c:v>
                </c:pt>
                <c:pt idx="5123">
                  <c:v>87.316166663169867</c:v>
                </c:pt>
                <c:pt idx="5124">
                  <c:v>87.333399995168051</c:v>
                </c:pt>
                <c:pt idx="5125">
                  <c:v>87.350249997774753</c:v>
                </c:pt>
                <c:pt idx="5126">
                  <c:v>87.367899998029074</c:v>
                </c:pt>
                <c:pt idx="5127">
                  <c:v>87.384750000635776</c:v>
                </c:pt>
                <c:pt idx="5128">
                  <c:v>87.401933328310648</c:v>
                </c:pt>
                <c:pt idx="5129">
                  <c:v>87.418783330917364</c:v>
                </c:pt>
                <c:pt idx="5130">
                  <c:v>87.435633333524066</c:v>
                </c:pt>
                <c:pt idx="5131">
                  <c:v>87.45248332818349</c:v>
                </c:pt>
                <c:pt idx="5132">
                  <c:v>87.470216663678485</c:v>
                </c:pt>
                <c:pt idx="5133">
                  <c:v>87.487066666285202</c:v>
                </c:pt>
                <c:pt idx="5134">
                  <c:v>87.504700001080835</c:v>
                </c:pt>
                <c:pt idx="5135">
                  <c:v>87.521549995740259</c:v>
                </c:pt>
                <c:pt idx="5136">
                  <c:v>87.539299996693927</c:v>
                </c:pt>
                <c:pt idx="5137">
                  <c:v>87.556149999300644</c:v>
                </c:pt>
                <c:pt idx="5138">
                  <c:v>87.573583332697552</c:v>
                </c:pt>
                <c:pt idx="5139">
                  <c:v>87.590433327356976</c:v>
                </c:pt>
                <c:pt idx="5140">
                  <c:v>87.607766668001815</c:v>
                </c:pt>
                <c:pt idx="5141">
                  <c:v>87.624616662661239</c:v>
                </c:pt>
                <c:pt idx="5142">
                  <c:v>87.642349998156234</c:v>
                </c:pt>
                <c:pt idx="5143">
                  <c:v>87.659200000762937</c:v>
                </c:pt>
                <c:pt idx="5144">
                  <c:v>87.676783331235256</c:v>
                </c:pt>
                <c:pt idx="5145">
                  <c:v>87.693616660435993</c:v>
                </c:pt>
                <c:pt idx="5146">
                  <c:v>87.710866665840143</c:v>
                </c:pt>
                <c:pt idx="5147">
                  <c:v>87.727716660499567</c:v>
                </c:pt>
                <c:pt idx="5148">
                  <c:v>87.744799995422369</c:v>
                </c:pt>
                <c:pt idx="5149">
                  <c:v>87.761649998029071</c:v>
                </c:pt>
                <c:pt idx="5150">
                  <c:v>87.778500000635788</c:v>
                </c:pt>
                <c:pt idx="5151">
                  <c:v>87.795966664950058</c:v>
                </c:pt>
                <c:pt idx="5152">
                  <c:v>87.81281666755676</c:v>
                </c:pt>
                <c:pt idx="5153">
                  <c:v>87.829799993832907</c:v>
                </c:pt>
                <c:pt idx="5154">
                  <c:v>87.846649996439609</c:v>
                </c:pt>
                <c:pt idx="5155">
                  <c:v>87.863499999046326</c:v>
                </c:pt>
                <c:pt idx="5156">
                  <c:v>87.881099994977319</c:v>
                </c:pt>
                <c:pt idx="5157">
                  <c:v>87.897966663042709</c:v>
                </c:pt>
                <c:pt idx="5158">
                  <c:v>87.914816665649411</c:v>
                </c:pt>
                <c:pt idx="5159">
                  <c:v>87.931666660308835</c:v>
                </c:pt>
                <c:pt idx="5160">
                  <c:v>87.949333333969122</c:v>
                </c:pt>
                <c:pt idx="5161">
                  <c:v>87.966183328628546</c:v>
                </c:pt>
                <c:pt idx="5162">
                  <c:v>87.98356666564942</c:v>
                </c:pt>
                <c:pt idx="5163">
                  <c:v>88.000416660308844</c:v>
                </c:pt>
                <c:pt idx="5164">
                  <c:v>88.017266662915546</c:v>
                </c:pt>
                <c:pt idx="5165">
                  <c:v>88.034249997138971</c:v>
                </c:pt>
                <c:pt idx="5166">
                  <c:v>88.051566664377845</c:v>
                </c:pt>
                <c:pt idx="5167">
                  <c:v>88.068416666984561</c:v>
                </c:pt>
                <c:pt idx="5168">
                  <c:v>88.086016662915554</c:v>
                </c:pt>
                <c:pt idx="5169">
                  <c:v>88.102866665522257</c:v>
                </c:pt>
                <c:pt idx="5170">
                  <c:v>88.120299998919165</c:v>
                </c:pt>
                <c:pt idx="5171">
                  <c:v>88.137149993578589</c:v>
                </c:pt>
                <c:pt idx="5172">
                  <c:v>88.153999996185306</c:v>
                </c:pt>
                <c:pt idx="5173">
                  <c:v>88.170849998792008</c:v>
                </c:pt>
                <c:pt idx="5174">
                  <c:v>88.188599999745691</c:v>
                </c:pt>
                <c:pt idx="5175">
                  <c:v>88.205449994405114</c:v>
                </c:pt>
                <c:pt idx="5176">
                  <c:v>88.223149998982748</c:v>
                </c:pt>
                <c:pt idx="5177">
                  <c:v>88.239999993642172</c:v>
                </c:pt>
                <c:pt idx="5178">
                  <c:v>88.257283329963684</c:v>
                </c:pt>
                <c:pt idx="5179">
                  <c:v>88.274116667111713</c:v>
                </c:pt>
                <c:pt idx="5180">
                  <c:v>88.29184999465943</c:v>
                </c:pt>
                <c:pt idx="5181">
                  <c:v>88.308699997266132</c:v>
                </c:pt>
                <c:pt idx="5182">
                  <c:v>88.325599996248883</c:v>
                </c:pt>
                <c:pt idx="5183">
                  <c:v>88.342449998855585</c:v>
                </c:pt>
                <c:pt idx="5184">
                  <c:v>88.359916663169855</c:v>
                </c:pt>
                <c:pt idx="5185">
                  <c:v>88.376766665776572</c:v>
                </c:pt>
                <c:pt idx="5186">
                  <c:v>88.39419999917348</c:v>
                </c:pt>
                <c:pt idx="5187">
                  <c:v>88.411049993832904</c:v>
                </c:pt>
                <c:pt idx="5188">
                  <c:v>88.428616666793829</c:v>
                </c:pt>
                <c:pt idx="5189">
                  <c:v>88.445466661453253</c:v>
                </c:pt>
                <c:pt idx="5190">
                  <c:v>88.463033334414163</c:v>
                </c:pt>
                <c:pt idx="5191">
                  <c:v>88.479899994532261</c:v>
                </c:pt>
                <c:pt idx="5192">
                  <c:v>88.497099995613098</c:v>
                </c:pt>
                <c:pt idx="5193">
                  <c:v>88.513949998219815</c:v>
                </c:pt>
                <c:pt idx="5194">
                  <c:v>88.53125</c:v>
                </c:pt>
                <c:pt idx="5195">
                  <c:v>88.548099994659424</c:v>
                </c:pt>
                <c:pt idx="5196">
                  <c:v>88.565816664695745</c:v>
                </c:pt>
                <c:pt idx="5197">
                  <c:v>88.582666667302448</c:v>
                </c:pt>
                <c:pt idx="5198">
                  <c:v>88.600066661834717</c:v>
                </c:pt>
                <c:pt idx="5199">
                  <c:v>88.616916664441433</c:v>
                </c:pt>
                <c:pt idx="5200">
                  <c:v>88.634366663297016</c:v>
                </c:pt>
                <c:pt idx="5201">
                  <c:v>88.651233331362405</c:v>
                </c:pt>
                <c:pt idx="5202">
                  <c:v>88.668083333969122</c:v>
                </c:pt>
                <c:pt idx="5203">
                  <c:v>88.684933328628546</c:v>
                </c:pt>
                <c:pt idx="5204">
                  <c:v>88.701783331235248</c:v>
                </c:pt>
                <c:pt idx="5205">
                  <c:v>88.719566663106278</c:v>
                </c:pt>
                <c:pt idx="5206">
                  <c:v>88.736416665712994</c:v>
                </c:pt>
                <c:pt idx="5207">
                  <c:v>88.753333330154419</c:v>
                </c:pt>
                <c:pt idx="5208">
                  <c:v>88.770199998219809</c:v>
                </c:pt>
                <c:pt idx="5209">
                  <c:v>88.787833333015442</c:v>
                </c:pt>
                <c:pt idx="5210">
                  <c:v>88.804683327674866</c:v>
                </c:pt>
                <c:pt idx="5211">
                  <c:v>88.822366666793826</c:v>
                </c:pt>
                <c:pt idx="5212">
                  <c:v>88.83921666145325</c:v>
                </c:pt>
                <c:pt idx="5213">
                  <c:v>88.856849996248883</c:v>
                </c:pt>
                <c:pt idx="5214">
                  <c:v>88.873699998855585</c:v>
                </c:pt>
                <c:pt idx="5215">
                  <c:v>88.891366664568579</c:v>
                </c:pt>
                <c:pt idx="5216">
                  <c:v>88.908216667175296</c:v>
                </c:pt>
                <c:pt idx="5217">
                  <c:v>88.92544999917348</c:v>
                </c:pt>
                <c:pt idx="5218">
                  <c:v>88.942299993832904</c:v>
                </c:pt>
                <c:pt idx="5219">
                  <c:v>88.959683330853778</c:v>
                </c:pt>
                <c:pt idx="5220">
                  <c:v>88.976533333460495</c:v>
                </c:pt>
                <c:pt idx="5221">
                  <c:v>88.993999997774765</c:v>
                </c:pt>
                <c:pt idx="5222">
                  <c:v>89.010850000381467</c:v>
                </c:pt>
                <c:pt idx="5223">
                  <c:v>89.028283333778376</c:v>
                </c:pt>
                <c:pt idx="5224">
                  <c:v>89.045133328437799</c:v>
                </c:pt>
                <c:pt idx="5225">
                  <c:v>89.063033334414158</c:v>
                </c:pt>
                <c:pt idx="5226">
                  <c:v>89.079916667938235</c:v>
                </c:pt>
                <c:pt idx="5227">
                  <c:v>89.09683333237966</c:v>
                </c:pt>
                <c:pt idx="5228">
                  <c:v>89.113683327039084</c:v>
                </c:pt>
                <c:pt idx="5229">
                  <c:v>89.130599999427801</c:v>
                </c:pt>
                <c:pt idx="5230">
                  <c:v>89.147433328628537</c:v>
                </c:pt>
                <c:pt idx="5231">
                  <c:v>89.164999993642169</c:v>
                </c:pt>
                <c:pt idx="5232">
                  <c:v>89.181866661707559</c:v>
                </c:pt>
                <c:pt idx="5233">
                  <c:v>89.198749995231623</c:v>
                </c:pt>
                <c:pt idx="5234">
                  <c:v>89.215599997838339</c:v>
                </c:pt>
                <c:pt idx="5235">
                  <c:v>89.232450000445041</c:v>
                </c:pt>
                <c:pt idx="5236">
                  <c:v>89.24996666113536</c:v>
                </c:pt>
                <c:pt idx="5237">
                  <c:v>89.266816663742063</c:v>
                </c:pt>
                <c:pt idx="5238">
                  <c:v>89.283816663424176</c:v>
                </c:pt>
                <c:pt idx="5239">
                  <c:v>89.300666666030878</c:v>
                </c:pt>
                <c:pt idx="5240">
                  <c:v>89.317516660690302</c:v>
                </c:pt>
                <c:pt idx="5241">
                  <c:v>89.334366663297018</c:v>
                </c:pt>
                <c:pt idx="5242">
                  <c:v>89.352066667874652</c:v>
                </c:pt>
                <c:pt idx="5243">
                  <c:v>89.368916662534076</c:v>
                </c:pt>
                <c:pt idx="5244">
                  <c:v>89.386500000953674</c:v>
                </c:pt>
                <c:pt idx="5245">
                  <c:v>89.403349995613098</c:v>
                </c:pt>
                <c:pt idx="5246">
                  <c:v>89.420199998219815</c:v>
                </c:pt>
                <c:pt idx="5247">
                  <c:v>89.437083331743878</c:v>
                </c:pt>
                <c:pt idx="5248">
                  <c:v>89.454133327802026</c:v>
                </c:pt>
                <c:pt idx="5249">
                  <c:v>89.470983330408728</c:v>
                </c:pt>
                <c:pt idx="5250">
                  <c:v>89.487833333015445</c:v>
                </c:pt>
                <c:pt idx="5251">
                  <c:v>89.504683327674869</c:v>
                </c:pt>
                <c:pt idx="5252">
                  <c:v>89.52196666399638</c:v>
                </c:pt>
                <c:pt idx="5253">
                  <c:v>89.538816666603083</c:v>
                </c:pt>
                <c:pt idx="5254">
                  <c:v>89.555666661262507</c:v>
                </c:pt>
                <c:pt idx="5255">
                  <c:v>89.572516663869223</c:v>
                </c:pt>
                <c:pt idx="5256">
                  <c:v>89.590216660499578</c:v>
                </c:pt>
                <c:pt idx="5257">
                  <c:v>89.607066663106281</c:v>
                </c:pt>
                <c:pt idx="5258">
                  <c:v>89.624799998601276</c:v>
                </c:pt>
                <c:pt idx="5259">
                  <c:v>89.641666666666666</c:v>
                </c:pt>
                <c:pt idx="5260">
                  <c:v>89.659149996439609</c:v>
                </c:pt>
                <c:pt idx="5261">
                  <c:v>89.675999999046326</c:v>
                </c:pt>
                <c:pt idx="5262">
                  <c:v>89.693649999300632</c:v>
                </c:pt>
                <c:pt idx="5263">
                  <c:v>89.710499993960056</c:v>
                </c:pt>
                <c:pt idx="5264">
                  <c:v>89.727349996566772</c:v>
                </c:pt>
                <c:pt idx="5265">
                  <c:v>89.744183333714801</c:v>
                </c:pt>
                <c:pt idx="5266">
                  <c:v>89.761033328374225</c:v>
                </c:pt>
                <c:pt idx="5267">
                  <c:v>89.778099997838339</c:v>
                </c:pt>
                <c:pt idx="5268">
                  <c:v>89.794950000445041</c:v>
                </c:pt>
                <c:pt idx="5269">
                  <c:v>89.812516665458674</c:v>
                </c:pt>
                <c:pt idx="5270">
                  <c:v>89.82936666806539</c:v>
                </c:pt>
                <c:pt idx="5271">
                  <c:v>89.846299997965488</c:v>
                </c:pt>
                <c:pt idx="5272">
                  <c:v>89.863150000572205</c:v>
                </c:pt>
                <c:pt idx="5273">
                  <c:v>89.880616664886475</c:v>
                </c:pt>
                <c:pt idx="5274">
                  <c:v>89.897466667493191</c:v>
                </c:pt>
                <c:pt idx="5275">
                  <c:v>89.915133333206171</c:v>
                </c:pt>
                <c:pt idx="5276">
                  <c:v>89.932000001271561</c:v>
                </c:pt>
                <c:pt idx="5277">
                  <c:v>89.949149998029071</c:v>
                </c:pt>
                <c:pt idx="5278">
                  <c:v>89.966016666094461</c:v>
                </c:pt>
                <c:pt idx="5279">
                  <c:v>89.982866660753885</c:v>
                </c:pt>
                <c:pt idx="5280">
                  <c:v>89.999716663360601</c:v>
                </c:pt>
                <c:pt idx="5281">
                  <c:v>90.017299993832907</c:v>
                </c:pt>
                <c:pt idx="5282">
                  <c:v>90.034133330980936</c:v>
                </c:pt>
                <c:pt idx="5283">
                  <c:v>90.050983333587652</c:v>
                </c:pt>
                <c:pt idx="5284">
                  <c:v>90.06784999370575</c:v>
                </c:pt>
                <c:pt idx="5285">
                  <c:v>90.084833327929175</c:v>
                </c:pt>
                <c:pt idx="5286">
                  <c:v>90.101683330535892</c:v>
                </c:pt>
                <c:pt idx="5287">
                  <c:v>90.118533333142594</c:v>
                </c:pt>
                <c:pt idx="5288">
                  <c:v>90.136316665013638</c:v>
                </c:pt>
                <c:pt idx="5289">
                  <c:v>90.15316666762034</c:v>
                </c:pt>
                <c:pt idx="5290">
                  <c:v>90.170749998092646</c:v>
                </c:pt>
                <c:pt idx="5291">
                  <c:v>90.187600000699362</c:v>
                </c:pt>
                <c:pt idx="5292">
                  <c:v>90.205150000254307</c:v>
                </c:pt>
                <c:pt idx="5293">
                  <c:v>90.222016660372418</c:v>
                </c:pt>
                <c:pt idx="5294">
                  <c:v>90.239783334732053</c:v>
                </c:pt>
                <c:pt idx="5295">
                  <c:v>90.256633329391477</c:v>
                </c:pt>
                <c:pt idx="5296">
                  <c:v>90.273599998156229</c:v>
                </c:pt>
                <c:pt idx="5297">
                  <c:v>90.290450000762945</c:v>
                </c:pt>
                <c:pt idx="5298">
                  <c:v>90.307349999745682</c:v>
                </c:pt>
                <c:pt idx="5299">
                  <c:v>90.324183328946432</c:v>
                </c:pt>
                <c:pt idx="5300">
                  <c:v>90.341866668065393</c:v>
                </c:pt>
                <c:pt idx="5301">
                  <c:v>90.358749993642178</c:v>
                </c:pt>
                <c:pt idx="5302">
                  <c:v>90.376549998919174</c:v>
                </c:pt>
                <c:pt idx="5303">
                  <c:v>90.393399993578598</c:v>
                </c:pt>
                <c:pt idx="5304">
                  <c:v>90.410283327102661</c:v>
                </c:pt>
                <c:pt idx="5305">
                  <c:v>90.427133329709378</c:v>
                </c:pt>
                <c:pt idx="5306">
                  <c:v>90.44398333231608</c:v>
                </c:pt>
                <c:pt idx="5307">
                  <c:v>90.46113332907359</c:v>
                </c:pt>
                <c:pt idx="5308">
                  <c:v>90.477983331680292</c:v>
                </c:pt>
                <c:pt idx="5309">
                  <c:v>90.494833334287009</c:v>
                </c:pt>
                <c:pt idx="5310">
                  <c:v>90.511683328946432</c:v>
                </c:pt>
                <c:pt idx="5311">
                  <c:v>90.528566662470496</c:v>
                </c:pt>
                <c:pt idx="5312">
                  <c:v>90.546299997965491</c:v>
                </c:pt>
                <c:pt idx="5313">
                  <c:v>90.563166666030881</c:v>
                </c:pt>
                <c:pt idx="5314">
                  <c:v>90.580083330472306</c:v>
                </c:pt>
                <c:pt idx="5315">
                  <c:v>90.596933333079022</c:v>
                </c:pt>
                <c:pt idx="5316">
                  <c:v>90.613766662279758</c:v>
                </c:pt>
                <c:pt idx="5317">
                  <c:v>90.631516663233441</c:v>
                </c:pt>
                <c:pt idx="5318">
                  <c:v>90.648366665840143</c:v>
                </c:pt>
                <c:pt idx="5319">
                  <c:v>90.665599997838342</c:v>
                </c:pt>
                <c:pt idx="5320">
                  <c:v>90.682466665903732</c:v>
                </c:pt>
                <c:pt idx="5321">
                  <c:v>90.700233332316074</c:v>
                </c:pt>
                <c:pt idx="5322">
                  <c:v>90.717083326975498</c:v>
                </c:pt>
                <c:pt idx="5323">
                  <c:v>90.734766666094458</c:v>
                </c:pt>
                <c:pt idx="5324">
                  <c:v>90.751633334159848</c:v>
                </c:pt>
                <c:pt idx="5325">
                  <c:v>90.768583329518634</c:v>
                </c:pt>
                <c:pt idx="5326">
                  <c:v>90.785433332125351</c:v>
                </c:pt>
                <c:pt idx="5327">
                  <c:v>90.802300000190741</c:v>
                </c:pt>
                <c:pt idx="5328">
                  <c:v>90.819950000445047</c:v>
                </c:pt>
                <c:pt idx="5329">
                  <c:v>90.836799995104471</c:v>
                </c:pt>
                <c:pt idx="5330">
                  <c:v>90.853649997711187</c:v>
                </c:pt>
                <c:pt idx="5331">
                  <c:v>90.87050000031789</c:v>
                </c:pt>
                <c:pt idx="5332">
                  <c:v>90.887349994977313</c:v>
                </c:pt>
                <c:pt idx="5333">
                  <c:v>90.905083330472308</c:v>
                </c:pt>
                <c:pt idx="5334">
                  <c:v>90.921933333079025</c:v>
                </c:pt>
                <c:pt idx="5335">
                  <c:v>90.939516663551331</c:v>
                </c:pt>
                <c:pt idx="5336">
                  <c:v>90.956366666158047</c:v>
                </c:pt>
                <c:pt idx="5337">
                  <c:v>90.973216660817471</c:v>
                </c:pt>
                <c:pt idx="5338">
                  <c:v>90.990066663424173</c:v>
                </c:pt>
                <c:pt idx="5339">
                  <c:v>91.007666667302445</c:v>
                </c:pt>
                <c:pt idx="5340">
                  <c:v>91.024516661961869</c:v>
                </c:pt>
                <c:pt idx="5341">
                  <c:v>91.042183327674863</c:v>
                </c:pt>
                <c:pt idx="5342">
                  <c:v>91.059033330281579</c:v>
                </c:pt>
                <c:pt idx="5343">
                  <c:v>91.075883332888282</c:v>
                </c:pt>
                <c:pt idx="5344">
                  <c:v>91.092750000953671</c:v>
                </c:pt>
                <c:pt idx="5345">
                  <c:v>91.110383327802026</c:v>
                </c:pt>
                <c:pt idx="5346">
                  <c:v>91.127233330408728</c:v>
                </c:pt>
                <c:pt idx="5347">
                  <c:v>91.144500001271567</c:v>
                </c:pt>
                <c:pt idx="5348">
                  <c:v>91.161349995930991</c:v>
                </c:pt>
                <c:pt idx="5349">
                  <c:v>91.178349995613104</c:v>
                </c:pt>
                <c:pt idx="5350">
                  <c:v>91.195183332761133</c:v>
                </c:pt>
                <c:pt idx="5351">
                  <c:v>91.212033327420556</c:v>
                </c:pt>
                <c:pt idx="5352">
                  <c:v>91.229649996757502</c:v>
                </c:pt>
                <c:pt idx="5353">
                  <c:v>91.246499999364218</c:v>
                </c:pt>
                <c:pt idx="5354">
                  <c:v>91.263349994023642</c:v>
                </c:pt>
                <c:pt idx="5355">
                  <c:v>91.280199996630344</c:v>
                </c:pt>
                <c:pt idx="5356">
                  <c:v>91.297466667493183</c:v>
                </c:pt>
                <c:pt idx="5357">
                  <c:v>91.314316662152606</c:v>
                </c:pt>
                <c:pt idx="5358">
                  <c:v>91.33131666183472</c:v>
                </c:pt>
                <c:pt idx="5359">
                  <c:v>91.348166664441422</c:v>
                </c:pt>
                <c:pt idx="5360">
                  <c:v>91.365016667048138</c:v>
                </c:pt>
                <c:pt idx="5361">
                  <c:v>91.381866661707562</c:v>
                </c:pt>
                <c:pt idx="5362">
                  <c:v>91.399616662661231</c:v>
                </c:pt>
                <c:pt idx="5363">
                  <c:v>91.416466665267947</c:v>
                </c:pt>
                <c:pt idx="5364">
                  <c:v>91.434166661898288</c:v>
                </c:pt>
                <c:pt idx="5365">
                  <c:v>91.451016664505005</c:v>
                </c:pt>
                <c:pt idx="5366">
                  <c:v>91.468766665458674</c:v>
                </c:pt>
                <c:pt idx="5367">
                  <c:v>91.485599994659424</c:v>
                </c:pt>
                <c:pt idx="5368">
                  <c:v>91.50244999726614</c:v>
                </c:pt>
                <c:pt idx="5369">
                  <c:v>91.519299999872842</c:v>
                </c:pt>
                <c:pt idx="5370">
                  <c:v>91.536149994532266</c:v>
                </c:pt>
                <c:pt idx="5371">
                  <c:v>91.552999997138983</c:v>
                </c:pt>
                <c:pt idx="5372">
                  <c:v>91.569866665204373</c:v>
                </c:pt>
                <c:pt idx="5373">
                  <c:v>91.587500000000006</c:v>
                </c:pt>
                <c:pt idx="5374">
                  <c:v>91.60434999465943</c:v>
                </c:pt>
                <c:pt idx="5375">
                  <c:v>91.621199997266132</c:v>
                </c:pt>
                <c:pt idx="5376">
                  <c:v>91.638049999872848</c:v>
                </c:pt>
                <c:pt idx="5377">
                  <c:v>91.654899994532272</c:v>
                </c:pt>
                <c:pt idx="5378">
                  <c:v>91.671749997138974</c:v>
                </c:pt>
                <c:pt idx="5379">
                  <c:v>91.68944999376933</c:v>
                </c:pt>
                <c:pt idx="5380">
                  <c:v>91.706299996376032</c:v>
                </c:pt>
                <c:pt idx="5381">
                  <c:v>91.723766660690302</c:v>
                </c:pt>
                <c:pt idx="5382">
                  <c:v>91.740616663297018</c:v>
                </c:pt>
                <c:pt idx="5383">
                  <c:v>91.758016665776566</c:v>
                </c:pt>
                <c:pt idx="5384">
                  <c:v>91.774849994977316</c:v>
                </c:pt>
                <c:pt idx="5385">
                  <c:v>91.791699997584018</c:v>
                </c:pt>
                <c:pt idx="5386">
                  <c:v>91.808550000190735</c:v>
                </c:pt>
                <c:pt idx="5387">
                  <c:v>91.826300001144403</c:v>
                </c:pt>
                <c:pt idx="5388">
                  <c:v>91.843183334668481</c:v>
                </c:pt>
                <c:pt idx="5389">
                  <c:v>91.860066660245266</c:v>
                </c:pt>
                <c:pt idx="5390">
                  <c:v>91.876933328310642</c:v>
                </c:pt>
                <c:pt idx="5391">
                  <c:v>91.893799996376032</c:v>
                </c:pt>
                <c:pt idx="5392">
                  <c:v>91.911216664314267</c:v>
                </c:pt>
                <c:pt idx="5393">
                  <c:v>91.928066666920984</c:v>
                </c:pt>
                <c:pt idx="5394">
                  <c:v>91.945749998092651</c:v>
                </c:pt>
                <c:pt idx="5395">
                  <c:v>91.962600000699368</c:v>
                </c:pt>
                <c:pt idx="5396">
                  <c:v>91.980183331171673</c:v>
                </c:pt>
                <c:pt idx="5397">
                  <c:v>91.997049999237063</c:v>
                </c:pt>
                <c:pt idx="5398">
                  <c:v>92.014649995168057</c:v>
                </c:pt>
                <c:pt idx="5399">
                  <c:v>92.031499997774759</c:v>
                </c:pt>
                <c:pt idx="5400">
                  <c:v>92.048733329772944</c:v>
                </c:pt>
                <c:pt idx="5401">
                  <c:v>92.065566666920986</c:v>
                </c:pt>
                <c:pt idx="5402">
                  <c:v>92.083216667175293</c:v>
                </c:pt>
                <c:pt idx="5403">
                  <c:v>92.10008332729339</c:v>
                </c:pt>
                <c:pt idx="5404">
                  <c:v>92.11710000038147</c:v>
                </c:pt>
                <c:pt idx="5405">
                  <c:v>92.133949995040894</c:v>
                </c:pt>
                <c:pt idx="5406">
                  <c:v>92.151616660753888</c:v>
                </c:pt>
                <c:pt idx="5407">
                  <c:v>92.16846666336059</c:v>
                </c:pt>
                <c:pt idx="5408">
                  <c:v>92.185316665967306</c:v>
                </c:pt>
                <c:pt idx="5409">
                  <c:v>92.202183334032696</c:v>
                </c:pt>
                <c:pt idx="5410">
                  <c:v>92.219683329264328</c:v>
                </c:pt>
                <c:pt idx="5411">
                  <c:v>92.23653333187103</c:v>
                </c:pt>
                <c:pt idx="5412">
                  <c:v>92.254216663042698</c:v>
                </c:pt>
                <c:pt idx="5413">
                  <c:v>92.271083331108088</c:v>
                </c:pt>
                <c:pt idx="5414">
                  <c:v>92.288666661580407</c:v>
                </c:pt>
                <c:pt idx="5415">
                  <c:v>92.305533329645797</c:v>
                </c:pt>
                <c:pt idx="5416">
                  <c:v>92.3223833322525</c:v>
                </c:pt>
                <c:pt idx="5417">
                  <c:v>92.339233326911923</c:v>
                </c:pt>
                <c:pt idx="5418">
                  <c:v>92.357783333460489</c:v>
                </c:pt>
                <c:pt idx="5419">
                  <c:v>92.374633328119913</c:v>
                </c:pt>
                <c:pt idx="5420">
                  <c:v>92.391483330726629</c:v>
                </c:pt>
                <c:pt idx="5421">
                  <c:v>92.408333333333331</c:v>
                </c:pt>
                <c:pt idx="5422">
                  <c:v>92.426966667175293</c:v>
                </c:pt>
                <c:pt idx="5423">
                  <c:v>92.443816661834717</c:v>
                </c:pt>
                <c:pt idx="5424">
                  <c:v>92.460666664441433</c:v>
                </c:pt>
                <c:pt idx="5425">
                  <c:v>92.477516667048135</c:v>
                </c:pt>
                <c:pt idx="5426">
                  <c:v>92.494783329963681</c:v>
                </c:pt>
                <c:pt idx="5427">
                  <c:v>92.511633332570398</c:v>
                </c:pt>
                <c:pt idx="5428">
                  <c:v>92.528583327929184</c:v>
                </c:pt>
                <c:pt idx="5429">
                  <c:v>92.545433330535886</c:v>
                </c:pt>
                <c:pt idx="5430">
                  <c:v>92.562299998601276</c:v>
                </c:pt>
                <c:pt idx="5431">
                  <c:v>92.580016660690305</c:v>
                </c:pt>
                <c:pt idx="5432">
                  <c:v>92.596849997838333</c:v>
                </c:pt>
                <c:pt idx="5433">
                  <c:v>92.614199995994568</c:v>
                </c:pt>
                <c:pt idx="5434">
                  <c:v>92.631049998601284</c:v>
                </c:pt>
                <c:pt idx="5435">
                  <c:v>92.648583332697555</c:v>
                </c:pt>
                <c:pt idx="5436">
                  <c:v>92.665433327356979</c:v>
                </c:pt>
                <c:pt idx="5437">
                  <c:v>92.683066662152612</c:v>
                </c:pt>
                <c:pt idx="5438">
                  <c:v>92.699916664759314</c:v>
                </c:pt>
                <c:pt idx="5439">
                  <c:v>92.716766667366031</c:v>
                </c:pt>
                <c:pt idx="5440">
                  <c:v>92.733616662025455</c:v>
                </c:pt>
                <c:pt idx="5441">
                  <c:v>92.751316666603088</c:v>
                </c:pt>
                <c:pt idx="5442">
                  <c:v>92.768166661262512</c:v>
                </c:pt>
                <c:pt idx="5443">
                  <c:v>92.785816661516819</c:v>
                </c:pt>
                <c:pt idx="5444">
                  <c:v>92.802666664123535</c:v>
                </c:pt>
                <c:pt idx="5445">
                  <c:v>92.819516666730252</c:v>
                </c:pt>
                <c:pt idx="5446">
                  <c:v>92.836366661389675</c:v>
                </c:pt>
                <c:pt idx="5447">
                  <c:v>92.853233329455051</c:v>
                </c:pt>
                <c:pt idx="5448">
                  <c:v>92.870916660626733</c:v>
                </c:pt>
                <c:pt idx="5449">
                  <c:v>92.887766663233435</c:v>
                </c:pt>
                <c:pt idx="5450">
                  <c:v>92.905399998029068</c:v>
                </c:pt>
                <c:pt idx="5451">
                  <c:v>92.922250000635785</c:v>
                </c:pt>
                <c:pt idx="5452">
                  <c:v>92.939616664250693</c:v>
                </c:pt>
                <c:pt idx="5453">
                  <c:v>92.956466666857395</c:v>
                </c:pt>
                <c:pt idx="5454">
                  <c:v>92.973816665013629</c:v>
                </c:pt>
                <c:pt idx="5455">
                  <c:v>92.990666667620346</c:v>
                </c:pt>
                <c:pt idx="5456">
                  <c:v>93.007766668001807</c:v>
                </c:pt>
                <c:pt idx="5457">
                  <c:v>93.025283328692112</c:v>
                </c:pt>
                <c:pt idx="5458">
                  <c:v>93.042133331298828</c:v>
                </c:pt>
                <c:pt idx="5459">
                  <c:v>93.058983333905545</c:v>
                </c:pt>
                <c:pt idx="5460">
                  <c:v>93.075833328564968</c:v>
                </c:pt>
                <c:pt idx="5461">
                  <c:v>93.092849993705755</c:v>
                </c:pt>
                <c:pt idx="5462">
                  <c:v>93.109699996312457</c:v>
                </c:pt>
                <c:pt idx="5463">
                  <c:v>93.127066667874658</c:v>
                </c:pt>
                <c:pt idx="5464">
                  <c:v>93.143933327992755</c:v>
                </c:pt>
                <c:pt idx="5465">
                  <c:v>93.161116663614905</c:v>
                </c:pt>
                <c:pt idx="5466">
                  <c:v>93.177983331680295</c:v>
                </c:pt>
                <c:pt idx="5467">
                  <c:v>93.195649997393289</c:v>
                </c:pt>
                <c:pt idx="5468">
                  <c:v>93.212500000000006</c:v>
                </c:pt>
                <c:pt idx="5469">
                  <c:v>93.230166665712986</c:v>
                </c:pt>
                <c:pt idx="5470">
                  <c:v>93.247033333778376</c:v>
                </c:pt>
                <c:pt idx="5471">
                  <c:v>93.264416662851971</c:v>
                </c:pt>
                <c:pt idx="5472">
                  <c:v>93.281266665458674</c:v>
                </c:pt>
                <c:pt idx="5473">
                  <c:v>93.29811666806539</c:v>
                </c:pt>
                <c:pt idx="5474">
                  <c:v>93.314966662724814</c:v>
                </c:pt>
                <c:pt idx="5475">
                  <c:v>93.332683332761135</c:v>
                </c:pt>
                <c:pt idx="5476">
                  <c:v>93.349533327420559</c:v>
                </c:pt>
                <c:pt idx="5477">
                  <c:v>93.367033330599469</c:v>
                </c:pt>
                <c:pt idx="5478">
                  <c:v>93.383883333206171</c:v>
                </c:pt>
                <c:pt idx="5479">
                  <c:v>93.400833328564957</c:v>
                </c:pt>
                <c:pt idx="5480">
                  <c:v>93.417683331171673</c:v>
                </c:pt>
                <c:pt idx="5481">
                  <c:v>93.434983332951859</c:v>
                </c:pt>
                <c:pt idx="5482">
                  <c:v>93.451833327611283</c:v>
                </c:pt>
                <c:pt idx="5483">
                  <c:v>93.468683330217999</c:v>
                </c:pt>
                <c:pt idx="5484">
                  <c:v>93.485533332824701</c:v>
                </c:pt>
                <c:pt idx="5485">
                  <c:v>93.503266660372418</c:v>
                </c:pt>
                <c:pt idx="5486">
                  <c:v>93.520099997520447</c:v>
                </c:pt>
                <c:pt idx="5487">
                  <c:v>93.537749997774753</c:v>
                </c:pt>
                <c:pt idx="5488">
                  <c:v>93.55460000038147</c:v>
                </c:pt>
                <c:pt idx="5489">
                  <c:v>93.571449995040894</c:v>
                </c:pt>
                <c:pt idx="5490">
                  <c:v>93.58829999764761</c:v>
                </c:pt>
                <c:pt idx="5491">
                  <c:v>93.605166665712986</c:v>
                </c:pt>
                <c:pt idx="5492">
                  <c:v>93.622049999237063</c:v>
                </c:pt>
                <c:pt idx="5493">
                  <c:v>93.638899993896487</c:v>
                </c:pt>
                <c:pt idx="5494">
                  <c:v>93.655749996503189</c:v>
                </c:pt>
                <c:pt idx="5495">
                  <c:v>93.673333326975509</c:v>
                </c:pt>
                <c:pt idx="5496">
                  <c:v>93.690183329582212</c:v>
                </c:pt>
                <c:pt idx="5497">
                  <c:v>93.707883334159845</c:v>
                </c:pt>
                <c:pt idx="5498">
                  <c:v>93.724799998601284</c:v>
                </c:pt>
                <c:pt idx="5499">
                  <c:v>93.742233331998193</c:v>
                </c:pt>
                <c:pt idx="5500">
                  <c:v>93.759083334604895</c:v>
                </c:pt>
                <c:pt idx="5501">
                  <c:v>93.776099999745682</c:v>
                </c:pt>
                <c:pt idx="5502">
                  <c:v>93.79298333326976</c:v>
                </c:pt>
                <c:pt idx="5503">
                  <c:v>93.809816662470496</c:v>
                </c:pt>
                <c:pt idx="5504">
                  <c:v>93.826666665077212</c:v>
                </c:pt>
                <c:pt idx="5505">
                  <c:v>93.844249995549518</c:v>
                </c:pt>
                <c:pt idx="5506">
                  <c:v>93.861099998156234</c:v>
                </c:pt>
                <c:pt idx="5507">
                  <c:v>93.877950000762937</c:v>
                </c:pt>
                <c:pt idx="5508">
                  <c:v>93.89479999542236</c:v>
                </c:pt>
                <c:pt idx="5509">
                  <c:v>93.912449995676681</c:v>
                </c:pt>
                <c:pt idx="5510">
                  <c:v>93.929299998283383</c:v>
                </c:pt>
                <c:pt idx="5511">
                  <c:v>93.946799993515015</c:v>
                </c:pt>
                <c:pt idx="5512">
                  <c:v>93.963649996121731</c:v>
                </c:pt>
                <c:pt idx="5513">
                  <c:v>93.981299996376038</c:v>
                </c:pt>
                <c:pt idx="5514">
                  <c:v>93.998149998982754</c:v>
                </c:pt>
                <c:pt idx="5515">
                  <c:v>94.01501666704813</c:v>
                </c:pt>
                <c:pt idx="5516">
                  <c:v>94.031866661707554</c:v>
                </c:pt>
                <c:pt idx="5517">
                  <c:v>94.04871666431427</c:v>
                </c:pt>
                <c:pt idx="5518">
                  <c:v>94.06633333365123</c:v>
                </c:pt>
                <c:pt idx="5519">
                  <c:v>94.083183328310653</c:v>
                </c:pt>
                <c:pt idx="5520">
                  <c:v>94.100016665458682</c:v>
                </c:pt>
                <c:pt idx="5521">
                  <c:v>94.116866668065384</c:v>
                </c:pt>
                <c:pt idx="5522">
                  <c:v>94.133716662724808</c:v>
                </c:pt>
                <c:pt idx="5523">
                  <c:v>94.151383328437802</c:v>
                </c:pt>
                <c:pt idx="5524">
                  <c:v>94.168249996503192</c:v>
                </c:pt>
                <c:pt idx="5525">
                  <c:v>94.18544999758403</c:v>
                </c:pt>
                <c:pt idx="5526">
                  <c:v>94.202283334732059</c:v>
                </c:pt>
                <c:pt idx="5527">
                  <c:v>94.219166660308844</c:v>
                </c:pt>
                <c:pt idx="5528">
                  <c:v>94.236016662915546</c:v>
                </c:pt>
                <c:pt idx="5529">
                  <c:v>94.252866665522262</c:v>
                </c:pt>
                <c:pt idx="5530">
                  <c:v>94.269733333587652</c:v>
                </c:pt>
                <c:pt idx="5531">
                  <c:v>94.287149993578595</c:v>
                </c:pt>
                <c:pt idx="5532">
                  <c:v>94.304016661643985</c:v>
                </c:pt>
                <c:pt idx="5533">
                  <c:v>94.321666661898291</c:v>
                </c:pt>
                <c:pt idx="5534">
                  <c:v>94.338749996821079</c:v>
                </c:pt>
                <c:pt idx="5535">
                  <c:v>94.356099994977313</c:v>
                </c:pt>
                <c:pt idx="5536">
                  <c:v>94.37294999758403</c:v>
                </c:pt>
                <c:pt idx="5537">
                  <c:v>94.390383330980939</c:v>
                </c:pt>
                <c:pt idx="5538">
                  <c:v>94.407233333587641</c:v>
                </c:pt>
                <c:pt idx="5539">
                  <c:v>94.424433334668478</c:v>
                </c:pt>
                <c:pt idx="5540">
                  <c:v>94.441516661643988</c:v>
                </c:pt>
                <c:pt idx="5541">
                  <c:v>94.459033330281571</c:v>
                </c:pt>
                <c:pt idx="5542">
                  <c:v>94.475883332888287</c:v>
                </c:pt>
                <c:pt idx="5543">
                  <c:v>94.493483328819281</c:v>
                </c:pt>
                <c:pt idx="5544">
                  <c:v>94.510333331425983</c:v>
                </c:pt>
                <c:pt idx="5545">
                  <c:v>94.527233330408734</c:v>
                </c:pt>
                <c:pt idx="5546">
                  <c:v>94.544083333015436</c:v>
                </c:pt>
                <c:pt idx="5547">
                  <c:v>94.56093332767486</c:v>
                </c:pt>
                <c:pt idx="5548">
                  <c:v>94.577850000063577</c:v>
                </c:pt>
                <c:pt idx="5549">
                  <c:v>94.594699994723001</c:v>
                </c:pt>
                <c:pt idx="5550">
                  <c:v>94.611566662788391</c:v>
                </c:pt>
                <c:pt idx="5551">
                  <c:v>94.628866664568577</c:v>
                </c:pt>
                <c:pt idx="5552">
                  <c:v>94.645716667175293</c:v>
                </c:pt>
                <c:pt idx="5553">
                  <c:v>94.662883329391477</c:v>
                </c:pt>
                <c:pt idx="5554">
                  <c:v>94.679733331998193</c:v>
                </c:pt>
                <c:pt idx="5555">
                  <c:v>94.697316662470499</c:v>
                </c:pt>
                <c:pt idx="5556">
                  <c:v>94.714166665077215</c:v>
                </c:pt>
                <c:pt idx="5557">
                  <c:v>94.731016667683917</c:v>
                </c:pt>
                <c:pt idx="5558">
                  <c:v>94.747866662343341</c:v>
                </c:pt>
                <c:pt idx="5559">
                  <c:v>94.764800000190732</c:v>
                </c:pt>
                <c:pt idx="5560">
                  <c:v>94.781649994850156</c:v>
                </c:pt>
                <c:pt idx="5561">
                  <c:v>94.799283329645789</c:v>
                </c:pt>
                <c:pt idx="5562">
                  <c:v>94.816133332252505</c:v>
                </c:pt>
                <c:pt idx="5563">
                  <c:v>94.832983326911929</c:v>
                </c:pt>
                <c:pt idx="5564">
                  <c:v>94.849833329518631</c:v>
                </c:pt>
                <c:pt idx="5565">
                  <c:v>94.866683332125348</c:v>
                </c:pt>
                <c:pt idx="5566">
                  <c:v>94.884399994214377</c:v>
                </c:pt>
                <c:pt idx="5567">
                  <c:v>94.901249996821079</c:v>
                </c:pt>
                <c:pt idx="5568">
                  <c:v>94.918983332316074</c:v>
                </c:pt>
                <c:pt idx="5569">
                  <c:v>94.935833326975498</c:v>
                </c:pt>
                <c:pt idx="5570">
                  <c:v>94.952850000063577</c:v>
                </c:pt>
                <c:pt idx="5571">
                  <c:v>94.969699994723001</c:v>
                </c:pt>
                <c:pt idx="5572">
                  <c:v>94.986583328247065</c:v>
                </c:pt>
                <c:pt idx="5573">
                  <c:v>95.003433330853781</c:v>
                </c:pt>
                <c:pt idx="5574">
                  <c:v>95.021116662025449</c:v>
                </c:pt>
                <c:pt idx="5575">
                  <c:v>95.037983330090839</c:v>
                </c:pt>
                <c:pt idx="5576">
                  <c:v>95.055166665712989</c:v>
                </c:pt>
                <c:pt idx="5577">
                  <c:v>95.072016660372412</c:v>
                </c:pt>
                <c:pt idx="5578">
                  <c:v>95.088866662979129</c:v>
                </c:pt>
                <c:pt idx="5579">
                  <c:v>95.105716665585831</c:v>
                </c:pt>
                <c:pt idx="5580">
                  <c:v>95.122583333651221</c:v>
                </c:pt>
                <c:pt idx="5581">
                  <c:v>95.140283330281576</c:v>
                </c:pt>
                <c:pt idx="5582">
                  <c:v>95.157133332888279</c:v>
                </c:pt>
                <c:pt idx="5583">
                  <c:v>95.174083328247065</c:v>
                </c:pt>
                <c:pt idx="5584">
                  <c:v>95.190949996312455</c:v>
                </c:pt>
                <c:pt idx="5585">
                  <c:v>95.207816664377845</c:v>
                </c:pt>
                <c:pt idx="5586">
                  <c:v>95.224933330217993</c:v>
                </c:pt>
                <c:pt idx="5587">
                  <c:v>95.24178333282471</c:v>
                </c:pt>
                <c:pt idx="5588">
                  <c:v>95.259233331680292</c:v>
                </c:pt>
                <c:pt idx="5589">
                  <c:v>95.276066660881042</c:v>
                </c:pt>
                <c:pt idx="5590">
                  <c:v>95.292916663487759</c:v>
                </c:pt>
                <c:pt idx="5591">
                  <c:v>95.309766666094461</c:v>
                </c:pt>
                <c:pt idx="5592">
                  <c:v>95.326616660753885</c:v>
                </c:pt>
                <c:pt idx="5593">
                  <c:v>95.343583329518637</c:v>
                </c:pt>
                <c:pt idx="5594">
                  <c:v>95.360433332125339</c:v>
                </c:pt>
                <c:pt idx="5595">
                  <c:v>95.377699995040899</c:v>
                </c:pt>
                <c:pt idx="5596">
                  <c:v>95.394549997647601</c:v>
                </c:pt>
                <c:pt idx="5597">
                  <c:v>95.411400000254318</c:v>
                </c:pt>
                <c:pt idx="5598">
                  <c:v>95.428249994913742</c:v>
                </c:pt>
                <c:pt idx="5599">
                  <c:v>95.445483326911926</c:v>
                </c:pt>
                <c:pt idx="5600">
                  <c:v>95.46236666043599</c:v>
                </c:pt>
                <c:pt idx="5601">
                  <c:v>95.48004999955495</c:v>
                </c:pt>
                <c:pt idx="5602">
                  <c:v>95.496899994214374</c:v>
                </c:pt>
                <c:pt idx="5603">
                  <c:v>95.514566667874661</c:v>
                </c:pt>
                <c:pt idx="5604">
                  <c:v>95.531416662534085</c:v>
                </c:pt>
                <c:pt idx="5605">
                  <c:v>95.548849995930993</c:v>
                </c:pt>
                <c:pt idx="5606">
                  <c:v>95.565683333079022</c:v>
                </c:pt>
                <c:pt idx="5607">
                  <c:v>95.582533327738446</c:v>
                </c:pt>
                <c:pt idx="5608">
                  <c:v>95.599383330345148</c:v>
                </c:pt>
                <c:pt idx="5609">
                  <c:v>95.617116665840143</c:v>
                </c:pt>
                <c:pt idx="5610">
                  <c:v>95.633966660499567</c:v>
                </c:pt>
                <c:pt idx="5611">
                  <c:v>95.651266662279767</c:v>
                </c:pt>
                <c:pt idx="5612">
                  <c:v>95.668116664886469</c:v>
                </c:pt>
                <c:pt idx="5613">
                  <c:v>95.684966667493185</c:v>
                </c:pt>
                <c:pt idx="5614">
                  <c:v>95.701816662152609</c:v>
                </c:pt>
                <c:pt idx="5615">
                  <c:v>95.719533332188931</c:v>
                </c:pt>
                <c:pt idx="5616">
                  <c:v>95.736383326848355</c:v>
                </c:pt>
                <c:pt idx="5617">
                  <c:v>95.753933334350592</c:v>
                </c:pt>
                <c:pt idx="5618">
                  <c:v>95.770799994468689</c:v>
                </c:pt>
                <c:pt idx="5619">
                  <c:v>95.787649997075405</c:v>
                </c:pt>
                <c:pt idx="5620">
                  <c:v>95.804499999682108</c:v>
                </c:pt>
                <c:pt idx="5621">
                  <c:v>95.821983329455051</c:v>
                </c:pt>
                <c:pt idx="5622">
                  <c:v>95.838833332061768</c:v>
                </c:pt>
                <c:pt idx="5623">
                  <c:v>95.856216661135349</c:v>
                </c:pt>
                <c:pt idx="5624">
                  <c:v>95.873066663742065</c:v>
                </c:pt>
                <c:pt idx="5625">
                  <c:v>95.890799999237061</c:v>
                </c:pt>
                <c:pt idx="5626">
                  <c:v>95.907649993896484</c:v>
                </c:pt>
                <c:pt idx="5627">
                  <c:v>95.924499996503201</c:v>
                </c:pt>
                <c:pt idx="5628">
                  <c:v>95.941349999109903</c:v>
                </c:pt>
                <c:pt idx="5629">
                  <c:v>95.958199993769327</c:v>
                </c:pt>
                <c:pt idx="5630">
                  <c:v>95.975049996376043</c:v>
                </c:pt>
                <c:pt idx="5631">
                  <c:v>95.992716662089023</c:v>
                </c:pt>
                <c:pt idx="5632">
                  <c:v>96.00956666469574</c:v>
                </c:pt>
                <c:pt idx="5633">
                  <c:v>96.027283334732061</c:v>
                </c:pt>
                <c:pt idx="5634">
                  <c:v>96.044133329391485</c:v>
                </c:pt>
                <c:pt idx="5635">
                  <c:v>96.060999997456875</c:v>
                </c:pt>
                <c:pt idx="5636">
                  <c:v>96.077850000063577</c:v>
                </c:pt>
                <c:pt idx="5637">
                  <c:v>96.094699994723001</c:v>
                </c:pt>
                <c:pt idx="5638">
                  <c:v>96.111950000127152</c:v>
                </c:pt>
                <c:pt idx="5639">
                  <c:v>96.128799994786576</c:v>
                </c:pt>
                <c:pt idx="5640">
                  <c:v>96.145633331934604</c:v>
                </c:pt>
                <c:pt idx="5641">
                  <c:v>96.162483334541321</c:v>
                </c:pt>
                <c:pt idx="5642">
                  <c:v>96.17991666793823</c:v>
                </c:pt>
                <c:pt idx="5643">
                  <c:v>96.196766662597653</c:v>
                </c:pt>
                <c:pt idx="5644">
                  <c:v>96.214366666475925</c:v>
                </c:pt>
                <c:pt idx="5645">
                  <c:v>96.231233334541315</c:v>
                </c:pt>
                <c:pt idx="5646">
                  <c:v>96.248633329073584</c:v>
                </c:pt>
                <c:pt idx="5647">
                  <c:v>96.265483331680301</c:v>
                </c:pt>
                <c:pt idx="5648">
                  <c:v>96.282749994595846</c:v>
                </c:pt>
                <c:pt idx="5649">
                  <c:v>96.299599997202549</c:v>
                </c:pt>
                <c:pt idx="5650">
                  <c:v>96.316566665967301</c:v>
                </c:pt>
                <c:pt idx="5651">
                  <c:v>96.333433334032691</c:v>
                </c:pt>
                <c:pt idx="5652">
                  <c:v>96.350299994150802</c:v>
                </c:pt>
                <c:pt idx="5653">
                  <c:v>96.367149996757504</c:v>
                </c:pt>
                <c:pt idx="5654">
                  <c:v>96.384783331553137</c:v>
                </c:pt>
                <c:pt idx="5655">
                  <c:v>96.401633334159854</c:v>
                </c:pt>
                <c:pt idx="5656">
                  <c:v>96.419583328564968</c:v>
                </c:pt>
                <c:pt idx="5657">
                  <c:v>96.436400000254309</c:v>
                </c:pt>
                <c:pt idx="5658">
                  <c:v>96.453249994913733</c:v>
                </c:pt>
                <c:pt idx="5659">
                  <c:v>96.47009999752045</c:v>
                </c:pt>
                <c:pt idx="5660">
                  <c:v>96.486950000127152</c:v>
                </c:pt>
                <c:pt idx="5661">
                  <c:v>96.503799994786576</c:v>
                </c:pt>
                <c:pt idx="5662">
                  <c:v>96.520666662851966</c:v>
                </c:pt>
                <c:pt idx="5663">
                  <c:v>96.537516665458682</c:v>
                </c:pt>
                <c:pt idx="5664">
                  <c:v>96.554366668065384</c:v>
                </c:pt>
                <c:pt idx="5665">
                  <c:v>96.571333328882858</c:v>
                </c:pt>
                <c:pt idx="5666">
                  <c:v>96.58818333148956</c:v>
                </c:pt>
                <c:pt idx="5667">
                  <c:v>96.605033334096277</c:v>
                </c:pt>
                <c:pt idx="5668">
                  <c:v>96.622449994087219</c:v>
                </c:pt>
                <c:pt idx="5669">
                  <c:v>96.639316662152609</c:v>
                </c:pt>
                <c:pt idx="5670">
                  <c:v>96.656766661008206</c:v>
                </c:pt>
                <c:pt idx="5671">
                  <c:v>96.673616663614908</c:v>
                </c:pt>
                <c:pt idx="5672">
                  <c:v>96.690849995613092</c:v>
                </c:pt>
                <c:pt idx="5673">
                  <c:v>96.707699998219809</c:v>
                </c:pt>
                <c:pt idx="5674">
                  <c:v>96.725133331616718</c:v>
                </c:pt>
                <c:pt idx="5675">
                  <c:v>96.741983334223434</c:v>
                </c:pt>
                <c:pt idx="5676">
                  <c:v>96.759666665395102</c:v>
                </c:pt>
                <c:pt idx="5677">
                  <c:v>96.776533333460492</c:v>
                </c:pt>
                <c:pt idx="5678">
                  <c:v>96.793383328119916</c:v>
                </c:pt>
                <c:pt idx="5679">
                  <c:v>96.810249996185306</c:v>
                </c:pt>
                <c:pt idx="5680">
                  <c:v>96.827116664250696</c:v>
                </c:pt>
                <c:pt idx="5681">
                  <c:v>96.84406666755676</c:v>
                </c:pt>
                <c:pt idx="5682">
                  <c:v>96.860916662216184</c:v>
                </c:pt>
                <c:pt idx="5683">
                  <c:v>96.877833334604901</c:v>
                </c:pt>
                <c:pt idx="5684">
                  <c:v>96.894683329264325</c:v>
                </c:pt>
                <c:pt idx="5685">
                  <c:v>96.912199997901922</c:v>
                </c:pt>
                <c:pt idx="5686">
                  <c:v>96.929066665967312</c:v>
                </c:pt>
                <c:pt idx="5687">
                  <c:v>96.946166666348773</c:v>
                </c:pt>
                <c:pt idx="5688">
                  <c:v>96.963016661008197</c:v>
                </c:pt>
                <c:pt idx="5689">
                  <c:v>96.980716665585831</c:v>
                </c:pt>
                <c:pt idx="5690">
                  <c:v>96.997566660245255</c:v>
                </c:pt>
                <c:pt idx="5691">
                  <c:v>97.014933331807455</c:v>
                </c:pt>
                <c:pt idx="5692">
                  <c:v>97.031783334414158</c:v>
                </c:pt>
                <c:pt idx="5693">
                  <c:v>97.048633329073581</c:v>
                </c:pt>
                <c:pt idx="5694">
                  <c:v>97.065483331680298</c:v>
                </c:pt>
                <c:pt idx="5695">
                  <c:v>97.082833329836532</c:v>
                </c:pt>
                <c:pt idx="5696">
                  <c:v>97.099683332443234</c:v>
                </c:pt>
                <c:pt idx="5697">
                  <c:v>97.117133331298831</c:v>
                </c:pt>
                <c:pt idx="5698">
                  <c:v>97.133999999364221</c:v>
                </c:pt>
                <c:pt idx="5699">
                  <c:v>97.150849994023645</c:v>
                </c:pt>
                <c:pt idx="5700">
                  <c:v>97.167699996630347</c:v>
                </c:pt>
                <c:pt idx="5701">
                  <c:v>97.184799997011822</c:v>
                </c:pt>
                <c:pt idx="5702">
                  <c:v>97.201649999618525</c:v>
                </c:pt>
                <c:pt idx="5703">
                  <c:v>97.219216664632157</c:v>
                </c:pt>
                <c:pt idx="5704">
                  <c:v>97.236083332697547</c:v>
                </c:pt>
                <c:pt idx="5705">
                  <c:v>97.253116663297021</c:v>
                </c:pt>
                <c:pt idx="5706">
                  <c:v>97.269966665903723</c:v>
                </c:pt>
                <c:pt idx="5707">
                  <c:v>97.286833333969113</c:v>
                </c:pt>
                <c:pt idx="5708">
                  <c:v>97.303683328628537</c:v>
                </c:pt>
                <c:pt idx="5709">
                  <c:v>97.320816667874652</c:v>
                </c:pt>
                <c:pt idx="5710">
                  <c:v>97.337666662534076</c:v>
                </c:pt>
                <c:pt idx="5711">
                  <c:v>97.355250000953674</c:v>
                </c:pt>
                <c:pt idx="5712">
                  <c:v>97.372099995613098</c:v>
                </c:pt>
                <c:pt idx="5713">
                  <c:v>97.389800000190732</c:v>
                </c:pt>
                <c:pt idx="5714">
                  <c:v>97.406649994850156</c:v>
                </c:pt>
                <c:pt idx="5715">
                  <c:v>97.423533328374234</c:v>
                </c:pt>
                <c:pt idx="5716">
                  <c:v>97.440383330980936</c:v>
                </c:pt>
                <c:pt idx="5717">
                  <c:v>97.457233333587652</c:v>
                </c:pt>
                <c:pt idx="5718">
                  <c:v>97.474083328247076</c:v>
                </c:pt>
                <c:pt idx="5719">
                  <c:v>97.490933330853778</c:v>
                </c:pt>
                <c:pt idx="5720">
                  <c:v>97.507783333460495</c:v>
                </c:pt>
                <c:pt idx="5721">
                  <c:v>97.524883333841956</c:v>
                </c:pt>
                <c:pt idx="5722">
                  <c:v>97.54173332850138</c:v>
                </c:pt>
                <c:pt idx="5723">
                  <c:v>97.559016664822892</c:v>
                </c:pt>
                <c:pt idx="5724">
                  <c:v>97.575866667429608</c:v>
                </c:pt>
                <c:pt idx="5725">
                  <c:v>97.592866667111721</c:v>
                </c:pt>
                <c:pt idx="5726">
                  <c:v>97.609699996312457</c:v>
                </c:pt>
                <c:pt idx="5727">
                  <c:v>97.626566664377847</c:v>
                </c:pt>
                <c:pt idx="5728">
                  <c:v>97.643583329518634</c:v>
                </c:pt>
                <c:pt idx="5729">
                  <c:v>97.660433332125351</c:v>
                </c:pt>
                <c:pt idx="5730">
                  <c:v>97.677283334732053</c:v>
                </c:pt>
                <c:pt idx="5731">
                  <c:v>97.694349996248874</c:v>
                </c:pt>
                <c:pt idx="5732">
                  <c:v>97.711199998855591</c:v>
                </c:pt>
                <c:pt idx="5733">
                  <c:v>97.728049993515015</c:v>
                </c:pt>
                <c:pt idx="5734">
                  <c:v>97.744933327039078</c:v>
                </c:pt>
                <c:pt idx="5735">
                  <c:v>97.761833333969122</c:v>
                </c:pt>
                <c:pt idx="5736">
                  <c:v>97.778683328628546</c:v>
                </c:pt>
                <c:pt idx="5737">
                  <c:v>97.795533331235248</c:v>
                </c:pt>
                <c:pt idx="5738">
                  <c:v>97.81281666755676</c:v>
                </c:pt>
                <c:pt idx="5739">
                  <c:v>97.829700001080838</c:v>
                </c:pt>
                <c:pt idx="5740">
                  <c:v>97.846600000063574</c:v>
                </c:pt>
                <c:pt idx="5741">
                  <c:v>97.863466660181686</c:v>
                </c:pt>
                <c:pt idx="5742">
                  <c:v>97.881149999300632</c:v>
                </c:pt>
                <c:pt idx="5743">
                  <c:v>97.897999993960056</c:v>
                </c:pt>
                <c:pt idx="5744">
                  <c:v>97.915083328882858</c:v>
                </c:pt>
                <c:pt idx="5745">
                  <c:v>97.93193333148956</c:v>
                </c:pt>
                <c:pt idx="5746">
                  <c:v>97.94879999955495</c:v>
                </c:pt>
                <c:pt idx="5747">
                  <c:v>97.9656333287557</c:v>
                </c:pt>
                <c:pt idx="5748">
                  <c:v>97.982566666603091</c:v>
                </c:pt>
                <c:pt idx="5749">
                  <c:v>97.999416661262515</c:v>
                </c:pt>
                <c:pt idx="5750">
                  <c:v>98.016966660817459</c:v>
                </c:pt>
                <c:pt idx="5751">
                  <c:v>98.033816663424176</c:v>
                </c:pt>
                <c:pt idx="5752">
                  <c:v>98.050833328564963</c:v>
                </c:pt>
                <c:pt idx="5753">
                  <c:v>98.067683331171665</c:v>
                </c:pt>
                <c:pt idx="5754">
                  <c:v>98.084733327229813</c:v>
                </c:pt>
                <c:pt idx="5755">
                  <c:v>98.101599995295203</c:v>
                </c:pt>
                <c:pt idx="5756">
                  <c:v>98.118449997901919</c:v>
                </c:pt>
                <c:pt idx="5757">
                  <c:v>98.135916662216189</c:v>
                </c:pt>
                <c:pt idx="5758">
                  <c:v>98.152783330281579</c:v>
                </c:pt>
                <c:pt idx="5759">
                  <c:v>98.169866665204367</c:v>
                </c:pt>
                <c:pt idx="5760">
                  <c:v>98.186716667811069</c:v>
                </c:pt>
                <c:pt idx="5761">
                  <c:v>98.203566662470493</c:v>
                </c:pt>
                <c:pt idx="5762">
                  <c:v>98.220416665077209</c:v>
                </c:pt>
                <c:pt idx="5763">
                  <c:v>98.238083330790204</c:v>
                </c:pt>
                <c:pt idx="5764">
                  <c:v>98.254933333396906</c:v>
                </c:pt>
                <c:pt idx="5765">
                  <c:v>98.272449994087225</c:v>
                </c:pt>
                <c:pt idx="5766">
                  <c:v>98.289299996693927</c:v>
                </c:pt>
                <c:pt idx="5767">
                  <c:v>98.306749995549524</c:v>
                </c:pt>
                <c:pt idx="5768">
                  <c:v>98.323599998156226</c:v>
                </c:pt>
                <c:pt idx="5769">
                  <c:v>98.341149997711184</c:v>
                </c:pt>
                <c:pt idx="5770">
                  <c:v>98.358666666348782</c:v>
                </c:pt>
                <c:pt idx="5771">
                  <c:v>98.376183327039087</c:v>
                </c:pt>
                <c:pt idx="5772">
                  <c:v>98.39306666056315</c:v>
                </c:pt>
                <c:pt idx="5773">
                  <c:v>98.410716660817471</c:v>
                </c:pt>
                <c:pt idx="5774">
                  <c:v>98.427566663424173</c:v>
                </c:pt>
                <c:pt idx="5775">
                  <c:v>98.445149993896479</c:v>
                </c:pt>
                <c:pt idx="5776">
                  <c:v>98.462016661961869</c:v>
                </c:pt>
                <c:pt idx="5777">
                  <c:v>98.479483334223431</c:v>
                </c:pt>
                <c:pt idx="5778">
                  <c:v>98.496333328882855</c:v>
                </c:pt>
                <c:pt idx="5779">
                  <c:v>98.514049998919162</c:v>
                </c:pt>
                <c:pt idx="5780">
                  <c:v>98.530899993578586</c:v>
                </c:pt>
                <c:pt idx="5781">
                  <c:v>98.547849996884665</c:v>
                </c:pt>
                <c:pt idx="5782">
                  <c:v>98.564699999491367</c:v>
                </c:pt>
                <c:pt idx="5783">
                  <c:v>98.581583333015445</c:v>
                </c:pt>
                <c:pt idx="5784">
                  <c:v>98.598583332697544</c:v>
                </c:pt>
                <c:pt idx="5785">
                  <c:v>98.615433327356968</c:v>
                </c:pt>
                <c:pt idx="5786">
                  <c:v>98.632299995422358</c:v>
                </c:pt>
                <c:pt idx="5787">
                  <c:v>98.649299995104471</c:v>
                </c:pt>
                <c:pt idx="5788">
                  <c:v>98.666149997711187</c:v>
                </c:pt>
                <c:pt idx="5789">
                  <c:v>98.683016665776577</c:v>
                </c:pt>
                <c:pt idx="5790">
                  <c:v>98.699883333841953</c:v>
                </c:pt>
                <c:pt idx="5791">
                  <c:v>98.716849994659427</c:v>
                </c:pt>
                <c:pt idx="5792">
                  <c:v>98.733699997266129</c:v>
                </c:pt>
                <c:pt idx="5793">
                  <c:v>98.750549999872845</c:v>
                </c:pt>
                <c:pt idx="5794">
                  <c:v>98.768233331044513</c:v>
                </c:pt>
                <c:pt idx="5795">
                  <c:v>98.78508333365123</c:v>
                </c:pt>
                <c:pt idx="5796">
                  <c:v>98.802099998792016</c:v>
                </c:pt>
                <c:pt idx="5797">
                  <c:v>98.818950001398719</c:v>
                </c:pt>
                <c:pt idx="5798">
                  <c:v>98.835799996058142</c:v>
                </c:pt>
                <c:pt idx="5799">
                  <c:v>98.853249994913739</c:v>
                </c:pt>
                <c:pt idx="5800">
                  <c:v>98.870099997520441</c:v>
                </c:pt>
                <c:pt idx="5801">
                  <c:v>98.887833333015436</c:v>
                </c:pt>
                <c:pt idx="5802">
                  <c:v>98.90468332767486</c:v>
                </c:pt>
                <c:pt idx="5803">
                  <c:v>98.921883328755698</c:v>
                </c:pt>
                <c:pt idx="5804">
                  <c:v>98.9387333313624</c:v>
                </c:pt>
                <c:pt idx="5805">
                  <c:v>98.956166664759323</c:v>
                </c:pt>
                <c:pt idx="5806">
                  <c:v>98.973033332824713</c:v>
                </c:pt>
                <c:pt idx="5807">
                  <c:v>98.989883327484137</c:v>
                </c:pt>
                <c:pt idx="5808">
                  <c:v>99.006733330090839</c:v>
                </c:pt>
                <c:pt idx="5809">
                  <c:v>99.023599998156229</c:v>
                </c:pt>
                <c:pt idx="5810">
                  <c:v>99.040599997838342</c:v>
                </c:pt>
                <c:pt idx="5811">
                  <c:v>99.057450000445044</c:v>
                </c:pt>
                <c:pt idx="5812">
                  <c:v>99.074299995104468</c:v>
                </c:pt>
                <c:pt idx="5813">
                  <c:v>99.091899998982754</c:v>
                </c:pt>
                <c:pt idx="5814">
                  <c:v>99.108749993642178</c:v>
                </c:pt>
                <c:pt idx="5815">
                  <c:v>99.126133330663052</c:v>
                </c:pt>
                <c:pt idx="5816">
                  <c:v>99.142999998728428</c:v>
                </c:pt>
                <c:pt idx="5817">
                  <c:v>99.159850001335144</c:v>
                </c:pt>
                <c:pt idx="5818">
                  <c:v>99.176699995994568</c:v>
                </c:pt>
                <c:pt idx="5819">
                  <c:v>99.193850000699356</c:v>
                </c:pt>
                <c:pt idx="5820">
                  <c:v>99.21069999535878</c:v>
                </c:pt>
                <c:pt idx="5821">
                  <c:v>99.228116663297016</c:v>
                </c:pt>
                <c:pt idx="5822">
                  <c:v>99.244966665903732</c:v>
                </c:pt>
                <c:pt idx="5823">
                  <c:v>99.261833333969122</c:v>
                </c:pt>
                <c:pt idx="5824">
                  <c:v>99.278683328628546</c:v>
                </c:pt>
                <c:pt idx="5825">
                  <c:v>99.295549996693936</c:v>
                </c:pt>
                <c:pt idx="5826">
                  <c:v>99.313283332188931</c:v>
                </c:pt>
                <c:pt idx="5827">
                  <c:v>99.330133326848355</c:v>
                </c:pt>
                <c:pt idx="5828">
                  <c:v>99.347066664695745</c:v>
                </c:pt>
                <c:pt idx="5829">
                  <c:v>99.363916667302448</c:v>
                </c:pt>
                <c:pt idx="5830">
                  <c:v>99.380766661961871</c:v>
                </c:pt>
                <c:pt idx="5831">
                  <c:v>99.398133333524072</c:v>
                </c:pt>
                <c:pt idx="5832">
                  <c:v>99.414999993642169</c:v>
                </c:pt>
                <c:pt idx="5833">
                  <c:v>99.431849996248886</c:v>
                </c:pt>
                <c:pt idx="5834">
                  <c:v>99.448699998855588</c:v>
                </c:pt>
                <c:pt idx="5835">
                  <c:v>99.465883334477738</c:v>
                </c:pt>
                <c:pt idx="5836">
                  <c:v>99.482749994595849</c:v>
                </c:pt>
                <c:pt idx="5837">
                  <c:v>99.500216666857398</c:v>
                </c:pt>
                <c:pt idx="5838">
                  <c:v>99.517083326975509</c:v>
                </c:pt>
                <c:pt idx="5839">
                  <c:v>99.534249997138971</c:v>
                </c:pt>
                <c:pt idx="5840">
                  <c:v>99.551116665204361</c:v>
                </c:pt>
                <c:pt idx="5841">
                  <c:v>99.567999998728439</c:v>
                </c:pt>
                <c:pt idx="5842">
                  <c:v>99.584850001335141</c:v>
                </c:pt>
                <c:pt idx="5843">
                  <c:v>99.601699995994565</c:v>
                </c:pt>
                <c:pt idx="5844">
                  <c:v>99.618766665458679</c:v>
                </c:pt>
                <c:pt idx="5845">
                  <c:v>99.635616668065396</c:v>
                </c:pt>
                <c:pt idx="5846">
                  <c:v>99.652449997266132</c:v>
                </c:pt>
                <c:pt idx="5847">
                  <c:v>99.669866665204367</c:v>
                </c:pt>
                <c:pt idx="5848">
                  <c:v>99.686733333269757</c:v>
                </c:pt>
                <c:pt idx="5849">
                  <c:v>99.704166666666666</c:v>
                </c:pt>
                <c:pt idx="5850">
                  <c:v>99.72101666132609</c:v>
                </c:pt>
                <c:pt idx="5851">
                  <c:v>99.737866663932806</c:v>
                </c:pt>
                <c:pt idx="5852">
                  <c:v>99.754716666539508</c:v>
                </c:pt>
                <c:pt idx="5853">
                  <c:v>99.772399997711176</c:v>
                </c:pt>
                <c:pt idx="5854">
                  <c:v>99.789283331235254</c:v>
                </c:pt>
                <c:pt idx="5855">
                  <c:v>99.806733330090836</c:v>
                </c:pt>
                <c:pt idx="5856">
                  <c:v>99.823583332697552</c:v>
                </c:pt>
                <c:pt idx="5857">
                  <c:v>99.841233332951859</c:v>
                </c:pt>
                <c:pt idx="5858">
                  <c:v>99.858083327611283</c:v>
                </c:pt>
                <c:pt idx="5859">
                  <c:v>99.875449999173483</c:v>
                </c:pt>
                <c:pt idx="5860">
                  <c:v>99.892316667238873</c:v>
                </c:pt>
                <c:pt idx="5861">
                  <c:v>99.90961666107178</c:v>
                </c:pt>
                <c:pt idx="5862">
                  <c:v>99.926466663678482</c:v>
                </c:pt>
                <c:pt idx="5863">
                  <c:v>99.943533333142597</c:v>
                </c:pt>
                <c:pt idx="5864">
                  <c:v>99.96038332780202</c:v>
                </c:pt>
                <c:pt idx="5865">
                  <c:v>99.977349996566772</c:v>
                </c:pt>
                <c:pt idx="5866">
                  <c:v>99.994199999173489</c:v>
                </c:pt>
                <c:pt idx="5867">
                  <c:v>100.01133333047231</c:v>
                </c:pt>
                <c:pt idx="5868">
                  <c:v>100.0281999985377</c:v>
                </c:pt>
                <c:pt idx="5869">
                  <c:v>100.04568332831064</c:v>
                </c:pt>
                <c:pt idx="5870">
                  <c:v>100.06253333091736</c:v>
                </c:pt>
                <c:pt idx="5871">
                  <c:v>100.08006666501363</c:v>
                </c:pt>
                <c:pt idx="5872">
                  <c:v>100.09691666762033</c:v>
                </c:pt>
                <c:pt idx="5873">
                  <c:v>100.11383333206177</c:v>
                </c:pt>
                <c:pt idx="5874">
                  <c:v>100.13068333466848</c:v>
                </c:pt>
                <c:pt idx="5875">
                  <c:v>100.14838333129883</c:v>
                </c:pt>
                <c:pt idx="5876">
                  <c:v>100.16523333390553</c:v>
                </c:pt>
                <c:pt idx="5877">
                  <c:v>100.1824166615804</c:v>
                </c:pt>
                <c:pt idx="5878">
                  <c:v>100.19928332964579</c:v>
                </c:pt>
                <c:pt idx="5879">
                  <c:v>100.21689999898275</c:v>
                </c:pt>
                <c:pt idx="5880">
                  <c:v>100.23374999364218</c:v>
                </c:pt>
                <c:pt idx="5881">
                  <c:v>100.25058333079021</c:v>
                </c:pt>
                <c:pt idx="5882">
                  <c:v>100.2674499988556</c:v>
                </c:pt>
                <c:pt idx="5883">
                  <c:v>100.28489999771118</c:v>
                </c:pt>
                <c:pt idx="5884">
                  <c:v>100.3017500003179</c:v>
                </c:pt>
                <c:pt idx="5885">
                  <c:v>100.31896666685741</c:v>
                </c:pt>
                <c:pt idx="5886">
                  <c:v>100.3358333269755</c:v>
                </c:pt>
                <c:pt idx="5887">
                  <c:v>100.35353333155314</c:v>
                </c:pt>
                <c:pt idx="5888">
                  <c:v>100.37038333415985</c:v>
                </c:pt>
                <c:pt idx="5889">
                  <c:v>100.38731666405995</c:v>
                </c:pt>
                <c:pt idx="5890">
                  <c:v>100.40416666666667</c:v>
                </c:pt>
                <c:pt idx="5891">
                  <c:v>100.42101666132609</c:v>
                </c:pt>
                <c:pt idx="5892">
                  <c:v>100.438516664505</c:v>
                </c:pt>
                <c:pt idx="5893">
                  <c:v>100.45536666711172</c:v>
                </c:pt>
                <c:pt idx="5894">
                  <c:v>100.47280000050863</c:v>
                </c:pt>
                <c:pt idx="5895">
                  <c:v>100.48964999516805</c:v>
                </c:pt>
                <c:pt idx="5896">
                  <c:v>100.50649999777475</c:v>
                </c:pt>
                <c:pt idx="5897">
                  <c:v>100.5233333269755</c:v>
                </c:pt>
                <c:pt idx="5898">
                  <c:v>100.54019999504089</c:v>
                </c:pt>
                <c:pt idx="5899">
                  <c:v>100.55764999389649</c:v>
                </c:pt>
                <c:pt idx="5900">
                  <c:v>100.57451666196188</c:v>
                </c:pt>
                <c:pt idx="5901">
                  <c:v>100.59213333129883</c:v>
                </c:pt>
                <c:pt idx="5902">
                  <c:v>100.60898333390554</c:v>
                </c:pt>
                <c:pt idx="5903">
                  <c:v>100.62621666590373</c:v>
                </c:pt>
                <c:pt idx="5904">
                  <c:v>100.64306666056315</c:v>
                </c:pt>
                <c:pt idx="5905">
                  <c:v>100.66008333365123</c:v>
                </c:pt>
                <c:pt idx="5906">
                  <c:v>100.67693332831065</c:v>
                </c:pt>
                <c:pt idx="5907">
                  <c:v>100.69378333091736</c:v>
                </c:pt>
                <c:pt idx="5908">
                  <c:v>100.71154999732971</c:v>
                </c:pt>
                <c:pt idx="5909">
                  <c:v>100.72843333085378</c:v>
                </c:pt>
                <c:pt idx="5910">
                  <c:v>100.74558332761129</c:v>
                </c:pt>
                <c:pt idx="5911">
                  <c:v>100.76244999567668</c:v>
                </c:pt>
                <c:pt idx="5912">
                  <c:v>100.77978332837422</c:v>
                </c:pt>
                <c:pt idx="5913">
                  <c:v>100.79663333098094</c:v>
                </c:pt>
                <c:pt idx="5914">
                  <c:v>100.81346666018167</c:v>
                </c:pt>
                <c:pt idx="5915">
                  <c:v>100.83031666278839</c:v>
                </c:pt>
                <c:pt idx="5916">
                  <c:v>100.84739999771118</c:v>
                </c:pt>
                <c:pt idx="5917">
                  <c:v>100.8642500003179</c:v>
                </c:pt>
                <c:pt idx="5918">
                  <c:v>100.88109999497732</c:v>
                </c:pt>
                <c:pt idx="5919">
                  <c:v>100.89794999758402</c:v>
                </c:pt>
                <c:pt idx="5920">
                  <c:v>100.91509999434153</c:v>
                </c:pt>
                <c:pt idx="5921">
                  <c:v>100.93194999694825</c:v>
                </c:pt>
                <c:pt idx="5922">
                  <c:v>100.94908332824707</c:v>
                </c:pt>
                <c:pt idx="5923">
                  <c:v>100.96594999631246</c:v>
                </c:pt>
                <c:pt idx="5924">
                  <c:v>100.98353333473206</c:v>
                </c:pt>
                <c:pt idx="5925">
                  <c:v>101.00038332939148</c:v>
                </c:pt>
                <c:pt idx="5926">
                  <c:v>101.01734999815623</c:v>
                </c:pt>
                <c:pt idx="5927">
                  <c:v>101.03420000076294</c:v>
                </c:pt>
                <c:pt idx="5928">
                  <c:v>101.05106666088105</c:v>
                </c:pt>
                <c:pt idx="5929">
                  <c:v>101.06848332881927</c:v>
                </c:pt>
                <c:pt idx="5930">
                  <c:v>101.08533333142599</c:v>
                </c:pt>
                <c:pt idx="5931">
                  <c:v>101.10273333390553</c:v>
                </c:pt>
                <c:pt idx="5932">
                  <c:v>101.11959999402364</c:v>
                </c:pt>
                <c:pt idx="5933">
                  <c:v>101.13653333187104</c:v>
                </c:pt>
                <c:pt idx="5934">
                  <c:v>101.15338333447774</c:v>
                </c:pt>
                <c:pt idx="5935">
                  <c:v>101.17023332913716</c:v>
                </c:pt>
                <c:pt idx="5936">
                  <c:v>101.18708333174388</c:v>
                </c:pt>
                <c:pt idx="5937">
                  <c:v>101.20393333435058</c:v>
                </c:pt>
                <c:pt idx="5938">
                  <c:v>101.2215166648229</c:v>
                </c:pt>
                <c:pt idx="5939">
                  <c:v>101.2383666674296</c:v>
                </c:pt>
                <c:pt idx="5940">
                  <c:v>101.25521666208903</c:v>
                </c:pt>
                <c:pt idx="5941">
                  <c:v>101.27206666469574</c:v>
                </c:pt>
                <c:pt idx="5942">
                  <c:v>101.28908332983653</c:v>
                </c:pt>
                <c:pt idx="5943">
                  <c:v>101.30594999790192</c:v>
                </c:pt>
                <c:pt idx="5944">
                  <c:v>101.32280000050862</c:v>
                </c:pt>
                <c:pt idx="5945">
                  <c:v>101.34045000076294</c:v>
                </c:pt>
                <c:pt idx="5946">
                  <c:v>101.35729999542237</c:v>
                </c:pt>
                <c:pt idx="5947">
                  <c:v>101.37504999637603</c:v>
                </c:pt>
                <c:pt idx="5948">
                  <c:v>101.39188333352406</c:v>
                </c:pt>
                <c:pt idx="5949">
                  <c:v>101.40921666622162</c:v>
                </c:pt>
                <c:pt idx="5950">
                  <c:v>101.42608333428701</c:v>
                </c:pt>
                <c:pt idx="5951">
                  <c:v>101.44293332894644</c:v>
                </c:pt>
                <c:pt idx="5952">
                  <c:v>101.45978333155314</c:v>
                </c:pt>
                <c:pt idx="5953">
                  <c:v>101.47691666285196</c:v>
                </c:pt>
                <c:pt idx="5954">
                  <c:v>101.49376666545868</c:v>
                </c:pt>
                <c:pt idx="5955">
                  <c:v>101.51113332907359</c:v>
                </c:pt>
                <c:pt idx="5956">
                  <c:v>101.52799999713898</c:v>
                </c:pt>
                <c:pt idx="5957">
                  <c:v>101.54484999974569</c:v>
                </c:pt>
                <c:pt idx="5958">
                  <c:v>101.56169999440512</c:v>
                </c:pt>
                <c:pt idx="5959">
                  <c:v>101.57931666374206</c:v>
                </c:pt>
                <c:pt idx="5960">
                  <c:v>101.59618333180745</c:v>
                </c:pt>
                <c:pt idx="5961">
                  <c:v>101.61359999974569</c:v>
                </c:pt>
                <c:pt idx="5962">
                  <c:v>101.63044999440511</c:v>
                </c:pt>
                <c:pt idx="5963">
                  <c:v>101.64729999701181</c:v>
                </c:pt>
                <c:pt idx="5964">
                  <c:v>101.66414999961853</c:v>
                </c:pt>
                <c:pt idx="5965">
                  <c:v>101.68135000069937</c:v>
                </c:pt>
                <c:pt idx="5966">
                  <c:v>101.69819999535879</c:v>
                </c:pt>
                <c:pt idx="5967">
                  <c:v>101.71586666107177</c:v>
                </c:pt>
                <c:pt idx="5968">
                  <c:v>101.73271666367849</c:v>
                </c:pt>
                <c:pt idx="5969">
                  <c:v>101.75004999637603</c:v>
                </c:pt>
                <c:pt idx="5970">
                  <c:v>101.76689999898275</c:v>
                </c:pt>
                <c:pt idx="5971">
                  <c:v>101.78381666342418</c:v>
                </c:pt>
                <c:pt idx="5972">
                  <c:v>101.80066666603088</c:v>
                </c:pt>
                <c:pt idx="5973">
                  <c:v>101.8175166606903</c:v>
                </c:pt>
                <c:pt idx="5974">
                  <c:v>101.83479999701181</c:v>
                </c:pt>
                <c:pt idx="5975">
                  <c:v>101.85164999961853</c:v>
                </c:pt>
                <c:pt idx="5976">
                  <c:v>101.86858332951864</c:v>
                </c:pt>
                <c:pt idx="5977">
                  <c:v>101.88544999758402</c:v>
                </c:pt>
                <c:pt idx="5978">
                  <c:v>101.90263333320618</c:v>
                </c:pt>
                <c:pt idx="5979">
                  <c:v>101.91948332786561</c:v>
                </c:pt>
                <c:pt idx="5980">
                  <c:v>101.93664999802907</c:v>
                </c:pt>
                <c:pt idx="5981">
                  <c:v>101.95350000063578</c:v>
                </c:pt>
                <c:pt idx="5982">
                  <c:v>101.97116666634878</c:v>
                </c:pt>
                <c:pt idx="5983">
                  <c:v>101.9880166610082</c:v>
                </c:pt>
                <c:pt idx="5984">
                  <c:v>102.00504999955496</c:v>
                </c:pt>
                <c:pt idx="5985">
                  <c:v>102.02189999421438</c:v>
                </c:pt>
                <c:pt idx="5986">
                  <c:v>102.03941666285196</c:v>
                </c:pt>
                <c:pt idx="5987">
                  <c:v>102.05626666545868</c:v>
                </c:pt>
                <c:pt idx="5988">
                  <c:v>102.07376666069031</c:v>
                </c:pt>
                <c:pt idx="5989">
                  <c:v>102.09061666329701</c:v>
                </c:pt>
                <c:pt idx="5990">
                  <c:v>102.10756666660309</c:v>
                </c:pt>
                <c:pt idx="5991">
                  <c:v>102.12441666126252</c:v>
                </c:pt>
                <c:pt idx="5992">
                  <c:v>102.14126666386922</c:v>
                </c:pt>
                <c:pt idx="5993">
                  <c:v>102.15874999364218</c:v>
                </c:pt>
                <c:pt idx="5994">
                  <c:v>102.17561666170756</c:v>
                </c:pt>
                <c:pt idx="5995">
                  <c:v>102.19336666266123</c:v>
                </c:pt>
                <c:pt idx="5996">
                  <c:v>102.21021666526795</c:v>
                </c:pt>
                <c:pt idx="5997">
                  <c:v>102.22764999866486</c:v>
                </c:pt>
                <c:pt idx="5998">
                  <c:v>102.24450000127156</c:v>
                </c:pt>
                <c:pt idx="5999">
                  <c:v>102.26195000012716</c:v>
                </c:pt>
                <c:pt idx="6000">
                  <c:v>102.27879999478658</c:v>
                </c:pt>
                <c:pt idx="6001">
                  <c:v>102.29623332818349</c:v>
                </c:pt>
                <c:pt idx="6002">
                  <c:v>102.31309999624888</c:v>
                </c:pt>
                <c:pt idx="6003">
                  <c:v>102.33044999440511</c:v>
                </c:pt>
                <c:pt idx="6004">
                  <c:v>102.34729999701182</c:v>
                </c:pt>
                <c:pt idx="6005">
                  <c:v>102.36414999961853</c:v>
                </c:pt>
                <c:pt idx="6006">
                  <c:v>102.38101666768392</c:v>
                </c:pt>
                <c:pt idx="6007">
                  <c:v>102.3983999967575</c:v>
                </c:pt>
                <c:pt idx="6008">
                  <c:v>102.41524999936422</c:v>
                </c:pt>
                <c:pt idx="6009">
                  <c:v>102.43271666367849</c:v>
                </c:pt>
                <c:pt idx="6010">
                  <c:v>102.44956666628519</c:v>
                </c:pt>
                <c:pt idx="6011">
                  <c:v>102.4669999996821</c:v>
                </c:pt>
                <c:pt idx="6012">
                  <c:v>102.48386666774749</c:v>
                </c:pt>
                <c:pt idx="6013">
                  <c:v>102.50075000127157</c:v>
                </c:pt>
                <c:pt idx="6014">
                  <c:v>102.51759999593099</c:v>
                </c:pt>
                <c:pt idx="6015">
                  <c:v>102.53446666399638</c:v>
                </c:pt>
                <c:pt idx="6016">
                  <c:v>102.55133333206177</c:v>
                </c:pt>
                <c:pt idx="6017">
                  <c:v>102.56818333466848</c:v>
                </c:pt>
                <c:pt idx="6018">
                  <c:v>102.58536666234335</c:v>
                </c:pt>
                <c:pt idx="6019">
                  <c:v>102.60221666495005</c:v>
                </c:pt>
                <c:pt idx="6020">
                  <c:v>102.61978332996368</c:v>
                </c:pt>
                <c:pt idx="6021">
                  <c:v>102.6366333325704</c:v>
                </c:pt>
                <c:pt idx="6022">
                  <c:v>102.65358332792918</c:v>
                </c:pt>
                <c:pt idx="6023">
                  <c:v>102.67043333053589</c:v>
                </c:pt>
                <c:pt idx="6024">
                  <c:v>102.6872833331426</c:v>
                </c:pt>
                <c:pt idx="6025">
                  <c:v>102.70488332907358</c:v>
                </c:pt>
                <c:pt idx="6026">
                  <c:v>102.7217333316803</c:v>
                </c:pt>
                <c:pt idx="6027">
                  <c:v>102.73889999389648</c:v>
                </c:pt>
                <c:pt idx="6028">
                  <c:v>102.75576666196187</c:v>
                </c:pt>
                <c:pt idx="6029">
                  <c:v>102.77263333002726</c:v>
                </c:pt>
                <c:pt idx="6030">
                  <c:v>102.78948333263398</c:v>
                </c:pt>
                <c:pt idx="6031">
                  <c:v>102.80694999694825</c:v>
                </c:pt>
                <c:pt idx="6032">
                  <c:v>102.82384999593098</c:v>
                </c:pt>
                <c:pt idx="6033">
                  <c:v>102.8408499956131</c:v>
                </c:pt>
                <c:pt idx="6034">
                  <c:v>102.85768333276113</c:v>
                </c:pt>
                <c:pt idx="6035">
                  <c:v>102.87453332742055</c:v>
                </c:pt>
                <c:pt idx="6036">
                  <c:v>102.89138333002727</c:v>
                </c:pt>
                <c:pt idx="6037">
                  <c:v>102.90833333333333</c:v>
                </c:pt>
                <c:pt idx="6038">
                  <c:v>102.92518332799276</c:v>
                </c:pt>
                <c:pt idx="6039">
                  <c:v>102.94259999593099</c:v>
                </c:pt>
                <c:pt idx="6040">
                  <c:v>102.95946666399638</c:v>
                </c:pt>
                <c:pt idx="6041">
                  <c:v>102.97708333333334</c:v>
                </c:pt>
                <c:pt idx="6042">
                  <c:v>102.99393332799276</c:v>
                </c:pt>
                <c:pt idx="6043">
                  <c:v>103.01106666723886</c:v>
                </c:pt>
                <c:pt idx="6044">
                  <c:v>103.02793332735698</c:v>
                </c:pt>
                <c:pt idx="6045">
                  <c:v>103.04483333428701</c:v>
                </c:pt>
                <c:pt idx="6046">
                  <c:v>103.06169999440512</c:v>
                </c:pt>
                <c:pt idx="6047">
                  <c:v>103.07938333352406</c:v>
                </c:pt>
                <c:pt idx="6048">
                  <c:v>103.09623332818349</c:v>
                </c:pt>
                <c:pt idx="6049">
                  <c:v>103.1133666674296</c:v>
                </c:pt>
                <c:pt idx="6050">
                  <c:v>103.13021666208903</c:v>
                </c:pt>
                <c:pt idx="6051">
                  <c:v>103.14786666234335</c:v>
                </c:pt>
                <c:pt idx="6052">
                  <c:v>103.16471666495005</c:v>
                </c:pt>
                <c:pt idx="6053">
                  <c:v>103.18156666755677</c:v>
                </c:pt>
                <c:pt idx="6054">
                  <c:v>103.19841666221619</c:v>
                </c:pt>
                <c:pt idx="6055">
                  <c:v>103.21594999631246</c:v>
                </c:pt>
                <c:pt idx="6056">
                  <c:v>103.23279999891916</c:v>
                </c:pt>
                <c:pt idx="6057">
                  <c:v>103.25044999917348</c:v>
                </c:pt>
                <c:pt idx="6058">
                  <c:v>103.26729999383291</c:v>
                </c:pt>
                <c:pt idx="6059">
                  <c:v>103.28473332722982</c:v>
                </c:pt>
                <c:pt idx="6060">
                  <c:v>103.30158332983653</c:v>
                </c:pt>
                <c:pt idx="6061">
                  <c:v>103.31886666615804</c:v>
                </c:pt>
                <c:pt idx="6062">
                  <c:v>103.33571666081747</c:v>
                </c:pt>
                <c:pt idx="6063">
                  <c:v>103.35263333320617</c:v>
                </c:pt>
                <c:pt idx="6064">
                  <c:v>103.36948332786559</c:v>
                </c:pt>
                <c:pt idx="6065">
                  <c:v>103.38633333047231</c:v>
                </c:pt>
                <c:pt idx="6066">
                  <c:v>103.4031999985377</c:v>
                </c:pt>
                <c:pt idx="6067">
                  <c:v>103.4200500011444</c:v>
                </c:pt>
                <c:pt idx="6068">
                  <c:v>103.43698333104452</c:v>
                </c:pt>
                <c:pt idx="6069">
                  <c:v>103.45384999910991</c:v>
                </c:pt>
                <c:pt idx="6070">
                  <c:v>103.47068332831064</c:v>
                </c:pt>
                <c:pt idx="6071">
                  <c:v>103.48754999637603</c:v>
                </c:pt>
                <c:pt idx="6072">
                  <c:v>103.50528333187103</c:v>
                </c:pt>
                <c:pt idx="6073">
                  <c:v>103.52214999993642</c:v>
                </c:pt>
                <c:pt idx="6074">
                  <c:v>103.53904999891917</c:v>
                </c:pt>
                <c:pt idx="6075">
                  <c:v>103.55589999357859</c:v>
                </c:pt>
                <c:pt idx="6076">
                  <c:v>103.57274999618531</c:v>
                </c:pt>
                <c:pt idx="6077">
                  <c:v>103.5896166642507</c:v>
                </c:pt>
                <c:pt idx="6078">
                  <c:v>103.6064666668574</c:v>
                </c:pt>
                <c:pt idx="6079">
                  <c:v>103.62331666151682</c:v>
                </c:pt>
                <c:pt idx="6080">
                  <c:v>103.64035000006358</c:v>
                </c:pt>
                <c:pt idx="6081">
                  <c:v>103.657199994723</c:v>
                </c:pt>
                <c:pt idx="6082">
                  <c:v>103.67474999427796</c:v>
                </c:pt>
                <c:pt idx="6083">
                  <c:v>103.69211666584015</c:v>
                </c:pt>
                <c:pt idx="6084">
                  <c:v>103.70938332875569</c:v>
                </c:pt>
                <c:pt idx="6085">
                  <c:v>103.72621666590372</c:v>
                </c:pt>
                <c:pt idx="6086">
                  <c:v>103.74391666253408</c:v>
                </c:pt>
                <c:pt idx="6087">
                  <c:v>103.76078333059947</c:v>
                </c:pt>
                <c:pt idx="6088">
                  <c:v>103.77823332945506</c:v>
                </c:pt>
                <c:pt idx="6089">
                  <c:v>103.79508333206176</c:v>
                </c:pt>
                <c:pt idx="6090">
                  <c:v>103.81208333174388</c:v>
                </c:pt>
                <c:pt idx="6091">
                  <c:v>103.82893333435058</c:v>
                </c:pt>
                <c:pt idx="6092">
                  <c:v>103.84581666787466</c:v>
                </c:pt>
                <c:pt idx="6093">
                  <c:v>103.86283333301544</c:v>
                </c:pt>
                <c:pt idx="6094">
                  <c:v>103.87968332767487</c:v>
                </c:pt>
                <c:pt idx="6095">
                  <c:v>103.89653333028157</c:v>
                </c:pt>
                <c:pt idx="6096">
                  <c:v>103.91358333428701</c:v>
                </c:pt>
                <c:pt idx="6097">
                  <c:v>103.93044999440511</c:v>
                </c:pt>
                <c:pt idx="6098">
                  <c:v>103.94729999701183</c:v>
                </c:pt>
                <c:pt idx="6099">
                  <c:v>103.96418333053589</c:v>
                </c:pt>
                <c:pt idx="6100">
                  <c:v>103.98109999497731</c:v>
                </c:pt>
                <c:pt idx="6101">
                  <c:v>103.99794999758403</c:v>
                </c:pt>
                <c:pt idx="6102">
                  <c:v>104.01509999434153</c:v>
                </c:pt>
                <c:pt idx="6103">
                  <c:v>104.03194999694824</c:v>
                </c:pt>
                <c:pt idx="6104">
                  <c:v>104.04923333326975</c:v>
                </c:pt>
                <c:pt idx="6105">
                  <c:v>104.06608332792918</c:v>
                </c:pt>
                <c:pt idx="6106">
                  <c:v>104.08349999586741</c:v>
                </c:pt>
                <c:pt idx="6107">
                  <c:v>104.10034999847412</c:v>
                </c:pt>
                <c:pt idx="6108">
                  <c:v>104.11775000095368</c:v>
                </c:pt>
                <c:pt idx="6109">
                  <c:v>104.1345999956131</c:v>
                </c:pt>
                <c:pt idx="6110">
                  <c:v>104.15199999809265</c:v>
                </c:pt>
                <c:pt idx="6111">
                  <c:v>104.16885000069936</c:v>
                </c:pt>
                <c:pt idx="6112">
                  <c:v>104.18569999535879</c:v>
                </c:pt>
                <c:pt idx="6113">
                  <c:v>104.20256666342418</c:v>
                </c:pt>
                <c:pt idx="6114">
                  <c:v>104.21979999542236</c:v>
                </c:pt>
                <c:pt idx="6115">
                  <c:v>104.23664999802908</c:v>
                </c:pt>
                <c:pt idx="6116">
                  <c:v>104.25393333435059</c:v>
                </c:pt>
                <c:pt idx="6117">
                  <c:v>104.27078332901002</c:v>
                </c:pt>
                <c:pt idx="6118">
                  <c:v>104.28763333161672</c:v>
                </c:pt>
                <c:pt idx="6119">
                  <c:v>104.30449999968211</c:v>
                </c:pt>
                <c:pt idx="6120">
                  <c:v>104.3219499985377</c:v>
                </c:pt>
                <c:pt idx="6121">
                  <c:v>104.33881666660309</c:v>
                </c:pt>
                <c:pt idx="6122">
                  <c:v>104.35581666628519</c:v>
                </c:pt>
                <c:pt idx="6123">
                  <c:v>104.37266666094462</c:v>
                </c:pt>
                <c:pt idx="6124">
                  <c:v>104.38951666355133</c:v>
                </c:pt>
                <c:pt idx="6125">
                  <c:v>104.4069833278656</c:v>
                </c:pt>
                <c:pt idx="6126">
                  <c:v>104.42383333047231</c:v>
                </c:pt>
                <c:pt idx="6127">
                  <c:v>104.44079999923706</c:v>
                </c:pt>
                <c:pt idx="6128">
                  <c:v>104.45764999389648</c:v>
                </c:pt>
                <c:pt idx="6129">
                  <c:v>104.47458333174387</c:v>
                </c:pt>
                <c:pt idx="6130">
                  <c:v>104.49143333435059</c:v>
                </c:pt>
                <c:pt idx="6131">
                  <c:v>104.50861666202545</c:v>
                </c:pt>
                <c:pt idx="6132">
                  <c:v>104.52546666463216</c:v>
                </c:pt>
                <c:pt idx="6133">
                  <c:v>104.5428833325704</c:v>
                </c:pt>
                <c:pt idx="6134">
                  <c:v>104.55973332722982</c:v>
                </c:pt>
                <c:pt idx="6135">
                  <c:v>104.57685000101725</c:v>
                </c:pt>
                <c:pt idx="6136">
                  <c:v>104.59369999567667</c:v>
                </c:pt>
                <c:pt idx="6137">
                  <c:v>104.61054999828339</c:v>
                </c:pt>
                <c:pt idx="6138">
                  <c:v>104.62740000089009</c:v>
                </c:pt>
                <c:pt idx="6139">
                  <c:v>104.64434999624888</c:v>
                </c:pt>
                <c:pt idx="6140">
                  <c:v>104.66119999885559</c:v>
                </c:pt>
                <c:pt idx="6141">
                  <c:v>104.67804999351502</c:v>
                </c:pt>
                <c:pt idx="6142">
                  <c:v>104.69576666355132</c:v>
                </c:pt>
                <c:pt idx="6143">
                  <c:v>104.71261666615804</c:v>
                </c:pt>
                <c:pt idx="6144">
                  <c:v>104.72983333269755</c:v>
                </c:pt>
                <c:pt idx="6145">
                  <c:v>104.74668332735698</c:v>
                </c:pt>
                <c:pt idx="6146">
                  <c:v>104.76429999669394</c:v>
                </c:pt>
                <c:pt idx="6147">
                  <c:v>104.78113333384196</c:v>
                </c:pt>
                <c:pt idx="6148">
                  <c:v>104.79799999396006</c:v>
                </c:pt>
                <c:pt idx="6149">
                  <c:v>104.81484999656678</c:v>
                </c:pt>
                <c:pt idx="6150">
                  <c:v>104.832266664505</c:v>
                </c:pt>
                <c:pt idx="6151">
                  <c:v>104.84911666711172</c:v>
                </c:pt>
                <c:pt idx="6152">
                  <c:v>104.86661666234335</c:v>
                </c:pt>
                <c:pt idx="6153">
                  <c:v>104.88344999949138</c:v>
                </c:pt>
                <c:pt idx="6154">
                  <c:v>104.90103332996368</c:v>
                </c:pt>
                <c:pt idx="6155">
                  <c:v>104.9178833325704</c:v>
                </c:pt>
                <c:pt idx="6156">
                  <c:v>104.9348833322525</c:v>
                </c:pt>
                <c:pt idx="6157">
                  <c:v>104.95173332691192</c:v>
                </c:pt>
                <c:pt idx="6158">
                  <c:v>104.96858332951864</c:v>
                </c:pt>
                <c:pt idx="6159">
                  <c:v>104.98543333212534</c:v>
                </c:pt>
                <c:pt idx="6160">
                  <c:v>105.00311666329702</c:v>
                </c:pt>
                <c:pt idx="6161">
                  <c:v>105.01996666590372</c:v>
                </c:pt>
                <c:pt idx="6162">
                  <c:v>105.03723332881927</c:v>
                </c:pt>
                <c:pt idx="6163">
                  <c:v>105.05409999688466</c:v>
                </c:pt>
                <c:pt idx="6164">
                  <c:v>105.0710833311081</c:v>
                </c:pt>
                <c:pt idx="6165">
                  <c:v>105.08794999917349</c:v>
                </c:pt>
                <c:pt idx="6166">
                  <c:v>105.10479999383291</c:v>
                </c:pt>
                <c:pt idx="6167">
                  <c:v>105.12164999643961</c:v>
                </c:pt>
                <c:pt idx="6168">
                  <c:v>105.13923332691192</c:v>
                </c:pt>
                <c:pt idx="6169">
                  <c:v>105.15608332951864</c:v>
                </c:pt>
                <c:pt idx="6170">
                  <c:v>105.17291666666667</c:v>
                </c:pt>
                <c:pt idx="6171">
                  <c:v>105.18976666132609</c:v>
                </c:pt>
                <c:pt idx="6172">
                  <c:v>105.20706666310629</c:v>
                </c:pt>
                <c:pt idx="6173">
                  <c:v>105.22391666571299</c:v>
                </c:pt>
                <c:pt idx="6174">
                  <c:v>105.24076666037242</c:v>
                </c:pt>
                <c:pt idx="6175">
                  <c:v>105.25761666297913</c:v>
                </c:pt>
                <c:pt idx="6176">
                  <c:v>105.27498333454132</c:v>
                </c:pt>
                <c:pt idx="6177">
                  <c:v>105.29188333352407</c:v>
                </c:pt>
                <c:pt idx="6178">
                  <c:v>105.30936666329701</c:v>
                </c:pt>
                <c:pt idx="6179">
                  <c:v>105.32621666590373</c:v>
                </c:pt>
                <c:pt idx="6180">
                  <c:v>105.34386666615804</c:v>
                </c:pt>
                <c:pt idx="6181">
                  <c:v>105.36071666081746</c:v>
                </c:pt>
                <c:pt idx="6182">
                  <c:v>105.37758332888285</c:v>
                </c:pt>
                <c:pt idx="6183">
                  <c:v>105.39444999694824</c:v>
                </c:pt>
                <c:pt idx="6184">
                  <c:v>105.41134999593099</c:v>
                </c:pt>
                <c:pt idx="6185">
                  <c:v>105.42819999853769</c:v>
                </c:pt>
                <c:pt idx="6186">
                  <c:v>105.44564999739329</c:v>
                </c:pt>
                <c:pt idx="6187">
                  <c:v>105.46251666545868</c:v>
                </c:pt>
                <c:pt idx="6188">
                  <c:v>105.47960000038147</c:v>
                </c:pt>
                <c:pt idx="6189">
                  <c:v>105.49644999504089</c:v>
                </c:pt>
                <c:pt idx="6190">
                  <c:v>105.5138833284378</c:v>
                </c:pt>
                <c:pt idx="6191">
                  <c:v>105.53073333104452</c:v>
                </c:pt>
                <c:pt idx="6192">
                  <c:v>105.54758333365122</c:v>
                </c:pt>
                <c:pt idx="6193">
                  <c:v>105.56444999376933</c:v>
                </c:pt>
                <c:pt idx="6194">
                  <c:v>105.58158333301544</c:v>
                </c:pt>
                <c:pt idx="6195">
                  <c:v>105.59843332767487</c:v>
                </c:pt>
                <c:pt idx="6196">
                  <c:v>105.61604999701181</c:v>
                </c:pt>
                <c:pt idx="6197">
                  <c:v>105.63298332691193</c:v>
                </c:pt>
                <c:pt idx="6198">
                  <c:v>105.6504333337148</c:v>
                </c:pt>
                <c:pt idx="6199">
                  <c:v>105.66728332837422</c:v>
                </c:pt>
                <c:pt idx="6200">
                  <c:v>105.6848833322525</c:v>
                </c:pt>
                <c:pt idx="6201">
                  <c:v>105.70176666577657</c:v>
                </c:pt>
                <c:pt idx="6202">
                  <c:v>105.71893332799276</c:v>
                </c:pt>
                <c:pt idx="6203">
                  <c:v>105.73579999605815</c:v>
                </c:pt>
                <c:pt idx="6204">
                  <c:v>105.75289999643961</c:v>
                </c:pt>
                <c:pt idx="6205">
                  <c:v>105.76973333358765</c:v>
                </c:pt>
                <c:pt idx="6206">
                  <c:v>105.78724999427796</c:v>
                </c:pt>
                <c:pt idx="6207">
                  <c:v>105.80411666234335</c:v>
                </c:pt>
                <c:pt idx="6208">
                  <c:v>105.82133332888286</c:v>
                </c:pt>
                <c:pt idx="6209">
                  <c:v>105.83818333148956</c:v>
                </c:pt>
                <c:pt idx="6210">
                  <c:v>105.85576666196188</c:v>
                </c:pt>
                <c:pt idx="6211">
                  <c:v>105.87261666456858</c:v>
                </c:pt>
                <c:pt idx="6212">
                  <c:v>105.88948333263397</c:v>
                </c:pt>
                <c:pt idx="6213">
                  <c:v>105.9063333272934</c:v>
                </c:pt>
                <c:pt idx="6214">
                  <c:v>105.92391666571299</c:v>
                </c:pt>
                <c:pt idx="6215">
                  <c:v>105.94076666037242</c:v>
                </c:pt>
                <c:pt idx="6216">
                  <c:v>105.95761666297912</c:v>
                </c:pt>
                <c:pt idx="6217">
                  <c:v>105.97448333104451</c:v>
                </c:pt>
                <c:pt idx="6218">
                  <c:v>105.99171666304271</c:v>
                </c:pt>
                <c:pt idx="6219">
                  <c:v>106.00856666564941</c:v>
                </c:pt>
                <c:pt idx="6220">
                  <c:v>106.02614999612173</c:v>
                </c:pt>
                <c:pt idx="6221">
                  <c:v>106.04299999872843</c:v>
                </c:pt>
                <c:pt idx="6222">
                  <c:v>106.05985000133515</c:v>
                </c:pt>
                <c:pt idx="6223">
                  <c:v>106.07669999599457</c:v>
                </c:pt>
                <c:pt idx="6224">
                  <c:v>106.09354999860128</c:v>
                </c:pt>
                <c:pt idx="6225">
                  <c:v>106.1111999988556</c:v>
                </c:pt>
                <c:pt idx="6226">
                  <c:v>106.12804999351502</c:v>
                </c:pt>
                <c:pt idx="6227">
                  <c:v>106.14521666367848</c:v>
                </c:pt>
                <c:pt idx="6228">
                  <c:v>106.16208333174387</c:v>
                </c:pt>
                <c:pt idx="6229">
                  <c:v>106.17951666514078</c:v>
                </c:pt>
                <c:pt idx="6230">
                  <c:v>106.1963666677475</c:v>
                </c:pt>
                <c:pt idx="6231">
                  <c:v>106.21325000127156</c:v>
                </c:pt>
                <c:pt idx="6232">
                  <c:v>106.23009999593098</c:v>
                </c:pt>
                <c:pt idx="6233">
                  <c:v>106.24708333015442</c:v>
                </c:pt>
                <c:pt idx="6234">
                  <c:v>106.26396666367849</c:v>
                </c:pt>
                <c:pt idx="6235">
                  <c:v>106.28081666628519</c:v>
                </c:pt>
                <c:pt idx="6236">
                  <c:v>106.29768333435058</c:v>
                </c:pt>
                <c:pt idx="6237">
                  <c:v>106.31461666425069</c:v>
                </c:pt>
                <c:pt idx="6238">
                  <c:v>106.33148333231608</c:v>
                </c:pt>
                <c:pt idx="6239">
                  <c:v>106.34829999605815</c:v>
                </c:pt>
                <c:pt idx="6240">
                  <c:v>106.36566666762035</c:v>
                </c:pt>
                <c:pt idx="6241">
                  <c:v>106.38251666227977</c:v>
                </c:pt>
                <c:pt idx="6242">
                  <c:v>106.39936666488647</c:v>
                </c:pt>
                <c:pt idx="6243">
                  <c:v>106.41621666749319</c:v>
                </c:pt>
                <c:pt idx="6244">
                  <c:v>106.43379999796549</c:v>
                </c:pt>
                <c:pt idx="6245">
                  <c:v>106.45065000057221</c:v>
                </c:pt>
                <c:pt idx="6246">
                  <c:v>106.46808333396912</c:v>
                </c:pt>
                <c:pt idx="6247">
                  <c:v>106.48493332862854</c:v>
                </c:pt>
                <c:pt idx="6248">
                  <c:v>106.50178333123525</c:v>
                </c:pt>
                <c:pt idx="6249">
                  <c:v>106.51863333384196</c:v>
                </c:pt>
                <c:pt idx="6250">
                  <c:v>106.53558332920075</c:v>
                </c:pt>
                <c:pt idx="6251">
                  <c:v>106.55244999726614</c:v>
                </c:pt>
                <c:pt idx="6252">
                  <c:v>106.57019999821981</c:v>
                </c:pt>
                <c:pt idx="6253">
                  <c:v>106.58705000082652</c:v>
                </c:pt>
                <c:pt idx="6254">
                  <c:v>106.60431666374207</c:v>
                </c:pt>
                <c:pt idx="6255">
                  <c:v>106.62116666634877</c:v>
                </c:pt>
                <c:pt idx="6256">
                  <c:v>106.63799999554952</c:v>
                </c:pt>
                <c:pt idx="6257">
                  <c:v>106.65484999815622</c:v>
                </c:pt>
                <c:pt idx="6258">
                  <c:v>106.67256666024527</c:v>
                </c:pt>
                <c:pt idx="6259">
                  <c:v>106.68941666285197</c:v>
                </c:pt>
                <c:pt idx="6260">
                  <c:v>106.70708332856496</c:v>
                </c:pt>
                <c:pt idx="6261">
                  <c:v>106.72393333117166</c:v>
                </c:pt>
                <c:pt idx="6262">
                  <c:v>106.74131666024526</c:v>
                </c:pt>
                <c:pt idx="6263">
                  <c:v>106.75816666285196</c:v>
                </c:pt>
                <c:pt idx="6264">
                  <c:v>106.7750833272934</c:v>
                </c:pt>
                <c:pt idx="6265">
                  <c:v>106.7919333299001</c:v>
                </c:pt>
                <c:pt idx="6266">
                  <c:v>106.80878333250682</c:v>
                </c:pt>
                <c:pt idx="6267">
                  <c:v>106.82624999682109</c:v>
                </c:pt>
                <c:pt idx="6268">
                  <c:v>106.84311666488648</c:v>
                </c:pt>
                <c:pt idx="6269">
                  <c:v>106.86018333435058</c:v>
                </c:pt>
                <c:pt idx="6270">
                  <c:v>106.87704999446869</c:v>
                </c:pt>
                <c:pt idx="6271">
                  <c:v>106.89389999707539</c:v>
                </c:pt>
                <c:pt idx="6272">
                  <c:v>106.91074999968211</c:v>
                </c:pt>
                <c:pt idx="6273">
                  <c:v>106.9283499956131</c:v>
                </c:pt>
                <c:pt idx="6274">
                  <c:v>106.94519999821981</c:v>
                </c:pt>
                <c:pt idx="6275">
                  <c:v>106.96278332869211</c:v>
                </c:pt>
                <c:pt idx="6276">
                  <c:v>106.97963333129883</c:v>
                </c:pt>
                <c:pt idx="6277">
                  <c:v>106.99658333460489</c:v>
                </c:pt>
                <c:pt idx="6278">
                  <c:v>107.01343332926432</c:v>
                </c:pt>
                <c:pt idx="6279">
                  <c:v>107.03059999942779</c:v>
                </c:pt>
                <c:pt idx="6280">
                  <c:v>107.04744999408722</c:v>
                </c:pt>
                <c:pt idx="6281">
                  <c:v>107.06491666634878</c:v>
                </c:pt>
                <c:pt idx="6282">
                  <c:v>107.0817666610082</c:v>
                </c:pt>
                <c:pt idx="6283">
                  <c:v>107.09951666196187</c:v>
                </c:pt>
                <c:pt idx="6284">
                  <c:v>107.11636666456859</c:v>
                </c:pt>
                <c:pt idx="6285">
                  <c:v>107.13334999879201</c:v>
                </c:pt>
                <c:pt idx="6286">
                  <c:v>107.15020000139872</c:v>
                </c:pt>
                <c:pt idx="6287">
                  <c:v>107.16704999605814</c:v>
                </c:pt>
                <c:pt idx="6288">
                  <c:v>107.18475000063579</c:v>
                </c:pt>
                <c:pt idx="6289">
                  <c:v>107.20159999529521</c:v>
                </c:pt>
                <c:pt idx="6290">
                  <c:v>107.21858332951864</c:v>
                </c:pt>
                <c:pt idx="6291">
                  <c:v>107.23543333212534</c:v>
                </c:pt>
                <c:pt idx="6292">
                  <c:v>107.25228333473206</c:v>
                </c:pt>
                <c:pt idx="6293">
                  <c:v>107.2693333307902</c:v>
                </c:pt>
                <c:pt idx="6294">
                  <c:v>107.28618333339691</c:v>
                </c:pt>
                <c:pt idx="6295">
                  <c:v>107.30303332805633</c:v>
                </c:pt>
                <c:pt idx="6296">
                  <c:v>107.32163333098093</c:v>
                </c:pt>
                <c:pt idx="6297">
                  <c:v>107.33848333358765</c:v>
                </c:pt>
                <c:pt idx="6298">
                  <c:v>107.35574999650319</c:v>
                </c:pt>
                <c:pt idx="6299">
                  <c:v>107.37259999910991</c:v>
                </c:pt>
                <c:pt idx="6300">
                  <c:v>107.38944999376933</c:v>
                </c:pt>
                <c:pt idx="6301">
                  <c:v>107.40629999637603</c:v>
                </c:pt>
                <c:pt idx="6302">
                  <c:v>107.4236999988556</c:v>
                </c:pt>
                <c:pt idx="6303">
                  <c:v>107.44054999351502</c:v>
                </c:pt>
                <c:pt idx="6304">
                  <c:v>107.45808332761129</c:v>
                </c:pt>
                <c:pt idx="6305">
                  <c:v>107.47493333021799</c:v>
                </c:pt>
                <c:pt idx="6306">
                  <c:v>107.49263332684835</c:v>
                </c:pt>
                <c:pt idx="6307">
                  <c:v>107.50946666399638</c:v>
                </c:pt>
                <c:pt idx="6308">
                  <c:v>107.52693332831065</c:v>
                </c:pt>
                <c:pt idx="6309">
                  <c:v>107.54378333091736</c:v>
                </c:pt>
                <c:pt idx="6310">
                  <c:v>107.56153333187103</c:v>
                </c:pt>
                <c:pt idx="6311">
                  <c:v>107.57838333447775</c:v>
                </c:pt>
                <c:pt idx="6312">
                  <c:v>107.59574999809266</c:v>
                </c:pt>
                <c:pt idx="6313">
                  <c:v>107.61260000069936</c:v>
                </c:pt>
                <c:pt idx="6314">
                  <c:v>107.62944999535878</c:v>
                </c:pt>
                <c:pt idx="6315">
                  <c:v>107.64631666342417</c:v>
                </c:pt>
                <c:pt idx="6316">
                  <c:v>107.66401666800181</c:v>
                </c:pt>
                <c:pt idx="6317">
                  <c:v>107.68088332811992</c:v>
                </c:pt>
                <c:pt idx="6318">
                  <c:v>107.69784999688467</c:v>
                </c:pt>
                <c:pt idx="6319">
                  <c:v>107.71471666495005</c:v>
                </c:pt>
                <c:pt idx="6320">
                  <c:v>107.73158333301544</c:v>
                </c:pt>
                <c:pt idx="6321">
                  <c:v>107.74893333117167</c:v>
                </c:pt>
                <c:pt idx="6322">
                  <c:v>107.76581666469573</c:v>
                </c:pt>
                <c:pt idx="6323">
                  <c:v>107.78356666564942</c:v>
                </c:pt>
                <c:pt idx="6324">
                  <c:v>107.80039999485015</c:v>
                </c:pt>
                <c:pt idx="6325">
                  <c:v>107.81759999593099</c:v>
                </c:pt>
                <c:pt idx="6326">
                  <c:v>107.83448332945505</c:v>
                </c:pt>
                <c:pt idx="6327">
                  <c:v>107.85183332761129</c:v>
                </c:pt>
                <c:pt idx="6328">
                  <c:v>107.86868333021799</c:v>
                </c:pt>
                <c:pt idx="6329">
                  <c:v>107.88553333282471</c:v>
                </c:pt>
                <c:pt idx="6330">
                  <c:v>107.90238332748413</c:v>
                </c:pt>
                <c:pt idx="6331">
                  <c:v>107.92003332773844</c:v>
                </c:pt>
                <c:pt idx="6332">
                  <c:v>107.93688333034515</c:v>
                </c:pt>
                <c:pt idx="6333">
                  <c:v>107.9542833328247</c:v>
                </c:pt>
                <c:pt idx="6334">
                  <c:v>107.97113332748413</c:v>
                </c:pt>
                <c:pt idx="6335">
                  <c:v>107.98799999554952</c:v>
                </c:pt>
                <c:pt idx="6336">
                  <c:v>108.00488332907359</c:v>
                </c:pt>
                <c:pt idx="6337">
                  <c:v>108.02186666329702</c:v>
                </c:pt>
                <c:pt idx="6338">
                  <c:v>108.03870000044505</c:v>
                </c:pt>
                <c:pt idx="6339">
                  <c:v>108.05554999510447</c:v>
                </c:pt>
                <c:pt idx="6340">
                  <c:v>108.07239999771119</c:v>
                </c:pt>
                <c:pt idx="6341">
                  <c:v>108.0896833340327</c:v>
                </c:pt>
                <c:pt idx="6342">
                  <c:v>108.10653332869212</c:v>
                </c:pt>
                <c:pt idx="6343">
                  <c:v>108.12404999732971</c:v>
                </c:pt>
                <c:pt idx="6344">
                  <c:v>108.14089999993642</c:v>
                </c:pt>
                <c:pt idx="6345">
                  <c:v>108.15774999459585</c:v>
                </c:pt>
                <c:pt idx="6346">
                  <c:v>108.17459999720255</c:v>
                </c:pt>
                <c:pt idx="6347">
                  <c:v>108.1915666659673</c:v>
                </c:pt>
                <c:pt idx="6348">
                  <c:v>108.20841666062672</c:v>
                </c:pt>
                <c:pt idx="6349">
                  <c:v>108.22569999694824</c:v>
                </c:pt>
                <c:pt idx="6350">
                  <c:v>108.24256666501363</c:v>
                </c:pt>
                <c:pt idx="6351">
                  <c:v>108.25941666762034</c:v>
                </c:pt>
                <c:pt idx="6352">
                  <c:v>108.27626666227977</c:v>
                </c:pt>
                <c:pt idx="6353">
                  <c:v>108.29403332869212</c:v>
                </c:pt>
                <c:pt idx="6354">
                  <c:v>108.31088333129883</c:v>
                </c:pt>
                <c:pt idx="6355">
                  <c:v>108.32785000006358</c:v>
                </c:pt>
                <c:pt idx="6356">
                  <c:v>108.344699994723</c:v>
                </c:pt>
                <c:pt idx="6357">
                  <c:v>108.36154999732972</c:v>
                </c:pt>
                <c:pt idx="6358">
                  <c:v>108.37905000050863</c:v>
                </c:pt>
                <c:pt idx="6359">
                  <c:v>108.39589999516805</c:v>
                </c:pt>
                <c:pt idx="6360">
                  <c:v>108.41361666520437</c:v>
                </c:pt>
                <c:pt idx="6361">
                  <c:v>108.43046666781107</c:v>
                </c:pt>
                <c:pt idx="6362">
                  <c:v>108.44764999548595</c:v>
                </c:pt>
                <c:pt idx="6363">
                  <c:v>108.46449999809265</c:v>
                </c:pt>
                <c:pt idx="6364">
                  <c:v>108.48169999917349</c:v>
                </c:pt>
                <c:pt idx="6365">
                  <c:v>108.49854999383291</c:v>
                </c:pt>
                <c:pt idx="6366">
                  <c:v>108.51586666107178</c:v>
                </c:pt>
                <c:pt idx="6367">
                  <c:v>108.53271666367849</c:v>
                </c:pt>
                <c:pt idx="6368">
                  <c:v>108.5495666662852</c:v>
                </c:pt>
                <c:pt idx="6369">
                  <c:v>108.56641666094463</c:v>
                </c:pt>
                <c:pt idx="6370">
                  <c:v>108.58366666634878</c:v>
                </c:pt>
                <c:pt idx="6371">
                  <c:v>108.6005166610082</c:v>
                </c:pt>
                <c:pt idx="6372">
                  <c:v>108.61784999370575</c:v>
                </c:pt>
                <c:pt idx="6373">
                  <c:v>108.63469999631246</c:v>
                </c:pt>
                <c:pt idx="6374">
                  <c:v>108.65156666437785</c:v>
                </c:pt>
                <c:pt idx="6375">
                  <c:v>108.66841666698456</c:v>
                </c:pt>
                <c:pt idx="6376">
                  <c:v>108.68524999618531</c:v>
                </c:pt>
                <c:pt idx="6377">
                  <c:v>108.70256666342418</c:v>
                </c:pt>
                <c:pt idx="6378">
                  <c:v>108.71941666603088</c:v>
                </c:pt>
                <c:pt idx="6379">
                  <c:v>108.7362666606903</c:v>
                </c:pt>
                <c:pt idx="6380">
                  <c:v>108.75313332875569</c:v>
                </c:pt>
                <c:pt idx="6381">
                  <c:v>108.77008333206177</c:v>
                </c:pt>
                <c:pt idx="6382">
                  <c:v>108.78693333466848</c:v>
                </c:pt>
                <c:pt idx="6383">
                  <c:v>108.80461666584014</c:v>
                </c:pt>
                <c:pt idx="6384">
                  <c:v>108.82146666049957</c:v>
                </c:pt>
                <c:pt idx="6385">
                  <c:v>108.83861666520437</c:v>
                </c:pt>
                <c:pt idx="6386">
                  <c:v>108.85548333326976</c:v>
                </c:pt>
                <c:pt idx="6387">
                  <c:v>108.87283333142598</c:v>
                </c:pt>
                <c:pt idx="6388">
                  <c:v>108.88969999949137</c:v>
                </c:pt>
                <c:pt idx="6389">
                  <c:v>108.90654999415079</c:v>
                </c:pt>
                <c:pt idx="6390">
                  <c:v>108.92339999675751</c:v>
                </c:pt>
                <c:pt idx="6391">
                  <c:v>108.94110000133514</c:v>
                </c:pt>
                <c:pt idx="6392">
                  <c:v>108.95794999599457</c:v>
                </c:pt>
                <c:pt idx="6393">
                  <c:v>108.97524999777475</c:v>
                </c:pt>
                <c:pt idx="6394">
                  <c:v>108.99210000038147</c:v>
                </c:pt>
                <c:pt idx="6395">
                  <c:v>109.01013333002726</c:v>
                </c:pt>
                <c:pt idx="6396">
                  <c:v>109.02698333263398</c:v>
                </c:pt>
                <c:pt idx="6397">
                  <c:v>109.04386666615804</c:v>
                </c:pt>
                <c:pt idx="6398">
                  <c:v>109.06071666081746</c:v>
                </c:pt>
                <c:pt idx="6399">
                  <c:v>109.07836666107178</c:v>
                </c:pt>
                <c:pt idx="6400">
                  <c:v>109.09523332913717</c:v>
                </c:pt>
                <c:pt idx="6401">
                  <c:v>109.11258332729339</c:v>
                </c:pt>
                <c:pt idx="6402">
                  <c:v>109.12944999535878</c:v>
                </c:pt>
                <c:pt idx="6403">
                  <c:v>109.1462999979655</c:v>
                </c:pt>
                <c:pt idx="6404">
                  <c:v>109.1631500005722</c:v>
                </c:pt>
                <c:pt idx="6405">
                  <c:v>109.18031666278839</c:v>
                </c:pt>
                <c:pt idx="6406">
                  <c:v>109.1971666653951</c:v>
                </c:pt>
                <c:pt idx="6407">
                  <c:v>109.2147666613261</c:v>
                </c:pt>
                <c:pt idx="6408">
                  <c:v>109.2316166639328</c:v>
                </c:pt>
                <c:pt idx="6409">
                  <c:v>109.24846666653951</c:v>
                </c:pt>
                <c:pt idx="6410">
                  <c:v>109.26529999574025</c:v>
                </c:pt>
                <c:pt idx="6411">
                  <c:v>109.28294999599457</c:v>
                </c:pt>
                <c:pt idx="6412">
                  <c:v>109.29979999860127</c:v>
                </c:pt>
                <c:pt idx="6413">
                  <c:v>109.31699999968211</c:v>
                </c:pt>
                <c:pt idx="6414">
                  <c:v>109.33384999434153</c:v>
                </c:pt>
                <c:pt idx="6415">
                  <c:v>109.35069999694824</c:v>
                </c:pt>
                <c:pt idx="6416">
                  <c:v>109.36754999955495</c:v>
                </c:pt>
                <c:pt idx="6417">
                  <c:v>109.38441666762034</c:v>
                </c:pt>
                <c:pt idx="6418">
                  <c:v>109.4013833284378</c:v>
                </c:pt>
                <c:pt idx="6419">
                  <c:v>109.41824999650319</c:v>
                </c:pt>
                <c:pt idx="6420">
                  <c:v>109.43595000108083</c:v>
                </c:pt>
                <c:pt idx="6421">
                  <c:v>109.4528333346049</c:v>
                </c:pt>
                <c:pt idx="6422">
                  <c:v>109.469833334287</c:v>
                </c:pt>
                <c:pt idx="6423">
                  <c:v>109.48669999440511</c:v>
                </c:pt>
                <c:pt idx="6424">
                  <c:v>109.50353333155314</c:v>
                </c:pt>
                <c:pt idx="6425">
                  <c:v>109.52038333415985</c:v>
                </c:pt>
                <c:pt idx="6426">
                  <c:v>109.53734999497732</c:v>
                </c:pt>
                <c:pt idx="6427">
                  <c:v>109.55418333212535</c:v>
                </c:pt>
                <c:pt idx="6428">
                  <c:v>109.57164999643962</c:v>
                </c:pt>
                <c:pt idx="6429">
                  <c:v>109.58849999904632</c:v>
                </c:pt>
                <c:pt idx="6430">
                  <c:v>109.60635000069936</c:v>
                </c:pt>
                <c:pt idx="6431">
                  <c:v>109.62319999535879</c:v>
                </c:pt>
                <c:pt idx="6432">
                  <c:v>109.64024999936422</c:v>
                </c:pt>
                <c:pt idx="6433">
                  <c:v>109.65709999402364</c:v>
                </c:pt>
                <c:pt idx="6434">
                  <c:v>109.67394999663036</c:v>
                </c:pt>
                <c:pt idx="6435">
                  <c:v>109.69131666024526</c:v>
                </c:pt>
                <c:pt idx="6436">
                  <c:v>109.70818332831065</c:v>
                </c:pt>
                <c:pt idx="6437">
                  <c:v>109.72503333091736</c:v>
                </c:pt>
                <c:pt idx="6438">
                  <c:v>109.74189999898275</c:v>
                </c:pt>
                <c:pt idx="6439">
                  <c:v>109.75958333015441</c:v>
                </c:pt>
                <c:pt idx="6440">
                  <c:v>109.77643333276113</c:v>
                </c:pt>
                <c:pt idx="6441">
                  <c:v>109.79358332951864</c:v>
                </c:pt>
                <c:pt idx="6442">
                  <c:v>109.81043333212534</c:v>
                </c:pt>
                <c:pt idx="6443">
                  <c:v>109.82773333390554</c:v>
                </c:pt>
                <c:pt idx="6444">
                  <c:v>109.84456666310628</c:v>
                </c:pt>
                <c:pt idx="6445">
                  <c:v>109.86234999497732</c:v>
                </c:pt>
                <c:pt idx="6446">
                  <c:v>109.8792166630427</c:v>
                </c:pt>
                <c:pt idx="6447">
                  <c:v>109.89648333390554</c:v>
                </c:pt>
                <c:pt idx="6448">
                  <c:v>109.91334999402365</c:v>
                </c:pt>
                <c:pt idx="6449">
                  <c:v>109.93018333117168</c:v>
                </c:pt>
                <c:pt idx="6450">
                  <c:v>109.94703333377838</c:v>
                </c:pt>
                <c:pt idx="6451">
                  <c:v>109.96436666647593</c:v>
                </c:pt>
                <c:pt idx="6452">
                  <c:v>109.98121666113535</c:v>
                </c:pt>
                <c:pt idx="6453">
                  <c:v>109.99806666374207</c:v>
                </c:pt>
                <c:pt idx="6454">
                  <c:v>110.01491666634878</c:v>
                </c:pt>
                <c:pt idx="6455">
                  <c:v>110.03176666100821</c:v>
                </c:pt>
                <c:pt idx="6456">
                  <c:v>110.04913333257039</c:v>
                </c:pt>
                <c:pt idx="6457">
                  <c:v>110.06600000063578</c:v>
                </c:pt>
                <c:pt idx="6458">
                  <c:v>110.08284999529521</c:v>
                </c:pt>
                <c:pt idx="6459">
                  <c:v>110.09969999790192</c:v>
                </c:pt>
                <c:pt idx="6460">
                  <c:v>110.11668333212535</c:v>
                </c:pt>
                <c:pt idx="6461">
                  <c:v>110.13383332888286</c:v>
                </c:pt>
                <c:pt idx="6462">
                  <c:v>110.15068333148956</c:v>
                </c:pt>
                <c:pt idx="6463">
                  <c:v>110.16753333409628</c:v>
                </c:pt>
                <c:pt idx="6464">
                  <c:v>110.18499999841055</c:v>
                </c:pt>
                <c:pt idx="6465">
                  <c:v>110.20185000101725</c:v>
                </c:pt>
                <c:pt idx="6466">
                  <c:v>110.21879999637603</c:v>
                </c:pt>
                <c:pt idx="6467">
                  <c:v>110.23564999898275</c:v>
                </c:pt>
                <c:pt idx="6468">
                  <c:v>110.25258332888285</c:v>
                </c:pt>
                <c:pt idx="6469">
                  <c:v>110.26943333148957</c:v>
                </c:pt>
                <c:pt idx="6470">
                  <c:v>110.2870666662852</c:v>
                </c:pt>
                <c:pt idx="6471">
                  <c:v>110.30391666094462</c:v>
                </c:pt>
                <c:pt idx="6472">
                  <c:v>110.32134999434153</c:v>
                </c:pt>
                <c:pt idx="6473">
                  <c:v>110.33821666240692</c:v>
                </c:pt>
                <c:pt idx="6474">
                  <c:v>110.35506666501364</c:v>
                </c:pt>
                <c:pt idx="6475">
                  <c:v>110.37191666762034</c:v>
                </c:pt>
                <c:pt idx="6476">
                  <c:v>110.38899999459585</c:v>
                </c:pt>
                <c:pt idx="6477">
                  <c:v>110.40673333009084</c:v>
                </c:pt>
                <c:pt idx="6478">
                  <c:v>110.42356666723887</c:v>
                </c:pt>
                <c:pt idx="6479">
                  <c:v>110.44136666456858</c:v>
                </c:pt>
                <c:pt idx="6480">
                  <c:v>110.45821666717529</c:v>
                </c:pt>
                <c:pt idx="6481">
                  <c:v>110.4756500005722</c:v>
                </c:pt>
                <c:pt idx="6482">
                  <c:v>110.49251666069031</c:v>
                </c:pt>
                <c:pt idx="6483">
                  <c:v>110.51028332710266</c:v>
                </c:pt>
                <c:pt idx="6484">
                  <c:v>110.52713332970937</c:v>
                </c:pt>
                <c:pt idx="6485">
                  <c:v>110.54408333301544</c:v>
                </c:pt>
                <c:pt idx="6486">
                  <c:v>110.56093332767486</c:v>
                </c:pt>
                <c:pt idx="6487">
                  <c:v>110.57778333028158</c:v>
                </c:pt>
                <c:pt idx="6488">
                  <c:v>110.59509999752045</c:v>
                </c:pt>
                <c:pt idx="6489">
                  <c:v>110.61195000012715</c:v>
                </c:pt>
                <c:pt idx="6490">
                  <c:v>110.62881666024526</c:v>
                </c:pt>
                <c:pt idx="6491">
                  <c:v>110.64566666285197</c:v>
                </c:pt>
                <c:pt idx="6492">
                  <c:v>110.66260000069936</c:v>
                </c:pt>
                <c:pt idx="6493">
                  <c:v>110.67944999535878</c:v>
                </c:pt>
                <c:pt idx="6494">
                  <c:v>110.6962999979655</c:v>
                </c:pt>
                <c:pt idx="6495">
                  <c:v>110.71378332773844</c:v>
                </c:pt>
                <c:pt idx="6496">
                  <c:v>110.73064999580383</c:v>
                </c:pt>
                <c:pt idx="6497">
                  <c:v>110.74823333422343</c:v>
                </c:pt>
                <c:pt idx="6498">
                  <c:v>110.76508332888285</c:v>
                </c:pt>
                <c:pt idx="6499">
                  <c:v>110.78193333148957</c:v>
                </c:pt>
                <c:pt idx="6500">
                  <c:v>110.79878333409627</c:v>
                </c:pt>
                <c:pt idx="6501">
                  <c:v>110.81621666749318</c:v>
                </c:pt>
                <c:pt idx="6502">
                  <c:v>110.8330666621526</c:v>
                </c:pt>
                <c:pt idx="6503">
                  <c:v>110.85076666673025</c:v>
                </c:pt>
                <c:pt idx="6504">
                  <c:v>110.86761666138968</c:v>
                </c:pt>
                <c:pt idx="6505">
                  <c:v>110.88448332945505</c:v>
                </c:pt>
                <c:pt idx="6506">
                  <c:v>110.90133333206177</c:v>
                </c:pt>
                <c:pt idx="6507">
                  <c:v>110.91820000012716</c:v>
                </c:pt>
                <c:pt idx="6508">
                  <c:v>110.93509999910991</c:v>
                </c:pt>
                <c:pt idx="6509">
                  <c:v>110.95194999376933</c:v>
                </c:pt>
                <c:pt idx="6510">
                  <c:v>110.96921666463216</c:v>
                </c:pt>
                <c:pt idx="6511">
                  <c:v>110.98606666723887</c:v>
                </c:pt>
                <c:pt idx="6512">
                  <c:v>111.00344999631245</c:v>
                </c:pt>
                <c:pt idx="6513">
                  <c:v>111.02029999891917</c:v>
                </c:pt>
                <c:pt idx="6514">
                  <c:v>111.03734999497732</c:v>
                </c:pt>
                <c:pt idx="6515">
                  <c:v>111.05421666304271</c:v>
                </c:pt>
                <c:pt idx="6516">
                  <c:v>111.07106666564941</c:v>
                </c:pt>
                <c:pt idx="6517">
                  <c:v>111.08791666030884</c:v>
                </c:pt>
                <c:pt idx="6518">
                  <c:v>111.10508333047231</c:v>
                </c:pt>
                <c:pt idx="6519">
                  <c:v>111.12193333307901</c:v>
                </c:pt>
                <c:pt idx="6520">
                  <c:v>111.13963332970937</c:v>
                </c:pt>
                <c:pt idx="6521">
                  <c:v>111.15649999777476</c:v>
                </c:pt>
                <c:pt idx="6522">
                  <c:v>111.1736999988556</c:v>
                </c:pt>
                <c:pt idx="6523">
                  <c:v>111.19054999351502</c:v>
                </c:pt>
                <c:pt idx="6524">
                  <c:v>111.20821666717529</c:v>
                </c:pt>
                <c:pt idx="6525">
                  <c:v>111.22506666183472</c:v>
                </c:pt>
                <c:pt idx="6526">
                  <c:v>111.24191666444143</c:v>
                </c:pt>
                <c:pt idx="6527">
                  <c:v>111.25876666704814</c:v>
                </c:pt>
                <c:pt idx="6528">
                  <c:v>111.27631666660309</c:v>
                </c:pt>
                <c:pt idx="6529">
                  <c:v>111.29314999580383</c:v>
                </c:pt>
                <c:pt idx="6530">
                  <c:v>111.30999999841055</c:v>
                </c:pt>
                <c:pt idx="6531">
                  <c:v>111.32685000101725</c:v>
                </c:pt>
                <c:pt idx="6532">
                  <c:v>111.34446666240692</c:v>
                </c:pt>
                <c:pt idx="6533">
                  <c:v>111.36131666501363</c:v>
                </c:pt>
                <c:pt idx="6534">
                  <c:v>111.37816666762033</c:v>
                </c:pt>
                <c:pt idx="6535">
                  <c:v>111.39501666227976</c:v>
                </c:pt>
                <c:pt idx="6536">
                  <c:v>111.41186666488647</c:v>
                </c:pt>
                <c:pt idx="6537">
                  <c:v>111.42879999478659</c:v>
                </c:pt>
                <c:pt idx="6538">
                  <c:v>111.44564999739329</c:v>
                </c:pt>
                <c:pt idx="6539">
                  <c:v>111.46250000000001</c:v>
                </c:pt>
                <c:pt idx="6540">
                  <c:v>111.4793666680654</c:v>
                </c:pt>
                <c:pt idx="6541">
                  <c:v>111.49623332818349</c:v>
                </c:pt>
                <c:pt idx="6542">
                  <c:v>111.5130833307902</c:v>
                </c:pt>
                <c:pt idx="6543">
                  <c:v>111.530099995931</c:v>
                </c:pt>
                <c:pt idx="6544">
                  <c:v>111.5469499985377</c:v>
                </c:pt>
                <c:pt idx="6545">
                  <c:v>111.56399999459585</c:v>
                </c:pt>
                <c:pt idx="6546">
                  <c:v>111.58084999720255</c:v>
                </c:pt>
                <c:pt idx="6547">
                  <c:v>111.59768333435059</c:v>
                </c:pt>
                <c:pt idx="6548">
                  <c:v>111.61454999446869</c:v>
                </c:pt>
                <c:pt idx="6549">
                  <c:v>111.63139999707541</c:v>
                </c:pt>
                <c:pt idx="6550">
                  <c:v>111.64824999968211</c:v>
                </c:pt>
                <c:pt idx="6551">
                  <c:v>111.66589999993643</c:v>
                </c:pt>
                <c:pt idx="6552">
                  <c:v>111.68274999459585</c:v>
                </c:pt>
                <c:pt idx="6553">
                  <c:v>111.69961666266123</c:v>
                </c:pt>
                <c:pt idx="6554">
                  <c:v>111.71646666526794</c:v>
                </c:pt>
                <c:pt idx="6555">
                  <c:v>111.7334999958674</c:v>
                </c:pt>
                <c:pt idx="6556">
                  <c:v>111.75034999847412</c:v>
                </c:pt>
                <c:pt idx="6557">
                  <c:v>111.76801666418712</c:v>
                </c:pt>
                <c:pt idx="6558">
                  <c:v>111.78486666679382</c:v>
                </c:pt>
                <c:pt idx="6559">
                  <c:v>111.80249999364217</c:v>
                </c:pt>
                <c:pt idx="6560">
                  <c:v>111.8193333307902</c:v>
                </c:pt>
                <c:pt idx="6561">
                  <c:v>111.83634999593099</c:v>
                </c:pt>
                <c:pt idx="6562">
                  <c:v>111.8531999985377</c:v>
                </c:pt>
                <c:pt idx="6563">
                  <c:v>111.87005000114441</c:v>
                </c:pt>
                <c:pt idx="6564">
                  <c:v>111.88688333034516</c:v>
                </c:pt>
                <c:pt idx="6565">
                  <c:v>111.90431666374207</c:v>
                </c:pt>
                <c:pt idx="6566">
                  <c:v>111.92116666634878</c:v>
                </c:pt>
                <c:pt idx="6567">
                  <c:v>111.938516664505</c:v>
                </c:pt>
                <c:pt idx="6568">
                  <c:v>111.95536666711172</c:v>
                </c:pt>
                <c:pt idx="6569">
                  <c:v>111.97221666177114</c:v>
                </c:pt>
                <c:pt idx="6570">
                  <c:v>111.98906666437784</c:v>
                </c:pt>
                <c:pt idx="6571">
                  <c:v>112.00608332951863</c:v>
                </c:pt>
                <c:pt idx="6572">
                  <c:v>112.02293333212535</c:v>
                </c:pt>
                <c:pt idx="6573">
                  <c:v>112.03980000019074</c:v>
                </c:pt>
                <c:pt idx="6574">
                  <c:v>112.05664999485016</c:v>
                </c:pt>
                <c:pt idx="6575">
                  <c:v>112.07433333396912</c:v>
                </c:pt>
                <c:pt idx="6576">
                  <c:v>112.09119999408722</c:v>
                </c:pt>
                <c:pt idx="6577">
                  <c:v>112.10804999669394</c:v>
                </c:pt>
                <c:pt idx="6578">
                  <c:v>112.12489999930064</c:v>
                </c:pt>
                <c:pt idx="6579">
                  <c:v>112.14174999396006</c:v>
                </c:pt>
                <c:pt idx="6580">
                  <c:v>112.15921666622162</c:v>
                </c:pt>
                <c:pt idx="6581">
                  <c:v>112.17606666088105</c:v>
                </c:pt>
                <c:pt idx="6582">
                  <c:v>112.19616666634877</c:v>
                </c:pt>
                <c:pt idx="6583">
                  <c:v>112.2130166610082</c:v>
                </c:pt>
                <c:pt idx="6584">
                  <c:v>112.23068333466848</c:v>
                </c:pt>
                <c:pt idx="6585">
                  <c:v>112.24753332932791</c:v>
                </c:pt>
                <c:pt idx="6586">
                  <c:v>112.26491666634878</c:v>
                </c:pt>
                <c:pt idx="6587">
                  <c:v>112.28178333441416</c:v>
                </c:pt>
                <c:pt idx="6588">
                  <c:v>112.29926666418712</c:v>
                </c:pt>
                <c:pt idx="6589">
                  <c:v>112.31611666679382</c:v>
                </c:pt>
                <c:pt idx="6590">
                  <c:v>112.3337333281835</c:v>
                </c:pt>
                <c:pt idx="6591">
                  <c:v>112.3505833307902</c:v>
                </c:pt>
                <c:pt idx="6592">
                  <c:v>112.36743333339692</c:v>
                </c:pt>
                <c:pt idx="6593">
                  <c:v>112.38429999351501</c:v>
                </c:pt>
                <c:pt idx="6594">
                  <c:v>112.40158332983653</c:v>
                </c:pt>
                <c:pt idx="6595">
                  <c:v>112.41843333244324</c:v>
                </c:pt>
                <c:pt idx="6596">
                  <c:v>112.43528332710267</c:v>
                </c:pt>
                <c:pt idx="6597">
                  <c:v>112.45214999516806</c:v>
                </c:pt>
                <c:pt idx="6598">
                  <c:v>112.46981666088104</c:v>
                </c:pt>
                <c:pt idx="6599">
                  <c:v>112.48666666348775</c:v>
                </c:pt>
                <c:pt idx="6600">
                  <c:v>112.50405000050863</c:v>
                </c:pt>
                <c:pt idx="6601">
                  <c:v>112.52089999516805</c:v>
                </c:pt>
                <c:pt idx="6602">
                  <c:v>112.53774999777475</c:v>
                </c:pt>
                <c:pt idx="6603">
                  <c:v>112.55461666584014</c:v>
                </c:pt>
                <c:pt idx="6604">
                  <c:v>112.5715833346049</c:v>
                </c:pt>
                <c:pt idx="6605">
                  <c:v>112.58843332926432</c:v>
                </c:pt>
                <c:pt idx="6606">
                  <c:v>112.60598332881928</c:v>
                </c:pt>
                <c:pt idx="6607">
                  <c:v>112.62283333142598</c:v>
                </c:pt>
                <c:pt idx="6608">
                  <c:v>112.6404833316803</c:v>
                </c:pt>
                <c:pt idx="6609">
                  <c:v>112.657333334287</c:v>
                </c:pt>
                <c:pt idx="6610">
                  <c:v>112.67434999942779</c:v>
                </c:pt>
                <c:pt idx="6611">
                  <c:v>112.69119999408721</c:v>
                </c:pt>
                <c:pt idx="6612">
                  <c:v>112.70804999669393</c:v>
                </c:pt>
                <c:pt idx="6613">
                  <c:v>112.72491666475932</c:v>
                </c:pt>
                <c:pt idx="6614">
                  <c:v>112.74184999465942</c:v>
                </c:pt>
                <c:pt idx="6615">
                  <c:v>112.75868333180746</c:v>
                </c:pt>
                <c:pt idx="6616">
                  <c:v>112.77554999987284</c:v>
                </c:pt>
                <c:pt idx="6617">
                  <c:v>112.79298333326976</c:v>
                </c:pt>
                <c:pt idx="6618">
                  <c:v>112.80983332792918</c:v>
                </c:pt>
                <c:pt idx="6619">
                  <c:v>112.82681666215261</c:v>
                </c:pt>
                <c:pt idx="6620">
                  <c:v>112.84366666475931</c:v>
                </c:pt>
                <c:pt idx="6621">
                  <c:v>112.8605333328247</c:v>
                </c:pt>
                <c:pt idx="6622">
                  <c:v>112.87796666622162</c:v>
                </c:pt>
                <c:pt idx="6623">
                  <c:v>112.89481666088105</c:v>
                </c:pt>
                <c:pt idx="6624">
                  <c:v>112.91188333034515</c:v>
                </c:pt>
                <c:pt idx="6625">
                  <c:v>112.92873333295186</c:v>
                </c:pt>
                <c:pt idx="6626">
                  <c:v>112.94558332761129</c:v>
                </c:pt>
                <c:pt idx="6627">
                  <c:v>112.96260000069937</c:v>
                </c:pt>
                <c:pt idx="6628">
                  <c:v>112.97944999535879</c:v>
                </c:pt>
                <c:pt idx="6629">
                  <c:v>112.99629999796549</c:v>
                </c:pt>
                <c:pt idx="6630">
                  <c:v>113.01338333288828</c:v>
                </c:pt>
                <c:pt idx="6631">
                  <c:v>113.03025000095367</c:v>
                </c:pt>
                <c:pt idx="6632">
                  <c:v>113.04708333015442</c:v>
                </c:pt>
                <c:pt idx="6633">
                  <c:v>113.06394999821981</c:v>
                </c:pt>
                <c:pt idx="6634">
                  <c:v>113.08109999497732</c:v>
                </c:pt>
                <c:pt idx="6635">
                  <c:v>113.0979666630427</c:v>
                </c:pt>
                <c:pt idx="6636">
                  <c:v>113.11568333307902</c:v>
                </c:pt>
                <c:pt idx="6637">
                  <c:v>113.13253332773844</c:v>
                </c:pt>
                <c:pt idx="6638">
                  <c:v>113.15</c:v>
                </c:pt>
                <c:pt idx="6639">
                  <c:v>113.16683332920074</c:v>
                </c:pt>
                <c:pt idx="6640">
                  <c:v>113.18379999796549</c:v>
                </c:pt>
                <c:pt idx="6641">
                  <c:v>113.20065000057221</c:v>
                </c:pt>
                <c:pt idx="6642">
                  <c:v>113.21751666069031</c:v>
                </c:pt>
                <c:pt idx="6643">
                  <c:v>113.23499999841054</c:v>
                </c:pt>
                <c:pt idx="6644">
                  <c:v>113.25186666647593</c:v>
                </c:pt>
                <c:pt idx="6645">
                  <c:v>113.26885000069936</c:v>
                </c:pt>
                <c:pt idx="6646">
                  <c:v>113.28569999535878</c:v>
                </c:pt>
                <c:pt idx="6647">
                  <c:v>113.3025499979655</c:v>
                </c:pt>
                <c:pt idx="6648">
                  <c:v>113.32024999459584</c:v>
                </c:pt>
                <c:pt idx="6649">
                  <c:v>113.33708333174387</c:v>
                </c:pt>
                <c:pt idx="6650">
                  <c:v>113.35403332710266</c:v>
                </c:pt>
                <c:pt idx="6651">
                  <c:v>113.37088332970937</c:v>
                </c:pt>
                <c:pt idx="6652">
                  <c:v>113.38773333231607</c:v>
                </c:pt>
                <c:pt idx="6653">
                  <c:v>113.40460000038146</c:v>
                </c:pt>
                <c:pt idx="6654">
                  <c:v>113.42144999504089</c:v>
                </c:pt>
                <c:pt idx="6655">
                  <c:v>113.43909999529521</c:v>
                </c:pt>
                <c:pt idx="6656">
                  <c:v>113.4559666633606</c:v>
                </c:pt>
                <c:pt idx="6657">
                  <c:v>113.47341666221618</c:v>
                </c:pt>
                <c:pt idx="6658">
                  <c:v>113.4902666648229</c:v>
                </c:pt>
                <c:pt idx="6659">
                  <c:v>113.50741666158041</c:v>
                </c:pt>
                <c:pt idx="6660">
                  <c:v>113.52426666418711</c:v>
                </c:pt>
                <c:pt idx="6661">
                  <c:v>113.54196666081747</c:v>
                </c:pt>
                <c:pt idx="6662">
                  <c:v>113.55881666342417</c:v>
                </c:pt>
                <c:pt idx="6663">
                  <c:v>113.57568333148956</c:v>
                </c:pt>
                <c:pt idx="6664">
                  <c:v>113.59253333409627</c:v>
                </c:pt>
                <c:pt idx="6665">
                  <c:v>113.60961666107178</c:v>
                </c:pt>
                <c:pt idx="6666">
                  <c:v>113.62644999821981</c:v>
                </c:pt>
                <c:pt idx="6667">
                  <c:v>113.64351666768393</c:v>
                </c:pt>
                <c:pt idx="6668">
                  <c:v>113.66049999396006</c:v>
                </c:pt>
                <c:pt idx="6669">
                  <c:v>113.67793332735697</c:v>
                </c:pt>
                <c:pt idx="6670">
                  <c:v>113.69479999542236</c:v>
                </c:pt>
                <c:pt idx="6671">
                  <c:v>113.71164999802907</c:v>
                </c:pt>
                <c:pt idx="6672">
                  <c:v>113.72851666609446</c:v>
                </c:pt>
                <c:pt idx="6673">
                  <c:v>113.7459333340327</c:v>
                </c:pt>
                <c:pt idx="6674">
                  <c:v>113.76278332869212</c:v>
                </c:pt>
                <c:pt idx="6675">
                  <c:v>113.78003333409627</c:v>
                </c:pt>
                <c:pt idx="6676">
                  <c:v>113.7968833287557</c:v>
                </c:pt>
                <c:pt idx="6677">
                  <c:v>113.81383333206176</c:v>
                </c:pt>
                <c:pt idx="6678">
                  <c:v>113.83073333104451</c:v>
                </c:pt>
                <c:pt idx="6679">
                  <c:v>113.84758333365123</c:v>
                </c:pt>
                <c:pt idx="6680">
                  <c:v>113.86483333110809</c:v>
                </c:pt>
                <c:pt idx="6681">
                  <c:v>113.8816833337148</c:v>
                </c:pt>
                <c:pt idx="6682">
                  <c:v>113.89856666723887</c:v>
                </c:pt>
                <c:pt idx="6683">
                  <c:v>113.91539999643962</c:v>
                </c:pt>
                <c:pt idx="6684">
                  <c:v>113.93229999542237</c:v>
                </c:pt>
                <c:pt idx="6685">
                  <c:v>113.94914999802907</c:v>
                </c:pt>
                <c:pt idx="6686">
                  <c:v>113.96653332710267</c:v>
                </c:pt>
                <c:pt idx="6687">
                  <c:v>113.98338332970937</c:v>
                </c:pt>
                <c:pt idx="6688">
                  <c:v>114.00024999777476</c:v>
                </c:pt>
                <c:pt idx="6689">
                  <c:v>114.01710000038148</c:v>
                </c:pt>
                <c:pt idx="6690">
                  <c:v>114.0340833346049</c:v>
                </c:pt>
                <c:pt idx="6691">
                  <c:v>114.05093332926432</c:v>
                </c:pt>
                <c:pt idx="6692">
                  <c:v>114.06779999732971</c:v>
                </c:pt>
                <c:pt idx="6693">
                  <c:v>114.08556666374207</c:v>
                </c:pt>
                <c:pt idx="6694">
                  <c:v>114.10243333180746</c:v>
                </c:pt>
                <c:pt idx="6695">
                  <c:v>114.11934999624889</c:v>
                </c:pt>
                <c:pt idx="6696">
                  <c:v>114.13619999885559</c:v>
                </c:pt>
                <c:pt idx="6697">
                  <c:v>114.15304999351501</c:v>
                </c:pt>
                <c:pt idx="6698">
                  <c:v>114.17023332913716</c:v>
                </c:pt>
                <c:pt idx="6699">
                  <c:v>114.18708333174388</c:v>
                </c:pt>
                <c:pt idx="6700">
                  <c:v>114.20478332837423</c:v>
                </c:pt>
                <c:pt idx="6701">
                  <c:v>114.22161666552226</c:v>
                </c:pt>
                <c:pt idx="6702">
                  <c:v>114.23891666730245</c:v>
                </c:pt>
                <c:pt idx="6703">
                  <c:v>114.25576666196187</c:v>
                </c:pt>
                <c:pt idx="6704">
                  <c:v>114.27336666584014</c:v>
                </c:pt>
                <c:pt idx="6705">
                  <c:v>114.29021666049957</c:v>
                </c:pt>
                <c:pt idx="6706">
                  <c:v>114.30708332856496</c:v>
                </c:pt>
                <c:pt idx="6707">
                  <c:v>114.32391666571299</c:v>
                </c:pt>
                <c:pt idx="6708">
                  <c:v>114.34081666469574</c:v>
                </c:pt>
                <c:pt idx="6709">
                  <c:v>114.35764999389649</c:v>
                </c:pt>
                <c:pt idx="6710">
                  <c:v>114.37506666183472</c:v>
                </c:pt>
                <c:pt idx="6711">
                  <c:v>114.39196666081746</c:v>
                </c:pt>
                <c:pt idx="6712">
                  <c:v>114.40920000076294</c:v>
                </c:pt>
                <c:pt idx="6713">
                  <c:v>114.42608333428701</c:v>
                </c:pt>
                <c:pt idx="6714">
                  <c:v>114.4430999994278</c:v>
                </c:pt>
                <c:pt idx="6715">
                  <c:v>114.45994999408722</c:v>
                </c:pt>
                <c:pt idx="6716">
                  <c:v>114.47679999669393</c:v>
                </c:pt>
                <c:pt idx="6717">
                  <c:v>114.49441666603089</c:v>
                </c:pt>
                <c:pt idx="6718">
                  <c:v>114.51124999523162</c:v>
                </c:pt>
                <c:pt idx="6719">
                  <c:v>114.52883333365122</c:v>
                </c:pt>
                <c:pt idx="6720">
                  <c:v>114.54568332831064</c:v>
                </c:pt>
                <c:pt idx="6721">
                  <c:v>114.56299999554952</c:v>
                </c:pt>
                <c:pt idx="6722">
                  <c:v>114.57984999815623</c:v>
                </c:pt>
                <c:pt idx="6723">
                  <c:v>114.59671666622162</c:v>
                </c:pt>
                <c:pt idx="6724">
                  <c:v>114.61356666088105</c:v>
                </c:pt>
                <c:pt idx="6725">
                  <c:v>114.63041666348775</c:v>
                </c:pt>
                <c:pt idx="6726">
                  <c:v>114.64799999396006</c:v>
                </c:pt>
                <c:pt idx="6727">
                  <c:v>114.66484999656677</c:v>
                </c:pt>
                <c:pt idx="6728">
                  <c:v>114.68171666463216</c:v>
                </c:pt>
                <c:pt idx="6729">
                  <c:v>114.69858333269755</c:v>
                </c:pt>
                <c:pt idx="6730">
                  <c:v>114.71634999910991</c:v>
                </c:pt>
                <c:pt idx="6731">
                  <c:v>114.73319999376933</c:v>
                </c:pt>
                <c:pt idx="6732">
                  <c:v>114.75010000069936</c:v>
                </c:pt>
                <c:pt idx="6733">
                  <c:v>114.76694999535879</c:v>
                </c:pt>
                <c:pt idx="6734">
                  <c:v>114.78379999796549</c:v>
                </c:pt>
                <c:pt idx="6735">
                  <c:v>114.80124999682108</c:v>
                </c:pt>
                <c:pt idx="6736">
                  <c:v>114.81811666488647</c:v>
                </c:pt>
                <c:pt idx="6737">
                  <c:v>114.83554999828338</c:v>
                </c:pt>
                <c:pt idx="6738">
                  <c:v>114.8524000008901</c:v>
                </c:pt>
                <c:pt idx="6739">
                  <c:v>114.86966666380565</c:v>
                </c:pt>
                <c:pt idx="6740">
                  <c:v>114.88651666641235</c:v>
                </c:pt>
                <c:pt idx="6741">
                  <c:v>114.90416666666667</c:v>
                </c:pt>
                <c:pt idx="6742">
                  <c:v>114.92101666132609</c:v>
                </c:pt>
                <c:pt idx="6743">
                  <c:v>114.93816666603088</c:v>
                </c:pt>
                <c:pt idx="6744">
                  <c:v>114.9550166606903</c:v>
                </c:pt>
                <c:pt idx="6745">
                  <c:v>114.97186666329702</c:v>
                </c:pt>
                <c:pt idx="6746">
                  <c:v>114.98873333136241</c:v>
                </c:pt>
                <c:pt idx="6747">
                  <c:v>115.00648333231608</c:v>
                </c:pt>
                <c:pt idx="6748">
                  <c:v>115.0233333269755</c:v>
                </c:pt>
                <c:pt idx="6749">
                  <c:v>115.04110000133514</c:v>
                </c:pt>
                <c:pt idx="6750">
                  <c:v>115.05796666145325</c:v>
                </c:pt>
                <c:pt idx="6751">
                  <c:v>115.07483332951864</c:v>
                </c:pt>
                <c:pt idx="6752">
                  <c:v>115.09168333212534</c:v>
                </c:pt>
                <c:pt idx="6753">
                  <c:v>115.10899999936422</c:v>
                </c:pt>
                <c:pt idx="6754">
                  <c:v>115.12584999402364</c:v>
                </c:pt>
                <c:pt idx="6755">
                  <c:v>115.14269999663036</c:v>
                </c:pt>
                <c:pt idx="6756">
                  <c:v>115.15954999923706</c:v>
                </c:pt>
                <c:pt idx="6757">
                  <c:v>115.17689999739329</c:v>
                </c:pt>
                <c:pt idx="6758">
                  <c:v>115.19376666545868</c:v>
                </c:pt>
                <c:pt idx="6759">
                  <c:v>115.21061666806538</c:v>
                </c:pt>
                <c:pt idx="6760">
                  <c:v>115.22746666272481</c:v>
                </c:pt>
                <c:pt idx="6761">
                  <c:v>115.2443333307902</c:v>
                </c:pt>
                <c:pt idx="6762">
                  <c:v>115.26205000082652</c:v>
                </c:pt>
                <c:pt idx="6763">
                  <c:v>115.27889999548594</c:v>
                </c:pt>
                <c:pt idx="6764">
                  <c:v>115.29584999879201</c:v>
                </c:pt>
                <c:pt idx="6765">
                  <c:v>115.31270000139872</c:v>
                </c:pt>
                <c:pt idx="6766">
                  <c:v>115.32988332907358</c:v>
                </c:pt>
                <c:pt idx="6767">
                  <c:v>115.34674999713897</c:v>
                </c:pt>
                <c:pt idx="6768">
                  <c:v>115.3643166621526</c:v>
                </c:pt>
                <c:pt idx="6769">
                  <c:v>115.38118333021799</c:v>
                </c:pt>
                <c:pt idx="6770">
                  <c:v>115.39803333282471</c:v>
                </c:pt>
                <c:pt idx="6771">
                  <c:v>115.4149000008901</c:v>
                </c:pt>
                <c:pt idx="6772">
                  <c:v>115.43184999624889</c:v>
                </c:pt>
                <c:pt idx="6773">
                  <c:v>115.44869999885559</c:v>
                </c:pt>
                <c:pt idx="6774">
                  <c:v>115.46594999631246</c:v>
                </c:pt>
                <c:pt idx="6775">
                  <c:v>115.48279999891916</c:v>
                </c:pt>
                <c:pt idx="6776">
                  <c:v>115.49964999357859</c:v>
                </c:pt>
                <c:pt idx="6777">
                  <c:v>115.51651666164398</c:v>
                </c:pt>
                <c:pt idx="6778">
                  <c:v>115.53373332818349</c:v>
                </c:pt>
                <c:pt idx="6779">
                  <c:v>115.5505833307902</c:v>
                </c:pt>
                <c:pt idx="6780">
                  <c:v>115.56796666781108</c:v>
                </c:pt>
                <c:pt idx="6781">
                  <c:v>115.58483332792918</c:v>
                </c:pt>
                <c:pt idx="6782">
                  <c:v>115.60168333053589</c:v>
                </c:pt>
                <c:pt idx="6783">
                  <c:v>115.61853333314259</c:v>
                </c:pt>
                <c:pt idx="6784">
                  <c:v>115.63538332780202</c:v>
                </c:pt>
                <c:pt idx="6785">
                  <c:v>115.65231666564941</c:v>
                </c:pt>
                <c:pt idx="6786">
                  <c:v>115.66914999485016</c:v>
                </c:pt>
                <c:pt idx="6787">
                  <c:v>115.68599999745688</c:v>
                </c:pt>
                <c:pt idx="6788">
                  <c:v>115.70374999841054</c:v>
                </c:pt>
                <c:pt idx="6789">
                  <c:v>115.72061666647593</c:v>
                </c:pt>
                <c:pt idx="6790">
                  <c:v>115.7382999976476</c:v>
                </c:pt>
                <c:pt idx="6791">
                  <c:v>115.75515000025432</c:v>
                </c:pt>
                <c:pt idx="6792">
                  <c:v>115.77256666024526</c:v>
                </c:pt>
                <c:pt idx="6793">
                  <c:v>115.78941666285196</c:v>
                </c:pt>
                <c:pt idx="6794">
                  <c:v>115.80628333091735</c:v>
                </c:pt>
                <c:pt idx="6795">
                  <c:v>115.82313333352407</c:v>
                </c:pt>
                <c:pt idx="6796">
                  <c:v>115.83999999364217</c:v>
                </c:pt>
                <c:pt idx="6797">
                  <c:v>115.85774999459585</c:v>
                </c:pt>
                <c:pt idx="6798">
                  <c:v>115.87463332811991</c:v>
                </c:pt>
                <c:pt idx="6799">
                  <c:v>115.89159999688466</c:v>
                </c:pt>
                <c:pt idx="6800">
                  <c:v>115.90844999949137</c:v>
                </c:pt>
                <c:pt idx="6801">
                  <c:v>115.92529999415079</c:v>
                </c:pt>
                <c:pt idx="6802">
                  <c:v>115.94214999675751</c:v>
                </c:pt>
                <c:pt idx="6803">
                  <c:v>115.9590833346049</c:v>
                </c:pt>
                <c:pt idx="6804">
                  <c:v>115.97596666018168</c:v>
                </c:pt>
                <c:pt idx="6805">
                  <c:v>115.99323333104452</c:v>
                </c:pt>
                <c:pt idx="6806">
                  <c:v>116.01008333365122</c:v>
                </c:pt>
                <c:pt idx="6807">
                  <c:v>116.02693332831065</c:v>
                </c:pt>
                <c:pt idx="6808">
                  <c:v>116.04379999637604</c:v>
                </c:pt>
                <c:pt idx="6809">
                  <c:v>116.06128333409627</c:v>
                </c:pt>
                <c:pt idx="6810">
                  <c:v>116.07814999421437</c:v>
                </c:pt>
                <c:pt idx="6811">
                  <c:v>116.09508333206176</c:v>
                </c:pt>
                <c:pt idx="6812">
                  <c:v>116.11193333466848</c:v>
                </c:pt>
                <c:pt idx="6813">
                  <c:v>116.12879999478658</c:v>
                </c:pt>
                <c:pt idx="6814">
                  <c:v>116.14621666272481</c:v>
                </c:pt>
                <c:pt idx="6815">
                  <c:v>116.1630833307902</c:v>
                </c:pt>
                <c:pt idx="6816">
                  <c:v>116.18009999593099</c:v>
                </c:pt>
                <c:pt idx="6817">
                  <c:v>116.1969499985377</c:v>
                </c:pt>
                <c:pt idx="6818">
                  <c:v>116.2140999952952</c:v>
                </c:pt>
                <c:pt idx="6819">
                  <c:v>116.23096666336059</c:v>
                </c:pt>
                <c:pt idx="6820">
                  <c:v>116.24851666291555</c:v>
                </c:pt>
                <c:pt idx="6821">
                  <c:v>116.26536666552225</c:v>
                </c:pt>
                <c:pt idx="6822">
                  <c:v>116.28311666647593</c:v>
                </c:pt>
                <c:pt idx="6823">
                  <c:v>116.29996666113536</c:v>
                </c:pt>
                <c:pt idx="6824">
                  <c:v>116.31761666138966</c:v>
                </c:pt>
                <c:pt idx="6825">
                  <c:v>116.33446666399638</c:v>
                </c:pt>
                <c:pt idx="6826">
                  <c:v>116.35173332691193</c:v>
                </c:pt>
                <c:pt idx="6827">
                  <c:v>116.36858332951864</c:v>
                </c:pt>
                <c:pt idx="6828">
                  <c:v>116.38629999955495</c:v>
                </c:pt>
                <c:pt idx="6829">
                  <c:v>116.40316666762034</c:v>
                </c:pt>
                <c:pt idx="6830">
                  <c:v>116.42009999752045</c:v>
                </c:pt>
                <c:pt idx="6831">
                  <c:v>116.43696666558584</c:v>
                </c:pt>
                <c:pt idx="6832">
                  <c:v>116.45456666151682</c:v>
                </c:pt>
                <c:pt idx="6833">
                  <c:v>116.47141666412354</c:v>
                </c:pt>
                <c:pt idx="6834">
                  <c:v>116.48904999891917</c:v>
                </c:pt>
                <c:pt idx="6835">
                  <c:v>116.50639999707541</c:v>
                </c:pt>
                <c:pt idx="6836">
                  <c:v>116.52359999815623</c:v>
                </c:pt>
                <c:pt idx="6837">
                  <c:v>116.54043332735698</c:v>
                </c:pt>
                <c:pt idx="6838">
                  <c:v>116.55734999974568</c:v>
                </c:pt>
                <c:pt idx="6839">
                  <c:v>116.57419999440511</c:v>
                </c:pt>
                <c:pt idx="6840">
                  <c:v>116.59104999701182</c:v>
                </c:pt>
                <c:pt idx="6841">
                  <c:v>116.60855000019073</c:v>
                </c:pt>
                <c:pt idx="6842">
                  <c:v>116.62541666030884</c:v>
                </c:pt>
                <c:pt idx="6843">
                  <c:v>116.64284999370575</c:v>
                </c:pt>
                <c:pt idx="6844">
                  <c:v>116.65969999631245</c:v>
                </c:pt>
                <c:pt idx="6845">
                  <c:v>116.67685000101726</c:v>
                </c:pt>
                <c:pt idx="6846">
                  <c:v>116.69368333021799</c:v>
                </c:pt>
                <c:pt idx="6847">
                  <c:v>116.71126666069031</c:v>
                </c:pt>
                <c:pt idx="6848">
                  <c:v>116.72811666329702</c:v>
                </c:pt>
                <c:pt idx="6849">
                  <c:v>116.74509999752044</c:v>
                </c:pt>
                <c:pt idx="6850">
                  <c:v>116.76195000012716</c:v>
                </c:pt>
                <c:pt idx="6851">
                  <c:v>116.77909999688467</c:v>
                </c:pt>
                <c:pt idx="6852">
                  <c:v>116.79594999949137</c:v>
                </c:pt>
                <c:pt idx="6853">
                  <c:v>116.81348333358764</c:v>
                </c:pt>
                <c:pt idx="6854">
                  <c:v>116.83031666278839</c:v>
                </c:pt>
                <c:pt idx="6855">
                  <c:v>116.8477499961853</c:v>
                </c:pt>
                <c:pt idx="6856">
                  <c:v>116.86459999879202</c:v>
                </c:pt>
                <c:pt idx="6857">
                  <c:v>116.8816166639328</c:v>
                </c:pt>
                <c:pt idx="6858">
                  <c:v>116.89845000108083</c:v>
                </c:pt>
                <c:pt idx="6859">
                  <c:v>116.91586666107177</c:v>
                </c:pt>
                <c:pt idx="6860">
                  <c:v>116.93271666367849</c:v>
                </c:pt>
                <c:pt idx="6861">
                  <c:v>116.95044999917349</c:v>
                </c:pt>
                <c:pt idx="6862">
                  <c:v>116.96729999383291</c:v>
                </c:pt>
                <c:pt idx="6863">
                  <c:v>116.98448332945506</c:v>
                </c:pt>
                <c:pt idx="6864">
                  <c:v>117.00133333206176</c:v>
                </c:pt>
                <c:pt idx="6865">
                  <c:v>117.01833333174388</c:v>
                </c:pt>
                <c:pt idx="6866">
                  <c:v>117.03519999980927</c:v>
                </c:pt>
                <c:pt idx="6867">
                  <c:v>117.05204999446869</c:v>
                </c:pt>
                <c:pt idx="6868">
                  <c:v>117.06963333288829</c:v>
                </c:pt>
                <c:pt idx="6869">
                  <c:v>117.08648332754771</c:v>
                </c:pt>
                <c:pt idx="6870">
                  <c:v>117.10413332780202</c:v>
                </c:pt>
                <c:pt idx="6871">
                  <c:v>117.12096666495005</c:v>
                </c:pt>
                <c:pt idx="6872">
                  <c:v>117.13815000057221</c:v>
                </c:pt>
                <c:pt idx="6873">
                  <c:v>117.15501666069031</c:v>
                </c:pt>
                <c:pt idx="6874">
                  <c:v>117.17248333295187</c:v>
                </c:pt>
                <c:pt idx="6875">
                  <c:v>117.18933332761129</c:v>
                </c:pt>
                <c:pt idx="6876">
                  <c:v>117.20633332729339</c:v>
                </c:pt>
                <c:pt idx="6877">
                  <c:v>117.22318332990011</c:v>
                </c:pt>
                <c:pt idx="6878">
                  <c:v>117.2400499979655</c:v>
                </c:pt>
                <c:pt idx="6879">
                  <c:v>117.25763332843781</c:v>
                </c:pt>
                <c:pt idx="6880">
                  <c:v>117.27448333104452</c:v>
                </c:pt>
                <c:pt idx="6881">
                  <c:v>117.29133333365122</c:v>
                </c:pt>
                <c:pt idx="6882">
                  <c:v>117.30818332831065</c:v>
                </c:pt>
                <c:pt idx="6883">
                  <c:v>117.32589999834697</c:v>
                </c:pt>
                <c:pt idx="6884">
                  <c:v>117.34301666418712</c:v>
                </c:pt>
                <c:pt idx="6885">
                  <c:v>117.36076666514079</c:v>
                </c:pt>
                <c:pt idx="6886">
                  <c:v>117.37764999866485</c:v>
                </c:pt>
                <c:pt idx="6887">
                  <c:v>117.39508333206177</c:v>
                </c:pt>
                <c:pt idx="6888">
                  <c:v>117.41191666126251</c:v>
                </c:pt>
                <c:pt idx="6889">
                  <c:v>117.42948333422343</c:v>
                </c:pt>
                <c:pt idx="6890">
                  <c:v>117.44633332888286</c:v>
                </c:pt>
                <c:pt idx="6891">
                  <c:v>117.46318333148956</c:v>
                </c:pt>
                <c:pt idx="6892">
                  <c:v>117.48003333409628</c:v>
                </c:pt>
                <c:pt idx="6893">
                  <c:v>117.49780000050863</c:v>
                </c:pt>
                <c:pt idx="6894">
                  <c:v>117.51464999516806</c:v>
                </c:pt>
                <c:pt idx="6895">
                  <c:v>117.53229999542236</c:v>
                </c:pt>
                <c:pt idx="6896">
                  <c:v>117.54914999802908</c:v>
                </c:pt>
                <c:pt idx="6897">
                  <c:v>117.56659999688466</c:v>
                </c:pt>
                <c:pt idx="6898">
                  <c:v>117.58344999949138</c:v>
                </c:pt>
                <c:pt idx="6899">
                  <c:v>117.60109999974568</c:v>
                </c:pt>
                <c:pt idx="6900">
                  <c:v>117.61796666781107</c:v>
                </c:pt>
                <c:pt idx="6901">
                  <c:v>117.63483332792917</c:v>
                </c:pt>
                <c:pt idx="6902">
                  <c:v>117.65168333053589</c:v>
                </c:pt>
                <c:pt idx="6903">
                  <c:v>117.6691166639328</c:v>
                </c:pt>
                <c:pt idx="6904">
                  <c:v>117.68596666653951</c:v>
                </c:pt>
                <c:pt idx="6905">
                  <c:v>117.70338333447775</c:v>
                </c:pt>
                <c:pt idx="6906">
                  <c:v>117.72023332913717</c:v>
                </c:pt>
                <c:pt idx="6907">
                  <c:v>117.73739999930064</c:v>
                </c:pt>
                <c:pt idx="6908">
                  <c:v>117.75424999396006</c:v>
                </c:pt>
                <c:pt idx="6909">
                  <c:v>117.77193333307902</c:v>
                </c:pt>
                <c:pt idx="6910">
                  <c:v>117.78878332773844</c:v>
                </c:pt>
                <c:pt idx="6911">
                  <c:v>117.80563333034516</c:v>
                </c:pt>
                <c:pt idx="6912">
                  <c:v>117.82248333295186</c:v>
                </c:pt>
                <c:pt idx="6913">
                  <c:v>117.84023333390554</c:v>
                </c:pt>
                <c:pt idx="6914">
                  <c:v>117.85708332856497</c:v>
                </c:pt>
                <c:pt idx="6915">
                  <c:v>117.87406666278839</c:v>
                </c:pt>
                <c:pt idx="6916">
                  <c:v>117.8909166653951</c:v>
                </c:pt>
                <c:pt idx="6917">
                  <c:v>117.90778333346049</c:v>
                </c:pt>
                <c:pt idx="6918">
                  <c:v>117.92549999554952</c:v>
                </c:pt>
                <c:pt idx="6919">
                  <c:v>117.94234999815623</c:v>
                </c:pt>
                <c:pt idx="6920">
                  <c:v>117.9600333293279</c:v>
                </c:pt>
                <c:pt idx="6921">
                  <c:v>117.97689999739329</c:v>
                </c:pt>
                <c:pt idx="6922">
                  <c:v>117.99446666240692</c:v>
                </c:pt>
                <c:pt idx="6923">
                  <c:v>118.01133333047231</c:v>
                </c:pt>
                <c:pt idx="6924">
                  <c:v>118.02889999548594</c:v>
                </c:pt>
                <c:pt idx="6925">
                  <c:v>118.04574999809265</c:v>
                </c:pt>
                <c:pt idx="6926">
                  <c:v>118.06341666380564</c:v>
                </c:pt>
                <c:pt idx="6927">
                  <c:v>118.08026666641236</c:v>
                </c:pt>
                <c:pt idx="6928">
                  <c:v>118.09711666107178</c:v>
                </c:pt>
                <c:pt idx="6929">
                  <c:v>118.11396666367848</c:v>
                </c:pt>
                <c:pt idx="6930">
                  <c:v>118.13119999567668</c:v>
                </c:pt>
                <c:pt idx="6931">
                  <c:v>118.14804999828338</c:v>
                </c:pt>
                <c:pt idx="6932">
                  <c:v>118.16574999491374</c:v>
                </c:pt>
                <c:pt idx="6933">
                  <c:v>118.18259999752044</c:v>
                </c:pt>
                <c:pt idx="6934">
                  <c:v>118.20034999847412</c:v>
                </c:pt>
                <c:pt idx="6935">
                  <c:v>118.21720000108083</c:v>
                </c:pt>
                <c:pt idx="6936">
                  <c:v>118.23410000006358</c:v>
                </c:pt>
                <c:pt idx="6937">
                  <c:v>118.250949994723</c:v>
                </c:pt>
                <c:pt idx="6938">
                  <c:v>118.26781666278839</c:v>
                </c:pt>
                <c:pt idx="6939">
                  <c:v>118.28541666666666</c:v>
                </c:pt>
                <c:pt idx="6940">
                  <c:v>118.30226666132609</c:v>
                </c:pt>
                <c:pt idx="6941">
                  <c:v>118.3191166639328</c:v>
                </c:pt>
                <c:pt idx="6942">
                  <c:v>118.33598333199819</c:v>
                </c:pt>
                <c:pt idx="6943">
                  <c:v>118.35336666107177</c:v>
                </c:pt>
                <c:pt idx="6944">
                  <c:v>118.37021666367849</c:v>
                </c:pt>
                <c:pt idx="6945">
                  <c:v>118.38774999777476</c:v>
                </c:pt>
                <c:pt idx="6946">
                  <c:v>118.40460000038146</c:v>
                </c:pt>
                <c:pt idx="6947">
                  <c:v>118.42229999701182</c:v>
                </c:pt>
                <c:pt idx="6948">
                  <c:v>118.43914999961854</c:v>
                </c:pt>
                <c:pt idx="6949">
                  <c:v>118.45681666533152</c:v>
                </c:pt>
                <c:pt idx="6950">
                  <c:v>118.47366666793823</c:v>
                </c:pt>
                <c:pt idx="6951">
                  <c:v>118.49078333377838</c:v>
                </c:pt>
                <c:pt idx="6952">
                  <c:v>118.50763332843781</c:v>
                </c:pt>
                <c:pt idx="6953">
                  <c:v>118.52459999720256</c:v>
                </c:pt>
                <c:pt idx="6954">
                  <c:v>118.54144999980926</c:v>
                </c:pt>
                <c:pt idx="6955">
                  <c:v>118.55831666787465</c:v>
                </c:pt>
                <c:pt idx="6956">
                  <c:v>118.57516666253407</c:v>
                </c:pt>
                <c:pt idx="6957">
                  <c:v>118.59248332977295</c:v>
                </c:pt>
                <c:pt idx="6958">
                  <c:v>118.60933333237966</c:v>
                </c:pt>
                <c:pt idx="6959">
                  <c:v>118.62618332703909</c:v>
                </c:pt>
                <c:pt idx="6960">
                  <c:v>118.64303332964579</c:v>
                </c:pt>
                <c:pt idx="6961">
                  <c:v>118.66049999396006</c:v>
                </c:pt>
                <c:pt idx="6962">
                  <c:v>118.67734999656678</c:v>
                </c:pt>
                <c:pt idx="6963">
                  <c:v>118.69431666533153</c:v>
                </c:pt>
                <c:pt idx="6964">
                  <c:v>118.71118333339692</c:v>
                </c:pt>
                <c:pt idx="6965">
                  <c:v>118.72874999841055</c:v>
                </c:pt>
                <c:pt idx="6966">
                  <c:v>118.74560000101725</c:v>
                </c:pt>
                <c:pt idx="6967">
                  <c:v>118.76244999567668</c:v>
                </c:pt>
                <c:pt idx="6968">
                  <c:v>118.77929999828339</c:v>
                </c:pt>
                <c:pt idx="6969">
                  <c:v>118.79660000006358</c:v>
                </c:pt>
                <c:pt idx="6970">
                  <c:v>118.81346666018167</c:v>
                </c:pt>
                <c:pt idx="6971">
                  <c:v>118.83031666278839</c:v>
                </c:pt>
                <c:pt idx="6972">
                  <c:v>118.84716666539511</c:v>
                </c:pt>
                <c:pt idx="6973">
                  <c:v>118.86406666437784</c:v>
                </c:pt>
                <c:pt idx="6974">
                  <c:v>118.88098332881927</c:v>
                </c:pt>
                <c:pt idx="6975">
                  <c:v>118.89784999688466</c:v>
                </c:pt>
                <c:pt idx="6976">
                  <c:v>118.91484999656677</c:v>
                </c:pt>
                <c:pt idx="6977">
                  <c:v>118.93169999917349</c:v>
                </c:pt>
                <c:pt idx="6978">
                  <c:v>118.94854999383291</c:v>
                </c:pt>
                <c:pt idx="6979">
                  <c:v>118.96616666316986</c:v>
                </c:pt>
                <c:pt idx="6980">
                  <c:v>118.98301666577657</c:v>
                </c:pt>
                <c:pt idx="6981">
                  <c:v>119.00043333371481</c:v>
                </c:pt>
                <c:pt idx="6982">
                  <c:v>119.01728332837423</c:v>
                </c:pt>
                <c:pt idx="6983">
                  <c:v>119.03413333098094</c:v>
                </c:pt>
                <c:pt idx="6984">
                  <c:v>119.05099999904633</c:v>
                </c:pt>
                <c:pt idx="6985">
                  <c:v>119.0684666633606</c:v>
                </c:pt>
                <c:pt idx="6986">
                  <c:v>119.08533333142599</c:v>
                </c:pt>
                <c:pt idx="6987">
                  <c:v>119.10253333250681</c:v>
                </c:pt>
                <c:pt idx="6988">
                  <c:v>119.1194000005722</c:v>
                </c:pt>
                <c:pt idx="6989">
                  <c:v>119.13634999593098</c:v>
                </c:pt>
                <c:pt idx="6990">
                  <c:v>119.1531999985377</c:v>
                </c:pt>
                <c:pt idx="6991">
                  <c:v>119.17048332691192</c:v>
                </c:pt>
                <c:pt idx="6992">
                  <c:v>119.18733332951864</c:v>
                </c:pt>
                <c:pt idx="6993">
                  <c:v>119.20418333212534</c:v>
                </c:pt>
                <c:pt idx="6994">
                  <c:v>119.22105000019073</c:v>
                </c:pt>
                <c:pt idx="6995">
                  <c:v>119.23846666018169</c:v>
                </c:pt>
                <c:pt idx="6996">
                  <c:v>119.25531666278839</c:v>
                </c:pt>
                <c:pt idx="6997">
                  <c:v>119.27264999548593</c:v>
                </c:pt>
                <c:pt idx="6998">
                  <c:v>119.28949999809265</c:v>
                </c:pt>
                <c:pt idx="6999">
                  <c:v>119.30636666615804</c:v>
                </c:pt>
                <c:pt idx="7000">
                  <c:v>119.32321666081747</c:v>
                </c:pt>
                <c:pt idx="7001">
                  <c:v>119.34094999631246</c:v>
                </c:pt>
                <c:pt idx="7002">
                  <c:v>119.35779999891916</c:v>
                </c:pt>
                <c:pt idx="7003">
                  <c:v>119.37516666253408</c:v>
                </c:pt>
                <c:pt idx="7004">
                  <c:v>119.39201666514079</c:v>
                </c:pt>
                <c:pt idx="7005">
                  <c:v>119.4088666677475</c:v>
                </c:pt>
                <c:pt idx="7006">
                  <c:v>119.42571666240693</c:v>
                </c:pt>
                <c:pt idx="7007">
                  <c:v>119.44258333047232</c:v>
                </c:pt>
                <c:pt idx="7008">
                  <c:v>119.46033333142599</c:v>
                </c:pt>
                <c:pt idx="7009">
                  <c:v>119.47718333403269</c:v>
                </c:pt>
                <c:pt idx="7010">
                  <c:v>119.4941166639328</c:v>
                </c:pt>
                <c:pt idx="7011">
                  <c:v>119.51096666653952</c:v>
                </c:pt>
                <c:pt idx="7012">
                  <c:v>119.52839999993643</c:v>
                </c:pt>
                <c:pt idx="7013">
                  <c:v>119.54526666800182</c:v>
                </c:pt>
                <c:pt idx="7014">
                  <c:v>119.56246666113536</c:v>
                </c:pt>
                <c:pt idx="7015">
                  <c:v>119.57931666374206</c:v>
                </c:pt>
                <c:pt idx="7016">
                  <c:v>119.59633332888285</c:v>
                </c:pt>
                <c:pt idx="7017">
                  <c:v>119.61318333148957</c:v>
                </c:pt>
                <c:pt idx="7018">
                  <c:v>119.63003333409627</c:v>
                </c:pt>
                <c:pt idx="7019">
                  <c:v>119.64688332875569</c:v>
                </c:pt>
                <c:pt idx="7020">
                  <c:v>119.66413333415986</c:v>
                </c:pt>
                <c:pt idx="7021">
                  <c:v>119.68099999427795</c:v>
                </c:pt>
                <c:pt idx="7022">
                  <c:v>119.69861666361491</c:v>
                </c:pt>
                <c:pt idx="7023">
                  <c:v>119.71546666622162</c:v>
                </c:pt>
                <c:pt idx="7024">
                  <c:v>119.73291666507721</c:v>
                </c:pt>
                <c:pt idx="7025">
                  <c:v>119.74974999427795</c:v>
                </c:pt>
                <c:pt idx="7026">
                  <c:v>119.76659999688466</c:v>
                </c:pt>
                <c:pt idx="7027">
                  <c:v>119.78344999949137</c:v>
                </c:pt>
                <c:pt idx="7028">
                  <c:v>119.80031666755676</c:v>
                </c:pt>
                <c:pt idx="7029">
                  <c:v>119.81733333269754</c:v>
                </c:pt>
                <c:pt idx="7030">
                  <c:v>119.83418332735697</c:v>
                </c:pt>
                <c:pt idx="7031">
                  <c:v>119.85103332996368</c:v>
                </c:pt>
                <c:pt idx="7032">
                  <c:v>119.8682499965032</c:v>
                </c:pt>
                <c:pt idx="7033">
                  <c:v>119.8850999991099</c:v>
                </c:pt>
                <c:pt idx="7034">
                  <c:v>119.90283333460489</c:v>
                </c:pt>
                <c:pt idx="7035">
                  <c:v>119.91974999904633</c:v>
                </c:pt>
                <c:pt idx="7036">
                  <c:v>119.93659999370576</c:v>
                </c:pt>
                <c:pt idx="7037">
                  <c:v>119.95346666177115</c:v>
                </c:pt>
                <c:pt idx="7038">
                  <c:v>119.97088332970937</c:v>
                </c:pt>
                <c:pt idx="7039">
                  <c:v>119.98773333231608</c:v>
                </c:pt>
                <c:pt idx="7040">
                  <c:v>120.00544999440511</c:v>
                </c:pt>
                <c:pt idx="7041">
                  <c:v>120.02229999701181</c:v>
                </c:pt>
                <c:pt idx="7042">
                  <c:v>120.04006666342417</c:v>
                </c:pt>
                <c:pt idx="7043">
                  <c:v>120.05691666603089</c:v>
                </c:pt>
                <c:pt idx="7044">
                  <c:v>120.07424999872843</c:v>
                </c:pt>
                <c:pt idx="7045">
                  <c:v>120.09110000133515</c:v>
                </c:pt>
                <c:pt idx="7046">
                  <c:v>120.10794999599457</c:v>
                </c:pt>
                <c:pt idx="7047">
                  <c:v>120.12479999860128</c:v>
                </c:pt>
                <c:pt idx="7048">
                  <c:v>120.14208332697551</c:v>
                </c:pt>
                <c:pt idx="7049">
                  <c:v>120.15893332958221</c:v>
                </c:pt>
                <c:pt idx="7050">
                  <c:v>120.17578333218893</c:v>
                </c:pt>
                <c:pt idx="7051">
                  <c:v>120.19263332684835</c:v>
                </c:pt>
                <c:pt idx="7052">
                  <c:v>120.21021666526795</c:v>
                </c:pt>
                <c:pt idx="7053">
                  <c:v>120.22706666787465</c:v>
                </c:pt>
                <c:pt idx="7054">
                  <c:v>120.24393332799276</c:v>
                </c:pt>
                <c:pt idx="7055">
                  <c:v>120.26078333059947</c:v>
                </c:pt>
                <c:pt idx="7056">
                  <c:v>120.27848332722982</c:v>
                </c:pt>
                <c:pt idx="7057">
                  <c:v>120.29531666437785</c:v>
                </c:pt>
                <c:pt idx="7058">
                  <c:v>120.31309999624888</c:v>
                </c:pt>
                <c:pt idx="7059">
                  <c:v>120.3299499988556</c:v>
                </c:pt>
                <c:pt idx="7060">
                  <c:v>120.34733332792918</c:v>
                </c:pt>
                <c:pt idx="7061">
                  <c:v>120.36418333053589</c:v>
                </c:pt>
                <c:pt idx="7062">
                  <c:v>120.38149999777475</c:v>
                </c:pt>
                <c:pt idx="7063">
                  <c:v>120.39835000038147</c:v>
                </c:pt>
                <c:pt idx="7064">
                  <c:v>120.4153333346049</c:v>
                </c:pt>
                <c:pt idx="7065">
                  <c:v>120.43219999472301</c:v>
                </c:pt>
                <c:pt idx="7066">
                  <c:v>120.44908332824707</c:v>
                </c:pt>
                <c:pt idx="7067">
                  <c:v>120.46594999631246</c:v>
                </c:pt>
                <c:pt idx="7068">
                  <c:v>120.48314999739328</c:v>
                </c:pt>
                <c:pt idx="7069">
                  <c:v>120.5</c:v>
                </c:pt>
                <c:pt idx="7070">
                  <c:v>120.51758333047231</c:v>
                </c:pt>
                <c:pt idx="7071">
                  <c:v>120.5344499985377</c:v>
                </c:pt>
                <c:pt idx="7072">
                  <c:v>120.55201666355133</c:v>
                </c:pt>
                <c:pt idx="7073">
                  <c:v>120.56886666615804</c:v>
                </c:pt>
                <c:pt idx="7074">
                  <c:v>120.58581666151683</c:v>
                </c:pt>
                <c:pt idx="7075">
                  <c:v>120.60266666412353</c:v>
                </c:pt>
                <c:pt idx="7076">
                  <c:v>120.61950000127156</c:v>
                </c:pt>
                <c:pt idx="7077">
                  <c:v>120.63636666138967</c:v>
                </c:pt>
                <c:pt idx="7078">
                  <c:v>120.65321666399637</c:v>
                </c:pt>
                <c:pt idx="7079">
                  <c:v>120.67006666660309</c:v>
                </c:pt>
                <c:pt idx="7080">
                  <c:v>120.6875833272934</c:v>
                </c:pt>
                <c:pt idx="7081">
                  <c:v>120.70443332990011</c:v>
                </c:pt>
                <c:pt idx="7082">
                  <c:v>120.72128333250681</c:v>
                </c:pt>
                <c:pt idx="7083">
                  <c:v>120.73813332716624</c:v>
                </c:pt>
                <c:pt idx="7084">
                  <c:v>120.75506666501363</c:v>
                </c:pt>
                <c:pt idx="7085">
                  <c:v>120.77191666762035</c:v>
                </c:pt>
                <c:pt idx="7086">
                  <c:v>120.78876666227977</c:v>
                </c:pt>
                <c:pt idx="7087">
                  <c:v>120.80651666323344</c:v>
                </c:pt>
                <c:pt idx="7088">
                  <c:v>120.82338333129883</c:v>
                </c:pt>
                <c:pt idx="7089">
                  <c:v>120.84059999783834</c:v>
                </c:pt>
                <c:pt idx="7090">
                  <c:v>120.85745000044504</c:v>
                </c:pt>
                <c:pt idx="7091">
                  <c:v>120.8750833272934</c:v>
                </c:pt>
                <c:pt idx="7092">
                  <c:v>120.89193332990011</c:v>
                </c:pt>
                <c:pt idx="7093">
                  <c:v>120.90876666704814</c:v>
                </c:pt>
                <c:pt idx="7094">
                  <c:v>120.92563332716624</c:v>
                </c:pt>
                <c:pt idx="7095">
                  <c:v>120.94259999593099</c:v>
                </c:pt>
                <c:pt idx="7096">
                  <c:v>120.95946666399638</c:v>
                </c:pt>
                <c:pt idx="7097">
                  <c:v>120.97689999739329</c:v>
                </c:pt>
                <c:pt idx="7098">
                  <c:v>120.99375000000001</c:v>
                </c:pt>
                <c:pt idx="7099">
                  <c:v>121.01159999370574</c:v>
                </c:pt>
                <c:pt idx="7100">
                  <c:v>121.02844999631246</c:v>
                </c:pt>
                <c:pt idx="7101">
                  <c:v>121.04569999376933</c:v>
                </c:pt>
                <c:pt idx="7102">
                  <c:v>121.06256666183472</c:v>
                </c:pt>
                <c:pt idx="7103">
                  <c:v>121.08026666641236</c:v>
                </c:pt>
                <c:pt idx="7104">
                  <c:v>121.09711666107178</c:v>
                </c:pt>
                <c:pt idx="7105">
                  <c:v>121.11451666355133</c:v>
                </c:pt>
                <c:pt idx="7106">
                  <c:v>121.13136666615804</c:v>
                </c:pt>
                <c:pt idx="7107">
                  <c:v>121.14821666081747</c:v>
                </c:pt>
                <c:pt idx="7108">
                  <c:v>121.16508332888286</c:v>
                </c:pt>
                <c:pt idx="7109">
                  <c:v>121.18274999459585</c:v>
                </c:pt>
                <c:pt idx="7110">
                  <c:v>121.19958333174388</c:v>
                </c:pt>
                <c:pt idx="7111">
                  <c:v>121.21643333435058</c:v>
                </c:pt>
                <c:pt idx="7112">
                  <c:v>121.23328332901001</c:v>
                </c:pt>
                <c:pt idx="7113">
                  <c:v>121.25013333161672</c:v>
                </c:pt>
                <c:pt idx="7114">
                  <c:v>121.26713333129882</c:v>
                </c:pt>
                <c:pt idx="7115">
                  <c:v>121.28399999936421</c:v>
                </c:pt>
                <c:pt idx="7116">
                  <c:v>121.30084999402364</c:v>
                </c:pt>
                <c:pt idx="7117">
                  <c:v>121.31796666781108</c:v>
                </c:pt>
                <c:pt idx="7118">
                  <c:v>121.33498333295186</c:v>
                </c:pt>
                <c:pt idx="7119">
                  <c:v>121.35183332761129</c:v>
                </c:pt>
                <c:pt idx="7120">
                  <c:v>121.36868333021799</c:v>
                </c:pt>
                <c:pt idx="7121">
                  <c:v>121.38553333282471</c:v>
                </c:pt>
                <c:pt idx="7122">
                  <c:v>121.40324999491374</c:v>
                </c:pt>
                <c:pt idx="7123">
                  <c:v>121.42011666297913</c:v>
                </c:pt>
                <c:pt idx="7124">
                  <c:v>121.43709999720255</c:v>
                </c:pt>
                <c:pt idx="7125">
                  <c:v>121.45394999980927</c:v>
                </c:pt>
                <c:pt idx="7126">
                  <c:v>121.47079999446869</c:v>
                </c:pt>
                <c:pt idx="7127">
                  <c:v>121.48816666603088</c:v>
                </c:pt>
                <c:pt idx="7128">
                  <c:v>121.5050166606903</c:v>
                </c:pt>
                <c:pt idx="7129">
                  <c:v>121.52184999783834</c:v>
                </c:pt>
                <c:pt idx="7130">
                  <c:v>121.53870000044505</c:v>
                </c:pt>
                <c:pt idx="7131">
                  <c:v>121.55599999427795</c:v>
                </c:pt>
                <c:pt idx="7132">
                  <c:v>121.57284999688467</c:v>
                </c:pt>
                <c:pt idx="7133">
                  <c:v>121.58969999949137</c:v>
                </c:pt>
                <c:pt idx="7134">
                  <c:v>121.6065499941508</c:v>
                </c:pt>
                <c:pt idx="7135">
                  <c:v>121.62361666361491</c:v>
                </c:pt>
                <c:pt idx="7136">
                  <c:v>121.6404833316803</c:v>
                </c:pt>
                <c:pt idx="7137">
                  <c:v>121.657333334287</c:v>
                </c:pt>
                <c:pt idx="7138">
                  <c:v>121.67418332894643</c:v>
                </c:pt>
                <c:pt idx="7139">
                  <c:v>121.6910666624705</c:v>
                </c:pt>
                <c:pt idx="7140">
                  <c:v>121.70823333263397</c:v>
                </c:pt>
                <c:pt idx="7141">
                  <c:v>121.72508332729339</c:v>
                </c:pt>
                <c:pt idx="7142">
                  <c:v>121.74210000038147</c:v>
                </c:pt>
                <c:pt idx="7143">
                  <c:v>121.75894999504089</c:v>
                </c:pt>
                <c:pt idx="7144">
                  <c:v>121.77579999764761</c:v>
                </c:pt>
                <c:pt idx="7145">
                  <c:v>121.79313333034516</c:v>
                </c:pt>
                <c:pt idx="7146">
                  <c:v>121.80998333295186</c:v>
                </c:pt>
                <c:pt idx="7147">
                  <c:v>121.82683332761128</c:v>
                </c:pt>
                <c:pt idx="7148">
                  <c:v>121.843683330218</c:v>
                </c:pt>
                <c:pt idx="7149">
                  <c:v>121.86131666501363</c:v>
                </c:pt>
                <c:pt idx="7150">
                  <c:v>121.87816666762033</c:v>
                </c:pt>
                <c:pt idx="7151">
                  <c:v>121.89531666437784</c:v>
                </c:pt>
                <c:pt idx="7152">
                  <c:v>121.91223332881927</c:v>
                </c:pt>
                <c:pt idx="7153">
                  <c:v>121.92983333269756</c:v>
                </c:pt>
                <c:pt idx="7154">
                  <c:v>121.94668332735698</c:v>
                </c:pt>
                <c:pt idx="7155">
                  <c:v>121.96358333428701</c:v>
                </c:pt>
                <c:pt idx="7156">
                  <c:v>121.98043332894643</c:v>
                </c:pt>
                <c:pt idx="7157">
                  <c:v>121.99729999701182</c:v>
                </c:pt>
                <c:pt idx="7158">
                  <c:v>122.01498332818349</c:v>
                </c:pt>
                <c:pt idx="7159">
                  <c:v>122.03183333079021</c:v>
                </c:pt>
                <c:pt idx="7160">
                  <c:v>122.04888332684835</c:v>
                </c:pt>
                <c:pt idx="7161">
                  <c:v>122.06573332945506</c:v>
                </c:pt>
                <c:pt idx="7162">
                  <c:v>122.08256666660309</c:v>
                </c:pt>
                <c:pt idx="7163">
                  <c:v>122.0997833331426</c:v>
                </c:pt>
                <c:pt idx="7164">
                  <c:v>122.11661666234335</c:v>
                </c:pt>
                <c:pt idx="7165">
                  <c:v>122.13426666259765</c:v>
                </c:pt>
                <c:pt idx="7166">
                  <c:v>122.15111666520437</c:v>
                </c:pt>
                <c:pt idx="7167">
                  <c:v>122.168683330218</c:v>
                </c:pt>
                <c:pt idx="7168">
                  <c:v>122.1855333328247</c:v>
                </c:pt>
                <c:pt idx="7169">
                  <c:v>122.20316666762034</c:v>
                </c:pt>
                <c:pt idx="7170">
                  <c:v>122.22001666227976</c:v>
                </c:pt>
                <c:pt idx="7171">
                  <c:v>122.23761666615805</c:v>
                </c:pt>
                <c:pt idx="7172">
                  <c:v>122.25446666081747</c:v>
                </c:pt>
                <c:pt idx="7173">
                  <c:v>122.27191666762035</c:v>
                </c:pt>
                <c:pt idx="7174">
                  <c:v>122.28880000114441</c:v>
                </c:pt>
                <c:pt idx="7175">
                  <c:v>122.30603333314259</c:v>
                </c:pt>
                <c:pt idx="7176">
                  <c:v>122.32288332780202</c:v>
                </c:pt>
                <c:pt idx="7177">
                  <c:v>122.34056666692098</c:v>
                </c:pt>
                <c:pt idx="7178">
                  <c:v>122.3574166615804</c:v>
                </c:pt>
                <c:pt idx="7179">
                  <c:v>122.37489999930064</c:v>
                </c:pt>
                <c:pt idx="7180">
                  <c:v>122.39208332697551</c:v>
                </c:pt>
                <c:pt idx="7181">
                  <c:v>122.40913333098094</c:v>
                </c:pt>
                <c:pt idx="7182">
                  <c:v>122.42598333358765</c:v>
                </c:pt>
                <c:pt idx="7183">
                  <c:v>122.44326666196187</c:v>
                </c:pt>
                <c:pt idx="7184">
                  <c:v>122.46011666456859</c:v>
                </c:pt>
                <c:pt idx="7185">
                  <c:v>122.47708333333334</c:v>
                </c:pt>
                <c:pt idx="7186">
                  <c:v>122.49393332799276</c:v>
                </c:pt>
                <c:pt idx="7187">
                  <c:v>122.51078333059947</c:v>
                </c:pt>
                <c:pt idx="7188">
                  <c:v>122.52824999491374</c:v>
                </c:pt>
                <c:pt idx="7189">
                  <c:v>122.54509999752045</c:v>
                </c:pt>
                <c:pt idx="7190">
                  <c:v>122.56208333174388</c:v>
                </c:pt>
                <c:pt idx="7191">
                  <c:v>122.57894999980927</c:v>
                </c:pt>
                <c:pt idx="7192">
                  <c:v>122.59664999643961</c:v>
                </c:pt>
                <c:pt idx="7193">
                  <c:v>122.613516664505</c:v>
                </c:pt>
                <c:pt idx="7194">
                  <c:v>122.6305999994278</c:v>
                </c:pt>
                <c:pt idx="7195">
                  <c:v>122.64744999408722</c:v>
                </c:pt>
                <c:pt idx="7196">
                  <c:v>122.66429999669393</c:v>
                </c:pt>
                <c:pt idx="7197">
                  <c:v>122.68114999930064</c:v>
                </c:pt>
                <c:pt idx="7198">
                  <c:v>122.69886666138967</c:v>
                </c:pt>
                <c:pt idx="7199">
                  <c:v>122.71621666749319</c:v>
                </c:pt>
                <c:pt idx="7200">
                  <c:v>122.73329999446869</c:v>
                </c:pt>
                <c:pt idx="7201">
                  <c:v>122.75013333161672</c:v>
                </c:pt>
                <c:pt idx="7202">
                  <c:v>122.76698333422343</c:v>
                </c:pt>
                <c:pt idx="7203">
                  <c:v>122.78383332888285</c:v>
                </c:pt>
                <c:pt idx="7204">
                  <c:v>122.8007999976476</c:v>
                </c:pt>
                <c:pt idx="7205">
                  <c:v>122.81765000025432</c:v>
                </c:pt>
                <c:pt idx="7206">
                  <c:v>122.8345999956131</c:v>
                </c:pt>
                <c:pt idx="7207">
                  <c:v>122.85198333263398</c:v>
                </c:pt>
                <c:pt idx="7208">
                  <c:v>122.8688999970754</c:v>
                </c:pt>
                <c:pt idx="7209">
                  <c:v>122.88576666514079</c:v>
                </c:pt>
                <c:pt idx="7210">
                  <c:v>122.90285000006358</c:v>
                </c:pt>
                <c:pt idx="7211">
                  <c:v>122.919699994723</c:v>
                </c:pt>
                <c:pt idx="7212">
                  <c:v>122.937366660436</c:v>
                </c:pt>
                <c:pt idx="7213">
                  <c:v>122.95419999758403</c:v>
                </c:pt>
                <c:pt idx="7214">
                  <c:v>122.97126666704814</c:v>
                </c:pt>
                <c:pt idx="7215">
                  <c:v>122.98811666170756</c:v>
                </c:pt>
                <c:pt idx="7216">
                  <c:v>123.00496666431427</c:v>
                </c:pt>
                <c:pt idx="7217">
                  <c:v>123.02181666692098</c:v>
                </c:pt>
                <c:pt idx="7218">
                  <c:v>123.03866666158041</c:v>
                </c:pt>
                <c:pt idx="7219">
                  <c:v>123.05556666056314</c:v>
                </c:pt>
                <c:pt idx="7220">
                  <c:v>123.07241666316986</c:v>
                </c:pt>
                <c:pt idx="7221">
                  <c:v>123.09001666704813</c:v>
                </c:pt>
                <c:pt idx="7222">
                  <c:v>123.10686666170756</c:v>
                </c:pt>
                <c:pt idx="7223">
                  <c:v>123.12371666431427</c:v>
                </c:pt>
                <c:pt idx="7224">
                  <c:v>123.14056666692098</c:v>
                </c:pt>
                <c:pt idx="7225">
                  <c:v>123.15758333206176</c:v>
                </c:pt>
                <c:pt idx="7226">
                  <c:v>123.17443333466848</c:v>
                </c:pt>
                <c:pt idx="7227">
                  <c:v>123.19191666444142</c:v>
                </c:pt>
                <c:pt idx="7228">
                  <c:v>123.20931666692098</c:v>
                </c:pt>
                <c:pt idx="7229">
                  <c:v>123.22616666158041</c:v>
                </c:pt>
                <c:pt idx="7230">
                  <c:v>123.24308333396911</c:v>
                </c:pt>
                <c:pt idx="7231">
                  <c:v>123.25993332862853</c:v>
                </c:pt>
                <c:pt idx="7232">
                  <c:v>123.27678333123525</c:v>
                </c:pt>
                <c:pt idx="7233">
                  <c:v>123.29421666463216</c:v>
                </c:pt>
                <c:pt idx="7234">
                  <c:v>123.31106666723888</c:v>
                </c:pt>
                <c:pt idx="7235">
                  <c:v>123.32808333237966</c:v>
                </c:pt>
                <c:pt idx="7236">
                  <c:v>123.34493332703909</c:v>
                </c:pt>
                <c:pt idx="7237">
                  <c:v>123.36183333396912</c:v>
                </c:pt>
                <c:pt idx="7238">
                  <c:v>123.37868332862854</c:v>
                </c:pt>
                <c:pt idx="7239">
                  <c:v>123.3961500008901</c:v>
                </c:pt>
                <c:pt idx="7240">
                  <c:v>123.4130166610082</c:v>
                </c:pt>
                <c:pt idx="7241">
                  <c:v>123.43008333047231</c:v>
                </c:pt>
                <c:pt idx="7242">
                  <c:v>123.4469499985377</c:v>
                </c:pt>
                <c:pt idx="7243">
                  <c:v>123.46380000114441</c:v>
                </c:pt>
                <c:pt idx="7244">
                  <c:v>123.48064999580383</c:v>
                </c:pt>
                <c:pt idx="7245">
                  <c:v>123.49758333365122</c:v>
                </c:pt>
                <c:pt idx="7246">
                  <c:v>123.51444999376933</c:v>
                </c:pt>
                <c:pt idx="7247">
                  <c:v>123.53190000057221</c:v>
                </c:pt>
                <c:pt idx="7248">
                  <c:v>123.54874999523163</c:v>
                </c:pt>
                <c:pt idx="7249">
                  <c:v>123.5660666624705</c:v>
                </c:pt>
                <c:pt idx="7250">
                  <c:v>123.58291666507721</c:v>
                </c:pt>
                <c:pt idx="7251">
                  <c:v>123.5997833331426</c:v>
                </c:pt>
                <c:pt idx="7252">
                  <c:v>123.61665000120799</c:v>
                </c:pt>
                <c:pt idx="7253">
                  <c:v>123.63406666119893</c:v>
                </c:pt>
                <c:pt idx="7254">
                  <c:v>123.65091666380565</c:v>
                </c:pt>
                <c:pt idx="7255">
                  <c:v>123.66820000012716</c:v>
                </c:pt>
                <c:pt idx="7256">
                  <c:v>123.68506666024525</c:v>
                </c:pt>
                <c:pt idx="7257">
                  <c:v>123.70191666285197</c:v>
                </c:pt>
                <c:pt idx="7258">
                  <c:v>123.71876666545867</c:v>
                </c:pt>
                <c:pt idx="7259">
                  <c:v>123.7362666606903</c:v>
                </c:pt>
                <c:pt idx="7260">
                  <c:v>123.75311666329702</c:v>
                </c:pt>
                <c:pt idx="7261">
                  <c:v>123.77051666577657</c:v>
                </c:pt>
                <c:pt idx="7262">
                  <c:v>123.78738333384196</c:v>
                </c:pt>
                <c:pt idx="7263">
                  <c:v>123.80470000108083</c:v>
                </c:pt>
                <c:pt idx="7264">
                  <c:v>123.82153333028158</c:v>
                </c:pt>
                <c:pt idx="7265">
                  <c:v>123.83923332691192</c:v>
                </c:pt>
                <c:pt idx="7266">
                  <c:v>123.85608332951864</c:v>
                </c:pt>
                <c:pt idx="7267">
                  <c:v>123.87319999535879</c:v>
                </c:pt>
                <c:pt idx="7268">
                  <c:v>123.89004999796549</c:v>
                </c:pt>
                <c:pt idx="7269">
                  <c:v>123.90764999389648</c:v>
                </c:pt>
                <c:pt idx="7270">
                  <c:v>123.9244999965032</c:v>
                </c:pt>
                <c:pt idx="7271">
                  <c:v>123.9417166630427</c:v>
                </c:pt>
                <c:pt idx="7272">
                  <c:v>123.95856666564941</c:v>
                </c:pt>
                <c:pt idx="7273">
                  <c:v>123.9755833307902</c:v>
                </c:pt>
                <c:pt idx="7274">
                  <c:v>123.99243333339692</c:v>
                </c:pt>
                <c:pt idx="7275">
                  <c:v>124.00928332805634</c:v>
                </c:pt>
                <c:pt idx="7276">
                  <c:v>124.02614999612173</c:v>
                </c:pt>
                <c:pt idx="7277">
                  <c:v>124.0430999994278</c:v>
                </c:pt>
                <c:pt idx="7278">
                  <c:v>124.05996666749319</c:v>
                </c:pt>
                <c:pt idx="7279">
                  <c:v>124.07763333320618</c:v>
                </c:pt>
                <c:pt idx="7280">
                  <c:v>124.0944833278656</c:v>
                </c:pt>
                <c:pt idx="7281">
                  <c:v>124.11193333466848</c:v>
                </c:pt>
                <c:pt idx="7282">
                  <c:v>124.1287833293279</c:v>
                </c:pt>
                <c:pt idx="7283">
                  <c:v>124.14634999434153</c:v>
                </c:pt>
                <c:pt idx="7284">
                  <c:v>124.16319999694824</c:v>
                </c:pt>
                <c:pt idx="7285">
                  <c:v>124.18043332894644</c:v>
                </c:pt>
                <c:pt idx="7286">
                  <c:v>124.19728333155314</c:v>
                </c:pt>
                <c:pt idx="7287">
                  <c:v>124.21413333415985</c:v>
                </c:pt>
                <c:pt idx="7288">
                  <c:v>124.23098332881928</c:v>
                </c:pt>
                <c:pt idx="7289">
                  <c:v>124.24839999675751</c:v>
                </c:pt>
                <c:pt idx="7290">
                  <c:v>124.2652666648229</c:v>
                </c:pt>
                <c:pt idx="7291">
                  <c:v>124.28298332691193</c:v>
                </c:pt>
                <c:pt idx="7292">
                  <c:v>124.29983332951863</c:v>
                </c:pt>
                <c:pt idx="7293">
                  <c:v>124.31681666374206</c:v>
                </c:pt>
                <c:pt idx="7294">
                  <c:v>124.33368333180745</c:v>
                </c:pt>
                <c:pt idx="7295">
                  <c:v>124.350949994723</c:v>
                </c:pt>
                <c:pt idx="7296">
                  <c:v>124.36779999732971</c:v>
                </c:pt>
                <c:pt idx="7297">
                  <c:v>124.38551666736603</c:v>
                </c:pt>
                <c:pt idx="7298">
                  <c:v>124.40236666202546</c:v>
                </c:pt>
                <c:pt idx="7299">
                  <c:v>124.41973333358764</c:v>
                </c:pt>
                <c:pt idx="7300">
                  <c:v>124.43658332824707</c:v>
                </c:pt>
                <c:pt idx="7301">
                  <c:v>124.45343333085378</c:v>
                </c:pt>
                <c:pt idx="7302">
                  <c:v>124.47029999891917</c:v>
                </c:pt>
                <c:pt idx="7303">
                  <c:v>124.4871499935786</c:v>
                </c:pt>
                <c:pt idx="7304">
                  <c:v>124.50408333142599</c:v>
                </c:pt>
                <c:pt idx="7305">
                  <c:v>124.52093333403269</c:v>
                </c:pt>
                <c:pt idx="7306">
                  <c:v>124.53849999904632</c:v>
                </c:pt>
                <c:pt idx="7307">
                  <c:v>124.55534999370575</c:v>
                </c:pt>
                <c:pt idx="7308">
                  <c:v>124.57223332722982</c:v>
                </c:pt>
                <c:pt idx="7309">
                  <c:v>124.58908332983653</c:v>
                </c:pt>
                <c:pt idx="7310">
                  <c:v>124.60594999790192</c:v>
                </c:pt>
                <c:pt idx="7311">
                  <c:v>124.62309999465943</c:v>
                </c:pt>
                <c:pt idx="7312">
                  <c:v>124.63994999726613</c:v>
                </c:pt>
                <c:pt idx="7313">
                  <c:v>124.65764999389648</c:v>
                </c:pt>
                <c:pt idx="7314">
                  <c:v>124.67455000082651</c:v>
                </c:pt>
                <c:pt idx="7315">
                  <c:v>124.69186666806539</c:v>
                </c:pt>
                <c:pt idx="7316">
                  <c:v>124.70869999726614</c:v>
                </c:pt>
                <c:pt idx="7317">
                  <c:v>124.72554999987284</c:v>
                </c:pt>
                <c:pt idx="7318">
                  <c:v>124.74241666793823</c:v>
                </c:pt>
                <c:pt idx="7319">
                  <c:v>124.7598833322525</c:v>
                </c:pt>
                <c:pt idx="7320">
                  <c:v>124.77673332691192</c:v>
                </c:pt>
                <c:pt idx="7321">
                  <c:v>124.79399999777476</c:v>
                </c:pt>
                <c:pt idx="7322">
                  <c:v>124.81085000038146</c:v>
                </c:pt>
                <c:pt idx="7323">
                  <c:v>124.82821666399637</c:v>
                </c:pt>
                <c:pt idx="7324">
                  <c:v>124.84511666297912</c:v>
                </c:pt>
                <c:pt idx="7325">
                  <c:v>124.86219999790191</c:v>
                </c:pt>
                <c:pt idx="7326">
                  <c:v>124.87905000050863</c:v>
                </c:pt>
                <c:pt idx="7327">
                  <c:v>124.89696666399638</c:v>
                </c:pt>
                <c:pt idx="7328">
                  <c:v>124.91386666297913</c:v>
                </c:pt>
                <c:pt idx="7329">
                  <c:v>124.93103333314259</c:v>
                </c:pt>
                <c:pt idx="7330">
                  <c:v>124.94790000120798</c:v>
                </c:pt>
                <c:pt idx="7331">
                  <c:v>124.96484999656677</c:v>
                </c:pt>
                <c:pt idx="7332">
                  <c:v>124.98169999917349</c:v>
                </c:pt>
                <c:pt idx="7333">
                  <c:v>124.99853332837422</c:v>
                </c:pt>
                <c:pt idx="7334">
                  <c:v>125.01611666679382</c:v>
                </c:pt>
                <c:pt idx="7335">
                  <c:v>125.03296666145324</c:v>
                </c:pt>
                <c:pt idx="7336">
                  <c:v>125.04981666405996</c:v>
                </c:pt>
                <c:pt idx="7337">
                  <c:v>125.06666666666666</c:v>
                </c:pt>
                <c:pt idx="7338">
                  <c:v>125.08358333110809</c:v>
                </c:pt>
                <c:pt idx="7339">
                  <c:v>125.1004333337148</c:v>
                </c:pt>
                <c:pt idx="7340">
                  <c:v>125.11728332837423</c:v>
                </c:pt>
                <c:pt idx="7341">
                  <c:v>125.1346666653951</c:v>
                </c:pt>
                <c:pt idx="7342">
                  <c:v>125.1515166680018</c:v>
                </c:pt>
                <c:pt idx="7343">
                  <c:v>125.16836666266123</c:v>
                </c:pt>
                <c:pt idx="7344">
                  <c:v>125.18521666526794</c:v>
                </c:pt>
                <c:pt idx="7345">
                  <c:v>125.2028333346049</c:v>
                </c:pt>
                <c:pt idx="7346">
                  <c:v>125.21968332926433</c:v>
                </c:pt>
                <c:pt idx="7347">
                  <c:v>125.23726666768393</c:v>
                </c:pt>
                <c:pt idx="7348">
                  <c:v>125.25411666234335</c:v>
                </c:pt>
                <c:pt idx="7349">
                  <c:v>125.27179999351502</c:v>
                </c:pt>
                <c:pt idx="7350">
                  <c:v>125.28863333066305</c:v>
                </c:pt>
                <c:pt idx="7351">
                  <c:v>125.30599999427795</c:v>
                </c:pt>
                <c:pt idx="7352">
                  <c:v>125.32284999688467</c:v>
                </c:pt>
                <c:pt idx="7353">
                  <c:v>125.33969999949137</c:v>
                </c:pt>
                <c:pt idx="7354">
                  <c:v>125.35656666755676</c:v>
                </c:pt>
                <c:pt idx="7355">
                  <c:v>125.37398332754771</c:v>
                </c:pt>
                <c:pt idx="7356">
                  <c:v>125.39083333015442</c:v>
                </c:pt>
                <c:pt idx="7357">
                  <c:v>125.40773332913717</c:v>
                </c:pt>
                <c:pt idx="7358">
                  <c:v>125.42458333174388</c:v>
                </c:pt>
                <c:pt idx="7359">
                  <c:v>125.44155000050863</c:v>
                </c:pt>
                <c:pt idx="7360">
                  <c:v>125.45839999516805</c:v>
                </c:pt>
                <c:pt idx="7361">
                  <c:v>125.47581666310629</c:v>
                </c:pt>
                <c:pt idx="7362">
                  <c:v>125.49268333117168</c:v>
                </c:pt>
                <c:pt idx="7363">
                  <c:v>125.50953333377838</c:v>
                </c:pt>
                <c:pt idx="7364">
                  <c:v>125.5263833284378</c:v>
                </c:pt>
                <c:pt idx="7365">
                  <c:v>125.54323333104452</c:v>
                </c:pt>
                <c:pt idx="7366">
                  <c:v>125.56033333142598</c:v>
                </c:pt>
                <c:pt idx="7367">
                  <c:v>125.57716666062673</c:v>
                </c:pt>
                <c:pt idx="7368">
                  <c:v>125.59473333358764</c:v>
                </c:pt>
                <c:pt idx="7369">
                  <c:v>125.61156666278839</c:v>
                </c:pt>
                <c:pt idx="7370">
                  <c:v>125.62929999828339</c:v>
                </c:pt>
                <c:pt idx="7371">
                  <c:v>125.6461500008901</c:v>
                </c:pt>
                <c:pt idx="7372">
                  <c:v>125.66303333441417</c:v>
                </c:pt>
                <c:pt idx="7373">
                  <c:v>125.67988332907359</c:v>
                </c:pt>
                <c:pt idx="7374">
                  <c:v>125.69673333168029</c:v>
                </c:pt>
                <c:pt idx="7375">
                  <c:v>125.71359999974568</c:v>
                </c:pt>
                <c:pt idx="7376">
                  <c:v>125.73044999440511</c:v>
                </c:pt>
                <c:pt idx="7377">
                  <c:v>125.7479666630427</c:v>
                </c:pt>
                <c:pt idx="7378">
                  <c:v>125.76481666564942</c:v>
                </c:pt>
                <c:pt idx="7379">
                  <c:v>125.78184999624888</c:v>
                </c:pt>
                <c:pt idx="7380">
                  <c:v>125.7986999988556</c:v>
                </c:pt>
                <c:pt idx="7381">
                  <c:v>125.81554999351502</c:v>
                </c:pt>
                <c:pt idx="7382">
                  <c:v>125.83239999612172</c:v>
                </c:pt>
                <c:pt idx="7383">
                  <c:v>125.84926666418711</c:v>
                </c:pt>
                <c:pt idx="7384">
                  <c:v>125.86696666081747</c:v>
                </c:pt>
                <c:pt idx="7385">
                  <c:v>125.88383332888286</c:v>
                </c:pt>
                <c:pt idx="7386">
                  <c:v>125.90128332773844</c:v>
                </c:pt>
                <c:pt idx="7387">
                  <c:v>125.91814999580383</c:v>
                </c:pt>
                <c:pt idx="7388">
                  <c:v>125.93548332850138</c:v>
                </c:pt>
                <c:pt idx="7389">
                  <c:v>125.95233333110809</c:v>
                </c:pt>
                <c:pt idx="7390">
                  <c:v>125.96918333371481</c:v>
                </c:pt>
                <c:pt idx="7391">
                  <c:v>125.98604999383291</c:v>
                </c:pt>
                <c:pt idx="7392">
                  <c:v>126.00329999923706</c:v>
                </c:pt>
                <c:pt idx="7393">
                  <c:v>126.02014999389648</c:v>
                </c:pt>
                <c:pt idx="7394">
                  <c:v>126.0369999965032</c:v>
                </c:pt>
                <c:pt idx="7395">
                  <c:v>126.0538499991099</c:v>
                </c:pt>
                <c:pt idx="7396">
                  <c:v>126.07084999879201</c:v>
                </c:pt>
                <c:pt idx="7397">
                  <c:v>126.08770000139872</c:v>
                </c:pt>
                <c:pt idx="7398">
                  <c:v>126.10456666151683</c:v>
                </c:pt>
                <c:pt idx="7399">
                  <c:v>126.12198332945506</c:v>
                </c:pt>
                <c:pt idx="7400">
                  <c:v>126.13883333206176</c:v>
                </c:pt>
                <c:pt idx="7401">
                  <c:v>126.15629999637603</c:v>
                </c:pt>
                <c:pt idx="7402">
                  <c:v>126.17316666444142</c:v>
                </c:pt>
                <c:pt idx="7403">
                  <c:v>126.1903333346049</c:v>
                </c:pt>
                <c:pt idx="7404">
                  <c:v>126.20718332926432</c:v>
                </c:pt>
                <c:pt idx="7405">
                  <c:v>126.22548333009084</c:v>
                </c:pt>
                <c:pt idx="7406">
                  <c:v>126.24233333269756</c:v>
                </c:pt>
                <c:pt idx="7407">
                  <c:v>126.25943333307902</c:v>
                </c:pt>
                <c:pt idx="7408">
                  <c:v>126.27628332773844</c:v>
                </c:pt>
                <c:pt idx="7409">
                  <c:v>126.29313333034516</c:v>
                </c:pt>
                <c:pt idx="7410">
                  <c:v>126.30998333295186</c:v>
                </c:pt>
                <c:pt idx="7411">
                  <c:v>126.3278333346049</c:v>
                </c:pt>
                <c:pt idx="7412">
                  <c:v>126.34468332926433</c:v>
                </c:pt>
                <c:pt idx="7413">
                  <c:v>126.36181666056315</c:v>
                </c:pt>
                <c:pt idx="7414">
                  <c:v>126.37868332862854</c:v>
                </c:pt>
                <c:pt idx="7415">
                  <c:v>126.39558332761129</c:v>
                </c:pt>
                <c:pt idx="7416">
                  <c:v>126.41244999567668</c:v>
                </c:pt>
                <c:pt idx="7417">
                  <c:v>126.43011666138968</c:v>
                </c:pt>
                <c:pt idx="7418">
                  <c:v>126.4469499985377</c:v>
                </c:pt>
                <c:pt idx="7419">
                  <c:v>126.46436666647593</c:v>
                </c:pt>
                <c:pt idx="7420">
                  <c:v>126.48149999777476</c:v>
                </c:pt>
                <c:pt idx="7421">
                  <c:v>126.49896666208903</c:v>
                </c:pt>
                <c:pt idx="7422">
                  <c:v>126.51581666469573</c:v>
                </c:pt>
                <c:pt idx="7423">
                  <c:v>126.53281666437785</c:v>
                </c:pt>
                <c:pt idx="7424">
                  <c:v>126.54966666698456</c:v>
                </c:pt>
                <c:pt idx="7425">
                  <c:v>126.56651666164399</c:v>
                </c:pt>
                <c:pt idx="7426">
                  <c:v>126.58433333237966</c:v>
                </c:pt>
                <c:pt idx="7427">
                  <c:v>126.60121666590372</c:v>
                </c:pt>
                <c:pt idx="7428">
                  <c:v>126.61839999357859</c:v>
                </c:pt>
                <c:pt idx="7429">
                  <c:v>126.63524999618531</c:v>
                </c:pt>
                <c:pt idx="7430">
                  <c:v>126.65299999713898</c:v>
                </c:pt>
                <c:pt idx="7431">
                  <c:v>126.66986666520437</c:v>
                </c:pt>
                <c:pt idx="7432">
                  <c:v>126.68688333034515</c:v>
                </c:pt>
                <c:pt idx="7433">
                  <c:v>126.70373333295187</c:v>
                </c:pt>
                <c:pt idx="7434">
                  <c:v>126.72058332761129</c:v>
                </c:pt>
                <c:pt idx="7435">
                  <c:v>126.737433330218</c:v>
                </c:pt>
                <c:pt idx="7436">
                  <c:v>126.75511666138966</c:v>
                </c:pt>
                <c:pt idx="7437">
                  <c:v>126.77196666399638</c:v>
                </c:pt>
                <c:pt idx="7438">
                  <c:v>126.78968333403269</c:v>
                </c:pt>
                <c:pt idx="7439">
                  <c:v>126.80653332869211</c:v>
                </c:pt>
                <c:pt idx="7440">
                  <c:v>126.82396666208903</c:v>
                </c:pt>
                <c:pt idx="7441">
                  <c:v>126.84083333015442</c:v>
                </c:pt>
                <c:pt idx="7442">
                  <c:v>126.85783332983652</c:v>
                </c:pt>
                <c:pt idx="7443">
                  <c:v>126.87468333244324</c:v>
                </c:pt>
                <c:pt idx="7444">
                  <c:v>126.89238332907358</c:v>
                </c:pt>
                <c:pt idx="7445">
                  <c:v>126.9092333316803</c:v>
                </c:pt>
                <c:pt idx="7446">
                  <c:v>126.92689999739329</c:v>
                </c:pt>
                <c:pt idx="7447">
                  <c:v>126.94379999637604</c:v>
                </c:pt>
                <c:pt idx="7448">
                  <c:v>126.96119999885559</c:v>
                </c:pt>
                <c:pt idx="7449">
                  <c:v>126.97806666692098</c:v>
                </c:pt>
                <c:pt idx="7450">
                  <c:v>126.99505000114441</c:v>
                </c:pt>
                <c:pt idx="7451">
                  <c:v>127.01189999580383</c:v>
                </c:pt>
                <c:pt idx="7452">
                  <c:v>127.02899999618531</c:v>
                </c:pt>
                <c:pt idx="7453">
                  <c:v>127.0458666642507</c:v>
                </c:pt>
                <c:pt idx="7454">
                  <c:v>127.0627166668574</c:v>
                </c:pt>
                <c:pt idx="7455">
                  <c:v>127.07984999815623</c:v>
                </c:pt>
                <c:pt idx="7456">
                  <c:v>127.09670000076294</c:v>
                </c:pt>
                <c:pt idx="7457">
                  <c:v>127.1143166621526</c:v>
                </c:pt>
                <c:pt idx="7458">
                  <c:v>127.13118333021799</c:v>
                </c:pt>
                <c:pt idx="7459">
                  <c:v>127.14803333282471</c:v>
                </c:pt>
                <c:pt idx="7460">
                  <c:v>127.16488332748413</c:v>
                </c:pt>
                <c:pt idx="7461">
                  <c:v>127.18179999987284</c:v>
                </c:pt>
                <c:pt idx="7462">
                  <c:v>127.19864999453226</c:v>
                </c:pt>
                <c:pt idx="7463">
                  <c:v>127.21549999713898</c:v>
                </c:pt>
                <c:pt idx="7464">
                  <c:v>127.23318332831064</c:v>
                </c:pt>
                <c:pt idx="7465">
                  <c:v>127.25003333091736</c:v>
                </c:pt>
                <c:pt idx="7466">
                  <c:v>127.26766666571299</c:v>
                </c:pt>
                <c:pt idx="7467">
                  <c:v>127.28453333377838</c:v>
                </c:pt>
                <c:pt idx="7468">
                  <c:v>127.30159999529521</c:v>
                </c:pt>
                <c:pt idx="7469">
                  <c:v>127.31844999790192</c:v>
                </c:pt>
                <c:pt idx="7470">
                  <c:v>127.33585000038147</c:v>
                </c:pt>
                <c:pt idx="7471">
                  <c:v>127.35269999504089</c:v>
                </c:pt>
                <c:pt idx="7472">
                  <c:v>127.36954999764761</c:v>
                </c:pt>
                <c:pt idx="7473">
                  <c:v>127.38640000025431</c:v>
                </c:pt>
                <c:pt idx="7474">
                  <c:v>127.40333333015442</c:v>
                </c:pt>
                <c:pt idx="7475">
                  <c:v>127.42019999821981</c:v>
                </c:pt>
                <c:pt idx="7476">
                  <c:v>127.43746666113536</c:v>
                </c:pt>
                <c:pt idx="7477">
                  <c:v>127.45431666374206</c:v>
                </c:pt>
                <c:pt idx="7478">
                  <c:v>127.47116666634878</c:v>
                </c:pt>
                <c:pt idx="7479">
                  <c:v>127.4880166610082</c:v>
                </c:pt>
                <c:pt idx="7480">
                  <c:v>127.50576666196187</c:v>
                </c:pt>
                <c:pt idx="7481">
                  <c:v>127.52263333002726</c:v>
                </c:pt>
                <c:pt idx="7482">
                  <c:v>127.54035000006358</c:v>
                </c:pt>
                <c:pt idx="7483">
                  <c:v>127.55719999472301</c:v>
                </c:pt>
                <c:pt idx="7484">
                  <c:v>127.57449999650319</c:v>
                </c:pt>
                <c:pt idx="7485">
                  <c:v>127.59184999465943</c:v>
                </c:pt>
                <c:pt idx="7486">
                  <c:v>127.60883332888285</c:v>
                </c:pt>
                <c:pt idx="7487">
                  <c:v>127.62566666603088</c:v>
                </c:pt>
                <c:pt idx="7488">
                  <c:v>127.6425166606903</c:v>
                </c:pt>
                <c:pt idx="7489">
                  <c:v>127.65936666329702</c:v>
                </c:pt>
                <c:pt idx="7490">
                  <c:v>127.67633333206177</c:v>
                </c:pt>
                <c:pt idx="7491">
                  <c:v>127.69320000012716</c:v>
                </c:pt>
                <c:pt idx="7492">
                  <c:v>127.71036666234335</c:v>
                </c:pt>
                <c:pt idx="7493">
                  <c:v>127.72721666495005</c:v>
                </c:pt>
                <c:pt idx="7494">
                  <c:v>127.74476666450501</c:v>
                </c:pt>
                <c:pt idx="7495">
                  <c:v>127.7616333325704</c:v>
                </c:pt>
                <c:pt idx="7496">
                  <c:v>127.77931666374207</c:v>
                </c:pt>
                <c:pt idx="7497">
                  <c:v>127.79618333180746</c:v>
                </c:pt>
                <c:pt idx="7498">
                  <c:v>127.81306666533152</c:v>
                </c:pt>
                <c:pt idx="7499">
                  <c:v>127.82993333339691</c:v>
                </c:pt>
                <c:pt idx="7500">
                  <c:v>127.84678332805633</c:v>
                </c:pt>
                <c:pt idx="7501">
                  <c:v>127.86416666507721</c:v>
                </c:pt>
                <c:pt idx="7502">
                  <c:v>127.88101666768392</c:v>
                </c:pt>
                <c:pt idx="7503">
                  <c:v>127.89786666234335</c:v>
                </c:pt>
                <c:pt idx="7504">
                  <c:v>127.91469999949138</c:v>
                </c:pt>
                <c:pt idx="7505">
                  <c:v>127.93239999612173</c:v>
                </c:pt>
                <c:pt idx="7506">
                  <c:v>127.94924999872843</c:v>
                </c:pt>
                <c:pt idx="7507">
                  <c:v>127.96668333212534</c:v>
                </c:pt>
                <c:pt idx="7508">
                  <c:v>127.98355000019073</c:v>
                </c:pt>
                <c:pt idx="7509">
                  <c:v>128.00099999904631</c:v>
                </c:pt>
                <c:pt idx="7510">
                  <c:v>128.01784999370574</c:v>
                </c:pt>
                <c:pt idx="7511">
                  <c:v>128.03534999688466</c:v>
                </c:pt>
                <c:pt idx="7512">
                  <c:v>128.05223333040874</c:v>
                </c:pt>
                <c:pt idx="7513">
                  <c:v>128.06983333428701</c:v>
                </c:pt>
                <c:pt idx="7514">
                  <c:v>128.08668332894644</c:v>
                </c:pt>
                <c:pt idx="7515">
                  <c:v>128.10353333155314</c:v>
                </c:pt>
                <c:pt idx="7516">
                  <c:v>128.12039999961854</c:v>
                </c:pt>
                <c:pt idx="7517">
                  <c:v>128.13734999497731</c:v>
                </c:pt>
                <c:pt idx="7518">
                  <c:v>128.15421666304272</c:v>
                </c:pt>
                <c:pt idx="7519">
                  <c:v>128.17134999434154</c:v>
                </c:pt>
                <c:pt idx="7520">
                  <c:v>128.18819999694824</c:v>
                </c:pt>
                <c:pt idx="7521">
                  <c:v>128.20573333104451</c:v>
                </c:pt>
                <c:pt idx="7522">
                  <c:v>128.22258333365122</c:v>
                </c:pt>
                <c:pt idx="7523">
                  <c:v>128.23958333333334</c:v>
                </c:pt>
                <c:pt idx="7524">
                  <c:v>128.25643332799277</c:v>
                </c:pt>
                <c:pt idx="7525">
                  <c:v>128.27328333059947</c:v>
                </c:pt>
                <c:pt idx="7526">
                  <c:v>128.29013333320617</c:v>
                </c:pt>
                <c:pt idx="7527">
                  <c:v>128.30708332856497</c:v>
                </c:pt>
                <c:pt idx="7528">
                  <c:v>128.32393333117167</c:v>
                </c:pt>
                <c:pt idx="7529">
                  <c:v>128.34078333377838</c:v>
                </c:pt>
                <c:pt idx="7530">
                  <c:v>128.35816666285197</c:v>
                </c:pt>
                <c:pt idx="7531">
                  <c:v>128.37501666545867</c:v>
                </c:pt>
                <c:pt idx="7532">
                  <c:v>128.39186666806538</c:v>
                </c:pt>
                <c:pt idx="7533">
                  <c:v>128.4087333281835</c:v>
                </c:pt>
                <c:pt idx="7534">
                  <c:v>128.42609999974567</c:v>
                </c:pt>
                <c:pt idx="7535">
                  <c:v>128.4429499944051</c:v>
                </c:pt>
                <c:pt idx="7536">
                  <c:v>128.46014999548595</c:v>
                </c:pt>
                <c:pt idx="7537">
                  <c:v>128.47699999809265</c:v>
                </c:pt>
                <c:pt idx="7538">
                  <c:v>128.4938333272934</c:v>
                </c:pt>
                <c:pt idx="7539">
                  <c:v>128.5106833299001</c:v>
                </c:pt>
                <c:pt idx="7540">
                  <c:v>128.52753333250681</c:v>
                </c:pt>
                <c:pt idx="7541">
                  <c:v>128.54495000044506</c:v>
                </c:pt>
                <c:pt idx="7542">
                  <c:v>128.56179999510448</c:v>
                </c:pt>
                <c:pt idx="7543">
                  <c:v>128.57956666151682</c:v>
                </c:pt>
                <c:pt idx="7544">
                  <c:v>128.59643332958223</c:v>
                </c:pt>
                <c:pt idx="7545">
                  <c:v>128.61401666800182</c:v>
                </c:pt>
                <c:pt idx="7546">
                  <c:v>128.63086666266125</c:v>
                </c:pt>
                <c:pt idx="7547">
                  <c:v>128.64771666526795</c:v>
                </c:pt>
                <c:pt idx="7548">
                  <c:v>128.66458333333333</c:v>
                </c:pt>
                <c:pt idx="7549">
                  <c:v>128.68158333301545</c:v>
                </c:pt>
                <c:pt idx="7550">
                  <c:v>128.69845000108083</c:v>
                </c:pt>
                <c:pt idx="7551">
                  <c:v>128.71529999574025</c:v>
                </c:pt>
                <c:pt idx="7552">
                  <c:v>128.73214999834696</c:v>
                </c:pt>
                <c:pt idx="7553">
                  <c:v>128.74909999370576</c:v>
                </c:pt>
                <c:pt idx="7554">
                  <c:v>128.76596666177113</c:v>
                </c:pt>
                <c:pt idx="7555">
                  <c:v>128.78359999656678</c:v>
                </c:pt>
                <c:pt idx="7556">
                  <c:v>128.80044999917348</c:v>
                </c:pt>
                <c:pt idx="7557">
                  <c:v>128.81766666571301</c:v>
                </c:pt>
                <c:pt idx="7558">
                  <c:v>128.83451666037243</c:v>
                </c:pt>
                <c:pt idx="7559">
                  <c:v>128.85171666145325</c:v>
                </c:pt>
                <c:pt idx="7560">
                  <c:v>128.86858332951863</c:v>
                </c:pt>
                <c:pt idx="7561">
                  <c:v>128.88559999465943</c:v>
                </c:pt>
                <c:pt idx="7562">
                  <c:v>128.90244999726613</c:v>
                </c:pt>
                <c:pt idx="7563">
                  <c:v>128.91974999904633</c:v>
                </c:pt>
                <c:pt idx="7564">
                  <c:v>128.93659999370576</c:v>
                </c:pt>
                <c:pt idx="7565">
                  <c:v>128.95344999631246</c:v>
                </c:pt>
                <c:pt idx="7566">
                  <c:v>128.97029999891916</c:v>
                </c:pt>
                <c:pt idx="7567">
                  <c:v>128.98773333231608</c:v>
                </c:pt>
                <c:pt idx="7568">
                  <c:v>129.00458332697551</c:v>
                </c:pt>
                <c:pt idx="7569">
                  <c:v>129.02226666609445</c:v>
                </c:pt>
                <c:pt idx="7570">
                  <c:v>129.03913333415986</c:v>
                </c:pt>
                <c:pt idx="7571">
                  <c:v>129.05596666336061</c:v>
                </c:pt>
                <c:pt idx="7572">
                  <c:v>129.07280000050864</c:v>
                </c:pt>
                <c:pt idx="7573">
                  <c:v>129.08964999516806</c:v>
                </c:pt>
                <c:pt idx="7574">
                  <c:v>129.10659999847411</c:v>
                </c:pt>
                <c:pt idx="7575">
                  <c:v>129.12345000108084</c:v>
                </c:pt>
                <c:pt idx="7576">
                  <c:v>129.14091666539511</c:v>
                </c:pt>
                <c:pt idx="7577">
                  <c:v>129.15778333346049</c:v>
                </c:pt>
                <c:pt idx="7578">
                  <c:v>129.17534999847413</c:v>
                </c:pt>
                <c:pt idx="7579">
                  <c:v>129.19220000108083</c:v>
                </c:pt>
                <c:pt idx="7580">
                  <c:v>129.20904999574026</c:v>
                </c:pt>
                <c:pt idx="7581">
                  <c:v>129.22589999834696</c:v>
                </c:pt>
                <c:pt idx="7582">
                  <c:v>129.24356666405995</c:v>
                </c:pt>
                <c:pt idx="7583">
                  <c:v>129.26041666666666</c:v>
                </c:pt>
                <c:pt idx="7584">
                  <c:v>129.27786666552225</c:v>
                </c:pt>
                <c:pt idx="7585">
                  <c:v>129.29471666018168</c:v>
                </c:pt>
                <c:pt idx="7586">
                  <c:v>129.31211666266123</c:v>
                </c:pt>
                <c:pt idx="7587">
                  <c:v>129.32896666526796</c:v>
                </c:pt>
                <c:pt idx="7588">
                  <c:v>129.34581666787466</c:v>
                </c:pt>
                <c:pt idx="7589">
                  <c:v>129.36264999707541</c:v>
                </c:pt>
                <c:pt idx="7590">
                  <c:v>129.37958332697551</c:v>
                </c:pt>
                <c:pt idx="7591">
                  <c:v>129.39643332958221</c:v>
                </c:pt>
                <c:pt idx="7592">
                  <c:v>129.41328333218891</c:v>
                </c:pt>
                <c:pt idx="7593">
                  <c:v>129.43098332881928</c:v>
                </c:pt>
                <c:pt idx="7594">
                  <c:v>129.44784999688466</c:v>
                </c:pt>
                <c:pt idx="7595">
                  <c:v>129.46549999713898</c:v>
                </c:pt>
                <c:pt idx="7596">
                  <c:v>129.48234999974568</c:v>
                </c:pt>
                <c:pt idx="7597">
                  <c:v>129.49921666781108</c:v>
                </c:pt>
                <c:pt idx="7598">
                  <c:v>129.51606666247051</c:v>
                </c:pt>
                <c:pt idx="7599">
                  <c:v>129.5334999958674</c:v>
                </c:pt>
                <c:pt idx="7600">
                  <c:v>129.55034999847413</c:v>
                </c:pt>
                <c:pt idx="7601">
                  <c:v>129.56731666723888</c:v>
                </c:pt>
                <c:pt idx="7602">
                  <c:v>129.58416666189831</c:v>
                </c:pt>
                <c:pt idx="7603">
                  <c:v>129.60124999682108</c:v>
                </c:pt>
                <c:pt idx="7604">
                  <c:v>129.61811666488649</c:v>
                </c:pt>
                <c:pt idx="7605">
                  <c:v>129.63494999408721</c:v>
                </c:pt>
                <c:pt idx="7606">
                  <c:v>129.65178333123524</c:v>
                </c:pt>
                <c:pt idx="7607">
                  <c:v>129.66923333009083</c:v>
                </c:pt>
                <c:pt idx="7608">
                  <c:v>129.68608333269756</c:v>
                </c:pt>
                <c:pt idx="7609">
                  <c:v>129.70309999783834</c:v>
                </c:pt>
                <c:pt idx="7610">
                  <c:v>129.71995000044504</c:v>
                </c:pt>
                <c:pt idx="7611">
                  <c:v>129.73679999510446</c:v>
                </c:pt>
                <c:pt idx="7612">
                  <c:v>129.75449999968211</c:v>
                </c:pt>
                <c:pt idx="7613">
                  <c:v>129.77136666774749</c:v>
                </c:pt>
                <c:pt idx="7614">
                  <c:v>129.78876666227976</c:v>
                </c:pt>
                <c:pt idx="7615">
                  <c:v>129.80561666488649</c:v>
                </c:pt>
                <c:pt idx="7616">
                  <c:v>129.82283333142598</c:v>
                </c:pt>
                <c:pt idx="7617">
                  <c:v>129.83968333403269</c:v>
                </c:pt>
                <c:pt idx="7618">
                  <c:v>129.85684999624888</c:v>
                </c:pt>
                <c:pt idx="7619">
                  <c:v>129.87369999885559</c:v>
                </c:pt>
                <c:pt idx="7620">
                  <c:v>129.89054999351501</c:v>
                </c:pt>
                <c:pt idx="7621">
                  <c:v>129.90739999612171</c:v>
                </c:pt>
                <c:pt idx="7622">
                  <c:v>129.92424999872844</c:v>
                </c:pt>
                <c:pt idx="7623">
                  <c:v>129.94166666666666</c:v>
                </c:pt>
                <c:pt idx="7624">
                  <c:v>129.95855000019074</c:v>
                </c:pt>
                <c:pt idx="7625">
                  <c:v>129.97558333079022</c:v>
                </c:pt>
                <c:pt idx="7626">
                  <c:v>129.99243333339692</c:v>
                </c:pt>
                <c:pt idx="7627">
                  <c:v>130.00946666399639</c:v>
                </c:pt>
                <c:pt idx="7628">
                  <c:v>130.02636666297911</c:v>
                </c:pt>
                <c:pt idx="7629">
                  <c:v>130.04321666558585</c:v>
                </c:pt>
                <c:pt idx="7630">
                  <c:v>130.06006666024527</c:v>
                </c:pt>
                <c:pt idx="7631">
                  <c:v>130.07691666285197</c:v>
                </c:pt>
                <c:pt idx="7632">
                  <c:v>130.09378333091735</c:v>
                </c:pt>
                <c:pt idx="7633">
                  <c:v>130.1109666665395</c:v>
                </c:pt>
                <c:pt idx="7634">
                  <c:v>130.12781666119892</c:v>
                </c:pt>
                <c:pt idx="7635">
                  <c:v>130.144833334287</c:v>
                </c:pt>
                <c:pt idx="7636">
                  <c:v>130.1616999944051</c:v>
                </c:pt>
                <c:pt idx="7637">
                  <c:v>130.17854999701183</c:v>
                </c:pt>
                <c:pt idx="7638">
                  <c:v>130.1956499973933</c:v>
                </c:pt>
                <c:pt idx="7639">
                  <c:v>130.21250000000001</c:v>
                </c:pt>
                <c:pt idx="7640">
                  <c:v>130.23006666501362</c:v>
                </c:pt>
                <c:pt idx="7641">
                  <c:v>130.24693333307903</c:v>
                </c:pt>
                <c:pt idx="7642">
                  <c:v>130.26471666495004</c:v>
                </c:pt>
                <c:pt idx="7643">
                  <c:v>130.28156666755677</c:v>
                </c:pt>
                <c:pt idx="7644">
                  <c:v>130.29883333047232</c:v>
                </c:pt>
                <c:pt idx="7645">
                  <c:v>130.31568333307902</c:v>
                </c:pt>
                <c:pt idx="7646">
                  <c:v>130.33253332773845</c:v>
                </c:pt>
                <c:pt idx="7647">
                  <c:v>130.34938333034515</c:v>
                </c:pt>
                <c:pt idx="7648">
                  <c:v>130.36629999478657</c:v>
                </c:pt>
                <c:pt idx="7649">
                  <c:v>130.3831499973933</c:v>
                </c:pt>
                <c:pt idx="7650">
                  <c:v>130.4</c:v>
                </c:pt>
                <c:pt idx="7651">
                  <c:v>130.41754999955495</c:v>
                </c:pt>
                <c:pt idx="7652">
                  <c:v>130.43439999421437</c:v>
                </c:pt>
                <c:pt idx="7653">
                  <c:v>130.45134999752045</c:v>
                </c:pt>
                <c:pt idx="7654">
                  <c:v>130.46820000012715</c:v>
                </c:pt>
                <c:pt idx="7655">
                  <c:v>130.4857666651408</c:v>
                </c:pt>
                <c:pt idx="7656">
                  <c:v>130.5026166677475</c:v>
                </c:pt>
                <c:pt idx="7657">
                  <c:v>130.5194833278656</c:v>
                </c:pt>
                <c:pt idx="7658">
                  <c:v>130.53631666501363</c:v>
                </c:pt>
                <c:pt idx="7659">
                  <c:v>130.55316666762033</c:v>
                </c:pt>
                <c:pt idx="7660">
                  <c:v>130.57081666787465</c:v>
                </c:pt>
                <c:pt idx="7661">
                  <c:v>130.58766666253408</c:v>
                </c:pt>
                <c:pt idx="7662">
                  <c:v>130.60504999955495</c:v>
                </c:pt>
                <c:pt idx="7663">
                  <c:v>130.62191666762035</c:v>
                </c:pt>
                <c:pt idx="7664">
                  <c:v>130.63876666227978</c:v>
                </c:pt>
                <c:pt idx="7665">
                  <c:v>130.65561666488648</c:v>
                </c:pt>
                <c:pt idx="7666">
                  <c:v>130.67258333365123</c:v>
                </c:pt>
                <c:pt idx="7667">
                  <c:v>130.68943332831066</c:v>
                </c:pt>
                <c:pt idx="7668">
                  <c:v>130.70629999637603</c:v>
                </c:pt>
                <c:pt idx="7669">
                  <c:v>130.72373332977295</c:v>
                </c:pt>
                <c:pt idx="7670">
                  <c:v>130.740616663297</c:v>
                </c:pt>
                <c:pt idx="7671">
                  <c:v>130.75759999752046</c:v>
                </c:pt>
                <c:pt idx="7672">
                  <c:v>130.77445000012716</c:v>
                </c:pt>
                <c:pt idx="7673">
                  <c:v>130.79129999478658</c:v>
                </c:pt>
                <c:pt idx="7674">
                  <c:v>130.80906666119893</c:v>
                </c:pt>
                <c:pt idx="7675">
                  <c:v>130.82589999834696</c:v>
                </c:pt>
                <c:pt idx="7676">
                  <c:v>130.84328332742055</c:v>
                </c:pt>
                <c:pt idx="7677">
                  <c:v>130.86013333002725</c:v>
                </c:pt>
                <c:pt idx="7678">
                  <c:v>130.87698333263398</c:v>
                </c:pt>
                <c:pt idx="7679">
                  <c:v>130.89383332729341</c:v>
                </c:pt>
                <c:pt idx="7680">
                  <c:v>130.91068332990011</c:v>
                </c:pt>
                <c:pt idx="7681">
                  <c:v>130.92833333015443</c:v>
                </c:pt>
                <c:pt idx="7682">
                  <c:v>130.94518333276113</c:v>
                </c:pt>
                <c:pt idx="7683">
                  <c:v>130.96229999860128</c:v>
                </c:pt>
                <c:pt idx="7684">
                  <c:v>130.97915000120798</c:v>
                </c:pt>
                <c:pt idx="7685">
                  <c:v>130.99606666564941</c:v>
                </c:pt>
                <c:pt idx="7686">
                  <c:v>131.01293333371481</c:v>
                </c:pt>
                <c:pt idx="7687">
                  <c:v>131.02984999815624</c:v>
                </c:pt>
                <c:pt idx="7688">
                  <c:v>131.04698332945506</c:v>
                </c:pt>
                <c:pt idx="7689">
                  <c:v>131.06386666297914</c:v>
                </c:pt>
                <c:pt idx="7690">
                  <c:v>131.08074999650319</c:v>
                </c:pt>
                <c:pt idx="7691">
                  <c:v>131.09809999465944</c:v>
                </c:pt>
                <c:pt idx="7692">
                  <c:v>131.11493333180746</c:v>
                </c:pt>
                <c:pt idx="7693">
                  <c:v>131.13249999682108</c:v>
                </c:pt>
                <c:pt idx="7694">
                  <c:v>131.14934999942778</c:v>
                </c:pt>
                <c:pt idx="7695">
                  <c:v>131.16710000038148</c:v>
                </c:pt>
                <c:pt idx="7696">
                  <c:v>131.1839499950409</c:v>
                </c:pt>
                <c:pt idx="7697">
                  <c:v>131.20158332983652</c:v>
                </c:pt>
                <c:pt idx="7698">
                  <c:v>131.21843333244323</c:v>
                </c:pt>
                <c:pt idx="7699">
                  <c:v>131.23599999745687</c:v>
                </c:pt>
                <c:pt idx="7700">
                  <c:v>131.25285000006357</c:v>
                </c:pt>
                <c:pt idx="7701">
                  <c:v>131.27051666577657</c:v>
                </c:pt>
                <c:pt idx="7702">
                  <c:v>131.28736666043599</c:v>
                </c:pt>
                <c:pt idx="7703">
                  <c:v>131.30421666304269</c:v>
                </c:pt>
                <c:pt idx="7704">
                  <c:v>131.3210833311081</c:v>
                </c:pt>
                <c:pt idx="7705">
                  <c:v>131.33794999917347</c:v>
                </c:pt>
                <c:pt idx="7706">
                  <c:v>131.35543332894642</c:v>
                </c:pt>
                <c:pt idx="7707">
                  <c:v>131.37229999701182</c:v>
                </c:pt>
                <c:pt idx="7708">
                  <c:v>131.38914999961852</c:v>
                </c:pt>
                <c:pt idx="7709">
                  <c:v>131.40599999427795</c:v>
                </c:pt>
                <c:pt idx="7710">
                  <c:v>131.42368333339692</c:v>
                </c:pt>
                <c:pt idx="7711">
                  <c:v>131.44054999351502</c:v>
                </c:pt>
                <c:pt idx="7712">
                  <c:v>131.45766666730245</c:v>
                </c:pt>
                <c:pt idx="7713">
                  <c:v>131.47453332742054</c:v>
                </c:pt>
                <c:pt idx="7714">
                  <c:v>131.49213333129882</c:v>
                </c:pt>
                <c:pt idx="7715">
                  <c:v>131.50898333390555</c:v>
                </c:pt>
                <c:pt idx="7716">
                  <c:v>131.52671666145324</c:v>
                </c:pt>
                <c:pt idx="7717">
                  <c:v>131.54358332951864</c:v>
                </c:pt>
                <c:pt idx="7718">
                  <c:v>131.56108333269756</c:v>
                </c:pt>
                <c:pt idx="7719">
                  <c:v>131.57793332735699</c:v>
                </c:pt>
                <c:pt idx="7720">
                  <c:v>131.59479999542236</c:v>
                </c:pt>
                <c:pt idx="7721">
                  <c:v>131.61168332894644</c:v>
                </c:pt>
                <c:pt idx="7722">
                  <c:v>131.62886666456859</c:v>
                </c:pt>
                <c:pt idx="7723">
                  <c:v>131.64571666717529</c:v>
                </c:pt>
                <c:pt idx="7724">
                  <c:v>131.66316666603089</c:v>
                </c:pt>
                <c:pt idx="7725">
                  <c:v>131.68003333409627</c:v>
                </c:pt>
                <c:pt idx="7726">
                  <c:v>131.69748333295186</c:v>
                </c:pt>
                <c:pt idx="7727">
                  <c:v>131.71433332761129</c:v>
                </c:pt>
                <c:pt idx="7728">
                  <c:v>131.73153332869211</c:v>
                </c:pt>
                <c:pt idx="7729">
                  <c:v>131.74839999675751</c:v>
                </c:pt>
                <c:pt idx="7730">
                  <c:v>131.76610000133513</c:v>
                </c:pt>
                <c:pt idx="7731">
                  <c:v>131.78294999599456</c:v>
                </c:pt>
                <c:pt idx="7732">
                  <c:v>131.80008332729341</c:v>
                </c:pt>
                <c:pt idx="7733">
                  <c:v>131.81693332990011</c:v>
                </c:pt>
                <c:pt idx="7734">
                  <c:v>131.83378333250681</c:v>
                </c:pt>
                <c:pt idx="7735">
                  <c:v>131.85063332716624</c:v>
                </c:pt>
                <c:pt idx="7736">
                  <c:v>131.86758333047231</c:v>
                </c:pt>
                <c:pt idx="7737">
                  <c:v>131.88443333307902</c:v>
                </c:pt>
                <c:pt idx="7738">
                  <c:v>131.90130000114442</c:v>
                </c:pt>
                <c:pt idx="7739">
                  <c:v>131.91851666768392</c:v>
                </c:pt>
                <c:pt idx="7740">
                  <c:v>131.93536666234334</c:v>
                </c:pt>
                <c:pt idx="7741">
                  <c:v>131.95240000089009</c:v>
                </c:pt>
                <c:pt idx="7742">
                  <c:v>131.96924999554952</c:v>
                </c:pt>
                <c:pt idx="7743">
                  <c:v>131.98608333269755</c:v>
                </c:pt>
                <c:pt idx="7744">
                  <c:v>132.00293332735697</c:v>
                </c:pt>
                <c:pt idx="7745">
                  <c:v>132.02061666647595</c:v>
                </c:pt>
                <c:pt idx="7746">
                  <c:v>132.03746666113537</c:v>
                </c:pt>
                <c:pt idx="7747">
                  <c:v>132.05456666151682</c:v>
                </c:pt>
                <c:pt idx="7748">
                  <c:v>132.07141666412355</c:v>
                </c:pt>
                <c:pt idx="7749">
                  <c:v>132.08831666310627</c:v>
                </c:pt>
                <c:pt idx="7750">
                  <c:v>132.105166665713</c:v>
                </c:pt>
                <c:pt idx="7751">
                  <c:v>132.1223833322525</c:v>
                </c:pt>
                <c:pt idx="7752">
                  <c:v>132.13923332691192</c:v>
                </c:pt>
                <c:pt idx="7753">
                  <c:v>132.15673333009084</c:v>
                </c:pt>
                <c:pt idx="7754">
                  <c:v>132.17356666723887</c:v>
                </c:pt>
                <c:pt idx="7755">
                  <c:v>132.19118332862854</c:v>
                </c:pt>
                <c:pt idx="7756">
                  <c:v>132.20803333123524</c:v>
                </c:pt>
                <c:pt idx="7757">
                  <c:v>132.22549999554951</c:v>
                </c:pt>
                <c:pt idx="7758">
                  <c:v>132.24234999815624</c:v>
                </c:pt>
                <c:pt idx="7759">
                  <c:v>132.25953333377839</c:v>
                </c:pt>
                <c:pt idx="7760">
                  <c:v>132.27636666297911</c:v>
                </c:pt>
                <c:pt idx="7761">
                  <c:v>132.29323333104452</c:v>
                </c:pt>
                <c:pt idx="7762">
                  <c:v>132.31008333365122</c:v>
                </c:pt>
                <c:pt idx="7763">
                  <c:v>132.32693332831064</c:v>
                </c:pt>
                <c:pt idx="7764">
                  <c:v>132.34429999987285</c:v>
                </c:pt>
                <c:pt idx="7765">
                  <c:v>132.36114999453227</c:v>
                </c:pt>
                <c:pt idx="7766">
                  <c:v>132.37869999408721</c:v>
                </c:pt>
                <c:pt idx="7767">
                  <c:v>132.39554999669392</c:v>
                </c:pt>
                <c:pt idx="7768">
                  <c:v>132.41298333009084</c:v>
                </c:pt>
                <c:pt idx="7769">
                  <c:v>132.42984999815624</c:v>
                </c:pt>
                <c:pt idx="7770">
                  <c:v>132.44696666399639</c:v>
                </c:pt>
                <c:pt idx="7771">
                  <c:v>132.46383333206177</c:v>
                </c:pt>
                <c:pt idx="7772">
                  <c:v>132.48076666196187</c:v>
                </c:pt>
                <c:pt idx="7773">
                  <c:v>132.4976166645686</c:v>
                </c:pt>
                <c:pt idx="7774">
                  <c:v>132.5144666671753</c:v>
                </c:pt>
                <c:pt idx="7775">
                  <c:v>132.5313333272934</c:v>
                </c:pt>
                <c:pt idx="7776">
                  <c:v>132.5481833299001</c:v>
                </c:pt>
                <c:pt idx="7777">
                  <c:v>132.56501666704813</c:v>
                </c:pt>
                <c:pt idx="7778">
                  <c:v>132.58269999821979</c:v>
                </c:pt>
                <c:pt idx="7779">
                  <c:v>132.59955000082653</c:v>
                </c:pt>
                <c:pt idx="7780">
                  <c:v>132.61639999548595</c:v>
                </c:pt>
                <c:pt idx="7781">
                  <c:v>132.63324999809265</c:v>
                </c:pt>
                <c:pt idx="7782">
                  <c:v>132.65076666673025</c:v>
                </c:pt>
                <c:pt idx="7783">
                  <c:v>132.66761666138967</c:v>
                </c:pt>
                <c:pt idx="7784">
                  <c:v>132.68446666399637</c:v>
                </c:pt>
                <c:pt idx="7785">
                  <c:v>132.70133333206178</c:v>
                </c:pt>
                <c:pt idx="7786">
                  <c:v>132.71908333301545</c:v>
                </c:pt>
                <c:pt idx="7787">
                  <c:v>132.73593332767487</c:v>
                </c:pt>
                <c:pt idx="7788">
                  <c:v>132.75323332945507</c:v>
                </c:pt>
                <c:pt idx="7789">
                  <c:v>132.77009999752045</c:v>
                </c:pt>
                <c:pt idx="7790">
                  <c:v>132.78698333104452</c:v>
                </c:pt>
                <c:pt idx="7791">
                  <c:v>132.8038499991099</c:v>
                </c:pt>
                <c:pt idx="7792">
                  <c:v>132.82069999376932</c:v>
                </c:pt>
                <c:pt idx="7793">
                  <c:v>132.8381500005722</c:v>
                </c:pt>
                <c:pt idx="7794">
                  <c:v>132.85499999523162</c:v>
                </c:pt>
                <c:pt idx="7795">
                  <c:v>132.87246666749317</c:v>
                </c:pt>
                <c:pt idx="7796">
                  <c:v>132.88931666215259</c:v>
                </c:pt>
                <c:pt idx="7797">
                  <c:v>132.90671666463217</c:v>
                </c:pt>
                <c:pt idx="7798">
                  <c:v>132.92358333269755</c:v>
                </c:pt>
                <c:pt idx="7799">
                  <c:v>132.94134999910992</c:v>
                </c:pt>
                <c:pt idx="7800">
                  <c:v>132.95819999376934</c:v>
                </c:pt>
                <c:pt idx="7801">
                  <c:v>132.97534999847412</c:v>
                </c:pt>
                <c:pt idx="7802">
                  <c:v>132.99221666653952</c:v>
                </c:pt>
                <c:pt idx="7803">
                  <c:v>133.00963333447774</c:v>
                </c:pt>
                <c:pt idx="7804">
                  <c:v>133.02648332913716</c:v>
                </c:pt>
                <c:pt idx="7805">
                  <c:v>133.04408333301544</c:v>
                </c:pt>
                <c:pt idx="7806">
                  <c:v>133.06095000108084</c:v>
                </c:pt>
                <c:pt idx="7807">
                  <c:v>133.07823332945506</c:v>
                </c:pt>
                <c:pt idx="7808">
                  <c:v>133.09508333206176</c:v>
                </c:pt>
                <c:pt idx="7809">
                  <c:v>133.11193333466846</c:v>
                </c:pt>
                <c:pt idx="7810">
                  <c:v>133.12878332932789</c:v>
                </c:pt>
                <c:pt idx="7811">
                  <c:v>133.14646666049958</c:v>
                </c:pt>
                <c:pt idx="7812">
                  <c:v>133.16331666310629</c:v>
                </c:pt>
                <c:pt idx="7813">
                  <c:v>133.18104999860128</c:v>
                </c:pt>
                <c:pt idx="7814">
                  <c:v>133.19793333212536</c:v>
                </c:pt>
                <c:pt idx="7815">
                  <c:v>133.21529999574025</c:v>
                </c:pt>
                <c:pt idx="7816">
                  <c:v>133.23214999834696</c:v>
                </c:pt>
                <c:pt idx="7817">
                  <c:v>133.24953332742055</c:v>
                </c:pt>
                <c:pt idx="7818">
                  <c:v>133.26638333002725</c:v>
                </c:pt>
                <c:pt idx="7819">
                  <c:v>133.28329999446868</c:v>
                </c:pt>
                <c:pt idx="7820">
                  <c:v>133.30014999707541</c:v>
                </c:pt>
                <c:pt idx="7821">
                  <c:v>133.31708332697551</c:v>
                </c:pt>
                <c:pt idx="7822">
                  <c:v>133.33394999504088</c:v>
                </c:pt>
                <c:pt idx="7823">
                  <c:v>133.35169999599458</c:v>
                </c:pt>
                <c:pt idx="7824">
                  <c:v>133.36854999860128</c:v>
                </c:pt>
                <c:pt idx="7825">
                  <c:v>133.38598333199818</c:v>
                </c:pt>
                <c:pt idx="7826">
                  <c:v>133.40283333460491</c:v>
                </c:pt>
                <c:pt idx="7827">
                  <c:v>133.4205833276113</c:v>
                </c:pt>
                <c:pt idx="7828">
                  <c:v>133.437433330218</c:v>
                </c:pt>
                <c:pt idx="7829">
                  <c:v>133.45498332977294</c:v>
                </c:pt>
                <c:pt idx="7830">
                  <c:v>133.47183333237965</c:v>
                </c:pt>
                <c:pt idx="7831">
                  <c:v>133.48868332703907</c:v>
                </c:pt>
                <c:pt idx="7832">
                  <c:v>133.5055333296458</c:v>
                </c:pt>
                <c:pt idx="7833">
                  <c:v>133.52323333422342</c:v>
                </c:pt>
                <c:pt idx="7834">
                  <c:v>133.54008332888284</c:v>
                </c:pt>
                <c:pt idx="7835">
                  <c:v>133.55708332856497</c:v>
                </c:pt>
                <c:pt idx="7836">
                  <c:v>133.57393333117167</c:v>
                </c:pt>
                <c:pt idx="7837">
                  <c:v>133.59148333072662</c:v>
                </c:pt>
                <c:pt idx="7838">
                  <c:v>133.60833333333332</c:v>
                </c:pt>
                <c:pt idx="7839">
                  <c:v>133.62518332799274</c:v>
                </c:pt>
                <c:pt idx="7840">
                  <c:v>133.64204999605815</c:v>
                </c:pt>
                <c:pt idx="7841">
                  <c:v>133.6592333316803</c:v>
                </c:pt>
                <c:pt idx="7842">
                  <c:v>133.676083334287</c:v>
                </c:pt>
                <c:pt idx="7843">
                  <c:v>133.69328332742054</c:v>
                </c:pt>
                <c:pt idx="7844">
                  <c:v>133.71013333002728</c:v>
                </c:pt>
                <c:pt idx="7845">
                  <c:v>133.727099998792</c:v>
                </c:pt>
                <c:pt idx="7846">
                  <c:v>133.74395000139873</c:v>
                </c:pt>
                <c:pt idx="7847">
                  <c:v>133.76079999605815</c:v>
                </c:pt>
                <c:pt idx="7848">
                  <c:v>133.77843333085377</c:v>
                </c:pt>
                <c:pt idx="7849">
                  <c:v>133.7952833334605</c:v>
                </c:pt>
                <c:pt idx="7850">
                  <c:v>133.81213332811993</c:v>
                </c:pt>
                <c:pt idx="7851">
                  <c:v>133.82898333072663</c:v>
                </c:pt>
                <c:pt idx="7852">
                  <c:v>133.84671666622162</c:v>
                </c:pt>
                <c:pt idx="7853">
                  <c:v>133.86359999974567</c:v>
                </c:pt>
                <c:pt idx="7854">
                  <c:v>133.88131666183472</c:v>
                </c:pt>
                <c:pt idx="7855">
                  <c:v>133.89816666444142</c:v>
                </c:pt>
                <c:pt idx="7856">
                  <c:v>133.91508332888284</c:v>
                </c:pt>
                <c:pt idx="7857">
                  <c:v>133.93193333148957</c:v>
                </c:pt>
                <c:pt idx="7858">
                  <c:v>133.94879999955495</c:v>
                </c:pt>
                <c:pt idx="7859">
                  <c:v>133.96644999980927</c:v>
                </c:pt>
                <c:pt idx="7860">
                  <c:v>133.98331666787465</c:v>
                </c:pt>
                <c:pt idx="7861">
                  <c:v>134.00016666253407</c:v>
                </c:pt>
                <c:pt idx="7862">
                  <c:v>134.0170166651408</c:v>
                </c:pt>
                <c:pt idx="7863">
                  <c:v>134.03384999434152</c:v>
                </c:pt>
                <c:pt idx="7864">
                  <c:v>134.05084999402365</c:v>
                </c:pt>
                <c:pt idx="7865">
                  <c:v>134.06769999663035</c:v>
                </c:pt>
                <c:pt idx="7866">
                  <c:v>134.08454999923705</c:v>
                </c:pt>
                <c:pt idx="7867">
                  <c:v>134.1022666613261</c:v>
                </c:pt>
                <c:pt idx="7868">
                  <c:v>134.1191166639328</c:v>
                </c:pt>
                <c:pt idx="7869">
                  <c:v>134.13638332684835</c:v>
                </c:pt>
                <c:pt idx="7870">
                  <c:v>134.15323332945505</c:v>
                </c:pt>
                <c:pt idx="7871">
                  <c:v>134.1703666607539</c:v>
                </c:pt>
                <c:pt idx="7872">
                  <c:v>134.1872166633606</c:v>
                </c:pt>
                <c:pt idx="7873">
                  <c:v>134.20470000108082</c:v>
                </c:pt>
                <c:pt idx="7874">
                  <c:v>134.22154999574025</c:v>
                </c:pt>
                <c:pt idx="7875">
                  <c:v>134.23894999821979</c:v>
                </c:pt>
                <c:pt idx="7876">
                  <c:v>134.25580000082653</c:v>
                </c:pt>
                <c:pt idx="7877">
                  <c:v>134.27318332990009</c:v>
                </c:pt>
                <c:pt idx="7878">
                  <c:v>134.2900499979655</c:v>
                </c:pt>
                <c:pt idx="7879">
                  <c:v>134.3069000005722</c:v>
                </c:pt>
                <c:pt idx="7880">
                  <c:v>134.32373332977295</c:v>
                </c:pt>
                <c:pt idx="7881">
                  <c:v>134.34114999771117</c:v>
                </c:pt>
                <c:pt idx="7882">
                  <c:v>134.3580000003179</c:v>
                </c:pt>
                <c:pt idx="7883">
                  <c:v>134.37516666253407</c:v>
                </c:pt>
                <c:pt idx="7884">
                  <c:v>134.3920166651408</c:v>
                </c:pt>
                <c:pt idx="7885">
                  <c:v>134.4088666677475</c:v>
                </c:pt>
                <c:pt idx="7886">
                  <c:v>134.42571666240693</c:v>
                </c:pt>
                <c:pt idx="7887">
                  <c:v>134.4425833304723</c:v>
                </c:pt>
                <c:pt idx="7888">
                  <c:v>134.46030000050862</c:v>
                </c:pt>
                <c:pt idx="7889">
                  <c:v>134.47714999516805</c:v>
                </c:pt>
                <c:pt idx="7890">
                  <c:v>134.4947833299637</c:v>
                </c:pt>
                <c:pt idx="7891">
                  <c:v>134.5116333325704</c:v>
                </c:pt>
                <c:pt idx="7892">
                  <c:v>134.52909999688467</c:v>
                </c:pt>
                <c:pt idx="7893">
                  <c:v>134.54594999949137</c:v>
                </c:pt>
                <c:pt idx="7894">
                  <c:v>134.56353332996369</c:v>
                </c:pt>
                <c:pt idx="7895">
                  <c:v>134.58051666418712</c:v>
                </c:pt>
                <c:pt idx="7896">
                  <c:v>134.59784999688466</c:v>
                </c:pt>
                <c:pt idx="7897">
                  <c:v>134.61468333403269</c:v>
                </c:pt>
                <c:pt idx="7898">
                  <c:v>134.63194999694824</c:v>
                </c:pt>
                <c:pt idx="7899">
                  <c:v>134.64879999955494</c:v>
                </c:pt>
                <c:pt idx="7900">
                  <c:v>134.66658333142598</c:v>
                </c:pt>
                <c:pt idx="7901">
                  <c:v>134.68343333403269</c:v>
                </c:pt>
                <c:pt idx="7902">
                  <c:v>134.70028332869211</c:v>
                </c:pt>
                <c:pt idx="7903">
                  <c:v>134.71714999675751</c:v>
                </c:pt>
                <c:pt idx="7904">
                  <c:v>134.73404999574026</c:v>
                </c:pt>
                <c:pt idx="7905">
                  <c:v>134.75093332926431</c:v>
                </c:pt>
                <c:pt idx="7906">
                  <c:v>134.76778333187104</c:v>
                </c:pt>
                <c:pt idx="7907">
                  <c:v>134.78533333142599</c:v>
                </c:pt>
                <c:pt idx="7908">
                  <c:v>134.80218333403269</c:v>
                </c:pt>
                <c:pt idx="7909">
                  <c:v>134.81950000127156</c:v>
                </c:pt>
                <c:pt idx="7910">
                  <c:v>134.83636666138966</c:v>
                </c:pt>
                <c:pt idx="7911">
                  <c:v>134.85353333155314</c:v>
                </c:pt>
                <c:pt idx="7912">
                  <c:v>134.87038333415984</c:v>
                </c:pt>
                <c:pt idx="7913">
                  <c:v>134.88723332881926</c:v>
                </c:pt>
                <c:pt idx="7914">
                  <c:v>134.90406666596729</c:v>
                </c:pt>
                <c:pt idx="7915">
                  <c:v>134.92149999936422</c:v>
                </c:pt>
                <c:pt idx="7916">
                  <c:v>134.93834999402364</c:v>
                </c:pt>
                <c:pt idx="7917">
                  <c:v>134.95533332824706</c:v>
                </c:pt>
                <c:pt idx="7918">
                  <c:v>134.97218333085377</c:v>
                </c:pt>
                <c:pt idx="7919">
                  <c:v>134.9890333334605</c:v>
                </c:pt>
                <c:pt idx="7920">
                  <c:v>135.00681666533151</c:v>
                </c:pt>
                <c:pt idx="7921">
                  <c:v>135.02366666793824</c:v>
                </c:pt>
                <c:pt idx="7922">
                  <c:v>135.04134999910991</c:v>
                </c:pt>
                <c:pt idx="7923">
                  <c:v>135.05819999376934</c:v>
                </c:pt>
                <c:pt idx="7924">
                  <c:v>135.07573332786561</c:v>
                </c:pt>
                <c:pt idx="7925">
                  <c:v>135.09258333047231</c:v>
                </c:pt>
                <c:pt idx="7926">
                  <c:v>135.10976666609446</c:v>
                </c:pt>
                <c:pt idx="7927">
                  <c:v>135.12661666075388</c:v>
                </c:pt>
                <c:pt idx="7928">
                  <c:v>135.14436666170755</c:v>
                </c:pt>
                <c:pt idx="7929">
                  <c:v>135.16121666431428</c:v>
                </c:pt>
                <c:pt idx="7930">
                  <c:v>135.17853333155315</c:v>
                </c:pt>
                <c:pt idx="7931">
                  <c:v>135.19536666075388</c:v>
                </c:pt>
                <c:pt idx="7932">
                  <c:v>135.21223332881928</c:v>
                </c:pt>
                <c:pt idx="7933">
                  <c:v>135.22908333142598</c:v>
                </c:pt>
                <c:pt idx="7934">
                  <c:v>135.24608333110808</c:v>
                </c:pt>
                <c:pt idx="7935">
                  <c:v>135.26293333371481</c:v>
                </c:pt>
                <c:pt idx="7936">
                  <c:v>135.27978332837424</c:v>
                </c:pt>
                <c:pt idx="7937">
                  <c:v>135.29704999923706</c:v>
                </c:pt>
                <c:pt idx="7938">
                  <c:v>135.31389999389648</c:v>
                </c:pt>
                <c:pt idx="7939">
                  <c:v>135.33086666266124</c:v>
                </c:pt>
                <c:pt idx="7940">
                  <c:v>135.34771666526794</c:v>
                </c:pt>
                <c:pt idx="7941">
                  <c:v>135.36456666787464</c:v>
                </c:pt>
                <c:pt idx="7942">
                  <c:v>135.38141666253406</c:v>
                </c:pt>
                <c:pt idx="7943">
                  <c:v>135.39911666711171</c:v>
                </c:pt>
                <c:pt idx="7944">
                  <c:v>135.41598332722981</c:v>
                </c:pt>
                <c:pt idx="7945">
                  <c:v>135.43334999879201</c:v>
                </c:pt>
                <c:pt idx="7946">
                  <c:v>135.45020000139871</c:v>
                </c:pt>
                <c:pt idx="7947">
                  <c:v>135.46704999605814</c:v>
                </c:pt>
                <c:pt idx="7948">
                  <c:v>135.48389999866487</c:v>
                </c:pt>
                <c:pt idx="7949">
                  <c:v>135.50084999402364</c:v>
                </c:pt>
                <c:pt idx="7950">
                  <c:v>135.51769999663034</c:v>
                </c:pt>
                <c:pt idx="7951">
                  <c:v>135.53454999923707</c:v>
                </c:pt>
                <c:pt idx="7952">
                  <c:v>135.55231666564941</c:v>
                </c:pt>
                <c:pt idx="7953">
                  <c:v>135.56916666030884</c:v>
                </c:pt>
                <c:pt idx="7954">
                  <c:v>135.58633333047231</c:v>
                </c:pt>
                <c:pt idx="7955">
                  <c:v>135.60323332945507</c:v>
                </c:pt>
                <c:pt idx="7956">
                  <c:v>135.62091666062673</c:v>
                </c:pt>
                <c:pt idx="7957">
                  <c:v>135.63776666323344</c:v>
                </c:pt>
                <c:pt idx="7958">
                  <c:v>135.65543332894643</c:v>
                </c:pt>
                <c:pt idx="7959">
                  <c:v>135.67228333155313</c:v>
                </c:pt>
                <c:pt idx="7960">
                  <c:v>135.68914999961854</c:v>
                </c:pt>
                <c:pt idx="7961">
                  <c:v>135.70599999427796</c:v>
                </c:pt>
                <c:pt idx="7962">
                  <c:v>135.72286666234334</c:v>
                </c:pt>
                <c:pt idx="7963">
                  <c:v>135.73984999656676</c:v>
                </c:pt>
                <c:pt idx="7964">
                  <c:v>135.75669999917349</c:v>
                </c:pt>
                <c:pt idx="7965">
                  <c:v>135.77353332837421</c:v>
                </c:pt>
                <c:pt idx="7966">
                  <c:v>135.79038333098094</c:v>
                </c:pt>
                <c:pt idx="7967">
                  <c:v>135.80731666088104</c:v>
                </c:pt>
                <c:pt idx="7968">
                  <c:v>135.82416666348774</c:v>
                </c:pt>
                <c:pt idx="7969">
                  <c:v>135.84188333352407</c:v>
                </c:pt>
                <c:pt idx="7970">
                  <c:v>135.85873332818349</c:v>
                </c:pt>
                <c:pt idx="7971">
                  <c:v>135.87599999904631</c:v>
                </c:pt>
                <c:pt idx="7972">
                  <c:v>135.89286666711172</c:v>
                </c:pt>
                <c:pt idx="7973">
                  <c:v>135.90983332792919</c:v>
                </c:pt>
                <c:pt idx="7974">
                  <c:v>135.92668333053589</c:v>
                </c:pt>
                <c:pt idx="7975">
                  <c:v>135.9435333331426</c:v>
                </c:pt>
                <c:pt idx="7976">
                  <c:v>135.96099999745687</c:v>
                </c:pt>
                <c:pt idx="7977">
                  <c:v>135.97801666259767</c:v>
                </c:pt>
                <c:pt idx="7978">
                  <c:v>135.99486666520437</c:v>
                </c:pt>
                <c:pt idx="7979">
                  <c:v>136.01171666781107</c:v>
                </c:pt>
                <c:pt idx="7980">
                  <c:v>136.02911666234334</c:v>
                </c:pt>
                <c:pt idx="7981">
                  <c:v>136.04596666495004</c:v>
                </c:pt>
                <c:pt idx="7982">
                  <c:v>136.06349999904631</c:v>
                </c:pt>
                <c:pt idx="7983">
                  <c:v>136.08034999370574</c:v>
                </c:pt>
                <c:pt idx="7984">
                  <c:v>136.09806666374206</c:v>
                </c:pt>
                <c:pt idx="7985">
                  <c:v>136.11491666634876</c:v>
                </c:pt>
                <c:pt idx="7986">
                  <c:v>136.13181666533151</c:v>
                </c:pt>
                <c:pt idx="7987">
                  <c:v>136.14866666793824</c:v>
                </c:pt>
                <c:pt idx="7988">
                  <c:v>136.16633333365124</c:v>
                </c:pt>
                <c:pt idx="7989">
                  <c:v>136.18318332831066</c:v>
                </c:pt>
                <c:pt idx="7990">
                  <c:v>136.20003333091736</c:v>
                </c:pt>
                <c:pt idx="7991">
                  <c:v>136.21688333352407</c:v>
                </c:pt>
                <c:pt idx="7992">
                  <c:v>136.23373332818349</c:v>
                </c:pt>
                <c:pt idx="7993">
                  <c:v>136.25089999834697</c:v>
                </c:pt>
                <c:pt idx="7994">
                  <c:v>136.26776666641234</c:v>
                </c:pt>
                <c:pt idx="7995">
                  <c:v>136.28524999618531</c:v>
                </c:pt>
                <c:pt idx="7996">
                  <c:v>136.30209999879202</c:v>
                </c:pt>
                <c:pt idx="7997">
                  <c:v>136.31909999847412</c:v>
                </c:pt>
                <c:pt idx="7998">
                  <c:v>136.33595000108082</c:v>
                </c:pt>
                <c:pt idx="7999">
                  <c:v>136.35281666119894</c:v>
                </c:pt>
                <c:pt idx="8000">
                  <c:v>136.36968332926432</c:v>
                </c:pt>
                <c:pt idx="8001">
                  <c:v>136.38703332742054</c:v>
                </c:pt>
                <c:pt idx="8002">
                  <c:v>136.40388333002727</c:v>
                </c:pt>
                <c:pt idx="8003">
                  <c:v>136.42099999586742</c:v>
                </c:pt>
                <c:pt idx="8004">
                  <c:v>136.43784999847412</c:v>
                </c:pt>
                <c:pt idx="8005">
                  <c:v>136.45548333326977</c:v>
                </c:pt>
                <c:pt idx="8006">
                  <c:v>136.47233332792919</c:v>
                </c:pt>
                <c:pt idx="8007">
                  <c:v>136.48976666132609</c:v>
                </c:pt>
                <c:pt idx="8008">
                  <c:v>136.50661666393279</c:v>
                </c:pt>
                <c:pt idx="8009">
                  <c:v>136.52400000095366</c:v>
                </c:pt>
                <c:pt idx="8010">
                  <c:v>136.54086666107179</c:v>
                </c:pt>
                <c:pt idx="8011">
                  <c:v>136.55773332913716</c:v>
                </c:pt>
                <c:pt idx="8012">
                  <c:v>136.57458333174387</c:v>
                </c:pt>
                <c:pt idx="8013">
                  <c:v>136.59159999688467</c:v>
                </c:pt>
                <c:pt idx="8014">
                  <c:v>136.60844999949137</c:v>
                </c:pt>
                <c:pt idx="8015">
                  <c:v>136.62531666755677</c:v>
                </c:pt>
                <c:pt idx="8016">
                  <c:v>136.64268333117167</c:v>
                </c:pt>
                <c:pt idx="8017">
                  <c:v>136.65953333377837</c:v>
                </c:pt>
                <c:pt idx="8018">
                  <c:v>136.67711666425069</c:v>
                </c:pt>
                <c:pt idx="8019">
                  <c:v>136.69396666685739</c:v>
                </c:pt>
                <c:pt idx="8020">
                  <c:v>136.71108333269754</c:v>
                </c:pt>
                <c:pt idx="8021">
                  <c:v>136.72793332735696</c:v>
                </c:pt>
                <c:pt idx="8022">
                  <c:v>136.74529999891917</c:v>
                </c:pt>
                <c:pt idx="8023">
                  <c:v>136.76214999357859</c:v>
                </c:pt>
                <c:pt idx="8024">
                  <c:v>136.77899999618529</c:v>
                </c:pt>
                <c:pt idx="8025">
                  <c:v>136.7958666642507</c:v>
                </c:pt>
                <c:pt idx="8026">
                  <c:v>136.81356666088104</c:v>
                </c:pt>
                <c:pt idx="8027">
                  <c:v>136.83044999440511</c:v>
                </c:pt>
                <c:pt idx="8028">
                  <c:v>136.84773333072661</c:v>
                </c:pt>
                <c:pt idx="8029">
                  <c:v>136.86459999879202</c:v>
                </c:pt>
                <c:pt idx="8030">
                  <c:v>136.88145000139872</c:v>
                </c:pt>
                <c:pt idx="8031">
                  <c:v>136.89829999605814</c:v>
                </c:pt>
                <c:pt idx="8032">
                  <c:v>136.91554999351501</c:v>
                </c:pt>
                <c:pt idx="8033">
                  <c:v>136.93239999612172</c:v>
                </c:pt>
                <c:pt idx="8034">
                  <c:v>136.95010000069936</c:v>
                </c:pt>
                <c:pt idx="8035">
                  <c:v>136.96696666081746</c:v>
                </c:pt>
                <c:pt idx="8036">
                  <c:v>136.98408333460489</c:v>
                </c:pt>
                <c:pt idx="8037">
                  <c:v>137.00094999472302</c:v>
                </c:pt>
                <c:pt idx="8038">
                  <c:v>137.01848332881929</c:v>
                </c:pt>
                <c:pt idx="8039">
                  <c:v>137.03534999688466</c:v>
                </c:pt>
                <c:pt idx="8040">
                  <c:v>137.05295000076293</c:v>
                </c:pt>
                <c:pt idx="8041">
                  <c:v>137.06979999542236</c:v>
                </c:pt>
                <c:pt idx="8042">
                  <c:v>137.08664999802906</c:v>
                </c:pt>
                <c:pt idx="8043">
                  <c:v>137.10350000063579</c:v>
                </c:pt>
                <c:pt idx="8044">
                  <c:v>137.12034999529521</c:v>
                </c:pt>
                <c:pt idx="8045">
                  <c:v>137.13721666336059</c:v>
                </c:pt>
                <c:pt idx="8046">
                  <c:v>137.15498332977296</c:v>
                </c:pt>
                <c:pt idx="8047">
                  <c:v>137.17184999783834</c:v>
                </c:pt>
                <c:pt idx="8048">
                  <c:v>137.18958333333333</c:v>
                </c:pt>
                <c:pt idx="8049">
                  <c:v>137.20643332799276</c:v>
                </c:pt>
                <c:pt idx="8050">
                  <c:v>137.22335000038146</c:v>
                </c:pt>
                <c:pt idx="8051">
                  <c:v>137.24019999504088</c:v>
                </c:pt>
                <c:pt idx="8052">
                  <c:v>137.25755000114441</c:v>
                </c:pt>
                <c:pt idx="8053">
                  <c:v>137.27439999580383</c:v>
                </c:pt>
                <c:pt idx="8054">
                  <c:v>137.2920833269755</c:v>
                </c:pt>
                <c:pt idx="8055">
                  <c:v>137.3089333295822</c:v>
                </c:pt>
                <c:pt idx="8056">
                  <c:v>137.32578333218893</c:v>
                </c:pt>
                <c:pt idx="8057">
                  <c:v>137.34263332684836</c:v>
                </c:pt>
                <c:pt idx="8058">
                  <c:v>137.35998333295186</c:v>
                </c:pt>
                <c:pt idx="8059">
                  <c:v>137.37683332761128</c:v>
                </c:pt>
                <c:pt idx="8060">
                  <c:v>137.39451666673025</c:v>
                </c:pt>
                <c:pt idx="8061">
                  <c:v>137.41136666138968</c:v>
                </c:pt>
                <c:pt idx="8062">
                  <c:v>137.42821666399638</c:v>
                </c:pt>
                <c:pt idx="8063">
                  <c:v>137.44509999752046</c:v>
                </c:pt>
                <c:pt idx="8064">
                  <c:v>137.46209999720256</c:v>
                </c:pt>
                <c:pt idx="8065">
                  <c:v>137.47894999980926</c:v>
                </c:pt>
                <c:pt idx="8066">
                  <c:v>137.49579999446868</c:v>
                </c:pt>
                <c:pt idx="8067">
                  <c:v>137.51266666253409</c:v>
                </c:pt>
                <c:pt idx="8068">
                  <c:v>137.52958332697551</c:v>
                </c:pt>
                <c:pt idx="8069">
                  <c:v>137.54643332958221</c:v>
                </c:pt>
                <c:pt idx="8070">
                  <c:v>137.56401666800181</c:v>
                </c:pt>
                <c:pt idx="8071">
                  <c:v>137.58086666266124</c:v>
                </c:pt>
                <c:pt idx="8072">
                  <c:v>137.59773333072661</c:v>
                </c:pt>
                <c:pt idx="8073">
                  <c:v>137.61458333333334</c:v>
                </c:pt>
                <c:pt idx="8074">
                  <c:v>137.63196666240691</c:v>
                </c:pt>
                <c:pt idx="8075">
                  <c:v>137.64883333047231</c:v>
                </c:pt>
                <c:pt idx="8076">
                  <c:v>137.66568333307902</c:v>
                </c:pt>
                <c:pt idx="8077">
                  <c:v>137.68253332773844</c:v>
                </c:pt>
                <c:pt idx="8078">
                  <c:v>137.69938333034514</c:v>
                </c:pt>
                <c:pt idx="8079">
                  <c:v>137.71711666584014</c:v>
                </c:pt>
                <c:pt idx="8080">
                  <c:v>137.73399999936422</c:v>
                </c:pt>
                <c:pt idx="8081">
                  <c:v>137.75143333276114</c:v>
                </c:pt>
                <c:pt idx="8082">
                  <c:v>137.76828332742056</c:v>
                </c:pt>
                <c:pt idx="8083">
                  <c:v>137.78588333129883</c:v>
                </c:pt>
                <c:pt idx="8084">
                  <c:v>137.80273333390554</c:v>
                </c:pt>
                <c:pt idx="8085">
                  <c:v>137.81956666310629</c:v>
                </c:pt>
                <c:pt idx="8086">
                  <c:v>137.83643333117166</c:v>
                </c:pt>
                <c:pt idx="8087">
                  <c:v>137.85328333377839</c:v>
                </c:pt>
                <c:pt idx="8088">
                  <c:v>137.87103333473206</c:v>
                </c:pt>
                <c:pt idx="8089">
                  <c:v>137.88791666030883</c:v>
                </c:pt>
                <c:pt idx="8090">
                  <c:v>137.90481666723886</c:v>
                </c:pt>
                <c:pt idx="8091">
                  <c:v>137.92168332735699</c:v>
                </c:pt>
                <c:pt idx="8092">
                  <c:v>137.93858333428702</c:v>
                </c:pt>
                <c:pt idx="8093">
                  <c:v>137.95546666781107</c:v>
                </c:pt>
                <c:pt idx="8094">
                  <c:v>137.97316666444144</c:v>
                </c:pt>
                <c:pt idx="8095">
                  <c:v>137.99001666704814</c:v>
                </c:pt>
                <c:pt idx="8096">
                  <c:v>138.00773332913715</c:v>
                </c:pt>
                <c:pt idx="8097">
                  <c:v>138.02476666768391</c:v>
                </c:pt>
                <c:pt idx="8098">
                  <c:v>138.04239999453227</c:v>
                </c:pt>
                <c:pt idx="8099">
                  <c:v>138.05926666259765</c:v>
                </c:pt>
                <c:pt idx="8100">
                  <c:v>138.07634999752045</c:v>
                </c:pt>
                <c:pt idx="8101">
                  <c:v>138.09320000012715</c:v>
                </c:pt>
                <c:pt idx="8102">
                  <c:v>138.11079999605815</c:v>
                </c:pt>
                <c:pt idx="8103">
                  <c:v>138.12764999866485</c:v>
                </c:pt>
                <c:pt idx="8104">
                  <c:v>138.14451666673025</c:v>
                </c:pt>
                <c:pt idx="8105">
                  <c:v>138.16136666138968</c:v>
                </c:pt>
                <c:pt idx="8106">
                  <c:v>138.17869999408722</c:v>
                </c:pt>
                <c:pt idx="8107">
                  <c:v>138.19554999669393</c:v>
                </c:pt>
                <c:pt idx="8108">
                  <c:v>138.21239999930063</c:v>
                </c:pt>
                <c:pt idx="8109">
                  <c:v>138.22928333282471</c:v>
                </c:pt>
                <c:pt idx="8110">
                  <c:v>138.24629999796551</c:v>
                </c:pt>
                <c:pt idx="8111">
                  <c:v>138.26316666603088</c:v>
                </c:pt>
                <c:pt idx="8112">
                  <c:v>138.28001666069031</c:v>
                </c:pt>
                <c:pt idx="8113">
                  <c:v>138.29686666329701</c:v>
                </c:pt>
                <c:pt idx="8114">
                  <c:v>138.31373333136241</c:v>
                </c:pt>
                <c:pt idx="8115">
                  <c:v>138.33136666615803</c:v>
                </c:pt>
                <c:pt idx="8116">
                  <c:v>138.34821666081746</c:v>
                </c:pt>
                <c:pt idx="8117">
                  <c:v>138.365616663297</c:v>
                </c:pt>
                <c:pt idx="8118">
                  <c:v>138.38248333136241</c:v>
                </c:pt>
                <c:pt idx="8119">
                  <c:v>138.39929999510449</c:v>
                </c:pt>
                <c:pt idx="8120">
                  <c:v>138.41614999771119</c:v>
                </c:pt>
                <c:pt idx="8121">
                  <c:v>138.43310000101727</c:v>
                </c:pt>
                <c:pt idx="8122">
                  <c:v>138.44994999567669</c:v>
                </c:pt>
                <c:pt idx="8123">
                  <c:v>138.46679999828339</c:v>
                </c:pt>
                <c:pt idx="8124">
                  <c:v>138.48453333377839</c:v>
                </c:pt>
                <c:pt idx="8125">
                  <c:v>138.50138332843781</c:v>
                </c:pt>
                <c:pt idx="8126">
                  <c:v>138.51881666183471</c:v>
                </c:pt>
                <c:pt idx="8127">
                  <c:v>138.53566666444144</c:v>
                </c:pt>
                <c:pt idx="8128">
                  <c:v>138.55281666119893</c:v>
                </c:pt>
                <c:pt idx="8129">
                  <c:v>138.56966666380563</c:v>
                </c:pt>
                <c:pt idx="8130">
                  <c:v>138.58651666641236</c:v>
                </c:pt>
                <c:pt idx="8131">
                  <c:v>138.60338333447774</c:v>
                </c:pt>
                <c:pt idx="8132">
                  <c:v>138.62033332983654</c:v>
                </c:pt>
                <c:pt idx="8133">
                  <c:v>138.63718333244324</c:v>
                </c:pt>
                <c:pt idx="8134">
                  <c:v>138.65403332710267</c:v>
                </c:pt>
                <c:pt idx="8135">
                  <c:v>138.67106666564942</c:v>
                </c:pt>
                <c:pt idx="8136">
                  <c:v>138.68791666030884</c:v>
                </c:pt>
                <c:pt idx="8137">
                  <c:v>138.70476666291555</c:v>
                </c:pt>
                <c:pt idx="8138">
                  <c:v>138.72253332932789</c:v>
                </c:pt>
                <c:pt idx="8139">
                  <c:v>138.73939999739329</c:v>
                </c:pt>
                <c:pt idx="8140">
                  <c:v>138.75631666183472</c:v>
                </c:pt>
                <c:pt idx="8141">
                  <c:v>138.77316666444142</c:v>
                </c:pt>
                <c:pt idx="8142">
                  <c:v>138.79001666704815</c:v>
                </c:pt>
                <c:pt idx="8143">
                  <c:v>138.80778333346049</c:v>
                </c:pt>
                <c:pt idx="8144">
                  <c:v>138.82464999357859</c:v>
                </c:pt>
                <c:pt idx="8145">
                  <c:v>138.84158333142599</c:v>
                </c:pt>
                <c:pt idx="8146">
                  <c:v>138.85844999949137</c:v>
                </c:pt>
                <c:pt idx="8147">
                  <c:v>138.87575000127157</c:v>
                </c:pt>
                <c:pt idx="8148">
                  <c:v>138.89261666138967</c:v>
                </c:pt>
                <c:pt idx="8149">
                  <c:v>138.90946666399637</c:v>
                </c:pt>
                <c:pt idx="8150">
                  <c:v>138.92633333206177</c:v>
                </c:pt>
                <c:pt idx="8151">
                  <c:v>138.94334999720255</c:v>
                </c:pt>
                <c:pt idx="8152">
                  <c:v>138.96019999980928</c:v>
                </c:pt>
                <c:pt idx="8153">
                  <c:v>138.97703332901</c:v>
                </c:pt>
                <c:pt idx="8154">
                  <c:v>138.99399999777475</c:v>
                </c:pt>
                <c:pt idx="8155">
                  <c:v>139.01095000108083</c:v>
                </c:pt>
                <c:pt idx="8156">
                  <c:v>139.02779999574025</c:v>
                </c:pt>
                <c:pt idx="8157">
                  <c:v>139.04464999834696</c:v>
                </c:pt>
                <c:pt idx="8158">
                  <c:v>139.06150000095369</c:v>
                </c:pt>
                <c:pt idx="8159">
                  <c:v>139.0787833293279</c:v>
                </c:pt>
                <c:pt idx="8160">
                  <c:v>139.09563333193461</c:v>
                </c:pt>
                <c:pt idx="8161">
                  <c:v>139.11250000000001</c:v>
                </c:pt>
                <c:pt idx="8162">
                  <c:v>139.12936666806539</c:v>
                </c:pt>
                <c:pt idx="8163">
                  <c:v>139.14633332888286</c:v>
                </c:pt>
                <c:pt idx="8164">
                  <c:v>139.16318333148956</c:v>
                </c:pt>
                <c:pt idx="8165">
                  <c:v>139.18004999955494</c:v>
                </c:pt>
                <c:pt idx="8166">
                  <c:v>139.19751666386921</c:v>
                </c:pt>
                <c:pt idx="8167">
                  <c:v>139.21436666647594</c:v>
                </c:pt>
                <c:pt idx="8168">
                  <c:v>139.23161666393281</c:v>
                </c:pt>
                <c:pt idx="8169">
                  <c:v>139.24846666653951</c:v>
                </c:pt>
                <c:pt idx="8170">
                  <c:v>139.26613333225251</c:v>
                </c:pt>
                <c:pt idx="8171">
                  <c:v>139.28296666145326</c:v>
                </c:pt>
                <c:pt idx="8172">
                  <c:v>139.30036666393281</c:v>
                </c:pt>
                <c:pt idx="8173">
                  <c:v>139.31721666653951</c:v>
                </c:pt>
                <c:pt idx="8174">
                  <c:v>139.33434999783833</c:v>
                </c:pt>
                <c:pt idx="8175">
                  <c:v>139.35121666590373</c:v>
                </c:pt>
                <c:pt idx="8176">
                  <c:v>139.36806666056316</c:v>
                </c:pt>
                <c:pt idx="8177">
                  <c:v>139.38506666024526</c:v>
                </c:pt>
                <c:pt idx="8178">
                  <c:v>139.40191666285196</c:v>
                </c:pt>
                <c:pt idx="8179">
                  <c:v>139.41876666545869</c:v>
                </c:pt>
                <c:pt idx="8180">
                  <c:v>139.43563333352407</c:v>
                </c:pt>
                <c:pt idx="8181">
                  <c:v>139.45256666342416</c:v>
                </c:pt>
                <c:pt idx="8182">
                  <c:v>139.4694166660309</c:v>
                </c:pt>
                <c:pt idx="8183">
                  <c:v>139.48628333409627</c:v>
                </c:pt>
                <c:pt idx="8184">
                  <c:v>139.50324999491374</c:v>
                </c:pt>
                <c:pt idx="8185">
                  <c:v>139.52009999752045</c:v>
                </c:pt>
                <c:pt idx="8186">
                  <c:v>139.53695000012715</c:v>
                </c:pt>
                <c:pt idx="8187">
                  <c:v>139.55460000038147</c:v>
                </c:pt>
                <c:pt idx="8188">
                  <c:v>139.57146666049957</c:v>
                </c:pt>
                <c:pt idx="8189">
                  <c:v>139.58831666310627</c:v>
                </c:pt>
                <c:pt idx="8190">
                  <c:v>139.60518333117167</c:v>
                </c:pt>
                <c:pt idx="8191">
                  <c:v>139.6223833322525</c:v>
                </c:pt>
                <c:pt idx="8192">
                  <c:v>139.63923332691192</c:v>
                </c:pt>
                <c:pt idx="8193">
                  <c:v>139.65666666030884</c:v>
                </c:pt>
                <c:pt idx="8194">
                  <c:v>139.67351666291555</c:v>
                </c:pt>
                <c:pt idx="8195">
                  <c:v>139.69073332945507</c:v>
                </c:pt>
                <c:pt idx="8196">
                  <c:v>139.70761666297912</c:v>
                </c:pt>
                <c:pt idx="8197">
                  <c:v>139.72459999720255</c:v>
                </c:pt>
                <c:pt idx="8198">
                  <c:v>139.74144999980928</c:v>
                </c:pt>
                <c:pt idx="8199">
                  <c:v>139.75914999643962</c:v>
                </c:pt>
                <c:pt idx="8200">
                  <c:v>139.77601666450499</c:v>
                </c:pt>
                <c:pt idx="8201">
                  <c:v>139.79331666628519</c:v>
                </c:pt>
                <c:pt idx="8202">
                  <c:v>139.8101833343506</c:v>
                </c:pt>
                <c:pt idx="8203">
                  <c:v>139.82703332901002</c:v>
                </c:pt>
                <c:pt idx="8204">
                  <c:v>139.84388333161672</c:v>
                </c:pt>
                <c:pt idx="8205">
                  <c:v>139.86071666081747</c:v>
                </c:pt>
                <c:pt idx="8206">
                  <c:v>139.8781999985377</c:v>
                </c:pt>
                <c:pt idx="8207">
                  <c:v>139.8950500011444</c:v>
                </c:pt>
                <c:pt idx="8208">
                  <c:v>139.91273333231609</c:v>
                </c:pt>
                <c:pt idx="8209">
                  <c:v>139.92958332697552</c:v>
                </c:pt>
                <c:pt idx="8210">
                  <c:v>139.9465833346049</c:v>
                </c:pt>
                <c:pt idx="8211">
                  <c:v>139.96343332926432</c:v>
                </c:pt>
                <c:pt idx="8212">
                  <c:v>139.98028333187102</c:v>
                </c:pt>
                <c:pt idx="8213">
                  <c:v>139.99746666749317</c:v>
                </c:pt>
                <c:pt idx="8214">
                  <c:v>140.0143333276113</c:v>
                </c:pt>
                <c:pt idx="8215">
                  <c:v>140.0313333272934</c:v>
                </c:pt>
                <c:pt idx="8216">
                  <c:v>140.0481833299001</c:v>
                </c:pt>
                <c:pt idx="8217">
                  <c:v>140.06536666552225</c:v>
                </c:pt>
                <c:pt idx="8218">
                  <c:v>140.08221666018167</c:v>
                </c:pt>
                <c:pt idx="8219">
                  <c:v>140.0993499994278</c:v>
                </c:pt>
                <c:pt idx="8220">
                  <c:v>140.11619999408722</c:v>
                </c:pt>
                <c:pt idx="8221">
                  <c:v>140.13304999669393</c:v>
                </c:pt>
                <c:pt idx="8222">
                  <c:v>140.14988333384196</c:v>
                </c:pt>
                <c:pt idx="8223">
                  <c:v>140.16674999396005</c:v>
                </c:pt>
                <c:pt idx="8224">
                  <c:v>140.18420000076293</c:v>
                </c:pt>
                <c:pt idx="8225">
                  <c:v>140.20106666088105</c:v>
                </c:pt>
                <c:pt idx="8226">
                  <c:v>140.21848332881927</c:v>
                </c:pt>
                <c:pt idx="8227">
                  <c:v>140.23548332850137</c:v>
                </c:pt>
                <c:pt idx="8228">
                  <c:v>140.2523333311081</c:v>
                </c:pt>
                <c:pt idx="8229">
                  <c:v>140.26918333371481</c:v>
                </c:pt>
                <c:pt idx="8230">
                  <c:v>140.28666666348775</c:v>
                </c:pt>
                <c:pt idx="8231">
                  <c:v>140.30351666609445</c:v>
                </c:pt>
                <c:pt idx="8232">
                  <c:v>140.3206499973933</c:v>
                </c:pt>
                <c:pt idx="8233">
                  <c:v>140.33750000000001</c:v>
                </c:pt>
                <c:pt idx="8234">
                  <c:v>140.35436666806538</c:v>
                </c:pt>
                <c:pt idx="8235">
                  <c:v>140.37121666272481</c:v>
                </c:pt>
                <c:pt idx="8236">
                  <c:v>140.38808333079021</c:v>
                </c:pt>
                <c:pt idx="8237">
                  <c:v>140.4057499965032</c:v>
                </c:pt>
                <c:pt idx="8238">
                  <c:v>140.42259999910991</c:v>
                </c:pt>
                <c:pt idx="8239">
                  <c:v>140.43963332970938</c:v>
                </c:pt>
                <c:pt idx="8240">
                  <c:v>140.45648333231608</c:v>
                </c:pt>
                <c:pt idx="8241">
                  <c:v>140.47335000038146</c:v>
                </c:pt>
                <c:pt idx="8242">
                  <c:v>140.49021666049958</c:v>
                </c:pt>
                <c:pt idx="8243">
                  <c:v>140.50764999389648</c:v>
                </c:pt>
                <c:pt idx="8244">
                  <c:v>140.52449999650318</c:v>
                </c:pt>
                <c:pt idx="8245">
                  <c:v>140.54206666151683</c:v>
                </c:pt>
                <c:pt idx="8246">
                  <c:v>140.55891666412353</c:v>
                </c:pt>
                <c:pt idx="8247">
                  <c:v>140.57576666673023</c:v>
                </c:pt>
                <c:pt idx="8248">
                  <c:v>140.59261666138966</c:v>
                </c:pt>
                <c:pt idx="8249">
                  <c:v>140.60958333015441</c:v>
                </c:pt>
                <c:pt idx="8250">
                  <c:v>140.62643333276114</c:v>
                </c:pt>
                <c:pt idx="8251">
                  <c:v>140.64330000082651</c:v>
                </c:pt>
                <c:pt idx="8252">
                  <c:v>140.66076666514078</c:v>
                </c:pt>
                <c:pt idx="8253">
                  <c:v>140.67761666774749</c:v>
                </c:pt>
                <c:pt idx="8254">
                  <c:v>140.69513332843781</c:v>
                </c:pt>
                <c:pt idx="8255">
                  <c:v>140.71199999650318</c:v>
                </c:pt>
                <c:pt idx="8256">
                  <c:v>140.7297166665395</c:v>
                </c:pt>
                <c:pt idx="8257">
                  <c:v>140.74658333460491</c:v>
                </c:pt>
                <c:pt idx="8258">
                  <c:v>140.7638833284378</c:v>
                </c:pt>
                <c:pt idx="8259">
                  <c:v>140.7807333310445</c:v>
                </c:pt>
                <c:pt idx="8260">
                  <c:v>140.79758333365123</c:v>
                </c:pt>
                <c:pt idx="8261">
                  <c:v>140.81446666717528</c:v>
                </c:pt>
                <c:pt idx="8262">
                  <c:v>140.8317666610082</c:v>
                </c:pt>
                <c:pt idx="8263">
                  <c:v>140.84861666361491</c:v>
                </c:pt>
                <c:pt idx="8264">
                  <c:v>140.86586666107178</c:v>
                </c:pt>
                <c:pt idx="8265">
                  <c:v>140.88271666367848</c:v>
                </c:pt>
                <c:pt idx="8266">
                  <c:v>140.89956666628521</c:v>
                </c:pt>
                <c:pt idx="8267">
                  <c:v>140.91641666094463</c:v>
                </c:pt>
                <c:pt idx="8268">
                  <c:v>140.93328332901001</c:v>
                </c:pt>
                <c:pt idx="8269">
                  <c:v>140.95069999694823</c:v>
                </c:pt>
                <c:pt idx="8270">
                  <c:v>140.96756666501363</c:v>
                </c:pt>
                <c:pt idx="8271">
                  <c:v>140.98475000063578</c:v>
                </c:pt>
                <c:pt idx="8272">
                  <c:v>141.00159999529521</c:v>
                </c:pt>
                <c:pt idx="8273">
                  <c:v>141.01906666755676</c:v>
                </c:pt>
                <c:pt idx="8274">
                  <c:v>141.03591666221618</c:v>
                </c:pt>
                <c:pt idx="8275">
                  <c:v>141.05278333028158</c:v>
                </c:pt>
                <c:pt idx="8276">
                  <c:v>141.06964999834696</c:v>
                </c:pt>
                <c:pt idx="8277">
                  <c:v>141.08681666056316</c:v>
                </c:pt>
                <c:pt idx="8278">
                  <c:v>141.10364999771119</c:v>
                </c:pt>
                <c:pt idx="8279">
                  <c:v>141.12050000031789</c:v>
                </c:pt>
                <c:pt idx="8280">
                  <c:v>141.13734999497731</c:v>
                </c:pt>
                <c:pt idx="8281">
                  <c:v>141.15453333059946</c:v>
                </c:pt>
                <c:pt idx="8282">
                  <c:v>141.17138333320617</c:v>
                </c:pt>
                <c:pt idx="8283">
                  <c:v>141.18883333206176</c:v>
                </c:pt>
                <c:pt idx="8284">
                  <c:v>141.20568333466846</c:v>
                </c:pt>
                <c:pt idx="8285">
                  <c:v>141.22304999828339</c:v>
                </c:pt>
                <c:pt idx="8286">
                  <c:v>141.23990000089009</c:v>
                </c:pt>
                <c:pt idx="8287">
                  <c:v>141.25674999554951</c:v>
                </c:pt>
                <c:pt idx="8288">
                  <c:v>141.27359999815624</c:v>
                </c:pt>
                <c:pt idx="8289">
                  <c:v>141.29100000063579</c:v>
                </c:pt>
                <c:pt idx="8290">
                  <c:v>141.30783332983654</c:v>
                </c:pt>
                <c:pt idx="8291">
                  <c:v>141.32468333244324</c:v>
                </c:pt>
                <c:pt idx="8292">
                  <c:v>141.34155000050862</c:v>
                </c:pt>
                <c:pt idx="8293">
                  <c:v>141.35883332888287</c:v>
                </c:pt>
                <c:pt idx="8294">
                  <c:v>141.37581666310629</c:v>
                </c:pt>
                <c:pt idx="8295">
                  <c:v>141.39266666571299</c:v>
                </c:pt>
                <c:pt idx="8296">
                  <c:v>141.40951666037242</c:v>
                </c:pt>
                <c:pt idx="8297">
                  <c:v>141.42699999809264</c:v>
                </c:pt>
                <c:pt idx="8298">
                  <c:v>141.44386666615804</c:v>
                </c:pt>
                <c:pt idx="8299">
                  <c:v>141.46106666723887</c:v>
                </c:pt>
                <c:pt idx="8300">
                  <c:v>141.47791666189829</c:v>
                </c:pt>
                <c:pt idx="8301">
                  <c:v>141.49529999891917</c:v>
                </c:pt>
                <c:pt idx="8302">
                  <c:v>141.51218333244324</c:v>
                </c:pt>
                <c:pt idx="8303">
                  <c:v>141.52929999828339</c:v>
                </c:pt>
                <c:pt idx="8304">
                  <c:v>141.54615000089009</c:v>
                </c:pt>
                <c:pt idx="8305">
                  <c:v>141.56301666100819</c:v>
                </c:pt>
                <c:pt idx="8306">
                  <c:v>141.58038333257039</c:v>
                </c:pt>
                <c:pt idx="8307">
                  <c:v>141.59721666177114</c:v>
                </c:pt>
                <c:pt idx="8308">
                  <c:v>141.61406666437784</c:v>
                </c:pt>
                <c:pt idx="8309">
                  <c:v>141.63091666698455</c:v>
                </c:pt>
                <c:pt idx="8310">
                  <c:v>141.64776666164397</c:v>
                </c:pt>
                <c:pt idx="8311">
                  <c:v>141.6650499979655</c:v>
                </c:pt>
                <c:pt idx="8312">
                  <c:v>141.6819000005722</c:v>
                </c:pt>
                <c:pt idx="8313">
                  <c:v>141.69874999523162</c:v>
                </c:pt>
                <c:pt idx="8314">
                  <c:v>141.71561666329703</c:v>
                </c:pt>
                <c:pt idx="8315">
                  <c:v>141.73258333206178</c:v>
                </c:pt>
                <c:pt idx="8316">
                  <c:v>141.74943333466848</c:v>
                </c:pt>
                <c:pt idx="8317">
                  <c:v>141.7662833293279</c:v>
                </c:pt>
                <c:pt idx="8318">
                  <c:v>141.783349998792</c:v>
                </c:pt>
                <c:pt idx="8319">
                  <c:v>141.80020000139874</c:v>
                </c:pt>
                <c:pt idx="8320">
                  <c:v>141.81706666151683</c:v>
                </c:pt>
                <c:pt idx="8321">
                  <c:v>141.83393332958221</c:v>
                </c:pt>
                <c:pt idx="8322">
                  <c:v>141.85084999402363</c:v>
                </c:pt>
                <c:pt idx="8323">
                  <c:v>141.86769999663036</c:v>
                </c:pt>
                <c:pt idx="8324">
                  <c:v>141.88454999923707</c:v>
                </c:pt>
                <c:pt idx="8325">
                  <c:v>141.90218333403269</c:v>
                </c:pt>
                <c:pt idx="8326">
                  <c:v>141.91903332869211</c:v>
                </c:pt>
                <c:pt idx="8327">
                  <c:v>141.93588333129884</c:v>
                </c:pt>
                <c:pt idx="8328">
                  <c:v>141.95273333390554</c:v>
                </c:pt>
                <c:pt idx="8329">
                  <c:v>141.96988333066304</c:v>
                </c:pt>
                <c:pt idx="8330">
                  <c:v>141.98673333326977</c:v>
                </c:pt>
                <c:pt idx="8331">
                  <c:v>142.00436666806539</c:v>
                </c:pt>
                <c:pt idx="8332">
                  <c:v>142.02121666272481</c:v>
                </c:pt>
                <c:pt idx="8333">
                  <c:v>142.03883333206176</c:v>
                </c:pt>
                <c:pt idx="8334">
                  <c:v>142.05571666558583</c:v>
                </c:pt>
                <c:pt idx="8335">
                  <c:v>142.07313333352405</c:v>
                </c:pt>
                <c:pt idx="8336">
                  <c:v>142.08998332818348</c:v>
                </c:pt>
                <c:pt idx="8337">
                  <c:v>142.1074833313624</c:v>
                </c:pt>
                <c:pt idx="8338">
                  <c:v>142.1243333339691</c:v>
                </c:pt>
                <c:pt idx="8339">
                  <c:v>142.14173332850137</c:v>
                </c:pt>
                <c:pt idx="8340">
                  <c:v>142.1585833311081</c:v>
                </c:pt>
                <c:pt idx="8341">
                  <c:v>142.17626666227977</c:v>
                </c:pt>
                <c:pt idx="8342">
                  <c:v>142.1930999994278</c:v>
                </c:pt>
                <c:pt idx="8343">
                  <c:v>142.2100333293279</c:v>
                </c:pt>
                <c:pt idx="8344">
                  <c:v>142.2268833319346</c:v>
                </c:pt>
                <c:pt idx="8345">
                  <c:v>142.24373333454133</c:v>
                </c:pt>
                <c:pt idx="8346">
                  <c:v>142.26058332920076</c:v>
                </c:pt>
                <c:pt idx="8347">
                  <c:v>142.27743333180746</c:v>
                </c:pt>
                <c:pt idx="8348">
                  <c:v>142.29458332856495</c:v>
                </c:pt>
                <c:pt idx="8349">
                  <c:v>142.31144999663036</c:v>
                </c:pt>
                <c:pt idx="8350">
                  <c:v>142.32893333435058</c:v>
                </c:pt>
                <c:pt idx="8351">
                  <c:v>142.34578332901</c:v>
                </c:pt>
                <c:pt idx="8352">
                  <c:v>142.363449994723</c:v>
                </c:pt>
                <c:pt idx="8353">
                  <c:v>142.3802999973297</c:v>
                </c:pt>
                <c:pt idx="8354">
                  <c:v>142.39769999980928</c:v>
                </c:pt>
                <c:pt idx="8355">
                  <c:v>142.4145499944687</c:v>
                </c:pt>
                <c:pt idx="8356">
                  <c:v>142.43159999847413</c:v>
                </c:pt>
                <c:pt idx="8357">
                  <c:v>142.44845000108083</c:v>
                </c:pt>
                <c:pt idx="8358">
                  <c:v>142.46529999574025</c:v>
                </c:pt>
                <c:pt idx="8359">
                  <c:v>142.48214999834696</c:v>
                </c:pt>
                <c:pt idx="8360">
                  <c:v>142.49900000095369</c:v>
                </c:pt>
                <c:pt idx="8361">
                  <c:v>142.51638333002725</c:v>
                </c:pt>
                <c:pt idx="8362">
                  <c:v>142.53323333263398</c:v>
                </c:pt>
                <c:pt idx="8363">
                  <c:v>142.55010000069936</c:v>
                </c:pt>
                <c:pt idx="8364">
                  <c:v>142.56694999535878</c:v>
                </c:pt>
                <c:pt idx="8365">
                  <c:v>142.58379999796549</c:v>
                </c:pt>
                <c:pt idx="8366">
                  <c:v>142.60065000057222</c:v>
                </c:pt>
                <c:pt idx="8367">
                  <c:v>142.61756666501364</c:v>
                </c:pt>
                <c:pt idx="8368">
                  <c:v>142.63443333307902</c:v>
                </c:pt>
                <c:pt idx="8369">
                  <c:v>142.65128332773844</c:v>
                </c:pt>
                <c:pt idx="8370">
                  <c:v>142.66878333091736</c:v>
                </c:pt>
                <c:pt idx="8371">
                  <c:v>142.68564999898274</c:v>
                </c:pt>
                <c:pt idx="8372">
                  <c:v>142.70254999796549</c:v>
                </c:pt>
                <c:pt idx="8373">
                  <c:v>142.71940000057219</c:v>
                </c:pt>
                <c:pt idx="8374">
                  <c:v>142.73624999523162</c:v>
                </c:pt>
                <c:pt idx="8375">
                  <c:v>142.75383333365122</c:v>
                </c:pt>
                <c:pt idx="8376">
                  <c:v>142.77066666285197</c:v>
                </c:pt>
                <c:pt idx="8377">
                  <c:v>142.78815000057222</c:v>
                </c:pt>
                <c:pt idx="8378">
                  <c:v>142.80523332754771</c:v>
                </c:pt>
                <c:pt idx="8379">
                  <c:v>142.82213333447774</c:v>
                </c:pt>
                <c:pt idx="8380">
                  <c:v>142.83899999459584</c:v>
                </c:pt>
                <c:pt idx="8381">
                  <c:v>142.85584999720257</c:v>
                </c:pt>
                <c:pt idx="8382">
                  <c:v>142.87269999980927</c:v>
                </c:pt>
                <c:pt idx="8383">
                  <c:v>142.88954999446869</c:v>
                </c:pt>
                <c:pt idx="8384">
                  <c:v>142.9069166660309</c:v>
                </c:pt>
                <c:pt idx="8385">
                  <c:v>142.92376666069032</c:v>
                </c:pt>
                <c:pt idx="8386">
                  <c:v>142.94081666469575</c:v>
                </c:pt>
                <c:pt idx="8387">
                  <c:v>142.95766666730245</c:v>
                </c:pt>
                <c:pt idx="8388">
                  <c:v>142.97476666768392</c:v>
                </c:pt>
                <c:pt idx="8389">
                  <c:v>142.9917333285014</c:v>
                </c:pt>
                <c:pt idx="8390">
                  <c:v>143.0085833311081</c:v>
                </c:pt>
                <c:pt idx="8391">
                  <c:v>143.02561666170757</c:v>
                </c:pt>
                <c:pt idx="8392">
                  <c:v>143.04246666431428</c:v>
                </c:pt>
                <c:pt idx="8393">
                  <c:v>143.05929999351503</c:v>
                </c:pt>
                <c:pt idx="8394">
                  <c:v>143.0761666615804</c:v>
                </c:pt>
                <c:pt idx="8395">
                  <c:v>143.09369999567667</c:v>
                </c:pt>
                <c:pt idx="8396">
                  <c:v>143.11056666374208</c:v>
                </c:pt>
                <c:pt idx="8397">
                  <c:v>143.12758332888285</c:v>
                </c:pt>
                <c:pt idx="8398">
                  <c:v>143.14443333148955</c:v>
                </c:pt>
                <c:pt idx="8399">
                  <c:v>143.1620666662852</c:v>
                </c:pt>
                <c:pt idx="8400">
                  <c:v>143.17891666094462</c:v>
                </c:pt>
                <c:pt idx="8401">
                  <c:v>143.19583333333333</c:v>
                </c:pt>
                <c:pt idx="8402">
                  <c:v>143.21268332799275</c:v>
                </c:pt>
                <c:pt idx="8403">
                  <c:v>143.22998332977295</c:v>
                </c:pt>
                <c:pt idx="8404">
                  <c:v>143.24683333237965</c:v>
                </c:pt>
                <c:pt idx="8405">
                  <c:v>143.26370000044506</c:v>
                </c:pt>
                <c:pt idx="8406">
                  <c:v>143.28054999510448</c:v>
                </c:pt>
                <c:pt idx="8407">
                  <c:v>143.29823333422343</c:v>
                </c:pt>
                <c:pt idx="8408">
                  <c:v>143.31508332888285</c:v>
                </c:pt>
                <c:pt idx="8409">
                  <c:v>143.33214999834698</c:v>
                </c:pt>
                <c:pt idx="8410">
                  <c:v>143.34900000095368</c:v>
                </c:pt>
                <c:pt idx="8411">
                  <c:v>143.3658499956131</c:v>
                </c:pt>
                <c:pt idx="8412">
                  <c:v>143.38269999821981</c:v>
                </c:pt>
                <c:pt idx="8413">
                  <c:v>143.4002999941508</c:v>
                </c:pt>
                <c:pt idx="8414">
                  <c:v>143.4171499967575</c:v>
                </c:pt>
                <c:pt idx="8415">
                  <c:v>143.43401666482291</c:v>
                </c:pt>
                <c:pt idx="8416">
                  <c:v>143.45086666742961</c:v>
                </c:pt>
                <c:pt idx="8417">
                  <c:v>143.46783332824708</c:v>
                </c:pt>
                <c:pt idx="8418">
                  <c:v>143.48468333085378</c:v>
                </c:pt>
                <c:pt idx="8419">
                  <c:v>143.50154999891916</c:v>
                </c:pt>
                <c:pt idx="8420">
                  <c:v>143.51883332729341</c:v>
                </c:pt>
                <c:pt idx="8421">
                  <c:v>143.53568332990011</c:v>
                </c:pt>
                <c:pt idx="8422">
                  <c:v>143.55254999796549</c:v>
                </c:pt>
                <c:pt idx="8423">
                  <c:v>143.56940000057222</c:v>
                </c:pt>
                <c:pt idx="8424">
                  <c:v>143.58633333047231</c:v>
                </c:pt>
                <c:pt idx="8425">
                  <c:v>143.60318333307902</c:v>
                </c:pt>
                <c:pt idx="8426">
                  <c:v>143.62003332773844</c:v>
                </c:pt>
                <c:pt idx="8427">
                  <c:v>143.63686666488647</c:v>
                </c:pt>
                <c:pt idx="8428">
                  <c:v>143.65371666749317</c:v>
                </c:pt>
                <c:pt idx="8429">
                  <c:v>143.67056666215259</c:v>
                </c:pt>
                <c:pt idx="8430">
                  <c:v>143.68834999402364</c:v>
                </c:pt>
                <c:pt idx="8431">
                  <c:v>143.70521666208904</c:v>
                </c:pt>
                <c:pt idx="8432">
                  <c:v>143.72206666469575</c:v>
                </c:pt>
                <c:pt idx="8433">
                  <c:v>143.73891666730245</c:v>
                </c:pt>
                <c:pt idx="8434">
                  <c:v>143.75649999777477</c:v>
                </c:pt>
                <c:pt idx="8435">
                  <c:v>143.77335000038147</c:v>
                </c:pt>
                <c:pt idx="8436">
                  <c:v>143.79021666049957</c:v>
                </c:pt>
                <c:pt idx="8437">
                  <c:v>143.80708332856497</c:v>
                </c:pt>
                <c:pt idx="8438">
                  <c:v>143.82408332824707</c:v>
                </c:pt>
                <c:pt idx="8439">
                  <c:v>143.84094999631245</c:v>
                </c:pt>
                <c:pt idx="8440">
                  <c:v>143.85779999891918</c:v>
                </c:pt>
                <c:pt idx="8441">
                  <c:v>143.8746499935786</c:v>
                </c:pt>
                <c:pt idx="8442">
                  <c:v>143.89159999688465</c:v>
                </c:pt>
                <c:pt idx="8443">
                  <c:v>143.90844999949138</c:v>
                </c:pt>
                <c:pt idx="8444">
                  <c:v>143.92531666755676</c:v>
                </c:pt>
                <c:pt idx="8445">
                  <c:v>143.94275000095368</c:v>
                </c:pt>
                <c:pt idx="8446">
                  <c:v>143.95961666107178</c:v>
                </c:pt>
                <c:pt idx="8447">
                  <c:v>143.97698333263398</c:v>
                </c:pt>
                <c:pt idx="8448">
                  <c:v>143.99385000069935</c:v>
                </c:pt>
                <c:pt idx="8449">
                  <c:v>144.01069999535878</c:v>
                </c:pt>
                <c:pt idx="8450">
                  <c:v>144.02754999796551</c:v>
                </c:pt>
                <c:pt idx="8451">
                  <c:v>144.04524999459585</c:v>
                </c:pt>
                <c:pt idx="8452">
                  <c:v>144.06209999720255</c:v>
                </c:pt>
                <c:pt idx="8453">
                  <c:v>144.07979999383289</c:v>
                </c:pt>
                <c:pt idx="8454">
                  <c:v>144.09664999643962</c:v>
                </c:pt>
                <c:pt idx="8455">
                  <c:v>144.11399999459584</c:v>
                </c:pt>
                <c:pt idx="8456">
                  <c:v>144.13084999720255</c:v>
                </c:pt>
                <c:pt idx="8457">
                  <c:v>144.14773333072662</c:v>
                </c:pt>
                <c:pt idx="8458">
                  <c:v>144.16458333333333</c:v>
                </c:pt>
                <c:pt idx="8459">
                  <c:v>144.18159999847413</c:v>
                </c:pt>
                <c:pt idx="8460">
                  <c:v>144.19845000108083</c:v>
                </c:pt>
                <c:pt idx="8461">
                  <c:v>144.21529999574025</c:v>
                </c:pt>
                <c:pt idx="8462">
                  <c:v>144.23213333288828</c:v>
                </c:pt>
                <c:pt idx="8463">
                  <c:v>144.24973332881927</c:v>
                </c:pt>
                <c:pt idx="8464">
                  <c:v>144.26658333142598</c:v>
                </c:pt>
                <c:pt idx="8465">
                  <c:v>144.28343333403271</c:v>
                </c:pt>
                <c:pt idx="8466">
                  <c:v>144.30029999415081</c:v>
                </c:pt>
                <c:pt idx="8467">
                  <c:v>144.31766666571301</c:v>
                </c:pt>
                <c:pt idx="8468">
                  <c:v>144.33451666037243</c:v>
                </c:pt>
                <c:pt idx="8469">
                  <c:v>144.3522666613261</c:v>
                </c:pt>
                <c:pt idx="8470">
                  <c:v>144.36913332939147</c:v>
                </c:pt>
                <c:pt idx="8471">
                  <c:v>144.38629999955495</c:v>
                </c:pt>
                <c:pt idx="8472">
                  <c:v>144.40314999421437</c:v>
                </c:pt>
                <c:pt idx="8473">
                  <c:v>144.42079999446869</c:v>
                </c:pt>
                <c:pt idx="8474">
                  <c:v>144.43766666253407</c:v>
                </c:pt>
                <c:pt idx="8475">
                  <c:v>144.45476666291555</c:v>
                </c:pt>
                <c:pt idx="8476">
                  <c:v>144.47161666552225</c:v>
                </c:pt>
                <c:pt idx="8477">
                  <c:v>144.48846666018167</c:v>
                </c:pt>
                <c:pt idx="8478">
                  <c:v>144.50571666558582</c:v>
                </c:pt>
                <c:pt idx="8479">
                  <c:v>144.52256666024525</c:v>
                </c:pt>
                <c:pt idx="8480">
                  <c:v>144.5399833281835</c:v>
                </c:pt>
                <c:pt idx="8481">
                  <c:v>144.5568333307902</c:v>
                </c:pt>
                <c:pt idx="8482">
                  <c:v>144.57448333104452</c:v>
                </c:pt>
                <c:pt idx="8483">
                  <c:v>144.59133333365122</c:v>
                </c:pt>
                <c:pt idx="8484">
                  <c:v>144.60818332831064</c:v>
                </c:pt>
                <c:pt idx="8485">
                  <c:v>144.62523333231607</c:v>
                </c:pt>
                <c:pt idx="8486">
                  <c:v>144.64294999440511</c:v>
                </c:pt>
                <c:pt idx="8487">
                  <c:v>144.66001666386921</c:v>
                </c:pt>
                <c:pt idx="8488">
                  <c:v>144.67686666647595</c:v>
                </c:pt>
                <c:pt idx="8489">
                  <c:v>144.69399999777477</c:v>
                </c:pt>
                <c:pt idx="8490">
                  <c:v>144.71098333199819</c:v>
                </c:pt>
                <c:pt idx="8491">
                  <c:v>144.72799999713897</c:v>
                </c:pt>
                <c:pt idx="8492">
                  <c:v>144.74501666227977</c:v>
                </c:pt>
                <c:pt idx="8493">
                  <c:v>144.76188333034514</c:v>
                </c:pt>
                <c:pt idx="8494">
                  <c:v>144.77874999841055</c:v>
                </c:pt>
                <c:pt idx="8495">
                  <c:v>144.79560000101725</c:v>
                </c:pt>
                <c:pt idx="8496">
                  <c:v>144.812433330218</c:v>
                </c:pt>
                <c:pt idx="8497">
                  <c:v>144.8292833328247</c:v>
                </c:pt>
                <c:pt idx="8498">
                  <c:v>144.84613332748413</c:v>
                </c:pt>
                <c:pt idx="8499">
                  <c:v>144.86325000127155</c:v>
                </c:pt>
                <c:pt idx="8500">
                  <c:v>144.88011666138968</c:v>
                </c:pt>
                <c:pt idx="8501">
                  <c:v>144.89725000063578</c:v>
                </c:pt>
                <c:pt idx="8502">
                  <c:v>144.91456666787465</c:v>
                </c:pt>
                <c:pt idx="8503">
                  <c:v>144.93141666253408</c:v>
                </c:pt>
                <c:pt idx="8504">
                  <c:v>144.94826666514078</c:v>
                </c:pt>
                <c:pt idx="8505">
                  <c:v>144.9652499993642</c:v>
                </c:pt>
                <c:pt idx="8506">
                  <c:v>144.982266664505</c:v>
                </c:pt>
                <c:pt idx="8507">
                  <c:v>144.99923333326976</c:v>
                </c:pt>
                <c:pt idx="8508">
                  <c:v>145.01624999841053</c:v>
                </c:pt>
                <c:pt idx="8509">
                  <c:v>145.03310000101726</c:v>
                </c:pt>
                <c:pt idx="8510">
                  <c:v>145.05001666545868</c:v>
                </c:pt>
                <c:pt idx="8511">
                  <c:v>145.06701666514078</c:v>
                </c:pt>
                <c:pt idx="8512">
                  <c:v>145.084299993515</c:v>
                </c:pt>
                <c:pt idx="8513">
                  <c:v>145.10113333066303</c:v>
                </c:pt>
                <c:pt idx="8514">
                  <c:v>145.11809999942778</c:v>
                </c:pt>
                <c:pt idx="8515">
                  <c:v>145.13494999408721</c:v>
                </c:pt>
                <c:pt idx="8516">
                  <c:v>145.15179999669394</c:v>
                </c:pt>
                <c:pt idx="8517">
                  <c:v>145.16913332939149</c:v>
                </c:pt>
                <c:pt idx="8518">
                  <c:v>145.18624999523163</c:v>
                </c:pt>
                <c:pt idx="8519">
                  <c:v>145.20309999783834</c:v>
                </c:pt>
                <c:pt idx="8520">
                  <c:v>145.22024999459583</c:v>
                </c:pt>
                <c:pt idx="8521">
                  <c:v>145.23709999720256</c:v>
                </c:pt>
                <c:pt idx="8522">
                  <c:v>145.25394999980927</c:v>
                </c:pt>
                <c:pt idx="8523">
                  <c:v>145.27138333320619</c:v>
                </c:pt>
                <c:pt idx="8524">
                  <c:v>145.28849999904634</c:v>
                </c:pt>
                <c:pt idx="8525">
                  <c:v>145.30573333104451</c:v>
                </c:pt>
                <c:pt idx="8526">
                  <c:v>145.32276666164398</c:v>
                </c:pt>
                <c:pt idx="8527">
                  <c:v>145.34033333460491</c:v>
                </c:pt>
                <c:pt idx="8528">
                  <c:v>145.35724999904633</c:v>
                </c:pt>
                <c:pt idx="8529">
                  <c:v>145.37481666405995</c:v>
                </c:pt>
                <c:pt idx="8530">
                  <c:v>145.39166666666668</c:v>
                </c:pt>
                <c:pt idx="8531">
                  <c:v>145.4090833346049</c:v>
                </c:pt>
                <c:pt idx="8532">
                  <c:v>145.42599999904633</c:v>
                </c:pt>
                <c:pt idx="8533">
                  <c:v>145.44356666405994</c:v>
                </c:pt>
                <c:pt idx="8534">
                  <c:v>145.46043333212535</c:v>
                </c:pt>
                <c:pt idx="8535">
                  <c:v>145.4776166677475</c:v>
                </c:pt>
                <c:pt idx="8536">
                  <c:v>145.49448332786559</c:v>
                </c:pt>
                <c:pt idx="8537">
                  <c:v>145.51221666336059</c:v>
                </c:pt>
                <c:pt idx="8538">
                  <c:v>145.52906666596729</c:v>
                </c:pt>
                <c:pt idx="8539">
                  <c:v>145.54668332735699</c:v>
                </c:pt>
                <c:pt idx="8540">
                  <c:v>145.56374999682109</c:v>
                </c:pt>
                <c:pt idx="8541">
                  <c:v>145.58078332742056</c:v>
                </c:pt>
                <c:pt idx="8542">
                  <c:v>145.59764999548594</c:v>
                </c:pt>
                <c:pt idx="8543">
                  <c:v>145.61478333473207</c:v>
                </c:pt>
                <c:pt idx="8544">
                  <c:v>145.63226666450501</c:v>
                </c:pt>
                <c:pt idx="8545">
                  <c:v>145.64924999872844</c:v>
                </c:pt>
                <c:pt idx="8546">
                  <c:v>145.66626666386921</c:v>
                </c:pt>
                <c:pt idx="8547">
                  <c:v>145.68324999809266</c:v>
                </c:pt>
                <c:pt idx="8548">
                  <c:v>145.70036666393281</c:v>
                </c:pt>
                <c:pt idx="8549">
                  <c:v>145.71721666653951</c:v>
                </c:pt>
                <c:pt idx="8550">
                  <c:v>145.73438332875568</c:v>
                </c:pt>
                <c:pt idx="8551">
                  <c:v>145.75124999682109</c:v>
                </c:pt>
                <c:pt idx="8552">
                  <c:v>145.76895000139874</c:v>
                </c:pt>
                <c:pt idx="8553">
                  <c:v>145.78598333199818</c:v>
                </c:pt>
                <c:pt idx="8554">
                  <c:v>145.80360000133516</c:v>
                </c:pt>
                <c:pt idx="8555">
                  <c:v>145.82050000031788</c:v>
                </c:pt>
                <c:pt idx="8556">
                  <c:v>145.83781666755675</c:v>
                </c:pt>
                <c:pt idx="8557">
                  <c:v>145.85473333199818</c:v>
                </c:pt>
                <c:pt idx="8558">
                  <c:v>145.87158333460491</c:v>
                </c:pt>
                <c:pt idx="8559">
                  <c:v>145.888516664505</c:v>
                </c:pt>
                <c:pt idx="8560">
                  <c:v>145.9056666612625</c:v>
                </c:pt>
                <c:pt idx="8561">
                  <c:v>145.9227499961853</c:v>
                </c:pt>
                <c:pt idx="8562">
                  <c:v>145.94021666049957</c:v>
                </c:pt>
                <c:pt idx="8563">
                  <c:v>145.95706666310627</c:v>
                </c:pt>
                <c:pt idx="8564">
                  <c:v>145.9742833296458</c:v>
                </c:pt>
                <c:pt idx="8565">
                  <c:v>145.9911333322525</c:v>
                </c:pt>
                <c:pt idx="8566">
                  <c:v>146.00808332761127</c:v>
                </c:pt>
                <c:pt idx="8567">
                  <c:v>146.024933330218</c:v>
                </c:pt>
                <c:pt idx="8568">
                  <c:v>146.04179999828338</c:v>
                </c:pt>
                <c:pt idx="8569">
                  <c:v>146.05948332945505</c:v>
                </c:pt>
                <c:pt idx="8570">
                  <c:v>146.07633333206178</c:v>
                </c:pt>
                <c:pt idx="8571">
                  <c:v>146.09398333231607</c:v>
                </c:pt>
                <c:pt idx="8572">
                  <c:v>146.1109833319982</c:v>
                </c:pt>
                <c:pt idx="8573">
                  <c:v>146.12811666329702</c:v>
                </c:pt>
                <c:pt idx="8574">
                  <c:v>146.14523332913717</c:v>
                </c:pt>
                <c:pt idx="8575">
                  <c:v>146.16294999917349</c:v>
                </c:pt>
                <c:pt idx="8576">
                  <c:v>146.17999999523164</c:v>
                </c:pt>
                <c:pt idx="8577">
                  <c:v>146.19706666469574</c:v>
                </c:pt>
                <c:pt idx="8578">
                  <c:v>146.21403333346049</c:v>
                </c:pt>
                <c:pt idx="8579">
                  <c:v>146.23104999860126</c:v>
                </c:pt>
                <c:pt idx="8580">
                  <c:v>146.24801666736602</c:v>
                </c:pt>
                <c:pt idx="8581">
                  <c:v>146.26498332818349</c:v>
                </c:pt>
                <c:pt idx="8582">
                  <c:v>146.28203333218892</c:v>
                </c:pt>
                <c:pt idx="8583">
                  <c:v>146.29888332684834</c:v>
                </c:pt>
                <c:pt idx="8584">
                  <c:v>146.31626666386921</c:v>
                </c:pt>
                <c:pt idx="8585">
                  <c:v>146.33324999809264</c:v>
                </c:pt>
                <c:pt idx="8586">
                  <c:v>146.35073332786561</c:v>
                </c:pt>
                <c:pt idx="8587">
                  <c:v>146.36759999593099</c:v>
                </c:pt>
                <c:pt idx="8588">
                  <c:v>146.38496666749319</c:v>
                </c:pt>
                <c:pt idx="8589">
                  <c:v>146.40198333263396</c:v>
                </c:pt>
                <c:pt idx="8590">
                  <c:v>146.41904999415081</c:v>
                </c:pt>
                <c:pt idx="8591">
                  <c:v>146.43601666291553</c:v>
                </c:pt>
                <c:pt idx="8592">
                  <c:v>146.45301666259766</c:v>
                </c:pt>
                <c:pt idx="8593">
                  <c:v>146.47036666075388</c:v>
                </c:pt>
                <c:pt idx="8594">
                  <c:v>146.48798333009083</c:v>
                </c:pt>
                <c:pt idx="8595">
                  <c:v>146.50483333269756</c:v>
                </c:pt>
                <c:pt idx="8596">
                  <c:v>146.52168332735698</c:v>
                </c:pt>
                <c:pt idx="8597">
                  <c:v>146.53859999974568</c:v>
                </c:pt>
                <c:pt idx="8598">
                  <c:v>146.55548333326976</c:v>
                </c:pt>
                <c:pt idx="8599">
                  <c:v>146.57298332850138</c:v>
                </c:pt>
                <c:pt idx="8600">
                  <c:v>146.59001666704813</c:v>
                </c:pt>
                <c:pt idx="8601">
                  <c:v>146.60686666170756</c:v>
                </c:pt>
                <c:pt idx="8602">
                  <c:v>146.62398332754771</c:v>
                </c:pt>
                <c:pt idx="8603">
                  <c:v>146.64101666609446</c:v>
                </c:pt>
                <c:pt idx="8604">
                  <c:v>146.65798332691193</c:v>
                </c:pt>
                <c:pt idx="8605">
                  <c:v>146.6755833307902</c:v>
                </c:pt>
                <c:pt idx="8606">
                  <c:v>146.69243333339691</c:v>
                </c:pt>
                <c:pt idx="8607">
                  <c:v>146.70953333377838</c:v>
                </c:pt>
                <c:pt idx="8608">
                  <c:v>146.72638332843781</c:v>
                </c:pt>
                <c:pt idx="8609">
                  <c:v>146.74323333104451</c:v>
                </c:pt>
                <c:pt idx="8610">
                  <c:v>146.7607499996821</c:v>
                </c:pt>
                <c:pt idx="8611">
                  <c:v>146.7777499993642</c:v>
                </c:pt>
                <c:pt idx="8612">
                  <c:v>146.79459999402363</c:v>
                </c:pt>
                <c:pt idx="8613">
                  <c:v>146.81150000095369</c:v>
                </c:pt>
                <c:pt idx="8614">
                  <c:v>146.82834999561311</c:v>
                </c:pt>
                <c:pt idx="8615">
                  <c:v>146.84518333276114</c:v>
                </c:pt>
                <c:pt idx="8616">
                  <c:v>146.86203332742056</c:v>
                </c:pt>
                <c:pt idx="8617">
                  <c:v>146.87964999675751</c:v>
                </c:pt>
                <c:pt idx="8618">
                  <c:v>146.89674999713898</c:v>
                </c:pt>
                <c:pt idx="8619">
                  <c:v>146.91359999974568</c:v>
                </c:pt>
                <c:pt idx="8620">
                  <c:v>146.93071666558583</c:v>
                </c:pt>
                <c:pt idx="8621">
                  <c:v>146.94828333059948</c:v>
                </c:pt>
                <c:pt idx="8622">
                  <c:v>146.96513333320618</c:v>
                </c:pt>
                <c:pt idx="8623">
                  <c:v>146.98198332786561</c:v>
                </c:pt>
                <c:pt idx="8624">
                  <c:v>146.99884999593098</c:v>
                </c:pt>
                <c:pt idx="8625">
                  <c:v>147.01658333142598</c:v>
                </c:pt>
                <c:pt idx="8626">
                  <c:v>147.03343333403271</c:v>
                </c:pt>
                <c:pt idx="8627">
                  <c:v>147.051083334287</c:v>
                </c:pt>
                <c:pt idx="8628">
                  <c:v>147.06801666418713</c:v>
                </c:pt>
                <c:pt idx="8629">
                  <c:v>147.0855333328247</c:v>
                </c:pt>
                <c:pt idx="8630">
                  <c:v>147.10238332748412</c:v>
                </c:pt>
                <c:pt idx="8631">
                  <c:v>147.12011666297911</c:v>
                </c:pt>
                <c:pt idx="8632">
                  <c:v>147.13695000012714</c:v>
                </c:pt>
                <c:pt idx="8633">
                  <c:v>147.15403332710267</c:v>
                </c:pt>
                <c:pt idx="8634">
                  <c:v>147.17099999586742</c:v>
                </c:pt>
                <c:pt idx="8635">
                  <c:v>147.18874999682109</c:v>
                </c:pt>
                <c:pt idx="8636">
                  <c:v>147.20573333104451</c:v>
                </c:pt>
                <c:pt idx="8637">
                  <c:v>147.22316666444144</c:v>
                </c:pt>
                <c:pt idx="8638">
                  <c:v>147.24001666704814</c:v>
                </c:pt>
                <c:pt idx="8639">
                  <c:v>147.25738333066303</c:v>
                </c:pt>
                <c:pt idx="8640">
                  <c:v>147.27448333104451</c:v>
                </c:pt>
                <c:pt idx="8641">
                  <c:v>147.29151666164398</c:v>
                </c:pt>
                <c:pt idx="8642">
                  <c:v>147.30836666425068</c:v>
                </c:pt>
                <c:pt idx="8643">
                  <c:v>147.32521666685741</c:v>
                </c:pt>
                <c:pt idx="8644">
                  <c:v>147.34208332697551</c:v>
                </c:pt>
                <c:pt idx="8645">
                  <c:v>147.35901666482289</c:v>
                </c:pt>
                <c:pt idx="8646">
                  <c:v>147.37586666742962</c:v>
                </c:pt>
                <c:pt idx="8647">
                  <c:v>147.39323333104451</c:v>
                </c:pt>
                <c:pt idx="8648">
                  <c:v>147.41008333365122</c:v>
                </c:pt>
                <c:pt idx="8649">
                  <c:v>147.42698333263397</c:v>
                </c:pt>
                <c:pt idx="8650">
                  <c:v>147.44453333218891</c:v>
                </c:pt>
                <c:pt idx="8651">
                  <c:v>147.46138332684833</c:v>
                </c:pt>
                <c:pt idx="8652">
                  <c:v>147.47860000133514</c:v>
                </c:pt>
                <c:pt idx="8653">
                  <c:v>147.49544999599456</c:v>
                </c:pt>
                <c:pt idx="8654">
                  <c:v>147.51333332856495</c:v>
                </c:pt>
                <c:pt idx="8655">
                  <c:v>147.53018333117168</c:v>
                </c:pt>
                <c:pt idx="8656">
                  <c:v>147.54773333072663</c:v>
                </c:pt>
                <c:pt idx="8657">
                  <c:v>147.56458333333333</c:v>
                </c:pt>
                <c:pt idx="8658">
                  <c:v>147.58158333301543</c:v>
                </c:pt>
                <c:pt idx="8659">
                  <c:v>147.59843332767485</c:v>
                </c:pt>
                <c:pt idx="8660">
                  <c:v>147.61528333028158</c:v>
                </c:pt>
                <c:pt idx="8661">
                  <c:v>147.63300000031788</c:v>
                </c:pt>
                <c:pt idx="8662">
                  <c:v>147.649866660436</c:v>
                </c:pt>
                <c:pt idx="8663">
                  <c:v>147.66756666501362</c:v>
                </c:pt>
                <c:pt idx="8664">
                  <c:v>147.68441666762035</c:v>
                </c:pt>
                <c:pt idx="8665">
                  <c:v>147.70231666564942</c:v>
                </c:pt>
                <c:pt idx="8666">
                  <c:v>147.71914999485017</c:v>
                </c:pt>
                <c:pt idx="8667">
                  <c:v>147.73599999745687</c:v>
                </c:pt>
                <c:pt idx="8668">
                  <c:v>147.75285000006357</c:v>
                </c:pt>
                <c:pt idx="8669">
                  <c:v>147.76984999974567</c:v>
                </c:pt>
                <c:pt idx="8670">
                  <c:v>147.78698333104452</c:v>
                </c:pt>
                <c:pt idx="8671">
                  <c:v>147.80383333365123</c:v>
                </c:pt>
                <c:pt idx="8672">
                  <c:v>147.82068332831065</c:v>
                </c:pt>
                <c:pt idx="8673">
                  <c:v>147.8379333337148</c:v>
                </c:pt>
                <c:pt idx="8674">
                  <c:v>147.85499999523162</c:v>
                </c:pt>
                <c:pt idx="8675">
                  <c:v>147.87184999783832</c:v>
                </c:pt>
                <c:pt idx="8676">
                  <c:v>147.88870000044506</c:v>
                </c:pt>
                <c:pt idx="8677">
                  <c:v>147.9058166662852</c:v>
                </c:pt>
                <c:pt idx="8678">
                  <c:v>147.92268333435058</c:v>
                </c:pt>
                <c:pt idx="8679">
                  <c:v>147.93973333040873</c:v>
                </c:pt>
                <c:pt idx="8680">
                  <c:v>147.95659999847413</c:v>
                </c:pt>
                <c:pt idx="8681">
                  <c:v>147.97345000108083</c:v>
                </c:pt>
                <c:pt idx="8682">
                  <c:v>147.99063332875571</c:v>
                </c:pt>
                <c:pt idx="8683">
                  <c:v>148.00746666590373</c:v>
                </c:pt>
                <c:pt idx="8684">
                  <c:v>148.02431666056316</c:v>
                </c:pt>
                <c:pt idx="8685">
                  <c:v>148.04116666316986</c:v>
                </c:pt>
                <c:pt idx="8686">
                  <c:v>148.05834999879201</c:v>
                </c:pt>
                <c:pt idx="8687">
                  <c:v>148.07520000139871</c:v>
                </c:pt>
                <c:pt idx="8688">
                  <c:v>148.09236666361491</c:v>
                </c:pt>
                <c:pt idx="8689">
                  <c:v>148.10921666622161</c:v>
                </c:pt>
                <c:pt idx="8690">
                  <c:v>148.12606666088104</c:v>
                </c:pt>
                <c:pt idx="8691">
                  <c:v>148.14291666348774</c:v>
                </c:pt>
                <c:pt idx="8692">
                  <c:v>148.15976666609447</c:v>
                </c:pt>
                <c:pt idx="8693">
                  <c:v>148.17714999516804</c:v>
                </c:pt>
                <c:pt idx="8694">
                  <c:v>148.19399999777477</c:v>
                </c:pt>
                <c:pt idx="8695">
                  <c:v>148.21140000025432</c:v>
                </c:pt>
                <c:pt idx="8696">
                  <c:v>148.22824999491374</c:v>
                </c:pt>
                <c:pt idx="8697">
                  <c:v>148.24509999752044</c:v>
                </c:pt>
                <c:pt idx="8698">
                  <c:v>148.26199999650319</c:v>
                </c:pt>
                <c:pt idx="8699">
                  <c:v>148.27884999910989</c:v>
                </c:pt>
                <c:pt idx="8700">
                  <c:v>148.29648333390554</c:v>
                </c:pt>
                <c:pt idx="8701">
                  <c:v>148.31331666310629</c:v>
                </c:pt>
                <c:pt idx="8702">
                  <c:v>148.33016666571299</c:v>
                </c:pt>
                <c:pt idx="8703">
                  <c:v>148.34701666037242</c:v>
                </c:pt>
                <c:pt idx="8704">
                  <c:v>148.36386666297912</c:v>
                </c:pt>
                <c:pt idx="8705">
                  <c:v>148.38145000139872</c:v>
                </c:pt>
                <c:pt idx="8706">
                  <c:v>148.39829999605814</c:v>
                </c:pt>
                <c:pt idx="8707">
                  <c:v>148.41600000063579</c:v>
                </c:pt>
                <c:pt idx="8708">
                  <c:v>148.43284999529521</c:v>
                </c:pt>
                <c:pt idx="8709">
                  <c:v>148.44969999790192</c:v>
                </c:pt>
                <c:pt idx="8710">
                  <c:v>148.46679999828339</c:v>
                </c:pt>
                <c:pt idx="8711">
                  <c:v>148.48431666692099</c:v>
                </c:pt>
                <c:pt idx="8712">
                  <c:v>148.50116666158041</c:v>
                </c:pt>
                <c:pt idx="8713">
                  <c:v>148.51809999942779</c:v>
                </c:pt>
                <c:pt idx="8714">
                  <c:v>148.53494999408721</c:v>
                </c:pt>
                <c:pt idx="8715">
                  <c:v>148.55209999879202</c:v>
                </c:pt>
                <c:pt idx="8716">
                  <c:v>148.56899999777477</c:v>
                </c:pt>
                <c:pt idx="8717">
                  <c:v>148.58651666641236</c:v>
                </c:pt>
                <c:pt idx="8718">
                  <c:v>148.60334999561309</c:v>
                </c:pt>
                <c:pt idx="8719">
                  <c:v>148.62099999586741</c:v>
                </c:pt>
                <c:pt idx="8720">
                  <c:v>148.63784999847411</c:v>
                </c:pt>
                <c:pt idx="8721">
                  <c:v>148.65479999383291</c:v>
                </c:pt>
                <c:pt idx="8722">
                  <c:v>148.67164999643961</c:v>
                </c:pt>
                <c:pt idx="8723">
                  <c:v>148.68849999904631</c:v>
                </c:pt>
                <c:pt idx="8724">
                  <c:v>148.70534999370574</c:v>
                </c:pt>
                <c:pt idx="8725">
                  <c:v>148.72219999631247</c:v>
                </c:pt>
                <c:pt idx="8726">
                  <c:v>148.73904999891917</c:v>
                </c:pt>
                <c:pt idx="8727">
                  <c:v>148.75611666043599</c:v>
                </c:pt>
                <c:pt idx="8728">
                  <c:v>148.77296666304269</c:v>
                </c:pt>
                <c:pt idx="8729">
                  <c:v>148.78981666564943</c:v>
                </c:pt>
                <c:pt idx="8730">
                  <c:v>148.8066833337148</c:v>
                </c:pt>
                <c:pt idx="8731">
                  <c:v>148.82353332837422</c:v>
                </c:pt>
                <c:pt idx="8732">
                  <c:v>148.84129999478657</c:v>
                </c:pt>
                <c:pt idx="8733">
                  <c:v>148.8581499973933</c:v>
                </c:pt>
                <c:pt idx="8734">
                  <c:v>148.87510000069935</c:v>
                </c:pt>
                <c:pt idx="8735">
                  <c:v>148.8919333299001</c:v>
                </c:pt>
                <c:pt idx="8736">
                  <c:v>148.90884999434152</c:v>
                </c:pt>
                <c:pt idx="8737">
                  <c:v>148.92569999694825</c:v>
                </c:pt>
                <c:pt idx="8738">
                  <c:v>148.94359999497732</c:v>
                </c:pt>
                <c:pt idx="8739">
                  <c:v>148.96044999758402</c:v>
                </c:pt>
                <c:pt idx="8740">
                  <c:v>148.97819999853769</c:v>
                </c:pt>
                <c:pt idx="8741">
                  <c:v>148.99505000114442</c:v>
                </c:pt>
                <c:pt idx="8742">
                  <c:v>149.01278332869211</c:v>
                </c:pt>
                <c:pt idx="8743">
                  <c:v>149.02963333129884</c:v>
                </c:pt>
                <c:pt idx="8744">
                  <c:v>149.04725000063578</c:v>
                </c:pt>
                <c:pt idx="8745">
                  <c:v>149.06409999529521</c:v>
                </c:pt>
                <c:pt idx="8746">
                  <c:v>149.08094999790191</c:v>
                </c:pt>
                <c:pt idx="8747">
                  <c:v>149.09781666596731</c:v>
                </c:pt>
                <c:pt idx="8748">
                  <c:v>149.11488332748414</c:v>
                </c:pt>
                <c:pt idx="8749">
                  <c:v>149.13173333009084</c:v>
                </c:pt>
                <c:pt idx="8750">
                  <c:v>149.14858333269754</c:v>
                </c:pt>
                <c:pt idx="8751">
                  <c:v>149.16574999491374</c:v>
                </c:pt>
                <c:pt idx="8752">
                  <c:v>149.18261666297911</c:v>
                </c:pt>
                <c:pt idx="8753">
                  <c:v>149.19973332881926</c:v>
                </c:pt>
                <c:pt idx="8754">
                  <c:v>149.21661666234334</c:v>
                </c:pt>
                <c:pt idx="8755">
                  <c:v>149.23374999364216</c:v>
                </c:pt>
                <c:pt idx="8756">
                  <c:v>149.25139999389648</c:v>
                </c:pt>
                <c:pt idx="8757">
                  <c:v>149.26824999650319</c:v>
                </c:pt>
                <c:pt idx="8758">
                  <c:v>149.28596666653951</c:v>
                </c:pt>
                <c:pt idx="8759">
                  <c:v>149.30281666119893</c:v>
                </c:pt>
                <c:pt idx="8760">
                  <c:v>149.31966666380563</c:v>
                </c:pt>
                <c:pt idx="8761">
                  <c:v>149.33651666641236</c:v>
                </c:pt>
                <c:pt idx="8762">
                  <c:v>149.35413332780203</c:v>
                </c:pt>
                <c:pt idx="8763">
                  <c:v>149.37098333040873</c:v>
                </c:pt>
                <c:pt idx="8764">
                  <c:v>149.38863333066305</c:v>
                </c:pt>
                <c:pt idx="8765">
                  <c:v>149.40548333326976</c:v>
                </c:pt>
                <c:pt idx="8766">
                  <c:v>149.42259999910991</c:v>
                </c:pt>
                <c:pt idx="8767">
                  <c:v>149.43944999376933</c:v>
                </c:pt>
                <c:pt idx="8768">
                  <c:v>149.45659999847413</c:v>
                </c:pt>
                <c:pt idx="8769">
                  <c:v>149.47343332767485</c:v>
                </c:pt>
                <c:pt idx="8770">
                  <c:v>149.49220000108082</c:v>
                </c:pt>
                <c:pt idx="8771">
                  <c:v>149.50904999574024</c:v>
                </c:pt>
                <c:pt idx="8772">
                  <c:v>149.52589999834697</c:v>
                </c:pt>
                <c:pt idx="8773">
                  <c:v>149.54275000095367</c:v>
                </c:pt>
                <c:pt idx="8774">
                  <c:v>149.5595999956131</c:v>
                </c:pt>
                <c:pt idx="8775">
                  <c:v>149.57728333473204</c:v>
                </c:pt>
                <c:pt idx="8776">
                  <c:v>149.59413332939147</c:v>
                </c:pt>
                <c:pt idx="8777">
                  <c:v>149.61199999650319</c:v>
                </c:pt>
                <c:pt idx="8778">
                  <c:v>149.62884999910992</c:v>
                </c:pt>
                <c:pt idx="8779">
                  <c:v>149.64569999376934</c:v>
                </c:pt>
                <c:pt idx="8780">
                  <c:v>149.66254999637604</c:v>
                </c:pt>
                <c:pt idx="8781">
                  <c:v>149.67961666584014</c:v>
                </c:pt>
                <c:pt idx="8782">
                  <c:v>149.69646666049957</c:v>
                </c:pt>
                <c:pt idx="8783">
                  <c:v>149.71331666310627</c:v>
                </c:pt>
                <c:pt idx="8784">
                  <c:v>149.730166665713</c:v>
                </c:pt>
                <c:pt idx="8785">
                  <c:v>149.7470999956131</c:v>
                </c:pt>
                <c:pt idx="8786">
                  <c:v>149.76393333276113</c:v>
                </c:pt>
                <c:pt idx="8787">
                  <c:v>149.78078332742055</c:v>
                </c:pt>
                <c:pt idx="8788">
                  <c:v>149.79786666234335</c:v>
                </c:pt>
                <c:pt idx="8789">
                  <c:v>149.81471666495005</c:v>
                </c:pt>
                <c:pt idx="8790">
                  <c:v>149.83156666755676</c:v>
                </c:pt>
                <c:pt idx="8791">
                  <c:v>149.8489833275477</c:v>
                </c:pt>
                <c:pt idx="8792">
                  <c:v>149.86583333015443</c:v>
                </c:pt>
                <c:pt idx="8793">
                  <c:v>149.88318332831065</c:v>
                </c:pt>
                <c:pt idx="8794">
                  <c:v>149.90003333091735</c:v>
                </c:pt>
                <c:pt idx="8795">
                  <c:v>149.91688333352405</c:v>
                </c:pt>
                <c:pt idx="8796">
                  <c:v>149.93373332818348</c:v>
                </c:pt>
                <c:pt idx="8797">
                  <c:v>149.9514499982198</c:v>
                </c:pt>
                <c:pt idx="8798">
                  <c:v>149.9683166662852</c:v>
                </c:pt>
                <c:pt idx="8799">
                  <c:v>149.9859833319982</c:v>
                </c:pt>
                <c:pt idx="8800">
                  <c:v>150.0028333346049</c:v>
                </c:pt>
                <c:pt idx="8801">
                  <c:v>150.01968332926432</c:v>
                </c:pt>
                <c:pt idx="8802">
                  <c:v>150.03653333187103</c:v>
                </c:pt>
                <c:pt idx="8803">
                  <c:v>150.05336666107178</c:v>
                </c:pt>
                <c:pt idx="8804">
                  <c:v>150.07048332691193</c:v>
                </c:pt>
                <c:pt idx="8805">
                  <c:v>150.087366660436</c:v>
                </c:pt>
                <c:pt idx="8806">
                  <c:v>150.10421666304271</c:v>
                </c:pt>
                <c:pt idx="8807">
                  <c:v>150.12146666049958</c:v>
                </c:pt>
                <c:pt idx="8808">
                  <c:v>150.13831666310628</c:v>
                </c:pt>
                <c:pt idx="8809">
                  <c:v>150.15529999732971</c:v>
                </c:pt>
                <c:pt idx="8810">
                  <c:v>150.17214999993641</c:v>
                </c:pt>
                <c:pt idx="8811">
                  <c:v>150.18899999459583</c:v>
                </c:pt>
                <c:pt idx="8812">
                  <c:v>150.20618333021801</c:v>
                </c:pt>
                <c:pt idx="8813">
                  <c:v>150.22303333282471</c:v>
                </c:pt>
                <c:pt idx="8814">
                  <c:v>150.24079999923705</c:v>
                </c:pt>
                <c:pt idx="8815">
                  <c:v>150.25766666730246</c:v>
                </c:pt>
                <c:pt idx="8816">
                  <c:v>150.2748499949773</c:v>
                </c:pt>
                <c:pt idx="8817">
                  <c:v>150.29169999758403</c:v>
                </c:pt>
                <c:pt idx="8818">
                  <c:v>150.30936666329703</c:v>
                </c:pt>
                <c:pt idx="8819">
                  <c:v>150.32621666590373</c:v>
                </c:pt>
                <c:pt idx="8820">
                  <c:v>150.34375</c:v>
                </c:pt>
                <c:pt idx="8821">
                  <c:v>150.36059999465942</c:v>
                </c:pt>
                <c:pt idx="8822">
                  <c:v>150.37795000076295</c:v>
                </c:pt>
                <c:pt idx="8823">
                  <c:v>150.39479999542237</c:v>
                </c:pt>
                <c:pt idx="8824">
                  <c:v>150.41164999802908</c:v>
                </c:pt>
                <c:pt idx="8825">
                  <c:v>150.42850000063578</c:v>
                </c:pt>
                <c:pt idx="8826">
                  <c:v>150.44558332761127</c:v>
                </c:pt>
                <c:pt idx="8827">
                  <c:v>150.462433330218</c:v>
                </c:pt>
                <c:pt idx="8828">
                  <c:v>150.47928333282471</c:v>
                </c:pt>
                <c:pt idx="8829">
                  <c:v>150.49613332748413</c:v>
                </c:pt>
                <c:pt idx="8830">
                  <c:v>150.51381666660308</c:v>
                </c:pt>
                <c:pt idx="8831">
                  <c:v>150.5306666612625</c:v>
                </c:pt>
                <c:pt idx="8832">
                  <c:v>150.54784999688465</c:v>
                </c:pt>
                <c:pt idx="8833">
                  <c:v>150.5647499958674</c:v>
                </c:pt>
                <c:pt idx="8834">
                  <c:v>150.58213333288828</c:v>
                </c:pt>
                <c:pt idx="8835">
                  <c:v>150.5989833275477</c:v>
                </c:pt>
                <c:pt idx="8836">
                  <c:v>150.61668333212535</c:v>
                </c:pt>
                <c:pt idx="8837">
                  <c:v>150.6335166613261</c:v>
                </c:pt>
                <c:pt idx="8838">
                  <c:v>150.6503666639328</c:v>
                </c:pt>
                <c:pt idx="8839">
                  <c:v>150.6672166665395</c:v>
                </c:pt>
                <c:pt idx="8840">
                  <c:v>150.68434999783832</c:v>
                </c:pt>
                <c:pt idx="8841">
                  <c:v>150.70120000044506</c:v>
                </c:pt>
                <c:pt idx="8842">
                  <c:v>150.71876666545867</c:v>
                </c:pt>
                <c:pt idx="8843">
                  <c:v>150.73561666806538</c:v>
                </c:pt>
                <c:pt idx="8844">
                  <c:v>150.75329999923707</c:v>
                </c:pt>
                <c:pt idx="8845">
                  <c:v>150.7701499938965</c:v>
                </c:pt>
                <c:pt idx="8846">
                  <c:v>150.78766666253406</c:v>
                </c:pt>
                <c:pt idx="8847">
                  <c:v>150.8045166651408</c:v>
                </c:pt>
                <c:pt idx="8848">
                  <c:v>150.8215833346049</c:v>
                </c:pt>
                <c:pt idx="8849">
                  <c:v>150.83844999472299</c:v>
                </c:pt>
                <c:pt idx="8850">
                  <c:v>150.85601666768392</c:v>
                </c:pt>
                <c:pt idx="8851">
                  <c:v>150.87286666234334</c:v>
                </c:pt>
                <c:pt idx="8852">
                  <c:v>150.89024999936422</c:v>
                </c:pt>
                <c:pt idx="8853">
                  <c:v>150.90709999402364</c:v>
                </c:pt>
                <c:pt idx="8854">
                  <c:v>150.92443333466846</c:v>
                </c:pt>
                <c:pt idx="8855">
                  <c:v>150.94128332932789</c:v>
                </c:pt>
                <c:pt idx="8856">
                  <c:v>150.95834999879202</c:v>
                </c:pt>
                <c:pt idx="8857">
                  <c:v>150.97520000139872</c:v>
                </c:pt>
                <c:pt idx="8858">
                  <c:v>150.99284999370576</c:v>
                </c:pt>
                <c:pt idx="8859">
                  <c:v>151.00969999631246</c:v>
                </c:pt>
                <c:pt idx="8860">
                  <c:v>151.02654999891917</c:v>
                </c:pt>
                <c:pt idx="8861">
                  <c:v>151.04339999357859</c:v>
                </c:pt>
                <c:pt idx="8862">
                  <c:v>151.06058332920074</c:v>
                </c:pt>
                <c:pt idx="8863">
                  <c:v>151.07743333180744</c:v>
                </c:pt>
                <c:pt idx="8864">
                  <c:v>151.09511666297914</c:v>
                </c:pt>
                <c:pt idx="8865">
                  <c:v>151.11196666558584</c:v>
                </c:pt>
                <c:pt idx="8866">
                  <c:v>151.12883333365122</c:v>
                </c:pt>
                <c:pt idx="8867">
                  <c:v>151.14568332831064</c:v>
                </c:pt>
                <c:pt idx="8868">
                  <c:v>151.16253333091737</c:v>
                </c:pt>
                <c:pt idx="8869">
                  <c:v>151.17938333352407</c:v>
                </c:pt>
                <c:pt idx="8870">
                  <c:v>151.19634999434155</c:v>
                </c:pt>
                <c:pt idx="8871">
                  <c:v>151.21318333148957</c:v>
                </c:pt>
                <c:pt idx="8872">
                  <c:v>151.23003333409628</c:v>
                </c:pt>
                <c:pt idx="8873">
                  <c:v>151.24735000133515</c:v>
                </c:pt>
                <c:pt idx="8874">
                  <c:v>151.26419999599457</c:v>
                </c:pt>
                <c:pt idx="8875">
                  <c:v>151.2813333272934</c:v>
                </c:pt>
                <c:pt idx="8876">
                  <c:v>151.2981833299001</c:v>
                </c:pt>
                <c:pt idx="8877">
                  <c:v>151.31546666622162</c:v>
                </c:pt>
                <c:pt idx="8878">
                  <c:v>151.33231666088105</c:v>
                </c:pt>
                <c:pt idx="8879">
                  <c:v>151.34929999510447</c:v>
                </c:pt>
                <c:pt idx="8880">
                  <c:v>151.36614999771118</c:v>
                </c:pt>
                <c:pt idx="8881">
                  <c:v>151.38300000031788</c:v>
                </c:pt>
                <c:pt idx="8882">
                  <c:v>151.3998499949773</c:v>
                </c:pt>
                <c:pt idx="8883">
                  <c:v>151.41756666501362</c:v>
                </c:pt>
                <c:pt idx="8884">
                  <c:v>151.43441666762035</c:v>
                </c:pt>
                <c:pt idx="8885">
                  <c:v>151.4518333276113</c:v>
                </c:pt>
                <c:pt idx="8886">
                  <c:v>151.468683330218</c:v>
                </c:pt>
                <c:pt idx="8887">
                  <c:v>151.48604999383289</c:v>
                </c:pt>
                <c:pt idx="8888">
                  <c:v>151.50289999643962</c:v>
                </c:pt>
                <c:pt idx="8889">
                  <c:v>151.519833334287</c:v>
                </c:pt>
                <c:pt idx="8890">
                  <c:v>151.53668332894642</c:v>
                </c:pt>
                <c:pt idx="8891">
                  <c:v>151.5538499991099</c:v>
                </c:pt>
                <c:pt idx="8892">
                  <c:v>151.57069999376932</c:v>
                </c:pt>
                <c:pt idx="8893">
                  <c:v>151.5883666674296</c:v>
                </c:pt>
                <c:pt idx="8894">
                  <c:v>151.60521666208902</c:v>
                </c:pt>
                <c:pt idx="8895">
                  <c:v>151.62280000050862</c:v>
                </c:pt>
                <c:pt idx="8896">
                  <c:v>151.63964999516804</c:v>
                </c:pt>
                <c:pt idx="8897">
                  <c:v>151.65658333301545</c:v>
                </c:pt>
                <c:pt idx="8898">
                  <c:v>151.67343332767487</c:v>
                </c:pt>
                <c:pt idx="8899">
                  <c:v>151.69028333028157</c:v>
                </c:pt>
                <c:pt idx="8900">
                  <c:v>151.70773332913717</c:v>
                </c:pt>
                <c:pt idx="8901">
                  <c:v>151.72520000139872</c:v>
                </c:pt>
                <c:pt idx="8902">
                  <c:v>151.74289999802906</c:v>
                </c:pt>
                <c:pt idx="8903">
                  <c:v>151.75975000063579</c:v>
                </c:pt>
                <c:pt idx="8904">
                  <c:v>151.77743333180746</c:v>
                </c:pt>
                <c:pt idx="8905">
                  <c:v>151.79428333441416</c:v>
                </c:pt>
                <c:pt idx="8906">
                  <c:v>151.8119999965032</c:v>
                </c:pt>
                <c:pt idx="8907">
                  <c:v>151.82884999910991</c:v>
                </c:pt>
                <c:pt idx="8908">
                  <c:v>151.84611666202545</c:v>
                </c:pt>
                <c:pt idx="8909">
                  <c:v>151.86296666463215</c:v>
                </c:pt>
                <c:pt idx="8910">
                  <c:v>151.8805999994278</c:v>
                </c:pt>
                <c:pt idx="8911">
                  <c:v>151.89744999408722</c:v>
                </c:pt>
                <c:pt idx="8912">
                  <c:v>151.91518332958222</c:v>
                </c:pt>
                <c:pt idx="8913">
                  <c:v>151.93203333218892</c:v>
                </c:pt>
                <c:pt idx="8914">
                  <c:v>151.94948333104452</c:v>
                </c:pt>
                <c:pt idx="8915">
                  <c:v>151.96633333365122</c:v>
                </c:pt>
                <c:pt idx="8916">
                  <c:v>151.98373332818349</c:v>
                </c:pt>
                <c:pt idx="8917">
                  <c:v>152.00059999624889</c:v>
                </c:pt>
                <c:pt idx="8918">
                  <c:v>152.0174499988556</c:v>
                </c:pt>
                <c:pt idx="8919">
                  <c:v>152.03429999351502</c:v>
                </c:pt>
                <c:pt idx="8920">
                  <c:v>152.05143333276112</c:v>
                </c:pt>
                <c:pt idx="8921">
                  <c:v>152.06828332742054</c:v>
                </c:pt>
                <c:pt idx="8922">
                  <c:v>152.08591666221619</c:v>
                </c:pt>
                <c:pt idx="8923">
                  <c:v>152.10274999936422</c:v>
                </c:pt>
                <c:pt idx="8924">
                  <c:v>152.11959999402364</c:v>
                </c:pt>
                <c:pt idx="8925">
                  <c:v>152.13644999663035</c:v>
                </c:pt>
                <c:pt idx="8926">
                  <c:v>152.154150001208</c:v>
                </c:pt>
                <c:pt idx="8927">
                  <c:v>152.17099999586742</c:v>
                </c:pt>
                <c:pt idx="8928">
                  <c:v>152.18826666673024</c:v>
                </c:pt>
                <c:pt idx="8929">
                  <c:v>152.20511666138967</c:v>
                </c:pt>
                <c:pt idx="8930">
                  <c:v>152.22280000050861</c:v>
                </c:pt>
                <c:pt idx="8931">
                  <c:v>152.23964999516804</c:v>
                </c:pt>
                <c:pt idx="8932">
                  <c:v>152.25694999694824</c:v>
                </c:pt>
                <c:pt idx="8933">
                  <c:v>152.27379999955494</c:v>
                </c:pt>
                <c:pt idx="8934">
                  <c:v>152.29153332710266</c:v>
                </c:pt>
                <c:pt idx="8935">
                  <c:v>152.30838332970936</c:v>
                </c:pt>
                <c:pt idx="8936">
                  <c:v>152.32604999542235</c:v>
                </c:pt>
                <c:pt idx="8937">
                  <c:v>152.34289999802908</c:v>
                </c:pt>
                <c:pt idx="8938">
                  <c:v>152.36056666374208</c:v>
                </c:pt>
                <c:pt idx="8939">
                  <c:v>152.37741666634878</c:v>
                </c:pt>
                <c:pt idx="8940">
                  <c:v>152.39501666227977</c:v>
                </c:pt>
                <c:pt idx="8941">
                  <c:v>152.41188333034515</c:v>
                </c:pt>
                <c:pt idx="8942">
                  <c:v>152.42873333295185</c:v>
                </c:pt>
                <c:pt idx="8943">
                  <c:v>152.44558332761127</c:v>
                </c:pt>
                <c:pt idx="8944">
                  <c:v>152.46278332869213</c:v>
                </c:pt>
                <c:pt idx="8945">
                  <c:v>152.4796499967575</c:v>
                </c:pt>
                <c:pt idx="8946">
                  <c:v>152.49699999491375</c:v>
                </c:pt>
                <c:pt idx="8947">
                  <c:v>152.51384999752045</c:v>
                </c:pt>
                <c:pt idx="8948">
                  <c:v>152.53171666463217</c:v>
                </c:pt>
                <c:pt idx="8949">
                  <c:v>152.54858333269755</c:v>
                </c:pt>
                <c:pt idx="8950">
                  <c:v>152.56628332932789</c:v>
                </c:pt>
                <c:pt idx="8951">
                  <c:v>152.58314999739329</c:v>
                </c:pt>
                <c:pt idx="8952">
                  <c:v>152.60066666603089</c:v>
                </c:pt>
                <c:pt idx="8953">
                  <c:v>152.61751666069031</c:v>
                </c:pt>
                <c:pt idx="8954">
                  <c:v>152.63534999688466</c:v>
                </c:pt>
                <c:pt idx="8955">
                  <c:v>152.65219999949139</c:v>
                </c:pt>
                <c:pt idx="8956">
                  <c:v>152.669766664505</c:v>
                </c:pt>
                <c:pt idx="8957">
                  <c:v>152.68661666711171</c:v>
                </c:pt>
                <c:pt idx="8958">
                  <c:v>152.70360000133513</c:v>
                </c:pt>
                <c:pt idx="8959">
                  <c:v>152.72044999599456</c:v>
                </c:pt>
                <c:pt idx="8960">
                  <c:v>152.73729999860129</c:v>
                </c:pt>
                <c:pt idx="8961">
                  <c:v>152.75506666501363</c:v>
                </c:pt>
                <c:pt idx="8962">
                  <c:v>152.77191666762033</c:v>
                </c:pt>
                <c:pt idx="8963">
                  <c:v>152.78944999376932</c:v>
                </c:pt>
                <c:pt idx="8964">
                  <c:v>152.80629999637603</c:v>
                </c:pt>
                <c:pt idx="8965">
                  <c:v>152.82314999898276</c:v>
                </c:pt>
                <c:pt idx="8966">
                  <c:v>152.83999999364218</c:v>
                </c:pt>
                <c:pt idx="8967">
                  <c:v>152.85736666520435</c:v>
                </c:pt>
                <c:pt idx="8968">
                  <c:v>152.87423333326976</c:v>
                </c:pt>
                <c:pt idx="8969">
                  <c:v>152.89179999828337</c:v>
                </c:pt>
                <c:pt idx="8970">
                  <c:v>152.90865000089011</c:v>
                </c:pt>
                <c:pt idx="8971">
                  <c:v>152.9263166666031</c:v>
                </c:pt>
                <c:pt idx="8972">
                  <c:v>152.94316666126252</c:v>
                </c:pt>
                <c:pt idx="8973">
                  <c:v>152.96081666151682</c:v>
                </c:pt>
                <c:pt idx="8974">
                  <c:v>152.97766666412355</c:v>
                </c:pt>
                <c:pt idx="8975">
                  <c:v>152.99451666673025</c:v>
                </c:pt>
                <c:pt idx="8976">
                  <c:v>153.01136666138967</c:v>
                </c:pt>
                <c:pt idx="8977">
                  <c:v>153.02905000050862</c:v>
                </c:pt>
                <c:pt idx="8978">
                  <c:v>153.04589999516804</c:v>
                </c:pt>
                <c:pt idx="8979">
                  <c:v>153.06323332786559</c:v>
                </c:pt>
                <c:pt idx="8980">
                  <c:v>153.08008333047232</c:v>
                </c:pt>
                <c:pt idx="8981">
                  <c:v>153.09693333307902</c:v>
                </c:pt>
                <c:pt idx="8982">
                  <c:v>153.11378332773845</c:v>
                </c:pt>
                <c:pt idx="8983">
                  <c:v>153.13133332729339</c:v>
                </c:pt>
                <c:pt idx="8984">
                  <c:v>153.14819999535879</c:v>
                </c:pt>
                <c:pt idx="8985">
                  <c:v>153.16506666342417</c:v>
                </c:pt>
                <c:pt idx="8986">
                  <c:v>153.18191666603087</c:v>
                </c:pt>
                <c:pt idx="8987">
                  <c:v>153.19953332742054</c:v>
                </c:pt>
                <c:pt idx="8988">
                  <c:v>153.21638333002727</c:v>
                </c:pt>
                <c:pt idx="8989">
                  <c:v>153.23323333263397</c:v>
                </c:pt>
                <c:pt idx="8990">
                  <c:v>153.2500833272934</c:v>
                </c:pt>
                <c:pt idx="8991">
                  <c:v>153.26691666444142</c:v>
                </c:pt>
                <c:pt idx="8992">
                  <c:v>153.28454999923707</c:v>
                </c:pt>
                <c:pt idx="8993">
                  <c:v>153.3013999938965</c:v>
                </c:pt>
                <c:pt idx="8994">
                  <c:v>153.31891666253406</c:v>
                </c:pt>
                <c:pt idx="8995">
                  <c:v>153.3357666651408</c:v>
                </c:pt>
                <c:pt idx="8996">
                  <c:v>153.35341666539509</c:v>
                </c:pt>
                <c:pt idx="8997">
                  <c:v>153.37026666800182</c:v>
                </c:pt>
                <c:pt idx="8998">
                  <c:v>153.38711666266124</c:v>
                </c:pt>
                <c:pt idx="8999">
                  <c:v>153.40396666526794</c:v>
                </c:pt>
                <c:pt idx="9000">
                  <c:v>153.42136666774749</c:v>
                </c:pt>
                <c:pt idx="9001">
                  <c:v>153.43821666240692</c:v>
                </c:pt>
                <c:pt idx="9002">
                  <c:v>153.45589999357858</c:v>
                </c:pt>
                <c:pt idx="9003">
                  <c:v>153.47276666164399</c:v>
                </c:pt>
                <c:pt idx="9004">
                  <c:v>153.48961666425069</c:v>
                </c:pt>
                <c:pt idx="9005">
                  <c:v>153.50646666685739</c:v>
                </c:pt>
                <c:pt idx="9006">
                  <c:v>153.52331666151682</c:v>
                </c:pt>
                <c:pt idx="9007">
                  <c:v>153.54101666609446</c:v>
                </c:pt>
                <c:pt idx="9008">
                  <c:v>153.55784999529521</c:v>
                </c:pt>
                <c:pt idx="9009">
                  <c:v>153.57483332951864</c:v>
                </c:pt>
                <c:pt idx="9010">
                  <c:v>153.59168333212534</c:v>
                </c:pt>
                <c:pt idx="9011">
                  <c:v>153.60853333473204</c:v>
                </c:pt>
                <c:pt idx="9012">
                  <c:v>153.62611666520436</c:v>
                </c:pt>
                <c:pt idx="9013">
                  <c:v>153.64296666781107</c:v>
                </c:pt>
                <c:pt idx="9014">
                  <c:v>153.66063333352406</c:v>
                </c:pt>
                <c:pt idx="9015">
                  <c:v>153.67748332818348</c:v>
                </c:pt>
                <c:pt idx="9016">
                  <c:v>153.69493332703908</c:v>
                </c:pt>
                <c:pt idx="9017">
                  <c:v>153.71178332964578</c:v>
                </c:pt>
                <c:pt idx="9018">
                  <c:v>153.72936666806538</c:v>
                </c:pt>
                <c:pt idx="9019">
                  <c:v>153.74621666272481</c:v>
                </c:pt>
                <c:pt idx="9020">
                  <c:v>153.76308333079021</c:v>
                </c:pt>
                <c:pt idx="9021">
                  <c:v>153.77993333339691</c:v>
                </c:pt>
                <c:pt idx="9022">
                  <c:v>153.7972333272298</c:v>
                </c:pt>
                <c:pt idx="9023">
                  <c:v>153.81408332983654</c:v>
                </c:pt>
                <c:pt idx="9024">
                  <c:v>153.83093333244324</c:v>
                </c:pt>
                <c:pt idx="9025">
                  <c:v>153.84778332710266</c:v>
                </c:pt>
                <c:pt idx="9026">
                  <c:v>153.86541666189831</c:v>
                </c:pt>
                <c:pt idx="9027">
                  <c:v>153.88226666450501</c:v>
                </c:pt>
                <c:pt idx="9028">
                  <c:v>153.899866660436</c:v>
                </c:pt>
                <c:pt idx="9029">
                  <c:v>153.91671666304271</c:v>
                </c:pt>
                <c:pt idx="9030">
                  <c:v>153.93398333390553</c:v>
                </c:pt>
                <c:pt idx="9031">
                  <c:v>153.95083332856495</c:v>
                </c:pt>
                <c:pt idx="9032">
                  <c:v>153.96768333117168</c:v>
                </c:pt>
                <c:pt idx="9033">
                  <c:v>153.98453333377839</c:v>
                </c:pt>
                <c:pt idx="9034">
                  <c:v>154.00218333403271</c:v>
                </c:pt>
                <c:pt idx="9035">
                  <c:v>154.01903332869213</c:v>
                </c:pt>
                <c:pt idx="9036">
                  <c:v>154.03588333129883</c:v>
                </c:pt>
                <c:pt idx="9037">
                  <c:v>154.05274999936421</c:v>
                </c:pt>
                <c:pt idx="9038">
                  <c:v>154.06959999402363</c:v>
                </c:pt>
                <c:pt idx="9039">
                  <c:v>154.0873499949773</c:v>
                </c:pt>
                <c:pt idx="9040">
                  <c:v>154.10419999758403</c:v>
                </c:pt>
                <c:pt idx="9041">
                  <c:v>154.12163333098093</c:v>
                </c:pt>
                <c:pt idx="9042">
                  <c:v>154.13846666018168</c:v>
                </c:pt>
                <c:pt idx="9043">
                  <c:v>154.15604999860128</c:v>
                </c:pt>
                <c:pt idx="9044">
                  <c:v>154.17290000120798</c:v>
                </c:pt>
                <c:pt idx="9045">
                  <c:v>154.1897499958674</c:v>
                </c:pt>
                <c:pt idx="9046">
                  <c:v>154.20659999847413</c:v>
                </c:pt>
                <c:pt idx="9047">
                  <c:v>154.22358333269756</c:v>
                </c:pt>
                <c:pt idx="9048">
                  <c:v>154.24043332735698</c:v>
                </c:pt>
                <c:pt idx="9049">
                  <c:v>154.25728332996368</c:v>
                </c:pt>
                <c:pt idx="9050">
                  <c:v>154.27483332951863</c:v>
                </c:pt>
                <c:pt idx="9051">
                  <c:v>154.29168333212536</c:v>
                </c:pt>
                <c:pt idx="9052">
                  <c:v>154.30853333473206</c:v>
                </c:pt>
                <c:pt idx="9053">
                  <c:v>154.32538332939149</c:v>
                </c:pt>
                <c:pt idx="9054">
                  <c:v>154.34303332964581</c:v>
                </c:pt>
                <c:pt idx="9055">
                  <c:v>154.35988333225251</c:v>
                </c:pt>
                <c:pt idx="9056">
                  <c:v>154.37730000019073</c:v>
                </c:pt>
                <c:pt idx="9057">
                  <c:v>154.39414999485015</c:v>
                </c:pt>
                <c:pt idx="9058">
                  <c:v>154.41099999745686</c:v>
                </c:pt>
                <c:pt idx="9059">
                  <c:v>154.42783333460491</c:v>
                </c:pt>
                <c:pt idx="9060">
                  <c:v>154.44481666088103</c:v>
                </c:pt>
                <c:pt idx="9061">
                  <c:v>154.46166666348776</c:v>
                </c:pt>
                <c:pt idx="9062">
                  <c:v>154.47851666609446</c:v>
                </c:pt>
                <c:pt idx="9063">
                  <c:v>154.49621666272481</c:v>
                </c:pt>
                <c:pt idx="9064">
                  <c:v>154.51306666533154</c:v>
                </c:pt>
                <c:pt idx="9065">
                  <c:v>154.53004999955496</c:v>
                </c:pt>
                <c:pt idx="9066">
                  <c:v>154.54689999421439</c:v>
                </c:pt>
                <c:pt idx="9067">
                  <c:v>154.5648166656494</c:v>
                </c:pt>
                <c:pt idx="9068">
                  <c:v>154.58166666030883</c:v>
                </c:pt>
                <c:pt idx="9069">
                  <c:v>154.5991166671117</c:v>
                </c:pt>
                <c:pt idx="9070">
                  <c:v>154.61596666177113</c:v>
                </c:pt>
                <c:pt idx="9071">
                  <c:v>154.6328499952952</c:v>
                </c:pt>
                <c:pt idx="9072">
                  <c:v>154.64968333244323</c:v>
                </c:pt>
                <c:pt idx="9073">
                  <c:v>154.66653332710266</c:v>
                </c:pt>
                <c:pt idx="9074">
                  <c:v>154.68429999351503</c:v>
                </c:pt>
                <c:pt idx="9075">
                  <c:v>154.70114999612173</c:v>
                </c:pt>
                <c:pt idx="9076">
                  <c:v>154.7180833339691</c:v>
                </c:pt>
                <c:pt idx="9077">
                  <c:v>154.73493332862853</c:v>
                </c:pt>
                <c:pt idx="9078">
                  <c:v>154.75253333250683</c:v>
                </c:pt>
                <c:pt idx="9079">
                  <c:v>154.76938332716625</c:v>
                </c:pt>
                <c:pt idx="9080">
                  <c:v>154.78623332977295</c:v>
                </c:pt>
                <c:pt idx="9081">
                  <c:v>154.80308333237966</c:v>
                </c:pt>
                <c:pt idx="9082">
                  <c:v>154.81993332703908</c:v>
                </c:pt>
                <c:pt idx="9083">
                  <c:v>154.83750000000001</c:v>
                </c:pt>
                <c:pt idx="9084">
                  <c:v>154.85434999465943</c:v>
                </c:pt>
                <c:pt idx="9085">
                  <c:v>154.87119999726613</c:v>
                </c:pt>
                <c:pt idx="9086">
                  <c:v>154.88804999987283</c:v>
                </c:pt>
                <c:pt idx="9087">
                  <c:v>154.90576666196188</c:v>
                </c:pt>
                <c:pt idx="9088">
                  <c:v>154.92263333002725</c:v>
                </c:pt>
                <c:pt idx="9089">
                  <c:v>154.939599998792</c:v>
                </c:pt>
                <c:pt idx="9090">
                  <c:v>154.95645000139874</c:v>
                </c:pt>
                <c:pt idx="9091">
                  <c:v>154.97329999605816</c:v>
                </c:pt>
                <c:pt idx="9092">
                  <c:v>154.990549993515</c:v>
                </c:pt>
                <c:pt idx="9093">
                  <c:v>155.00738333066303</c:v>
                </c:pt>
                <c:pt idx="9094">
                  <c:v>155.02501666545868</c:v>
                </c:pt>
                <c:pt idx="9095">
                  <c:v>155.04186666806538</c:v>
                </c:pt>
                <c:pt idx="9096">
                  <c:v>155.05903333028158</c:v>
                </c:pt>
                <c:pt idx="9097">
                  <c:v>155.07588333288828</c:v>
                </c:pt>
                <c:pt idx="9098">
                  <c:v>155.09273332754771</c:v>
                </c:pt>
                <c:pt idx="9099">
                  <c:v>155.10958333015441</c:v>
                </c:pt>
                <c:pt idx="9100">
                  <c:v>155.12658332983654</c:v>
                </c:pt>
                <c:pt idx="9101">
                  <c:v>155.14343333244324</c:v>
                </c:pt>
                <c:pt idx="9102">
                  <c:v>155.16028332710266</c:v>
                </c:pt>
                <c:pt idx="9103">
                  <c:v>155.17801666259766</c:v>
                </c:pt>
                <c:pt idx="9104">
                  <c:v>155.19486666520436</c:v>
                </c:pt>
                <c:pt idx="9105">
                  <c:v>155.21184999942778</c:v>
                </c:pt>
                <c:pt idx="9106">
                  <c:v>155.22869999408721</c:v>
                </c:pt>
                <c:pt idx="9107">
                  <c:v>155.24554999669394</c:v>
                </c:pt>
                <c:pt idx="9108">
                  <c:v>155.26283333301544</c:v>
                </c:pt>
                <c:pt idx="9109">
                  <c:v>155.27968332767486</c:v>
                </c:pt>
                <c:pt idx="9110">
                  <c:v>155.29658333460489</c:v>
                </c:pt>
                <c:pt idx="9111">
                  <c:v>155.31343332926431</c:v>
                </c:pt>
                <c:pt idx="9112">
                  <c:v>155.33063333034517</c:v>
                </c:pt>
                <c:pt idx="9113">
                  <c:v>155.34748333295187</c:v>
                </c:pt>
                <c:pt idx="9114">
                  <c:v>155.36519999504088</c:v>
                </c:pt>
                <c:pt idx="9115">
                  <c:v>155.38204999764761</c:v>
                </c:pt>
                <c:pt idx="9116">
                  <c:v>155.39938333034516</c:v>
                </c:pt>
                <c:pt idx="9117">
                  <c:v>155.41623333295186</c:v>
                </c:pt>
                <c:pt idx="9118">
                  <c:v>155.43308332761129</c:v>
                </c:pt>
                <c:pt idx="9119">
                  <c:v>155.44993333021799</c:v>
                </c:pt>
                <c:pt idx="9120">
                  <c:v>155.46738332907358</c:v>
                </c:pt>
                <c:pt idx="9121">
                  <c:v>155.48423333168029</c:v>
                </c:pt>
                <c:pt idx="9122">
                  <c:v>155.50151666800181</c:v>
                </c:pt>
                <c:pt idx="9123">
                  <c:v>155.51836666266124</c:v>
                </c:pt>
                <c:pt idx="9124">
                  <c:v>155.53534999688466</c:v>
                </c:pt>
                <c:pt idx="9125">
                  <c:v>155.55219999949136</c:v>
                </c:pt>
                <c:pt idx="9126">
                  <c:v>155.56904999415079</c:v>
                </c:pt>
                <c:pt idx="9127">
                  <c:v>155.58588333129882</c:v>
                </c:pt>
                <c:pt idx="9128">
                  <c:v>155.60274999936422</c:v>
                </c:pt>
                <c:pt idx="9129">
                  <c:v>155.61959999402364</c:v>
                </c:pt>
                <c:pt idx="9130">
                  <c:v>155.63651666641235</c:v>
                </c:pt>
                <c:pt idx="9131">
                  <c:v>155.65336666107177</c:v>
                </c:pt>
                <c:pt idx="9132">
                  <c:v>155.67021666367847</c:v>
                </c:pt>
                <c:pt idx="9133">
                  <c:v>155.6870666662852</c:v>
                </c:pt>
                <c:pt idx="9134">
                  <c:v>155.70468332767487</c:v>
                </c:pt>
                <c:pt idx="9135">
                  <c:v>155.72154999574025</c:v>
                </c:pt>
                <c:pt idx="9136">
                  <c:v>155.73926666577657</c:v>
                </c:pt>
                <c:pt idx="9137">
                  <c:v>155.75611666043599</c:v>
                </c:pt>
                <c:pt idx="9138">
                  <c:v>155.77296666304269</c:v>
                </c:pt>
                <c:pt idx="9139">
                  <c:v>155.7898333311081</c:v>
                </c:pt>
                <c:pt idx="9140">
                  <c:v>155.8066833337148</c:v>
                </c:pt>
                <c:pt idx="9141">
                  <c:v>155.82359999815623</c:v>
                </c:pt>
                <c:pt idx="9142">
                  <c:v>155.84045000076293</c:v>
                </c:pt>
                <c:pt idx="9143">
                  <c:v>155.85729999542235</c:v>
                </c:pt>
                <c:pt idx="9144">
                  <c:v>155.87491666475933</c:v>
                </c:pt>
                <c:pt idx="9145">
                  <c:v>155.89176666736603</c:v>
                </c:pt>
                <c:pt idx="9146">
                  <c:v>155.90861666202545</c:v>
                </c:pt>
                <c:pt idx="9147">
                  <c:v>155.92546666463215</c:v>
                </c:pt>
                <c:pt idx="9148">
                  <c:v>155.94311666488647</c:v>
                </c:pt>
                <c:pt idx="9149">
                  <c:v>155.95996666749318</c:v>
                </c:pt>
                <c:pt idx="9150">
                  <c:v>155.97758332888284</c:v>
                </c:pt>
                <c:pt idx="9151">
                  <c:v>155.99443333148957</c:v>
                </c:pt>
                <c:pt idx="9152">
                  <c:v>156.0113333304723</c:v>
                </c:pt>
                <c:pt idx="9153">
                  <c:v>156.02818333307903</c:v>
                </c:pt>
                <c:pt idx="9154">
                  <c:v>156.04574999809265</c:v>
                </c:pt>
                <c:pt idx="9155">
                  <c:v>156.06260000069935</c:v>
                </c:pt>
                <c:pt idx="9156">
                  <c:v>156.07946666081747</c:v>
                </c:pt>
                <c:pt idx="9157">
                  <c:v>156.09631666342418</c:v>
                </c:pt>
                <c:pt idx="9158">
                  <c:v>156.11376666227977</c:v>
                </c:pt>
                <c:pt idx="9159">
                  <c:v>156.13061666488647</c:v>
                </c:pt>
                <c:pt idx="9160">
                  <c:v>156.1475999991099</c:v>
                </c:pt>
                <c:pt idx="9161">
                  <c:v>156.16444999376932</c:v>
                </c:pt>
                <c:pt idx="9162">
                  <c:v>156.18128333091735</c:v>
                </c:pt>
                <c:pt idx="9163">
                  <c:v>156.19898332754772</c:v>
                </c:pt>
                <c:pt idx="9164">
                  <c:v>156.21583333015442</c:v>
                </c:pt>
                <c:pt idx="9165">
                  <c:v>156.23283332983652</c:v>
                </c:pt>
                <c:pt idx="9166">
                  <c:v>156.24968333244323</c:v>
                </c:pt>
                <c:pt idx="9167">
                  <c:v>156.26736666361492</c:v>
                </c:pt>
                <c:pt idx="9168">
                  <c:v>156.28421666622162</c:v>
                </c:pt>
                <c:pt idx="9169">
                  <c:v>156.30183332761129</c:v>
                </c:pt>
                <c:pt idx="9170">
                  <c:v>156.31868333021799</c:v>
                </c:pt>
                <c:pt idx="9171">
                  <c:v>156.3355333328247</c:v>
                </c:pt>
                <c:pt idx="9172">
                  <c:v>156.35238332748412</c:v>
                </c:pt>
                <c:pt idx="9173">
                  <c:v>156.36998333136242</c:v>
                </c:pt>
                <c:pt idx="9174">
                  <c:v>156.3868499994278</c:v>
                </c:pt>
                <c:pt idx="9175">
                  <c:v>156.40369999408722</c:v>
                </c:pt>
                <c:pt idx="9176">
                  <c:v>156.42054999669392</c:v>
                </c:pt>
                <c:pt idx="9177">
                  <c:v>156.43739999930065</c:v>
                </c:pt>
                <c:pt idx="9178">
                  <c:v>156.45498332977294</c:v>
                </c:pt>
                <c:pt idx="9179">
                  <c:v>156.47181666692097</c:v>
                </c:pt>
                <c:pt idx="9180">
                  <c:v>156.4886666615804</c:v>
                </c:pt>
                <c:pt idx="9181">
                  <c:v>156.50551666418713</c:v>
                </c:pt>
                <c:pt idx="9182">
                  <c:v>156.5229833285014</c:v>
                </c:pt>
                <c:pt idx="9183">
                  <c:v>156.5398333311081</c:v>
                </c:pt>
                <c:pt idx="9184">
                  <c:v>156.55679999987285</c:v>
                </c:pt>
                <c:pt idx="9185">
                  <c:v>156.57364999453227</c:v>
                </c:pt>
                <c:pt idx="9186">
                  <c:v>156.59139999548594</c:v>
                </c:pt>
                <c:pt idx="9187">
                  <c:v>156.60824999809265</c:v>
                </c:pt>
                <c:pt idx="9188">
                  <c:v>156.62603332996369</c:v>
                </c:pt>
                <c:pt idx="9189">
                  <c:v>156.64288333257039</c:v>
                </c:pt>
                <c:pt idx="9190">
                  <c:v>156.65973332722982</c:v>
                </c:pt>
                <c:pt idx="9191">
                  <c:v>156.67659999529522</c:v>
                </c:pt>
                <c:pt idx="9192">
                  <c:v>156.69423333009084</c:v>
                </c:pt>
                <c:pt idx="9193">
                  <c:v>156.71108333269754</c:v>
                </c:pt>
                <c:pt idx="9194">
                  <c:v>156.72864999771119</c:v>
                </c:pt>
                <c:pt idx="9195">
                  <c:v>156.74550000031789</c:v>
                </c:pt>
                <c:pt idx="9196">
                  <c:v>156.76293333371481</c:v>
                </c:pt>
                <c:pt idx="9197">
                  <c:v>156.77978332837424</c:v>
                </c:pt>
                <c:pt idx="9198">
                  <c:v>156.79746666749318</c:v>
                </c:pt>
                <c:pt idx="9199">
                  <c:v>156.81449999809266</c:v>
                </c:pt>
                <c:pt idx="9200">
                  <c:v>156.83135000069936</c:v>
                </c:pt>
                <c:pt idx="9201">
                  <c:v>156.84819999535878</c:v>
                </c:pt>
                <c:pt idx="9202">
                  <c:v>156.86588333447773</c:v>
                </c:pt>
                <c:pt idx="9203">
                  <c:v>156.88273332913715</c:v>
                </c:pt>
                <c:pt idx="9204">
                  <c:v>156.90003333091735</c:v>
                </c:pt>
                <c:pt idx="9205">
                  <c:v>156.91688333352405</c:v>
                </c:pt>
                <c:pt idx="9206">
                  <c:v>156.93454999923705</c:v>
                </c:pt>
                <c:pt idx="9207">
                  <c:v>156.95139999389647</c:v>
                </c:pt>
                <c:pt idx="9208">
                  <c:v>156.96903332869212</c:v>
                </c:pt>
                <c:pt idx="9209">
                  <c:v>156.98588333129882</c:v>
                </c:pt>
                <c:pt idx="9210">
                  <c:v>157.00301666259764</c:v>
                </c:pt>
                <c:pt idx="9211">
                  <c:v>157.01986666520438</c:v>
                </c:pt>
                <c:pt idx="9212">
                  <c:v>157.03671666781108</c:v>
                </c:pt>
                <c:pt idx="9213">
                  <c:v>157.0542999982834</c:v>
                </c:pt>
                <c:pt idx="9214">
                  <c:v>157.0711500008901</c:v>
                </c:pt>
                <c:pt idx="9215">
                  <c:v>157.0880166610082</c:v>
                </c:pt>
                <c:pt idx="9216">
                  <c:v>157.1048666636149</c:v>
                </c:pt>
                <c:pt idx="9217">
                  <c:v>157.12258333365122</c:v>
                </c:pt>
                <c:pt idx="9218">
                  <c:v>157.13943332831064</c:v>
                </c:pt>
                <c:pt idx="9219">
                  <c:v>157.15709999402364</c:v>
                </c:pt>
                <c:pt idx="9220">
                  <c:v>157.17394999663034</c:v>
                </c:pt>
                <c:pt idx="9221">
                  <c:v>157.19166666666666</c:v>
                </c:pt>
                <c:pt idx="9222">
                  <c:v>157.20851666132609</c:v>
                </c:pt>
                <c:pt idx="9223">
                  <c:v>157.22626666227976</c:v>
                </c:pt>
                <c:pt idx="9224">
                  <c:v>157.24311666488649</c:v>
                </c:pt>
                <c:pt idx="9225">
                  <c:v>157.2608333269755</c:v>
                </c:pt>
                <c:pt idx="9226">
                  <c:v>157.2776833295822</c:v>
                </c:pt>
                <c:pt idx="9227">
                  <c:v>157.2953499952952</c:v>
                </c:pt>
                <c:pt idx="9228">
                  <c:v>157.31219999790193</c:v>
                </c:pt>
                <c:pt idx="9229">
                  <c:v>157.32905000050863</c:v>
                </c:pt>
                <c:pt idx="9230">
                  <c:v>157.34588332970938</c:v>
                </c:pt>
                <c:pt idx="9231">
                  <c:v>157.36273333231608</c:v>
                </c:pt>
                <c:pt idx="9232">
                  <c:v>157.3803166627884</c:v>
                </c:pt>
                <c:pt idx="9233">
                  <c:v>157.3971666653951</c:v>
                </c:pt>
                <c:pt idx="9234">
                  <c:v>157.41401666800181</c:v>
                </c:pt>
                <c:pt idx="9235">
                  <c:v>157.43086666266123</c:v>
                </c:pt>
                <c:pt idx="9236">
                  <c:v>157.4485499938329</c:v>
                </c:pt>
                <c:pt idx="9237">
                  <c:v>157.46539999643963</c:v>
                </c:pt>
                <c:pt idx="9238">
                  <c:v>157.4830000003179</c:v>
                </c:pt>
                <c:pt idx="9239">
                  <c:v>157.49984999497732</c:v>
                </c:pt>
                <c:pt idx="9240">
                  <c:v>157.5169999996821</c:v>
                </c:pt>
                <c:pt idx="9241">
                  <c:v>157.53384999434152</c:v>
                </c:pt>
                <c:pt idx="9242">
                  <c:v>157.55084999402365</c:v>
                </c:pt>
                <c:pt idx="9243">
                  <c:v>157.56769999663035</c:v>
                </c:pt>
                <c:pt idx="9244">
                  <c:v>157.58456666469573</c:v>
                </c:pt>
                <c:pt idx="9245">
                  <c:v>157.60141666730246</c:v>
                </c:pt>
                <c:pt idx="9246">
                  <c:v>157.6188333272934</c:v>
                </c:pt>
                <c:pt idx="9247">
                  <c:v>157.63566666444143</c:v>
                </c:pt>
                <c:pt idx="9248">
                  <c:v>157.65314999421437</c:v>
                </c:pt>
                <c:pt idx="9249">
                  <c:v>157.66999999682108</c:v>
                </c:pt>
                <c:pt idx="9250">
                  <c:v>157.68684999942781</c:v>
                </c:pt>
                <c:pt idx="9251">
                  <c:v>157.70369999408723</c:v>
                </c:pt>
                <c:pt idx="9252">
                  <c:v>157.72054999669393</c:v>
                </c:pt>
                <c:pt idx="9253">
                  <c:v>157.73833332856495</c:v>
                </c:pt>
                <c:pt idx="9254">
                  <c:v>157.75518333117168</c:v>
                </c:pt>
                <c:pt idx="9255">
                  <c:v>157.77203333377838</c:v>
                </c:pt>
                <c:pt idx="9256">
                  <c:v>157.78888332843781</c:v>
                </c:pt>
                <c:pt idx="9257">
                  <c:v>157.80645000139873</c:v>
                </c:pt>
                <c:pt idx="9258">
                  <c:v>157.82329999605815</c:v>
                </c:pt>
                <c:pt idx="9259">
                  <c:v>157.84016666412353</c:v>
                </c:pt>
                <c:pt idx="9260">
                  <c:v>157.85701666673023</c:v>
                </c:pt>
                <c:pt idx="9261">
                  <c:v>157.87466666698455</c:v>
                </c:pt>
                <c:pt idx="9262">
                  <c:v>157.89151666164398</c:v>
                </c:pt>
                <c:pt idx="9263">
                  <c:v>157.90931666692097</c:v>
                </c:pt>
                <c:pt idx="9264">
                  <c:v>157.92614999612172</c:v>
                </c:pt>
                <c:pt idx="9265">
                  <c:v>157.94343333244325</c:v>
                </c:pt>
                <c:pt idx="9266">
                  <c:v>157.96028332710267</c:v>
                </c:pt>
                <c:pt idx="9267">
                  <c:v>157.97773333390555</c:v>
                </c:pt>
                <c:pt idx="9268">
                  <c:v>157.99458332856497</c:v>
                </c:pt>
                <c:pt idx="9269">
                  <c:v>158.01224999427797</c:v>
                </c:pt>
                <c:pt idx="9270">
                  <c:v>158.02909999688467</c:v>
                </c:pt>
                <c:pt idx="9271">
                  <c:v>158.04608333110809</c:v>
                </c:pt>
                <c:pt idx="9272">
                  <c:v>158.0629333337148</c:v>
                </c:pt>
                <c:pt idx="9273">
                  <c:v>158.07978332837422</c:v>
                </c:pt>
                <c:pt idx="9274">
                  <c:v>158.09683333237965</c:v>
                </c:pt>
                <c:pt idx="9275">
                  <c:v>158.11368332703907</c:v>
                </c:pt>
                <c:pt idx="9276">
                  <c:v>158.1307499965032</c:v>
                </c:pt>
                <c:pt idx="9277">
                  <c:v>158.14838333129882</c:v>
                </c:pt>
                <c:pt idx="9278">
                  <c:v>158.16521666049957</c:v>
                </c:pt>
                <c:pt idx="9279">
                  <c:v>158.18206666310627</c:v>
                </c:pt>
                <c:pt idx="9280">
                  <c:v>158.198916665713</c:v>
                </c:pt>
                <c:pt idx="9281">
                  <c:v>158.21604999701182</c:v>
                </c:pt>
                <c:pt idx="9282">
                  <c:v>158.23289999961852</c:v>
                </c:pt>
                <c:pt idx="9283">
                  <c:v>158.2501499970754</c:v>
                </c:pt>
                <c:pt idx="9284">
                  <c:v>158.2669999996821</c:v>
                </c:pt>
                <c:pt idx="9285">
                  <c:v>158.28463333447775</c:v>
                </c:pt>
                <c:pt idx="9286">
                  <c:v>158.30148332913717</c:v>
                </c:pt>
                <c:pt idx="9287">
                  <c:v>158.31833333174387</c:v>
                </c:pt>
                <c:pt idx="9288">
                  <c:v>158.33518333435057</c:v>
                </c:pt>
                <c:pt idx="9289">
                  <c:v>158.35271666049957</c:v>
                </c:pt>
                <c:pt idx="9290">
                  <c:v>158.36956666310627</c:v>
                </c:pt>
                <c:pt idx="9291">
                  <c:v>158.386416665713</c:v>
                </c:pt>
                <c:pt idx="9292">
                  <c:v>158.40326666037242</c:v>
                </c:pt>
                <c:pt idx="9293">
                  <c:v>158.4209333340327</c:v>
                </c:pt>
                <c:pt idx="9294">
                  <c:v>158.43778332869212</c:v>
                </c:pt>
                <c:pt idx="9295">
                  <c:v>158.45536666711172</c:v>
                </c:pt>
                <c:pt idx="9296">
                  <c:v>158.47221666177114</c:v>
                </c:pt>
                <c:pt idx="9297">
                  <c:v>158.48951666355134</c:v>
                </c:pt>
                <c:pt idx="9298">
                  <c:v>158.50635000069937</c:v>
                </c:pt>
                <c:pt idx="9299">
                  <c:v>158.52319999535879</c:v>
                </c:pt>
                <c:pt idx="9300">
                  <c:v>158.5400499979655</c:v>
                </c:pt>
                <c:pt idx="9301">
                  <c:v>158.5571333328883</c:v>
                </c:pt>
                <c:pt idx="9302">
                  <c:v>158.57398332754772</c:v>
                </c:pt>
                <c:pt idx="9303">
                  <c:v>158.59138333002727</c:v>
                </c:pt>
                <c:pt idx="9304">
                  <c:v>158.60823333263397</c:v>
                </c:pt>
                <c:pt idx="9305">
                  <c:v>158.6252166668574</c:v>
                </c:pt>
                <c:pt idx="9306">
                  <c:v>158.64206666151682</c:v>
                </c:pt>
                <c:pt idx="9307">
                  <c:v>158.65891666412352</c:v>
                </c:pt>
                <c:pt idx="9308">
                  <c:v>158.67583332856495</c:v>
                </c:pt>
                <c:pt idx="9309">
                  <c:v>158.69268333117168</c:v>
                </c:pt>
                <c:pt idx="9310">
                  <c:v>158.70954999923705</c:v>
                </c:pt>
                <c:pt idx="9311">
                  <c:v>158.7273333311081</c:v>
                </c:pt>
                <c:pt idx="9312">
                  <c:v>158.7442666610082</c:v>
                </c:pt>
                <c:pt idx="9313">
                  <c:v>158.76114999453227</c:v>
                </c:pt>
                <c:pt idx="9314">
                  <c:v>158.77799999713898</c:v>
                </c:pt>
                <c:pt idx="9315">
                  <c:v>158.79483333428701</c:v>
                </c:pt>
                <c:pt idx="9316">
                  <c:v>158.81260000069935</c:v>
                </c:pt>
                <c:pt idx="9317">
                  <c:v>158.82944999535877</c:v>
                </c:pt>
                <c:pt idx="9318">
                  <c:v>158.84674999713897</c:v>
                </c:pt>
                <c:pt idx="9319">
                  <c:v>158.86359999974567</c:v>
                </c:pt>
                <c:pt idx="9320">
                  <c:v>158.8804499944051</c:v>
                </c:pt>
                <c:pt idx="9321">
                  <c:v>158.89729999701183</c:v>
                </c:pt>
                <c:pt idx="9322">
                  <c:v>158.91506666342417</c:v>
                </c:pt>
                <c:pt idx="9323">
                  <c:v>158.93191666603087</c:v>
                </c:pt>
                <c:pt idx="9324">
                  <c:v>158.94878333409628</c:v>
                </c:pt>
                <c:pt idx="9325">
                  <c:v>158.9656333287557</c:v>
                </c:pt>
                <c:pt idx="9326">
                  <c:v>158.9824833313624</c:v>
                </c:pt>
                <c:pt idx="9327">
                  <c:v>159.00020000139872</c:v>
                </c:pt>
                <c:pt idx="9328">
                  <c:v>159.01704999605815</c:v>
                </c:pt>
                <c:pt idx="9329">
                  <c:v>159.03473332722982</c:v>
                </c:pt>
                <c:pt idx="9330">
                  <c:v>159.05158332983652</c:v>
                </c:pt>
                <c:pt idx="9331">
                  <c:v>159.06843333244325</c:v>
                </c:pt>
                <c:pt idx="9332">
                  <c:v>159.08526666164397</c:v>
                </c:pt>
                <c:pt idx="9333">
                  <c:v>159.10291666189829</c:v>
                </c:pt>
                <c:pt idx="9334">
                  <c:v>159.11976666450499</c:v>
                </c:pt>
                <c:pt idx="9335">
                  <c:v>159.13711666266124</c:v>
                </c:pt>
                <c:pt idx="9336">
                  <c:v>159.15396666526794</c:v>
                </c:pt>
                <c:pt idx="9337">
                  <c:v>159.17108333110809</c:v>
                </c:pt>
                <c:pt idx="9338">
                  <c:v>159.1879333337148</c:v>
                </c:pt>
                <c:pt idx="9339">
                  <c:v>159.20559999942779</c:v>
                </c:pt>
                <c:pt idx="9340">
                  <c:v>159.22244999408721</c:v>
                </c:pt>
                <c:pt idx="9341">
                  <c:v>159.23929999669392</c:v>
                </c:pt>
                <c:pt idx="9342">
                  <c:v>159.25614999930065</c:v>
                </c:pt>
                <c:pt idx="9343">
                  <c:v>159.27299999396007</c:v>
                </c:pt>
                <c:pt idx="9344">
                  <c:v>159.29041666189829</c:v>
                </c:pt>
                <c:pt idx="9345">
                  <c:v>159.30726666450499</c:v>
                </c:pt>
                <c:pt idx="9346">
                  <c:v>159.32534999847411</c:v>
                </c:pt>
                <c:pt idx="9347">
                  <c:v>159.34220000108084</c:v>
                </c:pt>
                <c:pt idx="9348">
                  <c:v>159.35906666119894</c:v>
                </c:pt>
                <c:pt idx="9349">
                  <c:v>159.37589999834697</c:v>
                </c:pt>
                <c:pt idx="9350">
                  <c:v>159.39275000095367</c:v>
                </c:pt>
                <c:pt idx="9351">
                  <c:v>159.41031666596731</c:v>
                </c:pt>
                <c:pt idx="9352">
                  <c:v>159.42716666062674</c:v>
                </c:pt>
                <c:pt idx="9353">
                  <c:v>159.44481666088103</c:v>
                </c:pt>
                <c:pt idx="9354">
                  <c:v>159.46166666348776</c:v>
                </c:pt>
                <c:pt idx="9355">
                  <c:v>159.47851666609446</c:v>
                </c:pt>
                <c:pt idx="9356">
                  <c:v>159.49536666075389</c:v>
                </c:pt>
                <c:pt idx="9357">
                  <c:v>159.51221666336059</c:v>
                </c:pt>
                <c:pt idx="9358">
                  <c:v>159.52986666361491</c:v>
                </c:pt>
                <c:pt idx="9359">
                  <c:v>159.54671666622161</c:v>
                </c:pt>
                <c:pt idx="9360">
                  <c:v>159.56404999891916</c:v>
                </c:pt>
                <c:pt idx="9361">
                  <c:v>159.58091666698456</c:v>
                </c:pt>
                <c:pt idx="9362">
                  <c:v>159.59778332710266</c:v>
                </c:pt>
                <c:pt idx="9363">
                  <c:v>159.61463332970936</c:v>
                </c:pt>
                <c:pt idx="9364">
                  <c:v>159.63159999847412</c:v>
                </c:pt>
                <c:pt idx="9365">
                  <c:v>159.64845000108082</c:v>
                </c:pt>
                <c:pt idx="9366">
                  <c:v>159.66528333028157</c:v>
                </c:pt>
                <c:pt idx="9367">
                  <c:v>159.68289999961854</c:v>
                </c:pt>
                <c:pt idx="9368">
                  <c:v>159.69974999427797</c:v>
                </c:pt>
                <c:pt idx="9369">
                  <c:v>159.71659999688467</c:v>
                </c:pt>
                <c:pt idx="9370">
                  <c:v>159.73346666495004</c:v>
                </c:pt>
                <c:pt idx="9371">
                  <c:v>159.75109999974569</c:v>
                </c:pt>
                <c:pt idx="9372">
                  <c:v>159.76794999440511</c:v>
                </c:pt>
                <c:pt idx="9373">
                  <c:v>159.78518333435059</c:v>
                </c:pt>
                <c:pt idx="9374">
                  <c:v>159.80203332901002</c:v>
                </c:pt>
                <c:pt idx="9375">
                  <c:v>159.81889999707539</c:v>
                </c:pt>
                <c:pt idx="9376">
                  <c:v>159.8357666651408</c:v>
                </c:pt>
                <c:pt idx="9377">
                  <c:v>159.85259999434155</c:v>
                </c:pt>
                <c:pt idx="9378">
                  <c:v>159.86946666240692</c:v>
                </c:pt>
                <c:pt idx="9379">
                  <c:v>159.88648332754772</c:v>
                </c:pt>
                <c:pt idx="9380">
                  <c:v>159.9033499956131</c:v>
                </c:pt>
                <c:pt idx="9381">
                  <c:v>159.9201999982198</c:v>
                </c:pt>
                <c:pt idx="9382">
                  <c:v>159.93705000082653</c:v>
                </c:pt>
                <c:pt idx="9383">
                  <c:v>159.95476666291555</c:v>
                </c:pt>
                <c:pt idx="9384">
                  <c:v>159.97161666552225</c:v>
                </c:pt>
                <c:pt idx="9385">
                  <c:v>159.9888166666031</c:v>
                </c:pt>
                <c:pt idx="9386">
                  <c:v>160.00566666126252</c:v>
                </c:pt>
                <c:pt idx="9387">
                  <c:v>160.0231166680654</c:v>
                </c:pt>
                <c:pt idx="9388">
                  <c:v>160.03996666272482</c:v>
                </c:pt>
                <c:pt idx="9389">
                  <c:v>160.05733333428699</c:v>
                </c:pt>
                <c:pt idx="9390">
                  <c:v>160.07418332894642</c:v>
                </c:pt>
                <c:pt idx="9391">
                  <c:v>160.09124999841055</c:v>
                </c:pt>
                <c:pt idx="9392">
                  <c:v>160.10810000101725</c:v>
                </c:pt>
                <c:pt idx="9393">
                  <c:v>160.12494999567667</c:v>
                </c:pt>
                <c:pt idx="9394">
                  <c:v>160.14251666069032</c:v>
                </c:pt>
                <c:pt idx="9395">
                  <c:v>160.15938332875569</c:v>
                </c:pt>
                <c:pt idx="9396">
                  <c:v>160.17634999752045</c:v>
                </c:pt>
                <c:pt idx="9397">
                  <c:v>160.19320000012715</c:v>
                </c:pt>
                <c:pt idx="9398">
                  <c:v>160.2100999991099</c:v>
                </c:pt>
                <c:pt idx="9399">
                  <c:v>160.22694999376932</c:v>
                </c:pt>
                <c:pt idx="9400">
                  <c:v>160.2444000005722</c:v>
                </c:pt>
                <c:pt idx="9401">
                  <c:v>160.26123332977295</c:v>
                </c:pt>
                <c:pt idx="9402">
                  <c:v>160.27894999980927</c:v>
                </c:pt>
                <c:pt idx="9403">
                  <c:v>160.29579999446869</c:v>
                </c:pt>
                <c:pt idx="9404">
                  <c:v>160.31349999904631</c:v>
                </c:pt>
                <c:pt idx="9405">
                  <c:v>160.33034999370574</c:v>
                </c:pt>
                <c:pt idx="9406">
                  <c:v>160.34791666666666</c:v>
                </c:pt>
                <c:pt idx="9407">
                  <c:v>160.36476666132609</c:v>
                </c:pt>
                <c:pt idx="9408">
                  <c:v>160.38248333136241</c:v>
                </c:pt>
                <c:pt idx="9409">
                  <c:v>160.39933333396911</c:v>
                </c:pt>
                <c:pt idx="9410">
                  <c:v>160.41629999478658</c:v>
                </c:pt>
                <c:pt idx="9411">
                  <c:v>160.43314999739329</c:v>
                </c:pt>
                <c:pt idx="9412">
                  <c:v>160.45001666545869</c:v>
                </c:pt>
                <c:pt idx="9413">
                  <c:v>160.46773332754771</c:v>
                </c:pt>
                <c:pt idx="9414">
                  <c:v>160.48459999561311</c:v>
                </c:pt>
                <c:pt idx="9415">
                  <c:v>160.5023333311081</c:v>
                </c:pt>
                <c:pt idx="9416">
                  <c:v>160.51918333371481</c:v>
                </c:pt>
                <c:pt idx="9417">
                  <c:v>160.53636666138968</c:v>
                </c:pt>
                <c:pt idx="9418">
                  <c:v>160.55321666399638</c:v>
                </c:pt>
                <c:pt idx="9419">
                  <c:v>160.57078332901</c:v>
                </c:pt>
                <c:pt idx="9420">
                  <c:v>160.58763333161673</c:v>
                </c:pt>
                <c:pt idx="9421">
                  <c:v>160.60448333422343</c:v>
                </c:pt>
                <c:pt idx="9422">
                  <c:v>160.62133332888286</c:v>
                </c:pt>
                <c:pt idx="9423">
                  <c:v>160.63891666730245</c:v>
                </c:pt>
                <c:pt idx="9424">
                  <c:v>160.65576666196188</c:v>
                </c:pt>
                <c:pt idx="9425">
                  <c:v>160.67261666456858</c:v>
                </c:pt>
                <c:pt idx="9426">
                  <c:v>160.68946666717528</c:v>
                </c:pt>
                <c:pt idx="9427">
                  <c:v>160.7070499976476</c:v>
                </c:pt>
                <c:pt idx="9428">
                  <c:v>160.7239000002543</c:v>
                </c:pt>
                <c:pt idx="9429">
                  <c:v>160.74074999491373</c:v>
                </c:pt>
                <c:pt idx="9430">
                  <c:v>160.75761666297913</c:v>
                </c:pt>
                <c:pt idx="9431">
                  <c:v>160.77481666405995</c:v>
                </c:pt>
                <c:pt idx="9432">
                  <c:v>160.79166666666666</c:v>
                </c:pt>
                <c:pt idx="9433">
                  <c:v>160.80883332888286</c:v>
                </c:pt>
                <c:pt idx="9434">
                  <c:v>160.82568333148956</c:v>
                </c:pt>
                <c:pt idx="9435">
                  <c:v>160.84288333257038</c:v>
                </c:pt>
                <c:pt idx="9436">
                  <c:v>160.85999999841053</c:v>
                </c:pt>
                <c:pt idx="9437">
                  <c:v>160.87751666704813</c:v>
                </c:pt>
                <c:pt idx="9438">
                  <c:v>160.89436666170755</c:v>
                </c:pt>
                <c:pt idx="9439">
                  <c:v>160.9120666662852</c:v>
                </c:pt>
                <c:pt idx="9440">
                  <c:v>160.92891666094462</c:v>
                </c:pt>
                <c:pt idx="9441">
                  <c:v>160.94656666119894</c:v>
                </c:pt>
                <c:pt idx="9442">
                  <c:v>160.96341666380565</c:v>
                </c:pt>
                <c:pt idx="9443">
                  <c:v>160.98033332824707</c:v>
                </c:pt>
                <c:pt idx="9444">
                  <c:v>160.99718333085377</c:v>
                </c:pt>
                <c:pt idx="9445">
                  <c:v>161.0140333334605</c:v>
                </c:pt>
                <c:pt idx="9446">
                  <c:v>161.03088332811993</c:v>
                </c:pt>
                <c:pt idx="9447">
                  <c:v>161.0477499961853</c:v>
                </c:pt>
                <c:pt idx="9448">
                  <c:v>161.06514999866485</c:v>
                </c:pt>
                <c:pt idx="9449">
                  <c:v>161.08200000127155</c:v>
                </c:pt>
                <c:pt idx="9450">
                  <c:v>161.09945000012715</c:v>
                </c:pt>
                <c:pt idx="9451">
                  <c:v>161.11629999478657</c:v>
                </c:pt>
                <c:pt idx="9452">
                  <c:v>161.1337333281835</c:v>
                </c:pt>
                <c:pt idx="9453">
                  <c:v>161.1505833307902</c:v>
                </c:pt>
                <c:pt idx="9454">
                  <c:v>161.16824999650319</c:v>
                </c:pt>
                <c:pt idx="9455">
                  <c:v>161.18509999910989</c:v>
                </c:pt>
                <c:pt idx="9456">
                  <c:v>161.20208333333332</c:v>
                </c:pt>
                <c:pt idx="9457">
                  <c:v>161.21893332799274</c:v>
                </c:pt>
                <c:pt idx="9458">
                  <c:v>161.23578333059947</c:v>
                </c:pt>
                <c:pt idx="9459">
                  <c:v>161.25263333320618</c:v>
                </c:pt>
                <c:pt idx="9460">
                  <c:v>161.2694833278656</c:v>
                </c:pt>
                <c:pt idx="9461">
                  <c:v>161.2863333304723</c:v>
                </c:pt>
                <c:pt idx="9462">
                  <c:v>161.30318333307903</c:v>
                </c:pt>
                <c:pt idx="9463">
                  <c:v>161.32003332773846</c:v>
                </c:pt>
                <c:pt idx="9464">
                  <c:v>161.33689999580383</c:v>
                </c:pt>
                <c:pt idx="9465">
                  <c:v>161.35384999910991</c:v>
                </c:pt>
                <c:pt idx="9466">
                  <c:v>161.37069999376934</c:v>
                </c:pt>
                <c:pt idx="9467">
                  <c:v>161.38754999637604</c:v>
                </c:pt>
                <c:pt idx="9468">
                  <c:v>161.40491666793824</c:v>
                </c:pt>
                <c:pt idx="9469">
                  <c:v>161.42174999713899</c:v>
                </c:pt>
                <c:pt idx="9470">
                  <c:v>161.43863333066304</c:v>
                </c:pt>
                <c:pt idx="9471">
                  <c:v>161.45548333326977</c:v>
                </c:pt>
                <c:pt idx="9472">
                  <c:v>161.47233332792919</c:v>
                </c:pt>
                <c:pt idx="9473">
                  <c:v>161.48936666647595</c:v>
                </c:pt>
                <c:pt idx="9474">
                  <c:v>161.50623333454132</c:v>
                </c:pt>
                <c:pt idx="9475">
                  <c:v>161.52308332920074</c:v>
                </c:pt>
                <c:pt idx="9476">
                  <c:v>161.53993333180745</c:v>
                </c:pt>
                <c:pt idx="9477">
                  <c:v>161.55773332913716</c:v>
                </c:pt>
                <c:pt idx="9478">
                  <c:v>161.57459999720257</c:v>
                </c:pt>
                <c:pt idx="9479">
                  <c:v>161.59213333129884</c:v>
                </c:pt>
                <c:pt idx="9480">
                  <c:v>161.60899999936422</c:v>
                </c:pt>
                <c:pt idx="9481">
                  <c:v>161.62586666742962</c:v>
                </c:pt>
                <c:pt idx="9482">
                  <c:v>161.64271666208904</c:v>
                </c:pt>
                <c:pt idx="9483">
                  <c:v>161.65956666469575</c:v>
                </c:pt>
                <c:pt idx="9484">
                  <c:v>161.67731666564941</c:v>
                </c:pt>
                <c:pt idx="9485">
                  <c:v>161.69416666030884</c:v>
                </c:pt>
                <c:pt idx="9486">
                  <c:v>161.71111666361492</c:v>
                </c:pt>
                <c:pt idx="9487">
                  <c:v>161.72796666622162</c:v>
                </c:pt>
                <c:pt idx="9488">
                  <c:v>161.74481666088104</c:v>
                </c:pt>
                <c:pt idx="9489">
                  <c:v>161.76199999650319</c:v>
                </c:pt>
                <c:pt idx="9490">
                  <c:v>161.77884999910989</c:v>
                </c:pt>
                <c:pt idx="9491">
                  <c:v>161.79579999446869</c:v>
                </c:pt>
                <c:pt idx="9492">
                  <c:v>161.8126499970754</c:v>
                </c:pt>
                <c:pt idx="9493">
                  <c:v>161.82986666361492</c:v>
                </c:pt>
                <c:pt idx="9494">
                  <c:v>161.84671666622162</c:v>
                </c:pt>
                <c:pt idx="9495">
                  <c:v>161.86431666215262</c:v>
                </c:pt>
                <c:pt idx="9496">
                  <c:v>161.88116666475932</c:v>
                </c:pt>
                <c:pt idx="9497">
                  <c:v>161.89801666736602</c:v>
                </c:pt>
                <c:pt idx="9498">
                  <c:v>161.91488332748412</c:v>
                </c:pt>
                <c:pt idx="9499">
                  <c:v>161.93256666660309</c:v>
                </c:pt>
                <c:pt idx="9500">
                  <c:v>161.94941666126252</c:v>
                </c:pt>
                <c:pt idx="9501">
                  <c:v>161.96688333352407</c:v>
                </c:pt>
                <c:pt idx="9502">
                  <c:v>161.98373332818349</c:v>
                </c:pt>
                <c:pt idx="9503">
                  <c:v>162.00144999821981</c:v>
                </c:pt>
                <c:pt idx="9504">
                  <c:v>162.01830000082651</c:v>
                </c:pt>
                <c:pt idx="9505">
                  <c:v>162.03601666291556</c:v>
                </c:pt>
                <c:pt idx="9506">
                  <c:v>162.05286666552226</c:v>
                </c:pt>
                <c:pt idx="9507">
                  <c:v>162.07031666437786</c:v>
                </c:pt>
                <c:pt idx="9508">
                  <c:v>162.08716666698456</c:v>
                </c:pt>
                <c:pt idx="9509">
                  <c:v>162.10481666723888</c:v>
                </c:pt>
                <c:pt idx="9510">
                  <c:v>162.1216666618983</c:v>
                </c:pt>
                <c:pt idx="9511">
                  <c:v>162.138516664505</c:v>
                </c:pt>
                <c:pt idx="9512">
                  <c:v>162.15536666711171</c:v>
                </c:pt>
                <c:pt idx="9513">
                  <c:v>162.17229999701183</c:v>
                </c:pt>
                <c:pt idx="9514">
                  <c:v>162.18914999961854</c:v>
                </c:pt>
                <c:pt idx="9515">
                  <c:v>162.20638333161671</c:v>
                </c:pt>
                <c:pt idx="9516">
                  <c:v>162.22323333422344</c:v>
                </c:pt>
                <c:pt idx="9517">
                  <c:v>162.24063332875571</c:v>
                </c:pt>
                <c:pt idx="9518">
                  <c:v>162.25748333136241</c:v>
                </c:pt>
                <c:pt idx="9519">
                  <c:v>162.274933330218</c:v>
                </c:pt>
                <c:pt idx="9520">
                  <c:v>162.29176666736603</c:v>
                </c:pt>
                <c:pt idx="9521">
                  <c:v>162.30920000076293</c:v>
                </c:pt>
                <c:pt idx="9522">
                  <c:v>162.32604999542235</c:v>
                </c:pt>
                <c:pt idx="9523">
                  <c:v>162.34369999567667</c:v>
                </c:pt>
                <c:pt idx="9524">
                  <c:v>162.36056666374208</c:v>
                </c:pt>
                <c:pt idx="9525">
                  <c:v>162.37758332888285</c:v>
                </c:pt>
                <c:pt idx="9526">
                  <c:v>162.39443333148955</c:v>
                </c:pt>
                <c:pt idx="9527">
                  <c:v>162.41128333409628</c:v>
                </c:pt>
                <c:pt idx="9528">
                  <c:v>162.42813332875571</c:v>
                </c:pt>
                <c:pt idx="9529">
                  <c:v>162.44498333136241</c:v>
                </c:pt>
                <c:pt idx="9530">
                  <c:v>162.46244999567668</c:v>
                </c:pt>
                <c:pt idx="9531">
                  <c:v>162.47929999828338</c:v>
                </c:pt>
                <c:pt idx="9532">
                  <c:v>162.49651666482291</c:v>
                </c:pt>
                <c:pt idx="9533">
                  <c:v>162.51336666742961</c:v>
                </c:pt>
                <c:pt idx="9534">
                  <c:v>162.53101666768393</c:v>
                </c:pt>
                <c:pt idx="9535">
                  <c:v>162.54786666234335</c:v>
                </c:pt>
                <c:pt idx="9536">
                  <c:v>162.56471666495005</c:v>
                </c:pt>
                <c:pt idx="9537">
                  <c:v>162.58154999415081</c:v>
                </c:pt>
                <c:pt idx="9538">
                  <c:v>162.59839999675751</c:v>
                </c:pt>
                <c:pt idx="9539">
                  <c:v>162.61624999841055</c:v>
                </c:pt>
                <c:pt idx="9540">
                  <c:v>162.63310000101725</c:v>
                </c:pt>
                <c:pt idx="9541">
                  <c:v>162.64994999567668</c:v>
                </c:pt>
                <c:pt idx="9542">
                  <c:v>162.66679999828338</c:v>
                </c:pt>
                <c:pt idx="9543">
                  <c:v>162.68446666399637</c:v>
                </c:pt>
                <c:pt idx="9544">
                  <c:v>162.70131666660308</c:v>
                </c:pt>
                <c:pt idx="9545">
                  <c:v>162.71909999847412</c:v>
                </c:pt>
                <c:pt idx="9546">
                  <c:v>162.73595000108082</c:v>
                </c:pt>
                <c:pt idx="9547">
                  <c:v>162.75368332862854</c:v>
                </c:pt>
                <c:pt idx="9548">
                  <c:v>162.77053333123524</c:v>
                </c:pt>
                <c:pt idx="9549">
                  <c:v>162.78791666030884</c:v>
                </c:pt>
                <c:pt idx="9550">
                  <c:v>162.80476666291554</c:v>
                </c:pt>
                <c:pt idx="9551">
                  <c:v>162.82221666177114</c:v>
                </c:pt>
                <c:pt idx="9552">
                  <c:v>162.83906666437784</c:v>
                </c:pt>
                <c:pt idx="9553">
                  <c:v>162.85673333009083</c:v>
                </c:pt>
                <c:pt idx="9554">
                  <c:v>162.87356666723886</c:v>
                </c:pt>
                <c:pt idx="9555">
                  <c:v>162.89041666189829</c:v>
                </c:pt>
                <c:pt idx="9556">
                  <c:v>162.90726666450502</c:v>
                </c:pt>
                <c:pt idx="9557">
                  <c:v>162.92510000069936</c:v>
                </c:pt>
                <c:pt idx="9558">
                  <c:v>162.94223333199818</c:v>
                </c:pt>
                <c:pt idx="9559">
                  <c:v>162.95908333460491</c:v>
                </c:pt>
                <c:pt idx="9560">
                  <c:v>162.97593332926434</c:v>
                </c:pt>
                <c:pt idx="9561">
                  <c:v>162.99336666266123</c:v>
                </c:pt>
                <c:pt idx="9562">
                  <c:v>163.01019999980926</c:v>
                </c:pt>
                <c:pt idx="9563">
                  <c:v>163.02740000089008</c:v>
                </c:pt>
                <c:pt idx="9564">
                  <c:v>163.04424999554951</c:v>
                </c:pt>
                <c:pt idx="9565">
                  <c:v>163.06188333034515</c:v>
                </c:pt>
                <c:pt idx="9566">
                  <c:v>163.07874999841053</c:v>
                </c:pt>
                <c:pt idx="9567">
                  <c:v>163.09560000101726</c:v>
                </c:pt>
                <c:pt idx="9568">
                  <c:v>163.11244999567668</c:v>
                </c:pt>
                <c:pt idx="9569">
                  <c:v>163.13009999593098</c:v>
                </c:pt>
                <c:pt idx="9570">
                  <c:v>163.14694999853771</c:v>
                </c:pt>
                <c:pt idx="9571">
                  <c:v>163.1646166642507</c:v>
                </c:pt>
                <c:pt idx="9572">
                  <c:v>163.1814666668574</c:v>
                </c:pt>
                <c:pt idx="9573">
                  <c:v>163.19831666151683</c:v>
                </c:pt>
                <c:pt idx="9574">
                  <c:v>163.21516666412353</c:v>
                </c:pt>
                <c:pt idx="9575">
                  <c:v>163.23208332856495</c:v>
                </c:pt>
                <c:pt idx="9576">
                  <c:v>163.24893333117168</c:v>
                </c:pt>
                <c:pt idx="9577">
                  <c:v>163.26663332780203</c:v>
                </c:pt>
                <c:pt idx="9578">
                  <c:v>163.28348333040873</c:v>
                </c:pt>
                <c:pt idx="9579">
                  <c:v>163.30121666590372</c:v>
                </c:pt>
                <c:pt idx="9580">
                  <c:v>163.31806666056315</c:v>
                </c:pt>
                <c:pt idx="9581">
                  <c:v>163.33581666151682</c:v>
                </c:pt>
                <c:pt idx="9582">
                  <c:v>163.35266666412355</c:v>
                </c:pt>
                <c:pt idx="9583">
                  <c:v>163.37033332983654</c:v>
                </c:pt>
                <c:pt idx="9584">
                  <c:v>163.38718333244324</c:v>
                </c:pt>
                <c:pt idx="9585">
                  <c:v>163.40448333422344</c:v>
                </c:pt>
                <c:pt idx="9586">
                  <c:v>163.42133332888287</c:v>
                </c:pt>
                <c:pt idx="9587">
                  <c:v>163.43909999529521</c:v>
                </c:pt>
                <c:pt idx="9588">
                  <c:v>163.45593333244324</c:v>
                </c:pt>
                <c:pt idx="9589">
                  <c:v>163.47284999688466</c:v>
                </c:pt>
                <c:pt idx="9590">
                  <c:v>163.48969999949136</c:v>
                </c:pt>
                <c:pt idx="9591">
                  <c:v>163.50654999415079</c:v>
                </c:pt>
                <c:pt idx="9592">
                  <c:v>163.52426666418711</c:v>
                </c:pt>
                <c:pt idx="9593">
                  <c:v>163.54123333295186</c:v>
                </c:pt>
                <c:pt idx="9594">
                  <c:v>163.55808332761129</c:v>
                </c:pt>
                <c:pt idx="9595">
                  <c:v>163.57499999999999</c:v>
                </c:pt>
                <c:pt idx="9596">
                  <c:v>163.59268333117168</c:v>
                </c:pt>
                <c:pt idx="9597">
                  <c:v>163.60953333377839</c:v>
                </c:pt>
                <c:pt idx="9598">
                  <c:v>163.6273166656494</c:v>
                </c:pt>
                <c:pt idx="9599">
                  <c:v>163.64416666030883</c:v>
                </c:pt>
                <c:pt idx="9600">
                  <c:v>163.66111666361491</c:v>
                </c:pt>
                <c:pt idx="9601">
                  <c:v>163.67796666622161</c:v>
                </c:pt>
                <c:pt idx="9602">
                  <c:v>163.6953499952952</c:v>
                </c:pt>
                <c:pt idx="9603">
                  <c:v>163.71219999790191</c:v>
                </c:pt>
                <c:pt idx="9604">
                  <c:v>163.73004999955495</c:v>
                </c:pt>
                <c:pt idx="9605">
                  <c:v>163.7468833287557</c:v>
                </c:pt>
                <c:pt idx="9606">
                  <c:v>163.76456666787465</c:v>
                </c:pt>
                <c:pt idx="9607">
                  <c:v>163.78141666253407</c:v>
                </c:pt>
                <c:pt idx="9608">
                  <c:v>163.79861666361492</c:v>
                </c:pt>
                <c:pt idx="9609">
                  <c:v>163.81546666622162</c:v>
                </c:pt>
                <c:pt idx="9610">
                  <c:v>163.83328332901002</c:v>
                </c:pt>
                <c:pt idx="9611">
                  <c:v>163.85014999707539</c:v>
                </c:pt>
                <c:pt idx="9612">
                  <c:v>163.86699999968212</c:v>
                </c:pt>
                <c:pt idx="9613">
                  <c:v>163.88384999434155</c:v>
                </c:pt>
                <c:pt idx="9614">
                  <c:v>163.9007999976476</c:v>
                </c:pt>
                <c:pt idx="9615">
                  <c:v>163.91765000025433</c:v>
                </c:pt>
                <c:pt idx="9616">
                  <c:v>163.93449999491375</c:v>
                </c:pt>
                <c:pt idx="9617">
                  <c:v>163.95226666132609</c:v>
                </c:pt>
                <c:pt idx="9618">
                  <c:v>163.96911666393279</c:v>
                </c:pt>
                <c:pt idx="9619">
                  <c:v>163.98668332894644</c:v>
                </c:pt>
                <c:pt idx="9620">
                  <c:v>164.00353333155314</c:v>
                </c:pt>
                <c:pt idx="9621">
                  <c:v>164.02094999949136</c:v>
                </c:pt>
                <c:pt idx="9622">
                  <c:v>164.03776666323344</c:v>
                </c:pt>
                <c:pt idx="9623">
                  <c:v>164.05551666418711</c:v>
                </c:pt>
                <c:pt idx="9624">
                  <c:v>164.07236666679381</c:v>
                </c:pt>
                <c:pt idx="9625">
                  <c:v>164.08949999809266</c:v>
                </c:pt>
                <c:pt idx="9626">
                  <c:v>164.10635000069936</c:v>
                </c:pt>
                <c:pt idx="9627">
                  <c:v>164.12393333117168</c:v>
                </c:pt>
                <c:pt idx="9628">
                  <c:v>164.14078333377839</c:v>
                </c:pt>
                <c:pt idx="9629">
                  <c:v>164.1585166613261</c:v>
                </c:pt>
                <c:pt idx="9630">
                  <c:v>164.17536666393281</c:v>
                </c:pt>
                <c:pt idx="9631">
                  <c:v>164.1922999938329</c:v>
                </c:pt>
                <c:pt idx="9632">
                  <c:v>164.20914999643961</c:v>
                </c:pt>
                <c:pt idx="9633">
                  <c:v>164.22608333428701</c:v>
                </c:pt>
                <c:pt idx="9634">
                  <c:v>164.24294999440511</c:v>
                </c:pt>
                <c:pt idx="9635">
                  <c:v>164.26024999618531</c:v>
                </c:pt>
                <c:pt idx="9636">
                  <c:v>164.27709999879201</c:v>
                </c:pt>
                <c:pt idx="9637">
                  <c:v>164.29395000139871</c:v>
                </c:pt>
                <c:pt idx="9638">
                  <c:v>164.31079999605814</c:v>
                </c:pt>
                <c:pt idx="9639">
                  <c:v>164.32813332875568</c:v>
                </c:pt>
                <c:pt idx="9640">
                  <c:v>164.34498333136241</c:v>
                </c:pt>
                <c:pt idx="9641">
                  <c:v>164.36183333396912</c:v>
                </c:pt>
                <c:pt idx="9642">
                  <c:v>164.37868332862854</c:v>
                </c:pt>
                <c:pt idx="9643">
                  <c:v>164.39553333123524</c:v>
                </c:pt>
                <c:pt idx="9644">
                  <c:v>164.41321666240691</c:v>
                </c:pt>
                <c:pt idx="9645">
                  <c:v>164.43006666501364</c:v>
                </c:pt>
                <c:pt idx="9646">
                  <c:v>164.44783333142598</c:v>
                </c:pt>
                <c:pt idx="9647">
                  <c:v>164.46468333403269</c:v>
                </c:pt>
                <c:pt idx="9648">
                  <c:v>164.48228332996368</c:v>
                </c:pt>
                <c:pt idx="9649">
                  <c:v>164.49913333257038</c:v>
                </c:pt>
                <c:pt idx="9650">
                  <c:v>164.5159833272298</c:v>
                </c:pt>
                <c:pt idx="9651">
                  <c:v>164.53284999529521</c:v>
                </c:pt>
                <c:pt idx="9652">
                  <c:v>164.5505166610082</c:v>
                </c:pt>
                <c:pt idx="9653">
                  <c:v>164.56749999523163</c:v>
                </c:pt>
                <c:pt idx="9654">
                  <c:v>164.58434999783833</c:v>
                </c:pt>
                <c:pt idx="9655">
                  <c:v>164.60121666590373</c:v>
                </c:pt>
                <c:pt idx="9656">
                  <c:v>164.61854999860128</c:v>
                </c:pt>
                <c:pt idx="9657">
                  <c:v>164.63540000120798</c:v>
                </c:pt>
                <c:pt idx="9658">
                  <c:v>164.65226666132608</c:v>
                </c:pt>
                <c:pt idx="9659">
                  <c:v>164.66911666393281</c:v>
                </c:pt>
                <c:pt idx="9660">
                  <c:v>164.68596666653951</c:v>
                </c:pt>
                <c:pt idx="9661">
                  <c:v>164.70366666316986</c:v>
                </c:pt>
                <c:pt idx="9662">
                  <c:v>164.72051666577656</c:v>
                </c:pt>
                <c:pt idx="9663">
                  <c:v>164.73819999694825</c:v>
                </c:pt>
                <c:pt idx="9664">
                  <c:v>164.75504999955496</c:v>
                </c:pt>
                <c:pt idx="9665">
                  <c:v>164.77280000050862</c:v>
                </c:pt>
                <c:pt idx="9666">
                  <c:v>164.78964999516805</c:v>
                </c:pt>
                <c:pt idx="9667">
                  <c:v>164.80724999904632</c:v>
                </c:pt>
                <c:pt idx="9668">
                  <c:v>164.82411666711172</c:v>
                </c:pt>
                <c:pt idx="9669">
                  <c:v>164.84096666177115</c:v>
                </c:pt>
                <c:pt idx="9670">
                  <c:v>164.85781666437785</c:v>
                </c:pt>
                <c:pt idx="9671">
                  <c:v>164.87553333441417</c:v>
                </c:pt>
                <c:pt idx="9672">
                  <c:v>164.8923833290736</c:v>
                </c:pt>
                <c:pt idx="9673">
                  <c:v>164.90998333295187</c:v>
                </c:pt>
                <c:pt idx="9674">
                  <c:v>164.92683332761129</c:v>
                </c:pt>
                <c:pt idx="9675">
                  <c:v>164.94368333021799</c:v>
                </c:pt>
                <c:pt idx="9676">
                  <c:v>164.9605333328247</c:v>
                </c:pt>
                <c:pt idx="9677">
                  <c:v>164.97833333015441</c:v>
                </c:pt>
                <c:pt idx="9678">
                  <c:v>164.99518333276112</c:v>
                </c:pt>
                <c:pt idx="9679">
                  <c:v>165.01203332742054</c:v>
                </c:pt>
                <c:pt idx="9680">
                  <c:v>165.02888333002727</c:v>
                </c:pt>
                <c:pt idx="9681">
                  <c:v>165.04646666049956</c:v>
                </c:pt>
                <c:pt idx="9682">
                  <c:v>165.06331666310629</c:v>
                </c:pt>
                <c:pt idx="9683">
                  <c:v>165.08016666571299</c:v>
                </c:pt>
                <c:pt idx="9684">
                  <c:v>165.09701666037242</c:v>
                </c:pt>
                <c:pt idx="9685">
                  <c:v>165.11480000019074</c:v>
                </c:pt>
                <c:pt idx="9686">
                  <c:v>165.13164999485016</c:v>
                </c:pt>
                <c:pt idx="9687">
                  <c:v>165.14859999815624</c:v>
                </c:pt>
                <c:pt idx="9688">
                  <c:v>165.16545000076295</c:v>
                </c:pt>
                <c:pt idx="9689">
                  <c:v>165.18271666367849</c:v>
                </c:pt>
                <c:pt idx="9690">
                  <c:v>165.19955000082652</c:v>
                </c:pt>
                <c:pt idx="9691">
                  <c:v>165.21639999548594</c:v>
                </c:pt>
                <c:pt idx="9692">
                  <c:v>165.23324999809265</c:v>
                </c:pt>
                <c:pt idx="9693">
                  <c:v>165.25091666380564</c:v>
                </c:pt>
                <c:pt idx="9694">
                  <c:v>165.26776666641234</c:v>
                </c:pt>
                <c:pt idx="9695">
                  <c:v>165.28549999396006</c:v>
                </c:pt>
                <c:pt idx="9696">
                  <c:v>165.30234999656676</c:v>
                </c:pt>
                <c:pt idx="9697">
                  <c:v>165.31991666158041</c:v>
                </c:pt>
                <c:pt idx="9698">
                  <c:v>165.33676666418711</c:v>
                </c:pt>
                <c:pt idx="9699">
                  <c:v>165.35423332850138</c:v>
                </c:pt>
                <c:pt idx="9700">
                  <c:v>165.37108333110808</c:v>
                </c:pt>
                <c:pt idx="9701">
                  <c:v>165.3888000011444</c:v>
                </c:pt>
                <c:pt idx="9702">
                  <c:v>165.4056666612625</c:v>
                </c:pt>
                <c:pt idx="9703">
                  <c:v>165.42259999910991</c:v>
                </c:pt>
                <c:pt idx="9704">
                  <c:v>165.43944999376933</c:v>
                </c:pt>
                <c:pt idx="9705">
                  <c:v>165.45629999637603</c:v>
                </c:pt>
                <c:pt idx="9706">
                  <c:v>165.47408332824708</c:v>
                </c:pt>
                <c:pt idx="9707">
                  <c:v>165.4909166653951</c:v>
                </c:pt>
                <c:pt idx="9708">
                  <c:v>165.50859999656677</c:v>
                </c:pt>
                <c:pt idx="9709">
                  <c:v>165.52544999917347</c:v>
                </c:pt>
                <c:pt idx="9710">
                  <c:v>165.54291666348774</c:v>
                </c:pt>
                <c:pt idx="9711">
                  <c:v>165.55998333295187</c:v>
                </c:pt>
                <c:pt idx="9712">
                  <c:v>165.57779999574026</c:v>
                </c:pt>
                <c:pt idx="9713">
                  <c:v>165.59464999834697</c:v>
                </c:pt>
                <c:pt idx="9714">
                  <c:v>165.61229999860129</c:v>
                </c:pt>
                <c:pt idx="9715">
                  <c:v>165.62916666666666</c:v>
                </c:pt>
                <c:pt idx="9716">
                  <c:v>165.64601666132609</c:v>
                </c:pt>
                <c:pt idx="9717">
                  <c:v>165.66286666393279</c:v>
                </c:pt>
                <c:pt idx="9718">
                  <c:v>165.67971666653952</c:v>
                </c:pt>
                <c:pt idx="9719">
                  <c:v>165.69733332792919</c:v>
                </c:pt>
                <c:pt idx="9720">
                  <c:v>165.71418333053589</c:v>
                </c:pt>
                <c:pt idx="9721">
                  <c:v>165.73154999415081</c:v>
                </c:pt>
                <c:pt idx="9722">
                  <c:v>165.74839999675751</c:v>
                </c:pt>
                <c:pt idx="9723">
                  <c:v>165.76535000006359</c:v>
                </c:pt>
                <c:pt idx="9724">
                  <c:v>165.78218332926431</c:v>
                </c:pt>
                <c:pt idx="9725">
                  <c:v>165.79903333187104</c:v>
                </c:pt>
                <c:pt idx="9726">
                  <c:v>165.81676666736604</c:v>
                </c:pt>
                <c:pt idx="9727">
                  <c:v>165.83361666202546</c:v>
                </c:pt>
                <c:pt idx="9728">
                  <c:v>165.85058333079022</c:v>
                </c:pt>
                <c:pt idx="9729">
                  <c:v>165.86743333339692</c:v>
                </c:pt>
                <c:pt idx="9730">
                  <c:v>165.88428332805634</c:v>
                </c:pt>
                <c:pt idx="9731">
                  <c:v>165.90179999669394</c:v>
                </c:pt>
                <c:pt idx="9732">
                  <c:v>165.91864999930064</c:v>
                </c:pt>
                <c:pt idx="9733">
                  <c:v>165.93559999465941</c:v>
                </c:pt>
                <c:pt idx="9734">
                  <c:v>165.95244999726614</c:v>
                </c:pt>
                <c:pt idx="9735">
                  <c:v>165.96929999987285</c:v>
                </c:pt>
                <c:pt idx="9736">
                  <c:v>165.98709999720256</c:v>
                </c:pt>
                <c:pt idx="9737">
                  <c:v>166.00394999980927</c:v>
                </c:pt>
                <c:pt idx="9738">
                  <c:v>166.02121666272481</c:v>
                </c:pt>
                <c:pt idx="9739">
                  <c:v>166.03806666533151</c:v>
                </c:pt>
                <c:pt idx="9740">
                  <c:v>166.05491666793824</c:v>
                </c:pt>
                <c:pt idx="9741">
                  <c:v>166.07178332805634</c:v>
                </c:pt>
                <c:pt idx="9742">
                  <c:v>166.08925000031789</c:v>
                </c:pt>
                <c:pt idx="9743">
                  <c:v>166.10609999497731</c:v>
                </c:pt>
                <c:pt idx="9744">
                  <c:v>166.12381666501363</c:v>
                </c:pt>
                <c:pt idx="9745">
                  <c:v>166.14066666762034</c:v>
                </c:pt>
                <c:pt idx="9746">
                  <c:v>166.15819999376933</c:v>
                </c:pt>
                <c:pt idx="9747">
                  <c:v>166.17504999637603</c:v>
                </c:pt>
                <c:pt idx="9748">
                  <c:v>166.19284999370575</c:v>
                </c:pt>
                <c:pt idx="9749">
                  <c:v>166.20969999631245</c:v>
                </c:pt>
                <c:pt idx="9750">
                  <c:v>166.22654999891918</c:v>
                </c:pt>
                <c:pt idx="9751">
                  <c:v>166.24339999357861</c:v>
                </c:pt>
                <c:pt idx="9752">
                  <c:v>166.26024999618531</c:v>
                </c:pt>
                <c:pt idx="9753">
                  <c:v>166.27786666552225</c:v>
                </c:pt>
                <c:pt idx="9754">
                  <c:v>166.29471666018168</c:v>
                </c:pt>
                <c:pt idx="9755">
                  <c:v>166.31156666278838</c:v>
                </c:pt>
                <c:pt idx="9756">
                  <c:v>166.32841666539511</c:v>
                </c:pt>
                <c:pt idx="9757">
                  <c:v>166.34534999529521</c:v>
                </c:pt>
                <c:pt idx="9758">
                  <c:v>166.36219999790191</c:v>
                </c:pt>
                <c:pt idx="9759">
                  <c:v>166.37903332710266</c:v>
                </c:pt>
                <c:pt idx="9760">
                  <c:v>166.39648333390554</c:v>
                </c:pt>
                <c:pt idx="9761">
                  <c:v>166.41333332856496</c:v>
                </c:pt>
                <c:pt idx="9762">
                  <c:v>166.43029999732971</c:v>
                </c:pt>
                <c:pt idx="9763">
                  <c:v>166.44714999993641</c:v>
                </c:pt>
                <c:pt idx="9764">
                  <c:v>166.46399999459584</c:v>
                </c:pt>
                <c:pt idx="9765">
                  <c:v>166.48151666323344</c:v>
                </c:pt>
                <c:pt idx="9766">
                  <c:v>166.49836666584014</c:v>
                </c:pt>
                <c:pt idx="9767">
                  <c:v>166.51626666386923</c:v>
                </c:pt>
                <c:pt idx="9768">
                  <c:v>166.53311666647593</c:v>
                </c:pt>
                <c:pt idx="9769">
                  <c:v>166.54996666113536</c:v>
                </c:pt>
                <c:pt idx="9770">
                  <c:v>166.56681666374206</c:v>
                </c:pt>
                <c:pt idx="9771">
                  <c:v>166.58418332735698</c:v>
                </c:pt>
                <c:pt idx="9772">
                  <c:v>166.60103332996368</c:v>
                </c:pt>
                <c:pt idx="9773">
                  <c:v>166.61788333257039</c:v>
                </c:pt>
                <c:pt idx="9774">
                  <c:v>166.63473332722981</c:v>
                </c:pt>
                <c:pt idx="9775">
                  <c:v>166.65158332983654</c:v>
                </c:pt>
                <c:pt idx="9776">
                  <c:v>166.66918333371481</c:v>
                </c:pt>
                <c:pt idx="9777">
                  <c:v>166.68603332837424</c:v>
                </c:pt>
                <c:pt idx="9778">
                  <c:v>166.70288333098094</c:v>
                </c:pt>
                <c:pt idx="9779">
                  <c:v>166.71973333358764</c:v>
                </c:pt>
                <c:pt idx="9780">
                  <c:v>166.73734999497731</c:v>
                </c:pt>
                <c:pt idx="9781">
                  <c:v>166.75419999758404</c:v>
                </c:pt>
                <c:pt idx="9782">
                  <c:v>166.77188332875571</c:v>
                </c:pt>
                <c:pt idx="9783">
                  <c:v>166.78873333136241</c:v>
                </c:pt>
                <c:pt idx="9784">
                  <c:v>166.80558333396911</c:v>
                </c:pt>
                <c:pt idx="9785">
                  <c:v>166.82243332862853</c:v>
                </c:pt>
                <c:pt idx="9786">
                  <c:v>166.83928333123524</c:v>
                </c:pt>
                <c:pt idx="9787">
                  <c:v>166.85633332729338</c:v>
                </c:pt>
                <c:pt idx="9788">
                  <c:v>166.87319999535879</c:v>
                </c:pt>
                <c:pt idx="9789">
                  <c:v>166.89004999796549</c:v>
                </c:pt>
                <c:pt idx="9790">
                  <c:v>166.90690000057219</c:v>
                </c:pt>
                <c:pt idx="9791">
                  <c:v>166.92461666266124</c:v>
                </c:pt>
                <c:pt idx="9792">
                  <c:v>166.94146666526794</c:v>
                </c:pt>
                <c:pt idx="9793">
                  <c:v>166.95861666202546</c:v>
                </c:pt>
                <c:pt idx="9794">
                  <c:v>166.97546666463217</c:v>
                </c:pt>
                <c:pt idx="9795">
                  <c:v>166.99231666723887</c:v>
                </c:pt>
                <c:pt idx="9796">
                  <c:v>167.00916666189829</c:v>
                </c:pt>
                <c:pt idx="9797">
                  <c:v>167.02601666450499</c:v>
                </c:pt>
                <c:pt idx="9798">
                  <c:v>167.04286666711172</c:v>
                </c:pt>
                <c:pt idx="9799">
                  <c:v>167.06051666736602</c:v>
                </c:pt>
                <c:pt idx="9800">
                  <c:v>167.07736666202544</c:v>
                </c:pt>
                <c:pt idx="9801">
                  <c:v>167.09528333346049</c:v>
                </c:pt>
                <c:pt idx="9802">
                  <c:v>167.11213332811991</c:v>
                </c:pt>
                <c:pt idx="9803">
                  <c:v>167.12898333072661</c:v>
                </c:pt>
                <c:pt idx="9804">
                  <c:v>167.14583333333334</c:v>
                </c:pt>
                <c:pt idx="9805">
                  <c:v>167.16316666603089</c:v>
                </c:pt>
                <c:pt idx="9806">
                  <c:v>167.18001666069031</c:v>
                </c:pt>
                <c:pt idx="9807">
                  <c:v>167.19686666329702</c:v>
                </c:pt>
                <c:pt idx="9808">
                  <c:v>167.21371666590372</c:v>
                </c:pt>
                <c:pt idx="9809">
                  <c:v>167.23101666768392</c:v>
                </c:pt>
                <c:pt idx="9810">
                  <c:v>167.24784999688467</c:v>
                </c:pt>
                <c:pt idx="9811">
                  <c:v>167.26469999949137</c:v>
                </c:pt>
                <c:pt idx="9812">
                  <c:v>167.28154999415079</c:v>
                </c:pt>
                <c:pt idx="9813">
                  <c:v>167.29886666138967</c:v>
                </c:pt>
                <c:pt idx="9814">
                  <c:v>167.31571666399637</c:v>
                </c:pt>
                <c:pt idx="9815">
                  <c:v>167.3325666666031</c:v>
                </c:pt>
                <c:pt idx="9816">
                  <c:v>167.34941666126252</c:v>
                </c:pt>
                <c:pt idx="9817">
                  <c:v>167.36714999675752</c:v>
                </c:pt>
                <c:pt idx="9818">
                  <c:v>167.38399999936422</c:v>
                </c:pt>
                <c:pt idx="9819">
                  <c:v>167.40141666730244</c:v>
                </c:pt>
                <c:pt idx="9820">
                  <c:v>167.41826666196187</c:v>
                </c:pt>
                <c:pt idx="9821">
                  <c:v>167.43591666221619</c:v>
                </c:pt>
                <c:pt idx="9822">
                  <c:v>167.45278333028156</c:v>
                </c:pt>
                <c:pt idx="9823">
                  <c:v>167.47038333415986</c:v>
                </c:pt>
                <c:pt idx="9824">
                  <c:v>167.48723332881929</c:v>
                </c:pt>
                <c:pt idx="9825">
                  <c:v>167.50449999968211</c:v>
                </c:pt>
                <c:pt idx="9826">
                  <c:v>167.52134999434153</c:v>
                </c:pt>
                <c:pt idx="9827">
                  <c:v>167.53833332856496</c:v>
                </c:pt>
                <c:pt idx="9828">
                  <c:v>167.55518333117166</c:v>
                </c:pt>
                <c:pt idx="9829">
                  <c:v>167.57203333377839</c:v>
                </c:pt>
                <c:pt idx="9830">
                  <c:v>167.58888332843782</c:v>
                </c:pt>
                <c:pt idx="9831">
                  <c:v>167.60580000082652</c:v>
                </c:pt>
                <c:pt idx="9832">
                  <c:v>167.62264999548594</c:v>
                </c:pt>
                <c:pt idx="9833">
                  <c:v>167.63949999809265</c:v>
                </c:pt>
                <c:pt idx="9834">
                  <c:v>167.65635000069935</c:v>
                </c:pt>
                <c:pt idx="9835">
                  <c:v>167.67319999535877</c:v>
                </c:pt>
                <c:pt idx="9836">
                  <c:v>167.6900499979655</c:v>
                </c:pt>
                <c:pt idx="9837">
                  <c:v>167.70784999529522</c:v>
                </c:pt>
                <c:pt idx="9838">
                  <c:v>167.72469999790192</c:v>
                </c:pt>
                <c:pt idx="9839">
                  <c:v>167.7415666659673</c:v>
                </c:pt>
                <c:pt idx="9840">
                  <c:v>167.75841666062672</c:v>
                </c:pt>
                <c:pt idx="9841">
                  <c:v>167.77601666450499</c:v>
                </c:pt>
                <c:pt idx="9842">
                  <c:v>167.79286666711172</c:v>
                </c:pt>
                <c:pt idx="9843">
                  <c:v>167.80971666177115</c:v>
                </c:pt>
                <c:pt idx="9844">
                  <c:v>167.82654999891918</c:v>
                </c:pt>
                <c:pt idx="9845">
                  <c:v>167.8433999935786</c:v>
                </c:pt>
                <c:pt idx="9846">
                  <c:v>167.86134999593099</c:v>
                </c:pt>
                <c:pt idx="9847">
                  <c:v>167.8781999985377</c:v>
                </c:pt>
                <c:pt idx="9848">
                  <c:v>167.89603333473207</c:v>
                </c:pt>
                <c:pt idx="9849">
                  <c:v>167.91288332939149</c:v>
                </c:pt>
                <c:pt idx="9850">
                  <c:v>167.93058333396911</c:v>
                </c:pt>
                <c:pt idx="9851">
                  <c:v>167.94743332862853</c:v>
                </c:pt>
                <c:pt idx="9852">
                  <c:v>167.96494999726613</c:v>
                </c:pt>
                <c:pt idx="9853">
                  <c:v>167.98179999987283</c:v>
                </c:pt>
                <c:pt idx="9854">
                  <c:v>167.99921666781108</c:v>
                </c:pt>
                <c:pt idx="9855">
                  <c:v>168.01606666247051</c:v>
                </c:pt>
                <c:pt idx="9856">
                  <c:v>168.03381666342418</c:v>
                </c:pt>
                <c:pt idx="9857">
                  <c:v>168.05066666603088</c:v>
                </c:pt>
                <c:pt idx="9858">
                  <c:v>168.06784999370575</c:v>
                </c:pt>
                <c:pt idx="9859">
                  <c:v>168.08469999631245</c:v>
                </c:pt>
                <c:pt idx="9860">
                  <c:v>168.10213332970937</c:v>
                </c:pt>
                <c:pt idx="9861">
                  <c:v>168.1189666668574</c:v>
                </c:pt>
                <c:pt idx="9862">
                  <c:v>168.13661666711172</c:v>
                </c:pt>
                <c:pt idx="9863">
                  <c:v>168.15348332722982</c:v>
                </c:pt>
                <c:pt idx="9864">
                  <c:v>168.17033332983652</c:v>
                </c:pt>
                <c:pt idx="9865">
                  <c:v>168.18719999790193</c:v>
                </c:pt>
                <c:pt idx="9866">
                  <c:v>168.20479999383289</c:v>
                </c:pt>
                <c:pt idx="9867">
                  <c:v>168.22164999643962</c:v>
                </c:pt>
                <c:pt idx="9868">
                  <c:v>168.23909999529522</c:v>
                </c:pt>
                <c:pt idx="9869">
                  <c:v>168.25594999790192</c:v>
                </c:pt>
                <c:pt idx="9870">
                  <c:v>168.27363332907359</c:v>
                </c:pt>
                <c:pt idx="9871">
                  <c:v>168.29048333168029</c:v>
                </c:pt>
                <c:pt idx="9872">
                  <c:v>168.30789999961854</c:v>
                </c:pt>
                <c:pt idx="9873">
                  <c:v>168.32476666768392</c:v>
                </c:pt>
                <c:pt idx="9874">
                  <c:v>168.34161666234334</c:v>
                </c:pt>
                <c:pt idx="9875">
                  <c:v>168.35846666495004</c:v>
                </c:pt>
                <c:pt idx="9876">
                  <c:v>168.37573332786559</c:v>
                </c:pt>
                <c:pt idx="9877">
                  <c:v>168.39258333047232</c:v>
                </c:pt>
                <c:pt idx="9878">
                  <c:v>168.41034999688466</c:v>
                </c:pt>
                <c:pt idx="9879">
                  <c:v>168.42721666495007</c:v>
                </c:pt>
                <c:pt idx="9880">
                  <c:v>168.44408333301544</c:v>
                </c:pt>
                <c:pt idx="9881">
                  <c:v>168.46093332767487</c:v>
                </c:pt>
                <c:pt idx="9882">
                  <c:v>168.47778333028157</c:v>
                </c:pt>
                <c:pt idx="9883">
                  <c:v>168.4948499997457</c:v>
                </c:pt>
                <c:pt idx="9884">
                  <c:v>168.51169999440512</c:v>
                </c:pt>
                <c:pt idx="9885">
                  <c:v>168.52854999701182</c:v>
                </c:pt>
                <c:pt idx="9886">
                  <c:v>168.54539999961852</c:v>
                </c:pt>
                <c:pt idx="9887">
                  <c:v>168.56308333079019</c:v>
                </c:pt>
                <c:pt idx="9888">
                  <c:v>168.57993333339692</c:v>
                </c:pt>
                <c:pt idx="9889">
                  <c:v>168.59763333002726</c:v>
                </c:pt>
                <c:pt idx="9890">
                  <c:v>168.61451666355134</c:v>
                </c:pt>
                <c:pt idx="9891">
                  <c:v>168.63136666615804</c:v>
                </c:pt>
                <c:pt idx="9892">
                  <c:v>168.64821666081747</c:v>
                </c:pt>
                <c:pt idx="9893">
                  <c:v>168.66506666342417</c:v>
                </c:pt>
                <c:pt idx="9894">
                  <c:v>168.68278333346049</c:v>
                </c:pt>
                <c:pt idx="9895">
                  <c:v>168.69961666266124</c:v>
                </c:pt>
                <c:pt idx="9896">
                  <c:v>168.71731666723886</c:v>
                </c:pt>
                <c:pt idx="9897">
                  <c:v>168.73416666189829</c:v>
                </c:pt>
                <c:pt idx="9898">
                  <c:v>168.75178333123526</c:v>
                </c:pt>
                <c:pt idx="9899">
                  <c:v>168.76863333384196</c:v>
                </c:pt>
                <c:pt idx="9900">
                  <c:v>168.78619999885558</c:v>
                </c:pt>
                <c:pt idx="9901">
                  <c:v>168.803049993515</c:v>
                </c:pt>
                <c:pt idx="9902">
                  <c:v>168.82043333053588</c:v>
                </c:pt>
                <c:pt idx="9903">
                  <c:v>168.83748333454133</c:v>
                </c:pt>
                <c:pt idx="9904">
                  <c:v>168.85433332920076</c:v>
                </c:pt>
                <c:pt idx="9905">
                  <c:v>168.87118333180746</c:v>
                </c:pt>
                <c:pt idx="9906">
                  <c:v>168.88874999682108</c:v>
                </c:pt>
                <c:pt idx="9907">
                  <c:v>168.90561666488648</c:v>
                </c:pt>
                <c:pt idx="9908">
                  <c:v>168.92246666749318</c:v>
                </c:pt>
                <c:pt idx="9909">
                  <c:v>168.93931666215261</c:v>
                </c:pt>
                <c:pt idx="9910">
                  <c:v>168.95709999402365</c:v>
                </c:pt>
                <c:pt idx="9911">
                  <c:v>168.97394999663035</c:v>
                </c:pt>
                <c:pt idx="9912">
                  <c:v>168.99108332792918</c:v>
                </c:pt>
                <c:pt idx="9913">
                  <c:v>169.00793333053588</c:v>
                </c:pt>
                <c:pt idx="9914">
                  <c:v>169.02581666310627</c:v>
                </c:pt>
                <c:pt idx="9915">
                  <c:v>169.042666665713</c:v>
                </c:pt>
                <c:pt idx="9916">
                  <c:v>169.05951666037242</c:v>
                </c:pt>
                <c:pt idx="9917">
                  <c:v>169.07636666297913</c:v>
                </c:pt>
                <c:pt idx="9918">
                  <c:v>169.09404999415079</c:v>
                </c:pt>
                <c:pt idx="9919">
                  <c:v>169.1108999967575</c:v>
                </c:pt>
                <c:pt idx="9920">
                  <c:v>169.12858332792919</c:v>
                </c:pt>
                <c:pt idx="9921">
                  <c:v>169.14543333053589</c:v>
                </c:pt>
                <c:pt idx="9922">
                  <c:v>169.16311666170756</c:v>
                </c:pt>
                <c:pt idx="9923">
                  <c:v>169.17996666431426</c:v>
                </c:pt>
                <c:pt idx="9924">
                  <c:v>169.19683333237967</c:v>
                </c:pt>
                <c:pt idx="9925">
                  <c:v>169.21368332703909</c:v>
                </c:pt>
                <c:pt idx="9926">
                  <c:v>169.23053332964579</c:v>
                </c:pt>
                <c:pt idx="9927">
                  <c:v>169.24814999898274</c:v>
                </c:pt>
                <c:pt idx="9928">
                  <c:v>169.26499999364216</c:v>
                </c:pt>
                <c:pt idx="9929">
                  <c:v>169.28211666742962</c:v>
                </c:pt>
                <c:pt idx="9930">
                  <c:v>169.29896666208904</c:v>
                </c:pt>
                <c:pt idx="9931">
                  <c:v>169.31581666469575</c:v>
                </c:pt>
                <c:pt idx="9932">
                  <c:v>169.33356666564941</c:v>
                </c:pt>
                <c:pt idx="9933">
                  <c:v>169.35041666030884</c:v>
                </c:pt>
                <c:pt idx="9934">
                  <c:v>169.36806666056316</c:v>
                </c:pt>
                <c:pt idx="9935">
                  <c:v>169.38491666316986</c:v>
                </c:pt>
                <c:pt idx="9936">
                  <c:v>169.40248332818348</c:v>
                </c:pt>
                <c:pt idx="9937">
                  <c:v>169.41933333079021</c:v>
                </c:pt>
                <c:pt idx="9938">
                  <c:v>169.43705000082653</c:v>
                </c:pt>
                <c:pt idx="9939">
                  <c:v>169.45389999548595</c:v>
                </c:pt>
                <c:pt idx="9940">
                  <c:v>169.470849998792</c:v>
                </c:pt>
                <c:pt idx="9941">
                  <c:v>169.48771666685741</c:v>
                </c:pt>
                <c:pt idx="9942">
                  <c:v>169.50456666151683</c:v>
                </c:pt>
                <c:pt idx="9943">
                  <c:v>169.5223166624705</c:v>
                </c:pt>
                <c:pt idx="9944">
                  <c:v>169.5391666650772</c:v>
                </c:pt>
                <c:pt idx="9945">
                  <c:v>169.5567666610082</c:v>
                </c:pt>
                <c:pt idx="9946">
                  <c:v>169.57359999815623</c:v>
                </c:pt>
                <c:pt idx="9947">
                  <c:v>169.59045000076293</c:v>
                </c:pt>
                <c:pt idx="9948">
                  <c:v>169.60729999542235</c:v>
                </c:pt>
                <c:pt idx="9949">
                  <c:v>169.62414999802908</c:v>
                </c:pt>
                <c:pt idx="9950">
                  <c:v>169.6414999961853</c:v>
                </c:pt>
                <c:pt idx="9951">
                  <c:v>169.658349998792</c:v>
                </c:pt>
                <c:pt idx="9952">
                  <c:v>169.67520000139874</c:v>
                </c:pt>
                <c:pt idx="9953">
                  <c:v>169.69206666151683</c:v>
                </c:pt>
                <c:pt idx="9954">
                  <c:v>169.70904999574026</c:v>
                </c:pt>
                <c:pt idx="9955">
                  <c:v>169.72591666380563</c:v>
                </c:pt>
                <c:pt idx="9956">
                  <c:v>169.74279999732971</c:v>
                </c:pt>
                <c:pt idx="9957">
                  <c:v>169.75964999993641</c:v>
                </c:pt>
                <c:pt idx="9958">
                  <c:v>169.77659999529521</c:v>
                </c:pt>
                <c:pt idx="9959">
                  <c:v>169.79344999790192</c:v>
                </c:pt>
                <c:pt idx="9960">
                  <c:v>169.81114999453226</c:v>
                </c:pt>
                <c:pt idx="9961">
                  <c:v>169.82799999713899</c:v>
                </c:pt>
                <c:pt idx="9962">
                  <c:v>169.84541666507721</c:v>
                </c:pt>
                <c:pt idx="9963">
                  <c:v>169.86224999427796</c:v>
                </c:pt>
                <c:pt idx="9964">
                  <c:v>169.87976666291556</c:v>
                </c:pt>
                <c:pt idx="9965">
                  <c:v>169.89661666552226</c:v>
                </c:pt>
                <c:pt idx="9966">
                  <c:v>169.91403333346048</c:v>
                </c:pt>
                <c:pt idx="9967">
                  <c:v>169.9308833281199</c:v>
                </c:pt>
                <c:pt idx="9968">
                  <c:v>169.94773333072663</c:v>
                </c:pt>
                <c:pt idx="9969">
                  <c:v>169.96458333333334</c:v>
                </c:pt>
                <c:pt idx="9970">
                  <c:v>169.98143332799276</c:v>
                </c:pt>
                <c:pt idx="9971">
                  <c:v>169.99906666278838</c:v>
                </c:pt>
                <c:pt idx="9972">
                  <c:v>170.01591666539511</c:v>
                </c:pt>
                <c:pt idx="9973">
                  <c:v>170.03359999656678</c:v>
                </c:pt>
                <c:pt idx="9974">
                  <c:v>170.05044999917348</c:v>
                </c:pt>
                <c:pt idx="9975">
                  <c:v>170.0680999994278</c:v>
                </c:pt>
                <c:pt idx="9976">
                  <c:v>170.08494999408722</c:v>
                </c:pt>
                <c:pt idx="9977">
                  <c:v>170.10185000101725</c:v>
                </c:pt>
                <c:pt idx="9978">
                  <c:v>170.11869999567668</c:v>
                </c:pt>
                <c:pt idx="9979">
                  <c:v>170.13554999828338</c:v>
                </c:pt>
                <c:pt idx="9980">
                  <c:v>170.15329999923705</c:v>
                </c:pt>
                <c:pt idx="9981">
                  <c:v>170.17014999389647</c:v>
                </c:pt>
                <c:pt idx="9982">
                  <c:v>170.1877166668574</c:v>
                </c:pt>
                <c:pt idx="9983">
                  <c:v>170.20456666151682</c:v>
                </c:pt>
                <c:pt idx="9984">
                  <c:v>170.2215833346049</c:v>
                </c:pt>
                <c:pt idx="9985">
                  <c:v>170.23843332926432</c:v>
                </c:pt>
                <c:pt idx="9986">
                  <c:v>170.25528333187103</c:v>
                </c:pt>
                <c:pt idx="9987">
                  <c:v>170.27214999993643</c:v>
                </c:pt>
                <c:pt idx="9988">
                  <c:v>170.2890999952952</c:v>
                </c:pt>
                <c:pt idx="9989">
                  <c:v>170.30594999790191</c:v>
                </c:pt>
                <c:pt idx="9990">
                  <c:v>170.32280000050864</c:v>
                </c:pt>
                <c:pt idx="9991">
                  <c:v>170.34061666329703</c:v>
                </c:pt>
                <c:pt idx="9992">
                  <c:v>170.3574833313624</c:v>
                </c:pt>
                <c:pt idx="9993">
                  <c:v>170.3743333339691</c:v>
                </c:pt>
                <c:pt idx="9994">
                  <c:v>170.39118332862853</c:v>
                </c:pt>
                <c:pt idx="9995">
                  <c:v>170.40888333320618</c:v>
                </c:pt>
                <c:pt idx="9996">
                  <c:v>170.4257333278656</c:v>
                </c:pt>
                <c:pt idx="9997">
                  <c:v>170.44299999872842</c:v>
                </c:pt>
                <c:pt idx="9998">
                  <c:v>170.45983332792918</c:v>
                </c:pt>
                <c:pt idx="9999">
                  <c:v>170.47749999364217</c:v>
                </c:pt>
                <c:pt idx="10000">
                  <c:v>170.49434999624887</c:v>
                </c:pt>
                <c:pt idx="10001">
                  <c:v>170.51205000082652</c:v>
                </c:pt>
                <c:pt idx="10002">
                  <c:v>170.52889999548594</c:v>
                </c:pt>
                <c:pt idx="10003">
                  <c:v>170.54608333110809</c:v>
                </c:pt>
                <c:pt idx="10004">
                  <c:v>170.5629333337148</c:v>
                </c:pt>
                <c:pt idx="10005">
                  <c:v>170.58058333396912</c:v>
                </c:pt>
                <c:pt idx="10006">
                  <c:v>170.59743332862854</c:v>
                </c:pt>
                <c:pt idx="10007">
                  <c:v>170.61428333123524</c:v>
                </c:pt>
                <c:pt idx="10008">
                  <c:v>170.63113333384197</c:v>
                </c:pt>
                <c:pt idx="10009">
                  <c:v>170.64835000038147</c:v>
                </c:pt>
                <c:pt idx="10010">
                  <c:v>170.66521666049957</c:v>
                </c:pt>
                <c:pt idx="10011">
                  <c:v>170.68286666075389</c:v>
                </c:pt>
                <c:pt idx="10012">
                  <c:v>170.69971666336059</c:v>
                </c:pt>
                <c:pt idx="10013">
                  <c:v>170.71729999383291</c:v>
                </c:pt>
                <c:pt idx="10014">
                  <c:v>170.73414999643961</c:v>
                </c:pt>
                <c:pt idx="10015">
                  <c:v>170.75108333428702</c:v>
                </c:pt>
                <c:pt idx="10016">
                  <c:v>170.76793332894644</c:v>
                </c:pt>
                <c:pt idx="10017">
                  <c:v>170.78556666374206</c:v>
                </c:pt>
                <c:pt idx="10018">
                  <c:v>170.80243333180746</c:v>
                </c:pt>
                <c:pt idx="10019">
                  <c:v>170.81926666100819</c:v>
                </c:pt>
                <c:pt idx="10020">
                  <c:v>170.83624999523164</c:v>
                </c:pt>
                <c:pt idx="10021">
                  <c:v>170.85391666094463</c:v>
                </c:pt>
                <c:pt idx="10022">
                  <c:v>170.87076666355134</c:v>
                </c:pt>
                <c:pt idx="10023">
                  <c:v>170.88791666030883</c:v>
                </c:pt>
                <c:pt idx="10024">
                  <c:v>170.90476666291553</c:v>
                </c:pt>
                <c:pt idx="10025">
                  <c:v>170.92161666552227</c:v>
                </c:pt>
                <c:pt idx="10026">
                  <c:v>170.93846666018169</c:v>
                </c:pt>
                <c:pt idx="10027">
                  <c:v>170.95608332951863</c:v>
                </c:pt>
                <c:pt idx="10028">
                  <c:v>170.97293333212534</c:v>
                </c:pt>
                <c:pt idx="10029">
                  <c:v>170.98978333473207</c:v>
                </c:pt>
                <c:pt idx="10030">
                  <c:v>171.00663332939149</c:v>
                </c:pt>
                <c:pt idx="10031">
                  <c:v>171.02348333199819</c:v>
                </c:pt>
                <c:pt idx="10032">
                  <c:v>171.04073332945507</c:v>
                </c:pt>
                <c:pt idx="10033">
                  <c:v>171.05758333206177</c:v>
                </c:pt>
                <c:pt idx="10034">
                  <c:v>171.07534999847411</c:v>
                </c:pt>
                <c:pt idx="10035">
                  <c:v>171.09220000108084</c:v>
                </c:pt>
                <c:pt idx="10036">
                  <c:v>171.10985000133513</c:v>
                </c:pt>
                <c:pt idx="10037">
                  <c:v>171.12669999599456</c:v>
                </c:pt>
                <c:pt idx="10038">
                  <c:v>171.14421666463215</c:v>
                </c:pt>
                <c:pt idx="10039">
                  <c:v>171.16106666723888</c:v>
                </c:pt>
                <c:pt idx="10040">
                  <c:v>171.17848332722983</c:v>
                </c:pt>
                <c:pt idx="10041">
                  <c:v>171.19533332983653</c:v>
                </c:pt>
                <c:pt idx="10042">
                  <c:v>171.21294999917347</c:v>
                </c:pt>
                <c:pt idx="10043">
                  <c:v>171.22981666723888</c:v>
                </c:pt>
                <c:pt idx="10044">
                  <c:v>171.24668332735698</c:v>
                </c:pt>
                <c:pt idx="10045">
                  <c:v>171.26353332996368</c:v>
                </c:pt>
                <c:pt idx="10046">
                  <c:v>171.28038333257038</c:v>
                </c:pt>
                <c:pt idx="10047">
                  <c:v>171.29761666456858</c:v>
                </c:pt>
                <c:pt idx="10048">
                  <c:v>171.31446666717528</c:v>
                </c:pt>
                <c:pt idx="10049">
                  <c:v>171.33216666380565</c:v>
                </c:pt>
                <c:pt idx="10050">
                  <c:v>171.34901666641235</c:v>
                </c:pt>
                <c:pt idx="10051">
                  <c:v>171.36681666374207</c:v>
                </c:pt>
                <c:pt idx="10052">
                  <c:v>171.38366666634877</c:v>
                </c:pt>
                <c:pt idx="10053">
                  <c:v>171.4005833307902</c:v>
                </c:pt>
                <c:pt idx="10054">
                  <c:v>171.4174333333969</c:v>
                </c:pt>
                <c:pt idx="10055">
                  <c:v>171.43533333142599</c:v>
                </c:pt>
                <c:pt idx="10056">
                  <c:v>171.4521833340327</c:v>
                </c:pt>
                <c:pt idx="10057">
                  <c:v>171.46983333428702</c:v>
                </c:pt>
                <c:pt idx="10058">
                  <c:v>171.48668332894644</c:v>
                </c:pt>
                <c:pt idx="10059">
                  <c:v>171.50353333155314</c:v>
                </c:pt>
                <c:pt idx="10060">
                  <c:v>171.52038333415985</c:v>
                </c:pt>
                <c:pt idx="10061">
                  <c:v>171.53734999497732</c:v>
                </c:pt>
                <c:pt idx="10062">
                  <c:v>171.55419999758402</c:v>
                </c:pt>
                <c:pt idx="10063">
                  <c:v>171.57203333377839</c:v>
                </c:pt>
                <c:pt idx="10064">
                  <c:v>171.58888332843782</c:v>
                </c:pt>
                <c:pt idx="10065">
                  <c:v>171.60645000139871</c:v>
                </c:pt>
                <c:pt idx="10066">
                  <c:v>171.62328333059946</c:v>
                </c:pt>
                <c:pt idx="10067">
                  <c:v>171.64083333015441</c:v>
                </c:pt>
                <c:pt idx="10068">
                  <c:v>171.65769999821981</c:v>
                </c:pt>
                <c:pt idx="10069">
                  <c:v>171.67528332869213</c:v>
                </c:pt>
                <c:pt idx="10070">
                  <c:v>171.69213333129883</c:v>
                </c:pt>
                <c:pt idx="10071">
                  <c:v>171.70898333390554</c:v>
                </c:pt>
                <c:pt idx="10072">
                  <c:v>171.72583332856496</c:v>
                </c:pt>
                <c:pt idx="10073">
                  <c:v>171.74268333117166</c:v>
                </c:pt>
                <c:pt idx="10074">
                  <c:v>171.76019999980926</c:v>
                </c:pt>
                <c:pt idx="10075">
                  <c:v>171.77704999446868</c:v>
                </c:pt>
                <c:pt idx="10076">
                  <c:v>171.79478332996368</c:v>
                </c:pt>
                <c:pt idx="10077">
                  <c:v>171.81163333257038</c:v>
                </c:pt>
                <c:pt idx="10078">
                  <c:v>171.82851666609446</c:v>
                </c:pt>
                <c:pt idx="10079">
                  <c:v>171.84536666075388</c:v>
                </c:pt>
                <c:pt idx="10080">
                  <c:v>171.86283333301543</c:v>
                </c:pt>
                <c:pt idx="10081">
                  <c:v>171.87968332767485</c:v>
                </c:pt>
                <c:pt idx="10082">
                  <c:v>171.89693333307903</c:v>
                </c:pt>
                <c:pt idx="10083">
                  <c:v>171.91376666227976</c:v>
                </c:pt>
                <c:pt idx="10084">
                  <c:v>171.93103333314261</c:v>
                </c:pt>
                <c:pt idx="10085">
                  <c:v>171.94790000120798</c:v>
                </c:pt>
                <c:pt idx="10086">
                  <c:v>171.96474999586741</c:v>
                </c:pt>
                <c:pt idx="10087">
                  <c:v>171.98159999847411</c:v>
                </c:pt>
                <c:pt idx="10088">
                  <c:v>171.99858333269756</c:v>
                </c:pt>
                <c:pt idx="10089">
                  <c:v>172.01543332735699</c:v>
                </c:pt>
                <c:pt idx="10090">
                  <c:v>172.03228332996369</c:v>
                </c:pt>
                <c:pt idx="10091">
                  <c:v>172.04968333244324</c:v>
                </c:pt>
                <c:pt idx="10092">
                  <c:v>172.06653332710266</c:v>
                </c:pt>
                <c:pt idx="10093">
                  <c:v>172.08396666049958</c:v>
                </c:pt>
                <c:pt idx="10094">
                  <c:v>172.10081666310629</c:v>
                </c:pt>
                <c:pt idx="10095">
                  <c:v>172.11839999357861</c:v>
                </c:pt>
                <c:pt idx="10096">
                  <c:v>172.13526666164398</c:v>
                </c:pt>
                <c:pt idx="10097">
                  <c:v>172.15289999643963</c:v>
                </c:pt>
                <c:pt idx="10098">
                  <c:v>172.16974999904633</c:v>
                </c:pt>
                <c:pt idx="10099">
                  <c:v>172.18788332939147</c:v>
                </c:pt>
                <c:pt idx="10100">
                  <c:v>172.2047333319982</c:v>
                </c:pt>
                <c:pt idx="10101">
                  <c:v>172.22235000133514</c:v>
                </c:pt>
                <c:pt idx="10102">
                  <c:v>172.23919999599457</c:v>
                </c:pt>
                <c:pt idx="10103">
                  <c:v>172.25688332716624</c:v>
                </c:pt>
                <c:pt idx="10104">
                  <c:v>172.27373332977294</c:v>
                </c:pt>
                <c:pt idx="10105">
                  <c:v>172.29113333225251</c:v>
                </c:pt>
                <c:pt idx="10106">
                  <c:v>172.30800000031789</c:v>
                </c:pt>
                <c:pt idx="10107">
                  <c:v>172.32484999497731</c:v>
                </c:pt>
                <c:pt idx="10108">
                  <c:v>172.34169999758402</c:v>
                </c:pt>
                <c:pt idx="10109">
                  <c:v>172.35931666692099</c:v>
                </c:pt>
                <c:pt idx="10110">
                  <c:v>172.37616666158041</c:v>
                </c:pt>
                <c:pt idx="10111">
                  <c:v>172.39353333314259</c:v>
                </c:pt>
                <c:pt idx="10112">
                  <c:v>172.41040000120799</c:v>
                </c:pt>
                <c:pt idx="10113">
                  <c:v>172.42808333237966</c:v>
                </c:pt>
                <c:pt idx="10114">
                  <c:v>172.44493332703908</c:v>
                </c:pt>
                <c:pt idx="10115">
                  <c:v>172.46209999720256</c:v>
                </c:pt>
                <c:pt idx="10116">
                  <c:v>172.47894999980926</c:v>
                </c:pt>
                <c:pt idx="10117">
                  <c:v>172.49633332888286</c:v>
                </c:pt>
                <c:pt idx="10118">
                  <c:v>172.51318333148956</c:v>
                </c:pt>
                <c:pt idx="10119">
                  <c:v>172.53026666641236</c:v>
                </c:pt>
                <c:pt idx="10120">
                  <c:v>172.54713333447773</c:v>
                </c:pt>
                <c:pt idx="10121">
                  <c:v>172.56399999459583</c:v>
                </c:pt>
                <c:pt idx="10122">
                  <c:v>172.58146666685741</c:v>
                </c:pt>
                <c:pt idx="10123">
                  <c:v>172.59835000038146</c:v>
                </c:pt>
                <c:pt idx="10124">
                  <c:v>172.61529999574026</c:v>
                </c:pt>
                <c:pt idx="10125">
                  <c:v>172.63214999834696</c:v>
                </c:pt>
                <c:pt idx="10126">
                  <c:v>172.64908332824706</c:v>
                </c:pt>
                <c:pt idx="10127">
                  <c:v>172.66594999631246</c:v>
                </c:pt>
                <c:pt idx="10128">
                  <c:v>172.68333333333334</c:v>
                </c:pt>
                <c:pt idx="10129">
                  <c:v>172.70020000139871</c:v>
                </c:pt>
                <c:pt idx="10130">
                  <c:v>172.71776666641236</c:v>
                </c:pt>
                <c:pt idx="10131">
                  <c:v>172.73461666107178</c:v>
                </c:pt>
                <c:pt idx="10132">
                  <c:v>172.75234999656678</c:v>
                </c:pt>
                <c:pt idx="10133">
                  <c:v>172.76919999917348</c:v>
                </c:pt>
                <c:pt idx="10134">
                  <c:v>172.7867833296458</c:v>
                </c:pt>
                <c:pt idx="10135">
                  <c:v>172.8036333322525</c:v>
                </c:pt>
                <c:pt idx="10136">
                  <c:v>172.82048332691193</c:v>
                </c:pt>
                <c:pt idx="10137">
                  <c:v>172.83733332951863</c:v>
                </c:pt>
                <c:pt idx="10138">
                  <c:v>172.85418333212536</c:v>
                </c:pt>
                <c:pt idx="10139">
                  <c:v>172.87158333460491</c:v>
                </c:pt>
                <c:pt idx="10140">
                  <c:v>172.88843332926433</c:v>
                </c:pt>
                <c:pt idx="10141">
                  <c:v>172.90528333187103</c:v>
                </c:pt>
                <c:pt idx="10142">
                  <c:v>172.92213333447773</c:v>
                </c:pt>
                <c:pt idx="10143">
                  <c:v>172.93899999459583</c:v>
                </c:pt>
                <c:pt idx="10144">
                  <c:v>172.95654999415081</c:v>
                </c:pt>
                <c:pt idx="10145">
                  <c:v>172.97339999675751</c:v>
                </c:pt>
                <c:pt idx="10146">
                  <c:v>172.99100000063578</c:v>
                </c:pt>
                <c:pt idx="10147">
                  <c:v>173.0078499952952</c:v>
                </c:pt>
                <c:pt idx="10148">
                  <c:v>173.0255166610082</c:v>
                </c:pt>
                <c:pt idx="10149">
                  <c:v>173.0423666636149</c:v>
                </c:pt>
                <c:pt idx="10150">
                  <c:v>173.05969999631245</c:v>
                </c:pt>
                <c:pt idx="10151">
                  <c:v>173.07654999891918</c:v>
                </c:pt>
                <c:pt idx="10152">
                  <c:v>173.0933999935786</c:v>
                </c:pt>
                <c:pt idx="10153">
                  <c:v>173.1102499961853</c:v>
                </c:pt>
                <c:pt idx="10154">
                  <c:v>173.12793332735697</c:v>
                </c:pt>
                <c:pt idx="10155">
                  <c:v>173.14479999542237</c:v>
                </c:pt>
                <c:pt idx="10156">
                  <c:v>173.16234999497732</c:v>
                </c:pt>
                <c:pt idx="10157">
                  <c:v>173.17919999758402</c:v>
                </c:pt>
                <c:pt idx="10158">
                  <c:v>173.19639999866484</c:v>
                </c:pt>
                <c:pt idx="10159">
                  <c:v>173.21325000127158</c:v>
                </c:pt>
                <c:pt idx="10160">
                  <c:v>173.2303833325704</c:v>
                </c:pt>
                <c:pt idx="10161">
                  <c:v>173.24723332722982</c:v>
                </c:pt>
                <c:pt idx="10162">
                  <c:v>173.26469999949137</c:v>
                </c:pt>
                <c:pt idx="10163">
                  <c:v>173.28156666755677</c:v>
                </c:pt>
                <c:pt idx="10164">
                  <c:v>173.29933333396912</c:v>
                </c:pt>
                <c:pt idx="10165">
                  <c:v>173.31618332862854</c:v>
                </c:pt>
                <c:pt idx="10166">
                  <c:v>173.33308332761129</c:v>
                </c:pt>
                <c:pt idx="10167">
                  <c:v>173.34993333021799</c:v>
                </c:pt>
                <c:pt idx="10168">
                  <c:v>173.36676666736602</c:v>
                </c:pt>
                <c:pt idx="10169">
                  <c:v>173.38443333307902</c:v>
                </c:pt>
                <c:pt idx="10170">
                  <c:v>173.40128332773844</c:v>
                </c:pt>
                <c:pt idx="10171">
                  <c:v>173.41898333231609</c:v>
                </c:pt>
                <c:pt idx="10172">
                  <c:v>173.43583332697551</c:v>
                </c:pt>
                <c:pt idx="10173">
                  <c:v>173.45279999574026</c:v>
                </c:pt>
                <c:pt idx="10174">
                  <c:v>173.46964999834697</c:v>
                </c:pt>
                <c:pt idx="10175">
                  <c:v>173.48650000095367</c:v>
                </c:pt>
                <c:pt idx="10176">
                  <c:v>173.50413332780201</c:v>
                </c:pt>
                <c:pt idx="10177">
                  <c:v>173.52098333040874</c:v>
                </c:pt>
                <c:pt idx="10178">
                  <c:v>173.53859999974568</c:v>
                </c:pt>
                <c:pt idx="10179">
                  <c:v>173.55544999440511</c:v>
                </c:pt>
                <c:pt idx="10180">
                  <c:v>173.57235000133514</c:v>
                </c:pt>
                <c:pt idx="10181">
                  <c:v>173.58919999599456</c:v>
                </c:pt>
                <c:pt idx="10182">
                  <c:v>173.60649999777476</c:v>
                </c:pt>
                <c:pt idx="10183">
                  <c:v>173.62335000038146</c:v>
                </c:pt>
                <c:pt idx="10184">
                  <c:v>173.64019999504089</c:v>
                </c:pt>
                <c:pt idx="10185">
                  <c:v>173.65703333218892</c:v>
                </c:pt>
                <c:pt idx="10186">
                  <c:v>173.67421666781107</c:v>
                </c:pt>
                <c:pt idx="10187">
                  <c:v>173.69106666247049</c:v>
                </c:pt>
                <c:pt idx="10188">
                  <c:v>173.70834999879202</c:v>
                </c:pt>
                <c:pt idx="10189">
                  <c:v>173.72520000139872</c:v>
                </c:pt>
                <c:pt idx="10190">
                  <c:v>173.74306666056316</c:v>
                </c:pt>
                <c:pt idx="10191">
                  <c:v>173.75991666316986</c:v>
                </c:pt>
                <c:pt idx="10192">
                  <c:v>173.77756666342418</c:v>
                </c:pt>
                <c:pt idx="10193">
                  <c:v>173.79441666603088</c:v>
                </c:pt>
                <c:pt idx="10194">
                  <c:v>173.81128333409626</c:v>
                </c:pt>
                <c:pt idx="10195">
                  <c:v>173.82813332875568</c:v>
                </c:pt>
                <c:pt idx="10196">
                  <c:v>173.84583333333333</c:v>
                </c:pt>
                <c:pt idx="10197">
                  <c:v>173.86270000139874</c:v>
                </c:pt>
                <c:pt idx="10198">
                  <c:v>173.88041666348775</c:v>
                </c:pt>
                <c:pt idx="10199">
                  <c:v>173.89726666609445</c:v>
                </c:pt>
                <c:pt idx="10200">
                  <c:v>173.914599998792</c:v>
                </c:pt>
                <c:pt idx="10201">
                  <c:v>173.9314666668574</c:v>
                </c:pt>
                <c:pt idx="10202">
                  <c:v>173.94829999605815</c:v>
                </c:pt>
                <c:pt idx="10203">
                  <c:v>173.96514999866486</c:v>
                </c:pt>
                <c:pt idx="10204">
                  <c:v>173.98249999682108</c:v>
                </c:pt>
                <c:pt idx="10205">
                  <c:v>173.99934999942781</c:v>
                </c:pt>
                <c:pt idx="10206">
                  <c:v>174.01619999408723</c:v>
                </c:pt>
                <c:pt idx="10207">
                  <c:v>174.03304999669393</c:v>
                </c:pt>
                <c:pt idx="10208">
                  <c:v>174.04989999930064</c:v>
                </c:pt>
                <c:pt idx="10209">
                  <c:v>174.06754999955496</c:v>
                </c:pt>
                <c:pt idx="10210">
                  <c:v>174.08439999421438</c:v>
                </c:pt>
                <c:pt idx="10211">
                  <c:v>174.10126666227976</c:v>
                </c:pt>
                <c:pt idx="10212">
                  <c:v>174.11811666488649</c:v>
                </c:pt>
                <c:pt idx="10213">
                  <c:v>174.13524999618531</c:v>
                </c:pt>
                <c:pt idx="10214">
                  <c:v>174.1526833295822</c:v>
                </c:pt>
                <c:pt idx="10215">
                  <c:v>174.16953333218893</c:v>
                </c:pt>
                <c:pt idx="10216">
                  <c:v>174.18726666768393</c:v>
                </c:pt>
                <c:pt idx="10217">
                  <c:v>174.20411666234335</c:v>
                </c:pt>
                <c:pt idx="10218">
                  <c:v>174.22184999783835</c:v>
                </c:pt>
                <c:pt idx="10219">
                  <c:v>174.23868332703907</c:v>
                </c:pt>
                <c:pt idx="10220">
                  <c:v>174.25586666266125</c:v>
                </c:pt>
                <c:pt idx="10221">
                  <c:v>174.27271666526795</c:v>
                </c:pt>
                <c:pt idx="10222">
                  <c:v>174.29028333028157</c:v>
                </c:pt>
                <c:pt idx="10223">
                  <c:v>174.3071333328883</c:v>
                </c:pt>
                <c:pt idx="10224">
                  <c:v>174.32408332824707</c:v>
                </c:pt>
                <c:pt idx="10225">
                  <c:v>174.34093333085377</c:v>
                </c:pt>
                <c:pt idx="10226">
                  <c:v>174.3577833334605</c:v>
                </c:pt>
                <c:pt idx="10227">
                  <c:v>174.37553333441417</c:v>
                </c:pt>
                <c:pt idx="10228">
                  <c:v>174.3923833290736</c:v>
                </c:pt>
                <c:pt idx="10229">
                  <c:v>174.40929999351502</c:v>
                </c:pt>
                <c:pt idx="10230">
                  <c:v>174.42614999612172</c:v>
                </c:pt>
                <c:pt idx="10231">
                  <c:v>174.44301666418713</c:v>
                </c:pt>
                <c:pt idx="10232">
                  <c:v>174.46071666081747</c:v>
                </c:pt>
                <c:pt idx="10233">
                  <c:v>174.47756666342417</c:v>
                </c:pt>
                <c:pt idx="10234">
                  <c:v>174.49529999891917</c:v>
                </c:pt>
                <c:pt idx="10235">
                  <c:v>174.51214999357859</c:v>
                </c:pt>
                <c:pt idx="10236">
                  <c:v>174.53003333409626</c:v>
                </c:pt>
                <c:pt idx="10237">
                  <c:v>174.54699999491373</c:v>
                </c:pt>
                <c:pt idx="10238">
                  <c:v>174.56441666285198</c:v>
                </c:pt>
                <c:pt idx="10239">
                  <c:v>174.58126666545868</c:v>
                </c:pt>
                <c:pt idx="10240">
                  <c:v>174.5989833275477</c:v>
                </c:pt>
                <c:pt idx="10241">
                  <c:v>174.61583333015443</c:v>
                </c:pt>
                <c:pt idx="10242">
                  <c:v>174.63294999599458</c:v>
                </c:pt>
                <c:pt idx="10243">
                  <c:v>174.64979999860128</c:v>
                </c:pt>
                <c:pt idx="10244">
                  <c:v>174.66666666666666</c:v>
                </c:pt>
                <c:pt idx="10245">
                  <c:v>174.68358333110808</c:v>
                </c:pt>
                <c:pt idx="10246">
                  <c:v>174.70043333371481</c:v>
                </c:pt>
                <c:pt idx="10247">
                  <c:v>174.71728332837424</c:v>
                </c:pt>
                <c:pt idx="10248">
                  <c:v>174.73504999478658</c:v>
                </c:pt>
                <c:pt idx="10249">
                  <c:v>174.75189999739328</c:v>
                </c:pt>
                <c:pt idx="10250">
                  <c:v>174.76956666310627</c:v>
                </c:pt>
                <c:pt idx="10251">
                  <c:v>174.78641666571301</c:v>
                </c:pt>
                <c:pt idx="10252">
                  <c:v>174.8040666659673</c:v>
                </c:pt>
                <c:pt idx="10253">
                  <c:v>174.82089999516805</c:v>
                </c:pt>
                <c:pt idx="10254">
                  <c:v>174.83774999777475</c:v>
                </c:pt>
                <c:pt idx="10255">
                  <c:v>174.85460000038148</c:v>
                </c:pt>
                <c:pt idx="10256">
                  <c:v>174.87160000006358</c:v>
                </c:pt>
                <c:pt idx="10257">
                  <c:v>174.888449994723</c:v>
                </c:pt>
                <c:pt idx="10258">
                  <c:v>174.90529999732971</c:v>
                </c:pt>
                <c:pt idx="10259">
                  <c:v>174.9229666630427</c:v>
                </c:pt>
                <c:pt idx="10260">
                  <c:v>174.9398166656494</c:v>
                </c:pt>
                <c:pt idx="10261">
                  <c:v>174.95693333148955</c:v>
                </c:pt>
                <c:pt idx="10262">
                  <c:v>174.97379999955496</c:v>
                </c:pt>
                <c:pt idx="10263">
                  <c:v>174.99064999421438</c:v>
                </c:pt>
                <c:pt idx="10264">
                  <c:v>175.00749999682108</c:v>
                </c:pt>
                <c:pt idx="10265">
                  <c:v>175.02526666323345</c:v>
                </c:pt>
                <c:pt idx="10266">
                  <c:v>175.04211666584015</c:v>
                </c:pt>
                <c:pt idx="10267">
                  <c:v>175.05971666177115</c:v>
                </c:pt>
                <c:pt idx="10268">
                  <c:v>175.07656666437785</c:v>
                </c:pt>
                <c:pt idx="10269">
                  <c:v>175.09428333441417</c:v>
                </c:pt>
                <c:pt idx="10270">
                  <c:v>175.11111666361492</c:v>
                </c:pt>
                <c:pt idx="10271">
                  <c:v>175.12854999701182</c:v>
                </c:pt>
                <c:pt idx="10272">
                  <c:v>175.14539999961852</c:v>
                </c:pt>
                <c:pt idx="10273">
                  <c:v>175.16224999427794</c:v>
                </c:pt>
                <c:pt idx="10274">
                  <c:v>175.17909999688467</c:v>
                </c:pt>
                <c:pt idx="10275">
                  <c:v>175.19605000019072</c:v>
                </c:pt>
                <c:pt idx="10276">
                  <c:v>175.21289999485015</c:v>
                </c:pt>
                <c:pt idx="10277">
                  <c:v>175.22974999745688</c:v>
                </c:pt>
                <c:pt idx="10278">
                  <c:v>175.24751666386922</c:v>
                </c:pt>
                <c:pt idx="10279">
                  <c:v>175.26438333193462</c:v>
                </c:pt>
                <c:pt idx="10280">
                  <c:v>175.28129999637605</c:v>
                </c:pt>
                <c:pt idx="10281">
                  <c:v>175.29814999898275</c:v>
                </c:pt>
                <c:pt idx="10282">
                  <c:v>175.31503333250683</c:v>
                </c:pt>
                <c:pt idx="10283">
                  <c:v>175.33223333358765</c:v>
                </c:pt>
                <c:pt idx="10284">
                  <c:v>175.34908332824708</c:v>
                </c:pt>
                <c:pt idx="10285">
                  <c:v>175.36688333352407</c:v>
                </c:pt>
                <c:pt idx="10286">
                  <c:v>175.3837333281835</c:v>
                </c:pt>
                <c:pt idx="10287">
                  <c:v>175.40144999821982</c:v>
                </c:pt>
                <c:pt idx="10288">
                  <c:v>175.41830000082652</c:v>
                </c:pt>
                <c:pt idx="10289">
                  <c:v>175.43603332837424</c:v>
                </c:pt>
                <c:pt idx="10290">
                  <c:v>175.45288333098094</c:v>
                </c:pt>
                <c:pt idx="10291">
                  <c:v>175.47041666507721</c:v>
                </c:pt>
                <c:pt idx="10292">
                  <c:v>175.48726666768391</c:v>
                </c:pt>
                <c:pt idx="10293">
                  <c:v>175.50488332907358</c:v>
                </c:pt>
                <c:pt idx="10294">
                  <c:v>175.52173333168031</c:v>
                </c:pt>
                <c:pt idx="10295">
                  <c:v>175.53893333276113</c:v>
                </c:pt>
                <c:pt idx="10296">
                  <c:v>175.55578332742056</c:v>
                </c:pt>
                <c:pt idx="10297">
                  <c:v>175.57319999535878</c:v>
                </c:pt>
                <c:pt idx="10298">
                  <c:v>175.59004999796551</c:v>
                </c:pt>
                <c:pt idx="10299">
                  <c:v>175.6076999982198</c:v>
                </c:pt>
                <c:pt idx="10300">
                  <c:v>175.62455000082653</c:v>
                </c:pt>
                <c:pt idx="10301">
                  <c:v>175.64169999758403</c:v>
                </c:pt>
                <c:pt idx="10302">
                  <c:v>175.65855000019073</c:v>
                </c:pt>
                <c:pt idx="10303">
                  <c:v>175.67633333206177</c:v>
                </c:pt>
                <c:pt idx="10304">
                  <c:v>175.69316666126252</c:v>
                </c:pt>
                <c:pt idx="10305">
                  <c:v>175.71074999968212</c:v>
                </c:pt>
                <c:pt idx="10306">
                  <c:v>175.72759999434155</c:v>
                </c:pt>
                <c:pt idx="10307">
                  <c:v>175.74526666800182</c:v>
                </c:pt>
                <c:pt idx="10308">
                  <c:v>175.76211666266124</c:v>
                </c:pt>
                <c:pt idx="10309">
                  <c:v>175.77896666526794</c:v>
                </c:pt>
                <c:pt idx="10310">
                  <c:v>175.79584999879202</c:v>
                </c:pt>
                <c:pt idx="10311">
                  <c:v>175.81283333301545</c:v>
                </c:pt>
                <c:pt idx="10312">
                  <c:v>175.82968332767487</c:v>
                </c:pt>
                <c:pt idx="10313">
                  <c:v>175.8465833346049</c:v>
                </c:pt>
                <c:pt idx="10314">
                  <c:v>175.86343332926432</c:v>
                </c:pt>
                <c:pt idx="10315">
                  <c:v>175.88114999930065</c:v>
                </c:pt>
                <c:pt idx="10316">
                  <c:v>175.89801666736602</c:v>
                </c:pt>
                <c:pt idx="10317">
                  <c:v>175.91536666552227</c:v>
                </c:pt>
                <c:pt idx="10318">
                  <c:v>175.93223333358765</c:v>
                </c:pt>
                <c:pt idx="10319">
                  <c:v>175.94988333384197</c:v>
                </c:pt>
                <c:pt idx="10320">
                  <c:v>175.96673332850139</c:v>
                </c:pt>
                <c:pt idx="10321">
                  <c:v>175.98356666564942</c:v>
                </c:pt>
                <c:pt idx="10322">
                  <c:v>176.00041666030884</c:v>
                </c:pt>
                <c:pt idx="10323">
                  <c:v>176.01830000082651</c:v>
                </c:pt>
                <c:pt idx="10324">
                  <c:v>176.03514999548594</c:v>
                </c:pt>
                <c:pt idx="10325">
                  <c:v>176.05201666355134</c:v>
                </c:pt>
                <c:pt idx="10326">
                  <c:v>176.06886666615804</c:v>
                </c:pt>
                <c:pt idx="10327">
                  <c:v>176.08583332697552</c:v>
                </c:pt>
                <c:pt idx="10328">
                  <c:v>176.10268332958222</c:v>
                </c:pt>
                <c:pt idx="10329">
                  <c:v>176.11959999402364</c:v>
                </c:pt>
                <c:pt idx="10330">
                  <c:v>176.13644999663035</c:v>
                </c:pt>
                <c:pt idx="10331">
                  <c:v>176.15405000050862</c:v>
                </c:pt>
                <c:pt idx="10332">
                  <c:v>176.17089999516804</c:v>
                </c:pt>
                <c:pt idx="10333">
                  <c:v>176.18846666018169</c:v>
                </c:pt>
                <c:pt idx="10334">
                  <c:v>176.20531666278839</c:v>
                </c:pt>
                <c:pt idx="10335">
                  <c:v>176.22273333072661</c:v>
                </c:pt>
                <c:pt idx="10336">
                  <c:v>176.23958333333334</c:v>
                </c:pt>
                <c:pt idx="10337">
                  <c:v>176.25643332799277</c:v>
                </c:pt>
                <c:pt idx="10338">
                  <c:v>176.2732666651408</c:v>
                </c:pt>
                <c:pt idx="10339">
                  <c:v>176.2901166677475</c:v>
                </c:pt>
                <c:pt idx="10340">
                  <c:v>176.30709999402364</c:v>
                </c:pt>
                <c:pt idx="10341">
                  <c:v>176.32394999663035</c:v>
                </c:pt>
                <c:pt idx="10342">
                  <c:v>176.34079999923705</c:v>
                </c:pt>
                <c:pt idx="10343">
                  <c:v>176.35858333110809</c:v>
                </c:pt>
                <c:pt idx="10344">
                  <c:v>176.3754333337148</c:v>
                </c:pt>
                <c:pt idx="10345">
                  <c:v>176.39298333326977</c:v>
                </c:pt>
                <c:pt idx="10346">
                  <c:v>176.40983332792919</c:v>
                </c:pt>
                <c:pt idx="10347">
                  <c:v>176.42673332691191</c:v>
                </c:pt>
                <c:pt idx="10348">
                  <c:v>176.44358332951865</c:v>
                </c:pt>
                <c:pt idx="10349">
                  <c:v>176.46043333212535</c:v>
                </c:pt>
                <c:pt idx="10350">
                  <c:v>176.47806666692097</c:v>
                </c:pt>
                <c:pt idx="10351">
                  <c:v>176.49491666158039</c:v>
                </c:pt>
                <c:pt idx="10352">
                  <c:v>176.51176666418712</c:v>
                </c:pt>
                <c:pt idx="10353">
                  <c:v>176.52861666679382</c:v>
                </c:pt>
                <c:pt idx="10354">
                  <c:v>176.54546666145325</c:v>
                </c:pt>
                <c:pt idx="10355">
                  <c:v>176.5629333337148</c:v>
                </c:pt>
                <c:pt idx="10356">
                  <c:v>176.57976666291555</c:v>
                </c:pt>
                <c:pt idx="10357">
                  <c:v>176.59719999631247</c:v>
                </c:pt>
                <c:pt idx="10358">
                  <c:v>176.61404999891917</c:v>
                </c:pt>
                <c:pt idx="10359">
                  <c:v>176.63174999554951</c:v>
                </c:pt>
                <c:pt idx="10360">
                  <c:v>176.64859999815624</c:v>
                </c:pt>
                <c:pt idx="10361">
                  <c:v>176.66554999351501</c:v>
                </c:pt>
                <c:pt idx="10362">
                  <c:v>176.68239999612172</c:v>
                </c:pt>
                <c:pt idx="10363">
                  <c:v>176.69998333454132</c:v>
                </c:pt>
                <c:pt idx="10364">
                  <c:v>176.71683332920074</c:v>
                </c:pt>
                <c:pt idx="10365">
                  <c:v>176.73368333180744</c:v>
                </c:pt>
                <c:pt idx="10366">
                  <c:v>176.75053333441417</c:v>
                </c:pt>
                <c:pt idx="10367">
                  <c:v>176.76756666501362</c:v>
                </c:pt>
                <c:pt idx="10368">
                  <c:v>176.78443333307902</c:v>
                </c:pt>
                <c:pt idx="10369">
                  <c:v>176.80128332773845</c:v>
                </c:pt>
                <c:pt idx="10370">
                  <c:v>176.81904999415079</c:v>
                </c:pt>
                <c:pt idx="10371">
                  <c:v>176.83589999675752</c:v>
                </c:pt>
                <c:pt idx="10372">
                  <c:v>176.85350000063579</c:v>
                </c:pt>
                <c:pt idx="10373">
                  <c:v>176.87033332983654</c:v>
                </c:pt>
                <c:pt idx="10374">
                  <c:v>176.88753333091736</c:v>
                </c:pt>
                <c:pt idx="10375">
                  <c:v>176.90438333352407</c:v>
                </c:pt>
                <c:pt idx="10376">
                  <c:v>176.92123332818349</c:v>
                </c:pt>
                <c:pt idx="10377">
                  <c:v>176.93808333079019</c:v>
                </c:pt>
                <c:pt idx="10378">
                  <c:v>176.95493333339692</c:v>
                </c:pt>
                <c:pt idx="10379">
                  <c:v>176.97258333365122</c:v>
                </c:pt>
                <c:pt idx="10380">
                  <c:v>176.98943332831064</c:v>
                </c:pt>
                <c:pt idx="10381">
                  <c:v>177.00709999402363</c:v>
                </c:pt>
                <c:pt idx="10382">
                  <c:v>177.02394999663036</c:v>
                </c:pt>
                <c:pt idx="10383">
                  <c:v>177.04079999923707</c:v>
                </c:pt>
                <c:pt idx="10384">
                  <c:v>177.05764999389649</c:v>
                </c:pt>
                <c:pt idx="10385">
                  <c:v>177.07451666196187</c:v>
                </c:pt>
                <c:pt idx="10386">
                  <c:v>177.09224999745686</c:v>
                </c:pt>
                <c:pt idx="10387">
                  <c:v>177.10910000006359</c:v>
                </c:pt>
                <c:pt idx="10388">
                  <c:v>177.12623333136241</c:v>
                </c:pt>
                <c:pt idx="10389">
                  <c:v>177.14308333396912</c:v>
                </c:pt>
                <c:pt idx="10390">
                  <c:v>177.16003332932789</c:v>
                </c:pt>
                <c:pt idx="10391">
                  <c:v>177.17688333193462</c:v>
                </c:pt>
                <c:pt idx="10392">
                  <c:v>177.19373333454132</c:v>
                </c:pt>
                <c:pt idx="10393">
                  <c:v>177.21140000025432</c:v>
                </c:pt>
                <c:pt idx="10394">
                  <c:v>177.22826666037241</c:v>
                </c:pt>
                <c:pt idx="10395">
                  <c:v>177.24533332983654</c:v>
                </c:pt>
                <c:pt idx="10396">
                  <c:v>177.26218333244324</c:v>
                </c:pt>
                <c:pt idx="10397">
                  <c:v>177.27964999675751</c:v>
                </c:pt>
                <c:pt idx="10398">
                  <c:v>177.29649999936422</c:v>
                </c:pt>
                <c:pt idx="10399">
                  <c:v>177.31414999961854</c:v>
                </c:pt>
                <c:pt idx="10400">
                  <c:v>177.33099999427796</c:v>
                </c:pt>
                <c:pt idx="10401">
                  <c:v>177.34786666234334</c:v>
                </c:pt>
                <c:pt idx="10402">
                  <c:v>177.36473333040874</c:v>
                </c:pt>
                <c:pt idx="10403">
                  <c:v>177.38158333301544</c:v>
                </c:pt>
                <c:pt idx="10404">
                  <c:v>177.39859999815624</c:v>
                </c:pt>
                <c:pt idx="10405">
                  <c:v>177.41545000076295</c:v>
                </c:pt>
                <c:pt idx="10406">
                  <c:v>177.4323499997457</c:v>
                </c:pt>
                <c:pt idx="10407">
                  <c:v>177.44918332894642</c:v>
                </c:pt>
                <c:pt idx="10408">
                  <c:v>177.46634999910989</c:v>
                </c:pt>
                <c:pt idx="10409">
                  <c:v>177.48319999376932</c:v>
                </c:pt>
                <c:pt idx="10410">
                  <c:v>177.50089999834697</c:v>
                </c:pt>
                <c:pt idx="10411">
                  <c:v>177.51799999872844</c:v>
                </c:pt>
                <c:pt idx="10412">
                  <c:v>177.53485000133514</c:v>
                </c:pt>
                <c:pt idx="10413">
                  <c:v>177.55169999599457</c:v>
                </c:pt>
                <c:pt idx="10414">
                  <c:v>177.56854999860127</c:v>
                </c:pt>
                <c:pt idx="10415">
                  <c:v>177.585400001208</c:v>
                </c:pt>
                <c:pt idx="10416">
                  <c:v>177.60278333028157</c:v>
                </c:pt>
                <c:pt idx="10417">
                  <c:v>177.6196333328883</c:v>
                </c:pt>
                <c:pt idx="10418">
                  <c:v>177.63648332754772</c:v>
                </c:pt>
                <c:pt idx="10419">
                  <c:v>177.6533499956131</c:v>
                </c:pt>
                <c:pt idx="10420">
                  <c:v>177.67021666367847</c:v>
                </c:pt>
                <c:pt idx="10421">
                  <c:v>177.68836666742962</c:v>
                </c:pt>
                <c:pt idx="10422">
                  <c:v>177.70521666208904</c:v>
                </c:pt>
                <c:pt idx="10423">
                  <c:v>177.72206666469575</c:v>
                </c:pt>
                <c:pt idx="10424">
                  <c:v>177.7388999938965</c:v>
                </c:pt>
                <c:pt idx="10425">
                  <c:v>177.7557499965032</c:v>
                </c:pt>
                <c:pt idx="10426">
                  <c:v>177.7725999991099</c:v>
                </c:pt>
                <c:pt idx="10427">
                  <c:v>177.79031666119894</c:v>
                </c:pt>
                <c:pt idx="10428">
                  <c:v>177.80716666380565</c:v>
                </c:pt>
                <c:pt idx="10429">
                  <c:v>177.82486666043599</c:v>
                </c:pt>
                <c:pt idx="10430">
                  <c:v>177.84171666304272</c:v>
                </c:pt>
                <c:pt idx="10431">
                  <c:v>177.85939999421439</c:v>
                </c:pt>
                <c:pt idx="10432">
                  <c:v>177.87624999682109</c:v>
                </c:pt>
                <c:pt idx="10433">
                  <c:v>177.89369999567668</c:v>
                </c:pt>
                <c:pt idx="10434">
                  <c:v>177.91054999828339</c:v>
                </c:pt>
                <c:pt idx="10435">
                  <c:v>177.92740000089009</c:v>
                </c:pt>
                <c:pt idx="10436">
                  <c:v>177.94426666100819</c:v>
                </c:pt>
                <c:pt idx="10437">
                  <c:v>177.96131666501364</c:v>
                </c:pt>
                <c:pt idx="10438">
                  <c:v>177.97818333307902</c:v>
                </c:pt>
                <c:pt idx="10439">
                  <c:v>177.99528333346049</c:v>
                </c:pt>
                <c:pt idx="10440">
                  <c:v>178.01213332811992</c:v>
                </c:pt>
                <c:pt idx="10441">
                  <c:v>178.02984999815624</c:v>
                </c:pt>
                <c:pt idx="10442">
                  <c:v>178.04670000076294</c:v>
                </c:pt>
                <c:pt idx="10443">
                  <c:v>178.06359999974569</c:v>
                </c:pt>
                <c:pt idx="10444">
                  <c:v>178.08044999440511</c:v>
                </c:pt>
                <c:pt idx="10445">
                  <c:v>178.09758333365122</c:v>
                </c:pt>
                <c:pt idx="10446">
                  <c:v>178.11459999879202</c:v>
                </c:pt>
                <c:pt idx="10447">
                  <c:v>178.13178333441417</c:v>
                </c:pt>
                <c:pt idx="10448">
                  <c:v>178.14863332907359</c:v>
                </c:pt>
                <c:pt idx="10449">
                  <c:v>178.18568332990012</c:v>
                </c:pt>
                <c:pt idx="10450">
                  <c:v>178.20253333250682</c:v>
                </c:pt>
                <c:pt idx="10451">
                  <c:v>178.21938332716624</c:v>
                </c:pt>
                <c:pt idx="10452">
                  <c:v>178.2495666662852</c:v>
                </c:pt>
                <c:pt idx="10453">
                  <c:v>178.26643333435058</c:v>
                </c:pt>
                <c:pt idx="10454">
                  <c:v>178.28336666425068</c:v>
                </c:pt>
                <c:pt idx="10455">
                  <c:v>178.30023333231608</c:v>
                </c:pt>
                <c:pt idx="10456">
                  <c:v>178.33313333193462</c:v>
                </c:pt>
                <c:pt idx="10457">
                  <c:v>178.34998333454132</c:v>
                </c:pt>
                <c:pt idx="10458">
                  <c:v>178.36683332920074</c:v>
                </c:pt>
                <c:pt idx="10459">
                  <c:v>178.38368333180745</c:v>
                </c:pt>
                <c:pt idx="10460">
                  <c:v>178.40053333441418</c:v>
                </c:pt>
                <c:pt idx="10461">
                  <c:v>178.4175833304723</c:v>
                </c:pt>
                <c:pt idx="10462">
                  <c:v>178.43443333307903</c:v>
                </c:pt>
                <c:pt idx="10463">
                  <c:v>178.45128332773845</c:v>
                </c:pt>
                <c:pt idx="10464">
                  <c:v>178.46813333034515</c:v>
                </c:pt>
                <c:pt idx="10465">
                  <c:v>178.48511666456858</c:v>
                </c:pt>
                <c:pt idx="10466">
                  <c:v>178.50196666717528</c:v>
                </c:pt>
                <c:pt idx="10467">
                  <c:v>178.51883332729341</c:v>
                </c:pt>
                <c:pt idx="10468">
                  <c:v>178.53585000038146</c:v>
                </c:pt>
                <c:pt idx="10469">
                  <c:v>178.55269999504088</c:v>
                </c:pt>
                <c:pt idx="10470">
                  <c:v>178.56954999764761</c:v>
                </c:pt>
                <c:pt idx="10471">
                  <c:v>178.58659999370576</c:v>
                </c:pt>
                <c:pt idx="10472">
                  <c:v>178.60343333085379</c:v>
                </c:pt>
                <c:pt idx="10473">
                  <c:v>178.62028333346049</c:v>
                </c:pt>
                <c:pt idx="10474">
                  <c:v>178.63713332811992</c:v>
                </c:pt>
                <c:pt idx="10475">
                  <c:v>178.65413332780201</c:v>
                </c:pt>
                <c:pt idx="10476">
                  <c:v>178.67098333040875</c:v>
                </c:pt>
                <c:pt idx="10477">
                  <c:v>178.68783333301545</c:v>
                </c:pt>
                <c:pt idx="10478">
                  <c:v>178.70486666361492</c:v>
                </c:pt>
                <c:pt idx="10479">
                  <c:v>178.7217333316803</c:v>
                </c:pt>
                <c:pt idx="10480">
                  <c:v>178.73859999974567</c:v>
                </c:pt>
                <c:pt idx="10481">
                  <c:v>178.7554499944051</c:v>
                </c:pt>
                <c:pt idx="10482">
                  <c:v>178.77258333365123</c:v>
                </c:pt>
                <c:pt idx="10483">
                  <c:v>178.78943332831065</c:v>
                </c:pt>
                <c:pt idx="10484">
                  <c:v>178.80658333301545</c:v>
                </c:pt>
                <c:pt idx="10485">
                  <c:v>178.82345000108083</c:v>
                </c:pt>
                <c:pt idx="10486">
                  <c:v>178.84031666119893</c:v>
                </c:pt>
                <c:pt idx="10487">
                  <c:v>178.85716666380566</c:v>
                </c:pt>
                <c:pt idx="10488">
                  <c:v>178.87401666641236</c:v>
                </c:pt>
                <c:pt idx="10489">
                  <c:v>178.89131666024525</c:v>
                </c:pt>
                <c:pt idx="10490">
                  <c:v>178.90814999739328</c:v>
                </c:pt>
                <c:pt idx="10491">
                  <c:v>178.92536666393281</c:v>
                </c:pt>
                <c:pt idx="10492">
                  <c:v>178.94226666291556</c:v>
                </c:pt>
                <c:pt idx="10493">
                  <c:v>178.95911666552226</c:v>
                </c:pt>
                <c:pt idx="10494">
                  <c:v>178.97596666018168</c:v>
                </c:pt>
                <c:pt idx="10495">
                  <c:v>178.99286666711171</c:v>
                </c:pt>
                <c:pt idx="10496">
                  <c:v>179.01059999465943</c:v>
                </c:pt>
                <c:pt idx="10497">
                  <c:v>179.02744999726613</c:v>
                </c:pt>
                <c:pt idx="10498">
                  <c:v>179.0449166615804</c:v>
                </c:pt>
                <c:pt idx="10499">
                  <c:v>179.0617666641871</c:v>
                </c:pt>
                <c:pt idx="10500">
                  <c:v>179.07933332920075</c:v>
                </c:pt>
                <c:pt idx="10501">
                  <c:v>179.09618333180745</c:v>
                </c:pt>
                <c:pt idx="10502">
                  <c:v>179.11343332926432</c:v>
                </c:pt>
                <c:pt idx="10503">
                  <c:v>179.13028333187103</c:v>
                </c:pt>
                <c:pt idx="10504">
                  <c:v>179.1480499982834</c:v>
                </c:pt>
                <c:pt idx="10505">
                  <c:v>179.16491666634877</c:v>
                </c:pt>
                <c:pt idx="10506">
                  <c:v>179.18601666291553</c:v>
                </c:pt>
                <c:pt idx="10507">
                  <c:v>179.20616666475931</c:v>
                </c:pt>
                <c:pt idx="10508">
                  <c:v>179.22303333282471</c:v>
                </c:pt>
                <c:pt idx="10509">
                  <c:v>179.23988332748414</c:v>
                </c:pt>
                <c:pt idx="10510">
                  <c:v>179.25679999987284</c:v>
                </c:pt>
                <c:pt idx="10511">
                  <c:v>179.27364999453226</c:v>
                </c:pt>
                <c:pt idx="10512">
                  <c:v>179.29071666399639</c:v>
                </c:pt>
                <c:pt idx="10513">
                  <c:v>179.30779999891917</c:v>
                </c:pt>
                <c:pt idx="10514">
                  <c:v>179.32464999357859</c:v>
                </c:pt>
                <c:pt idx="10515">
                  <c:v>179.34149999618529</c:v>
                </c:pt>
                <c:pt idx="10516">
                  <c:v>179.35834999879202</c:v>
                </c:pt>
                <c:pt idx="10517">
                  <c:v>179.37606666088104</c:v>
                </c:pt>
                <c:pt idx="10518">
                  <c:v>179.39294999440511</c:v>
                </c:pt>
                <c:pt idx="10519">
                  <c:v>179.41018333435059</c:v>
                </c:pt>
                <c:pt idx="10520">
                  <c:v>179.42703332901002</c:v>
                </c:pt>
                <c:pt idx="10521">
                  <c:v>179.44484999974568</c:v>
                </c:pt>
                <c:pt idx="10522">
                  <c:v>179.46169999440511</c:v>
                </c:pt>
                <c:pt idx="10523">
                  <c:v>179.47853333155314</c:v>
                </c:pt>
                <c:pt idx="10524">
                  <c:v>179.49538333415984</c:v>
                </c:pt>
                <c:pt idx="10525">
                  <c:v>179.51234999497731</c:v>
                </c:pt>
                <c:pt idx="10526">
                  <c:v>179.52919999758402</c:v>
                </c:pt>
                <c:pt idx="10527">
                  <c:v>179.54605000019075</c:v>
                </c:pt>
                <c:pt idx="10528">
                  <c:v>179.56374999682109</c:v>
                </c:pt>
                <c:pt idx="10529">
                  <c:v>179.58059999942779</c:v>
                </c:pt>
                <c:pt idx="10530">
                  <c:v>179.5985499938329</c:v>
                </c:pt>
                <c:pt idx="10531">
                  <c:v>179.61539999643961</c:v>
                </c:pt>
                <c:pt idx="10532">
                  <c:v>179.63323333263398</c:v>
                </c:pt>
                <c:pt idx="10533">
                  <c:v>179.6500833272934</c:v>
                </c:pt>
                <c:pt idx="10534">
                  <c:v>179.66710000038148</c:v>
                </c:pt>
                <c:pt idx="10535">
                  <c:v>179.6839499950409</c:v>
                </c:pt>
                <c:pt idx="10536">
                  <c:v>179.70079999764761</c:v>
                </c:pt>
                <c:pt idx="10537">
                  <c:v>179.71781666278838</c:v>
                </c:pt>
                <c:pt idx="10538">
                  <c:v>179.73466666539511</c:v>
                </c:pt>
                <c:pt idx="10539">
                  <c:v>179.75153333346049</c:v>
                </c:pt>
                <c:pt idx="10540">
                  <c:v>179.76918333371481</c:v>
                </c:pt>
                <c:pt idx="10541">
                  <c:v>179.78603332837423</c:v>
                </c:pt>
                <c:pt idx="10542">
                  <c:v>179.80371666749318</c:v>
                </c:pt>
                <c:pt idx="10543">
                  <c:v>179.8205666621526</c:v>
                </c:pt>
                <c:pt idx="10544">
                  <c:v>179.83821666240692</c:v>
                </c:pt>
                <c:pt idx="10545">
                  <c:v>179.85506666501362</c:v>
                </c:pt>
                <c:pt idx="10546">
                  <c:v>179.87191666762035</c:v>
                </c:pt>
                <c:pt idx="10547">
                  <c:v>179.88876666227978</c:v>
                </c:pt>
                <c:pt idx="10548">
                  <c:v>179.90626666545867</c:v>
                </c:pt>
                <c:pt idx="10549">
                  <c:v>179.92311666806538</c:v>
                </c:pt>
                <c:pt idx="10550">
                  <c:v>179.94051666259764</c:v>
                </c:pt>
                <c:pt idx="10551">
                  <c:v>179.95736666520438</c:v>
                </c:pt>
                <c:pt idx="10552">
                  <c:v>179.9747166633606</c:v>
                </c:pt>
                <c:pt idx="10553">
                  <c:v>179.99210000038147</c:v>
                </c:pt>
                <c:pt idx="10554">
                  <c:v>180.00894999504089</c:v>
                </c:pt>
                <c:pt idx="10555">
                  <c:v>180.0257999976476</c:v>
                </c:pt>
                <c:pt idx="10556">
                  <c:v>180.04358332951864</c:v>
                </c:pt>
                <c:pt idx="10557">
                  <c:v>180.06041666666667</c:v>
                </c:pt>
                <c:pt idx="10558">
                  <c:v>180.07734999656677</c:v>
                </c:pt>
                <c:pt idx="10559">
                  <c:v>180.09419999917347</c:v>
                </c:pt>
                <c:pt idx="10560">
                  <c:v>180.11104999383289</c:v>
                </c:pt>
                <c:pt idx="10561">
                  <c:v>180.12811666329702</c:v>
                </c:pt>
                <c:pt idx="10562">
                  <c:v>180.1449833313624</c:v>
                </c:pt>
                <c:pt idx="10563">
                  <c:v>180.16183333396913</c:v>
                </c:pt>
                <c:pt idx="10564">
                  <c:v>180.17868332862855</c:v>
                </c:pt>
                <c:pt idx="10565">
                  <c:v>180.19626666704815</c:v>
                </c:pt>
                <c:pt idx="10566">
                  <c:v>180.21323332786559</c:v>
                </c:pt>
                <c:pt idx="10567">
                  <c:v>180.23089999357859</c:v>
                </c:pt>
                <c:pt idx="10568">
                  <c:v>180.24774999618529</c:v>
                </c:pt>
                <c:pt idx="10569">
                  <c:v>180.26548333168029</c:v>
                </c:pt>
                <c:pt idx="10570">
                  <c:v>180.28233333428702</c:v>
                </c:pt>
                <c:pt idx="10571">
                  <c:v>180.29918332894644</c:v>
                </c:pt>
                <c:pt idx="10572">
                  <c:v>180.31603333155314</c:v>
                </c:pt>
                <c:pt idx="10573">
                  <c:v>180.33288333415985</c:v>
                </c:pt>
                <c:pt idx="10574">
                  <c:v>180.34986666043599</c:v>
                </c:pt>
                <c:pt idx="10575">
                  <c:v>180.36668333212535</c:v>
                </c:pt>
                <c:pt idx="10576">
                  <c:v>180.38353333473205</c:v>
                </c:pt>
                <c:pt idx="10577">
                  <c:v>180.40131666660309</c:v>
                </c:pt>
                <c:pt idx="10578">
                  <c:v>180.47651666800181</c:v>
                </c:pt>
                <c:pt idx="10579">
                  <c:v>180.51040000120798</c:v>
                </c:pt>
                <c:pt idx="10580">
                  <c:v>180.52726666132608</c:v>
                </c:pt>
                <c:pt idx="10581">
                  <c:v>180.56564999421437</c:v>
                </c:pt>
                <c:pt idx="10582">
                  <c:v>180.5824999968211</c:v>
                </c:pt>
                <c:pt idx="10583">
                  <c:v>180.59936666488647</c:v>
                </c:pt>
                <c:pt idx="10584">
                  <c:v>180.61621666749318</c:v>
                </c:pt>
                <c:pt idx="10585">
                  <c:v>180.63308332761127</c:v>
                </c:pt>
                <c:pt idx="10586">
                  <c:v>180.64991666475933</c:v>
                </c:pt>
                <c:pt idx="10587">
                  <c:v>180.66676666736603</c:v>
                </c:pt>
                <c:pt idx="10588">
                  <c:v>180.68361666202546</c:v>
                </c:pt>
                <c:pt idx="10589">
                  <c:v>180.70121666590373</c:v>
                </c:pt>
                <c:pt idx="10590">
                  <c:v>180.85185000101725</c:v>
                </c:pt>
                <c:pt idx="10591">
                  <c:v>180.86871666113535</c:v>
                </c:pt>
                <c:pt idx="10592">
                  <c:v>180.88559999465943</c:v>
                </c:pt>
                <c:pt idx="10593">
                  <c:v>180.90244999726613</c:v>
                </c:pt>
                <c:pt idx="10594">
                  <c:v>180.91931666533154</c:v>
                </c:pt>
                <c:pt idx="10595">
                  <c:v>180.93616666793824</c:v>
                </c:pt>
                <c:pt idx="10596">
                  <c:v>181.03541666666666</c:v>
                </c:pt>
                <c:pt idx="10597">
                  <c:v>181.05226666132609</c:v>
                </c:pt>
                <c:pt idx="10598">
                  <c:v>181.15661666393279</c:v>
                </c:pt>
                <c:pt idx="10599">
                  <c:v>181.27506666183473</c:v>
                </c:pt>
                <c:pt idx="10600">
                  <c:v>181.2919333299001</c:v>
                </c:pt>
                <c:pt idx="10601">
                  <c:v>181.30881666342418</c:v>
                </c:pt>
                <c:pt idx="10602">
                  <c:v>181.32566666603088</c:v>
                </c:pt>
                <c:pt idx="10603">
                  <c:v>181.34251666069031</c:v>
                </c:pt>
                <c:pt idx="10604">
                  <c:v>181.35963333447773</c:v>
                </c:pt>
                <c:pt idx="10605">
                  <c:v>181.37648332913716</c:v>
                </c:pt>
                <c:pt idx="10606">
                  <c:v>181.39406666755676</c:v>
                </c:pt>
                <c:pt idx="10607">
                  <c:v>181.41091666221618</c:v>
                </c:pt>
                <c:pt idx="10608">
                  <c:v>181.42778333028158</c:v>
                </c:pt>
                <c:pt idx="10609">
                  <c:v>181.44473333358764</c:v>
                </c:pt>
                <c:pt idx="10610">
                  <c:v>181.46163333257039</c:v>
                </c:pt>
                <c:pt idx="10611">
                  <c:v>181.47850000063579</c:v>
                </c:pt>
                <c:pt idx="10612">
                  <c:v>181.49548332691194</c:v>
                </c:pt>
                <c:pt idx="10613">
                  <c:v>181.51238333384197</c:v>
                </c:pt>
                <c:pt idx="10614">
                  <c:v>181.52923332850139</c:v>
                </c:pt>
                <c:pt idx="10615">
                  <c:v>181.54608333110809</c:v>
                </c:pt>
                <c:pt idx="10616">
                  <c:v>181.56388332843781</c:v>
                </c:pt>
                <c:pt idx="10617">
                  <c:v>181.58076666196186</c:v>
                </c:pt>
                <c:pt idx="10618">
                  <c:v>181.59761666456859</c:v>
                </c:pt>
                <c:pt idx="10619">
                  <c:v>181.61446666717529</c:v>
                </c:pt>
                <c:pt idx="10620">
                  <c:v>181.63131666183472</c:v>
                </c:pt>
                <c:pt idx="10621">
                  <c:v>181.64916666348776</c:v>
                </c:pt>
                <c:pt idx="10622">
                  <c:v>181.66601666609446</c:v>
                </c:pt>
                <c:pt idx="10623">
                  <c:v>181.68288333415984</c:v>
                </c:pt>
                <c:pt idx="10624">
                  <c:v>181.69973332881926</c:v>
                </c:pt>
                <c:pt idx="10625">
                  <c:v>181.71658333142599</c:v>
                </c:pt>
                <c:pt idx="10626">
                  <c:v>181.73433333237966</c:v>
                </c:pt>
                <c:pt idx="10627">
                  <c:v>181.75118332703909</c:v>
                </c:pt>
                <c:pt idx="10628">
                  <c:v>181.76883332729341</c:v>
                </c:pt>
                <c:pt idx="10629">
                  <c:v>181.78568332990011</c:v>
                </c:pt>
                <c:pt idx="10630">
                  <c:v>181.80333333015443</c:v>
                </c:pt>
                <c:pt idx="10631">
                  <c:v>181.82016666730246</c:v>
                </c:pt>
                <c:pt idx="10632">
                  <c:v>181.83703332742056</c:v>
                </c:pt>
                <c:pt idx="10633">
                  <c:v>181.85399999618531</c:v>
                </c:pt>
                <c:pt idx="10634">
                  <c:v>181.87088332970936</c:v>
                </c:pt>
                <c:pt idx="10635">
                  <c:v>181.88773333231609</c:v>
                </c:pt>
                <c:pt idx="10636">
                  <c:v>181.90528333187103</c:v>
                </c:pt>
                <c:pt idx="10637">
                  <c:v>181.92214999993641</c:v>
                </c:pt>
                <c:pt idx="10638">
                  <c:v>181.93901666800181</c:v>
                </c:pt>
                <c:pt idx="10639">
                  <c:v>181.95586666266124</c:v>
                </c:pt>
                <c:pt idx="10640">
                  <c:v>181.97273333072661</c:v>
                </c:pt>
                <c:pt idx="10641">
                  <c:v>181.98984999656676</c:v>
                </c:pt>
                <c:pt idx="10642">
                  <c:v>182.00671666463217</c:v>
                </c:pt>
                <c:pt idx="10643">
                  <c:v>182.02448333104451</c:v>
                </c:pt>
                <c:pt idx="10644">
                  <c:v>182.04134999910991</c:v>
                </c:pt>
                <c:pt idx="10645">
                  <c:v>182.0589999993642</c:v>
                </c:pt>
                <c:pt idx="10646">
                  <c:v>182.07584999402363</c:v>
                </c:pt>
                <c:pt idx="10647">
                  <c:v>182.0935333331426</c:v>
                </c:pt>
                <c:pt idx="10648">
                  <c:v>182.11038332780203</c:v>
                </c:pt>
                <c:pt idx="10649">
                  <c:v>182.12749999364218</c:v>
                </c:pt>
                <c:pt idx="10650">
                  <c:v>182.14434999624888</c:v>
                </c:pt>
                <c:pt idx="10651">
                  <c:v>182.16119999885558</c:v>
                </c:pt>
                <c:pt idx="10652">
                  <c:v>182.1792999982834</c:v>
                </c:pt>
                <c:pt idx="10653">
                  <c:v>182.19689999421436</c:v>
                </c:pt>
                <c:pt idx="10654">
                  <c:v>182.21401666800182</c:v>
                </c:pt>
                <c:pt idx="10655">
                  <c:v>182.23086666266124</c:v>
                </c:pt>
                <c:pt idx="10656">
                  <c:v>182.24771666526794</c:v>
                </c:pt>
                <c:pt idx="10657">
                  <c:v>182.26548333168029</c:v>
                </c:pt>
                <c:pt idx="10658">
                  <c:v>182.28234999974569</c:v>
                </c:pt>
                <c:pt idx="10659">
                  <c:v>182.29936666488646</c:v>
                </c:pt>
                <c:pt idx="10660">
                  <c:v>182.31626666386921</c:v>
                </c:pt>
                <c:pt idx="10661">
                  <c:v>182.33311666647595</c:v>
                </c:pt>
                <c:pt idx="10662">
                  <c:v>182.35</c:v>
                </c:pt>
                <c:pt idx="10663">
                  <c:v>182.36689999898275</c:v>
                </c:pt>
                <c:pt idx="10664">
                  <c:v>182.38378333250682</c:v>
                </c:pt>
                <c:pt idx="10665">
                  <c:v>182.40151666800182</c:v>
                </c:pt>
                <c:pt idx="10666">
                  <c:v>182.4201333284378</c:v>
                </c:pt>
                <c:pt idx="10667">
                  <c:v>182.45338333447773</c:v>
                </c:pt>
                <c:pt idx="10668">
                  <c:v>182.48098332881926</c:v>
                </c:pt>
                <c:pt idx="10669">
                  <c:v>182.58336666425069</c:v>
                </c:pt>
                <c:pt idx="10670">
                  <c:v>182.60024999777477</c:v>
                </c:pt>
                <c:pt idx="10671">
                  <c:v>182.61713333129882</c:v>
                </c:pt>
                <c:pt idx="10672">
                  <c:v>182.63398333390555</c:v>
                </c:pt>
                <c:pt idx="10673">
                  <c:v>182.65083332856497</c:v>
                </c:pt>
                <c:pt idx="10674">
                  <c:v>182.66768333117167</c:v>
                </c:pt>
                <c:pt idx="10675">
                  <c:v>182.68613332907358</c:v>
                </c:pt>
                <c:pt idx="10676">
                  <c:v>182.70299999713899</c:v>
                </c:pt>
                <c:pt idx="10677">
                  <c:v>182.72693332831065</c:v>
                </c:pt>
                <c:pt idx="10678">
                  <c:v>182.7438333272934</c:v>
                </c:pt>
                <c:pt idx="10679">
                  <c:v>182.76166666348774</c:v>
                </c:pt>
                <c:pt idx="10680">
                  <c:v>182.77851666609448</c:v>
                </c:pt>
                <c:pt idx="10681">
                  <c:v>182.79539999961852</c:v>
                </c:pt>
                <c:pt idx="10682">
                  <c:v>182.8122833331426</c:v>
                </c:pt>
                <c:pt idx="10683">
                  <c:v>182.82934999465942</c:v>
                </c:pt>
                <c:pt idx="10684">
                  <c:v>182.84718333085377</c:v>
                </c:pt>
                <c:pt idx="10685">
                  <c:v>182.86404999891917</c:v>
                </c:pt>
                <c:pt idx="10686">
                  <c:v>182.88089999357859</c:v>
                </c:pt>
                <c:pt idx="10687">
                  <c:v>182.89784999688467</c:v>
                </c:pt>
                <c:pt idx="10688">
                  <c:v>182.91469999949138</c:v>
                </c:pt>
                <c:pt idx="10689">
                  <c:v>182.93156666755675</c:v>
                </c:pt>
                <c:pt idx="10690">
                  <c:v>182.94856666723888</c:v>
                </c:pt>
                <c:pt idx="10691">
                  <c:v>182.96543332735698</c:v>
                </c:pt>
                <c:pt idx="10692">
                  <c:v>182.982266664505</c:v>
                </c:pt>
                <c:pt idx="10693">
                  <c:v>182.99936666488648</c:v>
                </c:pt>
                <c:pt idx="10694">
                  <c:v>183.01623333295186</c:v>
                </c:pt>
                <c:pt idx="10695">
                  <c:v>183.04408333301544</c:v>
                </c:pt>
                <c:pt idx="10696">
                  <c:v>183.06095000108084</c:v>
                </c:pt>
                <c:pt idx="10697">
                  <c:v>183.08163332939148</c:v>
                </c:pt>
                <c:pt idx="10698">
                  <c:v>183.09848333199818</c:v>
                </c:pt>
                <c:pt idx="10699">
                  <c:v>183.11558333237966</c:v>
                </c:pt>
                <c:pt idx="10700">
                  <c:v>183.13243332703908</c:v>
                </c:pt>
                <c:pt idx="10701">
                  <c:v>183.16068332990011</c:v>
                </c:pt>
                <c:pt idx="10702">
                  <c:v>183.17933332920074</c:v>
                </c:pt>
                <c:pt idx="10703">
                  <c:v>183.19619999726612</c:v>
                </c:pt>
                <c:pt idx="10704">
                  <c:v>183.21304999987285</c:v>
                </c:pt>
                <c:pt idx="10705">
                  <c:v>183.22989999453227</c:v>
                </c:pt>
                <c:pt idx="10706">
                  <c:v>183.24674999713898</c:v>
                </c:pt>
                <c:pt idx="10707">
                  <c:v>183.26359999974568</c:v>
                </c:pt>
                <c:pt idx="10708">
                  <c:v>183.28056666056315</c:v>
                </c:pt>
                <c:pt idx="10709">
                  <c:v>183.29741666316986</c:v>
                </c:pt>
                <c:pt idx="10710">
                  <c:v>183.31484999656678</c:v>
                </c:pt>
                <c:pt idx="10711">
                  <c:v>183.33171666463215</c:v>
                </c:pt>
                <c:pt idx="10712">
                  <c:v>183.34884999593098</c:v>
                </c:pt>
                <c:pt idx="10713">
                  <c:v>183.36571666399638</c:v>
                </c:pt>
                <c:pt idx="10714">
                  <c:v>183.38281666437786</c:v>
                </c:pt>
                <c:pt idx="10715">
                  <c:v>183.39968333244323</c:v>
                </c:pt>
                <c:pt idx="10716">
                  <c:v>183.41653332710266</c:v>
                </c:pt>
                <c:pt idx="10717">
                  <c:v>183.43338332970936</c:v>
                </c:pt>
                <c:pt idx="10718">
                  <c:v>183.45031666755676</c:v>
                </c:pt>
                <c:pt idx="10719">
                  <c:v>183.46718332767486</c:v>
                </c:pt>
                <c:pt idx="10720">
                  <c:v>183.48433333237966</c:v>
                </c:pt>
                <c:pt idx="10721">
                  <c:v>183.50118332703909</c:v>
                </c:pt>
                <c:pt idx="10722">
                  <c:v>183.51804999510446</c:v>
                </c:pt>
                <c:pt idx="10723">
                  <c:v>183.53489999771119</c:v>
                </c:pt>
                <c:pt idx="10724">
                  <c:v>183.55176666577657</c:v>
                </c:pt>
                <c:pt idx="10725">
                  <c:v>183.56859999497732</c:v>
                </c:pt>
                <c:pt idx="10726">
                  <c:v>183.58546666304269</c:v>
                </c:pt>
                <c:pt idx="10727">
                  <c:v>183.60258332888284</c:v>
                </c:pt>
                <c:pt idx="10728">
                  <c:v>183.61943333148957</c:v>
                </c:pt>
                <c:pt idx="10729">
                  <c:v>183.63629999955495</c:v>
                </c:pt>
                <c:pt idx="10730">
                  <c:v>183.65316666762035</c:v>
                </c:pt>
                <c:pt idx="10731">
                  <c:v>183.67001666227978</c:v>
                </c:pt>
                <c:pt idx="10732">
                  <c:v>183.68709999720255</c:v>
                </c:pt>
                <c:pt idx="10733">
                  <c:v>183.70394999980925</c:v>
                </c:pt>
                <c:pt idx="10734">
                  <c:v>183.72103333473206</c:v>
                </c:pt>
                <c:pt idx="10735">
                  <c:v>183.73789999485015</c:v>
                </c:pt>
                <c:pt idx="10736">
                  <c:v>183.75474999745686</c:v>
                </c:pt>
                <c:pt idx="10737">
                  <c:v>183.77183333237966</c:v>
                </c:pt>
                <c:pt idx="10738">
                  <c:v>183.78870000044506</c:v>
                </c:pt>
                <c:pt idx="10739">
                  <c:v>183.80556666056316</c:v>
                </c:pt>
                <c:pt idx="10740">
                  <c:v>183.82243332862853</c:v>
                </c:pt>
                <c:pt idx="10741">
                  <c:v>183.83928333123524</c:v>
                </c:pt>
                <c:pt idx="10742">
                  <c:v>183.85631666183471</c:v>
                </c:pt>
                <c:pt idx="10743">
                  <c:v>183.87318332990012</c:v>
                </c:pt>
                <c:pt idx="10744">
                  <c:v>183.89003333250682</c:v>
                </c:pt>
                <c:pt idx="10745">
                  <c:v>183.90690000057219</c:v>
                </c:pt>
                <c:pt idx="10746">
                  <c:v>183.92374999523162</c:v>
                </c:pt>
                <c:pt idx="10747">
                  <c:v>183.94084999561309</c:v>
                </c:pt>
                <c:pt idx="10748">
                  <c:v>183.95769999821979</c:v>
                </c:pt>
                <c:pt idx="10749">
                  <c:v>183.97483332951865</c:v>
                </c:pt>
                <c:pt idx="10750">
                  <c:v>183.99168333212535</c:v>
                </c:pt>
                <c:pt idx="10751">
                  <c:v>184.02036666075389</c:v>
                </c:pt>
                <c:pt idx="10752">
                  <c:v>184.0372166633606</c:v>
                </c:pt>
                <c:pt idx="10753">
                  <c:v>184.05411666234335</c:v>
                </c:pt>
                <c:pt idx="10754">
                  <c:v>184.07096666495005</c:v>
                </c:pt>
                <c:pt idx="10755">
                  <c:v>184.08781666755675</c:v>
                </c:pt>
                <c:pt idx="10756">
                  <c:v>184.10619999567669</c:v>
                </c:pt>
                <c:pt idx="10757">
                  <c:v>184.12306666374207</c:v>
                </c:pt>
                <c:pt idx="10758">
                  <c:v>184.13990000089009</c:v>
                </c:pt>
                <c:pt idx="10759">
                  <c:v>184.15674999554952</c:v>
                </c:pt>
                <c:pt idx="10760">
                  <c:v>184.17361666361492</c:v>
                </c:pt>
                <c:pt idx="10761">
                  <c:v>184.19056666692097</c:v>
                </c:pt>
                <c:pt idx="10762">
                  <c:v>184.2074166615804</c:v>
                </c:pt>
                <c:pt idx="10763">
                  <c:v>184.2242833296458</c:v>
                </c:pt>
                <c:pt idx="10764">
                  <c:v>184.2413499991099</c:v>
                </c:pt>
                <c:pt idx="10765">
                  <c:v>184.25859999656677</c:v>
                </c:pt>
                <c:pt idx="10766">
                  <c:v>184.27556666533152</c:v>
                </c:pt>
                <c:pt idx="10767">
                  <c:v>184.29241666793823</c:v>
                </c:pt>
                <c:pt idx="10768">
                  <c:v>184.31886666615804</c:v>
                </c:pt>
                <c:pt idx="10769">
                  <c:v>184.33574999968212</c:v>
                </c:pt>
                <c:pt idx="10770">
                  <c:v>184.3526166677475</c:v>
                </c:pt>
                <c:pt idx="10771">
                  <c:v>184.36946666240692</c:v>
                </c:pt>
                <c:pt idx="10772">
                  <c:v>184.38631666501362</c:v>
                </c:pt>
                <c:pt idx="10773">
                  <c:v>184.40338333447775</c:v>
                </c:pt>
                <c:pt idx="10774">
                  <c:v>184.42023332913718</c:v>
                </c:pt>
                <c:pt idx="10775">
                  <c:v>184.4372833331426</c:v>
                </c:pt>
                <c:pt idx="10776">
                  <c:v>184.45415000120798</c:v>
                </c:pt>
                <c:pt idx="10777">
                  <c:v>184.4709999958674</c:v>
                </c:pt>
                <c:pt idx="10778">
                  <c:v>184.48806666533153</c:v>
                </c:pt>
                <c:pt idx="10779">
                  <c:v>184.50491666793823</c:v>
                </c:pt>
                <c:pt idx="10780">
                  <c:v>184.52176666259766</c:v>
                </c:pt>
                <c:pt idx="10781">
                  <c:v>184.53881666660308</c:v>
                </c:pt>
                <c:pt idx="10782">
                  <c:v>184.55568333466849</c:v>
                </c:pt>
                <c:pt idx="10783">
                  <c:v>184.57253332932791</c:v>
                </c:pt>
                <c:pt idx="10784">
                  <c:v>184.58938333193461</c:v>
                </c:pt>
                <c:pt idx="10785">
                  <c:v>184.60623333454132</c:v>
                </c:pt>
                <c:pt idx="10786">
                  <c:v>184.62338333129884</c:v>
                </c:pt>
                <c:pt idx="10787">
                  <c:v>184.64024999936422</c:v>
                </c:pt>
                <c:pt idx="10788">
                  <c:v>184.65734999974569</c:v>
                </c:pt>
                <c:pt idx="10789">
                  <c:v>184.67421666781107</c:v>
                </c:pt>
                <c:pt idx="10790">
                  <c:v>184.69108332792919</c:v>
                </c:pt>
                <c:pt idx="10791">
                  <c:v>184.70794999599457</c:v>
                </c:pt>
                <c:pt idx="10792">
                  <c:v>184.72481666405994</c:v>
                </c:pt>
                <c:pt idx="10793">
                  <c:v>184.74166666666667</c:v>
                </c:pt>
                <c:pt idx="10794">
                  <c:v>184.75856666564943</c:v>
                </c:pt>
                <c:pt idx="10795">
                  <c:v>184.77563332716625</c:v>
                </c:pt>
                <c:pt idx="10796">
                  <c:v>184.79256666501362</c:v>
                </c:pt>
                <c:pt idx="10797">
                  <c:v>184.80941666762035</c:v>
                </c:pt>
                <c:pt idx="10798">
                  <c:v>184.82628332773845</c:v>
                </c:pt>
                <c:pt idx="10799">
                  <c:v>184.84313333034515</c:v>
                </c:pt>
                <c:pt idx="10800">
                  <c:v>184.86004999478658</c:v>
                </c:pt>
                <c:pt idx="10801">
                  <c:v>184.87689999739328</c:v>
                </c:pt>
                <c:pt idx="10802">
                  <c:v>184.89376666545868</c:v>
                </c:pt>
                <c:pt idx="10803">
                  <c:v>184.91064999898273</c:v>
                </c:pt>
                <c:pt idx="10804">
                  <c:v>184.92751666704814</c:v>
                </c:pt>
                <c:pt idx="10805">
                  <c:v>184.94436666170756</c:v>
                </c:pt>
                <c:pt idx="10806">
                  <c:v>184.96121666431426</c:v>
                </c:pt>
                <c:pt idx="10807">
                  <c:v>184.97808333237967</c:v>
                </c:pt>
                <c:pt idx="10808">
                  <c:v>184.99509999752044</c:v>
                </c:pt>
                <c:pt idx="10809">
                  <c:v>185.01196666558585</c:v>
                </c:pt>
                <c:pt idx="10810">
                  <c:v>185.02879999478657</c:v>
                </c:pt>
                <c:pt idx="10811">
                  <c:v>185.0456499973933</c:v>
                </c:pt>
                <c:pt idx="10812">
                  <c:v>185.0625833272934</c:v>
                </c:pt>
                <c:pt idx="10813">
                  <c:v>185.0794333299001</c:v>
                </c:pt>
                <c:pt idx="10814">
                  <c:v>185.09713333447775</c:v>
                </c:pt>
                <c:pt idx="10815">
                  <c:v>185.11398332913717</c:v>
                </c:pt>
                <c:pt idx="10816">
                  <c:v>185.13146666685739</c:v>
                </c:pt>
                <c:pt idx="10817">
                  <c:v>185.14831666151682</c:v>
                </c:pt>
                <c:pt idx="10818">
                  <c:v>185.16581666469574</c:v>
                </c:pt>
                <c:pt idx="10819">
                  <c:v>185.18266666730244</c:v>
                </c:pt>
                <c:pt idx="10820">
                  <c:v>185.20010000069936</c:v>
                </c:pt>
                <c:pt idx="10821">
                  <c:v>185.21694999535879</c:v>
                </c:pt>
                <c:pt idx="10822">
                  <c:v>185.23456666469573</c:v>
                </c:pt>
                <c:pt idx="10823">
                  <c:v>185.25141666730244</c:v>
                </c:pt>
                <c:pt idx="10824">
                  <c:v>185.26826666196186</c:v>
                </c:pt>
                <c:pt idx="10825">
                  <c:v>185.28511666456859</c:v>
                </c:pt>
                <c:pt idx="10826">
                  <c:v>185.30283333460491</c:v>
                </c:pt>
                <c:pt idx="10827">
                  <c:v>185.31968332926434</c:v>
                </c:pt>
                <c:pt idx="10828">
                  <c:v>185.3371333281199</c:v>
                </c:pt>
                <c:pt idx="10829">
                  <c:v>185.35398333072663</c:v>
                </c:pt>
                <c:pt idx="10830">
                  <c:v>185.37171666622163</c:v>
                </c:pt>
                <c:pt idx="10831">
                  <c:v>185.38871666590373</c:v>
                </c:pt>
                <c:pt idx="10832">
                  <c:v>185.40629999637605</c:v>
                </c:pt>
                <c:pt idx="10833">
                  <c:v>185.42316666444142</c:v>
                </c:pt>
                <c:pt idx="10834">
                  <c:v>185.44081666469575</c:v>
                </c:pt>
                <c:pt idx="10835">
                  <c:v>185.45766666730245</c:v>
                </c:pt>
                <c:pt idx="10836">
                  <c:v>185.47523333231609</c:v>
                </c:pt>
                <c:pt idx="10837">
                  <c:v>185.49284999370576</c:v>
                </c:pt>
                <c:pt idx="10838">
                  <c:v>185.51086666584015</c:v>
                </c:pt>
                <c:pt idx="10839">
                  <c:v>185.52771666049958</c:v>
                </c:pt>
                <c:pt idx="10840">
                  <c:v>185.54458332856495</c:v>
                </c:pt>
                <c:pt idx="10841">
                  <c:v>185.56143333117168</c:v>
                </c:pt>
                <c:pt idx="10842">
                  <c:v>185.57828333377839</c:v>
                </c:pt>
                <c:pt idx="10843">
                  <c:v>185.59516666730244</c:v>
                </c:pt>
                <c:pt idx="10844">
                  <c:v>185.61199999650319</c:v>
                </c:pt>
                <c:pt idx="10845">
                  <c:v>185.62884999910992</c:v>
                </c:pt>
                <c:pt idx="10846">
                  <c:v>185.64571666717529</c:v>
                </c:pt>
                <c:pt idx="10847">
                  <c:v>185.66256666183472</c:v>
                </c:pt>
                <c:pt idx="10848">
                  <c:v>185.68029999732971</c:v>
                </c:pt>
                <c:pt idx="10849">
                  <c:v>185.69714999993641</c:v>
                </c:pt>
                <c:pt idx="10850">
                  <c:v>185.71471666495006</c:v>
                </c:pt>
                <c:pt idx="10851">
                  <c:v>185.73156666755676</c:v>
                </c:pt>
                <c:pt idx="10852">
                  <c:v>185.7493333339691</c:v>
                </c:pt>
                <c:pt idx="10853">
                  <c:v>185.76619999408723</c:v>
                </c:pt>
                <c:pt idx="10854">
                  <c:v>185.78304999669393</c:v>
                </c:pt>
                <c:pt idx="10855">
                  <c:v>185.79989999930064</c:v>
                </c:pt>
                <c:pt idx="10856">
                  <c:v>185.81733333269756</c:v>
                </c:pt>
                <c:pt idx="10857">
                  <c:v>185.83420000076293</c:v>
                </c:pt>
                <c:pt idx="10858">
                  <c:v>185.85186666647593</c:v>
                </c:pt>
                <c:pt idx="10859">
                  <c:v>185.86871666113535</c:v>
                </c:pt>
                <c:pt idx="10860">
                  <c:v>185.88559999465943</c:v>
                </c:pt>
                <c:pt idx="10861">
                  <c:v>185.90243333180746</c:v>
                </c:pt>
                <c:pt idx="10862">
                  <c:v>185.91928333441416</c:v>
                </c:pt>
                <c:pt idx="10863">
                  <c:v>185.93613332907358</c:v>
                </c:pt>
                <c:pt idx="10864">
                  <c:v>185.95368332862853</c:v>
                </c:pt>
                <c:pt idx="10865">
                  <c:v>185.97053333123526</c:v>
                </c:pt>
                <c:pt idx="10866">
                  <c:v>185.98758332729341</c:v>
                </c:pt>
                <c:pt idx="10867">
                  <c:v>186.00443332990011</c:v>
                </c:pt>
                <c:pt idx="10868">
                  <c:v>186.02129999796549</c:v>
                </c:pt>
                <c:pt idx="10869">
                  <c:v>186.03815000057222</c:v>
                </c:pt>
                <c:pt idx="10870">
                  <c:v>186.05501666069031</c:v>
                </c:pt>
                <c:pt idx="10871">
                  <c:v>186.07274999618531</c:v>
                </c:pt>
                <c:pt idx="10872">
                  <c:v>186.08961666425068</c:v>
                </c:pt>
                <c:pt idx="10873">
                  <c:v>186.10663332939149</c:v>
                </c:pt>
                <c:pt idx="10874">
                  <c:v>186.12349999745686</c:v>
                </c:pt>
                <c:pt idx="10875">
                  <c:v>186.14035000006359</c:v>
                </c:pt>
                <c:pt idx="10876">
                  <c:v>186.15719999472302</c:v>
                </c:pt>
                <c:pt idx="10877">
                  <c:v>186.17406666278839</c:v>
                </c:pt>
                <c:pt idx="10878">
                  <c:v>186.19183332920073</c:v>
                </c:pt>
                <c:pt idx="10879">
                  <c:v>186.20876666704814</c:v>
                </c:pt>
                <c:pt idx="10880">
                  <c:v>186.22565000057222</c:v>
                </c:pt>
                <c:pt idx="10881">
                  <c:v>186.24249999523164</c:v>
                </c:pt>
                <c:pt idx="10882">
                  <c:v>186.25934999783834</c:v>
                </c:pt>
                <c:pt idx="10883">
                  <c:v>186.27664999961854</c:v>
                </c:pt>
                <c:pt idx="10884">
                  <c:v>186.29351666768392</c:v>
                </c:pt>
                <c:pt idx="10885">
                  <c:v>186.31036666234334</c:v>
                </c:pt>
                <c:pt idx="10886">
                  <c:v>186.32723333040875</c:v>
                </c:pt>
                <c:pt idx="10887">
                  <c:v>186.34495000044504</c:v>
                </c:pt>
                <c:pt idx="10888">
                  <c:v>186.36179999510446</c:v>
                </c:pt>
                <c:pt idx="10889">
                  <c:v>186.37948333422344</c:v>
                </c:pt>
                <c:pt idx="10890">
                  <c:v>186.39634999434153</c:v>
                </c:pt>
                <c:pt idx="10891">
                  <c:v>186.41336666742961</c:v>
                </c:pt>
                <c:pt idx="10892">
                  <c:v>186.43023332754771</c:v>
                </c:pt>
                <c:pt idx="10893">
                  <c:v>186.44709999561309</c:v>
                </c:pt>
                <c:pt idx="10894">
                  <c:v>186.46561666329703</c:v>
                </c:pt>
                <c:pt idx="10895">
                  <c:v>186.48245000044506</c:v>
                </c:pt>
                <c:pt idx="10896">
                  <c:v>186.50058333079019</c:v>
                </c:pt>
                <c:pt idx="10897">
                  <c:v>186.51746666431427</c:v>
                </c:pt>
                <c:pt idx="10898">
                  <c:v>186.53518333435059</c:v>
                </c:pt>
                <c:pt idx="10899">
                  <c:v>186.55224999586741</c:v>
                </c:pt>
                <c:pt idx="10900">
                  <c:v>186.56913332939149</c:v>
                </c:pt>
                <c:pt idx="10901">
                  <c:v>186.58599999745687</c:v>
                </c:pt>
                <c:pt idx="10902">
                  <c:v>186.60285000006357</c:v>
                </c:pt>
                <c:pt idx="10903">
                  <c:v>186.62053333123524</c:v>
                </c:pt>
                <c:pt idx="10904">
                  <c:v>186.63743333021799</c:v>
                </c:pt>
                <c:pt idx="10905">
                  <c:v>186.65434999465941</c:v>
                </c:pt>
                <c:pt idx="10906">
                  <c:v>186.67123332818349</c:v>
                </c:pt>
                <c:pt idx="10907">
                  <c:v>186.68815000057219</c:v>
                </c:pt>
                <c:pt idx="10908">
                  <c:v>186.70501666069032</c:v>
                </c:pt>
                <c:pt idx="10909">
                  <c:v>186.72276666164399</c:v>
                </c:pt>
                <c:pt idx="10910">
                  <c:v>186.73961666425069</c:v>
                </c:pt>
                <c:pt idx="10911">
                  <c:v>186.75696666240691</c:v>
                </c:pt>
                <c:pt idx="10912">
                  <c:v>186.77381666501364</c:v>
                </c:pt>
                <c:pt idx="10913">
                  <c:v>186.79156666596731</c:v>
                </c:pt>
                <c:pt idx="10914">
                  <c:v>186.80841666062673</c:v>
                </c:pt>
                <c:pt idx="10915">
                  <c:v>186.82534999847411</c:v>
                </c:pt>
                <c:pt idx="10916">
                  <c:v>186.84221666653951</c:v>
                </c:pt>
                <c:pt idx="10917">
                  <c:v>186.85906666119894</c:v>
                </c:pt>
                <c:pt idx="10918">
                  <c:v>186.87598333358764</c:v>
                </c:pt>
                <c:pt idx="10919">
                  <c:v>186.89284999370574</c:v>
                </c:pt>
                <c:pt idx="10920">
                  <c:v>186.9097500006358</c:v>
                </c:pt>
                <c:pt idx="10921">
                  <c:v>186.92679999669392</c:v>
                </c:pt>
                <c:pt idx="10922">
                  <c:v>186.94366666475932</c:v>
                </c:pt>
                <c:pt idx="10923">
                  <c:v>186.96051666736602</c:v>
                </c:pt>
                <c:pt idx="10924">
                  <c:v>186.97741666634877</c:v>
                </c:pt>
                <c:pt idx="10925">
                  <c:v>186.99429999987285</c:v>
                </c:pt>
                <c:pt idx="10926">
                  <c:v>187.0111833333969</c:v>
                </c:pt>
                <c:pt idx="10927">
                  <c:v>187.02851666609448</c:v>
                </c:pt>
                <c:pt idx="10928">
                  <c:v>187.0453666607539</c:v>
                </c:pt>
                <c:pt idx="10929">
                  <c:v>187.06224999427795</c:v>
                </c:pt>
                <c:pt idx="10930">
                  <c:v>187.07911666234335</c:v>
                </c:pt>
                <c:pt idx="10931">
                  <c:v>187.0959999958674</c:v>
                </c:pt>
                <c:pt idx="10932">
                  <c:v>187.11288332939148</c:v>
                </c:pt>
                <c:pt idx="10933">
                  <c:v>187.12978332837423</c:v>
                </c:pt>
                <c:pt idx="10934">
                  <c:v>187.14664999643961</c:v>
                </c:pt>
                <c:pt idx="10935">
                  <c:v>187.16354999542236</c:v>
                </c:pt>
                <c:pt idx="10936">
                  <c:v>187.18043332894644</c:v>
                </c:pt>
                <c:pt idx="10937">
                  <c:v>187.19731666247051</c:v>
                </c:pt>
                <c:pt idx="10938">
                  <c:v>187.21419999599456</c:v>
                </c:pt>
                <c:pt idx="10939">
                  <c:v>187.23108332951864</c:v>
                </c:pt>
                <c:pt idx="10940">
                  <c:v>187.24796666304272</c:v>
                </c:pt>
                <c:pt idx="10941">
                  <c:v>187.26484999656677</c:v>
                </c:pt>
                <c:pt idx="10942">
                  <c:v>187.28173333009084</c:v>
                </c:pt>
                <c:pt idx="10943">
                  <c:v>187.2986333290736</c:v>
                </c:pt>
                <c:pt idx="10944">
                  <c:v>187.31549999713897</c:v>
                </c:pt>
                <c:pt idx="10945">
                  <c:v>187.33239999612172</c:v>
                </c:pt>
                <c:pt idx="10946">
                  <c:v>187.34924999872842</c:v>
                </c:pt>
                <c:pt idx="10947">
                  <c:v>187.36616666316985</c:v>
                </c:pt>
                <c:pt idx="10948">
                  <c:v>187.38301666577658</c:v>
                </c:pt>
                <c:pt idx="10949">
                  <c:v>187.39998333454133</c:v>
                </c:pt>
                <c:pt idx="10950">
                  <c:v>187.41683332920076</c:v>
                </c:pt>
                <c:pt idx="10951">
                  <c:v>187.43373332818348</c:v>
                </c:pt>
                <c:pt idx="10952">
                  <c:v>187.45058333079021</c:v>
                </c:pt>
                <c:pt idx="10953">
                  <c:v>187.46758333047231</c:v>
                </c:pt>
                <c:pt idx="10954">
                  <c:v>187.48444999853771</c:v>
                </c:pt>
                <c:pt idx="10955">
                  <c:v>187.50131666660309</c:v>
                </c:pt>
                <c:pt idx="10956">
                  <c:v>187.51818333466846</c:v>
                </c:pt>
                <c:pt idx="10957">
                  <c:v>187.53521666526794</c:v>
                </c:pt>
                <c:pt idx="10958">
                  <c:v>187.55209999879202</c:v>
                </c:pt>
                <c:pt idx="10959">
                  <c:v>187.56896666685739</c:v>
                </c:pt>
                <c:pt idx="10960">
                  <c:v>187.58585000038147</c:v>
                </c:pt>
                <c:pt idx="10961">
                  <c:v>187.6028333346049</c:v>
                </c:pt>
                <c:pt idx="10962">
                  <c:v>187.61969999472299</c:v>
                </c:pt>
                <c:pt idx="10963">
                  <c:v>187.63653333187102</c:v>
                </c:pt>
                <c:pt idx="10964">
                  <c:v>187.65339999993643</c:v>
                </c:pt>
                <c:pt idx="10965">
                  <c:v>187.67029999891918</c:v>
                </c:pt>
                <c:pt idx="10966">
                  <c:v>187.68716666698455</c:v>
                </c:pt>
                <c:pt idx="10967">
                  <c:v>187.70405000050863</c:v>
                </c:pt>
                <c:pt idx="10968">
                  <c:v>187.72091666062673</c:v>
                </c:pt>
                <c:pt idx="10969">
                  <c:v>187.73778332869213</c:v>
                </c:pt>
                <c:pt idx="10970">
                  <c:v>187.75466666221618</c:v>
                </c:pt>
                <c:pt idx="10971">
                  <c:v>187.77154999574026</c:v>
                </c:pt>
                <c:pt idx="10972">
                  <c:v>187.78866666158041</c:v>
                </c:pt>
                <c:pt idx="10973">
                  <c:v>187.80551666418711</c:v>
                </c:pt>
                <c:pt idx="10974">
                  <c:v>187.82241666316986</c:v>
                </c:pt>
                <c:pt idx="10975">
                  <c:v>187.83928333123524</c:v>
                </c:pt>
                <c:pt idx="10976">
                  <c:v>187.85621666113536</c:v>
                </c:pt>
                <c:pt idx="10977">
                  <c:v>187.87308332920074</c:v>
                </c:pt>
                <c:pt idx="10978">
                  <c:v>187.88993333180744</c:v>
                </c:pt>
                <c:pt idx="10979">
                  <c:v>187.90681666533152</c:v>
                </c:pt>
                <c:pt idx="10980">
                  <c:v>187.92371666431427</c:v>
                </c:pt>
                <c:pt idx="10981">
                  <c:v>187.94056666692097</c:v>
                </c:pt>
                <c:pt idx="10982">
                  <c:v>187.95746666590372</c:v>
                </c:pt>
                <c:pt idx="10983">
                  <c:v>187.97433333396913</c:v>
                </c:pt>
                <c:pt idx="10984">
                  <c:v>187.99236666361492</c:v>
                </c:pt>
                <c:pt idx="10985">
                  <c:v>188.01036666234333</c:v>
                </c:pt>
                <c:pt idx="10986">
                  <c:v>188.02721666495006</c:v>
                </c:pt>
                <c:pt idx="10987">
                  <c:v>188.04406666755676</c:v>
                </c:pt>
                <c:pt idx="10988">
                  <c:v>188.06093332767486</c:v>
                </c:pt>
                <c:pt idx="10989">
                  <c:v>188.07779999574026</c:v>
                </c:pt>
                <c:pt idx="10990">
                  <c:v>188.0960166613261</c:v>
                </c:pt>
                <c:pt idx="10991">
                  <c:v>188.11289999485015</c:v>
                </c:pt>
                <c:pt idx="10992">
                  <c:v>188.13033332824708</c:v>
                </c:pt>
                <c:pt idx="10993">
                  <c:v>188.14723332722983</c:v>
                </c:pt>
                <c:pt idx="10994">
                  <c:v>188.1651166677475</c:v>
                </c:pt>
                <c:pt idx="10995">
                  <c:v>188.18196666240692</c:v>
                </c:pt>
                <c:pt idx="10996">
                  <c:v>188.19881666501362</c:v>
                </c:pt>
                <c:pt idx="10997">
                  <c:v>188.21568333307903</c:v>
                </c:pt>
                <c:pt idx="10998">
                  <c:v>188.23251666227978</c:v>
                </c:pt>
                <c:pt idx="10999">
                  <c:v>188.24936666488648</c:v>
                </c:pt>
                <c:pt idx="11000">
                  <c:v>188.26751666069032</c:v>
                </c:pt>
                <c:pt idx="11001">
                  <c:v>188.28439999421437</c:v>
                </c:pt>
                <c:pt idx="11002">
                  <c:v>188.3012499968211</c:v>
                </c:pt>
                <c:pt idx="11003">
                  <c:v>188.3180999994278</c:v>
                </c:pt>
                <c:pt idx="11004">
                  <c:v>188.33494999408722</c:v>
                </c:pt>
                <c:pt idx="11005">
                  <c:v>188.35309999783834</c:v>
                </c:pt>
                <c:pt idx="11006">
                  <c:v>188.36995000044504</c:v>
                </c:pt>
                <c:pt idx="11007">
                  <c:v>188.38681666056314</c:v>
                </c:pt>
                <c:pt idx="11008">
                  <c:v>188.40368332862855</c:v>
                </c:pt>
                <c:pt idx="11009">
                  <c:v>188.42053333123525</c:v>
                </c:pt>
                <c:pt idx="11010">
                  <c:v>188.437433330218</c:v>
                </c:pt>
                <c:pt idx="11011">
                  <c:v>188.45434999465942</c:v>
                </c:pt>
                <c:pt idx="11012">
                  <c:v>188.4712166627248</c:v>
                </c:pt>
                <c:pt idx="11013">
                  <c:v>188.51604999701183</c:v>
                </c:pt>
                <c:pt idx="11014">
                  <c:v>188.5338666677475</c:v>
                </c:pt>
                <c:pt idx="11015">
                  <c:v>188.61966666380565</c:v>
                </c:pt>
                <c:pt idx="11016">
                  <c:v>188.64263332684834</c:v>
                </c:pt>
                <c:pt idx="11017">
                  <c:v>188.65949999491374</c:v>
                </c:pt>
                <c:pt idx="11018">
                  <c:v>188.67683332761129</c:v>
                </c:pt>
                <c:pt idx="11019">
                  <c:v>188.69423333009084</c:v>
                </c:pt>
                <c:pt idx="11020">
                  <c:v>188.71108333269754</c:v>
                </c:pt>
                <c:pt idx="11021">
                  <c:v>188.72798333168029</c:v>
                </c:pt>
                <c:pt idx="11022">
                  <c:v>188.74503332773844</c:v>
                </c:pt>
                <c:pt idx="11023">
                  <c:v>188.76188333034514</c:v>
                </c:pt>
                <c:pt idx="11024">
                  <c:v>188.77956666151684</c:v>
                </c:pt>
                <c:pt idx="11025">
                  <c:v>188.89243333339692</c:v>
                </c:pt>
                <c:pt idx="11026">
                  <c:v>189.01229999860126</c:v>
                </c:pt>
                <c:pt idx="11027">
                  <c:v>189.029150001208</c:v>
                </c:pt>
                <c:pt idx="11028">
                  <c:v>189.18708333174388</c:v>
                </c:pt>
                <c:pt idx="11029">
                  <c:v>189.20393333435058</c:v>
                </c:pt>
                <c:pt idx="11030">
                  <c:v>189.22079999446868</c:v>
                </c:pt>
                <c:pt idx="11031">
                  <c:v>189.23766666253408</c:v>
                </c:pt>
                <c:pt idx="11032">
                  <c:v>189.25558333396913</c:v>
                </c:pt>
                <c:pt idx="11033">
                  <c:v>189.27243332862855</c:v>
                </c:pt>
                <c:pt idx="11034">
                  <c:v>189.29045000076295</c:v>
                </c:pt>
                <c:pt idx="11035">
                  <c:v>189.30733333428699</c:v>
                </c:pt>
                <c:pt idx="11036">
                  <c:v>189.32473332881926</c:v>
                </c:pt>
                <c:pt idx="11037">
                  <c:v>189.34158333142599</c:v>
                </c:pt>
                <c:pt idx="11038">
                  <c:v>189.35853333473204</c:v>
                </c:pt>
                <c:pt idx="11039">
                  <c:v>189.37538332939147</c:v>
                </c:pt>
                <c:pt idx="11040">
                  <c:v>189.3922333319982</c:v>
                </c:pt>
                <c:pt idx="11041">
                  <c:v>189.4090833346049</c:v>
                </c:pt>
                <c:pt idx="11042">
                  <c:v>189.42593332926432</c:v>
                </c:pt>
                <c:pt idx="11043">
                  <c:v>189.44278333187103</c:v>
                </c:pt>
                <c:pt idx="11044">
                  <c:v>189.46069999535879</c:v>
                </c:pt>
                <c:pt idx="11045">
                  <c:v>189.47756666342417</c:v>
                </c:pt>
                <c:pt idx="11046">
                  <c:v>189.49441666603087</c:v>
                </c:pt>
                <c:pt idx="11047">
                  <c:v>189.5112666606903</c:v>
                </c:pt>
                <c:pt idx="11048">
                  <c:v>189.52811666329703</c:v>
                </c:pt>
                <c:pt idx="11049">
                  <c:v>189.54506666660308</c:v>
                </c:pt>
                <c:pt idx="11050">
                  <c:v>189.5619166612625</c:v>
                </c:pt>
                <c:pt idx="11051">
                  <c:v>189.57879999478658</c:v>
                </c:pt>
                <c:pt idx="11052">
                  <c:v>189.59676666259764</c:v>
                </c:pt>
                <c:pt idx="11053">
                  <c:v>189.61363333066305</c:v>
                </c:pt>
                <c:pt idx="11054">
                  <c:v>189.6305999994278</c:v>
                </c:pt>
                <c:pt idx="11055">
                  <c:v>189.64744999408722</c:v>
                </c:pt>
                <c:pt idx="11056">
                  <c:v>189.66559999783834</c:v>
                </c:pt>
                <c:pt idx="11057">
                  <c:v>189.68243332703909</c:v>
                </c:pt>
                <c:pt idx="11058">
                  <c:v>189.69931666056314</c:v>
                </c:pt>
                <c:pt idx="11059">
                  <c:v>189.71618332862855</c:v>
                </c:pt>
                <c:pt idx="11060">
                  <c:v>189.73303333123525</c:v>
                </c:pt>
                <c:pt idx="11061">
                  <c:v>189.75118332703909</c:v>
                </c:pt>
                <c:pt idx="11062">
                  <c:v>189.76804999510446</c:v>
                </c:pt>
                <c:pt idx="11063">
                  <c:v>189.78668332894642</c:v>
                </c:pt>
                <c:pt idx="11064">
                  <c:v>189.80358332792918</c:v>
                </c:pt>
                <c:pt idx="11065">
                  <c:v>189.82046666145325</c:v>
                </c:pt>
                <c:pt idx="11066">
                  <c:v>189.83731666405995</c:v>
                </c:pt>
                <c:pt idx="11067">
                  <c:v>189.85416666666666</c:v>
                </c:pt>
                <c:pt idx="11068">
                  <c:v>189.87103333473206</c:v>
                </c:pt>
                <c:pt idx="11069">
                  <c:v>189.88908332983652</c:v>
                </c:pt>
                <c:pt idx="11070">
                  <c:v>189.90594999790193</c:v>
                </c:pt>
                <c:pt idx="11071">
                  <c:v>189.9228166659673</c:v>
                </c:pt>
                <c:pt idx="11072">
                  <c:v>189.93969999949138</c:v>
                </c:pt>
                <c:pt idx="11073">
                  <c:v>189.9576499938965</c:v>
                </c:pt>
                <c:pt idx="11074">
                  <c:v>189.9744999965032</c:v>
                </c:pt>
                <c:pt idx="11075">
                  <c:v>189.99208332697552</c:v>
                </c:pt>
                <c:pt idx="11076">
                  <c:v>190.00894999504089</c:v>
                </c:pt>
                <c:pt idx="11077">
                  <c:v>190.0257999976476</c:v>
                </c:pt>
                <c:pt idx="11078">
                  <c:v>190.04265000025433</c:v>
                </c:pt>
                <c:pt idx="11079">
                  <c:v>190.05951666037242</c:v>
                </c:pt>
                <c:pt idx="11080">
                  <c:v>190.07749999364216</c:v>
                </c:pt>
                <c:pt idx="11081">
                  <c:v>190.09434999624889</c:v>
                </c:pt>
                <c:pt idx="11082">
                  <c:v>190.11133333047232</c:v>
                </c:pt>
                <c:pt idx="11083">
                  <c:v>190.12818333307902</c:v>
                </c:pt>
                <c:pt idx="11084">
                  <c:v>190.14503332773845</c:v>
                </c:pt>
                <c:pt idx="11085">
                  <c:v>190.16325000127156</c:v>
                </c:pt>
                <c:pt idx="11086">
                  <c:v>190.18011666138966</c:v>
                </c:pt>
                <c:pt idx="11087">
                  <c:v>190.19806666374205</c:v>
                </c:pt>
                <c:pt idx="11088">
                  <c:v>190.21491666634878</c:v>
                </c:pt>
                <c:pt idx="11089">
                  <c:v>190.23206666310628</c:v>
                </c:pt>
                <c:pt idx="11090">
                  <c:v>190.24893333117168</c:v>
                </c:pt>
                <c:pt idx="11091">
                  <c:v>190.26576666037241</c:v>
                </c:pt>
                <c:pt idx="11092">
                  <c:v>190.28261666297914</c:v>
                </c:pt>
                <c:pt idx="11093">
                  <c:v>190.29949999650319</c:v>
                </c:pt>
                <c:pt idx="11094">
                  <c:v>190.3175166606903</c:v>
                </c:pt>
                <c:pt idx="11095">
                  <c:v>190.334366663297</c:v>
                </c:pt>
                <c:pt idx="11096">
                  <c:v>190.35130000114441</c:v>
                </c:pt>
                <c:pt idx="11097">
                  <c:v>190.36814999580383</c:v>
                </c:pt>
                <c:pt idx="11098">
                  <c:v>190.38503332932791</c:v>
                </c:pt>
                <c:pt idx="11099">
                  <c:v>190.40306666692098</c:v>
                </c:pt>
                <c:pt idx="11100">
                  <c:v>190.41993332703908</c:v>
                </c:pt>
                <c:pt idx="11101">
                  <c:v>190.4368333339691</c:v>
                </c:pt>
                <c:pt idx="11102">
                  <c:v>190.45369999408723</c:v>
                </c:pt>
                <c:pt idx="11103">
                  <c:v>190.47061666647593</c:v>
                </c:pt>
                <c:pt idx="11104">
                  <c:v>190.48748333454131</c:v>
                </c:pt>
                <c:pt idx="11105">
                  <c:v>190.50546666781108</c:v>
                </c:pt>
                <c:pt idx="11106">
                  <c:v>190.52235000133516</c:v>
                </c:pt>
                <c:pt idx="11107">
                  <c:v>190.53935000101725</c:v>
                </c:pt>
                <c:pt idx="11108">
                  <c:v>190.55619999567668</c:v>
                </c:pt>
                <c:pt idx="11109">
                  <c:v>190.57308332920076</c:v>
                </c:pt>
                <c:pt idx="11110">
                  <c:v>190.59016666412353</c:v>
                </c:pt>
                <c:pt idx="11111">
                  <c:v>190.60701666673023</c:v>
                </c:pt>
                <c:pt idx="11112">
                  <c:v>190.62491666475933</c:v>
                </c:pt>
                <c:pt idx="11113">
                  <c:v>190.64179999828337</c:v>
                </c:pt>
                <c:pt idx="11114">
                  <c:v>190.65938332875569</c:v>
                </c:pt>
                <c:pt idx="11115">
                  <c:v>190.6762499968211</c:v>
                </c:pt>
                <c:pt idx="11116">
                  <c:v>190.69386666615804</c:v>
                </c:pt>
                <c:pt idx="11117">
                  <c:v>190.71071666081747</c:v>
                </c:pt>
                <c:pt idx="11118">
                  <c:v>190.72829999923707</c:v>
                </c:pt>
                <c:pt idx="11119">
                  <c:v>190.74518333276112</c:v>
                </c:pt>
                <c:pt idx="11120">
                  <c:v>190.76209999720257</c:v>
                </c:pt>
                <c:pt idx="11121">
                  <c:v>190.77898333072662</c:v>
                </c:pt>
                <c:pt idx="11122">
                  <c:v>190.7958666642507</c:v>
                </c:pt>
                <c:pt idx="11123">
                  <c:v>190.81274999777477</c:v>
                </c:pt>
                <c:pt idx="11124">
                  <c:v>190.82984999815622</c:v>
                </c:pt>
                <c:pt idx="11125">
                  <c:v>190.84671666622162</c:v>
                </c:pt>
                <c:pt idx="11126">
                  <c:v>190.86441666285197</c:v>
                </c:pt>
                <c:pt idx="11127">
                  <c:v>190.88129999637604</c:v>
                </c:pt>
                <c:pt idx="11128">
                  <c:v>190.89818332990009</c:v>
                </c:pt>
                <c:pt idx="11129">
                  <c:v>190.91506666342417</c:v>
                </c:pt>
                <c:pt idx="11130">
                  <c:v>190.93193333148957</c:v>
                </c:pt>
                <c:pt idx="11131">
                  <c:v>190.94879999955495</c:v>
                </c:pt>
                <c:pt idx="11132">
                  <c:v>190.96566666762035</c:v>
                </c:pt>
                <c:pt idx="11133">
                  <c:v>190.98256666660308</c:v>
                </c:pt>
                <c:pt idx="11134">
                  <c:v>190.99945000012715</c:v>
                </c:pt>
                <c:pt idx="11135">
                  <c:v>191.01633333365123</c:v>
                </c:pt>
                <c:pt idx="11136">
                  <c:v>191.03323333263398</c:v>
                </c:pt>
                <c:pt idx="11137">
                  <c:v>191.05013333161671</c:v>
                </c:pt>
                <c:pt idx="11138">
                  <c:v>191.06699999968211</c:v>
                </c:pt>
                <c:pt idx="11139">
                  <c:v>191.08439999421438</c:v>
                </c:pt>
                <c:pt idx="11140">
                  <c:v>191.10124999682108</c:v>
                </c:pt>
                <c:pt idx="11141">
                  <c:v>191.11811666488649</c:v>
                </c:pt>
                <c:pt idx="11142">
                  <c:v>191.13498333295186</c:v>
                </c:pt>
                <c:pt idx="11143">
                  <c:v>191.15188333193461</c:v>
                </c:pt>
                <c:pt idx="11144">
                  <c:v>191.16876666545869</c:v>
                </c:pt>
                <c:pt idx="11145">
                  <c:v>191.18563333352407</c:v>
                </c:pt>
                <c:pt idx="11146">
                  <c:v>191.20251666704814</c:v>
                </c:pt>
                <c:pt idx="11147">
                  <c:v>191.2194166660309</c:v>
                </c:pt>
                <c:pt idx="11148">
                  <c:v>191.23629999955494</c:v>
                </c:pt>
                <c:pt idx="11149">
                  <c:v>191.25318333307902</c:v>
                </c:pt>
                <c:pt idx="11150">
                  <c:v>191.27008333206177</c:v>
                </c:pt>
                <c:pt idx="11151">
                  <c:v>191.28696666558582</c:v>
                </c:pt>
                <c:pt idx="11152">
                  <c:v>191.30381666024525</c:v>
                </c:pt>
                <c:pt idx="11153">
                  <c:v>191.32069999376932</c:v>
                </c:pt>
                <c:pt idx="11154">
                  <c:v>191.33760000069935</c:v>
                </c:pt>
                <c:pt idx="11155">
                  <c:v>191.35448333422343</c:v>
                </c:pt>
                <c:pt idx="11156">
                  <c:v>191.37139999866486</c:v>
                </c:pt>
                <c:pt idx="11157">
                  <c:v>191.38828333218893</c:v>
                </c:pt>
                <c:pt idx="11158">
                  <c:v>191.40516666571298</c:v>
                </c:pt>
                <c:pt idx="11159">
                  <c:v>191.42204999923706</c:v>
                </c:pt>
                <c:pt idx="11160">
                  <c:v>191.43889999389648</c:v>
                </c:pt>
                <c:pt idx="11161">
                  <c:v>191.45578332742056</c:v>
                </c:pt>
                <c:pt idx="11162">
                  <c:v>191.47268333435059</c:v>
                </c:pt>
                <c:pt idx="11163">
                  <c:v>191.48958333333334</c:v>
                </c:pt>
                <c:pt idx="11164">
                  <c:v>191.50648333231609</c:v>
                </c:pt>
                <c:pt idx="11165">
                  <c:v>191.52336666584014</c:v>
                </c:pt>
                <c:pt idx="11166">
                  <c:v>191.54028333028157</c:v>
                </c:pt>
                <c:pt idx="11167">
                  <c:v>191.55716666380565</c:v>
                </c:pt>
                <c:pt idx="11168">
                  <c:v>191.57404999732972</c:v>
                </c:pt>
                <c:pt idx="11169">
                  <c:v>191.5909166653951</c:v>
                </c:pt>
                <c:pt idx="11170">
                  <c:v>191.60781666437785</c:v>
                </c:pt>
                <c:pt idx="11171">
                  <c:v>191.62469999790193</c:v>
                </c:pt>
                <c:pt idx="11172">
                  <c:v>191.64161666234335</c:v>
                </c:pt>
                <c:pt idx="11173">
                  <c:v>191.65848333040873</c:v>
                </c:pt>
                <c:pt idx="11174">
                  <c:v>191.67536666393281</c:v>
                </c:pt>
                <c:pt idx="11175">
                  <c:v>191.69224999745686</c:v>
                </c:pt>
                <c:pt idx="11176">
                  <c:v>191.70914999643961</c:v>
                </c:pt>
                <c:pt idx="11177">
                  <c:v>191.72598333358764</c:v>
                </c:pt>
                <c:pt idx="11178">
                  <c:v>191.74286666711171</c:v>
                </c:pt>
                <c:pt idx="11179">
                  <c:v>191.75971666177114</c:v>
                </c:pt>
                <c:pt idx="11180">
                  <c:v>191.77659999529521</c:v>
                </c:pt>
                <c:pt idx="11181">
                  <c:v>191.79349999427797</c:v>
                </c:pt>
                <c:pt idx="11182">
                  <c:v>191.81038332780201</c:v>
                </c:pt>
                <c:pt idx="11183">
                  <c:v>191.82728333473204</c:v>
                </c:pt>
                <c:pt idx="11184">
                  <c:v>191.8441833337148</c:v>
                </c:pt>
                <c:pt idx="11185">
                  <c:v>191.86104999383289</c:v>
                </c:pt>
                <c:pt idx="11186">
                  <c:v>191.8779166618983</c:v>
                </c:pt>
                <c:pt idx="11187">
                  <c:v>191.89481666088105</c:v>
                </c:pt>
                <c:pt idx="11188">
                  <c:v>191.91168332894642</c:v>
                </c:pt>
                <c:pt idx="11189">
                  <c:v>191.92858332792918</c:v>
                </c:pt>
                <c:pt idx="11190">
                  <c:v>191.94546666145325</c:v>
                </c:pt>
                <c:pt idx="11191">
                  <c:v>191.9623499949773</c:v>
                </c:pt>
                <c:pt idx="11192">
                  <c:v>191.97919999758403</c:v>
                </c:pt>
                <c:pt idx="11193">
                  <c:v>191.99606666564941</c:v>
                </c:pt>
                <c:pt idx="11194">
                  <c:v>192.01293333371481</c:v>
                </c:pt>
                <c:pt idx="11195">
                  <c:v>192.02981666723886</c:v>
                </c:pt>
                <c:pt idx="11196">
                  <c:v>192.04668332735699</c:v>
                </c:pt>
                <c:pt idx="11197">
                  <c:v>192.06358333428702</c:v>
                </c:pt>
                <c:pt idx="11198">
                  <c:v>192.08046666781107</c:v>
                </c:pt>
                <c:pt idx="11199">
                  <c:v>192.09736666679382</c:v>
                </c:pt>
                <c:pt idx="11200">
                  <c:v>192.1142500003179</c:v>
                </c:pt>
                <c:pt idx="11201">
                  <c:v>192.13114999930065</c:v>
                </c:pt>
                <c:pt idx="11202">
                  <c:v>192.14801666736602</c:v>
                </c:pt>
                <c:pt idx="11203">
                  <c:v>192.16491666634877</c:v>
                </c:pt>
                <c:pt idx="11204">
                  <c:v>192.18179999987285</c:v>
                </c:pt>
                <c:pt idx="11205">
                  <c:v>192.1986833333969</c:v>
                </c:pt>
                <c:pt idx="11206">
                  <c:v>192.21558333237965</c:v>
                </c:pt>
                <c:pt idx="11207">
                  <c:v>192.23246666590373</c:v>
                </c:pt>
                <c:pt idx="11208">
                  <c:v>192.24934999942781</c:v>
                </c:pt>
                <c:pt idx="11209">
                  <c:v>192.26619999408723</c:v>
                </c:pt>
                <c:pt idx="11210">
                  <c:v>192.28308332761128</c:v>
                </c:pt>
                <c:pt idx="11211">
                  <c:v>192.29996666113536</c:v>
                </c:pt>
                <c:pt idx="11212">
                  <c:v>192.31683332920073</c:v>
                </c:pt>
                <c:pt idx="11213">
                  <c:v>192.33371666272481</c:v>
                </c:pt>
                <c:pt idx="11214">
                  <c:v>192.35063332716624</c:v>
                </c:pt>
                <c:pt idx="11215">
                  <c:v>192.36751666069031</c:v>
                </c:pt>
                <c:pt idx="11216">
                  <c:v>192.38438332875569</c:v>
                </c:pt>
                <c:pt idx="11217">
                  <c:v>192.40178333123524</c:v>
                </c:pt>
                <c:pt idx="11218">
                  <c:v>192.41864999930064</c:v>
                </c:pt>
                <c:pt idx="11219">
                  <c:v>192.43554999828339</c:v>
                </c:pt>
                <c:pt idx="11220">
                  <c:v>192.45241666634877</c:v>
                </c:pt>
                <c:pt idx="11221">
                  <c:v>192.46929999987285</c:v>
                </c:pt>
                <c:pt idx="11222">
                  <c:v>192.48618333339692</c:v>
                </c:pt>
                <c:pt idx="11223">
                  <c:v>192.50309999783835</c:v>
                </c:pt>
                <c:pt idx="11224">
                  <c:v>192.5199833313624</c:v>
                </c:pt>
                <c:pt idx="11225">
                  <c:v>192.5368499994278</c:v>
                </c:pt>
                <c:pt idx="11226">
                  <c:v>192.55413332780202</c:v>
                </c:pt>
                <c:pt idx="11227">
                  <c:v>192.5710166613261</c:v>
                </c:pt>
                <c:pt idx="11228">
                  <c:v>192.58789999485015</c:v>
                </c:pt>
                <c:pt idx="11229">
                  <c:v>192.60474999745688</c:v>
                </c:pt>
                <c:pt idx="11230">
                  <c:v>192.62161666552225</c:v>
                </c:pt>
                <c:pt idx="11231">
                  <c:v>192.638516664505</c:v>
                </c:pt>
                <c:pt idx="11232">
                  <c:v>192.65539999802908</c:v>
                </c:pt>
                <c:pt idx="11233">
                  <c:v>192.67228333155313</c:v>
                </c:pt>
                <c:pt idx="11234">
                  <c:v>192.68918333053588</c:v>
                </c:pt>
                <c:pt idx="11235">
                  <c:v>192.70606666405996</c:v>
                </c:pt>
                <c:pt idx="11236">
                  <c:v>192.72293333212534</c:v>
                </c:pt>
                <c:pt idx="11237">
                  <c:v>192.73984999656676</c:v>
                </c:pt>
                <c:pt idx="11238">
                  <c:v>192.75673333009084</c:v>
                </c:pt>
                <c:pt idx="11239">
                  <c:v>192.77361666361492</c:v>
                </c:pt>
                <c:pt idx="11240">
                  <c:v>192.79053332805634</c:v>
                </c:pt>
                <c:pt idx="11241">
                  <c:v>192.80741666158039</c:v>
                </c:pt>
                <c:pt idx="11242">
                  <c:v>192.82429999510447</c:v>
                </c:pt>
                <c:pt idx="11243">
                  <c:v>192.84119999408722</c:v>
                </c:pt>
                <c:pt idx="11244">
                  <c:v>192.85810000101725</c:v>
                </c:pt>
                <c:pt idx="11245">
                  <c:v>192.875</c:v>
                </c:pt>
                <c:pt idx="11246">
                  <c:v>192.89186666806538</c:v>
                </c:pt>
                <c:pt idx="11247">
                  <c:v>192.9087333281835</c:v>
                </c:pt>
                <c:pt idx="11248">
                  <c:v>192.92561666170755</c:v>
                </c:pt>
                <c:pt idx="11249">
                  <c:v>192.94246666431428</c:v>
                </c:pt>
                <c:pt idx="11250">
                  <c:v>192.95934999783833</c:v>
                </c:pt>
                <c:pt idx="11251">
                  <c:v>192.97624999682108</c:v>
                </c:pt>
                <c:pt idx="11252">
                  <c:v>192.99313333034516</c:v>
                </c:pt>
                <c:pt idx="11253">
                  <c:v>193.01001666386921</c:v>
                </c:pt>
                <c:pt idx="11254">
                  <c:v>193.02693332831066</c:v>
                </c:pt>
                <c:pt idx="11255">
                  <c:v>193.04381666183471</c:v>
                </c:pt>
                <c:pt idx="11256">
                  <c:v>193.06069999535879</c:v>
                </c:pt>
                <c:pt idx="11257">
                  <c:v>193.07759999434154</c:v>
                </c:pt>
                <c:pt idx="11258">
                  <c:v>193.09446666240692</c:v>
                </c:pt>
                <c:pt idx="11259">
                  <c:v>193.11134999593099</c:v>
                </c:pt>
                <c:pt idx="11260">
                  <c:v>193.12824999491374</c:v>
                </c:pt>
                <c:pt idx="11261">
                  <c:v>193.14511666297912</c:v>
                </c:pt>
                <c:pt idx="11262">
                  <c:v>193.1619999965032</c:v>
                </c:pt>
                <c:pt idx="11263">
                  <c:v>193.17886666456857</c:v>
                </c:pt>
                <c:pt idx="11264">
                  <c:v>193.19574999809265</c:v>
                </c:pt>
                <c:pt idx="11265">
                  <c:v>193.21263333161673</c:v>
                </c:pt>
                <c:pt idx="11266">
                  <c:v>193.22953333059948</c:v>
                </c:pt>
                <c:pt idx="11267">
                  <c:v>193.24641666412353</c:v>
                </c:pt>
                <c:pt idx="11268">
                  <c:v>193.26328333218893</c:v>
                </c:pt>
                <c:pt idx="11269">
                  <c:v>193.28018333117168</c:v>
                </c:pt>
                <c:pt idx="11270">
                  <c:v>193.29704999923706</c:v>
                </c:pt>
                <c:pt idx="11271">
                  <c:v>193.31393333276114</c:v>
                </c:pt>
                <c:pt idx="11272">
                  <c:v>193.33081666628519</c:v>
                </c:pt>
                <c:pt idx="11273">
                  <c:v>193.34768333435059</c:v>
                </c:pt>
                <c:pt idx="11274">
                  <c:v>193.36456666787464</c:v>
                </c:pt>
                <c:pt idx="11275">
                  <c:v>193.38226666450501</c:v>
                </c:pt>
                <c:pt idx="11276">
                  <c:v>193.39911666711171</c:v>
                </c:pt>
                <c:pt idx="11277">
                  <c:v>193.41600000063579</c:v>
                </c:pt>
                <c:pt idx="11278">
                  <c:v>193.43284999529521</c:v>
                </c:pt>
                <c:pt idx="11279">
                  <c:v>193.44971666336059</c:v>
                </c:pt>
                <c:pt idx="11280">
                  <c:v>193.46659999688467</c:v>
                </c:pt>
                <c:pt idx="11281">
                  <c:v>193.48348333040875</c:v>
                </c:pt>
                <c:pt idx="11282">
                  <c:v>193.50038332939147</c:v>
                </c:pt>
                <c:pt idx="11283">
                  <c:v>193.51724999745687</c:v>
                </c:pt>
                <c:pt idx="11284">
                  <c:v>193.5341666618983</c:v>
                </c:pt>
                <c:pt idx="11285">
                  <c:v>193.55103332996367</c:v>
                </c:pt>
                <c:pt idx="11286">
                  <c:v>193.56793332894642</c:v>
                </c:pt>
                <c:pt idx="11287">
                  <c:v>193.5848166624705</c:v>
                </c:pt>
                <c:pt idx="11288">
                  <c:v>193.60171666145325</c:v>
                </c:pt>
                <c:pt idx="11289">
                  <c:v>193.618616660436</c:v>
                </c:pt>
                <c:pt idx="11290">
                  <c:v>193.63549999396005</c:v>
                </c:pt>
                <c:pt idx="11291">
                  <c:v>193.65238332748413</c:v>
                </c:pt>
                <c:pt idx="11292">
                  <c:v>193.66926666100821</c:v>
                </c:pt>
                <c:pt idx="11293">
                  <c:v>193.68614999453226</c:v>
                </c:pt>
                <c:pt idx="11294">
                  <c:v>193.70304999351501</c:v>
                </c:pt>
                <c:pt idx="11295">
                  <c:v>193.71993332703909</c:v>
                </c:pt>
                <c:pt idx="11296">
                  <c:v>193.73681666056316</c:v>
                </c:pt>
                <c:pt idx="11297">
                  <c:v>193.75369999408721</c:v>
                </c:pt>
                <c:pt idx="11298">
                  <c:v>193.77058332761129</c:v>
                </c:pt>
                <c:pt idx="11299">
                  <c:v>193.78746666113537</c:v>
                </c:pt>
                <c:pt idx="11300">
                  <c:v>193.80433332920074</c:v>
                </c:pt>
                <c:pt idx="11301">
                  <c:v>193.82191666762034</c:v>
                </c:pt>
                <c:pt idx="11302">
                  <c:v>193.83880000114442</c:v>
                </c:pt>
                <c:pt idx="11303">
                  <c:v>193.85570000012714</c:v>
                </c:pt>
                <c:pt idx="11304">
                  <c:v>193.87256666024527</c:v>
                </c:pt>
                <c:pt idx="11305">
                  <c:v>193.8894666671753</c:v>
                </c:pt>
                <c:pt idx="11306">
                  <c:v>193.90638333161672</c:v>
                </c:pt>
                <c:pt idx="11307">
                  <c:v>193.9232499996821</c:v>
                </c:pt>
                <c:pt idx="11308">
                  <c:v>194.14539999961852</c:v>
                </c:pt>
                <c:pt idx="11309">
                  <c:v>194.23258333206178</c:v>
                </c:pt>
                <c:pt idx="11310">
                  <c:v>194.24943333466848</c:v>
                </c:pt>
                <c:pt idx="11311">
                  <c:v>194.30218333403269</c:v>
                </c:pt>
                <c:pt idx="11312">
                  <c:v>194.31904999415079</c:v>
                </c:pt>
                <c:pt idx="11313">
                  <c:v>194.33593332767487</c:v>
                </c:pt>
                <c:pt idx="11314">
                  <c:v>194.35276666482289</c:v>
                </c:pt>
                <c:pt idx="11315">
                  <c:v>194.3696333328883</c:v>
                </c:pt>
                <c:pt idx="11316">
                  <c:v>194.38659999370574</c:v>
                </c:pt>
                <c:pt idx="11317">
                  <c:v>194.40346666177115</c:v>
                </c:pt>
                <c:pt idx="11318">
                  <c:v>194.42051666577657</c:v>
                </c:pt>
                <c:pt idx="11319">
                  <c:v>194.437366660436</c:v>
                </c:pt>
                <c:pt idx="11320">
                  <c:v>194.45489999453227</c:v>
                </c:pt>
                <c:pt idx="11321">
                  <c:v>194.47176666259764</c:v>
                </c:pt>
                <c:pt idx="11322">
                  <c:v>194.48926666577657</c:v>
                </c:pt>
                <c:pt idx="11323">
                  <c:v>194.50614999930065</c:v>
                </c:pt>
                <c:pt idx="11324">
                  <c:v>194.52400000095366</c:v>
                </c:pt>
                <c:pt idx="11325">
                  <c:v>194.54084999561309</c:v>
                </c:pt>
                <c:pt idx="11326">
                  <c:v>194.55834999879201</c:v>
                </c:pt>
                <c:pt idx="11327">
                  <c:v>194.57523333231609</c:v>
                </c:pt>
                <c:pt idx="11328">
                  <c:v>194.59306666056315</c:v>
                </c:pt>
                <c:pt idx="11329">
                  <c:v>194.60993332862853</c:v>
                </c:pt>
                <c:pt idx="11330">
                  <c:v>194.62713332970938</c:v>
                </c:pt>
                <c:pt idx="11331">
                  <c:v>194.64398333231608</c:v>
                </c:pt>
                <c:pt idx="11332">
                  <c:v>194.66083332697551</c:v>
                </c:pt>
                <c:pt idx="11333">
                  <c:v>194.67769999504088</c:v>
                </c:pt>
                <c:pt idx="11334">
                  <c:v>194.6956499973933</c:v>
                </c:pt>
                <c:pt idx="11335">
                  <c:v>194.71251666545868</c:v>
                </c:pt>
                <c:pt idx="11336">
                  <c:v>194.73076666196187</c:v>
                </c:pt>
                <c:pt idx="11337">
                  <c:v>194.74763333002727</c:v>
                </c:pt>
                <c:pt idx="11338">
                  <c:v>194.76556666692099</c:v>
                </c:pt>
                <c:pt idx="11339">
                  <c:v>194.78243332703909</c:v>
                </c:pt>
                <c:pt idx="11340">
                  <c:v>194.80118332703907</c:v>
                </c:pt>
                <c:pt idx="11341">
                  <c:v>194.81806666056315</c:v>
                </c:pt>
                <c:pt idx="11342">
                  <c:v>194.83623332977294</c:v>
                </c:pt>
                <c:pt idx="11343">
                  <c:v>194.85308333237967</c:v>
                </c:pt>
                <c:pt idx="11344">
                  <c:v>194.86993332703909</c:v>
                </c:pt>
                <c:pt idx="11345">
                  <c:v>194.88679999510447</c:v>
                </c:pt>
                <c:pt idx="11346">
                  <c:v>194.90364999771117</c:v>
                </c:pt>
                <c:pt idx="11347">
                  <c:v>194.92056666215259</c:v>
                </c:pt>
                <c:pt idx="11348">
                  <c:v>194.93739999930065</c:v>
                </c:pt>
                <c:pt idx="11349">
                  <c:v>194.95544999440511</c:v>
                </c:pt>
                <c:pt idx="11350">
                  <c:v>194.97229999701182</c:v>
                </c:pt>
                <c:pt idx="11351">
                  <c:v>194.99053332805633</c:v>
                </c:pt>
                <c:pt idx="11352">
                  <c:v>195.00738333066303</c:v>
                </c:pt>
                <c:pt idx="11353">
                  <c:v>195.0246333281199</c:v>
                </c:pt>
                <c:pt idx="11354">
                  <c:v>195.04149999618531</c:v>
                </c:pt>
                <c:pt idx="11355">
                  <c:v>195.05933333237965</c:v>
                </c:pt>
                <c:pt idx="11356">
                  <c:v>195.07620000044506</c:v>
                </c:pt>
                <c:pt idx="11357">
                  <c:v>195.0935333331426</c:v>
                </c:pt>
                <c:pt idx="11358">
                  <c:v>195.11040000120798</c:v>
                </c:pt>
                <c:pt idx="11359">
                  <c:v>195.1272666613261</c:v>
                </c:pt>
                <c:pt idx="11360">
                  <c:v>195.14411666393281</c:v>
                </c:pt>
                <c:pt idx="11361">
                  <c:v>195.1622833331426</c:v>
                </c:pt>
                <c:pt idx="11362">
                  <c:v>195.179150001208</c:v>
                </c:pt>
                <c:pt idx="11363">
                  <c:v>195.19599999586742</c:v>
                </c:pt>
                <c:pt idx="11364">
                  <c:v>195.21284999847413</c:v>
                </c:pt>
                <c:pt idx="11365">
                  <c:v>195.22970000108083</c:v>
                </c:pt>
                <c:pt idx="11366">
                  <c:v>195.24656666119893</c:v>
                </c:pt>
                <c:pt idx="11367">
                  <c:v>195.26516666412354</c:v>
                </c:pt>
                <c:pt idx="11368">
                  <c:v>195.28204999764759</c:v>
                </c:pt>
                <c:pt idx="11369">
                  <c:v>195.29986666043598</c:v>
                </c:pt>
                <c:pt idx="11370">
                  <c:v>195.31671666304271</c:v>
                </c:pt>
                <c:pt idx="11371">
                  <c:v>195.33446666399638</c:v>
                </c:pt>
                <c:pt idx="11372">
                  <c:v>195.35134999752046</c:v>
                </c:pt>
                <c:pt idx="11373">
                  <c:v>195.36923333009085</c:v>
                </c:pt>
                <c:pt idx="11374">
                  <c:v>195.38609999815623</c:v>
                </c:pt>
                <c:pt idx="11375">
                  <c:v>195.4029833316803</c:v>
                </c:pt>
                <c:pt idx="11376">
                  <c:v>195.41984999974568</c:v>
                </c:pt>
                <c:pt idx="11377">
                  <c:v>195.43671666781108</c:v>
                </c:pt>
                <c:pt idx="11378">
                  <c:v>195.45358332792918</c:v>
                </c:pt>
                <c:pt idx="11379">
                  <c:v>195.47044999599456</c:v>
                </c:pt>
                <c:pt idx="11380">
                  <c:v>195.48853332996367</c:v>
                </c:pt>
                <c:pt idx="11381">
                  <c:v>195.5053833325704</c:v>
                </c:pt>
                <c:pt idx="11382">
                  <c:v>195.52223332722983</c:v>
                </c:pt>
                <c:pt idx="11383">
                  <c:v>195.53908332983653</c:v>
                </c:pt>
                <c:pt idx="11384">
                  <c:v>195.55606666405995</c:v>
                </c:pt>
                <c:pt idx="11385">
                  <c:v>195.57291666666666</c:v>
                </c:pt>
                <c:pt idx="11386">
                  <c:v>195.58976666132608</c:v>
                </c:pt>
                <c:pt idx="11387">
                  <c:v>195.60684999624888</c:v>
                </c:pt>
                <c:pt idx="11388">
                  <c:v>195.62369999885559</c:v>
                </c:pt>
                <c:pt idx="11389">
                  <c:v>195.64056666692099</c:v>
                </c:pt>
                <c:pt idx="11390">
                  <c:v>195.65743332703909</c:v>
                </c:pt>
                <c:pt idx="11391">
                  <c:v>195.67428332964579</c:v>
                </c:pt>
                <c:pt idx="11392">
                  <c:v>195.6925166606903</c:v>
                </c:pt>
                <c:pt idx="11393">
                  <c:v>195.70938332875571</c:v>
                </c:pt>
                <c:pt idx="11394">
                  <c:v>195.72633333206176</c:v>
                </c:pt>
                <c:pt idx="11395">
                  <c:v>195.74318333466849</c:v>
                </c:pt>
                <c:pt idx="11396">
                  <c:v>195.76003332932791</c:v>
                </c:pt>
                <c:pt idx="11397">
                  <c:v>195.77823332945505</c:v>
                </c:pt>
                <c:pt idx="11398">
                  <c:v>195.79508333206178</c:v>
                </c:pt>
                <c:pt idx="11399">
                  <c:v>195.8119166612625</c:v>
                </c:pt>
                <c:pt idx="11400">
                  <c:v>195.82876666386923</c:v>
                </c:pt>
                <c:pt idx="11401">
                  <c:v>195.84561666647593</c:v>
                </c:pt>
                <c:pt idx="11402">
                  <c:v>195.86256666183471</c:v>
                </c:pt>
                <c:pt idx="11403">
                  <c:v>195.87941666444144</c:v>
                </c:pt>
                <c:pt idx="11404">
                  <c:v>195.89694999853771</c:v>
                </c:pt>
                <c:pt idx="11405">
                  <c:v>195.91381666660308</c:v>
                </c:pt>
                <c:pt idx="11406">
                  <c:v>195.93066666126251</c:v>
                </c:pt>
                <c:pt idx="11407">
                  <c:v>195.94753332932791</c:v>
                </c:pt>
                <c:pt idx="11408">
                  <c:v>195.96513333320618</c:v>
                </c:pt>
                <c:pt idx="11409">
                  <c:v>195.98203333218893</c:v>
                </c:pt>
                <c:pt idx="11410">
                  <c:v>195.99996666113535</c:v>
                </c:pt>
                <c:pt idx="11411">
                  <c:v>196.01683332920075</c:v>
                </c:pt>
                <c:pt idx="11412">
                  <c:v>196.03368333180745</c:v>
                </c:pt>
                <c:pt idx="11413">
                  <c:v>196.05053333441415</c:v>
                </c:pt>
                <c:pt idx="11414">
                  <c:v>196.06741666793823</c:v>
                </c:pt>
                <c:pt idx="11415">
                  <c:v>196.08434999783833</c:v>
                </c:pt>
                <c:pt idx="11416">
                  <c:v>196.10120000044506</c:v>
                </c:pt>
                <c:pt idx="11417">
                  <c:v>196.11809999942778</c:v>
                </c:pt>
                <c:pt idx="11418">
                  <c:v>196.13494999408721</c:v>
                </c:pt>
                <c:pt idx="11419">
                  <c:v>196.15309999783832</c:v>
                </c:pt>
                <c:pt idx="11420">
                  <c:v>196.16996666590373</c:v>
                </c:pt>
                <c:pt idx="11421">
                  <c:v>196.18821666240692</c:v>
                </c:pt>
                <c:pt idx="11422">
                  <c:v>196.20508333047232</c:v>
                </c:pt>
                <c:pt idx="11423">
                  <c:v>196.22196666399637</c:v>
                </c:pt>
                <c:pt idx="11424">
                  <c:v>196.23884999752045</c:v>
                </c:pt>
                <c:pt idx="11425">
                  <c:v>196.25580000082653</c:v>
                </c:pt>
                <c:pt idx="11426">
                  <c:v>196.27268333435057</c:v>
                </c:pt>
                <c:pt idx="11427">
                  <c:v>196.29024999936422</c:v>
                </c:pt>
                <c:pt idx="11428">
                  <c:v>196.3071166674296</c:v>
                </c:pt>
                <c:pt idx="11429">
                  <c:v>196.32409999370574</c:v>
                </c:pt>
                <c:pt idx="11430">
                  <c:v>196.34098332722982</c:v>
                </c:pt>
                <c:pt idx="11431">
                  <c:v>196.3578666607539</c:v>
                </c:pt>
                <c:pt idx="11432">
                  <c:v>196.3747166633606</c:v>
                </c:pt>
                <c:pt idx="11433">
                  <c:v>196.39159999688465</c:v>
                </c:pt>
                <c:pt idx="11434">
                  <c:v>196.40881666342418</c:v>
                </c:pt>
                <c:pt idx="11435">
                  <c:v>196.42689999739329</c:v>
                </c:pt>
                <c:pt idx="11436">
                  <c:v>196.44378333091737</c:v>
                </c:pt>
                <c:pt idx="11437">
                  <c:v>196.46068332990009</c:v>
                </c:pt>
                <c:pt idx="11438">
                  <c:v>196.4775499979655</c:v>
                </c:pt>
                <c:pt idx="11439">
                  <c:v>196.49443333148957</c:v>
                </c:pt>
                <c:pt idx="11440">
                  <c:v>196.51129999955495</c:v>
                </c:pt>
                <c:pt idx="11441">
                  <c:v>196.52816666762035</c:v>
                </c:pt>
                <c:pt idx="11442">
                  <c:v>196.54503332773845</c:v>
                </c:pt>
                <c:pt idx="11443">
                  <c:v>196.56193333466848</c:v>
                </c:pt>
                <c:pt idx="11444">
                  <c:v>196.57881666024525</c:v>
                </c:pt>
                <c:pt idx="11445">
                  <c:v>196.59571666717528</c:v>
                </c:pt>
                <c:pt idx="11446">
                  <c:v>196.61261666615803</c:v>
                </c:pt>
                <c:pt idx="11447">
                  <c:v>196.62949999968211</c:v>
                </c:pt>
                <c:pt idx="11448">
                  <c:v>196.64636666774749</c:v>
                </c:pt>
                <c:pt idx="11449">
                  <c:v>196.66326666673024</c:v>
                </c:pt>
                <c:pt idx="11450">
                  <c:v>196.68015000025432</c:v>
                </c:pt>
                <c:pt idx="11451">
                  <c:v>196.69699999491374</c:v>
                </c:pt>
                <c:pt idx="11452">
                  <c:v>196.71389999389649</c:v>
                </c:pt>
                <c:pt idx="11453">
                  <c:v>196.73076666196187</c:v>
                </c:pt>
                <c:pt idx="11454">
                  <c:v>196.7476166645686</c:v>
                </c:pt>
                <c:pt idx="11455">
                  <c:v>196.76453332901002</c:v>
                </c:pt>
                <c:pt idx="11456">
                  <c:v>196.78141666253407</c:v>
                </c:pt>
                <c:pt idx="11457">
                  <c:v>196.79829999605815</c:v>
                </c:pt>
                <c:pt idx="11458">
                  <c:v>196.8151999950409</c:v>
                </c:pt>
                <c:pt idx="11459">
                  <c:v>196.8320499976476</c:v>
                </c:pt>
                <c:pt idx="11460">
                  <c:v>196.84893333117168</c:v>
                </c:pt>
                <c:pt idx="11461">
                  <c:v>196.86583333015443</c:v>
                </c:pt>
                <c:pt idx="11462">
                  <c:v>196.88273332913715</c:v>
                </c:pt>
                <c:pt idx="11463">
                  <c:v>196.89959999720256</c:v>
                </c:pt>
                <c:pt idx="11464">
                  <c:v>196.91649999618531</c:v>
                </c:pt>
                <c:pt idx="11465">
                  <c:v>196.93338332970936</c:v>
                </c:pt>
                <c:pt idx="11466">
                  <c:v>196.95026666323344</c:v>
                </c:pt>
                <c:pt idx="11467">
                  <c:v>196.96714999675751</c:v>
                </c:pt>
                <c:pt idx="11468">
                  <c:v>196.98461666107178</c:v>
                </c:pt>
                <c:pt idx="11469">
                  <c:v>197.00149999459583</c:v>
                </c:pt>
                <c:pt idx="11470">
                  <c:v>197.01836666266124</c:v>
                </c:pt>
                <c:pt idx="11471">
                  <c:v>197.03530000050861</c:v>
                </c:pt>
                <c:pt idx="11472">
                  <c:v>197.05218333403269</c:v>
                </c:pt>
                <c:pt idx="11473">
                  <c:v>197.06929999987284</c:v>
                </c:pt>
                <c:pt idx="11474">
                  <c:v>197.08623332977294</c:v>
                </c:pt>
                <c:pt idx="11475">
                  <c:v>197.10331666469574</c:v>
                </c:pt>
                <c:pt idx="11476">
                  <c:v>197.12019999821982</c:v>
                </c:pt>
                <c:pt idx="11477">
                  <c:v>197.13719999790192</c:v>
                </c:pt>
                <c:pt idx="11478">
                  <c:v>197.15580000082653</c:v>
                </c:pt>
                <c:pt idx="11479">
                  <c:v>197.17271666526796</c:v>
                </c:pt>
                <c:pt idx="11480">
                  <c:v>197.20566666126251</c:v>
                </c:pt>
                <c:pt idx="11481">
                  <c:v>197.22253332932789</c:v>
                </c:pt>
                <c:pt idx="11482">
                  <c:v>197.24078333377838</c:v>
                </c:pt>
                <c:pt idx="11483">
                  <c:v>197.25761666297913</c:v>
                </c:pt>
                <c:pt idx="11484">
                  <c:v>197.27483332951863</c:v>
                </c:pt>
                <c:pt idx="11485">
                  <c:v>197.29168333212536</c:v>
                </c:pt>
                <c:pt idx="11486">
                  <c:v>197.30881666342418</c:v>
                </c:pt>
                <c:pt idx="11487">
                  <c:v>197.32566666603088</c:v>
                </c:pt>
                <c:pt idx="11488">
                  <c:v>197.34251666069031</c:v>
                </c:pt>
                <c:pt idx="11489">
                  <c:v>197.35936666329701</c:v>
                </c:pt>
                <c:pt idx="11490">
                  <c:v>197.37623333136241</c:v>
                </c:pt>
                <c:pt idx="11491">
                  <c:v>197.39330000082651</c:v>
                </c:pt>
                <c:pt idx="11492">
                  <c:v>197.41014999548594</c:v>
                </c:pt>
                <c:pt idx="11493">
                  <c:v>197.42701666355134</c:v>
                </c:pt>
                <c:pt idx="11494">
                  <c:v>197.44388333161672</c:v>
                </c:pt>
                <c:pt idx="11495">
                  <c:v>197.46081666151682</c:v>
                </c:pt>
                <c:pt idx="11496">
                  <c:v>197.47768332958222</c:v>
                </c:pt>
                <c:pt idx="11497">
                  <c:v>197.4945499976476</c:v>
                </c:pt>
                <c:pt idx="11498">
                  <c:v>197.5115666627884</c:v>
                </c:pt>
                <c:pt idx="11499">
                  <c:v>197.5284166653951</c:v>
                </c:pt>
                <c:pt idx="11500">
                  <c:v>197.54524999459585</c:v>
                </c:pt>
                <c:pt idx="11501">
                  <c:v>197.56209999720255</c:v>
                </c:pt>
                <c:pt idx="11502">
                  <c:v>197.57908333142598</c:v>
                </c:pt>
                <c:pt idx="11503">
                  <c:v>197.59593333403271</c:v>
                </c:pt>
                <c:pt idx="11504">
                  <c:v>197.61304999987286</c:v>
                </c:pt>
                <c:pt idx="11505">
                  <c:v>197.62991666793823</c:v>
                </c:pt>
                <c:pt idx="11506">
                  <c:v>197.64676666259766</c:v>
                </c:pt>
                <c:pt idx="11507">
                  <c:v>197.66363333066303</c:v>
                </c:pt>
                <c:pt idx="11508">
                  <c:v>197.68048333326976</c:v>
                </c:pt>
                <c:pt idx="11509">
                  <c:v>197.69754999478658</c:v>
                </c:pt>
                <c:pt idx="11510">
                  <c:v>197.71441666285196</c:v>
                </c:pt>
                <c:pt idx="11511">
                  <c:v>197.73154999415081</c:v>
                </c:pt>
                <c:pt idx="11512">
                  <c:v>197.74841666221619</c:v>
                </c:pt>
                <c:pt idx="11513">
                  <c:v>197.76526666482289</c:v>
                </c:pt>
                <c:pt idx="11514">
                  <c:v>197.78211666742962</c:v>
                </c:pt>
                <c:pt idx="11515">
                  <c:v>197.79908332824706</c:v>
                </c:pt>
                <c:pt idx="11516">
                  <c:v>197.81593333085377</c:v>
                </c:pt>
                <c:pt idx="11517">
                  <c:v>197.83281666437784</c:v>
                </c:pt>
                <c:pt idx="11518">
                  <c:v>197.84979999860127</c:v>
                </c:pt>
                <c:pt idx="11519">
                  <c:v>197.86666666666667</c:v>
                </c:pt>
                <c:pt idx="11520">
                  <c:v>197.88353333473205</c:v>
                </c:pt>
                <c:pt idx="11521">
                  <c:v>197.90056666533152</c:v>
                </c:pt>
                <c:pt idx="11522">
                  <c:v>197.9174333333969</c:v>
                </c:pt>
                <c:pt idx="11523">
                  <c:v>197.93453333377838</c:v>
                </c:pt>
                <c:pt idx="11524">
                  <c:v>197.9513833284378</c:v>
                </c:pt>
                <c:pt idx="11525">
                  <c:v>197.96838332811993</c:v>
                </c:pt>
                <c:pt idx="11526">
                  <c:v>197.9852499961853</c:v>
                </c:pt>
                <c:pt idx="11527">
                  <c:v>198.00211666425068</c:v>
                </c:pt>
                <c:pt idx="11528">
                  <c:v>198.01898333231608</c:v>
                </c:pt>
                <c:pt idx="11529">
                  <c:v>198.0360499938329</c:v>
                </c:pt>
                <c:pt idx="11530">
                  <c:v>198.05293332735698</c:v>
                </c:pt>
                <c:pt idx="11531">
                  <c:v>198.06978332996368</c:v>
                </c:pt>
                <c:pt idx="11532">
                  <c:v>198.08664999802906</c:v>
                </c:pt>
                <c:pt idx="11533">
                  <c:v>198.10350000063579</c:v>
                </c:pt>
                <c:pt idx="11534">
                  <c:v>198.12034999529521</c:v>
                </c:pt>
                <c:pt idx="11535">
                  <c:v>198.13729999860126</c:v>
                </c:pt>
                <c:pt idx="11536">
                  <c:v>198.154150001208</c:v>
                </c:pt>
                <c:pt idx="11537">
                  <c:v>198.17101666132609</c:v>
                </c:pt>
                <c:pt idx="11538">
                  <c:v>198.18806666533152</c:v>
                </c:pt>
                <c:pt idx="11539">
                  <c:v>198.20491666793822</c:v>
                </c:pt>
                <c:pt idx="11540">
                  <c:v>198.22176666259764</c:v>
                </c:pt>
                <c:pt idx="11541">
                  <c:v>198.2388000011444</c:v>
                </c:pt>
                <c:pt idx="11542">
                  <c:v>198.25564999580382</c:v>
                </c:pt>
                <c:pt idx="11543">
                  <c:v>198.27251666386923</c:v>
                </c:pt>
                <c:pt idx="11544">
                  <c:v>198.2893833319346</c:v>
                </c:pt>
                <c:pt idx="11545">
                  <c:v>198.3063333272934</c:v>
                </c:pt>
                <c:pt idx="11546">
                  <c:v>198.32319999535878</c:v>
                </c:pt>
                <c:pt idx="11547">
                  <c:v>198.34008332888286</c:v>
                </c:pt>
                <c:pt idx="11548">
                  <c:v>198.35706666310628</c:v>
                </c:pt>
                <c:pt idx="11549">
                  <c:v>198.37391666571298</c:v>
                </c:pt>
                <c:pt idx="11550">
                  <c:v>198.39076666037241</c:v>
                </c:pt>
                <c:pt idx="11551">
                  <c:v>198.40781666437786</c:v>
                </c:pt>
                <c:pt idx="11552">
                  <c:v>198.42468333244324</c:v>
                </c:pt>
                <c:pt idx="11553">
                  <c:v>198.44153332710266</c:v>
                </c:pt>
                <c:pt idx="11554">
                  <c:v>198.45838332970936</c:v>
                </c:pt>
                <c:pt idx="11555">
                  <c:v>198.47523333231609</c:v>
                </c:pt>
                <c:pt idx="11556">
                  <c:v>198.49229999383292</c:v>
                </c:pt>
                <c:pt idx="11557">
                  <c:v>198.50916666189829</c:v>
                </c:pt>
                <c:pt idx="11558">
                  <c:v>198.52601666450499</c:v>
                </c:pt>
                <c:pt idx="11559">
                  <c:v>198.54289999802907</c:v>
                </c:pt>
                <c:pt idx="11560">
                  <c:v>198.55986666679382</c:v>
                </c:pt>
                <c:pt idx="11561">
                  <c:v>198.57671666145325</c:v>
                </c:pt>
                <c:pt idx="11562">
                  <c:v>198.59356666405995</c:v>
                </c:pt>
                <c:pt idx="11563">
                  <c:v>198.61054999828337</c:v>
                </c:pt>
                <c:pt idx="11564">
                  <c:v>198.62741666634878</c:v>
                </c:pt>
                <c:pt idx="11565">
                  <c:v>198.6444833278656</c:v>
                </c:pt>
                <c:pt idx="11566">
                  <c:v>198.66136666138968</c:v>
                </c:pt>
                <c:pt idx="11567">
                  <c:v>198.67823332945505</c:v>
                </c:pt>
                <c:pt idx="11568">
                  <c:v>198.69531666437786</c:v>
                </c:pt>
                <c:pt idx="11569">
                  <c:v>198.71214999357861</c:v>
                </c:pt>
                <c:pt idx="11570">
                  <c:v>198.72909999688466</c:v>
                </c:pt>
                <c:pt idx="11571">
                  <c:v>198.74596666495006</c:v>
                </c:pt>
                <c:pt idx="11572">
                  <c:v>198.76306666533154</c:v>
                </c:pt>
                <c:pt idx="11573">
                  <c:v>198.77991666793824</c:v>
                </c:pt>
                <c:pt idx="11574">
                  <c:v>198.79708333015441</c:v>
                </c:pt>
                <c:pt idx="11575">
                  <c:v>198.81393333276114</c:v>
                </c:pt>
                <c:pt idx="11576">
                  <c:v>198.83103333314259</c:v>
                </c:pt>
                <c:pt idx="11577">
                  <c:v>198.84790000120799</c:v>
                </c:pt>
                <c:pt idx="11578">
                  <c:v>198.86474999586741</c:v>
                </c:pt>
                <c:pt idx="11579">
                  <c:v>198.88183333079022</c:v>
                </c:pt>
                <c:pt idx="11580">
                  <c:v>198.89871666431426</c:v>
                </c:pt>
                <c:pt idx="11581">
                  <c:v>198.91561666329702</c:v>
                </c:pt>
                <c:pt idx="11582">
                  <c:v>198.93248333136242</c:v>
                </c:pt>
                <c:pt idx="11583">
                  <c:v>198.94933333396912</c:v>
                </c:pt>
                <c:pt idx="11584">
                  <c:v>198.96619999408722</c:v>
                </c:pt>
                <c:pt idx="11585">
                  <c:v>198.98306666215259</c:v>
                </c:pt>
                <c:pt idx="11586">
                  <c:v>199.00128332773843</c:v>
                </c:pt>
                <c:pt idx="11587">
                  <c:v>199.01818333466846</c:v>
                </c:pt>
                <c:pt idx="11588">
                  <c:v>199.03513333002726</c:v>
                </c:pt>
                <c:pt idx="11589">
                  <c:v>199.05198333263397</c:v>
                </c:pt>
                <c:pt idx="11590">
                  <c:v>199.06886666615804</c:v>
                </c:pt>
                <c:pt idx="11591">
                  <c:v>199.08608333269754</c:v>
                </c:pt>
                <c:pt idx="11592">
                  <c:v>199.10293332735696</c:v>
                </c:pt>
                <c:pt idx="11593">
                  <c:v>199.11986666520437</c:v>
                </c:pt>
                <c:pt idx="11594">
                  <c:v>199.13674999872845</c:v>
                </c:pt>
                <c:pt idx="11595">
                  <c:v>199.15384999910989</c:v>
                </c:pt>
                <c:pt idx="11596">
                  <c:v>199.1707166671753</c:v>
                </c:pt>
                <c:pt idx="11597">
                  <c:v>199.18784999847412</c:v>
                </c:pt>
                <c:pt idx="11598">
                  <c:v>199.2047166665395</c:v>
                </c:pt>
                <c:pt idx="11599">
                  <c:v>199.22163333098095</c:v>
                </c:pt>
                <c:pt idx="11600">
                  <c:v>199.23848333358765</c:v>
                </c:pt>
                <c:pt idx="11601">
                  <c:v>199.25534999370575</c:v>
                </c:pt>
                <c:pt idx="11602">
                  <c:v>199.27235000133516</c:v>
                </c:pt>
                <c:pt idx="11603">
                  <c:v>199.28926666577658</c:v>
                </c:pt>
                <c:pt idx="11604">
                  <c:v>199.3063333272934</c:v>
                </c:pt>
                <c:pt idx="11605">
                  <c:v>199.32319999535878</c:v>
                </c:pt>
                <c:pt idx="11606">
                  <c:v>199.34008332888286</c:v>
                </c:pt>
                <c:pt idx="11607">
                  <c:v>199.35709999402363</c:v>
                </c:pt>
                <c:pt idx="11608">
                  <c:v>199.37400000095369</c:v>
                </c:pt>
                <c:pt idx="11609">
                  <c:v>199.39094999631246</c:v>
                </c:pt>
                <c:pt idx="11610">
                  <c:v>199.40779999891916</c:v>
                </c:pt>
                <c:pt idx="11611">
                  <c:v>199.42474999427796</c:v>
                </c:pt>
                <c:pt idx="11612">
                  <c:v>199.44163332780201</c:v>
                </c:pt>
                <c:pt idx="11613">
                  <c:v>199.45861666202546</c:v>
                </c:pt>
                <c:pt idx="11614">
                  <c:v>199.47549999554951</c:v>
                </c:pt>
                <c:pt idx="11615">
                  <c:v>199.49259999593099</c:v>
                </c:pt>
                <c:pt idx="11616">
                  <c:v>199.50949999491374</c:v>
                </c:pt>
                <c:pt idx="11617">
                  <c:v>199.52639999389649</c:v>
                </c:pt>
                <c:pt idx="11618">
                  <c:v>199.54326666196187</c:v>
                </c:pt>
                <c:pt idx="11619">
                  <c:v>199.56013333002727</c:v>
                </c:pt>
                <c:pt idx="11620">
                  <c:v>199.57701666355132</c:v>
                </c:pt>
                <c:pt idx="11621">
                  <c:v>199.59388333161672</c:v>
                </c:pt>
                <c:pt idx="11622">
                  <c:v>199.61073333422343</c:v>
                </c:pt>
                <c:pt idx="11623">
                  <c:v>199.62786666552225</c:v>
                </c:pt>
                <c:pt idx="11624">
                  <c:v>199.64471666018167</c:v>
                </c:pt>
                <c:pt idx="11625">
                  <c:v>199.66378332773846</c:v>
                </c:pt>
                <c:pt idx="11626">
                  <c:v>199.68064999580383</c:v>
                </c:pt>
                <c:pt idx="11627">
                  <c:v>199.70996666749318</c:v>
                </c:pt>
                <c:pt idx="11628">
                  <c:v>199.74558332761129</c:v>
                </c:pt>
                <c:pt idx="11629">
                  <c:v>199.76244999567669</c:v>
                </c:pt>
                <c:pt idx="11630">
                  <c:v>199.94918332894642</c:v>
                </c:pt>
                <c:pt idx="11631">
                  <c:v>200.09931666056315</c:v>
                </c:pt>
                <c:pt idx="11632">
                  <c:v>200.11616666316985</c:v>
                </c:pt>
                <c:pt idx="11633">
                  <c:v>200.1330666621526</c:v>
                </c:pt>
                <c:pt idx="11634">
                  <c:v>200.15</c:v>
                </c:pt>
                <c:pt idx="11635">
                  <c:v>200.16684999465943</c:v>
                </c:pt>
                <c:pt idx="11636">
                  <c:v>200.18463333447775</c:v>
                </c:pt>
                <c:pt idx="11637">
                  <c:v>200.20149999459585</c:v>
                </c:pt>
                <c:pt idx="11638">
                  <c:v>200.21950000127157</c:v>
                </c:pt>
                <c:pt idx="11639">
                  <c:v>200.23634999593099</c:v>
                </c:pt>
                <c:pt idx="11640">
                  <c:v>200.25321666399637</c:v>
                </c:pt>
                <c:pt idx="11641">
                  <c:v>200.2700666666031</c:v>
                </c:pt>
                <c:pt idx="11642">
                  <c:v>200.28705000082653</c:v>
                </c:pt>
                <c:pt idx="11643">
                  <c:v>200.30389999548595</c:v>
                </c:pt>
                <c:pt idx="11644">
                  <c:v>200.32178332805634</c:v>
                </c:pt>
                <c:pt idx="11645">
                  <c:v>200.33864999612172</c:v>
                </c:pt>
                <c:pt idx="11646">
                  <c:v>200.35654999415081</c:v>
                </c:pt>
                <c:pt idx="11647">
                  <c:v>200.37341666221619</c:v>
                </c:pt>
                <c:pt idx="11648">
                  <c:v>200.39121666749318</c:v>
                </c:pt>
                <c:pt idx="11649">
                  <c:v>200.40806666215261</c:v>
                </c:pt>
                <c:pt idx="11650">
                  <c:v>200.42589999834698</c:v>
                </c:pt>
                <c:pt idx="11651">
                  <c:v>200.44275000095368</c:v>
                </c:pt>
                <c:pt idx="11652">
                  <c:v>200.4605333328247</c:v>
                </c:pt>
                <c:pt idx="11653">
                  <c:v>200.4774000008901</c:v>
                </c:pt>
                <c:pt idx="11654">
                  <c:v>200.4945499976476</c:v>
                </c:pt>
                <c:pt idx="11655">
                  <c:v>200.51140000025433</c:v>
                </c:pt>
                <c:pt idx="11656">
                  <c:v>200.52824999491375</c:v>
                </c:pt>
                <c:pt idx="11657">
                  <c:v>200.54624999364216</c:v>
                </c:pt>
                <c:pt idx="11658">
                  <c:v>200.56309999624889</c:v>
                </c:pt>
                <c:pt idx="11659">
                  <c:v>200.58008333047232</c:v>
                </c:pt>
                <c:pt idx="11660">
                  <c:v>200.5969499985377</c:v>
                </c:pt>
                <c:pt idx="11661">
                  <c:v>200.6138000011444</c:v>
                </c:pt>
                <c:pt idx="11662">
                  <c:v>200.63064999580382</c:v>
                </c:pt>
                <c:pt idx="11663">
                  <c:v>200.64845000108082</c:v>
                </c:pt>
                <c:pt idx="11664">
                  <c:v>200.6653333346049</c:v>
                </c:pt>
                <c:pt idx="11665">
                  <c:v>200.68388333320618</c:v>
                </c:pt>
                <c:pt idx="11666">
                  <c:v>200.70073332786561</c:v>
                </c:pt>
                <c:pt idx="11667">
                  <c:v>200.71886666615805</c:v>
                </c:pt>
                <c:pt idx="11668">
                  <c:v>200.7357499996821</c:v>
                </c:pt>
                <c:pt idx="11669">
                  <c:v>200.75376666386921</c:v>
                </c:pt>
                <c:pt idx="11670">
                  <c:v>200.77074999809264</c:v>
                </c:pt>
                <c:pt idx="11671">
                  <c:v>200.78826666673024</c:v>
                </c:pt>
                <c:pt idx="11672">
                  <c:v>200.80511666138966</c:v>
                </c:pt>
                <c:pt idx="11673">
                  <c:v>200.82204999923707</c:v>
                </c:pt>
                <c:pt idx="11674">
                  <c:v>200.83889999389649</c:v>
                </c:pt>
                <c:pt idx="11675">
                  <c:v>200.85693333148956</c:v>
                </c:pt>
                <c:pt idx="11676">
                  <c:v>200.87379999955496</c:v>
                </c:pt>
                <c:pt idx="11677">
                  <c:v>200.89203333059947</c:v>
                </c:pt>
                <c:pt idx="11678">
                  <c:v>200.90888333320618</c:v>
                </c:pt>
                <c:pt idx="11679">
                  <c:v>200.9257999976476</c:v>
                </c:pt>
                <c:pt idx="11680">
                  <c:v>200.94266666571301</c:v>
                </c:pt>
                <c:pt idx="11681">
                  <c:v>200.95954999923705</c:v>
                </c:pt>
                <c:pt idx="11682">
                  <c:v>200.97758332888284</c:v>
                </c:pt>
                <c:pt idx="11683">
                  <c:v>200.99443333148957</c:v>
                </c:pt>
                <c:pt idx="11684">
                  <c:v>201.01246666113536</c:v>
                </c:pt>
                <c:pt idx="11685">
                  <c:v>201.02931666374207</c:v>
                </c:pt>
                <c:pt idx="11686">
                  <c:v>201.04748333295186</c:v>
                </c:pt>
                <c:pt idx="11687">
                  <c:v>201.06436666647593</c:v>
                </c:pt>
                <c:pt idx="11688">
                  <c:v>201.08298332691191</c:v>
                </c:pt>
                <c:pt idx="11689">
                  <c:v>201.09984999497732</c:v>
                </c:pt>
                <c:pt idx="11690">
                  <c:v>201.11669999758402</c:v>
                </c:pt>
                <c:pt idx="11691">
                  <c:v>201.13356666564943</c:v>
                </c:pt>
                <c:pt idx="11692">
                  <c:v>201.15041666030885</c:v>
                </c:pt>
                <c:pt idx="11693">
                  <c:v>201.167599995931</c:v>
                </c:pt>
                <c:pt idx="11694">
                  <c:v>201.18446666399637</c:v>
                </c:pt>
                <c:pt idx="11695">
                  <c:v>201.20264999866487</c:v>
                </c:pt>
                <c:pt idx="11696">
                  <c:v>201.21951666673024</c:v>
                </c:pt>
                <c:pt idx="11697">
                  <c:v>201.23763333161671</c:v>
                </c:pt>
                <c:pt idx="11698">
                  <c:v>201.25451666514078</c:v>
                </c:pt>
                <c:pt idx="11699">
                  <c:v>201.27136666774749</c:v>
                </c:pt>
                <c:pt idx="11700">
                  <c:v>201.28823332786561</c:v>
                </c:pt>
                <c:pt idx="11701">
                  <c:v>201.30591666698456</c:v>
                </c:pt>
                <c:pt idx="11702">
                  <c:v>201.32278332710266</c:v>
                </c:pt>
                <c:pt idx="11703">
                  <c:v>201.34098332722982</c:v>
                </c:pt>
                <c:pt idx="11704">
                  <c:v>201.35783332983652</c:v>
                </c:pt>
                <c:pt idx="11705">
                  <c:v>201.37549999554952</c:v>
                </c:pt>
                <c:pt idx="11706">
                  <c:v>201.39234999815622</c:v>
                </c:pt>
                <c:pt idx="11707">
                  <c:v>201.41018333435059</c:v>
                </c:pt>
                <c:pt idx="11708">
                  <c:v>201.42703332901002</c:v>
                </c:pt>
                <c:pt idx="11709">
                  <c:v>201.44531666437786</c:v>
                </c:pt>
                <c:pt idx="11710">
                  <c:v>201.46219999790191</c:v>
                </c:pt>
                <c:pt idx="11711">
                  <c:v>201.48086666266124</c:v>
                </c:pt>
                <c:pt idx="11712">
                  <c:v>201.49769999980927</c:v>
                </c:pt>
                <c:pt idx="11713">
                  <c:v>201.51459999879202</c:v>
                </c:pt>
                <c:pt idx="11714">
                  <c:v>201.53148333231607</c:v>
                </c:pt>
                <c:pt idx="11715">
                  <c:v>201.54835000038148</c:v>
                </c:pt>
                <c:pt idx="11716">
                  <c:v>201.56528333028157</c:v>
                </c:pt>
                <c:pt idx="11717">
                  <c:v>201.58213333288828</c:v>
                </c:pt>
                <c:pt idx="11718">
                  <c:v>201.5989833275477</c:v>
                </c:pt>
                <c:pt idx="11719">
                  <c:v>201.61586666107178</c:v>
                </c:pt>
                <c:pt idx="11720">
                  <c:v>201.63273332913715</c:v>
                </c:pt>
                <c:pt idx="11721">
                  <c:v>201.65089999834697</c:v>
                </c:pt>
                <c:pt idx="11722">
                  <c:v>201.66776666641235</c:v>
                </c:pt>
                <c:pt idx="11723">
                  <c:v>201.68464999993643</c:v>
                </c:pt>
                <c:pt idx="11724">
                  <c:v>201.7015333334605</c:v>
                </c:pt>
                <c:pt idx="11725">
                  <c:v>201.71966666380564</c:v>
                </c:pt>
                <c:pt idx="11726">
                  <c:v>201.73651666641234</c:v>
                </c:pt>
                <c:pt idx="11727">
                  <c:v>201.75458332697551</c:v>
                </c:pt>
                <c:pt idx="11728">
                  <c:v>201.77143332958221</c:v>
                </c:pt>
                <c:pt idx="11729">
                  <c:v>201.78831666310629</c:v>
                </c:pt>
                <c:pt idx="11730">
                  <c:v>201.80518333117166</c:v>
                </c:pt>
                <c:pt idx="11731">
                  <c:v>201.82206666469574</c:v>
                </c:pt>
                <c:pt idx="11732">
                  <c:v>201.83896666367849</c:v>
                </c:pt>
                <c:pt idx="11733">
                  <c:v>201.85584999720257</c:v>
                </c:pt>
                <c:pt idx="11734">
                  <c:v>201.87284999688467</c:v>
                </c:pt>
                <c:pt idx="11735">
                  <c:v>201.88973333040875</c:v>
                </c:pt>
                <c:pt idx="11736">
                  <c:v>201.90661666393279</c:v>
                </c:pt>
                <c:pt idx="11737">
                  <c:v>201.92349999745687</c:v>
                </c:pt>
                <c:pt idx="11738">
                  <c:v>201.94039999643962</c:v>
                </c:pt>
                <c:pt idx="11739">
                  <c:v>201.957266664505</c:v>
                </c:pt>
                <c:pt idx="11740">
                  <c:v>201.9741333325704</c:v>
                </c:pt>
                <c:pt idx="11741">
                  <c:v>201.99108332792918</c:v>
                </c:pt>
                <c:pt idx="11742">
                  <c:v>202.00798332691193</c:v>
                </c:pt>
                <c:pt idx="11743">
                  <c:v>202.024866660436</c:v>
                </c:pt>
                <c:pt idx="11744">
                  <c:v>202.04174999396005</c:v>
                </c:pt>
                <c:pt idx="11745">
                  <c:v>202.05865000089008</c:v>
                </c:pt>
                <c:pt idx="11746">
                  <c:v>202.07549999554951</c:v>
                </c:pt>
                <c:pt idx="11747">
                  <c:v>202.0934666633606</c:v>
                </c:pt>
                <c:pt idx="11748">
                  <c:v>202.11034999688465</c:v>
                </c:pt>
                <c:pt idx="11749">
                  <c:v>202.1272666613261</c:v>
                </c:pt>
                <c:pt idx="11750">
                  <c:v>202.14413332939148</c:v>
                </c:pt>
                <c:pt idx="11751">
                  <c:v>202.16099999745686</c:v>
                </c:pt>
                <c:pt idx="11752">
                  <c:v>202.17791666189831</c:v>
                </c:pt>
                <c:pt idx="11753">
                  <c:v>202.19479999542236</c:v>
                </c:pt>
                <c:pt idx="11754">
                  <c:v>202.21164999802906</c:v>
                </c:pt>
                <c:pt idx="11755">
                  <c:v>202.22853333155314</c:v>
                </c:pt>
                <c:pt idx="11756">
                  <c:v>202.24539999961854</c:v>
                </c:pt>
                <c:pt idx="11757">
                  <c:v>202.26226666768392</c:v>
                </c:pt>
                <c:pt idx="11758">
                  <c:v>202.279150001208</c:v>
                </c:pt>
                <c:pt idx="11759">
                  <c:v>202.29603333473204</c:v>
                </c:pt>
                <c:pt idx="11760">
                  <c:v>202.31291666030884</c:v>
                </c:pt>
                <c:pt idx="11761">
                  <c:v>202.32979999383289</c:v>
                </c:pt>
                <c:pt idx="11762">
                  <c:v>202.34670000076295</c:v>
                </c:pt>
                <c:pt idx="11763">
                  <c:v>202.36356666088105</c:v>
                </c:pt>
                <c:pt idx="11764">
                  <c:v>202.38046666781108</c:v>
                </c:pt>
                <c:pt idx="11765">
                  <c:v>202.39735000133516</c:v>
                </c:pt>
                <c:pt idx="11766">
                  <c:v>202.41426666577658</c:v>
                </c:pt>
                <c:pt idx="11767">
                  <c:v>202.43113333384196</c:v>
                </c:pt>
                <c:pt idx="11768">
                  <c:v>202.44803333282471</c:v>
                </c:pt>
                <c:pt idx="11769">
                  <c:v>202.46488332748413</c:v>
                </c:pt>
                <c:pt idx="11770">
                  <c:v>202.48178333441416</c:v>
                </c:pt>
                <c:pt idx="11771">
                  <c:v>202.49863332907358</c:v>
                </c:pt>
                <c:pt idx="11772">
                  <c:v>202.51551666259766</c:v>
                </c:pt>
                <c:pt idx="11773">
                  <c:v>202.53238333066304</c:v>
                </c:pt>
                <c:pt idx="11774">
                  <c:v>202.54924999872844</c:v>
                </c:pt>
                <c:pt idx="11775">
                  <c:v>202.56614999771119</c:v>
                </c:pt>
                <c:pt idx="11776">
                  <c:v>202.58303333123524</c:v>
                </c:pt>
                <c:pt idx="11777">
                  <c:v>202.59991666475932</c:v>
                </c:pt>
                <c:pt idx="11778">
                  <c:v>202.61681666374207</c:v>
                </c:pt>
                <c:pt idx="11779">
                  <c:v>202.63369999726612</c:v>
                </c:pt>
                <c:pt idx="11780">
                  <c:v>202.6505833307902</c:v>
                </c:pt>
                <c:pt idx="11781">
                  <c:v>202.66746666431428</c:v>
                </c:pt>
                <c:pt idx="11782">
                  <c:v>202.68434999783832</c:v>
                </c:pt>
                <c:pt idx="11783">
                  <c:v>202.70120000044506</c:v>
                </c:pt>
                <c:pt idx="11784">
                  <c:v>202.71813333034515</c:v>
                </c:pt>
                <c:pt idx="11785">
                  <c:v>202.73501666386923</c:v>
                </c:pt>
                <c:pt idx="11786">
                  <c:v>202.75189999739328</c:v>
                </c:pt>
                <c:pt idx="11787">
                  <c:v>202.76875000000001</c:v>
                </c:pt>
                <c:pt idx="11788">
                  <c:v>202.78563333352406</c:v>
                </c:pt>
                <c:pt idx="11789">
                  <c:v>202.80251666704814</c:v>
                </c:pt>
                <c:pt idx="11790">
                  <c:v>202.81940000057222</c:v>
                </c:pt>
                <c:pt idx="11791">
                  <c:v>202.83626666069031</c:v>
                </c:pt>
                <c:pt idx="11792">
                  <c:v>202.85316666762034</c:v>
                </c:pt>
                <c:pt idx="11793">
                  <c:v>202.87005000114442</c:v>
                </c:pt>
                <c:pt idx="11794">
                  <c:v>202.88695000012714</c:v>
                </c:pt>
                <c:pt idx="11795">
                  <c:v>202.90383333365122</c:v>
                </c:pt>
                <c:pt idx="11796">
                  <c:v>202.92073333263397</c:v>
                </c:pt>
                <c:pt idx="11797">
                  <c:v>202.93760000069935</c:v>
                </c:pt>
                <c:pt idx="11798">
                  <c:v>202.9544999996821</c:v>
                </c:pt>
                <c:pt idx="11799">
                  <c:v>202.97138333320618</c:v>
                </c:pt>
                <c:pt idx="11800">
                  <c:v>202.9888166666031</c:v>
                </c:pt>
                <c:pt idx="11801">
                  <c:v>203.00571666558582</c:v>
                </c:pt>
                <c:pt idx="11802">
                  <c:v>203.02261666456857</c:v>
                </c:pt>
                <c:pt idx="11803">
                  <c:v>203.03949999809265</c:v>
                </c:pt>
                <c:pt idx="11804">
                  <c:v>203.0563999970754</c:v>
                </c:pt>
                <c:pt idx="11805">
                  <c:v>203.07326666514078</c:v>
                </c:pt>
                <c:pt idx="11806">
                  <c:v>203.09014999866486</c:v>
                </c:pt>
                <c:pt idx="11807">
                  <c:v>203.10703333218893</c:v>
                </c:pt>
                <c:pt idx="11808">
                  <c:v>203.12388332684836</c:v>
                </c:pt>
                <c:pt idx="11809">
                  <c:v>203.14076666037241</c:v>
                </c:pt>
                <c:pt idx="11810">
                  <c:v>203.15764999389648</c:v>
                </c:pt>
                <c:pt idx="11811">
                  <c:v>203.17453332742056</c:v>
                </c:pt>
                <c:pt idx="11812">
                  <c:v>203.19141666094461</c:v>
                </c:pt>
                <c:pt idx="11813">
                  <c:v>203.20831666787464</c:v>
                </c:pt>
                <c:pt idx="11814">
                  <c:v>203.22520000139872</c:v>
                </c:pt>
                <c:pt idx="11815">
                  <c:v>203.24208332697552</c:v>
                </c:pt>
                <c:pt idx="11816">
                  <c:v>203.25898333390555</c:v>
                </c:pt>
                <c:pt idx="11817">
                  <c:v>203.2758666674296</c:v>
                </c:pt>
                <c:pt idx="11818">
                  <c:v>203.29275000095367</c:v>
                </c:pt>
                <c:pt idx="11819">
                  <c:v>203.30963333447775</c:v>
                </c:pt>
                <c:pt idx="11820">
                  <c:v>203.3265166680018</c:v>
                </c:pt>
                <c:pt idx="11821">
                  <c:v>203.3433999935786</c:v>
                </c:pt>
                <c:pt idx="11822">
                  <c:v>203.36030000050863</c:v>
                </c:pt>
                <c:pt idx="11823">
                  <c:v>203.37714999516805</c:v>
                </c:pt>
                <c:pt idx="11824">
                  <c:v>203.39403332869213</c:v>
                </c:pt>
                <c:pt idx="11825">
                  <c:v>203.41091666221618</c:v>
                </c:pt>
                <c:pt idx="11826">
                  <c:v>203.42778333028158</c:v>
                </c:pt>
                <c:pt idx="11827">
                  <c:v>203.44466666380563</c:v>
                </c:pt>
                <c:pt idx="11828">
                  <c:v>203.46151666641236</c:v>
                </c:pt>
                <c:pt idx="11829">
                  <c:v>203.47843333085379</c:v>
                </c:pt>
                <c:pt idx="11830">
                  <c:v>203.49531666437784</c:v>
                </c:pt>
                <c:pt idx="11831">
                  <c:v>203.51219999790192</c:v>
                </c:pt>
                <c:pt idx="11832">
                  <c:v>203.52908333142599</c:v>
                </c:pt>
                <c:pt idx="11833">
                  <c:v>203.54598333040875</c:v>
                </c:pt>
                <c:pt idx="11834">
                  <c:v>203.56284999847412</c:v>
                </c:pt>
                <c:pt idx="11835">
                  <c:v>203.57976666291555</c:v>
                </c:pt>
                <c:pt idx="11836">
                  <c:v>203.59663333098095</c:v>
                </c:pt>
                <c:pt idx="11837">
                  <c:v>203.61348333358765</c:v>
                </c:pt>
                <c:pt idx="11838">
                  <c:v>203.6303833325704</c:v>
                </c:pt>
                <c:pt idx="11839">
                  <c:v>203.64726666609445</c:v>
                </c:pt>
                <c:pt idx="11840">
                  <c:v>203.66413333415986</c:v>
                </c:pt>
                <c:pt idx="11841">
                  <c:v>203.68101666768391</c:v>
                </c:pt>
                <c:pt idx="11842">
                  <c:v>203.69791666666666</c:v>
                </c:pt>
                <c:pt idx="11843">
                  <c:v>203.71480000019073</c:v>
                </c:pt>
                <c:pt idx="11844">
                  <c:v>203.73166666030883</c:v>
                </c:pt>
                <c:pt idx="11845">
                  <c:v>203.74858333269756</c:v>
                </c:pt>
                <c:pt idx="11846">
                  <c:v>203.76546666622161</c:v>
                </c:pt>
                <c:pt idx="11847">
                  <c:v>203.78231666088104</c:v>
                </c:pt>
                <c:pt idx="11848">
                  <c:v>203.79923333326977</c:v>
                </c:pt>
                <c:pt idx="11849">
                  <c:v>203.81610000133514</c:v>
                </c:pt>
                <c:pt idx="11850">
                  <c:v>203.83298332691191</c:v>
                </c:pt>
                <c:pt idx="11851">
                  <c:v>203.84986666043599</c:v>
                </c:pt>
                <c:pt idx="11852">
                  <c:v>203.8667333285014</c:v>
                </c:pt>
                <c:pt idx="11853">
                  <c:v>203.88363332748412</c:v>
                </c:pt>
                <c:pt idx="11854">
                  <c:v>203.9005166610082</c:v>
                </c:pt>
                <c:pt idx="11855">
                  <c:v>203.91739999453227</c:v>
                </c:pt>
                <c:pt idx="11856">
                  <c:v>203.93428332805632</c:v>
                </c:pt>
                <c:pt idx="11857">
                  <c:v>203.9511666615804</c:v>
                </c:pt>
                <c:pt idx="11858">
                  <c:v>203.96804999510448</c:v>
                </c:pt>
                <c:pt idx="11859">
                  <c:v>203.98493332862853</c:v>
                </c:pt>
                <c:pt idx="11860">
                  <c:v>204.00183332761128</c:v>
                </c:pt>
                <c:pt idx="11861">
                  <c:v>204.01871666113536</c:v>
                </c:pt>
                <c:pt idx="11862">
                  <c:v>204.03563333352406</c:v>
                </c:pt>
                <c:pt idx="11863">
                  <c:v>204.05249999364216</c:v>
                </c:pt>
                <c:pt idx="11864">
                  <c:v>204.06940000057222</c:v>
                </c:pt>
                <c:pt idx="11865">
                  <c:v>204.08628333409627</c:v>
                </c:pt>
                <c:pt idx="11866">
                  <c:v>204.10316666762034</c:v>
                </c:pt>
                <c:pt idx="11867">
                  <c:v>204.12005000114442</c:v>
                </c:pt>
                <c:pt idx="11868">
                  <c:v>204.13693333466847</c:v>
                </c:pt>
                <c:pt idx="11869">
                  <c:v>204.15381666024527</c:v>
                </c:pt>
                <c:pt idx="11870">
                  <c:v>204.1707166671753</c:v>
                </c:pt>
                <c:pt idx="11871">
                  <c:v>204.18760000069935</c:v>
                </c:pt>
                <c:pt idx="11872">
                  <c:v>204.20448333422343</c:v>
                </c:pt>
                <c:pt idx="11873">
                  <c:v>204.2213666677475</c:v>
                </c:pt>
                <c:pt idx="11874">
                  <c:v>204.23826666673025</c:v>
                </c:pt>
                <c:pt idx="11875">
                  <c:v>204.25511666138968</c:v>
                </c:pt>
                <c:pt idx="11876">
                  <c:v>204.27199999491373</c:v>
                </c:pt>
                <c:pt idx="11877">
                  <c:v>204.28889999389648</c:v>
                </c:pt>
                <c:pt idx="11878">
                  <c:v>204.30580000082651</c:v>
                </c:pt>
                <c:pt idx="11879">
                  <c:v>204.32264999548593</c:v>
                </c:pt>
                <c:pt idx="11880">
                  <c:v>204.33956666787466</c:v>
                </c:pt>
                <c:pt idx="11881">
                  <c:v>204.35645000139871</c:v>
                </c:pt>
                <c:pt idx="11882">
                  <c:v>204.37336666584014</c:v>
                </c:pt>
                <c:pt idx="11883">
                  <c:v>204.39024999936422</c:v>
                </c:pt>
                <c:pt idx="11884">
                  <c:v>204.40713333288829</c:v>
                </c:pt>
                <c:pt idx="11885">
                  <c:v>204.42400000095367</c:v>
                </c:pt>
                <c:pt idx="11886">
                  <c:v>204.44088333447775</c:v>
                </c:pt>
                <c:pt idx="11887">
                  <c:v>204.4577833334605</c:v>
                </c:pt>
                <c:pt idx="11888">
                  <c:v>204.47468333244325</c:v>
                </c:pt>
                <c:pt idx="11889">
                  <c:v>204.4915666659673</c:v>
                </c:pt>
                <c:pt idx="11890">
                  <c:v>204.5084333340327</c:v>
                </c:pt>
                <c:pt idx="11891">
                  <c:v>204.52531666755675</c:v>
                </c:pt>
                <c:pt idx="11892">
                  <c:v>204.54218332767488</c:v>
                </c:pt>
                <c:pt idx="11893">
                  <c:v>204.55906666119893</c:v>
                </c:pt>
                <c:pt idx="11894">
                  <c:v>204.57596666018168</c:v>
                </c:pt>
                <c:pt idx="11895">
                  <c:v>204.59284999370576</c:v>
                </c:pt>
                <c:pt idx="11896">
                  <c:v>204.6097333272298</c:v>
                </c:pt>
                <c:pt idx="11897">
                  <c:v>204.62661666075388</c:v>
                </c:pt>
                <c:pt idx="11898">
                  <c:v>204.64351666768391</c:v>
                </c:pt>
                <c:pt idx="11899">
                  <c:v>204.66038332780201</c:v>
                </c:pt>
                <c:pt idx="11900">
                  <c:v>204.67730000019074</c:v>
                </c:pt>
                <c:pt idx="11901">
                  <c:v>204.69414999485016</c:v>
                </c:pt>
                <c:pt idx="11902">
                  <c:v>204.71104999383292</c:v>
                </c:pt>
                <c:pt idx="11903">
                  <c:v>204.72791666189829</c:v>
                </c:pt>
                <c:pt idx="11904">
                  <c:v>204.74479999542237</c:v>
                </c:pt>
                <c:pt idx="11905">
                  <c:v>204.76164999802907</c:v>
                </c:pt>
                <c:pt idx="11906">
                  <c:v>204.77854999701182</c:v>
                </c:pt>
                <c:pt idx="11907">
                  <c:v>204.79578332901002</c:v>
                </c:pt>
                <c:pt idx="11908">
                  <c:v>204.81266666253407</c:v>
                </c:pt>
                <c:pt idx="11909">
                  <c:v>204.8295166651408</c:v>
                </c:pt>
                <c:pt idx="11910">
                  <c:v>204.84639999866485</c:v>
                </c:pt>
                <c:pt idx="11911">
                  <c:v>204.86328333218893</c:v>
                </c:pt>
                <c:pt idx="11912">
                  <c:v>204.88018333117168</c:v>
                </c:pt>
                <c:pt idx="11913">
                  <c:v>204.89706666469573</c:v>
                </c:pt>
                <c:pt idx="11914">
                  <c:v>204.91394999821981</c:v>
                </c:pt>
                <c:pt idx="11915">
                  <c:v>204.93084999720256</c:v>
                </c:pt>
                <c:pt idx="11916">
                  <c:v>204.94773333072663</c:v>
                </c:pt>
                <c:pt idx="11917">
                  <c:v>204.96459999879201</c:v>
                </c:pt>
                <c:pt idx="11918">
                  <c:v>204.98151666323344</c:v>
                </c:pt>
                <c:pt idx="11919">
                  <c:v>204.99839999675751</c:v>
                </c:pt>
                <c:pt idx="11920">
                  <c:v>205.01524999936422</c:v>
                </c:pt>
                <c:pt idx="11921">
                  <c:v>205.03214999834697</c:v>
                </c:pt>
                <c:pt idx="11922">
                  <c:v>205.04903333187104</c:v>
                </c:pt>
                <c:pt idx="11923">
                  <c:v>205.06588333447775</c:v>
                </c:pt>
                <c:pt idx="11924">
                  <c:v>205.08273332913717</c:v>
                </c:pt>
                <c:pt idx="11925">
                  <c:v>205.09958333174387</c:v>
                </c:pt>
                <c:pt idx="11926">
                  <c:v>205.11648333072662</c:v>
                </c:pt>
                <c:pt idx="11927">
                  <c:v>205.133349998792</c:v>
                </c:pt>
                <c:pt idx="11928">
                  <c:v>205.1502166668574</c:v>
                </c:pt>
                <c:pt idx="11929">
                  <c:v>205.16711666584015</c:v>
                </c:pt>
                <c:pt idx="11930">
                  <c:v>205.18398333390553</c:v>
                </c:pt>
                <c:pt idx="11931">
                  <c:v>205.20086666742961</c:v>
                </c:pt>
                <c:pt idx="11932">
                  <c:v>205.21775000095369</c:v>
                </c:pt>
                <c:pt idx="11933">
                  <c:v>205.23463333447773</c:v>
                </c:pt>
                <c:pt idx="11934">
                  <c:v>205.25193332831066</c:v>
                </c:pt>
                <c:pt idx="11935">
                  <c:v>205.26883332729341</c:v>
                </c:pt>
                <c:pt idx="11936">
                  <c:v>205.28571666081746</c:v>
                </c:pt>
                <c:pt idx="11937">
                  <c:v>205.30259999434153</c:v>
                </c:pt>
                <c:pt idx="11938">
                  <c:v>205.31951666673024</c:v>
                </c:pt>
                <c:pt idx="11939">
                  <c:v>205.33638332684833</c:v>
                </c:pt>
                <c:pt idx="11940">
                  <c:v>205.35326666037241</c:v>
                </c:pt>
                <c:pt idx="11941">
                  <c:v>205.37014999389649</c:v>
                </c:pt>
                <c:pt idx="11942">
                  <c:v>205.38701666196187</c:v>
                </c:pt>
                <c:pt idx="11943">
                  <c:v>205.40389999548594</c:v>
                </c:pt>
                <c:pt idx="11944">
                  <c:v>205.42078332901002</c:v>
                </c:pt>
                <c:pt idx="11945">
                  <c:v>205.43766666253407</c:v>
                </c:pt>
                <c:pt idx="11946">
                  <c:v>205.45454999605815</c:v>
                </c:pt>
                <c:pt idx="11947">
                  <c:v>205.4714499950409</c:v>
                </c:pt>
                <c:pt idx="11948">
                  <c:v>205.48833332856495</c:v>
                </c:pt>
                <c:pt idx="11949">
                  <c:v>205.5052333275477</c:v>
                </c:pt>
                <c:pt idx="11950">
                  <c:v>205.52211666107178</c:v>
                </c:pt>
                <c:pt idx="11951">
                  <c:v>205.53901666800181</c:v>
                </c:pt>
                <c:pt idx="11952">
                  <c:v>205.55589999357861</c:v>
                </c:pt>
                <c:pt idx="11953">
                  <c:v>205.57280000050864</c:v>
                </c:pt>
                <c:pt idx="11954">
                  <c:v>205.58969999949139</c:v>
                </c:pt>
                <c:pt idx="11955">
                  <c:v>205.60696666240693</c:v>
                </c:pt>
                <c:pt idx="11956">
                  <c:v>205.62384999593098</c:v>
                </c:pt>
                <c:pt idx="11957">
                  <c:v>205.64074999491373</c:v>
                </c:pt>
                <c:pt idx="11958">
                  <c:v>205.65763332843781</c:v>
                </c:pt>
                <c:pt idx="11959">
                  <c:v>205.67453332742056</c:v>
                </c:pt>
                <c:pt idx="11960">
                  <c:v>205.69138333002726</c:v>
                </c:pt>
                <c:pt idx="11961">
                  <c:v>205.70826666355134</c:v>
                </c:pt>
                <c:pt idx="11962">
                  <c:v>205.72514999707539</c:v>
                </c:pt>
                <c:pt idx="11963">
                  <c:v>205.7420166651408</c:v>
                </c:pt>
                <c:pt idx="11964">
                  <c:v>205.75889999866484</c:v>
                </c:pt>
                <c:pt idx="11965">
                  <c:v>205.77578333218892</c:v>
                </c:pt>
                <c:pt idx="11966">
                  <c:v>205.792666665713</c:v>
                </c:pt>
                <c:pt idx="11967">
                  <c:v>205.80958333015442</c:v>
                </c:pt>
                <c:pt idx="11968">
                  <c:v>205.82646666367847</c:v>
                </c:pt>
                <c:pt idx="11969">
                  <c:v>205.84334999720255</c:v>
                </c:pt>
                <c:pt idx="11970">
                  <c:v>205.86099999745687</c:v>
                </c:pt>
                <c:pt idx="11971">
                  <c:v>205.87788333098095</c:v>
                </c:pt>
                <c:pt idx="11972">
                  <c:v>205.894766664505</c:v>
                </c:pt>
                <c:pt idx="11973">
                  <c:v>205.91166666348775</c:v>
                </c:pt>
                <c:pt idx="11974">
                  <c:v>205.92853333155315</c:v>
                </c:pt>
                <c:pt idx="11975">
                  <c:v>205.94543333053588</c:v>
                </c:pt>
                <c:pt idx="11976">
                  <c:v>205.96231666405995</c:v>
                </c:pt>
                <c:pt idx="11977">
                  <c:v>205.97921666304271</c:v>
                </c:pt>
                <c:pt idx="11978">
                  <c:v>205.99606666564941</c:v>
                </c:pt>
                <c:pt idx="11979">
                  <c:v>206.01294999917349</c:v>
                </c:pt>
                <c:pt idx="11980">
                  <c:v>206.02981666723886</c:v>
                </c:pt>
                <c:pt idx="11981">
                  <c:v>206.04673333168029</c:v>
                </c:pt>
                <c:pt idx="11982">
                  <c:v>206.06361666520436</c:v>
                </c:pt>
                <c:pt idx="11983">
                  <c:v>206.08051666418712</c:v>
                </c:pt>
                <c:pt idx="11984">
                  <c:v>206.09739999771119</c:v>
                </c:pt>
                <c:pt idx="11985">
                  <c:v>206.11429999669392</c:v>
                </c:pt>
                <c:pt idx="11986">
                  <c:v>206.13118333021799</c:v>
                </c:pt>
                <c:pt idx="11987">
                  <c:v>206.14806666374207</c:v>
                </c:pt>
                <c:pt idx="11988">
                  <c:v>206.16493333180745</c:v>
                </c:pt>
                <c:pt idx="11989">
                  <c:v>206.18179999987285</c:v>
                </c:pt>
                <c:pt idx="11990">
                  <c:v>206.19866666793823</c:v>
                </c:pt>
                <c:pt idx="11991">
                  <c:v>206.21554999351503</c:v>
                </c:pt>
                <c:pt idx="11992">
                  <c:v>206.23245000044506</c:v>
                </c:pt>
                <c:pt idx="11993">
                  <c:v>206.24929999510448</c:v>
                </c:pt>
                <c:pt idx="11994">
                  <c:v>206.26614999771118</c:v>
                </c:pt>
                <c:pt idx="11995">
                  <c:v>206.28303333123526</c:v>
                </c:pt>
                <c:pt idx="11996">
                  <c:v>206.29989999930064</c:v>
                </c:pt>
                <c:pt idx="11997">
                  <c:v>206.31678333282471</c:v>
                </c:pt>
                <c:pt idx="11998">
                  <c:v>206.33365000089009</c:v>
                </c:pt>
                <c:pt idx="11999">
                  <c:v>206.35053333441417</c:v>
                </c:pt>
                <c:pt idx="12000">
                  <c:v>206.36739999453226</c:v>
                </c:pt>
                <c:pt idx="12001">
                  <c:v>206.38429999351501</c:v>
                </c:pt>
                <c:pt idx="12002">
                  <c:v>206.40118332703909</c:v>
                </c:pt>
                <c:pt idx="12003">
                  <c:v>206.41808333396912</c:v>
                </c:pt>
                <c:pt idx="12004">
                  <c:v>206.43496666749317</c:v>
                </c:pt>
                <c:pt idx="12005">
                  <c:v>206.45186666647592</c:v>
                </c:pt>
                <c:pt idx="12006">
                  <c:v>206.46876666545867</c:v>
                </c:pt>
                <c:pt idx="12007">
                  <c:v>206.48566666444142</c:v>
                </c:pt>
                <c:pt idx="12008">
                  <c:v>206.50256666342418</c:v>
                </c:pt>
                <c:pt idx="12009">
                  <c:v>206.51946666240693</c:v>
                </c:pt>
                <c:pt idx="12010">
                  <c:v>206.53634999593098</c:v>
                </c:pt>
                <c:pt idx="12011">
                  <c:v>206.55324999491373</c:v>
                </c:pt>
                <c:pt idx="12012">
                  <c:v>206.57013332843781</c:v>
                </c:pt>
                <c:pt idx="12013">
                  <c:v>206.58699999650318</c:v>
                </c:pt>
                <c:pt idx="12014">
                  <c:v>206.60384999910991</c:v>
                </c:pt>
                <c:pt idx="12015">
                  <c:v>206.62073333263396</c:v>
                </c:pt>
                <c:pt idx="12016">
                  <c:v>206.63760000069936</c:v>
                </c:pt>
                <c:pt idx="12017">
                  <c:v>206.65446666081746</c:v>
                </c:pt>
                <c:pt idx="12018">
                  <c:v>206.67134999434154</c:v>
                </c:pt>
                <c:pt idx="12019">
                  <c:v>206.68823332786559</c:v>
                </c:pt>
                <c:pt idx="12020">
                  <c:v>206.70513332684834</c:v>
                </c:pt>
                <c:pt idx="12021">
                  <c:v>206.72198332945507</c:v>
                </c:pt>
                <c:pt idx="12022">
                  <c:v>206.73886666297912</c:v>
                </c:pt>
                <c:pt idx="12023">
                  <c:v>206.75576666196187</c:v>
                </c:pt>
                <c:pt idx="12024">
                  <c:v>206.77261666456857</c:v>
                </c:pt>
                <c:pt idx="12025">
                  <c:v>206.78949999809265</c:v>
                </c:pt>
                <c:pt idx="12026">
                  <c:v>206.8063999970754</c:v>
                </c:pt>
                <c:pt idx="12027">
                  <c:v>206.82328333059948</c:v>
                </c:pt>
                <c:pt idx="12028">
                  <c:v>206.84016666412353</c:v>
                </c:pt>
                <c:pt idx="12029">
                  <c:v>206.85704999764761</c:v>
                </c:pt>
                <c:pt idx="12030">
                  <c:v>206.87390000025431</c:v>
                </c:pt>
                <c:pt idx="12031">
                  <c:v>206.89078333377839</c:v>
                </c:pt>
                <c:pt idx="12032">
                  <c:v>206.90768333276114</c:v>
                </c:pt>
                <c:pt idx="12033">
                  <c:v>206.92456666628519</c:v>
                </c:pt>
                <c:pt idx="12034">
                  <c:v>206.94146666526794</c:v>
                </c:pt>
                <c:pt idx="12035">
                  <c:v>206.95834999879202</c:v>
                </c:pt>
                <c:pt idx="12036">
                  <c:v>206.97524999777477</c:v>
                </c:pt>
                <c:pt idx="12037">
                  <c:v>206.99213333129882</c:v>
                </c:pt>
                <c:pt idx="12038">
                  <c:v>207.00903333028157</c:v>
                </c:pt>
                <c:pt idx="12039">
                  <c:v>207.02591666380565</c:v>
                </c:pt>
                <c:pt idx="12040">
                  <c:v>207.0428166627884</c:v>
                </c:pt>
                <c:pt idx="12041">
                  <c:v>207.05971666177115</c:v>
                </c:pt>
                <c:pt idx="12042">
                  <c:v>207.07663333415985</c:v>
                </c:pt>
                <c:pt idx="12043">
                  <c:v>207.09349999427795</c:v>
                </c:pt>
                <c:pt idx="12044">
                  <c:v>207.11040000120798</c:v>
                </c:pt>
                <c:pt idx="12045">
                  <c:v>207.1272499958674</c:v>
                </c:pt>
                <c:pt idx="12046">
                  <c:v>207.14414999485015</c:v>
                </c:pt>
                <c:pt idx="12047">
                  <c:v>207.16101666291556</c:v>
                </c:pt>
                <c:pt idx="12048">
                  <c:v>207.17789999643961</c:v>
                </c:pt>
                <c:pt idx="12049">
                  <c:v>207.19478332996368</c:v>
                </c:pt>
                <c:pt idx="12050">
                  <c:v>207.21166666348776</c:v>
                </c:pt>
                <c:pt idx="12051">
                  <c:v>207.22854999701181</c:v>
                </c:pt>
                <c:pt idx="12052">
                  <c:v>207.24543333053589</c:v>
                </c:pt>
                <c:pt idx="12053">
                  <c:v>207.26233332951864</c:v>
                </c:pt>
                <c:pt idx="12054">
                  <c:v>207.27921666304272</c:v>
                </c:pt>
                <c:pt idx="12055">
                  <c:v>207.29609999656677</c:v>
                </c:pt>
                <c:pt idx="12056">
                  <c:v>207.31299999554952</c:v>
                </c:pt>
                <c:pt idx="12057">
                  <c:v>207.32986666361492</c:v>
                </c:pt>
                <c:pt idx="12058">
                  <c:v>207.34674999713897</c:v>
                </c:pt>
                <c:pt idx="12059">
                  <c:v>207.36364999612172</c:v>
                </c:pt>
                <c:pt idx="12060">
                  <c:v>207.38054999510447</c:v>
                </c:pt>
                <c:pt idx="12061">
                  <c:v>207.39741666316985</c:v>
                </c:pt>
                <c:pt idx="12062">
                  <c:v>207.41429999669393</c:v>
                </c:pt>
                <c:pt idx="12063">
                  <c:v>207.43114999930063</c:v>
                </c:pt>
                <c:pt idx="12064">
                  <c:v>207.44803333282471</c:v>
                </c:pt>
                <c:pt idx="12065">
                  <c:v>207.46490000089008</c:v>
                </c:pt>
                <c:pt idx="12066">
                  <c:v>207.48176666100821</c:v>
                </c:pt>
                <c:pt idx="12067">
                  <c:v>207.49864999453226</c:v>
                </c:pt>
                <c:pt idx="12068">
                  <c:v>207.51554999351501</c:v>
                </c:pt>
                <c:pt idx="12069">
                  <c:v>207.53243332703909</c:v>
                </c:pt>
                <c:pt idx="12070">
                  <c:v>207.54933333396912</c:v>
                </c:pt>
                <c:pt idx="12071">
                  <c:v>207.56621666749319</c:v>
                </c:pt>
                <c:pt idx="12072">
                  <c:v>207.58311666647595</c:v>
                </c:pt>
                <c:pt idx="12073">
                  <c:v>207.6</c:v>
                </c:pt>
                <c:pt idx="12074">
                  <c:v>207.61689999898275</c:v>
                </c:pt>
                <c:pt idx="12075">
                  <c:v>207.63378333250682</c:v>
                </c:pt>
                <c:pt idx="12076">
                  <c:v>207.65068333148957</c:v>
                </c:pt>
                <c:pt idx="12077">
                  <c:v>207.6675833304723</c:v>
                </c:pt>
                <c:pt idx="12078">
                  <c:v>207.68448332945505</c:v>
                </c:pt>
                <c:pt idx="12079">
                  <c:v>207.70136666297913</c:v>
                </c:pt>
                <c:pt idx="12080">
                  <c:v>207.7182499965032</c:v>
                </c:pt>
                <c:pt idx="12081">
                  <c:v>207.73511666456858</c:v>
                </c:pt>
                <c:pt idx="12082">
                  <c:v>207.75198333263398</c:v>
                </c:pt>
                <c:pt idx="12083">
                  <c:v>207.76885000069936</c:v>
                </c:pt>
                <c:pt idx="12084">
                  <c:v>207.78576666514078</c:v>
                </c:pt>
                <c:pt idx="12085">
                  <c:v>207.80264999866486</c:v>
                </c:pt>
                <c:pt idx="12086">
                  <c:v>207.81950000127156</c:v>
                </c:pt>
                <c:pt idx="12087">
                  <c:v>207.83638332684833</c:v>
                </c:pt>
                <c:pt idx="12088">
                  <c:v>207.85328333377839</c:v>
                </c:pt>
                <c:pt idx="12089">
                  <c:v>207.87013332843782</c:v>
                </c:pt>
                <c:pt idx="12090">
                  <c:v>207.88701666196187</c:v>
                </c:pt>
                <c:pt idx="12091">
                  <c:v>207.90391666094462</c:v>
                </c:pt>
                <c:pt idx="12092">
                  <c:v>207.92079999446869</c:v>
                </c:pt>
                <c:pt idx="12093">
                  <c:v>207.93766666253407</c:v>
                </c:pt>
                <c:pt idx="12094">
                  <c:v>207.95460000038148</c:v>
                </c:pt>
                <c:pt idx="12095">
                  <c:v>207.97148333390552</c:v>
                </c:pt>
                <c:pt idx="12096">
                  <c:v>207.98834999402365</c:v>
                </c:pt>
                <c:pt idx="12097">
                  <c:v>208.00525000095368</c:v>
                </c:pt>
                <c:pt idx="12098">
                  <c:v>208.02211666107178</c:v>
                </c:pt>
                <c:pt idx="12099">
                  <c:v>208.03894999821981</c:v>
                </c:pt>
                <c:pt idx="12100">
                  <c:v>208.05584999720256</c:v>
                </c:pt>
                <c:pt idx="12101">
                  <c:v>208.07274999618531</c:v>
                </c:pt>
                <c:pt idx="12102">
                  <c:v>208.08964999516806</c:v>
                </c:pt>
                <c:pt idx="12103">
                  <c:v>208.10649999777476</c:v>
                </c:pt>
                <c:pt idx="12104">
                  <c:v>208.12339999675751</c:v>
                </c:pt>
                <c:pt idx="12105">
                  <c:v>208.14024999936422</c:v>
                </c:pt>
                <c:pt idx="12106">
                  <c:v>208.15714999834697</c:v>
                </c:pt>
                <c:pt idx="12107">
                  <c:v>208.17403333187104</c:v>
                </c:pt>
                <c:pt idx="12108">
                  <c:v>208.19091666539509</c:v>
                </c:pt>
                <c:pt idx="12109">
                  <c:v>208.20779999891917</c:v>
                </c:pt>
                <c:pt idx="12110">
                  <c:v>208.22469999790192</c:v>
                </c:pt>
                <c:pt idx="12111">
                  <c:v>208.24158333142597</c:v>
                </c:pt>
                <c:pt idx="12112">
                  <c:v>208.25846666495005</c:v>
                </c:pt>
                <c:pt idx="12113">
                  <c:v>208.27534999847413</c:v>
                </c:pt>
                <c:pt idx="12114">
                  <c:v>208.29220000108083</c:v>
                </c:pt>
                <c:pt idx="12115">
                  <c:v>208.30908333460491</c:v>
                </c:pt>
                <c:pt idx="12116">
                  <c:v>208.32596666018168</c:v>
                </c:pt>
                <c:pt idx="12117">
                  <c:v>208.34284999370576</c:v>
                </c:pt>
                <c:pt idx="12118">
                  <c:v>208.35971666177113</c:v>
                </c:pt>
                <c:pt idx="12119">
                  <c:v>208.37661666075388</c:v>
                </c:pt>
                <c:pt idx="12120">
                  <c:v>208.39348332881929</c:v>
                </c:pt>
                <c:pt idx="12121">
                  <c:v>208.41036666234334</c:v>
                </c:pt>
                <c:pt idx="12122">
                  <c:v>208.42726666132609</c:v>
                </c:pt>
                <c:pt idx="12123">
                  <c:v>208.44413332939149</c:v>
                </c:pt>
                <c:pt idx="12124">
                  <c:v>208.46098333199819</c:v>
                </c:pt>
                <c:pt idx="12125">
                  <c:v>208.4778333346049</c:v>
                </c:pt>
                <c:pt idx="12126">
                  <c:v>208.49471666018169</c:v>
                </c:pt>
                <c:pt idx="12127">
                  <c:v>208.51198333104452</c:v>
                </c:pt>
                <c:pt idx="12128">
                  <c:v>208.5288666645686</c:v>
                </c:pt>
                <c:pt idx="12129">
                  <c:v>208.54573333263397</c:v>
                </c:pt>
                <c:pt idx="12130">
                  <c:v>208.56261666615805</c:v>
                </c:pt>
                <c:pt idx="12131">
                  <c:v>208.5794999996821</c:v>
                </c:pt>
                <c:pt idx="12132">
                  <c:v>208.59639999866485</c:v>
                </c:pt>
                <c:pt idx="12133">
                  <c:v>208.61326666673025</c:v>
                </c:pt>
                <c:pt idx="12134">
                  <c:v>208.63011666138968</c:v>
                </c:pt>
                <c:pt idx="12135">
                  <c:v>208.64701666037243</c:v>
                </c:pt>
                <c:pt idx="12136">
                  <c:v>208.66389999389648</c:v>
                </c:pt>
                <c:pt idx="12137">
                  <c:v>208.68076666196188</c:v>
                </c:pt>
                <c:pt idx="12138">
                  <c:v>208.69764999548593</c:v>
                </c:pt>
                <c:pt idx="12139">
                  <c:v>208.71451666355134</c:v>
                </c:pt>
                <c:pt idx="12140">
                  <c:v>208.73138333161671</c:v>
                </c:pt>
                <c:pt idx="12141">
                  <c:v>208.74823333422344</c:v>
                </c:pt>
                <c:pt idx="12142">
                  <c:v>208.76513333320617</c:v>
                </c:pt>
                <c:pt idx="12143">
                  <c:v>208.78203333218892</c:v>
                </c:pt>
                <c:pt idx="12144">
                  <c:v>208.79890000025432</c:v>
                </c:pt>
                <c:pt idx="12145">
                  <c:v>208.81579999923707</c:v>
                </c:pt>
                <c:pt idx="12146">
                  <c:v>208.83269999821979</c:v>
                </c:pt>
                <c:pt idx="12147">
                  <c:v>208.84959999720255</c:v>
                </c:pt>
                <c:pt idx="12148">
                  <c:v>208.86653332710267</c:v>
                </c:pt>
                <c:pt idx="12149">
                  <c:v>208.8834333340327</c:v>
                </c:pt>
                <c:pt idx="12150">
                  <c:v>208.90031666755675</c:v>
                </c:pt>
                <c:pt idx="12151">
                  <c:v>208.91718332767488</c:v>
                </c:pt>
                <c:pt idx="12152">
                  <c:v>208.93406666119893</c:v>
                </c:pt>
                <c:pt idx="12153">
                  <c:v>208.95096666018168</c:v>
                </c:pt>
                <c:pt idx="12154">
                  <c:v>208.96784999370576</c:v>
                </c:pt>
                <c:pt idx="12155">
                  <c:v>208.98475000063578</c:v>
                </c:pt>
                <c:pt idx="12156">
                  <c:v>209.00163333415986</c:v>
                </c:pt>
                <c:pt idx="12157">
                  <c:v>209.01853333314259</c:v>
                </c:pt>
                <c:pt idx="12158">
                  <c:v>209.03540000120799</c:v>
                </c:pt>
                <c:pt idx="12159">
                  <c:v>209.05228333473207</c:v>
                </c:pt>
                <c:pt idx="12160">
                  <c:v>209.06916666030884</c:v>
                </c:pt>
                <c:pt idx="12161">
                  <c:v>209.08606666723887</c:v>
                </c:pt>
                <c:pt idx="12162">
                  <c:v>209.10293332735696</c:v>
                </c:pt>
                <c:pt idx="12163">
                  <c:v>209.11979999542237</c:v>
                </c:pt>
                <c:pt idx="12164">
                  <c:v>209.13666666348774</c:v>
                </c:pt>
                <c:pt idx="12165">
                  <c:v>209.1535666624705</c:v>
                </c:pt>
                <c:pt idx="12166">
                  <c:v>209.1704166650772</c:v>
                </c:pt>
                <c:pt idx="12167">
                  <c:v>209.18729999860128</c:v>
                </c:pt>
                <c:pt idx="12168">
                  <c:v>209.20416666666668</c:v>
                </c:pt>
                <c:pt idx="12169">
                  <c:v>209.22103333473206</c:v>
                </c:pt>
                <c:pt idx="12170">
                  <c:v>209.23791666030883</c:v>
                </c:pt>
                <c:pt idx="12171">
                  <c:v>209.25481666723888</c:v>
                </c:pt>
                <c:pt idx="12172">
                  <c:v>209.27170000076293</c:v>
                </c:pt>
                <c:pt idx="12173">
                  <c:v>209.28858333428701</c:v>
                </c:pt>
                <c:pt idx="12174">
                  <c:v>209.30548333326976</c:v>
                </c:pt>
                <c:pt idx="12175">
                  <c:v>209.32236666679381</c:v>
                </c:pt>
                <c:pt idx="12176">
                  <c:v>209.33925000031789</c:v>
                </c:pt>
                <c:pt idx="12177">
                  <c:v>209.35613333384197</c:v>
                </c:pt>
                <c:pt idx="12178">
                  <c:v>209.37303333282472</c:v>
                </c:pt>
                <c:pt idx="12179">
                  <c:v>209.38991666634877</c:v>
                </c:pt>
                <c:pt idx="12180">
                  <c:v>209.40681666533152</c:v>
                </c:pt>
                <c:pt idx="12181">
                  <c:v>209.42371666431427</c:v>
                </c:pt>
                <c:pt idx="12182">
                  <c:v>209.44058333237965</c:v>
                </c:pt>
                <c:pt idx="12183">
                  <c:v>209.4574833313624</c:v>
                </c:pt>
                <c:pt idx="12184">
                  <c:v>209.47436666488647</c:v>
                </c:pt>
                <c:pt idx="12185">
                  <c:v>209.49126666386923</c:v>
                </c:pt>
                <c:pt idx="12186">
                  <c:v>209.5081499973933</c:v>
                </c:pt>
                <c:pt idx="12187">
                  <c:v>209.52504999637603</c:v>
                </c:pt>
                <c:pt idx="12188">
                  <c:v>209.5419333299001</c:v>
                </c:pt>
                <c:pt idx="12189">
                  <c:v>209.55883332888286</c:v>
                </c:pt>
                <c:pt idx="12190">
                  <c:v>209.57569999694823</c:v>
                </c:pt>
                <c:pt idx="12191">
                  <c:v>209.59259999593098</c:v>
                </c:pt>
                <c:pt idx="12192">
                  <c:v>209.60946666399639</c:v>
                </c:pt>
                <c:pt idx="12193">
                  <c:v>209.62634999752044</c:v>
                </c:pt>
                <c:pt idx="12194">
                  <c:v>209.64323333104451</c:v>
                </c:pt>
                <c:pt idx="12195">
                  <c:v>209.66013333002726</c:v>
                </c:pt>
                <c:pt idx="12196">
                  <c:v>209.67701666355134</c:v>
                </c:pt>
                <c:pt idx="12197">
                  <c:v>209.69393332799277</c:v>
                </c:pt>
                <c:pt idx="12198">
                  <c:v>209.71083332697552</c:v>
                </c:pt>
                <c:pt idx="12199">
                  <c:v>209.72773333390555</c:v>
                </c:pt>
                <c:pt idx="12200">
                  <c:v>209.7446166674296</c:v>
                </c:pt>
                <c:pt idx="12201">
                  <c:v>209.76150000095367</c:v>
                </c:pt>
                <c:pt idx="12202">
                  <c:v>209.77838333447775</c:v>
                </c:pt>
                <c:pt idx="12203">
                  <c:v>209.79524999459585</c:v>
                </c:pt>
                <c:pt idx="12204">
                  <c:v>209.8121499935786</c:v>
                </c:pt>
                <c:pt idx="12205">
                  <c:v>209.82903332710265</c:v>
                </c:pt>
                <c:pt idx="12206">
                  <c:v>209.84589999516805</c:v>
                </c:pt>
                <c:pt idx="12207">
                  <c:v>209.86279999415081</c:v>
                </c:pt>
                <c:pt idx="12208">
                  <c:v>209.87968332767485</c:v>
                </c:pt>
                <c:pt idx="12209">
                  <c:v>209.89656666119893</c:v>
                </c:pt>
                <c:pt idx="12210">
                  <c:v>209.91346666018168</c:v>
                </c:pt>
                <c:pt idx="12211">
                  <c:v>209.93034999370576</c:v>
                </c:pt>
                <c:pt idx="12212">
                  <c:v>209.94719999631246</c:v>
                </c:pt>
                <c:pt idx="12213">
                  <c:v>209.96411666075389</c:v>
                </c:pt>
                <c:pt idx="12214">
                  <c:v>209.98099999427797</c:v>
                </c:pt>
                <c:pt idx="12215">
                  <c:v>209.99791666666667</c:v>
                </c:pt>
                <c:pt idx="12216">
                  <c:v>210.01480000019075</c:v>
                </c:pt>
                <c:pt idx="12217">
                  <c:v>210.03164999485017</c:v>
                </c:pt>
                <c:pt idx="12218">
                  <c:v>210.04853332837422</c:v>
                </c:pt>
                <c:pt idx="12219">
                  <c:v>210.06538333098095</c:v>
                </c:pt>
                <c:pt idx="12220">
                  <c:v>210.08223333358765</c:v>
                </c:pt>
                <c:pt idx="12221">
                  <c:v>210.09914999802908</c:v>
                </c:pt>
                <c:pt idx="12222">
                  <c:v>210.11603333155315</c:v>
                </c:pt>
                <c:pt idx="12223">
                  <c:v>210.13293333053588</c:v>
                </c:pt>
                <c:pt idx="12224">
                  <c:v>210.14981666405995</c:v>
                </c:pt>
                <c:pt idx="12225">
                  <c:v>210.16839999357859</c:v>
                </c:pt>
                <c:pt idx="12226">
                  <c:v>210.18528332710267</c:v>
                </c:pt>
                <c:pt idx="12227">
                  <c:v>210.20214999516804</c:v>
                </c:pt>
                <c:pt idx="12228">
                  <c:v>210.21899999777477</c:v>
                </c:pt>
                <c:pt idx="12229">
                  <c:v>210.23723332881929</c:v>
                </c:pt>
                <c:pt idx="12230">
                  <c:v>210.25409999688466</c:v>
                </c:pt>
                <c:pt idx="12231">
                  <c:v>210.27105000019074</c:v>
                </c:pt>
                <c:pt idx="12232">
                  <c:v>210.28791666030884</c:v>
                </c:pt>
                <c:pt idx="12233">
                  <c:v>210.30478332837421</c:v>
                </c:pt>
                <c:pt idx="12234">
                  <c:v>210.32288332780203</c:v>
                </c:pt>
                <c:pt idx="12235">
                  <c:v>210.33974999586741</c:v>
                </c:pt>
                <c:pt idx="12236">
                  <c:v>210.35659999847411</c:v>
                </c:pt>
                <c:pt idx="12237">
                  <c:v>210.37343332767486</c:v>
                </c:pt>
                <c:pt idx="12238">
                  <c:v>210.3915666659673</c:v>
                </c:pt>
                <c:pt idx="12239">
                  <c:v>210.40843333403271</c:v>
                </c:pt>
                <c:pt idx="12240">
                  <c:v>210.42528332869213</c:v>
                </c:pt>
                <c:pt idx="12241">
                  <c:v>210.44214999675751</c:v>
                </c:pt>
                <c:pt idx="12242">
                  <c:v>210.45906666119893</c:v>
                </c:pt>
                <c:pt idx="12243">
                  <c:v>210.47591666380563</c:v>
                </c:pt>
                <c:pt idx="12244">
                  <c:v>210.49276666641236</c:v>
                </c:pt>
                <c:pt idx="12245">
                  <c:v>210.51086666584015</c:v>
                </c:pt>
                <c:pt idx="12246">
                  <c:v>210.52773333390553</c:v>
                </c:pt>
                <c:pt idx="12247">
                  <c:v>210.54458332856495</c:v>
                </c:pt>
                <c:pt idx="12248">
                  <c:v>210.56143333117168</c:v>
                </c:pt>
                <c:pt idx="12249">
                  <c:v>210.5794999996821</c:v>
                </c:pt>
                <c:pt idx="12250">
                  <c:v>210.5963666677475</c:v>
                </c:pt>
                <c:pt idx="12251">
                  <c:v>210.6132333278656</c:v>
                </c:pt>
                <c:pt idx="12252">
                  <c:v>210.63009999593098</c:v>
                </c:pt>
                <c:pt idx="12253">
                  <c:v>210.64706666469573</c:v>
                </c:pt>
                <c:pt idx="12254">
                  <c:v>210.66391666730246</c:v>
                </c:pt>
                <c:pt idx="12255">
                  <c:v>210.68078332742056</c:v>
                </c:pt>
                <c:pt idx="12256">
                  <c:v>210.6990666627884</c:v>
                </c:pt>
                <c:pt idx="12257">
                  <c:v>210.7159166653951</c:v>
                </c:pt>
                <c:pt idx="12258">
                  <c:v>210.73446666399639</c:v>
                </c:pt>
                <c:pt idx="12259">
                  <c:v>210.752099998792</c:v>
                </c:pt>
                <c:pt idx="12260">
                  <c:v>210.76979999542237</c:v>
                </c:pt>
                <c:pt idx="12261">
                  <c:v>210.78668332894642</c:v>
                </c:pt>
                <c:pt idx="12262">
                  <c:v>210.80354999701183</c:v>
                </c:pt>
                <c:pt idx="12263">
                  <c:v>210.82039999961853</c:v>
                </c:pt>
                <c:pt idx="12264">
                  <c:v>210.837366660436</c:v>
                </c:pt>
                <c:pt idx="12265">
                  <c:v>210.85424999396005</c:v>
                </c:pt>
                <c:pt idx="12266">
                  <c:v>210.87115000089008</c:v>
                </c:pt>
                <c:pt idx="12267">
                  <c:v>210.88809999624888</c:v>
                </c:pt>
                <c:pt idx="12268">
                  <c:v>210.90499999523163</c:v>
                </c:pt>
                <c:pt idx="12269">
                  <c:v>210.92186666329701</c:v>
                </c:pt>
                <c:pt idx="12270">
                  <c:v>210.93871666590374</c:v>
                </c:pt>
                <c:pt idx="12271">
                  <c:v>210.95688332716625</c:v>
                </c:pt>
                <c:pt idx="12272">
                  <c:v>210.97374999523163</c:v>
                </c:pt>
                <c:pt idx="12273">
                  <c:v>210.99188333352407</c:v>
                </c:pt>
                <c:pt idx="12274">
                  <c:v>211.0087333281835</c:v>
                </c:pt>
                <c:pt idx="12275">
                  <c:v>211.02559999624887</c:v>
                </c:pt>
                <c:pt idx="12276">
                  <c:v>211.0424499988556</c:v>
                </c:pt>
                <c:pt idx="12277">
                  <c:v>211.05989999771117</c:v>
                </c:pt>
                <c:pt idx="12278">
                  <c:v>211.07678333123525</c:v>
                </c:pt>
                <c:pt idx="12279">
                  <c:v>211.09466666380564</c:v>
                </c:pt>
                <c:pt idx="12280">
                  <c:v>211.11151666641234</c:v>
                </c:pt>
                <c:pt idx="12281">
                  <c:v>211.12874999841054</c:v>
                </c:pt>
                <c:pt idx="12282">
                  <c:v>211.14561666647595</c:v>
                </c:pt>
                <c:pt idx="12283">
                  <c:v>211.16260000069937</c:v>
                </c:pt>
                <c:pt idx="12284">
                  <c:v>211.17949999968212</c:v>
                </c:pt>
                <c:pt idx="12285">
                  <c:v>211.19638333320617</c:v>
                </c:pt>
                <c:pt idx="12286">
                  <c:v>211.21361666520437</c:v>
                </c:pt>
                <c:pt idx="12287">
                  <c:v>211.23046666781107</c:v>
                </c:pt>
                <c:pt idx="12288">
                  <c:v>211.24733332792917</c:v>
                </c:pt>
                <c:pt idx="12289">
                  <c:v>211.26421666145325</c:v>
                </c:pt>
                <c:pt idx="12290">
                  <c:v>211.28239999612171</c:v>
                </c:pt>
                <c:pt idx="12291">
                  <c:v>211.29924999872844</c:v>
                </c:pt>
                <c:pt idx="12292">
                  <c:v>211.31708332697551</c:v>
                </c:pt>
                <c:pt idx="12293">
                  <c:v>211.33396666049958</c:v>
                </c:pt>
                <c:pt idx="12294">
                  <c:v>211.35088333288829</c:v>
                </c:pt>
                <c:pt idx="12295">
                  <c:v>211.36776666641236</c:v>
                </c:pt>
                <c:pt idx="12296">
                  <c:v>211.38464999993641</c:v>
                </c:pt>
                <c:pt idx="12297">
                  <c:v>211.40149999459584</c:v>
                </c:pt>
                <c:pt idx="12298">
                  <c:v>211.41931666533154</c:v>
                </c:pt>
                <c:pt idx="12299">
                  <c:v>211.43619999885559</c:v>
                </c:pt>
                <c:pt idx="12300">
                  <c:v>211.45306666692099</c:v>
                </c:pt>
                <c:pt idx="12301">
                  <c:v>211.46995000044504</c:v>
                </c:pt>
                <c:pt idx="12302">
                  <c:v>211.48684999942779</c:v>
                </c:pt>
                <c:pt idx="12303">
                  <c:v>211.50373333295187</c:v>
                </c:pt>
                <c:pt idx="12304">
                  <c:v>211.52060000101724</c:v>
                </c:pt>
                <c:pt idx="12305">
                  <c:v>211.53758332729339</c:v>
                </c:pt>
                <c:pt idx="12306">
                  <c:v>211.55446666081747</c:v>
                </c:pt>
                <c:pt idx="12307">
                  <c:v>211.57134999434155</c:v>
                </c:pt>
                <c:pt idx="12308">
                  <c:v>211.58819999694825</c:v>
                </c:pt>
                <c:pt idx="12309">
                  <c:v>211.605099995931</c:v>
                </c:pt>
                <c:pt idx="12310">
                  <c:v>211.62198332945505</c:v>
                </c:pt>
                <c:pt idx="12311">
                  <c:v>211.64013333320617</c:v>
                </c:pt>
                <c:pt idx="12312">
                  <c:v>211.65700000127157</c:v>
                </c:pt>
                <c:pt idx="12313">
                  <c:v>211.67388332684834</c:v>
                </c:pt>
                <c:pt idx="12314">
                  <c:v>211.69074999491374</c:v>
                </c:pt>
                <c:pt idx="12315">
                  <c:v>211.70763332843779</c:v>
                </c:pt>
                <c:pt idx="12316">
                  <c:v>211.7244999965032</c:v>
                </c:pt>
                <c:pt idx="12317">
                  <c:v>211.74139999548595</c:v>
                </c:pt>
                <c:pt idx="12318">
                  <c:v>211.7582999944687</c:v>
                </c:pt>
                <c:pt idx="12319">
                  <c:v>211.77516666253408</c:v>
                </c:pt>
                <c:pt idx="12320">
                  <c:v>211.79204999605815</c:v>
                </c:pt>
                <c:pt idx="12321">
                  <c:v>211.8089499950409</c:v>
                </c:pt>
                <c:pt idx="12322">
                  <c:v>211.82581666310628</c:v>
                </c:pt>
                <c:pt idx="12323">
                  <c:v>211.84269999663036</c:v>
                </c:pt>
                <c:pt idx="12324">
                  <c:v>211.85958333015441</c:v>
                </c:pt>
                <c:pt idx="12325">
                  <c:v>211.87646666367849</c:v>
                </c:pt>
                <c:pt idx="12326">
                  <c:v>211.89334999720256</c:v>
                </c:pt>
                <c:pt idx="12327">
                  <c:v>211.91026666164399</c:v>
                </c:pt>
                <c:pt idx="12328">
                  <c:v>211.92714999516804</c:v>
                </c:pt>
                <c:pt idx="12329">
                  <c:v>211.94401666323344</c:v>
                </c:pt>
                <c:pt idx="12330">
                  <c:v>211.96089999675752</c:v>
                </c:pt>
                <c:pt idx="12331">
                  <c:v>211.97776666482289</c:v>
                </c:pt>
                <c:pt idx="12332">
                  <c:v>211.99464999834697</c:v>
                </c:pt>
                <c:pt idx="12333">
                  <c:v>212.01151666641235</c:v>
                </c:pt>
                <c:pt idx="12334">
                  <c:v>212.0284166653951</c:v>
                </c:pt>
                <c:pt idx="12335">
                  <c:v>212.04531666437785</c:v>
                </c:pt>
                <c:pt idx="12336">
                  <c:v>212.06219999790193</c:v>
                </c:pt>
                <c:pt idx="12337">
                  <c:v>212.0790666659673</c:v>
                </c:pt>
                <c:pt idx="12338">
                  <c:v>212.09596666495005</c:v>
                </c:pt>
                <c:pt idx="12339">
                  <c:v>212.11283333301543</c:v>
                </c:pt>
                <c:pt idx="12340">
                  <c:v>212.12971666653951</c:v>
                </c:pt>
                <c:pt idx="12341">
                  <c:v>212.14658333460491</c:v>
                </c:pt>
                <c:pt idx="12342">
                  <c:v>212.1641666650772</c:v>
                </c:pt>
                <c:pt idx="12343">
                  <c:v>212.18104999860128</c:v>
                </c:pt>
                <c:pt idx="12344">
                  <c:v>212.19794999758403</c:v>
                </c:pt>
                <c:pt idx="12345">
                  <c:v>212.21483333110808</c:v>
                </c:pt>
                <c:pt idx="12346">
                  <c:v>212.23208332856495</c:v>
                </c:pt>
                <c:pt idx="12347">
                  <c:v>212.24894999663036</c:v>
                </c:pt>
                <c:pt idx="12348">
                  <c:v>212.26581666469573</c:v>
                </c:pt>
                <c:pt idx="12349">
                  <c:v>212.28269999821981</c:v>
                </c:pt>
                <c:pt idx="12350">
                  <c:v>212.29959999720256</c:v>
                </c:pt>
                <c:pt idx="12351">
                  <c:v>212.31646666526794</c:v>
                </c:pt>
                <c:pt idx="12352">
                  <c:v>212.33334999879202</c:v>
                </c:pt>
                <c:pt idx="12353">
                  <c:v>212.35024999777477</c:v>
                </c:pt>
                <c:pt idx="12354">
                  <c:v>212.36713333129882</c:v>
                </c:pt>
                <c:pt idx="12355">
                  <c:v>212.38399999936422</c:v>
                </c:pt>
                <c:pt idx="12356">
                  <c:v>212.40089999834697</c:v>
                </c:pt>
                <c:pt idx="12357">
                  <c:v>212.41776666641235</c:v>
                </c:pt>
                <c:pt idx="12358">
                  <c:v>212.43464999993643</c:v>
                </c:pt>
                <c:pt idx="12359">
                  <c:v>212.4515333334605</c:v>
                </c:pt>
                <c:pt idx="12360">
                  <c:v>212.46841666698455</c:v>
                </c:pt>
                <c:pt idx="12361">
                  <c:v>212.48530000050863</c:v>
                </c:pt>
                <c:pt idx="12362">
                  <c:v>212.50218333403271</c:v>
                </c:pt>
                <c:pt idx="12363">
                  <c:v>212.51904999415081</c:v>
                </c:pt>
                <c:pt idx="12364">
                  <c:v>212.53593332767485</c:v>
                </c:pt>
                <c:pt idx="12365">
                  <c:v>212.55281666119893</c:v>
                </c:pt>
                <c:pt idx="12366">
                  <c:v>212.56968332926434</c:v>
                </c:pt>
                <c:pt idx="12367">
                  <c:v>212.58659999370576</c:v>
                </c:pt>
                <c:pt idx="12368">
                  <c:v>212.60348332722981</c:v>
                </c:pt>
                <c:pt idx="12369">
                  <c:v>212.62038333415984</c:v>
                </c:pt>
                <c:pt idx="12370">
                  <c:v>212.63760000069936</c:v>
                </c:pt>
                <c:pt idx="12371">
                  <c:v>212.65446666081746</c:v>
                </c:pt>
                <c:pt idx="12372">
                  <c:v>212.67136666774749</c:v>
                </c:pt>
                <c:pt idx="12373">
                  <c:v>212.68825000127157</c:v>
                </c:pt>
                <c:pt idx="12374">
                  <c:v>212.70511666138967</c:v>
                </c:pt>
                <c:pt idx="12375">
                  <c:v>212.72199999491374</c:v>
                </c:pt>
                <c:pt idx="12376">
                  <c:v>212.7388999938965</c:v>
                </c:pt>
                <c:pt idx="12377">
                  <c:v>212.75578332742054</c:v>
                </c:pt>
                <c:pt idx="12378">
                  <c:v>212.77266666094462</c:v>
                </c:pt>
                <c:pt idx="12379">
                  <c:v>212.78953332901</c:v>
                </c:pt>
                <c:pt idx="12380">
                  <c:v>212.80679999987285</c:v>
                </c:pt>
                <c:pt idx="12381">
                  <c:v>212.8236833333969</c:v>
                </c:pt>
                <c:pt idx="12382">
                  <c:v>212.84058333237965</c:v>
                </c:pt>
                <c:pt idx="12383">
                  <c:v>212.85746666590373</c:v>
                </c:pt>
                <c:pt idx="12384">
                  <c:v>212.87434999942781</c:v>
                </c:pt>
                <c:pt idx="12385">
                  <c:v>212.89126666386923</c:v>
                </c:pt>
                <c:pt idx="12386">
                  <c:v>212.90814999739328</c:v>
                </c:pt>
                <c:pt idx="12387">
                  <c:v>212.92531666755676</c:v>
                </c:pt>
                <c:pt idx="12388">
                  <c:v>212.94220000108083</c:v>
                </c:pt>
                <c:pt idx="12389">
                  <c:v>212.95906666119893</c:v>
                </c:pt>
                <c:pt idx="12390">
                  <c:v>212.97594999472301</c:v>
                </c:pt>
                <c:pt idx="12391">
                  <c:v>212.99281666278839</c:v>
                </c:pt>
                <c:pt idx="12392">
                  <c:v>213.00969999631246</c:v>
                </c:pt>
                <c:pt idx="12393">
                  <c:v>213.02656666437784</c:v>
                </c:pt>
                <c:pt idx="12394">
                  <c:v>213.04343333244324</c:v>
                </c:pt>
                <c:pt idx="12395">
                  <c:v>213.06071666081746</c:v>
                </c:pt>
                <c:pt idx="12396">
                  <c:v>213.07759999434154</c:v>
                </c:pt>
                <c:pt idx="12397">
                  <c:v>213.09450000127157</c:v>
                </c:pt>
                <c:pt idx="12398">
                  <c:v>213.11138332684834</c:v>
                </c:pt>
                <c:pt idx="12399">
                  <c:v>213.12826666037242</c:v>
                </c:pt>
                <c:pt idx="12400">
                  <c:v>213.1451499938965</c:v>
                </c:pt>
                <c:pt idx="12401">
                  <c:v>213.16203332742054</c:v>
                </c:pt>
                <c:pt idx="12402">
                  <c:v>213.17891666094462</c:v>
                </c:pt>
                <c:pt idx="12403">
                  <c:v>213.19583333333333</c:v>
                </c:pt>
                <c:pt idx="12404">
                  <c:v>213.2127166668574</c:v>
                </c:pt>
                <c:pt idx="12405">
                  <c:v>213.22960000038148</c:v>
                </c:pt>
                <c:pt idx="12406">
                  <c:v>213.24648333390553</c:v>
                </c:pt>
                <c:pt idx="12407">
                  <c:v>213.26333332856495</c:v>
                </c:pt>
                <c:pt idx="12408">
                  <c:v>213.28019999663036</c:v>
                </c:pt>
                <c:pt idx="12409">
                  <c:v>213.29708333015441</c:v>
                </c:pt>
                <c:pt idx="12410">
                  <c:v>213.31396666367849</c:v>
                </c:pt>
                <c:pt idx="12411">
                  <c:v>213.33084999720256</c:v>
                </c:pt>
                <c:pt idx="12412">
                  <c:v>213.34774999618531</c:v>
                </c:pt>
                <c:pt idx="12413">
                  <c:v>213.36463332970936</c:v>
                </c:pt>
                <c:pt idx="12414">
                  <c:v>213.38151666323344</c:v>
                </c:pt>
                <c:pt idx="12415">
                  <c:v>213.39843332767487</c:v>
                </c:pt>
                <c:pt idx="12416">
                  <c:v>213.41531666119894</c:v>
                </c:pt>
                <c:pt idx="12417">
                  <c:v>213.43219999472299</c:v>
                </c:pt>
                <c:pt idx="12418">
                  <c:v>213.44908332824707</c:v>
                </c:pt>
                <c:pt idx="12419">
                  <c:v>213.46596666177115</c:v>
                </c:pt>
                <c:pt idx="12420">
                  <c:v>213.4828666607539</c:v>
                </c:pt>
                <c:pt idx="12421">
                  <c:v>213.49974999427795</c:v>
                </c:pt>
                <c:pt idx="12422">
                  <c:v>213.51663332780203</c:v>
                </c:pt>
                <c:pt idx="12423">
                  <c:v>213.53353333473206</c:v>
                </c:pt>
                <c:pt idx="12424">
                  <c:v>213.55041666030883</c:v>
                </c:pt>
                <c:pt idx="12425">
                  <c:v>213.5672999938329</c:v>
                </c:pt>
                <c:pt idx="12426">
                  <c:v>213.58418332735698</c:v>
                </c:pt>
                <c:pt idx="12427">
                  <c:v>213.60106666088103</c:v>
                </c:pt>
                <c:pt idx="12428">
                  <c:v>213.61793332894644</c:v>
                </c:pt>
                <c:pt idx="12429">
                  <c:v>213.63481666247051</c:v>
                </c:pt>
                <c:pt idx="12430">
                  <c:v>213.65169999599456</c:v>
                </c:pt>
                <c:pt idx="12431">
                  <c:v>213.66858332951864</c:v>
                </c:pt>
                <c:pt idx="12432">
                  <c:v>213.68544999758402</c:v>
                </c:pt>
                <c:pt idx="12433">
                  <c:v>213.70233333110809</c:v>
                </c:pt>
                <c:pt idx="12434">
                  <c:v>213.71919999917347</c:v>
                </c:pt>
                <c:pt idx="12435">
                  <c:v>213.73609999815622</c:v>
                </c:pt>
                <c:pt idx="12436">
                  <c:v>213.7529833316803</c:v>
                </c:pt>
                <c:pt idx="12437">
                  <c:v>213.76986666520438</c:v>
                </c:pt>
                <c:pt idx="12438">
                  <c:v>213.78676666418713</c:v>
                </c:pt>
                <c:pt idx="12439">
                  <c:v>213.80364999771118</c:v>
                </c:pt>
                <c:pt idx="12440">
                  <c:v>213.82053333123525</c:v>
                </c:pt>
                <c:pt idx="12441">
                  <c:v>213.83738333384196</c:v>
                </c:pt>
                <c:pt idx="12442">
                  <c:v>213.85428333282471</c:v>
                </c:pt>
                <c:pt idx="12443">
                  <c:v>213.87113332748413</c:v>
                </c:pt>
                <c:pt idx="12444">
                  <c:v>213.88801666100821</c:v>
                </c:pt>
                <c:pt idx="12445">
                  <c:v>213.90488332907358</c:v>
                </c:pt>
                <c:pt idx="12446">
                  <c:v>213.92176666259766</c:v>
                </c:pt>
                <c:pt idx="12447">
                  <c:v>213.93866666158041</c:v>
                </c:pt>
                <c:pt idx="12448">
                  <c:v>213.95554999510446</c:v>
                </c:pt>
                <c:pt idx="12449">
                  <c:v>213.97243332862854</c:v>
                </c:pt>
                <c:pt idx="12450">
                  <c:v>213.98933332761129</c:v>
                </c:pt>
                <c:pt idx="12451">
                  <c:v>214.00621666113537</c:v>
                </c:pt>
                <c:pt idx="12452">
                  <c:v>214.02309999465942</c:v>
                </c:pt>
                <c:pt idx="12453">
                  <c:v>214.04008332888284</c:v>
                </c:pt>
                <c:pt idx="12454">
                  <c:v>214.05696666240692</c:v>
                </c:pt>
                <c:pt idx="12455">
                  <c:v>214.0738333304723</c:v>
                </c:pt>
                <c:pt idx="12456">
                  <c:v>214.0906999985377</c:v>
                </c:pt>
                <c:pt idx="12457">
                  <c:v>214.10783332983652</c:v>
                </c:pt>
                <c:pt idx="12458">
                  <c:v>214.12469999790193</c:v>
                </c:pt>
                <c:pt idx="12459">
                  <c:v>214.14159999688465</c:v>
                </c:pt>
                <c:pt idx="12460">
                  <c:v>214.15846666495005</c:v>
                </c:pt>
                <c:pt idx="12461">
                  <c:v>214.17531666755676</c:v>
                </c:pt>
                <c:pt idx="12462">
                  <c:v>214.19220000108083</c:v>
                </c:pt>
                <c:pt idx="12463">
                  <c:v>214.20908333460491</c:v>
                </c:pt>
                <c:pt idx="12464">
                  <c:v>214.22596666018168</c:v>
                </c:pt>
                <c:pt idx="12465">
                  <c:v>214.24286666711171</c:v>
                </c:pt>
                <c:pt idx="12466">
                  <c:v>214.25975000063579</c:v>
                </c:pt>
                <c:pt idx="12467">
                  <c:v>214.27664999961854</c:v>
                </c:pt>
                <c:pt idx="12468">
                  <c:v>214.29353333314259</c:v>
                </c:pt>
                <c:pt idx="12469">
                  <c:v>214.31043333212534</c:v>
                </c:pt>
                <c:pt idx="12470">
                  <c:v>214.32731666564942</c:v>
                </c:pt>
                <c:pt idx="12471">
                  <c:v>214.34421666463217</c:v>
                </c:pt>
                <c:pt idx="12472">
                  <c:v>214.36111666361492</c:v>
                </c:pt>
                <c:pt idx="12473">
                  <c:v>214.37801666259764</c:v>
                </c:pt>
                <c:pt idx="12474">
                  <c:v>214.39489999612172</c:v>
                </c:pt>
                <c:pt idx="12475">
                  <c:v>214.41179999510447</c:v>
                </c:pt>
                <c:pt idx="12476">
                  <c:v>214.42864999771118</c:v>
                </c:pt>
                <c:pt idx="12477">
                  <c:v>214.44551666577658</c:v>
                </c:pt>
                <c:pt idx="12478">
                  <c:v>214.46238333384196</c:v>
                </c:pt>
                <c:pt idx="12479">
                  <c:v>214.47926666736603</c:v>
                </c:pt>
                <c:pt idx="12480">
                  <c:v>214.49613332748413</c:v>
                </c:pt>
                <c:pt idx="12481">
                  <c:v>214.51298333009083</c:v>
                </c:pt>
                <c:pt idx="12482">
                  <c:v>214.52984999815624</c:v>
                </c:pt>
                <c:pt idx="12483">
                  <c:v>214.54718333085378</c:v>
                </c:pt>
                <c:pt idx="12484">
                  <c:v>214.56406666437786</c:v>
                </c:pt>
                <c:pt idx="12485">
                  <c:v>214.58096666336058</c:v>
                </c:pt>
                <c:pt idx="12486">
                  <c:v>214.59783333142599</c:v>
                </c:pt>
                <c:pt idx="12487">
                  <c:v>214.61469999949136</c:v>
                </c:pt>
                <c:pt idx="12488">
                  <c:v>214.63156666755677</c:v>
                </c:pt>
                <c:pt idx="12489">
                  <c:v>214.64845000108082</c:v>
                </c:pt>
                <c:pt idx="12490">
                  <c:v>214.66536666552227</c:v>
                </c:pt>
                <c:pt idx="12491">
                  <c:v>214.68221666018169</c:v>
                </c:pt>
                <c:pt idx="12492">
                  <c:v>214.69911666711172</c:v>
                </c:pt>
                <c:pt idx="12493">
                  <c:v>214.71596666177115</c:v>
                </c:pt>
                <c:pt idx="12494">
                  <c:v>214.7328666607539</c:v>
                </c:pt>
                <c:pt idx="12495">
                  <c:v>214.7497166633606</c:v>
                </c:pt>
                <c:pt idx="12496">
                  <c:v>214.76659999688465</c:v>
                </c:pt>
                <c:pt idx="12497">
                  <c:v>214.78346666495005</c:v>
                </c:pt>
                <c:pt idx="12498">
                  <c:v>214.80034999847413</c:v>
                </c:pt>
                <c:pt idx="12499">
                  <c:v>214.81721666653951</c:v>
                </c:pt>
                <c:pt idx="12500">
                  <c:v>214.83408333460491</c:v>
                </c:pt>
                <c:pt idx="12501">
                  <c:v>214.85098333358764</c:v>
                </c:pt>
                <c:pt idx="12502">
                  <c:v>214.86786666711171</c:v>
                </c:pt>
                <c:pt idx="12503">
                  <c:v>214.88473332722981</c:v>
                </c:pt>
                <c:pt idx="12504">
                  <c:v>214.90163333415984</c:v>
                </c:pt>
                <c:pt idx="12505">
                  <c:v>214.91849999427797</c:v>
                </c:pt>
                <c:pt idx="12506">
                  <c:v>214.93534999688467</c:v>
                </c:pt>
                <c:pt idx="12507">
                  <c:v>214.95224999586742</c:v>
                </c:pt>
                <c:pt idx="12508">
                  <c:v>214.96913332939147</c:v>
                </c:pt>
                <c:pt idx="12509">
                  <c:v>214.98601666291555</c:v>
                </c:pt>
                <c:pt idx="12510">
                  <c:v>215.00289999643962</c:v>
                </c:pt>
                <c:pt idx="12511">
                  <c:v>215.019766664505</c:v>
                </c:pt>
                <c:pt idx="12512">
                  <c:v>215.0366333325704</c:v>
                </c:pt>
                <c:pt idx="12513">
                  <c:v>215.05353333155315</c:v>
                </c:pt>
                <c:pt idx="12514">
                  <c:v>215.07038333415986</c:v>
                </c:pt>
                <c:pt idx="12515">
                  <c:v>215.08728333314261</c:v>
                </c:pt>
                <c:pt idx="12516">
                  <c:v>215.10416666666666</c:v>
                </c:pt>
                <c:pt idx="12517">
                  <c:v>215.12106666564941</c:v>
                </c:pt>
                <c:pt idx="12518">
                  <c:v>215.13794999917349</c:v>
                </c:pt>
                <c:pt idx="12519">
                  <c:v>215.15484999815624</c:v>
                </c:pt>
                <c:pt idx="12520">
                  <c:v>215.17171666622161</c:v>
                </c:pt>
                <c:pt idx="12521">
                  <c:v>215.18859999974569</c:v>
                </c:pt>
                <c:pt idx="12522">
                  <c:v>215.20546666781107</c:v>
                </c:pt>
                <c:pt idx="12523">
                  <c:v>215.22235000133514</c:v>
                </c:pt>
                <c:pt idx="12524">
                  <c:v>215.2392500003179</c:v>
                </c:pt>
                <c:pt idx="12525">
                  <c:v>215.25616666475932</c:v>
                </c:pt>
                <c:pt idx="12526">
                  <c:v>215.27306666374207</c:v>
                </c:pt>
                <c:pt idx="12527">
                  <c:v>215.28994999726612</c:v>
                </c:pt>
                <c:pt idx="12528">
                  <c:v>215.3068333307902</c:v>
                </c:pt>
                <c:pt idx="12529">
                  <c:v>215.3236999988556</c:v>
                </c:pt>
                <c:pt idx="12530">
                  <c:v>215.34059999783832</c:v>
                </c:pt>
                <c:pt idx="12531">
                  <c:v>215.35746666590373</c:v>
                </c:pt>
                <c:pt idx="12532">
                  <c:v>215.37436666488648</c:v>
                </c:pt>
                <c:pt idx="12533">
                  <c:v>215.39124999841053</c:v>
                </c:pt>
                <c:pt idx="12534">
                  <c:v>215.40813333193461</c:v>
                </c:pt>
                <c:pt idx="12535">
                  <c:v>215.42503333091736</c:v>
                </c:pt>
                <c:pt idx="12536">
                  <c:v>215.44191666444144</c:v>
                </c:pt>
                <c:pt idx="12537">
                  <c:v>215.45879999796549</c:v>
                </c:pt>
                <c:pt idx="12538">
                  <c:v>215.47613333066303</c:v>
                </c:pt>
                <c:pt idx="12539">
                  <c:v>215.49301666418711</c:v>
                </c:pt>
                <c:pt idx="12540">
                  <c:v>215.50991666316986</c:v>
                </c:pt>
                <c:pt idx="12541">
                  <c:v>215.52681666215261</c:v>
                </c:pt>
                <c:pt idx="12542">
                  <c:v>215.54369999567669</c:v>
                </c:pt>
                <c:pt idx="12543">
                  <c:v>215.56058332920074</c:v>
                </c:pt>
                <c:pt idx="12544">
                  <c:v>215.57746666272482</c:v>
                </c:pt>
                <c:pt idx="12545">
                  <c:v>215.59431666533152</c:v>
                </c:pt>
                <c:pt idx="12546">
                  <c:v>215.6111999988556</c:v>
                </c:pt>
                <c:pt idx="12547">
                  <c:v>215.62806666692097</c:v>
                </c:pt>
                <c:pt idx="12548">
                  <c:v>215.64495000044505</c:v>
                </c:pt>
                <c:pt idx="12549">
                  <c:v>215.66183333396913</c:v>
                </c:pt>
                <c:pt idx="12550">
                  <c:v>215.67871666749318</c:v>
                </c:pt>
                <c:pt idx="12551">
                  <c:v>215.69560000101725</c:v>
                </c:pt>
                <c:pt idx="12552">
                  <c:v>215.71250000000001</c:v>
                </c:pt>
                <c:pt idx="12553">
                  <c:v>215.72938333352405</c:v>
                </c:pt>
                <c:pt idx="12554">
                  <c:v>215.74623332818348</c:v>
                </c:pt>
                <c:pt idx="12555">
                  <c:v>215.76311666170756</c:v>
                </c:pt>
                <c:pt idx="12556">
                  <c:v>215.77999999523163</c:v>
                </c:pt>
                <c:pt idx="12557">
                  <c:v>215.79684999783834</c:v>
                </c:pt>
                <c:pt idx="12558">
                  <c:v>215.81374999682109</c:v>
                </c:pt>
                <c:pt idx="12559">
                  <c:v>215.83064999580384</c:v>
                </c:pt>
                <c:pt idx="12560">
                  <c:v>215.84754999478659</c:v>
                </c:pt>
                <c:pt idx="12561">
                  <c:v>215.86444999376934</c:v>
                </c:pt>
                <c:pt idx="12562">
                  <c:v>215.88133332729339</c:v>
                </c:pt>
                <c:pt idx="12563">
                  <c:v>216.22473332881927</c:v>
                </c:pt>
                <c:pt idx="12564">
                  <c:v>216.24159999688467</c:v>
                </c:pt>
                <c:pt idx="12565">
                  <c:v>216.25848333040872</c:v>
                </c:pt>
                <c:pt idx="12566">
                  <c:v>216.27533333301545</c:v>
                </c:pt>
                <c:pt idx="12567">
                  <c:v>216.29220000108083</c:v>
                </c:pt>
                <c:pt idx="12568">
                  <c:v>216.31058332920074</c:v>
                </c:pt>
                <c:pt idx="12569">
                  <c:v>216.32743333180744</c:v>
                </c:pt>
                <c:pt idx="12570">
                  <c:v>216.34546666145326</c:v>
                </c:pt>
                <c:pt idx="12571">
                  <c:v>216.36233332951863</c:v>
                </c:pt>
                <c:pt idx="12572">
                  <c:v>216.37933332920073</c:v>
                </c:pt>
                <c:pt idx="12573">
                  <c:v>216.39619999726614</c:v>
                </c:pt>
                <c:pt idx="12574">
                  <c:v>216.4141666650772</c:v>
                </c:pt>
                <c:pt idx="12575">
                  <c:v>216.43103333314261</c:v>
                </c:pt>
                <c:pt idx="12576">
                  <c:v>216.44853332837422</c:v>
                </c:pt>
                <c:pt idx="12577">
                  <c:v>216.46538333098093</c:v>
                </c:pt>
                <c:pt idx="12578">
                  <c:v>216.48223333358766</c:v>
                </c:pt>
                <c:pt idx="12579">
                  <c:v>216.49908332824708</c:v>
                </c:pt>
                <c:pt idx="12580">
                  <c:v>216.5170833269755</c:v>
                </c:pt>
                <c:pt idx="12581">
                  <c:v>216.53421666622162</c:v>
                </c:pt>
                <c:pt idx="12582">
                  <c:v>216.55186666647595</c:v>
                </c:pt>
                <c:pt idx="12583">
                  <c:v>216.57549999554951</c:v>
                </c:pt>
                <c:pt idx="12584">
                  <c:v>216.59239999453226</c:v>
                </c:pt>
                <c:pt idx="12585">
                  <c:v>216.60924999713899</c:v>
                </c:pt>
                <c:pt idx="12586">
                  <c:v>216.62611666520436</c:v>
                </c:pt>
                <c:pt idx="12587">
                  <c:v>216.64296666781107</c:v>
                </c:pt>
                <c:pt idx="12588">
                  <c:v>216.65981666247049</c:v>
                </c:pt>
                <c:pt idx="12589">
                  <c:v>216.67669999599457</c:v>
                </c:pt>
                <c:pt idx="12590">
                  <c:v>216.69385000069937</c:v>
                </c:pt>
                <c:pt idx="12591">
                  <c:v>216.71071666081747</c:v>
                </c:pt>
                <c:pt idx="12592">
                  <c:v>216.74395000139873</c:v>
                </c:pt>
                <c:pt idx="12593">
                  <c:v>216.76214999357859</c:v>
                </c:pt>
                <c:pt idx="12594">
                  <c:v>216.77901666164399</c:v>
                </c:pt>
                <c:pt idx="12595">
                  <c:v>216.7958666642507</c:v>
                </c:pt>
                <c:pt idx="12596">
                  <c:v>216.8127166668574</c:v>
                </c:pt>
                <c:pt idx="12597">
                  <c:v>216.83918333053589</c:v>
                </c:pt>
                <c:pt idx="12598">
                  <c:v>216.85608332951864</c:v>
                </c:pt>
                <c:pt idx="12599">
                  <c:v>216.87299999396006</c:v>
                </c:pt>
                <c:pt idx="12600">
                  <c:v>216.88984999656677</c:v>
                </c:pt>
                <c:pt idx="12601">
                  <c:v>216.90671666463217</c:v>
                </c:pt>
                <c:pt idx="12602">
                  <c:v>216.92383333047232</c:v>
                </c:pt>
                <c:pt idx="12603">
                  <c:v>216.95734999974567</c:v>
                </c:pt>
                <c:pt idx="12604">
                  <c:v>216.9741999944051</c:v>
                </c:pt>
                <c:pt idx="12605">
                  <c:v>216.9910666624705</c:v>
                </c:pt>
                <c:pt idx="12606">
                  <c:v>217.01023333072663</c:v>
                </c:pt>
                <c:pt idx="12607">
                  <c:v>217.02708333333334</c:v>
                </c:pt>
                <c:pt idx="12608">
                  <c:v>217.05989999771117</c:v>
                </c:pt>
                <c:pt idx="12609">
                  <c:v>217.07673332691192</c:v>
                </c:pt>
                <c:pt idx="12610">
                  <c:v>217.09378333091735</c:v>
                </c:pt>
                <c:pt idx="12611">
                  <c:v>217.11073333422343</c:v>
                </c:pt>
                <c:pt idx="12612">
                  <c:v>217.1276166677475</c:v>
                </c:pt>
                <c:pt idx="12613">
                  <c:v>217.1449833313624</c:v>
                </c:pt>
                <c:pt idx="12614">
                  <c:v>217.16768333117167</c:v>
                </c:pt>
                <c:pt idx="12615">
                  <c:v>217.18823332786559</c:v>
                </c:pt>
                <c:pt idx="12616">
                  <c:v>217.20511666138967</c:v>
                </c:pt>
                <c:pt idx="12617">
                  <c:v>217.22198332945507</c:v>
                </c:pt>
                <c:pt idx="12618">
                  <c:v>217.23883333206177</c:v>
                </c:pt>
                <c:pt idx="12619">
                  <c:v>217.25571666558582</c:v>
                </c:pt>
                <c:pt idx="12620">
                  <c:v>217.2728166659673</c:v>
                </c:pt>
                <c:pt idx="12621">
                  <c:v>217.2896833340327</c:v>
                </c:pt>
                <c:pt idx="12622">
                  <c:v>217.3065499941508</c:v>
                </c:pt>
                <c:pt idx="12623">
                  <c:v>217.3233999967575</c:v>
                </c:pt>
                <c:pt idx="12624">
                  <c:v>217.34026666482291</c:v>
                </c:pt>
                <c:pt idx="12625">
                  <c:v>217.36166666348774</c:v>
                </c:pt>
                <c:pt idx="12626">
                  <c:v>217.37851666609447</c:v>
                </c:pt>
                <c:pt idx="12627">
                  <c:v>217.39538333415985</c:v>
                </c:pt>
                <c:pt idx="12628">
                  <c:v>217.41246666113537</c:v>
                </c:pt>
                <c:pt idx="12629">
                  <c:v>217.57053333123525</c:v>
                </c:pt>
                <c:pt idx="12630">
                  <c:v>217.58741666475933</c:v>
                </c:pt>
                <c:pt idx="12631">
                  <c:v>217.63178333441417</c:v>
                </c:pt>
                <c:pt idx="12632">
                  <c:v>217.7893999973933</c:v>
                </c:pt>
                <c:pt idx="12633">
                  <c:v>217.81603333155314</c:v>
                </c:pt>
                <c:pt idx="12634">
                  <c:v>217.83296666145324</c:v>
                </c:pt>
                <c:pt idx="12635">
                  <c:v>217.84984999497732</c:v>
                </c:pt>
                <c:pt idx="12636">
                  <c:v>217.86674999396007</c:v>
                </c:pt>
                <c:pt idx="12637">
                  <c:v>217.88363332748412</c:v>
                </c:pt>
                <c:pt idx="12638">
                  <c:v>217.90083332856497</c:v>
                </c:pt>
                <c:pt idx="12639">
                  <c:v>217.9178166627884</c:v>
                </c:pt>
                <c:pt idx="12640">
                  <c:v>217.9346666653951</c:v>
                </c:pt>
                <c:pt idx="12641">
                  <c:v>217.9515333334605</c:v>
                </c:pt>
                <c:pt idx="12642">
                  <c:v>217.96848332881927</c:v>
                </c:pt>
                <c:pt idx="12643">
                  <c:v>217.98536666234335</c:v>
                </c:pt>
                <c:pt idx="12644">
                  <c:v>218.0022499958674</c:v>
                </c:pt>
                <c:pt idx="12645">
                  <c:v>218.01913332939148</c:v>
                </c:pt>
                <c:pt idx="12646">
                  <c:v>218.03621666431428</c:v>
                </c:pt>
                <c:pt idx="12647">
                  <c:v>218.05413332780202</c:v>
                </c:pt>
                <c:pt idx="12648">
                  <c:v>218.07099999586742</c:v>
                </c:pt>
                <c:pt idx="12649">
                  <c:v>218.08903333346049</c:v>
                </c:pt>
                <c:pt idx="12650">
                  <c:v>218.10588332811992</c:v>
                </c:pt>
                <c:pt idx="12651">
                  <c:v>218.12346666653951</c:v>
                </c:pt>
                <c:pt idx="12652">
                  <c:v>218.14031666119894</c:v>
                </c:pt>
                <c:pt idx="12653">
                  <c:v>218.15718332926431</c:v>
                </c:pt>
                <c:pt idx="12654">
                  <c:v>218.17433333396912</c:v>
                </c:pt>
                <c:pt idx="12655">
                  <c:v>218.19119999408721</c:v>
                </c:pt>
                <c:pt idx="12656">
                  <c:v>218.20804999669392</c:v>
                </c:pt>
                <c:pt idx="12657">
                  <c:v>218.22565000057222</c:v>
                </c:pt>
                <c:pt idx="12658">
                  <c:v>218.24249999523164</c:v>
                </c:pt>
                <c:pt idx="12659">
                  <c:v>218.25936666329702</c:v>
                </c:pt>
                <c:pt idx="12660">
                  <c:v>218.27623333136242</c:v>
                </c:pt>
                <c:pt idx="12661">
                  <c:v>218.29423333009083</c:v>
                </c:pt>
                <c:pt idx="12662">
                  <c:v>218.31124999523163</c:v>
                </c:pt>
                <c:pt idx="12663">
                  <c:v>218.32814999421439</c:v>
                </c:pt>
                <c:pt idx="12664">
                  <c:v>218.34501666227976</c:v>
                </c:pt>
                <c:pt idx="12665">
                  <c:v>218.36214999357858</c:v>
                </c:pt>
                <c:pt idx="12666">
                  <c:v>218.37901666164399</c:v>
                </c:pt>
                <c:pt idx="12667">
                  <c:v>218.39601666132609</c:v>
                </c:pt>
                <c:pt idx="12668">
                  <c:v>218.41303333441417</c:v>
                </c:pt>
                <c:pt idx="12669">
                  <c:v>218.43046666781109</c:v>
                </c:pt>
                <c:pt idx="12670">
                  <c:v>218.44733332792919</c:v>
                </c:pt>
                <c:pt idx="12671">
                  <c:v>218.46431666215261</c:v>
                </c:pt>
                <c:pt idx="12672">
                  <c:v>218.48118333021799</c:v>
                </c:pt>
                <c:pt idx="12673">
                  <c:v>218.49803333282472</c:v>
                </c:pt>
                <c:pt idx="12674">
                  <c:v>218.51490000089009</c:v>
                </c:pt>
                <c:pt idx="12675">
                  <c:v>218.53283332983654</c:v>
                </c:pt>
                <c:pt idx="12676">
                  <c:v>218.54968333244324</c:v>
                </c:pt>
                <c:pt idx="12677">
                  <c:v>218.56766666571301</c:v>
                </c:pt>
                <c:pt idx="12678">
                  <c:v>218.58454999923705</c:v>
                </c:pt>
                <c:pt idx="12679">
                  <c:v>218.60311666329702</c:v>
                </c:pt>
                <c:pt idx="12680">
                  <c:v>218.61999999682109</c:v>
                </c:pt>
                <c:pt idx="12681">
                  <c:v>218.6368499994278</c:v>
                </c:pt>
                <c:pt idx="12682">
                  <c:v>218.65369999408722</c:v>
                </c:pt>
                <c:pt idx="12683">
                  <c:v>218.67248333295186</c:v>
                </c:pt>
                <c:pt idx="12684">
                  <c:v>218.68936666647593</c:v>
                </c:pt>
                <c:pt idx="12685">
                  <c:v>218.70659999847413</c:v>
                </c:pt>
                <c:pt idx="12686">
                  <c:v>218.72421666781108</c:v>
                </c:pt>
                <c:pt idx="12687">
                  <c:v>218.74114999771118</c:v>
                </c:pt>
                <c:pt idx="12688">
                  <c:v>218.75823333263398</c:v>
                </c:pt>
                <c:pt idx="12689">
                  <c:v>218.77593332926432</c:v>
                </c:pt>
                <c:pt idx="12690">
                  <c:v>218.79279999732972</c:v>
                </c:pt>
                <c:pt idx="12691">
                  <c:v>218.810400001208</c:v>
                </c:pt>
                <c:pt idx="12692">
                  <c:v>218.82724999586742</c:v>
                </c:pt>
                <c:pt idx="12693">
                  <c:v>218.84409999847412</c:v>
                </c:pt>
                <c:pt idx="12694">
                  <c:v>218.86123332977294</c:v>
                </c:pt>
                <c:pt idx="12695">
                  <c:v>218.87886666456859</c:v>
                </c:pt>
                <c:pt idx="12696">
                  <c:v>218.89573333263397</c:v>
                </c:pt>
                <c:pt idx="12697">
                  <c:v>218.91354999542236</c:v>
                </c:pt>
                <c:pt idx="12698">
                  <c:v>218.93039999802906</c:v>
                </c:pt>
                <c:pt idx="12699">
                  <c:v>218.94829999605815</c:v>
                </c:pt>
                <c:pt idx="12700">
                  <c:v>218.96514999866486</c:v>
                </c:pt>
                <c:pt idx="12701">
                  <c:v>218.98279999891918</c:v>
                </c:pt>
                <c:pt idx="12702">
                  <c:v>218.9996499935786</c:v>
                </c:pt>
                <c:pt idx="12703">
                  <c:v>219.0164999961853</c:v>
                </c:pt>
                <c:pt idx="12704">
                  <c:v>219.0335166613261</c:v>
                </c:pt>
                <c:pt idx="12705">
                  <c:v>219.05041666030883</c:v>
                </c:pt>
                <c:pt idx="12706">
                  <c:v>219.06728332837423</c:v>
                </c:pt>
                <c:pt idx="12707">
                  <c:v>219.08413333098093</c:v>
                </c:pt>
                <c:pt idx="12708">
                  <c:v>219.10099999904634</c:v>
                </c:pt>
                <c:pt idx="12709">
                  <c:v>219.11798333326976</c:v>
                </c:pt>
                <c:pt idx="12710">
                  <c:v>219.13576666514078</c:v>
                </c:pt>
                <c:pt idx="12711">
                  <c:v>219.15263333320618</c:v>
                </c:pt>
                <c:pt idx="12712">
                  <c:v>219.16953333218893</c:v>
                </c:pt>
                <c:pt idx="12713">
                  <c:v>219.18638332684836</c:v>
                </c:pt>
                <c:pt idx="12714">
                  <c:v>219.2034833272298</c:v>
                </c:pt>
                <c:pt idx="12715">
                  <c:v>219.22079999446868</c:v>
                </c:pt>
                <c:pt idx="12716">
                  <c:v>219.23856666088105</c:v>
                </c:pt>
                <c:pt idx="12717">
                  <c:v>219.25593333244325</c:v>
                </c:pt>
                <c:pt idx="12718">
                  <c:v>219.27346666653952</c:v>
                </c:pt>
                <c:pt idx="12719">
                  <c:v>219.29031666119894</c:v>
                </c:pt>
                <c:pt idx="12720">
                  <c:v>219.30716666380565</c:v>
                </c:pt>
                <c:pt idx="12721">
                  <c:v>219.32426666418712</c:v>
                </c:pt>
                <c:pt idx="12722">
                  <c:v>219.34216666221619</c:v>
                </c:pt>
                <c:pt idx="12723">
                  <c:v>219.35903333028156</c:v>
                </c:pt>
                <c:pt idx="12724">
                  <c:v>219.37594999472302</c:v>
                </c:pt>
                <c:pt idx="12725">
                  <c:v>219.39283332824706</c:v>
                </c:pt>
                <c:pt idx="12726">
                  <c:v>219.40971666177114</c:v>
                </c:pt>
                <c:pt idx="12727">
                  <c:v>219.42658332983652</c:v>
                </c:pt>
                <c:pt idx="12728">
                  <c:v>219.44343333244325</c:v>
                </c:pt>
                <c:pt idx="12729">
                  <c:v>219.46049999396007</c:v>
                </c:pt>
                <c:pt idx="12730">
                  <c:v>219.47834999561309</c:v>
                </c:pt>
                <c:pt idx="12731">
                  <c:v>219.49519999821982</c:v>
                </c:pt>
                <c:pt idx="12732">
                  <c:v>219.51206666628519</c:v>
                </c:pt>
                <c:pt idx="12733">
                  <c:v>219.52894999980927</c:v>
                </c:pt>
                <c:pt idx="12734">
                  <c:v>219.54628333250682</c:v>
                </c:pt>
                <c:pt idx="12735">
                  <c:v>219.56401666800181</c:v>
                </c:pt>
                <c:pt idx="12736">
                  <c:v>219.58103333314259</c:v>
                </c:pt>
                <c:pt idx="12737">
                  <c:v>219.59790000120799</c:v>
                </c:pt>
                <c:pt idx="12738">
                  <c:v>219.61480000019074</c:v>
                </c:pt>
                <c:pt idx="12739">
                  <c:v>219.63168333371479</c:v>
                </c:pt>
                <c:pt idx="12740">
                  <c:v>219.64853332837421</c:v>
                </c:pt>
                <c:pt idx="12741">
                  <c:v>219.66548333168029</c:v>
                </c:pt>
                <c:pt idx="12742">
                  <c:v>219.68236666520437</c:v>
                </c:pt>
                <c:pt idx="12743">
                  <c:v>219.69923333326975</c:v>
                </c:pt>
                <c:pt idx="12744">
                  <c:v>219.7161333322525</c:v>
                </c:pt>
                <c:pt idx="12745">
                  <c:v>219.73341666062672</c:v>
                </c:pt>
                <c:pt idx="12746">
                  <c:v>219.75028332869212</c:v>
                </c:pt>
                <c:pt idx="12747">
                  <c:v>219.7671499967575</c:v>
                </c:pt>
                <c:pt idx="12748">
                  <c:v>219.78399999936423</c:v>
                </c:pt>
                <c:pt idx="12749">
                  <c:v>219.80088333288828</c:v>
                </c:pt>
                <c:pt idx="12750">
                  <c:v>219.81783332824708</c:v>
                </c:pt>
                <c:pt idx="12751">
                  <c:v>219.8350333293279</c:v>
                </c:pt>
                <c:pt idx="12752">
                  <c:v>219.8518833319346</c:v>
                </c:pt>
                <c:pt idx="12753">
                  <c:v>219.86923333009085</c:v>
                </c:pt>
                <c:pt idx="12754">
                  <c:v>219.88705000082652</c:v>
                </c:pt>
                <c:pt idx="12755">
                  <c:v>219.90391666094462</c:v>
                </c:pt>
                <c:pt idx="12756">
                  <c:v>219.92076666355132</c:v>
                </c:pt>
                <c:pt idx="12757">
                  <c:v>219.93815000057219</c:v>
                </c:pt>
                <c:pt idx="12758">
                  <c:v>219.95534999370574</c:v>
                </c:pt>
                <c:pt idx="12759">
                  <c:v>219.97223332722982</c:v>
                </c:pt>
                <c:pt idx="12760">
                  <c:v>219.98909999529522</c:v>
                </c:pt>
                <c:pt idx="12761">
                  <c:v>220.00598332881927</c:v>
                </c:pt>
                <c:pt idx="12762">
                  <c:v>220.02283333142597</c:v>
                </c:pt>
                <c:pt idx="12763">
                  <c:v>220.0399833281835</c:v>
                </c:pt>
                <c:pt idx="12764">
                  <c:v>220.05686666170757</c:v>
                </c:pt>
                <c:pt idx="12765">
                  <c:v>220.07373332977295</c:v>
                </c:pt>
                <c:pt idx="12766">
                  <c:v>220.09059999783832</c:v>
                </c:pt>
                <c:pt idx="12767">
                  <c:v>220.10749999682108</c:v>
                </c:pt>
                <c:pt idx="12768">
                  <c:v>220.12439999580383</c:v>
                </c:pt>
                <c:pt idx="12769">
                  <c:v>220.1412833293279</c:v>
                </c:pt>
                <c:pt idx="12770">
                  <c:v>220.15814999739328</c:v>
                </c:pt>
                <c:pt idx="12771">
                  <c:v>220.17503333091736</c:v>
                </c:pt>
                <c:pt idx="12772">
                  <c:v>220.19211666584016</c:v>
                </c:pt>
                <c:pt idx="12773">
                  <c:v>220.20899999936421</c:v>
                </c:pt>
                <c:pt idx="12774">
                  <c:v>220.22588333288829</c:v>
                </c:pt>
                <c:pt idx="12775">
                  <c:v>220.24275000095366</c:v>
                </c:pt>
                <c:pt idx="12776">
                  <c:v>220.25963333447774</c:v>
                </c:pt>
                <c:pt idx="12777">
                  <c:v>220.27646666367849</c:v>
                </c:pt>
                <c:pt idx="12778">
                  <c:v>220.29333333174387</c:v>
                </c:pt>
                <c:pt idx="12779">
                  <c:v>220.31021666526794</c:v>
                </c:pt>
                <c:pt idx="12780">
                  <c:v>220.32709999879202</c:v>
                </c:pt>
                <c:pt idx="12781">
                  <c:v>220.34398333231607</c:v>
                </c:pt>
                <c:pt idx="12782">
                  <c:v>220.36085000038148</c:v>
                </c:pt>
                <c:pt idx="12783">
                  <c:v>220.37781666119892</c:v>
                </c:pt>
                <c:pt idx="12784">
                  <c:v>220.39471666018167</c:v>
                </c:pt>
                <c:pt idx="12785">
                  <c:v>220.4119999965032</c:v>
                </c:pt>
                <c:pt idx="12786">
                  <c:v>220.42888333002728</c:v>
                </c:pt>
                <c:pt idx="12787">
                  <c:v>220.4457999944687</c:v>
                </c:pt>
                <c:pt idx="12788">
                  <c:v>220.46270000139873</c:v>
                </c:pt>
                <c:pt idx="12789">
                  <c:v>220.4795833269755</c:v>
                </c:pt>
                <c:pt idx="12790">
                  <c:v>220.49646666049958</c:v>
                </c:pt>
                <c:pt idx="12791">
                  <c:v>220.51334999402363</c:v>
                </c:pt>
                <c:pt idx="12792">
                  <c:v>220.53023332754771</c:v>
                </c:pt>
                <c:pt idx="12793">
                  <c:v>220.54713333447773</c:v>
                </c:pt>
                <c:pt idx="12794">
                  <c:v>220.56399999459583</c:v>
                </c:pt>
                <c:pt idx="12795">
                  <c:v>220.58086666266124</c:v>
                </c:pt>
                <c:pt idx="12796">
                  <c:v>220.59783333142599</c:v>
                </c:pt>
                <c:pt idx="12797">
                  <c:v>220.61469999949136</c:v>
                </c:pt>
                <c:pt idx="12798">
                  <c:v>220.63158333301544</c:v>
                </c:pt>
                <c:pt idx="12799">
                  <c:v>220.64848333199819</c:v>
                </c:pt>
                <c:pt idx="12800">
                  <c:v>220.66536666552227</c:v>
                </c:pt>
                <c:pt idx="12801">
                  <c:v>220.68223333358765</c:v>
                </c:pt>
                <c:pt idx="12802">
                  <c:v>220.6991333325704</c:v>
                </c:pt>
                <c:pt idx="12803">
                  <c:v>220.71598332722982</c:v>
                </c:pt>
                <c:pt idx="12804">
                  <c:v>220.7328666607539</c:v>
                </c:pt>
                <c:pt idx="12805">
                  <c:v>220.74976666768393</c:v>
                </c:pt>
                <c:pt idx="12806">
                  <c:v>220.76665000120798</c:v>
                </c:pt>
                <c:pt idx="12807">
                  <c:v>220.78355000019073</c:v>
                </c:pt>
                <c:pt idx="12808">
                  <c:v>220.80043333371481</c:v>
                </c:pt>
                <c:pt idx="12809">
                  <c:v>220.81731666723888</c:v>
                </c:pt>
                <c:pt idx="12810">
                  <c:v>220.83420000076293</c:v>
                </c:pt>
                <c:pt idx="12811">
                  <c:v>220.85108333428701</c:v>
                </c:pt>
                <c:pt idx="12812">
                  <c:v>220.86793332894644</c:v>
                </c:pt>
                <c:pt idx="12813">
                  <c:v>220.88483332792919</c:v>
                </c:pt>
                <c:pt idx="12814">
                  <c:v>220.90168333053589</c:v>
                </c:pt>
                <c:pt idx="12815">
                  <c:v>220.91858332951864</c:v>
                </c:pt>
                <c:pt idx="12816">
                  <c:v>220.93546666304272</c:v>
                </c:pt>
                <c:pt idx="12817">
                  <c:v>220.95281666119894</c:v>
                </c:pt>
                <c:pt idx="12818">
                  <c:v>220.96969999472302</c:v>
                </c:pt>
                <c:pt idx="12819">
                  <c:v>220.98661666711172</c:v>
                </c:pt>
                <c:pt idx="12820">
                  <c:v>221.00348332722982</c:v>
                </c:pt>
                <c:pt idx="12821">
                  <c:v>221.02033332983652</c:v>
                </c:pt>
                <c:pt idx="12822">
                  <c:v>221.0372166633606</c:v>
                </c:pt>
                <c:pt idx="12823">
                  <c:v>221.05408333142597</c:v>
                </c:pt>
                <c:pt idx="12824">
                  <c:v>221.07098333040872</c:v>
                </c:pt>
                <c:pt idx="12825">
                  <c:v>221.08784999847413</c:v>
                </c:pt>
                <c:pt idx="12826">
                  <c:v>221.10473333199818</c:v>
                </c:pt>
                <c:pt idx="12827">
                  <c:v>221.12164999643963</c:v>
                </c:pt>
                <c:pt idx="12828">
                  <c:v>221.13853332996368</c:v>
                </c:pt>
                <c:pt idx="12829">
                  <c:v>221.15536666711171</c:v>
                </c:pt>
                <c:pt idx="12830">
                  <c:v>221.17226666609446</c:v>
                </c:pt>
                <c:pt idx="12831">
                  <c:v>221.18914999961854</c:v>
                </c:pt>
                <c:pt idx="12832">
                  <c:v>221.20603333314259</c:v>
                </c:pt>
                <c:pt idx="12833">
                  <c:v>221.22288332780201</c:v>
                </c:pt>
                <c:pt idx="12834">
                  <c:v>221.23976666132609</c:v>
                </c:pt>
                <c:pt idx="12835">
                  <c:v>221.25663332939149</c:v>
                </c:pt>
                <c:pt idx="12836">
                  <c:v>221.27353332837421</c:v>
                </c:pt>
                <c:pt idx="12837">
                  <c:v>221.29038333098094</c:v>
                </c:pt>
                <c:pt idx="12838">
                  <c:v>221.3072833299637</c:v>
                </c:pt>
                <c:pt idx="12839">
                  <c:v>221.32416666348774</c:v>
                </c:pt>
                <c:pt idx="12840">
                  <c:v>221.34108332792917</c:v>
                </c:pt>
                <c:pt idx="12841">
                  <c:v>221.3580000003179</c:v>
                </c:pt>
                <c:pt idx="12842">
                  <c:v>221.37491666475933</c:v>
                </c:pt>
                <c:pt idx="12843">
                  <c:v>221.39176666736603</c:v>
                </c:pt>
                <c:pt idx="12844">
                  <c:v>221.40911666552225</c:v>
                </c:pt>
                <c:pt idx="12845">
                  <c:v>221.42599999904633</c:v>
                </c:pt>
                <c:pt idx="12846">
                  <c:v>221.4428666671117</c:v>
                </c:pt>
                <c:pt idx="12847">
                  <c:v>221.45973332722983</c:v>
                </c:pt>
                <c:pt idx="12848">
                  <c:v>221.47663333415986</c:v>
                </c:pt>
                <c:pt idx="12849">
                  <c:v>221.49353333314261</c:v>
                </c:pt>
                <c:pt idx="12850">
                  <c:v>221.51041666666666</c:v>
                </c:pt>
                <c:pt idx="12851">
                  <c:v>221.52764999866486</c:v>
                </c:pt>
                <c:pt idx="12852">
                  <c:v>221.54453333218893</c:v>
                </c:pt>
                <c:pt idx="12853">
                  <c:v>221.56138332684836</c:v>
                </c:pt>
                <c:pt idx="12854">
                  <c:v>221.57824999491373</c:v>
                </c:pt>
                <c:pt idx="12855">
                  <c:v>221.59514999389648</c:v>
                </c:pt>
                <c:pt idx="12856">
                  <c:v>221.61203332742056</c:v>
                </c:pt>
                <c:pt idx="12857">
                  <c:v>221.62891666094461</c:v>
                </c:pt>
                <c:pt idx="12858">
                  <c:v>221.64584999879202</c:v>
                </c:pt>
                <c:pt idx="12859">
                  <c:v>221.66273333231609</c:v>
                </c:pt>
                <c:pt idx="12860">
                  <c:v>221.67961666584014</c:v>
                </c:pt>
                <c:pt idx="12861">
                  <c:v>221.69649999936422</c:v>
                </c:pt>
                <c:pt idx="12862">
                  <c:v>221.7133833328883</c:v>
                </c:pt>
                <c:pt idx="12863">
                  <c:v>221.73025000095367</c:v>
                </c:pt>
                <c:pt idx="12864">
                  <c:v>221.74714999993643</c:v>
                </c:pt>
                <c:pt idx="12865">
                  <c:v>221.7640333334605</c:v>
                </c:pt>
                <c:pt idx="12866">
                  <c:v>221.78091666698455</c:v>
                </c:pt>
                <c:pt idx="12867">
                  <c:v>221.79780000050863</c:v>
                </c:pt>
                <c:pt idx="12868">
                  <c:v>221.81464999516805</c:v>
                </c:pt>
                <c:pt idx="12869">
                  <c:v>221.83153332869213</c:v>
                </c:pt>
                <c:pt idx="12870">
                  <c:v>221.84843332767485</c:v>
                </c:pt>
                <c:pt idx="12871">
                  <c:v>221.86529999574026</c:v>
                </c:pt>
                <c:pt idx="12872">
                  <c:v>221.88255000114441</c:v>
                </c:pt>
                <c:pt idx="12873">
                  <c:v>221.89941666126251</c:v>
                </c:pt>
                <c:pt idx="12874">
                  <c:v>221.91628332932791</c:v>
                </c:pt>
                <c:pt idx="12875">
                  <c:v>221.93316666285196</c:v>
                </c:pt>
                <c:pt idx="12876">
                  <c:v>221.95008332729338</c:v>
                </c:pt>
                <c:pt idx="12877">
                  <c:v>221.96696666081746</c:v>
                </c:pt>
                <c:pt idx="12878">
                  <c:v>221.98384999434154</c:v>
                </c:pt>
                <c:pt idx="12879">
                  <c:v>222.00075000127157</c:v>
                </c:pt>
                <c:pt idx="12880">
                  <c:v>222.01763332684834</c:v>
                </c:pt>
                <c:pt idx="12881">
                  <c:v>222.03449999491374</c:v>
                </c:pt>
                <c:pt idx="12882">
                  <c:v>222.0513999938965</c:v>
                </c:pt>
                <c:pt idx="12883">
                  <c:v>222.06828332742054</c:v>
                </c:pt>
                <c:pt idx="12884">
                  <c:v>222.08516666094462</c:v>
                </c:pt>
                <c:pt idx="12885">
                  <c:v>222.10253333250682</c:v>
                </c:pt>
                <c:pt idx="12886">
                  <c:v>222.11941666603087</c:v>
                </c:pt>
                <c:pt idx="12887">
                  <c:v>222.13629999955495</c:v>
                </c:pt>
                <c:pt idx="12888">
                  <c:v>222.15314999421437</c:v>
                </c:pt>
                <c:pt idx="12889">
                  <c:v>222.17001666227978</c:v>
                </c:pt>
                <c:pt idx="12890">
                  <c:v>222.1869166612625</c:v>
                </c:pt>
                <c:pt idx="12891">
                  <c:v>222.20379999478658</c:v>
                </c:pt>
                <c:pt idx="12892">
                  <c:v>222.22064999739328</c:v>
                </c:pt>
                <c:pt idx="12893">
                  <c:v>222.23756666183471</c:v>
                </c:pt>
                <c:pt idx="12894">
                  <c:v>222.25443332990011</c:v>
                </c:pt>
                <c:pt idx="12895">
                  <c:v>222.27131666342419</c:v>
                </c:pt>
                <c:pt idx="12896">
                  <c:v>222.28823332786561</c:v>
                </c:pt>
                <c:pt idx="12897">
                  <c:v>222.30509999593099</c:v>
                </c:pt>
                <c:pt idx="12898">
                  <c:v>222.32196666399639</c:v>
                </c:pt>
                <c:pt idx="12899">
                  <c:v>222.33884999752044</c:v>
                </c:pt>
                <c:pt idx="12900">
                  <c:v>222.35573333104452</c:v>
                </c:pt>
                <c:pt idx="12901">
                  <c:v>222.37263333002727</c:v>
                </c:pt>
                <c:pt idx="12902">
                  <c:v>222.38948333263397</c:v>
                </c:pt>
                <c:pt idx="12903">
                  <c:v>222.40636666615805</c:v>
                </c:pt>
                <c:pt idx="12904">
                  <c:v>222.42328333059947</c:v>
                </c:pt>
                <c:pt idx="12905">
                  <c:v>222.44016666412352</c:v>
                </c:pt>
                <c:pt idx="12906">
                  <c:v>222.4570499976476</c:v>
                </c:pt>
                <c:pt idx="12907">
                  <c:v>222.47393333117168</c:v>
                </c:pt>
                <c:pt idx="12908">
                  <c:v>222.49081666469573</c:v>
                </c:pt>
                <c:pt idx="12909">
                  <c:v>222.50773332913715</c:v>
                </c:pt>
                <c:pt idx="12910">
                  <c:v>222.5246333281199</c:v>
                </c:pt>
                <c:pt idx="12911">
                  <c:v>222.54153332710266</c:v>
                </c:pt>
                <c:pt idx="12912">
                  <c:v>222.55841666062673</c:v>
                </c:pt>
                <c:pt idx="12913">
                  <c:v>222.57575000127156</c:v>
                </c:pt>
                <c:pt idx="12914">
                  <c:v>222.59261666138966</c:v>
                </c:pt>
                <c:pt idx="12915">
                  <c:v>222.60944999853771</c:v>
                </c:pt>
                <c:pt idx="12916">
                  <c:v>222.62631666660309</c:v>
                </c:pt>
                <c:pt idx="12917">
                  <c:v>222.64321666558584</c:v>
                </c:pt>
                <c:pt idx="12918">
                  <c:v>222.66011666456859</c:v>
                </c:pt>
                <c:pt idx="12919">
                  <c:v>222.67696666717529</c:v>
                </c:pt>
                <c:pt idx="12920">
                  <c:v>222.69431666533151</c:v>
                </c:pt>
                <c:pt idx="12921">
                  <c:v>222.71119999885559</c:v>
                </c:pt>
                <c:pt idx="12922">
                  <c:v>222.72891666094463</c:v>
                </c:pt>
                <c:pt idx="12923">
                  <c:v>222.74579999446868</c:v>
                </c:pt>
                <c:pt idx="12924">
                  <c:v>222.76270000139871</c:v>
                </c:pt>
                <c:pt idx="12925">
                  <c:v>222.77958332697551</c:v>
                </c:pt>
                <c:pt idx="12926">
                  <c:v>222.79646666049956</c:v>
                </c:pt>
                <c:pt idx="12927">
                  <c:v>222.81336666742962</c:v>
                </c:pt>
                <c:pt idx="12928">
                  <c:v>222.83025000095367</c:v>
                </c:pt>
                <c:pt idx="12929">
                  <c:v>222.84713333447775</c:v>
                </c:pt>
                <c:pt idx="12930">
                  <c:v>222.86401666800182</c:v>
                </c:pt>
                <c:pt idx="12931">
                  <c:v>222.88091666698455</c:v>
                </c:pt>
                <c:pt idx="12932">
                  <c:v>222.89780000050862</c:v>
                </c:pt>
                <c:pt idx="12933">
                  <c:v>222.9146833340327</c:v>
                </c:pt>
                <c:pt idx="12934">
                  <c:v>222.93158333301545</c:v>
                </c:pt>
                <c:pt idx="12935">
                  <c:v>222.9484666665395</c:v>
                </c:pt>
                <c:pt idx="12936">
                  <c:v>222.96536666552225</c:v>
                </c:pt>
                <c:pt idx="12937">
                  <c:v>222.98224999904633</c:v>
                </c:pt>
                <c:pt idx="12938">
                  <c:v>222.99914999802908</c:v>
                </c:pt>
                <c:pt idx="12939">
                  <c:v>223.01603333155313</c:v>
                </c:pt>
                <c:pt idx="12940">
                  <c:v>223.03368333180745</c:v>
                </c:pt>
                <c:pt idx="12941">
                  <c:v>223.05056666533153</c:v>
                </c:pt>
                <c:pt idx="12942">
                  <c:v>223.0678166627884</c:v>
                </c:pt>
                <c:pt idx="12943">
                  <c:v>223.08469999631245</c:v>
                </c:pt>
                <c:pt idx="12944">
                  <c:v>223.10161666075388</c:v>
                </c:pt>
                <c:pt idx="12945">
                  <c:v>223.11849999427795</c:v>
                </c:pt>
                <c:pt idx="12946">
                  <c:v>223.13538332780203</c:v>
                </c:pt>
                <c:pt idx="12947">
                  <c:v>223.15228333473206</c:v>
                </c:pt>
                <c:pt idx="12948">
                  <c:v>223.16913332939149</c:v>
                </c:pt>
                <c:pt idx="12949">
                  <c:v>223.18601666291553</c:v>
                </c:pt>
                <c:pt idx="12950">
                  <c:v>223.20291666189829</c:v>
                </c:pt>
                <c:pt idx="12951">
                  <c:v>223.21979999542236</c:v>
                </c:pt>
                <c:pt idx="12952">
                  <c:v>223.23666666348774</c:v>
                </c:pt>
                <c:pt idx="12953">
                  <c:v>223.25409999688466</c:v>
                </c:pt>
                <c:pt idx="12954">
                  <c:v>223.27098333040874</c:v>
                </c:pt>
                <c:pt idx="12955">
                  <c:v>223.28786666393279</c:v>
                </c:pt>
                <c:pt idx="12956">
                  <c:v>223.30471666653952</c:v>
                </c:pt>
                <c:pt idx="12957">
                  <c:v>223.3215833346049</c:v>
                </c:pt>
                <c:pt idx="12958">
                  <c:v>223.33848333358765</c:v>
                </c:pt>
                <c:pt idx="12959">
                  <c:v>223.35536666711172</c:v>
                </c:pt>
                <c:pt idx="12960">
                  <c:v>223.37225000063577</c:v>
                </c:pt>
                <c:pt idx="12961">
                  <c:v>223.38914999961852</c:v>
                </c:pt>
                <c:pt idx="12962">
                  <c:v>223.40643332799274</c:v>
                </c:pt>
                <c:pt idx="12963">
                  <c:v>223.42331666151682</c:v>
                </c:pt>
                <c:pt idx="12964">
                  <c:v>223.4401999950409</c:v>
                </c:pt>
                <c:pt idx="12965">
                  <c:v>223.4570499976476</c:v>
                </c:pt>
                <c:pt idx="12966">
                  <c:v>223.47394999663035</c:v>
                </c:pt>
                <c:pt idx="12967">
                  <c:v>223.49081666469573</c:v>
                </c:pt>
                <c:pt idx="12968">
                  <c:v>223.50769999821981</c:v>
                </c:pt>
                <c:pt idx="12969">
                  <c:v>223.52456666628521</c:v>
                </c:pt>
                <c:pt idx="12970">
                  <c:v>223.54148333072663</c:v>
                </c:pt>
                <c:pt idx="12971">
                  <c:v>223.55833333333334</c:v>
                </c:pt>
                <c:pt idx="12972">
                  <c:v>223.57569999694823</c:v>
                </c:pt>
                <c:pt idx="12973">
                  <c:v>223.59258333047231</c:v>
                </c:pt>
                <c:pt idx="12974">
                  <c:v>223.60946666399639</c:v>
                </c:pt>
                <c:pt idx="12975">
                  <c:v>223.62634999752044</c:v>
                </c:pt>
                <c:pt idx="12976">
                  <c:v>223.64323333104451</c:v>
                </c:pt>
                <c:pt idx="12977">
                  <c:v>223.66009999910992</c:v>
                </c:pt>
                <c:pt idx="12978">
                  <c:v>223.67699999809264</c:v>
                </c:pt>
                <c:pt idx="12979">
                  <c:v>223.69386666615804</c:v>
                </c:pt>
                <c:pt idx="12980">
                  <c:v>223.7107666651408</c:v>
                </c:pt>
                <c:pt idx="12981">
                  <c:v>223.7278333346049</c:v>
                </c:pt>
                <c:pt idx="12982">
                  <c:v>223.74471666018169</c:v>
                </c:pt>
                <c:pt idx="12983">
                  <c:v>223.76159999370574</c:v>
                </c:pt>
                <c:pt idx="12984">
                  <c:v>223.77846666177115</c:v>
                </c:pt>
                <c:pt idx="12985">
                  <c:v>223.79533332983652</c:v>
                </c:pt>
                <c:pt idx="12986">
                  <c:v>223.81223332881927</c:v>
                </c:pt>
                <c:pt idx="12987">
                  <c:v>223.82913332780203</c:v>
                </c:pt>
                <c:pt idx="12988">
                  <c:v>223.8460166613261</c:v>
                </c:pt>
                <c:pt idx="12989">
                  <c:v>223.86289999485015</c:v>
                </c:pt>
                <c:pt idx="12990">
                  <c:v>223.8797999938329</c:v>
                </c:pt>
                <c:pt idx="12991">
                  <c:v>223.89668332735698</c:v>
                </c:pt>
                <c:pt idx="12992">
                  <c:v>223.91358333428701</c:v>
                </c:pt>
                <c:pt idx="12993">
                  <c:v>223.93046666781109</c:v>
                </c:pt>
                <c:pt idx="12994">
                  <c:v>223.94731666247051</c:v>
                </c:pt>
                <c:pt idx="12995">
                  <c:v>223.96418333053589</c:v>
                </c:pt>
                <c:pt idx="12996">
                  <c:v>223.98111666043599</c:v>
                </c:pt>
                <c:pt idx="12997">
                  <c:v>223.99801666736602</c:v>
                </c:pt>
                <c:pt idx="12998">
                  <c:v>224.01491666634877</c:v>
                </c:pt>
                <c:pt idx="12999">
                  <c:v>224.03224999904631</c:v>
                </c:pt>
                <c:pt idx="13000">
                  <c:v>224.04913333257039</c:v>
                </c:pt>
                <c:pt idx="13001">
                  <c:v>224.06598332722982</c:v>
                </c:pt>
                <c:pt idx="13002">
                  <c:v>224.08284999529522</c:v>
                </c:pt>
                <c:pt idx="13003">
                  <c:v>224.09973332881927</c:v>
                </c:pt>
                <c:pt idx="13004">
                  <c:v>224.11661666234335</c:v>
                </c:pt>
                <c:pt idx="13005">
                  <c:v>224.13349999586742</c:v>
                </c:pt>
                <c:pt idx="13006">
                  <c:v>224.15039999485015</c:v>
                </c:pt>
                <c:pt idx="13007">
                  <c:v>224.16726666291555</c:v>
                </c:pt>
                <c:pt idx="13008">
                  <c:v>224.18414999643963</c:v>
                </c:pt>
                <c:pt idx="13009">
                  <c:v>224.20176666577657</c:v>
                </c:pt>
                <c:pt idx="13010">
                  <c:v>224.21864999930065</c:v>
                </c:pt>
                <c:pt idx="13011">
                  <c:v>224.2355333328247</c:v>
                </c:pt>
                <c:pt idx="13012">
                  <c:v>224.25240000089011</c:v>
                </c:pt>
                <c:pt idx="13013">
                  <c:v>224.26929999987286</c:v>
                </c:pt>
                <c:pt idx="13014">
                  <c:v>224.28619999885558</c:v>
                </c:pt>
                <c:pt idx="13015">
                  <c:v>224.30308333237966</c:v>
                </c:pt>
                <c:pt idx="13016">
                  <c:v>224.31996666590373</c:v>
                </c:pt>
                <c:pt idx="13017">
                  <c:v>224.33688333034516</c:v>
                </c:pt>
                <c:pt idx="13018">
                  <c:v>224.35373333295186</c:v>
                </c:pt>
                <c:pt idx="13019">
                  <c:v>224.37061666647594</c:v>
                </c:pt>
                <c:pt idx="13020">
                  <c:v>224.38753333091736</c:v>
                </c:pt>
                <c:pt idx="13021">
                  <c:v>224.40439999898274</c:v>
                </c:pt>
                <c:pt idx="13022">
                  <c:v>224.42128333250682</c:v>
                </c:pt>
                <c:pt idx="13023">
                  <c:v>224.43818333148957</c:v>
                </c:pt>
                <c:pt idx="13024">
                  <c:v>224.45504999955494</c:v>
                </c:pt>
                <c:pt idx="13025">
                  <c:v>224.47191666762035</c:v>
                </c:pt>
                <c:pt idx="13026">
                  <c:v>224.4888166666031</c:v>
                </c:pt>
                <c:pt idx="13027">
                  <c:v>224.50568333466848</c:v>
                </c:pt>
                <c:pt idx="13028">
                  <c:v>224.52256666024525</c:v>
                </c:pt>
                <c:pt idx="13029">
                  <c:v>224.53944999376932</c:v>
                </c:pt>
                <c:pt idx="13030">
                  <c:v>224.55635000069935</c:v>
                </c:pt>
                <c:pt idx="13031">
                  <c:v>224.5732499996821</c:v>
                </c:pt>
                <c:pt idx="13032">
                  <c:v>224.59013333320618</c:v>
                </c:pt>
                <c:pt idx="13033">
                  <c:v>224.60703333218893</c:v>
                </c:pt>
                <c:pt idx="13034">
                  <c:v>224.62388332684836</c:v>
                </c:pt>
                <c:pt idx="13035">
                  <c:v>224.64079999923706</c:v>
                </c:pt>
                <c:pt idx="13036">
                  <c:v>224.65768333276114</c:v>
                </c:pt>
                <c:pt idx="13037">
                  <c:v>224.67456666628519</c:v>
                </c:pt>
                <c:pt idx="13038">
                  <c:v>224.69143333435059</c:v>
                </c:pt>
                <c:pt idx="13039">
                  <c:v>224.70834999879202</c:v>
                </c:pt>
                <c:pt idx="13040">
                  <c:v>224.72521666685739</c:v>
                </c:pt>
                <c:pt idx="13041">
                  <c:v>224.74259999593099</c:v>
                </c:pt>
                <c:pt idx="13042">
                  <c:v>224.75946666399639</c:v>
                </c:pt>
                <c:pt idx="13043">
                  <c:v>224.77636666297911</c:v>
                </c:pt>
                <c:pt idx="13044">
                  <c:v>224.79321666558585</c:v>
                </c:pt>
                <c:pt idx="13045">
                  <c:v>224.8101166645686</c:v>
                </c:pt>
                <c:pt idx="13046">
                  <c:v>224.82699999809265</c:v>
                </c:pt>
                <c:pt idx="13047">
                  <c:v>224.84388333161672</c:v>
                </c:pt>
                <c:pt idx="13048">
                  <c:v>224.8607666651408</c:v>
                </c:pt>
                <c:pt idx="13049">
                  <c:v>224.87766666412352</c:v>
                </c:pt>
                <c:pt idx="13050">
                  <c:v>224.8945499976476</c:v>
                </c:pt>
                <c:pt idx="13051">
                  <c:v>224.9114000002543</c:v>
                </c:pt>
                <c:pt idx="13052">
                  <c:v>224.92831666469573</c:v>
                </c:pt>
                <c:pt idx="13053">
                  <c:v>224.94518333276113</c:v>
                </c:pt>
                <c:pt idx="13054">
                  <c:v>224.96203332742056</c:v>
                </c:pt>
                <c:pt idx="13055">
                  <c:v>224.97891666094463</c:v>
                </c:pt>
                <c:pt idx="13056">
                  <c:v>224.99579999446868</c:v>
                </c:pt>
                <c:pt idx="13057">
                  <c:v>225.01268332799276</c:v>
                </c:pt>
                <c:pt idx="13058">
                  <c:v>225.02956666151684</c:v>
                </c:pt>
                <c:pt idx="13059">
                  <c:v>225.04644999504089</c:v>
                </c:pt>
                <c:pt idx="13060">
                  <c:v>225.06333332856497</c:v>
                </c:pt>
                <c:pt idx="13061">
                  <c:v>225.08023332754772</c:v>
                </c:pt>
                <c:pt idx="13062">
                  <c:v>225.09708333015442</c:v>
                </c:pt>
                <c:pt idx="13063">
                  <c:v>225.1139666636785</c:v>
                </c:pt>
                <c:pt idx="13064">
                  <c:v>225.13086666266125</c:v>
                </c:pt>
                <c:pt idx="13065">
                  <c:v>225.14776666164397</c:v>
                </c:pt>
                <c:pt idx="13066">
                  <c:v>225.16464999516805</c:v>
                </c:pt>
                <c:pt idx="13067">
                  <c:v>225.18201666673025</c:v>
                </c:pt>
                <c:pt idx="13068">
                  <c:v>225.19890000025433</c:v>
                </c:pt>
                <c:pt idx="13069">
                  <c:v>225.21578333377838</c:v>
                </c:pt>
                <c:pt idx="13070">
                  <c:v>225.23264999389647</c:v>
                </c:pt>
                <c:pt idx="13071">
                  <c:v>225.24951666196188</c:v>
                </c:pt>
                <c:pt idx="13072">
                  <c:v>225.26639999548595</c:v>
                </c:pt>
                <c:pt idx="13073">
                  <c:v>225.28328332901</c:v>
                </c:pt>
                <c:pt idx="13074">
                  <c:v>225.30053333441415</c:v>
                </c:pt>
                <c:pt idx="13075">
                  <c:v>225.31739999453228</c:v>
                </c:pt>
                <c:pt idx="13076">
                  <c:v>225.33424999713898</c:v>
                </c:pt>
                <c:pt idx="13077">
                  <c:v>225.35114999612173</c:v>
                </c:pt>
                <c:pt idx="13078">
                  <c:v>225.36804999510449</c:v>
                </c:pt>
                <c:pt idx="13079">
                  <c:v>225.38493332862853</c:v>
                </c:pt>
                <c:pt idx="13080">
                  <c:v>225.40181666215261</c:v>
                </c:pt>
                <c:pt idx="13081">
                  <c:v>225.41869999567669</c:v>
                </c:pt>
                <c:pt idx="13082">
                  <c:v>225.43558332920074</c:v>
                </c:pt>
                <c:pt idx="13083">
                  <c:v>225.45244999726614</c:v>
                </c:pt>
                <c:pt idx="13084">
                  <c:v>225.46934999624889</c:v>
                </c:pt>
                <c:pt idx="13085">
                  <c:v>225.48623332977294</c:v>
                </c:pt>
                <c:pt idx="13086">
                  <c:v>225.50311666329702</c:v>
                </c:pt>
                <c:pt idx="13087">
                  <c:v>225.5199999968211</c:v>
                </c:pt>
                <c:pt idx="13088">
                  <c:v>225.53686666488647</c:v>
                </c:pt>
                <c:pt idx="13089">
                  <c:v>225.55374999841055</c:v>
                </c:pt>
                <c:pt idx="13090">
                  <c:v>225.5706333319346</c:v>
                </c:pt>
                <c:pt idx="13091">
                  <c:v>225.58751666545868</c:v>
                </c:pt>
                <c:pt idx="13092">
                  <c:v>225.60439999898276</c:v>
                </c:pt>
                <c:pt idx="13093">
                  <c:v>225.62129999796551</c:v>
                </c:pt>
                <c:pt idx="13094">
                  <c:v>225.63816666603088</c:v>
                </c:pt>
                <c:pt idx="13095">
                  <c:v>225.65543332894643</c:v>
                </c:pt>
                <c:pt idx="13096">
                  <c:v>225.67229999701183</c:v>
                </c:pt>
                <c:pt idx="13097">
                  <c:v>225.68918333053588</c:v>
                </c:pt>
                <c:pt idx="13098">
                  <c:v>225.70606666405996</c:v>
                </c:pt>
                <c:pt idx="13099">
                  <c:v>225.72296666304271</c:v>
                </c:pt>
                <c:pt idx="13100">
                  <c:v>225.74021666049958</c:v>
                </c:pt>
                <c:pt idx="13101">
                  <c:v>225.75708332856496</c:v>
                </c:pt>
                <c:pt idx="13102">
                  <c:v>225.77394999663036</c:v>
                </c:pt>
                <c:pt idx="13103">
                  <c:v>225.79084999561309</c:v>
                </c:pt>
                <c:pt idx="13104">
                  <c:v>225.80774999459584</c:v>
                </c:pt>
                <c:pt idx="13105">
                  <c:v>225.82461666266124</c:v>
                </c:pt>
                <c:pt idx="13106">
                  <c:v>225.84149999618529</c:v>
                </c:pt>
                <c:pt idx="13107">
                  <c:v>225.85968333085378</c:v>
                </c:pt>
                <c:pt idx="13108">
                  <c:v>225.87656666437786</c:v>
                </c:pt>
                <c:pt idx="13109">
                  <c:v>225.89388333161671</c:v>
                </c:pt>
                <c:pt idx="13110">
                  <c:v>225.91076666514078</c:v>
                </c:pt>
                <c:pt idx="13111">
                  <c:v>225.92766666412354</c:v>
                </c:pt>
                <c:pt idx="13112">
                  <c:v>225.94451666673024</c:v>
                </c:pt>
                <c:pt idx="13113">
                  <c:v>225.96140000025432</c:v>
                </c:pt>
                <c:pt idx="13114">
                  <c:v>225.97829999923707</c:v>
                </c:pt>
                <c:pt idx="13115">
                  <c:v>225.99518333276112</c:v>
                </c:pt>
                <c:pt idx="13116">
                  <c:v>226.01208333174387</c:v>
                </c:pt>
                <c:pt idx="13117">
                  <c:v>226.02898333072662</c:v>
                </c:pt>
                <c:pt idx="13118">
                  <c:v>226.04588332970937</c:v>
                </c:pt>
                <c:pt idx="13119">
                  <c:v>226.06276666323345</c:v>
                </c:pt>
                <c:pt idx="13120">
                  <c:v>226.0796666622162</c:v>
                </c:pt>
                <c:pt idx="13121">
                  <c:v>226.0965833346049</c:v>
                </c:pt>
                <c:pt idx="13122">
                  <c:v>226.1138000011444</c:v>
                </c:pt>
                <c:pt idx="13123">
                  <c:v>226.13068333466848</c:v>
                </c:pt>
                <c:pt idx="13124">
                  <c:v>226.14754999478657</c:v>
                </c:pt>
                <c:pt idx="13125">
                  <c:v>226.16444999376932</c:v>
                </c:pt>
                <c:pt idx="13126">
                  <c:v>226.1813333272934</c:v>
                </c:pt>
                <c:pt idx="13127">
                  <c:v>226.1981833299001</c:v>
                </c:pt>
                <c:pt idx="13128">
                  <c:v>226.21503333250681</c:v>
                </c:pt>
                <c:pt idx="13129">
                  <c:v>226.23273332913718</c:v>
                </c:pt>
                <c:pt idx="13130">
                  <c:v>226.24959999720255</c:v>
                </c:pt>
                <c:pt idx="13131">
                  <c:v>226.26651666164398</c:v>
                </c:pt>
                <c:pt idx="13132">
                  <c:v>226.28339999516805</c:v>
                </c:pt>
                <c:pt idx="13133">
                  <c:v>226.30028332869213</c:v>
                </c:pt>
                <c:pt idx="13134">
                  <c:v>226.31761666138968</c:v>
                </c:pt>
                <c:pt idx="13135">
                  <c:v>226.33449999491373</c:v>
                </c:pt>
                <c:pt idx="13136">
                  <c:v>226.35139999389648</c:v>
                </c:pt>
                <c:pt idx="13137">
                  <c:v>226.36828332742056</c:v>
                </c:pt>
                <c:pt idx="13138">
                  <c:v>226.38518333435059</c:v>
                </c:pt>
                <c:pt idx="13139">
                  <c:v>226.40204999446868</c:v>
                </c:pt>
                <c:pt idx="13140">
                  <c:v>226.41895000139871</c:v>
                </c:pt>
                <c:pt idx="13141">
                  <c:v>226.43583332697551</c:v>
                </c:pt>
                <c:pt idx="13142">
                  <c:v>226.45274999936422</c:v>
                </c:pt>
                <c:pt idx="13143">
                  <c:v>226.46963333288829</c:v>
                </c:pt>
                <c:pt idx="13144">
                  <c:v>226.48653333187104</c:v>
                </c:pt>
                <c:pt idx="13145">
                  <c:v>226.50341666539509</c:v>
                </c:pt>
                <c:pt idx="13146">
                  <c:v>226.52031666437784</c:v>
                </c:pt>
                <c:pt idx="13147">
                  <c:v>226.53719999790192</c:v>
                </c:pt>
                <c:pt idx="13148">
                  <c:v>226.55411666234335</c:v>
                </c:pt>
                <c:pt idx="13149">
                  <c:v>226.57098333040872</c:v>
                </c:pt>
                <c:pt idx="13150">
                  <c:v>226.58833332856497</c:v>
                </c:pt>
                <c:pt idx="13151">
                  <c:v>226.60523332754772</c:v>
                </c:pt>
                <c:pt idx="13152">
                  <c:v>226.62211666107177</c:v>
                </c:pt>
                <c:pt idx="13153">
                  <c:v>226.63899999459585</c:v>
                </c:pt>
                <c:pt idx="13154">
                  <c:v>226.65588332811993</c:v>
                </c:pt>
                <c:pt idx="13155">
                  <c:v>226.67276666164398</c:v>
                </c:pt>
                <c:pt idx="13156">
                  <c:v>226.68961666425068</c:v>
                </c:pt>
                <c:pt idx="13157">
                  <c:v>226.70651666323343</c:v>
                </c:pt>
                <c:pt idx="13158">
                  <c:v>226.72341666221618</c:v>
                </c:pt>
                <c:pt idx="13159">
                  <c:v>226.74071666399638</c:v>
                </c:pt>
                <c:pt idx="13160">
                  <c:v>226.75759999752046</c:v>
                </c:pt>
                <c:pt idx="13161">
                  <c:v>226.77448333104451</c:v>
                </c:pt>
                <c:pt idx="13162">
                  <c:v>226.79136666456859</c:v>
                </c:pt>
                <c:pt idx="13163">
                  <c:v>226.80823333263396</c:v>
                </c:pt>
                <c:pt idx="13164">
                  <c:v>226.82511666615804</c:v>
                </c:pt>
                <c:pt idx="13165">
                  <c:v>226.84201666514079</c:v>
                </c:pt>
                <c:pt idx="13166">
                  <c:v>226.85889999866487</c:v>
                </c:pt>
                <c:pt idx="13167">
                  <c:v>226.87578333218892</c:v>
                </c:pt>
                <c:pt idx="13168">
                  <c:v>226.89308333396912</c:v>
                </c:pt>
                <c:pt idx="13169">
                  <c:v>226.90996666749319</c:v>
                </c:pt>
                <c:pt idx="13170">
                  <c:v>226.92688333193462</c:v>
                </c:pt>
                <c:pt idx="13171">
                  <c:v>226.94376666545867</c:v>
                </c:pt>
                <c:pt idx="13172">
                  <c:v>226.96063333352407</c:v>
                </c:pt>
                <c:pt idx="13173">
                  <c:v>226.97749999364217</c:v>
                </c:pt>
                <c:pt idx="13174">
                  <c:v>226.99434999624887</c:v>
                </c:pt>
                <c:pt idx="13175">
                  <c:v>227.01124999523162</c:v>
                </c:pt>
                <c:pt idx="13176">
                  <c:v>227.0281333287557</c:v>
                </c:pt>
                <c:pt idx="13177">
                  <c:v>227.04501666227978</c:v>
                </c:pt>
                <c:pt idx="13178">
                  <c:v>227.06233332951862</c:v>
                </c:pt>
                <c:pt idx="13179">
                  <c:v>227.0792166630427</c:v>
                </c:pt>
                <c:pt idx="13180">
                  <c:v>227.09611666202545</c:v>
                </c:pt>
                <c:pt idx="13181">
                  <c:v>227.11298333009083</c:v>
                </c:pt>
                <c:pt idx="13182">
                  <c:v>227.12984999815623</c:v>
                </c:pt>
                <c:pt idx="13183">
                  <c:v>227.14670000076293</c:v>
                </c:pt>
                <c:pt idx="13184">
                  <c:v>227.16359999974568</c:v>
                </c:pt>
                <c:pt idx="13185">
                  <c:v>227.18051666418711</c:v>
                </c:pt>
                <c:pt idx="13186">
                  <c:v>227.19738333225251</c:v>
                </c:pt>
                <c:pt idx="13187">
                  <c:v>227.21464999516806</c:v>
                </c:pt>
                <c:pt idx="13188">
                  <c:v>227.23151666323344</c:v>
                </c:pt>
                <c:pt idx="13189">
                  <c:v>227.24841666221619</c:v>
                </c:pt>
                <c:pt idx="13190">
                  <c:v>227.26528333028156</c:v>
                </c:pt>
                <c:pt idx="13191">
                  <c:v>227.28214999834697</c:v>
                </c:pt>
                <c:pt idx="13192">
                  <c:v>227.29904999732972</c:v>
                </c:pt>
                <c:pt idx="13193">
                  <c:v>227.31593333085377</c:v>
                </c:pt>
                <c:pt idx="13194">
                  <c:v>227.33281666437784</c:v>
                </c:pt>
                <c:pt idx="13195">
                  <c:v>227.35011666615804</c:v>
                </c:pt>
                <c:pt idx="13196">
                  <c:v>227.36698333422342</c:v>
                </c:pt>
                <c:pt idx="13197">
                  <c:v>227.3838666677475</c:v>
                </c:pt>
                <c:pt idx="13198">
                  <c:v>227.40075000127158</c:v>
                </c:pt>
                <c:pt idx="13199">
                  <c:v>227.41775000095367</c:v>
                </c:pt>
                <c:pt idx="13200">
                  <c:v>227.43463333447775</c:v>
                </c:pt>
                <c:pt idx="13201">
                  <c:v>227.4515166680018</c:v>
                </c:pt>
                <c:pt idx="13202">
                  <c:v>227.4683999935786</c:v>
                </c:pt>
                <c:pt idx="13203">
                  <c:v>227.48530000050863</c:v>
                </c:pt>
                <c:pt idx="13204">
                  <c:v>227.50218333403271</c:v>
                </c:pt>
                <c:pt idx="13205">
                  <c:v>227.51904999415081</c:v>
                </c:pt>
                <c:pt idx="13206">
                  <c:v>227.53593332767485</c:v>
                </c:pt>
                <c:pt idx="13207">
                  <c:v>227.55279999574026</c:v>
                </c:pt>
                <c:pt idx="13208">
                  <c:v>227.56969999472301</c:v>
                </c:pt>
                <c:pt idx="13209">
                  <c:v>227.58658332824706</c:v>
                </c:pt>
                <c:pt idx="13210">
                  <c:v>227.60348332722981</c:v>
                </c:pt>
                <c:pt idx="13211">
                  <c:v>227.62034999529521</c:v>
                </c:pt>
                <c:pt idx="13212">
                  <c:v>227.63773333231609</c:v>
                </c:pt>
                <c:pt idx="13213">
                  <c:v>227.65461666584014</c:v>
                </c:pt>
                <c:pt idx="13214">
                  <c:v>227.67149999936422</c:v>
                </c:pt>
                <c:pt idx="13215">
                  <c:v>227.68836666742962</c:v>
                </c:pt>
                <c:pt idx="13216">
                  <c:v>227.70525000095367</c:v>
                </c:pt>
                <c:pt idx="13217">
                  <c:v>227.72211666107177</c:v>
                </c:pt>
                <c:pt idx="13218">
                  <c:v>227.73899999459584</c:v>
                </c:pt>
                <c:pt idx="13219">
                  <c:v>227.75589999357859</c:v>
                </c:pt>
                <c:pt idx="13220">
                  <c:v>227.77280000050862</c:v>
                </c:pt>
                <c:pt idx="13221">
                  <c:v>227.78969999949138</c:v>
                </c:pt>
                <c:pt idx="13222">
                  <c:v>227.8065499941508</c:v>
                </c:pt>
                <c:pt idx="13223">
                  <c:v>227.82345000108083</c:v>
                </c:pt>
                <c:pt idx="13224">
                  <c:v>227.84029999574025</c:v>
                </c:pt>
                <c:pt idx="13225">
                  <c:v>227.85718332926433</c:v>
                </c:pt>
                <c:pt idx="13226">
                  <c:v>227.87404999732971</c:v>
                </c:pt>
                <c:pt idx="13227">
                  <c:v>227.89093333085378</c:v>
                </c:pt>
                <c:pt idx="13228">
                  <c:v>227.90781666437786</c:v>
                </c:pt>
                <c:pt idx="13229">
                  <c:v>227.92471666336058</c:v>
                </c:pt>
                <c:pt idx="13230">
                  <c:v>227.94158333142599</c:v>
                </c:pt>
                <c:pt idx="13231">
                  <c:v>227.95846666495007</c:v>
                </c:pt>
                <c:pt idx="13232">
                  <c:v>227.97534999847412</c:v>
                </c:pt>
                <c:pt idx="13233">
                  <c:v>227.99224999745687</c:v>
                </c:pt>
                <c:pt idx="13234">
                  <c:v>228.00913333098094</c:v>
                </c:pt>
                <c:pt idx="13235">
                  <c:v>228.02598333358765</c:v>
                </c:pt>
                <c:pt idx="13236">
                  <c:v>228.04289999802907</c:v>
                </c:pt>
                <c:pt idx="13237">
                  <c:v>228.05978333155315</c:v>
                </c:pt>
                <c:pt idx="13238">
                  <c:v>228.0766666650772</c:v>
                </c:pt>
                <c:pt idx="13239">
                  <c:v>228.09356666405995</c:v>
                </c:pt>
                <c:pt idx="13240">
                  <c:v>228.11043333212535</c:v>
                </c:pt>
                <c:pt idx="13241">
                  <c:v>228.1273166656494</c:v>
                </c:pt>
                <c:pt idx="13242">
                  <c:v>228.14421666463215</c:v>
                </c:pt>
                <c:pt idx="13243">
                  <c:v>228.16108333269756</c:v>
                </c:pt>
                <c:pt idx="13244">
                  <c:v>228.17796666622161</c:v>
                </c:pt>
                <c:pt idx="13245">
                  <c:v>228.19484999974568</c:v>
                </c:pt>
                <c:pt idx="13246">
                  <c:v>228.21173333326976</c:v>
                </c:pt>
                <c:pt idx="13247">
                  <c:v>228.22860000133514</c:v>
                </c:pt>
                <c:pt idx="13248">
                  <c:v>228.24551666577656</c:v>
                </c:pt>
                <c:pt idx="13249">
                  <c:v>228.26239999930064</c:v>
                </c:pt>
                <c:pt idx="13250">
                  <c:v>228.27929999828339</c:v>
                </c:pt>
                <c:pt idx="13251">
                  <c:v>228.29616666634877</c:v>
                </c:pt>
                <c:pt idx="13252">
                  <c:v>228.31306666533152</c:v>
                </c:pt>
                <c:pt idx="13253">
                  <c:v>228.32996666431427</c:v>
                </c:pt>
                <c:pt idx="13254">
                  <c:v>228.34726666609447</c:v>
                </c:pt>
                <c:pt idx="13255">
                  <c:v>228.36414999961852</c:v>
                </c:pt>
                <c:pt idx="13256">
                  <c:v>228.38101666768392</c:v>
                </c:pt>
                <c:pt idx="13257">
                  <c:v>228.397900001208</c:v>
                </c:pt>
                <c:pt idx="13258">
                  <c:v>228.41478333473205</c:v>
                </c:pt>
                <c:pt idx="13259">
                  <c:v>228.43201666673025</c:v>
                </c:pt>
                <c:pt idx="13260">
                  <c:v>228.44888332684835</c:v>
                </c:pt>
                <c:pt idx="13261">
                  <c:v>228.46576666037242</c:v>
                </c:pt>
                <c:pt idx="13262">
                  <c:v>228.4826333284378</c:v>
                </c:pt>
                <c:pt idx="13263">
                  <c:v>228.49953332742055</c:v>
                </c:pt>
                <c:pt idx="13264">
                  <c:v>228.51668333212535</c:v>
                </c:pt>
                <c:pt idx="13265">
                  <c:v>228.53355000019073</c:v>
                </c:pt>
                <c:pt idx="13266">
                  <c:v>228.55044999917348</c:v>
                </c:pt>
                <c:pt idx="13267">
                  <c:v>228.56733333269756</c:v>
                </c:pt>
                <c:pt idx="13268">
                  <c:v>228.58420000076293</c:v>
                </c:pt>
                <c:pt idx="13269">
                  <c:v>228.60111666520436</c:v>
                </c:pt>
                <c:pt idx="13270">
                  <c:v>228.61799999872844</c:v>
                </c:pt>
                <c:pt idx="13271">
                  <c:v>228.63488333225251</c:v>
                </c:pt>
                <c:pt idx="13272">
                  <c:v>228.65226666132608</c:v>
                </c:pt>
                <c:pt idx="13273">
                  <c:v>228.66913332939149</c:v>
                </c:pt>
                <c:pt idx="13274">
                  <c:v>228.68604999383291</c:v>
                </c:pt>
                <c:pt idx="13275">
                  <c:v>228.70293332735699</c:v>
                </c:pt>
                <c:pt idx="13276">
                  <c:v>228.71983333428702</c:v>
                </c:pt>
                <c:pt idx="13277">
                  <c:v>228.73669999440511</c:v>
                </c:pt>
                <c:pt idx="13278">
                  <c:v>228.75356666247049</c:v>
                </c:pt>
                <c:pt idx="13279">
                  <c:v>228.77041666507722</c:v>
                </c:pt>
                <c:pt idx="13280">
                  <c:v>228.78733332951865</c:v>
                </c:pt>
                <c:pt idx="13281">
                  <c:v>228.80421666304269</c:v>
                </c:pt>
                <c:pt idx="13282">
                  <c:v>228.82111666202545</c:v>
                </c:pt>
                <c:pt idx="13283">
                  <c:v>228.8380166610082</c:v>
                </c:pt>
                <c:pt idx="13284">
                  <c:v>228.85489999453227</c:v>
                </c:pt>
                <c:pt idx="13285">
                  <c:v>228.87178332805632</c:v>
                </c:pt>
                <c:pt idx="13286">
                  <c:v>228.8890999952952</c:v>
                </c:pt>
                <c:pt idx="13287">
                  <c:v>228.90599999427795</c:v>
                </c:pt>
                <c:pt idx="13288">
                  <c:v>228.92288332780203</c:v>
                </c:pt>
                <c:pt idx="13289">
                  <c:v>228.9397666613261</c:v>
                </c:pt>
                <c:pt idx="13290">
                  <c:v>228.95664999485015</c:v>
                </c:pt>
                <c:pt idx="13291">
                  <c:v>228.9735499938329</c:v>
                </c:pt>
                <c:pt idx="13292">
                  <c:v>228.99043332735698</c:v>
                </c:pt>
                <c:pt idx="13293">
                  <c:v>229.00733333428701</c:v>
                </c:pt>
                <c:pt idx="13294">
                  <c:v>229.02421666781109</c:v>
                </c:pt>
                <c:pt idx="13295">
                  <c:v>229.04110000133514</c:v>
                </c:pt>
                <c:pt idx="13296">
                  <c:v>229.05904999574025</c:v>
                </c:pt>
                <c:pt idx="13297">
                  <c:v>229.07589999834696</c:v>
                </c:pt>
                <c:pt idx="13298">
                  <c:v>229.09279999732971</c:v>
                </c:pt>
                <c:pt idx="13299">
                  <c:v>229.10968333085378</c:v>
                </c:pt>
                <c:pt idx="13300">
                  <c:v>229.12658332983654</c:v>
                </c:pt>
                <c:pt idx="13301">
                  <c:v>229.14348332881929</c:v>
                </c:pt>
                <c:pt idx="13302">
                  <c:v>229.16036666234334</c:v>
                </c:pt>
                <c:pt idx="13303">
                  <c:v>229.17724999586741</c:v>
                </c:pt>
                <c:pt idx="13304">
                  <c:v>229.19414999485016</c:v>
                </c:pt>
                <c:pt idx="13305">
                  <c:v>229.21101666291554</c:v>
                </c:pt>
                <c:pt idx="13306">
                  <c:v>229.22793332735696</c:v>
                </c:pt>
                <c:pt idx="13307">
                  <c:v>229.24509999752044</c:v>
                </c:pt>
                <c:pt idx="13308">
                  <c:v>229.26196666558585</c:v>
                </c:pt>
                <c:pt idx="13309">
                  <c:v>229.2788666645686</c:v>
                </c:pt>
                <c:pt idx="13310">
                  <c:v>229.29574999809265</c:v>
                </c:pt>
                <c:pt idx="13311">
                  <c:v>229.31263333161672</c:v>
                </c:pt>
                <c:pt idx="13312">
                  <c:v>229.3295166651408</c:v>
                </c:pt>
                <c:pt idx="13313">
                  <c:v>229.34639999866485</c:v>
                </c:pt>
                <c:pt idx="13314">
                  <c:v>229.36326666673025</c:v>
                </c:pt>
                <c:pt idx="13315">
                  <c:v>229.38018333117168</c:v>
                </c:pt>
                <c:pt idx="13316">
                  <c:v>229.39708333015443</c:v>
                </c:pt>
                <c:pt idx="13317">
                  <c:v>229.41398332913715</c:v>
                </c:pt>
                <c:pt idx="13318">
                  <c:v>229.43084999720256</c:v>
                </c:pt>
                <c:pt idx="13319">
                  <c:v>229.44774999618531</c:v>
                </c:pt>
                <c:pt idx="13320">
                  <c:v>229.46463332970936</c:v>
                </c:pt>
                <c:pt idx="13321">
                  <c:v>229.48153332869211</c:v>
                </c:pt>
                <c:pt idx="13322">
                  <c:v>229.49843332767486</c:v>
                </c:pt>
                <c:pt idx="13323">
                  <c:v>229.51535000006359</c:v>
                </c:pt>
                <c:pt idx="13324">
                  <c:v>229.53223333358764</c:v>
                </c:pt>
                <c:pt idx="13325">
                  <c:v>229.54914999802907</c:v>
                </c:pt>
                <c:pt idx="13326">
                  <c:v>229.56603333155314</c:v>
                </c:pt>
                <c:pt idx="13327">
                  <c:v>229.58289999961852</c:v>
                </c:pt>
                <c:pt idx="13328">
                  <c:v>229.59979999860127</c:v>
                </c:pt>
                <c:pt idx="13329">
                  <c:v>229.61666666666667</c:v>
                </c:pt>
                <c:pt idx="13330">
                  <c:v>229.63355000019072</c:v>
                </c:pt>
                <c:pt idx="13331">
                  <c:v>229.65046666463215</c:v>
                </c:pt>
                <c:pt idx="13332">
                  <c:v>229.66734999815623</c:v>
                </c:pt>
                <c:pt idx="13333">
                  <c:v>229.68421666622163</c:v>
                </c:pt>
                <c:pt idx="13334">
                  <c:v>229.70113333066305</c:v>
                </c:pt>
                <c:pt idx="13335">
                  <c:v>229.71804999510448</c:v>
                </c:pt>
                <c:pt idx="13336">
                  <c:v>229.73491666316986</c:v>
                </c:pt>
                <c:pt idx="13337">
                  <c:v>229.75181666215261</c:v>
                </c:pt>
                <c:pt idx="13338">
                  <c:v>229.76869999567668</c:v>
                </c:pt>
                <c:pt idx="13339">
                  <c:v>229.78559999465944</c:v>
                </c:pt>
                <c:pt idx="13340">
                  <c:v>229.80249999364216</c:v>
                </c:pt>
                <c:pt idx="13341">
                  <c:v>229.81941666603089</c:v>
                </c:pt>
                <c:pt idx="13342">
                  <c:v>229.83631666501364</c:v>
                </c:pt>
                <c:pt idx="13343">
                  <c:v>229.85321666399639</c:v>
                </c:pt>
                <c:pt idx="13344">
                  <c:v>229.87008333206177</c:v>
                </c:pt>
                <c:pt idx="13345">
                  <c:v>229.88699999650319</c:v>
                </c:pt>
                <c:pt idx="13346">
                  <c:v>229.9038666645686</c:v>
                </c:pt>
                <c:pt idx="13347">
                  <c:v>229.92073333263397</c:v>
                </c:pt>
                <c:pt idx="13348">
                  <c:v>229.93761666615805</c:v>
                </c:pt>
                <c:pt idx="13349">
                  <c:v>229.9545166651408</c:v>
                </c:pt>
                <c:pt idx="13350">
                  <c:v>229.97138333320618</c:v>
                </c:pt>
                <c:pt idx="13351">
                  <c:v>229.98828333218893</c:v>
                </c:pt>
                <c:pt idx="13352">
                  <c:v>230.00516666571301</c:v>
                </c:pt>
                <c:pt idx="13353">
                  <c:v>230.02203333377838</c:v>
                </c:pt>
                <c:pt idx="13354">
                  <c:v>230.03894999821981</c:v>
                </c:pt>
                <c:pt idx="13355">
                  <c:v>230.05583333174388</c:v>
                </c:pt>
                <c:pt idx="13356">
                  <c:v>230.07269999980926</c:v>
                </c:pt>
                <c:pt idx="13357">
                  <c:v>230.08961666425068</c:v>
                </c:pt>
                <c:pt idx="13358">
                  <c:v>230.10649999777476</c:v>
                </c:pt>
                <c:pt idx="13359">
                  <c:v>230.12339999675751</c:v>
                </c:pt>
                <c:pt idx="13360">
                  <c:v>230.14033333460489</c:v>
                </c:pt>
                <c:pt idx="13361">
                  <c:v>230.15719999472302</c:v>
                </c:pt>
                <c:pt idx="13362">
                  <c:v>230.17404999732972</c:v>
                </c:pt>
                <c:pt idx="13363">
                  <c:v>230.19094999631247</c:v>
                </c:pt>
                <c:pt idx="13364">
                  <c:v>230.20783332983652</c:v>
                </c:pt>
                <c:pt idx="13365">
                  <c:v>230.22473332881927</c:v>
                </c:pt>
                <c:pt idx="13366">
                  <c:v>230.24163332780202</c:v>
                </c:pt>
                <c:pt idx="13367">
                  <c:v>230.25849999586742</c:v>
                </c:pt>
                <c:pt idx="13368">
                  <c:v>230.2753666639328</c:v>
                </c:pt>
                <c:pt idx="13369">
                  <c:v>230.29226666291555</c:v>
                </c:pt>
                <c:pt idx="13370">
                  <c:v>230.30918332735698</c:v>
                </c:pt>
                <c:pt idx="13371">
                  <c:v>230.32608333428701</c:v>
                </c:pt>
                <c:pt idx="13372">
                  <c:v>230.3429499944051</c:v>
                </c:pt>
                <c:pt idx="13373">
                  <c:v>230.35985000133513</c:v>
                </c:pt>
                <c:pt idx="13374">
                  <c:v>230.37671666145326</c:v>
                </c:pt>
                <c:pt idx="13375">
                  <c:v>230.39398333231608</c:v>
                </c:pt>
                <c:pt idx="13376">
                  <c:v>230.41088333129883</c:v>
                </c:pt>
                <c:pt idx="13377">
                  <c:v>230.42781666119893</c:v>
                </c:pt>
                <c:pt idx="13378">
                  <c:v>230.44468332926434</c:v>
                </c:pt>
                <c:pt idx="13379">
                  <c:v>230.46154999732971</c:v>
                </c:pt>
                <c:pt idx="13380">
                  <c:v>230.47839999993641</c:v>
                </c:pt>
                <c:pt idx="13381">
                  <c:v>230.49528333346049</c:v>
                </c:pt>
                <c:pt idx="13382">
                  <c:v>230.51254999637604</c:v>
                </c:pt>
                <c:pt idx="13383">
                  <c:v>230.52943332990012</c:v>
                </c:pt>
                <c:pt idx="13384">
                  <c:v>230.54631666342416</c:v>
                </c:pt>
                <c:pt idx="13385">
                  <c:v>230.56318333148957</c:v>
                </c:pt>
                <c:pt idx="13386">
                  <c:v>230.58004999955494</c:v>
                </c:pt>
                <c:pt idx="13387">
                  <c:v>230.59696666399637</c:v>
                </c:pt>
                <c:pt idx="13388">
                  <c:v>230.61386666297912</c:v>
                </c:pt>
                <c:pt idx="13389">
                  <c:v>230.63078332742054</c:v>
                </c:pt>
                <c:pt idx="13390">
                  <c:v>230.64768333435057</c:v>
                </c:pt>
                <c:pt idx="13391">
                  <c:v>230.66458333333333</c:v>
                </c:pt>
                <c:pt idx="13392">
                  <c:v>230.68149999777475</c:v>
                </c:pt>
                <c:pt idx="13393">
                  <c:v>230.69841666221618</c:v>
                </c:pt>
                <c:pt idx="13394">
                  <c:v>230.71529999574025</c:v>
                </c:pt>
                <c:pt idx="13395">
                  <c:v>230.73216666380566</c:v>
                </c:pt>
                <c:pt idx="13396">
                  <c:v>230.74904999732971</c:v>
                </c:pt>
                <c:pt idx="13397">
                  <c:v>230.76594999631246</c:v>
                </c:pt>
                <c:pt idx="13398">
                  <c:v>230.78284999529521</c:v>
                </c:pt>
                <c:pt idx="13399">
                  <c:v>230.79973332881929</c:v>
                </c:pt>
                <c:pt idx="13400">
                  <c:v>230.81661666234334</c:v>
                </c:pt>
                <c:pt idx="13401">
                  <c:v>230.83349999586741</c:v>
                </c:pt>
                <c:pt idx="13402">
                  <c:v>230.85038332939149</c:v>
                </c:pt>
                <c:pt idx="13403">
                  <c:v>230.86724999745687</c:v>
                </c:pt>
                <c:pt idx="13404">
                  <c:v>230.88413333098094</c:v>
                </c:pt>
                <c:pt idx="13405">
                  <c:v>230.9010333299637</c:v>
                </c:pt>
                <c:pt idx="13406">
                  <c:v>230.91791666348774</c:v>
                </c:pt>
                <c:pt idx="13407">
                  <c:v>230.93479999701182</c:v>
                </c:pt>
                <c:pt idx="13408">
                  <c:v>230.9516833305359</c:v>
                </c:pt>
                <c:pt idx="13409">
                  <c:v>230.96858332951862</c:v>
                </c:pt>
                <c:pt idx="13410">
                  <c:v>230.98544999758403</c:v>
                </c:pt>
                <c:pt idx="13411">
                  <c:v>231.0023333311081</c:v>
                </c:pt>
                <c:pt idx="13412">
                  <c:v>231.01919999917348</c:v>
                </c:pt>
                <c:pt idx="13413">
                  <c:v>231.03608333269756</c:v>
                </c:pt>
                <c:pt idx="13414">
                  <c:v>231.05298333168031</c:v>
                </c:pt>
                <c:pt idx="13415">
                  <c:v>231.06983333428701</c:v>
                </c:pt>
                <c:pt idx="13416">
                  <c:v>231.08669999440511</c:v>
                </c:pt>
                <c:pt idx="13417">
                  <c:v>231.10405000050864</c:v>
                </c:pt>
                <c:pt idx="13418">
                  <c:v>231.12093333403269</c:v>
                </c:pt>
                <c:pt idx="13419">
                  <c:v>231.13781666755676</c:v>
                </c:pt>
                <c:pt idx="13420">
                  <c:v>231.15471666653951</c:v>
                </c:pt>
                <c:pt idx="13421">
                  <c:v>231.17160000006359</c:v>
                </c:pt>
                <c:pt idx="13422">
                  <c:v>231.18848333358764</c:v>
                </c:pt>
                <c:pt idx="13423">
                  <c:v>231.20536666711172</c:v>
                </c:pt>
                <c:pt idx="13424">
                  <c:v>231.22226666609447</c:v>
                </c:pt>
                <c:pt idx="13425">
                  <c:v>231.23951666355134</c:v>
                </c:pt>
                <c:pt idx="13426">
                  <c:v>231.25641666253406</c:v>
                </c:pt>
                <c:pt idx="13427">
                  <c:v>231.27386666138966</c:v>
                </c:pt>
                <c:pt idx="13428">
                  <c:v>231.29074999491374</c:v>
                </c:pt>
                <c:pt idx="13429">
                  <c:v>231.30848333040873</c:v>
                </c:pt>
                <c:pt idx="13430">
                  <c:v>231.32534999847411</c:v>
                </c:pt>
                <c:pt idx="13431">
                  <c:v>231.34226666291553</c:v>
                </c:pt>
                <c:pt idx="13432">
                  <c:v>231.35914999643961</c:v>
                </c:pt>
                <c:pt idx="13433">
                  <c:v>231.37601666450502</c:v>
                </c:pt>
                <c:pt idx="13434">
                  <c:v>231.39293332894644</c:v>
                </c:pt>
                <c:pt idx="13435">
                  <c:v>231.40981666247049</c:v>
                </c:pt>
                <c:pt idx="13436">
                  <c:v>231.42671666145324</c:v>
                </c:pt>
                <c:pt idx="13437">
                  <c:v>231.44361666043599</c:v>
                </c:pt>
                <c:pt idx="13438">
                  <c:v>231.46049999396007</c:v>
                </c:pt>
                <c:pt idx="13439">
                  <c:v>231.47738332748412</c:v>
                </c:pt>
                <c:pt idx="13440">
                  <c:v>231.49424999554952</c:v>
                </c:pt>
                <c:pt idx="13441">
                  <c:v>231.5111166636149</c:v>
                </c:pt>
                <c:pt idx="13442">
                  <c:v>231.52801666259765</c:v>
                </c:pt>
                <c:pt idx="13443">
                  <c:v>231.5449166615804</c:v>
                </c:pt>
                <c:pt idx="13444">
                  <c:v>231.56181666056315</c:v>
                </c:pt>
                <c:pt idx="13445">
                  <c:v>231.57874999841053</c:v>
                </c:pt>
                <c:pt idx="13446">
                  <c:v>231.59563333193461</c:v>
                </c:pt>
                <c:pt idx="13447">
                  <c:v>231.61253333091736</c:v>
                </c:pt>
                <c:pt idx="13448">
                  <c:v>231.62939999898273</c:v>
                </c:pt>
                <c:pt idx="13449">
                  <c:v>231.64628333250681</c:v>
                </c:pt>
                <c:pt idx="13450">
                  <c:v>231.66318333148956</c:v>
                </c:pt>
                <c:pt idx="13451">
                  <c:v>231.68011666138966</c:v>
                </c:pt>
                <c:pt idx="13452">
                  <c:v>231.69701666037241</c:v>
                </c:pt>
                <c:pt idx="13453">
                  <c:v>231.71389999389649</c:v>
                </c:pt>
                <c:pt idx="13454">
                  <c:v>231.73076666196187</c:v>
                </c:pt>
                <c:pt idx="13455">
                  <c:v>231.7476833343506</c:v>
                </c:pt>
                <c:pt idx="13456">
                  <c:v>231.76454999446869</c:v>
                </c:pt>
                <c:pt idx="13457">
                  <c:v>231.7814666668574</c:v>
                </c:pt>
                <c:pt idx="13458">
                  <c:v>231.79836666584015</c:v>
                </c:pt>
                <c:pt idx="13459">
                  <c:v>231.8152666648229</c:v>
                </c:pt>
                <c:pt idx="13460">
                  <c:v>231.83216666380565</c:v>
                </c:pt>
                <c:pt idx="13461">
                  <c:v>231.84908332824708</c:v>
                </c:pt>
                <c:pt idx="13462">
                  <c:v>231.86594999631245</c:v>
                </c:pt>
                <c:pt idx="13463">
                  <c:v>231.88283332983653</c:v>
                </c:pt>
                <c:pt idx="13464">
                  <c:v>231.90006666183473</c:v>
                </c:pt>
                <c:pt idx="13465">
                  <c:v>231.91694999535878</c:v>
                </c:pt>
                <c:pt idx="13466">
                  <c:v>231.93383332888286</c:v>
                </c:pt>
                <c:pt idx="13467">
                  <c:v>231.95071666240693</c:v>
                </c:pt>
                <c:pt idx="13468">
                  <c:v>231.96761666138966</c:v>
                </c:pt>
                <c:pt idx="13469">
                  <c:v>231.98449999491373</c:v>
                </c:pt>
                <c:pt idx="13470">
                  <c:v>232.00139999389648</c:v>
                </c:pt>
                <c:pt idx="13471">
                  <c:v>232.01826666196186</c:v>
                </c:pt>
                <c:pt idx="13472">
                  <c:v>232.03516666094461</c:v>
                </c:pt>
                <c:pt idx="13473">
                  <c:v>232.05204999446869</c:v>
                </c:pt>
                <c:pt idx="13474">
                  <c:v>232.06895000139872</c:v>
                </c:pt>
                <c:pt idx="13475">
                  <c:v>232.08585000038147</c:v>
                </c:pt>
                <c:pt idx="13476">
                  <c:v>232.10274999936422</c:v>
                </c:pt>
                <c:pt idx="13477">
                  <c:v>232.1196333328883</c:v>
                </c:pt>
                <c:pt idx="13478">
                  <c:v>232.13654999732972</c:v>
                </c:pt>
                <c:pt idx="13479">
                  <c:v>232.1534166653951</c:v>
                </c:pt>
                <c:pt idx="13480">
                  <c:v>232.17031666437785</c:v>
                </c:pt>
                <c:pt idx="13481">
                  <c:v>232.18719999790193</c:v>
                </c:pt>
                <c:pt idx="13482">
                  <c:v>232.20408333142598</c:v>
                </c:pt>
                <c:pt idx="13483">
                  <c:v>232.22096666495005</c:v>
                </c:pt>
                <c:pt idx="13484">
                  <c:v>232.23783333301543</c:v>
                </c:pt>
                <c:pt idx="13485">
                  <c:v>232.25473333199818</c:v>
                </c:pt>
                <c:pt idx="13486">
                  <c:v>232.27163333098093</c:v>
                </c:pt>
                <c:pt idx="13487">
                  <c:v>232.28851666450501</c:v>
                </c:pt>
                <c:pt idx="13488">
                  <c:v>232.30539999802906</c:v>
                </c:pt>
                <c:pt idx="13489">
                  <c:v>232.32231666247051</c:v>
                </c:pt>
                <c:pt idx="13490">
                  <c:v>232.33918333053589</c:v>
                </c:pt>
                <c:pt idx="13491">
                  <c:v>232.35604999860126</c:v>
                </c:pt>
                <c:pt idx="13492">
                  <c:v>232.37296666304272</c:v>
                </c:pt>
                <c:pt idx="13493">
                  <c:v>232.38984999656677</c:v>
                </c:pt>
                <c:pt idx="13494">
                  <c:v>232.40674999554952</c:v>
                </c:pt>
                <c:pt idx="13495">
                  <c:v>232.42368333339692</c:v>
                </c:pt>
                <c:pt idx="13496">
                  <c:v>232.44056666692097</c:v>
                </c:pt>
                <c:pt idx="13497">
                  <c:v>232.45743332703907</c:v>
                </c:pt>
                <c:pt idx="13498">
                  <c:v>232.47433333396913</c:v>
                </c:pt>
                <c:pt idx="13499">
                  <c:v>232.49121666749318</c:v>
                </c:pt>
                <c:pt idx="13500">
                  <c:v>232.50811666647593</c:v>
                </c:pt>
                <c:pt idx="13501">
                  <c:v>232.52500000000001</c:v>
                </c:pt>
                <c:pt idx="13502">
                  <c:v>232.54189999898276</c:v>
                </c:pt>
                <c:pt idx="13503">
                  <c:v>232.55876666704813</c:v>
                </c:pt>
                <c:pt idx="13504">
                  <c:v>232.57566666603088</c:v>
                </c:pt>
                <c:pt idx="13505">
                  <c:v>232.59254999955496</c:v>
                </c:pt>
                <c:pt idx="13506">
                  <c:v>232.60939999421439</c:v>
                </c:pt>
                <c:pt idx="13507">
                  <c:v>232.62626666227976</c:v>
                </c:pt>
                <c:pt idx="13508">
                  <c:v>232.64313333034517</c:v>
                </c:pt>
                <c:pt idx="13509">
                  <c:v>232.66004999478659</c:v>
                </c:pt>
                <c:pt idx="13510">
                  <c:v>232.67691666285197</c:v>
                </c:pt>
                <c:pt idx="13511">
                  <c:v>232.69383332729339</c:v>
                </c:pt>
                <c:pt idx="13512">
                  <c:v>232.71069999535879</c:v>
                </c:pt>
                <c:pt idx="13513">
                  <c:v>232.72763333320617</c:v>
                </c:pt>
                <c:pt idx="13514">
                  <c:v>232.74450000127158</c:v>
                </c:pt>
                <c:pt idx="13515">
                  <c:v>232.7618499994278</c:v>
                </c:pt>
                <c:pt idx="13516">
                  <c:v>232.77873333295187</c:v>
                </c:pt>
                <c:pt idx="13517">
                  <c:v>232.79563333193462</c:v>
                </c:pt>
                <c:pt idx="13518">
                  <c:v>232.81248333454133</c:v>
                </c:pt>
                <c:pt idx="13519">
                  <c:v>232.82934999465942</c:v>
                </c:pt>
                <c:pt idx="13520">
                  <c:v>232.8462333281835</c:v>
                </c:pt>
                <c:pt idx="13521">
                  <c:v>232.86313332716625</c:v>
                </c:pt>
                <c:pt idx="13522">
                  <c:v>232.88003333409628</c:v>
                </c:pt>
                <c:pt idx="13523">
                  <c:v>232.89688332875571</c:v>
                </c:pt>
                <c:pt idx="13524">
                  <c:v>232.91378332773846</c:v>
                </c:pt>
                <c:pt idx="13525">
                  <c:v>232.93068333466849</c:v>
                </c:pt>
                <c:pt idx="13526">
                  <c:v>232.94756666024526</c:v>
                </c:pt>
                <c:pt idx="13527">
                  <c:v>232.96449999809266</c:v>
                </c:pt>
                <c:pt idx="13528">
                  <c:v>232.98136666615804</c:v>
                </c:pt>
                <c:pt idx="13529">
                  <c:v>232.99823333422344</c:v>
                </c:pt>
                <c:pt idx="13530">
                  <c:v>233.01516666412354</c:v>
                </c:pt>
                <c:pt idx="13531">
                  <c:v>233.03203333218892</c:v>
                </c:pt>
                <c:pt idx="13532">
                  <c:v>233.04891666571299</c:v>
                </c:pt>
                <c:pt idx="13533">
                  <c:v>233.06581666469575</c:v>
                </c:pt>
                <c:pt idx="13534">
                  <c:v>233.08269999821979</c:v>
                </c:pt>
                <c:pt idx="13535">
                  <c:v>233.09958333174387</c:v>
                </c:pt>
                <c:pt idx="13536">
                  <c:v>233.11648333072662</c:v>
                </c:pt>
                <c:pt idx="13537">
                  <c:v>233.133349998792</c:v>
                </c:pt>
                <c:pt idx="13538">
                  <c:v>233.15023333231608</c:v>
                </c:pt>
                <c:pt idx="13539">
                  <c:v>233.16710000038148</c:v>
                </c:pt>
                <c:pt idx="13540">
                  <c:v>233.1839999993642</c:v>
                </c:pt>
                <c:pt idx="13541">
                  <c:v>233.20089999834696</c:v>
                </c:pt>
                <c:pt idx="13542">
                  <c:v>233.21779999732971</c:v>
                </c:pt>
                <c:pt idx="13543">
                  <c:v>233.23468333085378</c:v>
                </c:pt>
                <c:pt idx="13544">
                  <c:v>233.25159999529521</c:v>
                </c:pt>
                <c:pt idx="13545">
                  <c:v>233.26846666336058</c:v>
                </c:pt>
                <c:pt idx="13546">
                  <c:v>233.28536666234334</c:v>
                </c:pt>
                <c:pt idx="13547">
                  <c:v>233.30228333473207</c:v>
                </c:pt>
                <c:pt idx="13548">
                  <c:v>233.31918333371479</c:v>
                </c:pt>
                <c:pt idx="13549">
                  <c:v>233.33606666723887</c:v>
                </c:pt>
                <c:pt idx="13550">
                  <c:v>233.35296666622162</c:v>
                </c:pt>
                <c:pt idx="13551">
                  <c:v>233.36981666088104</c:v>
                </c:pt>
                <c:pt idx="13552">
                  <c:v>233.38714999357859</c:v>
                </c:pt>
                <c:pt idx="13553">
                  <c:v>233.40403332710267</c:v>
                </c:pt>
                <c:pt idx="13554">
                  <c:v>233.4209333340327</c:v>
                </c:pt>
                <c:pt idx="13555">
                  <c:v>233.43781666755677</c:v>
                </c:pt>
                <c:pt idx="13556">
                  <c:v>233.4547166665395</c:v>
                </c:pt>
                <c:pt idx="13557">
                  <c:v>233.47160000006357</c:v>
                </c:pt>
                <c:pt idx="13558">
                  <c:v>233.48848333358765</c:v>
                </c:pt>
                <c:pt idx="13559">
                  <c:v>233.5053833325704</c:v>
                </c:pt>
                <c:pt idx="13560">
                  <c:v>233.52226666609445</c:v>
                </c:pt>
                <c:pt idx="13561">
                  <c:v>233.53914999961853</c:v>
                </c:pt>
                <c:pt idx="13562">
                  <c:v>233.55604999860128</c:v>
                </c:pt>
                <c:pt idx="13563">
                  <c:v>233.57291666666666</c:v>
                </c:pt>
                <c:pt idx="13564">
                  <c:v>233.58983333110808</c:v>
                </c:pt>
                <c:pt idx="13565">
                  <c:v>233.60669999917349</c:v>
                </c:pt>
                <c:pt idx="13566">
                  <c:v>233.62359999815624</c:v>
                </c:pt>
                <c:pt idx="13567">
                  <c:v>233.64048333168029</c:v>
                </c:pt>
                <c:pt idx="13568">
                  <c:v>233.65738333066304</c:v>
                </c:pt>
                <c:pt idx="13569">
                  <c:v>233.67424999872844</c:v>
                </c:pt>
                <c:pt idx="13570">
                  <c:v>233.69114999771119</c:v>
                </c:pt>
                <c:pt idx="13571">
                  <c:v>233.70801666577657</c:v>
                </c:pt>
                <c:pt idx="13572">
                  <c:v>233.72534999847412</c:v>
                </c:pt>
                <c:pt idx="13573">
                  <c:v>233.74224999745687</c:v>
                </c:pt>
                <c:pt idx="13574">
                  <c:v>233.75916666189829</c:v>
                </c:pt>
                <c:pt idx="13575">
                  <c:v>233.7760333299637</c:v>
                </c:pt>
                <c:pt idx="13576">
                  <c:v>233.79293332894642</c:v>
                </c:pt>
                <c:pt idx="13577">
                  <c:v>233.81016666094462</c:v>
                </c:pt>
                <c:pt idx="13578">
                  <c:v>233.82704999446869</c:v>
                </c:pt>
                <c:pt idx="13579">
                  <c:v>233.8441833337148</c:v>
                </c:pt>
                <c:pt idx="13580">
                  <c:v>233.86106666723887</c:v>
                </c:pt>
                <c:pt idx="13581">
                  <c:v>233.87795000076295</c:v>
                </c:pt>
                <c:pt idx="13582">
                  <c:v>233.89484999974567</c:v>
                </c:pt>
                <c:pt idx="13583">
                  <c:v>233.91176666418713</c:v>
                </c:pt>
                <c:pt idx="13584">
                  <c:v>233.92866666316985</c:v>
                </c:pt>
                <c:pt idx="13585">
                  <c:v>233.94554999669393</c:v>
                </c:pt>
                <c:pt idx="13586">
                  <c:v>233.962433330218</c:v>
                </c:pt>
                <c:pt idx="13587">
                  <c:v>233.97931666374205</c:v>
                </c:pt>
                <c:pt idx="13588">
                  <c:v>233.99621666272481</c:v>
                </c:pt>
                <c:pt idx="13589">
                  <c:v>234.01311666170756</c:v>
                </c:pt>
                <c:pt idx="13590">
                  <c:v>234.03001666069031</c:v>
                </c:pt>
                <c:pt idx="13591">
                  <c:v>234.04691666762034</c:v>
                </c:pt>
                <c:pt idx="13592">
                  <c:v>234.06378332773843</c:v>
                </c:pt>
                <c:pt idx="13593">
                  <c:v>234.08070000012717</c:v>
                </c:pt>
                <c:pt idx="13594">
                  <c:v>234.09758333365122</c:v>
                </c:pt>
                <c:pt idx="13595">
                  <c:v>234.11449999809264</c:v>
                </c:pt>
                <c:pt idx="13596">
                  <c:v>234.13139999707539</c:v>
                </c:pt>
                <c:pt idx="13597">
                  <c:v>234.14829999605814</c:v>
                </c:pt>
                <c:pt idx="13598">
                  <c:v>234.16518332958222</c:v>
                </c:pt>
                <c:pt idx="13599">
                  <c:v>234.18209999402364</c:v>
                </c:pt>
                <c:pt idx="13600">
                  <c:v>234.19900000095367</c:v>
                </c:pt>
                <c:pt idx="13601">
                  <c:v>234.2159166653951</c:v>
                </c:pt>
                <c:pt idx="13602">
                  <c:v>234.2327833334605</c:v>
                </c:pt>
                <c:pt idx="13603">
                  <c:v>234.2497166633606</c:v>
                </c:pt>
                <c:pt idx="13604">
                  <c:v>234.26658333142598</c:v>
                </c:pt>
                <c:pt idx="13605">
                  <c:v>234.2838666677475</c:v>
                </c:pt>
                <c:pt idx="13606">
                  <c:v>234.3007333278656</c:v>
                </c:pt>
                <c:pt idx="13607">
                  <c:v>234.31763332684835</c:v>
                </c:pt>
                <c:pt idx="13608">
                  <c:v>234.33451666037243</c:v>
                </c:pt>
                <c:pt idx="13609">
                  <c:v>234.35139999389648</c:v>
                </c:pt>
                <c:pt idx="13610">
                  <c:v>234.36830000082651</c:v>
                </c:pt>
                <c:pt idx="13611">
                  <c:v>234.38516666094463</c:v>
                </c:pt>
                <c:pt idx="13612">
                  <c:v>234.40204999446868</c:v>
                </c:pt>
                <c:pt idx="13613">
                  <c:v>234.41895000139871</c:v>
                </c:pt>
                <c:pt idx="13614">
                  <c:v>234.43583332697551</c:v>
                </c:pt>
                <c:pt idx="13615">
                  <c:v>234.45269999504089</c:v>
                </c:pt>
                <c:pt idx="13616">
                  <c:v>234.46964999834697</c:v>
                </c:pt>
                <c:pt idx="13617">
                  <c:v>234.48653333187104</c:v>
                </c:pt>
                <c:pt idx="13618">
                  <c:v>234.50341666539509</c:v>
                </c:pt>
                <c:pt idx="13619">
                  <c:v>234.52033332983652</c:v>
                </c:pt>
                <c:pt idx="13620">
                  <c:v>234.5372166633606</c:v>
                </c:pt>
                <c:pt idx="13621">
                  <c:v>234.5540666659673</c:v>
                </c:pt>
                <c:pt idx="13622">
                  <c:v>234.57116666634877</c:v>
                </c:pt>
                <c:pt idx="13623">
                  <c:v>234.58806666533152</c:v>
                </c:pt>
                <c:pt idx="13624">
                  <c:v>234.60503333409628</c:v>
                </c:pt>
                <c:pt idx="13625">
                  <c:v>234.62189999421437</c:v>
                </c:pt>
                <c:pt idx="13626">
                  <c:v>234.63878332773845</c:v>
                </c:pt>
                <c:pt idx="13627">
                  <c:v>234.65568333466848</c:v>
                </c:pt>
                <c:pt idx="13628">
                  <c:v>234.67258333365123</c:v>
                </c:pt>
                <c:pt idx="13629">
                  <c:v>234.68946666717528</c:v>
                </c:pt>
                <c:pt idx="13630">
                  <c:v>234.70636666615803</c:v>
                </c:pt>
                <c:pt idx="13631">
                  <c:v>234.72321666081746</c:v>
                </c:pt>
                <c:pt idx="13632">
                  <c:v>234.74008332888286</c:v>
                </c:pt>
                <c:pt idx="13633">
                  <c:v>234.75701666673024</c:v>
                </c:pt>
                <c:pt idx="13634">
                  <c:v>234.77390000025432</c:v>
                </c:pt>
                <c:pt idx="13635">
                  <c:v>234.79078333377839</c:v>
                </c:pt>
                <c:pt idx="13636">
                  <c:v>234.80768333276112</c:v>
                </c:pt>
                <c:pt idx="13637">
                  <c:v>234.82520000139871</c:v>
                </c:pt>
                <c:pt idx="13638">
                  <c:v>234.84206666151684</c:v>
                </c:pt>
                <c:pt idx="13639">
                  <c:v>234.85893332958221</c:v>
                </c:pt>
                <c:pt idx="13640">
                  <c:v>234.87583332856497</c:v>
                </c:pt>
                <c:pt idx="13641">
                  <c:v>234.89273332754772</c:v>
                </c:pt>
                <c:pt idx="13642">
                  <c:v>234.90963333447775</c:v>
                </c:pt>
                <c:pt idx="13643">
                  <c:v>234.92651666800182</c:v>
                </c:pt>
                <c:pt idx="13644">
                  <c:v>234.94339999357859</c:v>
                </c:pt>
                <c:pt idx="13645">
                  <c:v>234.9603166659673</c:v>
                </c:pt>
                <c:pt idx="13646">
                  <c:v>234.9771833340327</c:v>
                </c:pt>
                <c:pt idx="13647">
                  <c:v>234.99408333301545</c:v>
                </c:pt>
                <c:pt idx="13648">
                  <c:v>235.01098333199818</c:v>
                </c:pt>
                <c:pt idx="13649">
                  <c:v>235.02788333098093</c:v>
                </c:pt>
                <c:pt idx="13650">
                  <c:v>235.04478332996368</c:v>
                </c:pt>
                <c:pt idx="13651">
                  <c:v>235.06171666781108</c:v>
                </c:pt>
                <c:pt idx="13652">
                  <c:v>235.07860000133513</c:v>
                </c:pt>
                <c:pt idx="13653">
                  <c:v>235.09588332970938</c:v>
                </c:pt>
                <c:pt idx="13654">
                  <c:v>235.11276666323343</c:v>
                </c:pt>
                <c:pt idx="13655">
                  <c:v>235.12964999675751</c:v>
                </c:pt>
                <c:pt idx="13656">
                  <c:v>235.14651666482288</c:v>
                </c:pt>
                <c:pt idx="13657">
                  <c:v>235.16338333288829</c:v>
                </c:pt>
                <c:pt idx="13658">
                  <c:v>235.18028333187104</c:v>
                </c:pt>
                <c:pt idx="13659">
                  <c:v>235.19716666539509</c:v>
                </c:pt>
                <c:pt idx="13660">
                  <c:v>235.21408332983654</c:v>
                </c:pt>
                <c:pt idx="13661">
                  <c:v>235.23098332881926</c:v>
                </c:pt>
                <c:pt idx="13662">
                  <c:v>235.24786666234334</c:v>
                </c:pt>
                <c:pt idx="13663">
                  <c:v>235.26473333040875</c:v>
                </c:pt>
                <c:pt idx="13664">
                  <c:v>235.28163332939147</c:v>
                </c:pt>
                <c:pt idx="13665">
                  <c:v>235.29849999745687</c:v>
                </c:pt>
                <c:pt idx="13666">
                  <c:v>235.31538333098095</c:v>
                </c:pt>
                <c:pt idx="13667">
                  <c:v>235.33231666088105</c:v>
                </c:pt>
                <c:pt idx="13668">
                  <c:v>235.3491999944051</c:v>
                </c:pt>
                <c:pt idx="13669">
                  <c:v>235.36608332792918</c:v>
                </c:pt>
                <c:pt idx="13670">
                  <c:v>235.38298332691193</c:v>
                </c:pt>
                <c:pt idx="13671">
                  <c:v>235.3998499949773</c:v>
                </c:pt>
                <c:pt idx="13672">
                  <c:v>235.41671666304271</c:v>
                </c:pt>
                <c:pt idx="13673">
                  <c:v>235.43359999656678</c:v>
                </c:pt>
                <c:pt idx="13674">
                  <c:v>235.45048333009083</c:v>
                </c:pt>
                <c:pt idx="13675">
                  <c:v>235.46736666361491</c:v>
                </c:pt>
                <c:pt idx="13676">
                  <c:v>235.48426666259766</c:v>
                </c:pt>
                <c:pt idx="13677">
                  <c:v>235.50114999612171</c:v>
                </c:pt>
                <c:pt idx="13678">
                  <c:v>235.51803332964579</c:v>
                </c:pt>
                <c:pt idx="13679">
                  <c:v>235.53489999771119</c:v>
                </c:pt>
                <c:pt idx="13680">
                  <c:v>235.55178333123524</c:v>
                </c:pt>
                <c:pt idx="13681">
                  <c:v>235.56868333021799</c:v>
                </c:pt>
                <c:pt idx="13682">
                  <c:v>235.58556666374207</c:v>
                </c:pt>
                <c:pt idx="13683">
                  <c:v>235.6024833281835</c:v>
                </c:pt>
                <c:pt idx="13684">
                  <c:v>235.61936666170757</c:v>
                </c:pt>
                <c:pt idx="13685">
                  <c:v>235.63628333409628</c:v>
                </c:pt>
                <c:pt idx="13686">
                  <c:v>235.65318333307903</c:v>
                </c:pt>
                <c:pt idx="13687">
                  <c:v>235.67046666145325</c:v>
                </c:pt>
                <c:pt idx="13688">
                  <c:v>235.68734999497732</c:v>
                </c:pt>
                <c:pt idx="13689">
                  <c:v>235.70424999396008</c:v>
                </c:pt>
                <c:pt idx="13690">
                  <c:v>235.72111666202545</c:v>
                </c:pt>
                <c:pt idx="13691">
                  <c:v>235.7380166610082</c:v>
                </c:pt>
                <c:pt idx="13692">
                  <c:v>235.75489999453228</c:v>
                </c:pt>
                <c:pt idx="13693">
                  <c:v>235.77178332805633</c:v>
                </c:pt>
                <c:pt idx="13694">
                  <c:v>235.78868332703908</c:v>
                </c:pt>
                <c:pt idx="13695">
                  <c:v>235.80556666056316</c:v>
                </c:pt>
                <c:pt idx="13696">
                  <c:v>235.82258333365124</c:v>
                </c:pt>
                <c:pt idx="13697">
                  <c:v>235.83948333263396</c:v>
                </c:pt>
                <c:pt idx="13698">
                  <c:v>235.85638333161671</c:v>
                </c:pt>
                <c:pt idx="13699">
                  <c:v>235.87328333059946</c:v>
                </c:pt>
                <c:pt idx="13700">
                  <c:v>235.89018332958221</c:v>
                </c:pt>
                <c:pt idx="13701">
                  <c:v>235.90709999402364</c:v>
                </c:pt>
                <c:pt idx="13702">
                  <c:v>235.92400000095367</c:v>
                </c:pt>
                <c:pt idx="13703">
                  <c:v>235.94086666107177</c:v>
                </c:pt>
                <c:pt idx="13704">
                  <c:v>235.95773332913717</c:v>
                </c:pt>
                <c:pt idx="13705">
                  <c:v>235.97463332811992</c:v>
                </c:pt>
                <c:pt idx="13706">
                  <c:v>235.99194999535879</c:v>
                </c:pt>
                <c:pt idx="13707">
                  <c:v>236.00883332888284</c:v>
                </c:pt>
                <c:pt idx="13708">
                  <c:v>236.02571666240692</c:v>
                </c:pt>
                <c:pt idx="13709">
                  <c:v>236.0425833304723</c:v>
                </c:pt>
                <c:pt idx="13710">
                  <c:v>236.05948332945505</c:v>
                </c:pt>
                <c:pt idx="13711">
                  <c:v>236.07634999752045</c:v>
                </c:pt>
                <c:pt idx="13712">
                  <c:v>236.0932333310445</c:v>
                </c:pt>
                <c:pt idx="13713">
                  <c:v>236.11013333002725</c:v>
                </c:pt>
                <c:pt idx="13714">
                  <c:v>236.12701666355133</c:v>
                </c:pt>
                <c:pt idx="13715">
                  <c:v>236.14389999707541</c:v>
                </c:pt>
                <c:pt idx="13716">
                  <c:v>236.16078333059946</c:v>
                </c:pt>
                <c:pt idx="13717">
                  <c:v>236.17764999866486</c:v>
                </c:pt>
                <c:pt idx="13718">
                  <c:v>236.19454999764761</c:v>
                </c:pt>
                <c:pt idx="13719">
                  <c:v>236.21144999663036</c:v>
                </c:pt>
                <c:pt idx="13720">
                  <c:v>236.22834999561309</c:v>
                </c:pt>
                <c:pt idx="13721">
                  <c:v>236.24526666800182</c:v>
                </c:pt>
                <c:pt idx="13722">
                  <c:v>236.26214999357859</c:v>
                </c:pt>
                <c:pt idx="13723">
                  <c:v>236.27901666164399</c:v>
                </c:pt>
                <c:pt idx="13724">
                  <c:v>236.29588332970937</c:v>
                </c:pt>
                <c:pt idx="13725">
                  <c:v>236.31276666323345</c:v>
                </c:pt>
                <c:pt idx="13726">
                  <c:v>236.3296499967575</c:v>
                </c:pt>
                <c:pt idx="13727">
                  <c:v>236.34649999936423</c:v>
                </c:pt>
                <c:pt idx="13728">
                  <c:v>236.36339999834698</c:v>
                </c:pt>
                <c:pt idx="13729">
                  <c:v>236.38026666641235</c:v>
                </c:pt>
                <c:pt idx="13730">
                  <c:v>236.39714999993643</c:v>
                </c:pt>
                <c:pt idx="13731">
                  <c:v>236.4143833319346</c:v>
                </c:pt>
                <c:pt idx="13732">
                  <c:v>236.43126666545868</c:v>
                </c:pt>
                <c:pt idx="13733">
                  <c:v>236.4485499938329</c:v>
                </c:pt>
                <c:pt idx="13734">
                  <c:v>236.4654166618983</c:v>
                </c:pt>
                <c:pt idx="13735">
                  <c:v>236.48231666088105</c:v>
                </c:pt>
                <c:pt idx="13736">
                  <c:v>236.49921666781108</c:v>
                </c:pt>
                <c:pt idx="13737">
                  <c:v>236.51653332710265</c:v>
                </c:pt>
                <c:pt idx="13738">
                  <c:v>236.53339999516805</c:v>
                </c:pt>
                <c:pt idx="13739">
                  <c:v>236.55029999415081</c:v>
                </c:pt>
                <c:pt idx="13740">
                  <c:v>236.56716666221618</c:v>
                </c:pt>
                <c:pt idx="13741">
                  <c:v>236.58406666119893</c:v>
                </c:pt>
                <c:pt idx="13742">
                  <c:v>236.60093332926434</c:v>
                </c:pt>
                <c:pt idx="13743">
                  <c:v>236.61781666278839</c:v>
                </c:pt>
                <c:pt idx="13744">
                  <c:v>236.63469999631246</c:v>
                </c:pt>
                <c:pt idx="13745">
                  <c:v>236.65159999529521</c:v>
                </c:pt>
                <c:pt idx="13746">
                  <c:v>236.66848332881926</c:v>
                </c:pt>
                <c:pt idx="13747">
                  <c:v>236.68534999688467</c:v>
                </c:pt>
                <c:pt idx="13748">
                  <c:v>236.70226666132609</c:v>
                </c:pt>
                <c:pt idx="13749">
                  <c:v>236.71914999485017</c:v>
                </c:pt>
                <c:pt idx="13750">
                  <c:v>236.73601666291555</c:v>
                </c:pt>
                <c:pt idx="13751">
                  <c:v>236.75293332735697</c:v>
                </c:pt>
                <c:pt idx="13752">
                  <c:v>236.76981666088105</c:v>
                </c:pt>
                <c:pt idx="13753">
                  <c:v>236.78668332894642</c:v>
                </c:pt>
                <c:pt idx="13754">
                  <c:v>236.80360000133516</c:v>
                </c:pt>
                <c:pt idx="13755">
                  <c:v>236.82050000031788</c:v>
                </c:pt>
                <c:pt idx="13756">
                  <c:v>236.83739999930063</c:v>
                </c:pt>
                <c:pt idx="13757">
                  <c:v>236.85429999828338</c:v>
                </c:pt>
                <c:pt idx="13758">
                  <c:v>236.87118333180746</c:v>
                </c:pt>
                <c:pt idx="13759">
                  <c:v>236.88806666533154</c:v>
                </c:pt>
                <c:pt idx="13760">
                  <c:v>236.90494999885559</c:v>
                </c:pt>
                <c:pt idx="13761">
                  <c:v>236.92181666692099</c:v>
                </c:pt>
                <c:pt idx="13762">
                  <c:v>236.93868332703909</c:v>
                </c:pt>
                <c:pt idx="13763">
                  <c:v>236.95554999510446</c:v>
                </c:pt>
                <c:pt idx="13764">
                  <c:v>236.97243332862854</c:v>
                </c:pt>
                <c:pt idx="13765">
                  <c:v>236.98935000101724</c:v>
                </c:pt>
                <c:pt idx="13766">
                  <c:v>237.00621666113537</c:v>
                </c:pt>
                <c:pt idx="13767">
                  <c:v>237.0231166680654</c:v>
                </c:pt>
                <c:pt idx="13768">
                  <c:v>237.03999999364217</c:v>
                </c:pt>
                <c:pt idx="13769">
                  <c:v>237.05688332716625</c:v>
                </c:pt>
                <c:pt idx="13770">
                  <c:v>237.07378333409628</c:v>
                </c:pt>
                <c:pt idx="13771">
                  <c:v>237.0906999985377</c:v>
                </c:pt>
                <c:pt idx="13772">
                  <c:v>237.10758333206178</c:v>
                </c:pt>
                <c:pt idx="13773">
                  <c:v>237.1244833310445</c:v>
                </c:pt>
                <c:pt idx="13774">
                  <c:v>237.14136666456858</c:v>
                </c:pt>
                <c:pt idx="13775">
                  <c:v>237.1585833311081</c:v>
                </c:pt>
                <c:pt idx="13776">
                  <c:v>237.17546666463215</c:v>
                </c:pt>
                <c:pt idx="13777">
                  <c:v>237.19234999815623</c:v>
                </c:pt>
                <c:pt idx="13778">
                  <c:v>237.20926666259766</c:v>
                </c:pt>
                <c:pt idx="13779">
                  <c:v>237.22614999612173</c:v>
                </c:pt>
                <c:pt idx="13780">
                  <c:v>237.24346666336061</c:v>
                </c:pt>
                <c:pt idx="13781">
                  <c:v>237.26034999688466</c:v>
                </c:pt>
                <c:pt idx="13782">
                  <c:v>237.27723333040873</c:v>
                </c:pt>
                <c:pt idx="13783">
                  <c:v>237.29411666393281</c:v>
                </c:pt>
                <c:pt idx="13784">
                  <c:v>237.31099999745686</c:v>
                </c:pt>
                <c:pt idx="13785">
                  <c:v>237.32786666552227</c:v>
                </c:pt>
                <c:pt idx="13786">
                  <c:v>237.34473333358764</c:v>
                </c:pt>
                <c:pt idx="13787">
                  <c:v>237.36164999802907</c:v>
                </c:pt>
                <c:pt idx="13788">
                  <c:v>237.37854999701182</c:v>
                </c:pt>
                <c:pt idx="13789">
                  <c:v>237.39541666507722</c:v>
                </c:pt>
                <c:pt idx="13790">
                  <c:v>237.41231666405994</c:v>
                </c:pt>
                <c:pt idx="13791">
                  <c:v>237.42919999758402</c:v>
                </c:pt>
                <c:pt idx="13792">
                  <c:v>237.44609999656677</c:v>
                </c:pt>
                <c:pt idx="13793">
                  <c:v>237.4630166610082</c:v>
                </c:pt>
                <c:pt idx="13794">
                  <c:v>237.47989999453227</c:v>
                </c:pt>
                <c:pt idx="13795">
                  <c:v>237.49676666259765</c:v>
                </c:pt>
                <c:pt idx="13796">
                  <c:v>237.51368332703908</c:v>
                </c:pt>
                <c:pt idx="13797">
                  <c:v>237.53056666056315</c:v>
                </c:pt>
                <c:pt idx="13798">
                  <c:v>237.54748333295186</c:v>
                </c:pt>
                <c:pt idx="13799">
                  <c:v>237.56439999739328</c:v>
                </c:pt>
                <c:pt idx="13800">
                  <c:v>237.58126666545868</c:v>
                </c:pt>
                <c:pt idx="13801">
                  <c:v>237.59814999898273</c:v>
                </c:pt>
                <c:pt idx="13802">
                  <c:v>237.61506666342419</c:v>
                </c:pt>
                <c:pt idx="13803">
                  <c:v>237.63193333148956</c:v>
                </c:pt>
                <c:pt idx="13804">
                  <c:v>237.64883333047231</c:v>
                </c:pt>
                <c:pt idx="13805">
                  <c:v>237.66571666399639</c:v>
                </c:pt>
                <c:pt idx="13806">
                  <c:v>237.68263332843782</c:v>
                </c:pt>
                <c:pt idx="13807">
                  <c:v>237.69951666196187</c:v>
                </c:pt>
                <c:pt idx="13808">
                  <c:v>237.71641666094462</c:v>
                </c:pt>
                <c:pt idx="13809">
                  <c:v>237.73328332901002</c:v>
                </c:pt>
                <c:pt idx="13810">
                  <c:v>237.75016666253407</c:v>
                </c:pt>
                <c:pt idx="13811">
                  <c:v>237.76704999605815</c:v>
                </c:pt>
                <c:pt idx="13812">
                  <c:v>237.78391666412352</c:v>
                </c:pt>
                <c:pt idx="13813">
                  <c:v>237.8007999976476</c:v>
                </c:pt>
                <c:pt idx="13814">
                  <c:v>237.81769999663035</c:v>
                </c:pt>
                <c:pt idx="13815">
                  <c:v>237.83458333015443</c:v>
                </c:pt>
                <c:pt idx="13816">
                  <c:v>237.85149999459586</c:v>
                </c:pt>
                <c:pt idx="13817">
                  <c:v>237.86834999720256</c:v>
                </c:pt>
                <c:pt idx="13818">
                  <c:v>237.88569999535878</c:v>
                </c:pt>
                <c:pt idx="13819">
                  <c:v>237.90256666342418</c:v>
                </c:pt>
                <c:pt idx="13820">
                  <c:v>237.91944999694823</c:v>
                </c:pt>
                <c:pt idx="13821">
                  <c:v>237.93631666501363</c:v>
                </c:pt>
                <c:pt idx="13822">
                  <c:v>237.95319999853771</c:v>
                </c:pt>
                <c:pt idx="13823">
                  <c:v>237.97008333206176</c:v>
                </c:pt>
                <c:pt idx="13824">
                  <c:v>237.98696666558584</c:v>
                </c:pt>
                <c:pt idx="13825">
                  <c:v>238.00386666456859</c:v>
                </c:pt>
                <c:pt idx="13826">
                  <c:v>238.02074999809264</c:v>
                </c:pt>
                <c:pt idx="13827">
                  <c:v>238.03764999707539</c:v>
                </c:pt>
                <c:pt idx="13828">
                  <c:v>238.0545166651408</c:v>
                </c:pt>
                <c:pt idx="13829">
                  <c:v>238.07139999866484</c:v>
                </c:pt>
                <c:pt idx="13830">
                  <c:v>238.08828333218892</c:v>
                </c:pt>
                <c:pt idx="13831">
                  <c:v>238.10563333034514</c:v>
                </c:pt>
                <c:pt idx="13832">
                  <c:v>238.12249999841055</c:v>
                </c:pt>
                <c:pt idx="13833">
                  <c:v>238.13938333193462</c:v>
                </c:pt>
                <c:pt idx="13834">
                  <c:v>238.15629999637605</c:v>
                </c:pt>
                <c:pt idx="13835">
                  <c:v>238.17314999898275</c:v>
                </c:pt>
                <c:pt idx="13836">
                  <c:v>238.1900499979655</c:v>
                </c:pt>
                <c:pt idx="13837">
                  <c:v>238.20691666603088</c:v>
                </c:pt>
                <c:pt idx="13838">
                  <c:v>238.22379999955496</c:v>
                </c:pt>
                <c:pt idx="13839">
                  <c:v>238.24083333015443</c:v>
                </c:pt>
                <c:pt idx="13840">
                  <c:v>238.25774999459586</c:v>
                </c:pt>
                <c:pt idx="13841">
                  <c:v>238.2746333281199</c:v>
                </c:pt>
                <c:pt idx="13842">
                  <c:v>238.29149999618531</c:v>
                </c:pt>
                <c:pt idx="13843">
                  <c:v>238.30836666425068</c:v>
                </c:pt>
                <c:pt idx="13844">
                  <c:v>238.32528332869211</c:v>
                </c:pt>
                <c:pt idx="13845">
                  <c:v>238.34214999675751</c:v>
                </c:pt>
                <c:pt idx="13846">
                  <c:v>238.35903333028156</c:v>
                </c:pt>
                <c:pt idx="13847">
                  <c:v>238.37593332926431</c:v>
                </c:pt>
                <c:pt idx="13848">
                  <c:v>238.39281666278839</c:v>
                </c:pt>
                <c:pt idx="13849">
                  <c:v>238.40968333085377</c:v>
                </c:pt>
                <c:pt idx="13850">
                  <c:v>238.42658332983652</c:v>
                </c:pt>
                <c:pt idx="13851">
                  <c:v>238.4434666633606</c:v>
                </c:pt>
                <c:pt idx="13852">
                  <c:v>238.46034999688467</c:v>
                </c:pt>
                <c:pt idx="13853">
                  <c:v>238.47724999586742</c:v>
                </c:pt>
                <c:pt idx="13854">
                  <c:v>238.4941166639328</c:v>
                </c:pt>
                <c:pt idx="13855">
                  <c:v>238.51099999745688</c:v>
                </c:pt>
                <c:pt idx="13856">
                  <c:v>238.52788333098093</c:v>
                </c:pt>
                <c:pt idx="13857">
                  <c:v>238.54478332996368</c:v>
                </c:pt>
                <c:pt idx="13858">
                  <c:v>238.56168332894643</c:v>
                </c:pt>
                <c:pt idx="13859">
                  <c:v>238.57858332792918</c:v>
                </c:pt>
                <c:pt idx="13860">
                  <c:v>238.59546666145326</c:v>
                </c:pt>
                <c:pt idx="13861">
                  <c:v>238.61234999497731</c:v>
                </c:pt>
                <c:pt idx="13862">
                  <c:v>238.62923332850139</c:v>
                </c:pt>
                <c:pt idx="13863">
                  <c:v>238.64609999656676</c:v>
                </c:pt>
                <c:pt idx="13864">
                  <c:v>238.66298333009084</c:v>
                </c:pt>
                <c:pt idx="13865">
                  <c:v>238.67988332907359</c:v>
                </c:pt>
                <c:pt idx="13866">
                  <c:v>238.69676666259767</c:v>
                </c:pt>
                <c:pt idx="13867">
                  <c:v>238.71366666158039</c:v>
                </c:pt>
                <c:pt idx="13868">
                  <c:v>238.73053332964579</c:v>
                </c:pt>
                <c:pt idx="13869">
                  <c:v>238.74743332862855</c:v>
                </c:pt>
                <c:pt idx="13870">
                  <c:v>238.76431666215259</c:v>
                </c:pt>
                <c:pt idx="13871">
                  <c:v>238.78121666113535</c:v>
                </c:pt>
                <c:pt idx="13872">
                  <c:v>238.79808332920075</c:v>
                </c:pt>
                <c:pt idx="13873">
                  <c:v>238.81499999364218</c:v>
                </c:pt>
                <c:pt idx="13874">
                  <c:v>238.83188332716625</c:v>
                </c:pt>
                <c:pt idx="13875">
                  <c:v>238.84879999955496</c:v>
                </c:pt>
                <c:pt idx="13876">
                  <c:v>238.86569999853771</c:v>
                </c:pt>
                <c:pt idx="13877">
                  <c:v>238.88259999752046</c:v>
                </c:pt>
                <c:pt idx="13878">
                  <c:v>238.89946666558583</c:v>
                </c:pt>
                <c:pt idx="13879">
                  <c:v>238.91638333002726</c:v>
                </c:pt>
                <c:pt idx="13880">
                  <c:v>238.93323333263396</c:v>
                </c:pt>
                <c:pt idx="13881">
                  <c:v>238.95011666615804</c:v>
                </c:pt>
                <c:pt idx="13882">
                  <c:v>238.96699999968212</c:v>
                </c:pt>
                <c:pt idx="13883">
                  <c:v>238.98391666412354</c:v>
                </c:pt>
                <c:pt idx="13884">
                  <c:v>239.00079999764759</c:v>
                </c:pt>
                <c:pt idx="13885">
                  <c:v>239.01768333117167</c:v>
                </c:pt>
                <c:pt idx="13886">
                  <c:v>239.03456666469575</c:v>
                </c:pt>
                <c:pt idx="13887">
                  <c:v>239.05141666730245</c:v>
                </c:pt>
                <c:pt idx="13888">
                  <c:v>239.0683166662852</c:v>
                </c:pt>
                <c:pt idx="13889">
                  <c:v>239.08519999980928</c:v>
                </c:pt>
                <c:pt idx="13890">
                  <c:v>239.10206666787465</c:v>
                </c:pt>
                <c:pt idx="13891">
                  <c:v>239.1189666668574</c:v>
                </c:pt>
                <c:pt idx="13892">
                  <c:v>239.13586666584015</c:v>
                </c:pt>
                <c:pt idx="13893">
                  <c:v>239.15271666049958</c:v>
                </c:pt>
                <c:pt idx="13894">
                  <c:v>239.16961666742961</c:v>
                </c:pt>
                <c:pt idx="13895">
                  <c:v>239.18650000095369</c:v>
                </c:pt>
                <c:pt idx="13896">
                  <c:v>239.20338333447773</c:v>
                </c:pt>
                <c:pt idx="13897">
                  <c:v>239.22026666800181</c:v>
                </c:pt>
                <c:pt idx="13898">
                  <c:v>239.23714999357858</c:v>
                </c:pt>
                <c:pt idx="13899">
                  <c:v>239.25403332710266</c:v>
                </c:pt>
                <c:pt idx="13900">
                  <c:v>239.27093333403269</c:v>
                </c:pt>
                <c:pt idx="13901">
                  <c:v>239.28783333301544</c:v>
                </c:pt>
                <c:pt idx="13902">
                  <c:v>239.30471666653952</c:v>
                </c:pt>
                <c:pt idx="13903">
                  <c:v>239.3215833346049</c:v>
                </c:pt>
                <c:pt idx="13904">
                  <c:v>239.33846666018169</c:v>
                </c:pt>
                <c:pt idx="13905">
                  <c:v>239.35536666711172</c:v>
                </c:pt>
                <c:pt idx="13906">
                  <c:v>239.37223332722982</c:v>
                </c:pt>
                <c:pt idx="13907">
                  <c:v>239.38914999961852</c:v>
                </c:pt>
                <c:pt idx="13908">
                  <c:v>239.40601666768393</c:v>
                </c:pt>
                <c:pt idx="13909">
                  <c:v>239.42293333212535</c:v>
                </c:pt>
                <c:pt idx="13910">
                  <c:v>239.43984999656678</c:v>
                </c:pt>
                <c:pt idx="13911">
                  <c:v>239.45674999554953</c:v>
                </c:pt>
                <c:pt idx="13912">
                  <c:v>239.47364999453228</c:v>
                </c:pt>
                <c:pt idx="13913">
                  <c:v>239.49056666692098</c:v>
                </c:pt>
                <c:pt idx="13914">
                  <c:v>239.50743332703908</c:v>
                </c:pt>
                <c:pt idx="13915">
                  <c:v>239.52433333396911</c:v>
                </c:pt>
                <c:pt idx="13916">
                  <c:v>239.54123333295186</c:v>
                </c:pt>
                <c:pt idx="13917">
                  <c:v>239.55813333193461</c:v>
                </c:pt>
                <c:pt idx="13918">
                  <c:v>239.57501666545869</c:v>
                </c:pt>
                <c:pt idx="13919">
                  <c:v>239.59193332990012</c:v>
                </c:pt>
                <c:pt idx="13920">
                  <c:v>239.60881666342416</c:v>
                </c:pt>
                <c:pt idx="13921">
                  <c:v>239.62575000127157</c:v>
                </c:pt>
                <c:pt idx="13922">
                  <c:v>239.64263332684834</c:v>
                </c:pt>
                <c:pt idx="13923">
                  <c:v>239.65949999491374</c:v>
                </c:pt>
                <c:pt idx="13924">
                  <c:v>239.67641666730245</c:v>
                </c:pt>
                <c:pt idx="13925">
                  <c:v>239.69330000082653</c:v>
                </c:pt>
                <c:pt idx="13926">
                  <c:v>239.71018333435057</c:v>
                </c:pt>
                <c:pt idx="13927">
                  <c:v>239.72708333333333</c:v>
                </c:pt>
                <c:pt idx="13928">
                  <c:v>239.7439666668574</c:v>
                </c:pt>
                <c:pt idx="13929">
                  <c:v>239.76085000038148</c:v>
                </c:pt>
                <c:pt idx="13930">
                  <c:v>239.7777499993642</c:v>
                </c:pt>
                <c:pt idx="13931">
                  <c:v>239.79461666742961</c:v>
                </c:pt>
                <c:pt idx="13932">
                  <c:v>239.81148332754771</c:v>
                </c:pt>
                <c:pt idx="13933">
                  <c:v>239.82838333447773</c:v>
                </c:pt>
                <c:pt idx="13934">
                  <c:v>239.84526666800181</c:v>
                </c:pt>
                <c:pt idx="13935">
                  <c:v>239.86214999357858</c:v>
                </c:pt>
                <c:pt idx="13936">
                  <c:v>239.87903332710266</c:v>
                </c:pt>
                <c:pt idx="13937">
                  <c:v>239.89591666062674</c:v>
                </c:pt>
                <c:pt idx="13938">
                  <c:v>239.91281666755677</c:v>
                </c:pt>
                <c:pt idx="13939">
                  <c:v>239.92973333199819</c:v>
                </c:pt>
                <c:pt idx="13940">
                  <c:v>239.94660000006357</c:v>
                </c:pt>
                <c:pt idx="13941">
                  <c:v>239.96346666018169</c:v>
                </c:pt>
                <c:pt idx="13942">
                  <c:v>239.98036666711172</c:v>
                </c:pt>
                <c:pt idx="13943">
                  <c:v>239.99726666609448</c:v>
                </c:pt>
                <c:pt idx="13944">
                  <c:v>240.0141666650772</c:v>
                </c:pt>
                <c:pt idx="13945">
                  <c:v>240.03106666405995</c:v>
                </c:pt>
                <c:pt idx="13946">
                  <c:v>240.0479666630427</c:v>
                </c:pt>
                <c:pt idx="13947">
                  <c:v>240.06484999656678</c:v>
                </c:pt>
                <c:pt idx="13948">
                  <c:v>240.0817666610082</c:v>
                </c:pt>
                <c:pt idx="13949">
                  <c:v>240.09863332907358</c:v>
                </c:pt>
                <c:pt idx="13950">
                  <c:v>240.11551666259766</c:v>
                </c:pt>
                <c:pt idx="13951">
                  <c:v>240.13243332703908</c:v>
                </c:pt>
                <c:pt idx="13952">
                  <c:v>240.14929999510449</c:v>
                </c:pt>
                <c:pt idx="13953">
                  <c:v>240.16619999408721</c:v>
                </c:pt>
                <c:pt idx="13954">
                  <c:v>240.18358333110808</c:v>
                </c:pt>
                <c:pt idx="13955">
                  <c:v>240.20044999917349</c:v>
                </c:pt>
                <c:pt idx="13956">
                  <c:v>240.21733333269756</c:v>
                </c:pt>
                <c:pt idx="13957">
                  <c:v>240.23418332735699</c:v>
                </c:pt>
                <c:pt idx="13958">
                  <c:v>240.25104999542236</c:v>
                </c:pt>
                <c:pt idx="13959">
                  <c:v>240.2695499976476</c:v>
                </c:pt>
                <c:pt idx="13960">
                  <c:v>240.28644999663035</c:v>
                </c:pt>
                <c:pt idx="13961">
                  <c:v>240.30336666107178</c:v>
                </c:pt>
                <c:pt idx="13962">
                  <c:v>240.32024999459586</c:v>
                </c:pt>
                <c:pt idx="13963">
                  <c:v>240.3371333281199</c:v>
                </c:pt>
                <c:pt idx="13964">
                  <c:v>240.35401666164398</c:v>
                </c:pt>
                <c:pt idx="13965">
                  <c:v>240.37116666634878</c:v>
                </c:pt>
                <c:pt idx="13966">
                  <c:v>240.38804999987283</c:v>
                </c:pt>
                <c:pt idx="13967">
                  <c:v>240.40494999885559</c:v>
                </c:pt>
                <c:pt idx="13968">
                  <c:v>240.42183333237966</c:v>
                </c:pt>
                <c:pt idx="13969">
                  <c:v>240.43871666590374</c:v>
                </c:pt>
                <c:pt idx="13970">
                  <c:v>240.45559999942779</c:v>
                </c:pt>
                <c:pt idx="13971">
                  <c:v>240.47246666749319</c:v>
                </c:pt>
                <c:pt idx="13972">
                  <c:v>240.48935000101724</c:v>
                </c:pt>
                <c:pt idx="13973">
                  <c:v>240.50626666545867</c:v>
                </c:pt>
                <c:pt idx="13974">
                  <c:v>240.52313333352407</c:v>
                </c:pt>
                <c:pt idx="13975">
                  <c:v>240.53999999364217</c:v>
                </c:pt>
                <c:pt idx="13976">
                  <c:v>240.5569000005722</c:v>
                </c:pt>
                <c:pt idx="13977">
                  <c:v>240.5737666606903</c:v>
                </c:pt>
                <c:pt idx="13978">
                  <c:v>240.59064999421437</c:v>
                </c:pt>
                <c:pt idx="13979">
                  <c:v>240.6075500011444</c:v>
                </c:pt>
                <c:pt idx="13980">
                  <c:v>240.62451666196188</c:v>
                </c:pt>
                <c:pt idx="13981">
                  <c:v>240.64139999548595</c:v>
                </c:pt>
                <c:pt idx="13982">
                  <c:v>240.65826666355133</c:v>
                </c:pt>
                <c:pt idx="13983">
                  <c:v>240.67510000069936</c:v>
                </c:pt>
                <c:pt idx="13984">
                  <c:v>240.69198333422344</c:v>
                </c:pt>
                <c:pt idx="13985">
                  <c:v>240.70888333320619</c:v>
                </c:pt>
                <c:pt idx="13986">
                  <c:v>240.72576666673024</c:v>
                </c:pt>
                <c:pt idx="13987">
                  <c:v>240.74263332684833</c:v>
                </c:pt>
                <c:pt idx="13988">
                  <c:v>240.75954999923707</c:v>
                </c:pt>
                <c:pt idx="13989">
                  <c:v>240.77643333276112</c:v>
                </c:pt>
                <c:pt idx="13990">
                  <c:v>240.79331666628519</c:v>
                </c:pt>
                <c:pt idx="13991">
                  <c:v>240.81024999618529</c:v>
                </c:pt>
                <c:pt idx="13992">
                  <c:v>240.82713332970937</c:v>
                </c:pt>
                <c:pt idx="13993">
                  <c:v>240.84403332869212</c:v>
                </c:pt>
                <c:pt idx="13994">
                  <c:v>240.86171666781107</c:v>
                </c:pt>
                <c:pt idx="13995">
                  <c:v>240.87861666679382</c:v>
                </c:pt>
                <c:pt idx="13996">
                  <c:v>240.89551666577657</c:v>
                </c:pt>
                <c:pt idx="13997">
                  <c:v>240.91238333384197</c:v>
                </c:pt>
                <c:pt idx="13998">
                  <c:v>240.92926666736602</c:v>
                </c:pt>
                <c:pt idx="13999">
                  <c:v>240.94613332748412</c:v>
                </c:pt>
                <c:pt idx="14000">
                  <c:v>240.96299999554952</c:v>
                </c:pt>
                <c:pt idx="14001">
                  <c:v>240.9798833290736</c:v>
                </c:pt>
                <c:pt idx="14002">
                  <c:v>240.99678332805632</c:v>
                </c:pt>
                <c:pt idx="14003">
                  <c:v>241.01368332703908</c:v>
                </c:pt>
                <c:pt idx="14004">
                  <c:v>241.03054999510448</c:v>
                </c:pt>
                <c:pt idx="14005">
                  <c:v>241.04741666316986</c:v>
                </c:pt>
                <c:pt idx="14006">
                  <c:v>241.06431666215261</c:v>
                </c:pt>
                <c:pt idx="14007">
                  <c:v>241.08119999567668</c:v>
                </c:pt>
                <c:pt idx="14008">
                  <c:v>241.09806666374206</c:v>
                </c:pt>
                <c:pt idx="14009">
                  <c:v>241.11571666399638</c:v>
                </c:pt>
                <c:pt idx="14010">
                  <c:v>241.13258333206176</c:v>
                </c:pt>
                <c:pt idx="14011">
                  <c:v>241.15001666545868</c:v>
                </c:pt>
                <c:pt idx="14012">
                  <c:v>241.16689999898276</c:v>
                </c:pt>
                <c:pt idx="14013">
                  <c:v>241.18378333250681</c:v>
                </c:pt>
                <c:pt idx="14014">
                  <c:v>241.20066666603088</c:v>
                </c:pt>
                <c:pt idx="14015">
                  <c:v>241.21754999955496</c:v>
                </c:pt>
                <c:pt idx="14016">
                  <c:v>241.23439999421439</c:v>
                </c:pt>
                <c:pt idx="14017">
                  <c:v>241.25126666227976</c:v>
                </c:pt>
                <c:pt idx="14018">
                  <c:v>241.26814999580384</c:v>
                </c:pt>
                <c:pt idx="14019">
                  <c:v>241.28503332932789</c:v>
                </c:pt>
                <c:pt idx="14020">
                  <c:v>241.30213332970936</c:v>
                </c:pt>
                <c:pt idx="14021">
                  <c:v>241.31901666323344</c:v>
                </c:pt>
                <c:pt idx="14022">
                  <c:v>241.33598333199819</c:v>
                </c:pt>
                <c:pt idx="14023">
                  <c:v>241.35288333098094</c:v>
                </c:pt>
                <c:pt idx="14024">
                  <c:v>241.36976666450499</c:v>
                </c:pt>
                <c:pt idx="14025">
                  <c:v>241.38711666266124</c:v>
                </c:pt>
                <c:pt idx="14026">
                  <c:v>241.40401666164399</c:v>
                </c:pt>
                <c:pt idx="14027">
                  <c:v>241.42089999516804</c:v>
                </c:pt>
                <c:pt idx="14028">
                  <c:v>241.43776666323345</c:v>
                </c:pt>
                <c:pt idx="14029">
                  <c:v>241.45463333129882</c:v>
                </c:pt>
                <c:pt idx="14030">
                  <c:v>241.4715166648229</c:v>
                </c:pt>
                <c:pt idx="14031">
                  <c:v>241.48841666380565</c:v>
                </c:pt>
                <c:pt idx="14032">
                  <c:v>241.5052999973297</c:v>
                </c:pt>
                <c:pt idx="14033">
                  <c:v>241.5221666653951</c:v>
                </c:pt>
                <c:pt idx="14034">
                  <c:v>241.53906666437786</c:v>
                </c:pt>
                <c:pt idx="14035">
                  <c:v>241.55593333244323</c:v>
                </c:pt>
                <c:pt idx="14036">
                  <c:v>241.57281666596731</c:v>
                </c:pt>
                <c:pt idx="14037">
                  <c:v>241.5901999950409</c:v>
                </c:pt>
                <c:pt idx="14038">
                  <c:v>241.60706666310628</c:v>
                </c:pt>
                <c:pt idx="14039">
                  <c:v>241.62394999663036</c:v>
                </c:pt>
                <c:pt idx="14040">
                  <c:v>241.64081666469573</c:v>
                </c:pt>
                <c:pt idx="14041">
                  <c:v>241.65769999821981</c:v>
                </c:pt>
                <c:pt idx="14042">
                  <c:v>241.67461666266124</c:v>
                </c:pt>
                <c:pt idx="14043">
                  <c:v>241.69151666164399</c:v>
                </c:pt>
                <c:pt idx="14044">
                  <c:v>241.70841666062674</c:v>
                </c:pt>
                <c:pt idx="14045">
                  <c:v>241.72528332869211</c:v>
                </c:pt>
                <c:pt idx="14046">
                  <c:v>241.74218332767487</c:v>
                </c:pt>
                <c:pt idx="14047">
                  <c:v>241.75910000006357</c:v>
                </c:pt>
                <c:pt idx="14048">
                  <c:v>241.77601666450499</c:v>
                </c:pt>
                <c:pt idx="14049">
                  <c:v>241.7928833325704</c:v>
                </c:pt>
                <c:pt idx="14050">
                  <c:v>241.80979999701182</c:v>
                </c:pt>
                <c:pt idx="14051">
                  <c:v>241.8266666650772</c:v>
                </c:pt>
                <c:pt idx="14052">
                  <c:v>241.8435333331426</c:v>
                </c:pt>
                <c:pt idx="14053">
                  <c:v>241.86043333212535</c:v>
                </c:pt>
                <c:pt idx="14054">
                  <c:v>241.87734999656678</c:v>
                </c:pt>
                <c:pt idx="14055">
                  <c:v>241.89421666463215</c:v>
                </c:pt>
                <c:pt idx="14056">
                  <c:v>241.91113332907358</c:v>
                </c:pt>
                <c:pt idx="14057">
                  <c:v>241.92801666259766</c:v>
                </c:pt>
                <c:pt idx="14058">
                  <c:v>241.94491666158041</c:v>
                </c:pt>
                <c:pt idx="14059">
                  <c:v>241.96179999510449</c:v>
                </c:pt>
                <c:pt idx="14060">
                  <c:v>241.97869999408721</c:v>
                </c:pt>
                <c:pt idx="14061">
                  <c:v>241.99558332761129</c:v>
                </c:pt>
                <c:pt idx="14062">
                  <c:v>242.01249999999999</c:v>
                </c:pt>
                <c:pt idx="14063">
                  <c:v>242.02936666806539</c:v>
                </c:pt>
                <c:pt idx="14064">
                  <c:v>242.04638333320617</c:v>
                </c:pt>
                <c:pt idx="14065">
                  <c:v>242.06325000127157</c:v>
                </c:pt>
                <c:pt idx="14066">
                  <c:v>242.08016666571299</c:v>
                </c:pt>
                <c:pt idx="14067">
                  <c:v>242.09701666037242</c:v>
                </c:pt>
                <c:pt idx="14068">
                  <c:v>242.11391666730245</c:v>
                </c:pt>
                <c:pt idx="14069">
                  <c:v>242.13080000082653</c:v>
                </c:pt>
                <c:pt idx="14070">
                  <c:v>242.14769999980928</c:v>
                </c:pt>
                <c:pt idx="14071">
                  <c:v>242.16456666787465</c:v>
                </c:pt>
                <c:pt idx="14072">
                  <c:v>242.18196666240692</c:v>
                </c:pt>
                <c:pt idx="14073">
                  <c:v>242.1988333304723</c:v>
                </c:pt>
                <c:pt idx="14074">
                  <c:v>242.21571666399637</c:v>
                </c:pt>
                <c:pt idx="14075">
                  <c:v>242.23258333206178</c:v>
                </c:pt>
                <c:pt idx="14076">
                  <c:v>242.24946666558583</c:v>
                </c:pt>
                <c:pt idx="14077">
                  <c:v>242.26636666456858</c:v>
                </c:pt>
                <c:pt idx="14078">
                  <c:v>242.28321666717528</c:v>
                </c:pt>
                <c:pt idx="14079">
                  <c:v>242.30010000069936</c:v>
                </c:pt>
                <c:pt idx="14080">
                  <c:v>242.31698333422344</c:v>
                </c:pt>
                <c:pt idx="14081">
                  <c:v>242.33389999866486</c:v>
                </c:pt>
                <c:pt idx="14082">
                  <c:v>242.35078333218891</c:v>
                </c:pt>
                <c:pt idx="14083">
                  <c:v>242.36768333117166</c:v>
                </c:pt>
                <c:pt idx="14084">
                  <c:v>242.38456666469574</c:v>
                </c:pt>
                <c:pt idx="14085">
                  <c:v>242.40168333053589</c:v>
                </c:pt>
                <c:pt idx="14086">
                  <c:v>242.41853333314259</c:v>
                </c:pt>
                <c:pt idx="14087">
                  <c:v>242.43616666793824</c:v>
                </c:pt>
                <c:pt idx="14088">
                  <c:v>242.45304999351501</c:v>
                </c:pt>
                <c:pt idx="14089">
                  <c:v>242.46998333136241</c:v>
                </c:pt>
                <c:pt idx="14090">
                  <c:v>242.48684999942779</c:v>
                </c:pt>
                <c:pt idx="14091">
                  <c:v>242.50373333295187</c:v>
                </c:pt>
                <c:pt idx="14092">
                  <c:v>242.52063333193462</c:v>
                </c:pt>
                <c:pt idx="14093">
                  <c:v>242.53749999999999</c:v>
                </c:pt>
                <c:pt idx="14094">
                  <c:v>242.55438333352407</c:v>
                </c:pt>
                <c:pt idx="14095">
                  <c:v>242.57128333250682</c:v>
                </c:pt>
                <c:pt idx="14096">
                  <c:v>242.5881500005722</c:v>
                </c:pt>
                <c:pt idx="14097">
                  <c:v>242.6050166606903</c:v>
                </c:pt>
                <c:pt idx="14098">
                  <c:v>242.62193333307903</c:v>
                </c:pt>
                <c:pt idx="14099">
                  <c:v>242.63883333206178</c:v>
                </c:pt>
                <c:pt idx="14100">
                  <c:v>242.65571666558583</c:v>
                </c:pt>
                <c:pt idx="14101">
                  <c:v>242.67259999910991</c:v>
                </c:pt>
                <c:pt idx="14102">
                  <c:v>242.68948333263398</c:v>
                </c:pt>
                <c:pt idx="14103">
                  <c:v>242.70635000069936</c:v>
                </c:pt>
                <c:pt idx="14104">
                  <c:v>242.72321666081746</c:v>
                </c:pt>
                <c:pt idx="14105">
                  <c:v>242.74009999434153</c:v>
                </c:pt>
                <c:pt idx="14106">
                  <c:v>242.75698332786561</c:v>
                </c:pt>
                <c:pt idx="14107">
                  <c:v>242.77386666138966</c:v>
                </c:pt>
                <c:pt idx="14108">
                  <c:v>242.79074999491374</c:v>
                </c:pt>
                <c:pt idx="14109">
                  <c:v>242.80761666297911</c:v>
                </c:pt>
                <c:pt idx="14110">
                  <c:v>242.82453332742054</c:v>
                </c:pt>
                <c:pt idx="14111">
                  <c:v>242.84139999548594</c:v>
                </c:pt>
                <c:pt idx="14112">
                  <c:v>242.85826666355132</c:v>
                </c:pt>
                <c:pt idx="14113">
                  <c:v>242.87516666253407</c:v>
                </c:pt>
                <c:pt idx="14114">
                  <c:v>242.89203333059947</c:v>
                </c:pt>
                <c:pt idx="14115">
                  <c:v>242.90891666412352</c:v>
                </c:pt>
                <c:pt idx="14116">
                  <c:v>242.92584999402365</c:v>
                </c:pt>
                <c:pt idx="14117">
                  <c:v>242.94271666208903</c:v>
                </c:pt>
                <c:pt idx="14118">
                  <c:v>242.95958333015443</c:v>
                </c:pt>
                <c:pt idx="14119">
                  <c:v>242.97649999459586</c:v>
                </c:pt>
                <c:pt idx="14120">
                  <c:v>242.99336666266123</c:v>
                </c:pt>
                <c:pt idx="14121">
                  <c:v>243.01021666526793</c:v>
                </c:pt>
                <c:pt idx="14122">
                  <c:v>243.02713332970936</c:v>
                </c:pt>
                <c:pt idx="14123">
                  <c:v>243.04401666323344</c:v>
                </c:pt>
                <c:pt idx="14124">
                  <c:v>243.06088333129884</c:v>
                </c:pt>
                <c:pt idx="14125">
                  <c:v>243.07778333028156</c:v>
                </c:pt>
                <c:pt idx="14126">
                  <c:v>243.09464999834697</c:v>
                </c:pt>
                <c:pt idx="14127">
                  <c:v>243.11153333187104</c:v>
                </c:pt>
                <c:pt idx="14128">
                  <c:v>243.12844999631247</c:v>
                </c:pt>
                <c:pt idx="14129">
                  <c:v>243.14531666437784</c:v>
                </c:pt>
                <c:pt idx="14130">
                  <c:v>243.16219999790192</c:v>
                </c:pt>
                <c:pt idx="14131">
                  <c:v>243.17909999688467</c:v>
                </c:pt>
                <c:pt idx="14132">
                  <c:v>243.19598333040872</c:v>
                </c:pt>
                <c:pt idx="14133">
                  <c:v>243.21289999485015</c:v>
                </c:pt>
                <c:pt idx="14134">
                  <c:v>243.22978332837422</c:v>
                </c:pt>
                <c:pt idx="14135">
                  <c:v>243.24664999643963</c:v>
                </c:pt>
                <c:pt idx="14136">
                  <c:v>243.263516664505</c:v>
                </c:pt>
                <c:pt idx="14137">
                  <c:v>243.28038333257038</c:v>
                </c:pt>
                <c:pt idx="14138">
                  <c:v>243.29725000063578</c:v>
                </c:pt>
                <c:pt idx="14139">
                  <c:v>243.31411666075388</c:v>
                </c:pt>
                <c:pt idx="14140">
                  <c:v>243.33103333314259</c:v>
                </c:pt>
                <c:pt idx="14141">
                  <c:v>243.34790000120799</c:v>
                </c:pt>
                <c:pt idx="14142">
                  <c:v>243.36476666132609</c:v>
                </c:pt>
                <c:pt idx="14143">
                  <c:v>243.38168333371479</c:v>
                </c:pt>
                <c:pt idx="14144">
                  <c:v>243.39856666723887</c:v>
                </c:pt>
                <c:pt idx="14145">
                  <c:v>243.41545000076295</c:v>
                </c:pt>
                <c:pt idx="14146">
                  <c:v>243.43233333428699</c:v>
                </c:pt>
                <c:pt idx="14147">
                  <c:v>243.44921666781107</c:v>
                </c:pt>
                <c:pt idx="14148">
                  <c:v>243.46610000133515</c:v>
                </c:pt>
                <c:pt idx="14149">
                  <c:v>243.4830000003179</c:v>
                </c:pt>
                <c:pt idx="14150">
                  <c:v>243.499866660436</c:v>
                </c:pt>
                <c:pt idx="14151">
                  <c:v>243.51674999396008</c:v>
                </c:pt>
                <c:pt idx="14152">
                  <c:v>243.53365000089011</c:v>
                </c:pt>
                <c:pt idx="14153">
                  <c:v>243.55053333441415</c:v>
                </c:pt>
                <c:pt idx="14154">
                  <c:v>243.56741666793823</c:v>
                </c:pt>
                <c:pt idx="14155">
                  <c:v>243.58426666259766</c:v>
                </c:pt>
                <c:pt idx="14156">
                  <c:v>243.60116666158041</c:v>
                </c:pt>
                <c:pt idx="14157">
                  <c:v>243.61808333396911</c:v>
                </c:pt>
                <c:pt idx="14158">
                  <c:v>243.63496666749319</c:v>
                </c:pt>
                <c:pt idx="14159">
                  <c:v>243.65185000101727</c:v>
                </c:pt>
                <c:pt idx="14160">
                  <c:v>243.66874999999999</c:v>
                </c:pt>
                <c:pt idx="14161">
                  <c:v>243.68561666806539</c:v>
                </c:pt>
                <c:pt idx="14162">
                  <c:v>243.70249999364216</c:v>
                </c:pt>
                <c:pt idx="14163">
                  <c:v>243.71940000057219</c:v>
                </c:pt>
                <c:pt idx="14164">
                  <c:v>243.73624999523162</c:v>
                </c:pt>
                <c:pt idx="14165">
                  <c:v>243.75313332875569</c:v>
                </c:pt>
                <c:pt idx="14166">
                  <c:v>243.77029999891917</c:v>
                </c:pt>
                <c:pt idx="14167">
                  <c:v>243.78718333244325</c:v>
                </c:pt>
                <c:pt idx="14168">
                  <c:v>243.80408333142597</c:v>
                </c:pt>
                <c:pt idx="14169">
                  <c:v>243.82094999949138</c:v>
                </c:pt>
                <c:pt idx="14170">
                  <c:v>243.83783333301545</c:v>
                </c:pt>
                <c:pt idx="14171">
                  <c:v>243.8547166665395</c:v>
                </c:pt>
                <c:pt idx="14172">
                  <c:v>243.87161666552225</c:v>
                </c:pt>
                <c:pt idx="14173">
                  <c:v>243.88848333358766</c:v>
                </c:pt>
                <c:pt idx="14174">
                  <c:v>243.90536666711171</c:v>
                </c:pt>
                <c:pt idx="14175">
                  <c:v>243.92228333155313</c:v>
                </c:pt>
                <c:pt idx="14176">
                  <c:v>243.93916666507721</c:v>
                </c:pt>
                <c:pt idx="14177">
                  <c:v>243.95606666405996</c:v>
                </c:pt>
                <c:pt idx="14178">
                  <c:v>243.97294999758404</c:v>
                </c:pt>
                <c:pt idx="14179">
                  <c:v>243.98983333110809</c:v>
                </c:pt>
                <c:pt idx="14180">
                  <c:v>244.00669999917349</c:v>
                </c:pt>
                <c:pt idx="14181">
                  <c:v>244.02408332824706</c:v>
                </c:pt>
                <c:pt idx="14182">
                  <c:v>244.04093333085379</c:v>
                </c:pt>
                <c:pt idx="14183">
                  <c:v>244.05779999891917</c:v>
                </c:pt>
                <c:pt idx="14184">
                  <c:v>244.07468333244324</c:v>
                </c:pt>
                <c:pt idx="14185">
                  <c:v>244.09156666596729</c:v>
                </c:pt>
                <c:pt idx="14186">
                  <c:v>244.10941666762034</c:v>
                </c:pt>
                <c:pt idx="14187">
                  <c:v>244.12630000114441</c:v>
                </c:pt>
                <c:pt idx="14188">
                  <c:v>244.14320000012717</c:v>
                </c:pt>
                <c:pt idx="14189">
                  <c:v>244.16006666024526</c:v>
                </c:pt>
                <c:pt idx="14190">
                  <c:v>244.17689999739329</c:v>
                </c:pt>
                <c:pt idx="14191">
                  <c:v>244.19374999999999</c:v>
                </c:pt>
                <c:pt idx="14192">
                  <c:v>244.21059999465942</c:v>
                </c:pt>
                <c:pt idx="14193">
                  <c:v>244.22758332888284</c:v>
                </c:pt>
                <c:pt idx="14194">
                  <c:v>244.24443333148957</c:v>
                </c:pt>
                <c:pt idx="14195">
                  <c:v>244.26146666208902</c:v>
                </c:pt>
                <c:pt idx="14196">
                  <c:v>244.2783499956131</c:v>
                </c:pt>
                <c:pt idx="14197">
                  <c:v>244.2951999982198</c:v>
                </c:pt>
                <c:pt idx="14198">
                  <c:v>244.3120666662852</c:v>
                </c:pt>
                <c:pt idx="14199">
                  <c:v>244.32891666094463</c:v>
                </c:pt>
                <c:pt idx="14200">
                  <c:v>244.34579999446868</c:v>
                </c:pt>
                <c:pt idx="14201">
                  <c:v>244.36264999707541</c:v>
                </c:pt>
                <c:pt idx="14202">
                  <c:v>244.37951666514078</c:v>
                </c:pt>
                <c:pt idx="14203">
                  <c:v>244.39653333028158</c:v>
                </c:pt>
                <c:pt idx="14204">
                  <c:v>244.41339999834696</c:v>
                </c:pt>
                <c:pt idx="14205">
                  <c:v>244.43025000095366</c:v>
                </c:pt>
                <c:pt idx="14206">
                  <c:v>244.44843332767488</c:v>
                </c:pt>
                <c:pt idx="14207">
                  <c:v>244.46526666482291</c:v>
                </c:pt>
                <c:pt idx="14208">
                  <c:v>244.48211666742961</c:v>
                </c:pt>
                <c:pt idx="14209">
                  <c:v>244.49896666208903</c:v>
                </c:pt>
                <c:pt idx="14210">
                  <c:v>244.51583333015441</c:v>
                </c:pt>
                <c:pt idx="14211">
                  <c:v>244.53279999891916</c:v>
                </c:pt>
                <c:pt idx="14212">
                  <c:v>244.54964999357858</c:v>
                </c:pt>
                <c:pt idx="14213">
                  <c:v>244.56649999618531</c:v>
                </c:pt>
                <c:pt idx="14214">
                  <c:v>244.58334999879202</c:v>
                </c:pt>
                <c:pt idx="14215">
                  <c:v>244.60051666100819</c:v>
                </c:pt>
                <c:pt idx="14216">
                  <c:v>244.61738332907359</c:v>
                </c:pt>
                <c:pt idx="14217">
                  <c:v>244.63423333168029</c:v>
                </c:pt>
                <c:pt idx="14218">
                  <c:v>244.65108333428699</c:v>
                </c:pt>
                <c:pt idx="14219">
                  <c:v>244.66794999440512</c:v>
                </c:pt>
                <c:pt idx="14220">
                  <c:v>244.68589999675751</c:v>
                </c:pt>
                <c:pt idx="14221">
                  <c:v>244.70274999936422</c:v>
                </c:pt>
                <c:pt idx="14222">
                  <c:v>244.72079999446868</c:v>
                </c:pt>
                <c:pt idx="14223">
                  <c:v>244.73768332799276</c:v>
                </c:pt>
                <c:pt idx="14224">
                  <c:v>244.75454999605816</c:v>
                </c:pt>
                <c:pt idx="14225">
                  <c:v>244.77139999866486</c:v>
                </c:pt>
                <c:pt idx="14226">
                  <c:v>244.78825000127156</c:v>
                </c:pt>
                <c:pt idx="14227">
                  <c:v>244.80626666545868</c:v>
                </c:pt>
                <c:pt idx="14228">
                  <c:v>244.82311666806538</c:v>
                </c:pt>
                <c:pt idx="14229">
                  <c:v>244.84006666342418</c:v>
                </c:pt>
                <c:pt idx="14230">
                  <c:v>244.85691666603088</c:v>
                </c:pt>
                <c:pt idx="14231">
                  <c:v>244.87376666069031</c:v>
                </c:pt>
                <c:pt idx="14232">
                  <c:v>244.89076666037241</c:v>
                </c:pt>
                <c:pt idx="14233">
                  <c:v>244.90763332843781</c:v>
                </c:pt>
                <c:pt idx="14234">
                  <c:v>244.92448333104451</c:v>
                </c:pt>
                <c:pt idx="14235">
                  <c:v>244.94149999618531</c:v>
                </c:pt>
                <c:pt idx="14236">
                  <c:v>244.95836666425069</c:v>
                </c:pt>
                <c:pt idx="14237">
                  <c:v>244.97523333231609</c:v>
                </c:pt>
                <c:pt idx="14238">
                  <c:v>244.99309999942778</c:v>
                </c:pt>
                <c:pt idx="14239">
                  <c:v>245.00996666749319</c:v>
                </c:pt>
                <c:pt idx="14240">
                  <c:v>245.02681666215261</c:v>
                </c:pt>
                <c:pt idx="14241">
                  <c:v>245.04443333148956</c:v>
                </c:pt>
                <c:pt idx="14242">
                  <c:v>245.06134999593098</c:v>
                </c:pt>
                <c:pt idx="14243">
                  <c:v>245.07819999853771</c:v>
                </c:pt>
                <c:pt idx="14244">
                  <c:v>245.09511666297914</c:v>
                </c:pt>
                <c:pt idx="14245">
                  <c:v>245.11199999650319</c:v>
                </c:pt>
                <c:pt idx="14246">
                  <c:v>245.12908333142599</c:v>
                </c:pt>
                <c:pt idx="14247">
                  <c:v>245.14593333403269</c:v>
                </c:pt>
                <c:pt idx="14248">
                  <c:v>245.16356666088103</c:v>
                </c:pt>
                <c:pt idx="14249">
                  <c:v>245.18044999440511</c:v>
                </c:pt>
                <c:pt idx="14250">
                  <c:v>245.19733332792919</c:v>
                </c:pt>
                <c:pt idx="14251">
                  <c:v>245.21421666145324</c:v>
                </c:pt>
                <c:pt idx="14252">
                  <c:v>245.23111666043599</c:v>
                </c:pt>
                <c:pt idx="14253">
                  <c:v>245.24845000108084</c:v>
                </c:pt>
                <c:pt idx="14254">
                  <c:v>245.26529999574026</c:v>
                </c:pt>
                <c:pt idx="14255">
                  <c:v>245.28218332926431</c:v>
                </c:pt>
                <c:pt idx="14256">
                  <c:v>245.29904999732972</c:v>
                </c:pt>
                <c:pt idx="14257">
                  <c:v>245.31589999993642</c:v>
                </c:pt>
                <c:pt idx="14258">
                  <c:v>245.33283332983652</c:v>
                </c:pt>
                <c:pt idx="14259">
                  <c:v>245.34973332881927</c:v>
                </c:pt>
                <c:pt idx="14260">
                  <c:v>245.36661666234335</c:v>
                </c:pt>
                <c:pt idx="14261">
                  <c:v>245.38359999656677</c:v>
                </c:pt>
                <c:pt idx="14262">
                  <c:v>245.40048333009085</c:v>
                </c:pt>
                <c:pt idx="14263">
                  <c:v>245.41733333269755</c:v>
                </c:pt>
                <c:pt idx="14264">
                  <c:v>245.43421666622163</c:v>
                </c:pt>
                <c:pt idx="14265">
                  <c:v>245.45121666590373</c:v>
                </c:pt>
                <c:pt idx="14266">
                  <c:v>245.46809999942781</c:v>
                </c:pt>
                <c:pt idx="14267">
                  <c:v>245.48494999408723</c:v>
                </c:pt>
                <c:pt idx="14268">
                  <c:v>245.50183332761128</c:v>
                </c:pt>
                <c:pt idx="14269">
                  <c:v>245.51871666113536</c:v>
                </c:pt>
                <c:pt idx="14270">
                  <c:v>245.53559999465944</c:v>
                </c:pt>
                <c:pt idx="14271">
                  <c:v>245.55249999364216</c:v>
                </c:pt>
                <c:pt idx="14272">
                  <c:v>245.56938332716624</c:v>
                </c:pt>
                <c:pt idx="14273">
                  <c:v>245.58628333409627</c:v>
                </c:pt>
                <c:pt idx="14274">
                  <c:v>245.60314999421436</c:v>
                </c:pt>
                <c:pt idx="14275">
                  <c:v>245.62001666227977</c:v>
                </c:pt>
                <c:pt idx="14276">
                  <c:v>245.63691666126252</c:v>
                </c:pt>
                <c:pt idx="14277">
                  <c:v>245.65379999478657</c:v>
                </c:pt>
                <c:pt idx="14278">
                  <c:v>245.67066666285197</c:v>
                </c:pt>
                <c:pt idx="14279">
                  <c:v>245.68781666755677</c:v>
                </c:pt>
                <c:pt idx="14280">
                  <c:v>245.70468332767487</c:v>
                </c:pt>
                <c:pt idx="14281">
                  <c:v>245.72211666107177</c:v>
                </c:pt>
                <c:pt idx="14282">
                  <c:v>245.7389666636785</c:v>
                </c:pt>
                <c:pt idx="14283">
                  <c:v>245.75584999720255</c:v>
                </c:pt>
                <c:pt idx="14284">
                  <c:v>245.77273333072662</c:v>
                </c:pt>
                <c:pt idx="14285">
                  <c:v>245.7896166642507</c:v>
                </c:pt>
                <c:pt idx="14286">
                  <c:v>245.80648333231608</c:v>
                </c:pt>
                <c:pt idx="14287">
                  <c:v>245.82335000038148</c:v>
                </c:pt>
                <c:pt idx="14288">
                  <c:v>245.84071666399637</c:v>
                </c:pt>
                <c:pt idx="14289">
                  <c:v>245.85759999752045</c:v>
                </c:pt>
                <c:pt idx="14290">
                  <c:v>245.87446666558583</c:v>
                </c:pt>
                <c:pt idx="14291">
                  <c:v>245.89251666069032</c:v>
                </c:pt>
                <c:pt idx="14292">
                  <c:v>245.90939999421437</c:v>
                </c:pt>
                <c:pt idx="14293">
                  <c:v>245.9262499968211</c:v>
                </c:pt>
                <c:pt idx="14294">
                  <c:v>245.94311666488647</c:v>
                </c:pt>
                <c:pt idx="14295">
                  <c:v>245.95999999841055</c:v>
                </c:pt>
                <c:pt idx="14296">
                  <c:v>245.9768833319346</c:v>
                </c:pt>
                <c:pt idx="14297">
                  <c:v>245.99376666545868</c:v>
                </c:pt>
                <c:pt idx="14298">
                  <c:v>246.01064999898276</c:v>
                </c:pt>
                <c:pt idx="14299">
                  <c:v>246.02753333250681</c:v>
                </c:pt>
                <c:pt idx="14300">
                  <c:v>246.04443333148956</c:v>
                </c:pt>
                <c:pt idx="14301">
                  <c:v>246.06131666501363</c:v>
                </c:pt>
                <c:pt idx="14302">
                  <c:v>246.07819999853771</c:v>
                </c:pt>
                <c:pt idx="14303">
                  <c:v>246.09509999752044</c:v>
                </c:pt>
                <c:pt idx="14304">
                  <c:v>246.11198333104451</c:v>
                </c:pt>
                <c:pt idx="14305">
                  <c:v>246.12888333002726</c:v>
                </c:pt>
                <c:pt idx="14306">
                  <c:v>246.14578332901002</c:v>
                </c:pt>
                <c:pt idx="14307">
                  <c:v>246.16266666253406</c:v>
                </c:pt>
                <c:pt idx="14308">
                  <c:v>246.17999999523164</c:v>
                </c:pt>
                <c:pt idx="14309">
                  <c:v>246.19684999783834</c:v>
                </c:pt>
                <c:pt idx="14310">
                  <c:v>246.21371666590372</c:v>
                </c:pt>
                <c:pt idx="14311">
                  <c:v>246.23058333396912</c:v>
                </c:pt>
                <c:pt idx="14312">
                  <c:v>246.24746666749317</c:v>
                </c:pt>
                <c:pt idx="14313">
                  <c:v>246.26449999809265</c:v>
                </c:pt>
                <c:pt idx="14314">
                  <c:v>246.28136666615805</c:v>
                </c:pt>
                <c:pt idx="14315">
                  <c:v>246.2982499996821</c:v>
                </c:pt>
                <c:pt idx="14316">
                  <c:v>246.31513333320618</c:v>
                </c:pt>
                <c:pt idx="14317">
                  <c:v>246.3319833278656</c:v>
                </c:pt>
                <c:pt idx="14318">
                  <c:v>246.34886666138968</c:v>
                </c:pt>
                <c:pt idx="14319">
                  <c:v>246.36574999491373</c:v>
                </c:pt>
                <c:pt idx="14320">
                  <c:v>246.38261666297913</c:v>
                </c:pt>
                <c:pt idx="14321">
                  <c:v>246.39948333104451</c:v>
                </c:pt>
                <c:pt idx="14322">
                  <c:v>246.41641666094463</c:v>
                </c:pt>
                <c:pt idx="14323">
                  <c:v>246.43329999446868</c:v>
                </c:pt>
                <c:pt idx="14324">
                  <c:v>246.45016666253409</c:v>
                </c:pt>
                <c:pt idx="14325">
                  <c:v>246.46739999453226</c:v>
                </c:pt>
                <c:pt idx="14326">
                  <c:v>246.48428332805634</c:v>
                </c:pt>
                <c:pt idx="14327">
                  <c:v>246.50118332703909</c:v>
                </c:pt>
                <c:pt idx="14328">
                  <c:v>246.51806666056316</c:v>
                </c:pt>
                <c:pt idx="14329">
                  <c:v>246.53493332862854</c:v>
                </c:pt>
                <c:pt idx="14330">
                  <c:v>246.55183332761129</c:v>
                </c:pt>
                <c:pt idx="14331">
                  <c:v>246.56871666113537</c:v>
                </c:pt>
                <c:pt idx="14332">
                  <c:v>246.58558332920074</c:v>
                </c:pt>
                <c:pt idx="14333">
                  <c:v>246.60244999726612</c:v>
                </c:pt>
                <c:pt idx="14334">
                  <c:v>246.6193333307902</c:v>
                </c:pt>
                <c:pt idx="14335">
                  <c:v>246.63621666431428</c:v>
                </c:pt>
                <c:pt idx="14336">
                  <c:v>246.65308333237965</c:v>
                </c:pt>
                <c:pt idx="14337">
                  <c:v>246.66996666590373</c:v>
                </c:pt>
                <c:pt idx="14338">
                  <c:v>246.68684999942781</c:v>
                </c:pt>
                <c:pt idx="14339">
                  <c:v>246.70374999841053</c:v>
                </c:pt>
                <c:pt idx="14340">
                  <c:v>246.72066666285198</c:v>
                </c:pt>
                <c:pt idx="14341">
                  <c:v>246.73754999637603</c:v>
                </c:pt>
                <c:pt idx="14342">
                  <c:v>246.75441666444144</c:v>
                </c:pt>
                <c:pt idx="14343">
                  <c:v>246.77131666342419</c:v>
                </c:pt>
                <c:pt idx="14344">
                  <c:v>246.78819999694824</c:v>
                </c:pt>
                <c:pt idx="14345">
                  <c:v>246.80504999955494</c:v>
                </c:pt>
                <c:pt idx="14346">
                  <c:v>246.82194999853769</c:v>
                </c:pt>
                <c:pt idx="14347">
                  <c:v>246.83883333206177</c:v>
                </c:pt>
                <c:pt idx="14348">
                  <c:v>246.85571666558585</c:v>
                </c:pt>
                <c:pt idx="14349">
                  <c:v>246.87256666024527</c:v>
                </c:pt>
                <c:pt idx="14350">
                  <c:v>246.88943332831064</c:v>
                </c:pt>
                <c:pt idx="14351">
                  <c:v>246.9063333272934</c:v>
                </c:pt>
                <c:pt idx="14352">
                  <c:v>246.9234666665395</c:v>
                </c:pt>
                <c:pt idx="14353">
                  <c:v>246.94031666119892</c:v>
                </c:pt>
                <c:pt idx="14354">
                  <c:v>246.95721666018167</c:v>
                </c:pt>
                <c:pt idx="14355">
                  <c:v>246.97409999370575</c:v>
                </c:pt>
                <c:pt idx="14356">
                  <c:v>246.99101666609445</c:v>
                </c:pt>
                <c:pt idx="14357">
                  <c:v>247.0079166650772</c:v>
                </c:pt>
                <c:pt idx="14358">
                  <c:v>247.02481666405995</c:v>
                </c:pt>
                <c:pt idx="14359">
                  <c:v>247.04168333212536</c:v>
                </c:pt>
                <c:pt idx="14360">
                  <c:v>247.05898333390553</c:v>
                </c:pt>
                <c:pt idx="14361">
                  <c:v>247.07584999402363</c:v>
                </c:pt>
                <c:pt idx="14362">
                  <c:v>247.09273332754771</c:v>
                </c:pt>
                <c:pt idx="14363">
                  <c:v>247.10961666107178</c:v>
                </c:pt>
                <c:pt idx="14364">
                  <c:v>247.12649999459583</c:v>
                </c:pt>
                <c:pt idx="14365">
                  <c:v>247.14339999357858</c:v>
                </c:pt>
                <c:pt idx="14366">
                  <c:v>247.16024999618531</c:v>
                </c:pt>
                <c:pt idx="14367">
                  <c:v>247.17713332970936</c:v>
                </c:pt>
                <c:pt idx="14368">
                  <c:v>247.19401666323344</c:v>
                </c:pt>
                <c:pt idx="14369">
                  <c:v>247.21088333129882</c:v>
                </c:pt>
                <c:pt idx="14370">
                  <c:v>247.22776666482289</c:v>
                </c:pt>
                <c:pt idx="14371">
                  <c:v>247.24466666380565</c:v>
                </c:pt>
                <c:pt idx="14372">
                  <c:v>247.26153333187102</c:v>
                </c:pt>
                <c:pt idx="14373">
                  <c:v>247.2784166653951</c:v>
                </c:pt>
                <c:pt idx="14374">
                  <c:v>247.29531666437785</c:v>
                </c:pt>
                <c:pt idx="14375">
                  <c:v>247.31219999790193</c:v>
                </c:pt>
                <c:pt idx="14376">
                  <c:v>247.32909999688465</c:v>
                </c:pt>
                <c:pt idx="14377">
                  <c:v>247.34594999949138</c:v>
                </c:pt>
                <c:pt idx="14378">
                  <c:v>247.36286666393281</c:v>
                </c:pt>
                <c:pt idx="14379">
                  <c:v>247.37970000108083</c:v>
                </c:pt>
                <c:pt idx="14380">
                  <c:v>247.39704999923705</c:v>
                </c:pt>
                <c:pt idx="14381">
                  <c:v>247.41391666730246</c:v>
                </c:pt>
                <c:pt idx="14382">
                  <c:v>247.43078332742056</c:v>
                </c:pt>
                <c:pt idx="14383">
                  <c:v>247.44768333435059</c:v>
                </c:pt>
                <c:pt idx="14384">
                  <c:v>247.46458333333334</c:v>
                </c:pt>
                <c:pt idx="14385">
                  <c:v>247.48146666685741</c:v>
                </c:pt>
                <c:pt idx="14386">
                  <c:v>247.49835000038146</c:v>
                </c:pt>
                <c:pt idx="14387">
                  <c:v>247.51524999936422</c:v>
                </c:pt>
                <c:pt idx="14388">
                  <c:v>247.53213333288829</c:v>
                </c:pt>
                <c:pt idx="14389">
                  <c:v>247.54903333187104</c:v>
                </c:pt>
                <c:pt idx="14390">
                  <c:v>247.56593333085377</c:v>
                </c:pt>
                <c:pt idx="14391">
                  <c:v>247.58279999891917</c:v>
                </c:pt>
                <c:pt idx="14392">
                  <c:v>247.59968333244325</c:v>
                </c:pt>
                <c:pt idx="14393">
                  <c:v>247.61703333059947</c:v>
                </c:pt>
                <c:pt idx="14394">
                  <c:v>247.63389999866484</c:v>
                </c:pt>
                <c:pt idx="14395">
                  <c:v>247.65076666673025</c:v>
                </c:pt>
                <c:pt idx="14396">
                  <c:v>247.66763332684835</c:v>
                </c:pt>
                <c:pt idx="14397">
                  <c:v>247.68451666037242</c:v>
                </c:pt>
                <c:pt idx="14398">
                  <c:v>247.7013833284378</c:v>
                </c:pt>
                <c:pt idx="14399">
                  <c:v>247.71826666196188</c:v>
                </c:pt>
                <c:pt idx="14400">
                  <c:v>247.73514999548595</c:v>
                </c:pt>
                <c:pt idx="14401">
                  <c:v>247.75203332901</c:v>
                </c:pt>
                <c:pt idx="14402">
                  <c:v>247.769766664505</c:v>
                </c:pt>
                <c:pt idx="14403">
                  <c:v>247.78664999802908</c:v>
                </c:pt>
                <c:pt idx="14404">
                  <c:v>247.80353333155315</c:v>
                </c:pt>
                <c:pt idx="14405">
                  <c:v>247.8204166650772</c:v>
                </c:pt>
                <c:pt idx="14406">
                  <c:v>247.83731666405995</c:v>
                </c:pt>
                <c:pt idx="14407">
                  <c:v>247.85418333212536</c:v>
                </c:pt>
                <c:pt idx="14408">
                  <c:v>247.87108333110808</c:v>
                </c:pt>
                <c:pt idx="14409">
                  <c:v>247.88796666463216</c:v>
                </c:pt>
                <c:pt idx="14410">
                  <c:v>247.90484999815624</c:v>
                </c:pt>
                <c:pt idx="14411">
                  <c:v>247.92171666622161</c:v>
                </c:pt>
                <c:pt idx="14412">
                  <c:v>247.93859999974569</c:v>
                </c:pt>
                <c:pt idx="14413">
                  <c:v>247.95546666781107</c:v>
                </c:pt>
                <c:pt idx="14414">
                  <c:v>247.97231666247049</c:v>
                </c:pt>
                <c:pt idx="14415">
                  <c:v>247.98918333053589</c:v>
                </c:pt>
                <c:pt idx="14416">
                  <c:v>248.00608332951865</c:v>
                </c:pt>
                <c:pt idx="14417">
                  <c:v>248.02294999758402</c:v>
                </c:pt>
                <c:pt idx="14418">
                  <c:v>248.0398333311081</c:v>
                </c:pt>
                <c:pt idx="14419">
                  <c:v>248.05674999554952</c:v>
                </c:pt>
                <c:pt idx="14420">
                  <c:v>248.0736166636149</c:v>
                </c:pt>
                <c:pt idx="14421">
                  <c:v>248.0904833316803</c:v>
                </c:pt>
                <c:pt idx="14422">
                  <c:v>248.10736666520435</c:v>
                </c:pt>
                <c:pt idx="14423">
                  <c:v>248.12424999872843</c:v>
                </c:pt>
                <c:pt idx="14424">
                  <c:v>248.14111666679383</c:v>
                </c:pt>
                <c:pt idx="14425">
                  <c:v>248.15798332691193</c:v>
                </c:pt>
                <c:pt idx="14426">
                  <c:v>248.17486666043598</c:v>
                </c:pt>
                <c:pt idx="14427">
                  <c:v>248.19174999396006</c:v>
                </c:pt>
                <c:pt idx="14428">
                  <c:v>248.20863332748414</c:v>
                </c:pt>
                <c:pt idx="14429">
                  <c:v>248.22553333441417</c:v>
                </c:pt>
                <c:pt idx="14430">
                  <c:v>248.24241666793824</c:v>
                </c:pt>
                <c:pt idx="14431">
                  <c:v>248.25951666037241</c:v>
                </c:pt>
                <c:pt idx="14432">
                  <c:v>248.27638332843782</c:v>
                </c:pt>
                <c:pt idx="14433">
                  <c:v>248.29324999650319</c:v>
                </c:pt>
                <c:pt idx="14434">
                  <c:v>248.3101166645686</c:v>
                </c:pt>
                <c:pt idx="14435">
                  <c:v>248.3269666671753</c:v>
                </c:pt>
                <c:pt idx="14436">
                  <c:v>248.34386666615805</c:v>
                </c:pt>
                <c:pt idx="14437">
                  <c:v>248.3607499996821</c:v>
                </c:pt>
                <c:pt idx="14438">
                  <c:v>248.37764999866485</c:v>
                </c:pt>
                <c:pt idx="14439">
                  <c:v>248.39453333218893</c:v>
                </c:pt>
                <c:pt idx="14440">
                  <c:v>248.41143333117168</c:v>
                </c:pt>
                <c:pt idx="14441">
                  <c:v>248.42831666469573</c:v>
                </c:pt>
                <c:pt idx="14442">
                  <c:v>248.44521666367848</c:v>
                </c:pt>
                <c:pt idx="14443">
                  <c:v>248.46211666266123</c:v>
                </c:pt>
                <c:pt idx="14444">
                  <c:v>248.47901666164398</c:v>
                </c:pt>
                <c:pt idx="14445">
                  <c:v>248.49589999516806</c:v>
                </c:pt>
                <c:pt idx="14446">
                  <c:v>248.51274999777476</c:v>
                </c:pt>
                <c:pt idx="14447">
                  <c:v>248.52963333129884</c:v>
                </c:pt>
                <c:pt idx="14448">
                  <c:v>248.54649999936422</c:v>
                </c:pt>
                <c:pt idx="14449">
                  <c:v>248.56338333288829</c:v>
                </c:pt>
                <c:pt idx="14450">
                  <c:v>248.58025000095367</c:v>
                </c:pt>
                <c:pt idx="14451">
                  <c:v>248.59711666107177</c:v>
                </c:pt>
                <c:pt idx="14452">
                  <c:v>248.61401666800182</c:v>
                </c:pt>
                <c:pt idx="14453">
                  <c:v>248.63086666266125</c:v>
                </c:pt>
                <c:pt idx="14454">
                  <c:v>248.6477499961853</c:v>
                </c:pt>
                <c:pt idx="14455">
                  <c:v>248.66464999516805</c:v>
                </c:pt>
                <c:pt idx="14456">
                  <c:v>248.68153332869213</c:v>
                </c:pt>
                <c:pt idx="14457">
                  <c:v>248.69841666221618</c:v>
                </c:pt>
                <c:pt idx="14458">
                  <c:v>248.71531666119893</c:v>
                </c:pt>
                <c:pt idx="14459">
                  <c:v>248.732199994723</c:v>
                </c:pt>
                <c:pt idx="14460">
                  <c:v>248.74909999370576</c:v>
                </c:pt>
                <c:pt idx="14461">
                  <c:v>248.7659833272298</c:v>
                </c:pt>
                <c:pt idx="14462">
                  <c:v>248.78284999529521</c:v>
                </c:pt>
                <c:pt idx="14463">
                  <c:v>248.79973332881929</c:v>
                </c:pt>
                <c:pt idx="14464">
                  <c:v>248.81661666234334</c:v>
                </c:pt>
                <c:pt idx="14465">
                  <c:v>248.83346666495007</c:v>
                </c:pt>
                <c:pt idx="14466">
                  <c:v>248.85034999847412</c:v>
                </c:pt>
                <c:pt idx="14467">
                  <c:v>248.86723333199819</c:v>
                </c:pt>
                <c:pt idx="14468">
                  <c:v>248.88411666552227</c:v>
                </c:pt>
                <c:pt idx="14469">
                  <c:v>248.90101666450499</c:v>
                </c:pt>
                <c:pt idx="14470">
                  <c:v>248.91789999802907</c:v>
                </c:pt>
                <c:pt idx="14471">
                  <c:v>248.93521666526794</c:v>
                </c:pt>
                <c:pt idx="14472">
                  <c:v>248.95209999879202</c:v>
                </c:pt>
                <c:pt idx="14473">
                  <c:v>248.96898333231607</c:v>
                </c:pt>
                <c:pt idx="14474">
                  <c:v>248.9858333269755</c:v>
                </c:pt>
                <c:pt idx="14475">
                  <c:v>249.00273333390552</c:v>
                </c:pt>
                <c:pt idx="14476">
                  <c:v>249.01988333066305</c:v>
                </c:pt>
                <c:pt idx="14477">
                  <c:v>249.03674999872842</c:v>
                </c:pt>
                <c:pt idx="14478">
                  <c:v>249.05364999771118</c:v>
                </c:pt>
                <c:pt idx="14479">
                  <c:v>249.07053333123525</c:v>
                </c:pt>
                <c:pt idx="14480">
                  <c:v>249.08741666475933</c:v>
                </c:pt>
                <c:pt idx="14481">
                  <c:v>249.10431666374205</c:v>
                </c:pt>
                <c:pt idx="14482">
                  <c:v>249.12118333180746</c:v>
                </c:pt>
                <c:pt idx="14483">
                  <c:v>249.13806666533154</c:v>
                </c:pt>
                <c:pt idx="14484">
                  <c:v>249.15494999885559</c:v>
                </c:pt>
                <c:pt idx="14485">
                  <c:v>249.17183333237966</c:v>
                </c:pt>
                <c:pt idx="14486">
                  <c:v>249.18873333136241</c:v>
                </c:pt>
                <c:pt idx="14487">
                  <c:v>249.20559999942779</c:v>
                </c:pt>
                <c:pt idx="14488">
                  <c:v>249.22248333295187</c:v>
                </c:pt>
                <c:pt idx="14489">
                  <c:v>249.23933332761129</c:v>
                </c:pt>
                <c:pt idx="14490">
                  <c:v>249.25621666113537</c:v>
                </c:pt>
                <c:pt idx="14491">
                  <c:v>249.27309999465942</c:v>
                </c:pt>
                <c:pt idx="14492">
                  <c:v>249.28999999364217</c:v>
                </c:pt>
                <c:pt idx="14493">
                  <c:v>249.3069000005722</c:v>
                </c:pt>
                <c:pt idx="14494">
                  <c:v>249.32378333409628</c:v>
                </c:pt>
                <c:pt idx="14495">
                  <c:v>249.34064999421437</c:v>
                </c:pt>
                <c:pt idx="14496">
                  <c:v>249.3575500011444</c:v>
                </c:pt>
                <c:pt idx="14497">
                  <c:v>249.37439999580383</c:v>
                </c:pt>
                <c:pt idx="14498">
                  <c:v>249.39133333365123</c:v>
                </c:pt>
                <c:pt idx="14499">
                  <c:v>249.40821666717528</c:v>
                </c:pt>
                <c:pt idx="14500">
                  <c:v>249.42508332729341</c:v>
                </c:pt>
                <c:pt idx="14501">
                  <c:v>249.44194999535878</c:v>
                </c:pt>
                <c:pt idx="14502">
                  <c:v>249.45883332888286</c:v>
                </c:pt>
                <c:pt idx="14503">
                  <c:v>249.47571666240691</c:v>
                </c:pt>
                <c:pt idx="14504">
                  <c:v>249.49258333047231</c:v>
                </c:pt>
                <c:pt idx="14505">
                  <c:v>249.50944999853769</c:v>
                </c:pt>
                <c:pt idx="14506">
                  <c:v>249.52634999752044</c:v>
                </c:pt>
                <c:pt idx="14507">
                  <c:v>249.54320000012714</c:v>
                </c:pt>
                <c:pt idx="14508">
                  <c:v>249.56006666024527</c:v>
                </c:pt>
                <c:pt idx="14509">
                  <c:v>249.57769999504089</c:v>
                </c:pt>
                <c:pt idx="14510">
                  <c:v>249.59458332856497</c:v>
                </c:pt>
                <c:pt idx="14511">
                  <c:v>249.61144999663034</c:v>
                </c:pt>
                <c:pt idx="14512">
                  <c:v>249.62831666469575</c:v>
                </c:pt>
                <c:pt idx="14513">
                  <c:v>249.64518333276112</c:v>
                </c:pt>
                <c:pt idx="14514">
                  <c:v>249.66208333174387</c:v>
                </c:pt>
                <c:pt idx="14515">
                  <c:v>249.67896666526795</c:v>
                </c:pt>
                <c:pt idx="14516">
                  <c:v>249.695849998792</c:v>
                </c:pt>
                <c:pt idx="14517">
                  <c:v>249.7127166668574</c:v>
                </c:pt>
                <c:pt idx="14518">
                  <c:v>249.72960000038148</c:v>
                </c:pt>
                <c:pt idx="14519">
                  <c:v>249.74646666049958</c:v>
                </c:pt>
                <c:pt idx="14520">
                  <c:v>249.76334999402363</c:v>
                </c:pt>
                <c:pt idx="14521">
                  <c:v>249.78023332754771</c:v>
                </c:pt>
                <c:pt idx="14522">
                  <c:v>249.79708333015441</c:v>
                </c:pt>
                <c:pt idx="14523">
                  <c:v>249.81396666367849</c:v>
                </c:pt>
                <c:pt idx="14524">
                  <c:v>249.83084999720256</c:v>
                </c:pt>
                <c:pt idx="14525">
                  <c:v>249.84774999618531</c:v>
                </c:pt>
                <c:pt idx="14526">
                  <c:v>249.86464999516804</c:v>
                </c:pt>
                <c:pt idx="14527">
                  <c:v>249.88153332869211</c:v>
                </c:pt>
                <c:pt idx="14528">
                  <c:v>249.89841666221619</c:v>
                </c:pt>
                <c:pt idx="14529">
                  <c:v>249.9153333346049</c:v>
                </c:pt>
                <c:pt idx="14530">
                  <c:v>249.93221666018169</c:v>
                </c:pt>
                <c:pt idx="14531">
                  <c:v>249.94911666711172</c:v>
                </c:pt>
                <c:pt idx="14532">
                  <c:v>249.96600000063577</c:v>
                </c:pt>
                <c:pt idx="14533">
                  <c:v>249.98304999669392</c:v>
                </c:pt>
                <c:pt idx="14534">
                  <c:v>249.99991666475933</c:v>
                </c:pt>
                <c:pt idx="14535">
                  <c:v>250.01679999828337</c:v>
                </c:pt>
                <c:pt idx="14536">
                  <c:v>250.03368333180745</c:v>
                </c:pt>
                <c:pt idx="14537">
                  <c:v>250.05054999987286</c:v>
                </c:pt>
                <c:pt idx="14538">
                  <c:v>250.06743333339691</c:v>
                </c:pt>
                <c:pt idx="14539">
                  <c:v>250.08428332805633</c:v>
                </c:pt>
                <c:pt idx="14540">
                  <c:v>250.10114999612173</c:v>
                </c:pt>
                <c:pt idx="14541">
                  <c:v>250.11804999510449</c:v>
                </c:pt>
                <c:pt idx="14542">
                  <c:v>250.13493332862853</c:v>
                </c:pt>
                <c:pt idx="14543">
                  <c:v>250.15178333123524</c:v>
                </c:pt>
                <c:pt idx="14544">
                  <c:v>250.16866666475931</c:v>
                </c:pt>
                <c:pt idx="14545">
                  <c:v>250.18554999828339</c:v>
                </c:pt>
                <c:pt idx="14546">
                  <c:v>250.20244999726614</c:v>
                </c:pt>
                <c:pt idx="14547">
                  <c:v>250.21929999987285</c:v>
                </c:pt>
                <c:pt idx="14548">
                  <c:v>250.23616666793822</c:v>
                </c:pt>
                <c:pt idx="14549">
                  <c:v>250.25306666692097</c:v>
                </c:pt>
                <c:pt idx="14550">
                  <c:v>250.26996666590372</c:v>
                </c:pt>
                <c:pt idx="14551">
                  <c:v>250.2868499994278</c:v>
                </c:pt>
                <c:pt idx="14552">
                  <c:v>250.30373333295185</c:v>
                </c:pt>
                <c:pt idx="14553">
                  <c:v>250.32060000101725</c:v>
                </c:pt>
                <c:pt idx="14554">
                  <c:v>250.33748333454133</c:v>
                </c:pt>
                <c:pt idx="14555">
                  <c:v>250.35448333422343</c:v>
                </c:pt>
                <c:pt idx="14556">
                  <c:v>250.37136666774751</c:v>
                </c:pt>
                <c:pt idx="14557">
                  <c:v>250.38825000127156</c:v>
                </c:pt>
                <c:pt idx="14558">
                  <c:v>250.40515000025431</c:v>
                </c:pt>
                <c:pt idx="14559">
                  <c:v>250.42203333377839</c:v>
                </c:pt>
                <c:pt idx="14560">
                  <c:v>250.43891666730244</c:v>
                </c:pt>
                <c:pt idx="14561">
                  <c:v>250.45608332951863</c:v>
                </c:pt>
                <c:pt idx="14562">
                  <c:v>250.47296666304271</c:v>
                </c:pt>
                <c:pt idx="14563">
                  <c:v>250.48988332748414</c:v>
                </c:pt>
                <c:pt idx="14564">
                  <c:v>250.50676666100819</c:v>
                </c:pt>
                <c:pt idx="14565">
                  <c:v>250.52363332907359</c:v>
                </c:pt>
                <c:pt idx="14566">
                  <c:v>250.54089999993641</c:v>
                </c:pt>
                <c:pt idx="14567">
                  <c:v>250.55778333346049</c:v>
                </c:pt>
                <c:pt idx="14568">
                  <c:v>250.57468333244324</c:v>
                </c:pt>
                <c:pt idx="14569">
                  <c:v>250.59155000050862</c:v>
                </c:pt>
                <c:pt idx="14570">
                  <c:v>250.60844999949137</c:v>
                </c:pt>
                <c:pt idx="14571">
                  <c:v>250.62529999415079</c:v>
                </c:pt>
                <c:pt idx="14572">
                  <c:v>250.64220000108082</c:v>
                </c:pt>
                <c:pt idx="14573">
                  <c:v>250.6590833346049</c:v>
                </c:pt>
                <c:pt idx="14574">
                  <c:v>250.67596666018167</c:v>
                </c:pt>
                <c:pt idx="14575">
                  <c:v>250.69284999370575</c:v>
                </c:pt>
                <c:pt idx="14576">
                  <c:v>250.71056666374207</c:v>
                </c:pt>
                <c:pt idx="14577">
                  <c:v>250.72744999726612</c:v>
                </c:pt>
                <c:pt idx="14578">
                  <c:v>250.74436666170757</c:v>
                </c:pt>
                <c:pt idx="14579">
                  <c:v>250.76124999523162</c:v>
                </c:pt>
                <c:pt idx="14580">
                  <c:v>250.77814999421437</c:v>
                </c:pt>
                <c:pt idx="14581">
                  <c:v>250.7950500011444</c:v>
                </c:pt>
                <c:pt idx="14582">
                  <c:v>250.812433330218</c:v>
                </c:pt>
                <c:pt idx="14583">
                  <c:v>250.82931666374208</c:v>
                </c:pt>
                <c:pt idx="14584">
                  <c:v>250.84619999726613</c:v>
                </c:pt>
                <c:pt idx="14585">
                  <c:v>250.8630833307902</c:v>
                </c:pt>
                <c:pt idx="14586">
                  <c:v>250.87993333339691</c:v>
                </c:pt>
                <c:pt idx="14587">
                  <c:v>250.89683333237966</c:v>
                </c:pt>
                <c:pt idx="14588">
                  <c:v>250.91371666590373</c:v>
                </c:pt>
                <c:pt idx="14589">
                  <c:v>250.93058333396911</c:v>
                </c:pt>
                <c:pt idx="14590">
                  <c:v>250.94748333295186</c:v>
                </c:pt>
                <c:pt idx="14591">
                  <c:v>250.96436666647594</c:v>
                </c:pt>
                <c:pt idx="14592">
                  <c:v>250.98124999999999</c:v>
                </c:pt>
                <c:pt idx="14593">
                  <c:v>250.99813333352407</c:v>
                </c:pt>
                <c:pt idx="14594">
                  <c:v>251.01499999364216</c:v>
                </c:pt>
                <c:pt idx="14595">
                  <c:v>251.03186666170757</c:v>
                </c:pt>
                <c:pt idx="14596">
                  <c:v>251.04871666431427</c:v>
                </c:pt>
                <c:pt idx="14597">
                  <c:v>251.06559999783835</c:v>
                </c:pt>
                <c:pt idx="14598">
                  <c:v>251.0824833313624</c:v>
                </c:pt>
                <c:pt idx="14599">
                  <c:v>251.09938333034515</c:v>
                </c:pt>
                <c:pt idx="14600">
                  <c:v>251.11623333295185</c:v>
                </c:pt>
                <c:pt idx="14601">
                  <c:v>251.1331499973933</c:v>
                </c:pt>
                <c:pt idx="14602">
                  <c:v>251.15001666545868</c:v>
                </c:pt>
                <c:pt idx="14603">
                  <c:v>251.16691666444143</c:v>
                </c:pt>
                <c:pt idx="14604">
                  <c:v>251.18379999796551</c:v>
                </c:pt>
                <c:pt idx="14605">
                  <c:v>251.20071666240693</c:v>
                </c:pt>
                <c:pt idx="14606">
                  <c:v>251.21759999593098</c:v>
                </c:pt>
                <c:pt idx="14607">
                  <c:v>251.23551666736603</c:v>
                </c:pt>
                <c:pt idx="14608">
                  <c:v>251.25240000089011</c:v>
                </c:pt>
                <c:pt idx="14609">
                  <c:v>251.26979999542237</c:v>
                </c:pt>
                <c:pt idx="14610">
                  <c:v>251.28664999802908</c:v>
                </c:pt>
                <c:pt idx="14611">
                  <c:v>251.30350000063578</c:v>
                </c:pt>
                <c:pt idx="14612">
                  <c:v>251.32039999961853</c:v>
                </c:pt>
                <c:pt idx="14613">
                  <c:v>251.33729999860128</c:v>
                </c:pt>
                <c:pt idx="14614">
                  <c:v>251.35418333212536</c:v>
                </c:pt>
                <c:pt idx="14615">
                  <c:v>251.37109999656678</c:v>
                </c:pt>
                <c:pt idx="14616">
                  <c:v>251.38796666463216</c:v>
                </c:pt>
                <c:pt idx="14617">
                  <c:v>251.40484999815624</c:v>
                </c:pt>
                <c:pt idx="14618">
                  <c:v>251.42173333168029</c:v>
                </c:pt>
                <c:pt idx="14619">
                  <c:v>251.43861666520436</c:v>
                </c:pt>
                <c:pt idx="14620">
                  <c:v>251.45548333326977</c:v>
                </c:pt>
                <c:pt idx="14621">
                  <c:v>251.47238333225249</c:v>
                </c:pt>
                <c:pt idx="14622">
                  <c:v>251.4892500003179</c:v>
                </c:pt>
                <c:pt idx="14623">
                  <c:v>251.50666666030884</c:v>
                </c:pt>
                <c:pt idx="14624">
                  <c:v>251.52353332837421</c:v>
                </c:pt>
                <c:pt idx="14625">
                  <c:v>251.54039999643962</c:v>
                </c:pt>
                <c:pt idx="14626">
                  <c:v>251.5572833299637</c:v>
                </c:pt>
                <c:pt idx="14627">
                  <c:v>251.5741333325704</c:v>
                </c:pt>
                <c:pt idx="14628">
                  <c:v>251.59103333155315</c:v>
                </c:pt>
                <c:pt idx="14629">
                  <c:v>251.6079166650772</c:v>
                </c:pt>
                <c:pt idx="14630">
                  <c:v>251.62479999860128</c:v>
                </c:pt>
                <c:pt idx="14631">
                  <c:v>251.64165000120798</c:v>
                </c:pt>
                <c:pt idx="14632">
                  <c:v>251.6585833311081</c:v>
                </c:pt>
                <c:pt idx="14633">
                  <c:v>251.67546666463215</c:v>
                </c:pt>
                <c:pt idx="14634">
                  <c:v>251.69236666361491</c:v>
                </c:pt>
                <c:pt idx="14635">
                  <c:v>251.70923333168031</c:v>
                </c:pt>
                <c:pt idx="14636">
                  <c:v>251.72661666075388</c:v>
                </c:pt>
                <c:pt idx="14637">
                  <c:v>251.74348332881928</c:v>
                </c:pt>
                <c:pt idx="14638">
                  <c:v>251.76040000120798</c:v>
                </c:pt>
                <c:pt idx="14639">
                  <c:v>251.77726666132608</c:v>
                </c:pt>
                <c:pt idx="14640">
                  <c:v>251.79414999485016</c:v>
                </c:pt>
                <c:pt idx="14641">
                  <c:v>251.81103332837424</c:v>
                </c:pt>
                <c:pt idx="14642">
                  <c:v>251.82791666189829</c:v>
                </c:pt>
                <c:pt idx="14643">
                  <c:v>251.84481666088104</c:v>
                </c:pt>
                <c:pt idx="14644">
                  <c:v>251.86168332894644</c:v>
                </c:pt>
                <c:pt idx="14645">
                  <c:v>251.87853333155314</c:v>
                </c:pt>
                <c:pt idx="14646">
                  <c:v>251.89546666145324</c:v>
                </c:pt>
                <c:pt idx="14647">
                  <c:v>251.91234999497732</c:v>
                </c:pt>
                <c:pt idx="14648">
                  <c:v>251.92919999758402</c:v>
                </c:pt>
                <c:pt idx="14649">
                  <c:v>251.94609999656677</c:v>
                </c:pt>
                <c:pt idx="14650">
                  <c:v>251.96298333009085</c:v>
                </c:pt>
                <c:pt idx="14651">
                  <c:v>251.9798666636149</c:v>
                </c:pt>
                <c:pt idx="14652">
                  <c:v>251.99674999713898</c:v>
                </c:pt>
                <c:pt idx="14653">
                  <c:v>252.01361666520435</c:v>
                </c:pt>
                <c:pt idx="14654">
                  <c:v>252.03049999872843</c:v>
                </c:pt>
                <c:pt idx="14655">
                  <c:v>252.04736666679383</c:v>
                </c:pt>
                <c:pt idx="14656">
                  <c:v>252.06425000031788</c:v>
                </c:pt>
                <c:pt idx="14657">
                  <c:v>252.08114999930064</c:v>
                </c:pt>
                <c:pt idx="14658">
                  <c:v>252.09803333282471</c:v>
                </c:pt>
                <c:pt idx="14659">
                  <c:v>252.11491666634876</c:v>
                </c:pt>
                <c:pt idx="14660">
                  <c:v>252.13178333441417</c:v>
                </c:pt>
                <c:pt idx="14661">
                  <c:v>252.14866666793824</c:v>
                </c:pt>
                <c:pt idx="14662">
                  <c:v>252.16554999351501</c:v>
                </c:pt>
                <c:pt idx="14663">
                  <c:v>252.18246666590372</c:v>
                </c:pt>
                <c:pt idx="14664">
                  <c:v>252.19933333396912</c:v>
                </c:pt>
                <c:pt idx="14665">
                  <c:v>252.21621666749317</c:v>
                </c:pt>
                <c:pt idx="14666">
                  <c:v>252.2330833276113</c:v>
                </c:pt>
                <c:pt idx="14667">
                  <c:v>252.25</c:v>
                </c:pt>
                <c:pt idx="14668">
                  <c:v>252.26688333352408</c:v>
                </c:pt>
                <c:pt idx="14669">
                  <c:v>252.28376666704813</c:v>
                </c:pt>
                <c:pt idx="14670">
                  <c:v>252.30063332716625</c:v>
                </c:pt>
                <c:pt idx="14671">
                  <c:v>252.31748332977295</c:v>
                </c:pt>
                <c:pt idx="14672">
                  <c:v>252.334366663297</c:v>
                </c:pt>
                <c:pt idx="14673">
                  <c:v>252.35126666227976</c:v>
                </c:pt>
                <c:pt idx="14674">
                  <c:v>252.36814999580383</c:v>
                </c:pt>
                <c:pt idx="14675">
                  <c:v>252.38503332932791</c:v>
                </c:pt>
                <c:pt idx="14676">
                  <c:v>252.40193332831066</c:v>
                </c:pt>
                <c:pt idx="14677">
                  <c:v>252.41881666183471</c:v>
                </c:pt>
                <c:pt idx="14678">
                  <c:v>252.43569999535879</c:v>
                </c:pt>
                <c:pt idx="14679">
                  <c:v>252.45261666774749</c:v>
                </c:pt>
                <c:pt idx="14680">
                  <c:v>252.46948332786559</c:v>
                </c:pt>
                <c:pt idx="14681">
                  <c:v>252.48634999593099</c:v>
                </c:pt>
                <c:pt idx="14682">
                  <c:v>252.50324999491374</c:v>
                </c:pt>
                <c:pt idx="14683">
                  <c:v>252.52013332843779</c:v>
                </c:pt>
                <c:pt idx="14684">
                  <c:v>252.5369999965032</c:v>
                </c:pt>
                <c:pt idx="14685">
                  <c:v>252.5538499991099</c:v>
                </c:pt>
                <c:pt idx="14686">
                  <c:v>252.57073333263398</c:v>
                </c:pt>
                <c:pt idx="14687">
                  <c:v>252.58761666615803</c:v>
                </c:pt>
                <c:pt idx="14688">
                  <c:v>252.60451666514078</c:v>
                </c:pt>
                <c:pt idx="14689">
                  <c:v>252.62138333320618</c:v>
                </c:pt>
                <c:pt idx="14690">
                  <c:v>252.63825000127156</c:v>
                </c:pt>
                <c:pt idx="14691">
                  <c:v>252.65515000025431</c:v>
                </c:pt>
                <c:pt idx="14692">
                  <c:v>252.67203333377839</c:v>
                </c:pt>
                <c:pt idx="14693">
                  <c:v>252.68938333193461</c:v>
                </c:pt>
                <c:pt idx="14694">
                  <c:v>252.70623333454131</c:v>
                </c:pt>
                <c:pt idx="14695">
                  <c:v>252.72311666806539</c:v>
                </c:pt>
                <c:pt idx="14696">
                  <c:v>252.73999999364216</c:v>
                </c:pt>
                <c:pt idx="14697">
                  <c:v>252.75690000057222</c:v>
                </c:pt>
                <c:pt idx="14698">
                  <c:v>252.77378333409627</c:v>
                </c:pt>
                <c:pt idx="14699">
                  <c:v>252.79064999421436</c:v>
                </c:pt>
                <c:pt idx="14700">
                  <c:v>252.80753332773844</c:v>
                </c:pt>
                <c:pt idx="14701">
                  <c:v>252.82439999580384</c:v>
                </c:pt>
                <c:pt idx="14702">
                  <c:v>252.84128332932789</c:v>
                </c:pt>
                <c:pt idx="14703">
                  <c:v>252.85865000089009</c:v>
                </c:pt>
                <c:pt idx="14704">
                  <c:v>252.87551666100819</c:v>
                </c:pt>
                <c:pt idx="14705">
                  <c:v>252.89241666793822</c:v>
                </c:pt>
                <c:pt idx="14706">
                  <c:v>252.90928332805635</c:v>
                </c:pt>
                <c:pt idx="14707">
                  <c:v>252.9261666615804</c:v>
                </c:pt>
                <c:pt idx="14708">
                  <c:v>252.94304999510447</c:v>
                </c:pt>
                <c:pt idx="14709">
                  <c:v>252.95994999408722</c:v>
                </c:pt>
                <c:pt idx="14710">
                  <c:v>252.97683332761127</c:v>
                </c:pt>
                <c:pt idx="14711">
                  <c:v>252.99371666113535</c:v>
                </c:pt>
                <c:pt idx="14712">
                  <c:v>253.01059999465943</c:v>
                </c:pt>
                <c:pt idx="14713">
                  <c:v>253.02748332818348</c:v>
                </c:pt>
                <c:pt idx="14714">
                  <c:v>253.04436666170756</c:v>
                </c:pt>
                <c:pt idx="14715">
                  <c:v>253.06128333409626</c:v>
                </c:pt>
                <c:pt idx="14716">
                  <c:v>253.07814999421439</c:v>
                </c:pt>
                <c:pt idx="14717">
                  <c:v>253.09503332773843</c:v>
                </c:pt>
                <c:pt idx="14718">
                  <c:v>253.11274999777476</c:v>
                </c:pt>
                <c:pt idx="14719">
                  <c:v>253.12963333129883</c:v>
                </c:pt>
                <c:pt idx="14720">
                  <c:v>253.14653333028158</c:v>
                </c:pt>
                <c:pt idx="14721">
                  <c:v>253.16341666380563</c:v>
                </c:pt>
                <c:pt idx="14722">
                  <c:v>253.18029999732971</c:v>
                </c:pt>
                <c:pt idx="14723">
                  <c:v>253.19799999396005</c:v>
                </c:pt>
                <c:pt idx="14724">
                  <c:v>253.21486666202546</c:v>
                </c:pt>
                <c:pt idx="14725">
                  <c:v>253.23174999554951</c:v>
                </c:pt>
                <c:pt idx="14726">
                  <c:v>253.24861666361491</c:v>
                </c:pt>
                <c:pt idx="14727">
                  <c:v>253.26549999713899</c:v>
                </c:pt>
                <c:pt idx="14728">
                  <c:v>253.28234999974569</c:v>
                </c:pt>
                <c:pt idx="14729">
                  <c:v>253.29919999440511</c:v>
                </c:pt>
                <c:pt idx="14730">
                  <c:v>253.31610000133514</c:v>
                </c:pt>
                <c:pt idx="14731">
                  <c:v>253.33296666145324</c:v>
                </c:pt>
                <c:pt idx="14732">
                  <c:v>253.34983332951865</c:v>
                </c:pt>
                <c:pt idx="14733">
                  <c:v>253.3667333285014</c:v>
                </c:pt>
                <c:pt idx="14734">
                  <c:v>253.38359999656677</c:v>
                </c:pt>
                <c:pt idx="14735">
                  <c:v>253.40048333009085</c:v>
                </c:pt>
                <c:pt idx="14736">
                  <c:v>253.4173833290736</c:v>
                </c:pt>
                <c:pt idx="14737">
                  <c:v>253.43426666259765</c:v>
                </c:pt>
                <c:pt idx="14738">
                  <c:v>253.45113333066305</c:v>
                </c:pt>
                <c:pt idx="14739">
                  <c:v>253.4680166641871</c:v>
                </c:pt>
                <c:pt idx="14740">
                  <c:v>253.48489999771118</c:v>
                </c:pt>
                <c:pt idx="14741">
                  <c:v>253.50204999446868</c:v>
                </c:pt>
                <c:pt idx="14742">
                  <c:v>253.51895000139874</c:v>
                </c:pt>
                <c:pt idx="14743">
                  <c:v>253.53585000038146</c:v>
                </c:pt>
                <c:pt idx="14744">
                  <c:v>253.55271666049958</c:v>
                </c:pt>
                <c:pt idx="14745">
                  <c:v>253.56958332856496</c:v>
                </c:pt>
                <c:pt idx="14746">
                  <c:v>253.58648332754771</c:v>
                </c:pt>
                <c:pt idx="14747">
                  <c:v>253.60333333015441</c:v>
                </c:pt>
                <c:pt idx="14748">
                  <c:v>253.62021666367849</c:v>
                </c:pt>
                <c:pt idx="14749">
                  <c:v>253.63709999720257</c:v>
                </c:pt>
                <c:pt idx="14750">
                  <c:v>253.65396666526794</c:v>
                </c:pt>
                <c:pt idx="14751">
                  <c:v>253.67084999879202</c:v>
                </c:pt>
                <c:pt idx="14752">
                  <c:v>253.68773333231607</c:v>
                </c:pt>
                <c:pt idx="14753">
                  <c:v>253.70461666584015</c:v>
                </c:pt>
                <c:pt idx="14754">
                  <c:v>253.72149999936423</c:v>
                </c:pt>
                <c:pt idx="14755">
                  <c:v>253.73839999834698</c:v>
                </c:pt>
                <c:pt idx="14756">
                  <c:v>253.7552999973297</c:v>
                </c:pt>
                <c:pt idx="14757">
                  <c:v>253.7725333293279</c:v>
                </c:pt>
                <c:pt idx="14758">
                  <c:v>253.7893999973933</c:v>
                </c:pt>
                <c:pt idx="14759">
                  <c:v>253.80626666545868</c:v>
                </c:pt>
                <c:pt idx="14760">
                  <c:v>253.82314999898276</c:v>
                </c:pt>
                <c:pt idx="14761">
                  <c:v>253.84004999796551</c:v>
                </c:pt>
                <c:pt idx="14762">
                  <c:v>253.85690000057221</c:v>
                </c:pt>
                <c:pt idx="14763">
                  <c:v>253.87378333409626</c:v>
                </c:pt>
                <c:pt idx="14764">
                  <c:v>253.89113333225251</c:v>
                </c:pt>
                <c:pt idx="14765">
                  <c:v>253.90800000031788</c:v>
                </c:pt>
                <c:pt idx="14766">
                  <c:v>253.92488333384196</c:v>
                </c:pt>
                <c:pt idx="14767">
                  <c:v>253.94173332850139</c:v>
                </c:pt>
                <c:pt idx="14768">
                  <c:v>253.95861666202546</c:v>
                </c:pt>
                <c:pt idx="14769">
                  <c:v>253.97549999554951</c:v>
                </c:pt>
                <c:pt idx="14770">
                  <c:v>253.99236666361492</c:v>
                </c:pt>
                <c:pt idx="14771">
                  <c:v>254.00924999713897</c:v>
                </c:pt>
                <c:pt idx="14772">
                  <c:v>254.02616666158039</c:v>
                </c:pt>
                <c:pt idx="14773">
                  <c:v>254.04304999510447</c:v>
                </c:pt>
                <c:pt idx="14774">
                  <c:v>254.05994999408722</c:v>
                </c:pt>
                <c:pt idx="14775">
                  <c:v>254.07685000101725</c:v>
                </c:pt>
                <c:pt idx="14776">
                  <c:v>254.09373333454133</c:v>
                </c:pt>
                <c:pt idx="14777">
                  <c:v>254.11061666806538</c:v>
                </c:pt>
                <c:pt idx="14778">
                  <c:v>254.12749999364218</c:v>
                </c:pt>
                <c:pt idx="14779">
                  <c:v>254.14436666170755</c:v>
                </c:pt>
                <c:pt idx="14780">
                  <c:v>254.16124999523163</c:v>
                </c:pt>
                <c:pt idx="14781">
                  <c:v>254.178116663297</c:v>
                </c:pt>
                <c:pt idx="14782">
                  <c:v>254.19499999682108</c:v>
                </c:pt>
                <c:pt idx="14783">
                  <c:v>254.21188333034516</c:v>
                </c:pt>
                <c:pt idx="14784">
                  <c:v>254.22879999478658</c:v>
                </c:pt>
                <c:pt idx="14785">
                  <c:v>254.24568332831066</c:v>
                </c:pt>
                <c:pt idx="14786">
                  <c:v>254.26256666183471</c:v>
                </c:pt>
                <c:pt idx="14787">
                  <c:v>254.27946666081746</c:v>
                </c:pt>
                <c:pt idx="14788">
                  <c:v>254.29636666774749</c:v>
                </c:pt>
                <c:pt idx="14789">
                  <c:v>254.31325000127157</c:v>
                </c:pt>
                <c:pt idx="14790">
                  <c:v>254.33015000025432</c:v>
                </c:pt>
                <c:pt idx="14791">
                  <c:v>254.34703333377837</c:v>
                </c:pt>
                <c:pt idx="14792">
                  <c:v>254.36393333276112</c:v>
                </c:pt>
                <c:pt idx="14793">
                  <c:v>254.38080000082653</c:v>
                </c:pt>
                <c:pt idx="14794">
                  <c:v>254.39771666526795</c:v>
                </c:pt>
                <c:pt idx="14795">
                  <c:v>254.4146166642507</c:v>
                </c:pt>
                <c:pt idx="14796">
                  <c:v>254.43151666323345</c:v>
                </c:pt>
                <c:pt idx="14797">
                  <c:v>254.44838333129883</c:v>
                </c:pt>
                <c:pt idx="14798">
                  <c:v>254.46528333028158</c:v>
                </c:pt>
                <c:pt idx="14799">
                  <c:v>254.48216666380566</c:v>
                </c:pt>
                <c:pt idx="14800">
                  <c:v>254.49908332824708</c:v>
                </c:pt>
                <c:pt idx="14801">
                  <c:v>254.51596666177113</c:v>
                </c:pt>
                <c:pt idx="14802">
                  <c:v>254.53288333415986</c:v>
                </c:pt>
                <c:pt idx="14803">
                  <c:v>254.54974999427796</c:v>
                </c:pt>
                <c:pt idx="14804">
                  <c:v>254.56665000120799</c:v>
                </c:pt>
                <c:pt idx="14805">
                  <c:v>254.58353333473207</c:v>
                </c:pt>
                <c:pt idx="14806">
                  <c:v>254.60043333371479</c:v>
                </c:pt>
                <c:pt idx="14807">
                  <c:v>254.61731666723887</c:v>
                </c:pt>
                <c:pt idx="14808">
                  <c:v>254.63418332735696</c:v>
                </c:pt>
                <c:pt idx="14809">
                  <c:v>254.65106666088104</c:v>
                </c:pt>
                <c:pt idx="14810">
                  <c:v>254.66791666348774</c:v>
                </c:pt>
                <c:pt idx="14811">
                  <c:v>254.68478333155315</c:v>
                </c:pt>
                <c:pt idx="14812">
                  <c:v>254.70169999599457</c:v>
                </c:pt>
                <c:pt idx="14813">
                  <c:v>254.71859999497732</c:v>
                </c:pt>
                <c:pt idx="14814">
                  <c:v>254.7354666630427</c:v>
                </c:pt>
                <c:pt idx="14815">
                  <c:v>254.75236666202545</c:v>
                </c:pt>
                <c:pt idx="14816">
                  <c:v>254.76924999554953</c:v>
                </c:pt>
                <c:pt idx="14817">
                  <c:v>254.78613332907358</c:v>
                </c:pt>
                <c:pt idx="14818">
                  <c:v>254.803049993515</c:v>
                </c:pt>
                <c:pt idx="14819">
                  <c:v>254.81991666158041</c:v>
                </c:pt>
                <c:pt idx="14820">
                  <c:v>254.83678332964578</c:v>
                </c:pt>
                <c:pt idx="14821">
                  <c:v>254.85368332862853</c:v>
                </c:pt>
                <c:pt idx="14822">
                  <c:v>254.87056666215261</c:v>
                </c:pt>
                <c:pt idx="14823">
                  <c:v>254.88744999567669</c:v>
                </c:pt>
                <c:pt idx="14824">
                  <c:v>254.90516666571298</c:v>
                </c:pt>
                <c:pt idx="14825">
                  <c:v>254.92201666037241</c:v>
                </c:pt>
                <c:pt idx="14826">
                  <c:v>254.93891666730244</c:v>
                </c:pt>
                <c:pt idx="14827">
                  <c:v>254.95576666196186</c:v>
                </c:pt>
                <c:pt idx="14828">
                  <c:v>254.97264999548594</c:v>
                </c:pt>
                <c:pt idx="14829">
                  <c:v>254.98954999446869</c:v>
                </c:pt>
                <c:pt idx="14830">
                  <c:v>255.00643332799277</c:v>
                </c:pt>
                <c:pt idx="14831">
                  <c:v>255.02329999605814</c:v>
                </c:pt>
                <c:pt idx="14832">
                  <c:v>255.04058333237967</c:v>
                </c:pt>
                <c:pt idx="14833">
                  <c:v>255.05746666590372</c:v>
                </c:pt>
                <c:pt idx="14834">
                  <c:v>255.07436666488647</c:v>
                </c:pt>
                <c:pt idx="14835">
                  <c:v>255.09123333295187</c:v>
                </c:pt>
                <c:pt idx="14836">
                  <c:v>255.10811666647592</c:v>
                </c:pt>
                <c:pt idx="14837">
                  <c:v>255.12528332869212</c:v>
                </c:pt>
                <c:pt idx="14838">
                  <c:v>255.1421666622162</c:v>
                </c:pt>
                <c:pt idx="14839">
                  <c:v>255.15903333028157</c:v>
                </c:pt>
                <c:pt idx="14840">
                  <c:v>255.17593332926432</c:v>
                </c:pt>
                <c:pt idx="14841">
                  <c:v>255.1928166627884</c:v>
                </c:pt>
                <c:pt idx="14842">
                  <c:v>255.20971666177113</c:v>
                </c:pt>
                <c:pt idx="14843">
                  <c:v>255.2265999952952</c:v>
                </c:pt>
                <c:pt idx="14844">
                  <c:v>255.24346666336061</c:v>
                </c:pt>
                <c:pt idx="14845">
                  <c:v>255.26034999688466</c:v>
                </c:pt>
                <c:pt idx="14846">
                  <c:v>255.27728333473206</c:v>
                </c:pt>
                <c:pt idx="14847">
                  <c:v>255.29414999485016</c:v>
                </c:pt>
                <c:pt idx="14848">
                  <c:v>255.31114999453226</c:v>
                </c:pt>
                <c:pt idx="14849">
                  <c:v>255.32801666259766</c:v>
                </c:pt>
                <c:pt idx="14850">
                  <c:v>255.34516666730244</c:v>
                </c:pt>
                <c:pt idx="14851">
                  <c:v>255.36205000082651</c:v>
                </c:pt>
                <c:pt idx="14852">
                  <c:v>255.37894999980927</c:v>
                </c:pt>
                <c:pt idx="14853">
                  <c:v>255.39581666787464</c:v>
                </c:pt>
                <c:pt idx="14854">
                  <c:v>255.41270000139872</c:v>
                </c:pt>
                <c:pt idx="14855">
                  <c:v>255.43008333047231</c:v>
                </c:pt>
                <c:pt idx="14856">
                  <c:v>255.44696666399639</c:v>
                </c:pt>
                <c:pt idx="14857">
                  <c:v>255.46386666297911</c:v>
                </c:pt>
                <c:pt idx="14858">
                  <c:v>255.48074999650319</c:v>
                </c:pt>
                <c:pt idx="14859">
                  <c:v>255.49764999548594</c:v>
                </c:pt>
                <c:pt idx="14860">
                  <c:v>255.51454999446869</c:v>
                </c:pt>
                <c:pt idx="14861">
                  <c:v>255.53141666253407</c:v>
                </c:pt>
                <c:pt idx="14862">
                  <c:v>255.54828333059947</c:v>
                </c:pt>
                <c:pt idx="14863">
                  <c:v>255.56514999866485</c:v>
                </c:pt>
                <c:pt idx="14864">
                  <c:v>255.58206666310627</c:v>
                </c:pt>
                <c:pt idx="14865">
                  <c:v>255.59894999663035</c:v>
                </c:pt>
                <c:pt idx="14866">
                  <c:v>255.61581666469573</c:v>
                </c:pt>
                <c:pt idx="14867">
                  <c:v>255.63271666367848</c:v>
                </c:pt>
                <c:pt idx="14868">
                  <c:v>255.64958333174388</c:v>
                </c:pt>
                <c:pt idx="14869">
                  <c:v>255.66646666526793</c:v>
                </c:pt>
                <c:pt idx="14870">
                  <c:v>255.68383332888286</c:v>
                </c:pt>
                <c:pt idx="14871">
                  <c:v>255.70069999694823</c:v>
                </c:pt>
                <c:pt idx="14872">
                  <c:v>255.71756666501363</c:v>
                </c:pt>
                <c:pt idx="14873">
                  <c:v>255.73444999853771</c:v>
                </c:pt>
                <c:pt idx="14874">
                  <c:v>255.75138332843781</c:v>
                </c:pt>
                <c:pt idx="14875">
                  <c:v>255.76824999650319</c:v>
                </c:pt>
                <c:pt idx="14876">
                  <c:v>255.78514999548594</c:v>
                </c:pt>
                <c:pt idx="14877">
                  <c:v>255.80201666355134</c:v>
                </c:pt>
                <c:pt idx="14878">
                  <c:v>255.81891666253406</c:v>
                </c:pt>
                <c:pt idx="14879">
                  <c:v>255.8357666651408</c:v>
                </c:pt>
                <c:pt idx="14880">
                  <c:v>255.85266666412355</c:v>
                </c:pt>
                <c:pt idx="14881">
                  <c:v>255.86951666673025</c:v>
                </c:pt>
                <c:pt idx="14882">
                  <c:v>255.886416665713</c:v>
                </c:pt>
                <c:pt idx="14883">
                  <c:v>255.90328333377838</c:v>
                </c:pt>
                <c:pt idx="14884">
                  <c:v>255.92016666730245</c:v>
                </c:pt>
                <c:pt idx="14885">
                  <c:v>255.93705000082653</c:v>
                </c:pt>
                <c:pt idx="14886">
                  <c:v>255.95393333435058</c:v>
                </c:pt>
                <c:pt idx="14887">
                  <c:v>255.97079999446868</c:v>
                </c:pt>
                <c:pt idx="14888">
                  <c:v>255.98768332799276</c:v>
                </c:pt>
                <c:pt idx="14889">
                  <c:v>256.00458332697548</c:v>
                </c:pt>
                <c:pt idx="14890">
                  <c:v>256.02146666049958</c:v>
                </c:pt>
                <c:pt idx="14891">
                  <c:v>256.03834999402363</c:v>
                </c:pt>
                <c:pt idx="14892">
                  <c:v>256.05526666641236</c:v>
                </c:pt>
                <c:pt idx="14893">
                  <c:v>256.07214999993641</c:v>
                </c:pt>
                <c:pt idx="14894">
                  <c:v>256.08904999891917</c:v>
                </c:pt>
                <c:pt idx="14895">
                  <c:v>256.10594999790192</c:v>
                </c:pt>
                <c:pt idx="14896">
                  <c:v>256.12281666596732</c:v>
                </c:pt>
                <c:pt idx="14897">
                  <c:v>256.13969999949137</c:v>
                </c:pt>
                <c:pt idx="14898">
                  <c:v>256.15663332939147</c:v>
                </c:pt>
                <c:pt idx="14899">
                  <c:v>256.17349999745687</c:v>
                </c:pt>
                <c:pt idx="14900">
                  <c:v>256.19038333098092</c:v>
                </c:pt>
                <c:pt idx="14901">
                  <c:v>256.20729999542237</c:v>
                </c:pt>
                <c:pt idx="14902">
                  <c:v>256.22416666348778</c:v>
                </c:pt>
                <c:pt idx="14903">
                  <c:v>256.24104999701183</c:v>
                </c:pt>
                <c:pt idx="14904">
                  <c:v>256.25844999949135</c:v>
                </c:pt>
                <c:pt idx="14905">
                  <c:v>256.27531666755675</c:v>
                </c:pt>
                <c:pt idx="14906">
                  <c:v>256.29218332767488</c:v>
                </c:pt>
                <c:pt idx="14907">
                  <c:v>256.30906666119893</c:v>
                </c:pt>
                <c:pt idx="14908">
                  <c:v>256.32596666018168</c:v>
                </c:pt>
                <c:pt idx="14909">
                  <c:v>256.34283332824708</c:v>
                </c:pt>
                <c:pt idx="14910">
                  <c:v>256.35973332722983</c:v>
                </c:pt>
                <c:pt idx="14911">
                  <c:v>256.37659999529518</c:v>
                </c:pt>
                <c:pt idx="14912">
                  <c:v>256.39348332881929</c:v>
                </c:pt>
                <c:pt idx="14913">
                  <c:v>256.41038332780204</c:v>
                </c:pt>
                <c:pt idx="14914">
                  <c:v>256.42726666132609</c:v>
                </c:pt>
                <c:pt idx="14915">
                  <c:v>256.44413332939149</c:v>
                </c:pt>
                <c:pt idx="14916">
                  <c:v>256.46104999383289</c:v>
                </c:pt>
                <c:pt idx="14917">
                  <c:v>256.47793332735699</c:v>
                </c:pt>
                <c:pt idx="14918">
                  <c:v>256.49479999542234</c:v>
                </c:pt>
                <c:pt idx="14919">
                  <c:v>256.51168332894645</c:v>
                </c:pt>
                <c:pt idx="14920">
                  <c:v>256.5285666624705</c:v>
                </c:pt>
                <c:pt idx="14921">
                  <c:v>256.54544999599455</c:v>
                </c:pt>
                <c:pt idx="14922">
                  <c:v>256.56233332951865</c:v>
                </c:pt>
                <c:pt idx="14923">
                  <c:v>256.5792166630427</c:v>
                </c:pt>
                <c:pt idx="14924">
                  <c:v>256.59609999656675</c:v>
                </c:pt>
                <c:pt idx="14925">
                  <c:v>256.6129999955495</c:v>
                </c:pt>
                <c:pt idx="14926">
                  <c:v>256.62988332907361</c:v>
                </c:pt>
                <c:pt idx="14927">
                  <c:v>256.64678332805636</c:v>
                </c:pt>
                <c:pt idx="14928">
                  <c:v>256.66366666158041</c:v>
                </c:pt>
                <c:pt idx="14929">
                  <c:v>256.68054999510446</c:v>
                </c:pt>
                <c:pt idx="14930">
                  <c:v>256.69743332862856</c:v>
                </c:pt>
                <c:pt idx="14931">
                  <c:v>256.71431666215261</c:v>
                </c:pt>
                <c:pt idx="14932">
                  <c:v>256.73121666113536</c:v>
                </c:pt>
                <c:pt idx="14933">
                  <c:v>256.74811666806539</c:v>
                </c:pt>
                <c:pt idx="14934">
                  <c:v>256.76496666272482</c:v>
                </c:pt>
                <c:pt idx="14935">
                  <c:v>256.78186666170757</c:v>
                </c:pt>
                <c:pt idx="14936">
                  <c:v>256.79876666069032</c:v>
                </c:pt>
                <c:pt idx="14937">
                  <c:v>256.81563332875572</c:v>
                </c:pt>
                <c:pt idx="14938">
                  <c:v>256.83253332773842</c:v>
                </c:pt>
                <c:pt idx="14939">
                  <c:v>256.84939999580382</c:v>
                </c:pt>
                <c:pt idx="14940">
                  <c:v>256.86629999478657</c:v>
                </c:pt>
                <c:pt idx="14941">
                  <c:v>256.88316666285198</c:v>
                </c:pt>
                <c:pt idx="14942">
                  <c:v>256.90004999637603</c:v>
                </c:pt>
                <c:pt idx="14943">
                  <c:v>256.91696666081748</c:v>
                </c:pt>
                <c:pt idx="14944">
                  <c:v>256.93383332888283</c:v>
                </c:pt>
                <c:pt idx="14945">
                  <c:v>256.95073332786558</c:v>
                </c:pt>
                <c:pt idx="14946">
                  <c:v>256.96759999593098</c:v>
                </c:pt>
                <c:pt idx="14947">
                  <c:v>256.98448332945503</c:v>
                </c:pt>
                <c:pt idx="14948">
                  <c:v>257.00136666297914</c:v>
                </c:pt>
                <c:pt idx="14949">
                  <c:v>257.01823333104454</c:v>
                </c:pt>
                <c:pt idx="14950">
                  <c:v>257.03511666456859</c:v>
                </c:pt>
                <c:pt idx="14951">
                  <c:v>257.05201666355134</c:v>
                </c:pt>
                <c:pt idx="14952">
                  <c:v>257.06888333161675</c:v>
                </c:pt>
                <c:pt idx="14953">
                  <c:v>257.08574999968209</c:v>
                </c:pt>
                <c:pt idx="14954">
                  <c:v>257.10264999866484</c:v>
                </c:pt>
                <c:pt idx="14955">
                  <c:v>257.11953333218895</c:v>
                </c:pt>
                <c:pt idx="14956">
                  <c:v>257.136416665713</c:v>
                </c:pt>
                <c:pt idx="14957">
                  <c:v>257.1532833337784</c:v>
                </c:pt>
                <c:pt idx="14958">
                  <c:v>257.17014999389647</c:v>
                </c:pt>
                <c:pt idx="14959">
                  <c:v>257.1870666662852</c:v>
                </c:pt>
                <c:pt idx="14960">
                  <c:v>257.20396666526796</c:v>
                </c:pt>
                <c:pt idx="14961">
                  <c:v>257.220849998792</c:v>
                </c:pt>
                <c:pt idx="14962">
                  <c:v>257.23774999777476</c:v>
                </c:pt>
                <c:pt idx="14963">
                  <c:v>257.25463333129881</c:v>
                </c:pt>
                <c:pt idx="14964">
                  <c:v>257.27151666482291</c:v>
                </c:pt>
                <c:pt idx="14965">
                  <c:v>257.28839999834696</c:v>
                </c:pt>
                <c:pt idx="14966">
                  <c:v>257.30528333187101</c:v>
                </c:pt>
                <c:pt idx="14967">
                  <c:v>257.32216666539512</c:v>
                </c:pt>
                <c:pt idx="14968">
                  <c:v>257.33943332831063</c:v>
                </c:pt>
                <c:pt idx="14969">
                  <c:v>257.35629999637604</c:v>
                </c:pt>
                <c:pt idx="14970">
                  <c:v>257.37319999535879</c:v>
                </c:pt>
                <c:pt idx="14971">
                  <c:v>257.39008332888284</c:v>
                </c:pt>
                <c:pt idx="14972">
                  <c:v>257.40696666240694</c:v>
                </c:pt>
                <c:pt idx="14973">
                  <c:v>257.42388332684834</c:v>
                </c:pt>
                <c:pt idx="14974">
                  <c:v>257.44076666037239</c:v>
                </c:pt>
                <c:pt idx="14975">
                  <c:v>257.4576499938965</c:v>
                </c:pt>
                <c:pt idx="14976">
                  <c:v>257.47455000082653</c:v>
                </c:pt>
                <c:pt idx="14977">
                  <c:v>257.49143333435057</c:v>
                </c:pt>
                <c:pt idx="14978">
                  <c:v>257.50831666787468</c:v>
                </c:pt>
                <c:pt idx="14979">
                  <c:v>257.52520000139873</c:v>
                </c:pt>
                <c:pt idx="14980">
                  <c:v>257.54204999605815</c:v>
                </c:pt>
                <c:pt idx="14981">
                  <c:v>257.5589333295822</c:v>
                </c:pt>
                <c:pt idx="14982">
                  <c:v>257.57578333218891</c:v>
                </c:pt>
                <c:pt idx="14983">
                  <c:v>257.59266666571301</c:v>
                </c:pt>
                <c:pt idx="14984">
                  <c:v>257.60953333377836</c:v>
                </c:pt>
                <c:pt idx="14985">
                  <c:v>257.62643333276111</c:v>
                </c:pt>
                <c:pt idx="14986">
                  <c:v>257.64330000082651</c:v>
                </c:pt>
                <c:pt idx="14987">
                  <c:v>257.66019999980927</c:v>
                </c:pt>
                <c:pt idx="14988">
                  <c:v>257.67708333333331</c:v>
                </c:pt>
                <c:pt idx="14989">
                  <c:v>257.69399999777477</c:v>
                </c:pt>
                <c:pt idx="14990">
                  <c:v>257.71088333129882</c:v>
                </c:pt>
                <c:pt idx="14991">
                  <c:v>257.72781666119891</c:v>
                </c:pt>
                <c:pt idx="14992">
                  <c:v>257.74468332926432</c:v>
                </c:pt>
                <c:pt idx="14993">
                  <c:v>257.76158332824707</c:v>
                </c:pt>
                <c:pt idx="14994">
                  <c:v>257.77846666177112</c:v>
                </c:pt>
                <c:pt idx="14995">
                  <c:v>257.79536666075387</c:v>
                </c:pt>
                <c:pt idx="14996">
                  <c:v>257.8122666676839</c:v>
                </c:pt>
                <c:pt idx="14997">
                  <c:v>257.82916666666665</c:v>
                </c:pt>
                <c:pt idx="14998">
                  <c:v>257.84605000019076</c:v>
                </c:pt>
                <c:pt idx="14999">
                  <c:v>257.86296666463215</c:v>
                </c:pt>
                <c:pt idx="15000">
                  <c:v>257.8798499981562</c:v>
                </c:pt>
                <c:pt idx="15001">
                  <c:v>257.8972333272298</c:v>
                </c:pt>
                <c:pt idx="15002">
                  <c:v>257.9140999952952</c:v>
                </c:pt>
                <c:pt idx="15003">
                  <c:v>257.93096666336061</c:v>
                </c:pt>
                <c:pt idx="15004">
                  <c:v>257.94784999688466</c:v>
                </c:pt>
                <c:pt idx="15005">
                  <c:v>257.96509999434153</c:v>
                </c:pt>
                <c:pt idx="15006">
                  <c:v>257.98198332786558</c:v>
                </c:pt>
                <c:pt idx="15007">
                  <c:v>257.99939999580386</c:v>
                </c:pt>
                <c:pt idx="15008">
                  <c:v>258.0162833293279</c:v>
                </c:pt>
                <c:pt idx="15009">
                  <c:v>258.03318332831066</c:v>
                </c:pt>
                <c:pt idx="15010">
                  <c:v>258.05006666183471</c:v>
                </c:pt>
                <c:pt idx="15011">
                  <c:v>258.06696666081746</c:v>
                </c:pt>
                <c:pt idx="15012">
                  <c:v>258.08384999434151</c:v>
                </c:pt>
                <c:pt idx="15013">
                  <c:v>258.10073332786561</c:v>
                </c:pt>
                <c:pt idx="15014">
                  <c:v>258.11765000025429</c:v>
                </c:pt>
                <c:pt idx="15015">
                  <c:v>258.13453333377839</c:v>
                </c:pt>
                <c:pt idx="15016">
                  <c:v>258.15144999821979</c:v>
                </c:pt>
                <c:pt idx="15017">
                  <c:v>258.16831666628519</c:v>
                </c:pt>
                <c:pt idx="15018">
                  <c:v>258.18519999980924</c:v>
                </c:pt>
                <c:pt idx="15019">
                  <c:v>258.20208333333335</c:v>
                </c:pt>
                <c:pt idx="15020">
                  <c:v>258.2189666668574</c:v>
                </c:pt>
                <c:pt idx="15021">
                  <c:v>258.23583332697552</c:v>
                </c:pt>
                <c:pt idx="15022">
                  <c:v>258.25269999504087</c:v>
                </c:pt>
                <c:pt idx="15023">
                  <c:v>258.2696166674296</c:v>
                </c:pt>
                <c:pt idx="15024">
                  <c:v>258.28650000095365</c:v>
                </c:pt>
                <c:pt idx="15025">
                  <c:v>258.30338333447776</c:v>
                </c:pt>
                <c:pt idx="15026">
                  <c:v>258.32029999891915</c:v>
                </c:pt>
                <c:pt idx="15027">
                  <c:v>258.33718333244326</c:v>
                </c:pt>
                <c:pt idx="15028">
                  <c:v>258.35406666596731</c:v>
                </c:pt>
                <c:pt idx="15029">
                  <c:v>258.37129999796548</c:v>
                </c:pt>
                <c:pt idx="15030">
                  <c:v>258.38816666603088</c:v>
                </c:pt>
                <c:pt idx="15031">
                  <c:v>258.40553332964578</c:v>
                </c:pt>
                <c:pt idx="15032">
                  <c:v>258.42241666316988</c:v>
                </c:pt>
                <c:pt idx="15033">
                  <c:v>258.43928333123523</c:v>
                </c:pt>
                <c:pt idx="15034">
                  <c:v>258.45614999930064</c:v>
                </c:pt>
                <c:pt idx="15035">
                  <c:v>258.47301666736604</c:v>
                </c:pt>
                <c:pt idx="15036">
                  <c:v>258.48991666634879</c:v>
                </c:pt>
                <c:pt idx="15037">
                  <c:v>258.50679999987284</c:v>
                </c:pt>
                <c:pt idx="15038">
                  <c:v>258.52369999885559</c:v>
                </c:pt>
                <c:pt idx="15039">
                  <c:v>258.54056666692099</c:v>
                </c:pt>
                <c:pt idx="15040">
                  <c:v>258.55748333136239</c:v>
                </c:pt>
                <c:pt idx="15041">
                  <c:v>258.5743499994278</c:v>
                </c:pt>
                <c:pt idx="15042">
                  <c:v>258.59126666386925</c:v>
                </c:pt>
                <c:pt idx="15043">
                  <c:v>258.6081499973933</c:v>
                </c:pt>
                <c:pt idx="15044">
                  <c:v>258.62506666183469</c:v>
                </c:pt>
                <c:pt idx="15045">
                  <c:v>258.64191666444145</c:v>
                </c:pt>
                <c:pt idx="15046">
                  <c:v>258.65941666762035</c:v>
                </c:pt>
                <c:pt idx="15047">
                  <c:v>258.6763166666031</c:v>
                </c:pt>
                <c:pt idx="15048">
                  <c:v>258.69321666558585</c:v>
                </c:pt>
                <c:pt idx="15049">
                  <c:v>258.7100999991099</c:v>
                </c:pt>
                <c:pt idx="15050">
                  <c:v>258.72699999809265</c:v>
                </c:pt>
                <c:pt idx="15051">
                  <c:v>258.74386666615806</c:v>
                </c:pt>
                <c:pt idx="15052">
                  <c:v>258.76079999605815</c:v>
                </c:pt>
                <c:pt idx="15053">
                  <c:v>258.77764999866486</c:v>
                </c:pt>
                <c:pt idx="15054">
                  <c:v>258.79454999764761</c:v>
                </c:pt>
                <c:pt idx="15055">
                  <c:v>258.81141666571301</c:v>
                </c:pt>
                <c:pt idx="15056">
                  <c:v>258.8287666638692</c:v>
                </c:pt>
                <c:pt idx="15057">
                  <c:v>258.84564999739331</c:v>
                </c:pt>
                <c:pt idx="15058">
                  <c:v>258.86251666545866</c:v>
                </c:pt>
                <c:pt idx="15059">
                  <c:v>258.87939999898276</c:v>
                </c:pt>
                <c:pt idx="15060">
                  <c:v>258.89629999796551</c:v>
                </c:pt>
                <c:pt idx="15061">
                  <c:v>258.91316666603086</c:v>
                </c:pt>
                <c:pt idx="15062">
                  <c:v>258.93006666501361</c:v>
                </c:pt>
                <c:pt idx="15063">
                  <c:v>258.94694999853772</c:v>
                </c:pt>
                <c:pt idx="15064">
                  <c:v>258.96384999752047</c:v>
                </c:pt>
                <c:pt idx="15065">
                  <c:v>258.98071666558582</c:v>
                </c:pt>
                <c:pt idx="15066">
                  <c:v>258.99759999910992</c:v>
                </c:pt>
                <c:pt idx="15067">
                  <c:v>259.01449999809267</c:v>
                </c:pt>
                <c:pt idx="15068">
                  <c:v>259.03138333161672</c:v>
                </c:pt>
                <c:pt idx="15069">
                  <c:v>259.04824999968213</c:v>
                </c:pt>
                <c:pt idx="15070">
                  <c:v>259.06513333320618</c:v>
                </c:pt>
                <c:pt idx="15071">
                  <c:v>259.08200000127158</c:v>
                </c:pt>
                <c:pt idx="15072">
                  <c:v>259.09888332684835</c:v>
                </c:pt>
                <c:pt idx="15073">
                  <c:v>259.1157666603724</c:v>
                </c:pt>
                <c:pt idx="15074">
                  <c:v>259.13263332843781</c:v>
                </c:pt>
                <c:pt idx="15075">
                  <c:v>259.14953332742056</c:v>
                </c:pt>
                <c:pt idx="15076">
                  <c:v>259.16639999548596</c:v>
                </c:pt>
                <c:pt idx="15077">
                  <c:v>259.18326666355131</c:v>
                </c:pt>
                <c:pt idx="15078">
                  <c:v>259.20061666170756</c:v>
                </c:pt>
                <c:pt idx="15079">
                  <c:v>259.21748332977296</c:v>
                </c:pt>
                <c:pt idx="15080">
                  <c:v>259.23439999421436</c:v>
                </c:pt>
                <c:pt idx="15081">
                  <c:v>259.25128332773846</c:v>
                </c:pt>
                <c:pt idx="15082">
                  <c:v>259.26814999580381</c:v>
                </c:pt>
                <c:pt idx="15083">
                  <c:v>259.28503332932792</c:v>
                </c:pt>
                <c:pt idx="15084">
                  <c:v>259.30193332831067</c:v>
                </c:pt>
                <c:pt idx="15085">
                  <c:v>259.31901666323341</c:v>
                </c:pt>
                <c:pt idx="15086">
                  <c:v>259.33588333129882</c:v>
                </c:pt>
                <c:pt idx="15087">
                  <c:v>259.35293332735699</c:v>
                </c:pt>
                <c:pt idx="15088">
                  <c:v>259.36981666088104</c:v>
                </c:pt>
                <c:pt idx="15089">
                  <c:v>259.38669999440509</c:v>
                </c:pt>
                <c:pt idx="15090">
                  <c:v>259.4035666624705</c:v>
                </c:pt>
                <c:pt idx="15091">
                  <c:v>259.42048332691195</c:v>
                </c:pt>
                <c:pt idx="15092">
                  <c:v>259.43738333384198</c:v>
                </c:pt>
                <c:pt idx="15093">
                  <c:v>259.45428333282473</c:v>
                </c:pt>
                <c:pt idx="15094">
                  <c:v>259.47118333180748</c:v>
                </c:pt>
                <c:pt idx="15095">
                  <c:v>259.48806666533153</c:v>
                </c:pt>
                <c:pt idx="15096">
                  <c:v>259.50494999885558</c:v>
                </c:pt>
                <c:pt idx="15097">
                  <c:v>259.52184999783833</c:v>
                </c:pt>
                <c:pt idx="15098">
                  <c:v>259.53874999682108</c:v>
                </c:pt>
                <c:pt idx="15099">
                  <c:v>259.55564999580383</c:v>
                </c:pt>
                <c:pt idx="15100">
                  <c:v>259.57254999478658</c:v>
                </c:pt>
                <c:pt idx="15101">
                  <c:v>259.58943332831063</c:v>
                </c:pt>
                <c:pt idx="15102">
                  <c:v>259.60631666183474</c:v>
                </c:pt>
                <c:pt idx="15103">
                  <c:v>259.62318332990009</c:v>
                </c:pt>
                <c:pt idx="15104">
                  <c:v>259.64006666342419</c:v>
                </c:pt>
                <c:pt idx="15105">
                  <c:v>259.65693333148954</c:v>
                </c:pt>
                <c:pt idx="15106">
                  <c:v>259.67381666501365</c:v>
                </c:pt>
                <c:pt idx="15107">
                  <c:v>259.69068333307899</c:v>
                </c:pt>
                <c:pt idx="15108">
                  <c:v>259.7075500011444</c:v>
                </c:pt>
                <c:pt idx="15109">
                  <c:v>259.7244333346685</c:v>
                </c:pt>
                <c:pt idx="15110">
                  <c:v>259.74131666024527</c:v>
                </c:pt>
                <c:pt idx="15111">
                  <c:v>259.7582166671753</c:v>
                </c:pt>
                <c:pt idx="15112">
                  <c:v>259.77506666183473</c:v>
                </c:pt>
                <c:pt idx="15113">
                  <c:v>259.79196666081748</c:v>
                </c:pt>
                <c:pt idx="15114">
                  <c:v>259.80883332888283</c:v>
                </c:pt>
                <c:pt idx="15115">
                  <c:v>259.82620000044506</c:v>
                </c:pt>
                <c:pt idx="15116">
                  <c:v>259.84309999942781</c:v>
                </c:pt>
                <c:pt idx="15117">
                  <c:v>259.86051666736603</c:v>
                </c:pt>
                <c:pt idx="15118">
                  <c:v>259.87740000089008</c:v>
                </c:pt>
                <c:pt idx="15119">
                  <c:v>259.89428333441418</c:v>
                </c:pt>
                <c:pt idx="15120">
                  <c:v>259.91114999453225</c:v>
                </c:pt>
                <c:pt idx="15121">
                  <c:v>259.928049993515</c:v>
                </c:pt>
                <c:pt idx="15122">
                  <c:v>259.94493332703911</c:v>
                </c:pt>
                <c:pt idx="15123">
                  <c:v>259.96178332964581</c:v>
                </c:pt>
                <c:pt idx="15124">
                  <c:v>259.97868332862856</c:v>
                </c:pt>
                <c:pt idx="15125">
                  <c:v>259.99556666215261</c:v>
                </c:pt>
                <c:pt idx="15126">
                  <c:v>260.01246666113536</c:v>
                </c:pt>
                <c:pt idx="15127">
                  <c:v>260.02933332920077</c:v>
                </c:pt>
                <c:pt idx="15128">
                  <c:v>260.04623332818352</c:v>
                </c:pt>
                <c:pt idx="15129">
                  <c:v>260.06309999624887</c:v>
                </c:pt>
                <c:pt idx="15130">
                  <c:v>260.07999999523162</c:v>
                </c:pt>
                <c:pt idx="15131">
                  <c:v>260.09688332875572</c:v>
                </c:pt>
                <c:pt idx="15132">
                  <c:v>260.1138166666031</c:v>
                </c:pt>
                <c:pt idx="15133">
                  <c:v>260.1306833346685</c:v>
                </c:pt>
                <c:pt idx="15134">
                  <c:v>260.147833331426</c:v>
                </c:pt>
                <c:pt idx="15135">
                  <c:v>260.1646833340327</c:v>
                </c:pt>
                <c:pt idx="15136">
                  <c:v>260.18156666755675</c:v>
                </c:pt>
                <c:pt idx="15137">
                  <c:v>260.19843332767488</c:v>
                </c:pt>
                <c:pt idx="15138">
                  <c:v>260.21531666119893</c:v>
                </c:pt>
                <c:pt idx="15139">
                  <c:v>260.23219999472298</c:v>
                </c:pt>
                <c:pt idx="15140">
                  <c:v>260.24908332824708</c:v>
                </c:pt>
                <c:pt idx="15141">
                  <c:v>260.26600000063576</c:v>
                </c:pt>
                <c:pt idx="15142">
                  <c:v>260.28288333415986</c:v>
                </c:pt>
                <c:pt idx="15143">
                  <c:v>260.29976666768391</c:v>
                </c:pt>
                <c:pt idx="15144">
                  <c:v>260.31661666234334</c:v>
                </c:pt>
                <c:pt idx="15145">
                  <c:v>260.33351666132609</c:v>
                </c:pt>
                <c:pt idx="15146">
                  <c:v>260.35041666030884</c:v>
                </c:pt>
                <c:pt idx="15147">
                  <c:v>260.36776666641236</c:v>
                </c:pt>
                <c:pt idx="15148">
                  <c:v>260.38463333447777</c:v>
                </c:pt>
                <c:pt idx="15149">
                  <c:v>260.40149999459584</c:v>
                </c:pt>
                <c:pt idx="15150">
                  <c:v>260.41839999357859</c:v>
                </c:pt>
                <c:pt idx="15151">
                  <c:v>260.43563333352409</c:v>
                </c:pt>
                <c:pt idx="15152">
                  <c:v>260.45251666704814</c:v>
                </c:pt>
                <c:pt idx="15153">
                  <c:v>260.46943333148954</c:v>
                </c:pt>
                <c:pt idx="15154">
                  <c:v>260.48629999955494</c:v>
                </c:pt>
                <c:pt idx="15155">
                  <c:v>260.50316666762035</c:v>
                </c:pt>
                <c:pt idx="15156">
                  <c:v>260.52003332773842</c:v>
                </c:pt>
                <c:pt idx="15157">
                  <c:v>260.53688333034518</c:v>
                </c:pt>
                <c:pt idx="15158">
                  <c:v>260.55378332932793</c:v>
                </c:pt>
                <c:pt idx="15159">
                  <c:v>260.57066666285198</c:v>
                </c:pt>
                <c:pt idx="15160">
                  <c:v>260.58754999637603</c:v>
                </c:pt>
                <c:pt idx="15161">
                  <c:v>260.60488332907357</c:v>
                </c:pt>
                <c:pt idx="15162">
                  <c:v>260.62176666259768</c:v>
                </c:pt>
                <c:pt idx="15163">
                  <c:v>260.63864999612173</c:v>
                </c:pt>
                <c:pt idx="15164">
                  <c:v>260.65553332964578</c:v>
                </c:pt>
                <c:pt idx="15165">
                  <c:v>260.67241666316988</c:v>
                </c:pt>
                <c:pt idx="15166">
                  <c:v>260.68931666215263</c:v>
                </c:pt>
                <c:pt idx="15167">
                  <c:v>260.70616666475934</c:v>
                </c:pt>
                <c:pt idx="15168">
                  <c:v>260.72306666374209</c:v>
                </c:pt>
                <c:pt idx="15169">
                  <c:v>260.73993333180744</c:v>
                </c:pt>
                <c:pt idx="15170">
                  <c:v>260.75681666533154</c:v>
                </c:pt>
                <c:pt idx="15171">
                  <c:v>260.77368333339689</c:v>
                </c:pt>
                <c:pt idx="15172">
                  <c:v>260.79103333155314</c:v>
                </c:pt>
                <c:pt idx="15173">
                  <c:v>260.80791666507719</c:v>
                </c:pt>
                <c:pt idx="15174">
                  <c:v>260.82479999860129</c:v>
                </c:pt>
                <c:pt idx="15175">
                  <c:v>260.84166666666664</c:v>
                </c:pt>
                <c:pt idx="15176">
                  <c:v>260.85855000019075</c:v>
                </c:pt>
                <c:pt idx="15177">
                  <c:v>260.8754499991735</c:v>
                </c:pt>
                <c:pt idx="15178">
                  <c:v>260.89233333269755</c:v>
                </c:pt>
                <c:pt idx="15179">
                  <c:v>260.90920000076295</c:v>
                </c:pt>
                <c:pt idx="15180">
                  <c:v>260.9260999997457</c:v>
                </c:pt>
                <c:pt idx="15181">
                  <c:v>260.94296666781105</c:v>
                </c:pt>
                <c:pt idx="15182">
                  <c:v>260.95983332792918</c:v>
                </c:pt>
                <c:pt idx="15183">
                  <c:v>260.97721666495005</c:v>
                </c:pt>
                <c:pt idx="15184">
                  <c:v>260.9940999984741</c:v>
                </c:pt>
                <c:pt idx="15185">
                  <c:v>261.0109833319982</c:v>
                </c:pt>
                <c:pt idx="15186">
                  <c:v>261.02785000006355</c:v>
                </c:pt>
                <c:pt idx="15187">
                  <c:v>261.04473333358766</c:v>
                </c:pt>
                <c:pt idx="15188">
                  <c:v>261.06158332824708</c:v>
                </c:pt>
                <c:pt idx="15189">
                  <c:v>261.07846666177113</c:v>
                </c:pt>
                <c:pt idx="15190">
                  <c:v>261.09534999529518</c:v>
                </c:pt>
                <c:pt idx="15191">
                  <c:v>261.11223332881929</c:v>
                </c:pt>
                <c:pt idx="15192">
                  <c:v>261.12994999885558</c:v>
                </c:pt>
                <c:pt idx="15193">
                  <c:v>261.14683333237969</c:v>
                </c:pt>
                <c:pt idx="15194">
                  <c:v>261.16373333136238</c:v>
                </c:pt>
                <c:pt idx="15195">
                  <c:v>261.18061666488649</c:v>
                </c:pt>
                <c:pt idx="15196">
                  <c:v>261.19751666386924</c:v>
                </c:pt>
                <c:pt idx="15197">
                  <c:v>261.21443332831063</c:v>
                </c:pt>
                <c:pt idx="15198">
                  <c:v>261.23131666183474</c:v>
                </c:pt>
                <c:pt idx="15199">
                  <c:v>261.24818332990009</c:v>
                </c:pt>
                <c:pt idx="15200">
                  <c:v>261.26508332888284</c:v>
                </c:pt>
                <c:pt idx="15201">
                  <c:v>261.28196666240694</c:v>
                </c:pt>
                <c:pt idx="15202">
                  <c:v>261.29883333047229</c:v>
                </c:pt>
                <c:pt idx="15203">
                  <c:v>261.31573332945504</c:v>
                </c:pt>
                <c:pt idx="15204">
                  <c:v>261.33261666297915</c:v>
                </c:pt>
                <c:pt idx="15205">
                  <c:v>261.3494999965032</c:v>
                </c:pt>
                <c:pt idx="15206">
                  <c:v>261.3663333336512</c:v>
                </c:pt>
                <c:pt idx="15207">
                  <c:v>261.3832166671753</c:v>
                </c:pt>
                <c:pt idx="15208">
                  <c:v>261.40011666615806</c:v>
                </c:pt>
                <c:pt idx="15209">
                  <c:v>261.4169833342234</c:v>
                </c:pt>
                <c:pt idx="15210">
                  <c:v>261.43386666774751</c:v>
                </c:pt>
                <c:pt idx="15211">
                  <c:v>261.45075000127156</c:v>
                </c:pt>
                <c:pt idx="15212">
                  <c:v>261.46763332684833</c:v>
                </c:pt>
                <c:pt idx="15213">
                  <c:v>261.48449999491373</c:v>
                </c:pt>
                <c:pt idx="15214">
                  <c:v>261.50189999739331</c:v>
                </c:pt>
                <c:pt idx="15215">
                  <c:v>261.51876666545866</c:v>
                </c:pt>
                <c:pt idx="15216">
                  <c:v>261.53566666444141</c:v>
                </c:pt>
                <c:pt idx="15217">
                  <c:v>261.55253333250681</c:v>
                </c:pt>
                <c:pt idx="15218">
                  <c:v>261.56943333148956</c:v>
                </c:pt>
                <c:pt idx="15219">
                  <c:v>261.58631666501361</c:v>
                </c:pt>
                <c:pt idx="15220">
                  <c:v>261.60321666399636</c:v>
                </c:pt>
                <c:pt idx="15221">
                  <c:v>261.62009999752047</c:v>
                </c:pt>
                <c:pt idx="15222">
                  <c:v>261.63701666196187</c:v>
                </c:pt>
                <c:pt idx="15223">
                  <c:v>261.65391666094462</c:v>
                </c:pt>
                <c:pt idx="15224">
                  <c:v>261.67076666355132</c:v>
                </c:pt>
                <c:pt idx="15225">
                  <c:v>261.68763333161672</c:v>
                </c:pt>
                <c:pt idx="15226">
                  <c:v>261.70498332977297</c:v>
                </c:pt>
                <c:pt idx="15227">
                  <c:v>261.72184999783832</c:v>
                </c:pt>
                <c:pt idx="15228">
                  <c:v>261.73871666590372</c:v>
                </c:pt>
                <c:pt idx="15229">
                  <c:v>261.75559999942777</c:v>
                </c:pt>
                <c:pt idx="15230">
                  <c:v>261.77248333295188</c:v>
                </c:pt>
                <c:pt idx="15231">
                  <c:v>261.78936666647593</c:v>
                </c:pt>
                <c:pt idx="15232">
                  <c:v>261.80623333454133</c:v>
                </c:pt>
                <c:pt idx="15233">
                  <c:v>261.82313333352408</c:v>
                </c:pt>
                <c:pt idx="15234">
                  <c:v>261.83999999364215</c:v>
                </c:pt>
                <c:pt idx="15235">
                  <c:v>261.85693333148959</c:v>
                </c:pt>
                <c:pt idx="15236">
                  <c:v>261.87383333047234</c:v>
                </c:pt>
                <c:pt idx="15237">
                  <c:v>261.89074999491373</c:v>
                </c:pt>
                <c:pt idx="15238">
                  <c:v>261.90763332843778</c:v>
                </c:pt>
                <c:pt idx="15239">
                  <c:v>261.92575000127158</c:v>
                </c:pt>
                <c:pt idx="15240">
                  <c:v>261.9425833304723</c:v>
                </c:pt>
                <c:pt idx="15241">
                  <c:v>261.95946666399635</c:v>
                </c:pt>
                <c:pt idx="15242">
                  <c:v>261.97633333206176</c:v>
                </c:pt>
                <c:pt idx="15243">
                  <c:v>261.99320000012716</c:v>
                </c:pt>
                <c:pt idx="15244">
                  <c:v>262.01008333365121</c:v>
                </c:pt>
                <c:pt idx="15245">
                  <c:v>262.02699999809266</c:v>
                </c:pt>
                <c:pt idx="15246">
                  <c:v>262.04391666253406</c:v>
                </c:pt>
                <c:pt idx="15247">
                  <c:v>262.06079999605817</c:v>
                </c:pt>
                <c:pt idx="15248">
                  <c:v>262.07768332958221</c:v>
                </c:pt>
                <c:pt idx="15249">
                  <c:v>262.09459999402367</c:v>
                </c:pt>
                <c:pt idx="15250">
                  <c:v>262.1115000009537</c:v>
                </c:pt>
                <c:pt idx="15251">
                  <c:v>262.12836666107177</c:v>
                </c:pt>
                <c:pt idx="15252">
                  <c:v>262.14566666285197</c:v>
                </c:pt>
                <c:pt idx="15253">
                  <c:v>262.16254999637601</c:v>
                </c:pt>
                <c:pt idx="15254">
                  <c:v>262.17943332990012</c:v>
                </c:pt>
                <c:pt idx="15255">
                  <c:v>262.19631666342417</c:v>
                </c:pt>
                <c:pt idx="15256">
                  <c:v>262.21319999694822</c:v>
                </c:pt>
                <c:pt idx="15257">
                  <c:v>262.23006666501362</c:v>
                </c:pt>
                <c:pt idx="15258">
                  <c:v>262.24693333307903</c:v>
                </c:pt>
                <c:pt idx="15259">
                  <c:v>262.26383333206178</c:v>
                </c:pt>
                <c:pt idx="15260">
                  <c:v>262.28071666558583</c:v>
                </c:pt>
                <c:pt idx="15261">
                  <c:v>262.29758333365123</c:v>
                </c:pt>
                <c:pt idx="15262">
                  <c:v>262.31451666355133</c:v>
                </c:pt>
                <c:pt idx="15263">
                  <c:v>262.33138333161673</c:v>
                </c:pt>
                <c:pt idx="15264">
                  <c:v>262.34826666514078</c:v>
                </c:pt>
                <c:pt idx="15265">
                  <c:v>262.36561666329703</c:v>
                </c:pt>
                <c:pt idx="15266">
                  <c:v>262.38249999682108</c:v>
                </c:pt>
                <c:pt idx="15267">
                  <c:v>262.39938333034513</c:v>
                </c:pt>
                <c:pt idx="15268">
                  <c:v>262.41624999841054</c:v>
                </c:pt>
                <c:pt idx="15269">
                  <c:v>262.43314999739329</c:v>
                </c:pt>
                <c:pt idx="15270">
                  <c:v>262.45004999637604</c:v>
                </c:pt>
                <c:pt idx="15271">
                  <c:v>262.46694999535879</c:v>
                </c:pt>
                <c:pt idx="15272">
                  <c:v>262.48383332888284</c:v>
                </c:pt>
                <c:pt idx="15273">
                  <c:v>262.50071666240694</c:v>
                </c:pt>
                <c:pt idx="15274">
                  <c:v>262.5176166613897</c:v>
                </c:pt>
                <c:pt idx="15275">
                  <c:v>262.5344666639964</c:v>
                </c:pt>
                <c:pt idx="15276">
                  <c:v>262.55136666297915</c:v>
                </c:pt>
                <c:pt idx="15277">
                  <c:v>262.56821666558585</c:v>
                </c:pt>
                <c:pt idx="15278">
                  <c:v>262.5851166645686</c:v>
                </c:pt>
                <c:pt idx="15279">
                  <c:v>262.60198333263395</c:v>
                </c:pt>
                <c:pt idx="15280">
                  <c:v>262.6188833316167</c:v>
                </c:pt>
                <c:pt idx="15281">
                  <c:v>262.6357499996821</c:v>
                </c:pt>
                <c:pt idx="15282">
                  <c:v>262.65263333320615</c:v>
                </c:pt>
                <c:pt idx="15283">
                  <c:v>262.66951666673026</c:v>
                </c:pt>
                <c:pt idx="15284">
                  <c:v>262.6871333281199</c:v>
                </c:pt>
                <c:pt idx="15285">
                  <c:v>262.7039999961853</c:v>
                </c:pt>
                <c:pt idx="15286">
                  <c:v>262.72225000063577</c:v>
                </c:pt>
                <c:pt idx="15287">
                  <c:v>262.73913333415987</c:v>
                </c:pt>
                <c:pt idx="15288">
                  <c:v>262.75606666405997</c:v>
                </c:pt>
                <c:pt idx="15289">
                  <c:v>262.77293333212532</c:v>
                </c:pt>
                <c:pt idx="15290">
                  <c:v>262.78980000019072</c:v>
                </c:pt>
                <c:pt idx="15291">
                  <c:v>262.80723333358765</c:v>
                </c:pt>
                <c:pt idx="15292">
                  <c:v>262.82408332824707</c:v>
                </c:pt>
                <c:pt idx="15293">
                  <c:v>262.8410666624705</c:v>
                </c:pt>
                <c:pt idx="15294">
                  <c:v>262.8579333305359</c:v>
                </c:pt>
                <c:pt idx="15295">
                  <c:v>262.8747833331426</c:v>
                </c:pt>
                <c:pt idx="15296">
                  <c:v>262.89278333187104</c:v>
                </c:pt>
                <c:pt idx="15297">
                  <c:v>262.90964999993645</c:v>
                </c:pt>
                <c:pt idx="15298">
                  <c:v>262.92713332970936</c:v>
                </c:pt>
                <c:pt idx="15299">
                  <c:v>262.94398333231607</c:v>
                </c:pt>
                <c:pt idx="15300">
                  <c:v>262.96195000012716</c:v>
                </c:pt>
                <c:pt idx="15301">
                  <c:v>262.97879999478658</c:v>
                </c:pt>
                <c:pt idx="15302">
                  <c:v>262.99674999713898</c:v>
                </c:pt>
                <c:pt idx="15303">
                  <c:v>263.01361666520438</c:v>
                </c:pt>
                <c:pt idx="15304">
                  <c:v>263.03179999987282</c:v>
                </c:pt>
                <c:pt idx="15305">
                  <c:v>263.04864999453224</c:v>
                </c:pt>
                <c:pt idx="15306">
                  <c:v>263.06604999701182</c:v>
                </c:pt>
                <c:pt idx="15307">
                  <c:v>263.08289999961852</c:v>
                </c:pt>
                <c:pt idx="15308">
                  <c:v>263.09974999427794</c:v>
                </c:pt>
                <c:pt idx="15309">
                  <c:v>263.116583331426</c:v>
                </c:pt>
                <c:pt idx="15310">
                  <c:v>263.13356666564943</c:v>
                </c:pt>
                <c:pt idx="15311">
                  <c:v>263.15041666030885</c:v>
                </c:pt>
                <c:pt idx="15312">
                  <c:v>263.1672999938329</c:v>
                </c:pt>
                <c:pt idx="15313">
                  <c:v>263.18528332710264</c:v>
                </c:pt>
                <c:pt idx="15314">
                  <c:v>263.20214999516804</c:v>
                </c:pt>
                <c:pt idx="15315">
                  <c:v>263.220849998792</c:v>
                </c:pt>
                <c:pt idx="15316">
                  <c:v>263.23773333231605</c:v>
                </c:pt>
                <c:pt idx="15317">
                  <c:v>263.25516666571298</c:v>
                </c:pt>
                <c:pt idx="15318">
                  <c:v>263.2720166603724</c:v>
                </c:pt>
                <c:pt idx="15319">
                  <c:v>263.28923332691193</c:v>
                </c:pt>
                <c:pt idx="15320">
                  <c:v>263.30608332951863</c:v>
                </c:pt>
                <c:pt idx="15321">
                  <c:v>263.3241333325704</c:v>
                </c:pt>
                <c:pt idx="15322">
                  <c:v>263.3410000006358</c:v>
                </c:pt>
                <c:pt idx="15323">
                  <c:v>263.35861666202544</c:v>
                </c:pt>
                <c:pt idx="15324">
                  <c:v>263.37546666463214</c:v>
                </c:pt>
              </c:numCache>
            </c:numRef>
          </c:xVal>
          <c:yVal>
            <c:numRef>
              <c:f>vlbitemplogA!$G$1:$G$15325</c:f>
              <c:numCache>
                <c:formatCode>General</c:formatCode>
                <c:ptCount val="15325"/>
                <c:pt idx="0">
                  <c:v>10.916</c:v>
                </c:pt>
                <c:pt idx="1">
                  <c:v>10.916</c:v>
                </c:pt>
                <c:pt idx="2">
                  <c:v>10.916</c:v>
                </c:pt>
                <c:pt idx="3">
                  <c:v>10.914</c:v>
                </c:pt>
                <c:pt idx="4">
                  <c:v>10.914</c:v>
                </c:pt>
                <c:pt idx="5">
                  <c:v>10.914</c:v>
                </c:pt>
                <c:pt idx="6">
                  <c:v>10.912000000000001</c:v>
                </c:pt>
                <c:pt idx="7">
                  <c:v>10.912000000000001</c:v>
                </c:pt>
                <c:pt idx="8">
                  <c:v>10.912000000000001</c:v>
                </c:pt>
                <c:pt idx="9">
                  <c:v>10.911</c:v>
                </c:pt>
                <c:pt idx="10">
                  <c:v>10.911</c:v>
                </c:pt>
                <c:pt idx="11">
                  <c:v>10.911</c:v>
                </c:pt>
                <c:pt idx="12">
                  <c:v>10.909000000000001</c:v>
                </c:pt>
                <c:pt idx="13">
                  <c:v>10.909000000000001</c:v>
                </c:pt>
                <c:pt idx="14">
                  <c:v>10.909000000000001</c:v>
                </c:pt>
                <c:pt idx="15">
                  <c:v>10.907999999999999</c:v>
                </c:pt>
                <c:pt idx="16">
                  <c:v>10.907999999999999</c:v>
                </c:pt>
                <c:pt idx="17">
                  <c:v>10.906000000000001</c:v>
                </c:pt>
                <c:pt idx="18">
                  <c:v>10.907</c:v>
                </c:pt>
                <c:pt idx="19">
                  <c:v>10.904999999999999</c:v>
                </c:pt>
                <c:pt idx="20">
                  <c:v>10.906000000000001</c:v>
                </c:pt>
                <c:pt idx="21">
                  <c:v>10.906000000000001</c:v>
                </c:pt>
                <c:pt idx="22">
                  <c:v>10.904999999999999</c:v>
                </c:pt>
                <c:pt idx="23">
                  <c:v>10.904999999999999</c:v>
                </c:pt>
                <c:pt idx="24">
                  <c:v>10.904999999999999</c:v>
                </c:pt>
                <c:pt idx="25">
                  <c:v>10.904999999999999</c:v>
                </c:pt>
                <c:pt idx="26">
                  <c:v>10.904999999999999</c:v>
                </c:pt>
                <c:pt idx="27">
                  <c:v>10.906000000000001</c:v>
                </c:pt>
                <c:pt idx="28">
                  <c:v>10.906000000000001</c:v>
                </c:pt>
                <c:pt idx="29">
                  <c:v>10.906000000000001</c:v>
                </c:pt>
                <c:pt idx="30">
                  <c:v>10.904999999999999</c:v>
                </c:pt>
                <c:pt idx="31">
                  <c:v>10.904999999999999</c:v>
                </c:pt>
                <c:pt idx="32">
                  <c:v>10.906000000000001</c:v>
                </c:pt>
                <c:pt idx="33">
                  <c:v>10.907</c:v>
                </c:pt>
                <c:pt idx="34">
                  <c:v>10.907</c:v>
                </c:pt>
                <c:pt idx="35">
                  <c:v>10.907</c:v>
                </c:pt>
                <c:pt idx="36">
                  <c:v>10.907</c:v>
                </c:pt>
                <c:pt idx="37">
                  <c:v>10.909000000000001</c:v>
                </c:pt>
                <c:pt idx="38">
                  <c:v>10.91</c:v>
                </c:pt>
                <c:pt idx="39">
                  <c:v>10.91</c:v>
                </c:pt>
                <c:pt idx="40">
                  <c:v>10.91</c:v>
                </c:pt>
                <c:pt idx="41">
                  <c:v>10.911</c:v>
                </c:pt>
                <c:pt idx="42">
                  <c:v>10.912000000000001</c:v>
                </c:pt>
                <c:pt idx="43">
                  <c:v>10.911</c:v>
                </c:pt>
                <c:pt idx="44">
                  <c:v>10.912000000000001</c:v>
                </c:pt>
                <c:pt idx="45">
                  <c:v>10.912000000000001</c:v>
                </c:pt>
                <c:pt idx="46">
                  <c:v>10.913</c:v>
                </c:pt>
                <c:pt idx="47">
                  <c:v>10.914</c:v>
                </c:pt>
                <c:pt idx="48">
                  <c:v>10.914</c:v>
                </c:pt>
                <c:pt idx="49">
                  <c:v>10.914</c:v>
                </c:pt>
                <c:pt idx="50">
                  <c:v>10.914999999999999</c:v>
                </c:pt>
                <c:pt idx="51">
                  <c:v>10.916</c:v>
                </c:pt>
                <c:pt idx="52">
                  <c:v>10.916</c:v>
                </c:pt>
                <c:pt idx="53">
                  <c:v>10.916</c:v>
                </c:pt>
                <c:pt idx="54">
                  <c:v>10.916</c:v>
                </c:pt>
                <c:pt idx="55">
                  <c:v>10.916</c:v>
                </c:pt>
                <c:pt idx="56">
                  <c:v>10.916</c:v>
                </c:pt>
                <c:pt idx="57">
                  <c:v>10.916</c:v>
                </c:pt>
                <c:pt idx="58">
                  <c:v>10.916</c:v>
                </c:pt>
                <c:pt idx="59">
                  <c:v>10.916</c:v>
                </c:pt>
                <c:pt idx="60">
                  <c:v>10.916</c:v>
                </c:pt>
                <c:pt idx="61">
                  <c:v>10.916</c:v>
                </c:pt>
                <c:pt idx="62">
                  <c:v>10.916</c:v>
                </c:pt>
                <c:pt idx="63">
                  <c:v>10.916</c:v>
                </c:pt>
                <c:pt idx="64">
                  <c:v>10.914999999999999</c:v>
                </c:pt>
                <c:pt idx="65">
                  <c:v>10.914999999999999</c:v>
                </c:pt>
                <c:pt idx="66">
                  <c:v>10.914999999999999</c:v>
                </c:pt>
                <c:pt idx="67">
                  <c:v>10.914999999999999</c:v>
                </c:pt>
                <c:pt idx="68">
                  <c:v>10.914999999999999</c:v>
                </c:pt>
                <c:pt idx="69">
                  <c:v>10.914</c:v>
                </c:pt>
                <c:pt idx="70">
                  <c:v>10.913</c:v>
                </c:pt>
                <c:pt idx="71">
                  <c:v>10.913</c:v>
                </c:pt>
                <c:pt idx="72">
                  <c:v>10.911</c:v>
                </c:pt>
                <c:pt idx="73">
                  <c:v>10.912000000000001</c:v>
                </c:pt>
                <c:pt idx="74">
                  <c:v>10.912000000000001</c:v>
                </c:pt>
                <c:pt idx="75">
                  <c:v>10.91</c:v>
                </c:pt>
                <c:pt idx="76">
                  <c:v>10.907999999999999</c:v>
                </c:pt>
                <c:pt idx="77">
                  <c:v>10.907999999999999</c:v>
                </c:pt>
                <c:pt idx="78">
                  <c:v>10.907</c:v>
                </c:pt>
                <c:pt idx="79">
                  <c:v>10.906000000000001</c:v>
                </c:pt>
                <c:pt idx="80">
                  <c:v>10.906000000000001</c:v>
                </c:pt>
                <c:pt idx="81">
                  <c:v>10.906000000000001</c:v>
                </c:pt>
                <c:pt idx="82">
                  <c:v>10.904</c:v>
                </c:pt>
                <c:pt idx="83">
                  <c:v>10.91</c:v>
                </c:pt>
                <c:pt idx="84">
                  <c:v>10.91</c:v>
                </c:pt>
                <c:pt idx="85">
                  <c:v>10.907999999999999</c:v>
                </c:pt>
                <c:pt idx="86">
                  <c:v>10.907999999999999</c:v>
                </c:pt>
                <c:pt idx="87">
                  <c:v>10.904999999999999</c:v>
                </c:pt>
                <c:pt idx="88">
                  <c:v>10.906000000000001</c:v>
                </c:pt>
                <c:pt idx="89">
                  <c:v>10.906000000000001</c:v>
                </c:pt>
                <c:pt idx="90">
                  <c:v>10.907999999999999</c:v>
                </c:pt>
                <c:pt idx="91">
                  <c:v>10.907</c:v>
                </c:pt>
                <c:pt idx="92">
                  <c:v>10.907</c:v>
                </c:pt>
                <c:pt idx="93">
                  <c:v>10.909000000000001</c:v>
                </c:pt>
                <c:pt idx="94">
                  <c:v>10.909000000000001</c:v>
                </c:pt>
                <c:pt idx="95">
                  <c:v>10.909000000000001</c:v>
                </c:pt>
                <c:pt idx="96">
                  <c:v>10.911</c:v>
                </c:pt>
                <c:pt idx="97">
                  <c:v>10.911</c:v>
                </c:pt>
                <c:pt idx="98">
                  <c:v>10.911</c:v>
                </c:pt>
                <c:pt idx="99">
                  <c:v>10.911</c:v>
                </c:pt>
                <c:pt idx="100">
                  <c:v>10.912000000000001</c:v>
                </c:pt>
                <c:pt idx="101">
                  <c:v>10.913</c:v>
                </c:pt>
                <c:pt idx="102">
                  <c:v>10.913</c:v>
                </c:pt>
                <c:pt idx="103">
                  <c:v>10.913</c:v>
                </c:pt>
                <c:pt idx="104">
                  <c:v>10.913</c:v>
                </c:pt>
                <c:pt idx="105">
                  <c:v>10.913</c:v>
                </c:pt>
                <c:pt idx="106">
                  <c:v>10.914</c:v>
                </c:pt>
                <c:pt idx="107">
                  <c:v>10.914</c:v>
                </c:pt>
                <c:pt idx="108">
                  <c:v>10.914</c:v>
                </c:pt>
                <c:pt idx="109">
                  <c:v>10.914</c:v>
                </c:pt>
                <c:pt idx="110">
                  <c:v>10.914</c:v>
                </c:pt>
                <c:pt idx="111">
                  <c:v>10.914</c:v>
                </c:pt>
                <c:pt idx="112">
                  <c:v>10.913</c:v>
                </c:pt>
                <c:pt idx="113">
                  <c:v>10.913</c:v>
                </c:pt>
                <c:pt idx="114">
                  <c:v>10.913</c:v>
                </c:pt>
                <c:pt idx="115">
                  <c:v>10.912000000000001</c:v>
                </c:pt>
                <c:pt idx="116">
                  <c:v>10.912000000000001</c:v>
                </c:pt>
                <c:pt idx="117">
                  <c:v>10.911</c:v>
                </c:pt>
                <c:pt idx="118">
                  <c:v>10.91</c:v>
                </c:pt>
                <c:pt idx="119">
                  <c:v>10.91</c:v>
                </c:pt>
                <c:pt idx="120">
                  <c:v>10.909000000000001</c:v>
                </c:pt>
                <c:pt idx="121">
                  <c:v>10.909000000000001</c:v>
                </c:pt>
                <c:pt idx="122">
                  <c:v>10.907999999999999</c:v>
                </c:pt>
                <c:pt idx="123">
                  <c:v>10.907999999999999</c:v>
                </c:pt>
                <c:pt idx="124">
                  <c:v>10.907999999999999</c:v>
                </c:pt>
                <c:pt idx="125">
                  <c:v>10.906000000000001</c:v>
                </c:pt>
                <c:pt idx="126">
                  <c:v>10.906000000000001</c:v>
                </c:pt>
                <c:pt idx="127">
                  <c:v>10.904999999999999</c:v>
                </c:pt>
                <c:pt idx="128">
                  <c:v>10.904999999999999</c:v>
                </c:pt>
                <c:pt idx="129">
                  <c:v>10.904</c:v>
                </c:pt>
                <c:pt idx="130">
                  <c:v>10.904</c:v>
                </c:pt>
                <c:pt idx="131">
                  <c:v>10.903</c:v>
                </c:pt>
                <c:pt idx="132">
                  <c:v>10.903</c:v>
                </c:pt>
                <c:pt idx="133">
                  <c:v>10.901999999999999</c:v>
                </c:pt>
                <c:pt idx="134">
                  <c:v>10.901999999999999</c:v>
                </c:pt>
                <c:pt idx="135">
                  <c:v>10.901</c:v>
                </c:pt>
                <c:pt idx="136">
                  <c:v>10.9</c:v>
                </c:pt>
                <c:pt idx="137">
                  <c:v>10.9</c:v>
                </c:pt>
                <c:pt idx="138">
                  <c:v>10.898999999999999</c:v>
                </c:pt>
                <c:pt idx="139">
                  <c:v>10.898</c:v>
                </c:pt>
                <c:pt idx="140">
                  <c:v>10.898</c:v>
                </c:pt>
                <c:pt idx="141">
                  <c:v>10.9</c:v>
                </c:pt>
                <c:pt idx="142">
                  <c:v>10.898</c:v>
                </c:pt>
                <c:pt idx="143">
                  <c:v>10.898999999999999</c:v>
                </c:pt>
                <c:pt idx="144">
                  <c:v>10.898999999999999</c:v>
                </c:pt>
                <c:pt idx="145">
                  <c:v>10.898999999999999</c:v>
                </c:pt>
                <c:pt idx="146">
                  <c:v>10.898999999999999</c:v>
                </c:pt>
                <c:pt idx="147">
                  <c:v>10.898999999999999</c:v>
                </c:pt>
                <c:pt idx="148">
                  <c:v>10.898</c:v>
                </c:pt>
                <c:pt idx="149">
                  <c:v>10.898999999999999</c:v>
                </c:pt>
                <c:pt idx="150">
                  <c:v>10.9</c:v>
                </c:pt>
                <c:pt idx="151">
                  <c:v>10.9</c:v>
                </c:pt>
                <c:pt idx="152">
                  <c:v>10.901</c:v>
                </c:pt>
                <c:pt idx="153">
                  <c:v>10.901</c:v>
                </c:pt>
                <c:pt idx="154">
                  <c:v>10.901999999999999</c:v>
                </c:pt>
                <c:pt idx="155">
                  <c:v>10.903</c:v>
                </c:pt>
                <c:pt idx="156">
                  <c:v>10.903</c:v>
                </c:pt>
                <c:pt idx="157">
                  <c:v>10.904999999999999</c:v>
                </c:pt>
                <c:pt idx="158">
                  <c:v>10.904999999999999</c:v>
                </c:pt>
                <c:pt idx="159">
                  <c:v>10.906000000000001</c:v>
                </c:pt>
                <c:pt idx="160">
                  <c:v>10.906000000000001</c:v>
                </c:pt>
                <c:pt idx="161">
                  <c:v>10.907</c:v>
                </c:pt>
                <c:pt idx="162">
                  <c:v>10.907</c:v>
                </c:pt>
                <c:pt idx="163">
                  <c:v>10.907999999999999</c:v>
                </c:pt>
                <c:pt idx="164">
                  <c:v>10.909000000000001</c:v>
                </c:pt>
                <c:pt idx="165">
                  <c:v>10.909000000000001</c:v>
                </c:pt>
                <c:pt idx="166">
                  <c:v>10.91</c:v>
                </c:pt>
                <c:pt idx="167">
                  <c:v>10.91</c:v>
                </c:pt>
                <c:pt idx="168">
                  <c:v>10.91</c:v>
                </c:pt>
                <c:pt idx="169">
                  <c:v>10.909000000000001</c:v>
                </c:pt>
                <c:pt idx="170">
                  <c:v>10.91</c:v>
                </c:pt>
                <c:pt idx="171">
                  <c:v>10.91</c:v>
                </c:pt>
                <c:pt idx="172">
                  <c:v>10.909000000000001</c:v>
                </c:pt>
                <c:pt idx="173">
                  <c:v>10.91</c:v>
                </c:pt>
                <c:pt idx="174">
                  <c:v>10.91</c:v>
                </c:pt>
                <c:pt idx="175">
                  <c:v>10.91</c:v>
                </c:pt>
                <c:pt idx="176">
                  <c:v>10.909000000000001</c:v>
                </c:pt>
                <c:pt idx="177">
                  <c:v>10.909000000000001</c:v>
                </c:pt>
                <c:pt idx="178">
                  <c:v>10.907999999999999</c:v>
                </c:pt>
                <c:pt idx="179">
                  <c:v>10.907999999999999</c:v>
                </c:pt>
                <c:pt idx="180">
                  <c:v>10.907999999999999</c:v>
                </c:pt>
                <c:pt idx="181">
                  <c:v>10.906000000000001</c:v>
                </c:pt>
                <c:pt idx="182">
                  <c:v>10.906000000000001</c:v>
                </c:pt>
                <c:pt idx="183">
                  <c:v>10.906000000000001</c:v>
                </c:pt>
                <c:pt idx="184">
                  <c:v>10.906000000000001</c:v>
                </c:pt>
                <c:pt idx="185">
                  <c:v>10.904</c:v>
                </c:pt>
                <c:pt idx="186">
                  <c:v>10.904</c:v>
                </c:pt>
                <c:pt idx="187">
                  <c:v>10.904</c:v>
                </c:pt>
                <c:pt idx="188">
                  <c:v>10.903</c:v>
                </c:pt>
                <c:pt idx="189">
                  <c:v>10.901999999999999</c:v>
                </c:pt>
                <c:pt idx="190">
                  <c:v>10.901999999999999</c:v>
                </c:pt>
                <c:pt idx="191">
                  <c:v>10.901</c:v>
                </c:pt>
                <c:pt idx="192">
                  <c:v>10.9</c:v>
                </c:pt>
                <c:pt idx="193">
                  <c:v>10.898</c:v>
                </c:pt>
                <c:pt idx="194">
                  <c:v>10.898</c:v>
                </c:pt>
                <c:pt idx="195">
                  <c:v>10.897</c:v>
                </c:pt>
                <c:pt idx="196">
                  <c:v>10.897</c:v>
                </c:pt>
                <c:pt idx="197">
                  <c:v>10.897</c:v>
                </c:pt>
                <c:pt idx="198">
                  <c:v>10.896000000000001</c:v>
                </c:pt>
                <c:pt idx="199">
                  <c:v>10.896000000000001</c:v>
                </c:pt>
                <c:pt idx="200">
                  <c:v>10.897</c:v>
                </c:pt>
                <c:pt idx="201">
                  <c:v>10.897</c:v>
                </c:pt>
                <c:pt idx="202">
                  <c:v>10.896000000000001</c:v>
                </c:pt>
                <c:pt idx="203">
                  <c:v>10.897</c:v>
                </c:pt>
                <c:pt idx="204">
                  <c:v>10.896000000000001</c:v>
                </c:pt>
                <c:pt idx="205">
                  <c:v>10.896000000000001</c:v>
                </c:pt>
                <c:pt idx="206">
                  <c:v>10.898</c:v>
                </c:pt>
                <c:pt idx="207">
                  <c:v>10.898</c:v>
                </c:pt>
                <c:pt idx="208">
                  <c:v>10.898</c:v>
                </c:pt>
                <c:pt idx="209">
                  <c:v>10.898999999999999</c:v>
                </c:pt>
                <c:pt idx="210">
                  <c:v>10.898999999999999</c:v>
                </c:pt>
                <c:pt idx="211">
                  <c:v>10.898999999999999</c:v>
                </c:pt>
                <c:pt idx="212">
                  <c:v>10.9</c:v>
                </c:pt>
                <c:pt idx="213">
                  <c:v>10.901</c:v>
                </c:pt>
                <c:pt idx="214">
                  <c:v>10.901999999999999</c:v>
                </c:pt>
                <c:pt idx="215">
                  <c:v>10.901999999999999</c:v>
                </c:pt>
                <c:pt idx="216">
                  <c:v>10.901999999999999</c:v>
                </c:pt>
                <c:pt idx="217">
                  <c:v>10.903</c:v>
                </c:pt>
                <c:pt idx="218">
                  <c:v>10.903</c:v>
                </c:pt>
                <c:pt idx="219">
                  <c:v>10.904</c:v>
                </c:pt>
                <c:pt idx="220">
                  <c:v>10.904</c:v>
                </c:pt>
                <c:pt idx="221">
                  <c:v>10.906000000000001</c:v>
                </c:pt>
                <c:pt idx="222">
                  <c:v>10.906000000000001</c:v>
                </c:pt>
                <c:pt idx="223">
                  <c:v>10.906000000000001</c:v>
                </c:pt>
                <c:pt idx="224">
                  <c:v>10.907</c:v>
                </c:pt>
                <c:pt idx="225">
                  <c:v>10.907</c:v>
                </c:pt>
                <c:pt idx="226">
                  <c:v>10.907</c:v>
                </c:pt>
                <c:pt idx="227">
                  <c:v>10.907999999999999</c:v>
                </c:pt>
                <c:pt idx="228">
                  <c:v>10.907</c:v>
                </c:pt>
                <c:pt idx="229">
                  <c:v>10.907</c:v>
                </c:pt>
                <c:pt idx="230">
                  <c:v>10.907</c:v>
                </c:pt>
                <c:pt idx="231">
                  <c:v>10.907999999999999</c:v>
                </c:pt>
                <c:pt idx="232">
                  <c:v>10.907999999999999</c:v>
                </c:pt>
                <c:pt idx="233">
                  <c:v>10.907999999999999</c:v>
                </c:pt>
                <c:pt idx="234">
                  <c:v>10.907999999999999</c:v>
                </c:pt>
                <c:pt idx="235">
                  <c:v>10.907999999999999</c:v>
                </c:pt>
                <c:pt idx="236">
                  <c:v>10.907</c:v>
                </c:pt>
                <c:pt idx="237">
                  <c:v>10.907</c:v>
                </c:pt>
                <c:pt idx="238">
                  <c:v>10.907</c:v>
                </c:pt>
                <c:pt idx="239">
                  <c:v>10.906000000000001</c:v>
                </c:pt>
                <c:pt idx="240">
                  <c:v>10.906000000000001</c:v>
                </c:pt>
                <c:pt idx="241">
                  <c:v>10.904999999999999</c:v>
                </c:pt>
                <c:pt idx="242">
                  <c:v>10.904999999999999</c:v>
                </c:pt>
                <c:pt idx="243">
                  <c:v>10.904</c:v>
                </c:pt>
                <c:pt idx="244">
                  <c:v>10.904</c:v>
                </c:pt>
                <c:pt idx="245">
                  <c:v>10.901999999999999</c:v>
                </c:pt>
                <c:pt idx="246">
                  <c:v>10.901999999999999</c:v>
                </c:pt>
                <c:pt idx="247">
                  <c:v>10.901999999999999</c:v>
                </c:pt>
                <c:pt idx="248">
                  <c:v>10.901</c:v>
                </c:pt>
                <c:pt idx="249">
                  <c:v>10.901</c:v>
                </c:pt>
                <c:pt idx="250">
                  <c:v>10.898999999999999</c:v>
                </c:pt>
                <c:pt idx="251">
                  <c:v>10.898</c:v>
                </c:pt>
                <c:pt idx="252">
                  <c:v>10.898</c:v>
                </c:pt>
                <c:pt idx="253">
                  <c:v>10.898</c:v>
                </c:pt>
                <c:pt idx="254">
                  <c:v>10.897</c:v>
                </c:pt>
                <c:pt idx="255">
                  <c:v>10.897</c:v>
                </c:pt>
                <c:pt idx="256">
                  <c:v>10.896000000000001</c:v>
                </c:pt>
                <c:pt idx="257">
                  <c:v>10.896000000000001</c:v>
                </c:pt>
                <c:pt idx="258">
                  <c:v>10.894</c:v>
                </c:pt>
                <c:pt idx="259">
                  <c:v>10.894</c:v>
                </c:pt>
                <c:pt idx="260">
                  <c:v>10.894</c:v>
                </c:pt>
                <c:pt idx="261">
                  <c:v>10.894</c:v>
                </c:pt>
                <c:pt idx="262">
                  <c:v>10.893000000000001</c:v>
                </c:pt>
                <c:pt idx="263">
                  <c:v>10.893000000000001</c:v>
                </c:pt>
                <c:pt idx="264">
                  <c:v>10.893000000000001</c:v>
                </c:pt>
                <c:pt idx="265">
                  <c:v>10.893000000000001</c:v>
                </c:pt>
                <c:pt idx="266">
                  <c:v>10.893000000000001</c:v>
                </c:pt>
                <c:pt idx="267">
                  <c:v>10.893000000000001</c:v>
                </c:pt>
                <c:pt idx="268">
                  <c:v>10.895</c:v>
                </c:pt>
                <c:pt idx="269">
                  <c:v>10.896000000000001</c:v>
                </c:pt>
                <c:pt idx="270">
                  <c:v>10.896000000000001</c:v>
                </c:pt>
                <c:pt idx="271">
                  <c:v>10.897</c:v>
                </c:pt>
                <c:pt idx="272">
                  <c:v>10.897</c:v>
                </c:pt>
                <c:pt idx="273">
                  <c:v>10.898</c:v>
                </c:pt>
                <c:pt idx="274">
                  <c:v>10.898999999999999</c:v>
                </c:pt>
                <c:pt idx="275">
                  <c:v>10.898999999999999</c:v>
                </c:pt>
                <c:pt idx="276">
                  <c:v>10.898999999999999</c:v>
                </c:pt>
                <c:pt idx="277">
                  <c:v>10.901</c:v>
                </c:pt>
                <c:pt idx="278">
                  <c:v>10.901</c:v>
                </c:pt>
                <c:pt idx="279">
                  <c:v>10.901999999999999</c:v>
                </c:pt>
                <c:pt idx="280">
                  <c:v>10.901999999999999</c:v>
                </c:pt>
                <c:pt idx="281">
                  <c:v>10.904</c:v>
                </c:pt>
                <c:pt idx="282">
                  <c:v>10.903</c:v>
                </c:pt>
                <c:pt idx="283">
                  <c:v>10.904</c:v>
                </c:pt>
                <c:pt idx="284">
                  <c:v>10.904</c:v>
                </c:pt>
                <c:pt idx="285">
                  <c:v>10.904</c:v>
                </c:pt>
                <c:pt idx="286">
                  <c:v>10.903</c:v>
                </c:pt>
                <c:pt idx="287">
                  <c:v>10.904999999999999</c:v>
                </c:pt>
                <c:pt idx="288">
                  <c:v>10.904999999999999</c:v>
                </c:pt>
                <c:pt idx="289">
                  <c:v>10.904</c:v>
                </c:pt>
                <c:pt idx="290">
                  <c:v>10.904999999999999</c:v>
                </c:pt>
                <c:pt idx="291">
                  <c:v>10.904</c:v>
                </c:pt>
                <c:pt idx="292">
                  <c:v>10.904</c:v>
                </c:pt>
                <c:pt idx="293">
                  <c:v>10.903</c:v>
                </c:pt>
                <c:pt idx="294">
                  <c:v>10.904</c:v>
                </c:pt>
                <c:pt idx="295">
                  <c:v>10.903</c:v>
                </c:pt>
                <c:pt idx="296">
                  <c:v>10.903</c:v>
                </c:pt>
                <c:pt idx="297">
                  <c:v>10.901999999999999</c:v>
                </c:pt>
                <c:pt idx="298">
                  <c:v>10.901</c:v>
                </c:pt>
                <c:pt idx="299">
                  <c:v>10.901</c:v>
                </c:pt>
                <c:pt idx="300">
                  <c:v>10.901</c:v>
                </c:pt>
                <c:pt idx="301">
                  <c:v>10.901</c:v>
                </c:pt>
                <c:pt idx="302">
                  <c:v>10.898999999999999</c:v>
                </c:pt>
                <c:pt idx="303">
                  <c:v>10.898999999999999</c:v>
                </c:pt>
                <c:pt idx="304">
                  <c:v>10.898999999999999</c:v>
                </c:pt>
                <c:pt idx="305">
                  <c:v>10.898</c:v>
                </c:pt>
                <c:pt idx="306">
                  <c:v>10.897</c:v>
                </c:pt>
                <c:pt idx="307">
                  <c:v>10.897</c:v>
                </c:pt>
                <c:pt idx="308">
                  <c:v>10.896000000000001</c:v>
                </c:pt>
                <c:pt idx="309">
                  <c:v>10.894</c:v>
                </c:pt>
                <c:pt idx="310">
                  <c:v>10.894</c:v>
                </c:pt>
                <c:pt idx="311">
                  <c:v>10.894</c:v>
                </c:pt>
                <c:pt idx="312">
                  <c:v>10.891999999999999</c:v>
                </c:pt>
                <c:pt idx="313">
                  <c:v>10.891999999999999</c:v>
                </c:pt>
                <c:pt idx="314">
                  <c:v>10.891999999999999</c:v>
                </c:pt>
                <c:pt idx="315">
                  <c:v>10.89</c:v>
                </c:pt>
                <c:pt idx="316">
                  <c:v>10.89</c:v>
                </c:pt>
                <c:pt idx="317">
                  <c:v>10.89</c:v>
                </c:pt>
                <c:pt idx="318">
                  <c:v>10.89</c:v>
                </c:pt>
                <c:pt idx="319">
                  <c:v>10.89</c:v>
                </c:pt>
                <c:pt idx="320">
                  <c:v>10.89</c:v>
                </c:pt>
                <c:pt idx="321">
                  <c:v>10.891</c:v>
                </c:pt>
                <c:pt idx="322">
                  <c:v>10.89</c:v>
                </c:pt>
                <c:pt idx="323">
                  <c:v>10.89</c:v>
                </c:pt>
                <c:pt idx="324">
                  <c:v>10.89</c:v>
                </c:pt>
                <c:pt idx="325">
                  <c:v>10.891999999999999</c:v>
                </c:pt>
                <c:pt idx="326">
                  <c:v>10.891999999999999</c:v>
                </c:pt>
                <c:pt idx="327">
                  <c:v>10.891999999999999</c:v>
                </c:pt>
                <c:pt idx="328">
                  <c:v>10.893000000000001</c:v>
                </c:pt>
                <c:pt idx="329">
                  <c:v>10.893000000000001</c:v>
                </c:pt>
                <c:pt idx="330">
                  <c:v>10.894</c:v>
                </c:pt>
                <c:pt idx="331">
                  <c:v>10.896000000000001</c:v>
                </c:pt>
                <c:pt idx="332">
                  <c:v>10.895</c:v>
                </c:pt>
                <c:pt idx="333">
                  <c:v>10.895</c:v>
                </c:pt>
                <c:pt idx="334">
                  <c:v>10.897</c:v>
                </c:pt>
                <c:pt idx="335">
                  <c:v>10.897</c:v>
                </c:pt>
                <c:pt idx="336">
                  <c:v>10.898</c:v>
                </c:pt>
                <c:pt idx="337">
                  <c:v>10.898</c:v>
                </c:pt>
                <c:pt idx="338">
                  <c:v>10.898</c:v>
                </c:pt>
                <c:pt idx="339">
                  <c:v>10.898</c:v>
                </c:pt>
                <c:pt idx="340">
                  <c:v>10.9</c:v>
                </c:pt>
                <c:pt idx="341">
                  <c:v>10.9</c:v>
                </c:pt>
                <c:pt idx="342">
                  <c:v>10.9</c:v>
                </c:pt>
                <c:pt idx="343">
                  <c:v>10.901</c:v>
                </c:pt>
                <c:pt idx="344">
                  <c:v>10.901</c:v>
                </c:pt>
                <c:pt idx="345">
                  <c:v>10.901999999999999</c:v>
                </c:pt>
                <c:pt idx="346">
                  <c:v>10.901</c:v>
                </c:pt>
                <c:pt idx="347">
                  <c:v>10.901999999999999</c:v>
                </c:pt>
                <c:pt idx="348">
                  <c:v>10.901999999999999</c:v>
                </c:pt>
                <c:pt idx="349">
                  <c:v>10.901</c:v>
                </c:pt>
                <c:pt idx="350">
                  <c:v>10.901</c:v>
                </c:pt>
                <c:pt idx="351">
                  <c:v>10.901999999999999</c:v>
                </c:pt>
                <c:pt idx="352">
                  <c:v>10.901999999999999</c:v>
                </c:pt>
                <c:pt idx="353">
                  <c:v>10.901</c:v>
                </c:pt>
                <c:pt idx="354">
                  <c:v>10.901</c:v>
                </c:pt>
                <c:pt idx="355">
                  <c:v>10.9</c:v>
                </c:pt>
                <c:pt idx="356">
                  <c:v>10.9</c:v>
                </c:pt>
                <c:pt idx="357">
                  <c:v>10.9</c:v>
                </c:pt>
                <c:pt idx="358">
                  <c:v>10.898999999999999</c:v>
                </c:pt>
                <c:pt idx="359">
                  <c:v>10.898999999999999</c:v>
                </c:pt>
                <c:pt idx="360">
                  <c:v>10.897</c:v>
                </c:pt>
                <c:pt idx="361">
                  <c:v>10.897</c:v>
                </c:pt>
                <c:pt idx="362">
                  <c:v>10.897</c:v>
                </c:pt>
                <c:pt idx="363">
                  <c:v>10.895</c:v>
                </c:pt>
                <c:pt idx="364">
                  <c:v>10.895</c:v>
                </c:pt>
                <c:pt idx="365">
                  <c:v>10.893000000000001</c:v>
                </c:pt>
                <c:pt idx="366">
                  <c:v>10.893000000000001</c:v>
                </c:pt>
                <c:pt idx="367">
                  <c:v>10.893000000000001</c:v>
                </c:pt>
                <c:pt idx="368">
                  <c:v>10.891999999999999</c:v>
                </c:pt>
                <c:pt idx="369">
                  <c:v>10.891999999999999</c:v>
                </c:pt>
                <c:pt idx="370">
                  <c:v>10.888999999999999</c:v>
                </c:pt>
                <c:pt idx="371">
                  <c:v>10.888999999999999</c:v>
                </c:pt>
                <c:pt idx="372">
                  <c:v>10.888999999999999</c:v>
                </c:pt>
                <c:pt idx="373">
                  <c:v>10.887</c:v>
                </c:pt>
                <c:pt idx="374">
                  <c:v>10.887</c:v>
                </c:pt>
                <c:pt idx="375">
                  <c:v>10.887</c:v>
                </c:pt>
                <c:pt idx="376">
                  <c:v>10.887</c:v>
                </c:pt>
                <c:pt idx="377">
                  <c:v>10.887</c:v>
                </c:pt>
                <c:pt idx="378">
                  <c:v>10.887</c:v>
                </c:pt>
                <c:pt idx="379">
                  <c:v>10.887</c:v>
                </c:pt>
                <c:pt idx="380">
                  <c:v>10.887</c:v>
                </c:pt>
                <c:pt idx="381">
                  <c:v>10.888999999999999</c:v>
                </c:pt>
                <c:pt idx="382">
                  <c:v>10.888</c:v>
                </c:pt>
                <c:pt idx="383">
                  <c:v>10.888</c:v>
                </c:pt>
                <c:pt idx="384">
                  <c:v>10.89</c:v>
                </c:pt>
                <c:pt idx="385">
                  <c:v>10.89</c:v>
                </c:pt>
                <c:pt idx="386">
                  <c:v>10.89</c:v>
                </c:pt>
                <c:pt idx="387">
                  <c:v>10.891</c:v>
                </c:pt>
                <c:pt idx="388">
                  <c:v>10.891999999999999</c:v>
                </c:pt>
                <c:pt idx="389">
                  <c:v>10.891999999999999</c:v>
                </c:pt>
                <c:pt idx="390">
                  <c:v>10.891999999999999</c:v>
                </c:pt>
                <c:pt idx="391">
                  <c:v>10.895</c:v>
                </c:pt>
                <c:pt idx="392">
                  <c:v>10.895</c:v>
                </c:pt>
                <c:pt idx="393">
                  <c:v>10.895</c:v>
                </c:pt>
                <c:pt idx="394">
                  <c:v>10.895</c:v>
                </c:pt>
                <c:pt idx="395">
                  <c:v>10.897</c:v>
                </c:pt>
                <c:pt idx="396">
                  <c:v>10.897</c:v>
                </c:pt>
                <c:pt idx="397">
                  <c:v>10.897</c:v>
                </c:pt>
                <c:pt idx="398">
                  <c:v>10.898999999999999</c:v>
                </c:pt>
                <c:pt idx="399">
                  <c:v>10.898999999999999</c:v>
                </c:pt>
                <c:pt idx="400">
                  <c:v>10.898999999999999</c:v>
                </c:pt>
                <c:pt idx="401">
                  <c:v>10.898999999999999</c:v>
                </c:pt>
                <c:pt idx="402">
                  <c:v>10.898999999999999</c:v>
                </c:pt>
                <c:pt idx="403">
                  <c:v>10.898</c:v>
                </c:pt>
                <c:pt idx="404">
                  <c:v>10.898999999999999</c:v>
                </c:pt>
                <c:pt idx="405">
                  <c:v>10.898999999999999</c:v>
                </c:pt>
                <c:pt idx="406">
                  <c:v>10.898</c:v>
                </c:pt>
                <c:pt idx="407">
                  <c:v>10.898</c:v>
                </c:pt>
                <c:pt idx="408">
                  <c:v>10.898999999999999</c:v>
                </c:pt>
                <c:pt idx="409">
                  <c:v>10.898</c:v>
                </c:pt>
                <c:pt idx="410">
                  <c:v>10.898</c:v>
                </c:pt>
                <c:pt idx="411">
                  <c:v>10.898</c:v>
                </c:pt>
                <c:pt idx="412">
                  <c:v>10.898</c:v>
                </c:pt>
                <c:pt idx="413">
                  <c:v>10.896000000000001</c:v>
                </c:pt>
                <c:pt idx="414">
                  <c:v>10.897</c:v>
                </c:pt>
                <c:pt idx="415">
                  <c:v>10.897</c:v>
                </c:pt>
                <c:pt idx="416">
                  <c:v>10.895</c:v>
                </c:pt>
                <c:pt idx="417">
                  <c:v>10.894</c:v>
                </c:pt>
                <c:pt idx="418">
                  <c:v>10.893000000000001</c:v>
                </c:pt>
                <c:pt idx="419">
                  <c:v>10.891</c:v>
                </c:pt>
                <c:pt idx="420">
                  <c:v>10.891</c:v>
                </c:pt>
                <c:pt idx="421">
                  <c:v>10.891</c:v>
                </c:pt>
                <c:pt idx="422">
                  <c:v>10.891</c:v>
                </c:pt>
                <c:pt idx="423">
                  <c:v>10.89</c:v>
                </c:pt>
                <c:pt idx="424">
                  <c:v>10.888</c:v>
                </c:pt>
                <c:pt idx="425">
                  <c:v>10.888</c:v>
                </c:pt>
                <c:pt idx="426">
                  <c:v>10.887</c:v>
                </c:pt>
                <c:pt idx="427">
                  <c:v>10.887</c:v>
                </c:pt>
                <c:pt idx="428">
                  <c:v>10.887</c:v>
                </c:pt>
                <c:pt idx="429">
                  <c:v>10.885</c:v>
                </c:pt>
                <c:pt idx="430">
                  <c:v>10.885</c:v>
                </c:pt>
                <c:pt idx="431">
                  <c:v>10.885999999999999</c:v>
                </c:pt>
                <c:pt idx="432">
                  <c:v>10.885999999999999</c:v>
                </c:pt>
                <c:pt idx="433">
                  <c:v>10.885</c:v>
                </c:pt>
                <c:pt idx="434">
                  <c:v>10.885</c:v>
                </c:pt>
                <c:pt idx="435">
                  <c:v>10.887</c:v>
                </c:pt>
                <c:pt idx="436">
                  <c:v>10.887</c:v>
                </c:pt>
                <c:pt idx="437">
                  <c:v>10.887</c:v>
                </c:pt>
                <c:pt idx="438">
                  <c:v>10.887</c:v>
                </c:pt>
                <c:pt idx="439">
                  <c:v>10.888</c:v>
                </c:pt>
                <c:pt idx="440">
                  <c:v>10.888</c:v>
                </c:pt>
                <c:pt idx="441">
                  <c:v>10.888999999999999</c:v>
                </c:pt>
                <c:pt idx="442">
                  <c:v>10.888999999999999</c:v>
                </c:pt>
                <c:pt idx="443">
                  <c:v>10.89</c:v>
                </c:pt>
                <c:pt idx="444">
                  <c:v>10.89</c:v>
                </c:pt>
                <c:pt idx="445">
                  <c:v>10.891999999999999</c:v>
                </c:pt>
                <c:pt idx="446">
                  <c:v>10.891999999999999</c:v>
                </c:pt>
                <c:pt idx="447">
                  <c:v>10.894</c:v>
                </c:pt>
                <c:pt idx="448">
                  <c:v>10.895</c:v>
                </c:pt>
                <c:pt idx="449">
                  <c:v>10.895</c:v>
                </c:pt>
                <c:pt idx="450">
                  <c:v>10.896000000000001</c:v>
                </c:pt>
                <c:pt idx="451">
                  <c:v>10.896000000000001</c:v>
                </c:pt>
                <c:pt idx="452">
                  <c:v>10.896000000000001</c:v>
                </c:pt>
                <c:pt idx="453">
                  <c:v>10.896000000000001</c:v>
                </c:pt>
                <c:pt idx="454">
                  <c:v>10.897</c:v>
                </c:pt>
                <c:pt idx="455">
                  <c:v>10.898</c:v>
                </c:pt>
                <c:pt idx="456">
                  <c:v>10.896000000000001</c:v>
                </c:pt>
                <c:pt idx="457">
                  <c:v>10.896000000000001</c:v>
                </c:pt>
                <c:pt idx="458">
                  <c:v>10.896000000000001</c:v>
                </c:pt>
                <c:pt idx="459">
                  <c:v>10.897</c:v>
                </c:pt>
                <c:pt idx="460">
                  <c:v>10.896000000000001</c:v>
                </c:pt>
                <c:pt idx="461">
                  <c:v>10.896000000000001</c:v>
                </c:pt>
                <c:pt idx="462">
                  <c:v>10.895</c:v>
                </c:pt>
                <c:pt idx="463">
                  <c:v>10.895</c:v>
                </c:pt>
                <c:pt idx="464">
                  <c:v>10.895</c:v>
                </c:pt>
                <c:pt idx="465">
                  <c:v>10.895</c:v>
                </c:pt>
                <c:pt idx="466">
                  <c:v>10.893000000000001</c:v>
                </c:pt>
                <c:pt idx="467">
                  <c:v>10.893000000000001</c:v>
                </c:pt>
                <c:pt idx="468">
                  <c:v>10.893000000000001</c:v>
                </c:pt>
                <c:pt idx="469">
                  <c:v>10.891</c:v>
                </c:pt>
                <c:pt idx="470">
                  <c:v>10.891</c:v>
                </c:pt>
                <c:pt idx="471">
                  <c:v>10.89</c:v>
                </c:pt>
                <c:pt idx="472">
                  <c:v>10.89</c:v>
                </c:pt>
                <c:pt idx="473">
                  <c:v>10.888</c:v>
                </c:pt>
                <c:pt idx="474">
                  <c:v>10.888</c:v>
                </c:pt>
                <c:pt idx="475">
                  <c:v>10.887</c:v>
                </c:pt>
                <c:pt idx="476">
                  <c:v>10.885</c:v>
                </c:pt>
                <c:pt idx="477">
                  <c:v>10.885</c:v>
                </c:pt>
                <c:pt idx="478">
                  <c:v>10.885</c:v>
                </c:pt>
                <c:pt idx="479">
                  <c:v>10.882999999999999</c:v>
                </c:pt>
                <c:pt idx="480">
                  <c:v>10.882999999999999</c:v>
                </c:pt>
                <c:pt idx="481">
                  <c:v>10.882999999999999</c:v>
                </c:pt>
                <c:pt idx="482">
                  <c:v>10.882999999999999</c:v>
                </c:pt>
                <c:pt idx="483">
                  <c:v>10.882999999999999</c:v>
                </c:pt>
                <c:pt idx="484">
                  <c:v>10.882999999999999</c:v>
                </c:pt>
                <c:pt idx="485">
                  <c:v>10.882999999999999</c:v>
                </c:pt>
                <c:pt idx="486">
                  <c:v>10.882999999999999</c:v>
                </c:pt>
                <c:pt idx="487">
                  <c:v>10.884</c:v>
                </c:pt>
                <c:pt idx="488">
                  <c:v>10.884</c:v>
                </c:pt>
                <c:pt idx="489">
                  <c:v>10.884</c:v>
                </c:pt>
                <c:pt idx="490">
                  <c:v>10.884</c:v>
                </c:pt>
                <c:pt idx="491">
                  <c:v>10.885</c:v>
                </c:pt>
                <c:pt idx="492">
                  <c:v>10.885</c:v>
                </c:pt>
                <c:pt idx="493">
                  <c:v>10.885999999999999</c:v>
                </c:pt>
                <c:pt idx="494">
                  <c:v>10.885999999999999</c:v>
                </c:pt>
                <c:pt idx="495">
                  <c:v>10.888</c:v>
                </c:pt>
                <c:pt idx="496">
                  <c:v>10.888999999999999</c:v>
                </c:pt>
                <c:pt idx="497">
                  <c:v>10.888999999999999</c:v>
                </c:pt>
                <c:pt idx="498">
                  <c:v>10.891</c:v>
                </c:pt>
                <c:pt idx="499">
                  <c:v>10.891</c:v>
                </c:pt>
                <c:pt idx="500">
                  <c:v>10.891</c:v>
                </c:pt>
                <c:pt idx="501">
                  <c:v>10.891</c:v>
                </c:pt>
                <c:pt idx="502">
                  <c:v>10.891999999999999</c:v>
                </c:pt>
                <c:pt idx="503">
                  <c:v>10.891999999999999</c:v>
                </c:pt>
                <c:pt idx="504">
                  <c:v>10.891999999999999</c:v>
                </c:pt>
                <c:pt idx="505">
                  <c:v>10.894</c:v>
                </c:pt>
                <c:pt idx="506">
                  <c:v>10.895</c:v>
                </c:pt>
                <c:pt idx="507">
                  <c:v>10.895</c:v>
                </c:pt>
                <c:pt idx="508">
                  <c:v>10.895</c:v>
                </c:pt>
                <c:pt idx="509">
                  <c:v>10.895</c:v>
                </c:pt>
                <c:pt idx="510">
                  <c:v>10.894</c:v>
                </c:pt>
                <c:pt idx="511">
                  <c:v>10.895</c:v>
                </c:pt>
                <c:pt idx="512">
                  <c:v>10.894</c:v>
                </c:pt>
                <c:pt idx="513">
                  <c:v>10.894</c:v>
                </c:pt>
                <c:pt idx="514">
                  <c:v>10.894</c:v>
                </c:pt>
                <c:pt idx="515">
                  <c:v>10.894</c:v>
                </c:pt>
                <c:pt idx="516">
                  <c:v>10.894</c:v>
                </c:pt>
                <c:pt idx="517">
                  <c:v>10.893000000000001</c:v>
                </c:pt>
                <c:pt idx="518">
                  <c:v>10.893000000000001</c:v>
                </c:pt>
                <c:pt idx="519">
                  <c:v>10.891999999999999</c:v>
                </c:pt>
                <c:pt idx="520">
                  <c:v>10.891</c:v>
                </c:pt>
                <c:pt idx="521">
                  <c:v>10.891</c:v>
                </c:pt>
                <c:pt idx="522">
                  <c:v>10.891</c:v>
                </c:pt>
                <c:pt idx="523">
                  <c:v>10.888999999999999</c:v>
                </c:pt>
                <c:pt idx="524">
                  <c:v>10.888999999999999</c:v>
                </c:pt>
                <c:pt idx="525">
                  <c:v>10.888</c:v>
                </c:pt>
                <c:pt idx="526">
                  <c:v>10.887</c:v>
                </c:pt>
                <c:pt idx="527">
                  <c:v>10.888</c:v>
                </c:pt>
                <c:pt idx="528">
                  <c:v>10.888</c:v>
                </c:pt>
                <c:pt idx="529">
                  <c:v>10.888</c:v>
                </c:pt>
                <c:pt idx="530">
                  <c:v>10.885999999999999</c:v>
                </c:pt>
                <c:pt idx="531">
                  <c:v>10.884</c:v>
                </c:pt>
                <c:pt idx="532">
                  <c:v>10.884</c:v>
                </c:pt>
                <c:pt idx="533">
                  <c:v>10.882</c:v>
                </c:pt>
                <c:pt idx="534">
                  <c:v>10.882</c:v>
                </c:pt>
                <c:pt idx="535">
                  <c:v>10.882</c:v>
                </c:pt>
                <c:pt idx="536">
                  <c:v>10.881</c:v>
                </c:pt>
                <c:pt idx="537">
                  <c:v>10.881</c:v>
                </c:pt>
                <c:pt idx="538">
                  <c:v>10.881</c:v>
                </c:pt>
                <c:pt idx="539">
                  <c:v>10.88</c:v>
                </c:pt>
                <c:pt idx="540">
                  <c:v>10.881</c:v>
                </c:pt>
                <c:pt idx="541">
                  <c:v>10.881</c:v>
                </c:pt>
                <c:pt idx="542">
                  <c:v>10.881</c:v>
                </c:pt>
                <c:pt idx="543">
                  <c:v>10.881</c:v>
                </c:pt>
                <c:pt idx="544">
                  <c:v>10.881</c:v>
                </c:pt>
                <c:pt idx="545">
                  <c:v>10.881</c:v>
                </c:pt>
                <c:pt idx="546">
                  <c:v>10.881</c:v>
                </c:pt>
                <c:pt idx="547">
                  <c:v>10.881</c:v>
                </c:pt>
                <c:pt idx="548">
                  <c:v>10.882</c:v>
                </c:pt>
                <c:pt idx="549">
                  <c:v>10.882999999999999</c:v>
                </c:pt>
                <c:pt idx="550">
                  <c:v>10.882999999999999</c:v>
                </c:pt>
                <c:pt idx="551">
                  <c:v>10.884</c:v>
                </c:pt>
                <c:pt idx="552">
                  <c:v>10.884</c:v>
                </c:pt>
                <c:pt idx="553">
                  <c:v>10.884</c:v>
                </c:pt>
                <c:pt idx="554">
                  <c:v>10.884</c:v>
                </c:pt>
                <c:pt idx="555">
                  <c:v>10.888</c:v>
                </c:pt>
                <c:pt idx="556">
                  <c:v>10.887</c:v>
                </c:pt>
                <c:pt idx="557">
                  <c:v>10.888999999999999</c:v>
                </c:pt>
                <c:pt idx="558">
                  <c:v>10.888999999999999</c:v>
                </c:pt>
                <c:pt idx="559">
                  <c:v>10.89</c:v>
                </c:pt>
                <c:pt idx="560">
                  <c:v>10.89</c:v>
                </c:pt>
                <c:pt idx="561">
                  <c:v>10.89</c:v>
                </c:pt>
                <c:pt idx="562">
                  <c:v>10.891</c:v>
                </c:pt>
                <c:pt idx="563">
                  <c:v>10.891</c:v>
                </c:pt>
                <c:pt idx="564">
                  <c:v>10.891999999999999</c:v>
                </c:pt>
                <c:pt idx="565">
                  <c:v>10.893000000000001</c:v>
                </c:pt>
                <c:pt idx="566">
                  <c:v>10.891999999999999</c:v>
                </c:pt>
                <c:pt idx="567">
                  <c:v>10.891999999999999</c:v>
                </c:pt>
                <c:pt idx="568">
                  <c:v>10.893000000000001</c:v>
                </c:pt>
                <c:pt idx="569">
                  <c:v>10.893000000000001</c:v>
                </c:pt>
                <c:pt idx="570">
                  <c:v>10.891999999999999</c:v>
                </c:pt>
                <c:pt idx="571">
                  <c:v>10.893000000000001</c:v>
                </c:pt>
                <c:pt idx="572">
                  <c:v>10.891999999999999</c:v>
                </c:pt>
                <c:pt idx="573">
                  <c:v>10.891</c:v>
                </c:pt>
                <c:pt idx="574">
                  <c:v>10.891</c:v>
                </c:pt>
                <c:pt idx="575">
                  <c:v>10.891</c:v>
                </c:pt>
                <c:pt idx="576">
                  <c:v>10.891</c:v>
                </c:pt>
                <c:pt idx="577">
                  <c:v>10.89</c:v>
                </c:pt>
                <c:pt idx="578">
                  <c:v>10.89</c:v>
                </c:pt>
                <c:pt idx="579">
                  <c:v>10.89</c:v>
                </c:pt>
                <c:pt idx="580">
                  <c:v>10.888</c:v>
                </c:pt>
                <c:pt idx="581">
                  <c:v>10.888</c:v>
                </c:pt>
                <c:pt idx="582">
                  <c:v>10.888</c:v>
                </c:pt>
                <c:pt idx="583">
                  <c:v>10.888</c:v>
                </c:pt>
                <c:pt idx="584">
                  <c:v>10.887</c:v>
                </c:pt>
                <c:pt idx="585">
                  <c:v>10.885999999999999</c:v>
                </c:pt>
                <c:pt idx="586">
                  <c:v>10.885</c:v>
                </c:pt>
                <c:pt idx="587">
                  <c:v>10.884</c:v>
                </c:pt>
                <c:pt idx="588">
                  <c:v>10.884</c:v>
                </c:pt>
                <c:pt idx="589">
                  <c:v>10.882999999999999</c:v>
                </c:pt>
                <c:pt idx="590">
                  <c:v>10.882</c:v>
                </c:pt>
                <c:pt idx="591">
                  <c:v>10.882</c:v>
                </c:pt>
                <c:pt idx="592">
                  <c:v>10.881</c:v>
                </c:pt>
                <c:pt idx="593">
                  <c:v>10.881</c:v>
                </c:pt>
                <c:pt idx="594">
                  <c:v>10.88</c:v>
                </c:pt>
                <c:pt idx="595">
                  <c:v>10.88</c:v>
                </c:pt>
                <c:pt idx="596">
                  <c:v>10.879</c:v>
                </c:pt>
                <c:pt idx="597">
                  <c:v>10.879</c:v>
                </c:pt>
                <c:pt idx="598">
                  <c:v>10.879</c:v>
                </c:pt>
                <c:pt idx="599">
                  <c:v>10.877000000000001</c:v>
                </c:pt>
                <c:pt idx="600">
                  <c:v>10.877000000000001</c:v>
                </c:pt>
                <c:pt idx="601">
                  <c:v>10.878</c:v>
                </c:pt>
                <c:pt idx="602">
                  <c:v>10.878</c:v>
                </c:pt>
                <c:pt idx="603">
                  <c:v>10.879</c:v>
                </c:pt>
                <c:pt idx="604">
                  <c:v>10.879</c:v>
                </c:pt>
                <c:pt idx="605">
                  <c:v>10.88</c:v>
                </c:pt>
                <c:pt idx="606">
                  <c:v>10.88</c:v>
                </c:pt>
                <c:pt idx="607">
                  <c:v>10.881</c:v>
                </c:pt>
                <c:pt idx="608">
                  <c:v>10.881</c:v>
                </c:pt>
                <c:pt idx="609">
                  <c:v>10.882</c:v>
                </c:pt>
                <c:pt idx="610">
                  <c:v>10.882</c:v>
                </c:pt>
                <c:pt idx="611">
                  <c:v>10.882999999999999</c:v>
                </c:pt>
                <c:pt idx="612">
                  <c:v>10.882999999999999</c:v>
                </c:pt>
                <c:pt idx="613">
                  <c:v>10.884</c:v>
                </c:pt>
                <c:pt idx="614">
                  <c:v>10.885999999999999</c:v>
                </c:pt>
                <c:pt idx="615">
                  <c:v>10.885999999999999</c:v>
                </c:pt>
                <c:pt idx="616">
                  <c:v>10.887</c:v>
                </c:pt>
                <c:pt idx="617">
                  <c:v>10.887</c:v>
                </c:pt>
                <c:pt idx="618">
                  <c:v>10.888</c:v>
                </c:pt>
                <c:pt idx="619">
                  <c:v>10.888</c:v>
                </c:pt>
                <c:pt idx="620">
                  <c:v>10.89</c:v>
                </c:pt>
                <c:pt idx="621">
                  <c:v>10.89</c:v>
                </c:pt>
                <c:pt idx="622">
                  <c:v>10.89</c:v>
                </c:pt>
                <c:pt idx="623">
                  <c:v>10.89</c:v>
                </c:pt>
                <c:pt idx="624">
                  <c:v>10.89</c:v>
                </c:pt>
                <c:pt idx="625">
                  <c:v>10.891</c:v>
                </c:pt>
                <c:pt idx="626">
                  <c:v>10.891</c:v>
                </c:pt>
                <c:pt idx="627">
                  <c:v>10.89</c:v>
                </c:pt>
                <c:pt idx="628">
                  <c:v>10.89</c:v>
                </c:pt>
                <c:pt idx="629">
                  <c:v>10.89</c:v>
                </c:pt>
                <c:pt idx="630">
                  <c:v>10.89</c:v>
                </c:pt>
                <c:pt idx="631">
                  <c:v>10.888999999999999</c:v>
                </c:pt>
                <c:pt idx="632">
                  <c:v>10.89</c:v>
                </c:pt>
                <c:pt idx="633">
                  <c:v>10.888999999999999</c:v>
                </c:pt>
                <c:pt idx="634">
                  <c:v>10.888999999999999</c:v>
                </c:pt>
                <c:pt idx="635">
                  <c:v>10.888999999999999</c:v>
                </c:pt>
                <c:pt idx="636">
                  <c:v>10.888999999999999</c:v>
                </c:pt>
                <c:pt idx="637">
                  <c:v>10.887</c:v>
                </c:pt>
                <c:pt idx="638">
                  <c:v>10.887</c:v>
                </c:pt>
                <c:pt idx="639">
                  <c:v>10.885999999999999</c:v>
                </c:pt>
                <c:pt idx="640">
                  <c:v>10.885999999999999</c:v>
                </c:pt>
                <c:pt idx="641">
                  <c:v>10.885999999999999</c:v>
                </c:pt>
                <c:pt idx="642">
                  <c:v>10.885</c:v>
                </c:pt>
                <c:pt idx="643">
                  <c:v>10.884</c:v>
                </c:pt>
                <c:pt idx="644">
                  <c:v>10.884</c:v>
                </c:pt>
                <c:pt idx="645">
                  <c:v>10.884</c:v>
                </c:pt>
                <c:pt idx="646">
                  <c:v>10.884</c:v>
                </c:pt>
                <c:pt idx="647">
                  <c:v>10.881</c:v>
                </c:pt>
                <c:pt idx="648">
                  <c:v>10.881</c:v>
                </c:pt>
                <c:pt idx="649">
                  <c:v>10.88</c:v>
                </c:pt>
                <c:pt idx="650">
                  <c:v>10.88</c:v>
                </c:pt>
                <c:pt idx="651">
                  <c:v>10.879</c:v>
                </c:pt>
                <c:pt idx="652">
                  <c:v>10.879</c:v>
                </c:pt>
                <c:pt idx="653">
                  <c:v>10.879</c:v>
                </c:pt>
                <c:pt idx="654">
                  <c:v>10.877000000000001</c:v>
                </c:pt>
                <c:pt idx="655">
                  <c:v>10.877000000000001</c:v>
                </c:pt>
                <c:pt idx="656">
                  <c:v>10.875999999999999</c:v>
                </c:pt>
                <c:pt idx="657">
                  <c:v>10.875999999999999</c:v>
                </c:pt>
                <c:pt idx="658">
                  <c:v>10.877000000000001</c:v>
                </c:pt>
                <c:pt idx="659">
                  <c:v>10.877000000000001</c:v>
                </c:pt>
                <c:pt idx="660">
                  <c:v>10.877000000000001</c:v>
                </c:pt>
                <c:pt idx="661">
                  <c:v>10.875999999999999</c:v>
                </c:pt>
                <c:pt idx="662">
                  <c:v>10.878</c:v>
                </c:pt>
                <c:pt idx="663">
                  <c:v>10.878</c:v>
                </c:pt>
                <c:pt idx="664">
                  <c:v>10.878</c:v>
                </c:pt>
                <c:pt idx="665">
                  <c:v>10.878</c:v>
                </c:pt>
                <c:pt idx="666">
                  <c:v>10.879</c:v>
                </c:pt>
                <c:pt idx="667">
                  <c:v>10.879</c:v>
                </c:pt>
                <c:pt idx="668">
                  <c:v>10.881</c:v>
                </c:pt>
                <c:pt idx="669">
                  <c:v>10.881</c:v>
                </c:pt>
                <c:pt idx="670">
                  <c:v>10.881</c:v>
                </c:pt>
                <c:pt idx="671">
                  <c:v>10.882</c:v>
                </c:pt>
                <c:pt idx="672">
                  <c:v>10.882</c:v>
                </c:pt>
                <c:pt idx="673">
                  <c:v>10.882999999999999</c:v>
                </c:pt>
                <c:pt idx="674">
                  <c:v>10.884</c:v>
                </c:pt>
                <c:pt idx="675">
                  <c:v>10.885</c:v>
                </c:pt>
                <c:pt idx="676">
                  <c:v>10.885</c:v>
                </c:pt>
                <c:pt idx="677">
                  <c:v>10.885</c:v>
                </c:pt>
                <c:pt idx="678">
                  <c:v>10.887</c:v>
                </c:pt>
                <c:pt idx="679">
                  <c:v>10.887</c:v>
                </c:pt>
                <c:pt idx="680">
                  <c:v>10.887</c:v>
                </c:pt>
                <c:pt idx="681">
                  <c:v>10.887</c:v>
                </c:pt>
                <c:pt idx="682">
                  <c:v>10.888999999999999</c:v>
                </c:pt>
                <c:pt idx="683">
                  <c:v>10.888999999999999</c:v>
                </c:pt>
                <c:pt idx="684">
                  <c:v>10.888</c:v>
                </c:pt>
                <c:pt idx="685">
                  <c:v>10.888999999999999</c:v>
                </c:pt>
                <c:pt idx="686">
                  <c:v>10.888</c:v>
                </c:pt>
                <c:pt idx="687">
                  <c:v>10.888</c:v>
                </c:pt>
                <c:pt idx="688">
                  <c:v>10.888999999999999</c:v>
                </c:pt>
                <c:pt idx="689">
                  <c:v>10.888999999999999</c:v>
                </c:pt>
                <c:pt idx="690">
                  <c:v>10.888999999999999</c:v>
                </c:pt>
                <c:pt idx="691">
                  <c:v>10.888999999999999</c:v>
                </c:pt>
                <c:pt idx="692">
                  <c:v>10.888999999999999</c:v>
                </c:pt>
                <c:pt idx="693">
                  <c:v>10.887</c:v>
                </c:pt>
                <c:pt idx="694">
                  <c:v>10.888</c:v>
                </c:pt>
                <c:pt idx="695">
                  <c:v>10.888</c:v>
                </c:pt>
                <c:pt idx="696">
                  <c:v>10.887</c:v>
                </c:pt>
                <c:pt idx="697">
                  <c:v>10.885</c:v>
                </c:pt>
                <c:pt idx="698">
                  <c:v>10.885999999999999</c:v>
                </c:pt>
                <c:pt idx="699">
                  <c:v>10.885999999999999</c:v>
                </c:pt>
                <c:pt idx="700">
                  <c:v>10.884</c:v>
                </c:pt>
                <c:pt idx="701">
                  <c:v>10.884</c:v>
                </c:pt>
                <c:pt idx="702">
                  <c:v>10.882</c:v>
                </c:pt>
                <c:pt idx="703">
                  <c:v>10.882</c:v>
                </c:pt>
                <c:pt idx="704">
                  <c:v>10.881</c:v>
                </c:pt>
                <c:pt idx="705">
                  <c:v>10.881</c:v>
                </c:pt>
                <c:pt idx="706">
                  <c:v>10.881</c:v>
                </c:pt>
                <c:pt idx="707">
                  <c:v>10.879</c:v>
                </c:pt>
                <c:pt idx="708">
                  <c:v>10.878</c:v>
                </c:pt>
                <c:pt idx="709">
                  <c:v>10.878</c:v>
                </c:pt>
                <c:pt idx="710">
                  <c:v>10.875999999999999</c:v>
                </c:pt>
                <c:pt idx="711">
                  <c:v>10.875999999999999</c:v>
                </c:pt>
                <c:pt idx="712">
                  <c:v>10.875999999999999</c:v>
                </c:pt>
                <c:pt idx="713">
                  <c:v>10.874000000000001</c:v>
                </c:pt>
                <c:pt idx="714">
                  <c:v>10.875999999999999</c:v>
                </c:pt>
                <c:pt idx="715">
                  <c:v>10.875999999999999</c:v>
                </c:pt>
                <c:pt idx="716">
                  <c:v>10.875</c:v>
                </c:pt>
                <c:pt idx="717">
                  <c:v>10.875</c:v>
                </c:pt>
                <c:pt idx="718">
                  <c:v>10.875</c:v>
                </c:pt>
                <c:pt idx="719">
                  <c:v>10.875</c:v>
                </c:pt>
                <c:pt idx="720">
                  <c:v>10.875</c:v>
                </c:pt>
                <c:pt idx="721">
                  <c:v>10.877000000000001</c:v>
                </c:pt>
                <c:pt idx="722">
                  <c:v>10.877000000000001</c:v>
                </c:pt>
                <c:pt idx="723">
                  <c:v>10.877000000000001</c:v>
                </c:pt>
                <c:pt idx="724">
                  <c:v>10.877000000000001</c:v>
                </c:pt>
                <c:pt idx="725">
                  <c:v>10.878</c:v>
                </c:pt>
                <c:pt idx="726">
                  <c:v>10.878</c:v>
                </c:pt>
                <c:pt idx="727">
                  <c:v>10.879</c:v>
                </c:pt>
                <c:pt idx="728">
                  <c:v>10.879</c:v>
                </c:pt>
                <c:pt idx="729">
                  <c:v>10.881</c:v>
                </c:pt>
                <c:pt idx="730">
                  <c:v>10.881</c:v>
                </c:pt>
                <c:pt idx="731">
                  <c:v>10.882</c:v>
                </c:pt>
                <c:pt idx="732">
                  <c:v>10.882</c:v>
                </c:pt>
                <c:pt idx="733">
                  <c:v>10.882999999999999</c:v>
                </c:pt>
                <c:pt idx="734">
                  <c:v>10.882999999999999</c:v>
                </c:pt>
                <c:pt idx="735">
                  <c:v>10.882999999999999</c:v>
                </c:pt>
                <c:pt idx="736">
                  <c:v>10.884</c:v>
                </c:pt>
                <c:pt idx="737">
                  <c:v>10.884</c:v>
                </c:pt>
                <c:pt idx="738">
                  <c:v>10.884</c:v>
                </c:pt>
                <c:pt idx="739">
                  <c:v>10.885</c:v>
                </c:pt>
                <c:pt idx="740">
                  <c:v>10.885</c:v>
                </c:pt>
                <c:pt idx="741">
                  <c:v>10.885999999999999</c:v>
                </c:pt>
                <c:pt idx="742">
                  <c:v>10.885999999999999</c:v>
                </c:pt>
                <c:pt idx="743">
                  <c:v>10.885999999999999</c:v>
                </c:pt>
                <c:pt idx="744">
                  <c:v>10.885999999999999</c:v>
                </c:pt>
                <c:pt idx="745">
                  <c:v>10.885999999999999</c:v>
                </c:pt>
                <c:pt idx="746">
                  <c:v>10.885999999999999</c:v>
                </c:pt>
                <c:pt idx="747">
                  <c:v>10.885999999999999</c:v>
                </c:pt>
                <c:pt idx="748">
                  <c:v>10.885999999999999</c:v>
                </c:pt>
                <c:pt idx="749">
                  <c:v>10.885</c:v>
                </c:pt>
                <c:pt idx="750">
                  <c:v>10.884</c:v>
                </c:pt>
                <c:pt idx="751">
                  <c:v>10.885</c:v>
                </c:pt>
                <c:pt idx="752">
                  <c:v>10.884</c:v>
                </c:pt>
                <c:pt idx="753">
                  <c:v>10.882999999999999</c:v>
                </c:pt>
                <c:pt idx="754">
                  <c:v>10.882999999999999</c:v>
                </c:pt>
                <c:pt idx="755">
                  <c:v>10.882</c:v>
                </c:pt>
                <c:pt idx="756">
                  <c:v>10.881</c:v>
                </c:pt>
                <c:pt idx="757">
                  <c:v>10.88</c:v>
                </c:pt>
                <c:pt idx="758">
                  <c:v>10.881</c:v>
                </c:pt>
                <c:pt idx="759">
                  <c:v>10.879</c:v>
                </c:pt>
                <c:pt idx="760">
                  <c:v>10.878</c:v>
                </c:pt>
                <c:pt idx="761">
                  <c:v>10.878</c:v>
                </c:pt>
                <c:pt idx="762">
                  <c:v>10.877000000000001</c:v>
                </c:pt>
                <c:pt idx="763">
                  <c:v>10.877000000000001</c:v>
                </c:pt>
                <c:pt idx="764">
                  <c:v>10.877000000000001</c:v>
                </c:pt>
                <c:pt idx="765">
                  <c:v>10.875999999999999</c:v>
                </c:pt>
                <c:pt idx="766">
                  <c:v>10.875999999999999</c:v>
                </c:pt>
                <c:pt idx="767">
                  <c:v>10.874000000000001</c:v>
                </c:pt>
                <c:pt idx="768">
                  <c:v>10.872999999999999</c:v>
                </c:pt>
                <c:pt idx="769">
                  <c:v>10.872999999999999</c:v>
                </c:pt>
                <c:pt idx="770">
                  <c:v>10.872</c:v>
                </c:pt>
                <c:pt idx="771">
                  <c:v>10.872</c:v>
                </c:pt>
                <c:pt idx="772">
                  <c:v>10.872</c:v>
                </c:pt>
                <c:pt idx="773">
                  <c:v>10.872</c:v>
                </c:pt>
                <c:pt idx="774">
                  <c:v>10.872999999999999</c:v>
                </c:pt>
                <c:pt idx="775">
                  <c:v>10.872999999999999</c:v>
                </c:pt>
                <c:pt idx="776">
                  <c:v>10.874000000000001</c:v>
                </c:pt>
                <c:pt idx="777">
                  <c:v>10.874000000000001</c:v>
                </c:pt>
                <c:pt idx="778">
                  <c:v>10.874000000000001</c:v>
                </c:pt>
                <c:pt idx="779">
                  <c:v>10.874000000000001</c:v>
                </c:pt>
                <c:pt idx="780">
                  <c:v>10.874000000000001</c:v>
                </c:pt>
                <c:pt idx="781">
                  <c:v>10.875999999999999</c:v>
                </c:pt>
                <c:pt idx="782">
                  <c:v>10.877000000000001</c:v>
                </c:pt>
                <c:pt idx="783">
                  <c:v>10.877000000000001</c:v>
                </c:pt>
                <c:pt idx="784">
                  <c:v>10.878</c:v>
                </c:pt>
                <c:pt idx="785">
                  <c:v>10.88</c:v>
                </c:pt>
                <c:pt idx="786">
                  <c:v>10.879</c:v>
                </c:pt>
                <c:pt idx="787">
                  <c:v>10.88</c:v>
                </c:pt>
                <c:pt idx="788">
                  <c:v>10.88</c:v>
                </c:pt>
                <c:pt idx="789">
                  <c:v>10.88</c:v>
                </c:pt>
                <c:pt idx="790">
                  <c:v>10.881</c:v>
                </c:pt>
                <c:pt idx="791">
                  <c:v>10.881</c:v>
                </c:pt>
                <c:pt idx="792">
                  <c:v>10.881</c:v>
                </c:pt>
                <c:pt idx="793">
                  <c:v>10.882</c:v>
                </c:pt>
                <c:pt idx="794">
                  <c:v>10.882</c:v>
                </c:pt>
                <c:pt idx="795">
                  <c:v>10.882</c:v>
                </c:pt>
                <c:pt idx="796">
                  <c:v>10.882999999999999</c:v>
                </c:pt>
                <c:pt idx="797">
                  <c:v>10.882999999999999</c:v>
                </c:pt>
                <c:pt idx="798">
                  <c:v>10.884</c:v>
                </c:pt>
                <c:pt idx="799">
                  <c:v>10.884</c:v>
                </c:pt>
                <c:pt idx="800">
                  <c:v>10.884</c:v>
                </c:pt>
                <c:pt idx="801">
                  <c:v>10.885</c:v>
                </c:pt>
                <c:pt idx="802">
                  <c:v>10.885</c:v>
                </c:pt>
                <c:pt idx="803">
                  <c:v>10.882999999999999</c:v>
                </c:pt>
                <c:pt idx="804">
                  <c:v>10.884</c:v>
                </c:pt>
                <c:pt idx="805">
                  <c:v>10.882999999999999</c:v>
                </c:pt>
                <c:pt idx="806">
                  <c:v>10.882999999999999</c:v>
                </c:pt>
                <c:pt idx="807">
                  <c:v>10.882999999999999</c:v>
                </c:pt>
                <c:pt idx="808">
                  <c:v>10.882</c:v>
                </c:pt>
                <c:pt idx="809">
                  <c:v>10.882</c:v>
                </c:pt>
                <c:pt idx="810">
                  <c:v>10.881</c:v>
                </c:pt>
                <c:pt idx="811">
                  <c:v>10.881</c:v>
                </c:pt>
                <c:pt idx="812">
                  <c:v>10.881</c:v>
                </c:pt>
                <c:pt idx="813">
                  <c:v>10.88</c:v>
                </c:pt>
                <c:pt idx="814">
                  <c:v>10.879</c:v>
                </c:pt>
                <c:pt idx="815">
                  <c:v>10.879</c:v>
                </c:pt>
                <c:pt idx="816">
                  <c:v>10.879</c:v>
                </c:pt>
                <c:pt idx="817">
                  <c:v>10.878</c:v>
                </c:pt>
                <c:pt idx="818">
                  <c:v>10.875999999999999</c:v>
                </c:pt>
                <c:pt idx="819">
                  <c:v>10.875</c:v>
                </c:pt>
                <c:pt idx="820">
                  <c:v>10.875</c:v>
                </c:pt>
                <c:pt idx="821">
                  <c:v>10.872999999999999</c:v>
                </c:pt>
                <c:pt idx="822">
                  <c:v>10.872999999999999</c:v>
                </c:pt>
                <c:pt idx="823">
                  <c:v>10.872</c:v>
                </c:pt>
                <c:pt idx="824">
                  <c:v>10.872</c:v>
                </c:pt>
                <c:pt idx="825">
                  <c:v>10.872</c:v>
                </c:pt>
                <c:pt idx="826">
                  <c:v>10.872</c:v>
                </c:pt>
                <c:pt idx="827">
                  <c:v>10.871</c:v>
                </c:pt>
                <c:pt idx="828">
                  <c:v>10.871</c:v>
                </c:pt>
                <c:pt idx="829">
                  <c:v>10.871</c:v>
                </c:pt>
                <c:pt idx="830">
                  <c:v>10.87</c:v>
                </c:pt>
                <c:pt idx="831">
                  <c:v>10.871</c:v>
                </c:pt>
                <c:pt idx="832">
                  <c:v>10.871</c:v>
                </c:pt>
                <c:pt idx="833">
                  <c:v>10.872</c:v>
                </c:pt>
                <c:pt idx="834">
                  <c:v>10.872</c:v>
                </c:pt>
                <c:pt idx="835">
                  <c:v>10.872999999999999</c:v>
                </c:pt>
                <c:pt idx="836">
                  <c:v>10.872999999999999</c:v>
                </c:pt>
                <c:pt idx="837">
                  <c:v>10.872999999999999</c:v>
                </c:pt>
                <c:pt idx="838">
                  <c:v>10.872999999999999</c:v>
                </c:pt>
                <c:pt idx="839">
                  <c:v>10.874000000000001</c:v>
                </c:pt>
                <c:pt idx="840">
                  <c:v>10.875</c:v>
                </c:pt>
                <c:pt idx="841">
                  <c:v>10.875</c:v>
                </c:pt>
                <c:pt idx="842">
                  <c:v>10.877000000000001</c:v>
                </c:pt>
                <c:pt idx="843">
                  <c:v>10.877000000000001</c:v>
                </c:pt>
                <c:pt idx="844">
                  <c:v>10.877000000000001</c:v>
                </c:pt>
                <c:pt idx="845">
                  <c:v>10.879</c:v>
                </c:pt>
                <c:pt idx="846">
                  <c:v>10.879</c:v>
                </c:pt>
                <c:pt idx="847">
                  <c:v>10.879</c:v>
                </c:pt>
                <c:pt idx="848">
                  <c:v>10.879</c:v>
                </c:pt>
                <c:pt idx="849">
                  <c:v>10.88</c:v>
                </c:pt>
                <c:pt idx="850">
                  <c:v>10.881</c:v>
                </c:pt>
                <c:pt idx="851">
                  <c:v>10.881</c:v>
                </c:pt>
                <c:pt idx="852">
                  <c:v>10.881</c:v>
                </c:pt>
                <c:pt idx="853">
                  <c:v>10.88</c:v>
                </c:pt>
                <c:pt idx="854">
                  <c:v>10.88</c:v>
                </c:pt>
                <c:pt idx="855">
                  <c:v>10.882</c:v>
                </c:pt>
                <c:pt idx="856">
                  <c:v>10.882</c:v>
                </c:pt>
                <c:pt idx="857">
                  <c:v>10.881</c:v>
                </c:pt>
                <c:pt idx="858">
                  <c:v>10.881</c:v>
                </c:pt>
                <c:pt idx="859">
                  <c:v>10.881</c:v>
                </c:pt>
                <c:pt idx="860">
                  <c:v>10.881</c:v>
                </c:pt>
                <c:pt idx="861">
                  <c:v>10.88</c:v>
                </c:pt>
                <c:pt idx="862">
                  <c:v>10.88</c:v>
                </c:pt>
                <c:pt idx="863">
                  <c:v>10.879</c:v>
                </c:pt>
                <c:pt idx="864">
                  <c:v>10.878</c:v>
                </c:pt>
                <c:pt idx="865">
                  <c:v>10.878</c:v>
                </c:pt>
                <c:pt idx="866">
                  <c:v>10.877000000000001</c:v>
                </c:pt>
                <c:pt idx="867">
                  <c:v>10.875999999999999</c:v>
                </c:pt>
                <c:pt idx="868">
                  <c:v>10.875999999999999</c:v>
                </c:pt>
                <c:pt idx="869">
                  <c:v>10.875</c:v>
                </c:pt>
                <c:pt idx="870">
                  <c:v>10.875</c:v>
                </c:pt>
                <c:pt idx="871">
                  <c:v>10.874000000000001</c:v>
                </c:pt>
                <c:pt idx="872">
                  <c:v>10.874000000000001</c:v>
                </c:pt>
                <c:pt idx="873">
                  <c:v>10.872999999999999</c:v>
                </c:pt>
                <c:pt idx="874">
                  <c:v>10.872</c:v>
                </c:pt>
                <c:pt idx="875">
                  <c:v>10.871</c:v>
                </c:pt>
                <c:pt idx="876">
                  <c:v>10.871</c:v>
                </c:pt>
                <c:pt idx="877">
                  <c:v>10.87</c:v>
                </c:pt>
                <c:pt idx="878">
                  <c:v>10.87</c:v>
                </c:pt>
                <c:pt idx="879">
                  <c:v>10.869</c:v>
                </c:pt>
                <c:pt idx="880">
                  <c:v>10.869</c:v>
                </c:pt>
                <c:pt idx="881">
                  <c:v>10.868</c:v>
                </c:pt>
                <c:pt idx="882">
                  <c:v>10.868</c:v>
                </c:pt>
                <c:pt idx="883">
                  <c:v>10.868</c:v>
                </c:pt>
                <c:pt idx="884">
                  <c:v>10.868</c:v>
                </c:pt>
                <c:pt idx="885">
                  <c:v>10.868</c:v>
                </c:pt>
                <c:pt idx="886">
                  <c:v>10.869</c:v>
                </c:pt>
                <c:pt idx="887">
                  <c:v>10.869</c:v>
                </c:pt>
                <c:pt idx="888">
                  <c:v>10.869</c:v>
                </c:pt>
                <c:pt idx="889">
                  <c:v>10.87</c:v>
                </c:pt>
                <c:pt idx="890">
                  <c:v>10.87</c:v>
                </c:pt>
                <c:pt idx="891">
                  <c:v>10.87</c:v>
                </c:pt>
                <c:pt idx="892">
                  <c:v>10.871</c:v>
                </c:pt>
                <c:pt idx="893">
                  <c:v>10.872</c:v>
                </c:pt>
                <c:pt idx="894">
                  <c:v>10.872</c:v>
                </c:pt>
                <c:pt idx="895">
                  <c:v>10.872</c:v>
                </c:pt>
                <c:pt idx="896">
                  <c:v>10.874000000000001</c:v>
                </c:pt>
                <c:pt idx="897">
                  <c:v>10.875</c:v>
                </c:pt>
                <c:pt idx="898">
                  <c:v>10.875</c:v>
                </c:pt>
                <c:pt idx="899">
                  <c:v>10.875999999999999</c:v>
                </c:pt>
                <c:pt idx="900">
                  <c:v>10.877000000000001</c:v>
                </c:pt>
                <c:pt idx="901">
                  <c:v>10.877000000000001</c:v>
                </c:pt>
                <c:pt idx="902">
                  <c:v>10.877000000000001</c:v>
                </c:pt>
                <c:pt idx="903">
                  <c:v>10.879</c:v>
                </c:pt>
                <c:pt idx="904">
                  <c:v>10.878</c:v>
                </c:pt>
                <c:pt idx="905">
                  <c:v>10.879</c:v>
                </c:pt>
                <c:pt idx="906">
                  <c:v>10.879</c:v>
                </c:pt>
                <c:pt idx="907">
                  <c:v>10.879</c:v>
                </c:pt>
                <c:pt idx="908">
                  <c:v>10.879</c:v>
                </c:pt>
                <c:pt idx="909">
                  <c:v>10.881</c:v>
                </c:pt>
                <c:pt idx="910">
                  <c:v>10.88</c:v>
                </c:pt>
                <c:pt idx="911">
                  <c:v>10.88</c:v>
                </c:pt>
                <c:pt idx="912">
                  <c:v>10.88</c:v>
                </c:pt>
                <c:pt idx="913">
                  <c:v>10.881</c:v>
                </c:pt>
                <c:pt idx="914">
                  <c:v>10.881</c:v>
                </c:pt>
                <c:pt idx="915">
                  <c:v>10.882</c:v>
                </c:pt>
                <c:pt idx="916">
                  <c:v>10.881</c:v>
                </c:pt>
                <c:pt idx="917">
                  <c:v>10.881</c:v>
                </c:pt>
                <c:pt idx="918">
                  <c:v>10.881</c:v>
                </c:pt>
                <c:pt idx="919">
                  <c:v>10.881</c:v>
                </c:pt>
                <c:pt idx="920">
                  <c:v>10.881</c:v>
                </c:pt>
                <c:pt idx="921">
                  <c:v>10.88</c:v>
                </c:pt>
                <c:pt idx="922">
                  <c:v>10.88</c:v>
                </c:pt>
                <c:pt idx="923">
                  <c:v>10.879</c:v>
                </c:pt>
                <c:pt idx="924">
                  <c:v>10.878</c:v>
                </c:pt>
                <c:pt idx="925">
                  <c:v>10.878</c:v>
                </c:pt>
                <c:pt idx="926">
                  <c:v>10.878</c:v>
                </c:pt>
                <c:pt idx="927">
                  <c:v>10.877000000000001</c:v>
                </c:pt>
                <c:pt idx="928">
                  <c:v>10.877000000000001</c:v>
                </c:pt>
                <c:pt idx="929">
                  <c:v>10.875999999999999</c:v>
                </c:pt>
                <c:pt idx="930">
                  <c:v>10.875999999999999</c:v>
                </c:pt>
                <c:pt idx="931">
                  <c:v>10.872999999999999</c:v>
                </c:pt>
                <c:pt idx="932">
                  <c:v>10.872999999999999</c:v>
                </c:pt>
                <c:pt idx="933">
                  <c:v>10.872</c:v>
                </c:pt>
                <c:pt idx="934">
                  <c:v>10.871</c:v>
                </c:pt>
                <c:pt idx="935">
                  <c:v>10.871</c:v>
                </c:pt>
                <c:pt idx="936">
                  <c:v>10.871</c:v>
                </c:pt>
                <c:pt idx="937">
                  <c:v>10.869</c:v>
                </c:pt>
                <c:pt idx="938">
                  <c:v>10.869</c:v>
                </c:pt>
                <c:pt idx="939">
                  <c:v>10.868</c:v>
                </c:pt>
                <c:pt idx="940">
                  <c:v>10.868</c:v>
                </c:pt>
                <c:pt idx="941">
                  <c:v>10.868</c:v>
                </c:pt>
                <c:pt idx="942">
                  <c:v>10.867000000000001</c:v>
                </c:pt>
                <c:pt idx="943">
                  <c:v>10.868</c:v>
                </c:pt>
                <c:pt idx="944">
                  <c:v>10.867000000000001</c:v>
                </c:pt>
                <c:pt idx="945">
                  <c:v>10.867000000000001</c:v>
                </c:pt>
                <c:pt idx="946">
                  <c:v>10.867000000000001</c:v>
                </c:pt>
                <c:pt idx="947">
                  <c:v>10.867000000000001</c:v>
                </c:pt>
                <c:pt idx="948">
                  <c:v>10.867000000000001</c:v>
                </c:pt>
                <c:pt idx="949">
                  <c:v>10.867000000000001</c:v>
                </c:pt>
                <c:pt idx="950">
                  <c:v>10.867000000000001</c:v>
                </c:pt>
                <c:pt idx="951">
                  <c:v>10.867000000000001</c:v>
                </c:pt>
                <c:pt idx="952">
                  <c:v>10.867000000000001</c:v>
                </c:pt>
                <c:pt idx="953">
                  <c:v>10.868</c:v>
                </c:pt>
                <c:pt idx="954">
                  <c:v>10.869</c:v>
                </c:pt>
                <c:pt idx="955">
                  <c:v>10.87</c:v>
                </c:pt>
                <c:pt idx="956">
                  <c:v>10.87</c:v>
                </c:pt>
                <c:pt idx="957">
                  <c:v>10.871</c:v>
                </c:pt>
                <c:pt idx="958">
                  <c:v>10.872</c:v>
                </c:pt>
                <c:pt idx="959">
                  <c:v>10.872</c:v>
                </c:pt>
                <c:pt idx="960">
                  <c:v>10.872999999999999</c:v>
                </c:pt>
                <c:pt idx="961">
                  <c:v>10.872999999999999</c:v>
                </c:pt>
                <c:pt idx="962">
                  <c:v>10.874000000000001</c:v>
                </c:pt>
                <c:pt idx="963">
                  <c:v>10.874000000000001</c:v>
                </c:pt>
                <c:pt idx="964">
                  <c:v>10.875</c:v>
                </c:pt>
                <c:pt idx="965">
                  <c:v>10.875</c:v>
                </c:pt>
                <c:pt idx="966">
                  <c:v>10.875999999999999</c:v>
                </c:pt>
                <c:pt idx="967">
                  <c:v>10.875999999999999</c:v>
                </c:pt>
                <c:pt idx="968">
                  <c:v>10.875999999999999</c:v>
                </c:pt>
                <c:pt idx="969">
                  <c:v>10.877000000000001</c:v>
                </c:pt>
                <c:pt idx="970">
                  <c:v>10.877000000000001</c:v>
                </c:pt>
                <c:pt idx="971">
                  <c:v>10.877000000000001</c:v>
                </c:pt>
                <c:pt idx="972">
                  <c:v>10.878</c:v>
                </c:pt>
                <c:pt idx="973">
                  <c:v>10.878</c:v>
                </c:pt>
                <c:pt idx="974">
                  <c:v>10.878</c:v>
                </c:pt>
                <c:pt idx="975">
                  <c:v>10.878</c:v>
                </c:pt>
                <c:pt idx="976">
                  <c:v>10.878</c:v>
                </c:pt>
                <c:pt idx="977">
                  <c:v>10.878</c:v>
                </c:pt>
                <c:pt idx="978">
                  <c:v>10.878</c:v>
                </c:pt>
                <c:pt idx="979">
                  <c:v>10.878</c:v>
                </c:pt>
                <c:pt idx="980">
                  <c:v>10.878</c:v>
                </c:pt>
                <c:pt idx="981">
                  <c:v>10.877000000000001</c:v>
                </c:pt>
                <c:pt idx="982">
                  <c:v>10.875999999999999</c:v>
                </c:pt>
                <c:pt idx="983">
                  <c:v>10.875999999999999</c:v>
                </c:pt>
                <c:pt idx="984">
                  <c:v>10.875999999999999</c:v>
                </c:pt>
                <c:pt idx="985">
                  <c:v>10.875999999999999</c:v>
                </c:pt>
                <c:pt idx="986">
                  <c:v>10.874000000000001</c:v>
                </c:pt>
                <c:pt idx="987">
                  <c:v>10.874000000000001</c:v>
                </c:pt>
                <c:pt idx="988">
                  <c:v>10.874000000000001</c:v>
                </c:pt>
                <c:pt idx="989">
                  <c:v>10.872999999999999</c:v>
                </c:pt>
                <c:pt idx="990">
                  <c:v>10.872</c:v>
                </c:pt>
                <c:pt idx="991">
                  <c:v>10.872</c:v>
                </c:pt>
                <c:pt idx="992">
                  <c:v>10.872</c:v>
                </c:pt>
                <c:pt idx="993">
                  <c:v>10.87</c:v>
                </c:pt>
                <c:pt idx="994">
                  <c:v>10.87</c:v>
                </c:pt>
                <c:pt idx="995">
                  <c:v>10.87</c:v>
                </c:pt>
                <c:pt idx="996">
                  <c:v>10.868</c:v>
                </c:pt>
                <c:pt idx="997">
                  <c:v>10.868</c:v>
                </c:pt>
                <c:pt idx="998">
                  <c:v>10.867000000000001</c:v>
                </c:pt>
                <c:pt idx="999">
                  <c:v>10.867000000000001</c:v>
                </c:pt>
                <c:pt idx="1000">
                  <c:v>10.866</c:v>
                </c:pt>
                <c:pt idx="1001">
                  <c:v>10.866</c:v>
                </c:pt>
                <c:pt idx="1002">
                  <c:v>10.865</c:v>
                </c:pt>
                <c:pt idx="1003">
                  <c:v>10.865</c:v>
                </c:pt>
                <c:pt idx="1004">
                  <c:v>10.864000000000001</c:v>
                </c:pt>
                <c:pt idx="1005">
                  <c:v>10.864000000000001</c:v>
                </c:pt>
                <c:pt idx="1006">
                  <c:v>10.864000000000001</c:v>
                </c:pt>
                <c:pt idx="1007">
                  <c:v>10.865</c:v>
                </c:pt>
                <c:pt idx="1008">
                  <c:v>10.865</c:v>
                </c:pt>
                <c:pt idx="1009">
                  <c:v>10.865</c:v>
                </c:pt>
                <c:pt idx="1010">
                  <c:v>10.864000000000001</c:v>
                </c:pt>
                <c:pt idx="1011">
                  <c:v>10.864000000000001</c:v>
                </c:pt>
                <c:pt idx="1012">
                  <c:v>10.864000000000001</c:v>
                </c:pt>
                <c:pt idx="1013">
                  <c:v>10.866</c:v>
                </c:pt>
                <c:pt idx="1014">
                  <c:v>10.866</c:v>
                </c:pt>
                <c:pt idx="1015">
                  <c:v>10.866</c:v>
                </c:pt>
                <c:pt idx="1016">
                  <c:v>10.869</c:v>
                </c:pt>
                <c:pt idx="1017">
                  <c:v>10.869</c:v>
                </c:pt>
                <c:pt idx="1018">
                  <c:v>10.869</c:v>
                </c:pt>
                <c:pt idx="1019">
                  <c:v>10.87</c:v>
                </c:pt>
                <c:pt idx="1020">
                  <c:v>10.87</c:v>
                </c:pt>
                <c:pt idx="1021">
                  <c:v>10.87</c:v>
                </c:pt>
                <c:pt idx="1022">
                  <c:v>10.872</c:v>
                </c:pt>
                <c:pt idx="1023">
                  <c:v>10.872</c:v>
                </c:pt>
                <c:pt idx="1024">
                  <c:v>10.872</c:v>
                </c:pt>
                <c:pt idx="1025">
                  <c:v>10.872999999999999</c:v>
                </c:pt>
                <c:pt idx="1026">
                  <c:v>10.872999999999999</c:v>
                </c:pt>
                <c:pt idx="1027">
                  <c:v>10.874000000000001</c:v>
                </c:pt>
                <c:pt idx="1028">
                  <c:v>10.874000000000001</c:v>
                </c:pt>
                <c:pt idx="1029">
                  <c:v>10.875</c:v>
                </c:pt>
                <c:pt idx="1030">
                  <c:v>10.875999999999999</c:v>
                </c:pt>
                <c:pt idx="1031">
                  <c:v>10.875999999999999</c:v>
                </c:pt>
                <c:pt idx="1032">
                  <c:v>10.875</c:v>
                </c:pt>
                <c:pt idx="1033">
                  <c:v>10.875999999999999</c:v>
                </c:pt>
                <c:pt idx="1034">
                  <c:v>10.875999999999999</c:v>
                </c:pt>
                <c:pt idx="1035">
                  <c:v>10.875999999999999</c:v>
                </c:pt>
                <c:pt idx="1036">
                  <c:v>10.875999999999999</c:v>
                </c:pt>
                <c:pt idx="1037">
                  <c:v>10.875999999999999</c:v>
                </c:pt>
                <c:pt idx="1038">
                  <c:v>10.875</c:v>
                </c:pt>
                <c:pt idx="1039">
                  <c:v>10.875</c:v>
                </c:pt>
                <c:pt idx="1040">
                  <c:v>10.875</c:v>
                </c:pt>
                <c:pt idx="1041">
                  <c:v>10.875</c:v>
                </c:pt>
                <c:pt idx="1042">
                  <c:v>10.874000000000001</c:v>
                </c:pt>
                <c:pt idx="1043">
                  <c:v>10.874000000000001</c:v>
                </c:pt>
                <c:pt idx="1044">
                  <c:v>10.872999999999999</c:v>
                </c:pt>
                <c:pt idx="1045">
                  <c:v>10.872999999999999</c:v>
                </c:pt>
                <c:pt idx="1046">
                  <c:v>10.872999999999999</c:v>
                </c:pt>
                <c:pt idx="1047">
                  <c:v>10.871</c:v>
                </c:pt>
                <c:pt idx="1048">
                  <c:v>10.871</c:v>
                </c:pt>
                <c:pt idx="1049">
                  <c:v>10.871</c:v>
                </c:pt>
                <c:pt idx="1050">
                  <c:v>10.87</c:v>
                </c:pt>
                <c:pt idx="1051">
                  <c:v>10.868</c:v>
                </c:pt>
                <c:pt idx="1052">
                  <c:v>10.868</c:v>
                </c:pt>
                <c:pt idx="1053">
                  <c:v>10.867000000000001</c:v>
                </c:pt>
                <c:pt idx="1054">
                  <c:v>10.867000000000001</c:v>
                </c:pt>
                <c:pt idx="1055">
                  <c:v>10.867000000000001</c:v>
                </c:pt>
                <c:pt idx="1056">
                  <c:v>10.865</c:v>
                </c:pt>
                <c:pt idx="1057">
                  <c:v>10.865</c:v>
                </c:pt>
                <c:pt idx="1058">
                  <c:v>10.864000000000001</c:v>
                </c:pt>
                <c:pt idx="1059">
                  <c:v>10.864000000000001</c:v>
                </c:pt>
                <c:pt idx="1060">
                  <c:v>10.863</c:v>
                </c:pt>
                <c:pt idx="1061">
                  <c:v>10.862</c:v>
                </c:pt>
                <c:pt idx="1062">
                  <c:v>10.863</c:v>
                </c:pt>
                <c:pt idx="1063">
                  <c:v>10.863</c:v>
                </c:pt>
                <c:pt idx="1064">
                  <c:v>10.863</c:v>
                </c:pt>
                <c:pt idx="1065">
                  <c:v>10.862</c:v>
                </c:pt>
                <c:pt idx="1066">
                  <c:v>10.862</c:v>
                </c:pt>
                <c:pt idx="1067">
                  <c:v>10.862</c:v>
                </c:pt>
                <c:pt idx="1068">
                  <c:v>10.862</c:v>
                </c:pt>
                <c:pt idx="1069">
                  <c:v>10.864000000000001</c:v>
                </c:pt>
                <c:pt idx="1070">
                  <c:v>10.864000000000001</c:v>
                </c:pt>
                <c:pt idx="1071">
                  <c:v>10.864000000000001</c:v>
                </c:pt>
                <c:pt idx="1072">
                  <c:v>10.865</c:v>
                </c:pt>
                <c:pt idx="1073">
                  <c:v>10.866</c:v>
                </c:pt>
                <c:pt idx="1074">
                  <c:v>10.866</c:v>
                </c:pt>
                <c:pt idx="1075">
                  <c:v>10.866</c:v>
                </c:pt>
                <c:pt idx="1076">
                  <c:v>10.866</c:v>
                </c:pt>
                <c:pt idx="1077">
                  <c:v>10.867000000000001</c:v>
                </c:pt>
                <c:pt idx="1078">
                  <c:v>10.868</c:v>
                </c:pt>
                <c:pt idx="1079">
                  <c:v>10.868</c:v>
                </c:pt>
                <c:pt idx="1080">
                  <c:v>10.87</c:v>
                </c:pt>
                <c:pt idx="1081">
                  <c:v>10.87</c:v>
                </c:pt>
                <c:pt idx="1082">
                  <c:v>10.871</c:v>
                </c:pt>
                <c:pt idx="1083">
                  <c:v>10.871</c:v>
                </c:pt>
                <c:pt idx="1084">
                  <c:v>10.872</c:v>
                </c:pt>
                <c:pt idx="1085">
                  <c:v>10.872</c:v>
                </c:pt>
                <c:pt idx="1086">
                  <c:v>10.872</c:v>
                </c:pt>
                <c:pt idx="1087">
                  <c:v>10.872999999999999</c:v>
                </c:pt>
                <c:pt idx="1088">
                  <c:v>10.872999999999999</c:v>
                </c:pt>
                <c:pt idx="1089">
                  <c:v>10.874000000000001</c:v>
                </c:pt>
                <c:pt idx="1090">
                  <c:v>10.874000000000001</c:v>
                </c:pt>
                <c:pt idx="1091">
                  <c:v>10.874000000000001</c:v>
                </c:pt>
                <c:pt idx="1092">
                  <c:v>10.874000000000001</c:v>
                </c:pt>
                <c:pt idx="1093">
                  <c:v>10.874000000000001</c:v>
                </c:pt>
                <c:pt idx="1094">
                  <c:v>10.874000000000001</c:v>
                </c:pt>
                <c:pt idx="1095">
                  <c:v>10.874000000000001</c:v>
                </c:pt>
                <c:pt idx="1096">
                  <c:v>10.874000000000001</c:v>
                </c:pt>
                <c:pt idx="1097">
                  <c:v>10.875</c:v>
                </c:pt>
                <c:pt idx="1098">
                  <c:v>10.872999999999999</c:v>
                </c:pt>
                <c:pt idx="1099">
                  <c:v>10.874000000000001</c:v>
                </c:pt>
                <c:pt idx="1100">
                  <c:v>10.874000000000001</c:v>
                </c:pt>
                <c:pt idx="1101">
                  <c:v>10.872999999999999</c:v>
                </c:pt>
                <c:pt idx="1102">
                  <c:v>10.872</c:v>
                </c:pt>
                <c:pt idx="1103">
                  <c:v>10.872</c:v>
                </c:pt>
                <c:pt idx="1104">
                  <c:v>10.871</c:v>
                </c:pt>
                <c:pt idx="1105">
                  <c:v>10.87</c:v>
                </c:pt>
                <c:pt idx="1106">
                  <c:v>10.87</c:v>
                </c:pt>
                <c:pt idx="1107">
                  <c:v>10.869</c:v>
                </c:pt>
                <c:pt idx="1108">
                  <c:v>10.869</c:v>
                </c:pt>
                <c:pt idx="1109">
                  <c:v>10.868</c:v>
                </c:pt>
                <c:pt idx="1110">
                  <c:v>10.866</c:v>
                </c:pt>
                <c:pt idx="1111">
                  <c:v>10.866</c:v>
                </c:pt>
                <c:pt idx="1112">
                  <c:v>10.865</c:v>
                </c:pt>
                <c:pt idx="1113">
                  <c:v>10.865</c:v>
                </c:pt>
                <c:pt idx="1114">
                  <c:v>10.865</c:v>
                </c:pt>
                <c:pt idx="1115">
                  <c:v>10.863</c:v>
                </c:pt>
                <c:pt idx="1116">
                  <c:v>10.862</c:v>
                </c:pt>
                <c:pt idx="1117">
                  <c:v>10.862</c:v>
                </c:pt>
                <c:pt idx="1118">
                  <c:v>10.862</c:v>
                </c:pt>
                <c:pt idx="1119">
                  <c:v>10.861000000000001</c:v>
                </c:pt>
                <c:pt idx="1120">
                  <c:v>10.86</c:v>
                </c:pt>
                <c:pt idx="1121">
                  <c:v>10.86</c:v>
                </c:pt>
                <c:pt idx="1122">
                  <c:v>10.86</c:v>
                </c:pt>
                <c:pt idx="1123">
                  <c:v>10.861000000000001</c:v>
                </c:pt>
                <c:pt idx="1124">
                  <c:v>10.861000000000001</c:v>
                </c:pt>
                <c:pt idx="1125">
                  <c:v>10.861000000000001</c:v>
                </c:pt>
                <c:pt idx="1126">
                  <c:v>10.862</c:v>
                </c:pt>
                <c:pt idx="1127">
                  <c:v>10.861000000000001</c:v>
                </c:pt>
                <c:pt idx="1128">
                  <c:v>10.861000000000001</c:v>
                </c:pt>
                <c:pt idx="1129">
                  <c:v>10.862</c:v>
                </c:pt>
                <c:pt idx="1130">
                  <c:v>10.862</c:v>
                </c:pt>
                <c:pt idx="1131">
                  <c:v>10.862</c:v>
                </c:pt>
                <c:pt idx="1132">
                  <c:v>10.864000000000001</c:v>
                </c:pt>
                <c:pt idx="1133">
                  <c:v>10.864000000000001</c:v>
                </c:pt>
                <c:pt idx="1134">
                  <c:v>10.865</c:v>
                </c:pt>
                <c:pt idx="1135">
                  <c:v>10.864000000000001</c:v>
                </c:pt>
                <c:pt idx="1136">
                  <c:v>10.866</c:v>
                </c:pt>
                <c:pt idx="1137">
                  <c:v>10.866</c:v>
                </c:pt>
                <c:pt idx="1138">
                  <c:v>10.866</c:v>
                </c:pt>
                <c:pt idx="1139">
                  <c:v>10.868</c:v>
                </c:pt>
                <c:pt idx="1140">
                  <c:v>10.868</c:v>
                </c:pt>
                <c:pt idx="1141">
                  <c:v>10.869</c:v>
                </c:pt>
                <c:pt idx="1142">
                  <c:v>10.87</c:v>
                </c:pt>
                <c:pt idx="1143">
                  <c:v>10.87</c:v>
                </c:pt>
                <c:pt idx="1144">
                  <c:v>10.87</c:v>
                </c:pt>
                <c:pt idx="1145">
                  <c:v>10.87</c:v>
                </c:pt>
                <c:pt idx="1146">
                  <c:v>10.872</c:v>
                </c:pt>
                <c:pt idx="1147">
                  <c:v>10.872</c:v>
                </c:pt>
                <c:pt idx="1148">
                  <c:v>10.871</c:v>
                </c:pt>
                <c:pt idx="1149">
                  <c:v>10.871</c:v>
                </c:pt>
                <c:pt idx="1150">
                  <c:v>10.872</c:v>
                </c:pt>
                <c:pt idx="1151">
                  <c:v>10.872</c:v>
                </c:pt>
                <c:pt idx="1152">
                  <c:v>10.871</c:v>
                </c:pt>
                <c:pt idx="1153">
                  <c:v>10.872</c:v>
                </c:pt>
                <c:pt idx="1154">
                  <c:v>10.872</c:v>
                </c:pt>
                <c:pt idx="1155">
                  <c:v>10.872</c:v>
                </c:pt>
                <c:pt idx="1156">
                  <c:v>10.871</c:v>
                </c:pt>
                <c:pt idx="1157">
                  <c:v>10.871</c:v>
                </c:pt>
                <c:pt idx="1158">
                  <c:v>10.871</c:v>
                </c:pt>
                <c:pt idx="1159">
                  <c:v>10.87</c:v>
                </c:pt>
                <c:pt idx="1160">
                  <c:v>10.87</c:v>
                </c:pt>
                <c:pt idx="1161">
                  <c:v>10.868</c:v>
                </c:pt>
                <c:pt idx="1162">
                  <c:v>10.868</c:v>
                </c:pt>
                <c:pt idx="1163">
                  <c:v>10.868</c:v>
                </c:pt>
                <c:pt idx="1164">
                  <c:v>10.867000000000001</c:v>
                </c:pt>
                <c:pt idx="1165">
                  <c:v>10.866</c:v>
                </c:pt>
                <c:pt idx="1166">
                  <c:v>10.865</c:v>
                </c:pt>
                <c:pt idx="1167">
                  <c:v>10.864000000000001</c:v>
                </c:pt>
                <c:pt idx="1168">
                  <c:v>10.864000000000001</c:v>
                </c:pt>
                <c:pt idx="1169">
                  <c:v>10.863</c:v>
                </c:pt>
                <c:pt idx="1170">
                  <c:v>10.862</c:v>
                </c:pt>
                <c:pt idx="1171">
                  <c:v>10.862</c:v>
                </c:pt>
                <c:pt idx="1172">
                  <c:v>10.861000000000001</c:v>
                </c:pt>
                <c:pt idx="1173">
                  <c:v>10.86</c:v>
                </c:pt>
                <c:pt idx="1174">
                  <c:v>10.859</c:v>
                </c:pt>
                <c:pt idx="1175">
                  <c:v>10.859</c:v>
                </c:pt>
                <c:pt idx="1176">
                  <c:v>10.859</c:v>
                </c:pt>
                <c:pt idx="1177">
                  <c:v>10.858000000000001</c:v>
                </c:pt>
                <c:pt idx="1178">
                  <c:v>10.858000000000001</c:v>
                </c:pt>
                <c:pt idx="1179">
                  <c:v>10.858000000000001</c:v>
                </c:pt>
                <c:pt idx="1180">
                  <c:v>10.858000000000001</c:v>
                </c:pt>
                <c:pt idx="1181">
                  <c:v>10.858000000000001</c:v>
                </c:pt>
                <c:pt idx="1182">
                  <c:v>10.858000000000001</c:v>
                </c:pt>
                <c:pt idx="1183">
                  <c:v>10.858000000000001</c:v>
                </c:pt>
                <c:pt idx="1184">
                  <c:v>10.859</c:v>
                </c:pt>
                <c:pt idx="1185">
                  <c:v>10.859</c:v>
                </c:pt>
                <c:pt idx="1186">
                  <c:v>10.86</c:v>
                </c:pt>
                <c:pt idx="1187">
                  <c:v>10.86</c:v>
                </c:pt>
                <c:pt idx="1188">
                  <c:v>10.861000000000001</c:v>
                </c:pt>
                <c:pt idx="1189">
                  <c:v>10.862</c:v>
                </c:pt>
                <c:pt idx="1190">
                  <c:v>10.862</c:v>
                </c:pt>
                <c:pt idx="1191">
                  <c:v>10.862</c:v>
                </c:pt>
                <c:pt idx="1192">
                  <c:v>10.863</c:v>
                </c:pt>
                <c:pt idx="1193">
                  <c:v>10.863</c:v>
                </c:pt>
                <c:pt idx="1194">
                  <c:v>10.865</c:v>
                </c:pt>
                <c:pt idx="1195">
                  <c:v>10.865</c:v>
                </c:pt>
                <c:pt idx="1196">
                  <c:v>10.866</c:v>
                </c:pt>
                <c:pt idx="1197">
                  <c:v>10.867000000000001</c:v>
                </c:pt>
                <c:pt idx="1198">
                  <c:v>10.867000000000001</c:v>
                </c:pt>
                <c:pt idx="1199">
                  <c:v>10.868</c:v>
                </c:pt>
                <c:pt idx="1200">
                  <c:v>10.869</c:v>
                </c:pt>
                <c:pt idx="1201">
                  <c:v>10.869</c:v>
                </c:pt>
                <c:pt idx="1202">
                  <c:v>10.868</c:v>
                </c:pt>
                <c:pt idx="1203">
                  <c:v>10.87</c:v>
                </c:pt>
                <c:pt idx="1204">
                  <c:v>10.87</c:v>
                </c:pt>
                <c:pt idx="1205">
                  <c:v>10.868</c:v>
                </c:pt>
                <c:pt idx="1206">
                  <c:v>10.871</c:v>
                </c:pt>
                <c:pt idx="1207">
                  <c:v>10.869</c:v>
                </c:pt>
                <c:pt idx="1208">
                  <c:v>10.869</c:v>
                </c:pt>
                <c:pt idx="1209">
                  <c:v>10.871</c:v>
                </c:pt>
                <c:pt idx="1210">
                  <c:v>10.87</c:v>
                </c:pt>
                <c:pt idx="1211">
                  <c:v>10.869</c:v>
                </c:pt>
                <c:pt idx="1212">
                  <c:v>10.869</c:v>
                </c:pt>
                <c:pt idx="1213">
                  <c:v>10.869</c:v>
                </c:pt>
                <c:pt idx="1214">
                  <c:v>10.868</c:v>
                </c:pt>
                <c:pt idx="1215">
                  <c:v>10.868</c:v>
                </c:pt>
                <c:pt idx="1216">
                  <c:v>10.868</c:v>
                </c:pt>
                <c:pt idx="1217">
                  <c:v>10.868</c:v>
                </c:pt>
                <c:pt idx="1218">
                  <c:v>10.866</c:v>
                </c:pt>
                <c:pt idx="1219">
                  <c:v>10.866</c:v>
                </c:pt>
                <c:pt idx="1220">
                  <c:v>10.865</c:v>
                </c:pt>
                <c:pt idx="1221">
                  <c:v>10.864000000000001</c:v>
                </c:pt>
                <c:pt idx="1222">
                  <c:v>10.863</c:v>
                </c:pt>
                <c:pt idx="1223">
                  <c:v>10.863</c:v>
                </c:pt>
                <c:pt idx="1224">
                  <c:v>10.863</c:v>
                </c:pt>
                <c:pt idx="1225">
                  <c:v>10.862</c:v>
                </c:pt>
                <c:pt idx="1226">
                  <c:v>10.862</c:v>
                </c:pt>
                <c:pt idx="1227">
                  <c:v>10.861000000000001</c:v>
                </c:pt>
                <c:pt idx="1228">
                  <c:v>10.861000000000001</c:v>
                </c:pt>
                <c:pt idx="1229">
                  <c:v>10.86</c:v>
                </c:pt>
                <c:pt idx="1230">
                  <c:v>10.858000000000001</c:v>
                </c:pt>
                <c:pt idx="1231">
                  <c:v>10.858000000000001</c:v>
                </c:pt>
                <c:pt idx="1232">
                  <c:v>10.858000000000001</c:v>
                </c:pt>
                <c:pt idx="1233">
                  <c:v>10.856999999999999</c:v>
                </c:pt>
                <c:pt idx="1234">
                  <c:v>10.856999999999999</c:v>
                </c:pt>
                <c:pt idx="1235">
                  <c:v>10.856</c:v>
                </c:pt>
                <c:pt idx="1236">
                  <c:v>10.856</c:v>
                </c:pt>
                <c:pt idx="1237">
                  <c:v>10.856</c:v>
                </c:pt>
                <c:pt idx="1238">
                  <c:v>10.856</c:v>
                </c:pt>
                <c:pt idx="1239">
                  <c:v>10.856999999999999</c:v>
                </c:pt>
                <c:pt idx="1240">
                  <c:v>10.856999999999999</c:v>
                </c:pt>
                <c:pt idx="1241">
                  <c:v>10.856999999999999</c:v>
                </c:pt>
                <c:pt idx="1242">
                  <c:v>10.856</c:v>
                </c:pt>
                <c:pt idx="1243">
                  <c:v>10.856999999999999</c:v>
                </c:pt>
                <c:pt idx="1244">
                  <c:v>10.856</c:v>
                </c:pt>
                <c:pt idx="1245">
                  <c:v>10.856999999999999</c:v>
                </c:pt>
                <c:pt idx="1246">
                  <c:v>10.858000000000001</c:v>
                </c:pt>
                <c:pt idx="1247">
                  <c:v>10.858000000000001</c:v>
                </c:pt>
                <c:pt idx="1248">
                  <c:v>10.859</c:v>
                </c:pt>
                <c:pt idx="1249">
                  <c:v>10.859</c:v>
                </c:pt>
                <c:pt idx="1250">
                  <c:v>10.86</c:v>
                </c:pt>
                <c:pt idx="1251">
                  <c:v>10.86</c:v>
                </c:pt>
                <c:pt idx="1252">
                  <c:v>10.86</c:v>
                </c:pt>
                <c:pt idx="1253">
                  <c:v>10.863</c:v>
                </c:pt>
                <c:pt idx="1254">
                  <c:v>10.863</c:v>
                </c:pt>
                <c:pt idx="1255">
                  <c:v>10.863</c:v>
                </c:pt>
                <c:pt idx="1256">
                  <c:v>10.863</c:v>
                </c:pt>
                <c:pt idx="1257">
                  <c:v>10.864000000000001</c:v>
                </c:pt>
                <c:pt idx="1258">
                  <c:v>10.864000000000001</c:v>
                </c:pt>
                <c:pt idx="1259">
                  <c:v>10.866</c:v>
                </c:pt>
                <c:pt idx="1260">
                  <c:v>10.866</c:v>
                </c:pt>
                <c:pt idx="1261">
                  <c:v>10.867000000000001</c:v>
                </c:pt>
                <c:pt idx="1262">
                  <c:v>10.867000000000001</c:v>
                </c:pt>
                <c:pt idx="1263">
                  <c:v>10.868</c:v>
                </c:pt>
                <c:pt idx="1264">
                  <c:v>10.867000000000001</c:v>
                </c:pt>
                <c:pt idx="1265">
                  <c:v>10.867000000000001</c:v>
                </c:pt>
                <c:pt idx="1266">
                  <c:v>10.867000000000001</c:v>
                </c:pt>
                <c:pt idx="1267">
                  <c:v>10.868</c:v>
                </c:pt>
                <c:pt idx="1268">
                  <c:v>10.867000000000001</c:v>
                </c:pt>
                <c:pt idx="1269">
                  <c:v>10.867000000000001</c:v>
                </c:pt>
                <c:pt idx="1270">
                  <c:v>10.867000000000001</c:v>
                </c:pt>
                <c:pt idx="1271">
                  <c:v>10.867000000000001</c:v>
                </c:pt>
                <c:pt idx="1272">
                  <c:v>10.867000000000001</c:v>
                </c:pt>
                <c:pt idx="1273">
                  <c:v>10.866</c:v>
                </c:pt>
                <c:pt idx="1274">
                  <c:v>10.866</c:v>
                </c:pt>
                <c:pt idx="1275">
                  <c:v>10.866</c:v>
                </c:pt>
                <c:pt idx="1276">
                  <c:v>10.866</c:v>
                </c:pt>
                <c:pt idx="1277">
                  <c:v>10.865</c:v>
                </c:pt>
                <c:pt idx="1278">
                  <c:v>10.865</c:v>
                </c:pt>
                <c:pt idx="1279">
                  <c:v>10.864000000000001</c:v>
                </c:pt>
                <c:pt idx="1280">
                  <c:v>10.862</c:v>
                </c:pt>
                <c:pt idx="1281">
                  <c:v>10.862</c:v>
                </c:pt>
                <c:pt idx="1282">
                  <c:v>10.861000000000001</c:v>
                </c:pt>
                <c:pt idx="1283">
                  <c:v>10.86</c:v>
                </c:pt>
                <c:pt idx="1284">
                  <c:v>10.86</c:v>
                </c:pt>
                <c:pt idx="1285">
                  <c:v>10.858000000000001</c:v>
                </c:pt>
                <c:pt idx="1286">
                  <c:v>10.858000000000001</c:v>
                </c:pt>
                <c:pt idx="1287">
                  <c:v>10.856</c:v>
                </c:pt>
                <c:pt idx="1288">
                  <c:v>10.856</c:v>
                </c:pt>
                <c:pt idx="1289">
                  <c:v>10.856</c:v>
                </c:pt>
                <c:pt idx="1290">
                  <c:v>10.856</c:v>
                </c:pt>
                <c:pt idx="1291">
                  <c:v>10.853999999999999</c:v>
                </c:pt>
                <c:pt idx="1292">
                  <c:v>10.853999999999999</c:v>
                </c:pt>
                <c:pt idx="1293">
                  <c:v>10.853999999999999</c:v>
                </c:pt>
                <c:pt idx="1294">
                  <c:v>10.853999999999999</c:v>
                </c:pt>
                <c:pt idx="1295">
                  <c:v>10.853999999999999</c:v>
                </c:pt>
                <c:pt idx="1296">
                  <c:v>10.853999999999999</c:v>
                </c:pt>
                <c:pt idx="1297">
                  <c:v>10.855</c:v>
                </c:pt>
                <c:pt idx="1298">
                  <c:v>10.855</c:v>
                </c:pt>
                <c:pt idx="1299">
                  <c:v>10.855</c:v>
                </c:pt>
                <c:pt idx="1300">
                  <c:v>10.856</c:v>
                </c:pt>
                <c:pt idx="1301">
                  <c:v>10.856999999999999</c:v>
                </c:pt>
                <c:pt idx="1302">
                  <c:v>10.856999999999999</c:v>
                </c:pt>
                <c:pt idx="1303">
                  <c:v>10.859</c:v>
                </c:pt>
                <c:pt idx="1304">
                  <c:v>10.859</c:v>
                </c:pt>
                <c:pt idx="1305">
                  <c:v>10.859</c:v>
                </c:pt>
                <c:pt idx="1306">
                  <c:v>10.861000000000001</c:v>
                </c:pt>
                <c:pt idx="1307">
                  <c:v>10.861000000000001</c:v>
                </c:pt>
                <c:pt idx="1308">
                  <c:v>10.861000000000001</c:v>
                </c:pt>
                <c:pt idx="1309">
                  <c:v>10.863</c:v>
                </c:pt>
                <c:pt idx="1310">
                  <c:v>10.864000000000001</c:v>
                </c:pt>
                <c:pt idx="1311">
                  <c:v>10.864000000000001</c:v>
                </c:pt>
                <c:pt idx="1312">
                  <c:v>10.864000000000001</c:v>
                </c:pt>
                <c:pt idx="1313">
                  <c:v>10.865</c:v>
                </c:pt>
                <c:pt idx="1314">
                  <c:v>10.865</c:v>
                </c:pt>
                <c:pt idx="1315">
                  <c:v>10.865</c:v>
                </c:pt>
                <c:pt idx="1316">
                  <c:v>10.865</c:v>
                </c:pt>
                <c:pt idx="1317">
                  <c:v>10.865</c:v>
                </c:pt>
                <c:pt idx="1318">
                  <c:v>10.865</c:v>
                </c:pt>
                <c:pt idx="1319">
                  <c:v>10.865</c:v>
                </c:pt>
                <c:pt idx="1320">
                  <c:v>10.865</c:v>
                </c:pt>
                <c:pt idx="1321">
                  <c:v>10.865</c:v>
                </c:pt>
                <c:pt idx="1322">
                  <c:v>10.865</c:v>
                </c:pt>
                <c:pt idx="1323">
                  <c:v>10.865</c:v>
                </c:pt>
                <c:pt idx="1324">
                  <c:v>10.864000000000001</c:v>
                </c:pt>
                <c:pt idx="1325">
                  <c:v>10.864000000000001</c:v>
                </c:pt>
                <c:pt idx="1326">
                  <c:v>10.864000000000001</c:v>
                </c:pt>
                <c:pt idx="1327">
                  <c:v>10.864000000000001</c:v>
                </c:pt>
                <c:pt idx="1328">
                  <c:v>10.863</c:v>
                </c:pt>
                <c:pt idx="1329">
                  <c:v>10.863</c:v>
                </c:pt>
                <c:pt idx="1330">
                  <c:v>10.862</c:v>
                </c:pt>
                <c:pt idx="1331">
                  <c:v>10.861000000000001</c:v>
                </c:pt>
                <c:pt idx="1332">
                  <c:v>10.861000000000001</c:v>
                </c:pt>
                <c:pt idx="1333">
                  <c:v>10.86</c:v>
                </c:pt>
                <c:pt idx="1334">
                  <c:v>10.858000000000001</c:v>
                </c:pt>
                <c:pt idx="1335">
                  <c:v>10.856999999999999</c:v>
                </c:pt>
                <c:pt idx="1336">
                  <c:v>10.856999999999999</c:v>
                </c:pt>
                <c:pt idx="1337">
                  <c:v>10.858000000000001</c:v>
                </c:pt>
                <c:pt idx="1338">
                  <c:v>10.856</c:v>
                </c:pt>
                <c:pt idx="1339">
                  <c:v>10.856</c:v>
                </c:pt>
                <c:pt idx="1340">
                  <c:v>10.855</c:v>
                </c:pt>
                <c:pt idx="1341">
                  <c:v>10.855</c:v>
                </c:pt>
                <c:pt idx="1342">
                  <c:v>10.853</c:v>
                </c:pt>
                <c:pt idx="1343">
                  <c:v>10.853</c:v>
                </c:pt>
                <c:pt idx="1344">
                  <c:v>10.853</c:v>
                </c:pt>
                <c:pt idx="1345">
                  <c:v>10.852</c:v>
                </c:pt>
                <c:pt idx="1346">
                  <c:v>10.852</c:v>
                </c:pt>
                <c:pt idx="1347">
                  <c:v>10.853</c:v>
                </c:pt>
                <c:pt idx="1348">
                  <c:v>10.853</c:v>
                </c:pt>
                <c:pt idx="1349">
                  <c:v>10.853</c:v>
                </c:pt>
                <c:pt idx="1350">
                  <c:v>10.853999999999999</c:v>
                </c:pt>
                <c:pt idx="1351">
                  <c:v>10.855</c:v>
                </c:pt>
                <c:pt idx="1352">
                  <c:v>10.855</c:v>
                </c:pt>
                <c:pt idx="1353">
                  <c:v>10.855</c:v>
                </c:pt>
                <c:pt idx="1354">
                  <c:v>10.856</c:v>
                </c:pt>
                <c:pt idx="1355">
                  <c:v>10.856999999999999</c:v>
                </c:pt>
                <c:pt idx="1356">
                  <c:v>10.858000000000001</c:v>
                </c:pt>
                <c:pt idx="1357">
                  <c:v>10.858000000000001</c:v>
                </c:pt>
                <c:pt idx="1358">
                  <c:v>10.859</c:v>
                </c:pt>
                <c:pt idx="1359">
                  <c:v>10.86</c:v>
                </c:pt>
                <c:pt idx="1360">
                  <c:v>10.861000000000001</c:v>
                </c:pt>
                <c:pt idx="1361">
                  <c:v>10.861000000000001</c:v>
                </c:pt>
                <c:pt idx="1362">
                  <c:v>10.862</c:v>
                </c:pt>
                <c:pt idx="1363">
                  <c:v>10.863</c:v>
                </c:pt>
                <c:pt idx="1364">
                  <c:v>10.863</c:v>
                </c:pt>
                <c:pt idx="1365">
                  <c:v>10.863</c:v>
                </c:pt>
                <c:pt idx="1366">
                  <c:v>10.864000000000001</c:v>
                </c:pt>
                <c:pt idx="1367">
                  <c:v>10.864000000000001</c:v>
                </c:pt>
                <c:pt idx="1368">
                  <c:v>10.865</c:v>
                </c:pt>
                <c:pt idx="1369">
                  <c:v>10.865</c:v>
                </c:pt>
                <c:pt idx="1370">
                  <c:v>10.864000000000001</c:v>
                </c:pt>
                <c:pt idx="1371">
                  <c:v>10.864000000000001</c:v>
                </c:pt>
                <c:pt idx="1372">
                  <c:v>10.864000000000001</c:v>
                </c:pt>
                <c:pt idx="1373">
                  <c:v>10.864000000000001</c:v>
                </c:pt>
                <c:pt idx="1374">
                  <c:v>10.864000000000001</c:v>
                </c:pt>
                <c:pt idx="1375">
                  <c:v>10.864000000000001</c:v>
                </c:pt>
                <c:pt idx="1376">
                  <c:v>10.864000000000001</c:v>
                </c:pt>
                <c:pt idx="1377">
                  <c:v>10.864000000000001</c:v>
                </c:pt>
                <c:pt idx="1378">
                  <c:v>10.862</c:v>
                </c:pt>
                <c:pt idx="1379">
                  <c:v>10.862</c:v>
                </c:pt>
                <c:pt idx="1380">
                  <c:v>10.862</c:v>
                </c:pt>
                <c:pt idx="1381">
                  <c:v>10.861000000000001</c:v>
                </c:pt>
                <c:pt idx="1382">
                  <c:v>10.86</c:v>
                </c:pt>
                <c:pt idx="1383">
                  <c:v>10.86</c:v>
                </c:pt>
                <c:pt idx="1384">
                  <c:v>10.86</c:v>
                </c:pt>
                <c:pt idx="1385">
                  <c:v>10.859</c:v>
                </c:pt>
                <c:pt idx="1386">
                  <c:v>10.858000000000001</c:v>
                </c:pt>
                <c:pt idx="1387">
                  <c:v>10.856999999999999</c:v>
                </c:pt>
                <c:pt idx="1388">
                  <c:v>10.855</c:v>
                </c:pt>
                <c:pt idx="1389">
                  <c:v>10.855</c:v>
                </c:pt>
                <c:pt idx="1390">
                  <c:v>10.853999999999999</c:v>
                </c:pt>
                <c:pt idx="1391">
                  <c:v>10.853</c:v>
                </c:pt>
                <c:pt idx="1392">
                  <c:v>10.853</c:v>
                </c:pt>
                <c:pt idx="1393">
                  <c:v>10.853</c:v>
                </c:pt>
                <c:pt idx="1394">
                  <c:v>10.853</c:v>
                </c:pt>
                <c:pt idx="1395">
                  <c:v>10.851000000000001</c:v>
                </c:pt>
                <c:pt idx="1396">
                  <c:v>10.851000000000001</c:v>
                </c:pt>
                <c:pt idx="1397">
                  <c:v>10.851000000000001</c:v>
                </c:pt>
                <c:pt idx="1398">
                  <c:v>10.85</c:v>
                </c:pt>
                <c:pt idx="1399">
                  <c:v>10.85</c:v>
                </c:pt>
                <c:pt idx="1400">
                  <c:v>10.85</c:v>
                </c:pt>
                <c:pt idx="1401">
                  <c:v>10.851000000000001</c:v>
                </c:pt>
                <c:pt idx="1402">
                  <c:v>10.851000000000001</c:v>
                </c:pt>
                <c:pt idx="1403">
                  <c:v>10.851000000000001</c:v>
                </c:pt>
                <c:pt idx="1404">
                  <c:v>10.852</c:v>
                </c:pt>
                <c:pt idx="1405">
                  <c:v>10.852</c:v>
                </c:pt>
                <c:pt idx="1406">
                  <c:v>10.853</c:v>
                </c:pt>
                <c:pt idx="1407">
                  <c:v>10.853999999999999</c:v>
                </c:pt>
                <c:pt idx="1408">
                  <c:v>10.853999999999999</c:v>
                </c:pt>
                <c:pt idx="1409">
                  <c:v>10.856</c:v>
                </c:pt>
                <c:pt idx="1410">
                  <c:v>10.856</c:v>
                </c:pt>
                <c:pt idx="1411">
                  <c:v>10.856999999999999</c:v>
                </c:pt>
                <c:pt idx="1412">
                  <c:v>10.859</c:v>
                </c:pt>
                <c:pt idx="1413">
                  <c:v>10.859</c:v>
                </c:pt>
                <c:pt idx="1414">
                  <c:v>10.859</c:v>
                </c:pt>
                <c:pt idx="1415">
                  <c:v>10.86</c:v>
                </c:pt>
                <c:pt idx="1416">
                  <c:v>10.86</c:v>
                </c:pt>
                <c:pt idx="1417">
                  <c:v>10.861000000000001</c:v>
                </c:pt>
                <c:pt idx="1418">
                  <c:v>10.862</c:v>
                </c:pt>
                <c:pt idx="1419">
                  <c:v>10.861000000000001</c:v>
                </c:pt>
                <c:pt idx="1420">
                  <c:v>10.862</c:v>
                </c:pt>
                <c:pt idx="1421">
                  <c:v>10.862</c:v>
                </c:pt>
                <c:pt idx="1422">
                  <c:v>10.862</c:v>
                </c:pt>
                <c:pt idx="1423">
                  <c:v>10.862</c:v>
                </c:pt>
                <c:pt idx="1424">
                  <c:v>10.863</c:v>
                </c:pt>
                <c:pt idx="1425">
                  <c:v>10.863</c:v>
                </c:pt>
                <c:pt idx="1426">
                  <c:v>10.863</c:v>
                </c:pt>
                <c:pt idx="1427">
                  <c:v>10.863</c:v>
                </c:pt>
                <c:pt idx="1428">
                  <c:v>10.862</c:v>
                </c:pt>
                <c:pt idx="1429">
                  <c:v>10.862</c:v>
                </c:pt>
                <c:pt idx="1430">
                  <c:v>10.862</c:v>
                </c:pt>
                <c:pt idx="1431">
                  <c:v>10.862</c:v>
                </c:pt>
                <c:pt idx="1432">
                  <c:v>10.86</c:v>
                </c:pt>
                <c:pt idx="1433">
                  <c:v>10.86</c:v>
                </c:pt>
                <c:pt idx="1434">
                  <c:v>10.861000000000001</c:v>
                </c:pt>
                <c:pt idx="1435">
                  <c:v>10.859</c:v>
                </c:pt>
                <c:pt idx="1436">
                  <c:v>10.858000000000001</c:v>
                </c:pt>
                <c:pt idx="1437">
                  <c:v>10.858000000000001</c:v>
                </c:pt>
                <c:pt idx="1438">
                  <c:v>10.855</c:v>
                </c:pt>
                <c:pt idx="1439">
                  <c:v>10.856</c:v>
                </c:pt>
                <c:pt idx="1440">
                  <c:v>10.855</c:v>
                </c:pt>
                <c:pt idx="1441">
                  <c:v>10.855</c:v>
                </c:pt>
                <c:pt idx="1442">
                  <c:v>10.853999999999999</c:v>
                </c:pt>
                <c:pt idx="1443">
                  <c:v>10.853</c:v>
                </c:pt>
                <c:pt idx="1444">
                  <c:v>10.852</c:v>
                </c:pt>
                <c:pt idx="1445">
                  <c:v>10.852</c:v>
                </c:pt>
                <c:pt idx="1446">
                  <c:v>10.851000000000001</c:v>
                </c:pt>
                <c:pt idx="1447">
                  <c:v>10.851000000000001</c:v>
                </c:pt>
                <c:pt idx="1448">
                  <c:v>10.849</c:v>
                </c:pt>
                <c:pt idx="1449">
                  <c:v>10.849</c:v>
                </c:pt>
                <c:pt idx="1450">
                  <c:v>10.849</c:v>
                </c:pt>
                <c:pt idx="1451">
                  <c:v>10.849</c:v>
                </c:pt>
                <c:pt idx="1452">
                  <c:v>10.849</c:v>
                </c:pt>
                <c:pt idx="1453">
                  <c:v>10.849</c:v>
                </c:pt>
                <c:pt idx="1454">
                  <c:v>10.849</c:v>
                </c:pt>
                <c:pt idx="1455">
                  <c:v>10.85</c:v>
                </c:pt>
                <c:pt idx="1456">
                  <c:v>10.85</c:v>
                </c:pt>
                <c:pt idx="1457">
                  <c:v>10.85</c:v>
                </c:pt>
                <c:pt idx="1458">
                  <c:v>10.85</c:v>
                </c:pt>
                <c:pt idx="1459">
                  <c:v>10.851000000000001</c:v>
                </c:pt>
                <c:pt idx="1460">
                  <c:v>10.851000000000001</c:v>
                </c:pt>
                <c:pt idx="1461">
                  <c:v>10.853</c:v>
                </c:pt>
                <c:pt idx="1462">
                  <c:v>10.853</c:v>
                </c:pt>
                <c:pt idx="1463">
                  <c:v>10.853</c:v>
                </c:pt>
                <c:pt idx="1464">
                  <c:v>10.855</c:v>
                </c:pt>
                <c:pt idx="1465">
                  <c:v>10.855</c:v>
                </c:pt>
                <c:pt idx="1466">
                  <c:v>10.856</c:v>
                </c:pt>
                <c:pt idx="1467">
                  <c:v>10.856999999999999</c:v>
                </c:pt>
                <c:pt idx="1468">
                  <c:v>10.858000000000001</c:v>
                </c:pt>
                <c:pt idx="1469">
                  <c:v>10.856999999999999</c:v>
                </c:pt>
                <c:pt idx="1470">
                  <c:v>10.856999999999999</c:v>
                </c:pt>
                <c:pt idx="1471">
                  <c:v>10.859</c:v>
                </c:pt>
                <c:pt idx="1472">
                  <c:v>10.859</c:v>
                </c:pt>
                <c:pt idx="1473">
                  <c:v>10.86</c:v>
                </c:pt>
                <c:pt idx="1474">
                  <c:v>10.86</c:v>
                </c:pt>
                <c:pt idx="1475">
                  <c:v>10.861000000000001</c:v>
                </c:pt>
                <c:pt idx="1476">
                  <c:v>10.862</c:v>
                </c:pt>
                <c:pt idx="1477">
                  <c:v>10.861000000000001</c:v>
                </c:pt>
                <c:pt idx="1478">
                  <c:v>10.861000000000001</c:v>
                </c:pt>
                <c:pt idx="1479">
                  <c:v>10.86</c:v>
                </c:pt>
                <c:pt idx="1480">
                  <c:v>10.86</c:v>
                </c:pt>
                <c:pt idx="1481">
                  <c:v>10.86</c:v>
                </c:pt>
                <c:pt idx="1482">
                  <c:v>10.86</c:v>
                </c:pt>
                <c:pt idx="1483">
                  <c:v>10.86</c:v>
                </c:pt>
                <c:pt idx="1484">
                  <c:v>10.86</c:v>
                </c:pt>
                <c:pt idx="1485">
                  <c:v>10.86</c:v>
                </c:pt>
                <c:pt idx="1486">
                  <c:v>10.859</c:v>
                </c:pt>
                <c:pt idx="1487">
                  <c:v>10.859</c:v>
                </c:pt>
                <c:pt idx="1488">
                  <c:v>10.858000000000001</c:v>
                </c:pt>
                <c:pt idx="1489">
                  <c:v>10.856999999999999</c:v>
                </c:pt>
                <c:pt idx="1490">
                  <c:v>10.856</c:v>
                </c:pt>
                <c:pt idx="1491">
                  <c:v>10.856</c:v>
                </c:pt>
                <c:pt idx="1492">
                  <c:v>10.855</c:v>
                </c:pt>
                <c:pt idx="1493">
                  <c:v>10.856</c:v>
                </c:pt>
                <c:pt idx="1494">
                  <c:v>10.853999999999999</c:v>
                </c:pt>
                <c:pt idx="1495">
                  <c:v>10.853999999999999</c:v>
                </c:pt>
                <c:pt idx="1496">
                  <c:v>10.853</c:v>
                </c:pt>
                <c:pt idx="1497">
                  <c:v>10.852</c:v>
                </c:pt>
                <c:pt idx="1498">
                  <c:v>10.852</c:v>
                </c:pt>
                <c:pt idx="1499">
                  <c:v>10.85</c:v>
                </c:pt>
                <c:pt idx="1500">
                  <c:v>10.85</c:v>
                </c:pt>
                <c:pt idx="1501">
                  <c:v>10.85</c:v>
                </c:pt>
                <c:pt idx="1502">
                  <c:v>10.849</c:v>
                </c:pt>
                <c:pt idx="1503">
                  <c:v>10.849</c:v>
                </c:pt>
                <c:pt idx="1504">
                  <c:v>10.848000000000001</c:v>
                </c:pt>
                <c:pt idx="1505">
                  <c:v>10.848000000000001</c:v>
                </c:pt>
                <c:pt idx="1506">
                  <c:v>10.848000000000001</c:v>
                </c:pt>
                <c:pt idx="1507">
                  <c:v>10.848000000000001</c:v>
                </c:pt>
                <c:pt idx="1508">
                  <c:v>10.847</c:v>
                </c:pt>
                <c:pt idx="1509">
                  <c:v>10.848000000000001</c:v>
                </c:pt>
                <c:pt idx="1510">
                  <c:v>10.848000000000001</c:v>
                </c:pt>
                <c:pt idx="1511">
                  <c:v>10.847</c:v>
                </c:pt>
                <c:pt idx="1512">
                  <c:v>10.848000000000001</c:v>
                </c:pt>
                <c:pt idx="1513">
                  <c:v>10.848000000000001</c:v>
                </c:pt>
                <c:pt idx="1514">
                  <c:v>10.848000000000001</c:v>
                </c:pt>
                <c:pt idx="1515">
                  <c:v>10.849</c:v>
                </c:pt>
                <c:pt idx="1516">
                  <c:v>10.849</c:v>
                </c:pt>
                <c:pt idx="1517">
                  <c:v>10.85</c:v>
                </c:pt>
                <c:pt idx="1518">
                  <c:v>10.851000000000001</c:v>
                </c:pt>
                <c:pt idx="1519">
                  <c:v>10.851000000000001</c:v>
                </c:pt>
                <c:pt idx="1520">
                  <c:v>10.853</c:v>
                </c:pt>
                <c:pt idx="1521">
                  <c:v>10.853</c:v>
                </c:pt>
                <c:pt idx="1522">
                  <c:v>10.853999999999999</c:v>
                </c:pt>
                <c:pt idx="1523">
                  <c:v>10.853999999999999</c:v>
                </c:pt>
                <c:pt idx="1524">
                  <c:v>10.856</c:v>
                </c:pt>
                <c:pt idx="1525">
                  <c:v>10.856</c:v>
                </c:pt>
                <c:pt idx="1526">
                  <c:v>10.856</c:v>
                </c:pt>
                <c:pt idx="1527">
                  <c:v>10.856999999999999</c:v>
                </c:pt>
                <c:pt idx="1528">
                  <c:v>10.858000000000001</c:v>
                </c:pt>
                <c:pt idx="1529">
                  <c:v>10.858000000000001</c:v>
                </c:pt>
                <c:pt idx="1530">
                  <c:v>10.858000000000001</c:v>
                </c:pt>
                <c:pt idx="1531">
                  <c:v>10.858000000000001</c:v>
                </c:pt>
                <c:pt idx="1532">
                  <c:v>10.859</c:v>
                </c:pt>
                <c:pt idx="1533">
                  <c:v>10.86</c:v>
                </c:pt>
                <c:pt idx="1534">
                  <c:v>10.859</c:v>
                </c:pt>
                <c:pt idx="1535">
                  <c:v>10.859</c:v>
                </c:pt>
                <c:pt idx="1536">
                  <c:v>10.859</c:v>
                </c:pt>
                <c:pt idx="1537">
                  <c:v>10.859</c:v>
                </c:pt>
                <c:pt idx="1538">
                  <c:v>10.859</c:v>
                </c:pt>
                <c:pt idx="1539">
                  <c:v>10.858000000000001</c:v>
                </c:pt>
                <c:pt idx="1540">
                  <c:v>10.858000000000001</c:v>
                </c:pt>
                <c:pt idx="1541">
                  <c:v>10.856999999999999</c:v>
                </c:pt>
                <c:pt idx="1542">
                  <c:v>10.856999999999999</c:v>
                </c:pt>
                <c:pt idx="1543">
                  <c:v>10.856</c:v>
                </c:pt>
                <c:pt idx="1544">
                  <c:v>10.856999999999999</c:v>
                </c:pt>
                <c:pt idx="1545">
                  <c:v>10.856999999999999</c:v>
                </c:pt>
                <c:pt idx="1546">
                  <c:v>10.856999999999999</c:v>
                </c:pt>
                <c:pt idx="1547">
                  <c:v>10.856999999999999</c:v>
                </c:pt>
                <c:pt idx="1548">
                  <c:v>10.855</c:v>
                </c:pt>
                <c:pt idx="1549">
                  <c:v>10.855</c:v>
                </c:pt>
                <c:pt idx="1550">
                  <c:v>10.853999999999999</c:v>
                </c:pt>
                <c:pt idx="1551">
                  <c:v>10.851000000000001</c:v>
                </c:pt>
                <c:pt idx="1552">
                  <c:v>10.851000000000001</c:v>
                </c:pt>
                <c:pt idx="1553">
                  <c:v>10.849</c:v>
                </c:pt>
                <c:pt idx="1554">
                  <c:v>10.849</c:v>
                </c:pt>
                <c:pt idx="1555">
                  <c:v>10.849</c:v>
                </c:pt>
                <c:pt idx="1556">
                  <c:v>10.848000000000001</c:v>
                </c:pt>
                <c:pt idx="1557">
                  <c:v>10.848000000000001</c:v>
                </c:pt>
                <c:pt idx="1558">
                  <c:v>10.847</c:v>
                </c:pt>
                <c:pt idx="1559">
                  <c:v>10.847</c:v>
                </c:pt>
                <c:pt idx="1560">
                  <c:v>10.847</c:v>
                </c:pt>
                <c:pt idx="1561">
                  <c:v>10.846</c:v>
                </c:pt>
                <c:pt idx="1562">
                  <c:v>10.846</c:v>
                </c:pt>
                <c:pt idx="1563">
                  <c:v>10.847</c:v>
                </c:pt>
                <c:pt idx="1564">
                  <c:v>10.847</c:v>
                </c:pt>
                <c:pt idx="1565">
                  <c:v>10.847</c:v>
                </c:pt>
                <c:pt idx="1566">
                  <c:v>10.849</c:v>
                </c:pt>
                <c:pt idx="1567">
                  <c:v>10.849</c:v>
                </c:pt>
                <c:pt idx="1568">
                  <c:v>10.849</c:v>
                </c:pt>
                <c:pt idx="1569">
                  <c:v>10.851000000000001</c:v>
                </c:pt>
                <c:pt idx="1570">
                  <c:v>10.852</c:v>
                </c:pt>
                <c:pt idx="1571">
                  <c:v>10.852</c:v>
                </c:pt>
                <c:pt idx="1572">
                  <c:v>10.852</c:v>
                </c:pt>
                <c:pt idx="1573">
                  <c:v>10.853</c:v>
                </c:pt>
                <c:pt idx="1574">
                  <c:v>10.855</c:v>
                </c:pt>
                <c:pt idx="1575">
                  <c:v>10.855</c:v>
                </c:pt>
                <c:pt idx="1576">
                  <c:v>10.855</c:v>
                </c:pt>
                <c:pt idx="1577">
                  <c:v>10.856</c:v>
                </c:pt>
                <c:pt idx="1578">
                  <c:v>10.856</c:v>
                </c:pt>
                <c:pt idx="1579">
                  <c:v>10.856</c:v>
                </c:pt>
                <c:pt idx="1580">
                  <c:v>10.858000000000001</c:v>
                </c:pt>
                <c:pt idx="1581">
                  <c:v>10.858000000000001</c:v>
                </c:pt>
                <c:pt idx="1582">
                  <c:v>10.858000000000001</c:v>
                </c:pt>
                <c:pt idx="1583">
                  <c:v>10.858000000000001</c:v>
                </c:pt>
                <c:pt idx="1584">
                  <c:v>10.858000000000001</c:v>
                </c:pt>
                <c:pt idx="1585">
                  <c:v>10.859</c:v>
                </c:pt>
                <c:pt idx="1586">
                  <c:v>10.856999999999999</c:v>
                </c:pt>
                <c:pt idx="1587">
                  <c:v>10.856999999999999</c:v>
                </c:pt>
                <c:pt idx="1588">
                  <c:v>10.856</c:v>
                </c:pt>
                <c:pt idx="1589">
                  <c:v>10.856</c:v>
                </c:pt>
                <c:pt idx="1590">
                  <c:v>10.853999999999999</c:v>
                </c:pt>
                <c:pt idx="1591">
                  <c:v>10.853999999999999</c:v>
                </c:pt>
                <c:pt idx="1592">
                  <c:v>10.85</c:v>
                </c:pt>
                <c:pt idx="1593">
                  <c:v>10.848000000000001</c:v>
                </c:pt>
                <c:pt idx="1594">
                  <c:v>10.848000000000001</c:v>
                </c:pt>
                <c:pt idx="1595">
                  <c:v>10.846</c:v>
                </c:pt>
                <c:pt idx="1596">
                  <c:v>10.846</c:v>
                </c:pt>
                <c:pt idx="1597">
                  <c:v>10.846</c:v>
                </c:pt>
                <c:pt idx="1598">
                  <c:v>10.846</c:v>
                </c:pt>
                <c:pt idx="1599">
                  <c:v>10.845000000000001</c:v>
                </c:pt>
                <c:pt idx="1600">
                  <c:v>10.845000000000001</c:v>
                </c:pt>
                <c:pt idx="1601">
                  <c:v>10.846</c:v>
                </c:pt>
                <c:pt idx="1602">
                  <c:v>10.846</c:v>
                </c:pt>
                <c:pt idx="1603">
                  <c:v>10.847</c:v>
                </c:pt>
                <c:pt idx="1604">
                  <c:v>10.849</c:v>
                </c:pt>
                <c:pt idx="1605">
                  <c:v>10.849</c:v>
                </c:pt>
                <c:pt idx="1606">
                  <c:v>10.852</c:v>
                </c:pt>
                <c:pt idx="1607">
                  <c:v>10.853</c:v>
                </c:pt>
                <c:pt idx="1608">
                  <c:v>10.852</c:v>
                </c:pt>
                <c:pt idx="1609">
                  <c:v>10.852</c:v>
                </c:pt>
                <c:pt idx="1610">
                  <c:v>10.853999999999999</c:v>
                </c:pt>
                <c:pt idx="1611">
                  <c:v>10.855</c:v>
                </c:pt>
                <c:pt idx="1612">
                  <c:v>10.855</c:v>
                </c:pt>
                <c:pt idx="1613">
                  <c:v>10.856999999999999</c:v>
                </c:pt>
                <c:pt idx="1614">
                  <c:v>10.856999999999999</c:v>
                </c:pt>
                <c:pt idx="1615">
                  <c:v>10.856999999999999</c:v>
                </c:pt>
                <c:pt idx="1616">
                  <c:v>10.856999999999999</c:v>
                </c:pt>
                <c:pt idx="1617">
                  <c:v>10.856999999999999</c:v>
                </c:pt>
                <c:pt idx="1618">
                  <c:v>10.856999999999999</c:v>
                </c:pt>
                <c:pt idx="1619">
                  <c:v>10.856</c:v>
                </c:pt>
                <c:pt idx="1620">
                  <c:v>10.856</c:v>
                </c:pt>
                <c:pt idx="1621">
                  <c:v>10.856</c:v>
                </c:pt>
                <c:pt idx="1622">
                  <c:v>10.856</c:v>
                </c:pt>
                <c:pt idx="1623">
                  <c:v>10.853999999999999</c:v>
                </c:pt>
                <c:pt idx="1624">
                  <c:v>10.853999999999999</c:v>
                </c:pt>
                <c:pt idx="1625">
                  <c:v>10.853999999999999</c:v>
                </c:pt>
                <c:pt idx="1626">
                  <c:v>10.853</c:v>
                </c:pt>
                <c:pt idx="1627">
                  <c:v>10.851000000000001</c:v>
                </c:pt>
                <c:pt idx="1628">
                  <c:v>10.85</c:v>
                </c:pt>
                <c:pt idx="1629">
                  <c:v>10.85</c:v>
                </c:pt>
                <c:pt idx="1630">
                  <c:v>10.848000000000001</c:v>
                </c:pt>
                <c:pt idx="1631">
                  <c:v>10.847</c:v>
                </c:pt>
                <c:pt idx="1632">
                  <c:v>10.846</c:v>
                </c:pt>
                <c:pt idx="1633">
                  <c:v>10.846</c:v>
                </c:pt>
                <c:pt idx="1634">
                  <c:v>10.843999999999999</c:v>
                </c:pt>
                <c:pt idx="1635">
                  <c:v>10.843999999999999</c:v>
                </c:pt>
                <c:pt idx="1636">
                  <c:v>10.843999999999999</c:v>
                </c:pt>
                <c:pt idx="1637">
                  <c:v>10.843999999999999</c:v>
                </c:pt>
                <c:pt idx="1638">
                  <c:v>10.843</c:v>
                </c:pt>
                <c:pt idx="1639">
                  <c:v>10.843</c:v>
                </c:pt>
                <c:pt idx="1640">
                  <c:v>10.843</c:v>
                </c:pt>
                <c:pt idx="1641">
                  <c:v>10.843999999999999</c:v>
                </c:pt>
                <c:pt idx="1642">
                  <c:v>10.846</c:v>
                </c:pt>
                <c:pt idx="1643">
                  <c:v>10.846</c:v>
                </c:pt>
                <c:pt idx="1644">
                  <c:v>10.846</c:v>
                </c:pt>
                <c:pt idx="1645">
                  <c:v>10.849</c:v>
                </c:pt>
                <c:pt idx="1646">
                  <c:v>10.851000000000001</c:v>
                </c:pt>
                <c:pt idx="1647">
                  <c:v>10.851000000000001</c:v>
                </c:pt>
                <c:pt idx="1648">
                  <c:v>10.853</c:v>
                </c:pt>
                <c:pt idx="1649">
                  <c:v>10.853</c:v>
                </c:pt>
                <c:pt idx="1650">
                  <c:v>10.853</c:v>
                </c:pt>
                <c:pt idx="1651">
                  <c:v>10.855</c:v>
                </c:pt>
                <c:pt idx="1652">
                  <c:v>10.856</c:v>
                </c:pt>
                <c:pt idx="1653">
                  <c:v>10.856</c:v>
                </c:pt>
                <c:pt idx="1654">
                  <c:v>10.856999999999999</c:v>
                </c:pt>
                <c:pt idx="1655">
                  <c:v>10.856999999999999</c:v>
                </c:pt>
                <c:pt idx="1656">
                  <c:v>10.856999999999999</c:v>
                </c:pt>
                <c:pt idx="1657">
                  <c:v>10.856999999999999</c:v>
                </c:pt>
                <c:pt idx="1658">
                  <c:v>10.856999999999999</c:v>
                </c:pt>
                <c:pt idx="1659">
                  <c:v>10.856</c:v>
                </c:pt>
                <c:pt idx="1660">
                  <c:v>10.856999999999999</c:v>
                </c:pt>
                <c:pt idx="1661">
                  <c:v>10.856</c:v>
                </c:pt>
                <c:pt idx="1662">
                  <c:v>10.856</c:v>
                </c:pt>
                <c:pt idx="1663">
                  <c:v>10.856</c:v>
                </c:pt>
                <c:pt idx="1664">
                  <c:v>10.853</c:v>
                </c:pt>
                <c:pt idx="1665">
                  <c:v>10.853</c:v>
                </c:pt>
                <c:pt idx="1666">
                  <c:v>10.853</c:v>
                </c:pt>
                <c:pt idx="1667">
                  <c:v>10.853</c:v>
                </c:pt>
                <c:pt idx="1668">
                  <c:v>10.849</c:v>
                </c:pt>
                <c:pt idx="1669">
                  <c:v>10.848000000000001</c:v>
                </c:pt>
                <c:pt idx="1670">
                  <c:v>10.848000000000001</c:v>
                </c:pt>
                <c:pt idx="1671">
                  <c:v>10.847</c:v>
                </c:pt>
                <c:pt idx="1672">
                  <c:v>10.845000000000001</c:v>
                </c:pt>
                <c:pt idx="1673">
                  <c:v>10.845000000000001</c:v>
                </c:pt>
                <c:pt idx="1674">
                  <c:v>10.845000000000001</c:v>
                </c:pt>
                <c:pt idx="1675">
                  <c:v>10.843</c:v>
                </c:pt>
                <c:pt idx="1676">
                  <c:v>10.843</c:v>
                </c:pt>
                <c:pt idx="1677">
                  <c:v>10.843</c:v>
                </c:pt>
                <c:pt idx="1678">
                  <c:v>10.842000000000001</c:v>
                </c:pt>
                <c:pt idx="1679">
                  <c:v>10.843999999999999</c:v>
                </c:pt>
                <c:pt idx="1680">
                  <c:v>10.845000000000001</c:v>
                </c:pt>
                <c:pt idx="1681">
                  <c:v>10.845000000000001</c:v>
                </c:pt>
                <c:pt idx="1682">
                  <c:v>10.846</c:v>
                </c:pt>
                <c:pt idx="1683">
                  <c:v>10.847</c:v>
                </c:pt>
                <c:pt idx="1684">
                  <c:v>10.848000000000001</c:v>
                </c:pt>
                <c:pt idx="1685">
                  <c:v>10.848000000000001</c:v>
                </c:pt>
                <c:pt idx="1686">
                  <c:v>10.849</c:v>
                </c:pt>
                <c:pt idx="1687">
                  <c:v>10.85</c:v>
                </c:pt>
                <c:pt idx="1688">
                  <c:v>10.851000000000001</c:v>
                </c:pt>
                <c:pt idx="1689">
                  <c:v>10.851000000000001</c:v>
                </c:pt>
                <c:pt idx="1690">
                  <c:v>10.853999999999999</c:v>
                </c:pt>
                <c:pt idx="1691">
                  <c:v>10.853999999999999</c:v>
                </c:pt>
                <c:pt idx="1692">
                  <c:v>10.855</c:v>
                </c:pt>
                <c:pt idx="1693">
                  <c:v>10.855</c:v>
                </c:pt>
                <c:pt idx="1694">
                  <c:v>10.856</c:v>
                </c:pt>
                <c:pt idx="1695">
                  <c:v>10.855</c:v>
                </c:pt>
                <c:pt idx="1696">
                  <c:v>10.855</c:v>
                </c:pt>
                <c:pt idx="1697">
                  <c:v>10.856</c:v>
                </c:pt>
                <c:pt idx="1698">
                  <c:v>10.855</c:v>
                </c:pt>
                <c:pt idx="1699">
                  <c:v>10.855</c:v>
                </c:pt>
                <c:pt idx="1700">
                  <c:v>10.855</c:v>
                </c:pt>
                <c:pt idx="1701">
                  <c:v>10.853</c:v>
                </c:pt>
                <c:pt idx="1702">
                  <c:v>10.853</c:v>
                </c:pt>
                <c:pt idx="1703">
                  <c:v>10.852</c:v>
                </c:pt>
                <c:pt idx="1704">
                  <c:v>10.85</c:v>
                </c:pt>
                <c:pt idx="1705">
                  <c:v>10.85</c:v>
                </c:pt>
                <c:pt idx="1706">
                  <c:v>10.849</c:v>
                </c:pt>
                <c:pt idx="1707">
                  <c:v>10.845000000000001</c:v>
                </c:pt>
                <c:pt idx="1708">
                  <c:v>10.845000000000001</c:v>
                </c:pt>
                <c:pt idx="1709">
                  <c:v>10.845000000000001</c:v>
                </c:pt>
                <c:pt idx="1710">
                  <c:v>10.845000000000001</c:v>
                </c:pt>
                <c:pt idx="1711">
                  <c:v>10.843999999999999</c:v>
                </c:pt>
                <c:pt idx="1712">
                  <c:v>10.843</c:v>
                </c:pt>
                <c:pt idx="1713">
                  <c:v>10.843</c:v>
                </c:pt>
                <c:pt idx="1714">
                  <c:v>10.843</c:v>
                </c:pt>
                <c:pt idx="1715">
                  <c:v>10.843</c:v>
                </c:pt>
                <c:pt idx="1716">
                  <c:v>10.843</c:v>
                </c:pt>
                <c:pt idx="1717">
                  <c:v>10.843999999999999</c:v>
                </c:pt>
                <c:pt idx="1718">
                  <c:v>10.845000000000001</c:v>
                </c:pt>
                <c:pt idx="1719">
                  <c:v>10.846</c:v>
                </c:pt>
                <c:pt idx="1720">
                  <c:v>10.846</c:v>
                </c:pt>
                <c:pt idx="1721">
                  <c:v>10.846</c:v>
                </c:pt>
                <c:pt idx="1722">
                  <c:v>10.846</c:v>
                </c:pt>
                <c:pt idx="1723">
                  <c:v>10.847</c:v>
                </c:pt>
                <c:pt idx="1724">
                  <c:v>10.85</c:v>
                </c:pt>
                <c:pt idx="1725">
                  <c:v>10.85</c:v>
                </c:pt>
                <c:pt idx="1726">
                  <c:v>10.853</c:v>
                </c:pt>
                <c:pt idx="1727">
                  <c:v>10.853999999999999</c:v>
                </c:pt>
                <c:pt idx="1728">
                  <c:v>10.853999999999999</c:v>
                </c:pt>
                <c:pt idx="1729">
                  <c:v>10.853999999999999</c:v>
                </c:pt>
                <c:pt idx="1730">
                  <c:v>10.856</c:v>
                </c:pt>
                <c:pt idx="1731">
                  <c:v>10.856</c:v>
                </c:pt>
                <c:pt idx="1732">
                  <c:v>10.856</c:v>
                </c:pt>
                <c:pt idx="1733">
                  <c:v>10.856</c:v>
                </c:pt>
                <c:pt idx="1734">
                  <c:v>10.855</c:v>
                </c:pt>
                <c:pt idx="1735">
                  <c:v>10.856</c:v>
                </c:pt>
                <c:pt idx="1736">
                  <c:v>10.856</c:v>
                </c:pt>
                <c:pt idx="1737">
                  <c:v>10.853999999999999</c:v>
                </c:pt>
                <c:pt idx="1738">
                  <c:v>10.853</c:v>
                </c:pt>
                <c:pt idx="1739">
                  <c:v>10.853999999999999</c:v>
                </c:pt>
                <c:pt idx="1740">
                  <c:v>10.853</c:v>
                </c:pt>
                <c:pt idx="1741">
                  <c:v>10.853</c:v>
                </c:pt>
                <c:pt idx="1742">
                  <c:v>10.85</c:v>
                </c:pt>
                <c:pt idx="1743">
                  <c:v>10.85</c:v>
                </c:pt>
                <c:pt idx="1744">
                  <c:v>10.843999999999999</c:v>
                </c:pt>
                <c:pt idx="1745">
                  <c:v>10.843999999999999</c:v>
                </c:pt>
                <c:pt idx="1746">
                  <c:v>10.843</c:v>
                </c:pt>
                <c:pt idx="1747">
                  <c:v>10.843</c:v>
                </c:pt>
                <c:pt idx="1748">
                  <c:v>10.843</c:v>
                </c:pt>
                <c:pt idx="1749">
                  <c:v>10.842000000000001</c:v>
                </c:pt>
                <c:pt idx="1750">
                  <c:v>10.842000000000001</c:v>
                </c:pt>
                <c:pt idx="1751">
                  <c:v>10.843</c:v>
                </c:pt>
                <c:pt idx="1752">
                  <c:v>10.843</c:v>
                </c:pt>
                <c:pt idx="1753">
                  <c:v>10.845000000000001</c:v>
                </c:pt>
                <c:pt idx="1754">
                  <c:v>10.845000000000001</c:v>
                </c:pt>
                <c:pt idx="1755">
                  <c:v>10.846</c:v>
                </c:pt>
                <c:pt idx="1756">
                  <c:v>10.846</c:v>
                </c:pt>
                <c:pt idx="1757">
                  <c:v>10.849</c:v>
                </c:pt>
                <c:pt idx="1758">
                  <c:v>10.849</c:v>
                </c:pt>
                <c:pt idx="1759">
                  <c:v>10.85</c:v>
                </c:pt>
                <c:pt idx="1760">
                  <c:v>10.85</c:v>
                </c:pt>
                <c:pt idx="1761">
                  <c:v>10.852</c:v>
                </c:pt>
                <c:pt idx="1762">
                  <c:v>10.852</c:v>
                </c:pt>
                <c:pt idx="1763">
                  <c:v>10.855</c:v>
                </c:pt>
                <c:pt idx="1764">
                  <c:v>10.853999999999999</c:v>
                </c:pt>
                <c:pt idx="1765">
                  <c:v>10.856</c:v>
                </c:pt>
                <c:pt idx="1766">
                  <c:v>10.855</c:v>
                </c:pt>
                <c:pt idx="1767">
                  <c:v>10.855</c:v>
                </c:pt>
                <c:pt idx="1768">
                  <c:v>10.855</c:v>
                </c:pt>
                <c:pt idx="1769">
                  <c:v>10.855</c:v>
                </c:pt>
                <c:pt idx="1770">
                  <c:v>10.855</c:v>
                </c:pt>
                <c:pt idx="1771">
                  <c:v>10.853</c:v>
                </c:pt>
                <c:pt idx="1772">
                  <c:v>10.853</c:v>
                </c:pt>
                <c:pt idx="1773">
                  <c:v>10.852</c:v>
                </c:pt>
                <c:pt idx="1774">
                  <c:v>10.852</c:v>
                </c:pt>
                <c:pt idx="1775">
                  <c:v>10.852</c:v>
                </c:pt>
                <c:pt idx="1776">
                  <c:v>10.852</c:v>
                </c:pt>
                <c:pt idx="1777">
                  <c:v>10.85</c:v>
                </c:pt>
                <c:pt idx="1778">
                  <c:v>10.85</c:v>
                </c:pt>
                <c:pt idx="1779">
                  <c:v>10.849</c:v>
                </c:pt>
                <c:pt idx="1780">
                  <c:v>10.846</c:v>
                </c:pt>
                <c:pt idx="1781">
                  <c:v>10.843999999999999</c:v>
                </c:pt>
                <c:pt idx="1782">
                  <c:v>10.843999999999999</c:v>
                </c:pt>
                <c:pt idx="1783">
                  <c:v>10.842000000000001</c:v>
                </c:pt>
                <c:pt idx="1784">
                  <c:v>10.842000000000001</c:v>
                </c:pt>
                <c:pt idx="1785">
                  <c:v>10.842000000000001</c:v>
                </c:pt>
                <c:pt idx="1786">
                  <c:v>10.843</c:v>
                </c:pt>
                <c:pt idx="1787">
                  <c:v>10.843</c:v>
                </c:pt>
                <c:pt idx="1788">
                  <c:v>10.842000000000001</c:v>
                </c:pt>
                <c:pt idx="1789">
                  <c:v>10.842000000000001</c:v>
                </c:pt>
                <c:pt idx="1790">
                  <c:v>10.840999999999999</c:v>
                </c:pt>
                <c:pt idx="1791">
                  <c:v>10.842000000000001</c:v>
                </c:pt>
                <c:pt idx="1792">
                  <c:v>10.842000000000001</c:v>
                </c:pt>
                <c:pt idx="1793">
                  <c:v>10.842000000000001</c:v>
                </c:pt>
                <c:pt idx="1794">
                  <c:v>10.843999999999999</c:v>
                </c:pt>
                <c:pt idx="1795">
                  <c:v>10.843999999999999</c:v>
                </c:pt>
                <c:pt idx="1796">
                  <c:v>10.843999999999999</c:v>
                </c:pt>
                <c:pt idx="1797">
                  <c:v>10.843999999999999</c:v>
                </c:pt>
                <c:pt idx="1798">
                  <c:v>10.845000000000001</c:v>
                </c:pt>
                <c:pt idx="1799">
                  <c:v>10.845000000000001</c:v>
                </c:pt>
                <c:pt idx="1800">
                  <c:v>10.849</c:v>
                </c:pt>
                <c:pt idx="1801">
                  <c:v>10.849</c:v>
                </c:pt>
                <c:pt idx="1802">
                  <c:v>10.851000000000001</c:v>
                </c:pt>
                <c:pt idx="1803">
                  <c:v>10.851000000000001</c:v>
                </c:pt>
                <c:pt idx="1804">
                  <c:v>10.851000000000001</c:v>
                </c:pt>
                <c:pt idx="1805">
                  <c:v>10.853999999999999</c:v>
                </c:pt>
                <c:pt idx="1806">
                  <c:v>10.853999999999999</c:v>
                </c:pt>
                <c:pt idx="1807">
                  <c:v>10.853999999999999</c:v>
                </c:pt>
                <c:pt idx="1808">
                  <c:v>10.853999999999999</c:v>
                </c:pt>
                <c:pt idx="1809">
                  <c:v>10.855</c:v>
                </c:pt>
                <c:pt idx="1810">
                  <c:v>10.856999999999999</c:v>
                </c:pt>
                <c:pt idx="1811">
                  <c:v>10.856</c:v>
                </c:pt>
                <c:pt idx="1812">
                  <c:v>10.856</c:v>
                </c:pt>
                <c:pt idx="1813">
                  <c:v>10.856</c:v>
                </c:pt>
                <c:pt idx="1814">
                  <c:v>10.853999999999999</c:v>
                </c:pt>
                <c:pt idx="1815">
                  <c:v>10.853999999999999</c:v>
                </c:pt>
                <c:pt idx="1816">
                  <c:v>10.853999999999999</c:v>
                </c:pt>
                <c:pt idx="1817">
                  <c:v>10.852</c:v>
                </c:pt>
                <c:pt idx="1818">
                  <c:v>10.853</c:v>
                </c:pt>
                <c:pt idx="1819">
                  <c:v>10.853</c:v>
                </c:pt>
                <c:pt idx="1820">
                  <c:v>10.851000000000001</c:v>
                </c:pt>
                <c:pt idx="1821">
                  <c:v>10.851000000000001</c:v>
                </c:pt>
                <c:pt idx="1822">
                  <c:v>10.85</c:v>
                </c:pt>
                <c:pt idx="1823">
                  <c:v>10.847</c:v>
                </c:pt>
                <c:pt idx="1824">
                  <c:v>10.847</c:v>
                </c:pt>
                <c:pt idx="1825">
                  <c:v>10.845000000000001</c:v>
                </c:pt>
                <c:pt idx="1826">
                  <c:v>10.845000000000001</c:v>
                </c:pt>
                <c:pt idx="1827">
                  <c:v>10.845000000000001</c:v>
                </c:pt>
                <c:pt idx="1828">
                  <c:v>10.843999999999999</c:v>
                </c:pt>
                <c:pt idx="1829">
                  <c:v>10.842000000000001</c:v>
                </c:pt>
                <c:pt idx="1830">
                  <c:v>10.842000000000001</c:v>
                </c:pt>
                <c:pt idx="1831">
                  <c:v>10.842000000000001</c:v>
                </c:pt>
                <c:pt idx="1832">
                  <c:v>10.842000000000001</c:v>
                </c:pt>
                <c:pt idx="1833">
                  <c:v>10.842000000000001</c:v>
                </c:pt>
                <c:pt idx="1834">
                  <c:v>10.842000000000001</c:v>
                </c:pt>
                <c:pt idx="1835">
                  <c:v>10.842000000000001</c:v>
                </c:pt>
                <c:pt idx="1836">
                  <c:v>10.842000000000001</c:v>
                </c:pt>
                <c:pt idx="1837">
                  <c:v>10.845000000000001</c:v>
                </c:pt>
                <c:pt idx="1838">
                  <c:v>10.846</c:v>
                </c:pt>
                <c:pt idx="1839">
                  <c:v>10.846</c:v>
                </c:pt>
                <c:pt idx="1840">
                  <c:v>10.849</c:v>
                </c:pt>
                <c:pt idx="1841">
                  <c:v>10.849</c:v>
                </c:pt>
                <c:pt idx="1842">
                  <c:v>10.851000000000001</c:v>
                </c:pt>
                <c:pt idx="1843">
                  <c:v>10.851000000000001</c:v>
                </c:pt>
                <c:pt idx="1844">
                  <c:v>10.853</c:v>
                </c:pt>
                <c:pt idx="1845">
                  <c:v>10.853</c:v>
                </c:pt>
                <c:pt idx="1846">
                  <c:v>10.853999999999999</c:v>
                </c:pt>
                <c:pt idx="1847">
                  <c:v>10.853999999999999</c:v>
                </c:pt>
                <c:pt idx="1848">
                  <c:v>10.853999999999999</c:v>
                </c:pt>
                <c:pt idx="1849">
                  <c:v>10.855</c:v>
                </c:pt>
                <c:pt idx="1850">
                  <c:v>10.855</c:v>
                </c:pt>
                <c:pt idx="1851">
                  <c:v>10.853999999999999</c:v>
                </c:pt>
                <c:pt idx="1852">
                  <c:v>10.853999999999999</c:v>
                </c:pt>
                <c:pt idx="1853">
                  <c:v>10.852</c:v>
                </c:pt>
                <c:pt idx="1854">
                  <c:v>10.852</c:v>
                </c:pt>
                <c:pt idx="1855">
                  <c:v>10.853</c:v>
                </c:pt>
                <c:pt idx="1856">
                  <c:v>10.851000000000001</c:v>
                </c:pt>
                <c:pt idx="1857">
                  <c:v>10.851000000000001</c:v>
                </c:pt>
                <c:pt idx="1858">
                  <c:v>10.851000000000001</c:v>
                </c:pt>
                <c:pt idx="1859">
                  <c:v>10.85</c:v>
                </c:pt>
                <c:pt idx="1860">
                  <c:v>10.85</c:v>
                </c:pt>
                <c:pt idx="1861">
                  <c:v>10.847</c:v>
                </c:pt>
                <c:pt idx="1862">
                  <c:v>10.847</c:v>
                </c:pt>
                <c:pt idx="1863">
                  <c:v>10.845000000000001</c:v>
                </c:pt>
                <c:pt idx="1864">
                  <c:v>10.845000000000001</c:v>
                </c:pt>
                <c:pt idx="1865">
                  <c:v>10.843</c:v>
                </c:pt>
                <c:pt idx="1866">
                  <c:v>10.842000000000001</c:v>
                </c:pt>
                <c:pt idx="1867">
                  <c:v>10.840999999999999</c:v>
                </c:pt>
                <c:pt idx="1868">
                  <c:v>10.840999999999999</c:v>
                </c:pt>
                <c:pt idx="1869">
                  <c:v>10.840999999999999</c:v>
                </c:pt>
                <c:pt idx="1870">
                  <c:v>10.840999999999999</c:v>
                </c:pt>
                <c:pt idx="1871">
                  <c:v>10.840999999999999</c:v>
                </c:pt>
                <c:pt idx="1872">
                  <c:v>10.840999999999999</c:v>
                </c:pt>
                <c:pt idx="1873">
                  <c:v>10.840999999999999</c:v>
                </c:pt>
                <c:pt idx="1874">
                  <c:v>10.840999999999999</c:v>
                </c:pt>
                <c:pt idx="1875">
                  <c:v>10.842000000000001</c:v>
                </c:pt>
                <c:pt idx="1876">
                  <c:v>10.842000000000001</c:v>
                </c:pt>
                <c:pt idx="1877">
                  <c:v>10.843</c:v>
                </c:pt>
                <c:pt idx="1878">
                  <c:v>10.843</c:v>
                </c:pt>
                <c:pt idx="1879">
                  <c:v>10.846</c:v>
                </c:pt>
                <c:pt idx="1880">
                  <c:v>10.846</c:v>
                </c:pt>
                <c:pt idx="1881">
                  <c:v>10.846</c:v>
                </c:pt>
                <c:pt idx="1882">
                  <c:v>10.848000000000001</c:v>
                </c:pt>
                <c:pt idx="1883">
                  <c:v>10.848000000000001</c:v>
                </c:pt>
                <c:pt idx="1884">
                  <c:v>10.848000000000001</c:v>
                </c:pt>
                <c:pt idx="1885">
                  <c:v>10.851000000000001</c:v>
                </c:pt>
                <c:pt idx="1886">
                  <c:v>10.851000000000001</c:v>
                </c:pt>
                <c:pt idx="1887">
                  <c:v>10.85</c:v>
                </c:pt>
                <c:pt idx="1888">
                  <c:v>10.853</c:v>
                </c:pt>
                <c:pt idx="1889">
                  <c:v>10.853</c:v>
                </c:pt>
                <c:pt idx="1890">
                  <c:v>10.853</c:v>
                </c:pt>
                <c:pt idx="1891">
                  <c:v>10.853</c:v>
                </c:pt>
                <c:pt idx="1892">
                  <c:v>10.853999999999999</c:v>
                </c:pt>
                <c:pt idx="1893">
                  <c:v>10.853999999999999</c:v>
                </c:pt>
                <c:pt idx="1894">
                  <c:v>10.853</c:v>
                </c:pt>
                <c:pt idx="1895">
                  <c:v>10.852</c:v>
                </c:pt>
                <c:pt idx="1896">
                  <c:v>10.853</c:v>
                </c:pt>
                <c:pt idx="1897">
                  <c:v>10.852</c:v>
                </c:pt>
                <c:pt idx="1898">
                  <c:v>10.852</c:v>
                </c:pt>
                <c:pt idx="1899">
                  <c:v>10.851000000000001</c:v>
                </c:pt>
                <c:pt idx="1900">
                  <c:v>10.851000000000001</c:v>
                </c:pt>
                <c:pt idx="1901">
                  <c:v>10.85</c:v>
                </c:pt>
                <c:pt idx="1902">
                  <c:v>10.85</c:v>
                </c:pt>
                <c:pt idx="1903">
                  <c:v>10.847</c:v>
                </c:pt>
                <c:pt idx="1904">
                  <c:v>10.845000000000001</c:v>
                </c:pt>
                <c:pt idx="1905">
                  <c:v>10.845000000000001</c:v>
                </c:pt>
                <c:pt idx="1906">
                  <c:v>10.843999999999999</c:v>
                </c:pt>
                <c:pt idx="1907">
                  <c:v>10.843</c:v>
                </c:pt>
                <c:pt idx="1908">
                  <c:v>10.843999999999999</c:v>
                </c:pt>
                <c:pt idx="1909">
                  <c:v>10.843</c:v>
                </c:pt>
                <c:pt idx="1910">
                  <c:v>10.843</c:v>
                </c:pt>
                <c:pt idx="1911">
                  <c:v>10.84</c:v>
                </c:pt>
                <c:pt idx="1912">
                  <c:v>10.84</c:v>
                </c:pt>
                <c:pt idx="1913">
                  <c:v>10.84</c:v>
                </c:pt>
                <c:pt idx="1914">
                  <c:v>10.839</c:v>
                </c:pt>
                <c:pt idx="1915">
                  <c:v>10.840999999999999</c:v>
                </c:pt>
                <c:pt idx="1916">
                  <c:v>10.840999999999999</c:v>
                </c:pt>
                <c:pt idx="1917">
                  <c:v>10.843</c:v>
                </c:pt>
                <c:pt idx="1918">
                  <c:v>10.843</c:v>
                </c:pt>
                <c:pt idx="1919">
                  <c:v>10.846</c:v>
                </c:pt>
                <c:pt idx="1920">
                  <c:v>10.846</c:v>
                </c:pt>
                <c:pt idx="1921">
                  <c:v>10.847</c:v>
                </c:pt>
                <c:pt idx="1922">
                  <c:v>10.849</c:v>
                </c:pt>
                <c:pt idx="1923">
                  <c:v>10.85</c:v>
                </c:pt>
                <c:pt idx="1924">
                  <c:v>10.851000000000001</c:v>
                </c:pt>
                <c:pt idx="1925">
                  <c:v>10.851000000000001</c:v>
                </c:pt>
                <c:pt idx="1926">
                  <c:v>10.852</c:v>
                </c:pt>
                <c:pt idx="1927">
                  <c:v>10.853</c:v>
                </c:pt>
                <c:pt idx="1928">
                  <c:v>10.853</c:v>
                </c:pt>
                <c:pt idx="1929">
                  <c:v>10.852</c:v>
                </c:pt>
                <c:pt idx="1930">
                  <c:v>10.852</c:v>
                </c:pt>
                <c:pt idx="1931">
                  <c:v>10.853</c:v>
                </c:pt>
                <c:pt idx="1932">
                  <c:v>10.853</c:v>
                </c:pt>
                <c:pt idx="1933">
                  <c:v>10.852</c:v>
                </c:pt>
                <c:pt idx="1934">
                  <c:v>10.852</c:v>
                </c:pt>
                <c:pt idx="1935">
                  <c:v>10.851000000000001</c:v>
                </c:pt>
                <c:pt idx="1936">
                  <c:v>10.851000000000001</c:v>
                </c:pt>
                <c:pt idx="1937">
                  <c:v>10.849</c:v>
                </c:pt>
                <c:pt idx="1938">
                  <c:v>10.849</c:v>
                </c:pt>
                <c:pt idx="1939">
                  <c:v>10.847</c:v>
                </c:pt>
                <c:pt idx="1940">
                  <c:v>10.847</c:v>
                </c:pt>
                <c:pt idx="1941">
                  <c:v>10.843999999999999</c:v>
                </c:pt>
                <c:pt idx="1942">
                  <c:v>10.843999999999999</c:v>
                </c:pt>
                <c:pt idx="1943">
                  <c:v>10.840999999999999</c:v>
                </c:pt>
                <c:pt idx="1944">
                  <c:v>10.84</c:v>
                </c:pt>
                <c:pt idx="1945">
                  <c:v>10.84</c:v>
                </c:pt>
                <c:pt idx="1946">
                  <c:v>10.84</c:v>
                </c:pt>
                <c:pt idx="1947">
                  <c:v>10.84</c:v>
                </c:pt>
                <c:pt idx="1948">
                  <c:v>10.840999999999999</c:v>
                </c:pt>
                <c:pt idx="1949">
                  <c:v>10.840999999999999</c:v>
                </c:pt>
                <c:pt idx="1950">
                  <c:v>10.840999999999999</c:v>
                </c:pt>
                <c:pt idx="1951">
                  <c:v>10.843999999999999</c:v>
                </c:pt>
                <c:pt idx="1952">
                  <c:v>10.843999999999999</c:v>
                </c:pt>
                <c:pt idx="1953">
                  <c:v>10.846</c:v>
                </c:pt>
                <c:pt idx="1954">
                  <c:v>10.846</c:v>
                </c:pt>
                <c:pt idx="1955">
                  <c:v>10.848000000000001</c:v>
                </c:pt>
                <c:pt idx="1956">
                  <c:v>10.848000000000001</c:v>
                </c:pt>
                <c:pt idx="1957">
                  <c:v>10.849</c:v>
                </c:pt>
                <c:pt idx="1958">
                  <c:v>10.852</c:v>
                </c:pt>
                <c:pt idx="1959">
                  <c:v>10.852</c:v>
                </c:pt>
                <c:pt idx="1960">
                  <c:v>10.852</c:v>
                </c:pt>
                <c:pt idx="1961">
                  <c:v>10.852</c:v>
                </c:pt>
                <c:pt idx="1962">
                  <c:v>10.852</c:v>
                </c:pt>
                <c:pt idx="1963">
                  <c:v>10.852</c:v>
                </c:pt>
                <c:pt idx="1964">
                  <c:v>10.853</c:v>
                </c:pt>
                <c:pt idx="1965">
                  <c:v>10.853</c:v>
                </c:pt>
                <c:pt idx="1966">
                  <c:v>10.853</c:v>
                </c:pt>
                <c:pt idx="1967">
                  <c:v>10.853</c:v>
                </c:pt>
                <c:pt idx="1968">
                  <c:v>10.853</c:v>
                </c:pt>
                <c:pt idx="1969">
                  <c:v>10.853</c:v>
                </c:pt>
                <c:pt idx="1970">
                  <c:v>10.853</c:v>
                </c:pt>
                <c:pt idx="1971">
                  <c:v>10.853</c:v>
                </c:pt>
                <c:pt idx="1972">
                  <c:v>10.852</c:v>
                </c:pt>
                <c:pt idx="1973">
                  <c:v>10.852</c:v>
                </c:pt>
                <c:pt idx="1974">
                  <c:v>10.852</c:v>
                </c:pt>
                <c:pt idx="1975">
                  <c:v>10.852</c:v>
                </c:pt>
                <c:pt idx="1976">
                  <c:v>10.852</c:v>
                </c:pt>
                <c:pt idx="1977">
                  <c:v>10.849</c:v>
                </c:pt>
                <c:pt idx="1978">
                  <c:v>10.849</c:v>
                </c:pt>
                <c:pt idx="1979">
                  <c:v>10.849</c:v>
                </c:pt>
                <c:pt idx="1980">
                  <c:v>10.846</c:v>
                </c:pt>
                <c:pt idx="1981">
                  <c:v>10.846</c:v>
                </c:pt>
                <c:pt idx="1982">
                  <c:v>10.843999999999999</c:v>
                </c:pt>
                <c:pt idx="1983">
                  <c:v>10.843999999999999</c:v>
                </c:pt>
                <c:pt idx="1984">
                  <c:v>10.843999999999999</c:v>
                </c:pt>
                <c:pt idx="1985">
                  <c:v>10.843999999999999</c:v>
                </c:pt>
                <c:pt idx="1986">
                  <c:v>10.843999999999999</c:v>
                </c:pt>
                <c:pt idx="1987">
                  <c:v>10.843</c:v>
                </c:pt>
                <c:pt idx="1988">
                  <c:v>10.843</c:v>
                </c:pt>
                <c:pt idx="1989">
                  <c:v>10.840999999999999</c:v>
                </c:pt>
                <c:pt idx="1990">
                  <c:v>10.842000000000001</c:v>
                </c:pt>
                <c:pt idx="1991">
                  <c:v>10.842000000000001</c:v>
                </c:pt>
                <c:pt idx="1992">
                  <c:v>10.842000000000001</c:v>
                </c:pt>
                <c:pt idx="1993">
                  <c:v>10.842000000000001</c:v>
                </c:pt>
                <c:pt idx="1994">
                  <c:v>10.842000000000001</c:v>
                </c:pt>
                <c:pt idx="1995">
                  <c:v>10.843999999999999</c:v>
                </c:pt>
                <c:pt idx="1996">
                  <c:v>10.846</c:v>
                </c:pt>
                <c:pt idx="1997">
                  <c:v>10.846</c:v>
                </c:pt>
                <c:pt idx="1998">
                  <c:v>10.849</c:v>
                </c:pt>
                <c:pt idx="1999">
                  <c:v>10.849</c:v>
                </c:pt>
                <c:pt idx="2000">
                  <c:v>10.848000000000001</c:v>
                </c:pt>
                <c:pt idx="2001">
                  <c:v>10.851000000000001</c:v>
                </c:pt>
                <c:pt idx="2002">
                  <c:v>10.85</c:v>
                </c:pt>
                <c:pt idx="2003">
                  <c:v>10.85</c:v>
                </c:pt>
                <c:pt idx="2004">
                  <c:v>10.852</c:v>
                </c:pt>
                <c:pt idx="2005">
                  <c:v>10.852</c:v>
                </c:pt>
                <c:pt idx="2006">
                  <c:v>10.853999999999999</c:v>
                </c:pt>
                <c:pt idx="2007">
                  <c:v>10.855</c:v>
                </c:pt>
                <c:pt idx="2008">
                  <c:v>10.855</c:v>
                </c:pt>
                <c:pt idx="2009">
                  <c:v>10.853999999999999</c:v>
                </c:pt>
                <c:pt idx="2010">
                  <c:v>10.853999999999999</c:v>
                </c:pt>
                <c:pt idx="2011">
                  <c:v>10.853999999999999</c:v>
                </c:pt>
                <c:pt idx="2012">
                  <c:v>10.853999999999999</c:v>
                </c:pt>
                <c:pt idx="2013">
                  <c:v>10.853999999999999</c:v>
                </c:pt>
                <c:pt idx="2014">
                  <c:v>10.853</c:v>
                </c:pt>
                <c:pt idx="2015">
                  <c:v>10.853</c:v>
                </c:pt>
                <c:pt idx="2016">
                  <c:v>10.85</c:v>
                </c:pt>
                <c:pt idx="2017">
                  <c:v>10.85</c:v>
                </c:pt>
                <c:pt idx="2018">
                  <c:v>10.849</c:v>
                </c:pt>
                <c:pt idx="2019">
                  <c:v>10.849</c:v>
                </c:pt>
                <c:pt idx="2020">
                  <c:v>10.848000000000001</c:v>
                </c:pt>
                <c:pt idx="2021">
                  <c:v>10.848000000000001</c:v>
                </c:pt>
                <c:pt idx="2022">
                  <c:v>10.845000000000001</c:v>
                </c:pt>
                <c:pt idx="2023">
                  <c:v>10.843999999999999</c:v>
                </c:pt>
                <c:pt idx="2024">
                  <c:v>10.843999999999999</c:v>
                </c:pt>
                <c:pt idx="2025">
                  <c:v>10.843999999999999</c:v>
                </c:pt>
                <c:pt idx="2026">
                  <c:v>10.843999999999999</c:v>
                </c:pt>
                <c:pt idx="2027">
                  <c:v>10.842000000000001</c:v>
                </c:pt>
                <c:pt idx="2028">
                  <c:v>10.842000000000001</c:v>
                </c:pt>
                <c:pt idx="2029">
                  <c:v>10.842000000000001</c:v>
                </c:pt>
                <c:pt idx="2030">
                  <c:v>10.842000000000001</c:v>
                </c:pt>
                <c:pt idx="2031">
                  <c:v>10.842000000000001</c:v>
                </c:pt>
                <c:pt idx="2032">
                  <c:v>10.842000000000001</c:v>
                </c:pt>
                <c:pt idx="2033">
                  <c:v>10.842000000000001</c:v>
                </c:pt>
                <c:pt idx="2034">
                  <c:v>10.843999999999999</c:v>
                </c:pt>
                <c:pt idx="2035">
                  <c:v>10.843</c:v>
                </c:pt>
                <c:pt idx="2036">
                  <c:v>10.843</c:v>
                </c:pt>
                <c:pt idx="2037">
                  <c:v>10.843999999999999</c:v>
                </c:pt>
                <c:pt idx="2038">
                  <c:v>10.843999999999999</c:v>
                </c:pt>
                <c:pt idx="2039">
                  <c:v>10.846</c:v>
                </c:pt>
                <c:pt idx="2040">
                  <c:v>10.849</c:v>
                </c:pt>
                <c:pt idx="2041">
                  <c:v>10.85</c:v>
                </c:pt>
                <c:pt idx="2042">
                  <c:v>10.849</c:v>
                </c:pt>
                <c:pt idx="2043">
                  <c:v>10.849</c:v>
                </c:pt>
                <c:pt idx="2044">
                  <c:v>10.85</c:v>
                </c:pt>
                <c:pt idx="2045">
                  <c:v>10.851000000000001</c:v>
                </c:pt>
                <c:pt idx="2046">
                  <c:v>10.851000000000001</c:v>
                </c:pt>
                <c:pt idx="2047">
                  <c:v>10.852</c:v>
                </c:pt>
                <c:pt idx="2048">
                  <c:v>10.852</c:v>
                </c:pt>
                <c:pt idx="2049">
                  <c:v>10.852</c:v>
                </c:pt>
                <c:pt idx="2050">
                  <c:v>10.853</c:v>
                </c:pt>
                <c:pt idx="2051">
                  <c:v>10.853</c:v>
                </c:pt>
                <c:pt idx="2052">
                  <c:v>10.853</c:v>
                </c:pt>
                <c:pt idx="2053">
                  <c:v>10.853</c:v>
                </c:pt>
                <c:pt idx="2054">
                  <c:v>10.855</c:v>
                </c:pt>
                <c:pt idx="2055">
                  <c:v>10.855</c:v>
                </c:pt>
                <c:pt idx="2056">
                  <c:v>10.853999999999999</c:v>
                </c:pt>
                <c:pt idx="2057">
                  <c:v>10.853999999999999</c:v>
                </c:pt>
                <c:pt idx="2058">
                  <c:v>10.853999999999999</c:v>
                </c:pt>
                <c:pt idx="2059">
                  <c:v>10.853999999999999</c:v>
                </c:pt>
                <c:pt idx="2060">
                  <c:v>10.852</c:v>
                </c:pt>
                <c:pt idx="2061">
                  <c:v>10.852</c:v>
                </c:pt>
                <c:pt idx="2062">
                  <c:v>10.852</c:v>
                </c:pt>
                <c:pt idx="2063">
                  <c:v>10.85</c:v>
                </c:pt>
                <c:pt idx="2064">
                  <c:v>10.849</c:v>
                </c:pt>
                <c:pt idx="2065">
                  <c:v>10.849</c:v>
                </c:pt>
                <c:pt idx="2066">
                  <c:v>10.847</c:v>
                </c:pt>
                <c:pt idx="2067">
                  <c:v>10.847</c:v>
                </c:pt>
                <c:pt idx="2068">
                  <c:v>10.845000000000001</c:v>
                </c:pt>
                <c:pt idx="2069">
                  <c:v>10.845000000000001</c:v>
                </c:pt>
                <c:pt idx="2070">
                  <c:v>10.845000000000001</c:v>
                </c:pt>
                <c:pt idx="2071">
                  <c:v>10.843</c:v>
                </c:pt>
                <c:pt idx="2072">
                  <c:v>10.843</c:v>
                </c:pt>
                <c:pt idx="2073">
                  <c:v>10.842000000000001</c:v>
                </c:pt>
                <c:pt idx="2074">
                  <c:v>10.842000000000001</c:v>
                </c:pt>
                <c:pt idx="2075">
                  <c:v>10.842000000000001</c:v>
                </c:pt>
                <c:pt idx="2076">
                  <c:v>10.840999999999999</c:v>
                </c:pt>
                <c:pt idx="2077">
                  <c:v>10.840999999999999</c:v>
                </c:pt>
                <c:pt idx="2078">
                  <c:v>10.840999999999999</c:v>
                </c:pt>
                <c:pt idx="2079">
                  <c:v>10.843</c:v>
                </c:pt>
                <c:pt idx="2080">
                  <c:v>10.843999999999999</c:v>
                </c:pt>
                <c:pt idx="2081">
                  <c:v>10.843999999999999</c:v>
                </c:pt>
                <c:pt idx="2082">
                  <c:v>10.845000000000001</c:v>
                </c:pt>
                <c:pt idx="2083">
                  <c:v>10.845000000000001</c:v>
                </c:pt>
                <c:pt idx="2084">
                  <c:v>10.846</c:v>
                </c:pt>
                <c:pt idx="2085">
                  <c:v>10.847</c:v>
                </c:pt>
                <c:pt idx="2086">
                  <c:v>10.849</c:v>
                </c:pt>
                <c:pt idx="2087">
                  <c:v>10.851000000000001</c:v>
                </c:pt>
                <c:pt idx="2088">
                  <c:v>10.853</c:v>
                </c:pt>
                <c:pt idx="2089">
                  <c:v>10.853</c:v>
                </c:pt>
                <c:pt idx="2090">
                  <c:v>10.853</c:v>
                </c:pt>
                <c:pt idx="2091">
                  <c:v>10.853999999999999</c:v>
                </c:pt>
                <c:pt idx="2092">
                  <c:v>10.853999999999999</c:v>
                </c:pt>
                <c:pt idx="2093">
                  <c:v>10.853999999999999</c:v>
                </c:pt>
                <c:pt idx="2094">
                  <c:v>10.853999999999999</c:v>
                </c:pt>
                <c:pt idx="2095">
                  <c:v>10.855</c:v>
                </c:pt>
                <c:pt idx="2096">
                  <c:v>10.853</c:v>
                </c:pt>
                <c:pt idx="2097">
                  <c:v>10.853</c:v>
                </c:pt>
                <c:pt idx="2098">
                  <c:v>10.853</c:v>
                </c:pt>
                <c:pt idx="2099">
                  <c:v>10.852</c:v>
                </c:pt>
                <c:pt idx="2100">
                  <c:v>10.853</c:v>
                </c:pt>
                <c:pt idx="2101">
                  <c:v>10.853</c:v>
                </c:pt>
                <c:pt idx="2102">
                  <c:v>10.85</c:v>
                </c:pt>
                <c:pt idx="2103">
                  <c:v>10.85</c:v>
                </c:pt>
                <c:pt idx="2104">
                  <c:v>10.85</c:v>
                </c:pt>
                <c:pt idx="2105">
                  <c:v>10.848000000000001</c:v>
                </c:pt>
                <c:pt idx="2106">
                  <c:v>10.848000000000001</c:v>
                </c:pt>
                <c:pt idx="2107">
                  <c:v>10.848000000000001</c:v>
                </c:pt>
                <c:pt idx="2108">
                  <c:v>10.848000000000001</c:v>
                </c:pt>
                <c:pt idx="2109">
                  <c:v>10.847</c:v>
                </c:pt>
                <c:pt idx="2110">
                  <c:v>10.847</c:v>
                </c:pt>
                <c:pt idx="2111">
                  <c:v>10.846</c:v>
                </c:pt>
                <c:pt idx="2112">
                  <c:v>10.846</c:v>
                </c:pt>
                <c:pt idx="2113">
                  <c:v>10.845000000000001</c:v>
                </c:pt>
                <c:pt idx="2114">
                  <c:v>10.843999999999999</c:v>
                </c:pt>
                <c:pt idx="2115">
                  <c:v>10.843999999999999</c:v>
                </c:pt>
                <c:pt idx="2116">
                  <c:v>10.843999999999999</c:v>
                </c:pt>
                <c:pt idx="2117">
                  <c:v>10.843999999999999</c:v>
                </c:pt>
                <c:pt idx="2118">
                  <c:v>10.843999999999999</c:v>
                </c:pt>
                <c:pt idx="2119">
                  <c:v>10.843999999999999</c:v>
                </c:pt>
                <c:pt idx="2120">
                  <c:v>10.846</c:v>
                </c:pt>
                <c:pt idx="2121">
                  <c:v>10.846</c:v>
                </c:pt>
                <c:pt idx="2122">
                  <c:v>10.846</c:v>
                </c:pt>
                <c:pt idx="2123">
                  <c:v>10.849</c:v>
                </c:pt>
                <c:pt idx="2124">
                  <c:v>10.849</c:v>
                </c:pt>
                <c:pt idx="2125">
                  <c:v>10.85</c:v>
                </c:pt>
                <c:pt idx="2126">
                  <c:v>10.85</c:v>
                </c:pt>
                <c:pt idx="2127">
                  <c:v>10.851000000000001</c:v>
                </c:pt>
                <c:pt idx="2128">
                  <c:v>10.851000000000001</c:v>
                </c:pt>
                <c:pt idx="2129">
                  <c:v>10.852</c:v>
                </c:pt>
                <c:pt idx="2130">
                  <c:v>10.853999999999999</c:v>
                </c:pt>
                <c:pt idx="2131">
                  <c:v>10.853999999999999</c:v>
                </c:pt>
                <c:pt idx="2132">
                  <c:v>10.855</c:v>
                </c:pt>
                <c:pt idx="2133">
                  <c:v>10.855</c:v>
                </c:pt>
                <c:pt idx="2134">
                  <c:v>10.856</c:v>
                </c:pt>
                <c:pt idx="2135">
                  <c:v>10.856</c:v>
                </c:pt>
                <c:pt idx="2136">
                  <c:v>10.855</c:v>
                </c:pt>
                <c:pt idx="2137">
                  <c:v>10.855</c:v>
                </c:pt>
                <c:pt idx="2138">
                  <c:v>10.856</c:v>
                </c:pt>
                <c:pt idx="2139">
                  <c:v>10.856</c:v>
                </c:pt>
                <c:pt idx="2140">
                  <c:v>10.853999999999999</c:v>
                </c:pt>
                <c:pt idx="2141">
                  <c:v>10.855</c:v>
                </c:pt>
                <c:pt idx="2142">
                  <c:v>10.855</c:v>
                </c:pt>
                <c:pt idx="2143">
                  <c:v>10.853</c:v>
                </c:pt>
                <c:pt idx="2144">
                  <c:v>10.853</c:v>
                </c:pt>
                <c:pt idx="2145">
                  <c:v>10.851000000000001</c:v>
                </c:pt>
                <c:pt idx="2146">
                  <c:v>10.849</c:v>
                </c:pt>
                <c:pt idx="2147">
                  <c:v>10.849</c:v>
                </c:pt>
                <c:pt idx="2148">
                  <c:v>10.847</c:v>
                </c:pt>
                <c:pt idx="2149">
                  <c:v>10.846</c:v>
                </c:pt>
                <c:pt idx="2150">
                  <c:v>10.846</c:v>
                </c:pt>
                <c:pt idx="2151">
                  <c:v>10.846</c:v>
                </c:pt>
                <c:pt idx="2152">
                  <c:v>10.845000000000001</c:v>
                </c:pt>
                <c:pt idx="2153">
                  <c:v>10.845000000000001</c:v>
                </c:pt>
                <c:pt idx="2154">
                  <c:v>10.843</c:v>
                </c:pt>
                <c:pt idx="2155">
                  <c:v>10.843</c:v>
                </c:pt>
                <c:pt idx="2156">
                  <c:v>10.842000000000001</c:v>
                </c:pt>
                <c:pt idx="2157">
                  <c:v>10.842000000000001</c:v>
                </c:pt>
                <c:pt idx="2158">
                  <c:v>10.843</c:v>
                </c:pt>
                <c:pt idx="2159">
                  <c:v>10.845000000000001</c:v>
                </c:pt>
                <c:pt idx="2160">
                  <c:v>10.846</c:v>
                </c:pt>
                <c:pt idx="2161">
                  <c:v>10.846</c:v>
                </c:pt>
                <c:pt idx="2162">
                  <c:v>10.846</c:v>
                </c:pt>
                <c:pt idx="2163">
                  <c:v>10.848000000000001</c:v>
                </c:pt>
                <c:pt idx="2164">
                  <c:v>10.848000000000001</c:v>
                </c:pt>
                <c:pt idx="2165">
                  <c:v>10.849</c:v>
                </c:pt>
                <c:pt idx="2166">
                  <c:v>10.849</c:v>
                </c:pt>
                <c:pt idx="2167">
                  <c:v>10.852</c:v>
                </c:pt>
                <c:pt idx="2168">
                  <c:v>10.852</c:v>
                </c:pt>
                <c:pt idx="2169">
                  <c:v>10.852</c:v>
                </c:pt>
                <c:pt idx="2170">
                  <c:v>10.852</c:v>
                </c:pt>
                <c:pt idx="2171">
                  <c:v>10.855</c:v>
                </c:pt>
                <c:pt idx="2172">
                  <c:v>10.855</c:v>
                </c:pt>
                <c:pt idx="2173">
                  <c:v>10.855</c:v>
                </c:pt>
                <c:pt idx="2174">
                  <c:v>10.855</c:v>
                </c:pt>
                <c:pt idx="2175">
                  <c:v>10.856</c:v>
                </c:pt>
                <c:pt idx="2176">
                  <c:v>10.856</c:v>
                </c:pt>
                <c:pt idx="2177">
                  <c:v>10.855</c:v>
                </c:pt>
                <c:pt idx="2178">
                  <c:v>10.855</c:v>
                </c:pt>
                <c:pt idx="2179">
                  <c:v>10.855</c:v>
                </c:pt>
                <c:pt idx="2180">
                  <c:v>10.855</c:v>
                </c:pt>
                <c:pt idx="2181">
                  <c:v>10.855</c:v>
                </c:pt>
                <c:pt idx="2182">
                  <c:v>10.855</c:v>
                </c:pt>
                <c:pt idx="2183">
                  <c:v>10.852</c:v>
                </c:pt>
                <c:pt idx="2184">
                  <c:v>10.853999999999999</c:v>
                </c:pt>
                <c:pt idx="2185">
                  <c:v>10.851000000000001</c:v>
                </c:pt>
                <c:pt idx="2186">
                  <c:v>10.851000000000001</c:v>
                </c:pt>
                <c:pt idx="2187">
                  <c:v>10.851000000000001</c:v>
                </c:pt>
                <c:pt idx="2188">
                  <c:v>10.848000000000001</c:v>
                </c:pt>
                <c:pt idx="2189">
                  <c:v>10.848000000000001</c:v>
                </c:pt>
                <c:pt idx="2190">
                  <c:v>10.848000000000001</c:v>
                </c:pt>
                <c:pt idx="2191">
                  <c:v>10.845000000000001</c:v>
                </c:pt>
                <c:pt idx="2192">
                  <c:v>10.845000000000001</c:v>
                </c:pt>
                <c:pt idx="2193">
                  <c:v>10.843999999999999</c:v>
                </c:pt>
                <c:pt idx="2194">
                  <c:v>10.843999999999999</c:v>
                </c:pt>
                <c:pt idx="2195">
                  <c:v>10.843</c:v>
                </c:pt>
                <c:pt idx="2196">
                  <c:v>10.843</c:v>
                </c:pt>
                <c:pt idx="2197">
                  <c:v>10.845000000000001</c:v>
                </c:pt>
                <c:pt idx="2198">
                  <c:v>10.845000000000001</c:v>
                </c:pt>
                <c:pt idx="2199">
                  <c:v>10.845000000000001</c:v>
                </c:pt>
                <c:pt idx="2200">
                  <c:v>10.847</c:v>
                </c:pt>
                <c:pt idx="2201">
                  <c:v>10.847</c:v>
                </c:pt>
                <c:pt idx="2202">
                  <c:v>10.847</c:v>
                </c:pt>
                <c:pt idx="2203">
                  <c:v>10.848000000000001</c:v>
                </c:pt>
                <c:pt idx="2204">
                  <c:v>10.85</c:v>
                </c:pt>
                <c:pt idx="2205">
                  <c:v>10.85</c:v>
                </c:pt>
                <c:pt idx="2206">
                  <c:v>10.85</c:v>
                </c:pt>
                <c:pt idx="2207">
                  <c:v>10.851000000000001</c:v>
                </c:pt>
                <c:pt idx="2208">
                  <c:v>10.853</c:v>
                </c:pt>
                <c:pt idx="2209">
                  <c:v>10.853</c:v>
                </c:pt>
                <c:pt idx="2210">
                  <c:v>10.853999999999999</c:v>
                </c:pt>
                <c:pt idx="2211">
                  <c:v>10.853999999999999</c:v>
                </c:pt>
                <c:pt idx="2212">
                  <c:v>10.853999999999999</c:v>
                </c:pt>
                <c:pt idx="2213">
                  <c:v>10.855</c:v>
                </c:pt>
                <c:pt idx="2214">
                  <c:v>10.856</c:v>
                </c:pt>
                <c:pt idx="2215">
                  <c:v>10.856</c:v>
                </c:pt>
                <c:pt idx="2216">
                  <c:v>10.856</c:v>
                </c:pt>
                <c:pt idx="2217">
                  <c:v>10.856999999999999</c:v>
                </c:pt>
                <c:pt idx="2218">
                  <c:v>10.856</c:v>
                </c:pt>
                <c:pt idx="2219">
                  <c:v>10.856</c:v>
                </c:pt>
                <c:pt idx="2220">
                  <c:v>10.856</c:v>
                </c:pt>
                <c:pt idx="2221">
                  <c:v>10.855</c:v>
                </c:pt>
                <c:pt idx="2222">
                  <c:v>10.853</c:v>
                </c:pt>
                <c:pt idx="2223">
                  <c:v>10.853</c:v>
                </c:pt>
                <c:pt idx="2224">
                  <c:v>10.852</c:v>
                </c:pt>
                <c:pt idx="2225">
                  <c:v>10.851000000000001</c:v>
                </c:pt>
                <c:pt idx="2226">
                  <c:v>10.851000000000001</c:v>
                </c:pt>
                <c:pt idx="2227">
                  <c:v>10.851000000000001</c:v>
                </c:pt>
                <c:pt idx="2228">
                  <c:v>10.849</c:v>
                </c:pt>
                <c:pt idx="2229">
                  <c:v>10.849</c:v>
                </c:pt>
                <c:pt idx="2230">
                  <c:v>10.849</c:v>
                </c:pt>
                <c:pt idx="2231">
                  <c:v>10.849</c:v>
                </c:pt>
                <c:pt idx="2232">
                  <c:v>10.848000000000001</c:v>
                </c:pt>
                <c:pt idx="2233">
                  <c:v>10.847</c:v>
                </c:pt>
                <c:pt idx="2234">
                  <c:v>10.847</c:v>
                </c:pt>
                <c:pt idx="2235">
                  <c:v>10.847</c:v>
                </c:pt>
                <c:pt idx="2236">
                  <c:v>10.845000000000001</c:v>
                </c:pt>
                <c:pt idx="2237">
                  <c:v>10.845000000000001</c:v>
                </c:pt>
                <c:pt idx="2238">
                  <c:v>10.845000000000001</c:v>
                </c:pt>
                <c:pt idx="2239">
                  <c:v>10.843999999999999</c:v>
                </c:pt>
                <c:pt idx="2240">
                  <c:v>10.845000000000001</c:v>
                </c:pt>
                <c:pt idx="2241">
                  <c:v>10.846</c:v>
                </c:pt>
                <c:pt idx="2242">
                  <c:v>10.846</c:v>
                </c:pt>
                <c:pt idx="2243">
                  <c:v>10.847</c:v>
                </c:pt>
                <c:pt idx="2244">
                  <c:v>10.85</c:v>
                </c:pt>
                <c:pt idx="2245">
                  <c:v>10.85</c:v>
                </c:pt>
                <c:pt idx="2246">
                  <c:v>10.852</c:v>
                </c:pt>
                <c:pt idx="2247">
                  <c:v>10.853</c:v>
                </c:pt>
                <c:pt idx="2248">
                  <c:v>10.853</c:v>
                </c:pt>
                <c:pt idx="2249">
                  <c:v>10.855</c:v>
                </c:pt>
                <c:pt idx="2250">
                  <c:v>10.856999999999999</c:v>
                </c:pt>
                <c:pt idx="2251">
                  <c:v>10.856999999999999</c:v>
                </c:pt>
                <c:pt idx="2252">
                  <c:v>10.856999999999999</c:v>
                </c:pt>
                <c:pt idx="2253">
                  <c:v>10.858000000000001</c:v>
                </c:pt>
                <c:pt idx="2254">
                  <c:v>10.858000000000001</c:v>
                </c:pt>
                <c:pt idx="2255">
                  <c:v>10.856999999999999</c:v>
                </c:pt>
                <c:pt idx="2256">
                  <c:v>10.856999999999999</c:v>
                </c:pt>
                <c:pt idx="2257">
                  <c:v>10.856999999999999</c:v>
                </c:pt>
                <c:pt idx="2258">
                  <c:v>10.856999999999999</c:v>
                </c:pt>
                <c:pt idx="2259">
                  <c:v>10.856999999999999</c:v>
                </c:pt>
                <c:pt idx="2260">
                  <c:v>10.858000000000001</c:v>
                </c:pt>
                <c:pt idx="2261">
                  <c:v>10.856999999999999</c:v>
                </c:pt>
                <c:pt idx="2262">
                  <c:v>10.856999999999999</c:v>
                </c:pt>
                <c:pt idx="2263">
                  <c:v>10.856</c:v>
                </c:pt>
                <c:pt idx="2264">
                  <c:v>10.853999999999999</c:v>
                </c:pt>
                <c:pt idx="2265">
                  <c:v>10.853999999999999</c:v>
                </c:pt>
                <c:pt idx="2266">
                  <c:v>10.853</c:v>
                </c:pt>
                <c:pt idx="2267">
                  <c:v>10.851000000000001</c:v>
                </c:pt>
                <c:pt idx="2268">
                  <c:v>10.848000000000001</c:v>
                </c:pt>
                <c:pt idx="2269">
                  <c:v>10.848000000000001</c:v>
                </c:pt>
                <c:pt idx="2270">
                  <c:v>10.849</c:v>
                </c:pt>
                <c:pt idx="2271">
                  <c:v>10.849</c:v>
                </c:pt>
                <c:pt idx="2272">
                  <c:v>10.847</c:v>
                </c:pt>
                <c:pt idx="2273">
                  <c:v>10.847</c:v>
                </c:pt>
                <c:pt idx="2274">
                  <c:v>10.845000000000001</c:v>
                </c:pt>
                <c:pt idx="2275">
                  <c:v>10.845000000000001</c:v>
                </c:pt>
                <c:pt idx="2276">
                  <c:v>10.845000000000001</c:v>
                </c:pt>
                <c:pt idx="2277">
                  <c:v>10.846</c:v>
                </c:pt>
                <c:pt idx="2278">
                  <c:v>10.846</c:v>
                </c:pt>
                <c:pt idx="2279">
                  <c:v>10.846</c:v>
                </c:pt>
                <c:pt idx="2280">
                  <c:v>10.846</c:v>
                </c:pt>
                <c:pt idx="2281">
                  <c:v>10.848000000000001</c:v>
                </c:pt>
                <c:pt idx="2282">
                  <c:v>10.848000000000001</c:v>
                </c:pt>
                <c:pt idx="2283">
                  <c:v>10.848000000000001</c:v>
                </c:pt>
                <c:pt idx="2284">
                  <c:v>10.851000000000001</c:v>
                </c:pt>
                <c:pt idx="2285">
                  <c:v>10.851000000000001</c:v>
                </c:pt>
                <c:pt idx="2286">
                  <c:v>10.852</c:v>
                </c:pt>
                <c:pt idx="2287">
                  <c:v>10.855</c:v>
                </c:pt>
                <c:pt idx="2288">
                  <c:v>10.855</c:v>
                </c:pt>
                <c:pt idx="2289">
                  <c:v>10.855</c:v>
                </c:pt>
                <c:pt idx="2290">
                  <c:v>10.856999999999999</c:v>
                </c:pt>
                <c:pt idx="2291">
                  <c:v>10.856999999999999</c:v>
                </c:pt>
                <c:pt idx="2292">
                  <c:v>10.858000000000001</c:v>
                </c:pt>
                <c:pt idx="2293">
                  <c:v>10.858000000000001</c:v>
                </c:pt>
                <c:pt idx="2294">
                  <c:v>10.859</c:v>
                </c:pt>
                <c:pt idx="2295">
                  <c:v>10.859</c:v>
                </c:pt>
                <c:pt idx="2296">
                  <c:v>10.859</c:v>
                </c:pt>
                <c:pt idx="2297">
                  <c:v>10.859</c:v>
                </c:pt>
                <c:pt idx="2298">
                  <c:v>10.859</c:v>
                </c:pt>
                <c:pt idx="2299">
                  <c:v>10.858000000000001</c:v>
                </c:pt>
                <c:pt idx="2300">
                  <c:v>10.858000000000001</c:v>
                </c:pt>
                <c:pt idx="2301">
                  <c:v>10.856999999999999</c:v>
                </c:pt>
                <c:pt idx="2302">
                  <c:v>10.855</c:v>
                </c:pt>
                <c:pt idx="2303">
                  <c:v>10.855</c:v>
                </c:pt>
                <c:pt idx="2304">
                  <c:v>10.853</c:v>
                </c:pt>
                <c:pt idx="2305">
                  <c:v>10.853</c:v>
                </c:pt>
                <c:pt idx="2306">
                  <c:v>10.85</c:v>
                </c:pt>
                <c:pt idx="2307">
                  <c:v>10.85</c:v>
                </c:pt>
                <c:pt idx="2308">
                  <c:v>10.849</c:v>
                </c:pt>
                <c:pt idx="2309">
                  <c:v>10.849</c:v>
                </c:pt>
                <c:pt idx="2310">
                  <c:v>10.849</c:v>
                </c:pt>
                <c:pt idx="2311">
                  <c:v>10.849</c:v>
                </c:pt>
                <c:pt idx="2312">
                  <c:v>10.846</c:v>
                </c:pt>
                <c:pt idx="2313">
                  <c:v>10.846</c:v>
                </c:pt>
                <c:pt idx="2314">
                  <c:v>10.846</c:v>
                </c:pt>
                <c:pt idx="2315">
                  <c:v>10.846</c:v>
                </c:pt>
                <c:pt idx="2316">
                  <c:v>10.846</c:v>
                </c:pt>
                <c:pt idx="2317">
                  <c:v>10.848000000000001</c:v>
                </c:pt>
                <c:pt idx="2318">
                  <c:v>10.849</c:v>
                </c:pt>
                <c:pt idx="2319">
                  <c:v>10.849</c:v>
                </c:pt>
                <c:pt idx="2320">
                  <c:v>10.851000000000001</c:v>
                </c:pt>
                <c:pt idx="2321">
                  <c:v>10.851000000000001</c:v>
                </c:pt>
                <c:pt idx="2322">
                  <c:v>10.851000000000001</c:v>
                </c:pt>
                <c:pt idx="2323">
                  <c:v>10.853999999999999</c:v>
                </c:pt>
                <c:pt idx="2324">
                  <c:v>10.855</c:v>
                </c:pt>
                <c:pt idx="2325">
                  <c:v>10.855</c:v>
                </c:pt>
                <c:pt idx="2326">
                  <c:v>10.856999999999999</c:v>
                </c:pt>
                <c:pt idx="2327">
                  <c:v>10.856999999999999</c:v>
                </c:pt>
                <c:pt idx="2328">
                  <c:v>10.856999999999999</c:v>
                </c:pt>
                <c:pt idx="2329">
                  <c:v>10.856999999999999</c:v>
                </c:pt>
                <c:pt idx="2330">
                  <c:v>10.859</c:v>
                </c:pt>
                <c:pt idx="2331">
                  <c:v>10.859</c:v>
                </c:pt>
                <c:pt idx="2332">
                  <c:v>10.858000000000001</c:v>
                </c:pt>
                <c:pt idx="2333">
                  <c:v>10.858000000000001</c:v>
                </c:pt>
                <c:pt idx="2334">
                  <c:v>10.86</c:v>
                </c:pt>
                <c:pt idx="2335">
                  <c:v>10.859</c:v>
                </c:pt>
                <c:pt idx="2336">
                  <c:v>10.859</c:v>
                </c:pt>
                <c:pt idx="2337">
                  <c:v>10.859</c:v>
                </c:pt>
                <c:pt idx="2338">
                  <c:v>10.859</c:v>
                </c:pt>
                <c:pt idx="2339">
                  <c:v>10.859</c:v>
                </c:pt>
                <c:pt idx="2340">
                  <c:v>10.859</c:v>
                </c:pt>
                <c:pt idx="2341">
                  <c:v>10.856</c:v>
                </c:pt>
                <c:pt idx="2342">
                  <c:v>10.856</c:v>
                </c:pt>
                <c:pt idx="2343">
                  <c:v>10.853</c:v>
                </c:pt>
                <c:pt idx="2344">
                  <c:v>10.853</c:v>
                </c:pt>
                <c:pt idx="2345">
                  <c:v>10.852</c:v>
                </c:pt>
                <c:pt idx="2346">
                  <c:v>10.852</c:v>
                </c:pt>
                <c:pt idx="2347">
                  <c:v>10.852</c:v>
                </c:pt>
                <c:pt idx="2348">
                  <c:v>10.85</c:v>
                </c:pt>
                <c:pt idx="2349">
                  <c:v>10.85</c:v>
                </c:pt>
                <c:pt idx="2350">
                  <c:v>10.849</c:v>
                </c:pt>
                <c:pt idx="2351">
                  <c:v>10.849</c:v>
                </c:pt>
                <c:pt idx="2352">
                  <c:v>10.847</c:v>
                </c:pt>
                <c:pt idx="2353">
                  <c:v>10.847</c:v>
                </c:pt>
                <c:pt idx="2354">
                  <c:v>10.847</c:v>
                </c:pt>
                <c:pt idx="2355">
                  <c:v>10.847</c:v>
                </c:pt>
                <c:pt idx="2356">
                  <c:v>10.847</c:v>
                </c:pt>
                <c:pt idx="2357">
                  <c:v>10.848000000000001</c:v>
                </c:pt>
                <c:pt idx="2358">
                  <c:v>10.85</c:v>
                </c:pt>
                <c:pt idx="2359">
                  <c:v>10.85</c:v>
                </c:pt>
                <c:pt idx="2360">
                  <c:v>10.851000000000001</c:v>
                </c:pt>
                <c:pt idx="2361">
                  <c:v>10.851000000000001</c:v>
                </c:pt>
                <c:pt idx="2362">
                  <c:v>10.852</c:v>
                </c:pt>
                <c:pt idx="2363">
                  <c:v>10.852</c:v>
                </c:pt>
                <c:pt idx="2364">
                  <c:v>10.853999999999999</c:v>
                </c:pt>
                <c:pt idx="2365">
                  <c:v>10.853999999999999</c:v>
                </c:pt>
                <c:pt idx="2366">
                  <c:v>10.855</c:v>
                </c:pt>
                <c:pt idx="2367">
                  <c:v>10.855</c:v>
                </c:pt>
                <c:pt idx="2368">
                  <c:v>10.858000000000001</c:v>
                </c:pt>
                <c:pt idx="2369">
                  <c:v>10.858000000000001</c:v>
                </c:pt>
                <c:pt idx="2370">
                  <c:v>10.859</c:v>
                </c:pt>
                <c:pt idx="2371">
                  <c:v>10.859</c:v>
                </c:pt>
                <c:pt idx="2372">
                  <c:v>10.86</c:v>
                </c:pt>
                <c:pt idx="2373">
                  <c:v>10.86</c:v>
                </c:pt>
                <c:pt idx="2374">
                  <c:v>10.861000000000001</c:v>
                </c:pt>
                <c:pt idx="2375">
                  <c:v>10.86</c:v>
                </c:pt>
                <c:pt idx="2376">
                  <c:v>10.86</c:v>
                </c:pt>
                <c:pt idx="2377">
                  <c:v>10.862</c:v>
                </c:pt>
                <c:pt idx="2378">
                  <c:v>10.861000000000001</c:v>
                </c:pt>
                <c:pt idx="2379">
                  <c:v>10.861000000000001</c:v>
                </c:pt>
                <c:pt idx="2380">
                  <c:v>10.861000000000001</c:v>
                </c:pt>
                <c:pt idx="2381">
                  <c:v>10.861000000000001</c:v>
                </c:pt>
                <c:pt idx="2382">
                  <c:v>10.861000000000001</c:v>
                </c:pt>
                <c:pt idx="2383">
                  <c:v>10.86</c:v>
                </c:pt>
                <c:pt idx="2384">
                  <c:v>10.86</c:v>
                </c:pt>
                <c:pt idx="2385">
                  <c:v>10.856999999999999</c:v>
                </c:pt>
                <c:pt idx="2386">
                  <c:v>10.856999999999999</c:v>
                </c:pt>
                <c:pt idx="2387">
                  <c:v>10.855</c:v>
                </c:pt>
                <c:pt idx="2388">
                  <c:v>10.853</c:v>
                </c:pt>
                <c:pt idx="2389">
                  <c:v>10.853</c:v>
                </c:pt>
                <c:pt idx="2390">
                  <c:v>10.853</c:v>
                </c:pt>
                <c:pt idx="2391">
                  <c:v>10.851000000000001</c:v>
                </c:pt>
                <c:pt idx="2392">
                  <c:v>10.851000000000001</c:v>
                </c:pt>
                <c:pt idx="2393">
                  <c:v>10.851000000000001</c:v>
                </c:pt>
                <c:pt idx="2394">
                  <c:v>10.851000000000001</c:v>
                </c:pt>
                <c:pt idx="2395">
                  <c:v>10.849</c:v>
                </c:pt>
                <c:pt idx="2396">
                  <c:v>10.849</c:v>
                </c:pt>
                <c:pt idx="2397">
                  <c:v>10.848000000000001</c:v>
                </c:pt>
                <c:pt idx="2398">
                  <c:v>10.848000000000001</c:v>
                </c:pt>
                <c:pt idx="2399">
                  <c:v>10.849</c:v>
                </c:pt>
                <c:pt idx="2400">
                  <c:v>10.849</c:v>
                </c:pt>
                <c:pt idx="2401">
                  <c:v>10.85</c:v>
                </c:pt>
                <c:pt idx="2402">
                  <c:v>10.852</c:v>
                </c:pt>
                <c:pt idx="2403">
                  <c:v>10.852</c:v>
                </c:pt>
                <c:pt idx="2404">
                  <c:v>10.853</c:v>
                </c:pt>
                <c:pt idx="2405">
                  <c:v>10.852</c:v>
                </c:pt>
                <c:pt idx="2406">
                  <c:v>10.852</c:v>
                </c:pt>
                <c:pt idx="2407">
                  <c:v>10.855</c:v>
                </c:pt>
                <c:pt idx="2408">
                  <c:v>10.855</c:v>
                </c:pt>
                <c:pt idx="2409">
                  <c:v>10.856</c:v>
                </c:pt>
                <c:pt idx="2410">
                  <c:v>10.856</c:v>
                </c:pt>
                <c:pt idx="2411">
                  <c:v>10.858000000000001</c:v>
                </c:pt>
                <c:pt idx="2412">
                  <c:v>10.859</c:v>
                </c:pt>
                <c:pt idx="2413">
                  <c:v>10.859</c:v>
                </c:pt>
                <c:pt idx="2414">
                  <c:v>10.86</c:v>
                </c:pt>
                <c:pt idx="2415">
                  <c:v>10.86</c:v>
                </c:pt>
                <c:pt idx="2416">
                  <c:v>10.861000000000001</c:v>
                </c:pt>
                <c:pt idx="2417">
                  <c:v>10.862</c:v>
                </c:pt>
                <c:pt idx="2418">
                  <c:v>10.862</c:v>
                </c:pt>
                <c:pt idx="2419">
                  <c:v>10.862</c:v>
                </c:pt>
                <c:pt idx="2420">
                  <c:v>10.863</c:v>
                </c:pt>
                <c:pt idx="2421">
                  <c:v>10.862</c:v>
                </c:pt>
                <c:pt idx="2422">
                  <c:v>10.862</c:v>
                </c:pt>
                <c:pt idx="2423">
                  <c:v>10.861000000000001</c:v>
                </c:pt>
                <c:pt idx="2424">
                  <c:v>10.861000000000001</c:v>
                </c:pt>
                <c:pt idx="2425">
                  <c:v>10.86</c:v>
                </c:pt>
                <c:pt idx="2426">
                  <c:v>10.859</c:v>
                </c:pt>
                <c:pt idx="2427">
                  <c:v>10.856999999999999</c:v>
                </c:pt>
                <c:pt idx="2428">
                  <c:v>10.856999999999999</c:v>
                </c:pt>
                <c:pt idx="2429">
                  <c:v>10.855</c:v>
                </c:pt>
                <c:pt idx="2430">
                  <c:v>10.855</c:v>
                </c:pt>
                <c:pt idx="2431">
                  <c:v>10.853999999999999</c:v>
                </c:pt>
                <c:pt idx="2432">
                  <c:v>10.851000000000001</c:v>
                </c:pt>
                <c:pt idx="2433">
                  <c:v>10.851000000000001</c:v>
                </c:pt>
                <c:pt idx="2434">
                  <c:v>10.851000000000001</c:v>
                </c:pt>
                <c:pt idx="2435">
                  <c:v>10.851000000000001</c:v>
                </c:pt>
                <c:pt idx="2436">
                  <c:v>10.851000000000001</c:v>
                </c:pt>
                <c:pt idx="2437">
                  <c:v>10.852</c:v>
                </c:pt>
                <c:pt idx="2438">
                  <c:v>10.852</c:v>
                </c:pt>
                <c:pt idx="2439">
                  <c:v>10.855</c:v>
                </c:pt>
                <c:pt idx="2440">
                  <c:v>10.855</c:v>
                </c:pt>
                <c:pt idx="2441">
                  <c:v>10.855</c:v>
                </c:pt>
                <c:pt idx="2442">
                  <c:v>10.855</c:v>
                </c:pt>
                <c:pt idx="2443">
                  <c:v>10.856999999999999</c:v>
                </c:pt>
                <c:pt idx="2444">
                  <c:v>10.856999999999999</c:v>
                </c:pt>
                <c:pt idx="2445">
                  <c:v>10.856999999999999</c:v>
                </c:pt>
                <c:pt idx="2446">
                  <c:v>10.86</c:v>
                </c:pt>
                <c:pt idx="2447">
                  <c:v>10.86</c:v>
                </c:pt>
                <c:pt idx="2448">
                  <c:v>10.86</c:v>
                </c:pt>
                <c:pt idx="2449">
                  <c:v>10.86</c:v>
                </c:pt>
                <c:pt idx="2450">
                  <c:v>10.862</c:v>
                </c:pt>
                <c:pt idx="2451">
                  <c:v>10.863</c:v>
                </c:pt>
                <c:pt idx="2452">
                  <c:v>10.864000000000001</c:v>
                </c:pt>
                <c:pt idx="2453">
                  <c:v>10.864000000000001</c:v>
                </c:pt>
                <c:pt idx="2454">
                  <c:v>10.865</c:v>
                </c:pt>
                <c:pt idx="2455">
                  <c:v>10.864000000000001</c:v>
                </c:pt>
                <c:pt idx="2456">
                  <c:v>10.864000000000001</c:v>
                </c:pt>
                <c:pt idx="2457">
                  <c:v>10.865</c:v>
                </c:pt>
                <c:pt idx="2458">
                  <c:v>10.865</c:v>
                </c:pt>
                <c:pt idx="2459">
                  <c:v>10.864000000000001</c:v>
                </c:pt>
                <c:pt idx="2460">
                  <c:v>10.864000000000001</c:v>
                </c:pt>
                <c:pt idx="2461">
                  <c:v>10.863</c:v>
                </c:pt>
                <c:pt idx="2462">
                  <c:v>10.863</c:v>
                </c:pt>
                <c:pt idx="2463">
                  <c:v>10.863</c:v>
                </c:pt>
                <c:pt idx="2464">
                  <c:v>10.862</c:v>
                </c:pt>
                <c:pt idx="2465">
                  <c:v>10.862</c:v>
                </c:pt>
                <c:pt idx="2466">
                  <c:v>10.86</c:v>
                </c:pt>
                <c:pt idx="2467">
                  <c:v>10.86</c:v>
                </c:pt>
                <c:pt idx="2468">
                  <c:v>10.856</c:v>
                </c:pt>
                <c:pt idx="2469">
                  <c:v>10.856</c:v>
                </c:pt>
                <c:pt idx="2470">
                  <c:v>10.856</c:v>
                </c:pt>
                <c:pt idx="2471">
                  <c:v>10.853</c:v>
                </c:pt>
                <c:pt idx="2472">
                  <c:v>10.853</c:v>
                </c:pt>
                <c:pt idx="2473">
                  <c:v>10.853</c:v>
                </c:pt>
                <c:pt idx="2474">
                  <c:v>10.853</c:v>
                </c:pt>
                <c:pt idx="2475">
                  <c:v>10.853</c:v>
                </c:pt>
                <c:pt idx="2476">
                  <c:v>10.853</c:v>
                </c:pt>
                <c:pt idx="2477">
                  <c:v>10.853</c:v>
                </c:pt>
                <c:pt idx="2478">
                  <c:v>10.853</c:v>
                </c:pt>
                <c:pt idx="2479">
                  <c:v>10.853</c:v>
                </c:pt>
                <c:pt idx="2480">
                  <c:v>10.853999999999999</c:v>
                </c:pt>
                <c:pt idx="2481">
                  <c:v>10.855</c:v>
                </c:pt>
                <c:pt idx="2482">
                  <c:v>10.858000000000001</c:v>
                </c:pt>
                <c:pt idx="2483">
                  <c:v>10.861000000000001</c:v>
                </c:pt>
                <c:pt idx="2484">
                  <c:v>10.861000000000001</c:v>
                </c:pt>
                <c:pt idx="2485">
                  <c:v>10.861000000000001</c:v>
                </c:pt>
                <c:pt idx="2486">
                  <c:v>10.864000000000001</c:v>
                </c:pt>
                <c:pt idx="2487">
                  <c:v>10.864000000000001</c:v>
                </c:pt>
                <c:pt idx="2488">
                  <c:v>10.864000000000001</c:v>
                </c:pt>
                <c:pt idx="2489">
                  <c:v>10.864000000000001</c:v>
                </c:pt>
                <c:pt idx="2490">
                  <c:v>10.865</c:v>
                </c:pt>
                <c:pt idx="2491">
                  <c:v>10.865</c:v>
                </c:pt>
                <c:pt idx="2492">
                  <c:v>10.865</c:v>
                </c:pt>
                <c:pt idx="2493">
                  <c:v>10.866</c:v>
                </c:pt>
                <c:pt idx="2494">
                  <c:v>10.866</c:v>
                </c:pt>
                <c:pt idx="2495">
                  <c:v>10.866</c:v>
                </c:pt>
                <c:pt idx="2496">
                  <c:v>10.865</c:v>
                </c:pt>
                <c:pt idx="2497">
                  <c:v>10.865</c:v>
                </c:pt>
                <c:pt idx="2498">
                  <c:v>10.865</c:v>
                </c:pt>
                <c:pt idx="2499">
                  <c:v>10.866</c:v>
                </c:pt>
                <c:pt idx="2500">
                  <c:v>10.866</c:v>
                </c:pt>
                <c:pt idx="2501">
                  <c:v>10.865</c:v>
                </c:pt>
                <c:pt idx="2502">
                  <c:v>10.865</c:v>
                </c:pt>
                <c:pt idx="2503">
                  <c:v>10.865</c:v>
                </c:pt>
                <c:pt idx="2504">
                  <c:v>10.863</c:v>
                </c:pt>
                <c:pt idx="2505">
                  <c:v>10.863</c:v>
                </c:pt>
                <c:pt idx="2506">
                  <c:v>10.863</c:v>
                </c:pt>
                <c:pt idx="2507">
                  <c:v>10.863</c:v>
                </c:pt>
                <c:pt idx="2508">
                  <c:v>10.86</c:v>
                </c:pt>
                <c:pt idx="2509">
                  <c:v>10.86</c:v>
                </c:pt>
                <c:pt idx="2510">
                  <c:v>10.859</c:v>
                </c:pt>
                <c:pt idx="2511">
                  <c:v>10.856999999999999</c:v>
                </c:pt>
                <c:pt idx="2512">
                  <c:v>10.856999999999999</c:v>
                </c:pt>
                <c:pt idx="2513">
                  <c:v>10.855</c:v>
                </c:pt>
                <c:pt idx="2514">
                  <c:v>10.855</c:v>
                </c:pt>
                <c:pt idx="2515">
                  <c:v>10.855</c:v>
                </c:pt>
                <c:pt idx="2516">
                  <c:v>10.853999999999999</c:v>
                </c:pt>
                <c:pt idx="2517">
                  <c:v>10.853999999999999</c:v>
                </c:pt>
                <c:pt idx="2518">
                  <c:v>10.853</c:v>
                </c:pt>
                <c:pt idx="2519">
                  <c:v>10.853999999999999</c:v>
                </c:pt>
                <c:pt idx="2520">
                  <c:v>10.853999999999999</c:v>
                </c:pt>
                <c:pt idx="2521">
                  <c:v>10.853999999999999</c:v>
                </c:pt>
                <c:pt idx="2522">
                  <c:v>10.856</c:v>
                </c:pt>
                <c:pt idx="2523">
                  <c:v>10.856999999999999</c:v>
                </c:pt>
                <c:pt idx="2524">
                  <c:v>10.856999999999999</c:v>
                </c:pt>
                <c:pt idx="2525">
                  <c:v>10.859</c:v>
                </c:pt>
                <c:pt idx="2526">
                  <c:v>10.859</c:v>
                </c:pt>
                <c:pt idx="2527">
                  <c:v>10.862</c:v>
                </c:pt>
                <c:pt idx="2528">
                  <c:v>10.862</c:v>
                </c:pt>
                <c:pt idx="2529">
                  <c:v>10.864000000000001</c:v>
                </c:pt>
                <c:pt idx="2530">
                  <c:v>10.864000000000001</c:v>
                </c:pt>
                <c:pt idx="2531">
                  <c:v>10.865</c:v>
                </c:pt>
                <c:pt idx="2532">
                  <c:v>10.865</c:v>
                </c:pt>
                <c:pt idx="2533">
                  <c:v>10.866</c:v>
                </c:pt>
                <c:pt idx="2534">
                  <c:v>10.866</c:v>
                </c:pt>
                <c:pt idx="2535">
                  <c:v>10.867000000000001</c:v>
                </c:pt>
                <c:pt idx="2536">
                  <c:v>10.868</c:v>
                </c:pt>
                <c:pt idx="2537">
                  <c:v>10.867000000000001</c:v>
                </c:pt>
                <c:pt idx="2538">
                  <c:v>10.866</c:v>
                </c:pt>
                <c:pt idx="2539">
                  <c:v>10.866</c:v>
                </c:pt>
                <c:pt idx="2540">
                  <c:v>10.867000000000001</c:v>
                </c:pt>
                <c:pt idx="2541">
                  <c:v>10.867000000000001</c:v>
                </c:pt>
                <c:pt idx="2542">
                  <c:v>10.866</c:v>
                </c:pt>
                <c:pt idx="2543">
                  <c:v>10.866</c:v>
                </c:pt>
                <c:pt idx="2544">
                  <c:v>10.864000000000001</c:v>
                </c:pt>
                <c:pt idx="2545">
                  <c:v>10.864000000000001</c:v>
                </c:pt>
                <c:pt idx="2546">
                  <c:v>10.863</c:v>
                </c:pt>
                <c:pt idx="2547">
                  <c:v>10.861000000000001</c:v>
                </c:pt>
                <c:pt idx="2548">
                  <c:v>10.861000000000001</c:v>
                </c:pt>
                <c:pt idx="2549">
                  <c:v>10.859</c:v>
                </c:pt>
                <c:pt idx="2550">
                  <c:v>10.858000000000001</c:v>
                </c:pt>
                <c:pt idx="2551">
                  <c:v>10.856999999999999</c:v>
                </c:pt>
                <c:pt idx="2552">
                  <c:v>10.858000000000001</c:v>
                </c:pt>
                <c:pt idx="2553">
                  <c:v>10.858000000000001</c:v>
                </c:pt>
                <c:pt idx="2554">
                  <c:v>10.856999999999999</c:v>
                </c:pt>
                <c:pt idx="2555">
                  <c:v>10.856</c:v>
                </c:pt>
                <c:pt idx="2556">
                  <c:v>10.856999999999999</c:v>
                </c:pt>
                <c:pt idx="2557">
                  <c:v>10.856</c:v>
                </c:pt>
                <c:pt idx="2558">
                  <c:v>10.856</c:v>
                </c:pt>
                <c:pt idx="2559">
                  <c:v>10.856</c:v>
                </c:pt>
                <c:pt idx="2560">
                  <c:v>10.856</c:v>
                </c:pt>
                <c:pt idx="2561">
                  <c:v>10.858000000000001</c:v>
                </c:pt>
                <c:pt idx="2562">
                  <c:v>10.858000000000001</c:v>
                </c:pt>
                <c:pt idx="2563">
                  <c:v>10.861000000000001</c:v>
                </c:pt>
                <c:pt idx="2564">
                  <c:v>10.862</c:v>
                </c:pt>
                <c:pt idx="2565">
                  <c:v>10.864000000000001</c:v>
                </c:pt>
                <c:pt idx="2566">
                  <c:v>10.864000000000001</c:v>
                </c:pt>
                <c:pt idx="2567">
                  <c:v>10.864000000000001</c:v>
                </c:pt>
                <c:pt idx="2568">
                  <c:v>10.866</c:v>
                </c:pt>
                <c:pt idx="2569">
                  <c:v>10.866</c:v>
                </c:pt>
                <c:pt idx="2570">
                  <c:v>10.868</c:v>
                </c:pt>
                <c:pt idx="2571">
                  <c:v>10.868</c:v>
                </c:pt>
                <c:pt idx="2572">
                  <c:v>10.868</c:v>
                </c:pt>
                <c:pt idx="2573">
                  <c:v>10.868</c:v>
                </c:pt>
                <c:pt idx="2574">
                  <c:v>10.868</c:v>
                </c:pt>
                <c:pt idx="2575">
                  <c:v>10.87</c:v>
                </c:pt>
                <c:pt idx="2576">
                  <c:v>10.87</c:v>
                </c:pt>
                <c:pt idx="2577">
                  <c:v>10.87</c:v>
                </c:pt>
                <c:pt idx="2578">
                  <c:v>10.87</c:v>
                </c:pt>
                <c:pt idx="2579">
                  <c:v>10.869</c:v>
                </c:pt>
                <c:pt idx="2580">
                  <c:v>10.868</c:v>
                </c:pt>
                <c:pt idx="2581">
                  <c:v>10.867000000000001</c:v>
                </c:pt>
                <c:pt idx="2582">
                  <c:v>10.867000000000001</c:v>
                </c:pt>
                <c:pt idx="2583">
                  <c:v>10.866</c:v>
                </c:pt>
                <c:pt idx="2584">
                  <c:v>10.864000000000001</c:v>
                </c:pt>
                <c:pt idx="2585">
                  <c:v>10.864000000000001</c:v>
                </c:pt>
                <c:pt idx="2586">
                  <c:v>10.863</c:v>
                </c:pt>
                <c:pt idx="2587">
                  <c:v>10.863</c:v>
                </c:pt>
                <c:pt idx="2588">
                  <c:v>10.863</c:v>
                </c:pt>
                <c:pt idx="2589">
                  <c:v>10.863</c:v>
                </c:pt>
                <c:pt idx="2590">
                  <c:v>10.86</c:v>
                </c:pt>
                <c:pt idx="2591">
                  <c:v>10.86</c:v>
                </c:pt>
                <c:pt idx="2592">
                  <c:v>10.859</c:v>
                </c:pt>
                <c:pt idx="2593">
                  <c:v>10.858000000000001</c:v>
                </c:pt>
                <c:pt idx="2594">
                  <c:v>10.858000000000001</c:v>
                </c:pt>
                <c:pt idx="2595">
                  <c:v>10.858000000000001</c:v>
                </c:pt>
                <c:pt idx="2596">
                  <c:v>10.858000000000001</c:v>
                </c:pt>
                <c:pt idx="2597">
                  <c:v>10.858000000000001</c:v>
                </c:pt>
                <c:pt idx="2598">
                  <c:v>10.859</c:v>
                </c:pt>
                <c:pt idx="2599">
                  <c:v>10.86</c:v>
                </c:pt>
                <c:pt idx="2600">
                  <c:v>10.859</c:v>
                </c:pt>
                <c:pt idx="2601">
                  <c:v>10.861000000000001</c:v>
                </c:pt>
                <c:pt idx="2602">
                  <c:v>10.861000000000001</c:v>
                </c:pt>
                <c:pt idx="2603">
                  <c:v>10.863</c:v>
                </c:pt>
                <c:pt idx="2604">
                  <c:v>10.863</c:v>
                </c:pt>
                <c:pt idx="2605">
                  <c:v>10.864000000000001</c:v>
                </c:pt>
                <c:pt idx="2606">
                  <c:v>10.864000000000001</c:v>
                </c:pt>
                <c:pt idx="2607">
                  <c:v>10.867000000000001</c:v>
                </c:pt>
                <c:pt idx="2608">
                  <c:v>10.867000000000001</c:v>
                </c:pt>
                <c:pt idx="2609">
                  <c:v>10.87</c:v>
                </c:pt>
                <c:pt idx="2610">
                  <c:v>10.87</c:v>
                </c:pt>
                <c:pt idx="2611">
                  <c:v>10.87</c:v>
                </c:pt>
                <c:pt idx="2612">
                  <c:v>10.872</c:v>
                </c:pt>
                <c:pt idx="2613">
                  <c:v>10.872</c:v>
                </c:pt>
                <c:pt idx="2614">
                  <c:v>10.872</c:v>
                </c:pt>
                <c:pt idx="2615">
                  <c:v>10.871</c:v>
                </c:pt>
                <c:pt idx="2616">
                  <c:v>10.871</c:v>
                </c:pt>
                <c:pt idx="2617">
                  <c:v>10.87</c:v>
                </c:pt>
                <c:pt idx="2618">
                  <c:v>10.871</c:v>
                </c:pt>
                <c:pt idx="2619">
                  <c:v>10.871</c:v>
                </c:pt>
                <c:pt idx="2620">
                  <c:v>10.868</c:v>
                </c:pt>
                <c:pt idx="2621">
                  <c:v>10.868</c:v>
                </c:pt>
                <c:pt idx="2622">
                  <c:v>10.868</c:v>
                </c:pt>
                <c:pt idx="2623">
                  <c:v>10.866</c:v>
                </c:pt>
                <c:pt idx="2624">
                  <c:v>10.866</c:v>
                </c:pt>
                <c:pt idx="2625">
                  <c:v>10.865</c:v>
                </c:pt>
                <c:pt idx="2626">
                  <c:v>10.865</c:v>
                </c:pt>
                <c:pt idx="2627">
                  <c:v>10.864000000000001</c:v>
                </c:pt>
                <c:pt idx="2628">
                  <c:v>10.862</c:v>
                </c:pt>
                <c:pt idx="2629">
                  <c:v>10.862</c:v>
                </c:pt>
                <c:pt idx="2630">
                  <c:v>10.86</c:v>
                </c:pt>
                <c:pt idx="2631">
                  <c:v>10.86</c:v>
                </c:pt>
                <c:pt idx="2632">
                  <c:v>10.859</c:v>
                </c:pt>
                <c:pt idx="2633">
                  <c:v>10.859</c:v>
                </c:pt>
                <c:pt idx="2634">
                  <c:v>10.859</c:v>
                </c:pt>
                <c:pt idx="2635">
                  <c:v>10.859</c:v>
                </c:pt>
                <c:pt idx="2636">
                  <c:v>10.859</c:v>
                </c:pt>
                <c:pt idx="2637">
                  <c:v>10.86</c:v>
                </c:pt>
                <c:pt idx="2638">
                  <c:v>10.86</c:v>
                </c:pt>
                <c:pt idx="2639">
                  <c:v>10.863</c:v>
                </c:pt>
                <c:pt idx="2640">
                  <c:v>10.863</c:v>
                </c:pt>
                <c:pt idx="2641">
                  <c:v>10.865</c:v>
                </c:pt>
                <c:pt idx="2642">
                  <c:v>10.865</c:v>
                </c:pt>
                <c:pt idx="2643">
                  <c:v>10.866</c:v>
                </c:pt>
                <c:pt idx="2644">
                  <c:v>10.869</c:v>
                </c:pt>
                <c:pt idx="2645">
                  <c:v>10.87</c:v>
                </c:pt>
                <c:pt idx="2646">
                  <c:v>10.87</c:v>
                </c:pt>
                <c:pt idx="2647">
                  <c:v>10.871</c:v>
                </c:pt>
                <c:pt idx="2648">
                  <c:v>10.872999999999999</c:v>
                </c:pt>
                <c:pt idx="2649">
                  <c:v>10.872999999999999</c:v>
                </c:pt>
                <c:pt idx="2650">
                  <c:v>10.872999999999999</c:v>
                </c:pt>
                <c:pt idx="2651">
                  <c:v>10.872999999999999</c:v>
                </c:pt>
                <c:pt idx="2652">
                  <c:v>10.872999999999999</c:v>
                </c:pt>
                <c:pt idx="2653">
                  <c:v>10.874000000000001</c:v>
                </c:pt>
                <c:pt idx="2654">
                  <c:v>10.872999999999999</c:v>
                </c:pt>
                <c:pt idx="2655">
                  <c:v>10.872999999999999</c:v>
                </c:pt>
                <c:pt idx="2656">
                  <c:v>10.874000000000001</c:v>
                </c:pt>
                <c:pt idx="2657">
                  <c:v>10.872999999999999</c:v>
                </c:pt>
                <c:pt idx="2658">
                  <c:v>10.872999999999999</c:v>
                </c:pt>
                <c:pt idx="2659">
                  <c:v>10.872</c:v>
                </c:pt>
                <c:pt idx="2660">
                  <c:v>10.872</c:v>
                </c:pt>
                <c:pt idx="2661">
                  <c:v>10.871</c:v>
                </c:pt>
                <c:pt idx="2662">
                  <c:v>10.871</c:v>
                </c:pt>
                <c:pt idx="2663">
                  <c:v>10.87</c:v>
                </c:pt>
                <c:pt idx="2664">
                  <c:v>10.867000000000001</c:v>
                </c:pt>
                <c:pt idx="2665">
                  <c:v>10.867000000000001</c:v>
                </c:pt>
                <c:pt idx="2666">
                  <c:v>10.865</c:v>
                </c:pt>
                <c:pt idx="2667">
                  <c:v>10.865</c:v>
                </c:pt>
                <c:pt idx="2668">
                  <c:v>10.865</c:v>
                </c:pt>
                <c:pt idx="2669">
                  <c:v>10.863</c:v>
                </c:pt>
                <c:pt idx="2670">
                  <c:v>10.862</c:v>
                </c:pt>
                <c:pt idx="2671">
                  <c:v>10.862</c:v>
                </c:pt>
                <c:pt idx="2672">
                  <c:v>10.862</c:v>
                </c:pt>
                <c:pt idx="2673">
                  <c:v>10.863</c:v>
                </c:pt>
                <c:pt idx="2674">
                  <c:v>10.863</c:v>
                </c:pt>
                <c:pt idx="2675">
                  <c:v>10.865</c:v>
                </c:pt>
                <c:pt idx="2676">
                  <c:v>10.865</c:v>
                </c:pt>
                <c:pt idx="2677">
                  <c:v>10.866</c:v>
                </c:pt>
                <c:pt idx="2678">
                  <c:v>10.869</c:v>
                </c:pt>
                <c:pt idx="2679">
                  <c:v>10.869</c:v>
                </c:pt>
                <c:pt idx="2680">
                  <c:v>10.869</c:v>
                </c:pt>
                <c:pt idx="2681">
                  <c:v>10.872</c:v>
                </c:pt>
                <c:pt idx="2682">
                  <c:v>10.874000000000001</c:v>
                </c:pt>
                <c:pt idx="2683">
                  <c:v>10.874000000000001</c:v>
                </c:pt>
                <c:pt idx="2684">
                  <c:v>10.874000000000001</c:v>
                </c:pt>
                <c:pt idx="2685">
                  <c:v>10.875</c:v>
                </c:pt>
                <c:pt idx="2686">
                  <c:v>10.875</c:v>
                </c:pt>
                <c:pt idx="2687">
                  <c:v>10.875</c:v>
                </c:pt>
                <c:pt idx="2688">
                  <c:v>10.875999999999999</c:v>
                </c:pt>
                <c:pt idx="2689">
                  <c:v>10.875999999999999</c:v>
                </c:pt>
                <c:pt idx="2690">
                  <c:v>10.875999999999999</c:v>
                </c:pt>
                <c:pt idx="2691">
                  <c:v>10.875999999999999</c:v>
                </c:pt>
                <c:pt idx="2692">
                  <c:v>10.875999999999999</c:v>
                </c:pt>
                <c:pt idx="2693">
                  <c:v>10.874000000000001</c:v>
                </c:pt>
                <c:pt idx="2694">
                  <c:v>10.874000000000001</c:v>
                </c:pt>
                <c:pt idx="2695">
                  <c:v>10.874000000000001</c:v>
                </c:pt>
                <c:pt idx="2696">
                  <c:v>10.872</c:v>
                </c:pt>
                <c:pt idx="2697">
                  <c:v>10.871</c:v>
                </c:pt>
                <c:pt idx="2698">
                  <c:v>10.871</c:v>
                </c:pt>
                <c:pt idx="2699">
                  <c:v>10.868</c:v>
                </c:pt>
                <c:pt idx="2700">
                  <c:v>10.866</c:v>
                </c:pt>
                <c:pt idx="2701">
                  <c:v>10.866</c:v>
                </c:pt>
                <c:pt idx="2702">
                  <c:v>10.865</c:v>
                </c:pt>
                <c:pt idx="2703">
                  <c:v>10.865</c:v>
                </c:pt>
                <c:pt idx="2704">
                  <c:v>10.864000000000001</c:v>
                </c:pt>
                <c:pt idx="2705">
                  <c:v>10.864000000000001</c:v>
                </c:pt>
                <c:pt idx="2706">
                  <c:v>10.863</c:v>
                </c:pt>
                <c:pt idx="2707">
                  <c:v>10.863</c:v>
                </c:pt>
                <c:pt idx="2708">
                  <c:v>10.863</c:v>
                </c:pt>
                <c:pt idx="2709">
                  <c:v>10.863</c:v>
                </c:pt>
                <c:pt idx="2710">
                  <c:v>10.863</c:v>
                </c:pt>
                <c:pt idx="2711">
                  <c:v>10.865</c:v>
                </c:pt>
                <c:pt idx="2712">
                  <c:v>10.865</c:v>
                </c:pt>
                <c:pt idx="2713">
                  <c:v>10.864000000000001</c:v>
                </c:pt>
                <c:pt idx="2714">
                  <c:v>10.864000000000001</c:v>
                </c:pt>
                <c:pt idx="2715">
                  <c:v>10.868</c:v>
                </c:pt>
                <c:pt idx="2716">
                  <c:v>10.868</c:v>
                </c:pt>
                <c:pt idx="2717">
                  <c:v>10.869</c:v>
                </c:pt>
                <c:pt idx="2718">
                  <c:v>10.871</c:v>
                </c:pt>
                <c:pt idx="2719">
                  <c:v>10.872</c:v>
                </c:pt>
                <c:pt idx="2720">
                  <c:v>10.875</c:v>
                </c:pt>
                <c:pt idx="2721">
                  <c:v>10.875</c:v>
                </c:pt>
                <c:pt idx="2722">
                  <c:v>10.875999999999999</c:v>
                </c:pt>
                <c:pt idx="2723">
                  <c:v>10.875999999999999</c:v>
                </c:pt>
                <c:pt idx="2724">
                  <c:v>10.878</c:v>
                </c:pt>
                <c:pt idx="2725">
                  <c:v>10.878</c:v>
                </c:pt>
                <c:pt idx="2726">
                  <c:v>10.878</c:v>
                </c:pt>
                <c:pt idx="2727">
                  <c:v>10.878</c:v>
                </c:pt>
                <c:pt idx="2728">
                  <c:v>10.878</c:v>
                </c:pt>
                <c:pt idx="2729">
                  <c:v>10.878</c:v>
                </c:pt>
                <c:pt idx="2730">
                  <c:v>10.878</c:v>
                </c:pt>
                <c:pt idx="2731">
                  <c:v>10.877000000000001</c:v>
                </c:pt>
                <c:pt idx="2732">
                  <c:v>10.874000000000001</c:v>
                </c:pt>
                <c:pt idx="2733">
                  <c:v>10.874000000000001</c:v>
                </c:pt>
                <c:pt idx="2734">
                  <c:v>10.874000000000001</c:v>
                </c:pt>
                <c:pt idx="2735">
                  <c:v>10.872999999999999</c:v>
                </c:pt>
                <c:pt idx="2736">
                  <c:v>10.872</c:v>
                </c:pt>
                <c:pt idx="2737">
                  <c:v>10.871</c:v>
                </c:pt>
                <c:pt idx="2738">
                  <c:v>10.871</c:v>
                </c:pt>
                <c:pt idx="2739">
                  <c:v>10.87</c:v>
                </c:pt>
                <c:pt idx="2740">
                  <c:v>10.87</c:v>
                </c:pt>
                <c:pt idx="2741">
                  <c:v>10.869</c:v>
                </c:pt>
                <c:pt idx="2742">
                  <c:v>10.867000000000001</c:v>
                </c:pt>
                <c:pt idx="2743">
                  <c:v>10.867000000000001</c:v>
                </c:pt>
                <c:pt idx="2744">
                  <c:v>10.867000000000001</c:v>
                </c:pt>
                <c:pt idx="2745">
                  <c:v>10.867000000000001</c:v>
                </c:pt>
                <c:pt idx="2746">
                  <c:v>10.867000000000001</c:v>
                </c:pt>
                <c:pt idx="2747">
                  <c:v>10.866</c:v>
                </c:pt>
                <c:pt idx="2748">
                  <c:v>10.868</c:v>
                </c:pt>
                <c:pt idx="2749">
                  <c:v>10.869</c:v>
                </c:pt>
                <c:pt idx="2750">
                  <c:v>10.869</c:v>
                </c:pt>
                <c:pt idx="2751">
                  <c:v>10.869</c:v>
                </c:pt>
                <c:pt idx="2752">
                  <c:v>10.871</c:v>
                </c:pt>
                <c:pt idx="2753">
                  <c:v>10.872999999999999</c:v>
                </c:pt>
                <c:pt idx="2754">
                  <c:v>10.875</c:v>
                </c:pt>
                <c:pt idx="2755">
                  <c:v>10.875</c:v>
                </c:pt>
                <c:pt idx="2756">
                  <c:v>10.875999999999999</c:v>
                </c:pt>
                <c:pt idx="2757">
                  <c:v>10.877000000000001</c:v>
                </c:pt>
                <c:pt idx="2758">
                  <c:v>10.877000000000001</c:v>
                </c:pt>
                <c:pt idx="2759">
                  <c:v>10.878</c:v>
                </c:pt>
                <c:pt idx="2760">
                  <c:v>10.878</c:v>
                </c:pt>
                <c:pt idx="2761">
                  <c:v>10.878</c:v>
                </c:pt>
                <c:pt idx="2762">
                  <c:v>10.879</c:v>
                </c:pt>
                <c:pt idx="2763">
                  <c:v>10.879</c:v>
                </c:pt>
                <c:pt idx="2764">
                  <c:v>10.881</c:v>
                </c:pt>
                <c:pt idx="2765">
                  <c:v>10.881</c:v>
                </c:pt>
                <c:pt idx="2766">
                  <c:v>10.879</c:v>
                </c:pt>
                <c:pt idx="2767">
                  <c:v>10.879</c:v>
                </c:pt>
                <c:pt idx="2768">
                  <c:v>10.879</c:v>
                </c:pt>
                <c:pt idx="2769">
                  <c:v>10.877000000000001</c:v>
                </c:pt>
                <c:pt idx="2770">
                  <c:v>10.877000000000001</c:v>
                </c:pt>
                <c:pt idx="2771">
                  <c:v>10.877000000000001</c:v>
                </c:pt>
                <c:pt idx="2772">
                  <c:v>10.877000000000001</c:v>
                </c:pt>
                <c:pt idx="2773">
                  <c:v>10.875</c:v>
                </c:pt>
                <c:pt idx="2774">
                  <c:v>10.875</c:v>
                </c:pt>
                <c:pt idx="2775">
                  <c:v>10.872999999999999</c:v>
                </c:pt>
                <c:pt idx="2776">
                  <c:v>10.872999999999999</c:v>
                </c:pt>
                <c:pt idx="2777">
                  <c:v>10.872</c:v>
                </c:pt>
                <c:pt idx="2778">
                  <c:v>10.871</c:v>
                </c:pt>
                <c:pt idx="2779">
                  <c:v>10.871</c:v>
                </c:pt>
                <c:pt idx="2780">
                  <c:v>10.869</c:v>
                </c:pt>
                <c:pt idx="2781">
                  <c:v>10.869</c:v>
                </c:pt>
                <c:pt idx="2782">
                  <c:v>10.868</c:v>
                </c:pt>
                <c:pt idx="2783">
                  <c:v>10.868</c:v>
                </c:pt>
                <c:pt idx="2784">
                  <c:v>10.868</c:v>
                </c:pt>
                <c:pt idx="2785">
                  <c:v>10.87</c:v>
                </c:pt>
                <c:pt idx="2786">
                  <c:v>10.871</c:v>
                </c:pt>
                <c:pt idx="2787">
                  <c:v>10.871</c:v>
                </c:pt>
                <c:pt idx="2788">
                  <c:v>10.872</c:v>
                </c:pt>
                <c:pt idx="2789">
                  <c:v>10.872</c:v>
                </c:pt>
                <c:pt idx="2790">
                  <c:v>10.872999999999999</c:v>
                </c:pt>
                <c:pt idx="2791">
                  <c:v>10.872999999999999</c:v>
                </c:pt>
                <c:pt idx="2792">
                  <c:v>10.875999999999999</c:v>
                </c:pt>
                <c:pt idx="2793">
                  <c:v>10.877000000000001</c:v>
                </c:pt>
                <c:pt idx="2794">
                  <c:v>10.877000000000001</c:v>
                </c:pt>
                <c:pt idx="2795">
                  <c:v>10.879</c:v>
                </c:pt>
                <c:pt idx="2796">
                  <c:v>10.879</c:v>
                </c:pt>
                <c:pt idx="2797">
                  <c:v>10.881</c:v>
                </c:pt>
                <c:pt idx="2798">
                  <c:v>10.881</c:v>
                </c:pt>
                <c:pt idx="2799">
                  <c:v>10.881</c:v>
                </c:pt>
                <c:pt idx="2800">
                  <c:v>10.882</c:v>
                </c:pt>
                <c:pt idx="2801">
                  <c:v>10.882</c:v>
                </c:pt>
                <c:pt idx="2802">
                  <c:v>10.882999999999999</c:v>
                </c:pt>
                <c:pt idx="2803">
                  <c:v>10.882999999999999</c:v>
                </c:pt>
                <c:pt idx="2804">
                  <c:v>10.882</c:v>
                </c:pt>
                <c:pt idx="2805">
                  <c:v>10.884</c:v>
                </c:pt>
                <c:pt idx="2806">
                  <c:v>10.884</c:v>
                </c:pt>
                <c:pt idx="2807">
                  <c:v>10.882999999999999</c:v>
                </c:pt>
                <c:pt idx="2808">
                  <c:v>10.882999999999999</c:v>
                </c:pt>
                <c:pt idx="2809">
                  <c:v>10.881</c:v>
                </c:pt>
                <c:pt idx="2810">
                  <c:v>10.881</c:v>
                </c:pt>
                <c:pt idx="2811">
                  <c:v>10.882</c:v>
                </c:pt>
                <c:pt idx="2812">
                  <c:v>10.882</c:v>
                </c:pt>
                <c:pt idx="2813">
                  <c:v>10.879</c:v>
                </c:pt>
                <c:pt idx="2814">
                  <c:v>10.879</c:v>
                </c:pt>
                <c:pt idx="2815">
                  <c:v>10.879</c:v>
                </c:pt>
                <c:pt idx="2816">
                  <c:v>10.875</c:v>
                </c:pt>
                <c:pt idx="2817">
                  <c:v>10.875</c:v>
                </c:pt>
                <c:pt idx="2818">
                  <c:v>10.872</c:v>
                </c:pt>
                <c:pt idx="2819">
                  <c:v>10.872</c:v>
                </c:pt>
                <c:pt idx="2820">
                  <c:v>10.872999999999999</c:v>
                </c:pt>
                <c:pt idx="2821">
                  <c:v>10.871</c:v>
                </c:pt>
                <c:pt idx="2822">
                  <c:v>10.871</c:v>
                </c:pt>
                <c:pt idx="2823">
                  <c:v>10.871</c:v>
                </c:pt>
                <c:pt idx="2824">
                  <c:v>10.871</c:v>
                </c:pt>
                <c:pt idx="2825">
                  <c:v>10.87</c:v>
                </c:pt>
                <c:pt idx="2826">
                  <c:v>10.871</c:v>
                </c:pt>
                <c:pt idx="2827">
                  <c:v>10.871</c:v>
                </c:pt>
                <c:pt idx="2828">
                  <c:v>10.871</c:v>
                </c:pt>
                <c:pt idx="2829">
                  <c:v>10.872999999999999</c:v>
                </c:pt>
                <c:pt idx="2830">
                  <c:v>10.874000000000001</c:v>
                </c:pt>
                <c:pt idx="2831">
                  <c:v>10.874000000000001</c:v>
                </c:pt>
                <c:pt idx="2832">
                  <c:v>10.875</c:v>
                </c:pt>
                <c:pt idx="2833">
                  <c:v>10.875</c:v>
                </c:pt>
                <c:pt idx="2834">
                  <c:v>10.879</c:v>
                </c:pt>
                <c:pt idx="2835">
                  <c:v>10.88</c:v>
                </c:pt>
                <c:pt idx="2836">
                  <c:v>10.88</c:v>
                </c:pt>
                <c:pt idx="2837">
                  <c:v>10.882</c:v>
                </c:pt>
                <c:pt idx="2838">
                  <c:v>10.882</c:v>
                </c:pt>
                <c:pt idx="2839">
                  <c:v>10.882</c:v>
                </c:pt>
                <c:pt idx="2840">
                  <c:v>10.882999999999999</c:v>
                </c:pt>
                <c:pt idx="2841">
                  <c:v>10.882999999999999</c:v>
                </c:pt>
                <c:pt idx="2842">
                  <c:v>10.884</c:v>
                </c:pt>
                <c:pt idx="2843">
                  <c:v>10.884</c:v>
                </c:pt>
                <c:pt idx="2844">
                  <c:v>10.885</c:v>
                </c:pt>
                <c:pt idx="2845">
                  <c:v>10.884</c:v>
                </c:pt>
                <c:pt idx="2846">
                  <c:v>10.884</c:v>
                </c:pt>
                <c:pt idx="2847">
                  <c:v>10.882999999999999</c:v>
                </c:pt>
                <c:pt idx="2848">
                  <c:v>10.882999999999999</c:v>
                </c:pt>
                <c:pt idx="2849">
                  <c:v>10.882</c:v>
                </c:pt>
                <c:pt idx="2850">
                  <c:v>10.882</c:v>
                </c:pt>
                <c:pt idx="2851">
                  <c:v>10.882</c:v>
                </c:pt>
                <c:pt idx="2852">
                  <c:v>10.879</c:v>
                </c:pt>
                <c:pt idx="2853">
                  <c:v>10.879</c:v>
                </c:pt>
                <c:pt idx="2854">
                  <c:v>10.874000000000001</c:v>
                </c:pt>
                <c:pt idx="2855">
                  <c:v>10.874000000000001</c:v>
                </c:pt>
                <c:pt idx="2856">
                  <c:v>10.872999999999999</c:v>
                </c:pt>
                <c:pt idx="2857">
                  <c:v>10.872999999999999</c:v>
                </c:pt>
                <c:pt idx="2858">
                  <c:v>10.872999999999999</c:v>
                </c:pt>
                <c:pt idx="2859">
                  <c:v>10.872999999999999</c:v>
                </c:pt>
                <c:pt idx="2860">
                  <c:v>10.872</c:v>
                </c:pt>
                <c:pt idx="2861">
                  <c:v>10.875</c:v>
                </c:pt>
                <c:pt idx="2862">
                  <c:v>10.877000000000001</c:v>
                </c:pt>
                <c:pt idx="2863">
                  <c:v>10.877000000000001</c:v>
                </c:pt>
                <c:pt idx="2864">
                  <c:v>10.878</c:v>
                </c:pt>
                <c:pt idx="2865">
                  <c:v>10.878</c:v>
                </c:pt>
                <c:pt idx="2866">
                  <c:v>10.879</c:v>
                </c:pt>
                <c:pt idx="2867">
                  <c:v>10.881</c:v>
                </c:pt>
                <c:pt idx="2868">
                  <c:v>10.881</c:v>
                </c:pt>
                <c:pt idx="2869">
                  <c:v>10.882</c:v>
                </c:pt>
                <c:pt idx="2870">
                  <c:v>10.882</c:v>
                </c:pt>
                <c:pt idx="2871">
                  <c:v>10.882999999999999</c:v>
                </c:pt>
                <c:pt idx="2872">
                  <c:v>10.884</c:v>
                </c:pt>
                <c:pt idx="2873">
                  <c:v>10.884</c:v>
                </c:pt>
                <c:pt idx="2874">
                  <c:v>10.884</c:v>
                </c:pt>
                <c:pt idx="2875">
                  <c:v>10.885999999999999</c:v>
                </c:pt>
                <c:pt idx="2876">
                  <c:v>10.887</c:v>
                </c:pt>
                <c:pt idx="2877">
                  <c:v>10.887</c:v>
                </c:pt>
                <c:pt idx="2878">
                  <c:v>10.887</c:v>
                </c:pt>
                <c:pt idx="2879">
                  <c:v>10.887</c:v>
                </c:pt>
                <c:pt idx="2880">
                  <c:v>10.887</c:v>
                </c:pt>
                <c:pt idx="2881">
                  <c:v>10.887</c:v>
                </c:pt>
                <c:pt idx="2882">
                  <c:v>10.887</c:v>
                </c:pt>
                <c:pt idx="2883">
                  <c:v>10.885999999999999</c:v>
                </c:pt>
                <c:pt idx="2884">
                  <c:v>10.885999999999999</c:v>
                </c:pt>
                <c:pt idx="2885">
                  <c:v>10.884</c:v>
                </c:pt>
                <c:pt idx="2886">
                  <c:v>10.884</c:v>
                </c:pt>
                <c:pt idx="2887">
                  <c:v>10.884</c:v>
                </c:pt>
                <c:pt idx="2888">
                  <c:v>10.884</c:v>
                </c:pt>
                <c:pt idx="2889">
                  <c:v>10.882999999999999</c:v>
                </c:pt>
                <c:pt idx="2890">
                  <c:v>10.882999999999999</c:v>
                </c:pt>
                <c:pt idx="2891">
                  <c:v>10.881</c:v>
                </c:pt>
                <c:pt idx="2892">
                  <c:v>10.88</c:v>
                </c:pt>
                <c:pt idx="2893">
                  <c:v>10.878</c:v>
                </c:pt>
                <c:pt idx="2894">
                  <c:v>10.877000000000001</c:v>
                </c:pt>
                <c:pt idx="2895">
                  <c:v>10.875999999999999</c:v>
                </c:pt>
                <c:pt idx="2896">
                  <c:v>10.875</c:v>
                </c:pt>
                <c:pt idx="2897">
                  <c:v>10.875</c:v>
                </c:pt>
                <c:pt idx="2898">
                  <c:v>10.875999999999999</c:v>
                </c:pt>
                <c:pt idx="2899">
                  <c:v>10.877000000000001</c:v>
                </c:pt>
                <c:pt idx="2900">
                  <c:v>10.877000000000001</c:v>
                </c:pt>
                <c:pt idx="2901">
                  <c:v>10.878</c:v>
                </c:pt>
                <c:pt idx="2902">
                  <c:v>10.878</c:v>
                </c:pt>
                <c:pt idx="2903">
                  <c:v>10.878</c:v>
                </c:pt>
                <c:pt idx="2904">
                  <c:v>10.882</c:v>
                </c:pt>
                <c:pt idx="2905">
                  <c:v>10.881</c:v>
                </c:pt>
                <c:pt idx="2906">
                  <c:v>10.882999999999999</c:v>
                </c:pt>
                <c:pt idx="2907">
                  <c:v>10.882999999999999</c:v>
                </c:pt>
                <c:pt idx="2908">
                  <c:v>10.885</c:v>
                </c:pt>
                <c:pt idx="2909">
                  <c:v>10.885</c:v>
                </c:pt>
                <c:pt idx="2910">
                  <c:v>10.887</c:v>
                </c:pt>
                <c:pt idx="2911">
                  <c:v>10.888999999999999</c:v>
                </c:pt>
                <c:pt idx="2912">
                  <c:v>10.888999999999999</c:v>
                </c:pt>
                <c:pt idx="2913">
                  <c:v>10.888999999999999</c:v>
                </c:pt>
                <c:pt idx="2914">
                  <c:v>10.89</c:v>
                </c:pt>
                <c:pt idx="2915">
                  <c:v>10.89</c:v>
                </c:pt>
                <c:pt idx="2916">
                  <c:v>10.89</c:v>
                </c:pt>
                <c:pt idx="2917">
                  <c:v>10.891</c:v>
                </c:pt>
                <c:pt idx="2918">
                  <c:v>10.89</c:v>
                </c:pt>
                <c:pt idx="2919">
                  <c:v>10.89</c:v>
                </c:pt>
                <c:pt idx="2920">
                  <c:v>10.89</c:v>
                </c:pt>
                <c:pt idx="2921">
                  <c:v>10.888999999999999</c:v>
                </c:pt>
                <c:pt idx="2922">
                  <c:v>10.888</c:v>
                </c:pt>
                <c:pt idx="2923">
                  <c:v>10.888</c:v>
                </c:pt>
                <c:pt idx="2924">
                  <c:v>10.887</c:v>
                </c:pt>
                <c:pt idx="2925">
                  <c:v>10.887</c:v>
                </c:pt>
                <c:pt idx="2926">
                  <c:v>10.885</c:v>
                </c:pt>
                <c:pt idx="2927">
                  <c:v>10.885</c:v>
                </c:pt>
                <c:pt idx="2928">
                  <c:v>10.884</c:v>
                </c:pt>
                <c:pt idx="2929">
                  <c:v>10.884</c:v>
                </c:pt>
                <c:pt idx="2930">
                  <c:v>10.884</c:v>
                </c:pt>
                <c:pt idx="2931">
                  <c:v>10.882</c:v>
                </c:pt>
                <c:pt idx="2932">
                  <c:v>10.882</c:v>
                </c:pt>
                <c:pt idx="2933">
                  <c:v>10.88</c:v>
                </c:pt>
                <c:pt idx="2934">
                  <c:v>10.879</c:v>
                </c:pt>
                <c:pt idx="2935">
                  <c:v>10.879</c:v>
                </c:pt>
                <c:pt idx="2936">
                  <c:v>10.879</c:v>
                </c:pt>
                <c:pt idx="2937">
                  <c:v>10.879</c:v>
                </c:pt>
                <c:pt idx="2938">
                  <c:v>10.879</c:v>
                </c:pt>
                <c:pt idx="2939">
                  <c:v>10.878</c:v>
                </c:pt>
                <c:pt idx="2940">
                  <c:v>10.879</c:v>
                </c:pt>
                <c:pt idx="2941">
                  <c:v>10.879</c:v>
                </c:pt>
                <c:pt idx="2942">
                  <c:v>10.881</c:v>
                </c:pt>
                <c:pt idx="2943">
                  <c:v>10.881</c:v>
                </c:pt>
                <c:pt idx="2944">
                  <c:v>10.884</c:v>
                </c:pt>
                <c:pt idx="2945">
                  <c:v>10.884</c:v>
                </c:pt>
                <c:pt idx="2946">
                  <c:v>10.887</c:v>
                </c:pt>
                <c:pt idx="2947">
                  <c:v>10.887</c:v>
                </c:pt>
                <c:pt idx="2948">
                  <c:v>10.887</c:v>
                </c:pt>
                <c:pt idx="2949">
                  <c:v>10.888999999999999</c:v>
                </c:pt>
                <c:pt idx="2950">
                  <c:v>10.891</c:v>
                </c:pt>
                <c:pt idx="2951">
                  <c:v>10.891</c:v>
                </c:pt>
                <c:pt idx="2952">
                  <c:v>10.891999999999999</c:v>
                </c:pt>
                <c:pt idx="2953">
                  <c:v>10.891999999999999</c:v>
                </c:pt>
                <c:pt idx="2954">
                  <c:v>10.891999999999999</c:v>
                </c:pt>
                <c:pt idx="2955">
                  <c:v>10.891999999999999</c:v>
                </c:pt>
                <c:pt idx="2956">
                  <c:v>10.891999999999999</c:v>
                </c:pt>
                <c:pt idx="2957">
                  <c:v>10.891999999999999</c:v>
                </c:pt>
                <c:pt idx="2958">
                  <c:v>10.891999999999999</c:v>
                </c:pt>
                <c:pt idx="2959">
                  <c:v>10.891</c:v>
                </c:pt>
                <c:pt idx="2960">
                  <c:v>10.891</c:v>
                </c:pt>
                <c:pt idx="2961">
                  <c:v>10.891999999999999</c:v>
                </c:pt>
                <c:pt idx="2962">
                  <c:v>10.888999999999999</c:v>
                </c:pt>
                <c:pt idx="2963">
                  <c:v>10.888999999999999</c:v>
                </c:pt>
                <c:pt idx="2964">
                  <c:v>10.888999999999999</c:v>
                </c:pt>
                <c:pt idx="2965">
                  <c:v>10.885999999999999</c:v>
                </c:pt>
                <c:pt idx="2966">
                  <c:v>10.885999999999999</c:v>
                </c:pt>
                <c:pt idx="2967">
                  <c:v>10.885999999999999</c:v>
                </c:pt>
                <c:pt idx="2968">
                  <c:v>10.882999999999999</c:v>
                </c:pt>
                <c:pt idx="2969">
                  <c:v>10.882999999999999</c:v>
                </c:pt>
                <c:pt idx="2970">
                  <c:v>10.882999999999999</c:v>
                </c:pt>
                <c:pt idx="2971">
                  <c:v>10.881</c:v>
                </c:pt>
                <c:pt idx="2972">
                  <c:v>10.881</c:v>
                </c:pt>
                <c:pt idx="2973">
                  <c:v>10.881</c:v>
                </c:pt>
                <c:pt idx="2974">
                  <c:v>10.88</c:v>
                </c:pt>
                <c:pt idx="2975">
                  <c:v>10.88</c:v>
                </c:pt>
                <c:pt idx="2976">
                  <c:v>10.881</c:v>
                </c:pt>
                <c:pt idx="2977">
                  <c:v>10.881</c:v>
                </c:pt>
                <c:pt idx="2978">
                  <c:v>10.884</c:v>
                </c:pt>
                <c:pt idx="2979">
                  <c:v>10.885</c:v>
                </c:pt>
                <c:pt idx="2980">
                  <c:v>10.885999999999999</c:v>
                </c:pt>
                <c:pt idx="2981">
                  <c:v>10.888999999999999</c:v>
                </c:pt>
                <c:pt idx="2982">
                  <c:v>10.888999999999999</c:v>
                </c:pt>
                <c:pt idx="2983">
                  <c:v>10.891</c:v>
                </c:pt>
                <c:pt idx="2984">
                  <c:v>10.891</c:v>
                </c:pt>
                <c:pt idx="2985">
                  <c:v>10.891</c:v>
                </c:pt>
                <c:pt idx="2986">
                  <c:v>10.891</c:v>
                </c:pt>
                <c:pt idx="2987">
                  <c:v>10.891999999999999</c:v>
                </c:pt>
                <c:pt idx="2988">
                  <c:v>10.893000000000001</c:v>
                </c:pt>
                <c:pt idx="2989">
                  <c:v>10.893000000000001</c:v>
                </c:pt>
                <c:pt idx="2990">
                  <c:v>10.893000000000001</c:v>
                </c:pt>
                <c:pt idx="2991">
                  <c:v>10.894</c:v>
                </c:pt>
                <c:pt idx="2992">
                  <c:v>10.894</c:v>
                </c:pt>
                <c:pt idx="2993">
                  <c:v>10.895</c:v>
                </c:pt>
                <c:pt idx="2994">
                  <c:v>10.895</c:v>
                </c:pt>
                <c:pt idx="2995">
                  <c:v>10.895</c:v>
                </c:pt>
                <c:pt idx="2996">
                  <c:v>10.894</c:v>
                </c:pt>
                <c:pt idx="2997">
                  <c:v>10.894</c:v>
                </c:pt>
                <c:pt idx="2998">
                  <c:v>10.893000000000001</c:v>
                </c:pt>
                <c:pt idx="2999">
                  <c:v>10.894</c:v>
                </c:pt>
                <c:pt idx="3000">
                  <c:v>10.893000000000001</c:v>
                </c:pt>
                <c:pt idx="3001">
                  <c:v>10.891999999999999</c:v>
                </c:pt>
                <c:pt idx="3002">
                  <c:v>10.891999999999999</c:v>
                </c:pt>
                <c:pt idx="3003">
                  <c:v>10.891999999999999</c:v>
                </c:pt>
                <c:pt idx="3004">
                  <c:v>10.893000000000001</c:v>
                </c:pt>
                <c:pt idx="3005">
                  <c:v>10.888999999999999</c:v>
                </c:pt>
                <c:pt idx="3006">
                  <c:v>10.888999999999999</c:v>
                </c:pt>
                <c:pt idx="3007">
                  <c:v>10.888999999999999</c:v>
                </c:pt>
                <c:pt idx="3008">
                  <c:v>10.888999999999999</c:v>
                </c:pt>
                <c:pt idx="3009">
                  <c:v>10.888</c:v>
                </c:pt>
                <c:pt idx="3010">
                  <c:v>10.888</c:v>
                </c:pt>
                <c:pt idx="3011">
                  <c:v>10.888</c:v>
                </c:pt>
                <c:pt idx="3012">
                  <c:v>10.885999999999999</c:v>
                </c:pt>
                <c:pt idx="3013">
                  <c:v>10.885999999999999</c:v>
                </c:pt>
                <c:pt idx="3014">
                  <c:v>10.884</c:v>
                </c:pt>
                <c:pt idx="3015">
                  <c:v>10.884</c:v>
                </c:pt>
                <c:pt idx="3016">
                  <c:v>10.884</c:v>
                </c:pt>
                <c:pt idx="3017">
                  <c:v>10.884</c:v>
                </c:pt>
                <c:pt idx="3018">
                  <c:v>10.884</c:v>
                </c:pt>
                <c:pt idx="3019">
                  <c:v>10.884</c:v>
                </c:pt>
                <c:pt idx="3020">
                  <c:v>10.885</c:v>
                </c:pt>
                <c:pt idx="3021">
                  <c:v>10.884</c:v>
                </c:pt>
                <c:pt idx="3022">
                  <c:v>10.884</c:v>
                </c:pt>
                <c:pt idx="3023">
                  <c:v>10.887</c:v>
                </c:pt>
                <c:pt idx="3024">
                  <c:v>10.887</c:v>
                </c:pt>
                <c:pt idx="3025">
                  <c:v>10.888999999999999</c:v>
                </c:pt>
                <c:pt idx="3026">
                  <c:v>10.888999999999999</c:v>
                </c:pt>
                <c:pt idx="3027">
                  <c:v>10.888999999999999</c:v>
                </c:pt>
                <c:pt idx="3028">
                  <c:v>10.891</c:v>
                </c:pt>
                <c:pt idx="3029">
                  <c:v>10.891999999999999</c:v>
                </c:pt>
                <c:pt idx="3030">
                  <c:v>10.894</c:v>
                </c:pt>
                <c:pt idx="3031">
                  <c:v>10.895</c:v>
                </c:pt>
                <c:pt idx="3032">
                  <c:v>10.895</c:v>
                </c:pt>
                <c:pt idx="3033">
                  <c:v>10.895</c:v>
                </c:pt>
                <c:pt idx="3034">
                  <c:v>10.897</c:v>
                </c:pt>
                <c:pt idx="3035">
                  <c:v>10.897</c:v>
                </c:pt>
                <c:pt idx="3036">
                  <c:v>10.898</c:v>
                </c:pt>
                <c:pt idx="3037">
                  <c:v>10.898</c:v>
                </c:pt>
                <c:pt idx="3038">
                  <c:v>10.896000000000001</c:v>
                </c:pt>
                <c:pt idx="3039">
                  <c:v>10.897</c:v>
                </c:pt>
                <c:pt idx="3040">
                  <c:v>10.897</c:v>
                </c:pt>
                <c:pt idx="3041">
                  <c:v>10.897</c:v>
                </c:pt>
                <c:pt idx="3042">
                  <c:v>10.895</c:v>
                </c:pt>
                <c:pt idx="3043">
                  <c:v>10.895</c:v>
                </c:pt>
                <c:pt idx="3044">
                  <c:v>10.895</c:v>
                </c:pt>
                <c:pt idx="3045">
                  <c:v>10.895</c:v>
                </c:pt>
                <c:pt idx="3046">
                  <c:v>10.893000000000001</c:v>
                </c:pt>
                <c:pt idx="3047">
                  <c:v>10.893000000000001</c:v>
                </c:pt>
                <c:pt idx="3048">
                  <c:v>10.891999999999999</c:v>
                </c:pt>
                <c:pt idx="3049">
                  <c:v>10.89</c:v>
                </c:pt>
                <c:pt idx="3050">
                  <c:v>10.89</c:v>
                </c:pt>
                <c:pt idx="3051">
                  <c:v>10.888999999999999</c:v>
                </c:pt>
                <c:pt idx="3052">
                  <c:v>10.888999999999999</c:v>
                </c:pt>
                <c:pt idx="3053">
                  <c:v>10.888999999999999</c:v>
                </c:pt>
                <c:pt idx="3054">
                  <c:v>10.888999999999999</c:v>
                </c:pt>
                <c:pt idx="3055">
                  <c:v>10.888</c:v>
                </c:pt>
                <c:pt idx="3056">
                  <c:v>10.888</c:v>
                </c:pt>
                <c:pt idx="3057">
                  <c:v>10.887</c:v>
                </c:pt>
                <c:pt idx="3058">
                  <c:v>10.885999999999999</c:v>
                </c:pt>
                <c:pt idx="3059">
                  <c:v>10.887</c:v>
                </c:pt>
                <c:pt idx="3060">
                  <c:v>10.887</c:v>
                </c:pt>
                <c:pt idx="3061">
                  <c:v>10.888</c:v>
                </c:pt>
                <c:pt idx="3062">
                  <c:v>10.888999999999999</c:v>
                </c:pt>
                <c:pt idx="3063">
                  <c:v>10.888999999999999</c:v>
                </c:pt>
                <c:pt idx="3064">
                  <c:v>10.89</c:v>
                </c:pt>
                <c:pt idx="3065">
                  <c:v>10.89</c:v>
                </c:pt>
                <c:pt idx="3066">
                  <c:v>10.894</c:v>
                </c:pt>
                <c:pt idx="3067">
                  <c:v>10.894</c:v>
                </c:pt>
                <c:pt idx="3068">
                  <c:v>10.895</c:v>
                </c:pt>
                <c:pt idx="3069">
                  <c:v>10.897</c:v>
                </c:pt>
                <c:pt idx="3070">
                  <c:v>10.898</c:v>
                </c:pt>
                <c:pt idx="3071">
                  <c:v>10.898</c:v>
                </c:pt>
                <c:pt idx="3072">
                  <c:v>10.898</c:v>
                </c:pt>
                <c:pt idx="3073">
                  <c:v>10.901999999999999</c:v>
                </c:pt>
                <c:pt idx="3074">
                  <c:v>10.901</c:v>
                </c:pt>
                <c:pt idx="3075">
                  <c:v>10.901</c:v>
                </c:pt>
                <c:pt idx="3076">
                  <c:v>10.901</c:v>
                </c:pt>
                <c:pt idx="3077">
                  <c:v>10.901</c:v>
                </c:pt>
                <c:pt idx="3078">
                  <c:v>10.901</c:v>
                </c:pt>
                <c:pt idx="3079">
                  <c:v>10.9</c:v>
                </c:pt>
                <c:pt idx="3080">
                  <c:v>10.9</c:v>
                </c:pt>
                <c:pt idx="3081">
                  <c:v>10.9</c:v>
                </c:pt>
                <c:pt idx="3082">
                  <c:v>10.898</c:v>
                </c:pt>
                <c:pt idx="3083">
                  <c:v>10.898</c:v>
                </c:pt>
                <c:pt idx="3084">
                  <c:v>10.896000000000001</c:v>
                </c:pt>
                <c:pt idx="3085">
                  <c:v>10.893000000000001</c:v>
                </c:pt>
                <c:pt idx="3086">
                  <c:v>10.893000000000001</c:v>
                </c:pt>
                <c:pt idx="3087">
                  <c:v>10.893000000000001</c:v>
                </c:pt>
                <c:pt idx="3088">
                  <c:v>10.893000000000001</c:v>
                </c:pt>
                <c:pt idx="3089">
                  <c:v>10.891</c:v>
                </c:pt>
                <c:pt idx="3090">
                  <c:v>10.891</c:v>
                </c:pt>
                <c:pt idx="3091">
                  <c:v>10.89</c:v>
                </c:pt>
                <c:pt idx="3092">
                  <c:v>10.888999999999999</c:v>
                </c:pt>
                <c:pt idx="3093">
                  <c:v>10.888999999999999</c:v>
                </c:pt>
                <c:pt idx="3094">
                  <c:v>10.888</c:v>
                </c:pt>
                <c:pt idx="3095">
                  <c:v>10.888</c:v>
                </c:pt>
                <c:pt idx="3096">
                  <c:v>10.888</c:v>
                </c:pt>
                <c:pt idx="3097">
                  <c:v>10.888999999999999</c:v>
                </c:pt>
                <c:pt idx="3098">
                  <c:v>10.891</c:v>
                </c:pt>
                <c:pt idx="3099">
                  <c:v>10.891999999999999</c:v>
                </c:pt>
                <c:pt idx="3100">
                  <c:v>10.891999999999999</c:v>
                </c:pt>
                <c:pt idx="3101">
                  <c:v>10.894</c:v>
                </c:pt>
                <c:pt idx="3102">
                  <c:v>10.897</c:v>
                </c:pt>
                <c:pt idx="3103">
                  <c:v>10.897</c:v>
                </c:pt>
                <c:pt idx="3104">
                  <c:v>10.9</c:v>
                </c:pt>
                <c:pt idx="3105">
                  <c:v>10.9</c:v>
                </c:pt>
                <c:pt idx="3106">
                  <c:v>10.901</c:v>
                </c:pt>
                <c:pt idx="3107">
                  <c:v>10.901</c:v>
                </c:pt>
                <c:pt idx="3108">
                  <c:v>10.901999999999999</c:v>
                </c:pt>
                <c:pt idx="3109">
                  <c:v>10.903</c:v>
                </c:pt>
                <c:pt idx="3110">
                  <c:v>10.903</c:v>
                </c:pt>
                <c:pt idx="3111">
                  <c:v>10.903</c:v>
                </c:pt>
                <c:pt idx="3112">
                  <c:v>10.903</c:v>
                </c:pt>
                <c:pt idx="3113">
                  <c:v>10.903</c:v>
                </c:pt>
                <c:pt idx="3114">
                  <c:v>10.903</c:v>
                </c:pt>
                <c:pt idx="3115">
                  <c:v>10.901999999999999</c:v>
                </c:pt>
                <c:pt idx="3116">
                  <c:v>10.901999999999999</c:v>
                </c:pt>
                <c:pt idx="3117">
                  <c:v>10.901</c:v>
                </c:pt>
                <c:pt idx="3118">
                  <c:v>10.901</c:v>
                </c:pt>
                <c:pt idx="3119">
                  <c:v>10.9</c:v>
                </c:pt>
                <c:pt idx="3120">
                  <c:v>10.901</c:v>
                </c:pt>
                <c:pt idx="3121">
                  <c:v>10.898999999999999</c:v>
                </c:pt>
                <c:pt idx="3122">
                  <c:v>10.898</c:v>
                </c:pt>
                <c:pt idx="3123">
                  <c:v>10.898999999999999</c:v>
                </c:pt>
                <c:pt idx="3124">
                  <c:v>10.898999999999999</c:v>
                </c:pt>
                <c:pt idx="3125">
                  <c:v>10.897</c:v>
                </c:pt>
                <c:pt idx="3126">
                  <c:v>10.895</c:v>
                </c:pt>
                <c:pt idx="3127">
                  <c:v>10.895</c:v>
                </c:pt>
                <c:pt idx="3128">
                  <c:v>10.895</c:v>
                </c:pt>
                <c:pt idx="3129">
                  <c:v>10.894</c:v>
                </c:pt>
                <c:pt idx="3130">
                  <c:v>10.894</c:v>
                </c:pt>
                <c:pt idx="3131">
                  <c:v>10.894</c:v>
                </c:pt>
                <c:pt idx="3132">
                  <c:v>10.893000000000001</c:v>
                </c:pt>
                <c:pt idx="3133">
                  <c:v>10.893000000000001</c:v>
                </c:pt>
                <c:pt idx="3134">
                  <c:v>10.893000000000001</c:v>
                </c:pt>
                <c:pt idx="3135">
                  <c:v>10.893000000000001</c:v>
                </c:pt>
                <c:pt idx="3136">
                  <c:v>10.893000000000001</c:v>
                </c:pt>
                <c:pt idx="3137">
                  <c:v>10.896000000000001</c:v>
                </c:pt>
                <c:pt idx="3138">
                  <c:v>10.897</c:v>
                </c:pt>
                <c:pt idx="3139">
                  <c:v>10.897</c:v>
                </c:pt>
                <c:pt idx="3140">
                  <c:v>10.898</c:v>
                </c:pt>
                <c:pt idx="3141">
                  <c:v>10.9</c:v>
                </c:pt>
                <c:pt idx="3142">
                  <c:v>10.901</c:v>
                </c:pt>
                <c:pt idx="3143">
                  <c:v>10.901</c:v>
                </c:pt>
                <c:pt idx="3144">
                  <c:v>10.901999999999999</c:v>
                </c:pt>
                <c:pt idx="3145">
                  <c:v>10.901999999999999</c:v>
                </c:pt>
                <c:pt idx="3146">
                  <c:v>10.904</c:v>
                </c:pt>
                <c:pt idx="3147">
                  <c:v>10.904</c:v>
                </c:pt>
                <c:pt idx="3148">
                  <c:v>10.904</c:v>
                </c:pt>
                <c:pt idx="3149">
                  <c:v>10.906000000000001</c:v>
                </c:pt>
                <c:pt idx="3150">
                  <c:v>10.906000000000001</c:v>
                </c:pt>
                <c:pt idx="3151">
                  <c:v>10.904999999999999</c:v>
                </c:pt>
                <c:pt idx="3152">
                  <c:v>10.904999999999999</c:v>
                </c:pt>
                <c:pt idx="3153">
                  <c:v>10.907</c:v>
                </c:pt>
                <c:pt idx="3154">
                  <c:v>10.906000000000001</c:v>
                </c:pt>
                <c:pt idx="3155">
                  <c:v>10.906000000000001</c:v>
                </c:pt>
                <c:pt idx="3156">
                  <c:v>10.907</c:v>
                </c:pt>
                <c:pt idx="3157">
                  <c:v>10.907</c:v>
                </c:pt>
                <c:pt idx="3158">
                  <c:v>10.906000000000001</c:v>
                </c:pt>
                <c:pt idx="3159">
                  <c:v>10.906000000000001</c:v>
                </c:pt>
                <c:pt idx="3160">
                  <c:v>10.906000000000001</c:v>
                </c:pt>
                <c:pt idx="3161">
                  <c:v>10.906000000000001</c:v>
                </c:pt>
                <c:pt idx="3162">
                  <c:v>10.906000000000001</c:v>
                </c:pt>
                <c:pt idx="3163">
                  <c:v>10.906000000000001</c:v>
                </c:pt>
                <c:pt idx="3164">
                  <c:v>10.903</c:v>
                </c:pt>
                <c:pt idx="3165">
                  <c:v>10.903</c:v>
                </c:pt>
                <c:pt idx="3166">
                  <c:v>10.903</c:v>
                </c:pt>
                <c:pt idx="3167">
                  <c:v>10.901999999999999</c:v>
                </c:pt>
                <c:pt idx="3168">
                  <c:v>10.901999999999999</c:v>
                </c:pt>
                <c:pt idx="3169">
                  <c:v>10.9</c:v>
                </c:pt>
                <c:pt idx="3170">
                  <c:v>10.9</c:v>
                </c:pt>
                <c:pt idx="3171">
                  <c:v>10.898999999999999</c:v>
                </c:pt>
                <c:pt idx="3172">
                  <c:v>10.898</c:v>
                </c:pt>
                <c:pt idx="3173">
                  <c:v>10.898</c:v>
                </c:pt>
                <c:pt idx="3174">
                  <c:v>10.896000000000001</c:v>
                </c:pt>
                <c:pt idx="3175">
                  <c:v>10.895</c:v>
                </c:pt>
                <c:pt idx="3176">
                  <c:v>10.895</c:v>
                </c:pt>
                <c:pt idx="3177">
                  <c:v>10.895</c:v>
                </c:pt>
                <c:pt idx="3178">
                  <c:v>10.895</c:v>
                </c:pt>
                <c:pt idx="3179">
                  <c:v>10.895</c:v>
                </c:pt>
                <c:pt idx="3180">
                  <c:v>10.896000000000001</c:v>
                </c:pt>
                <c:pt idx="3181">
                  <c:v>10.896000000000001</c:v>
                </c:pt>
                <c:pt idx="3182">
                  <c:v>10.896000000000001</c:v>
                </c:pt>
                <c:pt idx="3183">
                  <c:v>10.896000000000001</c:v>
                </c:pt>
                <c:pt idx="3184">
                  <c:v>10.896000000000001</c:v>
                </c:pt>
                <c:pt idx="3185">
                  <c:v>10.897</c:v>
                </c:pt>
                <c:pt idx="3186">
                  <c:v>10.897</c:v>
                </c:pt>
                <c:pt idx="3187">
                  <c:v>10.898999999999999</c:v>
                </c:pt>
                <c:pt idx="3188">
                  <c:v>10.898999999999999</c:v>
                </c:pt>
                <c:pt idx="3189">
                  <c:v>10.898999999999999</c:v>
                </c:pt>
                <c:pt idx="3190">
                  <c:v>10.901</c:v>
                </c:pt>
                <c:pt idx="3191">
                  <c:v>10.901</c:v>
                </c:pt>
                <c:pt idx="3192">
                  <c:v>10.903</c:v>
                </c:pt>
                <c:pt idx="3193">
                  <c:v>10.903</c:v>
                </c:pt>
                <c:pt idx="3194">
                  <c:v>10.903</c:v>
                </c:pt>
                <c:pt idx="3195">
                  <c:v>10.903</c:v>
                </c:pt>
                <c:pt idx="3196">
                  <c:v>10.904999999999999</c:v>
                </c:pt>
                <c:pt idx="3197">
                  <c:v>10.906000000000001</c:v>
                </c:pt>
                <c:pt idx="3198">
                  <c:v>10.906000000000001</c:v>
                </c:pt>
                <c:pt idx="3199">
                  <c:v>10.907999999999999</c:v>
                </c:pt>
                <c:pt idx="3200">
                  <c:v>10.907999999999999</c:v>
                </c:pt>
                <c:pt idx="3201">
                  <c:v>10.907999999999999</c:v>
                </c:pt>
                <c:pt idx="3202">
                  <c:v>10.909000000000001</c:v>
                </c:pt>
                <c:pt idx="3203">
                  <c:v>10.909000000000001</c:v>
                </c:pt>
                <c:pt idx="3204">
                  <c:v>10.91</c:v>
                </c:pt>
                <c:pt idx="3205">
                  <c:v>10.909000000000001</c:v>
                </c:pt>
                <c:pt idx="3206">
                  <c:v>10.91</c:v>
                </c:pt>
                <c:pt idx="3207">
                  <c:v>10.91</c:v>
                </c:pt>
                <c:pt idx="3208">
                  <c:v>10.911</c:v>
                </c:pt>
                <c:pt idx="3209">
                  <c:v>10.911</c:v>
                </c:pt>
                <c:pt idx="3210">
                  <c:v>10.911</c:v>
                </c:pt>
                <c:pt idx="3211">
                  <c:v>10.911</c:v>
                </c:pt>
                <c:pt idx="3212">
                  <c:v>10.911</c:v>
                </c:pt>
                <c:pt idx="3213">
                  <c:v>10.911</c:v>
                </c:pt>
                <c:pt idx="3214">
                  <c:v>10.909000000000001</c:v>
                </c:pt>
                <c:pt idx="3215">
                  <c:v>10.909000000000001</c:v>
                </c:pt>
                <c:pt idx="3216">
                  <c:v>10.91</c:v>
                </c:pt>
                <c:pt idx="3217">
                  <c:v>10.907999999999999</c:v>
                </c:pt>
                <c:pt idx="3218">
                  <c:v>10.907999999999999</c:v>
                </c:pt>
                <c:pt idx="3219">
                  <c:v>10.907</c:v>
                </c:pt>
                <c:pt idx="3220">
                  <c:v>10.907</c:v>
                </c:pt>
                <c:pt idx="3221">
                  <c:v>10.907</c:v>
                </c:pt>
                <c:pt idx="3222">
                  <c:v>10.907</c:v>
                </c:pt>
                <c:pt idx="3223">
                  <c:v>10.907</c:v>
                </c:pt>
                <c:pt idx="3224">
                  <c:v>10.904</c:v>
                </c:pt>
                <c:pt idx="3225">
                  <c:v>10.904</c:v>
                </c:pt>
                <c:pt idx="3226">
                  <c:v>10.901999999999999</c:v>
                </c:pt>
                <c:pt idx="3227">
                  <c:v>10.901999999999999</c:v>
                </c:pt>
                <c:pt idx="3228">
                  <c:v>10.9</c:v>
                </c:pt>
                <c:pt idx="3229">
                  <c:v>10.9</c:v>
                </c:pt>
                <c:pt idx="3230">
                  <c:v>10.898999999999999</c:v>
                </c:pt>
                <c:pt idx="3231">
                  <c:v>10.898999999999999</c:v>
                </c:pt>
                <c:pt idx="3232">
                  <c:v>10.9</c:v>
                </c:pt>
                <c:pt idx="3233">
                  <c:v>10.901</c:v>
                </c:pt>
                <c:pt idx="3234">
                  <c:v>10.901</c:v>
                </c:pt>
                <c:pt idx="3235">
                  <c:v>10.901999999999999</c:v>
                </c:pt>
                <c:pt idx="3236">
                  <c:v>10.901999999999999</c:v>
                </c:pt>
                <c:pt idx="3237">
                  <c:v>10.903</c:v>
                </c:pt>
                <c:pt idx="3238">
                  <c:v>10.903</c:v>
                </c:pt>
                <c:pt idx="3239">
                  <c:v>10.904</c:v>
                </c:pt>
                <c:pt idx="3240">
                  <c:v>10.904</c:v>
                </c:pt>
                <c:pt idx="3241">
                  <c:v>10.907</c:v>
                </c:pt>
                <c:pt idx="3242">
                  <c:v>10.907</c:v>
                </c:pt>
                <c:pt idx="3243">
                  <c:v>10.909000000000001</c:v>
                </c:pt>
                <c:pt idx="3244">
                  <c:v>10.909000000000001</c:v>
                </c:pt>
                <c:pt idx="3245">
                  <c:v>10.909000000000001</c:v>
                </c:pt>
                <c:pt idx="3246">
                  <c:v>10.91</c:v>
                </c:pt>
                <c:pt idx="3247">
                  <c:v>10.91</c:v>
                </c:pt>
                <c:pt idx="3248">
                  <c:v>10.912000000000001</c:v>
                </c:pt>
                <c:pt idx="3249">
                  <c:v>10.913</c:v>
                </c:pt>
                <c:pt idx="3250">
                  <c:v>10.913</c:v>
                </c:pt>
                <c:pt idx="3251">
                  <c:v>10.913</c:v>
                </c:pt>
                <c:pt idx="3252">
                  <c:v>10.913</c:v>
                </c:pt>
                <c:pt idx="3253">
                  <c:v>10.914</c:v>
                </c:pt>
                <c:pt idx="3254">
                  <c:v>10.914</c:v>
                </c:pt>
                <c:pt idx="3255">
                  <c:v>10.913</c:v>
                </c:pt>
                <c:pt idx="3256">
                  <c:v>10.913</c:v>
                </c:pt>
                <c:pt idx="3257">
                  <c:v>10.913</c:v>
                </c:pt>
                <c:pt idx="3258">
                  <c:v>10.913</c:v>
                </c:pt>
                <c:pt idx="3259">
                  <c:v>10.913</c:v>
                </c:pt>
                <c:pt idx="3260">
                  <c:v>10.913</c:v>
                </c:pt>
                <c:pt idx="3261">
                  <c:v>10.911</c:v>
                </c:pt>
                <c:pt idx="3262">
                  <c:v>10.91</c:v>
                </c:pt>
                <c:pt idx="3263">
                  <c:v>10.91</c:v>
                </c:pt>
                <c:pt idx="3264">
                  <c:v>10.907</c:v>
                </c:pt>
                <c:pt idx="3265">
                  <c:v>10.907</c:v>
                </c:pt>
                <c:pt idx="3266">
                  <c:v>10.904999999999999</c:v>
                </c:pt>
                <c:pt idx="3267">
                  <c:v>10.904999999999999</c:v>
                </c:pt>
                <c:pt idx="3268">
                  <c:v>10.903</c:v>
                </c:pt>
                <c:pt idx="3269">
                  <c:v>10.904</c:v>
                </c:pt>
                <c:pt idx="3270">
                  <c:v>10.904</c:v>
                </c:pt>
                <c:pt idx="3271">
                  <c:v>10.901999999999999</c:v>
                </c:pt>
                <c:pt idx="3272">
                  <c:v>10.901999999999999</c:v>
                </c:pt>
                <c:pt idx="3273">
                  <c:v>10.901999999999999</c:v>
                </c:pt>
                <c:pt idx="3274">
                  <c:v>10.901</c:v>
                </c:pt>
                <c:pt idx="3275">
                  <c:v>10.901</c:v>
                </c:pt>
                <c:pt idx="3276">
                  <c:v>10.901</c:v>
                </c:pt>
                <c:pt idx="3277">
                  <c:v>10.901</c:v>
                </c:pt>
                <c:pt idx="3278">
                  <c:v>10.901999999999999</c:v>
                </c:pt>
                <c:pt idx="3279">
                  <c:v>10.903</c:v>
                </c:pt>
                <c:pt idx="3280">
                  <c:v>10.903</c:v>
                </c:pt>
                <c:pt idx="3281">
                  <c:v>10.903</c:v>
                </c:pt>
                <c:pt idx="3282">
                  <c:v>10.904</c:v>
                </c:pt>
                <c:pt idx="3283">
                  <c:v>10.904</c:v>
                </c:pt>
                <c:pt idx="3284">
                  <c:v>10.904999999999999</c:v>
                </c:pt>
                <c:pt idx="3285">
                  <c:v>10.907</c:v>
                </c:pt>
                <c:pt idx="3286">
                  <c:v>10.907</c:v>
                </c:pt>
                <c:pt idx="3287">
                  <c:v>10.907999999999999</c:v>
                </c:pt>
                <c:pt idx="3288">
                  <c:v>10.91</c:v>
                </c:pt>
                <c:pt idx="3289">
                  <c:v>10.912000000000001</c:v>
                </c:pt>
                <c:pt idx="3290">
                  <c:v>10.912000000000001</c:v>
                </c:pt>
                <c:pt idx="3291">
                  <c:v>10.914</c:v>
                </c:pt>
                <c:pt idx="3292">
                  <c:v>10.914</c:v>
                </c:pt>
                <c:pt idx="3293">
                  <c:v>10.914999999999999</c:v>
                </c:pt>
                <c:pt idx="3294">
                  <c:v>10.914999999999999</c:v>
                </c:pt>
                <c:pt idx="3295">
                  <c:v>10.916</c:v>
                </c:pt>
                <c:pt idx="3296">
                  <c:v>10.916</c:v>
                </c:pt>
                <c:pt idx="3297">
                  <c:v>10.916</c:v>
                </c:pt>
                <c:pt idx="3298">
                  <c:v>10.917</c:v>
                </c:pt>
                <c:pt idx="3299">
                  <c:v>10.917</c:v>
                </c:pt>
                <c:pt idx="3300">
                  <c:v>10.917</c:v>
                </c:pt>
                <c:pt idx="3301">
                  <c:v>10.917</c:v>
                </c:pt>
                <c:pt idx="3302">
                  <c:v>10.914999999999999</c:v>
                </c:pt>
                <c:pt idx="3303">
                  <c:v>10.914</c:v>
                </c:pt>
                <c:pt idx="3304">
                  <c:v>10.914</c:v>
                </c:pt>
                <c:pt idx="3305">
                  <c:v>10.914</c:v>
                </c:pt>
                <c:pt idx="3306">
                  <c:v>10.912000000000001</c:v>
                </c:pt>
                <c:pt idx="3307">
                  <c:v>10.912000000000001</c:v>
                </c:pt>
                <c:pt idx="3308">
                  <c:v>10.909000000000001</c:v>
                </c:pt>
                <c:pt idx="3309">
                  <c:v>10.907999999999999</c:v>
                </c:pt>
                <c:pt idx="3310">
                  <c:v>10.907999999999999</c:v>
                </c:pt>
                <c:pt idx="3311">
                  <c:v>10.906000000000001</c:v>
                </c:pt>
                <c:pt idx="3312">
                  <c:v>10.906000000000001</c:v>
                </c:pt>
                <c:pt idx="3313">
                  <c:v>10.906000000000001</c:v>
                </c:pt>
                <c:pt idx="3314">
                  <c:v>10.904999999999999</c:v>
                </c:pt>
                <c:pt idx="3315">
                  <c:v>10.904999999999999</c:v>
                </c:pt>
                <c:pt idx="3316">
                  <c:v>10.904999999999999</c:v>
                </c:pt>
                <c:pt idx="3317">
                  <c:v>10.904</c:v>
                </c:pt>
                <c:pt idx="3318">
                  <c:v>10.904</c:v>
                </c:pt>
                <c:pt idx="3319">
                  <c:v>10.904</c:v>
                </c:pt>
                <c:pt idx="3320">
                  <c:v>10.904999999999999</c:v>
                </c:pt>
                <c:pt idx="3321">
                  <c:v>10.904999999999999</c:v>
                </c:pt>
                <c:pt idx="3322">
                  <c:v>10.906000000000001</c:v>
                </c:pt>
                <c:pt idx="3323">
                  <c:v>10.906000000000001</c:v>
                </c:pt>
                <c:pt idx="3324">
                  <c:v>10.906000000000001</c:v>
                </c:pt>
                <c:pt idx="3325">
                  <c:v>10.909000000000001</c:v>
                </c:pt>
                <c:pt idx="3326">
                  <c:v>10.909000000000001</c:v>
                </c:pt>
                <c:pt idx="3327">
                  <c:v>10.912000000000001</c:v>
                </c:pt>
                <c:pt idx="3328">
                  <c:v>10.912000000000001</c:v>
                </c:pt>
                <c:pt idx="3329">
                  <c:v>10.912000000000001</c:v>
                </c:pt>
                <c:pt idx="3330">
                  <c:v>10.914</c:v>
                </c:pt>
                <c:pt idx="3331">
                  <c:v>10.916</c:v>
                </c:pt>
                <c:pt idx="3332">
                  <c:v>10.916</c:v>
                </c:pt>
                <c:pt idx="3333">
                  <c:v>10.917999999999999</c:v>
                </c:pt>
                <c:pt idx="3334">
                  <c:v>10.917999999999999</c:v>
                </c:pt>
                <c:pt idx="3335">
                  <c:v>10.917999999999999</c:v>
                </c:pt>
                <c:pt idx="3336">
                  <c:v>10.919</c:v>
                </c:pt>
                <c:pt idx="3337">
                  <c:v>10.919</c:v>
                </c:pt>
                <c:pt idx="3338">
                  <c:v>10.919</c:v>
                </c:pt>
                <c:pt idx="3339">
                  <c:v>10.919</c:v>
                </c:pt>
                <c:pt idx="3340">
                  <c:v>10.917999999999999</c:v>
                </c:pt>
                <c:pt idx="3341">
                  <c:v>10.917999999999999</c:v>
                </c:pt>
                <c:pt idx="3342">
                  <c:v>10.917999999999999</c:v>
                </c:pt>
                <c:pt idx="3343">
                  <c:v>10.917999999999999</c:v>
                </c:pt>
                <c:pt idx="3344">
                  <c:v>10.917</c:v>
                </c:pt>
                <c:pt idx="3345">
                  <c:v>10.917</c:v>
                </c:pt>
                <c:pt idx="3346">
                  <c:v>10.917</c:v>
                </c:pt>
                <c:pt idx="3347">
                  <c:v>10.914999999999999</c:v>
                </c:pt>
                <c:pt idx="3348">
                  <c:v>10.914999999999999</c:v>
                </c:pt>
                <c:pt idx="3349">
                  <c:v>10.914</c:v>
                </c:pt>
                <c:pt idx="3350">
                  <c:v>10.914</c:v>
                </c:pt>
                <c:pt idx="3351">
                  <c:v>10.912000000000001</c:v>
                </c:pt>
                <c:pt idx="3352">
                  <c:v>10.912000000000001</c:v>
                </c:pt>
                <c:pt idx="3353">
                  <c:v>10.91</c:v>
                </c:pt>
                <c:pt idx="3354">
                  <c:v>10.91</c:v>
                </c:pt>
                <c:pt idx="3355">
                  <c:v>10.907999999999999</c:v>
                </c:pt>
                <c:pt idx="3356">
                  <c:v>10.907999999999999</c:v>
                </c:pt>
                <c:pt idx="3357">
                  <c:v>10.907</c:v>
                </c:pt>
                <c:pt idx="3358">
                  <c:v>10.907</c:v>
                </c:pt>
                <c:pt idx="3359">
                  <c:v>10.909000000000001</c:v>
                </c:pt>
                <c:pt idx="3360">
                  <c:v>10.909000000000001</c:v>
                </c:pt>
                <c:pt idx="3361">
                  <c:v>10.907999999999999</c:v>
                </c:pt>
                <c:pt idx="3362">
                  <c:v>10.91</c:v>
                </c:pt>
                <c:pt idx="3363">
                  <c:v>10.911</c:v>
                </c:pt>
                <c:pt idx="3364">
                  <c:v>10.911</c:v>
                </c:pt>
                <c:pt idx="3365">
                  <c:v>10.911</c:v>
                </c:pt>
                <c:pt idx="3366">
                  <c:v>10.912000000000001</c:v>
                </c:pt>
                <c:pt idx="3367">
                  <c:v>10.912000000000001</c:v>
                </c:pt>
                <c:pt idx="3368">
                  <c:v>10.913</c:v>
                </c:pt>
                <c:pt idx="3369">
                  <c:v>10.913</c:v>
                </c:pt>
                <c:pt idx="3370">
                  <c:v>10.917</c:v>
                </c:pt>
                <c:pt idx="3371">
                  <c:v>10.917</c:v>
                </c:pt>
                <c:pt idx="3372">
                  <c:v>10.917</c:v>
                </c:pt>
                <c:pt idx="3373">
                  <c:v>10.92</c:v>
                </c:pt>
                <c:pt idx="3374">
                  <c:v>10.92</c:v>
                </c:pt>
                <c:pt idx="3375">
                  <c:v>10.92</c:v>
                </c:pt>
                <c:pt idx="3376">
                  <c:v>10.92</c:v>
                </c:pt>
                <c:pt idx="3377">
                  <c:v>10.920999999999999</c:v>
                </c:pt>
                <c:pt idx="3378">
                  <c:v>10.920999999999999</c:v>
                </c:pt>
                <c:pt idx="3379">
                  <c:v>10.920999999999999</c:v>
                </c:pt>
                <c:pt idx="3380">
                  <c:v>10.920999999999999</c:v>
                </c:pt>
                <c:pt idx="3381">
                  <c:v>10.92</c:v>
                </c:pt>
                <c:pt idx="3382">
                  <c:v>10.92</c:v>
                </c:pt>
                <c:pt idx="3383">
                  <c:v>10.920999999999999</c:v>
                </c:pt>
                <c:pt idx="3384">
                  <c:v>10.919</c:v>
                </c:pt>
                <c:pt idx="3385">
                  <c:v>10.919</c:v>
                </c:pt>
                <c:pt idx="3386">
                  <c:v>10.917999999999999</c:v>
                </c:pt>
                <c:pt idx="3387">
                  <c:v>10.917999999999999</c:v>
                </c:pt>
                <c:pt idx="3388">
                  <c:v>10.917</c:v>
                </c:pt>
                <c:pt idx="3389">
                  <c:v>10.917</c:v>
                </c:pt>
                <c:pt idx="3390">
                  <c:v>10.916</c:v>
                </c:pt>
                <c:pt idx="3391">
                  <c:v>10.913</c:v>
                </c:pt>
                <c:pt idx="3392">
                  <c:v>10.914</c:v>
                </c:pt>
                <c:pt idx="3393">
                  <c:v>10.913</c:v>
                </c:pt>
                <c:pt idx="3394">
                  <c:v>10.913</c:v>
                </c:pt>
                <c:pt idx="3395">
                  <c:v>10.911</c:v>
                </c:pt>
                <c:pt idx="3396">
                  <c:v>10.911</c:v>
                </c:pt>
                <c:pt idx="3397">
                  <c:v>10.91</c:v>
                </c:pt>
                <c:pt idx="3398">
                  <c:v>10.91</c:v>
                </c:pt>
                <c:pt idx="3399">
                  <c:v>10.91</c:v>
                </c:pt>
                <c:pt idx="3400">
                  <c:v>10.91</c:v>
                </c:pt>
                <c:pt idx="3401">
                  <c:v>10.91</c:v>
                </c:pt>
                <c:pt idx="3402">
                  <c:v>10.91</c:v>
                </c:pt>
                <c:pt idx="3403">
                  <c:v>10.91</c:v>
                </c:pt>
                <c:pt idx="3404">
                  <c:v>10.91</c:v>
                </c:pt>
                <c:pt idx="3405">
                  <c:v>10.911</c:v>
                </c:pt>
                <c:pt idx="3406">
                  <c:v>10.911</c:v>
                </c:pt>
                <c:pt idx="3407">
                  <c:v>10.912000000000001</c:v>
                </c:pt>
                <c:pt idx="3408">
                  <c:v>10.912000000000001</c:v>
                </c:pt>
                <c:pt idx="3409">
                  <c:v>10.912000000000001</c:v>
                </c:pt>
                <c:pt idx="3410">
                  <c:v>10.913</c:v>
                </c:pt>
                <c:pt idx="3411">
                  <c:v>10.914</c:v>
                </c:pt>
                <c:pt idx="3412">
                  <c:v>10.914999999999999</c:v>
                </c:pt>
                <c:pt idx="3413">
                  <c:v>10.916</c:v>
                </c:pt>
                <c:pt idx="3414">
                  <c:v>10.916</c:v>
                </c:pt>
                <c:pt idx="3415">
                  <c:v>10.92</c:v>
                </c:pt>
                <c:pt idx="3416">
                  <c:v>10.92</c:v>
                </c:pt>
                <c:pt idx="3417">
                  <c:v>10.92</c:v>
                </c:pt>
                <c:pt idx="3418">
                  <c:v>10.922000000000001</c:v>
                </c:pt>
                <c:pt idx="3419">
                  <c:v>10.922000000000001</c:v>
                </c:pt>
                <c:pt idx="3420">
                  <c:v>10.923</c:v>
                </c:pt>
                <c:pt idx="3421">
                  <c:v>10.923</c:v>
                </c:pt>
                <c:pt idx="3422">
                  <c:v>10.923</c:v>
                </c:pt>
                <c:pt idx="3423">
                  <c:v>10.923</c:v>
                </c:pt>
                <c:pt idx="3424">
                  <c:v>10.923</c:v>
                </c:pt>
                <c:pt idx="3425">
                  <c:v>10.923999999999999</c:v>
                </c:pt>
                <c:pt idx="3426">
                  <c:v>10.925000000000001</c:v>
                </c:pt>
                <c:pt idx="3427">
                  <c:v>10.925000000000001</c:v>
                </c:pt>
                <c:pt idx="3428">
                  <c:v>10.925000000000001</c:v>
                </c:pt>
                <c:pt idx="3429">
                  <c:v>10.923999999999999</c:v>
                </c:pt>
                <c:pt idx="3430">
                  <c:v>10.923999999999999</c:v>
                </c:pt>
                <c:pt idx="3431">
                  <c:v>10.923999999999999</c:v>
                </c:pt>
                <c:pt idx="3432">
                  <c:v>10.923999999999999</c:v>
                </c:pt>
                <c:pt idx="3433">
                  <c:v>10.923999999999999</c:v>
                </c:pt>
                <c:pt idx="3434">
                  <c:v>10.922000000000001</c:v>
                </c:pt>
                <c:pt idx="3435">
                  <c:v>10.922000000000001</c:v>
                </c:pt>
                <c:pt idx="3436">
                  <c:v>10.920999999999999</c:v>
                </c:pt>
                <c:pt idx="3437">
                  <c:v>10.920999999999999</c:v>
                </c:pt>
                <c:pt idx="3438">
                  <c:v>10.92</c:v>
                </c:pt>
                <c:pt idx="3439">
                  <c:v>10.919</c:v>
                </c:pt>
                <c:pt idx="3440">
                  <c:v>10.919</c:v>
                </c:pt>
                <c:pt idx="3441">
                  <c:v>10.919</c:v>
                </c:pt>
                <c:pt idx="3442">
                  <c:v>10.917</c:v>
                </c:pt>
                <c:pt idx="3443">
                  <c:v>10.917</c:v>
                </c:pt>
                <c:pt idx="3444">
                  <c:v>10.917</c:v>
                </c:pt>
                <c:pt idx="3445">
                  <c:v>10.917</c:v>
                </c:pt>
                <c:pt idx="3446">
                  <c:v>10.914999999999999</c:v>
                </c:pt>
                <c:pt idx="3447">
                  <c:v>10.913</c:v>
                </c:pt>
                <c:pt idx="3448">
                  <c:v>10.914</c:v>
                </c:pt>
                <c:pt idx="3449">
                  <c:v>10.913</c:v>
                </c:pt>
                <c:pt idx="3450">
                  <c:v>10.913</c:v>
                </c:pt>
                <c:pt idx="3451">
                  <c:v>10.912000000000001</c:v>
                </c:pt>
                <c:pt idx="3452">
                  <c:v>10.912000000000001</c:v>
                </c:pt>
                <c:pt idx="3453">
                  <c:v>10.913</c:v>
                </c:pt>
                <c:pt idx="3454">
                  <c:v>10.913</c:v>
                </c:pt>
                <c:pt idx="3455">
                  <c:v>10.913</c:v>
                </c:pt>
                <c:pt idx="3456">
                  <c:v>10.914999999999999</c:v>
                </c:pt>
                <c:pt idx="3457">
                  <c:v>10.914999999999999</c:v>
                </c:pt>
                <c:pt idx="3458">
                  <c:v>10.916</c:v>
                </c:pt>
                <c:pt idx="3459">
                  <c:v>10.916</c:v>
                </c:pt>
                <c:pt idx="3460">
                  <c:v>10.917999999999999</c:v>
                </c:pt>
                <c:pt idx="3461">
                  <c:v>10.92</c:v>
                </c:pt>
                <c:pt idx="3462">
                  <c:v>10.923</c:v>
                </c:pt>
                <c:pt idx="3463">
                  <c:v>10.923</c:v>
                </c:pt>
                <c:pt idx="3464">
                  <c:v>10.923999999999999</c:v>
                </c:pt>
                <c:pt idx="3465">
                  <c:v>10.923999999999999</c:v>
                </c:pt>
                <c:pt idx="3466">
                  <c:v>10.925000000000001</c:v>
                </c:pt>
                <c:pt idx="3467">
                  <c:v>10.925000000000001</c:v>
                </c:pt>
                <c:pt idx="3468">
                  <c:v>10.926</c:v>
                </c:pt>
                <c:pt idx="3469">
                  <c:v>10.926</c:v>
                </c:pt>
                <c:pt idx="3470">
                  <c:v>10.926</c:v>
                </c:pt>
                <c:pt idx="3471">
                  <c:v>10.926</c:v>
                </c:pt>
                <c:pt idx="3472">
                  <c:v>10.928000000000001</c:v>
                </c:pt>
                <c:pt idx="3473">
                  <c:v>10.928000000000001</c:v>
                </c:pt>
                <c:pt idx="3474">
                  <c:v>10.928000000000001</c:v>
                </c:pt>
                <c:pt idx="3475">
                  <c:v>10.928000000000001</c:v>
                </c:pt>
                <c:pt idx="3476">
                  <c:v>10.929</c:v>
                </c:pt>
                <c:pt idx="3477">
                  <c:v>10.927</c:v>
                </c:pt>
                <c:pt idx="3478">
                  <c:v>10.927</c:v>
                </c:pt>
                <c:pt idx="3479">
                  <c:v>10.927</c:v>
                </c:pt>
                <c:pt idx="3480">
                  <c:v>10.926</c:v>
                </c:pt>
                <c:pt idx="3481">
                  <c:v>10.926</c:v>
                </c:pt>
                <c:pt idx="3482">
                  <c:v>10.926</c:v>
                </c:pt>
                <c:pt idx="3483">
                  <c:v>10.926</c:v>
                </c:pt>
                <c:pt idx="3484">
                  <c:v>10.922000000000001</c:v>
                </c:pt>
                <c:pt idx="3485">
                  <c:v>10.922000000000001</c:v>
                </c:pt>
                <c:pt idx="3486">
                  <c:v>10.920999999999999</c:v>
                </c:pt>
                <c:pt idx="3487">
                  <c:v>10.92</c:v>
                </c:pt>
                <c:pt idx="3488">
                  <c:v>10.917999999999999</c:v>
                </c:pt>
                <c:pt idx="3489">
                  <c:v>10.916</c:v>
                </c:pt>
                <c:pt idx="3490">
                  <c:v>10.916</c:v>
                </c:pt>
                <c:pt idx="3491">
                  <c:v>10.917</c:v>
                </c:pt>
                <c:pt idx="3492">
                  <c:v>10.917</c:v>
                </c:pt>
                <c:pt idx="3493">
                  <c:v>10.917</c:v>
                </c:pt>
                <c:pt idx="3494">
                  <c:v>10.917</c:v>
                </c:pt>
                <c:pt idx="3495">
                  <c:v>10.917</c:v>
                </c:pt>
                <c:pt idx="3496">
                  <c:v>10.919</c:v>
                </c:pt>
                <c:pt idx="3497">
                  <c:v>10.919</c:v>
                </c:pt>
                <c:pt idx="3498">
                  <c:v>10.919</c:v>
                </c:pt>
                <c:pt idx="3499">
                  <c:v>10.92</c:v>
                </c:pt>
                <c:pt idx="3500">
                  <c:v>10.92</c:v>
                </c:pt>
                <c:pt idx="3501">
                  <c:v>10.923999999999999</c:v>
                </c:pt>
                <c:pt idx="3502">
                  <c:v>10.923999999999999</c:v>
                </c:pt>
                <c:pt idx="3503">
                  <c:v>10.925000000000001</c:v>
                </c:pt>
                <c:pt idx="3504">
                  <c:v>10.926</c:v>
                </c:pt>
                <c:pt idx="3505">
                  <c:v>10.928000000000001</c:v>
                </c:pt>
                <c:pt idx="3506">
                  <c:v>10.928000000000001</c:v>
                </c:pt>
                <c:pt idx="3507">
                  <c:v>10.928000000000001</c:v>
                </c:pt>
                <c:pt idx="3508">
                  <c:v>10.928000000000001</c:v>
                </c:pt>
                <c:pt idx="3509">
                  <c:v>10.929</c:v>
                </c:pt>
                <c:pt idx="3510">
                  <c:v>10.929</c:v>
                </c:pt>
                <c:pt idx="3511">
                  <c:v>10.93</c:v>
                </c:pt>
                <c:pt idx="3512">
                  <c:v>10.93</c:v>
                </c:pt>
                <c:pt idx="3513">
                  <c:v>10.93</c:v>
                </c:pt>
                <c:pt idx="3514">
                  <c:v>10.93</c:v>
                </c:pt>
                <c:pt idx="3515">
                  <c:v>10.93</c:v>
                </c:pt>
                <c:pt idx="3516">
                  <c:v>10.93</c:v>
                </c:pt>
                <c:pt idx="3517">
                  <c:v>10.929</c:v>
                </c:pt>
                <c:pt idx="3518">
                  <c:v>10.929</c:v>
                </c:pt>
                <c:pt idx="3519">
                  <c:v>10.93</c:v>
                </c:pt>
                <c:pt idx="3520">
                  <c:v>10.928000000000001</c:v>
                </c:pt>
                <c:pt idx="3521">
                  <c:v>10.928000000000001</c:v>
                </c:pt>
                <c:pt idx="3522">
                  <c:v>10.927</c:v>
                </c:pt>
                <c:pt idx="3523">
                  <c:v>10.926</c:v>
                </c:pt>
                <c:pt idx="3524">
                  <c:v>10.923999999999999</c:v>
                </c:pt>
                <c:pt idx="3525">
                  <c:v>10.923999999999999</c:v>
                </c:pt>
                <c:pt idx="3526">
                  <c:v>10.925000000000001</c:v>
                </c:pt>
                <c:pt idx="3527">
                  <c:v>10.923999999999999</c:v>
                </c:pt>
                <c:pt idx="3528">
                  <c:v>10.923999999999999</c:v>
                </c:pt>
                <c:pt idx="3529">
                  <c:v>10.923</c:v>
                </c:pt>
                <c:pt idx="3530">
                  <c:v>10.920999999999999</c:v>
                </c:pt>
                <c:pt idx="3531">
                  <c:v>10.92</c:v>
                </c:pt>
                <c:pt idx="3532">
                  <c:v>10.92</c:v>
                </c:pt>
                <c:pt idx="3533">
                  <c:v>10.92</c:v>
                </c:pt>
                <c:pt idx="3534">
                  <c:v>10.92</c:v>
                </c:pt>
                <c:pt idx="3535">
                  <c:v>10.919</c:v>
                </c:pt>
                <c:pt idx="3536">
                  <c:v>10.919</c:v>
                </c:pt>
                <c:pt idx="3537">
                  <c:v>10.919</c:v>
                </c:pt>
                <c:pt idx="3538">
                  <c:v>10.92</c:v>
                </c:pt>
                <c:pt idx="3539">
                  <c:v>10.92</c:v>
                </c:pt>
                <c:pt idx="3540">
                  <c:v>10.922000000000001</c:v>
                </c:pt>
                <c:pt idx="3541">
                  <c:v>10.922000000000001</c:v>
                </c:pt>
                <c:pt idx="3542">
                  <c:v>10.922000000000001</c:v>
                </c:pt>
                <c:pt idx="3543">
                  <c:v>10.925000000000001</c:v>
                </c:pt>
                <c:pt idx="3544">
                  <c:v>10.925000000000001</c:v>
                </c:pt>
                <c:pt idx="3545">
                  <c:v>10.928000000000001</c:v>
                </c:pt>
                <c:pt idx="3546">
                  <c:v>10.928000000000001</c:v>
                </c:pt>
                <c:pt idx="3547">
                  <c:v>10.93</c:v>
                </c:pt>
                <c:pt idx="3548">
                  <c:v>10.932</c:v>
                </c:pt>
                <c:pt idx="3549">
                  <c:v>10.932</c:v>
                </c:pt>
                <c:pt idx="3550">
                  <c:v>10.932</c:v>
                </c:pt>
                <c:pt idx="3551">
                  <c:v>10.932</c:v>
                </c:pt>
                <c:pt idx="3552">
                  <c:v>10.933</c:v>
                </c:pt>
                <c:pt idx="3553">
                  <c:v>10.933</c:v>
                </c:pt>
                <c:pt idx="3554">
                  <c:v>10.933</c:v>
                </c:pt>
                <c:pt idx="3555">
                  <c:v>10.933</c:v>
                </c:pt>
                <c:pt idx="3556">
                  <c:v>10.933</c:v>
                </c:pt>
                <c:pt idx="3557">
                  <c:v>10.933</c:v>
                </c:pt>
                <c:pt idx="3558">
                  <c:v>10.932</c:v>
                </c:pt>
                <c:pt idx="3559">
                  <c:v>10.933</c:v>
                </c:pt>
                <c:pt idx="3560">
                  <c:v>10.933</c:v>
                </c:pt>
                <c:pt idx="3561">
                  <c:v>10.933</c:v>
                </c:pt>
                <c:pt idx="3562">
                  <c:v>10.930999999999999</c:v>
                </c:pt>
                <c:pt idx="3563">
                  <c:v>10.930999999999999</c:v>
                </c:pt>
                <c:pt idx="3564">
                  <c:v>10.93</c:v>
                </c:pt>
                <c:pt idx="3565">
                  <c:v>10.929</c:v>
                </c:pt>
                <c:pt idx="3566">
                  <c:v>10.927</c:v>
                </c:pt>
                <c:pt idx="3567">
                  <c:v>10.927</c:v>
                </c:pt>
                <c:pt idx="3568">
                  <c:v>10.926</c:v>
                </c:pt>
                <c:pt idx="3569">
                  <c:v>10.926</c:v>
                </c:pt>
                <c:pt idx="3570">
                  <c:v>10.923</c:v>
                </c:pt>
                <c:pt idx="3571">
                  <c:v>10.923</c:v>
                </c:pt>
                <c:pt idx="3572">
                  <c:v>10.922000000000001</c:v>
                </c:pt>
                <c:pt idx="3573">
                  <c:v>10.922000000000001</c:v>
                </c:pt>
                <c:pt idx="3574">
                  <c:v>10.925000000000001</c:v>
                </c:pt>
                <c:pt idx="3575">
                  <c:v>10.923</c:v>
                </c:pt>
                <c:pt idx="3576">
                  <c:v>10.923</c:v>
                </c:pt>
                <c:pt idx="3577">
                  <c:v>10.923</c:v>
                </c:pt>
                <c:pt idx="3578">
                  <c:v>10.923</c:v>
                </c:pt>
                <c:pt idx="3579">
                  <c:v>10.923999999999999</c:v>
                </c:pt>
                <c:pt idx="3580">
                  <c:v>10.925000000000001</c:v>
                </c:pt>
                <c:pt idx="3581">
                  <c:v>10.926</c:v>
                </c:pt>
                <c:pt idx="3582">
                  <c:v>10.926</c:v>
                </c:pt>
                <c:pt idx="3583">
                  <c:v>10.929</c:v>
                </c:pt>
                <c:pt idx="3584">
                  <c:v>10.929</c:v>
                </c:pt>
                <c:pt idx="3585">
                  <c:v>10.932</c:v>
                </c:pt>
                <c:pt idx="3586">
                  <c:v>10.933999999999999</c:v>
                </c:pt>
                <c:pt idx="3587">
                  <c:v>10.933999999999999</c:v>
                </c:pt>
                <c:pt idx="3588">
                  <c:v>10.935</c:v>
                </c:pt>
                <c:pt idx="3589">
                  <c:v>10.935</c:v>
                </c:pt>
                <c:pt idx="3590">
                  <c:v>10.935</c:v>
                </c:pt>
                <c:pt idx="3591">
                  <c:v>10.936</c:v>
                </c:pt>
                <c:pt idx="3592">
                  <c:v>10.936</c:v>
                </c:pt>
                <c:pt idx="3593">
                  <c:v>10.936</c:v>
                </c:pt>
                <c:pt idx="3594">
                  <c:v>10.936</c:v>
                </c:pt>
                <c:pt idx="3595">
                  <c:v>10.936</c:v>
                </c:pt>
                <c:pt idx="3596">
                  <c:v>10.935</c:v>
                </c:pt>
                <c:pt idx="3597">
                  <c:v>10.935</c:v>
                </c:pt>
                <c:pt idx="3598">
                  <c:v>10.933999999999999</c:v>
                </c:pt>
                <c:pt idx="3599">
                  <c:v>10.933999999999999</c:v>
                </c:pt>
                <c:pt idx="3600">
                  <c:v>10.933</c:v>
                </c:pt>
                <c:pt idx="3601">
                  <c:v>10.933</c:v>
                </c:pt>
                <c:pt idx="3602">
                  <c:v>10.933</c:v>
                </c:pt>
                <c:pt idx="3603">
                  <c:v>10.930999999999999</c:v>
                </c:pt>
                <c:pt idx="3604">
                  <c:v>10.930999999999999</c:v>
                </c:pt>
                <c:pt idx="3605">
                  <c:v>10.93</c:v>
                </c:pt>
                <c:pt idx="3606">
                  <c:v>10.93</c:v>
                </c:pt>
                <c:pt idx="3607">
                  <c:v>10.929</c:v>
                </c:pt>
                <c:pt idx="3608">
                  <c:v>10.927</c:v>
                </c:pt>
                <c:pt idx="3609">
                  <c:v>10.927</c:v>
                </c:pt>
                <c:pt idx="3610">
                  <c:v>10.926</c:v>
                </c:pt>
                <c:pt idx="3611">
                  <c:v>10.926</c:v>
                </c:pt>
                <c:pt idx="3612">
                  <c:v>10.926</c:v>
                </c:pt>
                <c:pt idx="3613">
                  <c:v>10.923999999999999</c:v>
                </c:pt>
                <c:pt idx="3614">
                  <c:v>10.923999999999999</c:v>
                </c:pt>
                <c:pt idx="3615">
                  <c:v>10.925000000000001</c:v>
                </c:pt>
                <c:pt idx="3616">
                  <c:v>10.925000000000001</c:v>
                </c:pt>
                <c:pt idx="3617">
                  <c:v>10.923999999999999</c:v>
                </c:pt>
                <c:pt idx="3618">
                  <c:v>10.926</c:v>
                </c:pt>
                <c:pt idx="3619">
                  <c:v>10.926</c:v>
                </c:pt>
                <c:pt idx="3620">
                  <c:v>10.927</c:v>
                </c:pt>
                <c:pt idx="3621">
                  <c:v>10.927</c:v>
                </c:pt>
                <c:pt idx="3622">
                  <c:v>10.929</c:v>
                </c:pt>
                <c:pt idx="3623">
                  <c:v>10.929</c:v>
                </c:pt>
                <c:pt idx="3624">
                  <c:v>10.932</c:v>
                </c:pt>
                <c:pt idx="3625">
                  <c:v>10.932</c:v>
                </c:pt>
                <c:pt idx="3626">
                  <c:v>10.933999999999999</c:v>
                </c:pt>
                <c:pt idx="3627">
                  <c:v>10.933999999999999</c:v>
                </c:pt>
                <c:pt idx="3628">
                  <c:v>10.933999999999999</c:v>
                </c:pt>
                <c:pt idx="3629">
                  <c:v>10.936</c:v>
                </c:pt>
                <c:pt idx="3630">
                  <c:v>10.936</c:v>
                </c:pt>
                <c:pt idx="3631">
                  <c:v>10.938000000000001</c:v>
                </c:pt>
                <c:pt idx="3632">
                  <c:v>10.938000000000001</c:v>
                </c:pt>
                <c:pt idx="3633">
                  <c:v>10.938000000000001</c:v>
                </c:pt>
                <c:pt idx="3634">
                  <c:v>10.938000000000001</c:v>
                </c:pt>
                <c:pt idx="3635">
                  <c:v>10.938000000000001</c:v>
                </c:pt>
                <c:pt idx="3636">
                  <c:v>10.938000000000001</c:v>
                </c:pt>
                <c:pt idx="3637">
                  <c:v>10.938000000000001</c:v>
                </c:pt>
                <c:pt idx="3638">
                  <c:v>10.938000000000001</c:v>
                </c:pt>
                <c:pt idx="3639">
                  <c:v>10.936999999999999</c:v>
                </c:pt>
                <c:pt idx="3640">
                  <c:v>10.936999999999999</c:v>
                </c:pt>
                <c:pt idx="3641">
                  <c:v>10.936</c:v>
                </c:pt>
                <c:pt idx="3642">
                  <c:v>10.936</c:v>
                </c:pt>
                <c:pt idx="3643">
                  <c:v>10.935</c:v>
                </c:pt>
                <c:pt idx="3644">
                  <c:v>10.933999999999999</c:v>
                </c:pt>
                <c:pt idx="3645">
                  <c:v>10.933999999999999</c:v>
                </c:pt>
                <c:pt idx="3646">
                  <c:v>10.932</c:v>
                </c:pt>
                <c:pt idx="3647">
                  <c:v>10.932</c:v>
                </c:pt>
                <c:pt idx="3648">
                  <c:v>10.932</c:v>
                </c:pt>
                <c:pt idx="3649">
                  <c:v>10.929</c:v>
                </c:pt>
                <c:pt idx="3650">
                  <c:v>10.929</c:v>
                </c:pt>
                <c:pt idx="3651">
                  <c:v>10.929</c:v>
                </c:pt>
                <c:pt idx="3652">
                  <c:v>10.929</c:v>
                </c:pt>
                <c:pt idx="3653">
                  <c:v>10.928000000000001</c:v>
                </c:pt>
                <c:pt idx="3654">
                  <c:v>10.928000000000001</c:v>
                </c:pt>
                <c:pt idx="3655">
                  <c:v>10.927</c:v>
                </c:pt>
                <c:pt idx="3656">
                  <c:v>10.927</c:v>
                </c:pt>
                <c:pt idx="3657">
                  <c:v>10.927</c:v>
                </c:pt>
                <c:pt idx="3658">
                  <c:v>10.926</c:v>
                </c:pt>
                <c:pt idx="3659">
                  <c:v>10.927</c:v>
                </c:pt>
                <c:pt idx="3660">
                  <c:v>10.928000000000001</c:v>
                </c:pt>
                <c:pt idx="3661">
                  <c:v>10.928000000000001</c:v>
                </c:pt>
                <c:pt idx="3662">
                  <c:v>10.929</c:v>
                </c:pt>
                <c:pt idx="3663">
                  <c:v>10.930999999999999</c:v>
                </c:pt>
                <c:pt idx="3664">
                  <c:v>10.930999999999999</c:v>
                </c:pt>
                <c:pt idx="3665">
                  <c:v>10.933999999999999</c:v>
                </c:pt>
                <c:pt idx="3666">
                  <c:v>10.936</c:v>
                </c:pt>
                <c:pt idx="3667">
                  <c:v>10.936</c:v>
                </c:pt>
                <c:pt idx="3668">
                  <c:v>10.939</c:v>
                </c:pt>
                <c:pt idx="3669">
                  <c:v>10.939</c:v>
                </c:pt>
                <c:pt idx="3670">
                  <c:v>10.94</c:v>
                </c:pt>
                <c:pt idx="3671">
                  <c:v>10.94</c:v>
                </c:pt>
                <c:pt idx="3672">
                  <c:v>10.94</c:v>
                </c:pt>
                <c:pt idx="3673">
                  <c:v>10.94</c:v>
                </c:pt>
                <c:pt idx="3674">
                  <c:v>10.94</c:v>
                </c:pt>
                <c:pt idx="3675">
                  <c:v>10.941000000000001</c:v>
                </c:pt>
                <c:pt idx="3676">
                  <c:v>10.94</c:v>
                </c:pt>
                <c:pt idx="3677">
                  <c:v>10.94</c:v>
                </c:pt>
                <c:pt idx="3678">
                  <c:v>10.94</c:v>
                </c:pt>
                <c:pt idx="3679">
                  <c:v>10.939</c:v>
                </c:pt>
                <c:pt idx="3680">
                  <c:v>10.939</c:v>
                </c:pt>
                <c:pt idx="3681">
                  <c:v>10.938000000000001</c:v>
                </c:pt>
                <c:pt idx="3682">
                  <c:v>10.938000000000001</c:v>
                </c:pt>
                <c:pt idx="3683">
                  <c:v>10.933999999999999</c:v>
                </c:pt>
                <c:pt idx="3684">
                  <c:v>10.933999999999999</c:v>
                </c:pt>
                <c:pt idx="3685">
                  <c:v>10.932</c:v>
                </c:pt>
                <c:pt idx="3686">
                  <c:v>10.932</c:v>
                </c:pt>
                <c:pt idx="3687">
                  <c:v>10.930999999999999</c:v>
                </c:pt>
                <c:pt idx="3688">
                  <c:v>10.930999999999999</c:v>
                </c:pt>
                <c:pt idx="3689">
                  <c:v>10.929</c:v>
                </c:pt>
                <c:pt idx="3690">
                  <c:v>10.929</c:v>
                </c:pt>
                <c:pt idx="3691">
                  <c:v>10.93</c:v>
                </c:pt>
                <c:pt idx="3692">
                  <c:v>10.929</c:v>
                </c:pt>
                <c:pt idx="3693">
                  <c:v>10.929</c:v>
                </c:pt>
                <c:pt idx="3694">
                  <c:v>10.93</c:v>
                </c:pt>
                <c:pt idx="3695">
                  <c:v>10.93</c:v>
                </c:pt>
                <c:pt idx="3696">
                  <c:v>10.93</c:v>
                </c:pt>
                <c:pt idx="3697">
                  <c:v>10.930999999999999</c:v>
                </c:pt>
                <c:pt idx="3698">
                  <c:v>10.930999999999999</c:v>
                </c:pt>
                <c:pt idx="3699">
                  <c:v>10.933999999999999</c:v>
                </c:pt>
                <c:pt idx="3700">
                  <c:v>10.935</c:v>
                </c:pt>
                <c:pt idx="3701">
                  <c:v>10.936</c:v>
                </c:pt>
                <c:pt idx="3702">
                  <c:v>10.936999999999999</c:v>
                </c:pt>
                <c:pt idx="3703">
                  <c:v>10.938000000000001</c:v>
                </c:pt>
                <c:pt idx="3704">
                  <c:v>10.939</c:v>
                </c:pt>
                <c:pt idx="3705">
                  <c:v>10.939</c:v>
                </c:pt>
                <c:pt idx="3706">
                  <c:v>10.94</c:v>
                </c:pt>
                <c:pt idx="3707">
                  <c:v>10.942</c:v>
                </c:pt>
                <c:pt idx="3708">
                  <c:v>10.942</c:v>
                </c:pt>
                <c:pt idx="3709">
                  <c:v>10.943</c:v>
                </c:pt>
                <c:pt idx="3710">
                  <c:v>10.943</c:v>
                </c:pt>
                <c:pt idx="3711">
                  <c:v>10.943</c:v>
                </c:pt>
                <c:pt idx="3712">
                  <c:v>10.943</c:v>
                </c:pt>
                <c:pt idx="3713">
                  <c:v>10.943</c:v>
                </c:pt>
                <c:pt idx="3714">
                  <c:v>10.941000000000001</c:v>
                </c:pt>
                <c:pt idx="3715">
                  <c:v>10.941000000000001</c:v>
                </c:pt>
                <c:pt idx="3716">
                  <c:v>10.938000000000001</c:v>
                </c:pt>
                <c:pt idx="3717">
                  <c:v>10.938000000000001</c:v>
                </c:pt>
                <c:pt idx="3718">
                  <c:v>10.936</c:v>
                </c:pt>
                <c:pt idx="3719">
                  <c:v>10.933999999999999</c:v>
                </c:pt>
                <c:pt idx="3720">
                  <c:v>10.933999999999999</c:v>
                </c:pt>
                <c:pt idx="3721">
                  <c:v>10.932</c:v>
                </c:pt>
                <c:pt idx="3722">
                  <c:v>10.930999999999999</c:v>
                </c:pt>
                <c:pt idx="3723">
                  <c:v>10.930999999999999</c:v>
                </c:pt>
                <c:pt idx="3724">
                  <c:v>10.930999999999999</c:v>
                </c:pt>
                <c:pt idx="3725">
                  <c:v>10.93</c:v>
                </c:pt>
                <c:pt idx="3726">
                  <c:v>10.93</c:v>
                </c:pt>
                <c:pt idx="3727">
                  <c:v>10.932</c:v>
                </c:pt>
                <c:pt idx="3728">
                  <c:v>10.933</c:v>
                </c:pt>
                <c:pt idx="3729">
                  <c:v>10.933</c:v>
                </c:pt>
                <c:pt idx="3730">
                  <c:v>10.933</c:v>
                </c:pt>
                <c:pt idx="3731">
                  <c:v>10.933</c:v>
                </c:pt>
                <c:pt idx="3732">
                  <c:v>10.935</c:v>
                </c:pt>
                <c:pt idx="3733">
                  <c:v>10.935</c:v>
                </c:pt>
                <c:pt idx="3734">
                  <c:v>10.936</c:v>
                </c:pt>
                <c:pt idx="3735">
                  <c:v>10.939</c:v>
                </c:pt>
                <c:pt idx="3736">
                  <c:v>10.938000000000001</c:v>
                </c:pt>
                <c:pt idx="3737">
                  <c:v>10.941000000000001</c:v>
                </c:pt>
                <c:pt idx="3738">
                  <c:v>10.941000000000001</c:v>
                </c:pt>
                <c:pt idx="3739">
                  <c:v>10.942</c:v>
                </c:pt>
                <c:pt idx="3740">
                  <c:v>10.943</c:v>
                </c:pt>
                <c:pt idx="3741">
                  <c:v>10.943</c:v>
                </c:pt>
                <c:pt idx="3742">
                  <c:v>10.944000000000001</c:v>
                </c:pt>
                <c:pt idx="3743">
                  <c:v>10.943</c:v>
                </c:pt>
                <c:pt idx="3744">
                  <c:v>10.943</c:v>
                </c:pt>
                <c:pt idx="3745">
                  <c:v>10.944000000000001</c:v>
                </c:pt>
                <c:pt idx="3746">
                  <c:v>10.944000000000001</c:v>
                </c:pt>
                <c:pt idx="3747">
                  <c:v>10.945</c:v>
                </c:pt>
                <c:pt idx="3748">
                  <c:v>10.944000000000001</c:v>
                </c:pt>
                <c:pt idx="3749">
                  <c:v>10.944000000000001</c:v>
                </c:pt>
                <c:pt idx="3750">
                  <c:v>10.942</c:v>
                </c:pt>
                <c:pt idx="3751">
                  <c:v>10.942</c:v>
                </c:pt>
                <c:pt idx="3752">
                  <c:v>10.94</c:v>
                </c:pt>
                <c:pt idx="3753">
                  <c:v>10.94</c:v>
                </c:pt>
                <c:pt idx="3754">
                  <c:v>10.94</c:v>
                </c:pt>
                <c:pt idx="3755">
                  <c:v>10.938000000000001</c:v>
                </c:pt>
                <c:pt idx="3756">
                  <c:v>10.938000000000001</c:v>
                </c:pt>
                <c:pt idx="3757">
                  <c:v>10.935</c:v>
                </c:pt>
                <c:pt idx="3758">
                  <c:v>10.933999999999999</c:v>
                </c:pt>
                <c:pt idx="3759">
                  <c:v>10.933999999999999</c:v>
                </c:pt>
                <c:pt idx="3760">
                  <c:v>10.933</c:v>
                </c:pt>
                <c:pt idx="3761">
                  <c:v>10.932</c:v>
                </c:pt>
                <c:pt idx="3762">
                  <c:v>10.932</c:v>
                </c:pt>
                <c:pt idx="3763">
                  <c:v>10.932</c:v>
                </c:pt>
                <c:pt idx="3764">
                  <c:v>10.932</c:v>
                </c:pt>
                <c:pt idx="3765">
                  <c:v>10.932</c:v>
                </c:pt>
                <c:pt idx="3766">
                  <c:v>10.933</c:v>
                </c:pt>
                <c:pt idx="3767">
                  <c:v>10.935</c:v>
                </c:pt>
                <c:pt idx="3768">
                  <c:v>10.935</c:v>
                </c:pt>
                <c:pt idx="3769">
                  <c:v>10.933999999999999</c:v>
                </c:pt>
                <c:pt idx="3770">
                  <c:v>10.936</c:v>
                </c:pt>
                <c:pt idx="3771">
                  <c:v>10.936</c:v>
                </c:pt>
                <c:pt idx="3772">
                  <c:v>10.936</c:v>
                </c:pt>
                <c:pt idx="3773">
                  <c:v>10.936</c:v>
                </c:pt>
                <c:pt idx="3774">
                  <c:v>10.938000000000001</c:v>
                </c:pt>
                <c:pt idx="3775">
                  <c:v>10.938000000000001</c:v>
                </c:pt>
                <c:pt idx="3776">
                  <c:v>10.941000000000001</c:v>
                </c:pt>
                <c:pt idx="3777">
                  <c:v>10.942</c:v>
                </c:pt>
                <c:pt idx="3778">
                  <c:v>10.943</c:v>
                </c:pt>
                <c:pt idx="3779">
                  <c:v>10.943</c:v>
                </c:pt>
                <c:pt idx="3780">
                  <c:v>10.943</c:v>
                </c:pt>
                <c:pt idx="3781">
                  <c:v>10.943</c:v>
                </c:pt>
                <c:pt idx="3782">
                  <c:v>10.944000000000001</c:v>
                </c:pt>
                <c:pt idx="3783">
                  <c:v>10.945</c:v>
                </c:pt>
                <c:pt idx="3784">
                  <c:v>10.945</c:v>
                </c:pt>
                <c:pt idx="3785">
                  <c:v>10.946</c:v>
                </c:pt>
                <c:pt idx="3786">
                  <c:v>10.946</c:v>
                </c:pt>
                <c:pt idx="3787">
                  <c:v>10.946</c:v>
                </c:pt>
                <c:pt idx="3788">
                  <c:v>10.946</c:v>
                </c:pt>
                <c:pt idx="3789">
                  <c:v>10.946</c:v>
                </c:pt>
                <c:pt idx="3790">
                  <c:v>10.946</c:v>
                </c:pt>
                <c:pt idx="3791">
                  <c:v>10.946999999999999</c:v>
                </c:pt>
                <c:pt idx="3792">
                  <c:v>10.946999999999999</c:v>
                </c:pt>
                <c:pt idx="3793">
                  <c:v>10.945</c:v>
                </c:pt>
                <c:pt idx="3794">
                  <c:v>10.945</c:v>
                </c:pt>
                <c:pt idx="3795">
                  <c:v>10.945</c:v>
                </c:pt>
                <c:pt idx="3796">
                  <c:v>10.945</c:v>
                </c:pt>
                <c:pt idx="3797">
                  <c:v>10.943</c:v>
                </c:pt>
                <c:pt idx="3798">
                  <c:v>10.94</c:v>
                </c:pt>
                <c:pt idx="3799">
                  <c:v>10.94</c:v>
                </c:pt>
                <c:pt idx="3800">
                  <c:v>10.938000000000001</c:v>
                </c:pt>
                <c:pt idx="3801">
                  <c:v>10.938000000000001</c:v>
                </c:pt>
                <c:pt idx="3802">
                  <c:v>10.936999999999999</c:v>
                </c:pt>
                <c:pt idx="3803">
                  <c:v>10.936</c:v>
                </c:pt>
                <c:pt idx="3804">
                  <c:v>10.936</c:v>
                </c:pt>
                <c:pt idx="3805">
                  <c:v>10.936</c:v>
                </c:pt>
                <c:pt idx="3806">
                  <c:v>10.936</c:v>
                </c:pt>
                <c:pt idx="3807">
                  <c:v>10.936</c:v>
                </c:pt>
                <c:pt idx="3808">
                  <c:v>10.936</c:v>
                </c:pt>
                <c:pt idx="3809">
                  <c:v>10.935</c:v>
                </c:pt>
                <c:pt idx="3810">
                  <c:v>10.935</c:v>
                </c:pt>
                <c:pt idx="3811">
                  <c:v>10.938000000000001</c:v>
                </c:pt>
                <c:pt idx="3812">
                  <c:v>10.938000000000001</c:v>
                </c:pt>
                <c:pt idx="3813">
                  <c:v>10.938000000000001</c:v>
                </c:pt>
                <c:pt idx="3814">
                  <c:v>10.939</c:v>
                </c:pt>
                <c:pt idx="3815">
                  <c:v>10.939</c:v>
                </c:pt>
                <c:pt idx="3816">
                  <c:v>10.94</c:v>
                </c:pt>
                <c:pt idx="3817">
                  <c:v>10.94</c:v>
                </c:pt>
                <c:pt idx="3818">
                  <c:v>10.941000000000001</c:v>
                </c:pt>
                <c:pt idx="3819">
                  <c:v>10.942</c:v>
                </c:pt>
                <c:pt idx="3820">
                  <c:v>10.943</c:v>
                </c:pt>
                <c:pt idx="3821">
                  <c:v>10.944000000000001</c:v>
                </c:pt>
                <c:pt idx="3822">
                  <c:v>10.943</c:v>
                </c:pt>
                <c:pt idx="3823">
                  <c:v>10.943</c:v>
                </c:pt>
                <c:pt idx="3824">
                  <c:v>10.945</c:v>
                </c:pt>
                <c:pt idx="3825">
                  <c:v>10.946</c:v>
                </c:pt>
                <c:pt idx="3826">
                  <c:v>10.946</c:v>
                </c:pt>
                <c:pt idx="3827">
                  <c:v>10.946999999999999</c:v>
                </c:pt>
                <c:pt idx="3828">
                  <c:v>10.946999999999999</c:v>
                </c:pt>
                <c:pt idx="3829">
                  <c:v>10.946999999999999</c:v>
                </c:pt>
                <c:pt idx="3830">
                  <c:v>10.948</c:v>
                </c:pt>
                <c:pt idx="3831">
                  <c:v>10.948</c:v>
                </c:pt>
                <c:pt idx="3832">
                  <c:v>10.949</c:v>
                </c:pt>
                <c:pt idx="3833">
                  <c:v>10.949</c:v>
                </c:pt>
                <c:pt idx="3834">
                  <c:v>10.95</c:v>
                </c:pt>
                <c:pt idx="3835">
                  <c:v>10.95</c:v>
                </c:pt>
                <c:pt idx="3836">
                  <c:v>10.95</c:v>
                </c:pt>
                <c:pt idx="3837">
                  <c:v>10.95</c:v>
                </c:pt>
                <c:pt idx="3838">
                  <c:v>10.95</c:v>
                </c:pt>
                <c:pt idx="3839">
                  <c:v>10.95</c:v>
                </c:pt>
                <c:pt idx="3840">
                  <c:v>10.949</c:v>
                </c:pt>
                <c:pt idx="3841">
                  <c:v>10.949</c:v>
                </c:pt>
                <c:pt idx="3842">
                  <c:v>10.95</c:v>
                </c:pt>
                <c:pt idx="3843">
                  <c:v>10.946</c:v>
                </c:pt>
                <c:pt idx="3844">
                  <c:v>10.945</c:v>
                </c:pt>
                <c:pt idx="3845">
                  <c:v>10.945</c:v>
                </c:pt>
                <c:pt idx="3846">
                  <c:v>10.944000000000001</c:v>
                </c:pt>
                <c:pt idx="3847">
                  <c:v>10.944000000000001</c:v>
                </c:pt>
                <c:pt idx="3848">
                  <c:v>10.943</c:v>
                </c:pt>
                <c:pt idx="3849">
                  <c:v>10.943</c:v>
                </c:pt>
                <c:pt idx="3850">
                  <c:v>10.942</c:v>
                </c:pt>
                <c:pt idx="3851">
                  <c:v>10.94</c:v>
                </c:pt>
                <c:pt idx="3852">
                  <c:v>10.94</c:v>
                </c:pt>
                <c:pt idx="3853">
                  <c:v>10.939</c:v>
                </c:pt>
                <c:pt idx="3854">
                  <c:v>10.939</c:v>
                </c:pt>
                <c:pt idx="3855">
                  <c:v>10.938000000000001</c:v>
                </c:pt>
                <c:pt idx="3856">
                  <c:v>10.938000000000001</c:v>
                </c:pt>
                <c:pt idx="3857">
                  <c:v>10.939</c:v>
                </c:pt>
                <c:pt idx="3858">
                  <c:v>10.939</c:v>
                </c:pt>
                <c:pt idx="3859">
                  <c:v>10.94</c:v>
                </c:pt>
                <c:pt idx="3860">
                  <c:v>10.942</c:v>
                </c:pt>
                <c:pt idx="3861">
                  <c:v>10.942</c:v>
                </c:pt>
                <c:pt idx="3862">
                  <c:v>10.943</c:v>
                </c:pt>
                <c:pt idx="3863">
                  <c:v>10.943</c:v>
                </c:pt>
                <c:pt idx="3864">
                  <c:v>10.944000000000001</c:v>
                </c:pt>
                <c:pt idx="3865">
                  <c:v>10.944000000000001</c:v>
                </c:pt>
                <c:pt idx="3866">
                  <c:v>10.945</c:v>
                </c:pt>
                <c:pt idx="3867">
                  <c:v>10.946</c:v>
                </c:pt>
                <c:pt idx="3868">
                  <c:v>10.946</c:v>
                </c:pt>
                <c:pt idx="3869">
                  <c:v>10.946999999999999</c:v>
                </c:pt>
                <c:pt idx="3870">
                  <c:v>10.946999999999999</c:v>
                </c:pt>
                <c:pt idx="3871">
                  <c:v>10.949</c:v>
                </c:pt>
                <c:pt idx="3872">
                  <c:v>10.949</c:v>
                </c:pt>
                <c:pt idx="3873">
                  <c:v>10.95</c:v>
                </c:pt>
                <c:pt idx="3874">
                  <c:v>10.95</c:v>
                </c:pt>
                <c:pt idx="3875">
                  <c:v>10.951000000000001</c:v>
                </c:pt>
                <c:pt idx="3876">
                  <c:v>10.952</c:v>
                </c:pt>
                <c:pt idx="3877">
                  <c:v>10.952</c:v>
                </c:pt>
                <c:pt idx="3878">
                  <c:v>10.952</c:v>
                </c:pt>
                <c:pt idx="3879">
                  <c:v>10.951000000000001</c:v>
                </c:pt>
                <c:pt idx="3880">
                  <c:v>10.951000000000001</c:v>
                </c:pt>
                <c:pt idx="3881">
                  <c:v>10.951000000000001</c:v>
                </c:pt>
                <c:pt idx="3882">
                  <c:v>10.95</c:v>
                </c:pt>
                <c:pt idx="3883">
                  <c:v>10.95</c:v>
                </c:pt>
                <c:pt idx="3884">
                  <c:v>10.949</c:v>
                </c:pt>
                <c:pt idx="3885">
                  <c:v>10.948</c:v>
                </c:pt>
                <c:pt idx="3886">
                  <c:v>10.948</c:v>
                </c:pt>
                <c:pt idx="3887">
                  <c:v>10.946</c:v>
                </c:pt>
                <c:pt idx="3888">
                  <c:v>10.946</c:v>
                </c:pt>
                <c:pt idx="3889">
                  <c:v>10.942</c:v>
                </c:pt>
                <c:pt idx="3890">
                  <c:v>10.942</c:v>
                </c:pt>
                <c:pt idx="3891">
                  <c:v>10.942</c:v>
                </c:pt>
                <c:pt idx="3892">
                  <c:v>10.942</c:v>
                </c:pt>
                <c:pt idx="3893">
                  <c:v>10.941000000000001</c:v>
                </c:pt>
                <c:pt idx="3894">
                  <c:v>10.941000000000001</c:v>
                </c:pt>
                <c:pt idx="3895">
                  <c:v>10.94</c:v>
                </c:pt>
                <c:pt idx="3896">
                  <c:v>10.94</c:v>
                </c:pt>
                <c:pt idx="3897">
                  <c:v>10.941000000000001</c:v>
                </c:pt>
                <c:pt idx="3898">
                  <c:v>10.941000000000001</c:v>
                </c:pt>
                <c:pt idx="3899">
                  <c:v>10.941000000000001</c:v>
                </c:pt>
                <c:pt idx="3900">
                  <c:v>10.941000000000001</c:v>
                </c:pt>
                <c:pt idx="3901">
                  <c:v>10.944000000000001</c:v>
                </c:pt>
                <c:pt idx="3902">
                  <c:v>10.944000000000001</c:v>
                </c:pt>
                <c:pt idx="3903">
                  <c:v>10.945</c:v>
                </c:pt>
                <c:pt idx="3904">
                  <c:v>10.948</c:v>
                </c:pt>
                <c:pt idx="3905">
                  <c:v>10.948</c:v>
                </c:pt>
                <c:pt idx="3906">
                  <c:v>10.948</c:v>
                </c:pt>
                <c:pt idx="3907">
                  <c:v>10.948</c:v>
                </c:pt>
                <c:pt idx="3908">
                  <c:v>10.95</c:v>
                </c:pt>
                <c:pt idx="3909">
                  <c:v>10.95</c:v>
                </c:pt>
                <c:pt idx="3910">
                  <c:v>10.951000000000001</c:v>
                </c:pt>
                <c:pt idx="3911">
                  <c:v>10.951000000000001</c:v>
                </c:pt>
                <c:pt idx="3912">
                  <c:v>10.951000000000001</c:v>
                </c:pt>
                <c:pt idx="3913">
                  <c:v>10.952999999999999</c:v>
                </c:pt>
                <c:pt idx="3914">
                  <c:v>10.952999999999999</c:v>
                </c:pt>
                <c:pt idx="3915">
                  <c:v>10.952999999999999</c:v>
                </c:pt>
                <c:pt idx="3916">
                  <c:v>10.954000000000001</c:v>
                </c:pt>
                <c:pt idx="3917">
                  <c:v>10.954000000000001</c:v>
                </c:pt>
                <c:pt idx="3918">
                  <c:v>10.954000000000001</c:v>
                </c:pt>
                <c:pt idx="3919">
                  <c:v>10.954000000000001</c:v>
                </c:pt>
                <c:pt idx="3920">
                  <c:v>10.952999999999999</c:v>
                </c:pt>
                <c:pt idx="3921">
                  <c:v>10.952999999999999</c:v>
                </c:pt>
                <c:pt idx="3922">
                  <c:v>10.951000000000001</c:v>
                </c:pt>
                <c:pt idx="3923">
                  <c:v>10.951000000000001</c:v>
                </c:pt>
                <c:pt idx="3924">
                  <c:v>10.95</c:v>
                </c:pt>
                <c:pt idx="3925">
                  <c:v>10.95</c:v>
                </c:pt>
                <c:pt idx="3926">
                  <c:v>10.948</c:v>
                </c:pt>
                <c:pt idx="3927">
                  <c:v>10.948</c:v>
                </c:pt>
                <c:pt idx="3928">
                  <c:v>10.945</c:v>
                </c:pt>
                <c:pt idx="3929">
                  <c:v>10.945</c:v>
                </c:pt>
                <c:pt idx="3930">
                  <c:v>10.946</c:v>
                </c:pt>
                <c:pt idx="3931">
                  <c:v>10.946</c:v>
                </c:pt>
                <c:pt idx="3932">
                  <c:v>10.944000000000001</c:v>
                </c:pt>
                <c:pt idx="3933">
                  <c:v>10.943</c:v>
                </c:pt>
                <c:pt idx="3934">
                  <c:v>10.943</c:v>
                </c:pt>
                <c:pt idx="3935">
                  <c:v>10.942</c:v>
                </c:pt>
                <c:pt idx="3936">
                  <c:v>10.942</c:v>
                </c:pt>
                <c:pt idx="3937">
                  <c:v>10.943</c:v>
                </c:pt>
                <c:pt idx="3938">
                  <c:v>10.944000000000001</c:v>
                </c:pt>
                <c:pt idx="3939">
                  <c:v>10.945</c:v>
                </c:pt>
                <c:pt idx="3940">
                  <c:v>10.945</c:v>
                </c:pt>
                <c:pt idx="3941">
                  <c:v>10.948</c:v>
                </c:pt>
                <c:pt idx="3942">
                  <c:v>10.948</c:v>
                </c:pt>
                <c:pt idx="3943">
                  <c:v>10.951000000000001</c:v>
                </c:pt>
                <c:pt idx="3944">
                  <c:v>10.951000000000001</c:v>
                </c:pt>
                <c:pt idx="3945">
                  <c:v>10.951000000000001</c:v>
                </c:pt>
                <c:pt idx="3946">
                  <c:v>10.952999999999999</c:v>
                </c:pt>
                <c:pt idx="3947">
                  <c:v>10.952999999999999</c:v>
                </c:pt>
                <c:pt idx="3948">
                  <c:v>10.956</c:v>
                </c:pt>
                <c:pt idx="3949">
                  <c:v>10.955</c:v>
                </c:pt>
                <c:pt idx="3950">
                  <c:v>10.956</c:v>
                </c:pt>
                <c:pt idx="3951">
                  <c:v>10.956</c:v>
                </c:pt>
                <c:pt idx="3952">
                  <c:v>10.956</c:v>
                </c:pt>
                <c:pt idx="3953">
                  <c:v>10.956</c:v>
                </c:pt>
                <c:pt idx="3954">
                  <c:v>10.957000000000001</c:v>
                </c:pt>
                <c:pt idx="3955">
                  <c:v>10.957000000000001</c:v>
                </c:pt>
                <c:pt idx="3956">
                  <c:v>10.957000000000001</c:v>
                </c:pt>
                <c:pt idx="3957">
                  <c:v>10.956</c:v>
                </c:pt>
                <c:pt idx="3958">
                  <c:v>10.954000000000001</c:v>
                </c:pt>
                <c:pt idx="3959">
                  <c:v>10.954000000000001</c:v>
                </c:pt>
                <c:pt idx="3960">
                  <c:v>10.954000000000001</c:v>
                </c:pt>
                <c:pt idx="3961">
                  <c:v>10.954000000000001</c:v>
                </c:pt>
                <c:pt idx="3962">
                  <c:v>10.952999999999999</c:v>
                </c:pt>
                <c:pt idx="3963">
                  <c:v>10.951000000000001</c:v>
                </c:pt>
                <c:pt idx="3964">
                  <c:v>10.951000000000001</c:v>
                </c:pt>
                <c:pt idx="3965">
                  <c:v>10.95</c:v>
                </c:pt>
                <c:pt idx="3966">
                  <c:v>10.948</c:v>
                </c:pt>
                <c:pt idx="3967">
                  <c:v>10.948</c:v>
                </c:pt>
                <c:pt idx="3968">
                  <c:v>10.946999999999999</c:v>
                </c:pt>
                <c:pt idx="3969">
                  <c:v>10.946999999999999</c:v>
                </c:pt>
                <c:pt idx="3970">
                  <c:v>10.946999999999999</c:v>
                </c:pt>
                <c:pt idx="3971">
                  <c:v>10.945</c:v>
                </c:pt>
                <c:pt idx="3972">
                  <c:v>10.945</c:v>
                </c:pt>
                <c:pt idx="3973">
                  <c:v>10.944000000000001</c:v>
                </c:pt>
                <c:pt idx="3974">
                  <c:v>10.945</c:v>
                </c:pt>
                <c:pt idx="3975">
                  <c:v>10.945</c:v>
                </c:pt>
                <c:pt idx="3976">
                  <c:v>10.945</c:v>
                </c:pt>
                <c:pt idx="3977">
                  <c:v>10.946</c:v>
                </c:pt>
                <c:pt idx="3978">
                  <c:v>10.946999999999999</c:v>
                </c:pt>
                <c:pt idx="3979">
                  <c:v>10.946999999999999</c:v>
                </c:pt>
                <c:pt idx="3980">
                  <c:v>10.946999999999999</c:v>
                </c:pt>
                <c:pt idx="3981">
                  <c:v>10.948</c:v>
                </c:pt>
                <c:pt idx="3982">
                  <c:v>10.948</c:v>
                </c:pt>
                <c:pt idx="3983">
                  <c:v>10.95</c:v>
                </c:pt>
                <c:pt idx="3984">
                  <c:v>10.95</c:v>
                </c:pt>
                <c:pt idx="3985">
                  <c:v>10.952999999999999</c:v>
                </c:pt>
                <c:pt idx="3986">
                  <c:v>10.952999999999999</c:v>
                </c:pt>
                <c:pt idx="3987">
                  <c:v>10.955</c:v>
                </c:pt>
                <c:pt idx="3988">
                  <c:v>10.955</c:v>
                </c:pt>
                <c:pt idx="3989">
                  <c:v>10.955</c:v>
                </c:pt>
                <c:pt idx="3990">
                  <c:v>10.957000000000001</c:v>
                </c:pt>
                <c:pt idx="3991">
                  <c:v>10.957000000000001</c:v>
                </c:pt>
                <c:pt idx="3992">
                  <c:v>10.958</c:v>
                </c:pt>
                <c:pt idx="3993">
                  <c:v>10.959</c:v>
                </c:pt>
                <c:pt idx="3994">
                  <c:v>10.959</c:v>
                </c:pt>
                <c:pt idx="3995">
                  <c:v>10.959</c:v>
                </c:pt>
                <c:pt idx="3996">
                  <c:v>10.959</c:v>
                </c:pt>
                <c:pt idx="3997">
                  <c:v>10.958</c:v>
                </c:pt>
                <c:pt idx="3998">
                  <c:v>10.958</c:v>
                </c:pt>
                <c:pt idx="3999">
                  <c:v>10.957000000000001</c:v>
                </c:pt>
                <c:pt idx="4000">
                  <c:v>10.957000000000001</c:v>
                </c:pt>
                <c:pt idx="4001">
                  <c:v>10.955</c:v>
                </c:pt>
                <c:pt idx="4002">
                  <c:v>10.955</c:v>
                </c:pt>
                <c:pt idx="4003">
                  <c:v>10.952999999999999</c:v>
                </c:pt>
                <c:pt idx="4004">
                  <c:v>10.952999999999999</c:v>
                </c:pt>
                <c:pt idx="4005">
                  <c:v>10.952</c:v>
                </c:pt>
                <c:pt idx="4006">
                  <c:v>10.951000000000001</c:v>
                </c:pt>
                <c:pt idx="4007">
                  <c:v>10.95</c:v>
                </c:pt>
                <c:pt idx="4008">
                  <c:v>10.95</c:v>
                </c:pt>
                <c:pt idx="4009">
                  <c:v>10.951000000000001</c:v>
                </c:pt>
                <c:pt idx="4010">
                  <c:v>10.95</c:v>
                </c:pt>
                <c:pt idx="4011">
                  <c:v>10.949</c:v>
                </c:pt>
                <c:pt idx="4012">
                  <c:v>10.949</c:v>
                </c:pt>
                <c:pt idx="4013">
                  <c:v>10.946999999999999</c:v>
                </c:pt>
                <c:pt idx="4014">
                  <c:v>10.946999999999999</c:v>
                </c:pt>
                <c:pt idx="4015">
                  <c:v>10.946999999999999</c:v>
                </c:pt>
                <c:pt idx="4016">
                  <c:v>10.946999999999999</c:v>
                </c:pt>
                <c:pt idx="4017">
                  <c:v>10.948</c:v>
                </c:pt>
                <c:pt idx="4018">
                  <c:v>10.948</c:v>
                </c:pt>
                <c:pt idx="4019">
                  <c:v>10.948</c:v>
                </c:pt>
                <c:pt idx="4020">
                  <c:v>10.948</c:v>
                </c:pt>
                <c:pt idx="4021">
                  <c:v>10.95</c:v>
                </c:pt>
                <c:pt idx="4022">
                  <c:v>10.95</c:v>
                </c:pt>
                <c:pt idx="4023">
                  <c:v>10.952999999999999</c:v>
                </c:pt>
                <c:pt idx="4024">
                  <c:v>10.952999999999999</c:v>
                </c:pt>
                <c:pt idx="4025">
                  <c:v>10.954000000000001</c:v>
                </c:pt>
                <c:pt idx="4026">
                  <c:v>10.955</c:v>
                </c:pt>
                <c:pt idx="4027">
                  <c:v>10.955</c:v>
                </c:pt>
                <c:pt idx="4028">
                  <c:v>10.955</c:v>
                </c:pt>
                <c:pt idx="4029">
                  <c:v>10.955</c:v>
                </c:pt>
                <c:pt idx="4030">
                  <c:v>10.958</c:v>
                </c:pt>
                <c:pt idx="4031">
                  <c:v>10.959</c:v>
                </c:pt>
                <c:pt idx="4032">
                  <c:v>10.959</c:v>
                </c:pt>
                <c:pt idx="4033">
                  <c:v>10.96</c:v>
                </c:pt>
                <c:pt idx="4034">
                  <c:v>10.96</c:v>
                </c:pt>
                <c:pt idx="4035">
                  <c:v>10.96</c:v>
                </c:pt>
                <c:pt idx="4036">
                  <c:v>10.96</c:v>
                </c:pt>
                <c:pt idx="4037">
                  <c:v>10.96</c:v>
                </c:pt>
                <c:pt idx="4038">
                  <c:v>10.961</c:v>
                </c:pt>
                <c:pt idx="4039">
                  <c:v>10.961</c:v>
                </c:pt>
                <c:pt idx="4040">
                  <c:v>10.959</c:v>
                </c:pt>
                <c:pt idx="4041">
                  <c:v>10.957000000000001</c:v>
                </c:pt>
                <c:pt idx="4042">
                  <c:v>10.957000000000001</c:v>
                </c:pt>
                <c:pt idx="4043">
                  <c:v>10.956</c:v>
                </c:pt>
                <c:pt idx="4044">
                  <c:v>10.956</c:v>
                </c:pt>
                <c:pt idx="4045">
                  <c:v>10.956</c:v>
                </c:pt>
                <c:pt idx="4046">
                  <c:v>10.954000000000001</c:v>
                </c:pt>
                <c:pt idx="4047">
                  <c:v>10.954000000000001</c:v>
                </c:pt>
                <c:pt idx="4048">
                  <c:v>10.951000000000001</c:v>
                </c:pt>
                <c:pt idx="4049">
                  <c:v>10.951000000000001</c:v>
                </c:pt>
                <c:pt idx="4050">
                  <c:v>10.95</c:v>
                </c:pt>
                <c:pt idx="4051">
                  <c:v>10.951000000000001</c:v>
                </c:pt>
                <c:pt idx="4052">
                  <c:v>10.95</c:v>
                </c:pt>
                <c:pt idx="4053">
                  <c:v>10.95</c:v>
                </c:pt>
                <c:pt idx="4054">
                  <c:v>10.951000000000001</c:v>
                </c:pt>
                <c:pt idx="4055">
                  <c:v>10.952999999999999</c:v>
                </c:pt>
                <c:pt idx="4056">
                  <c:v>10.952999999999999</c:v>
                </c:pt>
                <c:pt idx="4057">
                  <c:v>10.955</c:v>
                </c:pt>
                <c:pt idx="4058">
                  <c:v>10.955</c:v>
                </c:pt>
                <c:pt idx="4059">
                  <c:v>10.955</c:v>
                </c:pt>
                <c:pt idx="4060">
                  <c:v>10.957000000000001</c:v>
                </c:pt>
                <c:pt idx="4061">
                  <c:v>10.958</c:v>
                </c:pt>
                <c:pt idx="4062">
                  <c:v>10.958</c:v>
                </c:pt>
                <c:pt idx="4063">
                  <c:v>10.961</c:v>
                </c:pt>
                <c:pt idx="4064">
                  <c:v>10.961</c:v>
                </c:pt>
                <c:pt idx="4065">
                  <c:v>10.961</c:v>
                </c:pt>
                <c:pt idx="4066">
                  <c:v>10.962999999999999</c:v>
                </c:pt>
                <c:pt idx="4067">
                  <c:v>10.964</c:v>
                </c:pt>
                <c:pt idx="4068">
                  <c:v>10.964</c:v>
                </c:pt>
                <c:pt idx="4069">
                  <c:v>10.962999999999999</c:v>
                </c:pt>
                <c:pt idx="4070">
                  <c:v>10.962999999999999</c:v>
                </c:pt>
                <c:pt idx="4071">
                  <c:v>10.962999999999999</c:v>
                </c:pt>
                <c:pt idx="4072">
                  <c:v>10.961</c:v>
                </c:pt>
                <c:pt idx="4073">
                  <c:v>10.96</c:v>
                </c:pt>
                <c:pt idx="4074">
                  <c:v>10.96</c:v>
                </c:pt>
                <c:pt idx="4075">
                  <c:v>10.96</c:v>
                </c:pt>
                <c:pt idx="4076">
                  <c:v>10.958</c:v>
                </c:pt>
                <c:pt idx="4077">
                  <c:v>10.957000000000001</c:v>
                </c:pt>
                <c:pt idx="4078">
                  <c:v>10.957000000000001</c:v>
                </c:pt>
                <c:pt idx="4079">
                  <c:v>10.957000000000001</c:v>
                </c:pt>
                <c:pt idx="4080">
                  <c:v>10.956</c:v>
                </c:pt>
                <c:pt idx="4081">
                  <c:v>10.955</c:v>
                </c:pt>
                <c:pt idx="4082">
                  <c:v>10.955</c:v>
                </c:pt>
                <c:pt idx="4083">
                  <c:v>10.954000000000001</c:v>
                </c:pt>
                <c:pt idx="4084">
                  <c:v>10.954000000000001</c:v>
                </c:pt>
                <c:pt idx="4085">
                  <c:v>10.951000000000001</c:v>
                </c:pt>
                <c:pt idx="4086">
                  <c:v>10.951000000000001</c:v>
                </c:pt>
                <c:pt idx="4087">
                  <c:v>10.952</c:v>
                </c:pt>
                <c:pt idx="4088">
                  <c:v>10.952</c:v>
                </c:pt>
                <c:pt idx="4089">
                  <c:v>10.952</c:v>
                </c:pt>
                <c:pt idx="4090">
                  <c:v>10.952999999999999</c:v>
                </c:pt>
                <c:pt idx="4091">
                  <c:v>10.952999999999999</c:v>
                </c:pt>
                <c:pt idx="4092">
                  <c:v>10.952999999999999</c:v>
                </c:pt>
                <c:pt idx="4093">
                  <c:v>10.952999999999999</c:v>
                </c:pt>
                <c:pt idx="4094">
                  <c:v>10.956</c:v>
                </c:pt>
                <c:pt idx="4095">
                  <c:v>10.956</c:v>
                </c:pt>
                <c:pt idx="4096">
                  <c:v>10.957000000000001</c:v>
                </c:pt>
                <c:pt idx="4097">
                  <c:v>10.957000000000001</c:v>
                </c:pt>
                <c:pt idx="4098">
                  <c:v>10.959</c:v>
                </c:pt>
                <c:pt idx="4099">
                  <c:v>10.961</c:v>
                </c:pt>
                <c:pt idx="4100">
                  <c:v>10.961</c:v>
                </c:pt>
                <c:pt idx="4101">
                  <c:v>10.962999999999999</c:v>
                </c:pt>
                <c:pt idx="4102">
                  <c:v>10.962999999999999</c:v>
                </c:pt>
                <c:pt idx="4103">
                  <c:v>10.964</c:v>
                </c:pt>
                <c:pt idx="4104">
                  <c:v>10.964</c:v>
                </c:pt>
                <c:pt idx="4105">
                  <c:v>10.964</c:v>
                </c:pt>
                <c:pt idx="4106">
                  <c:v>10.964</c:v>
                </c:pt>
                <c:pt idx="4107">
                  <c:v>10.965</c:v>
                </c:pt>
                <c:pt idx="4108">
                  <c:v>10.965</c:v>
                </c:pt>
                <c:pt idx="4109">
                  <c:v>10.964</c:v>
                </c:pt>
                <c:pt idx="4110">
                  <c:v>10.964</c:v>
                </c:pt>
                <c:pt idx="4111">
                  <c:v>10.964</c:v>
                </c:pt>
                <c:pt idx="4112">
                  <c:v>10.964</c:v>
                </c:pt>
                <c:pt idx="4113">
                  <c:v>10.964</c:v>
                </c:pt>
                <c:pt idx="4114">
                  <c:v>10.964</c:v>
                </c:pt>
                <c:pt idx="4115">
                  <c:v>10.964</c:v>
                </c:pt>
                <c:pt idx="4116">
                  <c:v>10.964</c:v>
                </c:pt>
                <c:pt idx="4117">
                  <c:v>10.962999999999999</c:v>
                </c:pt>
                <c:pt idx="4118">
                  <c:v>10.962</c:v>
                </c:pt>
                <c:pt idx="4119">
                  <c:v>10.962</c:v>
                </c:pt>
                <c:pt idx="4120">
                  <c:v>10.961</c:v>
                </c:pt>
                <c:pt idx="4121">
                  <c:v>10.961</c:v>
                </c:pt>
                <c:pt idx="4122">
                  <c:v>10.957000000000001</c:v>
                </c:pt>
                <c:pt idx="4123">
                  <c:v>10.957000000000001</c:v>
                </c:pt>
                <c:pt idx="4124">
                  <c:v>10.955</c:v>
                </c:pt>
                <c:pt idx="4125">
                  <c:v>10.955</c:v>
                </c:pt>
                <c:pt idx="4126">
                  <c:v>10.955</c:v>
                </c:pt>
                <c:pt idx="4127">
                  <c:v>10.955</c:v>
                </c:pt>
                <c:pt idx="4128">
                  <c:v>10.956</c:v>
                </c:pt>
                <c:pt idx="4129">
                  <c:v>10.954000000000001</c:v>
                </c:pt>
                <c:pt idx="4130">
                  <c:v>10.954000000000001</c:v>
                </c:pt>
                <c:pt idx="4131">
                  <c:v>10.952999999999999</c:v>
                </c:pt>
                <c:pt idx="4132">
                  <c:v>10.952999999999999</c:v>
                </c:pt>
                <c:pt idx="4133">
                  <c:v>10.954000000000001</c:v>
                </c:pt>
                <c:pt idx="4134">
                  <c:v>10.954000000000001</c:v>
                </c:pt>
                <c:pt idx="4135">
                  <c:v>10.954000000000001</c:v>
                </c:pt>
                <c:pt idx="4136">
                  <c:v>10.955</c:v>
                </c:pt>
                <c:pt idx="4137">
                  <c:v>10.955</c:v>
                </c:pt>
                <c:pt idx="4138">
                  <c:v>10.956</c:v>
                </c:pt>
                <c:pt idx="4139">
                  <c:v>10.956</c:v>
                </c:pt>
                <c:pt idx="4140">
                  <c:v>10.957000000000001</c:v>
                </c:pt>
                <c:pt idx="4141">
                  <c:v>10.958</c:v>
                </c:pt>
                <c:pt idx="4142">
                  <c:v>10.958</c:v>
                </c:pt>
                <c:pt idx="4143">
                  <c:v>10.96</c:v>
                </c:pt>
                <c:pt idx="4144">
                  <c:v>10.96</c:v>
                </c:pt>
                <c:pt idx="4145">
                  <c:v>10.961</c:v>
                </c:pt>
                <c:pt idx="4146">
                  <c:v>10.962</c:v>
                </c:pt>
                <c:pt idx="4147">
                  <c:v>10.962999999999999</c:v>
                </c:pt>
                <c:pt idx="4148">
                  <c:v>10.962999999999999</c:v>
                </c:pt>
                <c:pt idx="4149">
                  <c:v>10.962999999999999</c:v>
                </c:pt>
                <c:pt idx="4150">
                  <c:v>10.965</c:v>
                </c:pt>
                <c:pt idx="4151">
                  <c:v>10.965</c:v>
                </c:pt>
                <c:pt idx="4152">
                  <c:v>10.965</c:v>
                </c:pt>
                <c:pt idx="4153">
                  <c:v>10.965999999999999</c:v>
                </c:pt>
                <c:pt idx="4154">
                  <c:v>10.965999999999999</c:v>
                </c:pt>
                <c:pt idx="4155">
                  <c:v>10.965999999999999</c:v>
                </c:pt>
                <c:pt idx="4156">
                  <c:v>10.967000000000001</c:v>
                </c:pt>
                <c:pt idx="4157">
                  <c:v>10.967000000000001</c:v>
                </c:pt>
                <c:pt idx="4158">
                  <c:v>10.967000000000001</c:v>
                </c:pt>
                <c:pt idx="4159">
                  <c:v>10.967000000000001</c:v>
                </c:pt>
                <c:pt idx="4160">
                  <c:v>10.967000000000001</c:v>
                </c:pt>
                <c:pt idx="4161">
                  <c:v>10.967000000000001</c:v>
                </c:pt>
                <c:pt idx="4162">
                  <c:v>10.965</c:v>
                </c:pt>
                <c:pt idx="4163">
                  <c:v>10.965</c:v>
                </c:pt>
                <c:pt idx="4164">
                  <c:v>10.965</c:v>
                </c:pt>
                <c:pt idx="4165">
                  <c:v>10.964</c:v>
                </c:pt>
                <c:pt idx="4166">
                  <c:v>10.962999999999999</c:v>
                </c:pt>
                <c:pt idx="4167">
                  <c:v>10.962999999999999</c:v>
                </c:pt>
                <c:pt idx="4168">
                  <c:v>10.962</c:v>
                </c:pt>
                <c:pt idx="4169">
                  <c:v>10.962999999999999</c:v>
                </c:pt>
                <c:pt idx="4170">
                  <c:v>10.962999999999999</c:v>
                </c:pt>
                <c:pt idx="4171">
                  <c:v>10.961</c:v>
                </c:pt>
                <c:pt idx="4172">
                  <c:v>10.961</c:v>
                </c:pt>
                <c:pt idx="4173">
                  <c:v>10.959</c:v>
                </c:pt>
                <c:pt idx="4174">
                  <c:v>10.959</c:v>
                </c:pt>
                <c:pt idx="4175">
                  <c:v>10.958</c:v>
                </c:pt>
                <c:pt idx="4176">
                  <c:v>10.956</c:v>
                </c:pt>
                <c:pt idx="4177">
                  <c:v>10.955</c:v>
                </c:pt>
                <c:pt idx="4178">
                  <c:v>10.955</c:v>
                </c:pt>
                <c:pt idx="4179">
                  <c:v>10.956</c:v>
                </c:pt>
                <c:pt idx="4180">
                  <c:v>10.956</c:v>
                </c:pt>
                <c:pt idx="4181">
                  <c:v>10.956</c:v>
                </c:pt>
                <c:pt idx="4182">
                  <c:v>10.956</c:v>
                </c:pt>
                <c:pt idx="4183">
                  <c:v>10.957000000000001</c:v>
                </c:pt>
                <c:pt idx="4184">
                  <c:v>10.957000000000001</c:v>
                </c:pt>
                <c:pt idx="4185">
                  <c:v>10.957000000000001</c:v>
                </c:pt>
                <c:pt idx="4186">
                  <c:v>10.961</c:v>
                </c:pt>
                <c:pt idx="4187">
                  <c:v>10.961</c:v>
                </c:pt>
                <c:pt idx="4188">
                  <c:v>10.964</c:v>
                </c:pt>
                <c:pt idx="4189">
                  <c:v>10.964</c:v>
                </c:pt>
                <c:pt idx="4190">
                  <c:v>10.965</c:v>
                </c:pt>
                <c:pt idx="4191">
                  <c:v>10.965</c:v>
                </c:pt>
                <c:pt idx="4192">
                  <c:v>10.965</c:v>
                </c:pt>
                <c:pt idx="4193">
                  <c:v>10.967000000000001</c:v>
                </c:pt>
                <c:pt idx="4194">
                  <c:v>10.967000000000001</c:v>
                </c:pt>
                <c:pt idx="4195">
                  <c:v>10.967000000000001</c:v>
                </c:pt>
                <c:pt idx="4196">
                  <c:v>10.967000000000001</c:v>
                </c:pt>
                <c:pt idx="4197">
                  <c:v>10.967000000000001</c:v>
                </c:pt>
                <c:pt idx="4198">
                  <c:v>10.968</c:v>
                </c:pt>
                <c:pt idx="4199">
                  <c:v>10.968</c:v>
                </c:pt>
                <c:pt idx="4200">
                  <c:v>10.968999999999999</c:v>
                </c:pt>
                <c:pt idx="4201">
                  <c:v>10.97</c:v>
                </c:pt>
                <c:pt idx="4202">
                  <c:v>10.968</c:v>
                </c:pt>
                <c:pt idx="4203">
                  <c:v>10.968999999999999</c:v>
                </c:pt>
                <c:pt idx="4204">
                  <c:v>10.968999999999999</c:v>
                </c:pt>
                <c:pt idx="4205">
                  <c:v>10.967000000000001</c:v>
                </c:pt>
                <c:pt idx="4206">
                  <c:v>10.967000000000001</c:v>
                </c:pt>
                <c:pt idx="4207">
                  <c:v>10.965999999999999</c:v>
                </c:pt>
                <c:pt idx="4208">
                  <c:v>10.965999999999999</c:v>
                </c:pt>
                <c:pt idx="4209">
                  <c:v>10.964</c:v>
                </c:pt>
                <c:pt idx="4210">
                  <c:v>10.964</c:v>
                </c:pt>
                <c:pt idx="4211">
                  <c:v>10.964</c:v>
                </c:pt>
                <c:pt idx="4212">
                  <c:v>10.962</c:v>
                </c:pt>
                <c:pt idx="4213">
                  <c:v>10.962</c:v>
                </c:pt>
                <c:pt idx="4214">
                  <c:v>10.959</c:v>
                </c:pt>
                <c:pt idx="4215">
                  <c:v>10.958</c:v>
                </c:pt>
                <c:pt idx="4216">
                  <c:v>10.958</c:v>
                </c:pt>
                <c:pt idx="4217">
                  <c:v>10.958</c:v>
                </c:pt>
                <c:pt idx="4218">
                  <c:v>10.958</c:v>
                </c:pt>
                <c:pt idx="4219">
                  <c:v>10.958</c:v>
                </c:pt>
                <c:pt idx="4220">
                  <c:v>10.958</c:v>
                </c:pt>
                <c:pt idx="4221">
                  <c:v>10.958</c:v>
                </c:pt>
                <c:pt idx="4222">
                  <c:v>10.959</c:v>
                </c:pt>
                <c:pt idx="4223">
                  <c:v>10.961</c:v>
                </c:pt>
                <c:pt idx="4224">
                  <c:v>10.961</c:v>
                </c:pt>
                <c:pt idx="4225">
                  <c:v>10.962</c:v>
                </c:pt>
                <c:pt idx="4226">
                  <c:v>10.962</c:v>
                </c:pt>
                <c:pt idx="4227">
                  <c:v>10.962999999999999</c:v>
                </c:pt>
                <c:pt idx="4228">
                  <c:v>10.965</c:v>
                </c:pt>
                <c:pt idx="4229">
                  <c:v>10.965999999999999</c:v>
                </c:pt>
                <c:pt idx="4230">
                  <c:v>10.965999999999999</c:v>
                </c:pt>
                <c:pt idx="4231">
                  <c:v>10.965999999999999</c:v>
                </c:pt>
                <c:pt idx="4232">
                  <c:v>10.967000000000001</c:v>
                </c:pt>
                <c:pt idx="4233">
                  <c:v>10.967000000000001</c:v>
                </c:pt>
                <c:pt idx="4234">
                  <c:v>10.968999999999999</c:v>
                </c:pt>
                <c:pt idx="4235">
                  <c:v>10.97</c:v>
                </c:pt>
                <c:pt idx="4236">
                  <c:v>10.971</c:v>
                </c:pt>
                <c:pt idx="4237">
                  <c:v>10.971</c:v>
                </c:pt>
                <c:pt idx="4238">
                  <c:v>10.971</c:v>
                </c:pt>
                <c:pt idx="4239">
                  <c:v>10.971</c:v>
                </c:pt>
                <c:pt idx="4240">
                  <c:v>10.971</c:v>
                </c:pt>
                <c:pt idx="4241">
                  <c:v>10.971</c:v>
                </c:pt>
                <c:pt idx="4242">
                  <c:v>10.97</c:v>
                </c:pt>
                <c:pt idx="4243">
                  <c:v>10.97</c:v>
                </c:pt>
                <c:pt idx="4244">
                  <c:v>10.97</c:v>
                </c:pt>
                <c:pt idx="4245">
                  <c:v>10.968</c:v>
                </c:pt>
                <c:pt idx="4246">
                  <c:v>10.968</c:v>
                </c:pt>
                <c:pt idx="4247">
                  <c:v>10.968999999999999</c:v>
                </c:pt>
                <c:pt idx="4248">
                  <c:v>10.968</c:v>
                </c:pt>
                <c:pt idx="4249">
                  <c:v>10.965999999999999</c:v>
                </c:pt>
                <c:pt idx="4250">
                  <c:v>10.965999999999999</c:v>
                </c:pt>
                <c:pt idx="4251">
                  <c:v>10.962999999999999</c:v>
                </c:pt>
                <c:pt idx="4252">
                  <c:v>10.962999999999999</c:v>
                </c:pt>
                <c:pt idx="4253">
                  <c:v>10.961</c:v>
                </c:pt>
                <c:pt idx="4254">
                  <c:v>10.961</c:v>
                </c:pt>
                <c:pt idx="4255">
                  <c:v>10.961</c:v>
                </c:pt>
                <c:pt idx="4256">
                  <c:v>10.96</c:v>
                </c:pt>
                <c:pt idx="4257">
                  <c:v>10.96</c:v>
                </c:pt>
                <c:pt idx="4258">
                  <c:v>10.96</c:v>
                </c:pt>
                <c:pt idx="4259">
                  <c:v>10.96</c:v>
                </c:pt>
                <c:pt idx="4260">
                  <c:v>10.96</c:v>
                </c:pt>
                <c:pt idx="4261">
                  <c:v>10.96</c:v>
                </c:pt>
                <c:pt idx="4262">
                  <c:v>10.961</c:v>
                </c:pt>
                <c:pt idx="4263">
                  <c:v>10.962</c:v>
                </c:pt>
                <c:pt idx="4264">
                  <c:v>10.962</c:v>
                </c:pt>
                <c:pt idx="4265">
                  <c:v>10.965</c:v>
                </c:pt>
                <c:pt idx="4266">
                  <c:v>10.965</c:v>
                </c:pt>
                <c:pt idx="4267">
                  <c:v>10.965999999999999</c:v>
                </c:pt>
                <c:pt idx="4268">
                  <c:v>10.965999999999999</c:v>
                </c:pt>
                <c:pt idx="4269">
                  <c:v>10.968999999999999</c:v>
                </c:pt>
                <c:pt idx="4270">
                  <c:v>10.968999999999999</c:v>
                </c:pt>
                <c:pt idx="4271">
                  <c:v>10.971</c:v>
                </c:pt>
                <c:pt idx="4272">
                  <c:v>10.971</c:v>
                </c:pt>
                <c:pt idx="4273">
                  <c:v>10.973000000000001</c:v>
                </c:pt>
                <c:pt idx="4274">
                  <c:v>10.973000000000001</c:v>
                </c:pt>
                <c:pt idx="4275">
                  <c:v>10.972</c:v>
                </c:pt>
                <c:pt idx="4276">
                  <c:v>10.972</c:v>
                </c:pt>
                <c:pt idx="4277">
                  <c:v>10.973000000000001</c:v>
                </c:pt>
                <c:pt idx="4278">
                  <c:v>10.973000000000001</c:v>
                </c:pt>
                <c:pt idx="4279">
                  <c:v>10.973000000000001</c:v>
                </c:pt>
                <c:pt idx="4280">
                  <c:v>10.973000000000001</c:v>
                </c:pt>
                <c:pt idx="4281">
                  <c:v>10.97</c:v>
                </c:pt>
                <c:pt idx="4282">
                  <c:v>10.97</c:v>
                </c:pt>
                <c:pt idx="4283">
                  <c:v>10.968</c:v>
                </c:pt>
                <c:pt idx="4284">
                  <c:v>10.968</c:v>
                </c:pt>
                <c:pt idx="4285">
                  <c:v>10.967000000000001</c:v>
                </c:pt>
                <c:pt idx="4286">
                  <c:v>10.967000000000001</c:v>
                </c:pt>
                <c:pt idx="4287">
                  <c:v>10.965</c:v>
                </c:pt>
                <c:pt idx="4288">
                  <c:v>10.965</c:v>
                </c:pt>
                <c:pt idx="4289">
                  <c:v>10.964</c:v>
                </c:pt>
                <c:pt idx="4290">
                  <c:v>10.962999999999999</c:v>
                </c:pt>
                <c:pt idx="4291">
                  <c:v>10.962999999999999</c:v>
                </c:pt>
                <c:pt idx="4292">
                  <c:v>10.962999999999999</c:v>
                </c:pt>
                <c:pt idx="4293">
                  <c:v>10.962</c:v>
                </c:pt>
                <c:pt idx="4294">
                  <c:v>10.962</c:v>
                </c:pt>
                <c:pt idx="4295">
                  <c:v>10.962</c:v>
                </c:pt>
                <c:pt idx="4296">
                  <c:v>10.962999999999999</c:v>
                </c:pt>
                <c:pt idx="4297">
                  <c:v>10.962999999999999</c:v>
                </c:pt>
                <c:pt idx="4298">
                  <c:v>10.962999999999999</c:v>
                </c:pt>
                <c:pt idx="4299">
                  <c:v>10.965</c:v>
                </c:pt>
                <c:pt idx="4300">
                  <c:v>10.965</c:v>
                </c:pt>
                <c:pt idx="4301">
                  <c:v>10.967000000000001</c:v>
                </c:pt>
                <c:pt idx="4302">
                  <c:v>10.967000000000001</c:v>
                </c:pt>
                <c:pt idx="4303">
                  <c:v>10.97</c:v>
                </c:pt>
                <c:pt idx="4304">
                  <c:v>10.97</c:v>
                </c:pt>
                <c:pt idx="4305">
                  <c:v>10.971</c:v>
                </c:pt>
                <c:pt idx="4306">
                  <c:v>10.971</c:v>
                </c:pt>
                <c:pt idx="4307">
                  <c:v>10.973000000000001</c:v>
                </c:pt>
                <c:pt idx="4308">
                  <c:v>10.973000000000001</c:v>
                </c:pt>
                <c:pt idx="4309">
                  <c:v>10.974</c:v>
                </c:pt>
                <c:pt idx="4310">
                  <c:v>10.974</c:v>
                </c:pt>
                <c:pt idx="4311">
                  <c:v>10.973000000000001</c:v>
                </c:pt>
                <c:pt idx="4312">
                  <c:v>10.973000000000001</c:v>
                </c:pt>
                <c:pt idx="4313">
                  <c:v>10.975</c:v>
                </c:pt>
                <c:pt idx="4314">
                  <c:v>10.975</c:v>
                </c:pt>
                <c:pt idx="4315">
                  <c:v>10.975</c:v>
                </c:pt>
                <c:pt idx="4316">
                  <c:v>10.975</c:v>
                </c:pt>
                <c:pt idx="4317">
                  <c:v>10.973000000000001</c:v>
                </c:pt>
                <c:pt idx="4318">
                  <c:v>10.974</c:v>
                </c:pt>
                <c:pt idx="4319">
                  <c:v>10.973000000000001</c:v>
                </c:pt>
                <c:pt idx="4320">
                  <c:v>10.973000000000001</c:v>
                </c:pt>
                <c:pt idx="4321">
                  <c:v>10.97</c:v>
                </c:pt>
                <c:pt idx="4322">
                  <c:v>10.97</c:v>
                </c:pt>
                <c:pt idx="4323">
                  <c:v>10.97</c:v>
                </c:pt>
                <c:pt idx="4324">
                  <c:v>10.968999999999999</c:v>
                </c:pt>
                <c:pt idx="4325">
                  <c:v>10.968999999999999</c:v>
                </c:pt>
                <c:pt idx="4326">
                  <c:v>10.967000000000001</c:v>
                </c:pt>
                <c:pt idx="4327">
                  <c:v>10.967000000000001</c:v>
                </c:pt>
                <c:pt idx="4328">
                  <c:v>10.965</c:v>
                </c:pt>
                <c:pt idx="4329">
                  <c:v>10.965</c:v>
                </c:pt>
                <c:pt idx="4330">
                  <c:v>10.965</c:v>
                </c:pt>
                <c:pt idx="4331">
                  <c:v>10.962999999999999</c:v>
                </c:pt>
                <c:pt idx="4332">
                  <c:v>10.964</c:v>
                </c:pt>
                <c:pt idx="4333">
                  <c:v>10.964</c:v>
                </c:pt>
                <c:pt idx="4334">
                  <c:v>10.962999999999999</c:v>
                </c:pt>
                <c:pt idx="4335">
                  <c:v>10.962999999999999</c:v>
                </c:pt>
                <c:pt idx="4336">
                  <c:v>10.962999999999999</c:v>
                </c:pt>
                <c:pt idx="4337">
                  <c:v>10.964</c:v>
                </c:pt>
                <c:pt idx="4338">
                  <c:v>10.964</c:v>
                </c:pt>
                <c:pt idx="4339">
                  <c:v>10.965</c:v>
                </c:pt>
                <c:pt idx="4340">
                  <c:v>10.967000000000001</c:v>
                </c:pt>
                <c:pt idx="4341">
                  <c:v>10.968999999999999</c:v>
                </c:pt>
                <c:pt idx="4342">
                  <c:v>10.968999999999999</c:v>
                </c:pt>
                <c:pt idx="4343">
                  <c:v>10.971</c:v>
                </c:pt>
                <c:pt idx="4344">
                  <c:v>10.971</c:v>
                </c:pt>
                <c:pt idx="4345">
                  <c:v>10.972</c:v>
                </c:pt>
                <c:pt idx="4346">
                  <c:v>10.974</c:v>
                </c:pt>
                <c:pt idx="4347">
                  <c:v>10.974</c:v>
                </c:pt>
                <c:pt idx="4348">
                  <c:v>10.975</c:v>
                </c:pt>
                <c:pt idx="4349">
                  <c:v>10.975</c:v>
                </c:pt>
                <c:pt idx="4350">
                  <c:v>10.976000000000001</c:v>
                </c:pt>
                <c:pt idx="4351">
                  <c:v>10.976000000000001</c:v>
                </c:pt>
                <c:pt idx="4352">
                  <c:v>10.977</c:v>
                </c:pt>
                <c:pt idx="4353">
                  <c:v>10.978</c:v>
                </c:pt>
                <c:pt idx="4354">
                  <c:v>10.977</c:v>
                </c:pt>
                <c:pt idx="4355">
                  <c:v>10.977</c:v>
                </c:pt>
                <c:pt idx="4356">
                  <c:v>10.978999999999999</c:v>
                </c:pt>
                <c:pt idx="4357">
                  <c:v>10.978</c:v>
                </c:pt>
                <c:pt idx="4358">
                  <c:v>10.978999999999999</c:v>
                </c:pt>
                <c:pt idx="4359">
                  <c:v>10.978999999999999</c:v>
                </c:pt>
                <c:pt idx="4360">
                  <c:v>10.978</c:v>
                </c:pt>
                <c:pt idx="4361">
                  <c:v>10.978</c:v>
                </c:pt>
                <c:pt idx="4362">
                  <c:v>10.978</c:v>
                </c:pt>
                <c:pt idx="4363">
                  <c:v>10.978</c:v>
                </c:pt>
                <c:pt idx="4364">
                  <c:v>10.978</c:v>
                </c:pt>
                <c:pt idx="4365">
                  <c:v>10.978</c:v>
                </c:pt>
                <c:pt idx="4366">
                  <c:v>10.975</c:v>
                </c:pt>
                <c:pt idx="4367">
                  <c:v>10.975</c:v>
                </c:pt>
                <c:pt idx="4368">
                  <c:v>10.974</c:v>
                </c:pt>
                <c:pt idx="4369">
                  <c:v>10.974</c:v>
                </c:pt>
                <c:pt idx="4370">
                  <c:v>10.973000000000001</c:v>
                </c:pt>
                <c:pt idx="4371">
                  <c:v>10.973000000000001</c:v>
                </c:pt>
                <c:pt idx="4372">
                  <c:v>10.972</c:v>
                </c:pt>
                <c:pt idx="4373">
                  <c:v>10.971</c:v>
                </c:pt>
                <c:pt idx="4374">
                  <c:v>10.971</c:v>
                </c:pt>
                <c:pt idx="4375">
                  <c:v>10.968999999999999</c:v>
                </c:pt>
                <c:pt idx="4376">
                  <c:v>10.968999999999999</c:v>
                </c:pt>
                <c:pt idx="4377">
                  <c:v>10.967000000000001</c:v>
                </c:pt>
                <c:pt idx="4378">
                  <c:v>10.967000000000001</c:v>
                </c:pt>
                <c:pt idx="4379">
                  <c:v>10.967000000000001</c:v>
                </c:pt>
                <c:pt idx="4380">
                  <c:v>10.968</c:v>
                </c:pt>
                <c:pt idx="4381">
                  <c:v>10.968</c:v>
                </c:pt>
                <c:pt idx="4382">
                  <c:v>10.967000000000001</c:v>
                </c:pt>
                <c:pt idx="4383">
                  <c:v>10.967000000000001</c:v>
                </c:pt>
                <c:pt idx="4384">
                  <c:v>10.968</c:v>
                </c:pt>
                <c:pt idx="4385">
                  <c:v>10.968</c:v>
                </c:pt>
                <c:pt idx="4386">
                  <c:v>10.968999999999999</c:v>
                </c:pt>
                <c:pt idx="4387">
                  <c:v>10.972</c:v>
                </c:pt>
                <c:pt idx="4388">
                  <c:v>10.973000000000001</c:v>
                </c:pt>
                <c:pt idx="4389">
                  <c:v>10.973000000000001</c:v>
                </c:pt>
                <c:pt idx="4390">
                  <c:v>10.973000000000001</c:v>
                </c:pt>
                <c:pt idx="4391">
                  <c:v>10.974</c:v>
                </c:pt>
                <c:pt idx="4392">
                  <c:v>10.974</c:v>
                </c:pt>
                <c:pt idx="4393">
                  <c:v>10.976000000000001</c:v>
                </c:pt>
                <c:pt idx="4394">
                  <c:v>10.976000000000001</c:v>
                </c:pt>
                <c:pt idx="4395">
                  <c:v>10.977</c:v>
                </c:pt>
                <c:pt idx="4396">
                  <c:v>10.977</c:v>
                </c:pt>
                <c:pt idx="4397">
                  <c:v>10.978</c:v>
                </c:pt>
                <c:pt idx="4398">
                  <c:v>10.978999999999999</c:v>
                </c:pt>
                <c:pt idx="4399">
                  <c:v>10.98</c:v>
                </c:pt>
                <c:pt idx="4400">
                  <c:v>10.98</c:v>
                </c:pt>
                <c:pt idx="4401">
                  <c:v>10.978999999999999</c:v>
                </c:pt>
                <c:pt idx="4402">
                  <c:v>10.98</c:v>
                </c:pt>
                <c:pt idx="4403">
                  <c:v>10.98</c:v>
                </c:pt>
                <c:pt idx="4404">
                  <c:v>10.98</c:v>
                </c:pt>
                <c:pt idx="4405">
                  <c:v>10.978999999999999</c:v>
                </c:pt>
                <c:pt idx="4406">
                  <c:v>10.978999999999999</c:v>
                </c:pt>
                <c:pt idx="4407">
                  <c:v>10.978</c:v>
                </c:pt>
                <c:pt idx="4408">
                  <c:v>10.978</c:v>
                </c:pt>
                <c:pt idx="4409">
                  <c:v>10.978</c:v>
                </c:pt>
                <c:pt idx="4410">
                  <c:v>10.978</c:v>
                </c:pt>
                <c:pt idx="4411">
                  <c:v>10.974</c:v>
                </c:pt>
                <c:pt idx="4412">
                  <c:v>10.974</c:v>
                </c:pt>
                <c:pt idx="4413">
                  <c:v>10.972</c:v>
                </c:pt>
                <c:pt idx="4414">
                  <c:v>10.972</c:v>
                </c:pt>
                <c:pt idx="4415">
                  <c:v>10.972</c:v>
                </c:pt>
                <c:pt idx="4416">
                  <c:v>10.972</c:v>
                </c:pt>
                <c:pt idx="4417">
                  <c:v>10.968999999999999</c:v>
                </c:pt>
                <c:pt idx="4418">
                  <c:v>10.968999999999999</c:v>
                </c:pt>
                <c:pt idx="4419">
                  <c:v>10.968999999999999</c:v>
                </c:pt>
                <c:pt idx="4420">
                  <c:v>10.968999999999999</c:v>
                </c:pt>
                <c:pt idx="4421">
                  <c:v>10.968</c:v>
                </c:pt>
                <c:pt idx="4422">
                  <c:v>10.968999999999999</c:v>
                </c:pt>
                <c:pt idx="4423">
                  <c:v>10.968999999999999</c:v>
                </c:pt>
                <c:pt idx="4424">
                  <c:v>10.971</c:v>
                </c:pt>
                <c:pt idx="4425">
                  <c:v>10.971</c:v>
                </c:pt>
                <c:pt idx="4426">
                  <c:v>10.972</c:v>
                </c:pt>
                <c:pt idx="4427">
                  <c:v>10.972</c:v>
                </c:pt>
                <c:pt idx="4428">
                  <c:v>10.975</c:v>
                </c:pt>
                <c:pt idx="4429">
                  <c:v>10.975</c:v>
                </c:pt>
                <c:pt idx="4430">
                  <c:v>10.977</c:v>
                </c:pt>
                <c:pt idx="4431">
                  <c:v>10.977</c:v>
                </c:pt>
                <c:pt idx="4432">
                  <c:v>10.978999999999999</c:v>
                </c:pt>
                <c:pt idx="4433">
                  <c:v>10.98</c:v>
                </c:pt>
                <c:pt idx="4434">
                  <c:v>10.981999999999999</c:v>
                </c:pt>
                <c:pt idx="4435">
                  <c:v>10.981</c:v>
                </c:pt>
                <c:pt idx="4436">
                  <c:v>10.981</c:v>
                </c:pt>
                <c:pt idx="4437">
                  <c:v>10.981999999999999</c:v>
                </c:pt>
                <c:pt idx="4438">
                  <c:v>10.981999999999999</c:v>
                </c:pt>
                <c:pt idx="4439">
                  <c:v>10.981999999999999</c:v>
                </c:pt>
                <c:pt idx="4440">
                  <c:v>10.981999999999999</c:v>
                </c:pt>
                <c:pt idx="4441">
                  <c:v>10.981</c:v>
                </c:pt>
                <c:pt idx="4442">
                  <c:v>10.981</c:v>
                </c:pt>
                <c:pt idx="4443">
                  <c:v>10.98</c:v>
                </c:pt>
                <c:pt idx="4444">
                  <c:v>10.98</c:v>
                </c:pt>
                <c:pt idx="4445">
                  <c:v>10.978999999999999</c:v>
                </c:pt>
                <c:pt idx="4446">
                  <c:v>10.978999999999999</c:v>
                </c:pt>
                <c:pt idx="4447">
                  <c:v>10.977</c:v>
                </c:pt>
                <c:pt idx="4448">
                  <c:v>10.977</c:v>
                </c:pt>
                <c:pt idx="4449">
                  <c:v>10.977</c:v>
                </c:pt>
                <c:pt idx="4450">
                  <c:v>10.975</c:v>
                </c:pt>
                <c:pt idx="4451">
                  <c:v>10.972</c:v>
                </c:pt>
                <c:pt idx="4452">
                  <c:v>10.973000000000001</c:v>
                </c:pt>
                <c:pt idx="4453">
                  <c:v>10.97</c:v>
                </c:pt>
                <c:pt idx="4454">
                  <c:v>10.97</c:v>
                </c:pt>
                <c:pt idx="4455">
                  <c:v>10.97</c:v>
                </c:pt>
                <c:pt idx="4456">
                  <c:v>10.97</c:v>
                </c:pt>
                <c:pt idx="4457">
                  <c:v>10.97</c:v>
                </c:pt>
                <c:pt idx="4458">
                  <c:v>10.97</c:v>
                </c:pt>
                <c:pt idx="4459">
                  <c:v>10.972</c:v>
                </c:pt>
                <c:pt idx="4460">
                  <c:v>10.972</c:v>
                </c:pt>
                <c:pt idx="4461">
                  <c:v>10.976000000000001</c:v>
                </c:pt>
                <c:pt idx="4462">
                  <c:v>10.977</c:v>
                </c:pt>
                <c:pt idx="4463">
                  <c:v>10.977</c:v>
                </c:pt>
                <c:pt idx="4464">
                  <c:v>10.978999999999999</c:v>
                </c:pt>
                <c:pt idx="4465">
                  <c:v>10.978999999999999</c:v>
                </c:pt>
                <c:pt idx="4466">
                  <c:v>10.981</c:v>
                </c:pt>
                <c:pt idx="4467">
                  <c:v>10.981999999999999</c:v>
                </c:pt>
                <c:pt idx="4468">
                  <c:v>10.981999999999999</c:v>
                </c:pt>
                <c:pt idx="4469">
                  <c:v>10.983000000000001</c:v>
                </c:pt>
                <c:pt idx="4470">
                  <c:v>10.983000000000001</c:v>
                </c:pt>
                <c:pt idx="4471">
                  <c:v>10.981999999999999</c:v>
                </c:pt>
                <c:pt idx="4472">
                  <c:v>10.983000000000001</c:v>
                </c:pt>
                <c:pt idx="4473">
                  <c:v>10.981999999999999</c:v>
                </c:pt>
                <c:pt idx="4474">
                  <c:v>10.981</c:v>
                </c:pt>
                <c:pt idx="4475">
                  <c:v>10.981</c:v>
                </c:pt>
                <c:pt idx="4476">
                  <c:v>10.981</c:v>
                </c:pt>
                <c:pt idx="4477">
                  <c:v>10.981</c:v>
                </c:pt>
                <c:pt idx="4478">
                  <c:v>10.98</c:v>
                </c:pt>
                <c:pt idx="4479">
                  <c:v>10.98</c:v>
                </c:pt>
                <c:pt idx="4480">
                  <c:v>10.978999999999999</c:v>
                </c:pt>
                <c:pt idx="4481">
                  <c:v>10.976000000000001</c:v>
                </c:pt>
                <c:pt idx="4482">
                  <c:v>10.974</c:v>
                </c:pt>
                <c:pt idx="4483">
                  <c:v>10.974</c:v>
                </c:pt>
                <c:pt idx="4484">
                  <c:v>10.973000000000001</c:v>
                </c:pt>
                <c:pt idx="4485">
                  <c:v>10.973000000000001</c:v>
                </c:pt>
                <c:pt idx="4486">
                  <c:v>10.973000000000001</c:v>
                </c:pt>
                <c:pt idx="4487">
                  <c:v>10.972</c:v>
                </c:pt>
                <c:pt idx="4488">
                  <c:v>10.972</c:v>
                </c:pt>
                <c:pt idx="4489">
                  <c:v>10.972</c:v>
                </c:pt>
                <c:pt idx="4490">
                  <c:v>10.972</c:v>
                </c:pt>
                <c:pt idx="4491">
                  <c:v>10.971</c:v>
                </c:pt>
                <c:pt idx="4492">
                  <c:v>10.971</c:v>
                </c:pt>
                <c:pt idx="4493">
                  <c:v>10.972</c:v>
                </c:pt>
                <c:pt idx="4494">
                  <c:v>10.973000000000001</c:v>
                </c:pt>
                <c:pt idx="4495">
                  <c:v>10.973000000000001</c:v>
                </c:pt>
                <c:pt idx="4496">
                  <c:v>10.976000000000001</c:v>
                </c:pt>
                <c:pt idx="4497">
                  <c:v>10.976000000000001</c:v>
                </c:pt>
                <c:pt idx="4498">
                  <c:v>10.98</c:v>
                </c:pt>
                <c:pt idx="4499">
                  <c:v>10.98</c:v>
                </c:pt>
                <c:pt idx="4500">
                  <c:v>10.981</c:v>
                </c:pt>
                <c:pt idx="4501">
                  <c:v>10.981999999999999</c:v>
                </c:pt>
                <c:pt idx="4502">
                  <c:v>10.984</c:v>
                </c:pt>
                <c:pt idx="4503">
                  <c:v>10.984</c:v>
                </c:pt>
                <c:pt idx="4504">
                  <c:v>10.984</c:v>
                </c:pt>
                <c:pt idx="4505">
                  <c:v>10.984</c:v>
                </c:pt>
                <c:pt idx="4506">
                  <c:v>10.984</c:v>
                </c:pt>
                <c:pt idx="4507">
                  <c:v>10.984</c:v>
                </c:pt>
                <c:pt idx="4508">
                  <c:v>10.984</c:v>
                </c:pt>
                <c:pt idx="4509">
                  <c:v>10.984</c:v>
                </c:pt>
                <c:pt idx="4510">
                  <c:v>10.984</c:v>
                </c:pt>
                <c:pt idx="4511">
                  <c:v>10.983000000000001</c:v>
                </c:pt>
                <c:pt idx="4512">
                  <c:v>10.983000000000001</c:v>
                </c:pt>
                <c:pt idx="4513">
                  <c:v>10.981999999999999</c:v>
                </c:pt>
                <c:pt idx="4514">
                  <c:v>10.98</c:v>
                </c:pt>
                <c:pt idx="4515">
                  <c:v>10.98</c:v>
                </c:pt>
                <c:pt idx="4516">
                  <c:v>10.978</c:v>
                </c:pt>
                <c:pt idx="4517">
                  <c:v>10.978</c:v>
                </c:pt>
                <c:pt idx="4518">
                  <c:v>10.978</c:v>
                </c:pt>
                <c:pt idx="4519">
                  <c:v>10.978</c:v>
                </c:pt>
                <c:pt idx="4520">
                  <c:v>10.976000000000001</c:v>
                </c:pt>
                <c:pt idx="4521">
                  <c:v>10.976000000000001</c:v>
                </c:pt>
                <c:pt idx="4522">
                  <c:v>10.976000000000001</c:v>
                </c:pt>
                <c:pt idx="4523">
                  <c:v>10.975</c:v>
                </c:pt>
                <c:pt idx="4524">
                  <c:v>10.975</c:v>
                </c:pt>
                <c:pt idx="4525">
                  <c:v>10.973000000000001</c:v>
                </c:pt>
                <c:pt idx="4526">
                  <c:v>10.973000000000001</c:v>
                </c:pt>
                <c:pt idx="4527">
                  <c:v>10.974</c:v>
                </c:pt>
                <c:pt idx="4528">
                  <c:v>10.974</c:v>
                </c:pt>
                <c:pt idx="4529">
                  <c:v>10.974</c:v>
                </c:pt>
                <c:pt idx="4530">
                  <c:v>10.974</c:v>
                </c:pt>
                <c:pt idx="4531">
                  <c:v>10.976000000000001</c:v>
                </c:pt>
                <c:pt idx="4532">
                  <c:v>10.976000000000001</c:v>
                </c:pt>
                <c:pt idx="4533">
                  <c:v>10.976000000000001</c:v>
                </c:pt>
                <c:pt idx="4534">
                  <c:v>10.976000000000001</c:v>
                </c:pt>
                <c:pt idx="4535">
                  <c:v>10.978999999999999</c:v>
                </c:pt>
                <c:pt idx="4536">
                  <c:v>10.981</c:v>
                </c:pt>
                <c:pt idx="4537">
                  <c:v>10.981</c:v>
                </c:pt>
                <c:pt idx="4538">
                  <c:v>10.981</c:v>
                </c:pt>
                <c:pt idx="4539">
                  <c:v>10.983000000000001</c:v>
                </c:pt>
                <c:pt idx="4540">
                  <c:v>10.983000000000001</c:v>
                </c:pt>
                <c:pt idx="4541">
                  <c:v>10.983000000000001</c:v>
                </c:pt>
                <c:pt idx="4542">
                  <c:v>10.984999999999999</c:v>
                </c:pt>
                <c:pt idx="4543">
                  <c:v>10.984999999999999</c:v>
                </c:pt>
                <c:pt idx="4544">
                  <c:v>10.984999999999999</c:v>
                </c:pt>
                <c:pt idx="4545">
                  <c:v>10.987</c:v>
                </c:pt>
                <c:pt idx="4546">
                  <c:v>10.987</c:v>
                </c:pt>
                <c:pt idx="4547">
                  <c:v>10.986000000000001</c:v>
                </c:pt>
                <c:pt idx="4548">
                  <c:v>10.986000000000001</c:v>
                </c:pt>
                <c:pt idx="4549">
                  <c:v>10.988</c:v>
                </c:pt>
                <c:pt idx="4550">
                  <c:v>10.986000000000001</c:v>
                </c:pt>
                <c:pt idx="4551">
                  <c:v>10.986000000000001</c:v>
                </c:pt>
                <c:pt idx="4552">
                  <c:v>10.986000000000001</c:v>
                </c:pt>
                <c:pt idx="4553">
                  <c:v>10.984999999999999</c:v>
                </c:pt>
                <c:pt idx="4554">
                  <c:v>10.984999999999999</c:v>
                </c:pt>
                <c:pt idx="4555">
                  <c:v>10.984999999999999</c:v>
                </c:pt>
                <c:pt idx="4556">
                  <c:v>10.984999999999999</c:v>
                </c:pt>
                <c:pt idx="4557">
                  <c:v>10.983000000000001</c:v>
                </c:pt>
                <c:pt idx="4558">
                  <c:v>10.983000000000001</c:v>
                </c:pt>
                <c:pt idx="4559">
                  <c:v>10.981999999999999</c:v>
                </c:pt>
                <c:pt idx="4560">
                  <c:v>10.981999999999999</c:v>
                </c:pt>
                <c:pt idx="4561">
                  <c:v>10.978999999999999</c:v>
                </c:pt>
                <c:pt idx="4562">
                  <c:v>10.978999999999999</c:v>
                </c:pt>
                <c:pt idx="4563">
                  <c:v>10.978999999999999</c:v>
                </c:pt>
                <c:pt idx="4564">
                  <c:v>10.976000000000001</c:v>
                </c:pt>
                <c:pt idx="4565">
                  <c:v>10.976000000000001</c:v>
                </c:pt>
                <c:pt idx="4566">
                  <c:v>10.975</c:v>
                </c:pt>
                <c:pt idx="4567">
                  <c:v>10.974</c:v>
                </c:pt>
                <c:pt idx="4568">
                  <c:v>10.976000000000001</c:v>
                </c:pt>
                <c:pt idx="4569">
                  <c:v>10.976000000000001</c:v>
                </c:pt>
                <c:pt idx="4570">
                  <c:v>10.976000000000001</c:v>
                </c:pt>
                <c:pt idx="4571">
                  <c:v>10.976000000000001</c:v>
                </c:pt>
                <c:pt idx="4572">
                  <c:v>10.976000000000001</c:v>
                </c:pt>
                <c:pt idx="4573">
                  <c:v>10.976000000000001</c:v>
                </c:pt>
                <c:pt idx="4574">
                  <c:v>10.977</c:v>
                </c:pt>
                <c:pt idx="4575">
                  <c:v>10.98</c:v>
                </c:pt>
                <c:pt idx="4576">
                  <c:v>10.98</c:v>
                </c:pt>
                <c:pt idx="4577">
                  <c:v>10.981999999999999</c:v>
                </c:pt>
                <c:pt idx="4578">
                  <c:v>10.981999999999999</c:v>
                </c:pt>
                <c:pt idx="4579">
                  <c:v>10.984</c:v>
                </c:pt>
                <c:pt idx="4580">
                  <c:v>10.984</c:v>
                </c:pt>
                <c:pt idx="4581">
                  <c:v>10.984999999999999</c:v>
                </c:pt>
                <c:pt idx="4582">
                  <c:v>10.986000000000001</c:v>
                </c:pt>
                <c:pt idx="4583">
                  <c:v>10.986000000000001</c:v>
                </c:pt>
                <c:pt idx="4584">
                  <c:v>10.987</c:v>
                </c:pt>
                <c:pt idx="4585">
                  <c:v>10.987</c:v>
                </c:pt>
                <c:pt idx="4586">
                  <c:v>10.988</c:v>
                </c:pt>
                <c:pt idx="4587">
                  <c:v>10.988</c:v>
                </c:pt>
                <c:pt idx="4588">
                  <c:v>10.988</c:v>
                </c:pt>
                <c:pt idx="4589">
                  <c:v>10.988</c:v>
                </c:pt>
                <c:pt idx="4590">
                  <c:v>10.988</c:v>
                </c:pt>
                <c:pt idx="4591">
                  <c:v>10.987</c:v>
                </c:pt>
                <c:pt idx="4592">
                  <c:v>10.988</c:v>
                </c:pt>
                <c:pt idx="4593">
                  <c:v>10.986000000000001</c:v>
                </c:pt>
                <c:pt idx="4594">
                  <c:v>10.984</c:v>
                </c:pt>
                <c:pt idx="4595">
                  <c:v>10.984</c:v>
                </c:pt>
                <c:pt idx="4596">
                  <c:v>10.983000000000001</c:v>
                </c:pt>
                <c:pt idx="4597">
                  <c:v>10.983000000000001</c:v>
                </c:pt>
                <c:pt idx="4598">
                  <c:v>10.983000000000001</c:v>
                </c:pt>
                <c:pt idx="4599">
                  <c:v>10.981</c:v>
                </c:pt>
                <c:pt idx="4600">
                  <c:v>10.981</c:v>
                </c:pt>
                <c:pt idx="4601">
                  <c:v>10.98</c:v>
                </c:pt>
                <c:pt idx="4602">
                  <c:v>10.98</c:v>
                </c:pt>
                <c:pt idx="4603">
                  <c:v>10.98</c:v>
                </c:pt>
                <c:pt idx="4604">
                  <c:v>10.978999999999999</c:v>
                </c:pt>
                <c:pt idx="4605">
                  <c:v>10.978999999999999</c:v>
                </c:pt>
                <c:pt idx="4606">
                  <c:v>10.977</c:v>
                </c:pt>
                <c:pt idx="4607">
                  <c:v>10.977</c:v>
                </c:pt>
                <c:pt idx="4608">
                  <c:v>10.977</c:v>
                </c:pt>
                <c:pt idx="4609">
                  <c:v>10.976000000000001</c:v>
                </c:pt>
                <c:pt idx="4610">
                  <c:v>10.977</c:v>
                </c:pt>
                <c:pt idx="4611">
                  <c:v>10.977</c:v>
                </c:pt>
                <c:pt idx="4612">
                  <c:v>10.978</c:v>
                </c:pt>
                <c:pt idx="4613">
                  <c:v>10.983000000000001</c:v>
                </c:pt>
                <c:pt idx="4614">
                  <c:v>10.983000000000001</c:v>
                </c:pt>
                <c:pt idx="4615">
                  <c:v>10.984</c:v>
                </c:pt>
                <c:pt idx="4616">
                  <c:v>10.984</c:v>
                </c:pt>
                <c:pt idx="4617">
                  <c:v>10.987</c:v>
                </c:pt>
                <c:pt idx="4618">
                  <c:v>10.987</c:v>
                </c:pt>
                <c:pt idx="4619">
                  <c:v>10.987</c:v>
                </c:pt>
                <c:pt idx="4620">
                  <c:v>10.989000000000001</c:v>
                </c:pt>
                <c:pt idx="4621">
                  <c:v>10.989000000000001</c:v>
                </c:pt>
                <c:pt idx="4622">
                  <c:v>10.989000000000001</c:v>
                </c:pt>
                <c:pt idx="4623">
                  <c:v>10.99</c:v>
                </c:pt>
                <c:pt idx="4624">
                  <c:v>10.99</c:v>
                </c:pt>
                <c:pt idx="4625">
                  <c:v>10.99</c:v>
                </c:pt>
                <c:pt idx="4626">
                  <c:v>10.99</c:v>
                </c:pt>
                <c:pt idx="4627">
                  <c:v>10.99</c:v>
                </c:pt>
                <c:pt idx="4628">
                  <c:v>10.99</c:v>
                </c:pt>
                <c:pt idx="4629">
                  <c:v>10.99</c:v>
                </c:pt>
                <c:pt idx="4630">
                  <c:v>10.988</c:v>
                </c:pt>
                <c:pt idx="4631">
                  <c:v>10.988</c:v>
                </c:pt>
                <c:pt idx="4632">
                  <c:v>10.988</c:v>
                </c:pt>
                <c:pt idx="4633">
                  <c:v>10.988</c:v>
                </c:pt>
                <c:pt idx="4634">
                  <c:v>10.988</c:v>
                </c:pt>
                <c:pt idx="4635">
                  <c:v>10.988</c:v>
                </c:pt>
                <c:pt idx="4636">
                  <c:v>10.984999999999999</c:v>
                </c:pt>
                <c:pt idx="4637">
                  <c:v>10.984999999999999</c:v>
                </c:pt>
                <c:pt idx="4638">
                  <c:v>10.983000000000001</c:v>
                </c:pt>
                <c:pt idx="4639">
                  <c:v>10.983000000000001</c:v>
                </c:pt>
                <c:pt idx="4640">
                  <c:v>10.981</c:v>
                </c:pt>
                <c:pt idx="4641">
                  <c:v>10.981</c:v>
                </c:pt>
                <c:pt idx="4642">
                  <c:v>10.978999999999999</c:v>
                </c:pt>
                <c:pt idx="4643">
                  <c:v>10.978</c:v>
                </c:pt>
                <c:pt idx="4644">
                  <c:v>10.978</c:v>
                </c:pt>
                <c:pt idx="4645">
                  <c:v>10.978</c:v>
                </c:pt>
                <c:pt idx="4646">
                  <c:v>10.978</c:v>
                </c:pt>
                <c:pt idx="4647">
                  <c:v>10.98</c:v>
                </c:pt>
                <c:pt idx="4648">
                  <c:v>10.98</c:v>
                </c:pt>
                <c:pt idx="4649">
                  <c:v>10.981</c:v>
                </c:pt>
                <c:pt idx="4650">
                  <c:v>10.981</c:v>
                </c:pt>
                <c:pt idx="4651">
                  <c:v>10.981999999999999</c:v>
                </c:pt>
                <c:pt idx="4652">
                  <c:v>10.983000000000001</c:v>
                </c:pt>
                <c:pt idx="4653">
                  <c:v>10.983000000000001</c:v>
                </c:pt>
                <c:pt idx="4654">
                  <c:v>10.984</c:v>
                </c:pt>
                <c:pt idx="4655">
                  <c:v>10.984</c:v>
                </c:pt>
                <c:pt idx="4656">
                  <c:v>10.984</c:v>
                </c:pt>
                <c:pt idx="4657">
                  <c:v>10.986000000000001</c:v>
                </c:pt>
                <c:pt idx="4658">
                  <c:v>10.988</c:v>
                </c:pt>
                <c:pt idx="4659">
                  <c:v>10.988</c:v>
                </c:pt>
                <c:pt idx="4660">
                  <c:v>10.988</c:v>
                </c:pt>
                <c:pt idx="4661">
                  <c:v>10.99</c:v>
                </c:pt>
                <c:pt idx="4662">
                  <c:v>10.99</c:v>
                </c:pt>
                <c:pt idx="4663">
                  <c:v>10.991</c:v>
                </c:pt>
                <c:pt idx="4664">
                  <c:v>10.991</c:v>
                </c:pt>
                <c:pt idx="4665">
                  <c:v>10.992000000000001</c:v>
                </c:pt>
                <c:pt idx="4666">
                  <c:v>10.992000000000001</c:v>
                </c:pt>
                <c:pt idx="4667">
                  <c:v>10.992000000000001</c:v>
                </c:pt>
                <c:pt idx="4668">
                  <c:v>10.991</c:v>
                </c:pt>
                <c:pt idx="4669">
                  <c:v>10.991</c:v>
                </c:pt>
                <c:pt idx="4670">
                  <c:v>10.991</c:v>
                </c:pt>
                <c:pt idx="4671">
                  <c:v>10.991</c:v>
                </c:pt>
                <c:pt idx="4672">
                  <c:v>10.991</c:v>
                </c:pt>
                <c:pt idx="4673">
                  <c:v>10.989000000000001</c:v>
                </c:pt>
                <c:pt idx="4674">
                  <c:v>10.988</c:v>
                </c:pt>
                <c:pt idx="4675">
                  <c:v>10.988</c:v>
                </c:pt>
                <c:pt idx="4676">
                  <c:v>10.987</c:v>
                </c:pt>
                <c:pt idx="4677">
                  <c:v>10.984999999999999</c:v>
                </c:pt>
                <c:pt idx="4678">
                  <c:v>10.984999999999999</c:v>
                </c:pt>
                <c:pt idx="4679">
                  <c:v>10.984999999999999</c:v>
                </c:pt>
                <c:pt idx="4680">
                  <c:v>10.981999999999999</c:v>
                </c:pt>
                <c:pt idx="4681">
                  <c:v>10.981999999999999</c:v>
                </c:pt>
                <c:pt idx="4682">
                  <c:v>10.981999999999999</c:v>
                </c:pt>
                <c:pt idx="4683">
                  <c:v>10.981999999999999</c:v>
                </c:pt>
                <c:pt idx="4684">
                  <c:v>10.981999999999999</c:v>
                </c:pt>
                <c:pt idx="4685">
                  <c:v>10.983000000000001</c:v>
                </c:pt>
                <c:pt idx="4686">
                  <c:v>10.983000000000001</c:v>
                </c:pt>
                <c:pt idx="4687">
                  <c:v>10.984</c:v>
                </c:pt>
                <c:pt idx="4688">
                  <c:v>10.986000000000001</c:v>
                </c:pt>
                <c:pt idx="4689">
                  <c:v>10.988</c:v>
                </c:pt>
                <c:pt idx="4690">
                  <c:v>10.988</c:v>
                </c:pt>
                <c:pt idx="4691">
                  <c:v>10.992000000000001</c:v>
                </c:pt>
                <c:pt idx="4692">
                  <c:v>10.992000000000001</c:v>
                </c:pt>
                <c:pt idx="4693">
                  <c:v>10.992000000000001</c:v>
                </c:pt>
                <c:pt idx="4694">
                  <c:v>10.993</c:v>
                </c:pt>
                <c:pt idx="4695">
                  <c:v>10.993</c:v>
                </c:pt>
                <c:pt idx="4696">
                  <c:v>10.994</c:v>
                </c:pt>
                <c:pt idx="4697">
                  <c:v>10.994</c:v>
                </c:pt>
                <c:pt idx="4698">
                  <c:v>10.994999999999999</c:v>
                </c:pt>
                <c:pt idx="4699">
                  <c:v>10.994999999999999</c:v>
                </c:pt>
                <c:pt idx="4700">
                  <c:v>10.994999999999999</c:v>
                </c:pt>
                <c:pt idx="4701">
                  <c:v>10.994999999999999</c:v>
                </c:pt>
                <c:pt idx="4702">
                  <c:v>10.994</c:v>
                </c:pt>
                <c:pt idx="4703">
                  <c:v>10.994</c:v>
                </c:pt>
                <c:pt idx="4704">
                  <c:v>10.994</c:v>
                </c:pt>
                <c:pt idx="4705">
                  <c:v>10.994</c:v>
                </c:pt>
                <c:pt idx="4706">
                  <c:v>10.994</c:v>
                </c:pt>
                <c:pt idx="4707">
                  <c:v>10.993</c:v>
                </c:pt>
                <c:pt idx="4708">
                  <c:v>10.993</c:v>
                </c:pt>
                <c:pt idx="4709">
                  <c:v>10.993</c:v>
                </c:pt>
                <c:pt idx="4710">
                  <c:v>10.991</c:v>
                </c:pt>
                <c:pt idx="4711">
                  <c:v>10.989000000000001</c:v>
                </c:pt>
                <c:pt idx="4712">
                  <c:v>10.989000000000001</c:v>
                </c:pt>
                <c:pt idx="4713">
                  <c:v>10.989000000000001</c:v>
                </c:pt>
                <c:pt idx="4714">
                  <c:v>10.988</c:v>
                </c:pt>
                <c:pt idx="4715">
                  <c:v>10.988</c:v>
                </c:pt>
                <c:pt idx="4716">
                  <c:v>10.984999999999999</c:v>
                </c:pt>
                <c:pt idx="4717">
                  <c:v>10.984999999999999</c:v>
                </c:pt>
                <c:pt idx="4718">
                  <c:v>10.984</c:v>
                </c:pt>
                <c:pt idx="4719">
                  <c:v>10.984</c:v>
                </c:pt>
                <c:pt idx="4720">
                  <c:v>10.983000000000001</c:v>
                </c:pt>
                <c:pt idx="4721">
                  <c:v>10.983000000000001</c:v>
                </c:pt>
                <c:pt idx="4722">
                  <c:v>10.984</c:v>
                </c:pt>
                <c:pt idx="4723">
                  <c:v>10.983000000000001</c:v>
                </c:pt>
                <c:pt idx="4724">
                  <c:v>10.986000000000001</c:v>
                </c:pt>
                <c:pt idx="4725">
                  <c:v>10.986000000000001</c:v>
                </c:pt>
                <c:pt idx="4726">
                  <c:v>10.986000000000001</c:v>
                </c:pt>
                <c:pt idx="4727">
                  <c:v>10.987</c:v>
                </c:pt>
                <c:pt idx="4728">
                  <c:v>10.987</c:v>
                </c:pt>
                <c:pt idx="4729">
                  <c:v>10.988</c:v>
                </c:pt>
                <c:pt idx="4730">
                  <c:v>10.989000000000001</c:v>
                </c:pt>
                <c:pt idx="4731">
                  <c:v>10.99</c:v>
                </c:pt>
                <c:pt idx="4732">
                  <c:v>10.99</c:v>
                </c:pt>
                <c:pt idx="4733">
                  <c:v>10.991</c:v>
                </c:pt>
                <c:pt idx="4734">
                  <c:v>10.991</c:v>
                </c:pt>
                <c:pt idx="4735">
                  <c:v>10.993</c:v>
                </c:pt>
                <c:pt idx="4736">
                  <c:v>10.994</c:v>
                </c:pt>
                <c:pt idx="4737">
                  <c:v>10.994</c:v>
                </c:pt>
                <c:pt idx="4738">
                  <c:v>10.994999999999999</c:v>
                </c:pt>
                <c:pt idx="4739">
                  <c:v>10.994999999999999</c:v>
                </c:pt>
                <c:pt idx="4740">
                  <c:v>10.996</c:v>
                </c:pt>
                <c:pt idx="4741">
                  <c:v>10.996</c:v>
                </c:pt>
                <c:pt idx="4742">
                  <c:v>10.996</c:v>
                </c:pt>
                <c:pt idx="4743">
                  <c:v>10.996</c:v>
                </c:pt>
                <c:pt idx="4744">
                  <c:v>10.996</c:v>
                </c:pt>
                <c:pt idx="4745">
                  <c:v>10.996</c:v>
                </c:pt>
                <c:pt idx="4746">
                  <c:v>10.994</c:v>
                </c:pt>
                <c:pt idx="4747">
                  <c:v>10.994</c:v>
                </c:pt>
                <c:pt idx="4748">
                  <c:v>10.994</c:v>
                </c:pt>
                <c:pt idx="4749">
                  <c:v>10.994</c:v>
                </c:pt>
                <c:pt idx="4750">
                  <c:v>10.991</c:v>
                </c:pt>
                <c:pt idx="4751">
                  <c:v>10.991</c:v>
                </c:pt>
                <c:pt idx="4752">
                  <c:v>10.991</c:v>
                </c:pt>
                <c:pt idx="4753">
                  <c:v>10.988</c:v>
                </c:pt>
                <c:pt idx="4754">
                  <c:v>10.988</c:v>
                </c:pt>
                <c:pt idx="4755">
                  <c:v>10.988</c:v>
                </c:pt>
                <c:pt idx="4756">
                  <c:v>10.986000000000001</c:v>
                </c:pt>
                <c:pt idx="4757">
                  <c:v>10.986000000000001</c:v>
                </c:pt>
                <c:pt idx="4758">
                  <c:v>10.986000000000001</c:v>
                </c:pt>
                <c:pt idx="4759">
                  <c:v>10.984999999999999</c:v>
                </c:pt>
                <c:pt idx="4760">
                  <c:v>10.984999999999999</c:v>
                </c:pt>
                <c:pt idx="4761">
                  <c:v>10.984999999999999</c:v>
                </c:pt>
                <c:pt idx="4762">
                  <c:v>10.984999999999999</c:v>
                </c:pt>
                <c:pt idx="4763">
                  <c:v>10.984999999999999</c:v>
                </c:pt>
                <c:pt idx="4764">
                  <c:v>10.986000000000001</c:v>
                </c:pt>
                <c:pt idx="4765">
                  <c:v>10.986000000000001</c:v>
                </c:pt>
                <c:pt idx="4766">
                  <c:v>10.987</c:v>
                </c:pt>
                <c:pt idx="4767">
                  <c:v>10.987</c:v>
                </c:pt>
                <c:pt idx="4768">
                  <c:v>10.988</c:v>
                </c:pt>
                <c:pt idx="4769">
                  <c:v>10.988</c:v>
                </c:pt>
                <c:pt idx="4770">
                  <c:v>10.99</c:v>
                </c:pt>
                <c:pt idx="4771">
                  <c:v>10.99</c:v>
                </c:pt>
                <c:pt idx="4772">
                  <c:v>10.991</c:v>
                </c:pt>
                <c:pt idx="4773">
                  <c:v>10.991</c:v>
                </c:pt>
                <c:pt idx="4774">
                  <c:v>10.994</c:v>
                </c:pt>
                <c:pt idx="4775">
                  <c:v>10.994</c:v>
                </c:pt>
                <c:pt idx="4776">
                  <c:v>10.994999999999999</c:v>
                </c:pt>
                <c:pt idx="4777">
                  <c:v>10.997</c:v>
                </c:pt>
                <c:pt idx="4778">
                  <c:v>10.997</c:v>
                </c:pt>
                <c:pt idx="4779">
                  <c:v>10.997999999999999</c:v>
                </c:pt>
                <c:pt idx="4780">
                  <c:v>10.997999999999999</c:v>
                </c:pt>
                <c:pt idx="4781">
                  <c:v>10.999000000000001</c:v>
                </c:pt>
                <c:pt idx="4782">
                  <c:v>10.999000000000001</c:v>
                </c:pt>
                <c:pt idx="4783">
                  <c:v>10.997999999999999</c:v>
                </c:pt>
                <c:pt idx="4784">
                  <c:v>10.997999999999999</c:v>
                </c:pt>
                <c:pt idx="4785">
                  <c:v>10.997999999999999</c:v>
                </c:pt>
                <c:pt idx="4786">
                  <c:v>10.997999999999999</c:v>
                </c:pt>
                <c:pt idx="4787">
                  <c:v>10.997999999999999</c:v>
                </c:pt>
                <c:pt idx="4788">
                  <c:v>10.997</c:v>
                </c:pt>
                <c:pt idx="4789">
                  <c:v>10.997</c:v>
                </c:pt>
                <c:pt idx="4790">
                  <c:v>10.994999999999999</c:v>
                </c:pt>
                <c:pt idx="4791">
                  <c:v>10.994999999999999</c:v>
                </c:pt>
                <c:pt idx="4792">
                  <c:v>10.994999999999999</c:v>
                </c:pt>
                <c:pt idx="4793">
                  <c:v>10.994</c:v>
                </c:pt>
                <c:pt idx="4794">
                  <c:v>10.994</c:v>
                </c:pt>
                <c:pt idx="4795">
                  <c:v>10.992000000000001</c:v>
                </c:pt>
                <c:pt idx="4796">
                  <c:v>10.992000000000001</c:v>
                </c:pt>
                <c:pt idx="4797">
                  <c:v>10.989000000000001</c:v>
                </c:pt>
                <c:pt idx="4798">
                  <c:v>10.988</c:v>
                </c:pt>
                <c:pt idx="4799">
                  <c:v>10.988</c:v>
                </c:pt>
                <c:pt idx="4800">
                  <c:v>10.987</c:v>
                </c:pt>
                <c:pt idx="4801">
                  <c:v>10.987</c:v>
                </c:pt>
                <c:pt idx="4802">
                  <c:v>10.986000000000001</c:v>
                </c:pt>
                <c:pt idx="4803">
                  <c:v>10.986000000000001</c:v>
                </c:pt>
                <c:pt idx="4804">
                  <c:v>10.988</c:v>
                </c:pt>
                <c:pt idx="4805">
                  <c:v>10.988</c:v>
                </c:pt>
                <c:pt idx="4806">
                  <c:v>10.989000000000001</c:v>
                </c:pt>
                <c:pt idx="4807">
                  <c:v>10.989000000000001</c:v>
                </c:pt>
                <c:pt idx="4808">
                  <c:v>10.99</c:v>
                </c:pt>
                <c:pt idx="4809">
                  <c:v>10.992000000000001</c:v>
                </c:pt>
                <c:pt idx="4810">
                  <c:v>10.994</c:v>
                </c:pt>
                <c:pt idx="4811">
                  <c:v>10.994</c:v>
                </c:pt>
                <c:pt idx="4812">
                  <c:v>10.994</c:v>
                </c:pt>
                <c:pt idx="4813">
                  <c:v>10.994</c:v>
                </c:pt>
                <c:pt idx="4814">
                  <c:v>10.996</c:v>
                </c:pt>
                <c:pt idx="4815">
                  <c:v>10.996</c:v>
                </c:pt>
                <c:pt idx="4816">
                  <c:v>10.997</c:v>
                </c:pt>
                <c:pt idx="4817">
                  <c:v>10.997</c:v>
                </c:pt>
                <c:pt idx="4818">
                  <c:v>10.999000000000001</c:v>
                </c:pt>
                <c:pt idx="4819">
                  <c:v>10.999000000000001</c:v>
                </c:pt>
                <c:pt idx="4820">
                  <c:v>11</c:v>
                </c:pt>
                <c:pt idx="4821">
                  <c:v>11</c:v>
                </c:pt>
                <c:pt idx="4822">
                  <c:v>11</c:v>
                </c:pt>
                <c:pt idx="4823">
                  <c:v>11</c:v>
                </c:pt>
                <c:pt idx="4824">
                  <c:v>11.000999999999999</c:v>
                </c:pt>
                <c:pt idx="4825">
                  <c:v>11</c:v>
                </c:pt>
                <c:pt idx="4826">
                  <c:v>11</c:v>
                </c:pt>
                <c:pt idx="4827">
                  <c:v>11</c:v>
                </c:pt>
                <c:pt idx="4828">
                  <c:v>10.997999999999999</c:v>
                </c:pt>
                <c:pt idx="4829">
                  <c:v>10.997999999999999</c:v>
                </c:pt>
                <c:pt idx="4830">
                  <c:v>10.997</c:v>
                </c:pt>
                <c:pt idx="4831">
                  <c:v>10.994999999999999</c:v>
                </c:pt>
                <c:pt idx="4832">
                  <c:v>10.992000000000001</c:v>
                </c:pt>
                <c:pt idx="4833">
                  <c:v>10.993</c:v>
                </c:pt>
                <c:pt idx="4834">
                  <c:v>10.991</c:v>
                </c:pt>
                <c:pt idx="4835">
                  <c:v>10.99</c:v>
                </c:pt>
                <c:pt idx="4836">
                  <c:v>10.99</c:v>
                </c:pt>
                <c:pt idx="4837">
                  <c:v>10.99</c:v>
                </c:pt>
                <c:pt idx="4838">
                  <c:v>10.99</c:v>
                </c:pt>
                <c:pt idx="4839">
                  <c:v>10.989000000000001</c:v>
                </c:pt>
                <c:pt idx="4840">
                  <c:v>10.99</c:v>
                </c:pt>
                <c:pt idx="4841">
                  <c:v>10.99</c:v>
                </c:pt>
                <c:pt idx="4842">
                  <c:v>10.99</c:v>
                </c:pt>
                <c:pt idx="4843">
                  <c:v>10.99</c:v>
                </c:pt>
                <c:pt idx="4844">
                  <c:v>10.993</c:v>
                </c:pt>
                <c:pt idx="4845">
                  <c:v>10.993</c:v>
                </c:pt>
                <c:pt idx="4846">
                  <c:v>10.993</c:v>
                </c:pt>
                <c:pt idx="4847">
                  <c:v>10.994999999999999</c:v>
                </c:pt>
                <c:pt idx="4848">
                  <c:v>10.996</c:v>
                </c:pt>
                <c:pt idx="4849">
                  <c:v>10.996</c:v>
                </c:pt>
                <c:pt idx="4850">
                  <c:v>10.997</c:v>
                </c:pt>
                <c:pt idx="4851">
                  <c:v>10.997</c:v>
                </c:pt>
                <c:pt idx="4852">
                  <c:v>10.997999999999999</c:v>
                </c:pt>
                <c:pt idx="4853">
                  <c:v>10.999000000000001</c:v>
                </c:pt>
                <c:pt idx="4854">
                  <c:v>11</c:v>
                </c:pt>
                <c:pt idx="4855">
                  <c:v>11</c:v>
                </c:pt>
                <c:pt idx="4856">
                  <c:v>11.000999999999999</c:v>
                </c:pt>
                <c:pt idx="4857">
                  <c:v>11.000999999999999</c:v>
                </c:pt>
                <c:pt idx="4858">
                  <c:v>11.000999999999999</c:v>
                </c:pt>
                <c:pt idx="4859">
                  <c:v>11.000999999999999</c:v>
                </c:pt>
                <c:pt idx="4860">
                  <c:v>11.003</c:v>
                </c:pt>
                <c:pt idx="4861">
                  <c:v>11.003</c:v>
                </c:pt>
                <c:pt idx="4862">
                  <c:v>11.003</c:v>
                </c:pt>
                <c:pt idx="4863">
                  <c:v>11.003</c:v>
                </c:pt>
                <c:pt idx="4864">
                  <c:v>11.003</c:v>
                </c:pt>
                <c:pt idx="4865">
                  <c:v>11.002000000000001</c:v>
                </c:pt>
                <c:pt idx="4866">
                  <c:v>11.002000000000001</c:v>
                </c:pt>
                <c:pt idx="4867">
                  <c:v>11.002000000000001</c:v>
                </c:pt>
                <c:pt idx="4868">
                  <c:v>11</c:v>
                </c:pt>
                <c:pt idx="4869">
                  <c:v>10.997999999999999</c:v>
                </c:pt>
                <c:pt idx="4870">
                  <c:v>10.997999999999999</c:v>
                </c:pt>
                <c:pt idx="4871">
                  <c:v>10.997</c:v>
                </c:pt>
                <c:pt idx="4872">
                  <c:v>10.997</c:v>
                </c:pt>
                <c:pt idx="4873">
                  <c:v>10.996</c:v>
                </c:pt>
                <c:pt idx="4874">
                  <c:v>10.996</c:v>
                </c:pt>
                <c:pt idx="4875">
                  <c:v>10.994999999999999</c:v>
                </c:pt>
                <c:pt idx="4876">
                  <c:v>10.994999999999999</c:v>
                </c:pt>
                <c:pt idx="4877">
                  <c:v>10.993</c:v>
                </c:pt>
                <c:pt idx="4878">
                  <c:v>10.993</c:v>
                </c:pt>
                <c:pt idx="4879">
                  <c:v>10.991</c:v>
                </c:pt>
                <c:pt idx="4880">
                  <c:v>10.991</c:v>
                </c:pt>
                <c:pt idx="4881">
                  <c:v>10.991</c:v>
                </c:pt>
                <c:pt idx="4882">
                  <c:v>10.991</c:v>
                </c:pt>
                <c:pt idx="4883">
                  <c:v>10.992000000000001</c:v>
                </c:pt>
                <c:pt idx="4884">
                  <c:v>10.992000000000001</c:v>
                </c:pt>
                <c:pt idx="4885">
                  <c:v>10.993</c:v>
                </c:pt>
                <c:pt idx="4886">
                  <c:v>10.994</c:v>
                </c:pt>
                <c:pt idx="4887">
                  <c:v>10.994</c:v>
                </c:pt>
                <c:pt idx="4888">
                  <c:v>10.994999999999999</c:v>
                </c:pt>
                <c:pt idx="4889">
                  <c:v>10.994999999999999</c:v>
                </c:pt>
                <c:pt idx="4890">
                  <c:v>10.996</c:v>
                </c:pt>
                <c:pt idx="4891">
                  <c:v>10.997999999999999</c:v>
                </c:pt>
                <c:pt idx="4892">
                  <c:v>10.997999999999999</c:v>
                </c:pt>
                <c:pt idx="4893">
                  <c:v>10.999000000000001</c:v>
                </c:pt>
                <c:pt idx="4894">
                  <c:v>10.999000000000001</c:v>
                </c:pt>
                <c:pt idx="4895">
                  <c:v>11.002000000000001</c:v>
                </c:pt>
                <c:pt idx="4896">
                  <c:v>11.002000000000001</c:v>
                </c:pt>
                <c:pt idx="4897">
                  <c:v>11.003</c:v>
                </c:pt>
                <c:pt idx="4898">
                  <c:v>11.004</c:v>
                </c:pt>
                <c:pt idx="4899">
                  <c:v>11.004</c:v>
                </c:pt>
                <c:pt idx="4900">
                  <c:v>11.005000000000001</c:v>
                </c:pt>
                <c:pt idx="4901">
                  <c:v>11.005000000000001</c:v>
                </c:pt>
                <c:pt idx="4902">
                  <c:v>11.004</c:v>
                </c:pt>
                <c:pt idx="4903">
                  <c:v>11.006</c:v>
                </c:pt>
                <c:pt idx="4904">
                  <c:v>11.006</c:v>
                </c:pt>
                <c:pt idx="4905">
                  <c:v>11.005000000000001</c:v>
                </c:pt>
                <c:pt idx="4906">
                  <c:v>11.004</c:v>
                </c:pt>
                <c:pt idx="4907">
                  <c:v>11.004</c:v>
                </c:pt>
                <c:pt idx="4908">
                  <c:v>11.003</c:v>
                </c:pt>
                <c:pt idx="4909">
                  <c:v>11.003</c:v>
                </c:pt>
                <c:pt idx="4910">
                  <c:v>11.003</c:v>
                </c:pt>
                <c:pt idx="4911">
                  <c:v>11.002000000000001</c:v>
                </c:pt>
                <c:pt idx="4912">
                  <c:v>11</c:v>
                </c:pt>
                <c:pt idx="4913">
                  <c:v>11</c:v>
                </c:pt>
                <c:pt idx="4914">
                  <c:v>11</c:v>
                </c:pt>
                <c:pt idx="4915">
                  <c:v>10.997999999999999</c:v>
                </c:pt>
                <c:pt idx="4916">
                  <c:v>10.997</c:v>
                </c:pt>
                <c:pt idx="4917">
                  <c:v>10.997</c:v>
                </c:pt>
                <c:pt idx="4918">
                  <c:v>10.996</c:v>
                </c:pt>
                <c:pt idx="4919">
                  <c:v>10.996</c:v>
                </c:pt>
                <c:pt idx="4920">
                  <c:v>10.994</c:v>
                </c:pt>
                <c:pt idx="4921">
                  <c:v>10.994</c:v>
                </c:pt>
                <c:pt idx="4922">
                  <c:v>10.993</c:v>
                </c:pt>
                <c:pt idx="4923">
                  <c:v>10.994</c:v>
                </c:pt>
                <c:pt idx="4924">
                  <c:v>10.994</c:v>
                </c:pt>
                <c:pt idx="4925">
                  <c:v>10.994999999999999</c:v>
                </c:pt>
                <c:pt idx="4926">
                  <c:v>10.994999999999999</c:v>
                </c:pt>
                <c:pt idx="4927">
                  <c:v>10.994999999999999</c:v>
                </c:pt>
                <c:pt idx="4928">
                  <c:v>10.997</c:v>
                </c:pt>
                <c:pt idx="4929">
                  <c:v>10.997</c:v>
                </c:pt>
                <c:pt idx="4930">
                  <c:v>10.997</c:v>
                </c:pt>
                <c:pt idx="4931">
                  <c:v>10.999000000000001</c:v>
                </c:pt>
                <c:pt idx="4932">
                  <c:v>10.999000000000001</c:v>
                </c:pt>
                <c:pt idx="4933">
                  <c:v>11.000999999999999</c:v>
                </c:pt>
                <c:pt idx="4934">
                  <c:v>11.003</c:v>
                </c:pt>
                <c:pt idx="4935">
                  <c:v>11.003</c:v>
                </c:pt>
                <c:pt idx="4936">
                  <c:v>11.005000000000001</c:v>
                </c:pt>
                <c:pt idx="4937">
                  <c:v>11.005000000000001</c:v>
                </c:pt>
                <c:pt idx="4938">
                  <c:v>11.004</c:v>
                </c:pt>
                <c:pt idx="4939">
                  <c:v>11.004</c:v>
                </c:pt>
                <c:pt idx="4940">
                  <c:v>11.006</c:v>
                </c:pt>
                <c:pt idx="4941">
                  <c:v>11.006</c:v>
                </c:pt>
                <c:pt idx="4942">
                  <c:v>11.006</c:v>
                </c:pt>
                <c:pt idx="4943">
                  <c:v>11.007</c:v>
                </c:pt>
                <c:pt idx="4944">
                  <c:v>11.007</c:v>
                </c:pt>
                <c:pt idx="4945">
                  <c:v>11.007</c:v>
                </c:pt>
                <c:pt idx="4946">
                  <c:v>11.007</c:v>
                </c:pt>
                <c:pt idx="4947">
                  <c:v>11.007</c:v>
                </c:pt>
                <c:pt idx="4948">
                  <c:v>11.007</c:v>
                </c:pt>
                <c:pt idx="4949">
                  <c:v>11.007</c:v>
                </c:pt>
                <c:pt idx="4950">
                  <c:v>11.007</c:v>
                </c:pt>
                <c:pt idx="4951">
                  <c:v>11.006</c:v>
                </c:pt>
                <c:pt idx="4952">
                  <c:v>11.006</c:v>
                </c:pt>
                <c:pt idx="4953">
                  <c:v>11.005000000000001</c:v>
                </c:pt>
                <c:pt idx="4954">
                  <c:v>11.002000000000001</c:v>
                </c:pt>
                <c:pt idx="4955">
                  <c:v>11.002000000000001</c:v>
                </c:pt>
                <c:pt idx="4956">
                  <c:v>11.002000000000001</c:v>
                </c:pt>
                <c:pt idx="4957">
                  <c:v>11.002000000000001</c:v>
                </c:pt>
                <c:pt idx="4958">
                  <c:v>10.999000000000001</c:v>
                </c:pt>
                <c:pt idx="4959">
                  <c:v>10.999000000000001</c:v>
                </c:pt>
                <c:pt idx="4960">
                  <c:v>10.997</c:v>
                </c:pt>
                <c:pt idx="4961">
                  <c:v>10.997</c:v>
                </c:pt>
                <c:pt idx="4962">
                  <c:v>10.996</c:v>
                </c:pt>
                <c:pt idx="4963">
                  <c:v>10.997</c:v>
                </c:pt>
                <c:pt idx="4964">
                  <c:v>10.997</c:v>
                </c:pt>
                <c:pt idx="4965">
                  <c:v>10.997</c:v>
                </c:pt>
                <c:pt idx="4966">
                  <c:v>10.997999999999999</c:v>
                </c:pt>
                <c:pt idx="4967">
                  <c:v>10.997999999999999</c:v>
                </c:pt>
                <c:pt idx="4968">
                  <c:v>11</c:v>
                </c:pt>
                <c:pt idx="4969">
                  <c:v>11</c:v>
                </c:pt>
                <c:pt idx="4970">
                  <c:v>11.003</c:v>
                </c:pt>
                <c:pt idx="4971">
                  <c:v>11.004</c:v>
                </c:pt>
                <c:pt idx="4972">
                  <c:v>11.004</c:v>
                </c:pt>
                <c:pt idx="4973">
                  <c:v>11.005000000000001</c:v>
                </c:pt>
                <c:pt idx="4974">
                  <c:v>11.006</c:v>
                </c:pt>
                <c:pt idx="4975">
                  <c:v>11.007</c:v>
                </c:pt>
                <c:pt idx="4976">
                  <c:v>11.009</c:v>
                </c:pt>
                <c:pt idx="4977">
                  <c:v>11.009</c:v>
                </c:pt>
                <c:pt idx="4978">
                  <c:v>11.009</c:v>
                </c:pt>
                <c:pt idx="4979">
                  <c:v>11.009</c:v>
                </c:pt>
                <c:pt idx="4980">
                  <c:v>11.01</c:v>
                </c:pt>
                <c:pt idx="4981">
                  <c:v>11.007999999999999</c:v>
                </c:pt>
                <c:pt idx="4982">
                  <c:v>11.01</c:v>
                </c:pt>
                <c:pt idx="4983">
                  <c:v>11.009</c:v>
                </c:pt>
                <c:pt idx="4984">
                  <c:v>11.009</c:v>
                </c:pt>
                <c:pt idx="4985">
                  <c:v>11.007999999999999</c:v>
                </c:pt>
                <c:pt idx="4986">
                  <c:v>11.007999999999999</c:v>
                </c:pt>
                <c:pt idx="4987">
                  <c:v>11.007</c:v>
                </c:pt>
                <c:pt idx="4988">
                  <c:v>11.007</c:v>
                </c:pt>
                <c:pt idx="4989">
                  <c:v>11.006</c:v>
                </c:pt>
                <c:pt idx="4990">
                  <c:v>11.004</c:v>
                </c:pt>
                <c:pt idx="4991">
                  <c:v>11.004</c:v>
                </c:pt>
                <c:pt idx="4992">
                  <c:v>11.002000000000001</c:v>
                </c:pt>
                <c:pt idx="4993">
                  <c:v>11.000999999999999</c:v>
                </c:pt>
                <c:pt idx="4994">
                  <c:v>10.997999999999999</c:v>
                </c:pt>
                <c:pt idx="4995">
                  <c:v>10.999000000000001</c:v>
                </c:pt>
                <c:pt idx="4996">
                  <c:v>10.999000000000001</c:v>
                </c:pt>
                <c:pt idx="4997">
                  <c:v>10.999000000000001</c:v>
                </c:pt>
                <c:pt idx="4998">
                  <c:v>10.999000000000001</c:v>
                </c:pt>
                <c:pt idx="4999">
                  <c:v>10.997999999999999</c:v>
                </c:pt>
                <c:pt idx="5000">
                  <c:v>10.997999999999999</c:v>
                </c:pt>
                <c:pt idx="5001">
                  <c:v>10.997999999999999</c:v>
                </c:pt>
                <c:pt idx="5002">
                  <c:v>10.997999999999999</c:v>
                </c:pt>
                <c:pt idx="5003">
                  <c:v>10.999000000000001</c:v>
                </c:pt>
                <c:pt idx="5004">
                  <c:v>10.999000000000001</c:v>
                </c:pt>
                <c:pt idx="5005">
                  <c:v>11</c:v>
                </c:pt>
                <c:pt idx="5006">
                  <c:v>11</c:v>
                </c:pt>
                <c:pt idx="5007">
                  <c:v>11.003</c:v>
                </c:pt>
                <c:pt idx="5008">
                  <c:v>11.003</c:v>
                </c:pt>
                <c:pt idx="5009">
                  <c:v>11.003</c:v>
                </c:pt>
                <c:pt idx="5010">
                  <c:v>11.007</c:v>
                </c:pt>
                <c:pt idx="5011">
                  <c:v>11.007</c:v>
                </c:pt>
                <c:pt idx="5012">
                  <c:v>11.007</c:v>
                </c:pt>
                <c:pt idx="5013">
                  <c:v>11.007999999999999</c:v>
                </c:pt>
                <c:pt idx="5014">
                  <c:v>11.007999999999999</c:v>
                </c:pt>
                <c:pt idx="5015">
                  <c:v>11.009</c:v>
                </c:pt>
                <c:pt idx="5016">
                  <c:v>11.009</c:v>
                </c:pt>
                <c:pt idx="5017">
                  <c:v>11.010999999999999</c:v>
                </c:pt>
                <c:pt idx="5018">
                  <c:v>11.010999999999999</c:v>
                </c:pt>
                <c:pt idx="5019">
                  <c:v>11.010999999999999</c:v>
                </c:pt>
                <c:pt idx="5020">
                  <c:v>11.010999999999999</c:v>
                </c:pt>
                <c:pt idx="5021">
                  <c:v>11.010999999999999</c:v>
                </c:pt>
                <c:pt idx="5022">
                  <c:v>11.010999999999999</c:v>
                </c:pt>
                <c:pt idx="5023">
                  <c:v>11.010999999999999</c:v>
                </c:pt>
                <c:pt idx="5024">
                  <c:v>11.010999999999999</c:v>
                </c:pt>
                <c:pt idx="5025">
                  <c:v>11.01</c:v>
                </c:pt>
                <c:pt idx="5026">
                  <c:v>11.01</c:v>
                </c:pt>
                <c:pt idx="5027">
                  <c:v>11.01</c:v>
                </c:pt>
                <c:pt idx="5028">
                  <c:v>11.009</c:v>
                </c:pt>
                <c:pt idx="5029">
                  <c:v>11.009</c:v>
                </c:pt>
                <c:pt idx="5030">
                  <c:v>11.007999999999999</c:v>
                </c:pt>
                <c:pt idx="5031">
                  <c:v>11.005000000000001</c:v>
                </c:pt>
                <c:pt idx="5032">
                  <c:v>11.005000000000001</c:v>
                </c:pt>
                <c:pt idx="5033">
                  <c:v>11.004</c:v>
                </c:pt>
                <c:pt idx="5034">
                  <c:v>11.002000000000001</c:v>
                </c:pt>
                <c:pt idx="5035">
                  <c:v>11.002000000000001</c:v>
                </c:pt>
                <c:pt idx="5036">
                  <c:v>11.002000000000001</c:v>
                </c:pt>
                <c:pt idx="5037">
                  <c:v>11.002000000000001</c:v>
                </c:pt>
                <c:pt idx="5038">
                  <c:v>11.000999999999999</c:v>
                </c:pt>
                <c:pt idx="5039">
                  <c:v>11.000999999999999</c:v>
                </c:pt>
                <c:pt idx="5040">
                  <c:v>11</c:v>
                </c:pt>
                <c:pt idx="5041">
                  <c:v>11</c:v>
                </c:pt>
                <c:pt idx="5042">
                  <c:v>11.000999999999999</c:v>
                </c:pt>
                <c:pt idx="5043">
                  <c:v>11.000999999999999</c:v>
                </c:pt>
                <c:pt idx="5044">
                  <c:v>11.002000000000001</c:v>
                </c:pt>
                <c:pt idx="5045">
                  <c:v>11.002000000000001</c:v>
                </c:pt>
                <c:pt idx="5046">
                  <c:v>11.003</c:v>
                </c:pt>
                <c:pt idx="5047">
                  <c:v>11.003</c:v>
                </c:pt>
                <c:pt idx="5048">
                  <c:v>11.006</c:v>
                </c:pt>
                <c:pt idx="5049">
                  <c:v>11.006</c:v>
                </c:pt>
                <c:pt idx="5050">
                  <c:v>11.007</c:v>
                </c:pt>
                <c:pt idx="5051">
                  <c:v>11.009</c:v>
                </c:pt>
                <c:pt idx="5052">
                  <c:v>11.010999999999999</c:v>
                </c:pt>
                <c:pt idx="5053">
                  <c:v>11.010999999999999</c:v>
                </c:pt>
                <c:pt idx="5054">
                  <c:v>11.013</c:v>
                </c:pt>
                <c:pt idx="5055">
                  <c:v>11.013</c:v>
                </c:pt>
                <c:pt idx="5056">
                  <c:v>11.013</c:v>
                </c:pt>
                <c:pt idx="5057">
                  <c:v>11.013999999999999</c:v>
                </c:pt>
                <c:pt idx="5058">
                  <c:v>11.013999999999999</c:v>
                </c:pt>
                <c:pt idx="5059">
                  <c:v>11.013999999999999</c:v>
                </c:pt>
                <c:pt idx="5060">
                  <c:v>11.013999999999999</c:v>
                </c:pt>
                <c:pt idx="5061">
                  <c:v>11.013</c:v>
                </c:pt>
                <c:pt idx="5062">
                  <c:v>11.013</c:v>
                </c:pt>
                <c:pt idx="5063">
                  <c:v>11.013</c:v>
                </c:pt>
                <c:pt idx="5064">
                  <c:v>11.013</c:v>
                </c:pt>
                <c:pt idx="5065">
                  <c:v>11.013</c:v>
                </c:pt>
                <c:pt idx="5066">
                  <c:v>11.012</c:v>
                </c:pt>
                <c:pt idx="5067">
                  <c:v>11.012</c:v>
                </c:pt>
                <c:pt idx="5068">
                  <c:v>11.010999999999999</c:v>
                </c:pt>
                <c:pt idx="5069">
                  <c:v>11.01</c:v>
                </c:pt>
                <c:pt idx="5070">
                  <c:v>11.007999999999999</c:v>
                </c:pt>
                <c:pt idx="5071">
                  <c:v>11.007999999999999</c:v>
                </c:pt>
                <c:pt idx="5072">
                  <c:v>11.005000000000001</c:v>
                </c:pt>
                <c:pt idx="5073">
                  <c:v>11.005000000000001</c:v>
                </c:pt>
                <c:pt idx="5074">
                  <c:v>11.002000000000001</c:v>
                </c:pt>
                <c:pt idx="5075">
                  <c:v>11.002000000000001</c:v>
                </c:pt>
                <c:pt idx="5076">
                  <c:v>11.003</c:v>
                </c:pt>
                <c:pt idx="5077">
                  <c:v>11.003</c:v>
                </c:pt>
                <c:pt idx="5078">
                  <c:v>11.003</c:v>
                </c:pt>
                <c:pt idx="5079">
                  <c:v>11.004</c:v>
                </c:pt>
                <c:pt idx="5080">
                  <c:v>11.004</c:v>
                </c:pt>
                <c:pt idx="5081">
                  <c:v>11.005000000000001</c:v>
                </c:pt>
                <c:pt idx="5082">
                  <c:v>11.007999999999999</c:v>
                </c:pt>
                <c:pt idx="5083">
                  <c:v>11.007999999999999</c:v>
                </c:pt>
                <c:pt idx="5084">
                  <c:v>11.009</c:v>
                </c:pt>
                <c:pt idx="5085">
                  <c:v>11.01</c:v>
                </c:pt>
                <c:pt idx="5086">
                  <c:v>11.01</c:v>
                </c:pt>
                <c:pt idx="5087">
                  <c:v>11.01</c:v>
                </c:pt>
                <c:pt idx="5088">
                  <c:v>11.01</c:v>
                </c:pt>
                <c:pt idx="5089">
                  <c:v>11.01</c:v>
                </c:pt>
                <c:pt idx="5090">
                  <c:v>11.013</c:v>
                </c:pt>
                <c:pt idx="5091">
                  <c:v>11.013</c:v>
                </c:pt>
                <c:pt idx="5092">
                  <c:v>11.013</c:v>
                </c:pt>
                <c:pt idx="5093">
                  <c:v>11.013999999999999</c:v>
                </c:pt>
                <c:pt idx="5094">
                  <c:v>11.013999999999999</c:v>
                </c:pt>
                <c:pt idx="5095">
                  <c:v>11.016</c:v>
                </c:pt>
                <c:pt idx="5096">
                  <c:v>11.016999999999999</c:v>
                </c:pt>
                <c:pt idx="5097">
                  <c:v>11.016</c:v>
                </c:pt>
                <c:pt idx="5098">
                  <c:v>11.016</c:v>
                </c:pt>
                <c:pt idx="5099">
                  <c:v>11.016999999999999</c:v>
                </c:pt>
                <c:pt idx="5100">
                  <c:v>11.016999999999999</c:v>
                </c:pt>
                <c:pt idx="5101">
                  <c:v>11.016</c:v>
                </c:pt>
                <c:pt idx="5102">
                  <c:v>11.016</c:v>
                </c:pt>
                <c:pt idx="5103">
                  <c:v>11.016</c:v>
                </c:pt>
                <c:pt idx="5104">
                  <c:v>11.016</c:v>
                </c:pt>
                <c:pt idx="5105">
                  <c:v>11.015000000000001</c:v>
                </c:pt>
                <c:pt idx="5106">
                  <c:v>11.015000000000001</c:v>
                </c:pt>
                <c:pt idx="5107">
                  <c:v>11.013</c:v>
                </c:pt>
                <c:pt idx="5108">
                  <c:v>11.013</c:v>
                </c:pt>
                <c:pt idx="5109">
                  <c:v>11.012</c:v>
                </c:pt>
                <c:pt idx="5110">
                  <c:v>11.01</c:v>
                </c:pt>
                <c:pt idx="5111">
                  <c:v>11.007</c:v>
                </c:pt>
                <c:pt idx="5112">
                  <c:v>11.007</c:v>
                </c:pt>
                <c:pt idx="5113">
                  <c:v>11.007</c:v>
                </c:pt>
                <c:pt idx="5114">
                  <c:v>11.007</c:v>
                </c:pt>
                <c:pt idx="5115">
                  <c:v>11.006</c:v>
                </c:pt>
                <c:pt idx="5116">
                  <c:v>11.005000000000001</c:v>
                </c:pt>
                <c:pt idx="5117">
                  <c:v>11.005000000000001</c:v>
                </c:pt>
                <c:pt idx="5118">
                  <c:v>11.005000000000001</c:v>
                </c:pt>
                <c:pt idx="5119">
                  <c:v>11.005000000000001</c:v>
                </c:pt>
                <c:pt idx="5120">
                  <c:v>11.006</c:v>
                </c:pt>
                <c:pt idx="5121">
                  <c:v>11.007</c:v>
                </c:pt>
                <c:pt idx="5122">
                  <c:v>11.009</c:v>
                </c:pt>
                <c:pt idx="5123">
                  <c:v>11.01</c:v>
                </c:pt>
                <c:pt idx="5124">
                  <c:v>11.01</c:v>
                </c:pt>
                <c:pt idx="5125">
                  <c:v>11.012</c:v>
                </c:pt>
                <c:pt idx="5126">
                  <c:v>11.012</c:v>
                </c:pt>
                <c:pt idx="5127">
                  <c:v>11.013999999999999</c:v>
                </c:pt>
                <c:pt idx="5128">
                  <c:v>11.015000000000001</c:v>
                </c:pt>
                <c:pt idx="5129">
                  <c:v>11.016</c:v>
                </c:pt>
                <c:pt idx="5130">
                  <c:v>11.016</c:v>
                </c:pt>
                <c:pt idx="5131">
                  <c:v>11.016</c:v>
                </c:pt>
                <c:pt idx="5132">
                  <c:v>11.016999999999999</c:v>
                </c:pt>
                <c:pt idx="5133">
                  <c:v>11.018000000000001</c:v>
                </c:pt>
                <c:pt idx="5134">
                  <c:v>11.018000000000001</c:v>
                </c:pt>
                <c:pt idx="5135">
                  <c:v>11.018000000000001</c:v>
                </c:pt>
                <c:pt idx="5136">
                  <c:v>11.018000000000001</c:v>
                </c:pt>
                <c:pt idx="5137">
                  <c:v>11.016999999999999</c:v>
                </c:pt>
                <c:pt idx="5138">
                  <c:v>11.016999999999999</c:v>
                </c:pt>
                <c:pt idx="5139">
                  <c:v>11.016999999999999</c:v>
                </c:pt>
                <c:pt idx="5140">
                  <c:v>11.013999999999999</c:v>
                </c:pt>
                <c:pt idx="5141">
                  <c:v>11.013999999999999</c:v>
                </c:pt>
                <c:pt idx="5142">
                  <c:v>11.013999999999999</c:v>
                </c:pt>
                <c:pt idx="5143">
                  <c:v>11.012</c:v>
                </c:pt>
                <c:pt idx="5144">
                  <c:v>11.012</c:v>
                </c:pt>
                <c:pt idx="5145">
                  <c:v>11.01</c:v>
                </c:pt>
                <c:pt idx="5146">
                  <c:v>11.007999999999999</c:v>
                </c:pt>
                <c:pt idx="5147">
                  <c:v>11.007999999999999</c:v>
                </c:pt>
                <c:pt idx="5148">
                  <c:v>11.007999999999999</c:v>
                </c:pt>
                <c:pt idx="5149">
                  <c:v>11.007</c:v>
                </c:pt>
                <c:pt idx="5150">
                  <c:v>11.007</c:v>
                </c:pt>
                <c:pt idx="5151">
                  <c:v>11.007</c:v>
                </c:pt>
                <c:pt idx="5152">
                  <c:v>11.007999999999999</c:v>
                </c:pt>
                <c:pt idx="5153">
                  <c:v>11.007</c:v>
                </c:pt>
                <c:pt idx="5154">
                  <c:v>11.007</c:v>
                </c:pt>
                <c:pt idx="5155">
                  <c:v>11.007</c:v>
                </c:pt>
                <c:pt idx="5156">
                  <c:v>11.009</c:v>
                </c:pt>
                <c:pt idx="5157">
                  <c:v>11.009</c:v>
                </c:pt>
                <c:pt idx="5158">
                  <c:v>11.01</c:v>
                </c:pt>
                <c:pt idx="5159">
                  <c:v>11.01</c:v>
                </c:pt>
                <c:pt idx="5160">
                  <c:v>11.010999999999999</c:v>
                </c:pt>
                <c:pt idx="5161">
                  <c:v>11.013999999999999</c:v>
                </c:pt>
                <c:pt idx="5162">
                  <c:v>11.016</c:v>
                </c:pt>
                <c:pt idx="5163">
                  <c:v>11.016</c:v>
                </c:pt>
                <c:pt idx="5164">
                  <c:v>11.016</c:v>
                </c:pt>
                <c:pt idx="5165">
                  <c:v>11.018000000000001</c:v>
                </c:pt>
                <c:pt idx="5166">
                  <c:v>11.018000000000001</c:v>
                </c:pt>
                <c:pt idx="5167">
                  <c:v>11.019</c:v>
                </c:pt>
                <c:pt idx="5168">
                  <c:v>11.02</c:v>
                </c:pt>
                <c:pt idx="5169">
                  <c:v>11.02</c:v>
                </c:pt>
                <c:pt idx="5170">
                  <c:v>11.021000000000001</c:v>
                </c:pt>
                <c:pt idx="5171">
                  <c:v>11.021000000000001</c:v>
                </c:pt>
                <c:pt idx="5172">
                  <c:v>11.021000000000001</c:v>
                </c:pt>
                <c:pt idx="5173">
                  <c:v>11.021000000000001</c:v>
                </c:pt>
                <c:pt idx="5174">
                  <c:v>11.021000000000001</c:v>
                </c:pt>
                <c:pt idx="5175">
                  <c:v>11.02</c:v>
                </c:pt>
                <c:pt idx="5176">
                  <c:v>11.019</c:v>
                </c:pt>
                <c:pt idx="5177">
                  <c:v>11.019</c:v>
                </c:pt>
                <c:pt idx="5178">
                  <c:v>11.018000000000001</c:v>
                </c:pt>
                <c:pt idx="5179">
                  <c:v>11.018000000000001</c:v>
                </c:pt>
                <c:pt idx="5180">
                  <c:v>11.018000000000001</c:v>
                </c:pt>
                <c:pt idx="5181">
                  <c:v>11.015000000000001</c:v>
                </c:pt>
                <c:pt idx="5182">
                  <c:v>11.013999999999999</c:v>
                </c:pt>
                <c:pt idx="5183">
                  <c:v>11.013999999999999</c:v>
                </c:pt>
                <c:pt idx="5184">
                  <c:v>11.012</c:v>
                </c:pt>
                <c:pt idx="5185">
                  <c:v>11.012</c:v>
                </c:pt>
                <c:pt idx="5186">
                  <c:v>11.012</c:v>
                </c:pt>
                <c:pt idx="5187">
                  <c:v>11.01</c:v>
                </c:pt>
                <c:pt idx="5188">
                  <c:v>11.01</c:v>
                </c:pt>
                <c:pt idx="5189">
                  <c:v>11.01</c:v>
                </c:pt>
                <c:pt idx="5190">
                  <c:v>11.01</c:v>
                </c:pt>
                <c:pt idx="5191">
                  <c:v>11.01</c:v>
                </c:pt>
                <c:pt idx="5192">
                  <c:v>11.010999999999999</c:v>
                </c:pt>
                <c:pt idx="5193">
                  <c:v>11.012</c:v>
                </c:pt>
                <c:pt idx="5194">
                  <c:v>11.013</c:v>
                </c:pt>
                <c:pt idx="5195">
                  <c:v>11.013</c:v>
                </c:pt>
                <c:pt idx="5196">
                  <c:v>11.016</c:v>
                </c:pt>
                <c:pt idx="5197">
                  <c:v>11.016</c:v>
                </c:pt>
                <c:pt idx="5198">
                  <c:v>11.019</c:v>
                </c:pt>
                <c:pt idx="5199">
                  <c:v>11.019</c:v>
                </c:pt>
                <c:pt idx="5200">
                  <c:v>11.019</c:v>
                </c:pt>
                <c:pt idx="5201">
                  <c:v>11.022</c:v>
                </c:pt>
                <c:pt idx="5202">
                  <c:v>11.022</c:v>
                </c:pt>
                <c:pt idx="5203">
                  <c:v>11.022</c:v>
                </c:pt>
                <c:pt idx="5204">
                  <c:v>11.022</c:v>
                </c:pt>
                <c:pt idx="5205">
                  <c:v>11.023999999999999</c:v>
                </c:pt>
                <c:pt idx="5206">
                  <c:v>11.023999999999999</c:v>
                </c:pt>
                <c:pt idx="5207">
                  <c:v>11.023</c:v>
                </c:pt>
                <c:pt idx="5208">
                  <c:v>11.023999999999999</c:v>
                </c:pt>
                <c:pt idx="5209">
                  <c:v>11.023999999999999</c:v>
                </c:pt>
                <c:pt idx="5210">
                  <c:v>11.023999999999999</c:v>
                </c:pt>
                <c:pt idx="5211">
                  <c:v>11.022</c:v>
                </c:pt>
                <c:pt idx="5212">
                  <c:v>11.022</c:v>
                </c:pt>
                <c:pt idx="5213">
                  <c:v>11.02</c:v>
                </c:pt>
                <c:pt idx="5214">
                  <c:v>11.02</c:v>
                </c:pt>
                <c:pt idx="5215">
                  <c:v>11.02</c:v>
                </c:pt>
                <c:pt idx="5216">
                  <c:v>11.018000000000001</c:v>
                </c:pt>
                <c:pt idx="5217">
                  <c:v>11.018000000000001</c:v>
                </c:pt>
                <c:pt idx="5218">
                  <c:v>11.016</c:v>
                </c:pt>
                <c:pt idx="5219">
                  <c:v>11.015000000000001</c:v>
                </c:pt>
                <c:pt idx="5220">
                  <c:v>11.013999999999999</c:v>
                </c:pt>
                <c:pt idx="5221">
                  <c:v>11.013999999999999</c:v>
                </c:pt>
                <c:pt idx="5222">
                  <c:v>11.013999999999999</c:v>
                </c:pt>
                <c:pt idx="5223">
                  <c:v>11.013999999999999</c:v>
                </c:pt>
                <c:pt idx="5224">
                  <c:v>11.013999999999999</c:v>
                </c:pt>
                <c:pt idx="5225">
                  <c:v>11.013999999999999</c:v>
                </c:pt>
                <c:pt idx="5226">
                  <c:v>11.015000000000001</c:v>
                </c:pt>
                <c:pt idx="5227">
                  <c:v>11.015000000000001</c:v>
                </c:pt>
                <c:pt idx="5228">
                  <c:v>11.016999999999999</c:v>
                </c:pt>
                <c:pt idx="5229">
                  <c:v>11.016999999999999</c:v>
                </c:pt>
                <c:pt idx="5230">
                  <c:v>11.016999999999999</c:v>
                </c:pt>
                <c:pt idx="5231">
                  <c:v>11.02</c:v>
                </c:pt>
                <c:pt idx="5232">
                  <c:v>11.02</c:v>
                </c:pt>
                <c:pt idx="5233">
                  <c:v>11.02</c:v>
                </c:pt>
                <c:pt idx="5234">
                  <c:v>11.02</c:v>
                </c:pt>
                <c:pt idx="5235">
                  <c:v>11.021000000000001</c:v>
                </c:pt>
                <c:pt idx="5236">
                  <c:v>11.023</c:v>
                </c:pt>
                <c:pt idx="5237">
                  <c:v>11.023</c:v>
                </c:pt>
                <c:pt idx="5238">
                  <c:v>11.025</c:v>
                </c:pt>
                <c:pt idx="5239">
                  <c:v>11.025</c:v>
                </c:pt>
                <c:pt idx="5240">
                  <c:v>11.025</c:v>
                </c:pt>
                <c:pt idx="5241">
                  <c:v>11.025</c:v>
                </c:pt>
                <c:pt idx="5242">
                  <c:v>11.026999999999999</c:v>
                </c:pt>
                <c:pt idx="5243">
                  <c:v>11.026999999999999</c:v>
                </c:pt>
                <c:pt idx="5244">
                  <c:v>11.026999999999999</c:v>
                </c:pt>
                <c:pt idx="5245">
                  <c:v>11.028</c:v>
                </c:pt>
                <c:pt idx="5246">
                  <c:v>11.028</c:v>
                </c:pt>
                <c:pt idx="5247">
                  <c:v>11.026999999999999</c:v>
                </c:pt>
                <c:pt idx="5248">
                  <c:v>11.026999999999999</c:v>
                </c:pt>
                <c:pt idx="5249">
                  <c:v>11.026999999999999</c:v>
                </c:pt>
                <c:pt idx="5250">
                  <c:v>11.026999999999999</c:v>
                </c:pt>
                <c:pt idx="5251">
                  <c:v>11.026999999999999</c:v>
                </c:pt>
                <c:pt idx="5252">
                  <c:v>11.026999999999999</c:v>
                </c:pt>
                <c:pt idx="5253">
                  <c:v>11.026</c:v>
                </c:pt>
                <c:pt idx="5254">
                  <c:v>11.026</c:v>
                </c:pt>
                <c:pt idx="5255">
                  <c:v>11.026</c:v>
                </c:pt>
                <c:pt idx="5256">
                  <c:v>11.026</c:v>
                </c:pt>
                <c:pt idx="5257">
                  <c:v>11.023999999999999</c:v>
                </c:pt>
                <c:pt idx="5258">
                  <c:v>11.022</c:v>
                </c:pt>
                <c:pt idx="5259">
                  <c:v>11.021000000000001</c:v>
                </c:pt>
                <c:pt idx="5260">
                  <c:v>11.021000000000001</c:v>
                </c:pt>
                <c:pt idx="5261">
                  <c:v>11.019</c:v>
                </c:pt>
                <c:pt idx="5262">
                  <c:v>11.018000000000001</c:v>
                </c:pt>
                <c:pt idx="5263">
                  <c:v>11.018000000000001</c:v>
                </c:pt>
                <c:pt idx="5264">
                  <c:v>11.018000000000001</c:v>
                </c:pt>
                <c:pt idx="5265">
                  <c:v>11.018000000000001</c:v>
                </c:pt>
                <c:pt idx="5266">
                  <c:v>11.018000000000001</c:v>
                </c:pt>
                <c:pt idx="5267">
                  <c:v>11.018000000000001</c:v>
                </c:pt>
                <c:pt idx="5268">
                  <c:v>11.016999999999999</c:v>
                </c:pt>
                <c:pt idx="5269">
                  <c:v>11.016999999999999</c:v>
                </c:pt>
                <c:pt idx="5270">
                  <c:v>11.016999999999999</c:v>
                </c:pt>
                <c:pt idx="5271">
                  <c:v>11.018000000000001</c:v>
                </c:pt>
                <c:pt idx="5272">
                  <c:v>11.018000000000001</c:v>
                </c:pt>
                <c:pt idx="5273">
                  <c:v>11.019</c:v>
                </c:pt>
                <c:pt idx="5274">
                  <c:v>11.021000000000001</c:v>
                </c:pt>
                <c:pt idx="5275">
                  <c:v>11.021000000000001</c:v>
                </c:pt>
                <c:pt idx="5276">
                  <c:v>11.023999999999999</c:v>
                </c:pt>
                <c:pt idx="5277">
                  <c:v>11.023999999999999</c:v>
                </c:pt>
                <c:pt idx="5278">
                  <c:v>11.026</c:v>
                </c:pt>
                <c:pt idx="5279">
                  <c:v>11.026</c:v>
                </c:pt>
                <c:pt idx="5280">
                  <c:v>11.026</c:v>
                </c:pt>
                <c:pt idx="5281">
                  <c:v>11.028</c:v>
                </c:pt>
                <c:pt idx="5282">
                  <c:v>11.029</c:v>
                </c:pt>
                <c:pt idx="5283">
                  <c:v>11.029</c:v>
                </c:pt>
                <c:pt idx="5284">
                  <c:v>11.03</c:v>
                </c:pt>
                <c:pt idx="5285">
                  <c:v>11.03</c:v>
                </c:pt>
                <c:pt idx="5286">
                  <c:v>11.029</c:v>
                </c:pt>
                <c:pt idx="5287">
                  <c:v>11.029</c:v>
                </c:pt>
                <c:pt idx="5288">
                  <c:v>11.03</c:v>
                </c:pt>
                <c:pt idx="5289">
                  <c:v>11.031000000000001</c:v>
                </c:pt>
                <c:pt idx="5290">
                  <c:v>11.03</c:v>
                </c:pt>
                <c:pt idx="5291">
                  <c:v>11.03</c:v>
                </c:pt>
                <c:pt idx="5292">
                  <c:v>11.029</c:v>
                </c:pt>
                <c:pt idx="5293">
                  <c:v>11.029</c:v>
                </c:pt>
                <c:pt idx="5294">
                  <c:v>11.029</c:v>
                </c:pt>
                <c:pt idx="5295">
                  <c:v>11.026999999999999</c:v>
                </c:pt>
                <c:pt idx="5296">
                  <c:v>11.026999999999999</c:v>
                </c:pt>
                <c:pt idx="5297">
                  <c:v>11.026999999999999</c:v>
                </c:pt>
                <c:pt idx="5298">
                  <c:v>11.026999999999999</c:v>
                </c:pt>
                <c:pt idx="5299">
                  <c:v>11.026999999999999</c:v>
                </c:pt>
                <c:pt idx="5300">
                  <c:v>11.023999999999999</c:v>
                </c:pt>
                <c:pt idx="5301">
                  <c:v>11.023999999999999</c:v>
                </c:pt>
                <c:pt idx="5302">
                  <c:v>11.021000000000001</c:v>
                </c:pt>
                <c:pt idx="5303">
                  <c:v>11.021000000000001</c:v>
                </c:pt>
                <c:pt idx="5304">
                  <c:v>11.021000000000001</c:v>
                </c:pt>
                <c:pt idx="5305">
                  <c:v>11.021000000000001</c:v>
                </c:pt>
                <c:pt idx="5306">
                  <c:v>11.021000000000001</c:v>
                </c:pt>
                <c:pt idx="5307">
                  <c:v>11.02</c:v>
                </c:pt>
                <c:pt idx="5308">
                  <c:v>11.02</c:v>
                </c:pt>
                <c:pt idx="5309">
                  <c:v>11.02</c:v>
                </c:pt>
                <c:pt idx="5310">
                  <c:v>11.02</c:v>
                </c:pt>
                <c:pt idx="5311">
                  <c:v>11.02</c:v>
                </c:pt>
                <c:pt idx="5312">
                  <c:v>11.021000000000001</c:v>
                </c:pt>
                <c:pt idx="5313">
                  <c:v>11.021000000000001</c:v>
                </c:pt>
                <c:pt idx="5314">
                  <c:v>11.022</c:v>
                </c:pt>
                <c:pt idx="5315">
                  <c:v>11.023</c:v>
                </c:pt>
                <c:pt idx="5316">
                  <c:v>11.023</c:v>
                </c:pt>
                <c:pt idx="5317">
                  <c:v>11.023</c:v>
                </c:pt>
                <c:pt idx="5318">
                  <c:v>11.026</c:v>
                </c:pt>
                <c:pt idx="5319">
                  <c:v>11.026</c:v>
                </c:pt>
                <c:pt idx="5320">
                  <c:v>11.028</c:v>
                </c:pt>
                <c:pt idx="5321">
                  <c:v>11.031000000000001</c:v>
                </c:pt>
                <c:pt idx="5322">
                  <c:v>11.031000000000001</c:v>
                </c:pt>
                <c:pt idx="5323">
                  <c:v>11.031000000000001</c:v>
                </c:pt>
                <c:pt idx="5324">
                  <c:v>11.032999999999999</c:v>
                </c:pt>
                <c:pt idx="5325">
                  <c:v>11.032999999999999</c:v>
                </c:pt>
                <c:pt idx="5326">
                  <c:v>11.034000000000001</c:v>
                </c:pt>
                <c:pt idx="5327">
                  <c:v>11.034000000000001</c:v>
                </c:pt>
                <c:pt idx="5328">
                  <c:v>11.032999999999999</c:v>
                </c:pt>
                <c:pt idx="5329">
                  <c:v>11.032999999999999</c:v>
                </c:pt>
                <c:pt idx="5330">
                  <c:v>11.034000000000001</c:v>
                </c:pt>
                <c:pt idx="5331">
                  <c:v>11.034000000000001</c:v>
                </c:pt>
                <c:pt idx="5332">
                  <c:v>11.034000000000001</c:v>
                </c:pt>
                <c:pt idx="5333">
                  <c:v>11.034000000000001</c:v>
                </c:pt>
                <c:pt idx="5334">
                  <c:v>11.032999999999999</c:v>
                </c:pt>
                <c:pt idx="5335">
                  <c:v>11.032</c:v>
                </c:pt>
                <c:pt idx="5336">
                  <c:v>11.032</c:v>
                </c:pt>
                <c:pt idx="5337">
                  <c:v>11.031000000000001</c:v>
                </c:pt>
                <c:pt idx="5338">
                  <c:v>11.031000000000001</c:v>
                </c:pt>
                <c:pt idx="5339">
                  <c:v>11.031000000000001</c:v>
                </c:pt>
                <c:pt idx="5340">
                  <c:v>11.028</c:v>
                </c:pt>
                <c:pt idx="5341">
                  <c:v>11.026</c:v>
                </c:pt>
                <c:pt idx="5342">
                  <c:v>11.026</c:v>
                </c:pt>
                <c:pt idx="5343">
                  <c:v>11.025</c:v>
                </c:pt>
                <c:pt idx="5344">
                  <c:v>11.025</c:v>
                </c:pt>
                <c:pt idx="5345">
                  <c:v>11.023</c:v>
                </c:pt>
                <c:pt idx="5346">
                  <c:v>11.023</c:v>
                </c:pt>
                <c:pt idx="5347">
                  <c:v>11.023</c:v>
                </c:pt>
                <c:pt idx="5348">
                  <c:v>11.023</c:v>
                </c:pt>
                <c:pt idx="5349">
                  <c:v>11.023</c:v>
                </c:pt>
                <c:pt idx="5350">
                  <c:v>11.023</c:v>
                </c:pt>
                <c:pt idx="5351">
                  <c:v>11.023</c:v>
                </c:pt>
                <c:pt idx="5352">
                  <c:v>11.023999999999999</c:v>
                </c:pt>
                <c:pt idx="5353">
                  <c:v>11.023999999999999</c:v>
                </c:pt>
                <c:pt idx="5354">
                  <c:v>11.025</c:v>
                </c:pt>
                <c:pt idx="5355">
                  <c:v>11.025</c:v>
                </c:pt>
                <c:pt idx="5356">
                  <c:v>11.026999999999999</c:v>
                </c:pt>
                <c:pt idx="5357">
                  <c:v>11.026999999999999</c:v>
                </c:pt>
                <c:pt idx="5358">
                  <c:v>11.028</c:v>
                </c:pt>
                <c:pt idx="5359">
                  <c:v>11.03</c:v>
                </c:pt>
                <c:pt idx="5360">
                  <c:v>11.03</c:v>
                </c:pt>
                <c:pt idx="5361">
                  <c:v>11.031000000000001</c:v>
                </c:pt>
                <c:pt idx="5362">
                  <c:v>11.032</c:v>
                </c:pt>
                <c:pt idx="5363">
                  <c:v>11.032</c:v>
                </c:pt>
                <c:pt idx="5364">
                  <c:v>11.035</c:v>
                </c:pt>
                <c:pt idx="5365">
                  <c:v>11.035</c:v>
                </c:pt>
                <c:pt idx="5366">
                  <c:v>11.035</c:v>
                </c:pt>
                <c:pt idx="5367">
                  <c:v>11.036</c:v>
                </c:pt>
                <c:pt idx="5368">
                  <c:v>11.036</c:v>
                </c:pt>
                <c:pt idx="5369">
                  <c:v>11.037000000000001</c:v>
                </c:pt>
                <c:pt idx="5370">
                  <c:v>11.037000000000001</c:v>
                </c:pt>
                <c:pt idx="5371">
                  <c:v>11.037000000000001</c:v>
                </c:pt>
                <c:pt idx="5372">
                  <c:v>11.038</c:v>
                </c:pt>
                <c:pt idx="5373">
                  <c:v>11.037000000000001</c:v>
                </c:pt>
                <c:pt idx="5374">
                  <c:v>11.037000000000001</c:v>
                </c:pt>
                <c:pt idx="5375">
                  <c:v>11.037000000000001</c:v>
                </c:pt>
                <c:pt idx="5376">
                  <c:v>11.037000000000001</c:v>
                </c:pt>
                <c:pt idx="5377">
                  <c:v>11.036</c:v>
                </c:pt>
                <c:pt idx="5378">
                  <c:v>11.036</c:v>
                </c:pt>
                <c:pt idx="5379">
                  <c:v>11.034000000000001</c:v>
                </c:pt>
                <c:pt idx="5380">
                  <c:v>11.034000000000001</c:v>
                </c:pt>
                <c:pt idx="5381">
                  <c:v>11.034000000000001</c:v>
                </c:pt>
                <c:pt idx="5382">
                  <c:v>11.032999999999999</c:v>
                </c:pt>
                <c:pt idx="5383">
                  <c:v>11.032</c:v>
                </c:pt>
                <c:pt idx="5384">
                  <c:v>11.032</c:v>
                </c:pt>
                <c:pt idx="5385">
                  <c:v>11.031000000000001</c:v>
                </c:pt>
                <c:pt idx="5386">
                  <c:v>11.031000000000001</c:v>
                </c:pt>
                <c:pt idx="5387">
                  <c:v>11.031000000000001</c:v>
                </c:pt>
                <c:pt idx="5388">
                  <c:v>11.029</c:v>
                </c:pt>
                <c:pt idx="5389">
                  <c:v>11.029</c:v>
                </c:pt>
                <c:pt idx="5390">
                  <c:v>11.026999999999999</c:v>
                </c:pt>
                <c:pt idx="5391">
                  <c:v>11.026999999999999</c:v>
                </c:pt>
                <c:pt idx="5392">
                  <c:v>11.029</c:v>
                </c:pt>
                <c:pt idx="5393">
                  <c:v>11.028</c:v>
                </c:pt>
                <c:pt idx="5394">
                  <c:v>11.028</c:v>
                </c:pt>
                <c:pt idx="5395">
                  <c:v>11.029</c:v>
                </c:pt>
                <c:pt idx="5396">
                  <c:v>11.029</c:v>
                </c:pt>
                <c:pt idx="5397">
                  <c:v>11.032</c:v>
                </c:pt>
                <c:pt idx="5398">
                  <c:v>11.034000000000001</c:v>
                </c:pt>
                <c:pt idx="5399">
                  <c:v>11.034000000000001</c:v>
                </c:pt>
                <c:pt idx="5400">
                  <c:v>11.035</c:v>
                </c:pt>
                <c:pt idx="5401">
                  <c:v>11.036</c:v>
                </c:pt>
                <c:pt idx="5402">
                  <c:v>11.036</c:v>
                </c:pt>
                <c:pt idx="5403">
                  <c:v>11.038</c:v>
                </c:pt>
                <c:pt idx="5404">
                  <c:v>11.04</c:v>
                </c:pt>
                <c:pt idx="5405">
                  <c:v>11.04</c:v>
                </c:pt>
                <c:pt idx="5406">
                  <c:v>11.041</c:v>
                </c:pt>
                <c:pt idx="5407">
                  <c:v>11.041</c:v>
                </c:pt>
                <c:pt idx="5408">
                  <c:v>11.042</c:v>
                </c:pt>
                <c:pt idx="5409">
                  <c:v>11.042</c:v>
                </c:pt>
                <c:pt idx="5410">
                  <c:v>11.042</c:v>
                </c:pt>
                <c:pt idx="5411">
                  <c:v>11.042</c:v>
                </c:pt>
                <c:pt idx="5412">
                  <c:v>11.041</c:v>
                </c:pt>
                <c:pt idx="5413">
                  <c:v>11.041</c:v>
                </c:pt>
                <c:pt idx="5414">
                  <c:v>11.04</c:v>
                </c:pt>
                <c:pt idx="5415">
                  <c:v>11.04</c:v>
                </c:pt>
                <c:pt idx="5416">
                  <c:v>11.04</c:v>
                </c:pt>
                <c:pt idx="5417">
                  <c:v>11.04</c:v>
                </c:pt>
                <c:pt idx="5418">
                  <c:v>11.039</c:v>
                </c:pt>
                <c:pt idx="5419">
                  <c:v>11.035</c:v>
                </c:pt>
                <c:pt idx="5420">
                  <c:v>11.035</c:v>
                </c:pt>
                <c:pt idx="5421">
                  <c:v>11.035</c:v>
                </c:pt>
                <c:pt idx="5422">
                  <c:v>11.035</c:v>
                </c:pt>
                <c:pt idx="5423">
                  <c:v>11.03</c:v>
                </c:pt>
                <c:pt idx="5424">
                  <c:v>11.03</c:v>
                </c:pt>
                <c:pt idx="5425">
                  <c:v>11.03</c:v>
                </c:pt>
                <c:pt idx="5426">
                  <c:v>11.03</c:v>
                </c:pt>
                <c:pt idx="5427">
                  <c:v>11.031000000000001</c:v>
                </c:pt>
                <c:pt idx="5428">
                  <c:v>11.031000000000001</c:v>
                </c:pt>
                <c:pt idx="5429">
                  <c:v>11.031000000000001</c:v>
                </c:pt>
                <c:pt idx="5430">
                  <c:v>11.031000000000001</c:v>
                </c:pt>
                <c:pt idx="5431">
                  <c:v>11.032999999999999</c:v>
                </c:pt>
                <c:pt idx="5432">
                  <c:v>11.032999999999999</c:v>
                </c:pt>
                <c:pt idx="5433">
                  <c:v>11.032999999999999</c:v>
                </c:pt>
                <c:pt idx="5434">
                  <c:v>11.036</c:v>
                </c:pt>
                <c:pt idx="5435">
                  <c:v>11.036</c:v>
                </c:pt>
                <c:pt idx="5436">
                  <c:v>11.037000000000001</c:v>
                </c:pt>
                <c:pt idx="5437">
                  <c:v>11.04</c:v>
                </c:pt>
                <c:pt idx="5438">
                  <c:v>11.04</c:v>
                </c:pt>
                <c:pt idx="5439">
                  <c:v>11.041</c:v>
                </c:pt>
                <c:pt idx="5440">
                  <c:v>11.041</c:v>
                </c:pt>
                <c:pt idx="5441">
                  <c:v>11.042999999999999</c:v>
                </c:pt>
                <c:pt idx="5442">
                  <c:v>11.042999999999999</c:v>
                </c:pt>
                <c:pt idx="5443">
                  <c:v>11.045</c:v>
                </c:pt>
                <c:pt idx="5444">
                  <c:v>11.045</c:v>
                </c:pt>
                <c:pt idx="5445">
                  <c:v>11.045</c:v>
                </c:pt>
                <c:pt idx="5446">
                  <c:v>11.045</c:v>
                </c:pt>
                <c:pt idx="5447">
                  <c:v>11.045999999999999</c:v>
                </c:pt>
                <c:pt idx="5448">
                  <c:v>11.045999999999999</c:v>
                </c:pt>
                <c:pt idx="5449">
                  <c:v>11.044</c:v>
                </c:pt>
                <c:pt idx="5450">
                  <c:v>11.044</c:v>
                </c:pt>
                <c:pt idx="5451">
                  <c:v>11.044</c:v>
                </c:pt>
                <c:pt idx="5452">
                  <c:v>11.042</c:v>
                </c:pt>
                <c:pt idx="5453">
                  <c:v>11.042</c:v>
                </c:pt>
                <c:pt idx="5454">
                  <c:v>11.042</c:v>
                </c:pt>
                <c:pt idx="5455">
                  <c:v>11.041</c:v>
                </c:pt>
                <c:pt idx="5456">
                  <c:v>11.041</c:v>
                </c:pt>
                <c:pt idx="5457">
                  <c:v>11.038</c:v>
                </c:pt>
                <c:pt idx="5458">
                  <c:v>11.038</c:v>
                </c:pt>
                <c:pt idx="5459">
                  <c:v>11.036</c:v>
                </c:pt>
                <c:pt idx="5460">
                  <c:v>11.036</c:v>
                </c:pt>
                <c:pt idx="5461">
                  <c:v>11.036</c:v>
                </c:pt>
                <c:pt idx="5462">
                  <c:v>11.036</c:v>
                </c:pt>
                <c:pt idx="5463">
                  <c:v>11.035</c:v>
                </c:pt>
                <c:pt idx="5464">
                  <c:v>11.035</c:v>
                </c:pt>
                <c:pt idx="5465">
                  <c:v>11.035</c:v>
                </c:pt>
                <c:pt idx="5466">
                  <c:v>11.034000000000001</c:v>
                </c:pt>
                <c:pt idx="5467">
                  <c:v>11.034000000000001</c:v>
                </c:pt>
                <c:pt idx="5468">
                  <c:v>11.034000000000001</c:v>
                </c:pt>
                <c:pt idx="5469">
                  <c:v>11.037000000000001</c:v>
                </c:pt>
                <c:pt idx="5470">
                  <c:v>11.037000000000001</c:v>
                </c:pt>
                <c:pt idx="5471">
                  <c:v>11.039</c:v>
                </c:pt>
                <c:pt idx="5472">
                  <c:v>11.039</c:v>
                </c:pt>
                <c:pt idx="5473">
                  <c:v>11.04</c:v>
                </c:pt>
                <c:pt idx="5474">
                  <c:v>11.04</c:v>
                </c:pt>
                <c:pt idx="5475">
                  <c:v>11.04</c:v>
                </c:pt>
                <c:pt idx="5476">
                  <c:v>11.044</c:v>
                </c:pt>
                <c:pt idx="5477">
                  <c:v>11.045</c:v>
                </c:pt>
                <c:pt idx="5478">
                  <c:v>11.045</c:v>
                </c:pt>
                <c:pt idx="5479">
                  <c:v>11.045</c:v>
                </c:pt>
                <c:pt idx="5480">
                  <c:v>11.045999999999999</c:v>
                </c:pt>
                <c:pt idx="5481">
                  <c:v>11.045999999999999</c:v>
                </c:pt>
                <c:pt idx="5482">
                  <c:v>11.047000000000001</c:v>
                </c:pt>
                <c:pt idx="5483">
                  <c:v>11.047000000000001</c:v>
                </c:pt>
                <c:pt idx="5484">
                  <c:v>11.048</c:v>
                </c:pt>
                <c:pt idx="5485">
                  <c:v>11.047000000000001</c:v>
                </c:pt>
                <c:pt idx="5486">
                  <c:v>11.047000000000001</c:v>
                </c:pt>
                <c:pt idx="5487">
                  <c:v>11.047000000000001</c:v>
                </c:pt>
                <c:pt idx="5488">
                  <c:v>11.048</c:v>
                </c:pt>
                <c:pt idx="5489">
                  <c:v>11.048</c:v>
                </c:pt>
                <c:pt idx="5490">
                  <c:v>11.047000000000001</c:v>
                </c:pt>
                <c:pt idx="5491">
                  <c:v>11.047000000000001</c:v>
                </c:pt>
                <c:pt idx="5492">
                  <c:v>11.045999999999999</c:v>
                </c:pt>
                <c:pt idx="5493">
                  <c:v>11.045999999999999</c:v>
                </c:pt>
                <c:pt idx="5494">
                  <c:v>11.047000000000001</c:v>
                </c:pt>
                <c:pt idx="5495">
                  <c:v>11.047000000000001</c:v>
                </c:pt>
                <c:pt idx="5496">
                  <c:v>11.042999999999999</c:v>
                </c:pt>
                <c:pt idx="5497">
                  <c:v>11.042999999999999</c:v>
                </c:pt>
                <c:pt idx="5498">
                  <c:v>11.042</c:v>
                </c:pt>
                <c:pt idx="5499">
                  <c:v>11.04</c:v>
                </c:pt>
                <c:pt idx="5500">
                  <c:v>11.04</c:v>
                </c:pt>
                <c:pt idx="5501">
                  <c:v>11.039</c:v>
                </c:pt>
                <c:pt idx="5502">
                  <c:v>11.039</c:v>
                </c:pt>
                <c:pt idx="5503">
                  <c:v>11.039</c:v>
                </c:pt>
                <c:pt idx="5504">
                  <c:v>11.039</c:v>
                </c:pt>
                <c:pt idx="5505">
                  <c:v>11.038</c:v>
                </c:pt>
                <c:pt idx="5506">
                  <c:v>11.038</c:v>
                </c:pt>
                <c:pt idx="5507">
                  <c:v>11.038</c:v>
                </c:pt>
                <c:pt idx="5508">
                  <c:v>11.038</c:v>
                </c:pt>
                <c:pt idx="5509">
                  <c:v>11.039</c:v>
                </c:pt>
                <c:pt idx="5510">
                  <c:v>11.04</c:v>
                </c:pt>
                <c:pt idx="5511">
                  <c:v>11.041</c:v>
                </c:pt>
                <c:pt idx="5512">
                  <c:v>11.042</c:v>
                </c:pt>
                <c:pt idx="5513">
                  <c:v>11.045</c:v>
                </c:pt>
                <c:pt idx="5514">
                  <c:v>11.045</c:v>
                </c:pt>
                <c:pt idx="5515">
                  <c:v>11.045</c:v>
                </c:pt>
                <c:pt idx="5516">
                  <c:v>11.045</c:v>
                </c:pt>
                <c:pt idx="5517">
                  <c:v>11.045999999999999</c:v>
                </c:pt>
                <c:pt idx="5518">
                  <c:v>11.048</c:v>
                </c:pt>
                <c:pt idx="5519">
                  <c:v>11.048</c:v>
                </c:pt>
                <c:pt idx="5520">
                  <c:v>11.048999999999999</c:v>
                </c:pt>
                <c:pt idx="5521">
                  <c:v>11.048999999999999</c:v>
                </c:pt>
                <c:pt idx="5522">
                  <c:v>11.05</c:v>
                </c:pt>
                <c:pt idx="5523">
                  <c:v>11.05</c:v>
                </c:pt>
                <c:pt idx="5524">
                  <c:v>11.052</c:v>
                </c:pt>
                <c:pt idx="5525">
                  <c:v>11.052</c:v>
                </c:pt>
                <c:pt idx="5526">
                  <c:v>11.052</c:v>
                </c:pt>
                <c:pt idx="5527">
                  <c:v>11.052</c:v>
                </c:pt>
                <c:pt idx="5528">
                  <c:v>11.053000000000001</c:v>
                </c:pt>
                <c:pt idx="5529">
                  <c:v>11.053000000000001</c:v>
                </c:pt>
                <c:pt idx="5530">
                  <c:v>11.053000000000001</c:v>
                </c:pt>
                <c:pt idx="5531">
                  <c:v>11.053000000000001</c:v>
                </c:pt>
                <c:pt idx="5532">
                  <c:v>11.052</c:v>
                </c:pt>
                <c:pt idx="5533">
                  <c:v>11.052</c:v>
                </c:pt>
                <c:pt idx="5534">
                  <c:v>11.052</c:v>
                </c:pt>
                <c:pt idx="5535">
                  <c:v>11.05</c:v>
                </c:pt>
                <c:pt idx="5536">
                  <c:v>11.048999999999999</c:v>
                </c:pt>
                <c:pt idx="5537">
                  <c:v>11.048</c:v>
                </c:pt>
                <c:pt idx="5538">
                  <c:v>11.047000000000001</c:v>
                </c:pt>
                <c:pt idx="5539">
                  <c:v>11.045999999999999</c:v>
                </c:pt>
                <c:pt idx="5540">
                  <c:v>11.045</c:v>
                </c:pt>
                <c:pt idx="5541">
                  <c:v>11.042999999999999</c:v>
                </c:pt>
                <c:pt idx="5542">
                  <c:v>11.042999999999999</c:v>
                </c:pt>
                <c:pt idx="5543">
                  <c:v>11.042999999999999</c:v>
                </c:pt>
                <c:pt idx="5544">
                  <c:v>11.042999999999999</c:v>
                </c:pt>
                <c:pt idx="5545">
                  <c:v>11.042</c:v>
                </c:pt>
                <c:pt idx="5546">
                  <c:v>11.042</c:v>
                </c:pt>
                <c:pt idx="5547">
                  <c:v>11.042</c:v>
                </c:pt>
                <c:pt idx="5548">
                  <c:v>11.042</c:v>
                </c:pt>
                <c:pt idx="5549">
                  <c:v>11.042</c:v>
                </c:pt>
                <c:pt idx="5550">
                  <c:v>11.042</c:v>
                </c:pt>
                <c:pt idx="5551">
                  <c:v>11.042999999999999</c:v>
                </c:pt>
                <c:pt idx="5552">
                  <c:v>11.042999999999999</c:v>
                </c:pt>
                <c:pt idx="5553">
                  <c:v>11.044</c:v>
                </c:pt>
                <c:pt idx="5554">
                  <c:v>11.045999999999999</c:v>
                </c:pt>
                <c:pt idx="5555">
                  <c:v>11.045999999999999</c:v>
                </c:pt>
                <c:pt idx="5556">
                  <c:v>11.048999999999999</c:v>
                </c:pt>
                <c:pt idx="5557">
                  <c:v>11.048999999999999</c:v>
                </c:pt>
                <c:pt idx="5558">
                  <c:v>11.048999999999999</c:v>
                </c:pt>
                <c:pt idx="5559">
                  <c:v>11.05</c:v>
                </c:pt>
                <c:pt idx="5560">
                  <c:v>11.05</c:v>
                </c:pt>
                <c:pt idx="5561">
                  <c:v>11.051</c:v>
                </c:pt>
                <c:pt idx="5562">
                  <c:v>11.053000000000001</c:v>
                </c:pt>
                <c:pt idx="5563">
                  <c:v>11.053000000000001</c:v>
                </c:pt>
                <c:pt idx="5564">
                  <c:v>11.054</c:v>
                </c:pt>
                <c:pt idx="5565">
                  <c:v>11.054</c:v>
                </c:pt>
                <c:pt idx="5566">
                  <c:v>11.055</c:v>
                </c:pt>
                <c:pt idx="5567">
                  <c:v>11.055</c:v>
                </c:pt>
                <c:pt idx="5568">
                  <c:v>11.055999999999999</c:v>
                </c:pt>
                <c:pt idx="5569">
                  <c:v>11.057</c:v>
                </c:pt>
                <c:pt idx="5570">
                  <c:v>11.057</c:v>
                </c:pt>
                <c:pt idx="5571">
                  <c:v>11.058</c:v>
                </c:pt>
                <c:pt idx="5572">
                  <c:v>11.057</c:v>
                </c:pt>
                <c:pt idx="5573">
                  <c:v>11.057</c:v>
                </c:pt>
                <c:pt idx="5574">
                  <c:v>11.057</c:v>
                </c:pt>
                <c:pt idx="5575">
                  <c:v>11.057</c:v>
                </c:pt>
                <c:pt idx="5576">
                  <c:v>11.055</c:v>
                </c:pt>
                <c:pt idx="5577">
                  <c:v>11.055</c:v>
                </c:pt>
                <c:pt idx="5578">
                  <c:v>11.054</c:v>
                </c:pt>
                <c:pt idx="5579">
                  <c:v>11.054</c:v>
                </c:pt>
                <c:pt idx="5580">
                  <c:v>11.055</c:v>
                </c:pt>
                <c:pt idx="5581">
                  <c:v>11.055</c:v>
                </c:pt>
                <c:pt idx="5582">
                  <c:v>11.051</c:v>
                </c:pt>
                <c:pt idx="5583">
                  <c:v>11.051</c:v>
                </c:pt>
                <c:pt idx="5584">
                  <c:v>11.051</c:v>
                </c:pt>
                <c:pt idx="5585">
                  <c:v>11.05</c:v>
                </c:pt>
                <c:pt idx="5586">
                  <c:v>11.05</c:v>
                </c:pt>
                <c:pt idx="5587">
                  <c:v>11.05</c:v>
                </c:pt>
                <c:pt idx="5588">
                  <c:v>11.048999999999999</c:v>
                </c:pt>
                <c:pt idx="5589">
                  <c:v>11.047000000000001</c:v>
                </c:pt>
                <c:pt idx="5590">
                  <c:v>11.047000000000001</c:v>
                </c:pt>
                <c:pt idx="5591">
                  <c:v>11.048</c:v>
                </c:pt>
                <c:pt idx="5592">
                  <c:v>11.048</c:v>
                </c:pt>
                <c:pt idx="5593">
                  <c:v>11.047000000000001</c:v>
                </c:pt>
                <c:pt idx="5594">
                  <c:v>11.048</c:v>
                </c:pt>
                <c:pt idx="5595">
                  <c:v>11.048</c:v>
                </c:pt>
                <c:pt idx="5596">
                  <c:v>11.047000000000001</c:v>
                </c:pt>
                <c:pt idx="5597">
                  <c:v>11.047000000000001</c:v>
                </c:pt>
                <c:pt idx="5598">
                  <c:v>11.047000000000001</c:v>
                </c:pt>
                <c:pt idx="5599">
                  <c:v>11.047000000000001</c:v>
                </c:pt>
                <c:pt idx="5600">
                  <c:v>11.048999999999999</c:v>
                </c:pt>
                <c:pt idx="5601">
                  <c:v>11.051</c:v>
                </c:pt>
                <c:pt idx="5602">
                  <c:v>11.051</c:v>
                </c:pt>
                <c:pt idx="5603">
                  <c:v>11.051</c:v>
                </c:pt>
                <c:pt idx="5604">
                  <c:v>11.055</c:v>
                </c:pt>
                <c:pt idx="5605">
                  <c:v>11.057</c:v>
                </c:pt>
                <c:pt idx="5606">
                  <c:v>11.057</c:v>
                </c:pt>
                <c:pt idx="5607">
                  <c:v>11.058</c:v>
                </c:pt>
                <c:pt idx="5608">
                  <c:v>11.058</c:v>
                </c:pt>
                <c:pt idx="5609">
                  <c:v>11.06</c:v>
                </c:pt>
                <c:pt idx="5610">
                  <c:v>11.06</c:v>
                </c:pt>
                <c:pt idx="5611">
                  <c:v>11.06</c:v>
                </c:pt>
                <c:pt idx="5612">
                  <c:v>11.061</c:v>
                </c:pt>
                <c:pt idx="5613">
                  <c:v>11.061</c:v>
                </c:pt>
                <c:pt idx="5614">
                  <c:v>11.061999999999999</c:v>
                </c:pt>
                <c:pt idx="5615">
                  <c:v>11.061999999999999</c:v>
                </c:pt>
                <c:pt idx="5616">
                  <c:v>11.061999999999999</c:v>
                </c:pt>
                <c:pt idx="5617">
                  <c:v>11.061999999999999</c:v>
                </c:pt>
                <c:pt idx="5618">
                  <c:v>11.061999999999999</c:v>
                </c:pt>
                <c:pt idx="5619">
                  <c:v>11.061</c:v>
                </c:pt>
                <c:pt idx="5620">
                  <c:v>11.061</c:v>
                </c:pt>
                <c:pt idx="5621">
                  <c:v>11.061</c:v>
                </c:pt>
                <c:pt idx="5622">
                  <c:v>11.06</c:v>
                </c:pt>
                <c:pt idx="5623">
                  <c:v>11.06</c:v>
                </c:pt>
                <c:pt idx="5624">
                  <c:v>11.058</c:v>
                </c:pt>
                <c:pt idx="5625">
                  <c:v>11.058</c:v>
                </c:pt>
                <c:pt idx="5626">
                  <c:v>11.055</c:v>
                </c:pt>
                <c:pt idx="5627">
                  <c:v>11.055</c:v>
                </c:pt>
                <c:pt idx="5628">
                  <c:v>11.055</c:v>
                </c:pt>
                <c:pt idx="5629">
                  <c:v>11.054</c:v>
                </c:pt>
                <c:pt idx="5630">
                  <c:v>11.054</c:v>
                </c:pt>
                <c:pt idx="5631">
                  <c:v>11.054</c:v>
                </c:pt>
                <c:pt idx="5632">
                  <c:v>11.052</c:v>
                </c:pt>
                <c:pt idx="5633">
                  <c:v>11.051</c:v>
                </c:pt>
                <c:pt idx="5634">
                  <c:v>11.051</c:v>
                </c:pt>
                <c:pt idx="5635">
                  <c:v>11.051</c:v>
                </c:pt>
                <c:pt idx="5636">
                  <c:v>11.052</c:v>
                </c:pt>
                <c:pt idx="5637">
                  <c:v>11.052</c:v>
                </c:pt>
                <c:pt idx="5638">
                  <c:v>11.052</c:v>
                </c:pt>
                <c:pt idx="5639">
                  <c:v>11.053000000000001</c:v>
                </c:pt>
                <c:pt idx="5640">
                  <c:v>11.053000000000001</c:v>
                </c:pt>
                <c:pt idx="5641">
                  <c:v>11.054</c:v>
                </c:pt>
                <c:pt idx="5642">
                  <c:v>11.054</c:v>
                </c:pt>
                <c:pt idx="5643">
                  <c:v>11.057</c:v>
                </c:pt>
                <c:pt idx="5644">
                  <c:v>11.058</c:v>
                </c:pt>
                <c:pt idx="5645">
                  <c:v>11.058</c:v>
                </c:pt>
                <c:pt idx="5646">
                  <c:v>11.061</c:v>
                </c:pt>
                <c:pt idx="5647">
                  <c:v>11.061</c:v>
                </c:pt>
                <c:pt idx="5648">
                  <c:v>11.061</c:v>
                </c:pt>
                <c:pt idx="5649">
                  <c:v>11.061999999999999</c:v>
                </c:pt>
                <c:pt idx="5650">
                  <c:v>11.061999999999999</c:v>
                </c:pt>
                <c:pt idx="5651">
                  <c:v>11.064</c:v>
                </c:pt>
                <c:pt idx="5652">
                  <c:v>11.064</c:v>
                </c:pt>
                <c:pt idx="5653">
                  <c:v>11.065</c:v>
                </c:pt>
                <c:pt idx="5654">
                  <c:v>11.066000000000001</c:v>
                </c:pt>
                <c:pt idx="5655">
                  <c:v>11.066000000000001</c:v>
                </c:pt>
                <c:pt idx="5656">
                  <c:v>11.066000000000001</c:v>
                </c:pt>
                <c:pt idx="5657">
                  <c:v>11.066000000000001</c:v>
                </c:pt>
                <c:pt idx="5658">
                  <c:v>11.066000000000001</c:v>
                </c:pt>
                <c:pt idx="5659">
                  <c:v>11.066000000000001</c:v>
                </c:pt>
                <c:pt idx="5660">
                  <c:v>11.067</c:v>
                </c:pt>
                <c:pt idx="5661">
                  <c:v>11.067</c:v>
                </c:pt>
                <c:pt idx="5662">
                  <c:v>11.066000000000001</c:v>
                </c:pt>
                <c:pt idx="5663">
                  <c:v>11.066000000000001</c:v>
                </c:pt>
                <c:pt idx="5664">
                  <c:v>11.066000000000001</c:v>
                </c:pt>
                <c:pt idx="5665">
                  <c:v>11.066000000000001</c:v>
                </c:pt>
                <c:pt idx="5666">
                  <c:v>11.067</c:v>
                </c:pt>
                <c:pt idx="5667">
                  <c:v>11.067</c:v>
                </c:pt>
                <c:pt idx="5668">
                  <c:v>11.065</c:v>
                </c:pt>
                <c:pt idx="5669">
                  <c:v>11.065</c:v>
                </c:pt>
                <c:pt idx="5670">
                  <c:v>11.064</c:v>
                </c:pt>
                <c:pt idx="5671">
                  <c:v>11.063000000000001</c:v>
                </c:pt>
                <c:pt idx="5672">
                  <c:v>11.061999999999999</c:v>
                </c:pt>
                <c:pt idx="5673">
                  <c:v>11.061999999999999</c:v>
                </c:pt>
                <c:pt idx="5674">
                  <c:v>11.061999999999999</c:v>
                </c:pt>
                <c:pt idx="5675">
                  <c:v>11.06</c:v>
                </c:pt>
                <c:pt idx="5676">
                  <c:v>11.06</c:v>
                </c:pt>
                <c:pt idx="5677">
                  <c:v>11.058</c:v>
                </c:pt>
                <c:pt idx="5678">
                  <c:v>11.058</c:v>
                </c:pt>
                <c:pt idx="5679">
                  <c:v>11.058</c:v>
                </c:pt>
                <c:pt idx="5680">
                  <c:v>11.058</c:v>
                </c:pt>
                <c:pt idx="5681">
                  <c:v>11.058</c:v>
                </c:pt>
                <c:pt idx="5682">
                  <c:v>11.058</c:v>
                </c:pt>
                <c:pt idx="5683">
                  <c:v>11.058</c:v>
                </c:pt>
                <c:pt idx="5684">
                  <c:v>11.058</c:v>
                </c:pt>
                <c:pt idx="5685">
                  <c:v>11.058</c:v>
                </c:pt>
                <c:pt idx="5686">
                  <c:v>11.058999999999999</c:v>
                </c:pt>
                <c:pt idx="5687">
                  <c:v>11.058999999999999</c:v>
                </c:pt>
                <c:pt idx="5688">
                  <c:v>11.06</c:v>
                </c:pt>
                <c:pt idx="5689">
                  <c:v>11.06</c:v>
                </c:pt>
                <c:pt idx="5690">
                  <c:v>11.063000000000001</c:v>
                </c:pt>
                <c:pt idx="5691">
                  <c:v>11.064</c:v>
                </c:pt>
                <c:pt idx="5692">
                  <c:v>11.065</c:v>
                </c:pt>
                <c:pt idx="5693">
                  <c:v>11.065</c:v>
                </c:pt>
                <c:pt idx="5694">
                  <c:v>11.066000000000001</c:v>
                </c:pt>
                <c:pt idx="5695">
                  <c:v>11.066000000000001</c:v>
                </c:pt>
                <c:pt idx="5696">
                  <c:v>11.068</c:v>
                </c:pt>
                <c:pt idx="5697">
                  <c:v>11.068</c:v>
                </c:pt>
                <c:pt idx="5698">
                  <c:v>11.069000000000001</c:v>
                </c:pt>
                <c:pt idx="5699">
                  <c:v>11.069000000000001</c:v>
                </c:pt>
                <c:pt idx="5700">
                  <c:v>11.071</c:v>
                </c:pt>
                <c:pt idx="5701">
                  <c:v>11.071</c:v>
                </c:pt>
                <c:pt idx="5702">
                  <c:v>11.071</c:v>
                </c:pt>
                <c:pt idx="5703">
                  <c:v>11.071</c:v>
                </c:pt>
                <c:pt idx="5704">
                  <c:v>11.071</c:v>
                </c:pt>
                <c:pt idx="5705">
                  <c:v>11.071999999999999</c:v>
                </c:pt>
                <c:pt idx="5706">
                  <c:v>11.071999999999999</c:v>
                </c:pt>
                <c:pt idx="5707">
                  <c:v>11.071999999999999</c:v>
                </c:pt>
                <c:pt idx="5708">
                  <c:v>11.071999999999999</c:v>
                </c:pt>
                <c:pt idx="5709">
                  <c:v>11.071999999999999</c:v>
                </c:pt>
                <c:pt idx="5710">
                  <c:v>11.071999999999999</c:v>
                </c:pt>
                <c:pt idx="5711">
                  <c:v>11.071</c:v>
                </c:pt>
                <c:pt idx="5712">
                  <c:v>11.071</c:v>
                </c:pt>
                <c:pt idx="5713">
                  <c:v>11.069000000000001</c:v>
                </c:pt>
                <c:pt idx="5714">
                  <c:v>11.069000000000001</c:v>
                </c:pt>
                <c:pt idx="5715">
                  <c:v>11.068</c:v>
                </c:pt>
                <c:pt idx="5716">
                  <c:v>11.068</c:v>
                </c:pt>
                <c:pt idx="5717">
                  <c:v>11.069000000000001</c:v>
                </c:pt>
                <c:pt idx="5718">
                  <c:v>11.069000000000001</c:v>
                </c:pt>
                <c:pt idx="5719">
                  <c:v>11.067</c:v>
                </c:pt>
                <c:pt idx="5720">
                  <c:v>11.067</c:v>
                </c:pt>
                <c:pt idx="5721">
                  <c:v>11.066000000000001</c:v>
                </c:pt>
                <c:pt idx="5722">
                  <c:v>11.066000000000001</c:v>
                </c:pt>
                <c:pt idx="5723">
                  <c:v>11.066000000000001</c:v>
                </c:pt>
                <c:pt idx="5724">
                  <c:v>11.064</c:v>
                </c:pt>
                <c:pt idx="5725">
                  <c:v>11.064</c:v>
                </c:pt>
                <c:pt idx="5726">
                  <c:v>11.064</c:v>
                </c:pt>
                <c:pt idx="5727">
                  <c:v>11.064</c:v>
                </c:pt>
                <c:pt idx="5728">
                  <c:v>11.063000000000001</c:v>
                </c:pt>
                <c:pt idx="5729">
                  <c:v>11.063000000000001</c:v>
                </c:pt>
                <c:pt idx="5730">
                  <c:v>11.063000000000001</c:v>
                </c:pt>
                <c:pt idx="5731">
                  <c:v>11.063000000000001</c:v>
                </c:pt>
                <c:pt idx="5732">
                  <c:v>11.063000000000001</c:v>
                </c:pt>
                <c:pt idx="5733">
                  <c:v>11.063000000000001</c:v>
                </c:pt>
                <c:pt idx="5734">
                  <c:v>11.063000000000001</c:v>
                </c:pt>
                <c:pt idx="5735">
                  <c:v>11.063000000000001</c:v>
                </c:pt>
                <c:pt idx="5736">
                  <c:v>11.064</c:v>
                </c:pt>
                <c:pt idx="5737">
                  <c:v>11.064</c:v>
                </c:pt>
                <c:pt idx="5738">
                  <c:v>11.064</c:v>
                </c:pt>
                <c:pt idx="5739">
                  <c:v>11.065</c:v>
                </c:pt>
                <c:pt idx="5740">
                  <c:v>11.066000000000001</c:v>
                </c:pt>
                <c:pt idx="5741">
                  <c:v>11.065</c:v>
                </c:pt>
                <c:pt idx="5742">
                  <c:v>11.065</c:v>
                </c:pt>
                <c:pt idx="5743">
                  <c:v>11.069000000000001</c:v>
                </c:pt>
                <c:pt idx="5744">
                  <c:v>11.07</c:v>
                </c:pt>
                <c:pt idx="5745">
                  <c:v>11.07</c:v>
                </c:pt>
                <c:pt idx="5746">
                  <c:v>11.071</c:v>
                </c:pt>
                <c:pt idx="5747">
                  <c:v>11.071</c:v>
                </c:pt>
                <c:pt idx="5748">
                  <c:v>11.071</c:v>
                </c:pt>
                <c:pt idx="5749">
                  <c:v>11.071999999999999</c:v>
                </c:pt>
                <c:pt idx="5750">
                  <c:v>11.071999999999999</c:v>
                </c:pt>
                <c:pt idx="5751">
                  <c:v>11.074999999999999</c:v>
                </c:pt>
                <c:pt idx="5752">
                  <c:v>11.076000000000001</c:v>
                </c:pt>
                <c:pt idx="5753">
                  <c:v>11.077</c:v>
                </c:pt>
                <c:pt idx="5754">
                  <c:v>11.077</c:v>
                </c:pt>
                <c:pt idx="5755">
                  <c:v>11.076000000000001</c:v>
                </c:pt>
                <c:pt idx="5756">
                  <c:v>11.076000000000001</c:v>
                </c:pt>
                <c:pt idx="5757">
                  <c:v>11.077</c:v>
                </c:pt>
                <c:pt idx="5758">
                  <c:v>11.077</c:v>
                </c:pt>
                <c:pt idx="5759">
                  <c:v>11.077</c:v>
                </c:pt>
                <c:pt idx="5760">
                  <c:v>11.077999999999999</c:v>
                </c:pt>
                <c:pt idx="5761">
                  <c:v>11.077999999999999</c:v>
                </c:pt>
                <c:pt idx="5762">
                  <c:v>11.077</c:v>
                </c:pt>
                <c:pt idx="5763">
                  <c:v>11.077</c:v>
                </c:pt>
                <c:pt idx="5764">
                  <c:v>11.077</c:v>
                </c:pt>
                <c:pt idx="5765">
                  <c:v>11.074999999999999</c:v>
                </c:pt>
                <c:pt idx="5766">
                  <c:v>11.074999999999999</c:v>
                </c:pt>
                <c:pt idx="5767">
                  <c:v>11.074999999999999</c:v>
                </c:pt>
                <c:pt idx="5768">
                  <c:v>11.074999999999999</c:v>
                </c:pt>
                <c:pt idx="5769">
                  <c:v>11.073</c:v>
                </c:pt>
                <c:pt idx="5770">
                  <c:v>11.071</c:v>
                </c:pt>
                <c:pt idx="5771">
                  <c:v>11.068</c:v>
                </c:pt>
                <c:pt idx="5772">
                  <c:v>11.068</c:v>
                </c:pt>
                <c:pt idx="5773">
                  <c:v>11.068</c:v>
                </c:pt>
                <c:pt idx="5774">
                  <c:v>11.068</c:v>
                </c:pt>
                <c:pt idx="5775">
                  <c:v>11.067</c:v>
                </c:pt>
                <c:pt idx="5776">
                  <c:v>11.068</c:v>
                </c:pt>
                <c:pt idx="5777">
                  <c:v>11.068</c:v>
                </c:pt>
                <c:pt idx="5778">
                  <c:v>11.069000000000001</c:v>
                </c:pt>
                <c:pt idx="5779">
                  <c:v>11.071999999999999</c:v>
                </c:pt>
                <c:pt idx="5780">
                  <c:v>11.071999999999999</c:v>
                </c:pt>
                <c:pt idx="5781">
                  <c:v>11.071999999999999</c:v>
                </c:pt>
                <c:pt idx="5782">
                  <c:v>11.073</c:v>
                </c:pt>
                <c:pt idx="5783">
                  <c:v>11.074</c:v>
                </c:pt>
                <c:pt idx="5784">
                  <c:v>11.074999999999999</c:v>
                </c:pt>
                <c:pt idx="5785">
                  <c:v>11.074999999999999</c:v>
                </c:pt>
                <c:pt idx="5786">
                  <c:v>11.076000000000001</c:v>
                </c:pt>
                <c:pt idx="5787">
                  <c:v>11.076000000000001</c:v>
                </c:pt>
                <c:pt idx="5788">
                  <c:v>11.077</c:v>
                </c:pt>
                <c:pt idx="5789">
                  <c:v>11.077999999999999</c:v>
                </c:pt>
                <c:pt idx="5790">
                  <c:v>11.077999999999999</c:v>
                </c:pt>
                <c:pt idx="5791">
                  <c:v>11.079000000000001</c:v>
                </c:pt>
                <c:pt idx="5792">
                  <c:v>11.079000000000001</c:v>
                </c:pt>
                <c:pt idx="5793">
                  <c:v>11.079000000000001</c:v>
                </c:pt>
                <c:pt idx="5794">
                  <c:v>11.081</c:v>
                </c:pt>
                <c:pt idx="5795">
                  <c:v>11.081</c:v>
                </c:pt>
                <c:pt idx="5796">
                  <c:v>11.082000000000001</c:v>
                </c:pt>
                <c:pt idx="5797">
                  <c:v>11.083</c:v>
                </c:pt>
                <c:pt idx="5798">
                  <c:v>11.083</c:v>
                </c:pt>
                <c:pt idx="5799">
                  <c:v>11.084</c:v>
                </c:pt>
                <c:pt idx="5800">
                  <c:v>11.084</c:v>
                </c:pt>
                <c:pt idx="5801">
                  <c:v>11.082000000000001</c:v>
                </c:pt>
                <c:pt idx="5802">
                  <c:v>11.082000000000001</c:v>
                </c:pt>
                <c:pt idx="5803">
                  <c:v>11.082000000000001</c:v>
                </c:pt>
                <c:pt idx="5804">
                  <c:v>11.082000000000001</c:v>
                </c:pt>
                <c:pt idx="5805">
                  <c:v>11.082000000000001</c:v>
                </c:pt>
                <c:pt idx="5806">
                  <c:v>11.08</c:v>
                </c:pt>
                <c:pt idx="5807">
                  <c:v>11.08</c:v>
                </c:pt>
                <c:pt idx="5808">
                  <c:v>11.08</c:v>
                </c:pt>
                <c:pt idx="5809">
                  <c:v>11.08</c:v>
                </c:pt>
                <c:pt idx="5810">
                  <c:v>11.08</c:v>
                </c:pt>
                <c:pt idx="5811">
                  <c:v>11.08</c:v>
                </c:pt>
                <c:pt idx="5812">
                  <c:v>11.077999999999999</c:v>
                </c:pt>
                <c:pt idx="5813">
                  <c:v>11.077</c:v>
                </c:pt>
                <c:pt idx="5814">
                  <c:v>11.077</c:v>
                </c:pt>
                <c:pt idx="5815">
                  <c:v>11.074999999999999</c:v>
                </c:pt>
                <c:pt idx="5816">
                  <c:v>11.074</c:v>
                </c:pt>
                <c:pt idx="5817">
                  <c:v>11.074</c:v>
                </c:pt>
                <c:pt idx="5818">
                  <c:v>11.074</c:v>
                </c:pt>
                <c:pt idx="5819">
                  <c:v>11.074</c:v>
                </c:pt>
                <c:pt idx="5820">
                  <c:v>11.074</c:v>
                </c:pt>
                <c:pt idx="5821">
                  <c:v>11.074</c:v>
                </c:pt>
                <c:pt idx="5822">
                  <c:v>11.073</c:v>
                </c:pt>
                <c:pt idx="5823">
                  <c:v>11.073</c:v>
                </c:pt>
                <c:pt idx="5824">
                  <c:v>11.074</c:v>
                </c:pt>
                <c:pt idx="5825">
                  <c:v>11.074</c:v>
                </c:pt>
                <c:pt idx="5826">
                  <c:v>11.073</c:v>
                </c:pt>
                <c:pt idx="5827">
                  <c:v>11.076000000000001</c:v>
                </c:pt>
                <c:pt idx="5828">
                  <c:v>11.076000000000001</c:v>
                </c:pt>
                <c:pt idx="5829">
                  <c:v>11.076000000000001</c:v>
                </c:pt>
                <c:pt idx="5830">
                  <c:v>11.077</c:v>
                </c:pt>
                <c:pt idx="5831">
                  <c:v>11.077999999999999</c:v>
                </c:pt>
                <c:pt idx="5832">
                  <c:v>11.079000000000001</c:v>
                </c:pt>
                <c:pt idx="5833">
                  <c:v>11.081</c:v>
                </c:pt>
                <c:pt idx="5834">
                  <c:v>11.081</c:v>
                </c:pt>
                <c:pt idx="5835">
                  <c:v>11.082000000000001</c:v>
                </c:pt>
                <c:pt idx="5836">
                  <c:v>11.082000000000001</c:v>
                </c:pt>
                <c:pt idx="5837">
                  <c:v>11.083</c:v>
                </c:pt>
                <c:pt idx="5838">
                  <c:v>11.084</c:v>
                </c:pt>
                <c:pt idx="5839">
                  <c:v>11.086</c:v>
                </c:pt>
                <c:pt idx="5840">
                  <c:v>11.086</c:v>
                </c:pt>
                <c:pt idx="5841">
                  <c:v>11.086</c:v>
                </c:pt>
                <c:pt idx="5842">
                  <c:v>11.086</c:v>
                </c:pt>
                <c:pt idx="5843">
                  <c:v>11.087</c:v>
                </c:pt>
                <c:pt idx="5844">
                  <c:v>11.087</c:v>
                </c:pt>
                <c:pt idx="5845">
                  <c:v>11.087</c:v>
                </c:pt>
                <c:pt idx="5846">
                  <c:v>11.087</c:v>
                </c:pt>
                <c:pt idx="5847">
                  <c:v>11.087999999999999</c:v>
                </c:pt>
                <c:pt idx="5848">
                  <c:v>11.087999999999999</c:v>
                </c:pt>
                <c:pt idx="5849">
                  <c:v>11.087999999999999</c:v>
                </c:pt>
                <c:pt idx="5850">
                  <c:v>11.087999999999999</c:v>
                </c:pt>
                <c:pt idx="5851">
                  <c:v>11.087999999999999</c:v>
                </c:pt>
                <c:pt idx="5852">
                  <c:v>11.087999999999999</c:v>
                </c:pt>
                <c:pt idx="5853">
                  <c:v>11.087999999999999</c:v>
                </c:pt>
                <c:pt idx="5854">
                  <c:v>11.087</c:v>
                </c:pt>
                <c:pt idx="5855">
                  <c:v>11.085000000000001</c:v>
                </c:pt>
                <c:pt idx="5856">
                  <c:v>11.085000000000001</c:v>
                </c:pt>
                <c:pt idx="5857">
                  <c:v>11.085000000000001</c:v>
                </c:pt>
                <c:pt idx="5858">
                  <c:v>11.083</c:v>
                </c:pt>
                <c:pt idx="5859">
                  <c:v>11.082000000000001</c:v>
                </c:pt>
                <c:pt idx="5860">
                  <c:v>11.082000000000001</c:v>
                </c:pt>
                <c:pt idx="5861">
                  <c:v>11.08</c:v>
                </c:pt>
                <c:pt idx="5862">
                  <c:v>11.08</c:v>
                </c:pt>
                <c:pt idx="5863">
                  <c:v>11.08</c:v>
                </c:pt>
                <c:pt idx="5864">
                  <c:v>11.08</c:v>
                </c:pt>
                <c:pt idx="5865">
                  <c:v>11.079000000000001</c:v>
                </c:pt>
                <c:pt idx="5866">
                  <c:v>11.079000000000001</c:v>
                </c:pt>
                <c:pt idx="5867">
                  <c:v>11.08</c:v>
                </c:pt>
                <c:pt idx="5868">
                  <c:v>11.08</c:v>
                </c:pt>
                <c:pt idx="5869">
                  <c:v>11.08</c:v>
                </c:pt>
                <c:pt idx="5870">
                  <c:v>11.08</c:v>
                </c:pt>
                <c:pt idx="5871">
                  <c:v>11.081</c:v>
                </c:pt>
                <c:pt idx="5872">
                  <c:v>11.081</c:v>
                </c:pt>
                <c:pt idx="5873">
                  <c:v>11.082000000000001</c:v>
                </c:pt>
                <c:pt idx="5874">
                  <c:v>11.082000000000001</c:v>
                </c:pt>
                <c:pt idx="5875">
                  <c:v>11.084</c:v>
                </c:pt>
                <c:pt idx="5876">
                  <c:v>11.085000000000001</c:v>
                </c:pt>
                <c:pt idx="5877">
                  <c:v>11.087</c:v>
                </c:pt>
                <c:pt idx="5878">
                  <c:v>11.087</c:v>
                </c:pt>
                <c:pt idx="5879">
                  <c:v>11.087999999999999</c:v>
                </c:pt>
                <c:pt idx="5880">
                  <c:v>11.09</c:v>
                </c:pt>
                <c:pt idx="5881">
                  <c:v>11.09</c:v>
                </c:pt>
                <c:pt idx="5882">
                  <c:v>11.09</c:v>
                </c:pt>
                <c:pt idx="5883">
                  <c:v>11.093</c:v>
                </c:pt>
                <c:pt idx="5884">
                  <c:v>11.092000000000001</c:v>
                </c:pt>
                <c:pt idx="5885">
                  <c:v>11.092000000000001</c:v>
                </c:pt>
                <c:pt idx="5886">
                  <c:v>11.093</c:v>
                </c:pt>
                <c:pt idx="5887">
                  <c:v>11.093</c:v>
                </c:pt>
                <c:pt idx="5888">
                  <c:v>11.093</c:v>
                </c:pt>
                <c:pt idx="5889">
                  <c:v>11.093</c:v>
                </c:pt>
                <c:pt idx="5890">
                  <c:v>11.093</c:v>
                </c:pt>
                <c:pt idx="5891">
                  <c:v>11.093999999999999</c:v>
                </c:pt>
                <c:pt idx="5892">
                  <c:v>11.093</c:v>
                </c:pt>
                <c:pt idx="5893">
                  <c:v>11.093999999999999</c:v>
                </c:pt>
                <c:pt idx="5894">
                  <c:v>11.092000000000001</c:v>
                </c:pt>
                <c:pt idx="5895">
                  <c:v>11.092000000000001</c:v>
                </c:pt>
                <c:pt idx="5896">
                  <c:v>11.092000000000001</c:v>
                </c:pt>
                <c:pt idx="5897">
                  <c:v>11.090999999999999</c:v>
                </c:pt>
                <c:pt idx="5898">
                  <c:v>11.09</c:v>
                </c:pt>
                <c:pt idx="5899">
                  <c:v>11.09</c:v>
                </c:pt>
                <c:pt idx="5900">
                  <c:v>11.09</c:v>
                </c:pt>
                <c:pt idx="5901">
                  <c:v>11.087</c:v>
                </c:pt>
                <c:pt idx="5902">
                  <c:v>11.087</c:v>
                </c:pt>
                <c:pt idx="5903">
                  <c:v>11.087</c:v>
                </c:pt>
                <c:pt idx="5904">
                  <c:v>11.087</c:v>
                </c:pt>
                <c:pt idx="5905">
                  <c:v>11.085000000000001</c:v>
                </c:pt>
                <c:pt idx="5906">
                  <c:v>11.086</c:v>
                </c:pt>
                <c:pt idx="5907">
                  <c:v>11.086</c:v>
                </c:pt>
                <c:pt idx="5908">
                  <c:v>11.085000000000001</c:v>
                </c:pt>
                <c:pt idx="5909">
                  <c:v>11.084</c:v>
                </c:pt>
                <c:pt idx="5910">
                  <c:v>11.084</c:v>
                </c:pt>
                <c:pt idx="5911">
                  <c:v>11.084</c:v>
                </c:pt>
                <c:pt idx="5912">
                  <c:v>11.085000000000001</c:v>
                </c:pt>
                <c:pt idx="5913">
                  <c:v>11.086</c:v>
                </c:pt>
                <c:pt idx="5914">
                  <c:v>11.085000000000001</c:v>
                </c:pt>
                <c:pt idx="5915">
                  <c:v>11.085000000000001</c:v>
                </c:pt>
                <c:pt idx="5916">
                  <c:v>11.087999999999999</c:v>
                </c:pt>
                <c:pt idx="5917">
                  <c:v>11.087999999999999</c:v>
                </c:pt>
                <c:pt idx="5918">
                  <c:v>11.087</c:v>
                </c:pt>
                <c:pt idx="5919">
                  <c:v>11.087</c:v>
                </c:pt>
                <c:pt idx="5920">
                  <c:v>11.089</c:v>
                </c:pt>
                <c:pt idx="5921">
                  <c:v>11.089</c:v>
                </c:pt>
                <c:pt idx="5922">
                  <c:v>11.089</c:v>
                </c:pt>
                <c:pt idx="5923">
                  <c:v>11.092000000000001</c:v>
                </c:pt>
                <c:pt idx="5924">
                  <c:v>11.093</c:v>
                </c:pt>
                <c:pt idx="5925">
                  <c:v>11.093</c:v>
                </c:pt>
                <c:pt idx="5926">
                  <c:v>11.093999999999999</c:v>
                </c:pt>
                <c:pt idx="5927">
                  <c:v>11.093999999999999</c:v>
                </c:pt>
                <c:pt idx="5928">
                  <c:v>11.093999999999999</c:v>
                </c:pt>
                <c:pt idx="5929">
                  <c:v>11.097</c:v>
                </c:pt>
                <c:pt idx="5930">
                  <c:v>11.098000000000001</c:v>
                </c:pt>
                <c:pt idx="5931">
                  <c:v>11.097</c:v>
                </c:pt>
                <c:pt idx="5932">
                  <c:v>11.099</c:v>
                </c:pt>
                <c:pt idx="5933">
                  <c:v>11.098000000000001</c:v>
                </c:pt>
                <c:pt idx="5934">
                  <c:v>11.098000000000001</c:v>
                </c:pt>
                <c:pt idx="5935">
                  <c:v>11.099</c:v>
                </c:pt>
                <c:pt idx="5936">
                  <c:v>11.099</c:v>
                </c:pt>
                <c:pt idx="5937">
                  <c:v>11.098000000000001</c:v>
                </c:pt>
                <c:pt idx="5938">
                  <c:v>11.098000000000001</c:v>
                </c:pt>
                <c:pt idx="5939">
                  <c:v>11.098000000000001</c:v>
                </c:pt>
                <c:pt idx="5940">
                  <c:v>11.099</c:v>
                </c:pt>
                <c:pt idx="5941">
                  <c:v>11.099</c:v>
                </c:pt>
                <c:pt idx="5942">
                  <c:v>11.099</c:v>
                </c:pt>
                <c:pt idx="5943">
                  <c:v>11.099</c:v>
                </c:pt>
                <c:pt idx="5944">
                  <c:v>11.099</c:v>
                </c:pt>
                <c:pt idx="5945">
                  <c:v>11.099</c:v>
                </c:pt>
                <c:pt idx="5946">
                  <c:v>11.098000000000001</c:v>
                </c:pt>
                <c:pt idx="5947">
                  <c:v>11.095000000000001</c:v>
                </c:pt>
                <c:pt idx="5948">
                  <c:v>11.093999999999999</c:v>
                </c:pt>
                <c:pt idx="5949">
                  <c:v>11.093</c:v>
                </c:pt>
                <c:pt idx="5950">
                  <c:v>11.092000000000001</c:v>
                </c:pt>
                <c:pt idx="5951">
                  <c:v>11.092000000000001</c:v>
                </c:pt>
                <c:pt idx="5952">
                  <c:v>11.093</c:v>
                </c:pt>
                <c:pt idx="5953">
                  <c:v>11.093</c:v>
                </c:pt>
                <c:pt idx="5954">
                  <c:v>11.09</c:v>
                </c:pt>
                <c:pt idx="5955">
                  <c:v>11.09</c:v>
                </c:pt>
                <c:pt idx="5956">
                  <c:v>11.090999999999999</c:v>
                </c:pt>
                <c:pt idx="5957">
                  <c:v>11.090999999999999</c:v>
                </c:pt>
                <c:pt idx="5958">
                  <c:v>11.09</c:v>
                </c:pt>
                <c:pt idx="5959">
                  <c:v>11.09</c:v>
                </c:pt>
                <c:pt idx="5960">
                  <c:v>11.09</c:v>
                </c:pt>
                <c:pt idx="5961">
                  <c:v>11.09</c:v>
                </c:pt>
                <c:pt idx="5962">
                  <c:v>11.09</c:v>
                </c:pt>
                <c:pt idx="5963">
                  <c:v>11.092000000000001</c:v>
                </c:pt>
                <c:pt idx="5964">
                  <c:v>11.092000000000001</c:v>
                </c:pt>
                <c:pt idx="5965">
                  <c:v>11.092000000000001</c:v>
                </c:pt>
                <c:pt idx="5966">
                  <c:v>11.093</c:v>
                </c:pt>
                <c:pt idx="5967">
                  <c:v>11.093</c:v>
                </c:pt>
                <c:pt idx="5968">
                  <c:v>11.095000000000001</c:v>
                </c:pt>
                <c:pt idx="5969">
                  <c:v>11.099</c:v>
                </c:pt>
                <c:pt idx="5970">
                  <c:v>11.099</c:v>
                </c:pt>
                <c:pt idx="5971">
                  <c:v>11.098000000000001</c:v>
                </c:pt>
                <c:pt idx="5972">
                  <c:v>11.099</c:v>
                </c:pt>
                <c:pt idx="5973">
                  <c:v>11.099</c:v>
                </c:pt>
                <c:pt idx="5974">
                  <c:v>11.1</c:v>
                </c:pt>
                <c:pt idx="5975">
                  <c:v>11.1</c:v>
                </c:pt>
                <c:pt idx="5976">
                  <c:v>11.102</c:v>
                </c:pt>
                <c:pt idx="5977">
                  <c:v>11.102</c:v>
                </c:pt>
                <c:pt idx="5978">
                  <c:v>11.102</c:v>
                </c:pt>
                <c:pt idx="5979">
                  <c:v>11.102</c:v>
                </c:pt>
                <c:pt idx="5980">
                  <c:v>11.103</c:v>
                </c:pt>
                <c:pt idx="5981">
                  <c:v>11.103</c:v>
                </c:pt>
                <c:pt idx="5982">
                  <c:v>11.103</c:v>
                </c:pt>
                <c:pt idx="5983">
                  <c:v>11.103</c:v>
                </c:pt>
                <c:pt idx="5984">
                  <c:v>11.103</c:v>
                </c:pt>
                <c:pt idx="5985">
                  <c:v>11.103</c:v>
                </c:pt>
                <c:pt idx="5986">
                  <c:v>11.103</c:v>
                </c:pt>
                <c:pt idx="5987">
                  <c:v>11.102</c:v>
                </c:pt>
                <c:pt idx="5988">
                  <c:v>11.102</c:v>
                </c:pt>
                <c:pt idx="5989">
                  <c:v>11.101000000000001</c:v>
                </c:pt>
                <c:pt idx="5990">
                  <c:v>11.101000000000001</c:v>
                </c:pt>
                <c:pt idx="5991">
                  <c:v>11.101000000000001</c:v>
                </c:pt>
                <c:pt idx="5992">
                  <c:v>11.1</c:v>
                </c:pt>
                <c:pt idx="5993">
                  <c:v>11.098000000000001</c:v>
                </c:pt>
                <c:pt idx="5994">
                  <c:v>11.098000000000001</c:v>
                </c:pt>
                <c:pt idx="5995">
                  <c:v>11.098000000000001</c:v>
                </c:pt>
                <c:pt idx="5996">
                  <c:v>11.096</c:v>
                </c:pt>
                <c:pt idx="5997">
                  <c:v>11.096</c:v>
                </c:pt>
                <c:pt idx="5998">
                  <c:v>11.093999999999999</c:v>
                </c:pt>
                <c:pt idx="5999">
                  <c:v>11.093999999999999</c:v>
                </c:pt>
                <c:pt idx="6000">
                  <c:v>11.093999999999999</c:v>
                </c:pt>
                <c:pt idx="6001">
                  <c:v>11.093999999999999</c:v>
                </c:pt>
                <c:pt idx="6002">
                  <c:v>11.093999999999999</c:v>
                </c:pt>
                <c:pt idx="6003">
                  <c:v>11.093999999999999</c:v>
                </c:pt>
                <c:pt idx="6004">
                  <c:v>11.095000000000001</c:v>
                </c:pt>
                <c:pt idx="6005">
                  <c:v>11.095000000000001</c:v>
                </c:pt>
                <c:pt idx="6006">
                  <c:v>11.096</c:v>
                </c:pt>
                <c:pt idx="6007">
                  <c:v>11.096</c:v>
                </c:pt>
                <c:pt idx="6008">
                  <c:v>11.097</c:v>
                </c:pt>
                <c:pt idx="6009">
                  <c:v>11.097</c:v>
                </c:pt>
                <c:pt idx="6010">
                  <c:v>11.101000000000001</c:v>
                </c:pt>
                <c:pt idx="6011">
                  <c:v>11.101000000000001</c:v>
                </c:pt>
                <c:pt idx="6012">
                  <c:v>11.101000000000001</c:v>
                </c:pt>
                <c:pt idx="6013">
                  <c:v>11.103</c:v>
                </c:pt>
                <c:pt idx="6014">
                  <c:v>11.103999999999999</c:v>
                </c:pt>
                <c:pt idx="6015">
                  <c:v>11.103999999999999</c:v>
                </c:pt>
                <c:pt idx="6016">
                  <c:v>11.105</c:v>
                </c:pt>
                <c:pt idx="6017">
                  <c:v>11.105</c:v>
                </c:pt>
                <c:pt idx="6018">
                  <c:v>11.105</c:v>
                </c:pt>
                <c:pt idx="6019">
                  <c:v>11.106999999999999</c:v>
                </c:pt>
                <c:pt idx="6020">
                  <c:v>11.106999999999999</c:v>
                </c:pt>
                <c:pt idx="6021">
                  <c:v>11.108000000000001</c:v>
                </c:pt>
                <c:pt idx="6022">
                  <c:v>11.108000000000001</c:v>
                </c:pt>
                <c:pt idx="6023">
                  <c:v>11.109</c:v>
                </c:pt>
                <c:pt idx="6024">
                  <c:v>11.109</c:v>
                </c:pt>
                <c:pt idx="6025">
                  <c:v>11.109</c:v>
                </c:pt>
                <c:pt idx="6026">
                  <c:v>11.109</c:v>
                </c:pt>
                <c:pt idx="6027">
                  <c:v>11.11</c:v>
                </c:pt>
                <c:pt idx="6028">
                  <c:v>11.109</c:v>
                </c:pt>
                <c:pt idx="6029">
                  <c:v>11.11</c:v>
                </c:pt>
                <c:pt idx="6030">
                  <c:v>11.11</c:v>
                </c:pt>
                <c:pt idx="6031">
                  <c:v>11.109</c:v>
                </c:pt>
                <c:pt idx="6032">
                  <c:v>11.108000000000001</c:v>
                </c:pt>
                <c:pt idx="6033">
                  <c:v>11.108000000000001</c:v>
                </c:pt>
                <c:pt idx="6034">
                  <c:v>11.108000000000001</c:v>
                </c:pt>
                <c:pt idx="6035">
                  <c:v>11.108000000000001</c:v>
                </c:pt>
                <c:pt idx="6036">
                  <c:v>11.108000000000001</c:v>
                </c:pt>
                <c:pt idx="6037">
                  <c:v>11.108000000000001</c:v>
                </c:pt>
                <c:pt idx="6038">
                  <c:v>11.106999999999999</c:v>
                </c:pt>
                <c:pt idx="6039">
                  <c:v>11.106999999999999</c:v>
                </c:pt>
                <c:pt idx="6040">
                  <c:v>11.105</c:v>
                </c:pt>
                <c:pt idx="6041">
                  <c:v>11.103</c:v>
                </c:pt>
                <c:pt idx="6042">
                  <c:v>11.103</c:v>
                </c:pt>
                <c:pt idx="6043">
                  <c:v>11.103</c:v>
                </c:pt>
                <c:pt idx="6044">
                  <c:v>11.102</c:v>
                </c:pt>
                <c:pt idx="6045">
                  <c:v>11.101000000000001</c:v>
                </c:pt>
                <c:pt idx="6046">
                  <c:v>11.101000000000001</c:v>
                </c:pt>
                <c:pt idx="6047">
                  <c:v>11.101000000000001</c:v>
                </c:pt>
                <c:pt idx="6048">
                  <c:v>11.101000000000001</c:v>
                </c:pt>
                <c:pt idx="6049">
                  <c:v>11.101000000000001</c:v>
                </c:pt>
                <c:pt idx="6050">
                  <c:v>11.101000000000001</c:v>
                </c:pt>
                <c:pt idx="6051">
                  <c:v>11.102</c:v>
                </c:pt>
                <c:pt idx="6052">
                  <c:v>11.102</c:v>
                </c:pt>
                <c:pt idx="6053">
                  <c:v>11.103</c:v>
                </c:pt>
                <c:pt idx="6054">
                  <c:v>11.103</c:v>
                </c:pt>
                <c:pt idx="6055">
                  <c:v>11.103</c:v>
                </c:pt>
                <c:pt idx="6056">
                  <c:v>11.106</c:v>
                </c:pt>
                <c:pt idx="6057">
                  <c:v>11.106</c:v>
                </c:pt>
                <c:pt idx="6058">
                  <c:v>11.108000000000001</c:v>
                </c:pt>
                <c:pt idx="6059">
                  <c:v>11.108000000000001</c:v>
                </c:pt>
                <c:pt idx="6060">
                  <c:v>11.111000000000001</c:v>
                </c:pt>
                <c:pt idx="6061">
                  <c:v>11.112</c:v>
                </c:pt>
                <c:pt idx="6062">
                  <c:v>11.112</c:v>
                </c:pt>
                <c:pt idx="6063">
                  <c:v>11.113</c:v>
                </c:pt>
                <c:pt idx="6064">
                  <c:v>11.113</c:v>
                </c:pt>
                <c:pt idx="6065">
                  <c:v>11.113</c:v>
                </c:pt>
                <c:pt idx="6066">
                  <c:v>11.114000000000001</c:v>
                </c:pt>
                <c:pt idx="6067">
                  <c:v>11.114000000000001</c:v>
                </c:pt>
                <c:pt idx="6068">
                  <c:v>11.114000000000001</c:v>
                </c:pt>
                <c:pt idx="6069">
                  <c:v>11.115</c:v>
                </c:pt>
                <c:pt idx="6070">
                  <c:v>11.115</c:v>
                </c:pt>
                <c:pt idx="6071">
                  <c:v>11.114000000000001</c:v>
                </c:pt>
                <c:pt idx="6072">
                  <c:v>11.115</c:v>
                </c:pt>
                <c:pt idx="6073">
                  <c:v>11.115</c:v>
                </c:pt>
                <c:pt idx="6074">
                  <c:v>11.115</c:v>
                </c:pt>
                <c:pt idx="6075">
                  <c:v>11.114000000000001</c:v>
                </c:pt>
                <c:pt idx="6076">
                  <c:v>11.114000000000001</c:v>
                </c:pt>
                <c:pt idx="6077">
                  <c:v>11.115</c:v>
                </c:pt>
                <c:pt idx="6078">
                  <c:v>11.114000000000001</c:v>
                </c:pt>
                <c:pt idx="6079">
                  <c:v>11.114000000000001</c:v>
                </c:pt>
                <c:pt idx="6080">
                  <c:v>11.115</c:v>
                </c:pt>
                <c:pt idx="6081">
                  <c:v>11.115</c:v>
                </c:pt>
                <c:pt idx="6082">
                  <c:v>11.113</c:v>
                </c:pt>
                <c:pt idx="6083">
                  <c:v>11.112</c:v>
                </c:pt>
                <c:pt idx="6084">
                  <c:v>11.112</c:v>
                </c:pt>
                <c:pt idx="6085">
                  <c:v>11.11</c:v>
                </c:pt>
                <c:pt idx="6086">
                  <c:v>11.11</c:v>
                </c:pt>
                <c:pt idx="6087">
                  <c:v>11.106999999999999</c:v>
                </c:pt>
                <c:pt idx="6088">
                  <c:v>11.106999999999999</c:v>
                </c:pt>
                <c:pt idx="6089">
                  <c:v>11.106999999999999</c:v>
                </c:pt>
                <c:pt idx="6090">
                  <c:v>11.106</c:v>
                </c:pt>
                <c:pt idx="6091">
                  <c:v>11.106</c:v>
                </c:pt>
                <c:pt idx="6092">
                  <c:v>11.106</c:v>
                </c:pt>
                <c:pt idx="6093">
                  <c:v>11.106</c:v>
                </c:pt>
                <c:pt idx="6094">
                  <c:v>11.105</c:v>
                </c:pt>
                <c:pt idx="6095">
                  <c:v>11.105</c:v>
                </c:pt>
                <c:pt idx="6096">
                  <c:v>11.106</c:v>
                </c:pt>
                <c:pt idx="6097">
                  <c:v>11.106</c:v>
                </c:pt>
                <c:pt idx="6098">
                  <c:v>11.106</c:v>
                </c:pt>
                <c:pt idx="6099">
                  <c:v>11.106</c:v>
                </c:pt>
                <c:pt idx="6100">
                  <c:v>11.106</c:v>
                </c:pt>
                <c:pt idx="6101">
                  <c:v>11.106</c:v>
                </c:pt>
                <c:pt idx="6102">
                  <c:v>11.106999999999999</c:v>
                </c:pt>
                <c:pt idx="6103">
                  <c:v>11.106999999999999</c:v>
                </c:pt>
                <c:pt idx="6104">
                  <c:v>11.109</c:v>
                </c:pt>
                <c:pt idx="6105">
                  <c:v>11.109</c:v>
                </c:pt>
                <c:pt idx="6106">
                  <c:v>11.109</c:v>
                </c:pt>
                <c:pt idx="6107">
                  <c:v>11.111000000000001</c:v>
                </c:pt>
                <c:pt idx="6108">
                  <c:v>11.111000000000001</c:v>
                </c:pt>
                <c:pt idx="6109">
                  <c:v>11.114000000000001</c:v>
                </c:pt>
                <c:pt idx="6110">
                  <c:v>11.114000000000001</c:v>
                </c:pt>
                <c:pt idx="6111">
                  <c:v>11.116</c:v>
                </c:pt>
                <c:pt idx="6112">
                  <c:v>11.116</c:v>
                </c:pt>
                <c:pt idx="6113">
                  <c:v>11.117000000000001</c:v>
                </c:pt>
                <c:pt idx="6114">
                  <c:v>11.117000000000001</c:v>
                </c:pt>
                <c:pt idx="6115">
                  <c:v>11.118</c:v>
                </c:pt>
                <c:pt idx="6116">
                  <c:v>11.118</c:v>
                </c:pt>
                <c:pt idx="6117">
                  <c:v>11.118</c:v>
                </c:pt>
                <c:pt idx="6118">
                  <c:v>11.118</c:v>
                </c:pt>
                <c:pt idx="6119">
                  <c:v>11.119</c:v>
                </c:pt>
                <c:pt idx="6120">
                  <c:v>11.119</c:v>
                </c:pt>
                <c:pt idx="6121">
                  <c:v>11.119</c:v>
                </c:pt>
                <c:pt idx="6122">
                  <c:v>11.119</c:v>
                </c:pt>
                <c:pt idx="6123">
                  <c:v>11.119</c:v>
                </c:pt>
                <c:pt idx="6124">
                  <c:v>11.118</c:v>
                </c:pt>
                <c:pt idx="6125">
                  <c:v>11.118</c:v>
                </c:pt>
                <c:pt idx="6126">
                  <c:v>11.118</c:v>
                </c:pt>
                <c:pt idx="6127">
                  <c:v>11.118</c:v>
                </c:pt>
                <c:pt idx="6128">
                  <c:v>11.118</c:v>
                </c:pt>
                <c:pt idx="6129">
                  <c:v>11.117000000000001</c:v>
                </c:pt>
                <c:pt idx="6130">
                  <c:v>11.117000000000001</c:v>
                </c:pt>
                <c:pt idx="6131">
                  <c:v>11.116</c:v>
                </c:pt>
                <c:pt idx="6132">
                  <c:v>11.116</c:v>
                </c:pt>
                <c:pt idx="6133">
                  <c:v>11.114000000000001</c:v>
                </c:pt>
                <c:pt idx="6134">
                  <c:v>11.114000000000001</c:v>
                </c:pt>
                <c:pt idx="6135">
                  <c:v>11.112</c:v>
                </c:pt>
                <c:pt idx="6136">
                  <c:v>11.113</c:v>
                </c:pt>
                <c:pt idx="6137">
                  <c:v>11.112</c:v>
                </c:pt>
                <c:pt idx="6138">
                  <c:v>11.112</c:v>
                </c:pt>
                <c:pt idx="6139">
                  <c:v>11.111000000000001</c:v>
                </c:pt>
                <c:pt idx="6140">
                  <c:v>11.111000000000001</c:v>
                </c:pt>
                <c:pt idx="6141">
                  <c:v>11.111000000000001</c:v>
                </c:pt>
                <c:pt idx="6142">
                  <c:v>11.111000000000001</c:v>
                </c:pt>
                <c:pt idx="6143">
                  <c:v>11.11</c:v>
                </c:pt>
                <c:pt idx="6144">
                  <c:v>11.109</c:v>
                </c:pt>
                <c:pt idx="6145">
                  <c:v>11.11</c:v>
                </c:pt>
                <c:pt idx="6146">
                  <c:v>11.11</c:v>
                </c:pt>
                <c:pt idx="6147">
                  <c:v>11.111000000000001</c:v>
                </c:pt>
                <c:pt idx="6148">
                  <c:v>11.111000000000001</c:v>
                </c:pt>
                <c:pt idx="6149">
                  <c:v>11.112</c:v>
                </c:pt>
                <c:pt idx="6150">
                  <c:v>11.113</c:v>
                </c:pt>
                <c:pt idx="6151">
                  <c:v>11.114000000000001</c:v>
                </c:pt>
                <c:pt idx="6152">
                  <c:v>11.117000000000001</c:v>
                </c:pt>
                <c:pt idx="6153">
                  <c:v>11.116</c:v>
                </c:pt>
                <c:pt idx="6154">
                  <c:v>11.118</c:v>
                </c:pt>
                <c:pt idx="6155">
                  <c:v>11.118</c:v>
                </c:pt>
                <c:pt idx="6156">
                  <c:v>11.12</c:v>
                </c:pt>
                <c:pt idx="6157">
                  <c:v>11.12</c:v>
                </c:pt>
                <c:pt idx="6158">
                  <c:v>11.121</c:v>
                </c:pt>
                <c:pt idx="6159">
                  <c:v>11.121</c:v>
                </c:pt>
                <c:pt idx="6160">
                  <c:v>11.122999999999999</c:v>
                </c:pt>
                <c:pt idx="6161">
                  <c:v>11.122999999999999</c:v>
                </c:pt>
                <c:pt idx="6162">
                  <c:v>11.124000000000001</c:v>
                </c:pt>
                <c:pt idx="6163">
                  <c:v>11.124000000000001</c:v>
                </c:pt>
                <c:pt idx="6164">
                  <c:v>11.124000000000001</c:v>
                </c:pt>
                <c:pt idx="6165">
                  <c:v>11.124000000000001</c:v>
                </c:pt>
                <c:pt idx="6166">
                  <c:v>11.124000000000001</c:v>
                </c:pt>
                <c:pt idx="6167">
                  <c:v>11.125</c:v>
                </c:pt>
                <c:pt idx="6168">
                  <c:v>11.124000000000001</c:v>
                </c:pt>
                <c:pt idx="6169">
                  <c:v>11.125</c:v>
                </c:pt>
                <c:pt idx="6170">
                  <c:v>11.124000000000001</c:v>
                </c:pt>
                <c:pt idx="6171">
                  <c:v>11.124000000000001</c:v>
                </c:pt>
                <c:pt idx="6172">
                  <c:v>11.124000000000001</c:v>
                </c:pt>
                <c:pt idx="6173">
                  <c:v>11.124000000000001</c:v>
                </c:pt>
                <c:pt idx="6174">
                  <c:v>11.124000000000001</c:v>
                </c:pt>
                <c:pt idx="6175">
                  <c:v>11.124000000000001</c:v>
                </c:pt>
                <c:pt idx="6176">
                  <c:v>11.122999999999999</c:v>
                </c:pt>
                <c:pt idx="6177">
                  <c:v>11.122</c:v>
                </c:pt>
                <c:pt idx="6178">
                  <c:v>11.121</c:v>
                </c:pt>
                <c:pt idx="6179">
                  <c:v>11.12</c:v>
                </c:pt>
                <c:pt idx="6180">
                  <c:v>11.118</c:v>
                </c:pt>
                <c:pt idx="6181">
                  <c:v>11.118</c:v>
                </c:pt>
                <c:pt idx="6182">
                  <c:v>11.118</c:v>
                </c:pt>
                <c:pt idx="6183">
                  <c:v>11.117000000000001</c:v>
                </c:pt>
                <c:pt idx="6184">
                  <c:v>11.117000000000001</c:v>
                </c:pt>
                <c:pt idx="6185">
                  <c:v>11.117000000000001</c:v>
                </c:pt>
                <c:pt idx="6186">
                  <c:v>11.116</c:v>
                </c:pt>
                <c:pt idx="6187">
                  <c:v>11.116</c:v>
                </c:pt>
                <c:pt idx="6188">
                  <c:v>11.115</c:v>
                </c:pt>
                <c:pt idx="6189">
                  <c:v>11.115</c:v>
                </c:pt>
                <c:pt idx="6190">
                  <c:v>11.116</c:v>
                </c:pt>
                <c:pt idx="6191">
                  <c:v>11.115</c:v>
                </c:pt>
                <c:pt idx="6192">
                  <c:v>11.115</c:v>
                </c:pt>
                <c:pt idx="6193">
                  <c:v>11.116</c:v>
                </c:pt>
                <c:pt idx="6194">
                  <c:v>11.116</c:v>
                </c:pt>
                <c:pt idx="6195">
                  <c:v>11.117000000000001</c:v>
                </c:pt>
                <c:pt idx="6196">
                  <c:v>11.12</c:v>
                </c:pt>
                <c:pt idx="6197">
                  <c:v>11.12</c:v>
                </c:pt>
                <c:pt idx="6198">
                  <c:v>11.121</c:v>
                </c:pt>
                <c:pt idx="6199">
                  <c:v>11.121</c:v>
                </c:pt>
                <c:pt idx="6200">
                  <c:v>11.122999999999999</c:v>
                </c:pt>
                <c:pt idx="6201">
                  <c:v>11.125</c:v>
                </c:pt>
                <c:pt idx="6202">
                  <c:v>11.125999999999999</c:v>
                </c:pt>
                <c:pt idx="6203">
                  <c:v>11.125999999999999</c:v>
                </c:pt>
                <c:pt idx="6204">
                  <c:v>11.125999999999999</c:v>
                </c:pt>
                <c:pt idx="6205">
                  <c:v>11.127000000000001</c:v>
                </c:pt>
                <c:pt idx="6206">
                  <c:v>11.127000000000001</c:v>
                </c:pt>
                <c:pt idx="6207">
                  <c:v>11.128</c:v>
                </c:pt>
                <c:pt idx="6208">
                  <c:v>11.129</c:v>
                </c:pt>
                <c:pt idx="6209">
                  <c:v>11.129</c:v>
                </c:pt>
                <c:pt idx="6210">
                  <c:v>11.129</c:v>
                </c:pt>
                <c:pt idx="6211">
                  <c:v>11.128</c:v>
                </c:pt>
                <c:pt idx="6212">
                  <c:v>11.129</c:v>
                </c:pt>
                <c:pt idx="6213">
                  <c:v>11.129</c:v>
                </c:pt>
                <c:pt idx="6214">
                  <c:v>11.128</c:v>
                </c:pt>
                <c:pt idx="6215">
                  <c:v>11.128</c:v>
                </c:pt>
                <c:pt idx="6216">
                  <c:v>11.128</c:v>
                </c:pt>
                <c:pt idx="6217">
                  <c:v>11.128</c:v>
                </c:pt>
                <c:pt idx="6218">
                  <c:v>11.125999999999999</c:v>
                </c:pt>
                <c:pt idx="6219">
                  <c:v>11.125999999999999</c:v>
                </c:pt>
                <c:pt idx="6220">
                  <c:v>11.125</c:v>
                </c:pt>
                <c:pt idx="6221">
                  <c:v>11.125</c:v>
                </c:pt>
                <c:pt idx="6222">
                  <c:v>11.125</c:v>
                </c:pt>
                <c:pt idx="6223">
                  <c:v>11.125</c:v>
                </c:pt>
                <c:pt idx="6224">
                  <c:v>11.125</c:v>
                </c:pt>
                <c:pt idx="6225">
                  <c:v>11.125</c:v>
                </c:pt>
                <c:pt idx="6226">
                  <c:v>11.122</c:v>
                </c:pt>
                <c:pt idx="6227">
                  <c:v>11.121</c:v>
                </c:pt>
                <c:pt idx="6228">
                  <c:v>11.121</c:v>
                </c:pt>
                <c:pt idx="6229">
                  <c:v>11.122</c:v>
                </c:pt>
                <c:pt idx="6230">
                  <c:v>11.12</c:v>
                </c:pt>
                <c:pt idx="6231">
                  <c:v>11.12</c:v>
                </c:pt>
                <c:pt idx="6232">
                  <c:v>11.12</c:v>
                </c:pt>
                <c:pt idx="6233">
                  <c:v>11.12</c:v>
                </c:pt>
                <c:pt idx="6234">
                  <c:v>11.119</c:v>
                </c:pt>
                <c:pt idx="6235">
                  <c:v>11.119</c:v>
                </c:pt>
                <c:pt idx="6236">
                  <c:v>11.12</c:v>
                </c:pt>
                <c:pt idx="6237">
                  <c:v>11.121</c:v>
                </c:pt>
                <c:pt idx="6238">
                  <c:v>11.121</c:v>
                </c:pt>
                <c:pt idx="6239">
                  <c:v>11.121</c:v>
                </c:pt>
                <c:pt idx="6240">
                  <c:v>11.121</c:v>
                </c:pt>
                <c:pt idx="6241">
                  <c:v>11.122</c:v>
                </c:pt>
                <c:pt idx="6242">
                  <c:v>11.122999999999999</c:v>
                </c:pt>
                <c:pt idx="6243">
                  <c:v>11.124000000000001</c:v>
                </c:pt>
                <c:pt idx="6244">
                  <c:v>11.125999999999999</c:v>
                </c:pt>
                <c:pt idx="6245">
                  <c:v>11.125999999999999</c:v>
                </c:pt>
                <c:pt idx="6246">
                  <c:v>11.129</c:v>
                </c:pt>
                <c:pt idx="6247">
                  <c:v>11.129</c:v>
                </c:pt>
                <c:pt idx="6248">
                  <c:v>11.129</c:v>
                </c:pt>
                <c:pt idx="6249">
                  <c:v>11.13</c:v>
                </c:pt>
                <c:pt idx="6250">
                  <c:v>11.13</c:v>
                </c:pt>
                <c:pt idx="6251">
                  <c:v>11.13</c:v>
                </c:pt>
                <c:pt idx="6252">
                  <c:v>11.13</c:v>
                </c:pt>
                <c:pt idx="6253">
                  <c:v>11.132999999999999</c:v>
                </c:pt>
                <c:pt idx="6254">
                  <c:v>11.132999999999999</c:v>
                </c:pt>
                <c:pt idx="6255">
                  <c:v>11.132999999999999</c:v>
                </c:pt>
                <c:pt idx="6256">
                  <c:v>11.134</c:v>
                </c:pt>
                <c:pt idx="6257">
                  <c:v>11.134</c:v>
                </c:pt>
                <c:pt idx="6258">
                  <c:v>11.134</c:v>
                </c:pt>
                <c:pt idx="6259">
                  <c:v>11.134</c:v>
                </c:pt>
                <c:pt idx="6260">
                  <c:v>11.134</c:v>
                </c:pt>
                <c:pt idx="6261">
                  <c:v>11.132999999999999</c:v>
                </c:pt>
                <c:pt idx="6262">
                  <c:v>11.132999999999999</c:v>
                </c:pt>
                <c:pt idx="6263">
                  <c:v>11.132999999999999</c:v>
                </c:pt>
                <c:pt idx="6264">
                  <c:v>11.132</c:v>
                </c:pt>
                <c:pt idx="6265">
                  <c:v>11.132</c:v>
                </c:pt>
                <c:pt idx="6266">
                  <c:v>11.132</c:v>
                </c:pt>
                <c:pt idx="6267">
                  <c:v>11.13</c:v>
                </c:pt>
                <c:pt idx="6268">
                  <c:v>11.13</c:v>
                </c:pt>
                <c:pt idx="6269">
                  <c:v>11.13</c:v>
                </c:pt>
                <c:pt idx="6270">
                  <c:v>11.129</c:v>
                </c:pt>
                <c:pt idx="6271">
                  <c:v>11.129</c:v>
                </c:pt>
                <c:pt idx="6272">
                  <c:v>11.129</c:v>
                </c:pt>
                <c:pt idx="6273">
                  <c:v>11.127000000000001</c:v>
                </c:pt>
                <c:pt idx="6274">
                  <c:v>11.127000000000001</c:v>
                </c:pt>
                <c:pt idx="6275">
                  <c:v>11.125999999999999</c:v>
                </c:pt>
                <c:pt idx="6276">
                  <c:v>11.125</c:v>
                </c:pt>
                <c:pt idx="6277">
                  <c:v>11.124000000000001</c:v>
                </c:pt>
                <c:pt idx="6278">
                  <c:v>11.124000000000001</c:v>
                </c:pt>
                <c:pt idx="6279">
                  <c:v>11.124000000000001</c:v>
                </c:pt>
                <c:pt idx="6280">
                  <c:v>11.124000000000001</c:v>
                </c:pt>
                <c:pt idx="6281">
                  <c:v>11.125</c:v>
                </c:pt>
                <c:pt idx="6282">
                  <c:v>11.125</c:v>
                </c:pt>
                <c:pt idx="6283">
                  <c:v>11.125</c:v>
                </c:pt>
                <c:pt idx="6284">
                  <c:v>11.127000000000001</c:v>
                </c:pt>
                <c:pt idx="6285">
                  <c:v>11.127000000000001</c:v>
                </c:pt>
                <c:pt idx="6286">
                  <c:v>11.127000000000001</c:v>
                </c:pt>
                <c:pt idx="6287">
                  <c:v>11.129</c:v>
                </c:pt>
                <c:pt idx="6288">
                  <c:v>11.132</c:v>
                </c:pt>
                <c:pt idx="6289">
                  <c:v>11.132</c:v>
                </c:pt>
                <c:pt idx="6290">
                  <c:v>11.132</c:v>
                </c:pt>
                <c:pt idx="6291">
                  <c:v>11.132</c:v>
                </c:pt>
                <c:pt idx="6292">
                  <c:v>11.134</c:v>
                </c:pt>
                <c:pt idx="6293">
                  <c:v>11.134</c:v>
                </c:pt>
                <c:pt idx="6294">
                  <c:v>11.134</c:v>
                </c:pt>
                <c:pt idx="6295">
                  <c:v>11.135</c:v>
                </c:pt>
                <c:pt idx="6296">
                  <c:v>11.138</c:v>
                </c:pt>
                <c:pt idx="6297">
                  <c:v>11.138</c:v>
                </c:pt>
                <c:pt idx="6298">
                  <c:v>11.138</c:v>
                </c:pt>
                <c:pt idx="6299">
                  <c:v>11.138</c:v>
                </c:pt>
                <c:pt idx="6300">
                  <c:v>11.138</c:v>
                </c:pt>
                <c:pt idx="6301">
                  <c:v>11.138</c:v>
                </c:pt>
                <c:pt idx="6302">
                  <c:v>11.138</c:v>
                </c:pt>
                <c:pt idx="6303">
                  <c:v>11.138</c:v>
                </c:pt>
                <c:pt idx="6304">
                  <c:v>11.137</c:v>
                </c:pt>
                <c:pt idx="6305">
                  <c:v>11.137</c:v>
                </c:pt>
                <c:pt idx="6306">
                  <c:v>11.135</c:v>
                </c:pt>
                <c:pt idx="6307">
                  <c:v>11.135</c:v>
                </c:pt>
                <c:pt idx="6308">
                  <c:v>11.134</c:v>
                </c:pt>
                <c:pt idx="6309">
                  <c:v>11.132999999999999</c:v>
                </c:pt>
                <c:pt idx="6310">
                  <c:v>11.132999999999999</c:v>
                </c:pt>
                <c:pt idx="6311">
                  <c:v>11.13</c:v>
                </c:pt>
                <c:pt idx="6312">
                  <c:v>11.13</c:v>
                </c:pt>
                <c:pt idx="6313">
                  <c:v>11.129</c:v>
                </c:pt>
                <c:pt idx="6314">
                  <c:v>11.129</c:v>
                </c:pt>
                <c:pt idx="6315">
                  <c:v>11.13</c:v>
                </c:pt>
                <c:pt idx="6316">
                  <c:v>11.13</c:v>
                </c:pt>
                <c:pt idx="6317">
                  <c:v>11.128</c:v>
                </c:pt>
                <c:pt idx="6318">
                  <c:v>11.128</c:v>
                </c:pt>
                <c:pt idx="6319">
                  <c:v>11.128</c:v>
                </c:pt>
                <c:pt idx="6320">
                  <c:v>11.128</c:v>
                </c:pt>
                <c:pt idx="6321">
                  <c:v>11.129</c:v>
                </c:pt>
                <c:pt idx="6322">
                  <c:v>11.131</c:v>
                </c:pt>
                <c:pt idx="6323">
                  <c:v>11.131</c:v>
                </c:pt>
                <c:pt idx="6324">
                  <c:v>11.132999999999999</c:v>
                </c:pt>
                <c:pt idx="6325">
                  <c:v>11.132999999999999</c:v>
                </c:pt>
                <c:pt idx="6326">
                  <c:v>11.134</c:v>
                </c:pt>
                <c:pt idx="6327">
                  <c:v>11.135</c:v>
                </c:pt>
                <c:pt idx="6328">
                  <c:v>11.135</c:v>
                </c:pt>
                <c:pt idx="6329">
                  <c:v>11.137</c:v>
                </c:pt>
                <c:pt idx="6330">
                  <c:v>11.137</c:v>
                </c:pt>
                <c:pt idx="6331">
                  <c:v>11.138</c:v>
                </c:pt>
                <c:pt idx="6332">
                  <c:v>11.138999999999999</c:v>
                </c:pt>
                <c:pt idx="6333">
                  <c:v>11.14</c:v>
                </c:pt>
                <c:pt idx="6334">
                  <c:v>11.14</c:v>
                </c:pt>
                <c:pt idx="6335">
                  <c:v>11.141</c:v>
                </c:pt>
                <c:pt idx="6336">
                  <c:v>11.141</c:v>
                </c:pt>
                <c:pt idx="6337">
                  <c:v>11.141</c:v>
                </c:pt>
                <c:pt idx="6338">
                  <c:v>11.141999999999999</c:v>
                </c:pt>
                <c:pt idx="6339">
                  <c:v>11.141999999999999</c:v>
                </c:pt>
                <c:pt idx="6340">
                  <c:v>11.141999999999999</c:v>
                </c:pt>
                <c:pt idx="6341">
                  <c:v>11.141999999999999</c:v>
                </c:pt>
                <c:pt idx="6342">
                  <c:v>11.143000000000001</c:v>
                </c:pt>
                <c:pt idx="6343">
                  <c:v>11.141999999999999</c:v>
                </c:pt>
                <c:pt idx="6344">
                  <c:v>11.141999999999999</c:v>
                </c:pt>
                <c:pt idx="6345">
                  <c:v>11.141</c:v>
                </c:pt>
                <c:pt idx="6346">
                  <c:v>11.141</c:v>
                </c:pt>
                <c:pt idx="6347">
                  <c:v>11.141</c:v>
                </c:pt>
                <c:pt idx="6348">
                  <c:v>11.141</c:v>
                </c:pt>
                <c:pt idx="6349">
                  <c:v>11.141</c:v>
                </c:pt>
                <c:pt idx="6350">
                  <c:v>11.14</c:v>
                </c:pt>
                <c:pt idx="6351">
                  <c:v>11.14</c:v>
                </c:pt>
                <c:pt idx="6352">
                  <c:v>11.14</c:v>
                </c:pt>
                <c:pt idx="6353">
                  <c:v>11.138</c:v>
                </c:pt>
                <c:pt idx="6354">
                  <c:v>11.138</c:v>
                </c:pt>
                <c:pt idx="6355">
                  <c:v>11.138</c:v>
                </c:pt>
                <c:pt idx="6356">
                  <c:v>11.137</c:v>
                </c:pt>
                <c:pt idx="6357">
                  <c:v>11.135999999999999</c:v>
                </c:pt>
                <c:pt idx="6358">
                  <c:v>11.135</c:v>
                </c:pt>
                <c:pt idx="6359">
                  <c:v>11.135</c:v>
                </c:pt>
                <c:pt idx="6360">
                  <c:v>11.132</c:v>
                </c:pt>
                <c:pt idx="6361">
                  <c:v>11.132</c:v>
                </c:pt>
                <c:pt idx="6362">
                  <c:v>11.132999999999999</c:v>
                </c:pt>
                <c:pt idx="6363">
                  <c:v>11.132</c:v>
                </c:pt>
                <c:pt idx="6364">
                  <c:v>11.132</c:v>
                </c:pt>
                <c:pt idx="6365">
                  <c:v>11.132999999999999</c:v>
                </c:pt>
                <c:pt idx="6366">
                  <c:v>11.132999999999999</c:v>
                </c:pt>
                <c:pt idx="6367">
                  <c:v>11.132999999999999</c:v>
                </c:pt>
                <c:pt idx="6368">
                  <c:v>11.132999999999999</c:v>
                </c:pt>
                <c:pt idx="6369">
                  <c:v>11.135</c:v>
                </c:pt>
                <c:pt idx="6370">
                  <c:v>11.135</c:v>
                </c:pt>
                <c:pt idx="6371">
                  <c:v>11.135</c:v>
                </c:pt>
                <c:pt idx="6372">
                  <c:v>11.137</c:v>
                </c:pt>
                <c:pt idx="6373">
                  <c:v>11.137</c:v>
                </c:pt>
                <c:pt idx="6374">
                  <c:v>11.138</c:v>
                </c:pt>
                <c:pt idx="6375">
                  <c:v>11.138</c:v>
                </c:pt>
                <c:pt idx="6376">
                  <c:v>11.138</c:v>
                </c:pt>
                <c:pt idx="6377">
                  <c:v>11.14</c:v>
                </c:pt>
                <c:pt idx="6378">
                  <c:v>11.141</c:v>
                </c:pt>
                <c:pt idx="6379">
                  <c:v>11.141999999999999</c:v>
                </c:pt>
                <c:pt idx="6380">
                  <c:v>11.141999999999999</c:v>
                </c:pt>
                <c:pt idx="6381">
                  <c:v>11.143000000000001</c:v>
                </c:pt>
                <c:pt idx="6382">
                  <c:v>11.143000000000001</c:v>
                </c:pt>
                <c:pt idx="6383">
                  <c:v>11.144</c:v>
                </c:pt>
                <c:pt idx="6384">
                  <c:v>11.144</c:v>
                </c:pt>
                <c:pt idx="6385">
                  <c:v>11.146000000000001</c:v>
                </c:pt>
                <c:pt idx="6386">
                  <c:v>11.146000000000001</c:v>
                </c:pt>
                <c:pt idx="6387">
                  <c:v>11.145</c:v>
                </c:pt>
                <c:pt idx="6388">
                  <c:v>11.146000000000001</c:v>
                </c:pt>
                <c:pt idx="6389">
                  <c:v>11.146000000000001</c:v>
                </c:pt>
                <c:pt idx="6390">
                  <c:v>11.146000000000001</c:v>
                </c:pt>
                <c:pt idx="6391">
                  <c:v>11.145</c:v>
                </c:pt>
                <c:pt idx="6392">
                  <c:v>11.145</c:v>
                </c:pt>
                <c:pt idx="6393">
                  <c:v>11.145</c:v>
                </c:pt>
                <c:pt idx="6394">
                  <c:v>11.145</c:v>
                </c:pt>
                <c:pt idx="6395">
                  <c:v>11.143000000000001</c:v>
                </c:pt>
                <c:pt idx="6396">
                  <c:v>11.143000000000001</c:v>
                </c:pt>
                <c:pt idx="6397">
                  <c:v>11.141999999999999</c:v>
                </c:pt>
                <c:pt idx="6398">
                  <c:v>11.141999999999999</c:v>
                </c:pt>
                <c:pt idx="6399">
                  <c:v>11.14</c:v>
                </c:pt>
                <c:pt idx="6400">
                  <c:v>11.14</c:v>
                </c:pt>
                <c:pt idx="6401">
                  <c:v>11.138999999999999</c:v>
                </c:pt>
                <c:pt idx="6402">
                  <c:v>11.138</c:v>
                </c:pt>
                <c:pt idx="6403">
                  <c:v>11.138</c:v>
                </c:pt>
                <c:pt idx="6404">
                  <c:v>11.138</c:v>
                </c:pt>
                <c:pt idx="6405">
                  <c:v>11.138</c:v>
                </c:pt>
                <c:pt idx="6406">
                  <c:v>11.138</c:v>
                </c:pt>
                <c:pt idx="6407">
                  <c:v>11.137</c:v>
                </c:pt>
                <c:pt idx="6408">
                  <c:v>11.135999999999999</c:v>
                </c:pt>
                <c:pt idx="6409">
                  <c:v>11.135999999999999</c:v>
                </c:pt>
                <c:pt idx="6410">
                  <c:v>11.135999999999999</c:v>
                </c:pt>
                <c:pt idx="6411">
                  <c:v>11.135999999999999</c:v>
                </c:pt>
                <c:pt idx="6412">
                  <c:v>11.137</c:v>
                </c:pt>
                <c:pt idx="6413">
                  <c:v>11.138</c:v>
                </c:pt>
                <c:pt idx="6414">
                  <c:v>11.138</c:v>
                </c:pt>
                <c:pt idx="6415">
                  <c:v>11.138</c:v>
                </c:pt>
                <c:pt idx="6416">
                  <c:v>11.138</c:v>
                </c:pt>
                <c:pt idx="6417">
                  <c:v>11.138999999999999</c:v>
                </c:pt>
                <c:pt idx="6418">
                  <c:v>11.138999999999999</c:v>
                </c:pt>
                <c:pt idx="6419">
                  <c:v>11.14</c:v>
                </c:pt>
                <c:pt idx="6420">
                  <c:v>11.14</c:v>
                </c:pt>
                <c:pt idx="6421">
                  <c:v>11.141999999999999</c:v>
                </c:pt>
                <c:pt idx="6422">
                  <c:v>11.143000000000001</c:v>
                </c:pt>
                <c:pt idx="6423">
                  <c:v>11.144</c:v>
                </c:pt>
                <c:pt idx="6424">
                  <c:v>11.144</c:v>
                </c:pt>
                <c:pt idx="6425">
                  <c:v>11.144</c:v>
                </c:pt>
                <c:pt idx="6426">
                  <c:v>11.145</c:v>
                </c:pt>
                <c:pt idx="6427">
                  <c:v>11.145</c:v>
                </c:pt>
                <c:pt idx="6428">
                  <c:v>11.147</c:v>
                </c:pt>
                <c:pt idx="6429">
                  <c:v>11.148</c:v>
                </c:pt>
                <c:pt idx="6430">
                  <c:v>11.148</c:v>
                </c:pt>
                <c:pt idx="6431">
                  <c:v>11.148999999999999</c:v>
                </c:pt>
                <c:pt idx="6432">
                  <c:v>11.15</c:v>
                </c:pt>
                <c:pt idx="6433">
                  <c:v>11.15</c:v>
                </c:pt>
                <c:pt idx="6434">
                  <c:v>11.148999999999999</c:v>
                </c:pt>
                <c:pt idx="6435">
                  <c:v>11.148999999999999</c:v>
                </c:pt>
                <c:pt idx="6436">
                  <c:v>11.148999999999999</c:v>
                </c:pt>
                <c:pt idx="6437">
                  <c:v>11.148</c:v>
                </c:pt>
                <c:pt idx="6438">
                  <c:v>11.148</c:v>
                </c:pt>
                <c:pt idx="6439">
                  <c:v>11.148</c:v>
                </c:pt>
                <c:pt idx="6440">
                  <c:v>11.147</c:v>
                </c:pt>
                <c:pt idx="6441">
                  <c:v>11.147</c:v>
                </c:pt>
                <c:pt idx="6442">
                  <c:v>11.147</c:v>
                </c:pt>
                <c:pt idx="6443">
                  <c:v>11.145</c:v>
                </c:pt>
                <c:pt idx="6444">
                  <c:v>11.145</c:v>
                </c:pt>
                <c:pt idx="6445">
                  <c:v>11.145</c:v>
                </c:pt>
                <c:pt idx="6446">
                  <c:v>11.141999999999999</c:v>
                </c:pt>
                <c:pt idx="6447">
                  <c:v>11.141999999999999</c:v>
                </c:pt>
                <c:pt idx="6448">
                  <c:v>11.141</c:v>
                </c:pt>
                <c:pt idx="6449">
                  <c:v>11.141</c:v>
                </c:pt>
                <c:pt idx="6450">
                  <c:v>11.141</c:v>
                </c:pt>
                <c:pt idx="6451">
                  <c:v>11.14</c:v>
                </c:pt>
                <c:pt idx="6452">
                  <c:v>11.14</c:v>
                </c:pt>
                <c:pt idx="6453">
                  <c:v>11.138999999999999</c:v>
                </c:pt>
                <c:pt idx="6454">
                  <c:v>11.138999999999999</c:v>
                </c:pt>
                <c:pt idx="6455">
                  <c:v>11.138999999999999</c:v>
                </c:pt>
                <c:pt idx="6456">
                  <c:v>11.138999999999999</c:v>
                </c:pt>
                <c:pt idx="6457">
                  <c:v>11.138999999999999</c:v>
                </c:pt>
                <c:pt idx="6458">
                  <c:v>11.138999999999999</c:v>
                </c:pt>
                <c:pt idx="6459">
                  <c:v>11.14</c:v>
                </c:pt>
                <c:pt idx="6460">
                  <c:v>11.14</c:v>
                </c:pt>
                <c:pt idx="6461">
                  <c:v>11.14</c:v>
                </c:pt>
                <c:pt idx="6462">
                  <c:v>11.141</c:v>
                </c:pt>
                <c:pt idx="6463">
                  <c:v>11.141</c:v>
                </c:pt>
                <c:pt idx="6464">
                  <c:v>11.141</c:v>
                </c:pt>
                <c:pt idx="6465">
                  <c:v>11.143000000000001</c:v>
                </c:pt>
                <c:pt idx="6466">
                  <c:v>11.141999999999999</c:v>
                </c:pt>
                <c:pt idx="6467">
                  <c:v>11.141999999999999</c:v>
                </c:pt>
                <c:pt idx="6468">
                  <c:v>11.143000000000001</c:v>
                </c:pt>
                <c:pt idx="6469">
                  <c:v>11.144</c:v>
                </c:pt>
                <c:pt idx="6470">
                  <c:v>11.144</c:v>
                </c:pt>
                <c:pt idx="6471">
                  <c:v>11.146000000000001</c:v>
                </c:pt>
                <c:pt idx="6472">
                  <c:v>11.146000000000001</c:v>
                </c:pt>
                <c:pt idx="6473">
                  <c:v>11.147</c:v>
                </c:pt>
                <c:pt idx="6474">
                  <c:v>11.148</c:v>
                </c:pt>
                <c:pt idx="6475">
                  <c:v>11.15</c:v>
                </c:pt>
                <c:pt idx="6476">
                  <c:v>11.15</c:v>
                </c:pt>
                <c:pt idx="6477">
                  <c:v>11.15</c:v>
                </c:pt>
                <c:pt idx="6478">
                  <c:v>11.15</c:v>
                </c:pt>
                <c:pt idx="6479">
                  <c:v>11.151999999999999</c:v>
                </c:pt>
                <c:pt idx="6480">
                  <c:v>11.151999999999999</c:v>
                </c:pt>
                <c:pt idx="6481">
                  <c:v>11.151</c:v>
                </c:pt>
                <c:pt idx="6482">
                  <c:v>11.151999999999999</c:v>
                </c:pt>
                <c:pt idx="6483">
                  <c:v>11.151</c:v>
                </c:pt>
                <c:pt idx="6484">
                  <c:v>11.151</c:v>
                </c:pt>
                <c:pt idx="6485">
                  <c:v>11.15</c:v>
                </c:pt>
                <c:pt idx="6486">
                  <c:v>11.15</c:v>
                </c:pt>
                <c:pt idx="6487">
                  <c:v>11.15</c:v>
                </c:pt>
                <c:pt idx="6488">
                  <c:v>11.148999999999999</c:v>
                </c:pt>
                <c:pt idx="6489">
                  <c:v>11.148999999999999</c:v>
                </c:pt>
                <c:pt idx="6490">
                  <c:v>11.148</c:v>
                </c:pt>
                <c:pt idx="6491">
                  <c:v>11.148</c:v>
                </c:pt>
                <c:pt idx="6492">
                  <c:v>11.148999999999999</c:v>
                </c:pt>
                <c:pt idx="6493">
                  <c:v>11.148</c:v>
                </c:pt>
                <c:pt idx="6494">
                  <c:v>11.148</c:v>
                </c:pt>
                <c:pt idx="6495">
                  <c:v>11.147</c:v>
                </c:pt>
                <c:pt idx="6496">
                  <c:v>11.145</c:v>
                </c:pt>
                <c:pt idx="6497">
                  <c:v>11.143000000000001</c:v>
                </c:pt>
                <c:pt idx="6498">
                  <c:v>11.143000000000001</c:v>
                </c:pt>
                <c:pt idx="6499">
                  <c:v>11.143000000000001</c:v>
                </c:pt>
                <c:pt idx="6500">
                  <c:v>11.143000000000001</c:v>
                </c:pt>
                <c:pt idx="6501">
                  <c:v>11.141999999999999</c:v>
                </c:pt>
                <c:pt idx="6502">
                  <c:v>11.141999999999999</c:v>
                </c:pt>
                <c:pt idx="6503">
                  <c:v>11.141999999999999</c:v>
                </c:pt>
                <c:pt idx="6504">
                  <c:v>11.141999999999999</c:v>
                </c:pt>
                <c:pt idx="6505">
                  <c:v>11.141999999999999</c:v>
                </c:pt>
                <c:pt idx="6506">
                  <c:v>11.141999999999999</c:v>
                </c:pt>
                <c:pt idx="6507">
                  <c:v>11.141999999999999</c:v>
                </c:pt>
                <c:pt idx="6508">
                  <c:v>11.141999999999999</c:v>
                </c:pt>
                <c:pt idx="6509">
                  <c:v>11.143000000000001</c:v>
                </c:pt>
                <c:pt idx="6510">
                  <c:v>11.144</c:v>
                </c:pt>
                <c:pt idx="6511">
                  <c:v>11.144</c:v>
                </c:pt>
                <c:pt idx="6512">
                  <c:v>11.144</c:v>
                </c:pt>
                <c:pt idx="6513">
                  <c:v>11.145</c:v>
                </c:pt>
                <c:pt idx="6514">
                  <c:v>11.146000000000001</c:v>
                </c:pt>
                <c:pt idx="6515">
                  <c:v>11.146000000000001</c:v>
                </c:pt>
                <c:pt idx="6516">
                  <c:v>11.147</c:v>
                </c:pt>
                <c:pt idx="6517">
                  <c:v>11.148</c:v>
                </c:pt>
                <c:pt idx="6518">
                  <c:v>11.148999999999999</c:v>
                </c:pt>
                <c:pt idx="6519">
                  <c:v>11.148999999999999</c:v>
                </c:pt>
                <c:pt idx="6520">
                  <c:v>11.151</c:v>
                </c:pt>
                <c:pt idx="6521">
                  <c:v>11.151</c:v>
                </c:pt>
                <c:pt idx="6522">
                  <c:v>11.151999999999999</c:v>
                </c:pt>
                <c:pt idx="6523">
                  <c:v>11.153</c:v>
                </c:pt>
                <c:pt idx="6524">
                  <c:v>11.153</c:v>
                </c:pt>
                <c:pt idx="6525">
                  <c:v>11.154</c:v>
                </c:pt>
                <c:pt idx="6526">
                  <c:v>11.154</c:v>
                </c:pt>
                <c:pt idx="6527">
                  <c:v>11.154999999999999</c:v>
                </c:pt>
                <c:pt idx="6528">
                  <c:v>11.154999999999999</c:v>
                </c:pt>
                <c:pt idx="6529">
                  <c:v>11.154999999999999</c:v>
                </c:pt>
                <c:pt idx="6530">
                  <c:v>11.154999999999999</c:v>
                </c:pt>
                <c:pt idx="6531">
                  <c:v>11.154999999999999</c:v>
                </c:pt>
                <c:pt idx="6532">
                  <c:v>11.154999999999999</c:v>
                </c:pt>
                <c:pt idx="6533">
                  <c:v>11.153</c:v>
                </c:pt>
                <c:pt idx="6534">
                  <c:v>11.153</c:v>
                </c:pt>
                <c:pt idx="6535">
                  <c:v>11.154</c:v>
                </c:pt>
                <c:pt idx="6536">
                  <c:v>11.154</c:v>
                </c:pt>
                <c:pt idx="6537">
                  <c:v>11.153</c:v>
                </c:pt>
                <c:pt idx="6538">
                  <c:v>11.154</c:v>
                </c:pt>
                <c:pt idx="6539">
                  <c:v>11.154</c:v>
                </c:pt>
                <c:pt idx="6540">
                  <c:v>11.153</c:v>
                </c:pt>
                <c:pt idx="6541">
                  <c:v>11.153</c:v>
                </c:pt>
                <c:pt idx="6542">
                  <c:v>11.151999999999999</c:v>
                </c:pt>
                <c:pt idx="6543">
                  <c:v>11.151</c:v>
                </c:pt>
                <c:pt idx="6544">
                  <c:v>11.151</c:v>
                </c:pt>
                <c:pt idx="6545">
                  <c:v>11.151</c:v>
                </c:pt>
                <c:pt idx="6546">
                  <c:v>11.15</c:v>
                </c:pt>
                <c:pt idx="6547">
                  <c:v>11.15</c:v>
                </c:pt>
                <c:pt idx="6548">
                  <c:v>11.15</c:v>
                </c:pt>
                <c:pt idx="6549">
                  <c:v>11.15</c:v>
                </c:pt>
                <c:pt idx="6550">
                  <c:v>11.148999999999999</c:v>
                </c:pt>
                <c:pt idx="6551">
                  <c:v>11.148999999999999</c:v>
                </c:pt>
                <c:pt idx="6552">
                  <c:v>11.147</c:v>
                </c:pt>
                <c:pt idx="6553">
                  <c:v>11.147</c:v>
                </c:pt>
                <c:pt idx="6554">
                  <c:v>11.146000000000001</c:v>
                </c:pt>
                <c:pt idx="6555">
                  <c:v>11.146000000000001</c:v>
                </c:pt>
                <c:pt idx="6556">
                  <c:v>11.146000000000001</c:v>
                </c:pt>
                <c:pt idx="6557">
                  <c:v>11.145</c:v>
                </c:pt>
                <c:pt idx="6558">
                  <c:v>11.145</c:v>
                </c:pt>
                <c:pt idx="6559">
                  <c:v>11.145</c:v>
                </c:pt>
                <c:pt idx="6560">
                  <c:v>11.145</c:v>
                </c:pt>
                <c:pt idx="6561">
                  <c:v>11.145</c:v>
                </c:pt>
                <c:pt idx="6562">
                  <c:v>11.146000000000001</c:v>
                </c:pt>
                <c:pt idx="6563">
                  <c:v>11.146000000000001</c:v>
                </c:pt>
                <c:pt idx="6564">
                  <c:v>11.146000000000001</c:v>
                </c:pt>
                <c:pt idx="6565">
                  <c:v>11.148</c:v>
                </c:pt>
                <c:pt idx="6566">
                  <c:v>11.148</c:v>
                </c:pt>
                <c:pt idx="6567">
                  <c:v>11.148999999999999</c:v>
                </c:pt>
                <c:pt idx="6568">
                  <c:v>11.151</c:v>
                </c:pt>
                <c:pt idx="6569">
                  <c:v>11.151</c:v>
                </c:pt>
                <c:pt idx="6570">
                  <c:v>11.151</c:v>
                </c:pt>
                <c:pt idx="6571">
                  <c:v>11.153</c:v>
                </c:pt>
                <c:pt idx="6572">
                  <c:v>11.153</c:v>
                </c:pt>
                <c:pt idx="6573">
                  <c:v>11.153</c:v>
                </c:pt>
                <c:pt idx="6574">
                  <c:v>11.153</c:v>
                </c:pt>
                <c:pt idx="6575">
                  <c:v>11.156000000000001</c:v>
                </c:pt>
                <c:pt idx="6576">
                  <c:v>11.156000000000001</c:v>
                </c:pt>
                <c:pt idx="6577">
                  <c:v>11.156000000000001</c:v>
                </c:pt>
                <c:pt idx="6578">
                  <c:v>11.156000000000001</c:v>
                </c:pt>
                <c:pt idx="6579">
                  <c:v>11.156000000000001</c:v>
                </c:pt>
                <c:pt idx="6580">
                  <c:v>11.156000000000001</c:v>
                </c:pt>
                <c:pt idx="6581">
                  <c:v>11.157</c:v>
                </c:pt>
                <c:pt idx="6582">
                  <c:v>11.157999999999999</c:v>
                </c:pt>
                <c:pt idx="6583">
                  <c:v>11.154999999999999</c:v>
                </c:pt>
                <c:pt idx="6584">
                  <c:v>11.154999999999999</c:v>
                </c:pt>
                <c:pt idx="6585">
                  <c:v>11.154</c:v>
                </c:pt>
                <c:pt idx="6586">
                  <c:v>11.154</c:v>
                </c:pt>
                <c:pt idx="6587">
                  <c:v>11.151</c:v>
                </c:pt>
                <c:pt idx="6588">
                  <c:v>11.15</c:v>
                </c:pt>
                <c:pt idx="6589">
                  <c:v>11.15</c:v>
                </c:pt>
                <c:pt idx="6590">
                  <c:v>11.148999999999999</c:v>
                </c:pt>
                <c:pt idx="6591">
                  <c:v>11.148</c:v>
                </c:pt>
                <c:pt idx="6592">
                  <c:v>11.148</c:v>
                </c:pt>
                <c:pt idx="6593">
                  <c:v>11.148</c:v>
                </c:pt>
                <c:pt idx="6594">
                  <c:v>11.147</c:v>
                </c:pt>
                <c:pt idx="6595">
                  <c:v>11.147</c:v>
                </c:pt>
                <c:pt idx="6596">
                  <c:v>11.147</c:v>
                </c:pt>
                <c:pt idx="6597">
                  <c:v>11.146000000000001</c:v>
                </c:pt>
                <c:pt idx="6598">
                  <c:v>11.148</c:v>
                </c:pt>
                <c:pt idx="6599">
                  <c:v>11.148</c:v>
                </c:pt>
                <c:pt idx="6600">
                  <c:v>11.148</c:v>
                </c:pt>
                <c:pt idx="6601">
                  <c:v>11.148</c:v>
                </c:pt>
                <c:pt idx="6602">
                  <c:v>11.148999999999999</c:v>
                </c:pt>
                <c:pt idx="6603">
                  <c:v>11.148999999999999</c:v>
                </c:pt>
                <c:pt idx="6604">
                  <c:v>11.148999999999999</c:v>
                </c:pt>
                <c:pt idx="6605">
                  <c:v>11.148999999999999</c:v>
                </c:pt>
                <c:pt idx="6606">
                  <c:v>11.151999999999999</c:v>
                </c:pt>
                <c:pt idx="6607">
                  <c:v>11.151999999999999</c:v>
                </c:pt>
                <c:pt idx="6608">
                  <c:v>11.154999999999999</c:v>
                </c:pt>
                <c:pt idx="6609">
                  <c:v>11.154999999999999</c:v>
                </c:pt>
                <c:pt idx="6610">
                  <c:v>11.154999999999999</c:v>
                </c:pt>
                <c:pt idx="6611">
                  <c:v>11.156000000000001</c:v>
                </c:pt>
                <c:pt idx="6612">
                  <c:v>11.156000000000001</c:v>
                </c:pt>
                <c:pt idx="6613">
                  <c:v>11.157</c:v>
                </c:pt>
                <c:pt idx="6614">
                  <c:v>11.157999999999999</c:v>
                </c:pt>
                <c:pt idx="6615">
                  <c:v>11.157999999999999</c:v>
                </c:pt>
                <c:pt idx="6616">
                  <c:v>11.157</c:v>
                </c:pt>
                <c:pt idx="6617">
                  <c:v>11.157999999999999</c:v>
                </c:pt>
                <c:pt idx="6618">
                  <c:v>11.157999999999999</c:v>
                </c:pt>
                <c:pt idx="6619">
                  <c:v>11.159000000000001</c:v>
                </c:pt>
                <c:pt idx="6620">
                  <c:v>11.159000000000001</c:v>
                </c:pt>
                <c:pt idx="6621">
                  <c:v>11.159000000000001</c:v>
                </c:pt>
                <c:pt idx="6622">
                  <c:v>11.159000000000001</c:v>
                </c:pt>
                <c:pt idx="6623">
                  <c:v>11.159000000000001</c:v>
                </c:pt>
                <c:pt idx="6624">
                  <c:v>11.159000000000001</c:v>
                </c:pt>
                <c:pt idx="6625">
                  <c:v>11.159000000000001</c:v>
                </c:pt>
                <c:pt idx="6626">
                  <c:v>11.159000000000001</c:v>
                </c:pt>
                <c:pt idx="6627">
                  <c:v>11.159000000000001</c:v>
                </c:pt>
                <c:pt idx="6628">
                  <c:v>11.159000000000001</c:v>
                </c:pt>
                <c:pt idx="6629">
                  <c:v>11.159000000000001</c:v>
                </c:pt>
                <c:pt idx="6630">
                  <c:v>11.157999999999999</c:v>
                </c:pt>
                <c:pt idx="6631">
                  <c:v>11.157999999999999</c:v>
                </c:pt>
                <c:pt idx="6632">
                  <c:v>11.157999999999999</c:v>
                </c:pt>
                <c:pt idx="6633">
                  <c:v>11.157</c:v>
                </c:pt>
                <c:pt idx="6634">
                  <c:v>11.156000000000001</c:v>
                </c:pt>
                <c:pt idx="6635">
                  <c:v>11.156000000000001</c:v>
                </c:pt>
                <c:pt idx="6636">
                  <c:v>11.154</c:v>
                </c:pt>
                <c:pt idx="6637">
                  <c:v>11.154</c:v>
                </c:pt>
                <c:pt idx="6638">
                  <c:v>11.151</c:v>
                </c:pt>
                <c:pt idx="6639">
                  <c:v>11.151</c:v>
                </c:pt>
                <c:pt idx="6640">
                  <c:v>11.151</c:v>
                </c:pt>
                <c:pt idx="6641">
                  <c:v>11.151</c:v>
                </c:pt>
                <c:pt idx="6642">
                  <c:v>11.15</c:v>
                </c:pt>
                <c:pt idx="6643">
                  <c:v>11.148</c:v>
                </c:pt>
                <c:pt idx="6644">
                  <c:v>11.148</c:v>
                </c:pt>
                <c:pt idx="6645">
                  <c:v>11.148999999999999</c:v>
                </c:pt>
                <c:pt idx="6646">
                  <c:v>11.148999999999999</c:v>
                </c:pt>
                <c:pt idx="6647">
                  <c:v>11.148</c:v>
                </c:pt>
                <c:pt idx="6648">
                  <c:v>11.148</c:v>
                </c:pt>
                <c:pt idx="6649">
                  <c:v>11.148999999999999</c:v>
                </c:pt>
                <c:pt idx="6650">
                  <c:v>11.148999999999999</c:v>
                </c:pt>
                <c:pt idx="6651">
                  <c:v>11.148999999999999</c:v>
                </c:pt>
                <c:pt idx="6652">
                  <c:v>11.148999999999999</c:v>
                </c:pt>
                <c:pt idx="6653">
                  <c:v>11.148999999999999</c:v>
                </c:pt>
                <c:pt idx="6654">
                  <c:v>11.15</c:v>
                </c:pt>
                <c:pt idx="6655">
                  <c:v>11.15</c:v>
                </c:pt>
                <c:pt idx="6656">
                  <c:v>11.151999999999999</c:v>
                </c:pt>
                <c:pt idx="6657">
                  <c:v>11.151999999999999</c:v>
                </c:pt>
                <c:pt idx="6658">
                  <c:v>11.154999999999999</c:v>
                </c:pt>
                <c:pt idx="6659">
                  <c:v>11.156000000000001</c:v>
                </c:pt>
                <c:pt idx="6660">
                  <c:v>11.156000000000001</c:v>
                </c:pt>
                <c:pt idx="6661">
                  <c:v>11.157999999999999</c:v>
                </c:pt>
                <c:pt idx="6662">
                  <c:v>11.157999999999999</c:v>
                </c:pt>
                <c:pt idx="6663">
                  <c:v>11.157999999999999</c:v>
                </c:pt>
                <c:pt idx="6664">
                  <c:v>11.157999999999999</c:v>
                </c:pt>
                <c:pt idx="6665">
                  <c:v>11.159000000000001</c:v>
                </c:pt>
                <c:pt idx="6666">
                  <c:v>11.16</c:v>
                </c:pt>
                <c:pt idx="6667">
                  <c:v>11.16</c:v>
                </c:pt>
                <c:pt idx="6668">
                  <c:v>11.161</c:v>
                </c:pt>
                <c:pt idx="6669">
                  <c:v>11.161</c:v>
                </c:pt>
                <c:pt idx="6670">
                  <c:v>11.161</c:v>
                </c:pt>
                <c:pt idx="6671">
                  <c:v>11.161</c:v>
                </c:pt>
                <c:pt idx="6672">
                  <c:v>11.161</c:v>
                </c:pt>
                <c:pt idx="6673">
                  <c:v>11.161</c:v>
                </c:pt>
                <c:pt idx="6674">
                  <c:v>11.161</c:v>
                </c:pt>
                <c:pt idx="6675">
                  <c:v>11.16</c:v>
                </c:pt>
                <c:pt idx="6676">
                  <c:v>11.16</c:v>
                </c:pt>
                <c:pt idx="6677">
                  <c:v>11.159000000000001</c:v>
                </c:pt>
                <c:pt idx="6678">
                  <c:v>11.159000000000001</c:v>
                </c:pt>
                <c:pt idx="6679">
                  <c:v>11.159000000000001</c:v>
                </c:pt>
                <c:pt idx="6680">
                  <c:v>11.159000000000001</c:v>
                </c:pt>
                <c:pt idx="6681">
                  <c:v>11.157999999999999</c:v>
                </c:pt>
                <c:pt idx="6682">
                  <c:v>11.157</c:v>
                </c:pt>
                <c:pt idx="6683">
                  <c:v>11.157</c:v>
                </c:pt>
                <c:pt idx="6684">
                  <c:v>11.157</c:v>
                </c:pt>
                <c:pt idx="6685">
                  <c:v>11.157</c:v>
                </c:pt>
                <c:pt idx="6686">
                  <c:v>11.157</c:v>
                </c:pt>
                <c:pt idx="6687">
                  <c:v>11.154999999999999</c:v>
                </c:pt>
                <c:pt idx="6688">
                  <c:v>11.154999999999999</c:v>
                </c:pt>
                <c:pt idx="6689">
                  <c:v>11.154</c:v>
                </c:pt>
                <c:pt idx="6690">
                  <c:v>11.154</c:v>
                </c:pt>
                <c:pt idx="6691">
                  <c:v>11.154</c:v>
                </c:pt>
                <c:pt idx="6692">
                  <c:v>11.154</c:v>
                </c:pt>
                <c:pt idx="6693">
                  <c:v>11.151999999999999</c:v>
                </c:pt>
                <c:pt idx="6694">
                  <c:v>11.151999999999999</c:v>
                </c:pt>
                <c:pt idx="6695">
                  <c:v>11.151</c:v>
                </c:pt>
                <c:pt idx="6696">
                  <c:v>11.151</c:v>
                </c:pt>
                <c:pt idx="6697">
                  <c:v>11.151</c:v>
                </c:pt>
                <c:pt idx="6698">
                  <c:v>11.151</c:v>
                </c:pt>
                <c:pt idx="6699">
                  <c:v>11.151</c:v>
                </c:pt>
                <c:pt idx="6700">
                  <c:v>11.151</c:v>
                </c:pt>
                <c:pt idx="6701">
                  <c:v>11.151</c:v>
                </c:pt>
                <c:pt idx="6702">
                  <c:v>11.151999999999999</c:v>
                </c:pt>
                <c:pt idx="6703">
                  <c:v>11.151999999999999</c:v>
                </c:pt>
                <c:pt idx="6704">
                  <c:v>11.154999999999999</c:v>
                </c:pt>
                <c:pt idx="6705">
                  <c:v>11.154999999999999</c:v>
                </c:pt>
                <c:pt idx="6706">
                  <c:v>11.156000000000001</c:v>
                </c:pt>
                <c:pt idx="6707">
                  <c:v>11.156000000000001</c:v>
                </c:pt>
                <c:pt idx="6708">
                  <c:v>11.156000000000001</c:v>
                </c:pt>
                <c:pt idx="6709">
                  <c:v>11.157</c:v>
                </c:pt>
                <c:pt idx="6710">
                  <c:v>11.157</c:v>
                </c:pt>
                <c:pt idx="6711">
                  <c:v>11.159000000000001</c:v>
                </c:pt>
                <c:pt idx="6712">
                  <c:v>11.16</c:v>
                </c:pt>
                <c:pt idx="6713">
                  <c:v>11.16</c:v>
                </c:pt>
                <c:pt idx="6714">
                  <c:v>11.161</c:v>
                </c:pt>
                <c:pt idx="6715">
                  <c:v>11.162000000000001</c:v>
                </c:pt>
                <c:pt idx="6716">
                  <c:v>11.162000000000001</c:v>
                </c:pt>
                <c:pt idx="6717">
                  <c:v>11.162000000000001</c:v>
                </c:pt>
                <c:pt idx="6718">
                  <c:v>11.163</c:v>
                </c:pt>
                <c:pt idx="6719">
                  <c:v>11.163</c:v>
                </c:pt>
                <c:pt idx="6720">
                  <c:v>11.162000000000001</c:v>
                </c:pt>
                <c:pt idx="6721">
                  <c:v>11.163</c:v>
                </c:pt>
                <c:pt idx="6722">
                  <c:v>11.163</c:v>
                </c:pt>
                <c:pt idx="6723">
                  <c:v>11.163</c:v>
                </c:pt>
                <c:pt idx="6724">
                  <c:v>11.163</c:v>
                </c:pt>
                <c:pt idx="6725">
                  <c:v>11.163</c:v>
                </c:pt>
                <c:pt idx="6726">
                  <c:v>11.161</c:v>
                </c:pt>
                <c:pt idx="6727">
                  <c:v>11.161</c:v>
                </c:pt>
                <c:pt idx="6728">
                  <c:v>11.161</c:v>
                </c:pt>
                <c:pt idx="6729">
                  <c:v>11.161</c:v>
                </c:pt>
                <c:pt idx="6730">
                  <c:v>11.159000000000001</c:v>
                </c:pt>
                <c:pt idx="6731">
                  <c:v>11.159000000000001</c:v>
                </c:pt>
                <c:pt idx="6732">
                  <c:v>11.159000000000001</c:v>
                </c:pt>
                <c:pt idx="6733">
                  <c:v>11.157999999999999</c:v>
                </c:pt>
                <c:pt idx="6734">
                  <c:v>11.157999999999999</c:v>
                </c:pt>
                <c:pt idx="6735">
                  <c:v>11.157999999999999</c:v>
                </c:pt>
                <c:pt idx="6736">
                  <c:v>11.154999999999999</c:v>
                </c:pt>
                <c:pt idx="6737">
                  <c:v>11.154999999999999</c:v>
                </c:pt>
                <c:pt idx="6738">
                  <c:v>11.154999999999999</c:v>
                </c:pt>
                <c:pt idx="6739">
                  <c:v>11.154</c:v>
                </c:pt>
                <c:pt idx="6740">
                  <c:v>11.154</c:v>
                </c:pt>
                <c:pt idx="6741">
                  <c:v>11.151999999999999</c:v>
                </c:pt>
                <c:pt idx="6742">
                  <c:v>11.151999999999999</c:v>
                </c:pt>
                <c:pt idx="6743">
                  <c:v>11.151999999999999</c:v>
                </c:pt>
                <c:pt idx="6744">
                  <c:v>11.151999999999999</c:v>
                </c:pt>
                <c:pt idx="6745">
                  <c:v>11.151999999999999</c:v>
                </c:pt>
                <c:pt idx="6746">
                  <c:v>11.153</c:v>
                </c:pt>
                <c:pt idx="6747">
                  <c:v>11.154999999999999</c:v>
                </c:pt>
                <c:pt idx="6748">
                  <c:v>11.154999999999999</c:v>
                </c:pt>
                <c:pt idx="6749">
                  <c:v>11.156000000000001</c:v>
                </c:pt>
                <c:pt idx="6750">
                  <c:v>11.157999999999999</c:v>
                </c:pt>
                <c:pt idx="6751">
                  <c:v>11.157999999999999</c:v>
                </c:pt>
                <c:pt idx="6752">
                  <c:v>11.157999999999999</c:v>
                </c:pt>
                <c:pt idx="6753">
                  <c:v>11.159000000000001</c:v>
                </c:pt>
                <c:pt idx="6754">
                  <c:v>11.159000000000001</c:v>
                </c:pt>
                <c:pt idx="6755">
                  <c:v>11.161</c:v>
                </c:pt>
                <c:pt idx="6756">
                  <c:v>11.161</c:v>
                </c:pt>
                <c:pt idx="6757">
                  <c:v>11.162000000000001</c:v>
                </c:pt>
                <c:pt idx="6758">
                  <c:v>11.162000000000001</c:v>
                </c:pt>
                <c:pt idx="6759">
                  <c:v>11.162000000000001</c:v>
                </c:pt>
                <c:pt idx="6760">
                  <c:v>11.162000000000001</c:v>
                </c:pt>
                <c:pt idx="6761">
                  <c:v>11.162000000000001</c:v>
                </c:pt>
                <c:pt idx="6762">
                  <c:v>11.164</c:v>
                </c:pt>
                <c:pt idx="6763">
                  <c:v>11.164</c:v>
                </c:pt>
                <c:pt idx="6764">
                  <c:v>11.164</c:v>
                </c:pt>
                <c:pt idx="6765">
                  <c:v>11.164</c:v>
                </c:pt>
                <c:pt idx="6766">
                  <c:v>11.164</c:v>
                </c:pt>
                <c:pt idx="6767">
                  <c:v>11.164</c:v>
                </c:pt>
                <c:pt idx="6768">
                  <c:v>11.164</c:v>
                </c:pt>
                <c:pt idx="6769">
                  <c:v>11.164</c:v>
                </c:pt>
                <c:pt idx="6770">
                  <c:v>11.164</c:v>
                </c:pt>
                <c:pt idx="6771">
                  <c:v>11.164</c:v>
                </c:pt>
                <c:pt idx="6772">
                  <c:v>11.164</c:v>
                </c:pt>
                <c:pt idx="6773">
                  <c:v>11.163</c:v>
                </c:pt>
                <c:pt idx="6774">
                  <c:v>11.163</c:v>
                </c:pt>
                <c:pt idx="6775">
                  <c:v>11.163</c:v>
                </c:pt>
                <c:pt idx="6776">
                  <c:v>11.161</c:v>
                </c:pt>
                <c:pt idx="6777">
                  <c:v>11.161</c:v>
                </c:pt>
                <c:pt idx="6778">
                  <c:v>11.161</c:v>
                </c:pt>
                <c:pt idx="6779">
                  <c:v>11.16</c:v>
                </c:pt>
                <c:pt idx="6780">
                  <c:v>11.16</c:v>
                </c:pt>
                <c:pt idx="6781">
                  <c:v>11.159000000000001</c:v>
                </c:pt>
                <c:pt idx="6782">
                  <c:v>11.159000000000001</c:v>
                </c:pt>
                <c:pt idx="6783">
                  <c:v>11.157</c:v>
                </c:pt>
                <c:pt idx="6784">
                  <c:v>11.157</c:v>
                </c:pt>
                <c:pt idx="6785">
                  <c:v>11.157</c:v>
                </c:pt>
                <c:pt idx="6786">
                  <c:v>11.156000000000001</c:v>
                </c:pt>
                <c:pt idx="6787">
                  <c:v>11.156000000000001</c:v>
                </c:pt>
                <c:pt idx="6788">
                  <c:v>11.156000000000001</c:v>
                </c:pt>
                <c:pt idx="6789">
                  <c:v>11.154</c:v>
                </c:pt>
                <c:pt idx="6790">
                  <c:v>11.154</c:v>
                </c:pt>
                <c:pt idx="6791">
                  <c:v>11.154</c:v>
                </c:pt>
                <c:pt idx="6792">
                  <c:v>11.153</c:v>
                </c:pt>
                <c:pt idx="6793">
                  <c:v>11.153</c:v>
                </c:pt>
                <c:pt idx="6794">
                  <c:v>11.153</c:v>
                </c:pt>
                <c:pt idx="6795">
                  <c:v>11.154</c:v>
                </c:pt>
                <c:pt idx="6796">
                  <c:v>11.154</c:v>
                </c:pt>
                <c:pt idx="6797">
                  <c:v>11.154</c:v>
                </c:pt>
                <c:pt idx="6798">
                  <c:v>11.157</c:v>
                </c:pt>
                <c:pt idx="6799">
                  <c:v>11.157</c:v>
                </c:pt>
                <c:pt idx="6800">
                  <c:v>11.157999999999999</c:v>
                </c:pt>
                <c:pt idx="6801">
                  <c:v>11.157999999999999</c:v>
                </c:pt>
                <c:pt idx="6802">
                  <c:v>11.157999999999999</c:v>
                </c:pt>
                <c:pt idx="6803">
                  <c:v>11.159000000000001</c:v>
                </c:pt>
                <c:pt idx="6804">
                  <c:v>11.161</c:v>
                </c:pt>
                <c:pt idx="6805">
                  <c:v>11.161</c:v>
                </c:pt>
                <c:pt idx="6806">
                  <c:v>11.161</c:v>
                </c:pt>
                <c:pt idx="6807">
                  <c:v>11.161</c:v>
                </c:pt>
                <c:pt idx="6808">
                  <c:v>11.161</c:v>
                </c:pt>
                <c:pt idx="6809">
                  <c:v>11.164</c:v>
                </c:pt>
                <c:pt idx="6810">
                  <c:v>11.164</c:v>
                </c:pt>
                <c:pt idx="6811">
                  <c:v>11.164</c:v>
                </c:pt>
                <c:pt idx="6812">
                  <c:v>11.164999999999999</c:v>
                </c:pt>
                <c:pt idx="6813">
                  <c:v>11.164999999999999</c:v>
                </c:pt>
                <c:pt idx="6814">
                  <c:v>11.164999999999999</c:v>
                </c:pt>
                <c:pt idx="6815">
                  <c:v>11.166</c:v>
                </c:pt>
                <c:pt idx="6816">
                  <c:v>11.166</c:v>
                </c:pt>
                <c:pt idx="6817">
                  <c:v>11.164999999999999</c:v>
                </c:pt>
                <c:pt idx="6818">
                  <c:v>11.164999999999999</c:v>
                </c:pt>
                <c:pt idx="6819">
                  <c:v>11.164999999999999</c:v>
                </c:pt>
                <c:pt idx="6820">
                  <c:v>11.164999999999999</c:v>
                </c:pt>
                <c:pt idx="6821">
                  <c:v>11.164999999999999</c:v>
                </c:pt>
                <c:pt idx="6822">
                  <c:v>11.163</c:v>
                </c:pt>
                <c:pt idx="6823">
                  <c:v>11.163</c:v>
                </c:pt>
                <c:pt idx="6824">
                  <c:v>11.163</c:v>
                </c:pt>
                <c:pt idx="6825">
                  <c:v>11.162000000000001</c:v>
                </c:pt>
                <c:pt idx="6826">
                  <c:v>11.162000000000001</c:v>
                </c:pt>
                <c:pt idx="6827">
                  <c:v>11.16</c:v>
                </c:pt>
                <c:pt idx="6828">
                  <c:v>11.157999999999999</c:v>
                </c:pt>
                <c:pt idx="6829">
                  <c:v>11.157999999999999</c:v>
                </c:pt>
                <c:pt idx="6830">
                  <c:v>11.157</c:v>
                </c:pt>
                <c:pt idx="6831">
                  <c:v>11.157</c:v>
                </c:pt>
                <c:pt idx="6832">
                  <c:v>11.154999999999999</c:v>
                </c:pt>
                <c:pt idx="6833">
                  <c:v>11.154999999999999</c:v>
                </c:pt>
                <c:pt idx="6834">
                  <c:v>11.154999999999999</c:v>
                </c:pt>
                <c:pt idx="6835">
                  <c:v>11.154999999999999</c:v>
                </c:pt>
                <c:pt idx="6836">
                  <c:v>11.154999999999999</c:v>
                </c:pt>
                <c:pt idx="6837">
                  <c:v>11.154999999999999</c:v>
                </c:pt>
                <c:pt idx="6838">
                  <c:v>11.156000000000001</c:v>
                </c:pt>
                <c:pt idx="6839">
                  <c:v>11.157</c:v>
                </c:pt>
                <c:pt idx="6840">
                  <c:v>11.157</c:v>
                </c:pt>
                <c:pt idx="6841">
                  <c:v>11.157</c:v>
                </c:pt>
                <c:pt idx="6842">
                  <c:v>11.159000000000001</c:v>
                </c:pt>
                <c:pt idx="6843">
                  <c:v>11.16</c:v>
                </c:pt>
                <c:pt idx="6844">
                  <c:v>11.16</c:v>
                </c:pt>
                <c:pt idx="6845">
                  <c:v>11.162000000000001</c:v>
                </c:pt>
                <c:pt idx="6846">
                  <c:v>11.162000000000001</c:v>
                </c:pt>
                <c:pt idx="6847">
                  <c:v>11.163</c:v>
                </c:pt>
                <c:pt idx="6848">
                  <c:v>11.166</c:v>
                </c:pt>
                <c:pt idx="6849">
                  <c:v>11.164999999999999</c:v>
                </c:pt>
                <c:pt idx="6850">
                  <c:v>11.164999999999999</c:v>
                </c:pt>
                <c:pt idx="6851">
                  <c:v>11.164999999999999</c:v>
                </c:pt>
                <c:pt idx="6852">
                  <c:v>11.166</c:v>
                </c:pt>
                <c:pt idx="6853">
                  <c:v>11.166</c:v>
                </c:pt>
                <c:pt idx="6854">
                  <c:v>11.167</c:v>
                </c:pt>
                <c:pt idx="6855">
                  <c:v>11.167</c:v>
                </c:pt>
                <c:pt idx="6856">
                  <c:v>11.167</c:v>
                </c:pt>
                <c:pt idx="6857">
                  <c:v>11.166</c:v>
                </c:pt>
                <c:pt idx="6858">
                  <c:v>11.166</c:v>
                </c:pt>
                <c:pt idx="6859">
                  <c:v>11.164999999999999</c:v>
                </c:pt>
                <c:pt idx="6860">
                  <c:v>11.164999999999999</c:v>
                </c:pt>
                <c:pt idx="6861">
                  <c:v>11.164999999999999</c:v>
                </c:pt>
                <c:pt idx="6862">
                  <c:v>11.163</c:v>
                </c:pt>
                <c:pt idx="6863">
                  <c:v>11.162000000000001</c:v>
                </c:pt>
                <c:pt idx="6864">
                  <c:v>11.162000000000001</c:v>
                </c:pt>
                <c:pt idx="6865">
                  <c:v>11.161</c:v>
                </c:pt>
                <c:pt idx="6866">
                  <c:v>11.161</c:v>
                </c:pt>
                <c:pt idx="6867">
                  <c:v>11.161</c:v>
                </c:pt>
                <c:pt idx="6868">
                  <c:v>11.159000000000001</c:v>
                </c:pt>
                <c:pt idx="6869">
                  <c:v>11.159000000000001</c:v>
                </c:pt>
                <c:pt idx="6870">
                  <c:v>11.157</c:v>
                </c:pt>
                <c:pt idx="6871">
                  <c:v>11.157</c:v>
                </c:pt>
                <c:pt idx="6872">
                  <c:v>11.156000000000001</c:v>
                </c:pt>
                <c:pt idx="6873">
                  <c:v>11.154999999999999</c:v>
                </c:pt>
                <c:pt idx="6874">
                  <c:v>11.156000000000001</c:v>
                </c:pt>
                <c:pt idx="6875">
                  <c:v>11.156000000000001</c:v>
                </c:pt>
                <c:pt idx="6876">
                  <c:v>11.154999999999999</c:v>
                </c:pt>
                <c:pt idx="6877">
                  <c:v>11.154999999999999</c:v>
                </c:pt>
                <c:pt idx="6878">
                  <c:v>11.156000000000001</c:v>
                </c:pt>
                <c:pt idx="6879">
                  <c:v>11.156000000000001</c:v>
                </c:pt>
                <c:pt idx="6880">
                  <c:v>11.156000000000001</c:v>
                </c:pt>
                <c:pt idx="6881">
                  <c:v>11.157</c:v>
                </c:pt>
                <c:pt idx="6882">
                  <c:v>11.157</c:v>
                </c:pt>
                <c:pt idx="6883">
                  <c:v>11.16</c:v>
                </c:pt>
                <c:pt idx="6884">
                  <c:v>11.16</c:v>
                </c:pt>
                <c:pt idx="6885">
                  <c:v>11.161</c:v>
                </c:pt>
                <c:pt idx="6886">
                  <c:v>11.163</c:v>
                </c:pt>
                <c:pt idx="6887">
                  <c:v>11.164999999999999</c:v>
                </c:pt>
                <c:pt idx="6888">
                  <c:v>11.164999999999999</c:v>
                </c:pt>
                <c:pt idx="6889">
                  <c:v>11.167</c:v>
                </c:pt>
                <c:pt idx="6890">
                  <c:v>11.167</c:v>
                </c:pt>
                <c:pt idx="6891">
                  <c:v>11.167</c:v>
                </c:pt>
                <c:pt idx="6892">
                  <c:v>11.167</c:v>
                </c:pt>
                <c:pt idx="6893">
                  <c:v>11.167</c:v>
                </c:pt>
                <c:pt idx="6894">
                  <c:v>11.167</c:v>
                </c:pt>
                <c:pt idx="6895">
                  <c:v>11.167999999999999</c:v>
                </c:pt>
                <c:pt idx="6896">
                  <c:v>11.166</c:v>
                </c:pt>
                <c:pt idx="6897">
                  <c:v>11.166</c:v>
                </c:pt>
                <c:pt idx="6898">
                  <c:v>11.166</c:v>
                </c:pt>
                <c:pt idx="6899">
                  <c:v>11.164</c:v>
                </c:pt>
                <c:pt idx="6900">
                  <c:v>11.164</c:v>
                </c:pt>
                <c:pt idx="6901">
                  <c:v>11.164</c:v>
                </c:pt>
                <c:pt idx="6902">
                  <c:v>11.163</c:v>
                </c:pt>
                <c:pt idx="6903">
                  <c:v>11.163</c:v>
                </c:pt>
                <c:pt idx="6904">
                  <c:v>11.161</c:v>
                </c:pt>
                <c:pt idx="6905">
                  <c:v>11.161</c:v>
                </c:pt>
                <c:pt idx="6906">
                  <c:v>11.159000000000001</c:v>
                </c:pt>
                <c:pt idx="6907">
                  <c:v>11.159000000000001</c:v>
                </c:pt>
                <c:pt idx="6908">
                  <c:v>11.159000000000001</c:v>
                </c:pt>
                <c:pt idx="6909">
                  <c:v>11.157</c:v>
                </c:pt>
                <c:pt idx="6910">
                  <c:v>11.157</c:v>
                </c:pt>
                <c:pt idx="6911">
                  <c:v>11.157</c:v>
                </c:pt>
                <c:pt idx="6912">
                  <c:v>11.157</c:v>
                </c:pt>
                <c:pt idx="6913">
                  <c:v>11.157</c:v>
                </c:pt>
                <c:pt idx="6914">
                  <c:v>11.157</c:v>
                </c:pt>
                <c:pt idx="6915">
                  <c:v>11.157</c:v>
                </c:pt>
                <c:pt idx="6916">
                  <c:v>11.157</c:v>
                </c:pt>
                <c:pt idx="6917">
                  <c:v>11.157</c:v>
                </c:pt>
                <c:pt idx="6918">
                  <c:v>11.157</c:v>
                </c:pt>
                <c:pt idx="6919">
                  <c:v>11.16</c:v>
                </c:pt>
                <c:pt idx="6920">
                  <c:v>11.161</c:v>
                </c:pt>
                <c:pt idx="6921">
                  <c:v>11.161</c:v>
                </c:pt>
                <c:pt idx="6922">
                  <c:v>11.164</c:v>
                </c:pt>
                <c:pt idx="6923">
                  <c:v>11.164</c:v>
                </c:pt>
                <c:pt idx="6924">
                  <c:v>11.164999999999999</c:v>
                </c:pt>
                <c:pt idx="6925">
                  <c:v>11.166</c:v>
                </c:pt>
                <c:pt idx="6926">
                  <c:v>11.167</c:v>
                </c:pt>
                <c:pt idx="6927">
                  <c:v>11.167999999999999</c:v>
                </c:pt>
                <c:pt idx="6928">
                  <c:v>11.167999999999999</c:v>
                </c:pt>
                <c:pt idx="6929">
                  <c:v>11.167</c:v>
                </c:pt>
                <c:pt idx="6930">
                  <c:v>11.167</c:v>
                </c:pt>
                <c:pt idx="6931">
                  <c:v>11.169</c:v>
                </c:pt>
                <c:pt idx="6932">
                  <c:v>11.169</c:v>
                </c:pt>
                <c:pt idx="6933">
                  <c:v>11.167</c:v>
                </c:pt>
                <c:pt idx="6934">
                  <c:v>11.167</c:v>
                </c:pt>
                <c:pt idx="6935">
                  <c:v>11.167</c:v>
                </c:pt>
                <c:pt idx="6936">
                  <c:v>11.166</c:v>
                </c:pt>
                <c:pt idx="6937">
                  <c:v>11.167</c:v>
                </c:pt>
                <c:pt idx="6938">
                  <c:v>11.167</c:v>
                </c:pt>
                <c:pt idx="6939">
                  <c:v>11.164999999999999</c:v>
                </c:pt>
                <c:pt idx="6940">
                  <c:v>11.164</c:v>
                </c:pt>
                <c:pt idx="6941">
                  <c:v>11.164</c:v>
                </c:pt>
                <c:pt idx="6942">
                  <c:v>11.162000000000001</c:v>
                </c:pt>
                <c:pt idx="6943">
                  <c:v>11.162000000000001</c:v>
                </c:pt>
                <c:pt idx="6944">
                  <c:v>11.161</c:v>
                </c:pt>
                <c:pt idx="6945">
                  <c:v>11.161</c:v>
                </c:pt>
                <c:pt idx="6946">
                  <c:v>11.157999999999999</c:v>
                </c:pt>
                <c:pt idx="6947">
                  <c:v>11.157999999999999</c:v>
                </c:pt>
                <c:pt idx="6948">
                  <c:v>11.157999999999999</c:v>
                </c:pt>
                <c:pt idx="6949">
                  <c:v>11.156000000000001</c:v>
                </c:pt>
                <c:pt idx="6950">
                  <c:v>11.157</c:v>
                </c:pt>
                <c:pt idx="6951">
                  <c:v>11.157</c:v>
                </c:pt>
                <c:pt idx="6952">
                  <c:v>11.157999999999999</c:v>
                </c:pt>
                <c:pt idx="6953">
                  <c:v>11.157999999999999</c:v>
                </c:pt>
                <c:pt idx="6954">
                  <c:v>11.159000000000001</c:v>
                </c:pt>
                <c:pt idx="6955">
                  <c:v>11.159000000000001</c:v>
                </c:pt>
                <c:pt idx="6956">
                  <c:v>11.157999999999999</c:v>
                </c:pt>
                <c:pt idx="6957">
                  <c:v>11.162000000000001</c:v>
                </c:pt>
                <c:pt idx="6958">
                  <c:v>11.161</c:v>
                </c:pt>
                <c:pt idx="6959">
                  <c:v>11.161</c:v>
                </c:pt>
                <c:pt idx="6960">
                  <c:v>11.162000000000001</c:v>
                </c:pt>
                <c:pt idx="6961">
                  <c:v>11.164</c:v>
                </c:pt>
                <c:pt idx="6962">
                  <c:v>11.164</c:v>
                </c:pt>
                <c:pt idx="6963">
                  <c:v>11.164</c:v>
                </c:pt>
                <c:pt idx="6964">
                  <c:v>11.164999999999999</c:v>
                </c:pt>
                <c:pt idx="6965">
                  <c:v>11.166</c:v>
                </c:pt>
                <c:pt idx="6966">
                  <c:v>11.166</c:v>
                </c:pt>
                <c:pt idx="6967">
                  <c:v>11.167999999999999</c:v>
                </c:pt>
                <c:pt idx="6968">
                  <c:v>11.167999999999999</c:v>
                </c:pt>
                <c:pt idx="6969">
                  <c:v>11.167999999999999</c:v>
                </c:pt>
                <c:pt idx="6970">
                  <c:v>11.167999999999999</c:v>
                </c:pt>
                <c:pt idx="6971">
                  <c:v>11.167999999999999</c:v>
                </c:pt>
                <c:pt idx="6972">
                  <c:v>11.167999999999999</c:v>
                </c:pt>
                <c:pt idx="6973">
                  <c:v>11.169</c:v>
                </c:pt>
                <c:pt idx="6974">
                  <c:v>11.169</c:v>
                </c:pt>
                <c:pt idx="6975">
                  <c:v>11.169</c:v>
                </c:pt>
                <c:pt idx="6976">
                  <c:v>11.169</c:v>
                </c:pt>
                <c:pt idx="6977">
                  <c:v>11.169</c:v>
                </c:pt>
                <c:pt idx="6978">
                  <c:v>11.169</c:v>
                </c:pt>
                <c:pt idx="6979">
                  <c:v>11.169</c:v>
                </c:pt>
                <c:pt idx="6980">
                  <c:v>11.167999999999999</c:v>
                </c:pt>
                <c:pt idx="6981">
                  <c:v>11.167999999999999</c:v>
                </c:pt>
                <c:pt idx="6982">
                  <c:v>11.167</c:v>
                </c:pt>
                <c:pt idx="6983">
                  <c:v>11.167</c:v>
                </c:pt>
                <c:pt idx="6984">
                  <c:v>11.167</c:v>
                </c:pt>
                <c:pt idx="6985">
                  <c:v>11.164999999999999</c:v>
                </c:pt>
                <c:pt idx="6986">
                  <c:v>11.164999999999999</c:v>
                </c:pt>
                <c:pt idx="6987">
                  <c:v>11.164</c:v>
                </c:pt>
                <c:pt idx="6988">
                  <c:v>11.164</c:v>
                </c:pt>
                <c:pt idx="6989">
                  <c:v>11.162000000000001</c:v>
                </c:pt>
                <c:pt idx="6990">
                  <c:v>11.162000000000001</c:v>
                </c:pt>
                <c:pt idx="6991">
                  <c:v>11.161</c:v>
                </c:pt>
                <c:pt idx="6992">
                  <c:v>11.161</c:v>
                </c:pt>
                <c:pt idx="6993">
                  <c:v>11.161</c:v>
                </c:pt>
                <c:pt idx="6994">
                  <c:v>11.16</c:v>
                </c:pt>
                <c:pt idx="6995">
                  <c:v>11.16</c:v>
                </c:pt>
                <c:pt idx="6996">
                  <c:v>11.157</c:v>
                </c:pt>
                <c:pt idx="6997">
                  <c:v>11.157999999999999</c:v>
                </c:pt>
                <c:pt idx="6998">
                  <c:v>11.157999999999999</c:v>
                </c:pt>
                <c:pt idx="6999">
                  <c:v>11.157</c:v>
                </c:pt>
                <c:pt idx="7000">
                  <c:v>11.157</c:v>
                </c:pt>
                <c:pt idx="7001">
                  <c:v>11.157999999999999</c:v>
                </c:pt>
                <c:pt idx="7002">
                  <c:v>11.157999999999999</c:v>
                </c:pt>
                <c:pt idx="7003">
                  <c:v>11.159000000000001</c:v>
                </c:pt>
                <c:pt idx="7004">
                  <c:v>11.159000000000001</c:v>
                </c:pt>
                <c:pt idx="7005">
                  <c:v>11.159000000000001</c:v>
                </c:pt>
                <c:pt idx="7006">
                  <c:v>11.161</c:v>
                </c:pt>
                <c:pt idx="7007">
                  <c:v>11.162000000000001</c:v>
                </c:pt>
                <c:pt idx="7008">
                  <c:v>11.164</c:v>
                </c:pt>
                <c:pt idx="7009">
                  <c:v>11.164</c:v>
                </c:pt>
                <c:pt idx="7010">
                  <c:v>11.164999999999999</c:v>
                </c:pt>
                <c:pt idx="7011">
                  <c:v>11.166</c:v>
                </c:pt>
                <c:pt idx="7012">
                  <c:v>11.166</c:v>
                </c:pt>
                <c:pt idx="7013">
                  <c:v>11.167999999999999</c:v>
                </c:pt>
                <c:pt idx="7014">
                  <c:v>11.169</c:v>
                </c:pt>
                <c:pt idx="7015">
                  <c:v>11.169</c:v>
                </c:pt>
                <c:pt idx="7016">
                  <c:v>11.169</c:v>
                </c:pt>
                <c:pt idx="7017">
                  <c:v>11.17</c:v>
                </c:pt>
                <c:pt idx="7018">
                  <c:v>11.17</c:v>
                </c:pt>
                <c:pt idx="7019">
                  <c:v>11.17</c:v>
                </c:pt>
                <c:pt idx="7020">
                  <c:v>11.17</c:v>
                </c:pt>
                <c:pt idx="7021">
                  <c:v>11.17</c:v>
                </c:pt>
                <c:pt idx="7022">
                  <c:v>11.17</c:v>
                </c:pt>
                <c:pt idx="7023">
                  <c:v>11.17</c:v>
                </c:pt>
                <c:pt idx="7024">
                  <c:v>11.17</c:v>
                </c:pt>
                <c:pt idx="7025">
                  <c:v>11.17</c:v>
                </c:pt>
                <c:pt idx="7026">
                  <c:v>11.17</c:v>
                </c:pt>
                <c:pt idx="7027">
                  <c:v>11.169</c:v>
                </c:pt>
                <c:pt idx="7028">
                  <c:v>11.169</c:v>
                </c:pt>
                <c:pt idx="7029">
                  <c:v>11.169</c:v>
                </c:pt>
                <c:pt idx="7030">
                  <c:v>11.169</c:v>
                </c:pt>
                <c:pt idx="7031">
                  <c:v>11.169</c:v>
                </c:pt>
                <c:pt idx="7032">
                  <c:v>11.167999999999999</c:v>
                </c:pt>
                <c:pt idx="7033">
                  <c:v>11.167</c:v>
                </c:pt>
                <c:pt idx="7034">
                  <c:v>11.164999999999999</c:v>
                </c:pt>
                <c:pt idx="7035">
                  <c:v>11.164999999999999</c:v>
                </c:pt>
                <c:pt idx="7036">
                  <c:v>11.164</c:v>
                </c:pt>
                <c:pt idx="7037">
                  <c:v>11.164</c:v>
                </c:pt>
                <c:pt idx="7038">
                  <c:v>11.162000000000001</c:v>
                </c:pt>
                <c:pt idx="7039">
                  <c:v>11.162000000000001</c:v>
                </c:pt>
                <c:pt idx="7040">
                  <c:v>11.161</c:v>
                </c:pt>
                <c:pt idx="7041">
                  <c:v>11.16</c:v>
                </c:pt>
                <c:pt idx="7042">
                  <c:v>11.159000000000001</c:v>
                </c:pt>
                <c:pt idx="7043">
                  <c:v>11.159000000000001</c:v>
                </c:pt>
                <c:pt idx="7044">
                  <c:v>11.159000000000001</c:v>
                </c:pt>
                <c:pt idx="7045">
                  <c:v>11.16</c:v>
                </c:pt>
                <c:pt idx="7046">
                  <c:v>11.16</c:v>
                </c:pt>
                <c:pt idx="7047">
                  <c:v>11.16</c:v>
                </c:pt>
                <c:pt idx="7048">
                  <c:v>11.16</c:v>
                </c:pt>
                <c:pt idx="7049">
                  <c:v>11.161</c:v>
                </c:pt>
                <c:pt idx="7050">
                  <c:v>11.163</c:v>
                </c:pt>
                <c:pt idx="7051">
                  <c:v>11.163</c:v>
                </c:pt>
                <c:pt idx="7052">
                  <c:v>11.164</c:v>
                </c:pt>
                <c:pt idx="7053">
                  <c:v>11.164</c:v>
                </c:pt>
                <c:pt idx="7054">
                  <c:v>11.166</c:v>
                </c:pt>
                <c:pt idx="7055">
                  <c:v>11.164</c:v>
                </c:pt>
                <c:pt idx="7056">
                  <c:v>11.167999999999999</c:v>
                </c:pt>
                <c:pt idx="7057">
                  <c:v>11.167999999999999</c:v>
                </c:pt>
                <c:pt idx="7058">
                  <c:v>11.169</c:v>
                </c:pt>
                <c:pt idx="7059">
                  <c:v>11.169</c:v>
                </c:pt>
                <c:pt idx="7060">
                  <c:v>11.170999999999999</c:v>
                </c:pt>
                <c:pt idx="7061">
                  <c:v>11.170999999999999</c:v>
                </c:pt>
                <c:pt idx="7062">
                  <c:v>11.170999999999999</c:v>
                </c:pt>
                <c:pt idx="7063">
                  <c:v>11.170999999999999</c:v>
                </c:pt>
                <c:pt idx="7064">
                  <c:v>11.170999999999999</c:v>
                </c:pt>
                <c:pt idx="7065">
                  <c:v>11.170999999999999</c:v>
                </c:pt>
                <c:pt idx="7066">
                  <c:v>11.17</c:v>
                </c:pt>
                <c:pt idx="7067">
                  <c:v>11.17</c:v>
                </c:pt>
                <c:pt idx="7068">
                  <c:v>11.17</c:v>
                </c:pt>
                <c:pt idx="7069">
                  <c:v>11.17</c:v>
                </c:pt>
                <c:pt idx="7070">
                  <c:v>11.169</c:v>
                </c:pt>
                <c:pt idx="7071">
                  <c:v>11.169</c:v>
                </c:pt>
                <c:pt idx="7072">
                  <c:v>11.166</c:v>
                </c:pt>
                <c:pt idx="7073">
                  <c:v>11.166</c:v>
                </c:pt>
                <c:pt idx="7074">
                  <c:v>11.167</c:v>
                </c:pt>
                <c:pt idx="7075">
                  <c:v>11.167</c:v>
                </c:pt>
                <c:pt idx="7076">
                  <c:v>11.164999999999999</c:v>
                </c:pt>
                <c:pt idx="7077">
                  <c:v>11.164999999999999</c:v>
                </c:pt>
                <c:pt idx="7078">
                  <c:v>11.164999999999999</c:v>
                </c:pt>
                <c:pt idx="7079">
                  <c:v>11.164999999999999</c:v>
                </c:pt>
                <c:pt idx="7080">
                  <c:v>11.163</c:v>
                </c:pt>
                <c:pt idx="7081">
                  <c:v>11.163</c:v>
                </c:pt>
                <c:pt idx="7082">
                  <c:v>11.162000000000001</c:v>
                </c:pt>
                <c:pt idx="7083">
                  <c:v>11.162000000000001</c:v>
                </c:pt>
                <c:pt idx="7084">
                  <c:v>11.161</c:v>
                </c:pt>
                <c:pt idx="7085">
                  <c:v>11.161</c:v>
                </c:pt>
                <c:pt idx="7086">
                  <c:v>11.161</c:v>
                </c:pt>
                <c:pt idx="7087">
                  <c:v>11.16</c:v>
                </c:pt>
                <c:pt idx="7088">
                  <c:v>11.159000000000001</c:v>
                </c:pt>
                <c:pt idx="7089">
                  <c:v>11.16</c:v>
                </c:pt>
                <c:pt idx="7090">
                  <c:v>11.162000000000001</c:v>
                </c:pt>
                <c:pt idx="7091">
                  <c:v>11.162000000000001</c:v>
                </c:pt>
                <c:pt idx="7092">
                  <c:v>11.161</c:v>
                </c:pt>
                <c:pt idx="7093">
                  <c:v>11.161</c:v>
                </c:pt>
                <c:pt idx="7094">
                  <c:v>11.162000000000001</c:v>
                </c:pt>
                <c:pt idx="7095">
                  <c:v>11.163</c:v>
                </c:pt>
                <c:pt idx="7096">
                  <c:v>11.163</c:v>
                </c:pt>
                <c:pt idx="7097">
                  <c:v>11.166</c:v>
                </c:pt>
                <c:pt idx="7098">
                  <c:v>11.166</c:v>
                </c:pt>
                <c:pt idx="7099">
                  <c:v>11.164999999999999</c:v>
                </c:pt>
                <c:pt idx="7100">
                  <c:v>11.167999999999999</c:v>
                </c:pt>
                <c:pt idx="7101">
                  <c:v>11.167999999999999</c:v>
                </c:pt>
                <c:pt idx="7102">
                  <c:v>11.17</c:v>
                </c:pt>
                <c:pt idx="7103">
                  <c:v>11.17</c:v>
                </c:pt>
                <c:pt idx="7104">
                  <c:v>11.170999999999999</c:v>
                </c:pt>
                <c:pt idx="7105">
                  <c:v>11.170999999999999</c:v>
                </c:pt>
                <c:pt idx="7106">
                  <c:v>11.172000000000001</c:v>
                </c:pt>
                <c:pt idx="7107">
                  <c:v>11.172000000000001</c:v>
                </c:pt>
                <c:pt idx="7108">
                  <c:v>11.172000000000001</c:v>
                </c:pt>
                <c:pt idx="7109">
                  <c:v>11.172000000000001</c:v>
                </c:pt>
                <c:pt idx="7110">
                  <c:v>11.170999999999999</c:v>
                </c:pt>
                <c:pt idx="7111">
                  <c:v>11.170999999999999</c:v>
                </c:pt>
                <c:pt idx="7112">
                  <c:v>11.170999999999999</c:v>
                </c:pt>
                <c:pt idx="7113">
                  <c:v>11.17</c:v>
                </c:pt>
                <c:pt idx="7114">
                  <c:v>11.17</c:v>
                </c:pt>
                <c:pt idx="7115">
                  <c:v>11.169</c:v>
                </c:pt>
                <c:pt idx="7116">
                  <c:v>11.169</c:v>
                </c:pt>
                <c:pt idx="7117">
                  <c:v>11.169</c:v>
                </c:pt>
                <c:pt idx="7118">
                  <c:v>11.167999999999999</c:v>
                </c:pt>
                <c:pt idx="7119">
                  <c:v>11.167999999999999</c:v>
                </c:pt>
                <c:pt idx="7120">
                  <c:v>11.167999999999999</c:v>
                </c:pt>
                <c:pt idx="7121">
                  <c:v>11.167999999999999</c:v>
                </c:pt>
                <c:pt idx="7122">
                  <c:v>11.164999999999999</c:v>
                </c:pt>
                <c:pt idx="7123">
                  <c:v>11.164999999999999</c:v>
                </c:pt>
                <c:pt idx="7124">
                  <c:v>11.164</c:v>
                </c:pt>
                <c:pt idx="7125">
                  <c:v>11.164</c:v>
                </c:pt>
                <c:pt idx="7126">
                  <c:v>11.163</c:v>
                </c:pt>
                <c:pt idx="7127">
                  <c:v>11.163</c:v>
                </c:pt>
                <c:pt idx="7128">
                  <c:v>11.162000000000001</c:v>
                </c:pt>
                <c:pt idx="7129">
                  <c:v>11.162000000000001</c:v>
                </c:pt>
                <c:pt idx="7130">
                  <c:v>11.161</c:v>
                </c:pt>
                <c:pt idx="7131">
                  <c:v>11.161</c:v>
                </c:pt>
                <c:pt idx="7132">
                  <c:v>11.161</c:v>
                </c:pt>
                <c:pt idx="7133">
                  <c:v>11.161</c:v>
                </c:pt>
                <c:pt idx="7134">
                  <c:v>11.161</c:v>
                </c:pt>
                <c:pt idx="7135">
                  <c:v>11.162000000000001</c:v>
                </c:pt>
                <c:pt idx="7136">
                  <c:v>11.161</c:v>
                </c:pt>
                <c:pt idx="7137">
                  <c:v>11.161</c:v>
                </c:pt>
                <c:pt idx="7138">
                  <c:v>11.161</c:v>
                </c:pt>
                <c:pt idx="7139">
                  <c:v>11.162000000000001</c:v>
                </c:pt>
                <c:pt idx="7140">
                  <c:v>11.162000000000001</c:v>
                </c:pt>
                <c:pt idx="7141">
                  <c:v>11.164</c:v>
                </c:pt>
                <c:pt idx="7142">
                  <c:v>11.164</c:v>
                </c:pt>
                <c:pt idx="7143">
                  <c:v>11.164999999999999</c:v>
                </c:pt>
                <c:pt idx="7144">
                  <c:v>11.164999999999999</c:v>
                </c:pt>
                <c:pt idx="7145">
                  <c:v>11.166</c:v>
                </c:pt>
                <c:pt idx="7146">
                  <c:v>11.167</c:v>
                </c:pt>
                <c:pt idx="7147">
                  <c:v>11.167</c:v>
                </c:pt>
                <c:pt idx="7148">
                  <c:v>11.167999999999999</c:v>
                </c:pt>
                <c:pt idx="7149">
                  <c:v>11.17</c:v>
                </c:pt>
                <c:pt idx="7150">
                  <c:v>11.17</c:v>
                </c:pt>
                <c:pt idx="7151">
                  <c:v>11.17</c:v>
                </c:pt>
                <c:pt idx="7152">
                  <c:v>11.170999999999999</c:v>
                </c:pt>
                <c:pt idx="7153">
                  <c:v>11.172000000000001</c:v>
                </c:pt>
                <c:pt idx="7154">
                  <c:v>11.172000000000001</c:v>
                </c:pt>
                <c:pt idx="7155">
                  <c:v>11.173</c:v>
                </c:pt>
                <c:pt idx="7156">
                  <c:v>11.172000000000001</c:v>
                </c:pt>
                <c:pt idx="7157">
                  <c:v>11.173</c:v>
                </c:pt>
                <c:pt idx="7158">
                  <c:v>11.173</c:v>
                </c:pt>
                <c:pt idx="7159">
                  <c:v>11.172000000000001</c:v>
                </c:pt>
                <c:pt idx="7160">
                  <c:v>11.173</c:v>
                </c:pt>
                <c:pt idx="7161">
                  <c:v>11.173</c:v>
                </c:pt>
                <c:pt idx="7162">
                  <c:v>11.172000000000001</c:v>
                </c:pt>
                <c:pt idx="7163">
                  <c:v>11.172000000000001</c:v>
                </c:pt>
                <c:pt idx="7164">
                  <c:v>11.172000000000001</c:v>
                </c:pt>
                <c:pt idx="7165">
                  <c:v>11.17</c:v>
                </c:pt>
                <c:pt idx="7166">
                  <c:v>11.17</c:v>
                </c:pt>
                <c:pt idx="7167">
                  <c:v>11.167999999999999</c:v>
                </c:pt>
                <c:pt idx="7168">
                  <c:v>11.167999999999999</c:v>
                </c:pt>
                <c:pt idx="7169">
                  <c:v>11.167</c:v>
                </c:pt>
                <c:pt idx="7170">
                  <c:v>11.164999999999999</c:v>
                </c:pt>
                <c:pt idx="7171">
                  <c:v>11.163</c:v>
                </c:pt>
                <c:pt idx="7172">
                  <c:v>11.163</c:v>
                </c:pt>
                <c:pt idx="7173">
                  <c:v>11.163</c:v>
                </c:pt>
                <c:pt idx="7174">
                  <c:v>11.163</c:v>
                </c:pt>
                <c:pt idx="7175">
                  <c:v>11.163</c:v>
                </c:pt>
                <c:pt idx="7176">
                  <c:v>11.162000000000001</c:v>
                </c:pt>
                <c:pt idx="7177">
                  <c:v>11.162000000000001</c:v>
                </c:pt>
                <c:pt idx="7178">
                  <c:v>11.164</c:v>
                </c:pt>
                <c:pt idx="7179">
                  <c:v>11.164999999999999</c:v>
                </c:pt>
                <c:pt idx="7180">
                  <c:v>11.164999999999999</c:v>
                </c:pt>
                <c:pt idx="7181">
                  <c:v>11.167</c:v>
                </c:pt>
                <c:pt idx="7182">
                  <c:v>11.167</c:v>
                </c:pt>
                <c:pt idx="7183">
                  <c:v>11.17</c:v>
                </c:pt>
                <c:pt idx="7184">
                  <c:v>11.17</c:v>
                </c:pt>
                <c:pt idx="7185">
                  <c:v>11.170999999999999</c:v>
                </c:pt>
                <c:pt idx="7186">
                  <c:v>11.170999999999999</c:v>
                </c:pt>
                <c:pt idx="7187">
                  <c:v>11.170999999999999</c:v>
                </c:pt>
                <c:pt idx="7188">
                  <c:v>11.172000000000001</c:v>
                </c:pt>
                <c:pt idx="7189">
                  <c:v>11.173</c:v>
                </c:pt>
                <c:pt idx="7190">
                  <c:v>11.173</c:v>
                </c:pt>
                <c:pt idx="7191">
                  <c:v>11.173</c:v>
                </c:pt>
                <c:pt idx="7192">
                  <c:v>11.173</c:v>
                </c:pt>
                <c:pt idx="7193">
                  <c:v>11.175000000000001</c:v>
                </c:pt>
                <c:pt idx="7194">
                  <c:v>11.175000000000001</c:v>
                </c:pt>
                <c:pt idx="7195">
                  <c:v>11.173999999999999</c:v>
                </c:pt>
                <c:pt idx="7196">
                  <c:v>11.173999999999999</c:v>
                </c:pt>
                <c:pt idx="7197">
                  <c:v>11.173999999999999</c:v>
                </c:pt>
                <c:pt idx="7198">
                  <c:v>11.175000000000001</c:v>
                </c:pt>
                <c:pt idx="7199">
                  <c:v>11.173999999999999</c:v>
                </c:pt>
                <c:pt idx="7200">
                  <c:v>11.173</c:v>
                </c:pt>
                <c:pt idx="7201">
                  <c:v>11.172000000000001</c:v>
                </c:pt>
                <c:pt idx="7202">
                  <c:v>11.172000000000001</c:v>
                </c:pt>
                <c:pt idx="7203">
                  <c:v>11.172000000000001</c:v>
                </c:pt>
                <c:pt idx="7204">
                  <c:v>11.170999999999999</c:v>
                </c:pt>
                <c:pt idx="7205">
                  <c:v>11.170999999999999</c:v>
                </c:pt>
                <c:pt idx="7206">
                  <c:v>11.17</c:v>
                </c:pt>
                <c:pt idx="7207">
                  <c:v>11.17</c:v>
                </c:pt>
                <c:pt idx="7208">
                  <c:v>11.167999999999999</c:v>
                </c:pt>
                <c:pt idx="7209">
                  <c:v>11.167999999999999</c:v>
                </c:pt>
                <c:pt idx="7210">
                  <c:v>11.167999999999999</c:v>
                </c:pt>
                <c:pt idx="7211">
                  <c:v>11.167999999999999</c:v>
                </c:pt>
                <c:pt idx="7212">
                  <c:v>11.164</c:v>
                </c:pt>
                <c:pt idx="7213">
                  <c:v>11.164</c:v>
                </c:pt>
                <c:pt idx="7214">
                  <c:v>11.164</c:v>
                </c:pt>
                <c:pt idx="7215">
                  <c:v>11.163</c:v>
                </c:pt>
                <c:pt idx="7216">
                  <c:v>11.163</c:v>
                </c:pt>
                <c:pt idx="7217">
                  <c:v>11.163</c:v>
                </c:pt>
                <c:pt idx="7218">
                  <c:v>11.163</c:v>
                </c:pt>
                <c:pt idx="7219">
                  <c:v>11.163</c:v>
                </c:pt>
                <c:pt idx="7220">
                  <c:v>11.163</c:v>
                </c:pt>
                <c:pt idx="7221">
                  <c:v>11.163</c:v>
                </c:pt>
                <c:pt idx="7222">
                  <c:v>11.163</c:v>
                </c:pt>
                <c:pt idx="7223">
                  <c:v>11.164</c:v>
                </c:pt>
                <c:pt idx="7224">
                  <c:v>11.164</c:v>
                </c:pt>
                <c:pt idx="7225">
                  <c:v>11.164999999999999</c:v>
                </c:pt>
                <c:pt idx="7226">
                  <c:v>11.166</c:v>
                </c:pt>
                <c:pt idx="7227">
                  <c:v>11.167999999999999</c:v>
                </c:pt>
                <c:pt idx="7228">
                  <c:v>11.169</c:v>
                </c:pt>
                <c:pt idx="7229">
                  <c:v>11.169</c:v>
                </c:pt>
                <c:pt idx="7230">
                  <c:v>11.170999999999999</c:v>
                </c:pt>
                <c:pt idx="7231">
                  <c:v>11.170999999999999</c:v>
                </c:pt>
                <c:pt idx="7232">
                  <c:v>11.170999999999999</c:v>
                </c:pt>
                <c:pt idx="7233">
                  <c:v>11.173999999999999</c:v>
                </c:pt>
                <c:pt idx="7234">
                  <c:v>11.173999999999999</c:v>
                </c:pt>
                <c:pt idx="7235">
                  <c:v>11.173999999999999</c:v>
                </c:pt>
                <c:pt idx="7236">
                  <c:v>11.173999999999999</c:v>
                </c:pt>
                <c:pt idx="7237">
                  <c:v>11.175000000000001</c:v>
                </c:pt>
                <c:pt idx="7238">
                  <c:v>11.175000000000001</c:v>
                </c:pt>
                <c:pt idx="7239">
                  <c:v>11.176</c:v>
                </c:pt>
                <c:pt idx="7240">
                  <c:v>11.177</c:v>
                </c:pt>
                <c:pt idx="7241">
                  <c:v>11.177</c:v>
                </c:pt>
                <c:pt idx="7242">
                  <c:v>11.176</c:v>
                </c:pt>
                <c:pt idx="7243">
                  <c:v>11.176</c:v>
                </c:pt>
                <c:pt idx="7244">
                  <c:v>11.176</c:v>
                </c:pt>
                <c:pt idx="7245">
                  <c:v>11.176</c:v>
                </c:pt>
                <c:pt idx="7246">
                  <c:v>11.177</c:v>
                </c:pt>
                <c:pt idx="7247">
                  <c:v>11.177</c:v>
                </c:pt>
                <c:pt idx="7248">
                  <c:v>11.176</c:v>
                </c:pt>
                <c:pt idx="7249">
                  <c:v>11.175000000000001</c:v>
                </c:pt>
                <c:pt idx="7250">
                  <c:v>11.173999999999999</c:v>
                </c:pt>
                <c:pt idx="7251">
                  <c:v>11.173999999999999</c:v>
                </c:pt>
                <c:pt idx="7252">
                  <c:v>11.173</c:v>
                </c:pt>
                <c:pt idx="7253">
                  <c:v>11.172000000000001</c:v>
                </c:pt>
                <c:pt idx="7254">
                  <c:v>11.172000000000001</c:v>
                </c:pt>
                <c:pt idx="7255">
                  <c:v>11.17</c:v>
                </c:pt>
                <c:pt idx="7256">
                  <c:v>11.17</c:v>
                </c:pt>
                <c:pt idx="7257">
                  <c:v>11.169</c:v>
                </c:pt>
                <c:pt idx="7258">
                  <c:v>11.169</c:v>
                </c:pt>
                <c:pt idx="7259">
                  <c:v>11.169</c:v>
                </c:pt>
                <c:pt idx="7260">
                  <c:v>11.167999999999999</c:v>
                </c:pt>
                <c:pt idx="7261">
                  <c:v>11.167999999999999</c:v>
                </c:pt>
                <c:pt idx="7262">
                  <c:v>11.166</c:v>
                </c:pt>
                <c:pt idx="7263">
                  <c:v>11.164999999999999</c:v>
                </c:pt>
                <c:pt idx="7264">
                  <c:v>11.167</c:v>
                </c:pt>
                <c:pt idx="7265">
                  <c:v>11.167</c:v>
                </c:pt>
                <c:pt idx="7266">
                  <c:v>11.167999999999999</c:v>
                </c:pt>
                <c:pt idx="7267">
                  <c:v>11.167999999999999</c:v>
                </c:pt>
                <c:pt idx="7268">
                  <c:v>11.167999999999999</c:v>
                </c:pt>
                <c:pt idx="7269">
                  <c:v>11.169</c:v>
                </c:pt>
                <c:pt idx="7270">
                  <c:v>11.169</c:v>
                </c:pt>
                <c:pt idx="7271">
                  <c:v>11.172000000000001</c:v>
                </c:pt>
                <c:pt idx="7272">
                  <c:v>11.172000000000001</c:v>
                </c:pt>
                <c:pt idx="7273">
                  <c:v>11.173</c:v>
                </c:pt>
                <c:pt idx="7274">
                  <c:v>11.173</c:v>
                </c:pt>
                <c:pt idx="7275">
                  <c:v>11.173</c:v>
                </c:pt>
                <c:pt idx="7276">
                  <c:v>11.173</c:v>
                </c:pt>
                <c:pt idx="7277">
                  <c:v>11.173999999999999</c:v>
                </c:pt>
                <c:pt idx="7278">
                  <c:v>11.173999999999999</c:v>
                </c:pt>
                <c:pt idx="7279">
                  <c:v>11.173999999999999</c:v>
                </c:pt>
                <c:pt idx="7280">
                  <c:v>11.177</c:v>
                </c:pt>
                <c:pt idx="7281">
                  <c:v>11.177</c:v>
                </c:pt>
                <c:pt idx="7282">
                  <c:v>11.178000000000001</c:v>
                </c:pt>
                <c:pt idx="7283">
                  <c:v>11.178000000000001</c:v>
                </c:pt>
                <c:pt idx="7284">
                  <c:v>11.178000000000001</c:v>
                </c:pt>
                <c:pt idx="7285">
                  <c:v>11.178000000000001</c:v>
                </c:pt>
                <c:pt idx="7286">
                  <c:v>11.177</c:v>
                </c:pt>
                <c:pt idx="7287">
                  <c:v>11.177</c:v>
                </c:pt>
                <c:pt idx="7288">
                  <c:v>11.176</c:v>
                </c:pt>
                <c:pt idx="7289">
                  <c:v>11.176</c:v>
                </c:pt>
                <c:pt idx="7290">
                  <c:v>11.176</c:v>
                </c:pt>
                <c:pt idx="7291">
                  <c:v>11.173999999999999</c:v>
                </c:pt>
                <c:pt idx="7292">
                  <c:v>11.173999999999999</c:v>
                </c:pt>
                <c:pt idx="7293">
                  <c:v>11.173</c:v>
                </c:pt>
                <c:pt idx="7294">
                  <c:v>11.173</c:v>
                </c:pt>
                <c:pt idx="7295">
                  <c:v>11.173</c:v>
                </c:pt>
                <c:pt idx="7296">
                  <c:v>11.170999999999999</c:v>
                </c:pt>
                <c:pt idx="7297">
                  <c:v>11.170999999999999</c:v>
                </c:pt>
                <c:pt idx="7298">
                  <c:v>11.167999999999999</c:v>
                </c:pt>
                <c:pt idx="7299">
                  <c:v>11.167999999999999</c:v>
                </c:pt>
                <c:pt idx="7300">
                  <c:v>11.167</c:v>
                </c:pt>
                <c:pt idx="7301">
                  <c:v>11.167</c:v>
                </c:pt>
                <c:pt idx="7302">
                  <c:v>11.166</c:v>
                </c:pt>
                <c:pt idx="7303">
                  <c:v>11.166</c:v>
                </c:pt>
                <c:pt idx="7304">
                  <c:v>11.166</c:v>
                </c:pt>
                <c:pt idx="7305">
                  <c:v>11.166</c:v>
                </c:pt>
                <c:pt idx="7306">
                  <c:v>11.167</c:v>
                </c:pt>
                <c:pt idx="7307">
                  <c:v>11.167</c:v>
                </c:pt>
                <c:pt idx="7308">
                  <c:v>11.167</c:v>
                </c:pt>
                <c:pt idx="7309">
                  <c:v>11.167999999999999</c:v>
                </c:pt>
                <c:pt idx="7310">
                  <c:v>11.167999999999999</c:v>
                </c:pt>
                <c:pt idx="7311">
                  <c:v>11.169</c:v>
                </c:pt>
                <c:pt idx="7312">
                  <c:v>11.169</c:v>
                </c:pt>
                <c:pt idx="7313">
                  <c:v>11.169</c:v>
                </c:pt>
                <c:pt idx="7314">
                  <c:v>11.172000000000001</c:v>
                </c:pt>
                <c:pt idx="7315">
                  <c:v>11.173</c:v>
                </c:pt>
                <c:pt idx="7316">
                  <c:v>11.173</c:v>
                </c:pt>
                <c:pt idx="7317">
                  <c:v>11.175000000000001</c:v>
                </c:pt>
                <c:pt idx="7318">
                  <c:v>11.175000000000001</c:v>
                </c:pt>
                <c:pt idx="7319">
                  <c:v>11.173999999999999</c:v>
                </c:pt>
                <c:pt idx="7320">
                  <c:v>11.176</c:v>
                </c:pt>
                <c:pt idx="7321">
                  <c:v>11.176</c:v>
                </c:pt>
                <c:pt idx="7322">
                  <c:v>11.178000000000001</c:v>
                </c:pt>
                <c:pt idx="7323">
                  <c:v>11.178000000000001</c:v>
                </c:pt>
                <c:pt idx="7324">
                  <c:v>11.179</c:v>
                </c:pt>
                <c:pt idx="7325">
                  <c:v>11.178000000000001</c:v>
                </c:pt>
                <c:pt idx="7326">
                  <c:v>11.178000000000001</c:v>
                </c:pt>
                <c:pt idx="7327">
                  <c:v>11.178000000000001</c:v>
                </c:pt>
                <c:pt idx="7328">
                  <c:v>11.178000000000001</c:v>
                </c:pt>
                <c:pt idx="7329">
                  <c:v>11.176</c:v>
                </c:pt>
                <c:pt idx="7330">
                  <c:v>11.176</c:v>
                </c:pt>
                <c:pt idx="7331">
                  <c:v>11.176</c:v>
                </c:pt>
                <c:pt idx="7332">
                  <c:v>11.176</c:v>
                </c:pt>
                <c:pt idx="7333">
                  <c:v>11.176</c:v>
                </c:pt>
                <c:pt idx="7334">
                  <c:v>11.176</c:v>
                </c:pt>
                <c:pt idx="7335">
                  <c:v>11.173999999999999</c:v>
                </c:pt>
                <c:pt idx="7336">
                  <c:v>11.173999999999999</c:v>
                </c:pt>
                <c:pt idx="7337">
                  <c:v>11.173</c:v>
                </c:pt>
                <c:pt idx="7338">
                  <c:v>11.172000000000001</c:v>
                </c:pt>
                <c:pt idx="7339">
                  <c:v>11.172000000000001</c:v>
                </c:pt>
                <c:pt idx="7340">
                  <c:v>11.172000000000001</c:v>
                </c:pt>
                <c:pt idx="7341">
                  <c:v>11.169</c:v>
                </c:pt>
                <c:pt idx="7342">
                  <c:v>11.169</c:v>
                </c:pt>
                <c:pt idx="7343">
                  <c:v>11.17</c:v>
                </c:pt>
                <c:pt idx="7344">
                  <c:v>11.17</c:v>
                </c:pt>
                <c:pt idx="7345">
                  <c:v>11.17</c:v>
                </c:pt>
                <c:pt idx="7346">
                  <c:v>11.169</c:v>
                </c:pt>
                <c:pt idx="7347">
                  <c:v>11.169</c:v>
                </c:pt>
                <c:pt idx="7348">
                  <c:v>11.167999999999999</c:v>
                </c:pt>
                <c:pt idx="7349">
                  <c:v>11.167999999999999</c:v>
                </c:pt>
                <c:pt idx="7350">
                  <c:v>11.170999999999999</c:v>
                </c:pt>
                <c:pt idx="7351">
                  <c:v>11.17</c:v>
                </c:pt>
                <c:pt idx="7352">
                  <c:v>11.170999999999999</c:v>
                </c:pt>
                <c:pt idx="7353">
                  <c:v>11.170999999999999</c:v>
                </c:pt>
                <c:pt idx="7354">
                  <c:v>11.172000000000001</c:v>
                </c:pt>
                <c:pt idx="7355">
                  <c:v>11.173999999999999</c:v>
                </c:pt>
                <c:pt idx="7356">
                  <c:v>11.173999999999999</c:v>
                </c:pt>
                <c:pt idx="7357">
                  <c:v>11.175000000000001</c:v>
                </c:pt>
                <c:pt idx="7358">
                  <c:v>11.175000000000001</c:v>
                </c:pt>
                <c:pt idx="7359">
                  <c:v>11.176</c:v>
                </c:pt>
                <c:pt idx="7360">
                  <c:v>11.176</c:v>
                </c:pt>
                <c:pt idx="7361">
                  <c:v>11.177</c:v>
                </c:pt>
                <c:pt idx="7362">
                  <c:v>11.177</c:v>
                </c:pt>
                <c:pt idx="7363">
                  <c:v>11.179</c:v>
                </c:pt>
                <c:pt idx="7364">
                  <c:v>11.178000000000001</c:v>
                </c:pt>
                <c:pt idx="7365">
                  <c:v>11.178000000000001</c:v>
                </c:pt>
                <c:pt idx="7366">
                  <c:v>11.178000000000001</c:v>
                </c:pt>
                <c:pt idx="7367">
                  <c:v>11.18</c:v>
                </c:pt>
                <c:pt idx="7368">
                  <c:v>11.18</c:v>
                </c:pt>
                <c:pt idx="7369">
                  <c:v>11.18</c:v>
                </c:pt>
                <c:pt idx="7370">
                  <c:v>11.180999999999999</c:v>
                </c:pt>
                <c:pt idx="7371">
                  <c:v>11.180999999999999</c:v>
                </c:pt>
                <c:pt idx="7372">
                  <c:v>11.18</c:v>
                </c:pt>
                <c:pt idx="7373">
                  <c:v>11.180999999999999</c:v>
                </c:pt>
                <c:pt idx="7374">
                  <c:v>11.180999999999999</c:v>
                </c:pt>
                <c:pt idx="7375">
                  <c:v>11.18</c:v>
                </c:pt>
                <c:pt idx="7376">
                  <c:v>11.18</c:v>
                </c:pt>
                <c:pt idx="7377">
                  <c:v>11.179</c:v>
                </c:pt>
                <c:pt idx="7378">
                  <c:v>11.179</c:v>
                </c:pt>
                <c:pt idx="7379">
                  <c:v>11.178000000000001</c:v>
                </c:pt>
                <c:pt idx="7380">
                  <c:v>11.178000000000001</c:v>
                </c:pt>
                <c:pt idx="7381">
                  <c:v>11.178000000000001</c:v>
                </c:pt>
                <c:pt idx="7382">
                  <c:v>11.177</c:v>
                </c:pt>
                <c:pt idx="7383">
                  <c:v>11.177</c:v>
                </c:pt>
                <c:pt idx="7384">
                  <c:v>11.175000000000001</c:v>
                </c:pt>
                <c:pt idx="7385">
                  <c:v>11.173</c:v>
                </c:pt>
                <c:pt idx="7386">
                  <c:v>11.173</c:v>
                </c:pt>
                <c:pt idx="7387">
                  <c:v>11.173</c:v>
                </c:pt>
                <c:pt idx="7388">
                  <c:v>11.172000000000001</c:v>
                </c:pt>
                <c:pt idx="7389">
                  <c:v>11.170999999999999</c:v>
                </c:pt>
                <c:pt idx="7390">
                  <c:v>11.170999999999999</c:v>
                </c:pt>
                <c:pt idx="7391">
                  <c:v>11.169</c:v>
                </c:pt>
                <c:pt idx="7392">
                  <c:v>11.169</c:v>
                </c:pt>
                <c:pt idx="7393">
                  <c:v>11.170999999999999</c:v>
                </c:pt>
                <c:pt idx="7394">
                  <c:v>11.170999999999999</c:v>
                </c:pt>
                <c:pt idx="7395">
                  <c:v>11.17</c:v>
                </c:pt>
                <c:pt idx="7396">
                  <c:v>11.17</c:v>
                </c:pt>
                <c:pt idx="7397">
                  <c:v>11.170999999999999</c:v>
                </c:pt>
                <c:pt idx="7398">
                  <c:v>11.170999999999999</c:v>
                </c:pt>
                <c:pt idx="7399">
                  <c:v>11.170999999999999</c:v>
                </c:pt>
                <c:pt idx="7400">
                  <c:v>11.173</c:v>
                </c:pt>
                <c:pt idx="7401">
                  <c:v>11.173</c:v>
                </c:pt>
                <c:pt idx="7402">
                  <c:v>11.175000000000001</c:v>
                </c:pt>
                <c:pt idx="7403">
                  <c:v>11.176</c:v>
                </c:pt>
                <c:pt idx="7404">
                  <c:v>11.176</c:v>
                </c:pt>
                <c:pt idx="7405">
                  <c:v>11.18</c:v>
                </c:pt>
                <c:pt idx="7406">
                  <c:v>11.18</c:v>
                </c:pt>
                <c:pt idx="7407">
                  <c:v>11.18</c:v>
                </c:pt>
                <c:pt idx="7408">
                  <c:v>11.18</c:v>
                </c:pt>
                <c:pt idx="7409">
                  <c:v>11.180999999999999</c:v>
                </c:pt>
                <c:pt idx="7410">
                  <c:v>11.180999999999999</c:v>
                </c:pt>
                <c:pt idx="7411">
                  <c:v>11.182</c:v>
                </c:pt>
                <c:pt idx="7412">
                  <c:v>11.182</c:v>
                </c:pt>
                <c:pt idx="7413">
                  <c:v>11.182</c:v>
                </c:pt>
                <c:pt idx="7414">
                  <c:v>11.182</c:v>
                </c:pt>
                <c:pt idx="7415">
                  <c:v>11.180999999999999</c:v>
                </c:pt>
                <c:pt idx="7416">
                  <c:v>11.182</c:v>
                </c:pt>
                <c:pt idx="7417">
                  <c:v>11.18</c:v>
                </c:pt>
                <c:pt idx="7418">
                  <c:v>11.18</c:v>
                </c:pt>
                <c:pt idx="7419">
                  <c:v>11.18</c:v>
                </c:pt>
                <c:pt idx="7420">
                  <c:v>11.179</c:v>
                </c:pt>
                <c:pt idx="7421">
                  <c:v>11.176</c:v>
                </c:pt>
                <c:pt idx="7422">
                  <c:v>11.176</c:v>
                </c:pt>
                <c:pt idx="7423">
                  <c:v>11.175000000000001</c:v>
                </c:pt>
                <c:pt idx="7424">
                  <c:v>11.175000000000001</c:v>
                </c:pt>
                <c:pt idx="7425">
                  <c:v>11.173999999999999</c:v>
                </c:pt>
                <c:pt idx="7426">
                  <c:v>11.173999999999999</c:v>
                </c:pt>
                <c:pt idx="7427">
                  <c:v>11.173</c:v>
                </c:pt>
                <c:pt idx="7428">
                  <c:v>11.170999999999999</c:v>
                </c:pt>
                <c:pt idx="7429">
                  <c:v>11.170999999999999</c:v>
                </c:pt>
                <c:pt idx="7430">
                  <c:v>11.172000000000001</c:v>
                </c:pt>
                <c:pt idx="7431">
                  <c:v>11.172000000000001</c:v>
                </c:pt>
                <c:pt idx="7432">
                  <c:v>11.172000000000001</c:v>
                </c:pt>
                <c:pt idx="7433">
                  <c:v>11.172000000000001</c:v>
                </c:pt>
                <c:pt idx="7434">
                  <c:v>11.173</c:v>
                </c:pt>
                <c:pt idx="7435">
                  <c:v>11.173</c:v>
                </c:pt>
                <c:pt idx="7436">
                  <c:v>11.175000000000001</c:v>
                </c:pt>
                <c:pt idx="7437">
                  <c:v>11.175000000000001</c:v>
                </c:pt>
                <c:pt idx="7438">
                  <c:v>11.175000000000001</c:v>
                </c:pt>
                <c:pt idx="7439">
                  <c:v>11.178000000000001</c:v>
                </c:pt>
                <c:pt idx="7440">
                  <c:v>11.178000000000001</c:v>
                </c:pt>
                <c:pt idx="7441">
                  <c:v>11.18</c:v>
                </c:pt>
                <c:pt idx="7442">
                  <c:v>11.180999999999999</c:v>
                </c:pt>
                <c:pt idx="7443">
                  <c:v>11.180999999999999</c:v>
                </c:pt>
                <c:pt idx="7444">
                  <c:v>11.183</c:v>
                </c:pt>
                <c:pt idx="7445">
                  <c:v>11.183</c:v>
                </c:pt>
                <c:pt idx="7446">
                  <c:v>11.183</c:v>
                </c:pt>
                <c:pt idx="7447">
                  <c:v>11.183999999999999</c:v>
                </c:pt>
                <c:pt idx="7448">
                  <c:v>11.183999999999999</c:v>
                </c:pt>
                <c:pt idx="7449">
                  <c:v>11.183999999999999</c:v>
                </c:pt>
                <c:pt idx="7450">
                  <c:v>11.183999999999999</c:v>
                </c:pt>
                <c:pt idx="7451">
                  <c:v>11.183</c:v>
                </c:pt>
                <c:pt idx="7452">
                  <c:v>11.183</c:v>
                </c:pt>
                <c:pt idx="7453">
                  <c:v>11.183999999999999</c:v>
                </c:pt>
                <c:pt idx="7454">
                  <c:v>11.182</c:v>
                </c:pt>
                <c:pt idx="7455">
                  <c:v>11.182</c:v>
                </c:pt>
                <c:pt idx="7456">
                  <c:v>11.182</c:v>
                </c:pt>
                <c:pt idx="7457">
                  <c:v>11.180999999999999</c:v>
                </c:pt>
                <c:pt idx="7458">
                  <c:v>11.180999999999999</c:v>
                </c:pt>
                <c:pt idx="7459">
                  <c:v>11.179</c:v>
                </c:pt>
                <c:pt idx="7460">
                  <c:v>11.179</c:v>
                </c:pt>
                <c:pt idx="7461">
                  <c:v>11.178000000000001</c:v>
                </c:pt>
                <c:pt idx="7462">
                  <c:v>11.178000000000001</c:v>
                </c:pt>
                <c:pt idx="7463">
                  <c:v>11.178000000000001</c:v>
                </c:pt>
                <c:pt idx="7464">
                  <c:v>11.178000000000001</c:v>
                </c:pt>
                <c:pt idx="7465">
                  <c:v>11.175000000000001</c:v>
                </c:pt>
                <c:pt idx="7466">
                  <c:v>11.175000000000001</c:v>
                </c:pt>
                <c:pt idx="7467">
                  <c:v>11.175000000000001</c:v>
                </c:pt>
                <c:pt idx="7468">
                  <c:v>11.173999999999999</c:v>
                </c:pt>
                <c:pt idx="7469">
                  <c:v>11.173999999999999</c:v>
                </c:pt>
                <c:pt idx="7470">
                  <c:v>11.173999999999999</c:v>
                </c:pt>
                <c:pt idx="7471">
                  <c:v>11.173999999999999</c:v>
                </c:pt>
                <c:pt idx="7472">
                  <c:v>11.173999999999999</c:v>
                </c:pt>
                <c:pt idx="7473">
                  <c:v>11.173999999999999</c:v>
                </c:pt>
                <c:pt idx="7474">
                  <c:v>11.173999999999999</c:v>
                </c:pt>
                <c:pt idx="7475">
                  <c:v>11.175000000000001</c:v>
                </c:pt>
                <c:pt idx="7476">
                  <c:v>11.175000000000001</c:v>
                </c:pt>
                <c:pt idx="7477">
                  <c:v>11.176</c:v>
                </c:pt>
                <c:pt idx="7478">
                  <c:v>11.176</c:v>
                </c:pt>
                <c:pt idx="7479">
                  <c:v>11.176</c:v>
                </c:pt>
                <c:pt idx="7480">
                  <c:v>11.178000000000001</c:v>
                </c:pt>
                <c:pt idx="7481">
                  <c:v>11.179</c:v>
                </c:pt>
                <c:pt idx="7482">
                  <c:v>11.182</c:v>
                </c:pt>
                <c:pt idx="7483">
                  <c:v>11.183</c:v>
                </c:pt>
                <c:pt idx="7484">
                  <c:v>11.183999999999999</c:v>
                </c:pt>
                <c:pt idx="7485">
                  <c:v>11.183999999999999</c:v>
                </c:pt>
                <c:pt idx="7486">
                  <c:v>11.185</c:v>
                </c:pt>
                <c:pt idx="7487">
                  <c:v>11.185</c:v>
                </c:pt>
                <c:pt idx="7488">
                  <c:v>11.185</c:v>
                </c:pt>
                <c:pt idx="7489">
                  <c:v>11.186</c:v>
                </c:pt>
                <c:pt idx="7490">
                  <c:v>11.186</c:v>
                </c:pt>
                <c:pt idx="7491">
                  <c:v>11.186</c:v>
                </c:pt>
                <c:pt idx="7492">
                  <c:v>11.186</c:v>
                </c:pt>
                <c:pt idx="7493">
                  <c:v>11.185</c:v>
                </c:pt>
                <c:pt idx="7494">
                  <c:v>11.185</c:v>
                </c:pt>
                <c:pt idx="7495">
                  <c:v>11.185</c:v>
                </c:pt>
                <c:pt idx="7496">
                  <c:v>11.185</c:v>
                </c:pt>
                <c:pt idx="7497">
                  <c:v>11.183999999999999</c:v>
                </c:pt>
                <c:pt idx="7498">
                  <c:v>11.183</c:v>
                </c:pt>
                <c:pt idx="7499">
                  <c:v>11.183</c:v>
                </c:pt>
                <c:pt idx="7500">
                  <c:v>11.183</c:v>
                </c:pt>
                <c:pt idx="7501">
                  <c:v>11.183</c:v>
                </c:pt>
                <c:pt idx="7502">
                  <c:v>11.18</c:v>
                </c:pt>
                <c:pt idx="7503">
                  <c:v>11.18</c:v>
                </c:pt>
                <c:pt idx="7504">
                  <c:v>11.179</c:v>
                </c:pt>
                <c:pt idx="7505">
                  <c:v>11.179</c:v>
                </c:pt>
                <c:pt idx="7506">
                  <c:v>11.178000000000001</c:v>
                </c:pt>
                <c:pt idx="7507">
                  <c:v>11.176</c:v>
                </c:pt>
                <c:pt idx="7508">
                  <c:v>11.176</c:v>
                </c:pt>
                <c:pt idx="7509">
                  <c:v>11.175000000000001</c:v>
                </c:pt>
                <c:pt idx="7510">
                  <c:v>11.175000000000001</c:v>
                </c:pt>
                <c:pt idx="7511">
                  <c:v>11.175000000000001</c:v>
                </c:pt>
                <c:pt idx="7512">
                  <c:v>11.176</c:v>
                </c:pt>
                <c:pt idx="7513">
                  <c:v>11.176</c:v>
                </c:pt>
                <c:pt idx="7514">
                  <c:v>11.176</c:v>
                </c:pt>
                <c:pt idx="7515">
                  <c:v>11.177</c:v>
                </c:pt>
                <c:pt idx="7516">
                  <c:v>11.177</c:v>
                </c:pt>
                <c:pt idx="7517">
                  <c:v>11.178000000000001</c:v>
                </c:pt>
                <c:pt idx="7518">
                  <c:v>11.178000000000001</c:v>
                </c:pt>
                <c:pt idx="7519">
                  <c:v>11.18</c:v>
                </c:pt>
                <c:pt idx="7520">
                  <c:v>11.18</c:v>
                </c:pt>
                <c:pt idx="7521">
                  <c:v>11.180999999999999</c:v>
                </c:pt>
                <c:pt idx="7522">
                  <c:v>11.180999999999999</c:v>
                </c:pt>
                <c:pt idx="7523">
                  <c:v>11.183</c:v>
                </c:pt>
                <c:pt idx="7524">
                  <c:v>11.183</c:v>
                </c:pt>
                <c:pt idx="7525">
                  <c:v>11.183999999999999</c:v>
                </c:pt>
                <c:pt idx="7526">
                  <c:v>11.185</c:v>
                </c:pt>
                <c:pt idx="7527">
                  <c:v>11.185</c:v>
                </c:pt>
                <c:pt idx="7528">
                  <c:v>11.185</c:v>
                </c:pt>
                <c:pt idx="7529">
                  <c:v>11.186</c:v>
                </c:pt>
                <c:pt idx="7530">
                  <c:v>11.186</c:v>
                </c:pt>
                <c:pt idx="7531">
                  <c:v>11.186</c:v>
                </c:pt>
                <c:pt idx="7532">
                  <c:v>11.186</c:v>
                </c:pt>
                <c:pt idx="7533">
                  <c:v>11.186999999999999</c:v>
                </c:pt>
                <c:pt idx="7534">
                  <c:v>11.186999999999999</c:v>
                </c:pt>
                <c:pt idx="7535">
                  <c:v>11.186999999999999</c:v>
                </c:pt>
                <c:pt idx="7536">
                  <c:v>11.186999999999999</c:v>
                </c:pt>
                <c:pt idx="7537">
                  <c:v>11.186999999999999</c:v>
                </c:pt>
                <c:pt idx="7538">
                  <c:v>11.186</c:v>
                </c:pt>
                <c:pt idx="7539">
                  <c:v>11.186</c:v>
                </c:pt>
                <c:pt idx="7540">
                  <c:v>11.186999999999999</c:v>
                </c:pt>
                <c:pt idx="7541">
                  <c:v>11.186999999999999</c:v>
                </c:pt>
                <c:pt idx="7542">
                  <c:v>11.185</c:v>
                </c:pt>
                <c:pt idx="7543">
                  <c:v>11.185</c:v>
                </c:pt>
                <c:pt idx="7544">
                  <c:v>11.183</c:v>
                </c:pt>
                <c:pt idx="7545">
                  <c:v>11.182</c:v>
                </c:pt>
                <c:pt idx="7546">
                  <c:v>11.182</c:v>
                </c:pt>
                <c:pt idx="7547">
                  <c:v>11.180999999999999</c:v>
                </c:pt>
                <c:pt idx="7548">
                  <c:v>11.180999999999999</c:v>
                </c:pt>
                <c:pt idx="7549">
                  <c:v>11.18</c:v>
                </c:pt>
                <c:pt idx="7550">
                  <c:v>11.179</c:v>
                </c:pt>
                <c:pt idx="7551">
                  <c:v>11.178000000000001</c:v>
                </c:pt>
                <c:pt idx="7552">
                  <c:v>11.178000000000001</c:v>
                </c:pt>
                <c:pt idx="7553">
                  <c:v>11.178000000000001</c:v>
                </c:pt>
                <c:pt idx="7554">
                  <c:v>11.178000000000001</c:v>
                </c:pt>
                <c:pt idx="7555">
                  <c:v>11.177</c:v>
                </c:pt>
                <c:pt idx="7556">
                  <c:v>11.177</c:v>
                </c:pt>
                <c:pt idx="7557">
                  <c:v>11.175000000000001</c:v>
                </c:pt>
                <c:pt idx="7558">
                  <c:v>11.175000000000001</c:v>
                </c:pt>
                <c:pt idx="7559">
                  <c:v>11.176</c:v>
                </c:pt>
                <c:pt idx="7560">
                  <c:v>11.178000000000001</c:v>
                </c:pt>
                <c:pt idx="7561">
                  <c:v>11.178000000000001</c:v>
                </c:pt>
                <c:pt idx="7562">
                  <c:v>11.179</c:v>
                </c:pt>
                <c:pt idx="7563">
                  <c:v>11.179</c:v>
                </c:pt>
                <c:pt idx="7564">
                  <c:v>11.179</c:v>
                </c:pt>
                <c:pt idx="7565">
                  <c:v>11.18</c:v>
                </c:pt>
                <c:pt idx="7566">
                  <c:v>11.18</c:v>
                </c:pt>
                <c:pt idx="7567">
                  <c:v>11.182</c:v>
                </c:pt>
                <c:pt idx="7568">
                  <c:v>11.182</c:v>
                </c:pt>
                <c:pt idx="7569">
                  <c:v>11.185</c:v>
                </c:pt>
                <c:pt idx="7570">
                  <c:v>11.185</c:v>
                </c:pt>
                <c:pt idx="7571">
                  <c:v>11.186</c:v>
                </c:pt>
                <c:pt idx="7572">
                  <c:v>11.186999999999999</c:v>
                </c:pt>
                <c:pt idx="7573">
                  <c:v>11.186999999999999</c:v>
                </c:pt>
                <c:pt idx="7574">
                  <c:v>11.186999999999999</c:v>
                </c:pt>
                <c:pt idx="7575">
                  <c:v>11.186999999999999</c:v>
                </c:pt>
                <c:pt idx="7576">
                  <c:v>11.188000000000001</c:v>
                </c:pt>
                <c:pt idx="7577">
                  <c:v>11.189</c:v>
                </c:pt>
                <c:pt idx="7578">
                  <c:v>11.189</c:v>
                </c:pt>
                <c:pt idx="7579">
                  <c:v>11.189</c:v>
                </c:pt>
                <c:pt idx="7580">
                  <c:v>11.189</c:v>
                </c:pt>
                <c:pt idx="7581">
                  <c:v>11.189</c:v>
                </c:pt>
                <c:pt idx="7582">
                  <c:v>11.189</c:v>
                </c:pt>
                <c:pt idx="7583">
                  <c:v>11.189</c:v>
                </c:pt>
                <c:pt idx="7584">
                  <c:v>11.188000000000001</c:v>
                </c:pt>
                <c:pt idx="7585">
                  <c:v>11.188000000000001</c:v>
                </c:pt>
                <c:pt idx="7586">
                  <c:v>11.186999999999999</c:v>
                </c:pt>
                <c:pt idx="7587">
                  <c:v>11.186</c:v>
                </c:pt>
                <c:pt idx="7588">
                  <c:v>11.186</c:v>
                </c:pt>
                <c:pt idx="7589">
                  <c:v>11.186</c:v>
                </c:pt>
                <c:pt idx="7590">
                  <c:v>11.185</c:v>
                </c:pt>
                <c:pt idx="7591">
                  <c:v>11.185</c:v>
                </c:pt>
                <c:pt idx="7592">
                  <c:v>11.185</c:v>
                </c:pt>
                <c:pt idx="7593">
                  <c:v>11.185</c:v>
                </c:pt>
                <c:pt idx="7594">
                  <c:v>11.182</c:v>
                </c:pt>
                <c:pt idx="7595">
                  <c:v>11.182</c:v>
                </c:pt>
                <c:pt idx="7596">
                  <c:v>11.180999999999999</c:v>
                </c:pt>
                <c:pt idx="7597">
                  <c:v>11.180999999999999</c:v>
                </c:pt>
                <c:pt idx="7598">
                  <c:v>11.180999999999999</c:v>
                </c:pt>
                <c:pt idx="7599">
                  <c:v>11.18</c:v>
                </c:pt>
                <c:pt idx="7600">
                  <c:v>11.18</c:v>
                </c:pt>
                <c:pt idx="7601">
                  <c:v>11.180999999999999</c:v>
                </c:pt>
                <c:pt idx="7602">
                  <c:v>11.182</c:v>
                </c:pt>
                <c:pt idx="7603">
                  <c:v>11.182</c:v>
                </c:pt>
                <c:pt idx="7604">
                  <c:v>11.182</c:v>
                </c:pt>
                <c:pt idx="7605">
                  <c:v>11.182</c:v>
                </c:pt>
                <c:pt idx="7606">
                  <c:v>11.183</c:v>
                </c:pt>
                <c:pt idx="7607">
                  <c:v>11.183999999999999</c:v>
                </c:pt>
                <c:pt idx="7608">
                  <c:v>11.183999999999999</c:v>
                </c:pt>
                <c:pt idx="7609">
                  <c:v>11.185</c:v>
                </c:pt>
                <c:pt idx="7610">
                  <c:v>11.185</c:v>
                </c:pt>
                <c:pt idx="7611">
                  <c:v>11.186</c:v>
                </c:pt>
                <c:pt idx="7612">
                  <c:v>11.186</c:v>
                </c:pt>
                <c:pt idx="7613">
                  <c:v>11.189</c:v>
                </c:pt>
                <c:pt idx="7614">
                  <c:v>11.19</c:v>
                </c:pt>
                <c:pt idx="7615">
                  <c:v>11.19</c:v>
                </c:pt>
                <c:pt idx="7616">
                  <c:v>11.192</c:v>
                </c:pt>
                <c:pt idx="7617">
                  <c:v>11.191000000000001</c:v>
                </c:pt>
                <c:pt idx="7618">
                  <c:v>11.192</c:v>
                </c:pt>
                <c:pt idx="7619">
                  <c:v>11.192</c:v>
                </c:pt>
                <c:pt idx="7620">
                  <c:v>11.192</c:v>
                </c:pt>
                <c:pt idx="7621">
                  <c:v>11.192</c:v>
                </c:pt>
                <c:pt idx="7622">
                  <c:v>11.193</c:v>
                </c:pt>
                <c:pt idx="7623">
                  <c:v>11.193</c:v>
                </c:pt>
                <c:pt idx="7624">
                  <c:v>11.193</c:v>
                </c:pt>
                <c:pt idx="7625">
                  <c:v>11.192</c:v>
                </c:pt>
                <c:pt idx="7626">
                  <c:v>11.192</c:v>
                </c:pt>
                <c:pt idx="7627">
                  <c:v>11.192</c:v>
                </c:pt>
                <c:pt idx="7628">
                  <c:v>11.192</c:v>
                </c:pt>
                <c:pt idx="7629">
                  <c:v>11.192</c:v>
                </c:pt>
                <c:pt idx="7630">
                  <c:v>11.192</c:v>
                </c:pt>
                <c:pt idx="7631">
                  <c:v>11.192</c:v>
                </c:pt>
                <c:pt idx="7632">
                  <c:v>11.191000000000001</c:v>
                </c:pt>
                <c:pt idx="7633">
                  <c:v>11.191000000000001</c:v>
                </c:pt>
                <c:pt idx="7634">
                  <c:v>11.191000000000001</c:v>
                </c:pt>
                <c:pt idx="7635">
                  <c:v>11.189</c:v>
                </c:pt>
                <c:pt idx="7636">
                  <c:v>11.189</c:v>
                </c:pt>
                <c:pt idx="7637">
                  <c:v>11.188000000000001</c:v>
                </c:pt>
                <c:pt idx="7638">
                  <c:v>11.188000000000001</c:v>
                </c:pt>
                <c:pt idx="7639">
                  <c:v>11.186999999999999</c:v>
                </c:pt>
                <c:pt idx="7640">
                  <c:v>11.186999999999999</c:v>
                </c:pt>
                <c:pt idx="7641">
                  <c:v>11.183999999999999</c:v>
                </c:pt>
                <c:pt idx="7642">
                  <c:v>11.183999999999999</c:v>
                </c:pt>
                <c:pt idx="7643">
                  <c:v>11.183</c:v>
                </c:pt>
                <c:pt idx="7644">
                  <c:v>11.180999999999999</c:v>
                </c:pt>
                <c:pt idx="7645">
                  <c:v>11.180999999999999</c:v>
                </c:pt>
                <c:pt idx="7646">
                  <c:v>11.182</c:v>
                </c:pt>
                <c:pt idx="7647">
                  <c:v>11.182</c:v>
                </c:pt>
                <c:pt idx="7648">
                  <c:v>11.180999999999999</c:v>
                </c:pt>
                <c:pt idx="7649">
                  <c:v>11.182</c:v>
                </c:pt>
                <c:pt idx="7650">
                  <c:v>11.182</c:v>
                </c:pt>
                <c:pt idx="7651">
                  <c:v>11.183</c:v>
                </c:pt>
                <c:pt idx="7652">
                  <c:v>11.183</c:v>
                </c:pt>
                <c:pt idx="7653">
                  <c:v>11.183999999999999</c:v>
                </c:pt>
                <c:pt idx="7654">
                  <c:v>11.185</c:v>
                </c:pt>
                <c:pt idx="7655">
                  <c:v>11.186999999999999</c:v>
                </c:pt>
                <c:pt idx="7656">
                  <c:v>11.186999999999999</c:v>
                </c:pt>
                <c:pt idx="7657">
                  <c:v>11.186999999999999</c:v>
                </c:pt>
                <c:pt idx="7658">
                  <c:v>11.186999999999999</c:v>
                </c:pt>
                <c:pt idx="7659">
                  <c:v>11.188000000000001</c:v>
                </c:pt>
                <c:pt idx="7660">
                  <c:v>11.188000000000001</c:v>
                </c:pt>
                <c:pt idx="7661">
                  <c:v>11.191000000000001</c:v>
                </c:pt>
                <c:pt idx="7662">
                  <c:v>11.191000000000001</c:v>
                </c:pt>
                <c:pt idx="7663">
                  <c:v>11.193</c:v>
                </c:pt>
                <c:pt idx="7664">
                  <c:v>11.193</c:v>
                </c:pt>
                <c:pt idx="7665">
                  <c:v>11.193</c:v>
                </c:pt>
                <c:pt idx="7666">
                  <c:v>11.193</c:v>
                </c:pt>
                <c:pt idx="7667">
                  <c:v>11.194000000000001</c:v>
                </c:pt>
                <c:pt idx="7668">
                  <c:v>11.194000000000001</c:v>
                </c:pt>
                <c:pt idx="7669">
                  <c:v>11.194000000000001</c:v>
                </c:pt>
                <c:pt idx="7670">
                  <c:v>11.194000000000001</c:v>
                </c:pt>
                <c:pt idx="7671">
                  <c:v>11.194000000000001</c:v>
                </c:pt>
                <c:pt idx="7672">
                  <c:v>11.194000000000001</c:v>
                </c:pt>
                <c:pt idx="7673">
                  <c:v>11.194000000000001</c:v>
                </c:pt>
                <c:pt idx="7674">
                  <c:v>11.195</c:v>
                </c:pt>
                <c:pt idx="7675">
                  <c:v>11.194000000000001</c:v>
                </c:pt>
                <c:pt idx="7676">
                  <c:v>11.194000000000001</c:v>
                </c:pt>
                <c:pt idx="7677">
                  <c:v>11.191000000000001</c:v>
                </c:pt>
                <c:pt idx="7678">
                  <c:v>11.191000000000001</c:v>
                </c:pt>
                <c:pt idx="7679">
                  <c:v>11.191000000000001</c:v>
                </c:pt>
                <c:pt idx="7680">
                  <c:v>11.191000000000001</c:v>
                </c:pt>
                <c:pt idx="7681">
                  <c:v>11.188000000000001</c:v>
                </c:pt>
                <c:pt idx="7682">
                  <c:v>11.188000000000001</c:v>
                </c:pt>
                <c:pt idx="7683">
                  <c:v>11.186999999999999</c:v>
                </c:pt>
                <c:pt idx="7684">
                  <c:v>11.186999999999999</c:v>
                </c:pt>
                <c:pt idx="7685">
                  <c:v>11.186</c:v>
                </c:pt>
                <c:pt idx="7686">
                  <c:v>11.186</c:v>
                </c:pt>
                <c:pt idx="7687">
                  <c:v>11.186</c:v>
                </c:pt>
                <c:pt idx="7688">
                  <c:v>11.186</c:v>
                </c:pt>
                <c:pt idx="7689">
                  <c:v>11.185</c:v>
                </c:pt>
                <c:pt idx="7690">
                  <c:v>11.183999999999999</c:v>
                </c:pt>
                <c:pt idx="7691">
                  <c:v>11.183999999999999</c:v>
                </c:pt>
                <c:pt idx="7692">
                  <c:v>11.185</c:v>
                </c:pt>
                <c:pt idx="7693">
                  <c:v>11.185</c:v>
                </c:pt>
                <c:pt idx="7694">
                  <c:v>11.183999999999999</c:v>
                </c:pt>
                <c:pt idx="7695">
                  <c:v>11.186</c:v>
                </c:pt>
                <c:pt idx="7696">
                  <c:v>11.186</c:v>
                </c:pt>
                <c:pt idx="7697">
                  <c:v>11.186</c:v>
                </c:pt>
                <c:pt idx="7698">
                  <c:v>11.188000000000001</c:v>
                </c:pt>
                <c:pt idx="7699">
                  <c:v>11.188000000000001</c:v>
                </c:pt>
                <c:pt idx="7700">
                  <c:v>11.19</c:v>
                </c:pt>
                <c:pt idx="7701">
                  <c:v>11.19</c:v>
                </c:pt>
                <c:pt idx="7702">
                  <c:v>11.193</c:v>
                </c:pt>
                <c:pt idx="7703">
                  <c:v>11.193</c:v>
                </c:pt>
                <c:pt idx="7704">
                  <c:v>11.193</c:v>
                </c:pt>
                <c:pt idx="7705">
                  <c:v>11.194000000000001</c:v>
                </c:pt>
                <c:pt idx="7706">
                  <c:v>11.194000000000001</c:v>
                </c:pt>
                <c:pt idx="7707">
                  <c:v>11.195</c:v>
                </c:pt>
                <c:pt idx="7708">
                  <c:v>11.195</c:v>
                </c:pt>
                <c:pt idx="7709">
                  <c:v>11.195</c:v>
                </c:pt>
                <c:pt idx="7710">
                  <c:v>11.195</c:v>
                </c:pt>
                <c:pt idx="7711">
                  <c:v>11.195</c:v>
                </c:pt>
                <c:pt idx="7712">
                  <c:v>11.195</c:v>
                </c:pt>
                <c:pt idx="7713">
                  <c:v>11.194000000000001</c:v>
                </c:pt>
                <c:pt idx="7714">
                  <c:v>11.194000000000001</c:v>
                </c:pt>
                <c:pt idx="7715">
                  <c:v>11.194000000000001</c:v>
                </c:pt>
                <c:pt idx="7716">
                  <c:v>11.193</c:v>
                </c:pt>
                <c:pt idx="7717">
                  <c:v>11.191000000000001</c:v>
                </c:pt>
                <c:pt idx="7718">
                  <c:v>11.189</c:v>
                </c:pt>
                <c:pt idx="7719">
                  <c:v>11.189</c:v>
                </c:pt>
                <c:pt idx="7720">
                  <c:v>11.189</c:v>
                </c:pt>
                <c:pt idx="7721">
                  <c:v>11.189</c:v>
                </c:pt>
                <c:pt idx="7722">
                  <c:v>11.188000000000001</c:v>
                </c:pt>
                <c:pt idx="7723">
                  <c:v>11.186999999999999</c:v>
                </c:pt>
                <c:pt idx="7724">
                  <c:v>11.186999999999999</c:v>
                </c:pt>
                <c:pt idx="7725">
                  <c:v>11.186</c:v>
                </c:pt>
                <c:pt idx="7726">
                  <c:v>11.185</c:v>
                </c:pt>
                <c:pt idx="7727">
                  <c:v>11.185</c:v>
                </c:pt>
                <c:pt idx="7728">
                  <c:v>11.183999999999999</c:v>
                </c:pt>
                <c:pt idx="7729">
                  <c:v>11.183999999999999</c:v>
                </c:pt>
                <c:pt idx="7730">
                  <c:v>11.186</c:v>
                </c:pt>
                <c:pt idx="7731">
                  <c:v>11.186</c:v>
                </c:pt>
                <c:pt idx="7732">
                  <c:v>11.189</c:v>
                </c:pt>
                <c:pt idx="7733">
                  <c:v>11.189</c:v>
                </c:pt>
                <c:pt idx="7734">
                  <c:v>11.189</c:v>
                </c:pt>
                <c:pt idx="7735">
                  <c:v>11.189</c:v>
                </c:pt>
                <c:pt idx="7736">
                  <c:v>11.189</c:v>
                </c:pt>
                <c:pt idx="7737">
                  <c:v>11.19</c:v>
                </c:pt>
                <c:pt idx="7738">
                  <c:v>11.19</c:v>
                </c:pt>
                <c:pt idx="7739">
                  <c:v>11.191000000000001</c:v>
                </c:pt>
                <c:pt idx="7740">
                  <c:v>11.193</c:v>
                </c:pt>
                <c:pt idx="7741">
                  <c:v>11.194000000000001</c:v>
                </c:pt>
                <c:pt idx="7742">
                  <c:v>11.194000000000001</c:v>
                </c:pt>
                <c:pt idx="7743">
                  <c:v>11.195</c:v>
                </c:pt>
                <c:pt idx="7744">
                  <c:v>11.195</c:v>
                </c:pt>
                <c:pt idx="7745">
                  <c:v>11.196999999999999</c:v>
                </c:pt>
                <c:pt idx="7746">
                  <c:v>11.196999999999999</c:v>
                </c:pt>
                <c:pt idx="7747">
                  <c:v>11.196999999999999</c:v>
                </c:pt>
                <c:pt idx="7748">
                  <c:v>11.198</c:v>
                </c:pt>
                <c:pt idx="7749">
                  <c:v>11.199</c:v>
                </c:pt>
                <c:pt idx="7750">
                  <c:v>11.199</c:v>
                </c:pt>
                <c:pt idx="7751">
                  <c:v>11.199</c:v>
                </c:pt>
                <c:pt idx="7752">
                  <c:v>11.199</c:v>
                </c:pt>
                <c:pt idx="7753">
                  <c:v>11.198</c:v>
                </c:pt>
                <c:pt idx="7754">
                  <c:v>11.199</c:v>
                </c:pt>
                <c:pt idx="7755">
                  <c:v>11.198</c:v>
                </c:pt>
                <c:pt idx="7756">
                  <c:v>11.196999999999999</c:v>
                </c:pt>
                <c:pt idx="7757">
                  <c:v>11.196999999999999</c:v>
                </c:pt>
                <c:pt idx="7758">
                  <c:v>11.196</c:v>
                </c:pt>
                <c:pt idx="7759">
                  <c:v>11.195</c:v>
                </c:pt>
                <c:pt idx="7760">
                  <c:v>11.195</c:v>
                </c:pt>
                <c:pt idx="7761">
                  <c:v>11.194000000000001</c:v>
                </c:pt>
                <c:pt idx="7762">
                  <c:v>11.194000000000001</c:v>
                </c:pt>
                <c:pt idx="7763">
                  <c:v>11.193</c:v>
                </c:pt>
                <c:pt idx="7764">
                  <c:v>11.193</c:v>
                </c:pt>
                <c:pt idx="7765">
                  <c:v>11.192</c:v>
                </c:pt>
                <c:pt idx="7766">
                  <c:v>11.19</c:v>
                </c:pt>
                <c:pt idx="7767">
                  <c:v>11.19</c:v>
                </c:pt>
                <c:pt idx="7768">
                  <c:v>11.189</c:v>
                </c:pt>
                <c:pt idx="7769">
                  <c:v>11.189</c:v>
                </c:pt>
                <c:pt idx="7770">
                  <c:v>11.189</c:v>
                </c:pt>
                <c:pt idx="7771">
                  <c:v>11.188000000000001</c:v>
                </c:pt>
                <c:pt idx="7772">
                  <c:v>11.189</c:v>
                </c:pt>
                <c:pt idx="7773">
                  <c:v>11.189</c:v>
                </c:pt>
                <c:pt idx="7774">
                  <c:v>11.189</c:v>
                </c:pt>
                <c:pt idx="7775">
                  <c:v>11.189</c:v>
                </c:pt>
                <c:pt idx="7776">
                  <c:v>11.189</c:v>
                </c:pt>
                <c:pt idx="7777">
                  <c:v>11.189</c:v>
                </c:pt>
                <c:pt idx="7778">
                  <c:v>11.191000000000001</c:v>
                </c:pt>
                <c:pt idx="7779">
                  <c:v>11.191000000000001</c:v>
                </c:pt>
                <c:pt idx="7780">
                  <c:v>11.192</c:v>
                </c:pt>
                <c:pt idx="7781">
                  <c:v>11.192</c:v>
                </c:pt>
                <c:pt idx="7782">
                  <c:v>11.194000000000001</c:v>
                </c:pt>
                <c:pt idx="7783">
                  <c:v>11.194000000000001</c:v>
                </c:pt>
                <c:pt idx="7784">
                  <c:v>11.195</c:v>
                </c:pt>
                <c:pt idx="7785">
                  <c:v>11.196</c:v>
                </c:pt>
                <c:pt idx="7786">
                  <c:v>11.198</c:v>
                </c:pt>
                <c:pt idx="7787">
                  <c:v>11.198</c:v>
                </c:pt>
                <c:pt idx="7788">
                  <c:v>11.199</c:v>
                </c:pt>
                <c:pt idx="7789">
                  <c:v>11.199</c:v>
                </c:pt>
                <c:pt idx="7790">
                  <c:v>11.199</c:v>
                </c:pt>
                <c:pt idx="7791">
                  <c:v>11.199</c:v>
                </c:pt>
                <c:pt idx="7792">
                  <c:v>11.199</c:v>
                </c:pt>
                <c:pt idx="7793">
                  <c:v>11.2</c:v>
                </c:pt>
                <c:pt idx="7794">
                  <c:v>11.2</c:v>
                </c:pt>
                <c:pt idx="7795">
                  <c:v>11.2</c:v>
                </c:pt>
                <c:pt idx="7796">
                  <c:v>11.2</c:v>
                </c:pt>
                <c:pt idx="7797">
                  <c:v>11.199</c:v>
                </c:pt>
                <c:pt idx="7798">
                  <c:v>11.199</c:v>
                </c:pt>
                <c:pt idx="7799">
                  <c:v>11.196999999999999</c:v>
                </c:pt>
                <c:pt idx="7800">
                  <c:v>11.196999999999999</c:v>
                </c:pt>
                <c:pt idx="7801">
                  <c:v>11.196</c:v>
                </c:pt>
                <c:pt idx="7802">
                  <c:v>11.195</c:v>
                </c:pt>
                <c:pt idx="7803">
                  <c:v>11.195</c:v>
                </c:pt>
                <c:pt idx="7804">
                  <c:v>11.194000000000001</c:v>
                </c:pt>
                <c:pt idx="7805">
                  <c:v>11.192</c:v>
                </c:pt>
                <c:pt idx="7806">
                  <c:v>11.192</c:v>
                </c:pt>
                <c:pt idx="7807">
                  <c:v>11.19</c:v>
                </c:pt>
                <c:pt idx="7808">
                  <c:v>11.19</c:v>
                </c:pt>
                <c:pt idx="7809">
                  <c:v>11.19</c:v>
                </c:pt>
                <c:pt idx="7810">
                  <c:v>11.19</c:v>
                </c:pt>
                <c:pt idx="7811">
                  <c:v>11.19</c:v>
                </c:pt>
                <c:pt idx="7812">
                  <c:v>11.19</c:v>
                </c:pt>
                <c:pt idx="7813">
                  <c:v>11.19</c:v>
                </c:pt>
                <c:pt idx="7814">
                  <c:v>11.19</c:v>
                </c:pt>
                <c:pt idx="7815">
                  <c:v>11.193</c:v>
                </c:pt>
                <c:pt idx="7816">
                  <c:v>11.193</c:v>
                </c:pt>
                <c:pt idx="7817">
                  <c:v>11.193</c:v>
                </c:pt>
                <c:pt idx="7818">
                  <c:v>11.195</c:v>
                </c:pt>
                <c:pt idx="7819">
                  <c:v>11.196</c:v>
                </c:pt>
                <c:pt idx="7820">
                  <c:v>11.196</c:v>
                </c:pt>
                <c:pt idx="7821">
                  <c:v>11.198</c:v>
                </c:pt>
                <c:pt idx="7822">
                  <c:v>11.198</c:v>
                </c:pt>
                <c:pt idx="7823">
                  <c:v>11.196999999999999</c:v>
                </c:pt>
                <c:pt idx="7824">
                  <c:v>11.201000000000001</c:v>
                </c:pt>
                <c:pt idx="7825">
                  <c:v>11.201000000000001</c:v>
                </c:pt>
                <c:pt idx="7826">
                  <c:v>11.201000000000001</c:v>
                </c:pt>
                <c:pt idx="7827">
                  <c:v>11.201000000000001</c:v>
                </c:pt>
                <c:pt idx="7828">
                  <c:v>11.202</c:v>
                </c:pt>
                <c:pt idx="7829">
                  <c:v>11.202</c:v>
                </c:pt>
                <c:pt idx="7830">
                  <c:v>11.201000000000001</c:v>
                </c:pt>
                <c:pt idx="7831">
                  <c:v>11.201000000000001</c:v>
                </c:pt>
                <c:pt idx="7832">
                  <c:v>11.201000000000001</c:v>
                </c:pt>
                <c:pt idx="7833">
                  <c:v>11.201000000000001</c:v>
                </c:pt>
                <c:pt idx="7834">
                  <c:v>11.2</c:v>
                </c:pt>
                <c:pt idx="7835">
                  <c:v>11.2</c:v>
                </c:pt>
                <c:pt idx="7836">
                  <c:v>11.199</c:v>
                </c:pt>
                <c:pt idx="7837">
                  <c:v>11.199</c:v>
                </c:pt>
                <c:pt idx="7838">
                  <c:v>11.196999999999999</c:v>
                </c:pt>
                <c:pt idx="7839">
                  <c:v>11.196999999999999</c:v>
                </c:pt>
                <c:pt idx="7840">
                  <c:v>11.196</c:v>
                </c:pt>
                <c:pt idx="7841">
                  <c:v>11.195</c:v>
                </c:pt>
                <c:pt idx="7842">
                  <c:v>11.195</c:v>
                </c:pt>
                <c:pt idx="7843">
                  <c:v>11.194000000000001</c:v>
                </c:pt>
                <c:pt idx="7844">
                  <c:v>11.194000000000001</c:v>
                </c:pt>
                <c:pt idx="7845">
                  <c:v>11.193</c:v>
                </c:pt>
                <c:pt idx="7846">
                  <c:v>11.193</c:v>
                </c:pt>
                <c:pt idx="7847">
                  <c:v>11.192</c:v>
                </c:pt>
                <c:pt idx="7848">
                  <c:v>11.192</c:v>
                </c:pt>
                <c:pt idx="7849">
                  <c:v>11.192</c:v>
                </c:pt>
                <c:pt idx="7850">
                  <c:v>11.191000000000001</c:v>
                </c:pt>
                <c:pt idx="7851">
                  <c:v>11.191000000000001</c:v>
                </c:pt>
                <c:pt idx="7852">
                  <c:v>11.192</c:v>
                </c:pt>
                <c:pt idx="7853">
                  <c:v>11.193</c:v>
                </c:pt>
                <c:pt idx="7854">
                  <c:v>11.194000000000001</c:v>
                </c:pt>
                <c:pt idx="7855">
                  <c:v>11.194000000000001</c:v>
                </c:pt>
                <c:pt idx="7856">
                  <c:v>11.196</c:v>
                </c:pt>
                <c:pt idx="7857">
                  <c:v>11.195</c:v>
                </c:pt>
                <c:pt idx="7858">
                  <c:v>11.196999999999999</c:v>
                </c:pt>
                <c:pt idx="7859">
                  <c:v>11.199</c:v>
                </c:pt>
                <c:pt idx="7860">
                  <c:v>11.199</c:v>
                </c:pt>
                <c:pt idx="7861">
                  <c:v>11.199</c:v>
                </c:pt>
                <c:pt idx="7862">
                  <c:v>11.2</c:v>
                </c:pt>
                <c:pt idx="7863">
                  <c:v>11.2</c:v>
                </c:pt>
                <c:pt idx="7864">
                  <c:v>11.201000000000001</c:v>
                </c:pt>
                <c:pt idx="7865">
                  <c:v>11.201000000000001</c:v>
                </c:pt>
                <c:pt idx="7866">
                  <c:v>11.202</c:v>
                </c:pt>
                <c:pt idx="7867">
                  <c:v>11.202999999999999</c:v>
                </c:pt>
                <c:pt idx="7868">
                  <c:v>11.204000000000001</c:v>
                </c:pt>
                <c:pt idx="7869">
                  <c:v>11.202999999999999</c:v>
                </c:pt>
                <c:pt idx="7870">
                  <c:v>11.202999999999999</c:v>
                </c:pt>
                <c:pt idx="7871">
                  <c:v>11.202999999999999</c:v>
                </c:pt>
                <c:pt idx="7872">
                  <c:v>11.202999999999999</c:v>
                </c:pt>
                <c:pt idx="7873">
                  <c:v>11.202</c:v>
                </c:pt>
                <c:pt idx="7874">
                  <c:v>11.202</c:v>
                </c:pt>
                <c:pt idx="7875">
                  <c:v>11.202</c:v>
                </c:pt>
                <c:pt idx="7876">
                  <c:v>11.201000000000001</c:v>
                </c:pt>
                <c:pt idx="7877">
                  <c:v>11.201000000000001</c:v>
                </c:pt>
                <c:pt idx="7878">
                  <c:v>11.2</c:v>
                </c:pt>
                <c:pt idx="7879">
                  <c:v>11.2</c:v>
                </c:pt>
                <c:pt idx="7880">
                  <c:v>11.199</c:v>
                </c:pt>
                <c:pt idx="7881">
                  <c:v>11.199</c:v>
                </c:pt>
                <c:pt idx="7882">
                  <c:v>11.198</c:v>
                </c:pt>
                <c:pt idx="7883">
                  <c:v>11.196</c:v>
                </c:pt>
                <c:pt idx="7884">
                  <c:v>11.196</c:v>
                </c:pt>
                <c:pt idx="7885">
                  <c:v>11.196</c:v>
                </c:pt>
                <c:pt idx="7886">
                  <c:v>11.196</c:v>
                </c:pt>
                <c:pt idx="7887">
                  <c:v>11.196</c:v>
                </c:pt>
                <c:pt idx="7888">
                  <c:v>11.195</c:v>
                </c:pt>
                <c:pt idx="7889">
                  <c:v>11.194000000000001</c:v>
                </c:pt>
                <c:pt idx="7890">
                  <c:v>11.194000000000001</c:v>
                </c:pt>
                <c:pt idx="7891">
                  <c:v>11.194000000000001</c:v>
                </c:pt>
                <c:pt idx="7892">
                  <c:v>11.195</c:v>
                </c:pt>
                <c:pt idx="7893">
                  <c:v>11.195</c:v>
                </c:pt>
                <c:pt idx="7894">
                  <c:v>11.196</c:v>
                </c:pt>
                <c:pt idx="7895">
                  <c:v>11.198</c:v>
                </c:pt>
                <c:pt idx="7896">
                  <c:v>11.199</c:v>
                </c:pt>
                <c:pt idx="7897">
                  <c:v>11.199</c:v>
                </c:pt>
                <c:pt idx="7898">
                  <c:v>11.201000000000001</c:v>
                </c:pt>
                <c:pt idx="7899">
                  <c:v>11.201000000000001</c:v>
                </c:pt>
                <c:pt idx="7900">
                  <c:v>11.2</c:v>
                </c:pt>
                <c:pt idx="7901">
                  <c:v>11.204000000000001</c:v>
                </c:pt>
                <c:pt idx="7902">
                  <c:v>11.204000000000001</c:v>
                </c:pt>
                <c:pt idx="7903">
                  <c:v>11.204000000000001</c:v>
                </c:pt>
                <c:pt idx="7904">
                  <c:v>11.204000000000001</c:v>
                </c:pt>
                <c:pt idx="7905">
                  <c:v>11.205</c:v>
                </c:pt>
                <c:pt idx="7906">
                  <c:v>11.205</c:v>
                </c:pt>
                <c:pt idx="7907">
                  <c:v>11.205</c:v>
                </c:pt>
                <c:pt idx="7908">
                  <c:v>11.206</c:v>
                </c:pt>
                <c:pt idx="7909">
                  <c:v>11.206</c:v>
                </c:pt>
                <c:pt idx="7910">
                  <c:v>11.205</c:v>
                </c:pt>
                <c:pt idx="7911">
                  <c:v>11.206</c:v>
                </c:pt>
                <c:pt idx="7912">
                  <c:v>11.206</c:v>
                </c:pt>
                <c:pt idx="7913">
                  <c:v>11.206</c:v>
                </c:pt>
                <c:pt idx="7914">
                  <c:v>11.206</c:v>
                </c:pt>
                <c:pt idx="7915">
                  <c:v>11.205</c:v>
                </c:pt>
                <c:pt idx="7916">
                  <c:v>11.205</c:v>
                </c:pt>
                <c:pt idx="7917">
                  <c:v>11.202999999999999</c:v>
                </c:pt>
                <c:pt idx="7918">
                  <c:v>11.202999999999999</c:v>
                </c:pt>
                <c:pt idx="7919">
                  <c:v>11.202999999999999</c:v>
                </c:pt>
                <c:pt idx="7920">
                  <c:v>11.201000000000001</c:v>
                </c:pt>
                <c:pt idx="7921">
                  <c:v>11.201000000000001</c:v>
                </c:pt>
                <c:pt idx="7922">
                  <c:v>11.199</c:v>
                </c:pt>
                <c:pt idx="7923">
                  <c:v>11.198</c:v>
                </c:pt>
                <c:pt idx="7924">
                  <c:v>11.198</c:v>
                </c:pt>
                <c:pt idx="7925">
                  <c:v>11.198</c:v>
                </c:pt>
                <c:pt idx="7926">
                  <c:v>11.196</c:v>
                </c:pt>
                <c:pt idx="7927">
                  <c:v>11.196</c:v>
                </c:pt>
                <c:pt idx="7928">
                  <c:v>11.196</c:v>
                </c:pt>
                <c:pt idx="7929">
                  <c:v>11.196999999999999</c:v>
                </c:pt>
                <c:pt idx="7930">
                  <c:v>11.196999999999999</c:v>
                </c:pt>
                <c:pt idx="7931">
                  <c:v>11.196999999999999</c:v>
                </c:pt>
                <c:pt idx="7932">
                  <c:v>11.198</c:v>
                </c:pt>
                <c:pt idx="7933">
                  <c:v>11.198</c:v>
                </c:pt>
                <c:pt idx="7934">
                  <c:v>11.198</c:v>
                </c:pt>
                <c:pt idx="7935">
                  <c:v>11.2</c:v>
                </c:pt>
                <c:pt idx="7936">
                  <c:v>11.2</c:v>
                </c:pt>
                <c:pt idx="7937">
                  <c:v>11.201000000000001</c:v>
                </c:pt>
                <c:pt idx="7938">
                  <c:v>11.201000000000001</c:v>
                </c:pt>
                <c:pt idx="7939">
                  <c:v>11.202999999999999</c:v>
                </c:pt>
                <c:pt idx="7940">
                  <c:v>11.202999999999999</c:v>
                </c:pt>
                <c:pt idx="7941">
                  <c:v>11.204000000000001</c:v>
                </c:pt>
                <c:pt idx="7942">
                  <c:v>11.204000000000001</c:v>
                </c:pt>
                <c:pt idx="7943">
                  <c:v>11.206</c:v>
                </c:pt>
                <c:pt idx="7944">
                  <c:v>11.206</c:v>
                </c:pt>
                <c:pt idx="7945">
                  <c:v>11.208</c:v>
                </c:pt>
                <c:pt idx="7946">
                  <c:v>11.208</c:v>
                </c:pt>
                <c:pt idx="7947">
                  <c:v>11.208</c:v>
                </c:pt>
                <c:pt idx="7948">
                  <c:v>11.208</c:v>
                </c:pt>
                <c:pt idx="7949">
                  <c:v>11.208</c:v>
                </c:pt>
                <c:pt idx="7950">
                  <c:v>11.208</c:v>
                </c:pt>
                <c:pt idx="7951">
                  <c:v>11.208</c:v>
                </c:pt>
                <c:pt idx="7952">
                  <c:v>11.209</c:v>
                </c:pt>
                <c:pt idx="7953">
                  <c:v>11.209</c:v>
                </c:pt>
                <c:pt idx="7954">
                  <c:v>11.208</c:v>
                </c:pt>
                <c:pt idx="7955">
                  <c:v>11.208</c:v>
                </c:pt>
                <c:pt idx="7956">
                  <c:v>11.208</c:v>
                </c:pt>
                <c:pt idx="7957">
                  <c:v>11.206</c:v>
                </c:pt>
                <c:pt idx="7958">
                  <c:v>11.206</c:v>
                </c:pt>
                <c:pt idx="7959">
                  <c:v>11.204000000000001</c:v>
                </c:pt>
                <c:pt idx="7960">
                  <c:v>11.204000000000001</c:v>
                </c:pt>
                <c:pt idx="7961">
                  <c:v>11.202999999999999</c:v>
                </c:pt>
                <c:pt idx="7962">
                  <c:v>11.202</c:v>
                </c:pt>
                <c:pt idx="7963">
                  <c:v>11.202</c:v>
                </c:pt>
                <c:pt idx="7964">
                  <c:v>11.202</c:v>
                </c:pt>
                <c:pt idx="7965">
                  <c:v>11.202</c:v>
                </c:pt>
                <c:pt idx="7966">
                  <c:v>11.201000000000001</c:v>
                </c:pt>
                <c:pt idx="7967">
                  <c:v>11.2</c:v>
                </c:pt>
                <c:pt idx="7968">
                  <c:v>11.2</c:v>
                </c:pt>
                <c:pt idx="7969">
                  <c:v>11.2</c:v>
                </c:pt>
                <c:pt idx="7970">
                  <c:v>11.198</c:v>
                </c:pt>
                <c:pt idx="7971">
                  <c:v>11.198</c:v>
                </c:pt>
                <c:pt idx="7972">
                  <c:v>11.198</c:v>
                </c:pt>
                <c:pt idx="7973">
                  <c:v>11.198</c:v>
                </c:pt>
                <c:pt idx="7974">
                  <c:v>11.198</c:v>
                </c:pt>
                <c:pt idx="7975">
                  <c:v>11.198</c:v>
                </c:pt>
                <c:pt idx="7976">
                  <c:v>11.198</c:v>
                </c:pt>
                <c:pt idx="7977">
                  <c:v>11.199</c:v>
                </c:pt>
                <c:pt idx="7978">
                  <c:v>11.199</c:v>
                </c:pt>
                <c:pt idx="7979">
                  <c:v>11.2</c:v>
                </c:pt>
                <c:pt idx="7980">
                  <c:v>11.2</c:v>
                </c:pt>
                <c:pt idx="7981">
                  <c:v>11.202</c:v>
                </c:pt>
                <c:pt idx="7982">
                  <c:v>11.202</c:v>
                </c:pt>
                <c:pt idx="7983">
                  <c:v>11.204000000000001</c:v>
                </c:pt>
                <c:pt idx="7984">
                  <c:v>11.207000000000001</c:v>
                </c:pt>
                <c:pt idx="7985">
                  <c:v>11.207000000000001</c:v>
                </c:pt>
                <c:pt idx="7986">
                  <c:v>11.206</c:v>
                </c:pt>
                <c:pt idx="7987">
                  <c:v>11.206</c:v>
                </c:pt>
                <c:pt idx="7988">
                  <c:v>11.209</c:v>
                </c:pt>
                <c:pt idx="7989">
                  <c:v>11.209</c:v>
                </c:pt>
                <c:pt idx="7990">
                  <c:v>11.209</c:v>
                </c:pt>
                <c:pt idx="7991">
                  <c:v>11.209</c:v>
                </c:pt>
                <c:pt idx="7992">
                  <c:v>11.21</c:v>
                </c:pt>
                <c:pt idx="7993">
                  <c:v>11.21</c:v>
                </c:pt>
                <c:pt idx="7994">
                  <c:v>11.21</c:v>
                </c:pt>
                <c:pt idx="7995">
                  <c:v>11.21</c:v>
                </c:pt>
                <c:pt idx="7996">
                  <c:v>11.21</c:v>
                </c:pt>
                <c:pt idx="7997">
                  <c:v>11.21</c:v>
                </c:pt>
                <c:pt idx="7998">
                  <c:v>11.21</c:v>
                </c:pt>
                <c:pt idx="7999">
                  <c:v>11.209</c:v>
                </c:pt>
                <c:pt idx="8000">
                  <c:v>11.209</c:v>
                </c:pt>
                <c:pt idx="8001">
                  <c:v>11.208</c:v>
                </c:pt>
                <c:pt idx="8002">
                  <c:v>11.208</c:v>
                </c:pt>
                <c:pt idx="8003">
                  <c:v>11.207000000000001</c:v>
                </c:pt>
                <c:pt idx="8004">
                  <c:v>11.207000000000001</c:v>
                </c:pt>
                <c:pt idx="8005">
                  <c:v>11.207000000000001</c:v>
                </c:pt>
                <c:pt idx="8006">
                  <c:v>11.204000000000001</c:v>
                </c:pt>
                <c:pt idx="8007">
                  <c:v>11.204000000000001</c:v>
                </c:pt>
                <c:pt idx="8008">
                  <c:v>11.202999999999999</c:v>
                </c:pt>
                <c:pt idx="8009">
                  <c:v>11.202999999999999</c:v>
                </c:pt>
                <c:pt idx="8010">
                  <c:v>11.201000000000001</c:v>
                </c:pt>
                <c:pt idx="8011">
                  <c:v>11.201000000000001</c:v>
                </c:pt>
                <c:pt idx="8012">
                  <c:v>11.201000000000001</c:v>
                </c:pt>
                <c:pt idx="8013">
                  <c:v>11.2</c:v>
                </c:pt>
                <c:pt idx="8014">
                  <c:v>11.2</c:v>
                </c:pt>
                <c:pt idx="8015">
                  <c:v>11.201000000000001</c:v>
                </c:pt>
                <c:pt idx="8016">
                  <c:v>11.201000000000001</c:v>
                </c:pt>
                <c:pt idx="8017">
                  <c:v>11.201000000000001</c:v>
                </c:pt>
                <c:pt idx="8018">
                  <c:v>11.202</c:v>
                </c:pt>
                <c:pt idx="8019">
                  <c:v>11.202</c:v>
                </c:pt>
                <c:pt idx="8020">
                  <c:v>11.202</c:v>
                </c:pt>
                <c:pt idx="8021">
                  <c:v>11.202999999999999</c:v>
                </c:pt>
                <c:pt idx="8022">
                  <c:v>11.202999999999999</c:v>
                </c:pt>
                <c:pt idx="8023">
                  <c:v>11.205</c:v>
                </c:pt>
                <c:pt idx="8024">
                  <c:v>11.205</c:v>
                </c:pt>
                <c:pt idx="8025">
                  <c:v>11.206</c:v>
                </c:pt>
                <c:pt idx="8026">
                  <c:v>11.209</c:v>
                </c:pt>
                <c:pt idx="8027">
                  <c:v>11.209</c:v>
                </c:pt>
                <c:pt idx="8028">
                  <c:v>11.209</c:v>
                </c:pt>
                <c:pt idx="8029">
                  <c:v>11.21</c:v>
                </c:pt>
                <c:pt idx="8030">
                  <c:v>11.21</c:v>
                </c:pt>
                <c:pt idx="8031">
                  <c:v>11.211</c:v>
                </c:pt>
                <c:pt idx="8032">
                  <c:v>11.211</c:v>
                </c:pt>
                <c:pt idx="8033">
                  <c:v>11.212</c:v>
                </c:pt>
                <c:pt idx="8034">
                  <c:v>11.212</c:v>
                </c:pt>
                <c:pt idx="8035">
                  <c:v>11.212999999999999</c:v>
                </c:pt>
                <c:pt idx="8036">
                  <c:v>11.212999999999999</c:v>
                </c:pt>
                <c:pt idx="8037">
                  <c:v>11.212999999999999</c:v>
                </c:pt>
                <c:pt idx="8038">
                  <c:v>11.212999999999999</c:v>
                </c:pt>
                <c:pt idx="8039">
                  <c:v>11.212</c:v>
                </c:pt>
                <c:pt idx="8040">
                  <c:v>11.21</c:v>
                </c:pt>
                <c:pt idx="8041">
                  <c:v>11.211</c:v>
                </c:pt>
                <c:pt idx="8042">
                  <c:v>11.211</c:v>
                </c:pt>
                <c:pt idx="8043">
                  <c:v>11.209</c:v>
                </c:pt>
                <c:pt idx="8044">
                  <c:v>11.21</c:v>
                </c:pt>
                <c:pt idx="8045">
                  <c:v>11.21</c:v>
                </c:pt>
                <c:pt idx="8046">
                  <c:v>11.209</c:v>
                </c:pt>
                <c:pt idx="8047">
                  <c:v>11.207000000000001</c:v>
                </c:pt>
                <c:pt idx="8048">
                  <c:v>11.205</c:v>
                </c:pt>
                <c:pt idx="8049">
                  <c:v>11.205</c:v>
                </c:pt>
                <c:pt idx="8050">
                  <c:v>11.204000000000001</c:v>
                </c:pt>
                <c:pt idx="8051">
                  <c:v>11.202999999999999</c:v>
                </c:pt>
                <c:pt idx="8052">
                  <c:v>11.202999999999999</c:v>
                </c:pt>
                <c:pt idx="8053">
                  <c:v>11.202999999999999</c:v>
                </c:pt>
                <c:pt idx="8054">
                  <c:v>11.202999999999999</c:v>
                </c:pt>
                <c:pt idx="8055">
                  <c:v>11.202999999999999</c:v>
                </c:pt>
                <c:pt idx="8056">
                  <c:v>11.202999999999999</c:v>
                </c:pt>
                <c:pt idx="8057">
                  <c:v>11.202999999999999</c:v>
                </c:pt>
                <c:pt idx="8058">
                  <c:v>11.204000000000001</c:v>
                </c:pt>
                <c:pt idx="8059">
                  <c:v>11.204000000000001</c:v>
                </c:pt>
                <c:pt idx="8060">
                  <c:v>11.207000000000001</c:v>
                </c:pt>
                <c:pt idx="8061">
                  <c:v>11.207000000000001</c:v>
                </c:pt>
                <c:pt idx="8062">
                  <c:v>11.207000000000001</c:v>
                </c:pt>
                <c:pt idx="8063">
                  <c:v>11.207000000000001</c:v>
                </c:pt>
                <c:pt idx="8064">
                  <c:v>11.209</c:v>
                </c:pt>
                <c:pt idx="8065">
                  <c:v>11.209</c:v>
                </c:pt>
                <c:pt idx="8066">
                  <c:v>11.21</c:v>
                </c:pt>
                <c:pt idx="8067">
                  <c:v>11.21</c:v>
                </c:pt>
                <c:pt idx="8068">
                  <c:v>11.211</c:v>
                </c:pt>
                <c:pt idx="8069">
                  <c:v>11.211</c:v>
                </c:pt>
                <c:pt idx="8070">
                  <c:v>11.212</c:v>
                </c:pt>
                <c:pt idx="8071">
                  <c:v>11.212999999999999</c:v>
                </c:pt>
                <c:pt idx="8072">
                  <c:v>11.212999999999999</c:v>
                </c:pt>
                <c:pt idx="8073">
                  <c:v>11.212999999999999</c:v>
                </c:pt>
                <c:pt idx="8074">
                  <c:v>11.212999999999999</c:v>
                </c:pt>
                <c:pt idx="8075">
                  <c:v>11.214</c:v>
                </c:pt>
                <c:pt idx="8076">
                  <c:v>11.214</c:v>
                </c:pt>
                <c:pt idx="8077">
                  <c:v>11.214</c:v>
                </c:pt>
                <c:pt idx="8078">
                  <c:v>11.214</c:v>
                </c:pt>
                <c:pt idx="8079">
                  <c:v>11.214</c:v>
                </c:pt>
                <c:pt idx="8080">
                  <c:v>11.214</c:v>
                </c:pt>
                <c:pt idx="8081">
                  <c:v>11.214</c:v>
                </c:pt>
                <c:pt idx="8082">
                  <c:v>11.212999999999999</c:v>
                </c:pt>
                <c:pt idx="8083">
                  <c:v>11.211</c:v>
                </c:pt>
                <c:pt idx="8084">
                  <c:v>11.211</c:v>
                </c:pt>
                <c:pt idx="8085">
                  <c:v>11.211</c:v>
                </c:pt>
                <c:pt idx="8086">
                  <c:v>11.21</c:v>
                </c:pt>
                <c:pt idx="8087">
                  <c:v>11.21</c:v>
                </c:pt>
                <c:pt idx="8088">
                  <c:v>11.21</c:v>
                </c:pt>
                <c:pt idx="8089">
                  <c:v>11.209</c:v>
                </c:pt>
                <c:pt idx="8090">
                  <c:v>11.207000000000001</c:v>
                </c:pt>
                <c:pt idx="8091">
                  <c:v>11.207000000000001</c:v>
                </c:pt>
                <c:pt idx="8092">
                  <c:v>11.207000000000001</c:v>
                </c:pt>
                <c:pt idx="8093">
                  <c:v>11.206</c:v>
                </c:pt>
                <c:pt idx="8094">
                  <c:v>11.205</c:v>
                </c:pt>
                <c:pt idx="8095">
                  <c:v>11.205</c:v>
                </c:pt>
                <c:pt idx="8096">
                  <c:v>11.204000000000001</c:v>
                </c:pt>
                <c:pt idx="8097">
                  <c:v>11.205</c:v>
                </c:pt>
                <c:pt idx="8098">
                  <c:v>11.206</c:v>
                </c:pt>
                <c:pt idx="8099">
                  <c:v>11.206</c:v>
                </c:pt>
                <c:pt idx="8100">
                  <c:v>11.206</c:v>
                </c:pt>
                <c:pt idx="8101">
                  <c:v>11.206</c:v>
                </c:pt>
                <c:pt idx="8102">
                  <c:v>11.209</c:v>
                </c:pt>
                <c:pt idx="8103">
                  <c:v>11.209</c:v>
                </c:pt>
                <c:pt idx="8104">
                  <c:v>11.21</c:v>
                </c:pt>
                <c:pt idx="8105">
                  <c:v>11.21</c:v>
                </c:pt>
                <c:pt idx="8106">
                  <c:v>11.211</c:v>
                </c:pt>
                <c:pt idx="8107">
                  <c:v>11.212999999999999</c:v>
                </c:pt>
                <c:pt idx="8108">
                  <c:v>11.212999999999999</c:v>
                </c:pt>
                <c:pt idx="8109">
                  <c:v>11.212999999999999</c:v>
                </c:pt>
                <c:pt idx="8110">
                  <c:v>11.214</c:v>
                </c:pt>
                <c:pt idx="8111">
                  <c:v>11.214</c:v>
                </c:pt>
                <c:pt idx="8112">
                  <c:v>11.214</c:v>
                </c:pt>
                <c:pt idx="8113">
                  <c:v>11.214</c:v>
                </c:pt>
                <c:pt idx="8114">
                  <c:v>11.215</c:v>
                </c:pt>
                <c:pt idx="8115">
                  <c:v>11.215</c:v>
                </c:pt>
                <c:pt idx="8116">
                  <c:v>11.215999999999999</c:v>
                </c:pt>
                <c:pt idx="8117">
                  <c:v>11.215999999999999</c:v>
                </c:pt>
                <c:pt idx="8118">
                  <c:v>11.215999999999999</c:v>
                </c:pt>
                <c:pt idx="8119">
                  <c:v>11.215999999999999</c:v>
                </c:pt>
                <c:pt idx="8120">
                  <c:v>11.217000000000001</c:v>
                </c:pt>
                <c:pt idx="8121">
                  <c:v>11.217000000000001</c:v>
                </c:pt>
                <c:pt idx="8122">
                  <c:v>11.215999999999999</c:v>
                </c:pt>
                <c:pt idx="8123">
                  <c:v>11.215999999999999</c:v>
                </c:pt>
                <c:pt idx="8124">
                  <c:v>11.215</c:v>
                </c:pt>
                <c:pt idx="8125">
                  <c:v>11.215</c:v>
                </c:pt>
                <c:pt idx="8126">
                  <c:v>11.215</c:v>
                </c:pt>
                <c:pt idx="8127">
                  <c:v>11.214</c:v>
                </c:pt>
                <c:pt idx="8128">
                  <c:v>11.214</c:v>
                </c:pt>
                <c:pt idx="8129">
                  <c:v>11.211</c:v>
                </c:pt>
                <c:pt idx="8130">
                  <c:v>11.211</c:v>
                </c:pt>
                <c:pt idx="8131">
                  <c:v>11.212</c:v>
                </c:pt>
                <c:pt idx="8132">
                  <c:v>11.212</c:v>
                </c:pt>
                <c:pt idx="8133">
                  <c:v>11.21</c:v>
                </c:pt>
                <c:pt idx="8134">
                  <c:v>11.21</c:v>
                </c:pt>
                <c:pt idx="8135">
                  <c:v>11.21</c:v>
                </c:pt>
                <c:pt idx="8136">
                  <c:v>11.208</c:v>
                </c:pt>
                <c:pt idx="8137">
                  <c:v>11.208</c:v>
                </c:pt>
                <c:pt idx="8138">
                  <c:v>11.208</c:v>
                </c:pt>
                <c:pt idx="8139">
                  <c:v>11.207000000000001</c:v>
                </c:pt>
                <c:pt idx="8140">
                  <c:v>11.207000000000001</c:v>
                </c:pt>
                <c:pt idx="8141">
                  <c:v>11.207000000000001</c:v>
                </c:pt>
                <c:pt idx="8142">
                  <c:v>11.207000000000001</c:v>
                </c:pt>
                <c:pt idx="8143">
                  <c:v>11.206</c:v>
                </c:pt>
                <c:pt idx="8144">
                  <c:v>11.208</c:v>
                </c:pt>
                <c:pt idx="8145">
                  <c:v>11.208</c:v>
                </c:pt>
                <c:pt idx="8146">
                  <c:v>11.208</c:v>
                </c:pt>
                <c:pt idx="8147">
                  <c:v>11.209</c:v>
                </c:pt>
                <c:pt idx="8148">
                  <c:v>11.209</c:v>
                </c:pt>
                <c:pt idx="8149">
                  <c:v>11.21</c:v>
                </c:pt>
                <c:pt idx="8150">
                  <c:v>11.21</c:v>
                </c:pt>
                <c:pt idx="8151">
                  <c:v>11.211</c:v>
                </c:pt>
                <c:pt idx="8152">
                  <c:v>11.212</c:v>
                </c:pt>
                <c:pt idx="8153">
                  <c:v>11.212</c:v>
                </c:pt>
                <c:pt idx="8154">
                  <c:v>11.212</c:v>
                </c:pt>
                <c:pt idx="8155">
                  <c:v>11.214</c:v>
                </c:pt>
                <c:pt idx="8156">
                  <c:v>11.214</c:v>
                </c:pt>
                <c:pt idx="8157">
                  <c:v>11.215</c:v>
                </c:pt>
                <c:pt idx="8158">
                  <c:v>11.215</c:v>
                </c:pt>
                <c:pt idx="8159">
                  <c:v>11.215999999999999</c:v>
                </c:pt>
                <c:pt idx="8160">
                  <c:v>11.215999999999999</c:v>
                </c:pt>
                <c:pt idx="8161">
                  <c:v>11.217000000000001</c:v>
                </c:pt>
                <c:pt idx="8162">
                  <c:v>11.217000000000001</c:v>
                </c:pt>
                <c:pt idx="8163">
                  <c:v>11.217000000000001</c:v>
                </c:pt>
                <c:pt idx="8164">
                  <c:v>11.218</c:v>
                </c:pt>
                <c:pt idx="8165">
                  <c:v>11.218</c:v>
                </c:pt>
                <c:pt idx="8166">
                  <c:v>11.218</c:v>
                </c:pt>
                <c:pt idx="8167">
                  <c:v>11.218</c:v>
                </c:pt>
                <c:pt idx="8168">
                  <c:v>11.218</c:v>
                </c:pt>
                <c:pt idx="8169">
                  <c:v>11.218999999999999</c:v>
                </c:pt>
                <c:pt idx="8170">
                  <c:v>11.218999999999999</c:v>
                </c:pt>
                <c:pt idx="8171">
                  <c:v>11.218</c:v>
                </c:pt>
                <c:pt idx="8172">
                  <c:v>11.218</c:v>
                </c:pt>
                <c:pt idx="8173">
                  <c:v>11.217000000000001</c:v>
                </c:pt>
                <c:pt idx="8174">
                  <c:v>11.217000000000001</c:v>
                </c:pt>
                <c:pt idx="8175">
                  <c:v>11.215999999999999</c:v>
                </c:pt>
                <c:pt idx="8176">
                  <c:v>11.215999999999999</c:v>
                </c:pt>
                <c:pt idx="8177">
                  <c:v>11.215</c:v>
                </c:pt>
                <c:pt idx="8178">
                  <c:v>11.215</c:v>
                </c:pt>
                <c:pt idx="8179">
                  <c:v>11.215</c:v>
                </c:pt>
                <c:pt idx="8180">
                  <c:v>11.215</c:v>
                </c:pt>
                <c:pt idx="8181">
                  <c:v>11.214</c:v>
                </c:pt>
                <c:pt idx="8182">
                  <c:v>11.212999999999999</c:v>
                </c:pt>
                <c:pt idx="8183">
                  <c:v>11.212999999999999</c:v>
                </c:pt>
                <c:pt idx="8184">
                  <c:v>11.212999999999999</c:v>
                </c:pt>
                <c:pt idx="8185">
                  <c:v>11.212</c:v>
                </c:pt>
                <c:pt idx="8186">
                  <c:v>11.212</c:v>
                </c:pt>
                <c:pt idx="8187">
                  <c:v>11.209</c:v>
                </c:pt>
                <c:pt idx="8188">
                  <c:v>11.209</c:v>
                </c:pt>
                <c:pt idx="8189">
                  <c:v>11.209</c:v>
                </c:pt>
                <c:pt idx="8190">
                  <c:v>11.209</c:v>
                </c:pt>
                <c:pt idx="8191">
                  <c:v>11.209</c:v>
                </c:pt>
                <c:pt idx="8192">
                  <c:v>11.209</c:v>
                </c:pt>
                <c:pt idx="8193">
                  <c:v>11.209</c:v>
                </c:pt>
                <c:pt idx="8194">
                  <c:v>11.21</c:v>
                </c:pt>
                <c:pt idx="8195">
                  <c:v>11.21</c:v>
                </c:pt>
                <c:pt idx="8196">
                  <c:v>11.21</c:v>
                </c:pt>
                <c:pt idx="8197">
                  <c:v>11.211</c:v>
                </c:pt>
                <c:pt idx="8198">
                  <c:v>11.211</c:v>
                </c:pt>
                <c:pt idx="8199">
                  <c:v>11.214</c:v>
                </c:pt>
                <c:pt idx="8200">
                  <c:v>11.214</c:v>
                </c:pt>
                <c:pt idx="8201">
                  <c:v>11.214</c:v>
                </c:pt>
                <c:pt idx="8202">
                  <c:v>11.215999999999999</c:v>
                </c:pt>
                <c:pt idx="8203">
                  <c:v>11.217000000000001</c:v>
                </c:pt>
                <c:pt idx="8204">
                  <c:v>11.217000000000001</c:v>
                </c:pt>
                <c:pt idx="8205">
                  <c:v>11.217000000000001</c:v>
                </c:pt>
                <c:pt idx="8206">
                  <c:v>11.217000000000001</c:v>
                </c:pt>
                <c:pt idx="8207">
                  <c:v>11.218999999999999</c:v>
                </c:pt>
                <c:pt idx="8208">
                  <c:v>11.221</c:v>
                </c:pt>
                <c:pt idx="8209">
                  <c:v>11.221</c:v>
                </c:pt>
                <c:pt idx="8210">
                  <c:v>11.221</c:v>
                </c:pt>
                <c:pt idx="8211">
                  <c:v>11.221</c:v>
                </c:pt>
                <c:pt idx="8212">
                  <c:v>11.221</c:v>
                </c:pt>
                <c:pt idx="8213">
                  <c:v>11.221</c:v>
                </c:pt>
                <c:pt idx="8214">
                  <c:v>11.222</c:v>
                </c:pt>
                <c:pt idx="8215">
                  <c:v>11.222</c:v>
                </c:pt>
                <c:pt idx="8216">
                  <c:v>11.221</c:v>
                </c:pt>
                <c:pt idx="8217">
                  <c:v>11.221</c:v>
                </c:pt>
                <c:pt idx="8218">
                  <c:v>11.221</c:v>
                </c:pt>
                <c:pt idx="8219">
                  <c:v>11.22</c:v>
                </c:pt>
                <c:pt idx="8220">
                  <c:v>11.22</c:v>
                </c:pt>
                <c:pt idx="8221">
                  <c:v>11.221</c:v>
                </c:pt>
                <c:pt idx="8222">
                  <c:v>11.22</c:v>
                </c:pt>
                <c:pt idx="8223">
                  <c:v>11.22</c:v>
                </c:pt>
                <c:pt idx="8224">
                  <c:v>11.218</c:v>
                </c:pt>
                <c:pt idx="8225">
                  <c:v>11.218</c:v>
                </c:pt>
                <c:pt idx="8226">
                  <c:v>11.215999999999999</c:v>
                </c:pt>
                <c:pt idx="8227">
                  <c:v>11.215999999999999</c:v>
                </c:pt>
                <c:pt idx="8228">
                  <c:v>11.215999999999999</c:v>
                </c:pt>
                <c:pt idx="8229">
                  <c:v>11.215</c:v>
                </c:pt>
                <c:pt idx="8230">
                  <c:v>11.212999999999999</c:v>
                </c:pt>
                <c:pt idx="8231">
                  <c:v>11.212999999999999</c:v>
                </c:pt>
                <c:pt idx="8232">
                  <c:v>11.212</c:v>
                </c:pt>
                <c:pt idx="8233">
                  <c:v>11.212</c:v>
                </c:pt>
                <c:pt idx="8234">
                  <c:v>11.212</c:v>
                </c:pt>
                <c:pt idx="8235">
                  <c:v>11.212</c:v>
                </c:pt>
                <c:pt idx="8236">
                  <c:v>11.211</c:v>
                </c:pt>
                <c:pt idx="8237">
                  <c:v>11.211</c:v>
                </c:pt>
                <c:pt idx="8238">
                  <c:v>11.212</c:v>
                </c:pt>
                <c:pt idx="8239">
                  <c:v>11.212</c:v>
                </c:pt>
                <c:pt idx="8240">
                  <c:v>11.211</c:v>
                </c:pt>
                <c:pt idx="8241">
                  <c:v>11.211</c:v>
                </c:pt>
                <c:pt idx="8242">
                  <c:v>11.212999999999999</c:v>
                </c:pt>
                <c:pt idx="8243">
                  <c:v>11.212999999999999</c:v>
                </c:pt>
                <c:pt idx="8244">
                  <c:v>11.215</c:v>
                </c:pt>
                <c:pt idx="8245">
                  <c:v>11.215999999999999</c:v>
                </c:pt>
                <c:pt idx="8246">
                  <c:v>11.215999999999999</c:v>
                </c:pt>
                <c:pt idx="8247">
                  <c:v>11.218</c:v>
                </c:pt>
                <c:pt idx="8248">
                  <c:v>11.218</c:v>
                </c:pt>
                <c:pt idx="8249">
                  <c:v>11.218</c:v>
                </c:pt>
                <c:pt idx="8250">
                  <c:v>11.218999999999999</c:v>
                </c:pt>
                <c:pt idx="8251">
                  <c:v>11.22</c:v>
                </c:pt>
                <c:pt idx="8252">
                  <c:v>11.221</c:v>
                </c:pt>
                <c:pt idx="8253">
                  <c:v>11.221</c:v>
                </c:pt>
                <c:pt idx="8254">
                  <c:v>11.224</c:v>
                </c:pt>
                <c:pt idx="8255">
                  <c:v>11.224</c:v>
                </c:pt>
                <c:pt idx="8256">
                  <c:v>11.224</c:v>
                </c:pt>
                <c:pt idx="8257">
                  <c:v>11.224</c:v>
                </c:pt>
                <c:pt idx="8258">
                  <c:v>11.224</c:v>
                </c:pt>
                <c:pt idx="8259">
                  <c:v>11.224</c:v>
                </c:pt>
                <c:pt idx="8260">
                  <c:v>11.224</c:v>
                </c:pt>
                <c:pt idx="8261">
                  <c:v>11.224</c:v>
                </c:pt>
                <c:pt idx="8262">
                  <c:v>11.223000000000001</c:v>
                </c:pt>
                <c:pt idx="8263">
                  <c:v>11.223000000000001</c:v>
                </c:pt>
                <c:pt idx="8264">
                  <c:v>11.223000000000001</c:v>
                </c:pt>
                <c:pt idx="8265">
                  <c:v>11.223000000000001</c:v>
                </c:pt>
                <c:pt idx="8266">
                  <c:v>11.222</c:v>
                </c:pt>
                <c:pt idx="8267">
                  <c:v>11.222</c:v>
                </c:pt>
                <c:pt idx="8268">
                  <c:v>11.222</c:v>
                </c:pt>
                <c:pt idx="8269">
                  <c:v>11.218999999999999</c:v>
                </c:pt>
                <c:pt idx="8270">
                  <c:v>11.218999999999999</c:v>
                </c:pt>
                <c:pt idx="8271">
                  <c:v>11.218999999999999</c:v>
                </c:pt>
                <c:pt idx="8272">
                  <c:v>11.218</c:v>
                </c:pt>
                <c:pt idx="8273">
                  <c:v>11.215999999999999</c:v>
                </c:pt>
                <c:pt idx="8274">
                  <c:v>11.215999999999999</c:v>
                </c:pt>
                <c:pt idx="8275">
                  <c:v>11.215999999999999</c:v>
                </c:pt>
                <c:pt idx="8276">
                  <c:v>11.215</c:v>
                </c:pt>
                <c:pt idx="8277">
                  <c:v>11.215</c:v>
                </c:pt>
                <c:pt idx="8278">
                  <c:v>11.215</c:v>
                </c:pt>
                <c:pt idx="8279">
                  <c:v>11.215</c:v>
                </c:pt>
                <c:pt idx="8280">
                  <c:v>11.214</c:v>
                </c:pt>
                <c:pt idx="8281">
                  <c:v>11.214</c:v>
                </c:pt>
                <c:pt idx="8282">
                  <c:v>11.214</c:v>
                </c:pt>
                <c:pt idx="8283">
                  <c:v>11.214</c:v>
                </c:pt>
                <c:pt idx="8284">
                  <c:v>11.214</c:v>
                </c:pt>
                <c:pt idx="8285">
                  <c:v>11.214</c:v>
                </c:pt>
                <c:pt idx="8286">
                  <c:v>11.215999999999999</c:v>
                </c:pt>
                <c:pt idx="8287">
                  <c:v>11.215999999999999</c:v>
                </c:pt>
                <c:pt idx="8288">
                  <c:v>11.215999999999999</c:v>
                </c:pt>
                <c:pt idx="8289">
                  <c:v>11.215999999999999</c:v>
                </c:pt>
                <c:pt idx="8290">
                  <c:v>11.218</c:v>
                </c:pt>
                <c:pt idx="8291">
                  <c:v>11.218</c:v>
                </c:pt>
                <c:pt idx="8292">
                  <c:v>11.218999999999999</c:v>
                </c:pt>
                <c:pt idx="8293">
                  <c:v>11.22</c:v>
                </c:pt>
                <c:pt idx="8294">
                  <c:v>11.221</c:v>
                </c:pt>
                <c:pt idx="8295">
                  <c:v>11.222</c:v>
                </c:pt>
                <c:pt idx="8296">
                  <c:v>11.222</c:v>
                </c:pt>
                <c:pt idx="8297">
                  <c:v>11.222</c:v>
                </c:pt>
                <c:pt idx="8298">
                  <c:v>11.223000000000001</c:v>
                </c:pt>
                <c:pt idx="8299">
                  <c:v>11.224</c:v>
                </c:pt>
                <c:pt idx="8300">
                  <c:v>11.225</c:v>
                </c:pt>
                <c:pt idx="8301">
                  <c:v>11.226000000000001</c:v>
                </c:pt>
                <c:pt idx="8302">
                  <c:v>11.225</c:v>
                </c:pt>
                <c:pt idx="8303">
                  <c:v>11.225</c:v>
                </c:pt>
                <c:pt idx="8304">
                  <c:v>11.226000000000001</c:v>
                </c:pt>
                <c:pt idx="8305">
                  <c:v>11.226000000000001</c:v>
                </c:pt>
                <c:pt idx="8306">
                  <c:v>11.226000000000001</c:v>
                </c:pt>
                <c:pt idx="8307">
                  <c:v>11.226000000000001</c:v>
                </c:pt>
                <c:pt idx="8308">
                  <c:v>11.226000000000001</c:v>
                </c:pt>
                <c:pt idx="8309">
                  <c:v>11.225</c:v>
                </c:pt>
                <c:pt idx="8310">
                  <c:v>11.225</c:v>
                </c:pt>
                <c:pt idx="8311">
                  <c:v>11.225</c:v>
                </c:pt>
                <c:pt idx="8312">
                  <c:v>11.224</c:v>
                </c:pt>
                <c:pt idx="8313">
                  <c:v>11.224</c:v>
                </c:pt>
                <c:pt idx="8314">
                  <c:v>11.226000000000001</c:v>
                </c:pt>
                <c:pt idx="8315">
                  <c:v>11.226000000000001</c:v>
                </c:pt>
                <c:pt idx="8316">
                  <c:v>11.224</c:v>
                </c:pt>
                <c:pt idx="8317">
                  <c:v>11.224</c:v>
                </c:pt>
                <c:pt idx="8318">
                  <c:v>11.224</c:v>
                </c:pt>
                <c:pt idx="8319">
                  <c:v>11.223000000000001</c:v>
                </c:pt>
                <c:pt idx="8320">
                  <c:v>11.222</c:v>
                </c:pt>
                <c:pt idx="8321">
                  <c:v>11.222</c:v>
                </c:pt>
                <c:pt idx="8322">
                  <c:v>11.222</c:v>
                </c:pt>
                <c:pt idx="8323">
                  <c:v>11.221</c:v>
                </c:pt>
                <c:pt idx="8324">
                  <c:v>11.221</c:v>
                </c:pt>
                <c:pt idx="8325">
                  <c:v>11.221</c:v>
                </c:pt>
                <c:pt idx="8326">
                  <c:v>11.218</c:v>
                </c:pt>
                <c:pt idx="8327">
                  <c:v>11.218</c:v>
                </c:pt>
                <c:pt idx="8328">
                  <c:v>11.218</c:v>
                </c:pt>
                <c:pt idx="8329">
                  <c:v>11.217000000000001</c:v>
                </c:pt>
                <c:pt idx="8330">
                  <c:v>11.217000000000001</c:v>
                </c:pt>
                <c:pt idx="8331">
                  <c:v>11.217000000000001</c:v>
                </c:pt>
                <c:pt idx="8332">
                  <c:v>11.217000000000001</c:v>
                </c:pt>
                <c:pt idx="8333">
                  <c:v>11.215999999999999</c:v>
                </c:pt>
                <c:pt idx="8334">
                  <c:v>11.218</c:v>
                </c:pt>
                <c:pt idx="8335">
                  <c:v>11.218</c:v>
                </c:pt>
                <c:pt idx="8336">
                  <c:v>11.218</c:v>
                </c:pt>
                <c:pt idx="8337">
                  <c:v>11.218</c:v>
                </c:pt>
                <c:pt idx="8338">
                  <c:v>11.221</c:v>
                </c:pt>
                <c:pt idx="8339">
                  <c:v>11.221</c:v>
                </c:pt>
                <c:pt idx="8340">
                  <c:v>11.223000000000001</c:v>
                </c:pt>
                <c:pt idx="8341">
                  <c:v>11.223000000000001</c:v>
                </c:pt>
                <c:pt idx="8342">
                  <c:v>11.225</c:v>
                </c:pt>
                <c:pt idx="8343">
                  <c:v>11.225</c:v>
                </c:pt>
                <c:pt idx="8344">
                  <c:v>11.225</c:v>
                </c:pt>
                <c:pt idx="8345">
                  <c:v>11.226000000000001</c:v>
                </c:pt>
                <c:pt idx="8346">
                  <c:v>11.226000000000001</c:v>
                </c:pt>
                <c:pt idx="8347">
                  <c:v>11.226000000000001</c:v>
                </c:pt>
                <c:pt idx="8348">
                  <c:v>11.227</c:v>
                </c:pt>
                <c:pt idx="8349">
                  <c:v>11.227</c:v>
                </c:pt>
                <c:pt idx="8350">
                  <c:v>11.227</c:v>
                </c:pt>
                <c:pt idx="8351">
                  <c:v>11.228</c:v>
                </c:pt>
                <c:pt idx="8352">
                  <c:v>11.228</c:v>
                </c:pt>
                <c:pt idx="8353">
                  <c:v>11.228</c:v>
                </c:pt>
                <c:pt idx="8354">
                  <c:v>11.228</c:v>
                </c:pt>
                <c:pt idx="8355">
                  <c:v>11.228</c:v>
                </c:pt>
                <c:pt idx="8356">
                  <c:v>11.226000000000001</c:v>
                </c:pt>
                <c:pt idx="8357">
                  <c:v>11.226000000000001</c:v>
                </c:pt>
                <c:pt idx="8358">
                  <c:v>11.226000000000001</c:v>
                </c:pt>
                <c:pt idx="8359">
                  <c:v>11.226000000000001</c:v>
                </c:pt>
                <c:pt idx="8360">
                  <c:v>11.226000000000001</c:v>
                </c:pt>
                <c:pt idx="8361">
                  <c:v>11.225</c:v>
                </c:pt>
                <c:pt idx="8362">
                  <c:v>11.225</c:v>
                </c:pt>
                <c:pt idx="8363">
                  <c:v>11.224</c:v>
                </c:pt>
                <c:pt idx="8364">
                  <c:v>11.224</c:v>
                </c:pt>
                <c:pt idx="8365">
                  <c:v>11.224</c:v>
                </c:pt>
                <c:pt idx="8366">
                  <c:v>11.224</c:v>
                </c:pt>
                <c:pt idx="8367">
                  <c:v>11.223000000000001</c:v>
                </c:pt>
                <c:pt idx="8368">
                  <c:v>11.222</c:v>
                </c:pt>
                <c:pt idx="8369">
                  <c:v>11.222</c:v>
                </c:pt>
                <c:pt idx="8370">
                  <c:v>11.221</c:v>
                </c:pt>
                <c:pt idx="8371">
                  <c:v>11.221</c:v>
                </c:pt>
                <c:pt idx="8372">
                  <c:v>11.221</c:v>
                </c:pt>
                <c:pt idx="8373">
                  <c:v>11.218999999999999</c:v>
                </c:pt>
                <c:pt idx="8374">
                  <c:v>11.221</c:v>
                </c:pt>
                <c:pt idx="8375">
                  <c:v>11.218999999999999</c:v>
                </c:pt>
                <c:pt idx="8376">
                  <c:v>11.218999999999999</c:v>
                </c:pt>
                <c:pt idx="8377">
                  <c:v>11.218999999999999</c:v>
                </c:pt>
                <c:pt idx="8378">
                  <c:v>11.218999999999999</c:v>
                </c:pt>
                <c:pt idx="8379">
                  <c:v>11.218999999999999</c:v>
                </c:pt>
                <c:pt idx="8380">
                  <c:v>11.218999999999999</c:v>
                </c:pt>
                <c:pt idx="8381">
                  <c:v>11.218999999999999</c:v>
                </c:pt>
                <c:pt idx="8382">
                  <c:v>11.218999999999999</c:v>
                </c:pt>
                <c:pt idx="8383">
                  <c:v>11.218999999999999</c:v>
                </c:pt>
                <c:pt idx="8384">
                  <c:v>11.218999999999999</c:v>
                </c:pt>
                <c:pt idx="8385">
                  <c:v>11.222</c:v>
                </c:pt>
                <c:pt idx="8386">
                  <c:v>11.223000000000001</c:v>
                </c:pt>
                <c:pt idx="8387">
                  <c:v>11.223000000000001</c:v>
                </c:pt>
                <c:pt idx="8388">
                  <c:v>11.224</c:v>
                </c:pt>
                <c:pt idx="8389">
                  <c:v>11.226000000000001</c:v>
                </c:pt>
                <c:pt idx="8390">
                  <c:v>11.226000000000001</c:v>
                </c:pt>
                <c:pt idx="8391">
                  <c:v>11.226000000000001</c:v>
                </c:pt>
                <c:pt idx="8392">
                  <c:v>11.227</c:v>
                </c:pt>
                <c:pt idx="8393">
                  <c:v>11.228</c:v>
                </c:pt>
                <c:pt idx="8394">
                  <c:v>11.228</c:v>
                </c:pt>
                <c:pt idx="8395">
                  <c:v>11.228999999999999</c:v>
                </c:pt>
                <c:pt idx="8396">
                  <c:v>11.228999999999999</c:v>
                </c:pt>
                <c:pt idx="8397">
                  <c:v>11.231</c:v>
                </c:pt>
                <c:pt idx="8398">
                  <c:v>11.231</c:v>
                </c:pt>
                <c:pt idx="8399">
                  <c:v>11.231</c:v>
                </c:pt>
                <c:pt idx="8400">
                  <c:v>11.231</c:v>
                </c:pt>
                <c:pt idx="8401">
                  <c:v>11.231</c:v>
                </c:pt>
                <c:pt idx="8402">
                  <c:v>11.231</c:v>
                </c:pt>
                <c:pt idx="8403">
                  <c:v>11.231</c:v>
                </c:pt>
                <c:pt idx="8404">
                  <c:v>11.23</c:v>
                </c:pt>
                <c:pt idx="8405">
                  <c:v>11.23</c:v>
                </c:pt>
                <c:pt idx="8406">
                  <c:v>11.23</c:v>
                </c:pt>
                <c:pt idx="8407">
                  <c:v>11.23</c:v>
                </c:pt>
                <c:pt idx="8408">
                  <c:v>11.23</c:v>
                </c:pt>
                <c:pt idx="8409">
                  <c:v>11.23</c:v>
                </c:pt>
                <c:pt idx="8410">
                  <c:v>11.228999999999999</c:v>
                </c:pt>
                <c:pt idx="8411">
                  <c:v>11.228999999999999</c:v>
                </c:pt>
                <c:pt idx="8412">
                  <c:v>11.228</c:v>
                </c:pt>
                <c:pt idx="8413">
                  <c:v>11.226000000000001</c:v>
                </c:pt>
                <c:pt idx="8414">
                  <c:v>11.226000000000001</c:v>
                </c:pt>
                <c:pt idx="8415">
                  <c:v>11.226000000000001</c:v>
                </c:pt>
                <c:pt idx="8416">
                  <c:v>11.226000000000001</c:v>
                </c:pt>
                <c:pt idx="8417">
                  <c:v>11.224</c:v>
                </c:pt>
                <c:pt idx="8418">
                  <c:v>11.224</c:v>
                </c:pt>
                <c:pt idx="8419">
                  <c:v>11.224</c:v>
                </c:pt>
                <c:pt idx="8420">
                  <c:v>11.223000000000001</c:v>
                </c:pt>
                <c:pt idx="8421">
                  <c:v>11.223000000000001</c:v>
                </c:pt>
                <c:pt idx="8422">
                  <c:v>11.222</c:v>
                </c:pt>
                <c:pt idx="8423">
                  <c:v>11.222</c:v>
                </c:pt>
                <c:pt idx="8424">
                  <c:v>11.223000000000001</c:v>
                </c:pt>
                <c:pt idx="8425">
                  <c:v>11.223000000000001</c:v>
                </c:pt>
                <c:pt idx="8426">
                  <c:v>11.222</c:v>
                </c:pt>
                <c:pt idx="8427">
                  <c:v>11.222</c:v>
                </c:pt>
                <c:pt idx="8428">
                  <c:v>11.221</c:v>
                </c:pt>
                <c:pt idx="8429">
                  <c:v>11.221</c:v>
                </c:pt>
                <c:pt idx="8430">
                  <c:v>11.222</c:v>
                </c:pt>
                <c:pt idx="8431">
                  <c:v>11.223000000000001</c:v>
                </c:pt>
                <c:pt idx="8432">
                  <c:v>11.223000000000001</c:v>
                </c:pt>
                <c:pt idx="8433">
                  <c:v>11.223000000000001</c:v>
                </c:pt>
                <c:pt idx="8434">
                  <c:v>11.225</c:v>
                </c:pt>
                <c:pt idx="8435">
                  <c:v>11.225</c:v>
                </c:pt>
                <c:pt idx="8436">
                  <c:v>11.225</c:v>
                </c:pt>
                <c:pt idx="8437">
                  <c:v>11.226000000000001</c:v>
                </c:pt>
                <c:pt idx="8438">
                  <c:v>11.227</c:v>
                </c:pt>
                <c:pt idx="8439">
                  <c:v>11.227</c:v>
                </c:pt>
                <c:pt idx="8440">
                  <c:v>11.228</c:v>
                </c:pt>
                <c:pt idx="8441">
                  <c:v>11.228</c:v>
                </c:pt>
                <c:pt idx="8442">
                  <c:v>11.228</c:v>
                </c:pt>
                <c:pt idx="8443">
                  <c:v>11.228999999999999</c:v>
                </c:pt>
                <c:pt idx="8444">
                  <c:v>11.23</c:v>
                </c:pt>
                <c:pt idx="8445">
                  <c:v>11.23</c:v>
                </c:pt>
                <c:pt idx="8446">
                  <c:v>11.231</c:v>
                </c:pt>
                <c:pt idx="8447">
                  <c:v>11.231</c:v>
                </c:pt>
                <c:pt idx="8448">
                  <c:v>11.233000000000001</c:v>
                </c:pt>
                <c:pt idx="8449">
                  <c:v>11.233000000000001</c:v>
                </c:pt>
                <c:pt idx="8450">
                  <c:v>11.233000000000001</c:v>
                </c:pt>
                <c:pt idx="8451">
                  <c:v>11.233000000000001</c:v>
                </c:pt>
                <c:pt idx="8452">
                  <c:v>11.233000000000001</c:v>
                </c:pt>
                <c:pt idx="8453">
                  <c:v>11.233000000000001</c:v>
                </c:pt>
                <c:pt idx="8454">
                  <c:v>11.233000000000001</c:v>
                </c:pt>
                <c:pt idx="8455">
                  <c:v>11.233000000000001</c:v>
                </c:pt>
                <c:pt idx="8456">
                  <c:v>11.233000000000001</c:v>
                </c:pt>
                <c:pt idx="8457">
                  <c:v>11.233000000000001</c:v>
                </c:pt>
                <c:pt idx="8458">
                  <c:v>11.233000000000001</c:v>
                </c:pt>
                <c:pt idx="8459">
                  <c:v>11.231999999999999</c:v>
                </c:pt>
                <c:pt idx="8460">
                  <c:v>11.231</c:v>
                </c:pt>
                <c:pt idx="8461">
                  <c:v>11.231</c:v>
                </c:pt>
                <c:pt idx="8462">
                  <c:v>11.231</c:v>
                </c:pt>
                <c:pt idx="8463">
                  <c:v>11.228999999999999</c:v>
                </c:pt>
                <c:pt idx="8464">
                  <c:v>11.228999999999999</c:v>
                </c:pt>
                <c:pt idx="8465">
                  <c:v>11.228</c:v>
                </c:pt>
                <c:pt idx="8466">
                  <c:v>11.228</c:v>
                </c:pt>
                <c:pt idx="8467">
                  <c:v>11.227</c:v>
                </c:pt>
                <c:pt idx="8468">
                  <c:v>11.226000000000001</c:v>
                </c:pt>
                <c:pt idx="8469">
                  <c:v>11.226000000000001</c:v>
                </c:pt>
                <c:pt idx="8470">
                  <c:v>11.224</c:v>
                </c:pt>
                <c:pt idx="8471">
                  <c:v>11.224</c:v>
                </c:pt>
                <c:pt idx="8472">
                  <c:v>11.224</c:v>
                </c:pt>
                <c:pt idx="8473">
                  <c:v>11.223000000000001</c:v>
                </c:pt>
                <c:pt idx="8474">
                  <c:v>11.223000000000001</c:v>
                </c:pt>
                <c:pt idx="8475">
                  <c:v>11.224</c:v>
                </c:pt>
                <c:pt idx="8476">
                  <c:v>11.223000000000001</c:v>
                </c:pt>
                <c:pt idx="8477">
                  <c:v>11.223000000000001</c:v>
                </c:pt>
                <c:pt idx="8478">
                  <c:v>11.225</c:v>
                </c:pt>
                <c:pt idx="8479">
                  <c:v>11.225</c:v>
                </c:pt>
                <c:pt idx="8480">
                  <c:v>11.225</c:v>
                </c:pt>
                <c:pt idx="8481">
                  <c:v>11.228999999999999</c:v>
                </c:pt>
                <c:pt idx="8482">
                  <c:v>11.23</c:v>
                </c:pt>
                <c:pt idx="8483">
                  <c:v>11.231</c:v>
                </c:pt>
                <c:pt idx="8484">
                  <c:v>11.23</c:v>
                </c:pt>
                <c:pt idx="8485">
                  <c:v>11.23</c:v>
                </c:pt>
                <c:pt idx="8486">
                  <c:v>11.228</c:v>
                </c:pt>
                <c:pt idx="8487">
                  <c:v>11.224</c:v>
                </c:pt>
                <c:pt idx="8488">
                  <c:v>11.226000000000001</c:v>
                </c:pt>
                <c:pt idx="8489">
                  <c:v>11.227</c:v>
                </c:pt>
                <c:pt idx="8490">
                  <c:v>11.228</c:v>
                </c:pt>
                <c:pt idx="8491">
                  <c:v>11.228999999999999</c:v>
                </c:pt>
                <c:pt idx="8492">
                  <c:v>11.228999999999999</c:v>
                </c:pt>
                <c:pt idx="8493">
                  <c:v>11.23</c:v>
                </c:pt>
                <c:pt idx="8494">
                  <c:v>11.23</c:v>
                </c:pt>
                <c:pt idx="8495">
                  <c:v>11.23</c:v>
                </c:pt>
                <c:pt idx="8496">
                  <c:v>11.23</c:v>
                </c:pt>
                <c:pt idx="8497">
                  <c:v>11.23</c:v>
                </c:pt>
                <c:pt idx="8498">
                  <c:v>11.23</c:v>
                </c:pt>
                <c:pt idx="8499">
                  <c:v>11.23</c:v>
                </c:pt>
                <c:pt idx="8500">
                  <c:v>11.23</c:v>
                </c:pt>
                <c:pt idx="8501">
                  <c:v>11.23</c:v>
                </c:pt>
                <c:pt idx="8502">
                  <c:v>11.23</c:v>
                </c:pt>
                <c:pt idx="8503">
                  <c:v>11.23</c:v>
                </c:pt>
                <c:pt idx="8504">
                  <c:v>11.23</c:v>
                </c:pt>
                <c:pt idx="8505">
                  <c:v>11.231</c:v>
                </c:pt>
                <c:pt idx="8506">
                  <c:v>11.231</c:v>
                </c:pt>
                <c:pt idx="8507">
                  <c:v>11.231</c:v>
                </c:pt>
                <c:pt idx="8508">
                  <c:v>11.231</c:v>
                </c:pt>
                <c:pt idx="8509">
                  <c:v>11.231</c:v>
                </c:pt>
                <c:pt idx="8510">
                  <c:v>11.231</c:v>
                </c:pt>
                <c:pt idx="8511">
                  <c:v>11.231999999999999</c:v>
                </c:pt>
                <c:pt idx="8512">
                  <c:v>11.231999999999999</c:v>
                </c:pt>
                <c:pt idx="8513">
                  <c:v>11.228</c:v>
                </c:pt>
                <c:pt idx="8514">
                  <c:v>11.228</c:v>
                </c:pt>
                <c:pt idx="8515">
                  <c:v>11.225</c:v>
                </c:pt>
                <c:pt idx="8516">
                  <c:v>11.228999999999999</c:v>
                </c:pt>
                <c:pt idx="8517">
                  <c:v>11.23</c:v>
                </c:pt>
                <c:pt idx="8518">
                  <c:v>11.23</c:v>
                </c:pt>
                <c:pt idx="8519">
                  <c:v>11.23</c:v>
                </c:pt>
                <c:pt idx="8520">
                  <c:v>11.23</c:v>
                </c:pt>
                <c:pt idx="8521">
                  <c:v>11.226000000000001</c:v>
                </c:pt>
                <c:pt idx="8522">
                  <c:v>11.226000000000001</c:v>
                </c:pt>
                <c:pt idx="8523">
                  <c:v>11.228</c:v>
                </c:pt>
                <c:pt idx="8524">
                  <c:v>11.23</c:v>
                </c:pt>
                <c:pt idx="8525">
                  <c:v>11.23</c:v>
                </c:pt>
                <c:pt idx="8526">
                  <c:v>11.23</c:v>
                </c:pt>
                <c:pt idx="8527">
                  <c:v>11.231</c:v>
                </c:pt>
                <c:pt idx="8528">
                  <c:v>11.231</c:v>
                </c:pt>
                <c:pt idx="8529">
                  <c:v>11.231</c:v>
                </c:pt>
                <c:pt idx="8530">
                  <c:v>11.231</c:v>
                </c:pt>
                <c:pt idx="8531">
                  <c:v>11.231999999999999</c:v>
                </c:pt>
                <c:pt idx="8532">
                  <c:v>11.233000000000001</c:v>
                </c:pt>
                <c:pt idx="8533">
                  <c:v>11.234</c:v>
                </c:pt>
                <c:pt idx="8534">
                  <c:v>11.233000000000001</c:v>
                </c:pt>
                <c:pt idx="8535">
                  <c:v>11.233000000000001</c:v>
                </c:pt>
                <c:pt idx="8536">
                  <c:v>11.233000000000001</c:v>
                </c:pt>
                <c:pt idx="8537">
                  <c:v>11.234</c:v>
                </c:pt>
                <c:pt idx="8538">
                  <c:v>11.234</c:v>
                </c:pt>
                <c:pt idx="8539">
                  <c:v>11.233000000000001</c:v>
                </c:pt>
                <c:pt idx="8540">
                  <c:v>11.231</c:v>
                </c:pt>
                <c:pt idx="8541">
                  <c:v>11.23</c:v>
                </c:pt>
                <c:pt idx="8542">
                  <c:v>11.23</c:v>
                </c:pt>
                <c:pt idx="8543">
                  <c:v>11.23</c:v>
                </c:pt>
                <c:pt idx="8544">
                  <c:v>11.231999999999999</c:v>
                </c:pt>
                <c:pt idx="8545">
                  <c:v>11.231999999999999</c:v>
                </c:pt>
                <c:pt idx="8546">
                  <c:v>11.231999999999999</c:v>
                </c:pt>
                <c:pt idx="8547">
                  <c:v>11.234999999999999</c:v>
                </c:pt>
                <c:pt idx="8548">
                  <c:v>11.234</c:v>
                </c:pt>
                <c:pt idx="8549">
                  <c:v>11.237</c:v>
                </c:pt>
                <c:pt idx="8550">
                  <c:v>11.234</c:v>
                </c:pt>
                <c:pt idx="8551">
                  <c:v>11.234</c:v>
                </c:pt>
                <c:pt idx="8552">
                  <c:v>11.233000000000001</c:v>
                </c:pt>
                <c:pt idx="8553">
                  <c:v>11.233000000000001</c:v>
                </c:pt>
                <c:pt idx="8554">
                  <c:v>11.233000000000001</c:v>
                </c:pt>
                <c:pt idx="8555">
                  <c:v>11.231999999999999</c:v>
                </c:pt>
                <c:pt idx="8556">
                  <c:v>11.233000000000001</c:v>
                </c:pt>
                <c:pt idx="8557">
                  <c:v>11.231999999999999</c:v>
                </c:pt>
                <c:pt idx="8558">
                  <c:v>11.231999999999999</c:v>
                </c:pt>
                <c:pt idx="8559">
                  <c:v>11.228</c:v>
                </c:pt>
                <c:pt idx="8560">
                  <c:v>11.228999999999999</c:v>
                </c:pt>
                <c:pt idx="8561">
                  <c:v>11.23</c:v>
                </c:pt>
                <c:pt idx="8562">
                  <c:v>11.23</c:v>
                </c:pt>
                <c:pt idx="8563">
                  <c:v>11.231</c:v>
                </c:pt>
                <c:pt idx="8564">
                  <c:v>11.231</c:v>
                </c:pt>
                <c:pt idx="8565">
                  <c:v>11.231999999999999</c:v>
                </c:pt>
                <c:pt idx="8566">
                  <c:v>11.231</c:v>
                </c:pt>
                <c:pt idx="8567">
                  <c:v>11.231</c:v>
                </c:pt>
                <c:pt idx="8568">
                  <c:v>11.238</c:v>
                </c:pt>
                <c:pt idx="8569">
                  <c:v>11.238</c:v>
                </c:pt>
                <c:pt idx="8570">
                  <c:v>11.236000000000001</c:v>
                </c:pt>
                <c:pt idx="8571">
                  <c:v>11.233000000000001</c:v>
                </c:pt>
                <c:pt idx="8572">
                  <c:v>11.233000000000001</c:v>
                </c:pt>
                <c:pt idx="8573">
                  <c:v>11.233000000000001</c:v>
                </c:pt>
                <c:pt idx="8574">
                  <c:v>11.233000000000001</c:v>
                </c:pt>
                <c:pt idx="8575">
                  <c:v>11.234</c:v>
                </c:pt>
                <c:pt idx="8576">
                  <c:v>11.233000000000001</c:v>
                </c:pt>
                <c:pt idx="8577">
                  <c:v>11.233000000000001</c:v>
                </c:pt>
                <c:pt idx="8578">
                  <c:v>11.234</c:v>
                </c:pt>
                <c:pt idx="8579">
                  <c:v>11.231</c:v>
                </c:pt>
                <c:pt idx="8580">
                  <c:v>11.231999999999999</c:v>
                </c:pt>
                <c:pt idx="8581">
                  <c:v>11.231999999999999</c:v>
                </c:pt>
                <c:pt idx="8582">
                  <c:v>11.233000000000001</c:v>
                </c:pt>
                <c:pt idx="8583">
                  <c:v>11.234</c:v>
                </c:pt>
                <c:pt idx="8584">
                  <c:v>11.233000000000001</c:v>
                </c:pt>
                <c:pt idx="8585">
                  <c:v>11.233000000000001</c:v>
                </c:pt>
                <c:pt idx="8586">
                  <c:v>11.236000000000001</c:v>
                </c:pt>
                <c:pt idx="8587">
                  <c:v>11.236000000000001</c:v>
                </c:pt>
                <c:pt idx="8588">
                  <c:v>11.234999999999999</c:v>
                </c:pt>
                <c:pt idx="8589">
                  <c:v>11.234</c:v>
                </c:pt>
                <c:pt idx="8590">
                  <c:v>11.233000000000001</c:v>
                </c:pt>
                <c:pt idx="8591">
                  <c:v>11.231999999999999</c:v>
                </c:pt>
                <c:pt idx="8592">
                  <c:v>11.231999999999999</c:v>
                </c:pt>
                <c:pt idx="8593">
                  <c:v>11.231999999999999</c:v>
                </c:pt>
                <c:pt idx="8594">
                  <c:v>11.231</c:v>
                </c:pt>
                <c:pt idx="8595">
                  <c:v>11.234</c:v>
                </c:pt>
                <c:pt idx="8596">
                  <c:v>11.234</c:v>
                </c:pt>
                <c:pt idx="8597">
                  <c:v>11.233000000000001</c:v>
                </c:pt>
                <c:pt idx="8598">
                  <c:v>11.233000000000001</c:v>
                </c:pt>
                <c:pt idx="8599">
                  <c:v>11.231999999999999</c:v>
                </c:pt>
                <c:pt idx="8600">
                  <c:v>11.234</c:v>
                </c:pt>
                <c:pt idx="8601">
                  <c:v>11.234</c:v>
                </c:pt>
                <c:pt idx="8602">
                  <c:v>11.234</c:v>
                </c:pt>
                <c:pt idx="8603">
                  <c:v>11.233000000000001</c:v>
                </c:pt>
                <c:pt idx="8604">
                  <c:v>11.234</c:v>
                </c:pt>
                <c:pt idx="8605">
                  <c:v>11.234</c:v>
                </c:pt>
                <c:pt idx="8606">
                  <c:v>11.234</c:v>
                </c:pt>
                <c:pt idx="8607">
                  <c:v>11.234</c:v>
                </c:pt>
                <c:pt idx="8608">
                  <c:v>11.234</c:v>
                </c:pt>
                <c:pt idx="8609">
                  <c:v>11.231999999999999</c:v>
                </c:pt>
                <c:pt idx="8610">
                  <c:v>11.233000000000001</c:v>
                </c:pt>
                <c:pt idx="8611">
                  <c:v>11.237</c:v>
                </c:pt>
                <c:pt idx="8612">
                  <c:v>11.236000000000001</c:v>
                </c:pt>
                <c:pt idx="8613">
                  <c:v>11.234999999999999</c:v>
                </c:pt>
                <c:pt idx="8614">
                  <c:v>11.234999999999999</c:v>
                </c:pt>
                <c:pt idx="8615">
                  <c:v>11.234</c:v>
                </c:pt>
                <c:pt idx="8616">
                  <c:v>11.234</c:v>
                </c:pt>
                <c:pt idx="8617">
                  <c:v>11.234</c:v>
                </c:pt>
                <c:pt idx="8618">
                  <c:v>11.234999999999999</c:v>
                </c:pt>
                <c:pt idx="8619">
                  <c:v>11.234</c:v>
                </c:pt>
                <c:pt idx="8620">
                  <c:v>11.234</c:v>
                </c:pt>
                <c:pt idx="8621">
                  <c:v>11.234</c:v>
                </c:pt>
                <c:pt idx="8622">
                  <c:v>11.233000000000001</c:v>
                </c:pt>
                <c:pt idx="8623">
                  <c:v>11.234999999999999</c:v>
                </c:pt>
                <c:pt idx="8624">
                  <c:v>11.234999999999999</c:v>
                </c:pt>
                <c:pt idx="8625">
                  <c:v>11.231999999999999</c:v>
                </c:pt>
                <c:pt idx="8626">
                  <c:v>11.231999999999999</c:v>
                </c:pt>
                <c:pt idx="8627">
                  <c:v>11.236000000000001</c:v>
                </c:pt>
                <c:pt idx="8628">
                  <c:v>11.234999999999999</c:v>
                </c:pt>
                <c:pt idx="8629">
                  <c:v>11.234</c:v>
                </c:pt>
                <c:pt idx="8630">
                  <c:v>11.233000000000001</c:v>
                </c:pt>
                <c:pt idx="8631">
                  <c:v>11.234</c:v>
                </c:pt>
                <c:pt idx="8632">
                  <c:v>11.234</c:v>
                </c:pt>
                <c:pt idx="8633">
                  <c:v>11.233000000000001</c:v>
                </c:pt>
                <c:pt idx="8634">
                  <c:v>11.233000000000001</c:v>
                </c:pt>
                <c:pt idx="8635">
                  <c:v>11.233000000000001</c:v>
                </c:pt>
                <c:pt idx="8636">
                  <c:v>11.233000000000001</c:v>
                </c:pt>
                <c:pt idx="8637">
                  <c:v>11.231</c:v>
                </c:pt>
                <c:pt idx="8638">
                  <c:v>11.231999999999999</c:v>
                </c:pt>
                <c:pt idx="8639">
                  <c:v>11.233000000000001</c:v>
                </c:pt>
                <c:pt idx="8640">
                  <c:v>11.233000000000001</c:v>
                </c:pt>
                <c:pt idx="8641">
                  <c:v>11.231999999999999</c:v>
                </c:pt>
                <c:pt idx="8642">
                  <c:v>11.231999999999999</c:v>
                </c:pt>
                <c:pt idx="8643">
                  <c:v>11.233000000000001</c:v>
                </c:pt>
                <c:pt idx="8644">
                  <c:v>11.234</c:v>
                </c:pt>
                <c:pt idx="8645">
                  <c:v>11.234</c:v>
                </c:pt>
                <c:pt idx="8646">
                  <c:v>11.234</c:v>
                </c:pt>
                <c:pt idx="8647">
                  <c:v>11.234999999999999</c:v>
                </c:pt>
                <c:pt idx="8648">
                  <c:v>11.236000000000001</c:v>
                </c:pt>
                <c:pt idx="8649">
                  <c:v>11.234999999999999</c:v>
                </c:pt>
                <c:pt idx="8650">
                  <c:v>11.234999999999999</c:v>
                </c:pt>
                <c:pt idx="8651">
                  <c:v>11.237</c:v>
                </c:pt>
                <c:pt idx="8652">
                  <c:v>11.239000000000001</c:v>
                </c:pt>
                <c:pt idx="8653">
                  <c:v>11.239000000000001</c:v>
                </c:pt>
                <c:pt idx="8654">
                  <c:v>11.238</c:v>
                </c:pt>
                <c:pt idx="8655">
                  <c:v>11.238</c:v>
                </c:pt>
                <c:pt idx="8656">
                  <c:v>11.237</c:v>
                </c:pt>
                <c:pt idx="8657">
                  <c:v>11.237</c:v>
                </c:pt>
                <c:pt idx="8658">
                  <c:v>11.234</c:v>
                </c:pt>
                <c:pt idx="8659">
                  <c:v>11.236000000000001</c:v>
                </c:pt>
                <c:pt idx="8660">
                  <c:v>11.236000000000001</c:v>
                </c:pt>
                <c:pt idx="8661">
                  <c:v>11.233000000000001</c:v>
                </c:pt>
                <c:pt idx="8662">
                  <c:v>11.233000000000001</c:v>
                </c:pt>
                <c:pt idx="8663">
                  <c:v>11.23</c:v>
                </c:pt>
                <c:pt idx="8664">
                  <c:v>11.23</c:v>
                </c:pt>
                <c:pt idx="8665">
                  <c:v>11.234999999999999</c:v>
                </c:pt>
                <c:pt idx="8666">
                  <c:v>11.228999999999999</c:v>
                </c:pt>
                <c:pt idx="8667">
                  <c:v>11.23</c:v>
                </c:pt>
                <c:pt idx="8668">
                  <c:v>11.23</c:v>
                </c:pt>
                <c:pt idx="8669">
                  <c:v>11.228999999999999</c:v>
                </c:pt>
                <c:pt idx="8670">
                  <c:v>11.23</c:v>
                </c:pt>
                <c:pt idx="8671">
                  <c:v>11.23</c:v>
                </c:pt>
                <c:pt idx="8672">
                  <c:v>11.231</c:v>
                </c:pt>
                <c:pt idx="8673">
                  <c:v>11.231</c:v>
                </c:pt>
                <c:pt idx="8674">
                  <c:v>11.231</c:v>
                </c:pt>
                <c:pt idx="8675">
                  <c:v>11.231999999999999</c:v>
                </c:pt>
                <c:pt idx="8676">
                  <c:v>11.231999999999999</c:v>
                </c:pt>
                <c:pt idx="8677">
                  <c:v>11.231999999999999</c:v>
                </c:pt>
                <c:pt idx="8678">
                  <c:v>11.233000000000001</c:v>
                </c:pt>
                <c:pt idx="8679">
                  <c:v>11.234</c:v>
                </c:pt>
                <c:pt idx="8680">
                  <c:v>11.234</c:v>
                </c:pt>
                <c:pt idx="8681">
                  <c:v>11.234</c:v>
                </c:pt>
                <c:pt idx="8682">
                  <c:v>11.236000000000001</c:v>
                </c:pt>
                <c:pt idx="8683">
                  <c:v>11.236000000000001</c:v>
                </c:pt>
                <c:pt idx="8684">
                  <c:v>11.237</c:v>
                </c:pt>
                <c:pt idx="8685">
                  <c:v>11.237</c:v>
                </c:pt>
                <c:pt idx="8686">
                  <c:v>11.238</c:v>
                </c:pt>
                <c:pt idx="8687">
                  <c:v>11.238</c:v>
                </c:pt>
                <c:pt idx="8688">
                  <c:v>11.238</c:v>
                </c:pt>
                <c:pt idx="8689">
                  <c:v>11.238</c:v>
                </c:pt>
                <c:pt idx="8690">
                  <c:v>11.24</c:v>
                </c:pt>
                <c:pt idx="8691">
                  <c:v>11.24</c:v>
                </c:pt>
                <c:pt idx="8692">
                  <c:v>11.239000000000001</c:v>
                </c:pt>
                <c:pt idx="8693">
                  <c:v>11.239000000000001</c:v>
                </c:pt>
                <c:pt idx="8694">
                  <c:v>11.241</c:v>
                </c:pt>
                <c:pt idx="8695">
                  <c:v>11.24</c:v>
                </c:pt>
                <c:pt idx="8696">
                  <c:v>11.24</c:v>
                </c:pt>
                <c:pt idx="8697">
                  <c:v>11.241</c:v>
                </c:pt>
                <c:pt idx="8698">
                  <c:v>11.241</c:v>
                </c:pt>
                <c:pt idx="8699">
                  <c:v>11.239000000000001</c:v>
                </c:pt>
                <c:pt idx="8700">
                  <c:v>11.24</c:v>
                </c:pt>
                <c:pt idx="8701">
                  <c:v>11.24</c:v>
                </c:pt>
                <c:pt idx="8702">
                  <c:v>11.238</c:v>
                </c:pt>
                <c:pt idx="8703">
                  <c:v>11.238</c:v>
                </c:pt>
                <c:pt idx="8704">
                  <c:v>11.238</c:v>
                </c:pt>
                <c:pt idx="8705">
                  <c:v>11.237</c:v>
                </c:pt>
                <c:pt idx="8706">
                  <c:v>11.237</c:v>
                </c:pt>
                <c:pt idx="8707">
                  <c:v>11.234999999999999</c:v>
                </c:pt>
                <c:pt idx="8708">
                  <c:v>11.234</c:v>
                </c:pt>
                <c:pt idx="8709">
                  <c:v>11.234999999999999</c:v>
                </c:pt>
                <c:pt idx="8710">
                  <c:v>11.234999999999999</c:v>
                </c:pt>
                <c:pt idx="8711">
                  <c:v>11.234999999999999</c:v>
                </c:pt>
                <c:pt idx="8712">
                  <c:v>11.23</c:v>
                </c:pt>
                <c:pt idx="8713">
                  <c:v>11.236000000000001</c:v>
                </c:pt>
                <c:pt idx="8714">
                  <c:v>11.23</c:v>
                </c:pt>
                <c:pt idx="8715">
                  <c:v>11.234999999999999</c:v>
                </c:pt>
                <c:pt idx="8716">
                  <c:v>11.23</c:v>
                </c:pt>
                <c:pt idx="8717">
                  <c:v>11.231</c:v>
                </c:pt>
                <c:pt idx="8718">
                  <c:v>11.231</c:v>
                </c:pt>
                <c:pt idx="8719">
                  <c:v>11.228999999999999</c:v>
                </c:pt>
                <c:pt idx="8720">
                  <c:v>11.231</c:v>
                </c:pt>
                <c:pt idx="8721">
                  <c:v>11.231</c:v>
                </c:pt>
                <c:pt idx="8722">
                  <c:v>11.231</c:v>
                </c:pt>
                <c:pt idx="8723">
                  <c:v>11.231999999999999</c:v>
                </c:pt>
                <c:pt idx="8724">
                  <c:v>11.233000000000001</c:v>
                </c:pt>
                <c:pt idx="8725">
                  <c:v>11.233000000000001</c:v>
                </c:pt>
                <c:pt idx="8726">
                  <c:v>11.233000000000001</c:v>
                </c:pt>
                <c:pt idx="8727">
                  <c:v>11.234</c:v>
                </c:pt>
                <c:pt idx="8728">
                  <c:v>11.234999999999999</c:v>
                </c:pt>
                <c:pt idx="8729">
                  <c:v>11.236000000000001</c:v>
                </c:pt>
                <c:pt idx="8730">
                  <c:v>11.236000000000001</c:v>
                </c:pt>
                <c:pt idx="8731">
                  <c:v>11.236000000000001</c:v>
                </c:pt>
                <c:pt idx="8732">
                  <c:v>11.239000000000001</c:v>
                </c:pt>
                <c:pt idx="8733">
                  <c:v>11.239000000000001</c:v>
                </c:pt>
                <c:pt idx="8734">
                  <c:v>11.239000000000001</c:v>
                </c:pt>
                <c:pt idx="8735">
                  <c:v>11.24</c:v>
                </c:pt>
                <c:pt idx="8736">
                  <c:v>11.24</c:v>
                </c:pt>
                <c:pt idx="8737">
                  <c:v>11.24</c:v>
                </c:pt>
                <c:pt idx="8738">
                  <c:v>11.241</c:v>
                </c:pt>
                <c:pt idx="8739">
                  <c:v>11.241</c:v>
                </c:pt>
                <c:pt idx="8740">
                  <c:v>11.242000000000001</c:v>
                </c:pt>
                <c:pt idx="8741">
                  <c:v>11.242000000000001</c:v>
                </c:pt>
                <c:pt idx="8742">
                  <c:v>11.241</c:v>
                </c:pt>
                <c:pt idx="8743">
                  <c:v>11.24</c:v>
                </c:pt>
                <c:pt idx="8744">
                  <c:v>11.239000000000001</c:v>
                </c:pt>
                <c:pt idx="8745">
                  <c:v>11.239000000000001</c:v>
                </c:pt>
                <c:pt idx="8746">
                  <c:v>11.239000000000001</c:v>
                </c:pt>
                <c:pt idx="8747">
                  <c:v>11.239000000000001</c:v>
                </c:pt>
                <c:pt idx="8748">
                  <c:v>11.238</c:v>
                </c:pt>
                <c:pt idx="8749">
                  <c:v>11.238</c:v>
                </c:pt>
                <c:pt idx="8750">
                  <c:v>11.238</c:v>
                </c:pt>
                <c:pt idx="8751">
                  <c:v>11.236000000000001</c:v>
                </c:pt>
                <c:pt idx="8752">
                  <c:v>11.234999999999999</c:v>
                </c:pt>
                <c:pt idx="8753">
                  <c:v>11.234999999999999</c:v>
                </c:pt>
                <c:pt idx="8754">
                  <c:v>11.233000000000001</c:v>
                </c:pt>
                <c:pt idx="8755">
                  <c:v>11.233000000000001</c:v>
                </c:pt>
                <c:pt idx="8756">
                  <c:v>11.231</c:v>
                </c:pt>
                <c:pt idx="8757">
                  <c:v>11.231</c:v>
                </c:pt>
                <c:pt idx="8758">
                  <c:v>11.23</c:v>
                </c:pt>
                <c:pt idx="8759">
                  <c:v>11.231</c:v>
                </c:pt>
                <c:pt idx="8760">
                  <c:v>11.231</c:v>
                </c:pt>
                <c:pt idx="8761">
                  <c:v>11.231</c:v>
                </c:pt>
                <c:pt idx="8762">
                  <c:v>11.231</c:v>
                </c:pt>
                <c:pt idx="8763">
                  <c:v>11.231999999999999</c:v>
                </c:pt>
                <c:pt idx="8764">
                  <c:v>11.234</c:v>
                </c:pt>
                <c:pt idx="8765">
                  <c:v>11.234</c:v>
                </c:pt>
                <c:pt idx="8766">
                  <c:v>11.234999999999999</c:v>
                </c:pt>
                <c:pt idx="8767">
                  <c:v>11.234999999999999</c:v>
                </c:pt>
                <c:pt idx="8768">
                  <c:v>11.236000000000001</c:v>
                </c:pt>
                <c:pt idx="8769">
                  <c:v>11.236000000000001</c:v>
                </c:pt>
                <c:pt idx="8770">
                  <c:v>11.24</c:v>
                </c:pt>
                <c:pt idx="8771">
                  <c:v>11.24</c:v>
                </c:pt>
                <c:pt idx="8772">
                  <c:v>11.24</c:v>
                </c:pt>
                <c:pt idx="8773">
                  <c:v>11.241</c:v>
                </c:pt>
                <c:pt idx="8774">
                  <c:v>11.241</c:v>
                </c:pt>
                <c:pt idx="8775">
                  <c:v>11.241</c:v>
                </c:pt>
                <c:pt idx="8776">
                  <c:v>11.241</c:v>
                </c:pt>
                <c:pt idx="8777">
                  <c:v>11.24</c:v>
                </c:pt>
                <c:pt idx="8778">
                  <c:v>11.24</c:v>
                </c:pt>
                <c:pt idx="8779">
                  <c:v>11.24</c:v>
                </c:pt>
                <c:pt idx="8780">
                  <c:v>11.24</c:v>
                </c:pt>
                <c:pt idx="8781">
                  <c:v>11.241</c:v>
                </c:pt>
                <c:pt idx="8782">
                  <c:v>11.24</c:v>
                </c:pt>
                <c:pt idx="8783">
                  <c:v>11.239000000000001</c:v>
                </c:pt>
                <c:pt idx="8784">
                  <c:v>11.238</c:v>
                </c:pt>
                <c:pt idx="8785">
                  <c:v>11.238</c:v>
                </c:pt>
                <c:pt idx="8786">
                  <c:v>11.238</c:v>
                </c:pt>
                <c:pt idx="8787">
                  <c:v>11.238</c:v>
                </c:pt>
                <c:pt idx="8788">
                  <c:v>11.236000000000001</c:v>
                </c:pt>
                <c:pt idx="8789">
                  <c:v>11.236000000000001</c:v>
                </c:pt>
                <c:pt idx="8790">
                  <c:v>11.236000000000001</c:v>
                </c:pt>
                <c:pt idx="8791">
                  <c:v>11.236000000000001</c:v>
                </c:pt>
                <c:pt idx="8792">
                  <c:v>11.234</c:v>
                </c:pt>
                <c:pt idx="8793">
                  <c:v>11.233000000000001</c:v>
                </c:pt>
                <c:pt idx="8794">
                  <c:v>11.233000000000001</c:v>
                </c:pt>
                <c:pt idx="8795">
                  <c:v>11.233000000000001</c:v>
                </c:pt>
                <c:pt idx="8796">
                  <c:v>11.231999999999999</c:v>
                </c:pt>
                <c:pt idx="8797">
                  <c:v>11.231999999999999</c:v>
                </c:pt>
                <c:pt idx="8798">
                  <c:v>11.23</c:v>
                </c:pt>
                <c:pt idx="8799">
                  <c:v>11.23</c:v>
                </c:pt>
                <c:pt idx="8800">
                  <c:v>11.23</c:v>
                </c:pt>
                <c:pt idx="8801">
                  <c:v>11.23</c:v>
                </c:pt>
                <c:pt idx="8802">
                  <c:v>11.23</c:v>
                </c:pt>
                <c:pt idx="8803">
                  <c:v>11.231</c:v>
                </c:pt>
                <c:pt idx="8804">
                  <c:v>11.231</c:v>
                </c:pt>
                <c:pt idx="8805">
                  <c:v>11.231</c:v>
                </c:pt>
                <c:pt idx="8806">
                  <c:v>11.231999999999999</c:v>
                </c:pt>
                <c:pt idx="8807">
                  <c:v>11.233000000000001</c:v>
                </c:pt>
                <c:pt idx="8808">
                  <c:v>11.233000000000001</c:v>
                </c:pt>
                <c:pt idx="8809">
                  <c:v>11.233000000000001</c:v>
                </c:pt>
                <c:pt idx="8810">
                  <c:v>11.234999999999999</c:v>
                </c:pt>
                <c:pt idx="8811">
                  <c:v>11.234</c:v>
                </c:pt>
                <c:pt idx="8812">
                  <c:v>11.236000000000001</c:v>
                </c:pt>
                <c:pt idx="8813">
                  <c:v>11.236000000000001</c:v>
                </c:pt>
                <c:pt idx="8814">
                  <c:v>11.238</c:v>
                </c:pt>
                <c:pt idx="8815">
                  <c:v>11.238</c:v>
                </c:pt>
                <c:pt idx="8816">
                  <c:v>11.24</c:v>
                </c:pt>
                <c:pt idx="8817">
                  <c:v>11.24</c:v>
                </c:pt>
                <c:pt idx="8818">
                  <c:v>11.24</c:v>
                </c:pt>
                <c:pt idx="8819">
                  <c:v>11.242000000000001</c:v>
                </c:pt>
                <c:pt idx="8820">
                  <c:v>11.242000000000001</c:v>
                </c:pt>
                <c:pt idx="8821">
                  <c:v>11.241</c:v>
                </c:pt>
                <c:pt idx="8822">
                  <c:v>11.241</c:v>
                </c:pt>
                <c:pt idx="8823">
                  <c:v>11.241</c:v>
                </c:pt>
                <c:pt idx="8824">
                  <c:v>11.241</c:v>
                </c:pt>
                <c:pt idx="8825">
                  <c:v>11.241</c:v>
                </c:pt>
                <c:pt idx="8826">
                  <c:v>11.24</c:v>
                </c:pt>
                <c:pt idx="8827">
                  <c:v>11.24</c:v>
                </c:pt>
                <c:pt idx="8828">
                  <c:v>11.24</c:v>
                </c:pt>
                <c:pt idx="8829">
                  <c:v>11.24</c:v>
                </c:pt>
                <c:pt idx="8830">
                  <c:v>11.239000000000001</c:v>
                </c:pt>
                <c:pt idx="8831">
                  <c:v>11.239000000000001</c:v>
                </c:pt>
                <c:pt idx="8832">
                  <c:v>11.238</c:v>
                </c:pt>
                <c:pt idx="8833">
                  <c:v>11.238</c:v>
                </c:pt>
                <c:pt idx="8834">
                  <c:v>11.236000000000001</c:v>
                </c:pt>
                <c:pt idx="8835">
                  <c:v>11.236000000000001</c:v>
                </c:pt>
                <c:pt idx="8836">
                  <c:v>11.233000000000001</c:v>
                </c:pt>
                <c:pt idx="8837">
                  <c:v>11.233000000000001</c:v>
                </c:pt>
                <c:pt idx="8838">
                  <c:v>11.233000000000001</c:v>
                </c:pt>
                <c:pt idx="8839">
                  <c:v>11.233000000000001</c:v>
                </c:pt>
                <c:pt idx="8840">
                  <c:v>11.231999999999999</c:v>
                </c:pt>
                <c:pt idx="8841">
                  <c:v>11.231</c:v>
                </c:pt>
                <c:pt idx="8842">
                  <c:v>11.231</c:v>
                </c:pt>
                <c:pt idx="8843">
                  <c:v>11.231</c:v>
                </c:pt>
                <c:pt idx="8844">
                  <c:v>11.23</c:v>
                </c:pt>
                <c:pt idx="8845">
                  <c:v>11.23</c:v>
                </c:pt>
                <c:pt idx="8846">
                  <c:v>11.23</c:v>
                </c:pt>
                <c:pt idx="8847">
                  <c:v>11.231999999999999</c:v>
                </c:pt>
                <c:pt idx="8848">
                  <c:v>11.233000000000001</c:v>
                </c:pt>
                <c:pt idx="8849">
                  <c:v>11.233000000000001</c:v>
                </c:pt>
                <c:pt idx="8850">
                  <c:v>11.234999999999999</c:v>
                </c:pt>
                <c:pt idx="8851">
                  <c:v>11.234999999999999</c:v>
                </c:pt>
                <c:pt idx="8852">
                  <c:v>11.234999999999999</c:v>
                </c:pt>
                <c:pt idx="8853">
                  <c:v>11.238</c:v>
                </c:pt>
                <c:pt idx="8854">
                  <c:v>11.239000000000001</c:v>
                </c:pt>
                <c:pt idx="8855">
                  <c:v>11.239000000000001</c:v>
                </c:pt>
                <c:pt idx="8856">
                  <c:v>11.24</c:v>
                </c:pt>
                <c:pt idx="8857">
                  <c:v>11.24</c:v>
                </c:pt>
                <c:pt idx="8858">
                  <c:v>11.24</c:v>
                </c:pt>
                <c:pt idx="8859">
                  <c:v>11.241</c:v>
                </c:pt>
                <c:pt idx="8860">
                  <c:v>11.241</c:v>
                </c:pt>
                <c:pt idx="8861">
                  <c:v>11.241</c:v>
                </c:pt>
                <c:pt idx="8862">
                  <c:v>11.241</c:v>
                </c:pt>
                <c:pt idx="8863">
                  <c:v>11.241</c:v>
                </c:pt>
                <c:pt idx="8864">
                  <c:v>11.241</c:v>
                </c:pt>
                <c:pt idx="8865">
                  <c:v>11.24</c:v>
                </c:pt>
                <c:pt idx="8866">
                  <c:v>11.24</c:v>
                </c:pt>
                <c:pt idx="8867">
                  <c:v>11.24</c:v>
                </c:pt>
                <c:pt idx="8868">
                  <c:v>11.239000000000001</c:v>
                </c:pt>
                <c:pt idx="8869">
                  <c:v>11.239000000000001</c:v>
                </c:pt>
                <c:pt idx="8870">
                  <c:v>11.24</c:v>
                </c:pt>
                <c:pt idx="8871">
                  <c:v>11.239000000000001</c:v>
                </c:pt>
                <c:pt idx="8872">
                  <c:v>11.239000000000001</c:v>
                </c:pt>
                <c:pt idx="8873">
                  <c:v>11.239000000000001</c:v>
                </c:pt>
                <c:pt idx="8874">
                  <c:v>11.238</c:v>
                </c:pt>
                <c:pt idx="8875">
                  <c:v>11.237</c:v>
                </c:pt>
                <c:pt idx="8876">
                  <c:v>11.237</c:v>
                </c:pt>
                <c:pt idx="8877">
                  <c:v>11.234999999999999</c:v>
                </c:pt>
                <c:pt idx="8878">
                  <c:v>11.234999999999999</c:v>
                </c:pt>
                <c:pt idx="8879">
                  <c:v>11.234</c:v>
                </c:pt>
                <c:pt idx="8880">
                  <c:v>11.233000000000001</c:v>
                </c:pt>
                <c:pt idx="8881">
                  <c:v>11.233000000000001</c:v>
                </c:pt>
                <c:pt idx="8882">
                  <c:v>11.233000000000001</c:v>
                </c:pt>
                <c:pt idx="8883">
                  <c:v>11.233000000000001</c:v>
                </c:pt>
                <c:pt idx="8884">
                  <c:v>11.23</c:v>
                </c:pt>
                <c:pt idx="8885">
                  <c:v>11.23</c:v>
                </c:pt>
                <c:pt idx="8886">
                  <c:v>11.231</c:v>
                </c:pt>
                <c:pt idx="8887">
                  <c:v>11.231</c:v>
                </c:pt>
                <c:pt idx="8888">
                  <c:v>11.23</c:v>
                </c:pt>
                <c:pt idx="8889">
                  <c:v>11.231</c:v>
                </c:pt>
                <c:pt idx="8890">
                  <c:v>11.231</c:v>
                </c:pt>
                <c:pt idx="8891">
                  <c:v>11.23</c:v>
                </c:pt>
                <c:pt idx="8892">
                  <c:v>11.231</c:v>
                </c:pt>
                <c:pt idx="8893">
                  <c:v>11.231</c:v>
                </c:pt>
                <c:pt idx="8894">
                  <c:v>11.233000000000001</c:v>
                </c:pt>
                <c:pt idx="8895">
                  <c:v>11.234999999999999</c:v>
                </c:pt>
                <c:pt idx="8896">
                  <c:v>11.234999999999999</c:v>
                </c:pt>
                <c:pt idx="8897">
                  <c:v>11.237</c:v>
                </c:pt>
                <c:pt idx="8898">
                  <c:v>11.237</c:v>
                </c:pt>
                <c:pt idx="8899">
                  <c:v>11.238</c:v>
                </c:pt>
                <c:pt idx="8900">
                  <c:v>11.239000000000001</c:v>
                </c:pt>
                <c:pt idx="8901">
                  <c:v>11.239000000000001</c:v>
                </c:pt>
                <c:pt idx="8902">
                  <c:v>11.241</c:v>
                </c:pt>
                <c:pt idx="8903">
                  <c:v>11.241</c:v>
                </c:pt>
                <c:pt idx="8904">
                  <c:v>11.241</c:v>
                </c:pt>
                <c:pt idx="8905">
                  <c:v>11.241</c:v>
                </c:pt>
                <c:pt idx="8906">
                  <c:v>11.241</c:v>
                </c:pt>
                <c:pt idx="8907">
                  <c:v>11.241</c:v>
                </c:pt>
                <c:pt idx="8908">
                  <c:v>11.241</c:v>
                </c:pt>
                <c:pt idx="8909">
                  <c:v>11.24</c:v>
                </c:pt>
                <c:pt idx="8910">
                  <c:v>11.24</c:v>
                </c:pt>
                <c:pt idx="8911">
                  <c:v>11.238</c:v>
                </c:pt>
                <c:pt idx="8912">
                  <c:v>11.237</c:v>
                </c:pt>
                <c:pt idx="8913">
                  <c:v>11.237</c:v>
                </c:pt>
                <c:pt idx="8914">
                  <c:v>11.236000000000001</c:v>
                </c:pt>
                <c:pt idx="8915">
                  <c:v>11.234</c:v>
                </c:pt>
                <c:pt idx="8916">
                  <c:v>11.234</c:v>
                </c:pt>
                <c:pt idx="8917">
                  <c:v>11.231</c:v>
                </c:pt>
                <c:pt idx="8918">
                  <c:v>11.231</c:v>
                </c:pt>
                <c:pt idx="8919">
                  <c:v>11.231</c:v>
                </c:pt>
                <c:pt idx="8920">
                  <c:v>11.231</c:v>
                </c:pt>
                <c:pt idx="8921">
                  <c:v>11.231</c:v>
                </c:pt>
                <c:pt idx="8922">
                  <c:v>11.231</c:v>
                </c:pt>
                <c:pt idx="8923">
                  <c:v>11.23</c:v>
                </c:pt>
                <c:pt idx="8924">
                  <c:v>11.23</c:v>
                </c:pt>
                <c:pt idx="8925">
                  <c:v>11.23</c:v>
                </c:pt>
                <c:pt idx="8926">
                  <c:v>11.231999999999999</c:v>
                </c:pt>
                <c:pt idx="8927">
                  <c:v>11.231999999999999</c:v>
                </c:pt>
                <c:pt idx="8928">
                  <c:v>11.233000000000001</c:v>
                </c:pt>
                <c:pt idx="8929">
                  <c:v>11.233000000000001</c:v>
                </c:pt>
                <c:pt idx="8930">
                  <c:v>11.234999999999999</c:v>
                </c:pt>
                <c:pt idx="8931">
                  <c:v>11.234999999999999</c:v>
                </c:pt>
                <c:pt idx="8932">
                  <c:v>11.234999999999999</c:v>
                </c:pt>
                <c:pt idx="8933">
                  <c:v>11.238</c:v>
                </c:pt>
                <c:pt idx="8934">
                  <c:v>11.239000000000001</c:v>
                </c:pt>
                <c:pt idx="8935">
                  <c:v>11.239000000000001</c:v>
                </c:pt>
                <c:pt idx="8936">
                  <c:v>11.24</c:v>
                </c:pt>
                <c:pt idx="8937">
                  <c:v>11.241</c:v>
                </c:pt>
                <c:pt idx="8938">
                  <c:v>11.241</c:v>
                </c:pt>
                <c:pt idx="8939">
                  <c:v>11.241</c:v>
                </c:pt>
                <c:pt idx="8940">
                  <c:v>11.241</c:v>
                </c:pt>
                <c:pt idx="8941">
                  <c:v>11.241</c:v>
                </c:pt>
                <c:pt idx="8942">
                  <c:v>11.241</c:v>
                </c:pt>
                <c:pt idx="8943">
                  <c:v>11.241</c:v>
                </c:pt>
                <c:pt idx="8944">
                  <c:v>11.24</c:v>
                </c:pt>
                <c:pt idx="8945">
                  <c:v>11.24</c:v>
                </c:pt>
                <c:pt idx="8946">
                  <c:v>11.24</c:v>
                </c:pt>
                <c:pt idx="8947">
                  <c:v>11.24</c:v>
                </c:pt>
                <c:pt idx="8948">
                  <c:v>11.239000000000001</c:v>
                </c:pt>
                <c:pt idx="8949">
                  <c:v>11.237</c:v>
                </c:pt>
                <c:pt idx="8950">
                  <c:v>11.237</c:v>
                </c:pt>
                <c:pt idx="8951">
                  <c:v>11.234999999999999</c:v>
                </c:pt>
                <c:pt idx="8952">
                  <c:v>11.234999999999999</c:v>
                </c:pt>
                <c:pt idx="8953">
                  <c:v>11.231999999999999</c:v>
                </c:pt>
                <c:pt idx="8954">
                  <c:v>11.231999999999999</c:v>
                </c:pt>
                <c:pt idx="8955">
                  <c:v>11.231</c:v>
                </c:pt>
                <c:pt idx="8956">
                  <c:v>11.231</c:v>
                </c:pt>
                <c:pt idx="8957">
                  <c:v>11.23</c:v>
                </c:pt>
                <c:pt idx="8958">
                  <c:v>11.23</c:v>
                </c:pt>
                <c:pt idx="8959">
                  <c:v>11.23</c:v>
                </c:pt>
                <c:pt idx="8960">
                  <c:v>11.23</c:v>
                </c:pt>
                <c:pt idx="8961">
                  <c:v>11.23</c:v>
                </c:pt>
                <c:pt idx="8962">
                  <c:v>11.231999999999999</c:v>
                </c:pt>
                <c:pt idx="8963">
                  <c:v>11.231999999999999</c:v>
                </c:pt>
                <c:pt idx="8964">
                  <c:v>11.234</c:v>
                </c:pt>
                <c:pt idx="8965">
                  <c:v>11.234999999999999</c:v>
                </c:pt>
                <c:pt idx="8966">
                  <c:v>11.236000000000001</c:v>
                </c:pt>
                <c:pt idx="8967">
                  <c:v>11.236000000000001</c:v>
                </c:pt>
                <c:pt idx="8968">
                  <c:v>11.237</c:v>
                </c:pt>
                <c:pt idx="8969">
                  <c:v>11.239000000000001</c:v>
                </c:pt>
                <c:pt idx="8970">
                  <c:v>11.239000000000001</c:v>
                </c:pt>
                <c:pt idx="8971">
                  <c:v>11.239000000000001</c:v>
                </c:pt>
                <c:pt idx="8972">
                  <c:v>11.239000000000001</c:v>
                </c:pt>
                <c:pt idx="8973">
                  <c:v>11.24</c:v>
                </c:pt>
                <c:pt idx="8974">
                  <c:v>11.24</c:v>
                </c:pt>
                <c:pt idx="8975">
                  <c:v>11.24</c:v>
                </c:pt>
                <c:pt idx="8976">
                  <c:v>11.24</c:v>
                </c:pt>
                <c:pt idx="8977">
                  <c:v>11.24</c:v>
                </c:pt>
                <c:pt idx="8978">
                  <c:v>11.24</c:v>
                </c:pt>
                <c:pt idx="8979">
                  <c:v>11.24</c:v>
                </c:pt>
                <c:pt idx="8980">
                  <c:v>11.239000000000001</c:v>
                </c:pt>
                <c:pt idx="8981">
                  <c:v>11.239000000000001</c:v>
                </c:pt>
                <c:pt idx="8982">
                  <c:v>11.239000000000001</c:v>
                </c:pt>
                <c:pt idx="8983">
                  <c:v>11.237</c:v>
                </c:pt>
                <c:pt idx="8984">
                  <c:v>11.237</c:v>
                </c:pt>
                <c:pt idx="8985">
                  <c:v>11.237</c:v>
                </c:pt>
                <c:pt idx="8986">
                  <c:v>11.237</c:v>
                </c:pt>
                <c:pt idx="8987">
                  <c:v>11.234999999999999</c:v>
                </c:pt>
                <c:pt idx="8988">
                  <c:v>11.234999999999999</c:v>
                </c:pt>
                <c:pt idx="8989">
                  <c:v>11.234999999999999</c:v>
                </c:pt>
                <c:pt idx="8990">
                  <c:v>11.234999999999999</c:v>
                </c:pt>
                <c:pt idx="8991">
                  <c:v>11.233000000000001</c:v>
                </c:pt>
                <c:pt idx="8992">
                  <c:v>11.231</c:v>
                </c:pt>
                <c:pt idx="8993">
                  <c:v>11.231999999999999</c:v>
                </c:pt>
                <c:pt idx="8994">
                  <c:v>11.23</c:v>
                </c:pt>
                <c:pt idx="8995">
                  <c:v>11.23</c:v>
                </c:pt>
                <c:pt idx="8996">
                  <c:v>11.23</c:v>
                </c:pt>
                <c:pt idx="8997">
                  <c:v>11.23</c:v>
                </c:pt>
                <c:pt idx="8998">
                  <c:v>11.23</c:v>
                </c:pt>
                <c:pt idx="8999">
                  <c:v>11.23</c:v>
                </c:pt>
                <c:pt idx="9000">
                  <c:v>11.231</c:v>
                </c:pt>
                <c:pt idx="9001">
                  <c:v>11.231</c:v>
                </c:pt>
                <c:pt idx="9002">
                  <c:v>11.231</c:v>
                </c:pt>
                <c:pt idx="9003">
                  <c:v>11.233000000000001</c:v>
                </c:pt>
                <c:pt idx="9004">
                  <c:v>11.233000000000001</c:v>
                </c:pt>
                <c:pt idx="9005">
                  <c:v>11.234</c:v>
                </c:pt>
                <c:pt idx="9006">
                  <c:v>11.234</c:v>
                </c:pt>
                <c:pt idx="9007">
                  <c:v>11.236000000000001</c:v>
                </c:pt>
                <c:pt idx="9008">
                  <c:v>11.236000000000001</c:v>
                </c:pt>
                <c:pt idx="9009">
                  <c:v>11.238</c:v>
                </c:pt>
                <c:pt idx="9010">
                  <c:v>11.238</c:v>
                </c:pt>
                <c:pt idx="9011">
                  <c:v>11.238</c:v>
                </c:pt>
                <c:pt idx="9012">
                  <c:v>11.239000000000001</c:v>
                </c:pt>
                <c:pt idx="9013">
                  <c:v>11.239000000000001</c:v>
                </c:pt>
                <c:pt idx="9014">
                  <c:v>11.239000000000001</c:v>
                </c:pt>
                <c:pt idx="9015">
                  <c:v>11.239000000000001</c:v>
                </c:pt>
                <c:pt idx="9016">
                  <c:v>11.24</c:v>
                </c:pt>
                <c:pt idx="9017">
                  <c:v>11.239000000000001</c:v>
                </c:pt>
                <c:pt idx="9018">
                  <c:v>11.239000000000001</c:v>
                </c:pt>
                <c:pt idx="9019">
                  <c:v>11.239000000000001</c:v>
                </c:pt>
                <c:pt idx="9020">
                  <c:v>11.238</c:v>
                </c:pt>
                <c:pt idx="9021">
                  <c:v>11.238</c:v>
                </c:pt>
                <c:pt idx="9022">
                  <c:v>11.239000000000001</c:v>
                </c:pt>
                <c:pt idx="9023">
                  <c:v>11.237</c:v>
                </c:pt>
                <c:pt idx="9024">
                  <c:v>11.237</c:v>
                </c:pt>
                <c:pt idx="9025">
                  <c:v>11.238</c:v>
                </c:pt>
                <c:pt idx="9026">
                  <c:v>11.234999999999999</c:v>
                </c:pt>
                <c:pt idx="9027">
                  <c:v>11.234</c:v>
                </c:pt>
                <c:pt idx="9028">
                  <c:v>11.233000000000001</c:v>
                </c:pt>
                <c:pt idx="9029">
                  <c:v>11.233000000000001</c:v>
                </c:pt>
                <c:pt idx="9030">
                  <c:v>11.231</c:v>
                </c:pt>
                <c:pt idx="9031">
                  <c:v>11.231</c:v>
                </c:pt>
                <c:pt idx="9032">
                  <c:v>11.231</c:v>
                </c:pt>
                <c:pt idx="9033">
                  <c:v>11.23</c:v>
                </c:pt>
                <c:pt idx="9034">
                  <c:v>11.228999999999999</c:v>
                </c:pt>
                <c:pt idx="9035">
                  <c:v>11.228999999999999</c:v>
                </c:pt>
                <c:pt idx="9036">
                  <c:v>11.228999999999999</c:v>
                </c:pt>
                <c:pt idx="9037">
                  <c:v>11.228</c:v>
                </c:pt>
                <c:pt idx="9038">
                  <c:v>11.228</c:v>
                </c:pt>
                <c:pt idx="9039">
                  <c:v>11.228</c:v>
                </c:pt>
                <c:pt idx="9040">
                  <c:v>11.228999999999999</c:v>
                </c:pt>
                <c:pt idx="9041">
                  <c:v>11.228999999999999</c:v>
                </c:pt>
                <c:pt idx="9042">
                  <c:v>11.231</c:v>
                </c:pt>
                <c:pt idx="9043">
                  <c:v>11.231999999999999</c:v>
                </c:pt>
                <c:pt idx="9044">
                  <c:v>11.231999999999999</c:v>
                </c:pt>
                <c:pt idx="9045">
                  <c:v>11.234</c:v>
                </c:pt>
                <c:pt idx="9046">
                  <c:v>11.234</c:v>
                </c:pt>
                <c:pt idx="9047">
                  <c:v>11.234</c:v>
                </c:pt>
                <c:pt idx="9048">
                  <c:v>11.234</c:v>
                </c:pt>
                <c:pt idx="9049">
                  <c:v>11.234</c:v>
                </c:pt>
                <c:pt idx="9050">
                  <c:v>11.237</c:v>
                </c:pt>
                <c:pt idx="9051">
                  <c:v>11.237</c:v>
                </c:pt>
                <c:pt idx="9052">
                  <c:v>11.238</c:v>
                </c:pt>
                <c:pt idx="9053">
                  <c:v>11.238</c:v>
                </c:pt>
                <c:pt idx="9054">
                  <c:v>11.238</c:v>
                </c:pt>
                <c:pt idx="9055">
                  <c:v>11.238</c:v>
                </c:pt>
                <c:pt idx="9056">
                  <c:v>11.238</c:v>
                </c:pt>
                <c:pt idx="9057">
                  <c:v>11.238</c:v>
                </c:pt>
                <c:pt idx="9058">
                  <c:v>11.24</c:v>
                </c:pt>
                <c:pt idx="9059">
                  <c:v>11.24</c:v>
                </c:pt>
                <c:pt idx="9060">
                  <c:v>11.239000000000001</c:v>
                </c:pt>
                <c:pt idx="9061">
                  <c:v>11.239000000000001</c:v>
                </c:pt>
                <c:pt idx="9062">
                  <c:v>11.239000000000001</c:v>
                </c:pt>
                <c:pt idx="9063">
                  <c:v>11.238</c:v>
                </c:pt>
                <c:pt idx="9064">
                  <c:v>11.238</c:v>
                </c:pt>
                <c:pt idx="9065">
                  <c:v>11.238</c:v>
                </c:pt>
                <c:pt idx="9066">
                  <c:v>11.238</c:v>
                </c:pt>
                <c:pt idx="9067">
                  <c:v>11.238</c:v>
                </c:pt>
                <c:pt idx="9068">
                  <c:v>11.236000000000001</c:v>
                </c:pt>
                <c:pt idx="9069">
                  <c:v>11.234</c:v>
                </c:pt>
                <c:pt idx="9070">
                  <c:v>11.234</c:v>
                </c:pt>
                <c:pt idx="9071">
                  <c:v>11.233000000000001</c:v>
                </c:pt>
                <c:pt idx="9072">
                  <c:v>11.233000000000001</c:v>
                </c:pt>
                <c:pt idx="9073">
                  <c:v>11.233000000000001</c:v>
                </c:pt>
                <c:pt idx="9074">
                  <c:v>11.231999999999999</c:v>
                </c:pt>
                <c:pt idx="9075">
                  <c:v>11.23</c:v>
                </c:pt>
                <c:pt idx="9076">
                  <c:v>11.228999999999999</c:v>
                </c:pt>
                <c:pt idx="9077">
                  <c:v>11.228</c:v>
                </c:pt>
                <c:pt idx="9078">
                  <c:v>11.228999999999999</c:v>
                </c:pt>
                <c:pt idx="9079">
                  <c:v>11.228999999999999</c:v>
                </c:pt>
                <c:pt idx="9080">
                  <c:v>11.227</c:v>
                </c:pt>
                <c:pt idx="9081">
                  <c:v>11.227</c:v>
                </c:pt>
                <c:pt idx="9082">
                  <c:v>11.228999999999999</c:v>
                </c:pt>
                <c:pt idx="9083">
                  <c:v>11.228999999999999</c:v>
                </c:pt>
                <c:pt idx="9084">
                  <c:v>11.228999999999999</c:v>
                </c:pt>
                <c:pt idx="9085">
                  <c:v>11.23</c:v>
                </c:pt>
                <c:pt idx="9086">
                  <c:v>11.23</c:v>
                </c:pt>
                <c:pt idx="9087">
                  <c:v>11.23</c:v>
                </c:pt>
                <c:pt idx="9088">
                  <c:v>11.231999999999999</c:v>
                </c:pt>
                <c:pt idx="9089">
                  <c:v>11.233000000000001</c:v>
                </c:pt>
                <c:pt idx="9090">
                  <c:v>11.233000000000001</c:v>
                </c:pt>
                <c:pt idx="9091">
                  <c:v>11.233000000000001</c:v>
                </c:pt>
                <c:pt idx="9092">
                  <c:v>11.234999999999999</c:v>
                </c:pt>
                <c:pt idx="9093">
                  <c:v>11.234999999999999</c:v>
                </c:pt>
                <c:pt idx="9094">
                  <c:v>11.234999999999999</c:v>
                </c:pt>
                <c:pt idx="9095">
                  <c:v>11.237</c:v>
                </c:pt>
                <c:pt idx="9096">
                  <c:v>11.237</c:v>
                </c:pt>
                <c:pt idx="9097">
                  <c:v>11.237</c:v>
                </c:pt>
                <c:pt idx="9098">
                  <c:v>11.238</c:v>
                </c:pt>
                <c:pt idx="9099">
                  <c:v>11.238</c:v>
                </c:pt>
                <c:pt idx="9100">
                  <c:v>11.238</c:v>
                </c:pt>
                <c:pt idx="9101">
                  <c:v>11.239000000000001</c:v>
                </c:pt>
                <c:pt idx="9102">
                  <c:v>11.239000000000001</c:v>
                </c:pt>
                <c:pt idx="9103">
                  <c:v>11.239000000000001</c:v>
                </c:pt>
                <c:pt idx="9104">
                  <c:v>11.238</c:v>
                </c:pt>
                <c:pt idx="9105">
                  <c:v>11.239000000000001</c:v>
                </c:pt>
                <c:pt idx="9106">
                  <c:v>11.239000000000001</c:v>
                </c:pt>
                <c:pt idx="9107">
                  <c:v>11.239000000000001</c:v>
                </c:pt>
                <c:pt idx="9108">
                  <c:v>11.239000000000001</c:v>
                </c:pt>
                <c:pt idx="9109">
                  <c:v>11.239000000000001</c:v>
                </c:pt>
                <c:pt idx="9110">
                  <c:v>11.239000000000001</c:v>
                </c:pt>
                <c:pt idx="9111">
                  <c:v>11.238</c:v>
                </c:pt>
                <c:pt idx="9112">
                  <c:v>11.238</c:v>
                </c:pt>
                <c:pt idx="9113">
                  <c:v>11.238</c:v>
                </c:pt>
                <c:pt idx="9114">
                  <c:v>11.237</c:v>
                </c:pt>
                <c:pt idx="9115">
                  <c:v>11.236000000000001</c:v>
                </c:pt>
                <c:pt idx="9116">
                  <c:v>11.234</c:v>
                </c:pt>
                <c:pt idx="9117">
                  <c:v>11.234</c:v>
                </c:pt>
                <c:pt idx="9118">
                  <c:v>11.233000000000001</c:v>
                </c:pt>
                <c:pt idx="9119">
                  <c:v>11.233000000000001</c:v>
                </c:pt>
                <c:pt idx="9120">
                  <c:v>11.233000000000001</c:v>
                </c:pt>
                <c:pt idx="9121">
                  <c:v>11.231</c:v>
                </c:pt>
                <c:pt idx="9122">
                  <c:v>11.231</c:v>
                </c:pt>
                <c:pt idx="9123">
                  <c:v>11.23</c:v>
                </c:pt>
                <c:pt idx="9124">
                  <c:v>11.23</c:v>
                </c:pt>
                <c:pt idx="9125">
                  <c:v>11.23</c:v>
                </c:pt>
                <c:pt idx="9126">
                  <c:v>11.228</c:v>
                </c:pt>
                <c:pt idx="9127">
                  <c:v>11.228</c:v>
                </c:pt>
                <c:pt idx="9128">
                  <c:v>11.228999999999999</c:v>
                </c:pt>
                <c:pt idx="9129">
                  <c:v>11.228999999999999</c:v>
                </c:pt>
                <c:pt idx="9130">
                  <c:v>11.228</c:v>
                </c:pt>
                <c:pt idx="9131">
                  <c:v>11.227</c:v>
                </c:pt>
                <c:pt idx="9132">
                  <c:v>11.228</c:v>
                </c:pt>
                <c:pt idx="9133">
                  <c:v>11.228</c:v>
                </c:pt>
                <c:pt idx="9134">
                  <c:v>11.228</c:v>
                </c:pt>
                <c:pt idx="9135">
                  <c:v>11.228</c:v>
                </c:pt>
                <c:pt idx="9136">
                  <c:v>11.228</c:v>
                </c:pt>
                <c:pt idx="9137">
                  <c:v>11.231</c:v>
                </c:pt>
                <c:pt idx="9138">
                  <c:v>11.231</c:v>
                </c:pt>
                <c:pt idx="9139">
                  <c:v>11.231</c:v>
                </c:pt>
                <c:pt idx="9140">
                  <c:v>11.231</c:v>
                </c:pt>
                <c:pt idx="9141">
                  <c:v>11.233000000000001</c:v>
                </c:pt>
                <c:pt idx="9142">
                  <c:v>11.233000000000001</c:v>
                </c:pt>
                <c:pt idx="9143">
                  <c:v>11.231999999999999</c:v>
                </c:pt>
                <c:pt idx="9144">
                  <c:v>11.234</c:v>
                </c:pt>
                <c:pt idx="9145">
                  <c:v>11.236000000000001</c:v>
                </c:pt>
                <c:pt idx="9146">
                  <c:v>11.236000000000001</c:v>
                </c:pt>
                <c:pt idx="9147">
                  <c:v>11.234999999999999</c:v>
                </c:pt>
                <c:pt idx="9148">
                  <c:v>11.238</c:v>
                </c:pt>
                <c:pt idx="9149">
                  <c:v>11.237</c:v>
                </c:pt>
                <c:pt idx="9150">
                  <c:v>11.239000000000001</c:v>
                </c:pt>
                <c:pt idx="9151">
                  <c:v>11.239000000000001</c:v>
                </c:pt>
                <c:pt idx="9152">
                  <c:v>11.239000000000001</c:v>
                </c:pt>
                <c:pt idx="9153">
                  <c:v>11.239000000000001</c:v>
                </c:pt>
                <c:pt idx="9154">
                  <c:v>11.239000000000001</c:v>
                </c:pt>
                <c:pt idx="9155">
                  <c:v>11.239000000000001</c:v>
                </c:pt>
                <c:pt idx="9156">
                  <c:v>11.239000000000001</c:v>
                </c:pt>
                <c:pt idx="9157">
                  <c:v>11.239000000000001</c:v>
                </c:pt>
                <c:pt idx="9158">
                  <c:v>11.239000000000001</c:v>
                </c:pt>
                <c:pt idx="9159">
                  <c:v>11.238</c:v>
                </c:pt>
                <c:pt idx="9160">
                  <c:v>11.238</c:v>
                </c:pt>
                <c:pt idx="9161">
                  <c:v>11.238</c:v>
                </c:pt>
                <c:pt idx="9162">
                  <c:v>11.238</c:v>
                </c:pt>
                <c:pt idx="9163">
                  <c:v>11.234999999999999</c:v>
                </c:pt>
                <c:pt idx="9164">
                  <c:v>11.234999999999999</c:v>
                </c:pt>
                <c:pt idx="9165">
                  <c:v>11.234</c:v>
                </c:pt>
                <c:pt idx="9166">
                  <c:v>11.233000000000001</c:v>
                </c:pt>
                <c:pt idx="9167">
                  <c:v>11.231999999999999</c:v>
                </c:pt>
                <c:pt idx="9168">
                  <c:v>11.231999999999999</c:v>
                </c:pt>
                <c:pt idx="9169">
                  <c:v>11.231999999999999</c:v>
                </c:pt>
                <c:pt idx="9170">
                  <c:v>11.228999999999999</c:v>
                </c:pt>
                <c:pt idx="9171">
                  <c:v>11.228999999999999</c:v>
                </c:pt>
                <c:pt idx="9172">
                  <c:v>11.23</c:v>
                </c:pt>
                <c:pt idx="9173">
                  <c:v>11.228</c:v>
                </c:pt>
                <c:pt idx="9174">
                  <c:v>11.228</c:v>
                </c:pt>
                <c:pt idx="9175">
                  <c:v>11.228</c:v>
                </c:pt>
                <c:pt idx="9176">
                  <c:v>11.228</c:v>
                </c:pt>
                <c:pt idx="9177">
                  <c:v>11.228</c:v>
                </c:pt>
                <c:pt idx="9178">
                  <c:v>11.228999999999999</c:v>
                </c:pt>
                <c:pt idx="9179">
                  <c:v>11.228999999999999</c:v>
                </c:pt>
                <c:pt idx="9180">
                  <c:v>11.228999999999999</c:v>
                </c:pt>
                <c:pt idx="9181">
                  <c:v>11.228999999999999</c:v>
                </c:pt>
                <c:pt idx="9182">
                  <c:v>11.228999999999999</c:v>
                </c:pt>
                <c:pt idx="9183">
                  <c:v>11.231</c:v>
                </c:pt>
                <c:pt idx="9184">
                  <c:v>11.231</c:v>
                </c:pt>
                <c:pt idx="9185">
                  <c:v>11.231999999999999</c:v>
                </c:pt>
                <c:pt idx="9186">
                  <c:v>11.234</c:v>
                </c:pt>
                <c:pt idx="9187">
                  <c:v>11.234</c:v>
                </c:pt>
                <c:pt idx="9188">
                  <c:v>11.236000000000001</c:v>
                </c:pt>
                <c:pt idx="9189">
                  <c:v>11.236000000000001</c:v>
                </c:pt>
                <c:pt idx="9190">
                  <c:v>11.236000000000001</c:v>
                </c:pt>
                <c:pt idx="9191">
                  <c:v>11.236000000000001</c:v>
                </c:pt>
                <c:pt idx="9192">
                  <c:v>11.237</c:v>
                </c:pt>
                <c:pt idx="9193">
                  <c:v>11.238</c:v>
                </c:pt>
                <c:pt idx="9194">
                  <c:v>11.238</c:v>
                </c:pt>
                <c:pt idx="9195">
                  <c:v>11.238</c:v>
                </c:pt>
                <c:pt idx="9196">
                  <c:v>11.239000000000001</c:v>
                </c:pt>
                <c:pt idx="9197">
                  <c:v>11.238</c:v>
                </c:pt>
                <c:pt idx="9198">
                  <c:v>11.239000000000001</c:v>
                </c:pt>
                <c:pt idx="9199">
                  <c:v>11.239000000000001</c:v>
                </c:pt>
                <c:pt idx="9200">
                  <c:v>11.237</c:v>
                </c:pt>
                <c:pt idx="9201">
                  <c:v>11.237</c:v>
                </c:pt>
                <c:pt idx="9202">
                  <c:v>11.234999999999999</c:v>
                </c:pt>
                <c:pt idx="9203">
                  <c:v>11.234</c:v>
                </c:pt>
                <c:pt idx="9204">
                  <c:v>11.234</c:v>
                </c:pt>
                <c:pt idx="9205">
                  <c:v>11.234</c:v>
                </c:pt>
                <c:pt idx="9206">
                  <c:v>11.234</c:v>
                </c:pt>
                <c:pt idx="9207">
                  <c:v>11.231</c:v>
                </c:pt>
                <c:pt idx="9208">
                  <c:v>11.228999999999999</c:v>
                </c:pt>
                <c:pt idx="9209">
                  <c:v>11.228999999999999</c:v>
                </c:pt>
                <c:pt idx="9210">
                  <c:v>11.228</c:v>
                </c:pt>
                <c:pt idx="9211">
                  <c:v>11.228</c:v>
                </c:pt>
                <c:pt idx="9212">
                  <c:v>11.228</c:v>
                </c:pt>
                <c:pt idx="9213">
                  <c:v>11.227</c:v>
                </c:pt>
                <c:pt idx="9214">
                  <c:v>11.227</c:v>
                </c:pt>
                <c:pt idx="9215">
                  <c:v>11.227</c:v>
                </c:pt>
                <c:pt idx="9216">
                  <c:v>11.227</c:v>
                </c:pt>
                <c:pt idx="9217">
                  <c:v>11.228</c:v>
                </c:pt>
                <c:pt idx="9218">
                  <c:v>11.228</c:v>
                </c:pt>
                <c:pt idx="9219">
                  <c:v>11.23</c:v>
                </c:pt>
                <c:pt idx="9220">
                  <c:v>11.23</c:v>
                </c:pt>
                <c:pt idx="9221">
                  <c:v>11.234</c:v>
                </c:pt>
                <c:pt idx="9222">
                  <c:v>11.234</c:v>
                </c:pt>
                <c:pt idx="9223">
                  <c:v>11.236000000000001</c:v>
                </c:pt>
                <c:pt idx="9224">
                  <c:v>11.236000000000001</c:v>
                </c:pt>
                <c:pt idx="9225">
                  <c:v>11.238</c:v>
                </c:pt>
                <c:pt idx="9226">
                  <c:v>11.238</c:v>
                </c:pt>
                <c:pt idx="9227">
                  <c:v>11.238</c:v>
                </c:pt>
                <c:pt idx="9228">
                  <c:v>11.238</c:v>
                </c:pt>
                <c:pt idx="9229">
                  <c:v>11.239000000000001</c:v>
                </c:pt>
                <c:pt idx="9230">
                  <c:v>11.238</c:v>
                </c:pt>
                <c:pt idx="9231">
                  <c:v>11.238</c:v>
                </c:pt>
                <c:pt idx="9232">
                  <c:v>11.238</c:v>
                </c:pt>
                <c:pt idx="9233">
                  <c:v>11.238</c:v>
                </c:pt>
                <c:pt idx="9234">
                  <c:v>11.238</c:v>
                </c:pt>
                <c:pt idx="9235">
                  <c:v>11.238</c:v>
                </c:pt>
                <c:pt idx="9236">
                  <c:v>11.236000000000001</c:v>
                </c:pt>
                <c:pt idx="9237">
                  <c:v>11.236000000000001</c:v>
                </c:pt>
                <c:pt idx="9238">
                  <c:v>11.234</c:v>
                </c:pt>
                <c:pt idx="9239">
                  <c:v>11.234</c:v>
                </c:pt>
                <c:pt idx="9240">
                  <c:v>11.233000000000001</c:v>
                </c:pt>
                <c:pt idx="9241">
                  <c:v>11.233000000000001</c:v>
                </c:pt>
                <c:pt idx="9242">
                  <c:v>11.231999999999999</c:v>
                </c:pt>
                <c:pt idx="9243">
                  <c:v>11.231999999999999</c:v>
                </c:pt>
                <c:pt idx="9244">
                  <c:v>11.231</c:v>
                </c:pt>
                <c:pt idx="9245">
                  <c:v>11.231</c:v>
                </c:pt>
                <c:pt idx="9246">
                  <c:v>11.231</c:v>
                </c:pt>
                <c:pt idx="9247">
                  <c:v>11.228999999999999</c:v>
                </c:pt>
                <c:pt idx="9248">
                  <c:v>11.228</c:v>
                </c:pt>
                <c:pt idx="9249">
                  <c:v>11.228</c:v>
                </c:pt>
                <c:pt idx="9250">
                  <c:v>11.227</c:v>
                </c:pt>
                <c:pt idx="9251">
                  <c:v>11.227</c:v>
                </c:pt>
                <c:pt idx="9252">
                  <c:v>11.227</c:v>
                </c:pt>
                <c:pt idx="9253">
                  <c:v>11.227</c:v>
                </c:pt>
                <c:pt idx="9254">
                  <c:v>11.227</c:v>
                </c:pt>
                <c:pt idx="9255">
                  <c:v>11.227</c:v>
                </c:pt>
                <c:pt idx="9256">
                  <c:v>11.227</c:v>
                </c:pt>
                <c:pt idx="9257">
                  <c:v>11.228</c:v>
                </c:pt>
                <c:pt idx="9258">
                  <c:v>11.228</c:v>
                </c:pt>
                <c:pt idx="9259">
                  <c:v>11.228</c:v>
                </c:pt>
                <c:pt idx="9260">
                  <c:v>11.228999999999999</c:v>
                </c:pt>
                <c:pt idx="9261">
                  <c:v>11.231</c:v>
                </c:pt>
                <c:pt idx="9262">
                  <c:v>11.231</c:v>
                </c:pt>
                <c:pt idx="9263">
                  <c:v>11.234</c:v>
                </c:pt>
                <c:pt idx="9264">
                  <c:v>11.234</c:v>
                </c:pt>
                <c:pt idx="9265">
                  <c:v>11.236000000000001</c:v>
                </c:pt>
                <c:pt idx="9266">
                  <c:v>11.236000000000001</c:v>
                </c:pt>
                <c:pt idx="9267">
                  <c:v>11.236000000000001</c:v>
                </c:pt>
                <c:pt idx="9268">
                  <c:v>11.237</c:v>
                </c:pt>
                <c:pt idx="9269">
                  <c:v>11.237</c:v>
                </c:pt>
                <c:pt idx="9270">
                  <c:v>11.238</c:v>
                </c:pt>
                <c:pt idx="9271">
                  <c:v>11.238</c:v>
                </c:pt>
                <c:pt idx="9272">
                  <c:v>11.237</c:v>
                </c:pt>
                <c:pt idx="9273">
                  <c:v>11.237</c:v>
                </c:pt>
                <c:pt idx="9274">
                  <c:v>11.237</c:v>
                </c:pt>
                <c:pt idx="9275">
                  <c:v>11.238</c:v>
                </c:pt>
                <c:pt idx="9276">
                  <c:v>11.237</c:v>
                </c:pt>
                <c:pt idx="9277">
                  <c:v>11.237</c:v>
                </c:pt>
                <c:pt idx="9278">
                  <c:v>11.236000000000001</c:v>
                </c:pt>
                <c:pt idx="9279">
                  <c:v>11.236000000000001</c:v>
                </c:pt>
                <c:pt idx="9280">
                  <c:v>11.234999999999999</c:v>
                </c:pt>
                <c:pt idx="9281">
                  <c:v>11.234999999999999</c:v>
                </c:pt>
                <c:pt idx="9282">
                  <c:v>11.234</c:v>
                </c:pt>
                <c:pt idx="9283">
                  <c:v>11.234</c:v>
                </c:pt>
                <c:pt idx="9284">
                  <c:v>11.233000000000001</c:v>
                </c:pt>
                <c:pt idx="9285">
                  <c:v>11.231</c:v>
                </c:pt>
                <c:pt idx="9286">
                  <c:v>11.231</c:v>
                </c:pt>
                <c:pt idx="9287">
                  <c:v>11.231</c:v>
                </c:pt>
                <c:pt idx="9288">
                  <c:v>11.23</c:v>
                </c:pt>
                <c:pt idx="9289">
                  <c:v>11.228</c:v>
                </c:pt>
                <c:pt idx="9290">
                  <c:v>11.228999999999999</c:v>
                </c:pt>
                <c:pt idx="9291">
                  <c:v>11.228999999999999</c:v>
                </c:pt>
                <c:pt idx="9292">
                  <c:v>11.227</c:v>
                </c:pt>
                <c:pt idx="9293">
                  <c:v>11.227</c:v>
                </c:pt>
                <c:pt idx="9294">
                  <c:v>11.227</c:v>
                </c:pt>
                <c:pt idx="9295">
                  <c:v>11.226000000000001</c:v>
                </c:pt>
                <c:pt idx="9296">
                  <c:v>11.226000000000001</c:v>
                </c:pt>
                <c:pt idx="9297">
                  <c:v>11.228</c:v>
                </c:pt>
                <c:pt idx="9298">
                  <c:v>11.228</c:v>
                </c:pt>
                <c:pt idx="9299">
                  <c:v>11.227</c:v>
                </c:pt>
                <c:pt idx="9300">
                  <c:v>11.227</c:v>
                </c:pt>
                <c:pt idx="9301">
                  <c:v>11.228</c:v>
                </c:pt>
                <c:pt idx="9302">
                  <c:v>11.228</c:v>
                </c:pt>
                <c:pt idx="9303">
                  <c:v>11.23</c:v>
                </c:pt>
                <c:pt idx="9304">
                  <c:v>11.23</c:v>
                </c:pt>
                <c:pt idx="9305">
                  <c:v>11.231</c:v>
                </c:pt>
                <c:pt idx="9306">
                  <c:v>11.231999999999999</c:v>
                </c:pt>
                <c:pt idx="9307">
                  <c:v>11.231999999999999</c:v>
                </c:pt>
                <c:pt idx="9308">
                  <c:v>11.233000000000001</c:v>
                </c:pt>
                <c:pt idx="9309">
                  <c:v>11.233000000000001</c:v>
                </c:pt>
                <c:pt idx="9310">
                  <c:v>11.233000000000001</c:v>
                </c:pt>
                <c:pt idx="9311">
                  <c:v>11.236000000000001</c:v>
                </c:pt>
                <c:pt idx="9312">
                  <c:v>11.236000000000001</c:v>
                </c:pt>
                <c:pt idx="9313">
                  <c:v>11.236000000000001</c:v>
                </c:pt>
                <c:pt idx="9314">
                  <c:v>11.236000000000001</c:v>
                </c:pt>
                <c:pt idx="9315">
                  <c:v>11.236000000000001</c:v>
                </c:pt>
                <c:pt idx="9316">
                  <c:v>11.237</c:v>
                </c:pt>
                <c:pt idx="9317">
                  <c:v>11.237</c:v>
                </c:pt>
                <c:pt idx="9318">
                  <c:v>11.237</c:v>
                </c:pt>
                <c:pt idx="9319">
                  <c:v>11.237</c:v>
                </c:pt>
                <c:pt idx="9320">
                  <c:v>11.237</c:v>
                </c:pt>
                <c:pt idx="9321">
                  <c:v>11.237</c:v>
                </c:pt>
                <c:pt idx="9322">
                  <c:v>11.237</c:v>
                </c:pt>
                <c:pt idx="9323">
                  <c:v>11.236000000000001</c:v>
                </c:pt>
                <c:pt idx="9324">
                  <c:v>11.236000000000001</c:v>
                </c:pt>
                <c:pt idx="9325">
                  <c:v>11.236000000000001</c:v>
                </c:pt>
                <c:pt idx="9326">
                  <c:v>11.234999999999999</c:v>
                </c:pt>
                <c:pt idx="9327">
                  <c:v>11.234999999999999</c:v>
                </c:pt>
                <c:pt idx="9328">
                  <c:v>11.234</c:v>
                </c:pt>
                <c:pt idx="9329">
                  <c:v>11.234</c:v>
                </c:pt>
                <c:pt idx="9330">
                  <c:v>11.231999999999999</c:v>
                </c:pt>
                <c:pt idx="9331">
                  <c:v>11.231999999999999</c:v>
                </c:pt>
                <c:pt idx="9332">
                  <c:v>11.231</c:v>
                </c:pt>
                <c:pt idx="9333">
                  <c:v>11.231</c:v>
                </c:pt>
                <c:pt idx="9334">
                  <c:v>11.228</c:v>
                </c:pt>
                <c:pt idx="9335">
                  <c:v>11.227</c:v>
                </c:pt>
                <c:pt idx="9336">
                  <c:v>11.227</c:v>
                </c:pt>
                <c:pt idx="9337">
                  <c:v>11.227</c:v>
                </c:pt>
                <c:pt idx="9338">
                  <c:v>11.228</c:v>
                </c:pt>
                <c:pt idx="9339">
                  <c:v>11.228</c:v>
                </c:pt>
                <c:pt idx="9340">
                  <c:v>11.226000000000001</c:v>
                </c:pt>
                <c:pt idx="9341">
                  <c:v>11.226000000000001</c:v>
                </c:pt>
                <c:pt idx="9342">
                  <c:v>11.226000000000001</c:v>
                </c:pt>
                <c:pt idx="9343">
                  <c:v>11.226000000000001</c:v>
                </c:pt>
                <c:pt idx="9344">
                  <c:v>11.228</c:v>
                </c:pt>
                <c:pt idx="9345">
                  <c:v>11.228</c:v>
                </c:pt>
                <c:pt idx="9346">
                  <c:v>11.23</c:v>
                </c:pt>
                <c:pt idx="9347">
                  <c:v>11.23</c:v>
                </c:pt>
                <c:pt idx="9348">
                  <c:v>11.231999999999999</c:v>
                </c:pt>
                <c:pt idx="9349">
                  <c:v>11.231999999999999</c:v>
                </c:pt>
                <c:pt idx="9350">
                  <c:v>11.231999999999999</c:v>
                </c:pt>
                <c:pt idx="9351">
                  <c:v>11.233000000000001</c:v>
                </c:pt>
                <c:pt idx="9352">
                  <c:v>11.233000000000001</c:v>
                </c:pt>
                <c:pt idx="9353">
                  <c:v>11.234999999999999</c:v>
                </c:pt>
                <c:pt idx="9354">
                  <c:v>11.234999999999999</c:v>
                </c:pt>
                <c:pt idx="9355">
                  <c:v>11.236000000000001</c:v>
                </c:pt>
                <c:pt idx="9356">
                  <c:v>11.236000000000001</c:v>
                </c:pt>
                <c:pt idx="9357">
                  <c:v>11.236000000000001</c:v>
                </c:pt>
                <c:pt idx="9358">
                  <c:v>11.237</c:v>
                </c:pt>
                <c:pt idx="9359">
                  <c:v>11.237</c:v>
                </c:pt>
                <c:pt idx="9360">
                  <c:v>11.236000000000001</c:v>
                </c:pt>
                <c:pt idx="9361">
                  <c:v>11.237</c:v>
                </c:pt>
                <c:pt idx="9362">
                  <c:v>11.236000000000001</c:v>
                </c:pt>
                <c:pt idx="9363">
                  <c:v>11.236000000000001</c:v>
                </c:pt>
                <c:pt idx="9364">
                  <c:v>11.236000000000001</c:v>
                </c:pt>
                <c:pt idx="9365">
                  <c:v>11.236000000000001</c:v>
                </c:pt>
                <c:pt idx="9366">
                  <c:v>11.236000000000001</c:v>
                </c:pt>
                <c:pt idx="9367">
                  <c:v>11.234999999999999</c:v>
                </c:pt>
                <c:pt idx="9368">
                  <c:v>11.234</c:v>
                </c:pt>
                <c:pt idx="9369">
                  <c:v>11.234</c:v>
                </c:pt>
                <c:pt idx="9370">
                  <c:v>11.234</c:v>
                </c:pt>
                <c:pt idx="9371">
                  <c:v>11.231999999999999</c:v>
                </c:pt>
                <c:pt idx="9372">
                  <c:v>11.231999999999999</c:v>
                </c:pt>
                <c:pt idx="9373">
                  <c:v>11.228999999999999</c:v>
                </c:pt>
                <c:pt idx="9374">
                  <c:v>11.228999999999999</c:v>
                </c:pt>
                <c:pt idx="9375">
                  <c:v>11.23</c:v>
                </c:pt>
                <c:pt idx="9376">
                  <c:v>11.228999999999999</c:v>
                </c:pt>
                <c:pt idx="9377">
                  <c:v>11.228999999999999</c:v>
                </c:pt>
                <c:pt idx="9378">
                  <c:v>11.228</c:v>
                </c:pt>
                <c:pt idx="9379">
                  <c:v>11.228</c:v>
                </c:pt>
                <c:pt idx="9380">
                  <c:v>11.228</c:v>
                </c:pt>
                <c:pt idx="9381">
                  <c:v>11.227</c:v>
                </c:pt>
                <c:pt idx="9382">
                  <c:v>11.227</c:v>
                </c:pt>
                <c:pt idx="9383">
                  <c:v>11.227</c:v>
                </c:pt>
                <c:pt idx="9384">
                  <c:v>11.226000000000001</c:v>
                </c:pt>
                <c:pt idx="9385">
                  <c:v>11.226000000000001</c:v>
                </c:pt>
                <c:pt idx="9386">
                  <c:v>11.226000000000001</c:v>
                </c:pt>
                <c:pt idx="9387">
                  <c:v>11.226000000000001</c:v>
                </c:pt>
                <c:pt idx="9388">
                  <c:v>11.226000000000001</c:v>
                </c:pt>
                <c:pt idx="9389">
                  <c:v>11.226000000000001</c:v>
                </c:pt>
                <c:pt idx="9390">
                  <c:v>11.227</c:v>
                </c:pt>
                <c:pt idx="9391">
                  <c:v>11.228999999999999</c:v>
                </c:pt>
                <c:pt idx="9392">
                  <c:v>11.228999999999999</c:v>
                </c:pt>
                <c:pt idx="9393">
                  <c:v>11.228999999999999</c:v>
                </c:pt>
                <c:pt idx="9394">
                  <c:v>11.231</c:v>
                </c:pt>
                <c:pt idx="9395">
                  <c:v>11.231</c:v>
                </c:pt>
                <c:pt idx="9396">
                  <c:v>11.231999999999999</c:v>
                </c:pt>
                <c:pt idx="9397">
                  <c:v>11.233000000000001</c:v>
                </c:pt>
                <c:pt idx="9398">
                  <c:v>11.233000000000001</c:v>
                </c:pt>
                <c:pt idx="9399">
                  <c:v>11.233000000000001</c:v>
                </c:pt>
                <c:pt idx="9400">
                  <c:v>11.234</c:v>
                </c:pt>
                <c:pt idx="9401">
                  <c:v>11.234</c:v>
                </c:pt>
                <c:pt idx="9402">
                  <c:v>11.234999999999999</c:v>
                </c:pt>
                <c:pt idx="9403">
                  <c:v>11.236000000000001</c:v>
                </c:pt>
                <c:pt idx="9404">
                  <c:v>11.236000000000001</c:v>
                </c:pt>
                <c:pt idx="9405">
                  <c:v>11.237</c:v>
                </c:pt>
                <c:pt idx="9406">
                  <c:v>11.237</c:v>
                </c:pt>
                <c:pt idx="9407">
                  <c:v>11.237</c:v>
                </c:pt>
                <c:pt idx="9408">
                  <c:v>11.237</c:v>
                </c:pt>
                <c:pt idx="9409">
                  <c:v>11.237</c:v>
                </c:pt>
                <c:pt idx="9410">
                  <c:v>11.236000000000001</c:v>
                </c:pt>
                <c:pt idx="9411">
                  <c:v>11.236000000000001</c:v>
                </c:pt>
                <c:pt idx="9412">
                  <c:v>11.236000000000001</c:v>
                </c:pt>
                <c:pt idx="9413">
                  <c:v>11.234999999999999</c:v>
                </c:pt>
                <c:pt idx="9414">
                  <c:v>11.234</c:v>
                </c:pt>
                <c:pt idx="9415">
                  <c:v>11.231</c:v>
                </c:pt>
                <c:pt idx="9416">
                  <c:v>11.231</c:v>
                </c:pt>
                <c:pt idx="9417">
                  <c:v>11.231</c:v>
                </c:pt>
                <c:pt idx="9418">
                  <c:v>11.228999999999999</c:v>
                </c:pt>
                <c:pt idx="9419">
                  <c:v>11.228999999999999</c:v>
                </c:pt>
                <c:pt idx="9420">
                  <c:v>11.228</c:v>
                </c:pt>
                <c:pt idx="9421">
                  <c:v>11.228</c:v>
                </c:pt>
                <c:pt idx="9422">
                  <c:v>11.227</c:v>
                </c:pt>
                <c:pt idx="9423">
                  <c:v>11.226000000000001</c:v>
                </c:pt>
                <c:pt idx="9424">
                  <c:v>11.226000000000001</c:v>
                </c:pt>
                <c:pt idx="9425">
                  <c:v>11.226000000000001</c:v>
                </c:pt>
                <c:pt idx="9426">
                  <c:v>11.226000000000001</c:v>
                </c:pt>
                <c:pt idx="9427">
                  <c:v>11.227</c:v>
                </c:pt>
                <c:pt idx="9428">
                  <c:v>11.227</c:v>
                </c:pt>
                <c:pt idx="9429">
                  <c:v>11.226000000000001</c:v>
                </c:pt>
                <c:pt idx="9430">
                  <c:v>11.227</c:v>
                </c:pt>
                <c:pt idx="9431">
                  <c:v>11.227</c:v>
                </c:pt>
                <c:pt idx="9432">
                  <c:v>11.228999999999999</c:v>
                </c:pt>
                <c:pt idx="9433">
                  <c:v>11.228999999999999</c:v>
                </c:pt>
                <c:pt idx="9434">
                  <c:v>11.23</c:v>
                </c:pt>
                <c:pt idx="9435">
                  <c:v>11.23</c:v>
                </c:pt>
                <c:pt idx="9436">
                  <c:v>11.231</c:v>
                </c:pt>
                <c:pt idx="9437">
                  <c:v>11.233000000000001</c:v>
                </c:pt>
                <c:pt idx="9438">
                  <c:v>11.233000000000001</c:v>
                </c:pt>
                <c:pt idx="9439">
                  <c:v>11.234</c:v>
                </c:pt>
                <c:pt idx="9440">
                  <c:v>11.236000000000001</c:v>
                </c:pt>
                <c:pt idx="9441">
                  <c:v>11.236000000000001</c:v>
                </c:pt>
                <c:pt idx="9442">
                  <c:v>11.236000000000001</c:v>
                </c:pt>
                <c:pt idx="9443">
                  <c:v>11.237</c:v>
                </c:pt>
                <c:pt idx="9444">
                  <c:v>11.237</c:v>
                </c:pt>
                <c:pt idx="9445">
                  <c:v>11.237</c:v>
                </c:pt>
                <c:pt idx="9446">
                  <c:v>11.237</c:v>
                </c:pt>
                <c:pt idx="9447">
                  <c:v>11.237</c:v>
                </c:pt>
                <c:pt idx="9448">
                  <c:v>11.237</c:v>
                </c:pt>
                <c:pt idx="9449">
                  <c:v>11.236000000000001</c:v>
                </c:pt>
                <c:pt idx="9450">
                  <c:v>11.236000000000001</c:v>
                </c:pt>
                <c:pt idx="9451">
                  <c:v>11.236000000000001</c:v>
                </c:pt>
                <c:pt idx="9452">
                  <c:v>11.236000000000001</c:v>
                </c:pt>
                <c:pt idx="9453">
                  <c:v>11.234999999999999</c:v>
                </c:pt>
                <c:pt idx="9454">
                  <c:v>11.234999999999999</c:v>
                </c:pt>
                <c:pt idx="9455">
                  <c:v>11.231999999999999</c:v>
                </c:pt>
                <c:pt idx="9456">
                  <c:v>11.231999999999999</c:v>
                </c:pt>
                <c:pt idx="9457">
                  <c:v>11.231999999999999</c:v>
                </c:pt>
                <c:pt idx="9458">
                  <c:v>11.231</c:v>
                </c:pt>
                <c:pt idx="9459">
                  <c:v>11.231</c:v>
                </c:pt>
                <c:pt idx="9460">
                  <c:v>11.23</c:v>
                </c:pt>
                <c:pt idx="9461">
                  <c:v>11.23</c:v>
                </c:pt>
                <c:pt idx="9462">
                  <c:v>11.228999999999999</c:v>
                </c:pt>
                <c:pt idx="9463">
                  <c:v>11.228999999999999</c:v>
                </c:pt>
                <c:pt idx="9464">
                  <c:v>11.228999999999999</c:v>
                </c:pt>
                <c:pt idx="9465">
                  <c:v>11.228999999999999</c:v>
                </c:pt>
                <c:pt idx="9466">
                  <c:v>11.227</c:v>
                </c:pt>
                <c:pt idx="9467">
                  <c:v>11.227</c:v>
                </c:pt>
                <c:pt idx="9468">
                  <c:v>11.226000000000001</c:v>
                </c:pt>
                <c:pt idx="9469">
                  <c:v>11.225</c:v>
                </c:pt>
                <c:pt idx="9470">
                  <c:v>11.226000000000001</c:v>
                </c:pt>
                <c:pt idx="9471">
                  <c:v>11.226000000000001</c:v>
                </c:pt>
                <c:pt idx="9472">
                  <c:v>11.224</c:v>
                </c:pt>
                <c:pt idx="9473">
                  <c:v>11.224</c:v>
                </c:pt>
                <c:pt idx="9474">
                  <c:v>11.225</c:v>
                </c:pt>
                <c:pt idx="9475">
                  <c:v>11.225</c:v>
                </c:pt>
                <c:pt idx="9476">
                  <c:v>11.225</c:v>
                </c:pt>
                <c:pt idx="9477">
                  <c:v>11.225</c:v>
                </c:pt>
                <c:pt idx="9478">
                  <c:v>11.227</c:v>
                </c:pt>
                <c:pt idx="9479">
                  <c:v>11.227</c:v>
                </c:pt>
                <c:pt idx="9480">
                  <c:v>11.228999999999999</c:v>
                </c:pt>
                <c:pt idx="9481">
                  <c:v>11.228999999999999</c:v>
                </c:pt>
                <c:pt idx="9482">
                  <c:v>11.228999999999999</c:v>
                </c:pt>
                <c:pt idx="9483">
                  <c:v>11.23</c:v>
                </c:pt>
                <c:pt idx="9484">
                  <c:v>11.233000000000001</c:v>
                </c:pt>
                <c:pt idx="9485">
                  <c:v>11.233000000000001</c:v>
                </c:pt>
                <c:pt idx="9486">
                  <c:v>11.233000000000001</c:v>
                </c:pt>
                <c:pt idx="9487">
                  <c:v>11.234</c:v>
                </c:pt>
                <c:pt idx="9488">
                  <c:v>11.234999999999999</c:v>
                </c:pt>
                <c:pt idx="9489">
                  <c:v>11.234999999999999</c:v>
                </c:pt>
                <c:pt idx="9490">
                  <c:v>11.234999999999999</c:v>
                </c:pt>
                <c:pt idx="9491">
                  <c:v>11.237</c:v>
                </c:pt>
                <c:pt idx="9492">
                  <c:v>11.237</c:v>
                </c:pt>
                <c:pt idx="9493">
                  <c:v>11.237</c:v>
                </c:pt>
                <c:pt idx="9494">
                  <c:v>11.238</c:v>
                </c:pt>
                <c:pt idx="9495">
                  <c:v>11.238</c:v>
                </c:pt>
                <c:pt idx="9496">
                  <c:v>11.238</c:v>
                </c:pt>
                <c:pt idx="9497">
                  <c:v>11.238</c:v>
                </c:pt>
                <c:pt idx="9498">
                  <c:v>11.238</c:v>
                </c:pt>
                <c:pt idx="9499">
                  <c:v>11.237</c:v>
                </c:pt>
                <c:pt idx="9500">
                  <c:v>11.238</c:v>
                </c:pt>
                <c:pt idx="9501">
                  <c:v>11.237</c:v>
                </c:pt>
                <c:pt idx="9502">
                  <c:v>11.237</c:v>
                </c:pt>
                <c:pt idx="9503">
                  <c:v>11.236000000000001</c:v>
                </c:pt>
                <c:pt idx="9504">
                  <c:v>11.237</c:v>
                </c:pt>
                <c:pt idx="9505">
                  <c:v>11.237</c:v>
                </c:pt>
                <c:pt idx="9506">
                  <c:v>11.234</c:v>
                </c:pt>
                <c:pt idx="9507">
                  <c:v>11.233000000000001</c:v>
                </c:pt>
                <c:pt idx="9508">
                  <c:v>11.233000000000001</c:v>
                </c:pt>
                <c:pt idx="9509">
                  <c:v>11.228999999999999</c:v>
                </c:pt>
                <c:pt idx="9510">
                  <c:v>11.228999999999999</c:v>
                </c:pt>
                <c:pt idx="9511">
                  <c:v>11.228999999999999</c:v>
                </c:pt>
                <c:pt idx="9512">
                  <c:v>11.228999999999999</c:v>
                </c:pt>
                <c:pt idx="9513">
                  <c:v>11.228999999999999</c:v>
                </c:pt>
                <c:pt idx="9514">
                  <c:v>11.228999999999999</c:v>
                </c:pt>
                <c:pt idx="9515">
                  <c:v>11.228999999999999</c:v>
                </c:pt>
                <c:pt idx="9516">
                  <c:v>11.228</c:v>
                </c:pt>
                <c:pt idx="9517">
                  <c:v>11.228</c:v>
                </c:pt>
                <c:pt idx="9518">
                  <c:v>11.228</c:v>
                </c:pt>
                <c:pt idx="9519">
                  <c:v>11.228999999999999</c:v>
                </c:pt>
                <c:pt idx="9520">
                  <c:v>11.228999999999999</c:v>
                </c:pt>
                <c:pt idx="9521">
                  <c:v>11.23</c:v>
                </c:pt>
                <c:pt idx="9522">
                  <c:v>11.23</c:v>
                </c:pt>
                <c:pt idx="9523">
                  <c:v>11.231999999999999</c:v>
                </c:pt>
                <c:pt idx="9524">
                  <c:v>11.231999999999999</c:v>
                </c:pt>
                <c:pt idx="9525">
                  <c:v>11.233000000000001</c:v>
                </c:pt>
                <c:pt idx="9526">
                  <c:v>11.234</c:v>
                </c:pt>
                <c:pt idx="9527">
                  <c:v>11.234</c:v>
                </c:pt>
                <c:pt idx="9528">
                  <c:v>11.234</c:v>
                </c:pt>
                <c:pt idx="9529">
                  <c:v>11.234</c:v>
                </c:pt>
                <c:pt idx="9530">
                  <c:v>11.234</c:v>
                </c:pt>
                <c:pt idx="9531">
                  <c:v>11.236000000000001</c:v>
                </c:pt>
                <c:pt idx="9532">
                  <c:v>11.236000000000001</c:v>
                </c:pt>
                <c:pt idx="9533">
                  <c:v>11.237</c:v>
                </c:pt>
                <c:pt idx="9534">
                  <c:v>11.237</c:v>
                </c:pt>
                <c:pt idx="9535">
                  <c:v>11.238</c:v>
                </c:pt>
                <c:pt idx="9536">
                  <c:v>11.238</c:v>
                </c:pt>
                <c:pt idx="9537">
                  <c:v>11.239000000000001</c:v>
                </c:pt>
                <c:pt idx="9538">
                  <c:v>11.239000000000001</c:v>
                </c:pt>
                <c:pt idx="9539">
                  <c:v>11.239000000000001</c:v>
                </c:pt>
                <c:pt idx="9540">
                  <c:v>11.239000000000001</c:v>
                </c:pt>
                <c:pt idx="9541">
                  <c:v>11.239000000000001</c:v>
                </c:pt>
                <c:pt idx="9542">
                  <c:v>11.238</c:v>
                </c:pt>
                <c:pt idx="9543">
                  <c:v>11.237</c:v>
                </c:pt>
                <c:pt idx="9544">
                  <c:v>11.237</c:v>
                </c:pt>
                <c:pt idx="9545">
                  <c:v>11.234999999999999</c:v>
                </c:pt>
                <c:pt idx="9546">
                  <c:v>11.234999999999999</c:v>
                </c:pt>
                <c:pt idx="9547">
                  <c:v>11.234999999999999</c:v>
                </c:pt>
                <c:pt idx="9548">
                  <c:v>11.233000000000001</c:v>
                </c:pt>
                <c:pt idx="9549">
                  <c:v>11.231</c:v>
                </c:pt>
                <c:pt idx="9550">
                  <c:v>11.231</c:v>
                </c:pt>
                <c:pt idx="9551">
                  <c:v>11.23</c:v>
                </c:pt>
                <c:pt idx="9552">
                  <c:v>11.228999999999999</c:v>
                </c:pt>
                <c:pt idx="9553">
                  <c:v>11.228</c:v>
                </c:pt>
                <c:pt idx="9554">
                  <c:v>11.228</c:v>
                </c:pt>
                <c:pt idx="9555">
                  <c:v>11.227</c:v>
                </c:pt>
                <c:pt idx="9556">
                  <c:v>11.227</c:v>
                </c:pt>
                <c:pt idx="9557">
                  <c:v>11.228</c:v>
                </c:pt>
                <c:pt idx="9558">
                  <c:v>11.228</c:v>
                </c:pt>
                <c:pt idx="9559">
                  <c:v>11.228</c:v>
                </c:pt>
                <c:pt idx="9560">
                  <c:v>11.228999999999999</c:v>
                </c:pt>
                <c:pt idx="9561">
                  <c:v>11.228999999999999</c:v>
                </c:pt>
                <c:pt idx="9562">
                  <c:v>11.23</c:v>
                </c:pt>
                <c:pt idx="9563">
                  <c:v>11.231999999999999</c:v>
                </c:pt>
                <c:pt idx="9564">
                  <c:v>11.231</c:v>
                </c:pt>
                <c:pt idx="9565">
                  <c:v>11.231</c:v>
                </c:pt>
                <c:pt idx="9566">
                  <c:v>11.234</c:v>
                </c:pt>
                <c:pt idx="9567">
                  <c:v>11.234</c:v>
                </c:pt>
                <c:pt idx="9568">
                  <c:v>11.234999999999999</c:v>
                </c:pt>
                <c:pt idx="9569">
                  <c:v>11.236000000000001</c:v>
                </c:pt>
                <c:pt idx="9570">
                  <c:v>11.238</c:v>
                </c:pt>
                <c:pt idx="9571">
                  <c:v>11.238</c:v>
                </c:pt>
                <c:pt idx="9572">
                  <c:v>11.238</c:v>
                </c:pt>
                <c:pt idx="9573">
                  <c:v>11.238</c:v>
                </c:pt>
                <c:pt idx="9574">
                  <c:v>11.239000000000001</c:v>
                </c:pt>
                <c:pt idx="9575">
                  <c:v>11.239000000000001</c:v>
                </c:pt>
                <c:pt idx="9576">
                  <c:v>11.239000000000001</c:v>
                </c:pt>
                <c:pt idx="9577">
                  <c:v>11.239000000000001</c:v>
                </c:pt>
                <c:pt idx="9578">
                  <c:v>11.239000000000001</c:v>
                </c:pt>
                <c:pt idx="9579">
                  <c:v>11.239000000000001</c:v>
                </c:pt>
                <c:pt idx="9580">
                  <c:v>11.239000000000001</c:v>
                </c:pt>
                <c:pt idx="9581">
                  <c:v>11.238</c:v>
                </c:pt>
                <c:pt idx="9582">
                  <c:v>11.237</c:v>
                </c:pt>
                <c:pt idx="9583">
                  <c:v>11.234999999999999</c:v>
                </c:pt>
                <c:pt idx="9584">
                  <c:v>11.234999999999999</c:v>
                </c:pt>
                <c:pt idx="9585">
                  <c:v>11.234</c:v>
                </c:pt>
                <c:pt idx="9586">
                  <c:v>11.233000000000001</c:v>
                </c:pt>
                <c:pt idx="9587">
                  <c:v>11.231</c:v>
                </c:pt>
                <c:pt idx="9588">
                  <c:v>11.231</c:v>
                </c:pt>
                <c:pt idx="9589">
                  <c:v>11.23</c:v>
                </c:pt>
                <c:pt idx="9590">
                  <c:v>11.231</c:v>
                </c:pt>
                <c:pt idx="9591">
                  <c:v>11.231</c:v>
                </c:pt>
                <c:pt idx="9592">
                  <c:v>11.228999999999999</c:v>
                </c:pt>
                <c:pt idx="9593">
                  <c:v>11.228999999999999</c:v>
                </c:pt>
                <c:pt idx="9594">
                  <c:v>11.228999999999999</c:v>
                </c:pt>
                <c:pt idx="9595">
                  <c:v>11.228999999999999</c:v>
                </c:pt>
                <c:pt idx="9596">
                  <c:v>11.228999999999999</c:v>
                </c:pt>
                <c:pt idx="9597">
                  <c:v>11.228999999999999</c:v>
                </c:pt>
                <c:pt idx="9598">
                  <c:v>11.231999999999999</c:v>
                </c:pt>
                <c:pt idx="9599">
                  <c:v>11.231999999999999</c:v>
                </c:pt>
                <c:pt idx="9600">
                  <c:v>11.231999999999999</c:v>
                </c:pt>
                <c:pt idx="9601">
                  <c:v>11.231999999999999</c:v>
                </c:pt>
                <c:pt idx="9602">
                  <c:v>11.231999999999999</c:v>
                </c:pt>
                <c:pt idx="9603">
                  <c:v>11.234</c:v>
                </c:pt>
                <c:pt idx="9604">
                  <c:v>11.236000000000001</c:v>
                </c:pt>
                <c:pt idx="9605">
                  <c:v>11.236000000000001</c:v>
                </c:pt>
                <c:pt idx="9606">
                  <c:v>11.236000000000001</c:v>
                </c:pt>
                <c:pt idx="9607">
                  <c:v>11.238</c:v>
                </c:pt>
                <c:pt idx="9608">
                  <c:v>11.238</c:v>
                </c:pt>
                <c:pt idx="9609">
                  <c:v>11.239000000000001</c:v>
                </c:pt>
                <c:pt idx="9610">
                  <c:v>11.239000000000001</c:v>
                </c:pt>
                <c:pt idx="9611">
                  <c:v>11.239000000000001</c:v>
                </c:pt>
                <c:pt idx="9612">
                  <c:v>11.239000000000001</c:v>
                </c:pt>
                <c:pt idx="9613">
                  <c:v>11.239000000000001</c:v>
                </c:pt>
                <c:pt idx="9614">
                  <c:v>11.24</c:v>
                </c:pt>
                <c:pt idx="9615">
                  <c:v>11.239000000000001</c:v>
                </c:pt>
                <c:pt idx="9616">
                  <c:v>11.24</c:v>
                </c:pt>
                <c:pt idx="9617">
                  <c:v>11.238</c:v>
                </c:pt>
                <c:pt idx="9618">
                  <c:v>11.238</c:v>
                </c:pt>
                <c:pt idx="9619">
                  <c:v>11.237</c:v>
                </c:pt>
                <c:pt idx="9620">
                  <c:v>11.237</c:v>
                </c:pt>
                <c:pt idx="9621">
                  <c:v>11.234999999999999</c:v>
                </c:pt>
                <c:pt idx="9622">
                  <c:v>11.234999999999999</c:v>
                </c:pt>
                <c:pt idx="9623">
                  <c:v>11.234999999999999</c:v>
                </c:pt>
                <c:pt idx="9624">
                  <c:v>11.231999999999999</c:v>
                </c:pt>
                <c:pt idx="9625">
                  <c:v>11.231</c:v>
                </c:pt>
                <c:pt idx="9626">
                  <c:v>11.231</c:v>
                </c:pt>
                <c:pt idx="9627">
                  <c:v>11.231</c:v>
                </c:pt>
                <c:pt idx="9628">
                  <c:v>11.228999999999999</c:v>
                </c:pt>
                <c:pt idx="9629">
                  <c:v>11.228999999999999</c:v>
                </c:pt>
                <c:pt idx="9630">
                  <c:v>11.228999999999999</c:v>
                </c:pt>
                <c:pt idx="9631">
                  <c:v>11.228999999999999</c:v>
                </c:pt>
                <c:pt idx="9632">
                  <c:v>11.228</c:v>
                </c:pt>
                <c:pt idx="9633">
                  <c:v>11.228</c:v>
                </c:pt>
                <c:pt idx="9634">
                  <c:v>11.228</c:v>
                </c:pt>
                <c:pt idx="9635">
                  <c:v>11.228</c:v>
                </c:pt>
                <c:pt idx="9636">
                  <c:v>11.228999999999999</c:v>
                </c:pt>
                <c:pt idx="9637">
                  <c:v>11.228999999999999</c:v>
                </c:pt>
                <c:pt idx="9638">
                  <c:v>11.228999999999999</c:v>
                </c:pt>
                <c:pt idx="9639">
                  <c:v>11.231</c:v>
                </c:pt>
                <c:pt idx="9640">
                  <c:v>11.231</c:v>
                </c:pt>
                <c:pt idx="9641">
                  <c:v>11.231</c:v>
                </c:pt>
                <c:pt idx="9642">
                  <c:v>11.231999999999999</c:v>
                </c:pt>
                <c:pt idx="9643">
                  <c:v>11.231999999999999</c:v>
                </c:pt>
                <c:pt idx="9644">
                  <c:v>11.233000000000001</c:v>
                </c:pt>
                <c:pt idx="9645">
                  <c:v>11.234999999999999</c:v>
                </c:pt>
                <c:pt idx="9646">
                  <c:v>11.237</c:v>
                </c:pt>
                <c:pt idx="9647">
                  <c:v>11.237</c:v>
                </c:pt>
                <c:pt idx="9648">
                  <c:v>11.237</c:v>
                </c:pt>
                <c:pt idx="9649">
                  <c:v>11.239000000000001</c:v>
                </c:pt>
                <c:pt idx="9650">
                  <c:v>11.239000000000001</c:v>
                </c:pt>
                <c:pt idx="9651">
                  <c:v>11.238</c:v>
                </c:pt>
                <c:pt idx="9652">
                  <c:v>11.24</c:v>
                </c:pt>
                <c:pt idx="9653">
                  <c:v>11.241</c:v>
                </c:pt>
                <c:pt idx="9654">
                  <c:v>11.241</c:v>
                </c:pt>
                <c:pt idx="9655">
                  <c:v>11.24</c:v>
                </c:pt>
                <c:pt idx="9656">
                  <c:v>11.239000000000001</c:v>
                </c:pt>
                <c:pt idx="9657">
                  <c:v>11.24</c:v>
                </c:pt>
                <c:pt idx="9658">
                  <c:v>11.24</c:v>
                </c:pt>
                <c:pt idx="9659">
                  <c:v>11.24</c:v>
                </c:pt>
                <c:pt idx="9660">
                  <c:v>11.24</c:v>
                </c:pt>
                <c:pt idx="9661">
                  <c:v>11.24</c:v>
                </c:pt>
                <c:pt idx="9662">
                  <c:v>11.238</c:v>
                </c:pt>
                <c:pt idx="9663">
                  <c:v>11.238</c:v>
                </c:pt>
                <c:pt idx="9664">
                  <c:v>11.236000000000001</c:v>
                </c:pt>
                <c:pt idx="9665">
                  <c:v>11.233000000000001</c:v>
                </c:pt>
                <c:pt idx="9666">
                  <c:v>11.233000000000001</c:v>
                </c:pt>
                <c:pt idx="9667">
                  <c:v>11.233000000000001</c:v>
                </c:pt>
                <c:pt idx="9668">
                  <c:v>11.231999999999999</c:v>
                </c:pt>
                <c:pt idx="9669">
                  <c:v>11.231999999999999</c:v>
                </c:pt>
                <c:pt idx="9670">
                  <c:v>11.231999999999999</c:v>
                </c:pt>
                <c:pt idx="9671">
                  <c:v>11.23</c:v>
                </c:pt>
                <c:pt idx="9672">
                  <c:v>11.23</c:v>
                </c:pt>
                <c:pt idx="9673">
                  <c:v>11.231</c:v>
                </c:pt>
                <c:pt idx="9674">
                  <c:v>11.23</c:v>
                </c:pt>
                <c:pt idx="9675">
                  <c:v>11.23</c:v>
                </c:pt>
                <c:pt idx="9676">
                  <c:v>11.231</c:v>
                </c:pt>
                <c:pt idx="9677">
                  <c:v>11.231</c:v>
                </c:pt>
                <c:pt idx="9678">
                  <c:v>11.231999999999999</c:v>
                </c:pt>
                <c:pt idx="9679">
                  <c:v>11.231999999999999</c:v>
                </c:pt>
                <c:pt idx="9680">
                  <c:v>11.233000000000001</c:v>
                </c:pt>
                <c:pt idx="9681">
                  <c:v>11.234999999999999</c:v>
                </c:pt>
                <c:pt idx="9682">
                  <c:v>11.234999999999999</c:v>
                </c:pt>
                <c:pt idx="9683">
                  <c:v>11.236000000000001</c:v>
                </c:pt>
                <c:pt idx="9684">
                  <c:v>11.236000000000001</c:v>
                </c:pt>
                <c:pt idx="9685">
                  <c:v>11.238</c:v>
                </c:pt>
                <c:pt idx="9686">
                  <c:v>11.238</c:v>
                </c:pt>
                <c:pt idx="9687">
                  <c:v>11.239000000000001</c:v>
                </c:pt>
                <c:pt idx="9688">
                  <c:v>11.239000000000001</c:v>
                </c:pt>
                <c:pt idx="9689">
                  <c:v>11.241</c:v>
                </c:pt>
                <c:pt idx="9690">
                  <c:v>11.241</c:v>
                </c:pt>
                <c:pt idx="9691">
                  <c:v>11.24</c:v>
                </c:pt>
                <c:pt idx="9692">
                  <c:v>11.24</c:v>
                </c:pt>
                <c:pt idx="9693">
                  <c:v>11.242000000000001</c:v>
                </c:pt>
                <c:pt idx="9694">
                  <c:v>11.242000000000001</c:v>
                </c:pt>
                <c:pt idx="9695">
                  <c:v>11.241</c:v>
                </c:pt>
                <c:pt idx="9696">
                  <c:v>11.242000000000001</c:v>
                </c:pt>
                <c:pt idx="9697">
                  <c:v>11.242000000000001</c:v>
                </c:pt>
                <c:pt idx="9698">
                  <c:v>11.242000000000001</c:v>
                </c:pt>
                <c:pt idx="9699">
                  <c:v>11.241</c:v>
                </c:pt>
                <c:pt idx="9700">
                  <c:v>11.241</c:v>
                </c:pt>
                <c:pt idx="9701">
                  <c:v>11.239000000000001</c:v>
                </c:pt>
                <c:pt idx="9702">
                  <c:v>11.239000000000001</c:v>
                </c:pt>
                <c:pt idx="9703">
                  <c:v>11.239000000000001</c:v>
                </c:pt>
                <c:pt idx="9704">
                  <c:v>11.239000000000001</c:v>
                </c:pt>
                <c:pt idx="9705">
                  <c:v>11.239000000000001</c:v>
                </c:pt>
                <c:pt idx="9706">
                  <c:v>11.236000000000001</c:v>
                </c:pt>
                <c:pt idx="9707">
                  <c:v>11.236000000000001</c:v>
                </c:pt>
                <c:pt idx="9708">
                  <c:v>11.233000000000001</c:v>
                </c:pt>
                <c:pt idx="9709">
                  <c:v>11.233000000000001</c:v>
                </c:pt>
                <c:pt idx="9710">
                  <c:v>11.233000000000001</c:v>
                </c:pt>
                <c:pt idx="9711">
                  <c:v>11.233000000000001</c:v>
                </c:pt>
                <c:pt idx="9712">
                  <c:v>11.231999999999999</c:v>
                </c:pt>
                <c:pt idx="9713">
                  <c:v>11.231999999999999</c:v>
                </c:pt>
                <c:pt idx="9714">
                  <c:v>11.233000000000001</c:v>
                </c:pt>
                <c:pt idx="9715">
                  <c:v>11.233000000000001</c:v>
                </c:pt>
                <c:pt idx="9716">
                  <c:v>11.233000000000001</c:v>
                </c:pt>
                <c:pt idx="9717">
                  <c:v>11.234</c:v>
                </c:pt>
                <c:pt idx="9718">
                  <c:v>11.234</c:v>
                </c:pt>
                <c:pt idx="9719">
                  <c:v>11.234</c:v>
                </c:pt>
                <c:pt idx="9720">
                  <c:v>11.237</c:v>
                </c:pt>
                <c:pt idx="9721">
                  <c:v>11.238</c:v>
                </c:pt>
                <c:pt idx="9722">
                  <c:v>11.238</c:v>
                </c:pt>
                <c:pt idx="9723">
                  <c:v>11.238</c:v>
                </c:pt>
                <c:pt idx="9724">
                  <c:v>11.238</c:v>
                </c:pt>
                <c:pt idx="9725">
                  <c:v>11.24</c:v>
                </c:pt>
                <c:pt idx="9726">
                  <c:v>11.242000000000001</c:v>
                </c:pt>
                <c:pt idx="9727">
                  <c:v>11.242000000000001</c:v>
                </c:pt>
                <c:pt idx="9728">
                  <c:v>11.242000000000001</c:v>
                </c:pt>
                <c:pt idx="9729">
                  <c:v>11.243</c:v>
                </c:pt>
                <c:pt idx="9730">
                  <c:v>11.243</c:v>
                </c:pt>
                <c:pt idx="9731">
                  <c:v>11.243</c:v>
                </c:pt>
                <c:pt idx="9732">
                  <c:v>11.243</c:v>
                </c:pt>
                <c:pt idx="9733">
                  <c:v>11.244</c:v>
                </c:pt>
                <c:pt idx="9734">
                  <c:v>11.244</c:v>
                </c:pt>
                <c:pt idx="9735">
                  <c:v>11.244</c:v>
                </c:pt>
                <c:pt idx="9736">
                  <c:v>11.243</c:v>
                </c:pt>
                <c:pt idx="9737">
                  <c:v>11.244</c:v>
                </c:pt>
                <c:pt idx="9738">
                  <c:v>11.244</c:v>
                </c:pt>
                <c:pt idx="9739">
                  <c:v>11.244</c:v>
                </c:pt>
                <c:pt idx="9740">
                  <c:v>11.243</c:v>
                </c:pt>
                <c:pt idx="9741">
                  <c:v>11.243</c:v>
                </c:pt>
                <c:pt idx="9742">
                  <c:v>11.242000000000001</c:v>
                </c:pt>
                <c:pt idx="9743">
                  <c:v>11.241</c:v>
                </c:pt>
                <c:pt idx="9744">
                  <c:v>11.241</c:v>
                </c:pt>
                <c:pt idx="9745">
                  <c:v>11.24</c:v>
                </c:pt>
                <c:pt idx="9746">
                  <c:v>11.238</c:v>
                </c:pt>
                <c:pt idx="9747">
                  <c:v>11.238</c:v>
                </c:pt>
                <c:pt idx="9748">
                  <c:v>11.234999999999999</c:v>
                </c:pt>
                <c:pt idx="9749">
                  <c:v>11.234999999999999</c:v>
                </c:pt>
                <c:pt idx="9750">
                  <c:v>11.234999999999999</c:v>
                </c:pt>
                <c:pt idx="9751">
                  <c:v>11.234999999999999</c:v>
                </c:pt>
                <c:pt idx="9752">
                  <c:v>11.234</c:v>
                </c:pt>
                <c:pt idx="9753">
                  <c:v>11.233000000000001</c:v>
                </c:pt>
                <c:pt idx="9754">
                  <c:v>11.233000000000001</c:v>
                </c:pt>
                <c:pt idx="9755">
                  <c:v>11.233000000000001</c:v>
                </c:pt>
                <c:pt idx="9756">
                  <c:v>11.234</c:v>
                </c:pt>
                <c:pt idx="9757">
                  <c:v>11.233000000000001</c:v>
                </c:pt>
                <c:pt idx="9758">
                  <c:v>11.233000000000001</c:v>
                </c:pt>
                <c:pt idx="9759">
                  <c:v>11.234</c:v>
                </c:pt>
                <c:pt idx="9760">
                  <c:v>11.234</c:v>
                </c:pt>
                <c:pt idx="9761">
                  <c:v>11.234</c:v>
                </c:pt>
                <c:pt idx="9762">
                  <c:v>11.234</c:v>
                </c:pt>
                <c:pt idx="9763">
                  <c:v>11.234</c:v>
                </c:pt>
                <c:pt idx="9764">
                  <c:v>11.234999999999999</c:v>
                </c:pt>
                <c:pt idx="9765">
                  <c:v>11.234999999999999</c:v>
                </c:pt>
                <c:pt idx="9766">
                  <c:v>11.237</c:v>
                </c:pt>
                <c:pt idx="9767">
                  <c:v>11.24</c:v>
                </c:pt>
                <c:pt idx="9768">
                  <c:v>11.24</c:v>
                </c:pt>
                <c:pt idx="9769">
                  <c:v>11.241</c:v>
                </c:pt>
                <c:pt idx="9770">
                  <c:v>11.24</c:v>
                </c:pt>
                <c:pt idx="9771">
                  <c:v>11.242000000000001</c:v>
                </c:pt>
                <c:pt idx="9772">
                  <c:v>11.242000000000001</c:v>
                </c:pt>
                <c:pt idx="9773">
                  <c:v>11.242000000000001</c:v>
                </c:pt>
                <c:pt idx="9774">
                  <c:v>11.242000000000001</c:v>
                </c:pt>
                <c:pt idx="9775">
                  <c:v>11.243</c:v>
                </c:pt>
                <c:pt idx="9776">
                  <c:v>11.244999999999999</c:v>
                </c:pt>
                <c:pt idx="9777">
                  <c:v>11.244</c:v>
                </c:pt>
                <c:pt idx="9778">
                  <c:v>11.244</c:v>
                </c:pt>
                <c:pt idx="9779">
                  <c:v>11.244999999999999</c:v>
                </c:pt>
                <c:pt idx="9780">
                  <c:v>11.244</c:v>
                </c:pt>
                <c:pt idx="9781">
                  <c:v>11.244</c:v>
                </c:pt>
                <c:pt idx="9782">
                  <c:v>11.244999999999999</c:v>
                </c:pt>
                <c:pt idx="9783">
                  <c:v>11.244</c:v>
                </c:pt>
                <c:pt idx="9784">
                  <c:v>11.244</c:v>
                </c:pt>
                <c:pt idx="9785">
                  <c:v>11.244</c:v>
                </c:pt>
                <c:pt idx="9786">
                  <c:v>11.244</c:v>
                </c:pt>
                <c:pt idx="9787">
                  <c:v>11.244</c:v>
                </c:pt>
                <c:pt idx="9788">
                  <c:v>11.244</c:v>
                </c:pt>
                <c:pt idx="9789">
                  <c:v>11.244</c:v>
                </c:pt>
                <c:pt idx="9790">
                  <c:v>11.242000000000001</c:v>
                </c:pt>
                <c:pt idx="9791">
                  <c:v>11.24</c:v>
                </c:pt>
                <c:pt idx="9792">
                  <c:v>11.241</c:v>
                </c:pt>
                <c:pt idx="9793">
                  <c:v>11.241</c:v>
                </c:pt>
                <c:pt idx="9794">
                  <c:v>11.24</c:v>
                </c:pt>
                <c:pt idx="9795">
                  <c:v>11.24</c:v>
                </c:pt>
                <c:pt idx="9796">
                  <c:v>11.239000000000001</c:v>
                </c:pt>
                <c:pt idx="9797">
                  <c:v>11.238</c:v>
                </c:pt>
                <c:pt idx="9798">
                  <c:v>11.238</c:v>
                </c:pt>
                <c:pt idx="9799">
                  <c:v>11.237</c:v>
                </c:pt>
                <c:pt idx="9800">
                  <c:v>11.236000000000001</c:v>
                </c:pt>
                <c:pt idx="9801">
                  <c:v>11.236000000000001</c:v>
                </c:pt>
                <c:pt idx="9802">
                  <c:v>11.234999999999999</c:v>
                </c:pt>
                <c:pt idx="9803">
                  <c:v>11.234999999999999</c:v>
                </c:pt>
                <c:pt idx="9804">
                  <c:v>11.234999999999999</c:v>
                </c:pt>
                <c:pt idx="9805">
                  <c:v>11.236000000000001</c:v>
                </c:pt>
                <c:pt idx="9806">
                  <c:v>11.236000000000001</c:v>
                </c:pt>
                <c:pt idx="9807">
                  <c:v>11.234999999999999</c:v>
                </c:pt>
                <c:pt idx="9808">
                  <c:v>11.234999999999999</c:v>
                </c:pt>
                <c:pt idx="9809">
                  <c:v>11.234999999999999</c:v>
                </c:pt>
                <c:pt idx="9810">
                  <c:v>11.234999999999999</c:v>
                </c:pt>
                <c:pt idx="9811">
                  <c:v>11.234999999999999</c:v>
                </c:pt>
                <c:pt idx="9812">
                  <c:v>11.236000000000001</c:v>
                </c:pt>
                <c:pt idx="9813">
                  <c:v>11.237</c:v>
                </c:pt>
                <c:pt idx="9814">
                  <c:v>11.237</c:v>
                </c:pt>
                <c:pt idx="9815">
                  <c:v>11.238</c:v>
                </c:pt>
                <c:pt idx="9816">
                  <c:v>11.238</c:v>
                </c:pt>
                <c:pt idx="9817">
                  <c:v>11.239000000000001</c:v>
                </c:pt>
                <c:pt idx="9818">
                  <c:v>11.241</c:v>
                </c:pt>
                <c:pt idx="9819">
                  <c:v>11.241</c:v>
                </c:pt>
                <c:pt idx="9820">
                  <c:v>11.243</c:v>
                </c:pt>
                <c:pt idx="9821">
                  <c:v>11.243</c:v>
                </c:pt>
                <c:pt idx="9822">
                  <c:v>11.244999999999999</c:v>
                </c:pt>
                <c:pt idx="9823">
                  <c:v>11.244999999999999</c:v>
                </c:pt>
                <c:pt idx="9824">
                  <c:v>11.246</c:v>
                </c:pt>
                <c:pt idx="9825">
                  <c:v>11.246</c:v>
                </c:pt>
                <c:pt idx="9826">
                  <c:v>11.246</c:v>
                </c:pt>
                <c:pt idx="9827">
                  <c:v>11.246</c:v>
                </c:pt>
                <c:pt idx="9828">
                  <c:v>11.246</c:v>
                </c:pt>
                <c:pt idx="9829">
                  <c:v>11.246</c:v>
                </c:pt>
                <c:pt idx="9830">
                  <c:v>11.246</c:v>
                </c:pt>
                <c:pt idx="9831">
                  <c:v>11.246</c:v>
                </c:pt>
                <c:pt idx="9832">
                  <c:v>11.246</c:v>
                </c:pt>
                <c:pt idx="9833">
                  <c:v>11.246</c:v>
                </c:pt>
                <c:pt idx="9834">
                  <c:v>11.246</c:v>
                </c:pt>
                <c:pt idx="9835">
                  <c:v>11.244999999999999</c:v>
                </c:pt>
                <c:pt idx="9836">
                  <c:v>11.244999999999999</c:v>
                </c:pt>
                <c:pt idx="9837">
                  <c:v>11.243</c:v>
                </c:pt>
                <c:pt idx="9838">
                  <c:v>11.243</c:v>
                </c:pt>
                <c:pt idx="9839">
                  <c:v>11.243</c:v>
                </c:pt>
                <c:pt idx="9840">
                  <c:v>11.243</c:v>
                </c:pt>
                <c:pt idx="9841">
                  <c:v>11.241</c:v>
                </c:pt>
                <c:pt idx="9842">
                  <c:v>11.241</c:v>
                </c:pt>
                <c:pt idx="9843">
                  <c:v>11.24</c:v>
                </c:pt>
                <c:pt idx="9844">
                  <c:v>11.24</c:v>
                </c:pt>
                <c:pt idx="9845">
                  <c:v>11.24</c:v>
                </c:pt>
                <c:pt idx="9846">
                  <c:v>11.24</c:v>
                </c:pt>
                <c:pt idx="9847">
                  <c:v>11.237</c:v>
                </c:pt>
                <c:pt idx="9848">
                  <c:v>11.237</c:v>
                </c:pt>
                <c:pt idx="9849">
                  <c:v>11.236000000000001</c:v>
                </c:pt>
                <c:pt idx="9850">
                  <c:v>11.236000000000001</c:v>
                </c:pt>
                <c:pt idx="9851">
                  <c:v>11.236000000000001</c:v>
                </c:pt>
                <c:pt idx="9852">
                  <c:v>11.238</c:v>
                </c:pt>
                <c:pt idx="9853">
                  <c:v>11.238</c:v>
                </c:pt>
                <c:pt idx="9854">
                  <c:v>11.237</c:v>
                </c:pt>
                <c:pt idx="9855">
                  <c:v>11.239000000000001</c:v>
                </c:pt>
                <c:pt idx="9856">
                  <c:v>11.241</c:v>
                </c:pt>
                <c:pt idx="9857">
                  <c:v>11.241</c:v>
                </c:pt>
                <c:pt idx="9858">
                  <c:v>11.243</c:v>
                </c:pt>
                <c:pt idx="9859">
                  <c:v>11.244</c:v>
                </c:pt>
                <c:pt idx="9860">
                  <c:v>11.244</c:v>
                </c:pt>
                <c:pt idx="9861">
                  <c:v>11.244</c:v>
                </c:pt>
                <c:pt idx="9862">
                  <c:v>11.244</c:v>
                </c:pt>
                <c:pt idx="9863">
                  <c:v>11.246</c:v>
                </c:pt>
                <c:pt idx="9864">
                  <c:v>11.246</c:v>
                </c:pt>
                <c:pt idx="9865">
                  <c:v>11.247</c:v>
                </c:pt>
                <c:pt idx="9866">
                  <c:v>11.247</c:v>
                </c:pt>
                <c:pt idx="9867">
                  <c:v>11.247</c:v>
                </c:pt>
                <c:pt idx="9868">
                  <c:v>11.249000000000001</c:v>
                </c:pt>
                <c:pt idx="9869">
                  <c:v>11.249000000000001</c:v>
                </c:pt>
                <c:pt idx="9870">
                  <c:v>11.247</c:v>
                </c:pt>
                <c:pt idx="9871">
                  <c:v>11.247</c:v>
                </c:pt>
                <c:pt idx="9872">
                  <c:v>11.247</c:v>
                </c:pt>
                <c:pt idx="9873">
                  <c:v>11.247</c:v>
                </c:pt>
                <c:pt idx="9874">
                  <c:v>11.244999999999999</c:v>
                </c:pt>
                <c:pt idx="9875">
                  <c:v>11.244999999999999</c:v>
                </c:pt>
                <c:pt idx="9876">
                  <c:v>11.244999999999999</c:v>
                </c:pt>
                <c:pt idx="9877">
                  <c:v>11.244</c:v>
                </c:pt>
                <c:pt idx="9878">
                  <c:v>11.242000000000001</c:v>
                </c:pt>
                <c:pt idx="9879">
                  <c:v>11.242000000000001</c:v>
                </c:pt>
                <c:pt idx="9880">
                  <c:v>11.241</c:v>
                </c:pt>
                <c:pt idx="9881">
                  <c:v>11.241</c:v>
                </c:pt>
                <c:pt idx="9882">
                  <c:v>11.241</c:v>
                </c:pt>
                <c:pt idx="9883">
                  <c:v>11.239000000000001</c:v>
                </c:pt>
                <c:pt idx="9884">
                  <c:v>11.239000000000001</c:v>
                </c:pt>
                <c:pt idx="9885">
                  <c:v>11.24</c:v>
                </c:pt>
                <c:pt idx="9886">
                  <c:v>11.24</c:v>
                </c:pt>
                <c:pt idx="9887">
                  <c:v>11.238</c:v>
                </c:pt>
                <c:pt idx="9888">
                  <c:v>11.238</c:v>
                </c:pt>
                <c:pt idx="9889">
                  <c:v>11.238</c:v>
                </c:pt>
                <c:pt idx="9890">
                  <c:v>11.238</c:v>
                </c:pt>
                <c:pt idx="9891">
                  <c:v>11.238</c:v>
                </c:pt>
                <c:pt idx="9892">
                  <c:v>11.239000000000001</c:v>
                </c:pt>
                <c:pt idx="9893">
                  <c:v>11.239000000000001</c:v>
                </c:pt>
                <c:pt idx="9894">
                  <c:v>11.239000000000001</c:v>
                </c:pt>
                <c:pt idx="9895">
                  <c:v>11.239000000000001</c:v>
                </c:pt>
                <c:pt idx="9896">
                  <c:v>11.241</c:v>
                </c:pt>
                <c:pt idx="9897">
                  <c:v>11.241</c:v>
                </c:pt>
                <c:pt idx="9898">
                  <c:v>11.244</c:v>
                </c:pt>
                <c:pt idx="9899">
                  <c:v>11.244</c:v>
                </c:pt>
                <c:pt idx="9900">
                  <c:v>11.244999999999999</c:v>
                </c:pt>
                <c:pt idx="9901">
                  <c:v>11.246</c:v>
                </c:pt>
                <c:pt idx="9902">
                  <c:v>11.247999999999999</c:v>
                </c:pt>
                <c:pt idx="9903">
                  <c:v>11.247999999999999</c:v>
                </c:pt>
                <c:pt idx="9904">
                  <c:v>11.247999999999999</c:v>
                </c:pt>
                <c:pt idx="9905">
                  <c:v>11.249000000000001</c:v>
                </c:pt>
                <c:pt idx="9906">
                  <c:v>11.249000000000001</c:v>
                </c:pt>
                <c:pt idx="9907">
                  <c:v>11.249000000000001</c:v>
                </c:pt>
                <c:pt idx="9908">
                  <c:v>11.25</c:v>
                </c:pt>
                <c:pt idx="9909">
                  <c:v>11.25</c:v>
                </c:pt>
                <c:pt idx="9910">
                  <c:v>11.25</c:v>
                </c:pt>
                <c:pt idx="9911">
                  <c:v>11.25</c:v>
                </c:pt>
                <c:pt idx="9912">
                  <c:v>11.25</c:v>
                </c:pt>
                <c:pt idx="9913">
                  <c:v>11.25</c:v>
                </c:pt>
                <c:pt idx="9914">
                  <c:v>11.247999999999999</c:v>
                </c:pt>
                <c:pt idx="9915">
                  <c:v>11.247999999999999</c:v>
                </c:pt>
                <c:pt idx="9916">
                  <c:v>11.247999999999999</c:v>
                </c:pt>
                <c:pt idx="9917">
                  <c:v>11.247999999999999</c:v>
                </c:pt>
                <c:pt idx="9918">
                  <c:v>11.244999999999999</c:v>
                </c:pt>
                <c:pt idx="9919">
                  <c:v>11.244999999999999</c:v>
                </c:pt>
                <c:pt idx="9920">
                  <c:v>11.243</c:v>
                </c:pt>
                <c:pt idx="9921">
                  <c:v>11.243</c:v>
                </c:pt>
                <c:pt idx="9922">
                  <c:v>11.242000000000001</c:v>
                </c:pt>
                <c:pt idx="9923">
                  <c:v>11.242000000000001</c:v>
                </c:pt>
                <c:pt idx="9924">
                  <c:v>11.241</c:v>
                </c:pt>
                <c:pt idx="9925">
                  <c:v>11.241</c:v>
                </c:pt>
                <c:pt idx="9926">
                  <c:v>11.24</c:v>
                </c:pt>
                <c:pt idx="9927">
                  <c:v>11.24</c:v>
                </c:pt>
                <c:pt idx="9928">
                  <c:v>11.24</c:v>
                </c:pt>
                <c:pt idx="9929">
                  <c:v>11.24</c:v>
                </c:pt>
                <c:pt idx="9930">
                  <c:v>11.24</c:v>
                </c:pt>
                <c:pt idx="9931">
                  <c:v>11.24</c:v>
                </c:pt>
                <c:pt idx="9932">
                  <c:v>11.242000000000001</c:v>
                </c:pt>
                <c:pt idx="9933">
                  <c:v>11.242000000000001</c:v>
                </c:pt>
                <c:pt idx="9934">
                  <c:v>11.242000000000001</c:v>
                </c:pt>
                <c:pt idx="9935">
                  <c:v>11.244</c:v>
                </c:pt>
                <c:pt idx="9936">
                  <c:v>11.246</c:v>
                </c:pt>
                <c:pt idx="9937">
                  <c:v>11.246</c:v>
                </c:pt>
                <c:pt idx="9938">
                  <c:v>11.249000000000001</c:v>
                </c:pt>
                <c:pt idx="9939">
                  <c:v>11.249000000000001</c:v>
                </c:pt>
                <c:pt idx="9940">
                  <c:v>11.249000000000001</c:v>
                </c:pt>
                <c:pt idx="9941">
                  <c:v>11.249000000000001</c:v>
                </c:pt>
                <c:pt idx="9942">
                  <c:v>11.249000000000001</c:v>
                </c:pt>
                <c:pt idx="9943">
                  <c:v>11.25</c:v>
                </c:pt>
                <c:pt idx="9944">
                  <c:v>11.250999999999999</c:v>
                </c:pt>
                <c:pt idx="9945">
                  <c:v>11.250999999999999</c:v>
                </c:pt>
                <c:pt idx="9946">
                  <c:v>11.250999999999999</c:v>
                </c:pt>
                <c:pt idx="9947">
                  <c:v>11.250999999999999</c:v>
                </c:pt>
                <c:pt idx="9948">
                  <c:v>11.252000000000001</c:v>
                </c:pt>
                <c:pt idx="9949">
                  <c:v>11.252000000000001</c:v>
                </c:pt>
                <c:pt idx="9950">
                  <c:v>11.250999999999999</c:v>
                </c:pt>
                <c:pt idx="9951">
                  <c:v>11.250999999999999</c:v>
                </c:pt>
                <c:pt idx="9952">
                  <c:v>11.250999999999999</c:v>
                </c:pt>
                <c:pt idx="9953">
                  <c:v>11.250999999999999</c:v>
                </c:pt>
                <c:pt idx="9954">
                  <c:v>11.250999999999999</c:v>
                </c:pt>
                <c:pt idx="9955">
                  <c:v>11.250999999999999</c:v>
                </c:pt>
                <c:pt idx="9956">
                  <c:v>11.250999999999999</c:v>
                </c:pt>
                <c:pt idx="9957">
                  <c:v>11.249000000000001</c:v>
                </c:pt>
                <c:pt idx="9958">
                  <c:v>11.25</c:v>
                </c:pt>
                <c:pt idx="9959">
                  <c:v>11.25</c:v>
                </c:pt>
                <c:pt idx="9960">
                  <c:v>11.249000000000001</c:v>
                </c:pt>
                <c:pt idx="9961">
                  <c:v>11.247</c:v>
                </c:pt>
                <c:pt idx="9962">
                  <c:v>11.246</c:v>
                </c:pt>
                <c:pt idx="9963">
                  <c:v>11.246</c:v>
                </c:pt>
                <c:pt idx="9964">
                  <c:v>11.246</c:v>
                </c:pt>
                <c:pt idx="9965">
                  <c:v>11.244999999999999</c:v>
                </c:pt>
                <c:pt idx="9966">
                  <c:v>11.243</c:v>
                </c:pt>
                <c:pt idx="9967">
                  <c:v>11.242000000000001</c:v>
                </c:pt>
                <c:pt idx="9968">
                  <c:v>11.242000000000001</c:v>
                </c:pt>
                <c:pt idx="9969">
                  <c:v>11.242000000000001</c:v>
                </c:pt>
                <c:pt idx="9970">
                  <c:v>11.241</c:v>
                </c:pt>
                <c:pt idx="9971">
                  <c:v>11.242000000000001</c:v>
                </c:pt>
                <c:pt idx="9972">
                  <c:v>11.242000000000001</c:v>
                </c:pt>
                <c:pt idx="9973">
                  <c:v>11.241</c:v>
                </c:pt>
                <c:pt idx="9974">
                  <c:v>11.241</c:v>
                </c:pt>
                <c:pt idx="9975">
                  <c:v>11.244</c:v>
                </c:pt>
                <c:pt idx="9976">
                  <c:v>11.244</c:v>
                </c:pt>
                <c:pt idx="9977">
                  <c:v>11.244</c:v>
                </c:pt>
                <c:pt idx="9978">
                  <c:v>11.244999999999999</c:v>
                </c:pt>
                <c:pt idx="9979">
                  <c:v>11.244999999999999</c:v>
                </c:pt>
                <c:pt idx="9980">
                  <c:v>11.247999999999999</c:v>
                </c:pt>
                <c:pt idx="9981">
                  <c:v>11.247</c:v>
                </c:pt>
                <c:pt idx="9982">
                  <c:v>11.249000000000001</c:v>
                </c:pt>
                <c:pt idx="9983">
                  <c:v>11.249000000000001</c:v>
                </c:pt>
                <c:pt idx="9984">
                  <c:v>11.250999999999999</c:v>
                </c:pt>
                <c:pt idx="9985">
                  <c:v>11.250999999999999</c:v>
                </c:pt>
                <c:pt idx="9986">
                  <c:v>11.250999999999999</c:v>
                </c:pt>
                <c:pt idx="9987">
                  <c:v>11.250999999999999</c:v>
                </c:pt>
                <c:pt idx="9988">
                  <c:v>11.252000000000001</c:v>
                </c:pt>
                <c:pt idx="9989">
                  <c:v>11.252000000000001</c:v>
                </c:pt>
                <c:pt idx="9990">
                  <c:v>11.252000000000001</c:v>
                </c:pt>
                <c:pt idx="9991">
                  <c:v>11.253</c:v>
                </c:pt>
                <c:pt idx="9992">
                  <c:v>11.253</c:v>
                </c:pt>
                <c:pt idx="9993">
                  <c:v>11.253</c:v>
                </c:pt>
                <c:pt idx="9994">
                  <c:v>11.253</c:v>
                </c:pt>
                <c:pt idx="9995">
                  <c:v>11.253</c:v>
                </c:pt>
                <c:pt idx="9996">
                  <c:v>11.252000000000001</c:v>
                </c:pt>
                <c:pt idx="9997">
                  <c:v>11.252000000000001</c:v>
                </c:pt>
                <c:pt idx="9998">
                  <c:v>11.252000000000001</c:v>
                </c:pt>
                <c:pt idx="9999">
                  <c:v>11.25</c:v>
                </c:pt>
                <c:pt idx="10000">
                  <c:v>11.25</c:v>
                </c:pt>
                <c:pt idx="10001">
                  <c:v>11.25</c:v>
                </c:pt>
                <c:pt idx="10002">
                  <c:v>11.249000000000001</c:v>
                </c:pt>
                <c:pt idx="10003">
                  <c:v>11.247999999999999</c:v>
                </c:pt>
                <c:pt idx="10004">
                  <c:v>11.247999999999999</c:v>
                </c:pt>
                <c:pt idx="10005">
                  <c:v>11.244999999999999</c:v>
                </c:pt>
                <c:pt idx="10006">
                  <c:v>11.244999999999999</c:v>
                </c:pt>
                <c:pt idx="10007">
                  <c:v>11.244</c:v>
                </c:pt>
                <c:pt idx="10008">
                  <c:v>11.244</c:v>
                </c:pt>
                <c:pt idx="10009">
                  <c:v>11.243</c:v>
                </c:pt>
                <c:pt idx="10010">
                  <c:v>11.243</c:v>
                </c:pt>
                <c:pt idx="10011">
                  <c:v>11.243</c:v>
                </c:pt>
                <c:pt idx="10012">
                  <c:v>11.244</c:v>
                </c:pt>
                <c:pt idx="10013">
                  <c:v>11.243</c:v>
                </c:pt>
                <c:pt idx="10014">
                  <c:v>11.243</c:v>
                </c:pt>
                <c:pt idx="10015">
                  <c:v>11.244</c:v>
                </c:pt>
                <c:pt idx="10016">
                  <c:v>11.244</c:v>
                </c:pt>
                <c:pt idx="10017">
                  <c:v>11.246</c:v>
                </c:pt>
                <c:pt idx="10018">
                  <c:v>11.246</c:v>
                </c:pt>
                <c:pt idx="10019">
                  <c:v>11.246</c:v>
                </c:pt>
                <c:pt idx="10020">
                  <c:v>11.247</c:v>
                </c:pt>
                <c:pt idx="10021">
                  <c:v>11.247</c:v>
                </c:pt>
                <c:pt idx="10022">
                  <c:v>11.25</c:v>
                </c:pt>
                <c:pt idx="10023">
                  <c:v>11.25</c:v>
                </c:pt>
                <c:pt idx="10024">
                  <c:v>11.250999999999999</c:v>
                </c:pt>
                <c:pt idx="10025">
                  <c:v>11.252000000000001</c:v>
                </c:pt>
                <c:pt idx="10026">
                  <c:v>11.252000000000001</c:v>
                </c:pt>
                <c:pt idx="10027">
                  <c:v>11.254</c:v>
                </c:pt>
                <c:pt idx="10028">
                  <c:v>11.254</c:v>
                </c:pt>
                <c:pt idx="10029">
                  <c:v>11.254</c:v>
                </c:pt>
                <c:pt idx="10030">
                  <c:v>11.254</c:v>
                </c:pt>
                <c:pt idx="10031">
                  <c:v>11.254</c:v>
                </c:pt>
                <c:pt idx="10032">
                  <c:v>11.254</c:v>
                </c:pt>
                <c:pt idx="10033">
                  <c:v>11.254</c:v>
                </c:pt>
                <c:pt idx="10034">
                  <c:v>11.254</c:v>
                </c:pt>
                <c:pt idx="10035">
                  <c:v>11.255000000000001</c:v>
                </c:pt>
                <c:pt idx="10036">
                  <c:v>11.255000000000001</c:v>
                </c:pt>
                <c:pt idx="10037">
                  <c:v>11.255000000000001</c:v>
                </c:pt>
                <c:pt idx="10038">
                  <c:v>11.255000000000001</c:v>
                </c:pt>
                <c:pt idx="10039">
                  <c:v>11.254</c:v>
                </c:pt>
                <c:pt idx="10040">
                  <c:v>11.254</c:v>
                </c:pt>
                <c:pt idx="10041">
                  <c:v>11.252000000000001</c:v>
                </c:pt>
                <c:pt idx="10042">
                  <c:v>11.252000000000001</c:v>
                </c:pt>
                <c:pt idx="10043">
                  <c:v>11.25</c:v>
                </c:pt>
                <c:pt idx="10044">
                  <c:v>11.25</c:v>
                </c:pt>
                <c:pt idx="10045">
                  <c:v>11.25</c:v>
                </c:pt>
                <c:pt idx="10046">
                  <c:v>11.25</c:v>
                </c:pt>
                <c:pt idx="10047">
                  <c:v>11.249000000000001</c:v>
                </c:pt>
                <c:pt idx="10048">
                  <c:v>11.249000000000001</c:v>
                </c:pt>
                <c:pt idx="10049">
                  <c:v>11.246</c:v>
                </c:pt>
                <c:pt idx="10050">
                  <c:v>11.246</c:v>
                </c:pt>
                <c:pt idx="10051">
                  <c:v>11.246</c:v>
                </c:pt>
                <c:pt idx="10052">
                  <c:v>11.246</c:v>
                </c:pt>
                <c:pt idx="10053">
                  <c:v>11.244999999999999</c:v>
                </c:pt>
                <c:pt idx="10054">
                  <c:v>11.246</c:v>
                </c:pt>
                <c:pt idx="10055">
                  <c:v>11.246</c:v>
                </c:pt>
                <c:pt idx="10056">
                  <c:v>11.247</c:v>
                </c:pt>
                <c:pt idx="10057">
                  <c:v>11.249000000000001</c:v>
                </c:pt>
                <c:pt idx="10058">
                  <c:v>11.249000000000001</c:v>
                </c:pt>
                <c:pt idx="10059">
                  <c:v>11.249000000000001</c:v>
                </c:pt>
                <c:pt idx="10060">
                  <c:v>11.249000000000001</c:v>
                </c:pt>
                <c:pt idx="10061">
                  <c:v>11.250999999999999</c:v>
                </c:pt>
                <c:pt idx="10062">
                  <c:v>11.250999999999999</c:v>
                </c:pt>
                <c:pt idx="10063">
                  <c:v>11.253</c:v>
                </c:pt>
                <c:pt idx="10064">
                  <c:v>11.253</c:v>
                </c:pt>
                <c:pt idx="10065">
                  <c:v>11.255000000000001</c:v>
                </c:pt>
                <c:pt idx="10066">
                  <c:v>11.255000000000001</c:v>
                </c:pt>
                <c:pt idx="10067">
                  <c:v>11.255000000000001</c:v>
                </c:pt>
                <c:pt idx="10068">
                  <c:v>11.257</c:v>
                </c:pt>
                <c:pt idx="10069">
                  <c:v>11.257</c:v>
                </c:pt>
                <c:pt idx="10070">
                  <c:v>11.257</c:v>
                </c:pt>
                <c:pt idx="10071">
                  <c:v>11.257999999999999</c:v>
                </c:pt>
                <c:pt idx="10072">
                  <c:v>11.257999999999999</c:v>
                </c:pt>
                <c:pt idx="10073">
                  <c:v>11.259</c:v>
                </c:pt>
                <c:pt idx="10074">
                  <c:v>11.259</c:v>
                </c:pt>
                <c:pt idx="10075">
                  <c:v>11.257</c:v>
                </c:pt>
                <c:pt idx="10076">
                  <c:v>11.256</c:v>
                </c:pt>
                <c:pt idx="10077">
                  <c:v>11.256</c:v>
                </c:pt>
                <c:pt idx="10078">
                  <c:v>11.257</c:v>
                </c:pt>
                <c:pt idx="10079">
                  <c:v>11.257</c:v>
                </c:pt>
                <c:pt idx="10080">
                  <c:v>11.255000000000001</c:v>
                </c:pt>
                <c:pt idx="10081">
                  <c:v>11.254</c:v>
                </c:pt>
                <c:pt idx="10082">
                  <c:v>11.253</c:v>
                </c:pt>
                <c:pt idx="10083">
                  <c:v>11.253</c:v>
                </c:pt>
                <c:pt idx="10084">
                  <c:v>11.252000000000001</c:v>
                </c:pt>
                <c:pt idx="10085">
                  <c:v>11.252000000000001</c:v>
                </c:pt>
                <c:pt idx="10086">
                  <c:v>11.252000000000001</c:v>
                </c:pt>
                <c:pt idx="10087">
                  <c:v>11.252000000000001</c:v>
                </c:pt>
                <c:pt idx="10088">
                  <c:v>11.250999999999999</c:v>
                </c:pt>
                <c:pt idx="10089">
                  <c:v>11.250999999999999</c:v>
                </c:pt>
                <c:pt idx="10090">
                  <c:v>11.250999999999999</c:v>
                </c:pt>
                <c:pt idx="10091">
                  <c:v>11.25</c:v>
                </c:pt>
                <c:pt idx="10092">
                  <c:v>11.25</c:v>
                </c:pt>
                <c:pt idx="10093">
                  <c:v>11.249000000000001</c:v>
                </c:pt>
                <c:pt idx="10094">
                  <c:v>11.249000000000001</c:v>
                </c:pt>
                <c:pt idx="10095">
                  <c:v>11.247999999999999</c:v>
                </c:pt>
                <c:pt idx="10096">
                  <c:v>11.247999999999999</c:v>
                </c:pt>
                <c:pt idx="10097">
                  <c:v>11.247999999999999</c:v>
                </c:pt>
                <c:pt idx="10098">
                  <c:v>11.25</c:v>
                </c:pt>
                <c:pt idx="10099">
                  <c:v>11.25</c:v>
                </c:pt>
                <c:pt idx="10100">
                  <c:v>11.253</c:v>
                </c:pt>
                <c:pt idx="10101">
                  <c:v>11.254</c:v>
                </c:pt>
                <c:pt idx="10102">
                  <c:v>11.254</c:v>
                </c:pt>
                <c:pt idx="10103">
                  <c:v>11.257</c:v>
                </c:pt>
                <c:pt idx="10104">
                  <c:v>11.257</c:v>
                </c:pt>
                <c:pt idx="10105">
                  <c:v>11.257</c:v>
                </c:pt>
                <c:pt idx="10106">
                  <c:v>11.257999999999999</c:v>
                </c:pt>
                <c:pt idx="10107">
                  <c:v>11.257999999999999</c:v>
                </c:pt>
                <c:pt idx="10108">
                  <c:v>11.259</c:v>
                </c:pt>
                <c:pt idx="10109">
                  <c:v>11.26</c:v>
                </c:pt>
                <c:pt idx="10110">
                  <c:v>11.26</c:v>
                </c:pt>
                <c:pt idx="10111">
                  <c:v>11.26</c:v>
                </c:pt>
                <c:pt idx="10112">
                  <c:v>11.26</c:v>
                </c:pt>
                <c:pt idx="10113">
                  <c:v>11.26</c:v>
                </c:pt>
                <c:pt idx="10114">
                  <c:v>11.259</c:v>
                </c:pt>
                <c:pt idx="10115">
                  <c:v>11.259</c:v>
                </c:pt>
                <c:pt idx="10116">
                  <c:v>11.257999999999999</c:v>
                </c:pt>
                <c:pt idx="10117">
                  <c:v>11.257999999999999</c:v>
                </c:pt>
                <c:pt idx="10118">
                  <c:v>11.257999999999999</c:v>
                </c:pt>
                <c:pt idx="10119">
                  <c:v>11.257999999999999</c:v>
                </c:pt>
                <c:pt idx="10120">
                  <c:v>11.257</c:v>
                </c:pt>
                <c:pt idx="10121">
                  <c:v>11.257</c:v>
                </c:pt>
                <c:pt idx="10122">
                  <c:v>11.257</c:v>
                </c:pt>
                <c:pt idx="10123">
                  <c:v>11.255000000000001</c:v>
                </c:pt>
                <c:pt idx="10124">
                  <c:v>11.254</c:v>
                </c:pt>
                <c:pt idx="10125">
                  <c:v>11.254</c:v>
                </c:pt>
                <c:pt idx="10126">
                  <c:v>11.254</c:v>
                </c:pt>
                <c:pt idx="10127">
                  <c:v>11.253</c:v>
                </c:pt>
                <c:pt idx="10128">
                  <c:v>11.252000000000001</c:v>
                </c:pt>
                <c:pt idx="10129">
                  <c:v>11.253</c:v>
                </c:pt>
                <c:pt idx="10130">
                  <c:v>11.250999999999999</c:v>
                </c:pt>
                <c:pt idx="10131">
                  <c:v>11.250999999999999</c:v>
                </c:pt>
                <c:pt idx="10132">
                  <c:v>11.250999999999999</c:v>
                </c:pt>
                <c:pt idx="10133">
                  <c:v>11.25</c:v>
                </c:pt>
                <c:pt idx="10134">
                  <c:v>11.25</c:v>
                </c:pt>
                <c:pt idx="10135">
                  <c:v>11.25</c:v>
                </c:pt>
                <c:pt idx="10136">
                  <c:v>11.250999999999999</c:v>
                </c:pt>
                <c:pt idx="10137">
                  <c:v>11.250999999999999</c:v>
                </c:pt>
                <c:pt idx="10138">
                  <c:v>11.250999999999999</c:v>
                </c:pt>
                <c:pt idx="10139">
                  <c:v>11.253</c:v>
                </c:pt>
                <c:pt idx="10140">
                  <c:v>11.253</c:v>
                </c:pt>
                <c:pt idx="10141">
                  <c:v>11.253</c:v>
                </c:pt>
                <c:pt idx="10142">
                  <c:v>11.253</c:v>
                </c:pt>
                <c:pt idx="10143">
                  <c:v>11.255000000000001</c:v>
                </c:pt>
                <c:pt idx="10144">
                  <c:v>11.255000000000001</c:v>
                </c:pt>
                <c:pt idx="10145">
                  <c:v>11.257</c:v>
                </c:pt>
                <c:pt idx="10146">
                  <c:v>11.257</c:v>
                </c:pt>
                <c:pt idx="10147">
                  <c:v>11.259</c:v>
                </c:pt>
                <c:pt idx="10148">
                  <c:v>11.259</c:v>
                </c:pt>
                <c:pt idx="10149">
                  <c:v>11.260999999999999</c:v>
                </c:pt>
                <c:pt idx="10150">
                  <c:v>11.260999999999999</c:v>
                </c:pt>
                <c:pt idx="10151">
                  <c:v>11.260999999999999</c:v>
                </c:pt>
                <c:pt idx="10152">
                  <c:v>11.260999999999999</c:v>
                </c:pt>
                <c:pt idx="10153">
                  <c:v>11.262</c:v>
                </c:pt>
                <c:pt idx="10154">
                  <c:v>11.262</c:v>
                </c:pt>
                <c:pt idx="10155">
                  <c:v>11.262</c:v>
                </c:pt>
                <c:pt idx="10156">
                  <c:v>11.262</c:v>
                </c:pt>
                <c:pt idx="10157">
                  <c:v>11.262</c:v>
                </c:pt>
                <c:pt idx="10158">
                  <c:v>11.260999999999999</c:v>
                </c:pt>
                <c:pt idx="10159">
                  <c:v>11.260999999999999</c:v>
                </c:pt>
                <c:pt idx="10160">
                  <c:v>11.260999999999999</c:v>
                </c:pt>
                <c:pt idx="10161">
                  <c:v>11.260999999999999</c:v>
                </c:pt>
                <c:pt idx="10162">
                  <c:v>11.26</c:v>
                </c:pt>
                <c:pt idx="10163">
                  <c:v>11.257999999999999</c:v>
                </c:pt>
                <c:pt idx="10164">
                  <c:v>11.257</c:v>
                </c:pt>
                <c:pt idx="10165">
                  <c:v>11.257</c:v>
                </c:pt>
                <c:pt idx="10166">
                  <c:v>11.256</c:v>
                </c:pt>
                <c:pt idx="10167">
                  <c:v>11.256</c:v>
                </c:pt>
                <c:pt idx="10168">
                  <c:v>11.256</c:v>
                </c:pt>
                <c:pt idx="10169">
                  <c:v>11.254</c:v>
                </c:pt>
                <c:pt idx="10170">
                  <c:v>11.254</c:v>
                </c:pt>
                <c:pt idx="10171">
                  <c:v>11.253</c:v>
                </c:pt>
                <c:pt idx="10172">
                  <c:v>11.252000000000001</c:v>
                </c:pt>
                <c:pt idx="10173">
                  <c:v>11.253</c:v>
                </c:pt>
                <c:pt idx="10174">
                  <c:v>11.253</c:v>
                </c:pt>
                <c:pt idx="10175">
                  <c:v>11.252000000000001</c:v>
                </c:pt>
                <c:pt idx="10176">
                  <c:v>11.252000000000001</c:v>
                </c:pt>
                <c:pt idx="10177">
                  <c:v>11.254</c:v>
                </c:pt>
                <c:pt idx="10178">
                  <c:v>11.255000000000001</c:v>
                </c:pt>
                <c:pt idx="10179">
                  <c:v>11.255000000000001</c:v>
                </c:pt>
                <c:pt idx="10180">
                  <c:v>11.256</c:v>
                </c:pt>
                <c:pt idx="10181">
                  <c:v>11.256</c:v>
                </c:pt>
                <c:pt idx="10182">
                  <c:v>11.256</c:v>
                </c:pt>
                <c:pt idx="10183">
                  <c:v>11.257999999999999</c:v>
                </c:pt>
                <c:pt idx="10184">
                  <c:v>11.257999999999999</c:v>
                </c:pt>
                <c:pt idx="10185">
                  <c:v>11.259</c:v>
                </c:pt>
                <c:pt idx="10186">
                  <c:v>11.259</c:v>
                </c:pt>
                <c:pt idx="10187">
                  <c:v>11.259</c:v>
                </c:pt>
                <c:pt idx="10188">
                  <c:v>11.259</c:v>
                </c:pt>
                <c:pt idx="10189">
                  <c:v>11.26</c:v>
                </c:pt>
                <c:pt idx="10190">
                  <c:v>11.263</c:v>
                </c:pt>
                <c:pt idx="10191">
                  <c:v>11.263</c:v>
                </c:pt>
                <c:pt idx="10192">
                  <c:v>11.263</c:v>
                </c:pt>
                <c:pt idx="10193">
                  <c:v>11.263</c:v>
                </c:pt>
                <c:pt idx="10194">
                  <c:v>11.263999999999999</c:v>
                </c:pt>
                <c:pt idx="10195">
                  <c:v>11.263999999999999</c:v>
                </c:pt>
                <c:pt idx="10196">
                  <c:v>11.263999999999999</c:v>
                </c:pt>
                <c:pt idx="10197">
                  <c:v>11.263999999999999</c:v>
                </c:pt>
                <c:pt idx="10198">
                  <c:v>11.263999999999999</c:v>
                </c:pt>
                <c:pt idx="10199">
                  <c:v>11.262</c:v>
                </c:pt>
                <c:pt idx="10200">
                  <c:v>11.263</c:v>
                </c:pt>
                <c:pt idx="10201">
                  <c:v>11.263</c:v>
                </c:pt>
                <c:pt idx="10202">
                  <c:v>11.260999999999999</c:v>
                </c:pt>
                <c:pt idx="10203">
                  <c:v>11.262</c:v>
                </c:pt>
                <c:pt idx="10204">
                  <c:v>11.260999999999999</c:v>
                </c:pt>
                <c:pt idx="10205">
                  <c:v>11.260999999999999</c:v>
                </c:pt>
                <c:pt idx="10206">
                  <c:v>11.260999999999999</c:v>
                </c:pt>
                <c:pt idx="10207">
                  <c:v>11.26</c:v>
                </c:pt>
                <c:pt idx="10208">
                  <c:v>11.26</c:v>
                </c:pt>
                <c:pt idx="10209">
                  <c:v>11.259</c:v>
                </c:pt>
                <c:pt idx="10210">
                  <c:v>11.257999999999999</c:v>
                </c:pt>
                <c:pt idx="10211">
                  <c:v>11.257</c:v>
                </c:pt>
                <c:pt idx="10212">
                  <c:v>11.257</c:v>
                </c:pt>
                <c:pt idx="10213">
                  <c:v>11.257</c:v>
                </c:pt>
                <c:pt idx="10214">
                  <c:v>11.257</c:v>
                </c:pt>
                <c:pt idx="10215">
                  <c:v>11.255000000000001</c:v>
                </c:pt>
                <c:pt idx="10216">
                  <c:v>11.255000000000001</c:v>
                </c:pt>
                <c:pt idx="10217">
                  <c:v>11.255000000000001</c:v>
                </c:pt>
                <c:pt idx="10218">
                  <c:v>11.255000000000001</c:v>
                </c:pt>
                <c:pt idx="10219">
                  <c:v>11.256</c:v>
                </c:pt>
                <c:pt idx="10220">
                  <c:v>11.257</c:v>
                </c:pt>
                <c:pt idx="10221">
                  <c:v>11.256</c:v>
                </c:pt>
                <c:pt idx="10222">
                  <c:v>11.257999999999999</c:v>
                </c:pt>
                <c:pt idx="10223">
                  <c:v>11.257999999999999</c:v>
                </c:pt>
                <c:pt idx="10224">
                  <c:v>11.259</c:v>
                </c:pt>
                <c:pt idx="10225">
                  <c:v>11.259</c:v>
                </c:pt>
                <c:pt idx="10226">
                  <c:v>11.26</c:v>
                </c:pt>
                <c:pt idx="10227">
                  <c:v>11.263</c:v>
                </c:pt>
                <c:pt idx="10228">
                  <c:v>11.263</c:v>
                </c:pt>
                <c:pt idx="10229">
                  <c:v>11.263</c:v>
                </c:pt>
                <c:pt idx="10230">
                  <c:v>11.263999999999999</c:v>
                </c:pt>
                <c:pt idx="10231">
                  <c:v>11.263999999999999</c:v>
                </c:pt>
                <c:pt idx="10232">
                  <c:v>11.265000000000001</c:v>
                </c:pt>
                <c:pt idx="10233">
                  <c:v>11.266</c:v>
                </c:pt>
                <c:pt idx="10234">
                  <c:v>11.266</c:v>
                </c:pt>
                <c:pt idx="10235">
                  <c:v>11.266</c:v>
                </c:pt>
                <c:pt idx="10236">
                  <c:v>11.266</c:v>
                </c:pt>
                <c:pt idx="10237">
                  <c:v>11.266</c:v>
                </c:pt>
                <c:pt idx="10238">
                  <c:v>11.265000000000001</c:v>
                </c:pt>
                <c:pt idx="10239">
                  <c:v>11.265000000000001</c:v>
                </c:pt>
                <c:pt idx="10240">
                  <c:v>11.265000000000001</c:v>
                </c:pt>
                <c:pt idx="10241">
                  <c:v>11.263</c:v>
                </c:pt>
                <c:pt idx="10242">
                  <c:v>11.263</c:v>
                </c:pt>
                <c:pt idx="10243">
                  <c:v>11.263</c:v>
                </c:pt>
                <c:pt idx="10244">
                  <c:v>11.263</c:v>
                </c:pt>
                <c:pt idx="10245">
                  <c:v>11.262</c:v>
                </c:pt>
                <c:pt idx="10246">
                  <c:v>11.262</c:v>
                </c:pt>
                <c:pt idx="10247">
                  <c:v>11.262</c:v>
                </c:pt>
                <c:pt idx="10248">
                  <c:v>11.260999999999999</c:v>
                </c:pt>
                <c:pt idx="10249">
                  <c:v>11.26</c:v>
                </c:pt>
                <c:pt idx="10250">
                  <c:v>11.259</c:v>
                </c:pt>
                <c:pt idx="10251">
                  <c:v>11.259</c:v>
                </c:pt>
                <c:pt idx="10252">
                  <c:v>11.257</c:v>
                </c:pt>
                <c:pt idx="10253">
                  <c:v>11.257</c:v>
                </c:pt>
                <c:pt idx="10254">
                  <c:v>11.257999999999999</c:v>
                </c:pt>
                <c:pt idx="10255">
                  <c:v>11.257999999999999</c:v>
                </c:pt>
                <c:pt idx="10256">
                  <c:v>11.257999999999999</c:v>
                </c:pt>
                <c:pt idx="10257">
                  <c:v>11.257999999999999</c:v>
                </c:pt>
                <c:pt idx="10258">
                  <c:v>11.259</c:v>
                </c:pt>
                <c:pt idx="10259">
                  <c:v>11.259</c:v>
                </c:pt>
                <c:pt idx="10260">
                  <c:v>11.26</c:v>
                </c:pt>
                <c:pt idx="10261">
                  <c:v>11.26</c:v>
                </c:pt>
                <c:pt idx="10262">
                  <c:v>11.260999999999999</c:v>
                </c:pt>
                <c:pt idx="10263">
                  <c:v>11.262</c:v>
                </c:pt>
                <c:pt idx="10264">
                  <c:v>11.260999999999999</c:v>
                </c:pt>
                <c:pt idx="10265">
                  <c:v>11.263999999999999</c:v>
                </c:pt>
                <c:pt idx="10266">
                  <c:v>11.265000000000001</c:v>
                </c:pt>
                <c:pt idx="10267">
                  <c:v>11.266999999999999</c:v>
                </c:pt>
                <c:pt idx="10268">
                  <c:v>11.266999999999999</c:v>
                </c:pt>
                <c:pt idx="10269">
                  <c:v>11.266999999999999</c:v>
                </c:pt>
                <c:pt idx="10270">
                  <c:v>11.27</c:v>
                </c:pt>
                <c:pt idx="10271">
                  <c:v>11.27</c:v>
                </c:pt>
                <c:pt idx="10272">
                  <c:v>11.27</c:v>
                </c:pt>
                <c:pt idx="10273">
                  <c:v>11.27</c:v>
                </c:pt>
                <c:pt idx="10274">
                  <c:v>11.271000000000001</c:v>
                </c:pt>
                <c:pt idx="10275">
                  <c:v>11.271000000000001</c:v>
                </c:pt>
                <c:pt idx="10276">
                  <c:v>11.272</c:v>
                </c:pt>
                <c:pt idx="10277">
                  <c:v>11.272</c:v>
                </c:pt>
                <c:pt idx="10278">
                  <c:v>11.271000000000001</c:v>
                </c:pt>
                <c:pt idx="10279">
                  <c:v>11.271000000000001</c:v>
                </c:pt>
                <c:pt idx="10280">
                  <c:v>11.271000000000001</c:v>
                </c:pt>
                <c:pt idx="10281">
                  <c:v>11.271000000000001</c:v>
                </c:pt>
                <c:pt idx="10282">
                  <c:v>11.271000000000001</c:v>
                </c:pt>
                <c:pt idx="10283">
                  <c:v>11.27</c:v>
                </c:pt>
                <c:pt idx="10284">
                  <c:v>11.27</c:v>
                </c:pt>
                <c:pt idx="10285">
                  <c:v>11.269</c:v>
                </c:pt>
                <c:pt idx="10286">
                  <c:v>11.269</c:v>
                </c:pt>
                <c:pt idx="10287">
                  <c:v>11.266999999999999</c:v>
                </c:pt>
                <c:pt idx="10288">
                  <c:v>11.266999999999999</c:v>
                </c:pt>
                <c:pt idx="10289">
                  <c:v>11.266</c:v>
                </c:pt>
                <c:pt idx="10290">
                  <c:v>11.263999999999999</c:v>
                </c:pt>
                <c:pt idx="10291">
                  <c:v>11.263999999999999</c:v>
                </c:pt>
                <c:pt idx="10292">
                  <c:v>11.262</c:v>
                </c:pt>
                <c:pt idx="10293">
                  <c:v>11.262</c:v>
                </c:pt>
                <c:pt idx="10294">
                  <c:v>11.260999999999999</c:v>
                </c:pt>
                <c:pt idx="10295">
                  <c:v>11.260999999999999</c:v>
                </c:pt>
                <c:pt idx="10296">
                  <c:v>11.260999999999999</c:v>
                </c:pt>
                <c:pt idx="10297">
                  <c:v>11.26</c:v>
                </c:pt>
                <c:pt idx="10298">
                  <c:v>11.26</c:v>
                </c:pt>
                <c:pt idx="10299">
                  <c:v>11.260999999999999</c:v>
                </c:pt>
                <c:pt idx="10300">
                  <c:v>11.262</c:v>
                </c:pt>
                <c:pt idx="10301">
                  <c:v>11.263</c:v>
                </c:pt>
                <c:pt idx="10302">
                  <c:v>11.263</c:v>
                </c:pt>
                <c:pt idx="10303">
                  <c:v>11.263999999999999</c:v>
                </c:pt>
                <c:pt idx="10304">
                  <c:v>11.266</c:v>
                </c:pt>
                <c:pt idx="10305">
                  <c:v>11.266999999999999</c:v>
                </c:pt>
                <c:pt idx="10306">
                  <c:v>11.266999999999999</c:v>
                </c:pt>
                <c:pt idx="10307">
                  <c:v>11.27</c:v>
                </c:pt>
                <c:pt idx="10308">
                  <c:v>11.27</c:v>
                </c:pt>
                <c:pt idx="10309">
                  <c:v>11.27</c:v>
                </c:pt>
                <c:pt idx="10310">
                  <c:v>11.271000000000001</c:v>
                </c:pt>
                <c:pt idx="10311">
                  <c:v>11.271000000000001</c:v>
                </c:pt>
                <c:pt idx="10312">
                  <c:v>11.271000000000001</c:v>
                </c:pt>
                <c:pt idx="10313">
                  <c:v>11.271000000000001</c:v>
                </c:pt>
                <c:pt idx="10314">
                  <c:v>11.271000000000001</c:v>
                </c:pt>
                <c:pt idx="10315">
                  <c:v>11.271000000000001</c:v>
                </c:pt>
                <c:pt idx="10316">
                  <c:v>11.272</c:v>
                </c:pt>
                <c:pt idx="10317">
                  <c:v>11.271000000000001</c:v>
                </c:pt>
                <c:pt idx="10318">
                  <c:v>11.271000000000001</c:v>
                </c:pt>
                <c:pt idx="10319">
                  <c:v>11.271000000000001</c:v>
                </c:pt>
                <c:pt idx="10320">
                  <c:v>11.271000000000001</c:v>
                </c:pt>
                <c:pt idx="10321">
                  <c:v>11.27</c:v>
                </c:pt>
                <c:pt idx="10322">
                  <c:v>11.27</c:v>
                </c:pt>
                <c:pt idx="10323">
                  <c:v>11.27</c:v>
                </c:pt>
                <c:pt idx="10324">
                  <c:v>11.268000000000001</c:v>
                </c:pt>
                <c:pt idx="10325">
                  <c:v>11.269</c:v>
                </c:pt>
                <c:pt idx="10326">
                  <c:v>11.269</c:v>
                </c:pt>
                <c:pt idx="10327">
                  <c:v>11.268000000000001</c:v>
                </c:pt>
                <c:pt idx="10328">
                  <c:v>11.268000000000001</c:v>
                </c:pt>
                <c:pt idx="10329">
                  <c:v>11.268000000000001</c:v>
                </c:pt>
                <c:pt idx="10330">
                  <c:v>11.268000000000001</c:v>
                </c:pt>
                <c:pt idx="10331">
                  <c:v>11.265000000000001</c:v>
                </c:pt>
                <c:pt idx="10332">
                  <c:v>11.265000000000001</c:v>
                </c:pt>
                <c:pt idx="10333">
                  <c:v>11.263999999999999</c:v>
                </c:pt>
                <c:pt idx="10334">
                  <c:v>11.263999999999999</c:v>
                </c:pt>
                <c:pt idx="10335">
                  <c:v>11.263999999999999</c:v>
                </c:pt>
                <c:pt idx="10336">
                  <c:v>11.263</c:v>
                </c:pt>
                <c:pt idx="10337">
                  <c:v>11.263</c:v>
                </c:pt>
                <c:pt idx="10338">
                  <c:v>11.263</c:v>
                </c:pt>
                <c:pt idx="10339">
                  <c:v>11.263</c:v>
                </c:pt>
                <c:pt idx="10340">
                  <c:v>11.263</c:v>
                </c:pt>
                <c:pt idx="10341">
                  <c:v>11.262</c:v>
                </c:pt>
                <c:pt idx="10342">
                  <c:v>11.262</c:v>
                </c:pt>
                <c:pt idx="10343">
                  <c:v>11.263</c:v>
                </c:pt>
                <c:pt idx="10344">
                  <c:v>11.263999999999999</c:v>
                </c:pt>
                <c:pt idx="10345">
                  <c:v>11.263999999999999</c:v>
                </c:pt>
                <c:pt idx="10346">
                  <c:v>11.266999999999999</c:v>
                </c:pt>
                <c:pt idx="10347">
                  <c:v>11.266</c:v>
                </c:pt>
                <c:pt idx="10348">
                  <c:v>11.266</c:v>
                </c:pt>
                <c:pt idx="10349">
                  <c:v>11.268000000000001</c:v>
                </c:pt>
                <c:pt idx="10350">
                  <c:v>11.27</c:v>
                </c:pt>
                <c:pt idx="10351">
                  <c:v>11.27</c:v>
                </c:pt>
                <c:pt idx="10352">
                  <c:v>11.27</c:v>
                </c:pt>
                <c:pt idx="10353">
                  <c:v>11.272</c:v>
                </c:pt>
                <c:pt idx="10354">
                  <c:v>11.272</c:v>
                </c:pt>
                <c:pt idx="10355">
                  <c:v>11.272</c:v>
                </c:pt>
                <c:pt idx="10356">
                  <c:v>11.273999999999999</c:v>
                </c:pt>
                <c:pt idx="10357">
                  <c:v>11.273999999999999</c:v>
                </c:pt>
                <c:pt idx="10358">
                  <c:v>11.273999999999999</c:v>
                </c:pt>
                <c:pt idx="10359">
                  <c:v>11.275</c:v>
                </c:pt>
                <c:pt idx="10360">
                  <c:v>11.275</c:v>
                </c:pt>
                <c:pt idx="10361">
                  <c:v>11.275</c:v>
                </c:pt>
                <c:pt idx="10362">
                  <c:v>11.276</c:v>
                </c:pt>
                <c:pt idx="10363">
                  <c:v>11.275</c:v>
                </c:pt>
                <c:pt idx="10364">
                  <c:v>11.275</c:v>
                </c:pt>
                <c:pt idx="10365">
                  <c:v>11.275</c:v>
                </c:pt>
                <c:pt idx="10366">
                  <c:v>11.275</c:v>
                </c:pt>
                <c:pt idx="10367">
                  <c:v>11.275</c:v>
                </c:pt>
                <c:pt idx="10368">
                  <c:v>11.273</c:v>
                </c:pt>
                <c:pt idx="10369">
                  <c:v>11.273</c:v>
                </c:pt>
                <c:pt idx="10370">
                  <c:v>11.273</c:v>
                </c:pt>
                <c:pt idx="10371">
                  <c:v>11.273</c:v>
                </c:pt>
                <c:pt idx="10372">
                  <c:v>11.272</c:v>
                </c:pt>
                <c:pt idx="10373">
                  <c:v>11.271000000000001</c:v>
                </c:pt>
                <c:pt idx="10374">
                  <c:v>11.268000000000001</c:v>
                </c:pt>
                <c:pt idx="10375">
                  <c:v>11.268000000000001</c:v>
                </c:pt>
                <c:pt idx="10376">
                  <c:v>11.269</c:v>
                </c:pt>
                <c:pt idx="10377">
                  <c:v>11.269</c:v>
                </c:pt>
                <c:pt idx="10378">
                  <c:v>11.268000000000001</c:v>
                </c:pt>
                <c:pt idx="10379">
                  <c:v>11.268000000000001</c:v>
                </c:pt>
                <c:pt idx="10380">
                  <c:v>11.266</c:v>
                </c:pt>
                <c:pt idx="10381">
                  <c:v>11.265000000000001</c:v>
                </c:pt>
                <c:pt idx="10382">
                  <c:v>11.265000000000001</c:v>
                </c:pt>
                <c:pt idx="10383">
                  <c:v>11.265000000000001</c:v>
                </c:pt>
                <c:pt idx="10384">
                  <c:v>11.265000000000001</c:v>
                </c:pt>
                <c:pt idx="10385">
                  <c:v>11.265000000000001</c:v>
                </c:pt>
                <c:pt idx="10386">
                  <c:v>11.265000000000001</c:v>
                </c:pt>
                <c:pt idx="10387">
                  <c:v>11.265000000000001</c:v>
                </c:pt>
                <c:pt idx="10388">
                  <c:v>11.266999999999999</c:v>
                </c:pt>
                <c:pt idx="10389">
                  <c:v>11.266999999999999</c:v>
                </c:pt>
                <c:pt idx="10390">
                  <c:v>11.268000000000001</c:v>
                </c:pt>
                <c:pt idx="10391">
                  <c:v>11.268000000000001</c:v>
                </c:pt>
                <c:pt idx="10392">
                  <c:v>11.268000000000001</c:v>
                </c:pt>
                <c:pt idx="10393">
                  <c:v>11.271000000000001</c:v>
                </c:pt>
                <c:pt idx="10394">
                  <c:v>11.271000000000001</c:v>
                </c:pt>
                <c:pt idx="10395">
                  <c:v>11.272</c:v>
                </c:pt>
                <c:pt idx="10396">
                  <c:v>11.272</c:v>
                </c:pt>
                <c:pt idx="10397">
                  <c:v>11.273</c:v>
                </c:pt>
                <c:pt idx="10398">
                  <c:v>11.273999999999999</c:v>
                </c:pt>
                <c:pt idx="10399">
                  <c:v>11.276</c:v>
                </c:pt>
                <c:pt idx="10400">
                  <c:v>11.276</c:v>
                </c:pt>
                <c:pt idx="10401">
                  <c:v>11.276</c:v>
                </c:pt>
                <c:pt idx="10402">
                  <c:v>11.276</c:v>
                </c:pt>
                <c:pt idx="10403">
                  <c:v>11.276999999999999</c:v>
                </c:pt>
                <c:pt idx="10404">
                  <c:v>11.276999999999999</c:v>
                </c:pt>
                <c:pt idx="10405">
                  <c:v>11.276999999999999</c:v>
                </c:pt>
                <c:pt idx="10406">
                  <c:v>11.276999999999999</c:v>
                </c:pt>
                <c:pt idx="10407">
                  <c:v>11.276999999999999</c:v>
                </c:pt>
                <c:pt idx="10408">
                  <c:v>11.276999999999999</c:v>
                </c:pt>
                <c:pt idx="10409">
                  <c:v>11.276999999999999</c:v>
                </c:pt>
                <c:pt idx="10410">
                  <c:v>11.276</c:v>
                </c:pt>
                <c:pt idx="10411">
                  <c:v>11.276</c:v>
                </c:pt>
                <c:pt idx="10412">
                  <c:v>11.276</c:v>
                </c:pt>
                <c:pt idx="10413">
                  <c:v>11.276</c:v>
                </c:pt>
                <c:pt idx="10414">
                  <c:v>11.276</c:v>
                </c:pt>
                <c:pt idx="10415">
                  <c:v>11.276</c:v>
                </c:pt>
                <c:pt idx="10416">
                  <c:v>11.273999999999999</c:v>
                </c:pt>
                <c:pt idx="10417">
                  <c:v>11.273999999999999</c:v>
                </c:pt>
                <c:pt idx="10418">
                  <c:v>11.273999999999999</c:v>
                </c:pt>
                <c:pt idx="10419">
                  <c:v>11.273999999999999</c:v>
                </c:pt>
                <c:pt idx="10420">
                  <c:v>11.273999999999999</c:v>
                </c:pt>
                <c:pt idx="10421">
                  <c:v>11.273</c:v>
                </c:pt>
                <c:pt idx="10422">
                  <c:v>11.27</c:v>
                </c:pt>
                <c:pt idx="10423">
                  <c:v>11.27</c:v>
                </c:pt>
                <c:pt idx="10424">
                  <c:v>11.27</c:v>
                </c:pt>
                <c:pt idx="10425">
                  <c:v>11.27</c:v>
                </c:pt>
                <c:pt idx="10426">
                  <c:v>11.27</c:v>
                </c:pt>
                <c:pt idx="10427">
                  <c:v>11.269</c:v>
                </c:pt>
                <c:pt idx="10428">
                  <c:v>11.269</c:v>
                </c:pt>
                <c:pt idx="10429">
                  <c:v>11.268000000000001</c:v>
                </c:pt>
                <c:pt idx="10430">
                  <c:v>11.268000000000001</c:v>
                </c:pt>
                <c:pt idx="10431">
                  <c:v>11.268000000000001</c:v>
                </c:pt>
                <c:pt idx="10432">
                  <c:v>11.269</c:v>
                </c:pt>
                <c:pt idx="10433">
                  <c:v>11.27</c:v>
                </c:pt>
                <c:pt idx="10434">
                  <c:v>11.27</c:v>
                </c:pt>
                <c:pt idx="10435">
                  <c:v>11.271000000000001</c:v>
                </c:pt>
                <c:pt idx="10436">
                  <c:v>11.271000000000001</c:v>
                </c:pt>
                <c:pt idx="10437">
                  <c:v>11.271000000000001</c:v>
                </c:pt>
                <c:pt idx="10438">
                  <c:v>11.271000000000001</c:v>
                </c:pt>
                <c:pt idx="10439">
                  <c:v>11.271000000000001</c:v>
                </c:pt>
                <c:pt idx="10440">
                  <c:v>11.273</c:v>
                </c:pt>
                <c:pt idx="10441">
                  <c:v>11.275</c:v>
                </c:pt>
                <c:pt idx="10442">
                  <c:v>11.275</c:v>
                </c:pt>
                <c:pt idx="10443">
                  <c:v>11.276</c:v>
                </c:pt>
                <c:pt idx="10444">
                  <c:v>11.276999999999999</c:v>
                </c:pt>
                <c:pt idx="10445">
                  <c:v>11.276999999999999</c:v>
                </c:pt>
                <c:pt idx="10446">
                  <c:v>11.278</c:v>
                </c:pt>
                <c:pt idx="10447">
                  <c:v>11.278</c:v>
                </c:pt>
                <c:pt idx="10448">
                  <c:v>11.279</c:v>
                </c:pt>
                <c:pt idx="10449">
                  <c:v>11.279</c:v>
                </c:pt>
                <c:pt idx="10450">
                  <c:v>11.278</c:v>
                </c:pt>
                <c:pt idx="10451">
                  <c:v>11.278</c:v>
                </c:pt>
                <c:pt idx="10452">
                  <c:v>11.278</c:v>
                </c:pt>
                <c:pt idx="10453">
                  <c:v>11.28</c:v>
                </c:pt>
                <c:pt idx="10454">
                  <c:v>11.28</c:v>
                </c:pt>
                <c:pt idx="10455">
                  <c:v>11.28</c:v>
                </c:pt>
                <c:pt idx="10456">
                  <c:v>11.28</c:v>
                </c:pt>
                <c:pt idx="10457">
                  <c:v>11.281000000000001</c:v>
                </c:pt>
                <c:pt idx="10458">
                  <c:v>11.28</c:v>
                </c:pt>
                <c:pt idx="10459">
                  <c:v>11.28</c:v>
                </c:pt>
                <c:pt idx="10460">
                  <c:v>11.282</c:v>
                </c:pt>
                <c:pt idx="10461">
                  <c:v>11.281000000000001</c:v>
                </c:pt>
                <c:pt idx="10462">
                  <c:v>11.28</c:v>
                </c:pt>
                <c:pt idx="10463">
                  <c:v>11.281000000000001</c:v>
                </c:pt>
                <c:pt idx="10464">
                  <c:v>11.281000000000001</c:v>
                </c:pt>
                <c:pt idx="10465">
                  <c:v>11.281000000000001</c:v>
                </c:pt>
                <c:pt idx="10466">
                  <c:v>11.281000000000001</c:v>
                </c:pt>
                <c:pt idx="10467">
                  <c:v>11.281000000000001</c:v>
                </c:pt>
                <c:pt idx="10468">
                  <c:v>11.28</c:v>
                </c:pt>
                <c:pt idx="10469">
                  <c:v>11.28</c:v>
                </c:pt>
                <c:pt idx="10470">
                  <c:v>11.28</c:v>
                </c:pt>
                <c:pt idx="10471">
                  <c:v>11.279</c:v>
                </c:pt>
                <c:pt idx="10472">
                  <c:v>11.279</c:v>
                </c:pt>
                <c:pt idx="10473">
                  <c:v>11.279</c:v>
                </c:pt>
                <c:pt idx="10474">
                  <c:v>11.278</c:v>
                </c:pt>
                <c:pt idx="10475">
                  <c:v>11.278</c:v>
                </c:pt>
                <c:pt idx="10476">
                  <c:v>11.278</c:v>
                </c:pt>
                <c:pt idx="10477">
                  <c:v>11.278</c:v>
                </c:pt>
                <c:pt idx="10478">
                  <c:v>11.278</c:v>
                </c:pt>
                <c:pt idx="10479">
                  <c:v>11.276</c:v>
                </c:pt>
                <c:pt idx="10480">
                  <c:v>11.276999999999999</c:v>
                </c:pt>
                <c:pt idx="10481">
                  <c:v>11.276999999999999</c:v>
                </c:pt>
                <c:pt idx="10482">
                  <c:v>11.275</c:v>
                </c:pt>
                <c:pt idx="10483">
                  <c:v>11.275</c:v>
                </c:pt>
                <c:pt idx="10484">
                  <c:v>11.275</c:v>
                </c:pt>
                <c:pt idx="10485">
                  <c:v>11.273</c:v>
                </c:pt>
                <c:pt idx="10486">
                  <c:v>11.273</c:v>
                </c:pt>
                <c:pt idx="10487">
                  <c:v>11.273999999999999</c:v>
                </c:pt>
                <c:pt idx="10488">
                  <c:v>11.273999999999999</c:v>
                </c:pt>
                <c:pt idx="10489">
                  <c:v>11.272</c:v>
                </c:pt>
                <c:pt idx="10490">
                  <c:v>11.272</c:v>
                </c:pt>
                <c:pt idx="10491">
                  <c:v>11.272</c:v>
                </c:pt>
                <c:pt idx="10492">
                  <c:v>11.271000000000001</c:v>
                </c:pt>
                <c:pt idx="10493">
                  <c:v>11.271000000000001</c:v>
                </c:pt>
                <c:pt idx="10494">
                  <c:v>11.271000000000001</c:v>
                </c:pt>
                <c:pt idx="10495">
                  <c:v>11.27</c:v>
                </c:pt>
                <c:pt idx="10496">
                  <c:v>11.272</c:v>
                </c:pt>
                <c:pt idx="10497">
                  <c:v>11.272</c:v>
                </c:pt>
                <c:pt idx="10498">
                  <c:v>11.271000000000001</c:v>
                </c:pt>
                <c:pt idx="10499">
                  <c:v>11.273</c:v>
                </c:pt>
                <c:pt idx="10500">
                  <c:v>11.275</c:v>
                </c:pt>
                <c:pt idx="10501">
                  <c:v>11.275</c:v>
                </c:pt>
                <c:pt idx="10502">
                  <c:v>11.276</c:v>
                </c:pt>
                <c:pt idx="10503">
                  <c:v>11.276999999999999</c:v>
                </c:pt>
                <c:pt idx="10504">
                  <c:v>11.276999999999999</c:v>
                </c:pt>
                <c:pt idx="10505">
                  <c:v>11.279</c:v>
                </c:pt>
                <c:pt idx="10506">
                  <c:v>11.281000000000001</c:v>
                </c:pt>
                <c:pt idx="10507">
                  <c:v>11.276</c:v>
                </c:pt>
                <c:pt idx="10508">
                  <c:v>11.276</c:v>
                </c:pt>
                <c:pt idx="10509">
                  <c:v>11.275</c:v>
                </c:pt>
                <c:pt idx="10510">
                  <c:v>11.275</c:v>
                </c:pt>
                <c:pt idx="10511">
                  <c:v>11.275</c:v>
                </c:pt>
                <c:pt idx="10512">
                  <c:v>11.275</c:v>
                </c:pt>
                <c:pt idx="10513">
                  <c:v>11.273999999999999</c:v>
                </c:pt>
                <c:pt idx="10514">
                  <c:v>11.273999999999999</c:v>
                </c:pt>
                <c:pt idx="10515">
                  <c:v>11.273999999999999</c:v>
                </c:pt>
                <c:pt idx="10516">
                  <c:v>11.273999999999999</c:v>
                </c:pt>
                <c:pt idx="10517">
                  <c:v>11.273</c:v>
                </c:pt>
                <c:pt idx="10518">
                  <c:v>11.273</c:v>
                </c:pt>
                <c:pt idx="10519">
                  <c:v>11.273</c:v>
                </c:pt>
                <c:pt idx="10520">
                  <c:v>11.273999999999999</c:v>
                </c:pt>
                <c:pt idx="10521">
                  <c:v>11.273999999999999</c:v>
                </c:pt>
                <c:pt idx="10522">
                  <c:v>11.276</c:v>
                </c:pt>
                <c:pt idx="10523">
                  <c:v>11.276</c:v>
                </c:pt>
                <c:pt idx="10524">
                  <c:v>11.276999999999999</c:v>
                </c:pt>
                <c:pt idx="10525">
                  <c:v>11.276999999999999</c:v>
                </c:pt>
                <c:pt idx="10526">
                  <c:v>11.276999999999999</c:v>
                </c:pt>
                <c:pt idx="10527">
                  <c:v>11.279</c:v>
                </c:pt>
                <c:pt idx="10528">
                  <c:v>11.28</c:v>
                </c:pt>
                <c:pt idx="10529">
                  <c:v>11.28</c:v>
                </c:pt>
                <c:pt idx="10530">
                  <c:v>11.281000000000001</c:v>
                </c:pt>
                <c:pt idx="10531">
                  <c:v>11.284000000000001</c:v>
                </c:pt>
                <c:pt idx="10532">
                  <c:v>11.286</c:v>
                </c:pt>
                <c:pt idx="10533">
                  <c:v>11.286</c:v>
                </c:pt>
                <c:pt idx="10534">
                  <c:v>11.286</c:v>
                </c:pt>
                <c:pt idx="10535">
                  <c:v>11.287000000000001</c:v>
                </c:pt>
                <c:pt idx="10536">
                  <c:v>11.287000000000001</c:v>
                </c:pt>
                <c:pt idx="10537">
                  <c:v>11.286</c:v>
                </c:pt>
                <c:pt idx="10538">
                  <c:v>11.286</c:v>
                </c:pt>
                <c:pt idx="10539">
                  <c:v>11.287000000000001</c:v>
                </c:pt>
                <c:pt idx="10540">
                  <c:v>11.287000000000001</c:v>
                </c:pt>
                <c:pt idx="10541">
                  <c:v>11.285</c:v>
                </c:pt>
                <c:pt idx="10542">
                  <c:v>11.285</c:v>
                </c:pt>
                <c:pt idx="10543">
                  <c:v>11.285</c:v>
                </c:pt>
                <c:pt idx="10544">
                  <c:v>11.285</c:v>
                </c:pt>
                <c:pt idx="10545">
                  <c:v>11.282999999999999</c:v>
                </c:pt>
                <c:pt idx="10546">
                  <c:v>11.282999999999999</c:v>
                </c:pt>
                <c:pt idx="10547">
                  <c:v>11.282</c:v>
                </c:pt>
                <c:pt idx="10548">
                  <c:v>11.28</c:v>
                </c:pt>
                <c:pt idx="10549">
                  <c:v>11.28</c:v>
                </c:pt>
                <c:pt idx="10550">
                  <c:v>11.28</c:v>
                </c:pt>
                <c:pt idx="10551">
                  <c:v>11.278</c:v>
                </c:pt>
                <c:pt idx="10552">
                  <c:v>11.278</c:v>
                </c:pt>
                <c:pt idx="10553">
                  <c:v>11.278</c:v>
                </c:pt>
                <c:pt idx="10554">
                  <c:v>11.276999999999999</c:v>
                </c:pt>
                <c:pt idx="10555">
                  <c:v>11.276999999999999</c:v>
                </c:pt>
                <c:pt idx="10556">
                  <c:v>11.276</c:v>
                </c:pt>
                <c:pt idx="10557">
                  <c:v>11.276</c:v>
                </c:pt>
                <c:pt idx="10558">
                  <c:v>11.276</c:v>
                </c:pt>
                <c:pt idx="10559">
                  <c:v>11.276999999999999</c:v>
                </c:pt>
                <c:pt idx="10560">
                  <c:v>11.276999999999999</c:v>
                </c:pt>
                <c:pt idx="10561">
                  <c:v>11.276999999999999</c:v>
                </c:pt>
                <c:pt idx="10562">
                  <c:v>11.276999999999999</c:v>
                </c:pt>
                <c:pt idx="10563">
                  <c:v>11.276999999999999</c:v>
                </c:pt>
                <c:pt idx="10564">
                  <c:v>11.278</c:v>
                </c:pt>
                <c:pt idx="10565">
                  <c:v>11.28</c:v>
                </c:pt>
                <c:pt idx="10566">
                  <c:v>11.28</c:v>
                </c:pt>
                <c:pt idx="10567">
                  <c:v>11.282</c:v>
                </c:pt>
                <c:pt idx="10568">
                  <c:v>11.282</c:v>
                </c:pt>
                <c:pt idx="10569">
                  <c:v>11.285</c:v>
                </c:pt>
                <c:pt idx="10570">
                  <c:v>11.285</c:v>
                </c:pt>
                <c:pt idx="10571">
                  <c:v>11.285</c:v>
                </c:pt>
                <c:pt idx="10572">
                  <c:v>11.286</c:v>
                </c:pt>
                <c:pt idx="10573">
                  <c:v>11.286</c:v>
                </c:pt>
                <c:pt idx="10574">
                  <c:v>11.287000000000001</c:v>
                </c:pt>
                <c:pt idx="10575">
                  <c:v>11.287000000000001</c:v>
                </c:pt>
                <c:pt idx="10576">
                  <c:v>11.287000000000001</c:v>
                </c:pt>
                <c:pt idx="10577">
                  <c:v>11.287000000000001</c:v>
                </c:pt>
                <c:pt idx="10578">
                  <c:v>11.276</c:v>
                </c:pt>
                <c:pt idx="10579">
                  <c:v>11.276999999999999</c:v>
                </c:pt>
                <c:pt idx="10580">
                  <c:v>11.276999999999999</c:v>
                </c:pt>
                <c:pt idx="10581">
                  <c:v>11.285</c:v>
                </c:pt>
                <c:pt idx="10582">
                  <c:v>11.286</c:v>
                </c:pt>
                <c:pt idx="10583">
                  <c:v>11.287000000000001</c:v>
                </c:pt>
                <c:pt idx="10584">
                  <c:v>11.287000000000001</c:v>
                </c:pt>
                <c:pt idx="10585">
                  <c:v>11.287000000000001</c:v>
                </c:pt>
                <c:pt idx="10586">
                  <c:v>11.287000000000001</c:v>
                </c:pt>
                <c:pt idx="10587">
                  <c:v>11.287000000000001</c:v>
                </c:pt>
                <c:pt idx="10588">
                  <c:v>11.288</c:v>
                </c:pt>
                <c:pt idx="10589">
                  <c:v>11.288</c:v>
                </c:pt>
                <c:pt idx="10590">
                  <c:v>11.287000000000001</c:v>
                </c:pt>
                <c:pt idx="10591">
                  <c:v>11.287000000000001</c:v>
                </c:pt>
                <c:pt idx="10592">
                  <c:v>11.288</c:v>
                </c:pt>
                <c:pt idx="10593">
                  <c:v>11.289</c:v>
                </c:pt>
                <c:pt idx="10594">
                  <c:v>11.289</c:v>
                </c:pt>
                <c:pt idx="10595">
                  <c:v>11.289</c:v>
                </c:pt>
                <c:pt idx="10596">
                  <c:v>11.289</c:v>
                </c:pt>
                <c:pt idx="10597">
                  <c:v>11.289</c:v>
                </c:pt>
                <c:pt idx="10598">
                  <c:v>11.284000000000001</c:v>
                </c:pt>
                <c:pt idx="10599">
                  <c:v>11.282</c:v>
                </c:pt>
                <c:pt idx="10600">
                  <c:v>11.282</c:v>
                </c:pt>
                <c:pt idx="10601">
                  <c:v>11.281000000000001</c:v>
                </c:pt>
                <c:pt idx="10602">
                  <c:v>11.28</c:v>
                </c:pt>
                <c:pt idx="10603">
                  <c:v>11.28</c:v>
                </c:pt>
                <c:pt idx="10604">
                  <c:v>11.28</c:v>
                </c:pt>
                <c:pt idx="10605">
                  <c:v>11.28</c:v>
                </c:pt>
                <c:pt idx="10606">
                  <c:v>11.28</c:v>
                </c:pt>
                <c:pt idx="10607">
                  <c:v>11.28</c:v>
                </c:pt>
                <c:pt idx="10608">
                  <c:v>11.28</c:v>
                </c:pt>
                <c:pt idx="10609">
                  <c:v>11.28</c:v>
                </c:pt>
                <c:pt idx="10610">
                  <c:v>11.28</c:v>
                </c:pt>
                <c:pt idx="10611">
                  <c:v>11.281000000000001</c:v>
                </c:pt>
                <c:pt idx="10612">
                  <c:v>11.281000000000001</c:v>
                </c:pt>
                <c:pt idx="10613">
                  <c:v>11.281000000000001</c:v>
                </c:pt>
                <c:pt idx="10614">
                  <c:v>11.282</c:v>
                </c:pt>
                <c:pt idx="10615">
                  <c:v>11.282</c:v>
                </c:pt>
                <c:pt idx="10616">
                  <c:v>11.282999999999999</c:v>
                </c:pt>
                <c:pt idx="10617">
                  <c:v>11.285</c:v>
                </c:pt>
                <c:pt idx="10618">
                  <c:v>11.285</c:v>
                </c:pt>
                <c:pt idx="10619">
                  <c:v>11.286</c:v>
                </c:pt>
                <c:pt idx="10620">
                  <c:v>11.286</c:v>
                </c:pt>
                <c:pt idx="10621">
                  <c:v>11.289</c:v>
                </c:pt>
                <c:pt idx="10622">
                  <c:v>11.289</c:v>
                </c:pt>
                <c:pt idx="10623">
                  <c:v>11.289</c:v>
                </c:pt>
                <c:pt idx="10624">
                  <c:v>11.29</c:v>
                </c:pt>
                <c:pt idx="10625">
                  <c:v>11.29</c:v>
                </c:pt>
                <c:pt idx="10626">
                  <c:v>11.291</c:v>
                </c:pt>
                <c:pt idx="10627">
                  <c:v>11.291</c:v>
                </c:pt>
                <c:pt idx="10628">
                  <c:v>11.291</c:v>
                </c:pt>
                <c:pt idx="10629">
                  <c:v>11.292</c:v>
                </c:pt>
                <c:pt idx="10630">
                  <c:v>11.292</c:v>
                </c:pt>
                <c:pt idx="10631">
                  <c:v>11.292</c:v>
                </c:pt>
                <c:pt idx="10632">
                  <c:v>11.291</c:v>
                </c:pt>
                <c:pt idx="10633">
                  <c:v>11.291</c:v>
                </c:pt>
                <c:pt idx="10634">
                  <c:v>11.291</c:v>
                </c:pt>
                <c:pt idx="10635">
                  <c:v>11.29</c:v>
                </c:pt>
                <c:pt idx="10636">
                  <c:v>11.29</c:v>
                </c:pt>
                <c:pt idx="10637">
                  <c:v>11.289</c:v>
                </c:pt>
                <c:pt idx="10638">
                  <c:v>11.288</c:v>
                </c:pt>
                <c:pt idx="10639">
                  <c:v>11.288</c:v>
                </c:pt>
                <c:pt idx="10640">
                  <c:v>11.288</c:v>
                </c:pt>
                <c:pt idx="10641">
                  <c:v>11.288</c:v>
                </c:pt>
                <c:pt idx="10642">
                  <c:v>11.287000000000001</c:v>
                </c:pt>
                <c:pt idx="10643">
                  <c:v>11.286</c:v>
                </c:pt>
                <c:pt idx="10644">
                  <c:v>11.284000000000001</c:v>
                </c:pt>
                <c:pt idx="10645">
                  <c:v>11.284000000000001</c:v>
                </c:pt>
                <c:pt idx="10646">
                  <c:v>11.282</c:v>
                </c:pt>
                <c:pt idx="10647">
                  <c:v>11.282</c:v>
                </c:pt>
                <c:pt idx="10648">
                  <c:v>11.282</c:v>
                </c:pt>
                <c:pt idx="10649">
                  <c:v>11.282</c:v>
                </c:pt>
                <c:pt idx="10650">
                  <c:v>11.282</c:v>
                </c:pt>
                <c:pt idx="10651">
                  <c:v>11.282</c:v>
                </c:pt>
                <c:pt idx="10652">
                  <c:v>11.284000000000001</c:v>
                </c:pt>
                <c:pt idx="10653">
                  <c:v>11.286</c:v>
                </c:pt>
                <c:pt idx="10654">
                  <c:v>11.286</c:v>
                </c:pt>
                <c:pt idx="10655">
                  <c:v>11.287000000000001</c:v>
                </c:pt>
                <c:pt idx="10656">
                  <c:v>11.287000000000001</c:v>
                </c:pt>
                <c:pt idx="10657">
                  <c:v>11.289</c:v>
                </c:pt>
                <c:pt idx="10658">
                  <c:v>11.29</c:v>
                </c:pt>
                <c:pt idx="10659">
                  <c:v>11.291</c:v>
                </c:pt>
                <c:pt idx="10660">
                  <c:v>11.291</c:v>
                </c:pt>
                <c:pt idx="10661">
                  <c:v>11.291</c:v>
                </c:pt>
                <c:pt idx="10662">
                  <c:v>11.291</c:v>
                </c:pt>
                <c:pt idx="10663">
                  <c:v>11.292</c:v>
                </c:pt>
                <c:pt idx="10664">
                  <c:v>11.292</c:v>
                </c:pt>
                <c:pt idx="10665">
                  <c:v>11.292999999999999</c:v>
                </c:pt>
                <c:pt idx="10666">
                  <c:v>11.292999999999999</c:v>
                </c:pt>
                <c:pt idx="10667">
                  <c:v>11.292</c:v>
                </c:pt>
                <c:pt idx="10668">
                  <c:v>11.288</c:v>
                </c:pt>
                <c:pt idx="10669">
                  <c:v>11.292</c:v>
                </c:pt>
                <c:pt idx="10670">
                  <c:v>11.292999999999999</c:v>
                </c:pt>
                <c:pt idx="10671">
                  <c:v>11.294</c:v>
                </c:pt>
                <c:pt idx="10672">
                  <c:v>11.294</c:v>
                </c:pt>
                <c:pt idx="10673">
                  <c:v>11.294</c:v>
                </c:pt>
                <c:pt idx="10674">
                  <c:v>11.294</c:v>
                </c:pt>
                <c:pt idx="10675">
                  <c:v>11.294</c:v>
                </c:pt>
                <c:pt idx="10676">
                  <c:v>11.294</c:v>
                </c:pt>
                <c:pt idx="10677">
                  <c:v>11.294</c:v>
                </c:pt>
                <c:pt idx="10678">
                  <c:v>11.282999999999999</c:v>
                </c:pt>
                <c:pt idx="10679">
                  <c:v>11.285</c:v>
                </c:pt>
                <c:pt idx="10680">
                  <c:v>11.285</c:v>
                </c:pt>
                <c:pt idx="10681">
                  <c:v>11.285</c:v>
                </c:pt>
                <c:pt idx="10682">
                  <c:v>11.285</c:v>
                </c:pt>
                <c:pt idx="10683">
                  <c:v>11.286</c:v>
                </c:pt>
                <c:pt idx="10684">
                  <c:v>11.288</c:v>
                </c:pt>
                <c:pt idx="10685">
                  <c:v>11.289</c:v>
                </c:pt>
                <c:pt idx="10686">
                  <c:v>11.29</c:v>
                </c:pt>
                <c:pt idx="10687">
                  <c:v>11.291</c:v>
                </c:pt>
                <c:pt idx="10688">
                  <c:v>11.291</c:v>
                </c:pt>
                <c:pt idx="10689">
                  <c:v>11.292</c:v>
                </c:pt>
                <c:pt idx="10690">
                  <c:v>11.292</c:v>
                </c:pt>
                <c:pt idx="10691">
                  <c:v>11.292</c:v>
                </c:pt>
                <c:pt idx="10692">
                  <c:v>11.292999999999999</c:v>
                </c:pt>
                <c:pt idx="10693">
                  <c:v>11.292999999999999</c:v>
                </c:pt>
                <c:pt idx="10694">
                  <c:v>11.292999999999999</c:v>
                </c:pt>
                <c:pt idx="10695">
                  <c:v>11.292999999999999</c:v>
                </c:pt>
                <c:pt idx="10696">
                  <c:v>11.285</c:v>
                </c:pt>
                <c:pt idx="10697">
                  <c:v>11.291</c:v>
                </c:pt>
                <c:pt idx="10698">
                  <c:v>11.292</c:v>
                </c:pt>
                <c:pt idx="10699">
                  <c:v>11.292999999999999</c:v>
                </c:pt>
                <c:pt idx="10700">
                  <c:v>11.292999999999999</c:v>
                </c:pt>
                <c:pt idx="10701">
                  <c:v>11.285</c:v>
                </c:pt>
                <c:pt idx="10702">
                  <c:v>11.287000000000001</c:v>
                </c:pt>
                <c:pt idx="10703">
                  <c:v>11.287000000000001</c:v>
                </c:pt>
                <c:pt idx="10704">
                  <c:v>11.288</c:v>
                </c:pt>
                <c:pt idx="10705">
                  <c:v>11.288</c:v>
                </c:pt>
                <c:pt idx="10706">
                  <c:v>11.289</c:v>
                </c:pt>
                <c:pt idx="10707">
                  <c:v>11.289</c:v>
                </c:pt>
                <c:pt idx="10708">
                  <c:v>11.29</c:v>
                </c:pt>
                <c:pt idx="10709">
                  <c:v>11.29</c:v>
                </c:pt>
                <c:pt idx="10710">
                  <c:v>11.291</c:v>
                </c:pt>
                <c:pt idx="10711">
                  <c:v>11.292</c:v>
                </c:pt>
                <c:pt idx="10712">
                  <c:v>11.292999999999999</c:v>
                </c:pt>
                <c:pt idx="10713">
                  <c:v>11.292999999999999</c:v>
                </c:pt>
                <c:pt idx="10714">
                  <c:v>11.295</c:v>
                </c:pt>
                <c:pt idx="10715">
                  <c:v>11.295</c:v>
                </c:pt>
                <c:pt idx="10716">
                  <c:v>11.295</c:v>
                </c:pt>
                <c:pt idx="10717">
                  <c:v>11.295</c:v>
                </c:pt>
                <c:pt idx="10718">
                  <c:v>11.295999999999999</c:v>
                </c:pt>
                <c:pt idx="10719">
                  <c:v>11.295</c:v>
                </c:pt>
                <c:pt idx="10720">
                  <c:v>11.297000000000001</c:v>
                </c:pt>
                <c:pt idx="10721">
                  <c:v>11.297000000000001</c:v>
                </c:pt>
                <c:pt idx="10722">
                  <c:v>11.297000000000001</c:v>
                </c:pt>
                <c:pt idx="10723">
                  <c:v>11.297000000000001</c:v>
                </c:pt>
                <c:pt idx="10724">
                  <c:v>11.297000000000001</c:v>
                </c:pt>
                <c:pt idx="10725">
                  <c:v>11.297000000000001</c:v>
                </c:pt>
                <c:pt idx="10726">
                  <c:v>11.297000000000001</c:v>
                </c:pt>
                <c:pt idx="10727">
                  <c:v>11.297000000000001</c:v>
                </c:pt>
                <c:pt idx="10728">
                  <c:v>11.297000000000001</c:v>
                </c:pt>
                <c:pt idx="10729">
                  <c:v>11.297000000000001</c:v>
                </c:pt>
                <c:pt idx="10730">
                  <c:v>11.297000000000001</c:v>
                </c:pt>
                <c:pt idx="10731">
                  <c:v>11.297000000000001</c:v>
                </c:pt>
                <c:pt idx="10732">
                  <c:v>11.295999999999999</c:v>
                </c:pt>
                <c:pt idx="10733">
                  <c:v>11.295999999999999</c:v>
                </c:pt>
                <c:pt idx="10734">
                  <c:v>11.295999999999999</c:v>
                </c:pt>
                <c:pt idx="10735">
                  <c:v>11.295</c:v>
                </c:pt>
                <c:pt idx="10736">
                  <c:v>11.295</c:v>
                </c:pt>
                <c:pt idx="10737">
                  <c:v>11.294</c:v>
                </c:pt>
                <c:pt idx="10738">
                  <c:v>11.294</c:v>
                </c:pt>
                <c:pt idx="10739">
                  <c:v>11.292999999999999</c:v>
                </c:pt>
                <c:pt idx="10740">
                  <c:v>11.292999999999999</c:v>
                </c:pt>
                <c:pt idx="10741">
                  <c:v>11.292999999999999</c:v>
                </c:pt>
                <c:pt idx="10742">
                  <c:v>11.292999999999999</c:v>
                </c:pt>
                <c:pt idx="10743">
                  <c:v>11.292</c:v>
                </c:pt>
                <c:pt idx="10744">
                  <c:v>11.292</c:v>
                </c:pt>
                <c:pt idx="10745">
                  <c:v>11.291</c:v>
                </c:pt>
                <c:pt idx="10746">
                  <c:v>11.291</c:v>
                </c:pt>
                <c:pt idx="10747">
                  <c:v>11.291</c:v>
                </c:pt>
                <c:pt idx="10748">
                  <c:v>11.291</c:v>
                </c:pt>
                <c:pt idx="10749">
                  <c:v>11.288</c:v>
                </c:pt>
                <c:pt idx="10750">
                  <c:v>11.289</c:v>
                </c:pt>
                <c:pt idx="10751">
                  <c:v>11.297000000000001</c:v>
                </c:pt>
                <c:pt idx="10752">
                  <c:v>11.297000000000001</c:v>
                </c:pt>
                <c:pt idx="10753">
                  <c:v>11.297000000000001</c:v>
                </c:pt>
                <c:pt idx="10754">
                  <c:v>11.297000000000001</c:v>
                </c:pt>
                <c:pt idx="10755">
                  <c:v>11.295999999999999</c:v>
                </c:pt>
                <c:pt idx="10756">
                  <c:v>11.294</c:v>
                </c:pt>
                <c:pt idx="10757">
                  <c:v>11.294</c:v>
                </c:pt>
                <c:pt idx="10758">
                  <c:v>11.292999999999999</c:v>
                </c:pt>
                <c:pt idx="10759">
                  <c:v>11.292999999999999</c:v>
                </c:pt>
                <c:pt idx="10760">
                  <c:v>11.292</c:v>
                </c:pt>
                <c:pt idx="10761">
                  <c:v>11.292</c:v>
                </c:pt>
                <c:pt idx="10762">
                  <c:v>11.292</c:v>
                </c:pt>
                <c:pt idx="10763">
                  <c:v>11.291</c:v>
                </c:pt>
                <c:pt idx="10764">
                  <c:v>11.291</c:v>
                </c:pt>
                <c:pt idx="10765">
                  <c:v>11.291</c:v>
                </c:pt>
                <c:pt idx="10766">
                  <c:v>11.289</c:v>
                </c:pt>
                <c:pt idx="10767">
                  <c:v>11.289</c:v>
                </c:pt>
                <c:pt idx="10768">
                  <c:v>11.298999999999999</c:v>
                </c:pt>
                <c:pt idx="10769">
                  <c:v>11.298999999999999</c:v>
                </c:pt>
                <c:pt idx="10770">
                  <c:v>11.298999999999999</c:v>
                </c:pt>
                <c:pt idx="10771">
                  <c:v>11.298999999999999</c:v>
                </c:pt>
                <c:pt idx="10772">
                  <c:v>11.298999999999999</c:v>
                </c:pt>
                <c:pt idx="10773">
                  <c:v>11.298999999999999</c:v>
                </c:pt>
                <c:pt idx="10774">
                  <c:v>11.298999999999999</c:v>
                </c:pt>
                <c:pt idx="10775">
                  <c:v>11.298</c:v>
                </c:pt>
                <c:pt idx="10776">
                  <c:v>11.298</c:v>
                </c:pt>
                <c:pt idx="10777">
                  <c:v>11.298</c:v>
                </c:pt>
                <c:pt idx="10778">
                  <c:v>11.297000000000001</c:v>
                </c:pt>
                <c:pt idx="10779">
                  <c:v>11.297000000000001</c:v>
                </c:pt>
                <c:pt idx="10780">
                  <c:v>11.297000000000001</c:v>
                </c:pt>
                <c:pt idx="10781">
                  <c:v>11.295999999999999</c:v>
                </c:pt>
                <c:pt idx="10782">
                  <c:v>11.294</c:v>
                </c:pt>
                <c:pt idx="10783">
                  <c:v>11.294</c:v>
                </c:pt>
                <c:pt idx="10784">
                  <c:v>11.295</c:v>
                </c:pt>
                <c:pt idx="10785">
                  <c:v>11.294</c:v>
                </c:pt>
                <c:pt idx="10786">
                  <c:v>11.294</c:v>
                </c:pt>
                <c:pt idx="10787">
                  <c:v>11.294</c:v>
                </c:pt>
                <c:pt idx="10788">
                  <c:v>11.292</c:v>
                </c:pt>
                <c:pt idx="10789">
                  <c:v>11.292</c:v>
                </c:pt>
                <c:pt idx="10790">
                  <c:v>11.292</c:v>
                </c:pt>
                <c:pt idx="10791">
                  <c:v>11.292</c:v>
                </c:pt>
                <c:pt idx="10792">
                  <c:v>11.291</c:v>
                </c:pt>
                <c:pt idx="10793">
                  <c:v>11.292</c:v>
                </c:pt>
                <c:pt idx="10794">
                  <c:v>11.292</c:v>
                </c:pt>
                <c:pt idx="10795">
                  <c:v>11.29</c:v>
                </c:pt>
                <c:pt idx="10796">
                  <c:v>11.29</c:v>
                </c:pt>
                <c:pt idx="10797">
                  <c:v>11.29</c:v>
                </c:pt>
                <c:pt idx="10798">
                  <c:v>11.29</c:v>
                </c:pt>
                <c:pt idx="10799">
                  <c:v>11.29</c:v>
                </c:pt>
                <c:pt idx="10800">
                  <c:v>11.29</c:v>
                </c:pt>
                <c:pt idx="10801">
                  <c:v>11.29</c:v>
                </c:pt>
                <c:pt idx="10802">
                  <c:v>11.29</c:v>
                </c:pt>
                <c:pt idx="10803">
                  <c:v>11.29</c:v>
                </c:pt>
                <c:pt idx="10804">
                  <c:v>11.29</c:v>
                </c:pt>
                <c:pt idx="10805">
                  <c:v>11.291</c:v>
                </c:pt>
                <c:pt idx="10806">
                  <c:v>11.291</c:v>
                </c:pt>
                <c:pt idx="10807">
                  <c:v>11.291</c:v>
                </c:pt>
                <c:pt idx="10808">
                  <c:v>11.292</c:v>
                </c:pt>
                <c:pt idx="10809">
                  <c:v>11.292999999999999</c:v>
                </c:pt>
                <c:pt idx="10810">
                  <c:v>11.292999999999999</c:v>
                </c:pt>
                <c:pt idx="10811">
                  <c:v>11.292999999999999</c:v>
                </c:pt>
                <c:pt idx="10812">
                  <c:v>11.294</c:v>
                </c:pt>
                <c:pt idx="10813">
                  <c:v>11.294</c:v>
                </c:pt>
                <c:pt idx="10814">
                  <c:v>11.295999999999999</c:v>
                </c:pt>
                <c:pt idx="10815">
                  <c:v>11.295999999999999</c:v>
                </c:pt>
                <c:pt idx="10816">
                  <c:v>11.298999999999999</c:v>
                </c:pt>
                <c:pt idx="10817">
                  <c:v>11.298999999999999</c:v>
                </c:pt>
                <c:pt idx="10818">
                  <c:v>11.298999999999999</c:v>
                </c:pt>
                <c:pt idx="10819">
                  <c:v>11.3</c:v>
                </c:pt>
                <c:pt idx="10820">
                  <c:v>11.301</c:v>
                </c:pt>
                <c:pt idx="10821">
                  <c:v>11.301</c:v>
                </c:pt>
                <c:pt idx="10822">
                  <c:v>11.301</c:v>
                </c:pt>
                <c:pt idx="10823">
                  <c:v>11.302</c:v>
                </c:pt>
                <c:pt idx="10824">
                  <c:v>11.302</c:v>
                </c:pt>
                <c:pt idx="10825">
                  <c:v>11.302</c:v>
                </c:pt>
                <c:pt idx="10826">
                  <c:v>11.302</c:v>
                </c:pt>
                <c:pt idx="10827">
                  <c:v>11.301</c:v>
                </c:pt>
                <c:pt idx="10828">
                  <c:v>11.301</c:v>
                </c:pt>
                <c:pt idx="10829">
                  <c:v>11.301</c:v>
                </c:pt>
                <c:pt idx="10830">
                  <c:v>11.3</c:v>
                </c:pt>
                <c:pt idx="10831">
                  <c:v>11.298</c:v>
                </c:pt>
                <c:pt idx="10832">
                  <c:v>11.295</c:v>
                </c:pt>
                <c:pt idx="10833">
                  <c:v>11.295999999999999</c:v>
                </c:pt>
                <c:pt idx="10834">
                  <c:v>11.292999999999999</c:v>
                </c:pt>
                <c:pt idx="10835">
                  <c:v>11.292999999999999</c:v>
                </c:pt>
                <c:pt idx="10836">
                  <c:v>11.292999999999999</c:v>
                </c:pt>
                <c:pt idx="10837">
                  <c:v>11.292</c:v>
                </c:pt>
                <c:pt idx="10838">
                  <c:v>11.291</c:v>
                </c:pt>
                <c:pt idx="10839">
                  <c:v>11.291</c:v>
                </c:pt>
                <c:pt idx="10840">
                  <c:v>11.292</c:v>
                </c:pt>
                <c:pt idx="10841">
                  <c:v>11.292999999999999</c:v>
                </c:pt>
                <c:pt idx="10842">
                  <c:v>11.292999999999999</c:v>
                </c:pt>
                <c:pt idx="10843">
                  <c:v>11.294</c:v>
                </c:pt>
                <c:pt idx="10844">
                  <c:v>11.294</c:v>
                </c:pt>
                <c:pt idx="10845">
                  <c:v>11.295</c:v>
                </c:pt>
                <c:pt idx="10846">
                  <c:v>11.295</c:v>
                </c:pt>
                <c:pt idx="10847">
                  <c:v>11.295999999999999</c:v>
                </c:pt>
                <c:pt idx="10848">
                  <c:v>11.295999999999999</c:v>
                </c:pt>
                <c:pt idx="10849">
                  <c:v>11.298999999999999</c:v>
                </c:pt>
                <c:pt idx="10850">
                  <c:v>11.3</c:v>
                </c:pt>
                <c:pt idx="10851">
                  <c:v>11.3</c:v>
                </c:pt>
                <c:pt idx="10852">
                  <c:v>11.298999999999999</c:v>
                </c:pt>
                <c:pt idx="10853">
                  <c:v>11.302</c:v>
                </c:pt>
                <c:pt idx="10854">
                  <c:v>11.302</c:v>
                </c:pt>
                <c:pt idx="10855">
                  <c:v>11.302</c:v>
                </c:pt>
                <c:pt idx="10856">
                  <c:v>11.303000000000001</c:v>
                </c:pt>
                <c:pt idx="10857">
                  <c:v>11.303000000000001</c:v>
                </c:pt>
                <c:pt idx="10858">
                  <c:v>11.303000000000001</c:v>
                </c:pt>
                <c:pt idx="10859">
                  <c:v>11.303000000000001</c:v>
                </c:pt>
                <c:pt idx="10860">
                  <c:v>11.303000000000001</c:v>
                </c:pt>
                <c:pt idx="10861">
                  <c:v>11.303000000000001</c:v>
                </c:pt>
                <c:pt idx="10862">
                  <c:v>11.303000000000001</c:v>
                </c:pt>
                <c:pt idx="10863">
                  <c:v>11.304</c:v>
                </c:pt>
                <c:pt idx="10864">
                  <c:v>11.302</c:v>
                </c:pt>
                <c:pt idx="10865">
                  <c:v>11.302</c:v>
                </c:pt>
                <c:pt idx="10866">
                  <c:v>11.301</c:v>
                </c:pt>
                <c:pt idx="10867">
                  <c:v>11.301</c:v>
                </c:pt>
                <c:pt idx="10868">
                  <c:v>11.301</c:v>
                </c:pt>
                <c:pt idx="10869">
                  <c:v>11.301</c:v>
                </c:pt>
                <c:pt idx="10870">
                  <c:v>11.3</c:v>
                </c:pt>
                <c:pt idx="10871">
                  <c:v>11.3</c:v>
                </c:pt>
                <c:pt idx="10872">
                  <c:v>11.298</c:v>
                </c:pt>
                <c:pt idx="10873">
                  <c:v>11.295999999999999</c:v>
                </c:pt>
                <c:pt idx="10874">
                  <c:v>11.295999999999999</c:v>
                </c:pt>
                <c:pt idx="10875">
                  <c:v>11.295999999999999</c:v>
                </c:pt>
                <c:pt idx="10876">
                  <c:v>11.295999999999999</c:v>
                </c:pt>
                <c:pt idx="10877">
                  <c:v>11.295999999999999</c:v>
                </c:pt>
                <c:pt idx="10878">
                  <c:v>11.294</c:v>
                </c:pt>
                <c:pt idx="10879">
                  <c:v>11.295</c:v>
                </c:pt>
                <c:pt idx="10880">
                  <c:v>11.295</c:v>
                </c:pt>
                <c:pt idx="10881">
                  <c:v>11.294</c:v>
                </c:pt>
                <c:pt idx="10882">
                  <c:v>11.294</c:v>
                </c:pt>
                <c:pt idx="10883">
                  <c:v>11.295</c:v>
                </c:pt>
                <c:pt idx="10884">
                  <c:v>11.294</c:v>
                </c:pt>
                <c:pt idx="10885">
                  <c:v>11.294</c:v>
                </c:pt>
                <c:pt idx="10886">
                  <c:v>11.294</c:v>
                </c:pt>
                <c:pt idx="10887">
                  <c:v>11.295999999999999</c:v>
                </c:pt>
                <c:pt idx="10888">
                  <c:v>11.295999999999999</c:v>
                </c:pt>
                <c:pt idx="10889">
                  <c:v>11.298</c:v>
                </c:pt>
                <c:pt idx="10890">
                  <c:v>11.298</c:v>
                </c:pt>
                <c:pt idx="10891">
                  <c:v>11.298999999999999</c:v>
                </c:pt>
                <c:pt idx="10892">
                  <c:v>11.3</c:v>
                </c:pt>
                <c:pt idx="10893">
                  <c:v>11.301</c:v>
                </c:pt>
                <c:pt idx="10894">
                  <c:v>11.301</c:v>
                </c:pt>
                <c:pt idx="10895">
                  <c:v>11.304</c:v>
                </c:pt>
                <c:pt idx="10896">
                  <c:v>11.304</c:v>
                </c:pt>
                <c:pt idx="10897">
                  <c:v>11.305</c:v>
                </c:pt>
                <c:pt idx="10898">
                  <c:v>11.304</c:v>
                </c:pt>
                <c:pt idx="10899">
                  <c:v>11.304</c:v>
                </c:pt>
                <c:pt idx="10900">
                  <c:v>11.304</c:v>
                </c:pt>
                <c:pt idx="10901">
                  <c:v>11.303000000000001</c:v>
                </c:pt>
                <c:pt idx="10902">
                  <c:v>11.304</c:v>
                </c:pt>
                <c:pt idx="10903">
                  <c:v>11.303000000000001</c:v>
                </c:pt>
                <c:pt idx="10904">
                  <c:v>11.303000000000001</c:v>
                </c:pt>
                <c:pt idx="10905">
                  <c:v>11.302</c:v>
                </c:pt>
                <c:pt idx="10906">
                  <c:v>11.302</c:v>
                </c:pt>
                <c:pt idx="10907">
                  <c:v>11.301</c:v>
                </c:pt>
                <c:pt idx="10908">
                  <c:v>11.301</c:v>
                </c:pt>
                <c:pt idx="10909">
                  <c:v>11.301</c:v>
                </c:pt>
                <c:pt idx="10910">
                  <c:v>11.298999999999999</c:v>
                </c:pt>
                <c:pt idx="10911">
                  <c:v>11.297000000000001</c:v>
                </c:pt>
                <c:pt idx="10912">
                  <c:v>11.297000000000001</c:v>
                </c:pt>
                <c:pt idx="10913">
                  <c:v>11.298</c:v>
                </c:pt>
                <c:pt idx="10914">
                  <c:v>11.295</c:v>
                </c:pt>
                <c:pt idx="10915">
                  <c:v>11.295</c:v>
                </c:pt>
                <c:pt idx="10916">
                  <c:v>11.295</c:v>
                </c:pt>
                <c:pt idx="10917">
                  <c:v>11.295</c:v>
                </c:pt>
                <c:pt idx="10918">
                  <c:v>11.295999999999999</c:v>
                </c:pt>
                <c:pt idx="10919">
                  <c:v>11.295</c:v>
                </c:pt>
                <c:pt idx="10920">
                  <c:v>11.295</c:v>
                </c:pt>
                <c:pt idx="10921">
                  <c:v>11.295</c:v>
                </c:pt>
                <c:pt idx="10922">
                  <c:v>11.297000000000001</c:v>
                </c:pt>
                <c:pt idx="10923">
                  <c:v>11.297000000000001</c:v>
                </c:pt>
                <c:pt idx="10924">
                  <c:v>11.297000000000001</c:v>
                </c:pt>
                <c:pt idx="10925">
                  <c:v>11.295999999999999</c:v>
                </c:pt>
                <c:pt idx="10926">
                  <c:v>11.298</c:v>
                </c:pt>
                <c:pt idx="10927">
                  <c:v>11.298999999999999</c:v>
                </c:pt>
                <c:pt idx="10928">
                  <c:v>11.298999999999999</c:v>
                </c:pt>
                <c:pt idx="10929">
                  <c:v>11.298999999999999</c:v>
                </c:pt>
                <c:pt idx="10930">
                  <c:v>11.3</c:v>
                </c:pt>
                <c:pt idx="10931">
                  <c:v>11.301</c:v>
                </c:pt>
                <c:pt idx="10932">
                  <c:v>11.301</c:v>
                </c:pt>
                <c:pt idx="10933">
                  <c:v>11.302</c:v>
                </c:pt>
                <c:pt idx="10934">
                  <c:v>11.302</c:v>
                </c:pt>
                <c:pt idx="10935">
                  <c:v>11.303000000000001</c:v>
                </c:pt>
                <c:pt idx="10936">
                  <c:v>11.304</c:v>
                </c:pt>
                <c:pt idx="10937">
                  <c:v>11.304</c:v>
                </c:pt>
                <c:pt idx="10938">
                  <c:v>11.304</c:v>
                </c:pt>
                <c:pt idx="10939">
                  <c:v>11.305</c:v>
                </c:pt>
                <c:pt idx="10940">
                  <c:v>11.305</c:v>
                </c:pt>
                <c:pt idx="10941">
                  <c:v>11.305</c:v>
                </c:pt>
                <c:pt idx="10942">
                  <c:v>11.305999999999999</c:v>
                </c:pt>
                <c:pt idx="10943">
                  <c:v>11.307</c:v>
                </c:pt>
                <c:pt idx="10944">
                  <c:v>11.307</c:v>
                </c:pt>
                <c:pt idx="10945">
                  <c:v>11.305999999999999</c:v>
                </c:pt>
                <c:pt idx="10946">
                  <c:v>11.307</c:v>
                </c:pt>
                <c:pt idx="10947">
                  <c:v>11.308</c:v>
                </c:pt>
                <c:pt idx="10948">
                  <c:v>11.308</c:v>
                </c:pt>
                <c:pt idx="10949">
                  <c:v>11.308</c:v>
                </c:pt>
                <c:pt idx="10950">
                  <c:v>11.308</c:v>
                </c:pt>
                <c:pt idx="10951">
                  <c:v>11.308</c:v>
                </c:pt>
                <c:pt idx="10952">
                  <c:v>11.308999999999999</c:v>
                </c:pt>
                <c:pt idx="10953">
                  <c:v>11.308999999999999</c:v>
                </c:pt>
                <c:pt idx="10954">
                  <c:v>11.308999999999999</c:v>
                </c:pt>
                <c:pt idx="10955">
                  <c:v>11.308</c:v>
                </c:pt>
                <c:pt idx="10956">
                  <c:v>11.308</c:v>
                </c:pt>
                <c:pt idx="10957">
                  <c:v>11.307</c:v>
                </c:pt>
                <c:pt idx="10958">
                  <c:v>11.307</c:v>
                </c:pt>
                <c:pt idx="10959">
                  <c:v>11.308</c:v>
                </c:pt>
                <c:pt idx="10960">
                  <c:v>11.307</c:v>
                </c:pt>
                <c:pt idx="10961">
                  <c:v>11.307</c:v>
                </c:pt>
                <c:pt idx="10962">
                  <c:v>11.307</c:v>
                </c:pt>
                <c:pt idx="10963">
                  <c:v>11.307</c:v>
                </c:pt>
                <c:pt idx="10964">
                  <c:v>11.307</c:v>
                </c:pt>
                <c:pt idx="10965">
                  <c:v>11.305999999999999</c:v>
                </c:pt>
                <c:pt idx="10966">
                  <c:v>11.305</c:v>
                </c:pt>
                <c:pt idx="10967">
                  <c:v>11.305</c:v>
                </c:pt>
                <c:pt idx="10968">
                  <c:v>11.305</c:v>
                </c:pt>
                <c:pt idx="10969">
                  <c:v>11.305</c:v>
                </c:pt>
                <c:pt idx="10970">
                  <c:v>11.304</c:v>
                </c:pt>
                <c:pt idx="10971">
                  <c:v>11.303000000000001</c:v>
                </c:pt>
                <c:pt idx="10972">
                  <c:v>11.304</c:v>
                </c:pt>
                <c:pt idx="10973">
                  <c:v>11.304</c:v>
                </c:pt>
                <c:pt idx="10974">
                  <c:v>11.303000000000001</c:v>
                </c:pt>
                <c:pt idx="10975">
                  <c:v>11.302</c:v>
                </c:pt>
                <c:pt idx="10976">
                  <c:v>11.302</c:v>
                </c:pt>
                <c:pt idx="10977">
                  <c:v>11.301</c:v>
                </c:pt>
                <c:pt idx="10978">
                  <c:v>11.301</c:v>
                </c:pt>
                <c:pt idx="10979">
                  <c:v>11.3</c:v>
                </c:pt>
                <c:pt idx="10980">
                  <c:v>11.301</c:v>
                </c:pt>
                <c:pt idx="10981">
                  <c:v>11.301</c:v>
                </c:pt>
                <c:pt idx="10982">
                  <c:v>11.3</c:v>
                </c:pt>
                <c:pt idx="10983">
                  <c:v>11.298999999999999</c:v>
                </c:pt>
                <c:pt idx="10984">
                  <c:v>11.298999999999999</c:v>
                </c:pt>
                <c:pt idx="10985">
                  <c:v>11.298999999999999</c:v>
                </c:pt>
                <c:pt idx="10986">
                  <c:v>11.3</c:v>
                </c:pt>
                <c:pt idx="10987">
                  <c:v>11.3</c:v>
                </c:pt>
                <c:pt idx="10988">
                  <c:v>11.3</c:v>
                </c:pt>
                <c:pt idx="10989">
                  <c:v>11.3</c:v>
                </c:pt>
                <c:pt idx="10990">
                  <c:v>11.305</c:v>
                </c:pt>
                <c:pt idx="10991">
                  <c:v>11.305</c:v>
                </c:pt>
                <c:pt idx="10992">
                  <c:v>11.304</c:v>
                </c:pt>
                <c:pt idx="10993">
                  <c:v>11.307</c:v>
                </c:pt>
                <c:pt idx="10994">
                  <c:v>11.308</c:v>
                </c:pt>
                <c:pt idx="10995">
                  <c:v>11.308999999999999</c:v>
                </c:pt>
                <c:pt idx="10996">
                  <c:v>11.308999999999999</c:v>
                </c:pt>
                <c:pt idx="10997">
                  <c:v>11.308999999999999</c:v>
                </c:pt>
                <c:pt idx="10998">
                  <c:v>11.308999999999999</c:v>
                </c:pt>
                <c:pt idx="10999">
                  <c:v>11.308999999999999</c:v>
                </c:pt>
                <c:pt idx="11000">
                  <c:v>11.31</c:v>
                </c:pt>
                <c:pt idx="11001">
                  <c:v>11.308999999999999</c:v>
                </c:pt>
                <c:pt idx="11002">
                  <c:v>11.308999999999999</c:v>
                </c:pt>
                <c:pt idx="11003">
                  <c:v>11.31</c:v>
                </c:pt>
                <c:pt idx="11004">
                  <c:v>11.31</c:v>
                </c:pt>
                <c:pt idx="11005">
                  <c:v>11.308</c:v>
                </c:pt>
                <c:pt idx="11006">
                  <c:v>11.308</c:v>
                </c:pt>
                <c:pt idx="11007">
                  <c:v>11.308</c:v>
                </c:pt>
                <c:pt idx="11008">
                  <c:v>11.307</c:v>
                </c:pt>
                <c:pt idx="11009">
                  <c:v>11.307</c:v>
                </c:pt>
                <c:pt idx="11010">
                  <c:v>11.307</c:v>
                </c:pt>
                <c:pt idx="11011">
                  <c:v>11.307</c:v>
                </c:pt>
                <c:pt idx="11012">
                  <c:v>11.305999999999999</c:v>
                </c:pt>
                <c:pt idx="11013">
                  <c:v>11.308999999999999</c:v>
                </c:pt>
                <c:pt idx="11014">
                  <c:v>11.308999999999999</c:v>
                </c:pt>
                <c:pt idx="11015">
                  <c:v>11.308</c:v>
                </c:pt>
                <c:pt idx="11016">
                  <c:v>11.3</c:v>
                </c:pt>
                <c:pt idx="11017">
                  <c:v>11.3</c:v>
                </c:pt>
                <c:pt idx="11018">
                  <c:v>11.3</c:v>
                </c:pt>
                <c:pt idx="11019">
                  <c:v>11.302</c:v>
                </c:pt>
                <c:pt idx="11020">
                  <c:v>11.302</c:v>
                </c:pt>
                <c:pt idx="11021">
                  <c:v>11.303000000000001</c:v>
                </c:pt>
                <c:pt idx="11022">
                  <c:v>11.303000000000001</c:v>
                </c:pt>
                <c:pt idx="11023">
                  <c:v>11.303000000000001</c:v>
                </c:pt>
                <c:pt idx="11024">
                  <c:v>11.304</c:v>
                </c:pt>
                <c:pt idx="11025">
                  <c:v>11.301</c:v>
                </c:pt>
                <c:pt idx="11026">
                  <c:v>11.305</c:v>
                </c:pt>
                <c:pt idx="11027">
                  <c:v>11.305999999999999</c:v>
                </c:pt>
                <c:pt idx="11028">
                  <c:v>11.308999999999999</c:v>
                </c:pt>
                <c:pt idx="11029">
                  <c:v>11.308999999999999</c:v>
                </c:pt>
                <c:pt idx="11030">
                  <c:v>11.308999999999999</c:v>
                </c:pt>
                <c:pt idx="11031">
                  <c:v>11.308999999999999</c:v>
                </c:pt>
                <c:pt idx="11032">
                  <c:v>11.308</c:v>
                </c:pt>
                <c:pt idx="11033">
                  <c:v>11.305999999999999</c:v>
                </c:pt>
                <c:pt idx="11034">
                  <c:v>11.305999999999999</c:v>
                </c:pt>
                <c:pt idx="11035">
                  <c:v>11.303000000000001</c:v>
                </c:pt>
                <c:pt idx="11036">
                  <c:v>11.303000000000001</c:v>
                </c:pt>
                <c:pt idx="11037">
                  <c:v>11.303000000000001</c:v>
                </c:pt>
                <c:pt idx="11038">
                  <c:v>11.303000000000001</c:v>
                </c:pt>
                <c:pt idx="11039">
                  <c:v>11.302</c:v>
                </c:pt>
                <c:pt idx="11040">
                  <c:v>11.302</c:v>
                </c:pt>
                <c:pt idx="11041">
                  <c:v>11.302</c:v>
                </c:pt>
                <c:pt idx="11042">
                  <c:v>11.302</c:v>
                </c:pt>
                <c:pt idx="11043">
                  <c:v>11.302</c:v>
                </c:pt>
                <c:pt idx="11044">
                  <c:v>11.302</c:v>
                </c:pt>
                <c:pt idx="11045">
                  <c:v>11.304</c:v>
                </c:pt>
                <c:pt idx="11046">
                  <c:v>11.304</c:v>
                </c:pt>
                <c:pt idx="11047">
                  <c:v>11.305999999999999</c:v>
                </c:pt>
                <c:pt idx="11048">
                  <c:v>11.305999999999999</c:v>
                </c:pt>
                <c:pt idx="11049">
                  <c:v>11.305999999999999</c:v>
                </c:pt>
                <c:pt idx="11050">
                  <c:v>11.305999999999999</c:v>
                </c:pt>
                <c:pt idx="11051">
                  <c:v>11.307</c:v>
                </c:pt>
                <c:pt idx="11052">
                  <c:v>11.308999999999999</c:v>
                </c:pt>
                <c:pt idx="11053">
                  <c:v>11.308999999999999</c:v>
                </c:pt>
                <c:pt idx="11054">
                  <c:v>11.311</c:v>
                </c:pt>
                <c:pt idx="11055">
                  <c:v>11.311</c:v>
                </c:pt>
                <c:pt idx="11056">
                  <c:v>11.311999999999999</c:v>
                </c:pt>
                <c:pt idx="11057">
                  <c:v>11.311999999999999</c:v>
                </c:pt>
                <c:pt idx="11058">
                  <c:v>11.313000000000001</c:v>
                </c:pt>
                <c:pt idx="11059">
                  <c:v>11.313000000000001</c:v>
                </c:pt>
                <c:pt idx="11060">
                  <c:v>11.313000000000001</c:v>
                </c:pt>
                <c:pt idx="11061">
                  <c:v>11.313000000000001</c:v>
                </c:pt>
                <c:pt idx="11062">
                  <c:v>11.311999999999999</c:v>
                </c:pt>
                <c:pt idx="11063">
                  <c:v>11.311999999999999</c:v>
                </c:pt>
                <c:pt idx="11064">
                  <c:v>11.31</c:v>
                </c:pt>
                <c:pt idx="11065">
                  <c:v>11.308999999999999</c:v>
                </c:pt>
                <c:pt idx="11066">
                  <c:v>11.308</c:v>
                </c:pt>
                <c:pt idx="11067">
                  <c:v>11.308</c:v>
                </c:pt>
                <c:pt idx="11068">
                  <c:v>11.308</c:v>
                </c:pt>
                <c:pt idx="11069">
                  <c:v>11.305</c:v>
                </c:pt>
                <c:pt idx="11070">
                  <c:v>11.305</c:v>
                </c:pt>
                <c:pt idx="11071">
                  <c:v>11.305</c:v>
                </c:pt>
                <c:pt idx="11072">
                  <c:v>11.304</c:v>
                </c:pt>
                <c:pt idx="11073">
                  <c:v>11.304</c:v>
                </c:pt>
                <c:pt idx="11074">
                  <c:v>11.303000000000001</c:v>
                </c:pt>
                <c:pt idx="11075">
                  <c:v>11.303000000000001</c:v>
                </c:pt>
                <c:pt idx="11076">
                  <c:v>11.303000000000001</c:v>
                </c:pt>
                <c:pt idx="11077">
                  <c:v>11.303000000000001</c:v>
                </c:pt>
                <c:pt idx="11078">
                  <c:v>11.303000000000001</c:v>
                </c:pt>
                <c:pt idx="11079">
                  <c:v>11.304</c:v>
                </c:pt>
                <c:pt idx="11080">
                  <c:v>11.304</c:v>
                </c:pt>
                <c:pt idx="11081">
                  <c:v>11.307</c:v>
                </c:pt>
                <c:pt idx="11082">
                  <c:v>11.307</c:v>
                </c:pt>
                <c:pt idx="11083">
                  <c:v>11.308</c:v>
                </c:pt>
                <c:pt idx="11084">
                  <c:v>11.308</c:v>
                </c:pt>
                <c:pt idx="11085">
                  <c:v>11.311</c:v>
                </c:pt>
                <c:pt idx="11086">
                  <c:v>11.311</c:v>
                </c:pt>
                <c:pt idx="11087">
                  <c:v>11.314</c:v>
                </c:pt>
                <c:pt idx="11088">
                  <c:v>11.314</c:v>
                </c:pt>
                <c:pt idx="11089">
                  <c:v>11.314</c:v>
                </c:pt>
                <c:pt idx="11090">
                  <c:v>11.314</c:v>
                </c:pt>
                <c:pt idx="11091">
                  <c:v>11.314</c:v>
                </c:pt>
                <c:pt idx="11092">
                  <c:v>11.314</c:v>
                </c:pt>
                <c:pt idx="11093">
                  <c:v>11.314</c:v>
                </c:pt>
                <c:pt idx="11094">
                  <c:v>11.314</c:v>
                </c:pt>
                <c:pt idx="11095">
                  <c:v>11.313000000000001</c:v>
                </c:pt>
                <c:pt idx="11096">
                  <c:v>11.313000000000001</c:v>
                </c:pt>
                <c:pt idx="11097">
                  <c:v>11.313000000000001</c:v>
                </c:pt>
                <c:pt idx="11098">
                  <c:v>11.313000000000001</c:v>
                </c:pt>
                <c:pt idx="11099">
                  <c:v>11.311999999999999</c:v>
                </c:pt>
                <c:pt idx="11100">
                  <c:v>11.31</c:v>
                </c:pt>
                <c:pt idx="11101">
                  <c:v>11.308999999999999</c:v>
                </c:pt>
                <c:pt idx="11102">
                  <c:v>11.308999999999999</c:v>
                </c:pt>
                <c:pt idx="11103">
                  <c:v>11.308999999999999</c:v>
                </c:pt>
                <c:pt idx="11104">
                  <c:v>11.308999999999999</c:v>
                </c:pt>
                <c:pt idx="11105">
                  <c:v>11.305999999999999</c:v>
                </c:pt>
                <c:pt idx="11106">
                  <c:v>11.305999999999999</c:v>
                </c:pt>
                <c:pt idx="11107">
                  <c:v>11.305</c:v>
                </c:pt>
                <c:pt idx="11108">
                  <c:v>11.305</c:v>
                </c:pt>
                <c:pt idx="11109">
                  <c:v>11.305</c:v>
                </c:pt>
                <c:pt idx="11110">
                  <c:v>11.305</c:v>
                </c:pt>
                <c:pt idx="11111">
                  <c:v>11.305</c:v>
                </c:pt>
                <c:pt idx="11112">
                  <c:v>11.305</c:v>
                </c:pt>
                <c:pt idx="11113">
                  <c:v>11.305</c:v>
                </c:pt>
                <c:pt idx="11114">
                  <c:v>11.305999999999999</c:v>
                </c:pt>
                <c:pt idx="11115">
                  <c:v>11.305</c:v>
                </c:pt>
                <c:pt idx="11116">
                  <c:v>11.308</c:v>
                </c:pt>
                <c:pt idx="11117">
                  <c:v>11.308</c:v>
                </c:pt>
                <c:pt idx="11118">
                  <c:v>11.308</c:v>
                </c:pt>
                <c:pt idx="11119">
                  <c:v>11.311</c:v>
                </c:pt>
                <c:pt idx="11120">
                  <c:v>11.311</c:v>
                </c:pt>
                <c:pt idx="11121">
                  <c:v>11.311</c:v>
                </c:pt>
                <c:pt idx="11122">
                  <c:v>11.311</c:v>
                </c:pt>
                <c:pt idx="11123">
                  <c:v>11.311</c:v>
                </c:pt>
                <c:pt idx="11124">
                  <c:v>11.313000000000001</c:v>
                </c:pt>
                <c:pt idx="11125">
                  <c:v>11.313000000000001</c:v>
                </c:pt>
                <c:pt idx="11126">
                  <c:v>11.315</c:v>
                </c:pt>
                <c:pt idx="11127">
                  <c:v>11.315</c:v>
                </c:pt>
                <c:pt idx="11128">
                  <c:v>11.315</c:v>
                </c:pt>
                <c:pt idx="11129">
                  <c:v>11.315</c:v>
                </c:pt>
                <c:pt idx="11130">
                  <c:v>11.316000000000001</c:v>
                </c:pt>
                <c:pt idx="11131">
                  <c:v>11.316000000000001</c:v>
                </c:pt>
                <c:pt idx="11132">
                  <c:v>11.316000000000001</c:v>
                </c:pt>
                <c:pt idx="11133">
                  <c:v>11.316000000000001</c:v>
                </c:pt>
                <c:pt idx="11134">
                  <c:v>11.316000000000001</c:v>
                </c:pt>
                <c:pt idx="11135">
                  <c:v>11.316000000000001</c:v>
                </c:pt>
                <c:pt idx="11136">
                  <c:v>11.316000000000001</c:v>
                </c:pt>
                <c:pt idx="11137">
                  <c:v>11.316000000000001</c:v>
                </c:pt>
                <c:pt idx="11138">
                  <c:v>11.316000000000001</c:v>
                </c:pt>
                <c:pt idx="11139">
                  <c:v>11.316000000000001</c:v>
                </c:pt>
                <c:pt idx="11140">
                  <c:v>11.315</c:v>
                </c:pt>
                <c:pt idx="11141">
                  <c:v>11.315</c:v>
                </c:pt>
                <c:pt idx="11142">
                  <c:v>11.314</c:v>
                </c:pt>
                <c:pt idx="11143">
                  <c:v>11.314</c:v>
                </c:pt>
                <c:pt idx="11144">
                  <c:v>11.314</c:v>
                </c:pt>
                <c:pt idx="11145">
                  <c:v>11.314</c:v>
                </c:pt>
                <c:pt idx="11146">
                  <c:v>11.313000000000001</c:v>
                </c:pt>
                <c:pt idx="11147">
                  <c:v>11.314</c:v>
                </c:pt>
                <c:pt idx="11148">
                  <c:v>11.313000000000001</c:v>
                </c:pt>
                <c:pt idx="11149">
                  <c:v>11.313000000000001</c:v>
                </c:pt>
                <c:pt idx="11150">
                  <c:v>11.311999999999999</c:v>
                </c:pt>
                <c:pt idx="11151">
                  <c:v>11.311</c:v>
                </c:pt>
                <c:pt idx="11152">
                  <c:v>11.311</c:v>
                </c:pt>
                <c:pt idx="11153">
                  <c:v>11.311</c:v>
                </c:pt>
                <c:pt idx="11154">
                  <c:v>11.31</c:v>
                </c:pt>
                <c:pt idx="11155">
                  <c:v>11.308999999999999</c:v>
                </c:pt>
                <c:pt idx="11156">
                  <c:v>11.308999999999999</c:v>
                </c:pt>
                <c:pt idx="11157">
                  <c:v>11.308</c:v>
                </c:pt>
                <c:pt idx="11158">
                  <c:v>11.308</c:v>
                </c:pt>
                <c:pt idx="11159">
                  <c:v>11.308</c:v>
                </c:pt>
                <c:pt idx="11160">
                  <c:v>11.308999999999999</c:v>
                </c:pt>
                <c:pt idx="11161">
                  <c:v>11.307</c:v>
                </c:pt>
                <c:pt idx="11162">
                  <c:v>11.307</c:v>
                </c:pt>
                <c:pt idx="11163">
                  <c:v>11.307</c:v>
                </c:pt>
                <c:pt idx="11164">
                  <c:v>11.307</c:v>
                </c:pt>
                <c:pt idx="11165">
                  <c:v>11.305999999999999</c:v>
                </c:pt>
                <c:pt idx="11166">
                  <c:v>11.305999999999999</c:v>
                </c:pt>
                <c:pt idx="11167">
                  <c:v>11.305999999999999</c:v>
                </c:pt>
                <c:pt idx="11168">
                  <c:v>11.305</c:v>
                </c:pt>
                <c:pt idx="11169">
                  <c:v>11.305</c:v>
                </c:pt>
                <c:pt idx="11170">
                  <c:v>11.305999999999999</c:v>
                </c:pt>
                <c:pt idx="11171">
                  <c:v>11.307</c:v>
                </c:pt>
                <c:pt idx="11172">
                  <c:v>11.305999999999999</c:v>
                </c:pt>
                <c:pt idx="11173">
                  <c:v>11.307</c:v>
                </c:pt>
                <c:pt idx="11174">
                  <c:v>11.307</c:v>
                </c:pt>
                <c:pt idx="11175">
                  <c:v>11.307</c:v>
                </c:pt>
                <c:pt idx="11176">
                  <c:v>11.308</c:v>
                </c:pt>
                <c:pt idx="11177">
                  <c:v>11.308999999999999</c:v>
                </c:pt>
                <c:pt idx="11178">
                  <c:v>11.308</c:v>
                </c:pt>
                <c:pt idx="11179">
                  <c:v>11.308</c:v>
                </c:pt>
                <c:pt idx="11180">
                  <c:v>11.31</c:v>
                </c:pt>
                <c:pt idx="11181">
                  <c:v>11.31</c:v>
                </c:pt>
                <c:pt idx="11182">
                  <c:v>11.31</c:v>
                </c:pt>
                <c:pt idx="11183">
                  <c:v>11.31</c:v>
                </c:pt>
                <c:pt idx="11184">
                  <c:v>11.311999999999999</c:v>
                </c:pt>
                <c:pt idx="11185">
                  <c:v>11.311999999999999</c:v>
                </c:pt>
                <c:pt idx="11186">
                  <c:v>11.314</c:v>
                </c:pt>
                <c:pt idx="11187">
                  <c:v>11.313000000000001</c:v>
                </c:pt>
                <c:pt idx="11188">
                  <c:v>11.314</c:v>
                </c:pt>
                <c:pt idx="11189">
                  <c:v>11.314</c:v>
                </c:pt>
                <c:pt idx="11190">
                  <c:v>11.314</c:v>
                </c:pt>
                <c:pt idx="11191">
                  <c:v>11.315</c:v>
                </c:pt>
                <c:pt idx="11192">
                  <c:v>11.315</c:v>
                </c:pt>
                <c:pt idx="11193">
                  <c:v>11.316000000000001</c:v>
                </c:pt>
                <c:pt idx="11194">
                  <c:v>11.317</c:v>
                </c:pt>
                <c:pt idx="11195">
                  <c:v>11.316000000000001</c:v>
                </c:pt>
                <c:pt idx="11196">
                  <c:v>11.316000000000001</c:v>
                </c:pt>
                <c:pt idx="11197">
                  <c:v>11.317</c:v>
                </c:pt>
                <c:pt idx="11198">
                  <c:v>11.317</c:v>
                </c:pt>
                <c:pt idx="11199">
                  <c:v>11.318</c:v>
                </c:pt>
                <c:pt idx="11200">
                  <c:v>11.318</c:v>
                </c:pt>
                <c:pt idx="11201">
                  <c:v>11.318</c:v>
                </c:pt>
                <c:pt idx="11202">
                  <c:v>11.318</c:v>
                </c:pt>
                <c:pt idx="11203">
                  <c:v>11.318</c:v>
                </c:pt>
                <c:pt idx="11204">
                  <c:v>11.319000000000001</c:v>
                </c:pt>
                <c:pt idx="11205">
                  <c:v>11.318</c:v>
                </c:pt>
                <c:pt idx="11206">
                  <c:v>11.319000000000001</c:v>
                </c:pt>
                <c:pt idx="11207">
                  <c:v>11.319000000000001</c:v>
                </c:pt>
                <c:pt idx="11208">
                  <c:v>11.318</c:v>
                </c:pt>
                <c:pt idx="11209">
                  <c:v>11.318</c:v>
                </c:pt>
                <c:pt idx="11210">
                  <c:v>11.318</c:v>
                </c:pt>
                <c:pt idx="11211">
                  <c:v>11.319000000000001</c:v>
                </c:pt>
                <c:pt idx="11212">
                  <c:v>11.318</c:v>
                </c:pt>
                <c:pt idx="11213">
                  <c:v>11.318</c:v>
                </c:pt>
                <c:pt idx="11214">
                  <c:v>11.317</c:v>
                </c:pt>
                <c:pt idx="11215">
                  <c:v>11.317</c:v>
                </c:pt>
                <c:pt idx="11216">
                  <c:v>11.317</c:v>
                </c:pt>
                <c:pt idx="11217">
                  <c:v>11.316000000000001</c:v>
                </c:pt>
                <c:pt idx="11218">
                  <c:v>11.315</c:v>
                </c:pt>
                <c:pt idx="11219">
                  <c:v>11.315</c:v>
                </c:pt>
                <c:pt idx="11220">
                  <c:v>11.315</c:v>
                </c:pt>
                <c:pt idx="11221">
                  <c:v>11.313000000000001</c:v>
                </c:pt>
                <c:pt idx="11222">
                  <c:v>11.313000000000001</c:v>
                </c:pt>
                <c:pt idx="11223">
                  <c:v>11.313000000000001</c:v>
                </c:pt>
                <c:pt idx="11224">
                  <c:v>11.313000000000001</c:v>
                </c:pt>
                <c:pt idx="11225">
                  <c:v>11.311999999999999</c:v>
                </c:pt>
                <c:pt idx="11226">
                  <c:v>11.311</c:v>
                </c:pt>
                <c:pt idx="11227">
                  <c:v>11.311</c:v>
                </c:pt>
                <c:pt idx="11228">
                  <c:v>11.311</c:v>
                </c:pt>
                <c:pt idx="11229">
                  <c:v>11.31</c:v>
                </c:pt>
                <c:pt idx="11230">
                  <c:v>11.31</c:v>
                </c:pt>
                <c:pt idx="11231">
                  <c:v>11.308999999999999</c:v>
                </c:pt>
                <c:pt idx="11232">
                  <c:v>11.308999999999999</c:v>
                </c:pt>
                <c:pt idx="11233">
                  <c:v>11.308999999999999</c:v>
                </c:pt>
                <c:pt idx="11234">
                  <c:v>11.308999999999999</c:v>
                </c:pt>
                <c:pt idx="11235">
                  <c:v>11.308999999999999</c:v>
                </c:pt>
                <c:pt idx="11236">
                  <c:v>11.308999999999999</c:v>
                </c:pt>
                <c:pt idx="11237">
                  <c:v>11.308999999999999</c:v>
                </c:pt>
                <c:pt idx="11238">
                  <c:v>11.308999999999999</c:v>
                </c:pt>
                <c:pt idx="11239">
                  <c:v>11.308999999999999</c:v>
                </c:pt>
                <c:pt idx="11240">
                  <c:v>11.308999999999999</c:v>
                </c:pt>
                <c:pt idx="11241">
                  <c:v>11.31</c:v>
                </c:pt>
                <c:pt idx="11242">
                  <c:v>11.308999999999999</c:v>
                </c:pt>
                <c:pt idx="11243">
                  <c:v>11.308999999999999</c:v>
                </c:pt>
                <c:pt idx="11244">
                  <c:v>11.31</c:v>
                </c:pt>
                <c:pt idx="11245">
                  <c:v>11.31</c:v>
                </c:pt>
                <c:pt idx="11246">
                  <c:v>11.311</c:v>
                </c:pt>
                <c:pt idx="11247">
                  <c:v>11.311999999999999</c:v>
                </c:pt>
                <c:pt idx="11248">
                  <c:v>11.311999999999999</c:v>
                </c:pt>
                <c:pt idx="11249">
                  <c:v>11.311999999999999</c:v>
                </c:pt>
                <c:pt idx="11250">
                  <c:v>11.313000000000001</c:v>
                </c:pt>
                <c:pt idx="11251">
                  <c:v>11.313000000000001</c:v>
                </c:pt>
                <c:pt idx="11252">
                  <c:v>11.314</c:v>
                </c:pt>
                <c:pt idx="11253">
                  <c:v>11.314</c:v>
                </c:pt>
                <c:pt idx="11254">
                  <c:v>11.314</c:v>
                </c:pt>
                <c:pt idx="11255">
                  <c:v>11.315</c:v>
                </c:pt>
                <c:pt idx="11256">
                  <c:v>11.315</c:v>
                </c:pt>
                <c:pt idx="11257">
                  <c:v>11.316000000000001</c:v>
                </c:pt>
                <c:pt idx="11258">
                  <c:v>11.316000000000001</c:v>
                </c:pt>
                <c:pt idx="11259">
                  <c:v>11.316000000000001</c:v>
                </c:pt>
                <c:pt idx="11260">
                  <c:v>11.317</c:v>
                </c:pt>
                <c:pt idx="11261">
                  <c:v>11.318</c:v>
                </c:pt>
                <c:pt idx="11262">
                  <c:v>11.318</c:v>
                </c:pt>
                <c:pt idx="11263">
                  <c:v>11.318</c:v>
                </c:pt>
                <c:pt idx="11264">
                  <c:v>11.319000000000001</c:v>
                </c:pt>
                <c:pt idx="11265">
                  <c:v>11.319000000000001</c:v>
                </c:pt>
                <c:pt idx="11266">
                  <c:v>11.32</c:v>
                </c:pt>
                <c:pt idx="11267">
                  <c:v>11.32</c:v>
                </c:pt>
                <c:pt idx="11268">
                  <c:v>11.32</c:v>
                </c:pt>
                <c:pt idx="11269">
                  <c:v>11.32</c:v>
                </c:pt>
                <c:pt idx="11270">
                  <c:v>11.32</c:v>
                </c:pt>
                <c:pt idx="11271">
                  <c:v>11.32</c:v>
                </c:pt>
                <c:pt idx="11272">
                  <c:v>11.32</c:v>
                </c:pt>
                <c:pt idx="11273">
                  <c:v>11.321</c:v>
                </c:pt>
                <c:pt idx="11274">
                  <c:v>11.321</c:v>
                </c:pt>
                <c:pt idx="11275">
                  <c:v>11.321</c:v>
                </c:pt>
                <c:pt idx="11276">
                  <c:v>11.32</c:v>
                </c:pt>
                <c:pt idx="11277">
                  <c:v>11.32</c:v>
                </c:pt>
                <c:pt idx="11278">
                  <c:v>11.32</c:v>
                </c:pt>
                <c:pt idx="11279">
                  <c:v>11.32</c:v>
                </c:pt>
                <c:pt idx="11280">
                  <c:v>11.319000000000001</c:v>
                </c:pt>
                <c:pt idx="11281">
                  <c:v>11.319000000000001</c:v>
                </c:pt>
                <c:pt idx="11282">
                  <c:v>11.319000000000001</c:v>
                </c:pt>
                <c:pt idx="11283">
                  <c:v>11.318</c:v>
                </c:pt>
                <c:pt idx="11284">
                  <c:v>11.319000000000001</c:v>
                </c:pt>
                <c:pt idx="11285">
                  <c:v>11.318</c:v>
                </c:pt>
                <c:pt idx="11286">
                  <c:v>11.318</c:v>
                </c:pt>
                <c:pt idx="11287">
                  <c:v>11.318</c:v>
                </c:pt>
                <c:pt idx="11288">
                  <c:v>11.317</c:v>
                </c:pt>
                <c:pt idx="11289">
                  <c:v>11.316000000000001</c:v>
                </c:pt>
                <c:pt idx="11290">
                  <c:v>11.316000000000001</c:v>
                </c:pt>
                <c:pt idx="11291">
                  <c:v>11.316000000000001</c:v>
                </c:pt>
                <c:pt idx="11292">
                  <c:v>11.316000000000001</c:v>
                </c:pt>
                <c:pt idx="11293">
                  <c:v>11.315</c:v>
                </c:pt>
                <c:pt idx="11294">
                  <c:v>11.315</c:v>
                </c:pt>
                <c:pt idx="11295">
                  <c:v>11.315</c:v>
                </c:pt>
                <c:pt idx="11296">
                  <c:v>11.313000000000001</c:v>
                </c:pt>
                <c:pt idx="11297">
                  <c:v>11.313000000000001</c:v>
                </c:pt>
                <c:pt idx="11298">
                  <c:v>11.311999999999999</c:v>
                </c:pt>
                <c:pt idx="11299">
                  <c:v>11.311999999999999</c:v>
                </c:pt>
                <c:pt idx="11300">
                  <c:v>11.311</c:v>
                </c:pt>
                <c:pt idx="11301">
                  <c:v>11.311</c:v>
                </c:pt>
                <c:pt idx="11302">
                  <c:v>11.311</c:v>
                </c:pt>
                <c:pt idx="11303">
                  <c:v>11.311</c:v>
                </c:pt>
                <c:pt idx="11304">
                  <c:v>11.311</c:v>
                </c:pt>
                <c:pt idx="11305">
                  <c:v>11.311</c:v>
                </c:pt>
                <c:pt idx="11306">
                  <c:v>11.311</c:v>
                </c:pt>
                <c:pt idx="11307">
                  <c:v>11.311</c:v>
                </c:pt>
                <c:pt idx="11308">
                  <c:v>11.321</c:v>
                </c:pt>
                <c:pt idx="11309">
                  <c:v>11.321</c:v>
                </c:pt>
                <c:pt idx="11310">
                  <c:v>11.321</c:v>
                </c:pt>
                <c:pt idx="11311">
                  <c:v>11.315</c:v>
                </c:pt>
                <c:pt idx="11312">
                  <c:v>11.315</c:v>
                </c:pt>
                <c:pt idx="11313">
                  <c:v>11.315</c:v>
                </c:pt>
                <c:pt idx="11314">
                  <c:v>11.315</c:v>
                </c:pt>
                <c:pt idx="11315">
                  <c:v>11.315</c:v>
                </c:pt>
                <c:pt idx="11316">
                  <c:v>11.314</c:v>
                </c:pt>
                <c:pt idx="11317">
                  <c:v>11.313000000000001</c:v>
                </c:pt>
                <c:pt idx="11318">
                  <c:v>11.313000000000001</c:v>
                </c:pt>
                <c:pt idx="11319">
                  <c:v>11.313000000000001</c:v>
                </c:pt>
                <c:pt idx="11320">
                  <c:v>11.313000000000001</c:v>
                </c:pt>
                <c:pt idx="11321">
                  <c:v>11.311999999999999</c:v>
                </c:pt>
                <c:pt idx="11322">
                  <c:v>11.311999999999999</c:v>
                </c:pt>
                <c:pt idx="11323">
                  <c:v>11.311999999999999</c:v>
                </c:pt>
                <c:pt idx="11324">
                  <c:v>11.313000000000001</c:v>
                </c:pt>
                <c:pt idx="11325">
                  <c:v>11.314</c:v>
                </c:pt>
                <c:pt idx="11326">
                  <c:v>11.314</c:v>
                </c:pt>
                <c:pt idx="11327">
                  <c:v>11.316000000000001</c:v>
                </c:pt>
                <c:pt idx="11328">
                  <c:v>11.316000000000001</c:v>
                </c:pt>
                <c:pt idx="11329">
                  <c:v>11.319000000000001</c:v>
                </c:pt>
                <c:pt idx="11330">
                  <c:v>11.319000000000001</c:v>
                </c:pt>
                <c:pt idx="11331">
                  <c:v>11.32</c:v>
                </c:pt>
                <c:pt idx="11332">
                  <c:v>11.32</c:v>
                </c:pt>
                <c:pt idx="11333">
                  <c:v>11.321999999999999</c:v>
                </c:pt>
                <c:pt idx="11334">
                  <c:v>11.321999999999999</c:v>
                </c:pt>
                <c:pt idx="11335">
                  <c:v>11.324</c:v>
                </c:pt>
                <c:pt idx="11336">
                  <c:v>11.324</c:v>
                </c:pt>
                <c:pt idx="11337">
                  <c:v>11.321999999999999</c:v>
                </c:pt>
                <c:pt idx="11338">
                  <c:v>11.321999999999999</c:v>
                </c:pt>
                <c:pt idx="11339">
                  <c:v>11.321999999999999</c:v>
                </c:pt>
                <c:pt idx="11340">
                  <c:v>11.321999999999999</c:v>
                </c:pt>
                <c:pt idx="11341">
                  <c:v>11.318</c:v>
                </c:pt>
                <c:pt idx="11342">
                  <c:v>11.315</c:v>
                </c:pt>
                <c:pt idx="11343">
                  <c:v>11.314</c:v>
                </c:pt>
                <c:pt idx="11344">
                  <c:v>11.314</c:v>
                </c:pt>
                <c:pt idx="11345">
                  <c:v>11.314</c:v>
                </c:pt>
                <c:pt idx="11346">
                  <c:v>11.314</c:v>
                </c:pt>
                <c:pt idx="11347">
                  <c:v>11.314</c:v>
                </c:pt>
                <c:pt idx="11348">
                  <c:v>11.313000000000001</c:v>
                </c:pt>
                <c:pt idx="11349">
                  <c:v>11.314</c:v>
                </c:pt>
                <c:pt idx="11350">
                  <c:v>11.314</c:v>
                </c:pt>
                <c:pt idx="11351">
                  <c:v>11.315</c:v>
                </c:pt>
                <c:pt idx="11352">
                  <c:v>11.316000000000001</c:v>
                </c:pt>
                <c:pt idx="11353">
                  <c:v>11.316000000000001</c:v>
                </c:pt>
                <c:pt idx="11354">
                  <c:v>11.318</c:v>
                </c:pt>
                <c:pt idx="11355">
                  <c:v>11.32</c:v>
                </c:pt>
                <c:pt idx="11356">
                  <c:v>11.32</c:v>
                </c:pt>
                <c:pt idx="11357">
                  <c:v>11.321</c:v>
                </c:pt>
                <c:pt idx="11358">
                  <c:v>11.321999999999999</c:v>
                </c:pt>
                <c:pt idx="11359">
                  <c:v>11.323</c:v>
                </c:pt>
                <c:pt idx="11360">
                  <c:v>11.321999999999999</c:v>
                </c:pt>
                <c:pt idx="11361">
                  <c:v>11.323</c:v>
                </c:pt>
                <c:pt idx="11362">
                  <c:v>11.324</c:v>
                </c:pt>
                <c:pt idx="11363">
                  <c:v>11.324</c:v>
                </c:pt>
                <c:pt idx="11364">
                  <c:v>11.323</c:v>
                </c:pt>
                <c:pt idx="11365">
                  <c:v>11.323</c:v>
                </c:pt>
                <c:pt idx="11366">
                  <c:v>11.324</c:v>
                </c:pt>
                <c:pt idx="11367">
                  <c:v>11.324</c:v>
                </c:pt>
                <c:pt idx="11368">
                  <c:v>11.321999999999999</c:v>
                </c:pt>
                <c:pt idx="11369">
                  <c:v>11.32</c:v>
                </c:pt>
                <c:pt idx="11370">
                  <c:v>11.32</c:v>
                </c:pt>
                <c:pt idx="11371">
                  <c:v>11.32</c:v>
                </c:pt>
                <c:pt idx="11372">
                  <c:v>11.318</c:v>
                </c:pt>
                <c:pt idx="11373">
                  <c:v>11.316000000000001</c:v>
                </c:pt>
                <c:pt idx="11374">
                  <c:v>11.315</c:v>
                </c:pt>
                <c:pt idx="11375">
                  <c:v>11.315</c:v>
                </c:pt>
                <c:pt idx="11376">
                  <c:v>11.315</c:v>
                </c:pt>
                <c:pt idx="11377">
                  <c:v>11.314</c:v>
                </c:pt>
                <c:pt idx="11378">
                  <c:v>11.314</c:v>
                </c:pt>
                <c:pt idx="11379">
                  <c:v>11.314</c:v>
                </c:pt>
                <c:pt idx="11380">
                  <c:v>11.314</c:v>
                </c:pt>
                <c:pt idx="11381">
                  <c:v>11.314</c:v>
                </c:pt>
                <c:pt idx="11382">
                  <c:v>11.314</c:v>
                </c:pt>
                <c:pt idx="11383">
                  <c:v>11.314</c:v>
                </c:pt>
                <c:pt idx="11384">
                  <c:v>11.315</c:v>
                </c:pt>
                <c:pt idx="11385">
                  <c:v>11.315</c:v>
                </c:pt>
                <c:pt idx="11386">
                  <c:v>11.316000000000001</c:v>
                </c:pt>
                <c:pt idx="11387">
                  <c:v>11.317</c:v>
                </c:pt>
                <c:pt idx="11388">
                  <c:v>11.317</c:v>
                </c:pt>
                <c:pt idx="11389">
                  <c:v>11.317</c:v>
                </c:pt>
                <c:pt idx="11390">
                  <c:v>11.318</c:v>
                </c:pt>
                <c:pt idx="11391">
                  <c:v>11.318</c:v>
                </c:pt>
                <c:pt idx="11392">
                  <c:v>11.321999999999999</c:v>
                </c:pt>
                <c:pt idx="11393">
                  <c:v>11.321999999999999</c:v>
                </c:pt>
                <c:pt idx="11394">
                  <c:v>11.323</c:v>
                </c:pt>
                <c:pt idx="11395">
                  <c:v>11.323</c:v>
                </c:pt>
                <c:pt idx="11396">
                  <c:v>11.323</c:v>
                </c:pt>
                <c:pt idx="11397">
                  <c:v>11.324999999999999</c:v>
                </c:pt>
                <c:pt idx="11398">
                  <c:v>11.326000000000001</c:v>
                </c:pt>
                <c:pt idx="11399">
                  <c:v>11.326000000000001</c:v>
                </c:pt>
                <c:pt idx="11400">
                  <c:v>11.324999999999999</c:v>
                </c:pt>
                <c:pt idx="11401">
                  <c:v>11.324999999999999</c:v>
                </c:pt>
                <c:pt idx="11402">
                  <c:v>11.324999999999999</c:v>
                </c:pt>
                <c:pt idx="11403">
                  <c:v>11.324999999999999</c:v>
                </c:pt>
                <c:pt idx="11404">
                  <c:v>11.324999999999999</c:v>
                </c:pt>
                <c:pt idx="11405">
                  <c:v>11.324999999999999</c:v>
                </c:pt>
                <c:pt idx="11406">
                  <c:v>11.324999999999999</c:v>
                </c:pt>
                <c:pt idx="11407">
                  <c:v>11.324999999999999</c:v>
                </c:pt>
                <c:pt idx="11408">
                  <c:v>11.324999999999999</c:v>
                </c:pt>
                <c:pt idx="11409">
                  <c:v>11.324</c:v>
                </c:pt>
                <c:pt idx="11410">
                  <c:v>11.324</c:v>
                </c:pt>
                <c:pt idx="11411">
                  <c:v>11.321</c:v>
                </c:pt>
                <c:pt idx="11412">
                  <c:v>11.321</c:v>
                </c:pt>
                <c:pt idx="11413">
                  <c:v>11.321</c:v>
                </c:pt>
                <c:pt idx="11414">
                  <c:v>11.319000000000001</c:v>
                </c:pt>
                <c:pt idx="11415">
                  <c:v>11.32</c:v>
                </c:pt>
                <c:pt idx="11416">
                  <c:v>11.318</c:v>
                </c:pt>
                <c:pt idx="11417">
                  <c:v>11.318</c:v>
                </c:pt>
                <c:pt idx="11418">
                  <c:v>11.318</c:v>
                </c:pt>
                <c:pt idx="11419">
                  <c:v>11.315</c:v>
                </c:pt>
                <c:pt idx="11420">
                  <c:v>11.315</c:v>
                </c:pt>
                <c:pt idx="11421">
                  <c:v>11.315</c:v>
                </c:pt>
                <c:pt idx="11422">
                  <c:v>11.316000000000001</c:v>
                </c:pt>
                <c:pt idx="11423">
                  <c:v>11.315</c:v>
                </c:pt>
                <c:pt idx="11424">
                  <c:v>11.315</c:v>
                </c:pt>
                <c:pt idx="11425">
                  <c:v>11.317</c:v>
                </c:pt>
                <c:pt idx="11426">
                  <c:v>11.317</c:v>
                </c:pt>
                <c:pt idx="11427">
                  <c:v>11.319000000000001</c:v>
                </c:pt>
                <c:pt idx="11428">
                  <c:v>11.319000000000001</c:v>
                </c:pt>
                <c:pt idx="11429">
                  <c:v>11.32</c:v>
                </c:pt>
                <c:pt idx="11430">
                  <c:v>11.32</c:v>
                </c:pt>
                <c:pt idx="11431">
                  <c:v>11.32</c:v>
                </c:pt>
                <c:pt idx="11432">
                  <c:v>11.321999999999999</c:v>
                </c:pt>
                <c:pt idx="11433">
                  <c:v>11.321999999999999</c:v>
                </c:pt>
                <c:pt idx="11434">
                  <c:v>11.323</c:v>
                </c:pt>
                <c:pt idx="11435">
                  <c:v>11.324999999999999</c:v>
                </c:pt>
                <c:pt idx="11436">
                  <c:v>11.324999999999999</c:v>
                </c:pt>
                <c:pt idx="11437">
                  <c:v>11.326000000000001</c:v>
                </c:pt>
                <c:pt idx="11438">
                  <c:v>11.326000000000001</c:v>
                </c:pt>
                <c:pt idx="11439">
                  <c:v>11.326000000000001</c:v>
                </c:pt>
                <c:pt idx="11440">
                  <c:v>11.326000000000001</c:v>
                </c:pt>
                <c:pt idx="11441">
                  <c:v>11.326000000000001</c:v>
                </c:pt>
                <c:pt idx="11442">
                  <c:v>11.327</c:v>
                </c:pt>
                <c:pt idx="11443">
                  <c:v>11.327</c:v>
                </c:pt>
                <c:pt idx="11444">
                  <c:v>11.327</c:v>
                </c:pt>
                <c:pt idx="11445">
                  <c:v>11.327</c:v>
                </c:pt>
                <c:pt idx="11446">
                  <c:v>11.327</c:v>
                </c:pt>
                <c:pt idx="11447">
                  <c:v>11.327</c:v>
                </c:pt>
                <c:pt idx="11448">
                  <c:v>11.326000000000001</c:v>
                </c:pt>
                <c:pt idx="11449">
                  <c:v>11.327</c:v>
                </c:pt>
                <c:pt idx="11450">
                  <c:v>11.326000000000001</c:v>
                </c:pt>
                <c:pt idx="11451">
                  <c:v>11.326000000000001</c:v>
                </c:pt>
                <c:pt idx="11452">
                  <c:v>11.327</c:v>
                </c:pt>
                <c:pt idx="11453">
                  <c:v>11.326000000000001</c:v>
                </c:pt>
                <c:pt idx="11454">
                  <c:v>11.326000000000001</c:v>
                </c:pt>
                <c:pt idx="11455">
                  <c:v>11.326000000000001</c:v>
                </c:pt>
                <c:pt idx="11456">
                  <c:v>11.324999999999999</c:v>
                </c:pt>
                <c:pt idx="11457">
                  <c:v>11.324999999999999</c:v>
                </c:pt>
                <c:pt idx="11458">
                  <c:v>11.326000000000001</c:v>
                </c:pt>
                <c:pt idx="11459">
                  <c:v>11.324999999999999</c:v>
                </c:pt>
                <c:pt idx="11460">
                  <c:v>11.324</c:v>
                </c:pt>
                <c:pt idx="11461">
                  <c:v>11.324</c:v>
                </c:pt>
                <c:pt idx="11462">
                  <c:v>11.324</c:v>
                </c:pt>
                <c:pt idx="11463">
                  <c:v>11.323</c:v>
                </c:pt>
                <c:pt idx="11464">
                  <c:v>11.321999999999999</c:v>
                </c:pt>
                <c:pt idx="11465">
                  <c:v>11.321999999999999</c:v>
                </c:pt>
                <c:pt idx="11466">
                  <c:v>11.321999999999999</c:v>
                </c:pt>
                <c:pt idx="11467">
                  <c:v>11.321</c:v>
                </c:pt>
                <c:pt idx="11468">
                  <c:v>11.321999999999999</c:v>
                </c:pt>
                <c:pt idx="11469">
                  <c:v>11.319000000000001</c:v>
                </c:pt>
                <c:pt idx="11470">
                  <c:v>11.319000000000001</c:v>
                </c:pt>
                <c:pt idx="11471">
                  <c:v>11.318</c:v>
                </c:pt>
                <c:pt idx="11472">
                  <c:v>11.318</c:v>
                </c:pt>
                <c:pt idx="11473">
                  <c:v>11.318</c:v>
                </c:pt>
                <c:pt idx="11474">
                  <c:v>11.318</c:v>
                </c:pt>
                <c:pt idx="11475">
                  <c:v>11.318</c:v>
                </c:pt>
                <c:pt idx="11476">
                  <c:v>11.318</c:v>
                </c:pt>
                <c:pt idx="11477">
                  <c:v>11.317</c:v>
                </c:pt>
                <c:pt idx="11478">
                  <c:v>11.318</c:v>
                </c:pt>
                <c:pt idx="11479">
                  <c:v>11.319000000000001</c:v>
                </c:pt>
                <c:pt idx="11480">
                  <c:v>11.319000000000001</c:v>
                </c:pt>
                <c:pt idx="11481">
                  <c:v>11.319000000000001</c:v>
                </c:pt>
                <c:pt idx="11482">
                  <c:v>11.321999999999999</c:v>
                </c:pt>
                <c:pt idx="11483">
                  <c:v>11.321999999999999</c:v>
                </c:pt>
                <c:pt idx="11484">
                  <c:v>11.323</c:v>
                </c:pt>
                <c:pt idx="11485">
                  <c:v>11.323</c:v>
                </c:pt>
                <c:pt idx="11486">
                  <c:v>11.323</c:v>
                </c:pt>
                <c:pt idx="11487">
                  <c:v>11.324999999999999</c:v>
                </c:pt>
                <c:pt idx="11488">
                  <c:v>11.324999999999999</c:v>
                </c:pt>
                <c:pt idx="11489">
                  <c:v>11.324999999999999</c:v>
                </c:pt>
                <c:pt idx="11490">
                  <c:v>11.326000000000001</c:v>
                </c:pt>
                <c:pt idx="11491">
                  <c:v>11.326000000000001</c:v>
                </c:pt>
                <c:pt idx="11492">
                  <c:v>11.326000000000001</c:v>
                </c:pt>
                <c:pt idx="11493">
                  <c:v>11.326000000000001</c:v>
                </c:pt>
                <c:pt idx="11494">
                  <c:v>11.327</c:v>
                </c:pt>
                <c:pt idx="11495">
                  <c:v>11.327999999999999</c:v>
                </c:pt>
                <c:pt idx="11496">
                  <c:v>11.327999999999999</c:v>
                </c:pt>
                <c:pt idx="11497">
                  <c:v>11.327999999999999</c:v>
                </c:pt>
                <c:pt idx="11498">
                  <c:v>11.327999999999999</c:v>
                </c:pt>
                <c:pt idx="11499">
                  <c:v>11.327999999999999</c:v>
                </c:pt>
                <c:pt idx="11500">
                  <c:v>11.327999999999999</c:v>
                </c:pt>
                <c:pt idx="11501">
                  <c:v>11.327999999999999</c:v>
                </c:pt>
                <c:pt idx="11502">
                  <c:v>11.327999999999999</c:v>
                </c:pt>
                <c:pt idx="11503">
                  <c:v>11.327999999999999</c:v>
                </c:pt>
                <c:pt idx="11504">
                  <c:v>11.329000000000001</c:v>
                </c:pt>
                <c:pt idx="11505">
                  <c:v>11.327999999999999</c:v>
                </c:pt>
                <c:pt idx="11506">
                  <c:v>11.327999999999999</c:v>
                </c:pt>
                <c:pt idx="11507">
                  <c:v>11.327999999999999</c:v>
                </c:pt>
                <c:pt idx="11508">
                  <c:v>11.327999999999999</c:v>
                </c:pt>
                <c:pt idx="11509">
                  <c:v>11.327999999999999</c:v>
                </c:pt>
                <c:pt idx="11510">
                  <c:v>11.327999999999999</c:v>
                </c:pt>
                <c:pt idx="11511">
                  <c:v>11.327999999999999</c:v>
                </c:pt>
                <c:pt idx="11512">
                  <c:v>11.327999999999999</c:v>
                </c:pt>
                <c:pt idx="11513">
                  <c:v>11.327</c:v>
                </c:pt>
                <c:pt idx="11514">
                  <c:v>11.327</c:v>
                </c:pt>
                <c:pt idx="11515">
                  <c:v>11.326000000000001</c:v>
                </c:pt>
                <c:pt idx="11516">
                  <c:v>11.326000000000001</c:v>
                </c:pt>
                <c:pt idx="11517">
                  <c:v>11.326000000000001</c:v>
                </c:pt>
                <c:pt idx="11518">
                  <c:v>11.326000000000001</c:v>
                </c:pt>
                <c:pt idx="11519">
                  <c:v>11.324</c:v>
                </c:pt>
                <c:pt idx="11520">
                  <c:v>11.324</c:v>
                </c:pt>
                <c:pt idx="11521">
                  <c:v>11.323</c:v>
                </c:pt>
                <c:pt idx="11522">
                  <c:v>11.323</c:v>
                </c:pt>
                <c:pt idx="11523">
                  <c:v>11.321999999999999</c:v>
                </c:pt>
                <c:pt idx="11524">
                  <c:v>11.321999999999999</c:v>
                </c:pt>
                <c:pt idx="11525">
                  <c:v>11.321999999999999</c:v>
                </c:pt>
                <c:pt idx="11526">
                  <c:v>11.32</c:v>
                </c:pt>
                <c:pt idx="11527">
                  <c:v>11.32</c:v>
                </c:pt>
                <c:pt idx="11528">
                  <c:v>11.321</c:v>
                </c:pt>
                <c:pt idx="11529">
                  <c:v>11.321</c:v>
                </c:pt>
                <c:pt idx="11530">
                  <c:v>11.32</c:v>
                </c:pt>
                <c:pt idx="11531">
                  <c:v>11.32</c:v>
                </c:pt>
                <c:pt idx="11532">
                  <c:v>11.32</c:v>
                </c:pt>
                <c:pt idx="11533">
                  <c:v>11.319000000000001</c:v>
                </c:pt>
                <c:pt idx="11534">
                  <c:v>11.319000000000001</c:v>
                </c:pt>
                <c:pt idx="11535">
                  <c:v>11.319000000000001</c:v>
                </c:pt>
                <c:pt idx="11536">
                  <c:v>11.319000000000001</c:v>
                </c:pt>
                <c:pt idx="11537">
                  <c:v>11.32</c:v>
                </c:pt>
                <c:pt idx="11538">
                  <c:v>11.32</c:v>
                </c:pt>
                <c:pt idx="11539">
                  <c:v>11.32</c:v>
                </c:pt>
                <c:pt idx="11540">
                  <c:v>11.32</c:v>
                </c:pt>
                <c:pt idx="11541">
                  <c:v>11.321999999999999</c:v>
                </c:pt>
                <c:pt idx="11542">
                  <c:v>11.321999999999999</c:v>
                </c:pt>
                <c:pt idx="11543">
                  <c:v>11.321999999999999</c:v>
                </c:pt>
                <c:pt idx="11544">
                  <c:v>11.321999999999999</c:v>
                </c:pt>
                <c:pt idx="11545">
                  <c:v>11.321999999999999</c:v>
                </c:pt>
                <c:pt idx="11546">
                  <c:v>11.321999999999999</c:v>
                </c:pt>
                <c:pt idx="11547">
                  <c:v>11.324</c:v>
                </c:pt>
                <c:pt idx="11548">
                  <c:v>11.324999999999999</c:v>
                </c:pt>
                <c:pt idx="11549">
                  <c:v>11.324999999999999</c:v>
                </c:pt>
                <c:pt idx="11550">
                  <c:v>11.324999999999999</c:v>
                </c:pt>
                <c:pt idx="11551">
                  <c:v>11.326000000000001</c:v>
                </c:pt>
                <c:pt idx="11552">
                  <c:v>11.326000000000001</c:v>
                </c:pt>
                <c:pt idx="11553">
                  <c:v>11.326000000000001</c:v>
                </c:pt>
                <c:pt idx="11554">
                  <c:v>11.327</c:v>
                </c:pt>
                <c:pt idx="11555">
                  <c:v>11.327</c:v>
                </c:pt>
                <c:pt idx="11556">
                  <c:v>11.327</c:v>
                </c:pt>
                <c:pt idx="11557">
                  <c:v>11.329000000000001</c:v>
                </c:pt>
                <c:pt idx="11558">
                  <c:v>11.329000000000001</c:v>
                </c:pt>
                <c:pt idx="11559">
                  <c:v>11.327999999999999</c:v>
                </c:pt>
                <c:pt idx="11560">
                  <c:v>11.329000000000001</c:v>
                </c:pt>
                <c:pt idx="11561">
                  <c:v>11.329000000000001</c:v>
                </c:pt>
                <c:pt idx="11562">
                  <c:v>11.329000000000001</c:v>
                </c:pt>
                <c:pt idx="11563">
                  <c:v>11.33</c:v>
                </c:pt>
                <c:pt idx="11564">
                  <c:v>11.33</c:v>
                </c:pt>
                <c:pt idx="11565">
                  <c:v>11.33</c:v>
                </c:pt>
                <c:pt idx="11566">
                  <c:v>11.33</c:v>
                </c:pt>
                <c:pt idx="11567">
                  <c:v>11.331</c:v>
                </c:pt>
                <c:pt idx="11568">
                  <c:v>11.331</c:v>
                </c:pt>
                <c:pt idx="11569">
                  <c:v>11.331</c:v>
                </c:pt>
                <c:pt idx="11570">
                  <c:v>11.331</c:v>
                </c:pt>
                <c:pt idx="11571">
                  <c:v>11.33</c:v>
                </c:pt>
                <c:pt idx="11572">
                  <c:v>11.331</c:v>
                </c:pt>
                <c:pt idx="11573">
                  <c:v>11.33</c:v>
                </c:pt>
                <c:pt idx="11574">
                  <c:v>11.33</c:v>
                </c:pt>
                <c:pt idx="11575">
                  <c:v>11.33</c:v>
                </c:pt>
                <c:pt idx="11576">
                  <c:v>11.327999999999999</c:v>
                </c:pt>
                <c:pt idx="11577">
                  <c:v>11.327999999999999</c:v>
                </c:pt>
                <c:pt idx="11578">
                  <c:v>11.327999999999999</c:v>
                </c:pt>
                <c:pt idx="11579">
                  <c:v>11.327</c:v>
                </c:pt>
                <c:pt idx="11580">
                  <c:v>11.326000000000001</c:v>
                </c:pt>
                <c:pt idx="11581">
                  <c:v>11.327</c:v>
                </c:pt>
                <c:pt idx="11582">
                  <c:v>11.326000000000001</c:v>
                </c:pt>
                <c:pt idx="11583">
                  <c:v>11.326000000000001</c:v>
                </c:pt>
                <c:pt idx="11584">
                  <c:v>11.326000000000001</c:v>
                </c:pt>
                <c:pt idx="11585">
                  <c:v>11.326000000000001</c:v>
                </c:pt>
                <c:pt idx="11586">
                  <c:v>11.321999999999999</c:v>
                </c:pt>
                <c:pt idx="11587">
                  <c:v>11.321999999999999</c:v>
                </c:pt>
                <c:pt idx="11588">
                  <c:v>11.321</c:v>
                </c:pt>
                <c:pt idx="11589">
                  <c:v>11.321</c:v>
                </c:pt>
                <c:pt idx="11590">
                  <c:v>11.321</c:v>
                </c:pt>
                <c:pt idx="11591">
                  <c:v>11.321</c:v>
                </c:pt>
                <c:pt idx="11592">
                  <c:v>11.32</c:v>
                </c:pt>
                <c:pt idx="11593">
                  <c:v>11.32</c:v>
                </c:pt>
                <c:pt idx="11594">
                  <c:v>11.32</c:v>
                </c:pt>
                <c:pt idx="11595">
                  <c:v>11.32</c:v>
                </c:pt>
                <c:pt idx="11596">
                  <c:v>11.32</c:v>
                </c:pt>
                <c:pt idx="11597">
                  <c:v>11.321</c:v>
                </c:pt>
                <c:pt idx="11598">
                  <c:v>11.321</c:v>
                </c:pt>
                <c:pt idx="11599">
                  <c:v>11.321999999999999</c:v>
                </c:pt>
                <c:pt idx="11600">
                  <c:v>11.321</c:v>
                </c:pt>
                <c:pt idx="11601">
                  <c:v>11.321</c:v>
                </c:pt>
                <c:pt idx="11602">
                  <c:v>11.321999999999999</c:v>
                </c:pt>
                <c:pt idx="11603">
                  <c:v>11.323</c:v>
                </c:pt>
                <c:pt idx="11604">
                  <c:v>11.324</c:v>
                </c:pt>
                <c:pt idx="11605">
                  <c:v>11.324</c:v>
                </c:pt>
                <c:pt idx="11606">
                  <c:v>11.324</c:v>
                </c:pt>
                <c:pt idx="11607">
                  <c:v>11.324999999999999</c:v>
                </c:pt>
                <c:pt idx="11608">
                  <c:v>11.326000000000001</c:v>
                </c:pt>
                <c:pt idx="11609">
                  <c:v>11.326000000000001</c:v>
                </c:pt>
                <c:pt idx="11610">
                  <c:v>11.327</c:v>
                </c:pt>
                <c:pt idx="11611">
                  <c:v>11.327</c:v>
                </c:pt>
                <c:pt idx="11612">
                  <c:v>11.329000000000001</c:v>
                </c:pt>
                <c:pt idx="11613">
                  <c:v>11.329000000000001</c:v>
                </c:pt>
                <c:pt idx="11614">
                  <c:v>11.329000000000001</c:v>
                </c:pt>
                <c:pt idx="11615">
                  <c:v>11.33</c:v>
                </c:pt>
                <c:pt idx="11616">
                  <c:v>11.33</c:v>
                </c:pt>
                <c:pt idx="11617">
                  <c:v>11.33</c:v>
                </c:pt>
                <c:pt idx="11618">
                  <c:v>11.331</c:v>
                </c:pt>
                <c:pt idx="11619">
                  <c:v>11.331</c:v>
                </c:pt>
                <c:pt idx="11620">
                  <c:v>11.33</c:v>
                </c:pt>
                <c:pt idx="11621">
                  <c:v>11.332000000000001</c:v>
                </c:pt>
                <c:pt idx="11622">
                  <c:v>11.332000000000001</c:v>
                </c:pt>
                <c:pt idx="11623">
                  <c:v>11.332000000000001</c:v>
                </c:pt>
                <c:pt idx="11624">
                  <c:v>11.332000000000001</c:v>
                </c:pt>
                <c:pt idx="11625">
                  <c:v>11.33</c:v>
                </c:pt>
                <c:pt idx="11626">
                  <c:v>11.33</c:v>
                </c:pt>
                <c:pt idx="11627">
                  <c:v>11.332000000000001</c:v>
                </c:pt>
                <c:pt idx="11628">
                  <c:v>11.331</c:v>
                </c:pt>
                <c:pt idx="11629">
                  <c:v>11.332000000000001</c:v>
                </c:pt>
                <c:pt idx="11630">
                  <c:v>11.327</c:v>
                </c:pt>
                <c:pt idx="11631">
                  <c:v>11.326000000000001</c:v>
                </c:pt>
                <c:pt idx="11632">
                  <c:v>11.326000000000001</c:v>
                </c:pt>
                <c:pt idx="11633">
                  <c:v>11.326000000000001</c:v>
                </c:pt>
                <c:pt idx="11634">
                  <c:v>11.326000000000001</c:v>
                </c:pt>
                <c:pt idx="11635">
                  <c:v>11.324</c:v>
                </c:pt>
                <c:pt idx="11636">
                  <c:v>11.321999999999999</c:v>
                </c:pt>
                <c:pt idx="11637">
                  <c:v>11.321999999999999</c:v>
                </c:pt>
                <c:pt idx="11638">
                  <c:v>11.321999999999999</c:v>
                </c:pt>
                <c:pt idx="11639">
                  <c:v>11.321999999999999</c:v>
                </c:pt>
                <c:pt idx="11640">
                  <c:v>11.321</c:v>
                </c:pt>
                <c:pt idx="11641">
                  <c:v>11.321</c:v>
                </c:pt>
                <c:pt idx="11642">
                  <c:v>11.321999999999999</c:v>
                </c:pt>
                <c:pt idx="11643">
                  <c:v>11.321999999999999</c:v>
                </c:pt>
                <c:pt idx="11644">
                  <c:v>11.321999999999999</c:v>
                </c:pt>
                <c:pt idx="11645">
                  <c:v>11.324999999999999</c:v>
                </c:pt>
                <c:pt idx="11646">
                  <c:v>11.327999999999999</c:v>
                </c:pt>
                <c:pt idx="11647">
                  <c:v>11.327</c:v>
                </c:pt>
                <c:pt idx="11648">
                  <c:v>11.33</c:v>
                </c:pt>
                <c:pt idx="11649">
                  <c:v>11.33</c:v>
                </c:pt>
                <c:pt idx="11650">
                  <c:v>11.332000000000001</c:v>
                </c:pt>
                <c:pt idx="11651">
                  <c:v>11.332000000000001</c:v>
                </c:pt>
                <c:pt idx="11652">
                  <c:v>11.332000000000001</c:v>
                </c:pt>
                <c:pt idx="11653">
                  <c:v>11.332000000000001</c:v>
                </c:pt>
                <c:pt idx="11654">
                  <c:v>11.332000000000001</c:v>
                </c:pt>
                <c:pt idx="11655">
                  <c:v>11.333</c:v>
                </c:pt>
                <c:pt idx="11656">
                  <c:v>11.333</c:v>
                </c:pt>
                <c:pt idx="11657">
                  <c:v>11.331</c:v>
                </c:pt>
                <c:pt idx="11658">
                  <c:v>11.332000000000001</c:v>
                </c:pt>
                <c:pt idx="11659">
                  <c:v>11.332000000000001</c:v>
                </c:pt>
                <c:pt idx="11660">
                  <c:v>11.33</c:v>
                </c:pt>
                <c:pt idx="11661">
                  <c:v>11.33</c:v>
                </c:pt>
                <c:pt idx="11662">
                  <c:v>11.329000000000001</c:v>
                </c:pt>
                <c:pt idx="11663">
                  <c:v>11.329000000000001</c:v>
                </c:pt>
                <c:pt idx="11664">
                  <c:v>11.327</c:v>
                </c:pt>
                <c:pt idx="11665">
                  <c:v>11.324</c:v>
                </c:pt>
                <c:pt idx="11666">
                  <c:v>11.324</c:v>
                </c:pt>
                <c:pt idx="11667">
                  <c:v>11.323</c:v>
                </c:pt>
                <c:pt idx="11668">
                  <c:v>11.321999999999999</c:v>
                </c:pt>
                <c:pt idx="11669">
                  <c:v>11.321999999999999</c:v>
                </c:pt>
                <c:pt idx="11670">
                  <c:v>11.321999999999999</c:v>
                </c:pt>
                <c:pt idx="11671">
                  <c:v>11.324999999999999</c:v>
                </c:pt>
                <c:pt idx="11672">
                  <c:v>11.324999999999999</c:v>
                </c:pt>
                <c:pt idx="11673">
                  <c:v>11.324999999999999</c:v>
                </c:pt>
                <c:pt idx="11674">
                  <c:v>11.327</c:v>
                </c:pt>
                <c:pt idx="11675">
                  <c:v>11.329000000000001</c:v>
                </c:pt>
                <c:pt idx="11676">
                  <c:v>11.33</c:v>
                </c:pt>
                <c:pt idx="11677">
                  <c:v>11.333</c:v>
                </c:pt>
                <c:pt idx="11678">
                  <c:v>11.333</c:v>
                </c:pt>
                <c:pt idx="11679">
                  <c:v>11.333</c:v>
                </c:pt>
                <c:pt idx="11680">
                  <c:v>11.333</c:v>
                </c:pt>
                <c:pt idx="11681">
                  <c:v>11.333</c:v>
                </c:pt>
                <c:pt idx="11682">
                  <c:v>11.334</c:v>
                </c:pt>
                <c:pt idx="11683">
                  <c:v>11.333</c:v>
                </c:pt>
                <c:pt idx="11684">
                  <c:v>11.332000000000001</c:v>
                </c:pt>
                <c:pt idx="11685">
                  <c:v>11.332000000000001</c:v>
                </c:pt>
                <c:pt idx="11686">
                  <c:v>11.331</c:v>
                </c:pt>
                <c:pt idx="11687">
                  <c:v>11.329000000000001</c:v>
                </c:pt>
                <c:pt idx="11688">
                  <c:v>11.329000000000001</c:v>
                </c:pt>
                <c:pt idx="11689">
                  <c:v>11.324999999999999</c:v>
                </c:pt>
                <c:pt idx="11690">
                  <c:v>11.324999999999999</c:v>
                </c:pt>
                <c:pt idx="11691">
                  <c:v>11.324</c:v>
                </c:pt>
                <c:pt idx="11692">
                  <c:v>11.324</c:v>
                </c:pt>
                <c:pt idx="11693">
                  <c:v>11.323</c:v>
                </c:pt>
                <c:pt idx="11694">
                  <c:v>11.323</c:v>
                </c:pt>
                <c:pt idx="11695">
                  <c:v>11.323</c:v>
                </c:pt>
                <c:pt idx="11696">
                  <c:v>11.321999999999999</c:v>
                </c:pt>
                <c:pt idx="11697">
                  <c:v>11.324999999999999</c:v>
                </c:pt>
                <c:pt idx="11698">
                  <c:v>11.324999999999999</c:v>
                </c:pt>
                <c:pt idx="11699">
                  <c:v>11.324999999999999</c:v>
                </c:pt>
                <c:pt idx="11700">
                  <c:v>11.327</c:v>
                </c:pt>
                <c:pt idx="11701">
                  <c:v>11.327</c:v>
                </c:pt>
                <c:pt idx="11702">
                  <c:v>11.329000000000001</c:v>
                </c:pt>
                <c:pt idx="11703">
                  <c:v>11.332000000000001</c:v>
                </c:pt>
                <c:pt idx="11704">
                  <c:v>11.332000000000001</c:v>
                </c:pt>
                <c:pt idx="11705">
                  <c:v>11.332000000000001</c:v>
                </c:pt>
                <c:pt idx="11706">
                  <c:v>11.332000000000001</c:v>
                </c:pt>
                <c:pt idx="11707">
                  <c:v>11.334</c:v>
                </c:pt>
                <c:pt idx="11708">
                  <c:v>11.334</c:v>
                </c:pt>
                <c:pt idx="11709">
                  <c:v>11.334</c:v>
                </c:pt>
                <c:pt idx="11710">
                  <c:v>11.333</c:v>
                </c:pt>
                <c:pt idx="11711">
                  <c:v>11.33</c:v>
                </c:pt>
                <c:pt idx="11712">
                  <c:v>11.33</c:v>
                </c:pt>
                <c:pt idx="11713">
                  <c:v>11.33</c:v>
                </c:pt>
                <c:pt idx="11714">
                  <c:v>11.329000000000001</c:v>
                </c:pt>
                <c:pt idx="11715">
                  <c:v>11.329000000000001</c:v>
                </c:pt>
                <c:pt idx="11716">
                  <c:v>11.329000000000001</c:v>
                </c:pt>
                <c:pt idx="11717">
                  <c:v>11.329000000000001</c:v>
                </c:pt>
                <c:pt idx="11718">
                  <c:v>11.327</c:v>
                </c:pt>
                <c:pt idx="11719">
                  <c:v>11.327</c:v>
                </c:pt>
                <c:pt idx="11720">
                  <c:v>11.327</c:v>
                </c:pt>
                <c:pt idx="11721">
                  <c:v>11.326000000000001</c:v>
                </c:pt>
                <c:pt idx="11722">
                  <c:v>11.324</c:v>
                </c:pt>
                <c:pt idx="11723">
                  <c:v>11.324</c:v>
                </c:pt>
                <c:pt idx="11724">
                  <c:v>11.324</c:v>
                </c:pt>
                <c:pt idx="11725">
                  <c:v>11.324</c:v>
                </c:pt>
                <c:pt idx="11726">
                  <c:v>11.326000000000001</c:v>
                </c:pt>
                <c:pt idx="11727">
                  <c:v>11.327999999999999</c:v>
                </c:pt>
                <c:pt idx="11728">
                  <c:v>11.327</c:v>
                </c:pt>
                <c:pt idx="11729">
                  <c:v>11.327999999999999</c:v>
                </c:pt>
                <c:pt idx="11730">
                  <c:v>11.327999999999999</c:v>
                </c:pt>
                <c:pt idx="11731">
                  <c:v>11.329000000000001</c:v>
                </c:pt>
                <c:pt idx="11732">
                  <c:v>11.329000000000001</c:v>
                </c:pt>
                <c:pt idx="11733">
                  <c:v>11.33</c:v>
                </c:pt>
                <c:pt idx="11734">
                  <c:v>11.33</c:v>
                </c:pt>
                <c:pt idx="11735">
                  <c:v>11.331</c:v>
                </c:pt>
                <c:pt idx="11736">
                  <c:v>11.332000000000001</c:v>
                </c:pt>
                <c:pt idx="11737">
                  <c:v>11.332000000000001</c:v>
                </c:pt>
                <c:pt idx="11738">
                  <c:v>11.332000000000001</c:v>
                </c:pt>
                <c:pt idx="11739">
                  <c:v>11.332000000000001</c:v>
                </c:pt>
                <c:pt idx="11740">
                  <c:v>11.333</c:v>
                </c:pt>
                <c:pt idx="11741">
                  <c:v>11.333</c:v>
                </c:pt>
                <c:pt idx="11742">
                  <c:v>11.334</c:v>
                </c:pt>
                <c:pt idx="11743">
                  <c:v>11.335000000000001</c:v>
                </c:pt>
                <c:pt idx="11744">
                  <c:v>11.335000000000001</c:v>
                </c:pt>
                <c:pt idx="11745">
                  <c:v>11.334</c:v>
                </c:pt>
                <c:pt idx="11746">
                  <c:v>11.334</c:v>
                </c:pt>
                <c:pt idx="11747">
                  <c:v>11.335000000000001</c:v>
                </c:pt>
                <c:pt idx="11748">
                  <c:v>11.335000000000001</c:v>
                </c:pt>
                <c:pt idx="11749">
                  <c:v>11.334</c:v>
                </c:pt>
                <c:pt idx="11750">
                  <c:v>11.335000000000001</c:v>
                </c:pt>
                <c:pt idx="11751">
                  <c:v>11.334</c:v>
                </c:pt>
                <c:pt idx="11752">
                  <c:v>11.335000000000001</c:v>
                </c:pt>
                <c:pt idx="11753">
                  <c:v>11.335000000000001</c:v>
                </c:pt>
                <c:pt idx="11754">
                  <c:v>11.334</c:v>
                </c:pt>
                <c:pt idx="11755">
                  <c:v>11.335000000000001</c:v>
                </c:pt>
                <c:pt idx="11756">
                  <c:v>11.335000000000001</c:v>
                </c:pt>
                <c:pt idx="11757">
                  <c:v>11.334</c:v>
                </c:pt>
                <c:pt idx="11758">
                  <c:v>11.333</c:v>
                </c:pt>
                <c:pt idx="11759">
                  <c:v>11.332000000000001</c:v>
                </c:pt>
                <c:pt idx="11760">
                  <c:v>11.333</c:v>
                </c:pt>
                <c:pt idx="11761">
                  <c:v>11.333</c:v>
                </c:pt>
                <c:pt idx="11762">
                  <c:v>11.331</c:v>
                </c:pt>
                <c:pt idx="11763">
                  <c:v>11.331</c:v>
                </c:pt>
                <c:pt idx="11764">
                  <c:v>11.331</c:v>
                </c:pt>
                <c:pt idx="11765">
                  <c:v>11.331</c:v>
                </c:pt>
                <c:pt idx="11766">
                  <c:v>11.33</c:v>
                </c:pt>
                <c:pt idx="11767">
                  <c:v>11.33</c:v>
                </c:pt>
                <c:pt idx="11768">
                  <c:v>11.329000000000001</c:v>
                </c:pt>
                <c:pt idx="11769">
                  <c:v>11.329000000000001</c:v>
                </c:pt>
                <c:pt idx="11770">
                  <c:v>11.327999999999999</c:v>
                </c:pt>
                <c:pt idx="11771">
                  <c:v>11.329000000000001</c:v>
                </c:pt>
                <c:pt idx="11772">
                  <c:v>11.327999999999999</c:v>
                </c:pt>
                <c:pt idx="11773">
                  <c:v>11.327999999999999</c:v>
                </c:pt>
                <c:pt idx="11774">
                  <c:v>11.327999999999999</c:v>
                </c:pt>
                <c:pt idx="11775">
                  <c:v>11.327</c:v>
                </c:pt>
                <c:pt idx="11776">
                  <c:v>11.326000000000001</c:v>
                </c:pt>
                <c:pt idx="11777">
                  <c:v>11.326000000000001</c:v>
                </c:pt>
                <c:pt idx="11778">
                  <c:v>11.326000000000001</c:v>
                </c:pt>
                <c:pt idx="11779">
                  <c:v>11.326000000000001</c:v>
                </c:pt>
                <c:pt idx="11780">
                  <c:v>11.324999999999999</c:v>
                </c:pt>
                <c:pt idx="11781">
                  <c:v>11.324999999999999</c:v>
                </c:pt>
                <c:pt idx="11782">
                  <c:v>11.324</c:v>
                </c:pt>
                <c:pt idx="11783">
                  <c:v>11.324</c:v>
                </c:pt>
                <c:pt idx="11784">
                  <c:v>11.324</c:v>
                </c:pt>
                <c:pt idx="11785">
                  <c:v>11.324999999999999</c:v>
                </c:pt>
                <c:pt idx="11786">
                  <c:v>11.324999999999999</c:v>
                </c:pt>
                <c:pt idx="11787">
                  <c:v>11.324999999999999</c:v>
                </c:pt>
                <c:pt idx="11788">
                  <c:v>11.324999999999999</c:v>
                </c:pt>
                <c:pt idx="11789">
                  <c:v>11.324999999999999</c:v>
                </c:pt>
                <c:pt idx="11790">
                  <c:v>11.327</c:v>
                </c:pt>
                <c:pt idx="11791">
                  <c:v>11.327</c:v>
                </c:pt>
                <c:pt idx="11792">
                  <c:v>11.326000000000001</c:v>
                </c:pt>
                <c:pt idx="11793">
                  <c:v>11.327</c:v>
                </c:pt>
                <c:pt idx="11794">
                  <c:v>11.327999999999999</c:v>
                </c:pt>
                <c:pt idx="11795">
                  <c:v>11.327999999999999</c:v>
                </c:pt>
                <c:pt idx="11796">
                  <c:v>11.329000000000001</c:v>
                </c:pt>
                <c:pt idx="11797">
                  <c:v>11.329000000000001</c:v>
                </c:pt>
                <c:pt idx="11798">
                  <c:v>11.33</c:v>
                </c:pt>
                <c:pt idx="11799">
                  <c:v>11.33</c:v>
                </c:pt>
                <c:pt idx="11800">
                  <c:v>11.332000000000001</c:v>
                </c:pt>
                <c:pt idx="11801">
                  <c:v>11.332000000000001</c:v>
                </c:pt>
                <c:pt idx="11802">
                  <c:v>11.332000000000001</c:v>
                </c:pt>
                <c:pt idx="11803">
                  <c:v>11.332000000000001</c:v>
                </c:pt>
                <c:pt idx="11804">
                  <c:v>11.334</c:v>
                </c:pt>
                <c:pt idx="11805">
                  <c:v>11.334</c:v>
                </c:pt>
                <c:pt idx="11806">
                  <c:v>11.334</c:v>
                </c:pt>
                <c:pt idx="11807">
                  <c:v>11.335000000000001</c:v>
                </c:pt>
                <c:pt idx="11808">
                  <c:v>11.335000000000001</c:v>
                </c:pt>
                <c:pt idx="11809">
                  <c:v>11.335000000000001</c:v>
                </c:pt>
                <c:pt idx="11810">
                  <c:v>11.336</c:v>
                </c:pt>
                <c:pt idx="11811">
                  <c:v>11.336</c:v>
                </c:pt>
                <c:pt idx="11812">
                  <c:v>11.336</c:v>
                </c:pt>
                <c:pt idx="11813">
                  <c:v>11.336</c:v>
                </c:pt>
                <c:pt idx="11814">
                  <c:v>11.336</c:v>
                </c:pt>
                <c:pt idx="11815">
                  <c:v>11.337</c:v>
                </c:pt>
                <c:pt idx="11816">
                  <c:v>11.337</c:v>
                </c:pt>
                <c:pt idx="11817">
                  <c:v>11.337</c:v>
                </c:pt>
                <c:pt idx="11818">
                  <c:v>11.337</c:v>
                </c:pt>
                <c:pt idx="11819">
                  <c:v>11.336</c:v>
                </c:pt>
                <c:pt idx="11820">
                  <c:v>11.337</c:v>
                </c:pt>
                <c:pt idx="11821">
                  <c:v>11.337</c:v>
                </c:pt>
                <c:pt idx="11822">
                  <c:v>11.337</c:v>
                </c:pt>
                <c:pt idx="11823">
                  <c:v>11.336</c:v>
                </c:pt>
                <c:pt idx="11824">
                  <c:v>11.337</c:v>
                </c:pt>
                <c:pt idx="11825">
                  <c:v>11.337</c:v>
                </c:pt>
                <c:pt idx="11826">
                  <c:v>11.336</c:v>
                </c:pt>
                <c:pt idx="11827">
                  <c:v>11.336</c:v>
                </c:pt>
                <c:pt idx="11828">
                  <c:v>11.336</c:v>
                </c:pt>
                <c:pt idx="11829">
                  <c:v>11.336</c:v>
                </c:pt>
                <c:pt idx="11830">
                  <c:v>11.335000000000001</c:v>
                </c:pt>
                <c:pt idx="11831">
                  <c:v>11.335000000000001</c:v>
                </c:pt>
                <c:pt idx="11832">
                  <c:v>11.334</c:v>
                </c:pt>
                <c:pt idx="11833">
                  <c:v>11.334</c:v>
                </c:pt>
                <c:pt idx="11834">
                  <c:v>11.334</c:v>
                </c:pt>
                <c:pt idx="11835">
                  <c:v>11.333</c:v>
                </c:pt>
                <c:pt idx="11836">
                  <c:v>11.332000000000001</c:v>
                </c:pt>
                <c:pt idx="11837">
                  <c:v>11.332000000000001</c:v>
                </c:pt>
                <c:pt idx="11838">
                  <c:v>11.332000000000001</c:v>
                </c:pt>
                <c:pt idx="11839">
                  <c:v>11.332000000000001</c:v>
                </c:pt>
                <c:pt idx="11840">
                  <c:v>11.331</c:v>
                </c:pt>
                <c:pt idx="11841">
                  <c:v>11.331</c:v>
                </c:pt>
                <c:pt idx="11842">
                  <c:v>11.331</c:v>
                </c:pt>
                <c:pt idx="11843">
                  <c:v>11.329000000000001</c:v>
                </c:pt>
                <c:pt idx="11844">
                  <c:v>11.33</c:v>
                </c:pt>
                <c:pt idx="11845">
                  <c:v>11.329000000000001</c:v>
                </c:pt>
                <c:pt idx="11846">
                  <c:v>11.327</c:v>
                </c:pt>
                <c:pt idx="11847">
                  <c:v>11.327</c:v>
                </c:pt>
                <c:pt idx="11848">
                  <c:v>11.327</c:v>
                </c:pt>
                <c:pt idx="11849">
                  <c:v>11.327</c:v>
                </c:pt>
                <c:pt idx="11850">
                  <c:v>11.326000000000001</c:v>
                </c:pt>
                <c:pt idx="11851">
                  <c:v>11.326000000000001</c:v>
                </c:pt>
                <c:pt idx="11852">
                  <c:v>11.326000000000001</c:v>
                </c:pt>
                <c:pt idx="11853">
                  <c:v>11.324999999999999</c:v>
                </c:pt>
                <c:pt idx="11854">
                  <c:v>11.326000000000001</c:v>
                </c:pt>
                <c:pt idx="11855">
                  <c:v>11.326000000000001</c:v>
                </c:pt>
                <c:pt idx="11856">
                  <c:v>11.326000000000001</c:v>
                </c:pt>
                <c:pt idx="11857">
                  <c:v>11.324999999999999</c:v>
                </c:pt>
                <c:pt idx="11858">
                  <c:v>11.326000000000001</c:v>
                </c:pt>
                <c:pt idx="11859">
                  <c:v>11.327</c:v>
                </c:pt>
                <c:pt idx="11860">
                  <c:v>11.327</c:v>
                </c:pt>
                <c:pt idx="11861">
                  <c:v>11.327</c:v>
                </c:pt>
                <c:pt idx="11862">
                  <c:v>11.327</c:v>
                </c:pt>
                <c:pt idx="11863">
                  <c:v>11.327</c:v>
                </c:pt>
                <c:pt idx="11864">
                  <c:v>11.327999999999999</c:v>
                </c:pt>
                <c:pt idx="11865">
                  <c:v>11.329000000000001</c:v>
                </c:pt>
                <c:pt idx="11866">
                  <c:v>11.327999999999999</c:v>
                </c:pt>
                <c:pt idx="11867">
                  <c:v>11.33</c:v>
                </c:pt>
                <c:pt idx="11868">
                  <c:v>11.33</c:v>
                </c:pt>
                <c:pt idx="11869">
                  <c:v>11.33</c:v>
                </c:pt>
                <c:pt idx="11870">
                  <c:v>11.33</c:v>
                </c:pt>
                <c:pt idx="11871">
                  <c:v>11.332000000000001</c:v>
                </c:pt>
                <c:pt idx="11872">
                  <c:v>11.332000000000001</c:v>
                </c:pt>
                <c:pt idx="11873">
                  <c:v>11.332000000000001</c:v>
                </c:pt>
                <c:pt idx="11874">
                  <c:v>11.333</c:v>
                </c:pt>
                <c:pt idx="11875">
                  <c:v>11.335000000000001</c:v>
                </c:pt>
                <c:pt idx="11876">
                  <c:v>11.335000000000001</c:v>
                </c:pt>
                <c:pt idx="11877">
                  <c:v>11.335000000000001</c:v>
                </c:pt>
                <c:pt idx="11878">
                  <c:v>11.336</c:v>
                </c:pt>
                <c:pt idx="11879">
                  <c:v>11.336</c:v>
                </c:pt>
                <c:pt idx="11880">
                  <c:v>11.336</c:v>
                </c:pt>
                <c:pt idx="11881">
                  <c:v>11.337999999999999</c:v>
                </c:pt>
                <c:pt idx="11882">
                  <c:v>11.337</c:v>
                </c:pt>
                <c:pt idx="11883">
                  <c:v>11.337999999999999</c:v>
                </c:pt>
                <c:pt idx="11884">
                  <c:v>11.337999999999999</c:v>
                </c:pt>
                <c:pt idx="11885">
                  <c:v>11.337999999999999</c:v>
                </c:pt>
                <c:pt idx="11886">
                  <c:v>11.339</c:v>
                </c:pt>
                <c:pt idx="11887">
                  <c:v>11.339</c:v>
                </c:pt>
                <c:pt idx="11888">
                  <c:v>11.34</c:v>
                </c:pt>
                <c:pt idx="11889">
                  <c:v>11.34</c:v>
                </c:pt>
                <c:pt idx="11890">
                  <c:v>11.339</c:v>
                </c:pt>
                <c:pt idx="11891">
                  <c:v>11.34</c:v>
                </c:pt>
                <c:pt idx="11892">
                  <c:v>11.34</c:v>
                </c:pt>
                <c:pt idx="11893">
                  <c:v>11.34</c:v>
                </c:pt>
                <c:pt idx="11894">
                  <c:v>11.34</c:v>
                </c:pt>
                <c:pt idx="11895">
                  <c:v>11.34</c:v>
                </c:pt>
                <c:pt idx="11896">
                  <c:v>11.34</c:v>
                </c:pt>
                <c:pt idx="11897">
                  <c:v>11.34</c:v>
                </c:pt>
                <c:pt idx="11898">
                  <c:v>11.34</c:v>
                </c:pt>
                <c:pt idx="11899">
                  <c:v>11.339</c:v>
                </c:pt>
                <c:pt idx="11900">
                  <c:v>11.337999999999999</c:v>
                </c:pt>
                <c:pt idx="11901">
                  <c:v>11.339</c:v>
                </c:pt>
                <c:pt idx="11902">
                  <c:v>11.339</c:v>
                </c:pt>
                <c:pt idx="11903">
                  <c:v>11.339</c:v>
                </c:pt>
                <c:pt idx="11904">
                  <c:v>11.337999999999999</c:v>
                </c:pt>
                <c:pt idx="11905">
                  <c:v>11.337999999999999</c:v>
                </c:pt>
                <c:pt idx="11906">
                  <c:v>11.337</c:v>
                </c:pt>
                <c:pt idx="11907">
                  <c:v>11.337</c:v>
                </c:pt>
                <c:pt idx="11908">
                  <c:v>11.336</c:v>
                </c:pt>
                <c:pt idx="11909">
                  <c:v>11.335000000000001</c:v>
                </c:pt>
                <c:pt idx="11910">
                  <c:v>11.335000000000001</c:v>
                </c:pt>
                <c:pt idx="11911">
                  <c:v>11.334</c:v>
                </c:pt>
                <c:pt idx="11912">
                  <c:v>11.334</c:v>
                </c:pt>
                <c:pt idx="11913">
                  <c:v>11.333</c:v>
                </c:pt>
                <c:pt idx="11914">
                  <c:v>11.333</c:v>
                </c:pt>
                <c:pt idx="11915">
                  <c:v>11.332000000000001</c:v>
                </c:pt>
                <c:pt idx="11916">
                  <c:v>11.331</c:v>
                </c:pt>
                <c:pt idx="11917">
                  <c:v>11.331</c:v>
                </c:pt>
                <c:pt idx="11918">
                  <c:v>11.331</c:v>
                </c:pt>
                <c:pt idx="11919">
                  <c:v>11.33</c:v>
                </c:pt>
                <c:pt idx="11920">
                  <c:v>11.329000000000001</c:v>
                </c:pt>
                <c:pt idx="11921">
                  <c:v>11.329000000000001</c:v>
                </c:pt>
                <c:pt idx="11922">
                  <c:v>11.33</c:v>
                </c:pt>
                <c:pt idx="11923">
                  <c:v>11.329000000000001</c:v>
                </c:pt>
                <c:pt idx="11924">
                  <c:v>11.329000000000001</c:v>
                </c:pt>
                <c:pt idx="11925">
                  <c:v>11.329000000000001</c:v>
                </c:pt>
                <c:pt idx="11926">
                  <c:v>11.327999999999999</c:v>
                </c:pt>
                <c:pt idx="11927">
                  <c:v>11.327999999999999</c:v>
                </c:pt>
                <c:pt idx="11928">
                  <c:v>11.327999999999999</c:v>
                </c:pt>
                <c:pt idx="11929">
                  <c:v>11.327999999999999</c:v>
                </c:pt>
                <c:pt idx="11930">
                  <c:v>11.327999999999999</c:v>
                </c:pt>
                <c:pt idx="11931">
                  <c:v>11.329000000000001</c:v>
                </c:pt>
                <c:pt idx="11932">
                  <c:v>11.329000000000001</c:v>
                </c:pt>
                <c:pt idx="11933">
                  <c:v>11.327999999999999</c:v>
                </c:pt>
                <c:pt idx="11934">
                  <c:v>11.33</c:v>
                </c:pt>
                <c:pt idx="11935">
                  <c:v>11.33</c:v>
                </c:pt>
                <c:pt idx="11936">
                  <c:v>11.33</c:v>
                </c:pt>
                <c:pt idx="11937">
                  <c:v>11.331</c:v>
                </c:pt>
                <c:pt idx="11938">
                  <c:v>11.332000000000001</c:v>
                </c:pt>
                <c:pt idx="11939">
                  <c:v>11.332000000000001</c:v>
                </c:pt>
                <c:pt idx="11940">
                  <c:v>11.332000000000001</c:v>
                </c:pt>
                <c:pt idx="11941">
                  <c:v>11.333</c:v>
                </c:pt>
                <c:pt idx="11942">
                  <c:v>11.333</c:v>
                </c:pt>
                <c:pt idx="11943">
                  <c:v>11.334</c:v>
                </c:pt>
                <c:pt idx="11944">
                  <c:v>11.335000000000001</c:v>
                </c:pt>
                <c:pt idx="11945">
                  <c:v>11.335000000000001</c:v>
                </c:pt>
                <c:pt idx="11946">
                  <c:v>11.335000000000001</c:v>
                </c:pt>
                <c:pt idx="11947">
                  <c:v>11.336</c:v>
                </c:pt>
                <c:pt idx="11948">
                  <c:v>11.337</c:v>
                </c:pt>
                <c:pt idx="11949">
                  <c:v>11.337</c:v>
                </c:pt>
                <c:pt idx="11950">
                  <c:v>11.337999999999999</c:v>
                </c:pt>
                <c:pt idx="11951">
                  <c:v>11.337999999999999</c:v>
                </c:pt>
                <c:pt idx="11952">
                  <c:v>11.337999999999999</c:v>
                </c:pt>
                <c:pt idx="11953">
                  <c:v>11.339</c:v>
                </c:pt>
                <c:pt idx="11954">
                  <c:v>11.337999999999999</c:v>
                </c:pt>
                <c:pt idx="11955">
                  <c:v>11.339</c:v>
                </c:pt>
                <c:pt idx="11956">
                  <c:v>11.339</c:v>
                </c:pt>
                <c:pt idx="11957">
                  <c:v>11.339</c:v>
                </c:pt>
                <c:pt idx="11958">
                  <c:v>11.339</c:v>
                </c:pt>
                <c:pt idx="11959">
                  <c:v>11.34</c:v>
                </c:pt>
                <c:pt idx="11960">
                  <c:v>11.34</c:v>
                </c:pt>
                <c:pt idx="11961">
                  <c:v>11.34</c:v>
                </c:pt>
                <c:pt idx="11962">
                  <c:v>11.34</c:v>
                </c:pt>
                <c:pt idx="11963">
                  <c:v>11.34</c:v>
                </c:pt>
                <c:pt idx="11964">
                  <c:v>11.34</c:v>
                </c:pt>
                <c:pt idx="11965">
                  <c:v>11.34</c:v>
                </c:pt>
                <c:pt idx="11966">
                  <c:v>11.34</c:v>
                </c:pt>
                <c:pt idx="11967">
                  <c:v>11.34</c:v>
                </c:pt>
                <c:pt idx="11968">
                  <c:v>11.34</c:v>
                </c:pt>
                <c:pt idx="11969">
                  <c:v>11.34</c:v>
                </c:pt>
                <c:pt idx="11970">
                  <c:v>11.339</c:v>
                </c:pt>
                <c:pt idx="11971">
                  <c:v>11.337999999999999</c:v>
                </c:pt>
                <c:pt idx="11972">
                  <c:v>11.337999999999999</c:v>
                </c:pt>
                <c:pt idx="11973">
                  <c:v>11.337999999999999</c:v>
                </c:pt>
                <c:pt idx="11974">
                  <c:v>11.337</c:v>
                </c:pt>
                <c:pt idx="11975">
                  <c:v>11.337</c:v>
                </c:pt>
                <c:pt idx="11976">
                  <c:v>11.337</c:v>
                </c:pt>
                <c:pt idx="11977">
                  <c:v>11.336</c:v>
                </c:pt>
                <c:pt idx="11978">
                  <c:v>11.336</c:v>
                </c:pt>
                <c:pt idx="11979">
                  <c:v>11.336</c:v>
                </c:pt>
                <c:pt idx="11980">
                  <c:v>11.335000000000001</c:v>
                </c:pt>
                <c:pt idx="11981">
                  <c:v>11.334</c:v>
                </c:pt>
                <c:pt idx="11982">
                  <c:v>11.334</c:v>
                </c:pt>
                <c:pt idx="11983">
                  <c:v>11.333</c:v>
                </c:pt>
                <c:pt idx="11984">
                  <c:v>11.333</c:v>
                </c:pt>
                <c:pt idx="11985">
                  <c:v>11.333</c:v>
                </c:pt>
                <c:pt idx="11986">
                  <c:v>11.333</c:v>
                </c:pt>
                <c:pt idx="11987">
                  <c:v>11.332000000000001</c:v>
                </c:pt>
                <c:pt idx="11988">
                  <c:v>11.332000000000001</c:v>
                </c:pt>
                <c:pt idx="11989">
                  <c:v>11.332000000000001</c:v>
                </c:pt>
                <c:pt idx="11990">
                  <c:v>11.332000000000001</c:v>
                </c:pt>
                <c:pt idx="11991">
                  <c:v>11.331</c:v>
                </c:pt>
                <c:pt idx="11992">
                  <c:v>11.331</c:v>
                </c:pt>
                <c:pt idx="11993">
                  <c:v>11.331</c:v>
                </c:pt>
                <c:pt idx="11994">
                  <c:v>11.33</c:v>
                </c:pt>
                <c:pt idx="11995">
                  <c:v>11.331</c:v>
                </c:pt>
                <c:pt idx="11996">
                  <c:v>11.331</c:v>
                </c:pt>
                <c:pt idx="11997">
                  <c:v>11.33</c:v>
                </c:pt>
                <c:pt idx="11998">
                  <c:v>11.331</c:v>
                </c:pt>
                <c:pt idx="11999">
                  <c:v>11.331</c:v>
                </c:pt>
                <c:pt idx="12000">
                  <c:v>11.331</c:v>
                </c:pt>
                <c:pt idx="12001">
                  <c:v>11.331</c:v>
                </c:pt>
                <c:pt idx="12002">
                  <c:v>11.332000000000001</c:v>
                </c:pt>
                <c:pt idx="12003">
                  <c:v>11.332000000000001</c:v>
                </c:pt>
                <c:pt idx="12004">
                  <c:v>11.332000000000001</c:v>
                </c:pt>
                <c:pt idx="12005">
                  <c:v>11.333</c:v>
                </c:pt>
                <c:pt idx="12006">
                  <c:v>11.334</c:v>
                </c:pt>
                <c:pt idx="12007">
                  <c:v>11.334</c:v>
                </c:pt>
                <c:pt idx="12008">
                  <c:v>11.333</c:v>
                </c:pt>
                <c:pt idx="12009">
                  <c:v>11.334</c:v>
                </c:pt>
                <c:pt idx="12010">
                  <c:v>11.335000000000001</c:v>
                </c:pt>
                <c:pt idx="12011">
                  <c:v>11.335000000000001</c:v>
                </c:pt>
                <c:pt idx="12012">
                  <c:v>11.336</c:v>
                </c:pt>
                <c:pt idx="12013">
                  <c:v>11.336</c:v>
                </c:pt>
                <c:pt idx="12014">
                  <c:v>11.336</c:v>
                </c:pt>
                <c:pt idx="12015">
                  <c:v>11.337</c:v>
                </c:pt>
                <c:pt idx="12016">
                  <c:v>11.337</c:v>
                </c:pt>
                <c:pt idx="12017">
                  <c:v>11.337</c:v>
                </c:pt>
                <c:pt idx="12018">
                  <c:v>11.337999999999999</c:v>
                </c:pt>
                <c:pt idx="12019">
                  <c:v>11.337999999999999</c:v>
                </c:pt>
                <c:pt idx="12020">
                  <c:v>11.339</c:v>
                </c:pt>
                <c:pt idx="12021">
                  <c:v>11.339</c:v>
                </c:pt>
                <c:pt idx="12022">
                  <c:v>11.34</c:v>
                </c:pt>
                <c:pt idx="12023">
                  <c:v>11.34</c:v>
                </c:pt>
                <c:pt idx="12024">
                  <c:v>11.34</c:v>
                </c:pt>
                <c:pt idx="12025">
                  <c:v>11.34</c:v>
                </c:pt>
                <c:pt idx="12026">
                  <c:v>11.340999999999999</c:v>
                </c:pt>
                <c:pt idx="12027">
                  <c:v>11.340999999999999</c:v>
                </c:pt>
                <c:pt idx="12028">
                  <c:v>11.340999999999999</c:v>
                </c:pt>
                <c:pt idx="12029">
                  <c:v>11.340999999999999</c:v>
                </c:pt>
                <c:pt idx="12030">
                  <c:v>11.340999999999999</c:v>
                </c:pt>
                <c:pt idx="12031">
                  <c:v>11.340999999999999</c:v>
                </c:pt>
                <c:pt idx="12032">
                  <c:v>11.342000000000001</c:v>
                </c:pt>
                <c:pt idx="12033">
                  <c:v>11.342000000000001</c:v>
                </c:pt>
                <c:pt idx="12034">
                  <c:v>11.340999999999999</c:v>
                </c:pt>
                <c:pt idx="12035">
                  <c:v>11.342000000000001</c:v>
                </c:pt>
                <c:pt idx="12036">
                  <c:v>11.342000000000001</c:v>
                </c:pt>
                <c:pt idx="12037">
                  <c:v>11.340999999999999</c:v>
                </c:pt>
                <c:pt idx="12038">
                  <c:v>11.340999999999999</c:v>
                </c:pt>
                <c:pt idx="12039">
                  <c:v>11.340999999999999</c:v>
                </c:pt>
                <c:pt idx="12040">
                  <c:v>11.340999999999999</c:v>
                </c:pt>
                <c:pt idx="12041">
                  <c:v>11.340999999999999</c:v>
                </c:pt>
                <c:pt idx="12042">
                  <c:v>11.34</c:v>
                </c:pt>
                <c:pt idx="12043">
                  <c:v>11.34</c:v>
                </c:pt>
                <c:pt idx="12044">
                  <c:v>11.34</c:v>
                </c:pt>
                <c:pt idx="12045">
                  <c:v>11.34</c:v>
                </c:pt>
                <c:pt idx="12046">
                  <c:v>11.339</c:v>
                </c:pt>
                <c:pt idx="12047">
                  <c:v>11.337999999999999</c:v>
                </c:pt>
                <c:pt idx="12048">
                  <c:v>11.337999999999999</c:v>
                </c:pt>
                <c:pt idx="12049">
                  <c:v>11.337999999999999</c:v>
                </c:pt>
                <c:pt idx="12050">
                  <c:v>11.337999999999999</c:v>
                </c:pt>
                <c:pt idx="12051">
                  <c:v>11.337</c:v>
                </c:pt>
                <c:pt idx="12052">
                  <c:v>11.336</c:v>
                </c:pt>
                <c:pt idx="12053">
                  <c:v>11.336</c:v>
                </c:pt>
                <c:pt idx="12054">
                  <c:v>11.335000000000001</c:v>
                </c:pt>
                <c:pt idx="12055">
                  <c:v>11.335000000000001</c:v>
                </c:pt>
                <c:pt idx="12056">
                  <c:v>11.335000000000001</c:v>
                </c:pt>
                <c:pt idx="12057">
                  <c:v>11.334</c:v>
                </c:pt>
                <c:pt idx="12058">
                  <c:v>11.334</c:v>
                </c:pt>
                <c:pt idx="12059">
                  <c:v>11.334</c:v>
                </c:pt>
                <c:pt idx="12060">
                  <c:v>11.332000000000001</c:v>
                </c:pt>
                <c:pt idx="12061">
                  <c:v>11.332000000000001</c:v>
                </c:pt>
                <c:pt idx="12062">
                  <c:v>11.333</c:v>
                </c:pt>
                <c:pt idx="12063">
                  <c:v>11.332000000000001</c:v>
                </c:pt>
                <c:pt idx="12064">
                  <c:v>11.332000000000001</c:v>
                </c:pt>
                <c:pt idx="12065">
                  <c:v>11.332000000000001</c:v>
                </c:pt>
                <c:pt idx="12066">
                  <c:v>11.332000000000001</c:v>
                </c:pt>
                <c:pt idx="12067">
                  <c:v>11.331</c:v>
                </c:pt>
                <c:pt idx="12068">
                  <c:v>11.331</c:v>
                </c:pt>
                <c:pt idx="12069">
                  <c:v>11.331</c:v>
                </c:pt>
                <c:pt idx="12070">
                  <c:v>11.332000000000001</c:v>
                </c:pt>
                <c:pt idx="12071">
                  <c:v>11.332000000000001</c:v>
                </c:pt>
                <c:pt idx="12072">
                  <c:v>11.332000000000001</c:v>
                </c:pt>
                <c:pt idx="12073">
                  <c:v>11.332000000000001</c:v>
                </c:pt>
                <c:pt idx="12074">
                  <c:v>11.332000000000001</c:v>
                </c:pt>
                <c:pt idx="12075">
                  <c:v>11.332000000000001</c:v>
                </c:pt>
                <c:pt idx="12076">
                  <c:v>11.333</c:v>
                </c:pt>
                <c:pt idx="12077">
                  <c:v>11.332000000000001</c:v>
                </c:pt>
                <c:pt idx="12078">
                  <c:v>11.334</c:v>
                </c:pt>
                <c:pt idx="12079">
                  <c:v>11.335000000000001</c:v>
                </c:pt>
                <c:pt idx="12080">
                  <c:v>11.335000000000001</c:v>
                </c:pt>
                <c:pt idx="12081">
                  <c:v>11.335000000000001</c:v>
                </c:pt>
                <c:pt idx="12082">
                  <c:v>11.335000000000001</c:v>
                </c:pt>
                <c:pt idx="12083">
                  <c:v>11.336</c:v>
                </c:pt>
                <c:pt idx="12084">
                  <c:v>11.337</c:v>
                </c:pt>
                <c:pt idx="12085">
                  <c:v>11.337999999999999</c:v>
                </c:pt>
                <c:pt idx="12086">
                  <c:v>11.337999999999999</c:v>
                </c:pt>
                <c:pt idx="12087">
                  <c:v>11.337999999999999</c:v>
                </c:pt>
                <c:pt idx="12088">
                  <c:v>11.339</c:v>
                </c:pt>
                <c:pt idx="12089">
                  <c:v>11.339</c:v>
                </c:pt>
                <c:pt idx="12090">
                  <c:v>11.339</c:v>
                </c:pt>
                <c:pt idx="12091">
                  <c:v>11.339</c:v>
                </c:pt>
                <c:pt idx="12092">
                  <c:v>11.34</c:v>
                </c:pt>
                <c:pt idx="12093">
                  <c:v>11.340999999999999</c:v>
                </c:pt>
                <c:pt idx="12094">
                  <c:v>11.340999999999999</c:v>
                </c:pt>
                <c:pt idx="12095">
                  <c:v>11.340999999999999</c:v>
                </c:pt>
                <c:pt idx="12096">
                  <c:v>11.342000000000001</c:v>
                </c:pt>
                <c:pt idx="12097">
                  <c:v>11.342000000000001</c:v>
                </c:pt>
                <c:pt idx="12098">
                  <c:v>11.342000000000001</c:v>
                </c:pt>
                <c:pt idx="12099">
                  <c:v>11.342000000000001</c:v>
                </c:pt>
                <c:pt idx="12100">
                  <c:v>11.343</c:v>
                </c:pt>
                <c:pt idx="12101">
                  <c:v>11.343</c:v>
                </c:pt>
                <c:pt idx="12102">
                  <c:v>11.343</c:v>
                </c:pt>
                <c:pt idx="12103">
                  <c:v>11.343</c:v>
                </c:pt>
                <c:pt idx="12104">
                  <c:v>11.343</c:v>
                </c:pt>
                <c:pt idx="12105">
                  <c:v>11.343</c:v>
                </c:pt>
                <c:pt idx="12106">
                  <c:v>11.343999999999999</c:v>
                </c:pt>
                <c:pt idx="12107">
                  <c:v>11.343</c:v>
                </c:pt>
                <c:pt idx="12108">
                  <c:v>11.343</c:v>
                </c:pt>
                <c:pt idx="12109">
                  <c:v>11.343</c:v>
                </c:pt>
                <c:pt idx="12110">
                  <c:v>11.343</c:v>
                </c:pt>
                <c:pt idx="12111">
                  <c:v>11.343</c:v>
                </c:pt>
                <c:pt idx="12112">
                  <c:v>11.343</c:v>
                </c:pt>
                <c:pt idx="12113">
                  <c:v>11.343</c:v>
                </c:pt>
                <c:pt idx="12114">
                  <c:v>11.343</c:v>
                </c:pt>
                <c:pt idx="12115">
                  <c:v>11.343</c:v>
                </c:pt>
                <c:pt idx="12116">
                  <c:v>11.340999999999999</c:v>
                </c:pt>
                <c:pt idx="12117">
                  <c:v>11.340999999999999</c:v>
                </c:pt>
                <c:pt idx="12118">
                  <c:v>11.340999999999999</c:v>
                </c:pt>
                <c:pt idx="12119">
                  <c:v>11.340999999999999</c:v>
                </c:pt>
                <c:pt idx="12120">
                  <c:v>11.340999999999999</c:v>
                </c:pt>
                <c:pt idx="12121">
                  <c:v>11.340999999999999</c:v>
                </c:pt>
                <c:pt idx="12122">
                  <c:v>11.339</c:v>
                </c:pt>
                <c:pt idx="12123">
                  <c:v>11.34</c:v>
                </c:pt>
                <c:pt idx="12124">
                  <c:v>11.339</c:v>
                </c:pt>
                <c:pt idx="12125">
                  <c:v>11.339</c:v>
                </c:pt>
                <c:pt idx="12126">
                  <c:v>11.339</c:v>
                </c:pt>
                <c:pt idx="12127">
                  <c:v>11.339</c:v>
                </c:pt>
                <c:pt idx="12128">
                  <c:v>11.337</c:v>
                </c:pt>
                <c:pt idx="12129">
                  <c:v>11.337</c:v>
                </c:pt>
                <c:pt idx="12130">
                  <c:v>11.336</c:v>
                </c:pt>
                <c:pt idx="12131">
                  <c:v>11.336</c:v>
                </c:pt>
                <c:pt idx="12132">
                  <c:v>11.336</c:v>
                </c:pt>
                <c:pt idx="12133">
                  <c:v>11.335000000000001</c:v>
                </c:pt>
                <c:pt idx="12134">
                  <c:v>11.336</c:v>
                </c:pt>
                <c:pt idx="12135">
                  <c:v>11.335000000000001</c:v>
                </c:pt>
                <c:pt idx="12136">
                  <c:v>11.335000000000001</c:v>
                </c:pt>
                <c:pt idx="12137">
                  <c:v>11.334</c:v>
                </c:pt>
                <c:pt idx="12138">
                  <c:v>11.334</c:v>
                </c:pt>
                <c:pt idx="12139">
                  <c:v>11.334</c:v>
                </c:pt>
                <c:pt idx="12140">
                  <c:v>11.334</c:v>
                </c:pt>
                <c:pt idx="12141">
                  <c:v>11.333</c:v>
                </c:pt>
                <c:pt idx="12142">
                  <c:v>11.333</c:v>
                </c:pt>
                <c:pt idx="12143">
                  <c:v>11.334</c:v>
                </c:pt>
                <c:pt idx="12144">
                  <c:v>11.334</c:v>
                </c:pt>
                <c:pt idx="12145">
                  <c:v>11.334</c:v>
                </c:pt>
                <c:pt idx="12146">
                  <c:v>11.335000000000001</c:v>
                </c:pt>
                <c:pt idx="12147">
                  <c:v>11.334</c:v>
                </c:pt>
                <c:pt idx="12148">
                  <c:v>11.334</c:v>
                </c:pt>
                <c:pt idx="12149">
                  <c:v>11.335000000000001</c:v>
                </c:pt>
                <c:pt idx="12150">
                  <c:v>11.336</c:v>
                </c:pt>
                <c:pt idx="12151">
                  <c:v>11.336</c:v>
                </c:pt>
                <c:pt idx="12152">
                  <c:v>11.336</c:v>
                </c:pt>
                <c:pt idx="12153">
                  <c:v>11.337</c:v>
                </c:pt>
                <c:pt idx="12154">
                  <c:v>11.337</c:v>
                </c:pt>
                <c:pt idx="12155">
                  <c:v>11.337</c:v>
                </c:pt>
                <c:pt idx="12156">
                  <c:v>11.337999999999999</c:v>
                </c:pt>
                <c:pt idx="12157">
                  <c:v>11.337999999999999</c:v>
                </c:pt>
                <c:pt idx="12158">
                  <c:v>11.337999999999999</c:v>
                </c:pt>
                <c:pt idx="12159">
                  <c:v>11.339</c:v>
                </c:pt>
                <c:pt idx="12160">
                  <c:v>11.340999999999999</c:v>
                </c:pt>
                <c:pt idx="12161">
                  <c:v>11.340999999999999</c:v>
                </c:pt>
                <c:pt idx="12162">
                  <c:v>11.340999999999999</c:v>
                </c:pt>
                <c:pt idx="12163">
                  <c:v>11.340999999999999</c:v>
                </c:pt>
                <c:pt idx="12164">
                  <c:v>11.340999999999999</c:v>
                </c:pt>
                <c:pt idx="12165">
                  <c:v>11.342000000000001</c:v>
                </c:pt>
                <c:pt idx="12166">
                  <c:v>11.342000000000001</c:v>
                </c:pt>
                <c:pt idx="12167">
                  <c:v>11.343</c:v>
                </c:pt>
                <c:pt idx="12168">
                  <c:v>11.343</c:v>
                </c:pt>
                <c:pt idx="12169">
                  <c:v>11.343</c:v>
                </c:pt>
                <c:pt idx="12170">
                  <c:v>11.343999999999999</c:v>
                </c:pt>
                <c:pt idx="12171">
                  <c:v>11.343999999999999</c:v>
                </c:pt>
                <c:pt idx="12172">
                  <c:v>11.343999999999999</c:v>
                </c:pt>
                <c:pt idx="12173">
                  <c:v>11.345000000000001</c:v>
                </c:pt>
                <c:pt idx="12174">
                  <c:v>11.345000000000001</c:v>
                </c:pt>
                <c:pt idx="12175">
                  <c:v>11.346</c:v>
                </c:pt>
                <c:pt idx="12176">
                  <c:v>11.346</c:v>
                </c:pt>
                <c:pt idx="12177">
                  <c:v>11.346</c:v>
                </c:pt>
                <c:pt idx="12178">
                  <c:v>11.346</c:v>
                </c:pt>
                <c:pt idx="12179">
                  <c:v>11.346</c:v>
                </c:pt>
                <c:pt idx="12180">
                  <c:v>11.346</c:v>
                </c:pt>
                <c:pt idx="12181">
                  <c:v>11.346</c:v>
                </c:pt>
                <c:pt idx="12182">
                  <c:v>11.346</c:v>
                </c:pt>
                <c:pt idx="12183">
                  <c:v>11.345000000000001</c:v>
                </c:pt>
                <c:pt idx="12184">
                  <c:v>11.345000000000001</c:v>
                </c:pt>
                <c:pt idx="12185">
                  <c:v>11.345000000000001</c:v>
                </c:pt>
                <c:pt idx="12186">
                  <c:v>11.345000000000001</c:v>
                </c:pt>
                <c:pt idx="12187">
                  <c:v>11.345000000000001</c:v>
                </c:pt>
                <c:pt idx="12188">
                  <c:v>11.345000000000001</c:v>
                </c:pt>
                <c:pt idx="12189">
                  <c:v>11.343999999999999</c:v>
                </c:pt>
                <c:pt idx="12190">
                  <c:v>11.343999999999999</c:v>
                </c:pt>
                <c:pt idx="12191">
                  <c:v>11.343999999999999</c:v>
                </c:pt>
                <c:pt idx="12192">
                  <c:v>11.343</c:v>
                </c:pt>
                <c:pt idx="12193">
                  <c:v>11.343</c:v>
                </c:pt>
                <c:pt idx="12194">
                  <c:v>11.343</c:v>
                </c:pt>
                <c:pt idx="12195">
                  <c:v>11.342000000000001</c:v>
                </c:pt>
                <c:pt idx="12196">
                  <c:v>11.343</c:v>
                </c:pt>
                <c:pt idx="12197">
                  <c:v>11.342000000000001</c:v>
                </c:pt>
                <c:pt idx="12198">
                  <c:v>11.34</c:v>
                </c:pt>
                <c:pt idx="12199">
                  <c:v>11.34</c:v>
                </c:pt>
                <c:pt idx="12200">
                  <c:v>11.34</c:v>
                </c:pt>
                <c:pt idx="12201">
                  <c:v>11.34</c:v>
                </c:pt>
                <c:pt idx="12202">
                  <c:v>11.339</c:v>
                </c:pt>
                <c:pt idx="12203">
                  <c:v>11.339</c:v>
                </c:pt>
                <c:pt idx="12204">
                  <c:v>11.337</c:v>
                </c:pt>
                <c:pt idx="12205">
                  <c:v>11.337</c:v>
                </c:pt>
                <c:pt idx="12206">
                  <c:v>11.337</c:v>
                </c:pt>
                <c:pt idx="12207">
                  <c:v>11.337</c:v>
                </c:pt>
                <c:pt idx="12208">
                  <c:v>11.336</c:v>
                </c:pt>
                <c:pt idx="12209">
                  <c:v>11.336</c:v>
                </c:pt>
                <c:pt idx="12210">
                  <c:v>11.335000000000001</c:v>
                </c:pt>
                <c:pt idx="12211">
                  <c:v>11.335000000000001</c:v>
                </c:pt>
                <c:pt idx="12212">
                  <c:v>11.335000000000001</c:v>
                </c:pt>
                <c:pt idx="12213">
                  <c:v>11.335000000000001</c:v>
                </c:pt>
                <c:pt idx="12214">
                  <c:v>11.335000000000001</c:v>
                </c:pt>
                <c:pt idx="12215">
                  <c:v>11.335000000000001</c:v>
                </c:pt>
                <c:pt idx="12216">
                  <c:v>11.335000000000001</c:v>
                </c:pt>
                <c:pt idx="12217">
                  <c:v>11.335000000000001</c:v>
                </c:pt>
                <c:pt idx="12218">
                  <c:v>11.334</c:v>
                </c:pt>
                <c:pt idx="12219">
                  <c:v>11.334</c:v>
                </c:pt>
                <c:pt idx="12220">
                  <c:v>11.335000000000001</c:v>
                </c:pt>
                <c:pt idx="12221">
                  <c:v>11.336</c:v>
                </c:pt>
                <c:pt idx="12222">
                  <c:v>11.335000000000001</c:v>
                </c:pt>
                <c:pt idx="12223">
                  <c:v>11.336</c:v>
                </c:pt>
                <c:pt idx="12224">
                  <c:v>11.336</c:v>
                </c:pt>
                <c:pt idx="12225">
                  <c:v>11.34</c:v>
                </c:pt>
                <c:pt idx="12226">
                  <c:v>11.34</c:v>
                </c:pt>
                <c:pt idx="12227">
                  <c:v>11.342000000000001</c:v>
                </c:pt>
                <c:pt idx="12228">
                  <c:v>11.342000000000001</c:v>
                </c:pt>
                <c:pt idx="12229">
                  <c:v>11.345000000000001</c:v>
                </c:pt>
                <c:pt idx="12230">
                  <c:v>11.345000000000001</c:v>
                </c:pt>
                <c:pt idx="12231">
                  <c:v>11.345000000000001</c:v>
                </c:pt>
                <c:pt idx="12232">
                  <c:v>11.345000000000001</c:v>
                </c:pt>
                <c:pt idx="12233">
                  <c:v>11.345000000000001</c:v>
                </c:pt>
                <c:pt idx="12234">
                  <c:v>11.345000000000001</c:v>
                </c:pt>
                <c:pt idx="12235">
                  <c:v>11.346</c:v>
                </c:pt>
                <c:pt idx="12236">
                  <c:v>11.346</c:v>
                </c:pt>
                <c:pt idx="12237">
                  <c:v>11.346</c:v>
                </c:pt>
                <c:pt idx="12238">
                  <c:v>11.346</c:v>
                </c:pt>
                <c:pt idx="12239">
                  <c:v>11.345000000000001</c:v>
                </c:pt>
                <c:pt idx="12240">
                  <c:v>11.345000000000001</c:v>
                </c:pt>
                <c:pt idx="12241">
                  <c:v>11.343999999999999</c:v>
                </c:pt>
                <c:pt idx="12242">
                  <c:v>11.343999999999999</c:v>
                </c:pt>
                <c:pt idx="12243">
                  <c:v>11.343999999999999</c:v>
                </c:pt>
                <c:pt idx="12244">
                  <c:v>11.343</c:v>
                </c:pt>
                <c:pt idx="12245">
                  <c:v>11.343</c:v>
                </c:pt>
                <c:pt idx="12246">
                  <c:v>11.340999999999999</c:v>
                </c:pt>
                <c:pt idx="12247">
                  <c:v>11.34</c:v>
                </c:pt>
                <c:pt idx="12248">
                  <c:v>11.34</c:v>
                </c:pt>
                <c:pt idx="12249">
                  <c:v>11.339</c:v>
                </c:pt>
                <c:pt idx="12250">
                  <c:v>11.337</c:v>
                </c:pt>
                <c:pt idx="12251">
                  <c:v>11.337</c:v>
                </c:pt>
                <c:pt idx="12252">
                  <c:v>11.336</c:v>
                </c:pt>
                <c:pt idx="12253">
                  <c:v>11.336</c:v>
                </c:pt>
                <c:pt idx="12254">
                  <c:v>11.336</c:v>
                </c:pt>
                <c:pt idx="12255">
                  <c:v>11.336</c:v>
                </c:pt>
                <c:pt idx="12256">
                  <c:v>11.336</c:v>
                </c:pt>
                <c:pt idx="12257">
                  <c:v>11.336</c:v>
                </c:pt>
                <c:pt idx="12258">
                  <c:v>11.340999999999999</c:v>
                </c:pt>
                <c:pt idx="12259">
                  <c:v>11.342000000000001</c:v>
                </c:pt>
                <c:pt idx="12260">
                  <c:v>11.345000000000001</c:v>
                </c:pt>
                <c:pt idx="12261">
                  <c:v>11.345000000000001</c:v>
                </c:pt>
                <c:pt idx="12262">
                  <c:v>11.345000000000001</c:v>
                </c:pt>
                <c:pt idx="12263">
                  <c:v>11.345000000000001</c:v>
                </c:pt>
                <c:pt idx="12264">
                  <c:v>11.345000000000001</c:v>
                </c:pt>
                <c:pt idx="12265">
                  <c:v>11.346</c:v>
                </c:pt>
                <c:pt idx="12266">
                  <c:v>11.346</c:v>
                </c:pt>
                <c:pt idx="12267">
                  <c:v>11.346</c:v>
                </c:pt>
                <c:pt idx="12268">
                  <c:v>11.345000000000001</c:v>
                </c:pt>
                <c:pt idx="12269">
                  <c:v>11.346</c:v>
                </c:pt>
                <c:pt idx="12270">
                  <c:v>11.346</c:v>
                </c:pt>
                <c:pt idx="12271">
                  <c:v>11.347</c:v>
                </c:pt>
                <c:pt idx="12272">
                  <c:v>11.346</c:v>
                </c:pt>
                <c:pt idx="12273">
                  <c:v>11.345000000000001</c:v>
                </c:pt>
                <c:pt idx="12274">
                  <c:v>11.345000000000001</c:v>
                </c:pt>
                <c:pt idx="12275">
                  <c:v>11.343999999999999</c:v>
                </c:pt>
                <c:pt idx="12276">
                  <c:v>11.343999999999999</c:v>
                </c:pt>
                <c:pt idx="12277">
                  <c:v>11.343999999999999</c:v>
                </c:pt>
                <c:pt idx="12278">
                  <c:v>11.340999999999999</c:v>
                </c:pt>
                <c:pt idx="12279">
                  <c:v>11.339</c:v>
                </c:pt>
                <c:pt idx="12280">
                  <c:v>11.339</c:v>
                </c:pt>
                <c:pt idx="12281">
                  <c:v>11.34</c:v>
                </c:pt>
                <c:pt idx="12282">
                  <c:v>11.337999999999999</c:v>
                </c:pt>
                <c:pt idx="12283">
                  <c:v>11.337999999999999</c:v>
                </c:pt>
                <c:pt idx="12284">
                  <c:v>11.337</c:v>
                </c:pt>
                <c:pt idx="12285">
                  <c:v>11.337</c:v>
                </c:pt>
                <c:pt idx="12286">
                  <c:v>11.337</c:v>
                </c:pt>
                <c:pt idx="12287">
                  <c:v>11.336</c:v>
                </c:pt>
                <c:pt idx="12288">
                  <c:v>11.336</c:v>
                </c:pt>
                <c:pt idx="12289">
                  <c:v>11.337</c:v>
                </c:pt>
                <c:pt idx="12290">
                  <c:v>11.337999999999999</c:v>
                </c:pt>
                <c:pt idx="12291">
                  <c:v>11.339</c:v>
                </c:pt>
                <c:pt idx="12292">
                  <c:v>11.339</c:v>
                </c:pt>
                <c:pt idx="12293">
                  <c:v>11.340999999999999</c:v>
                </c:pt>
                <c:pt idx="12294">
                  <c:v>11.340999999999999</c:v>
                </c:pt>
                <c:pt idx="12295">
                  <c:v>11.342000000000001</c:v>
                </c:pt>
                <c:pt idx="12296">
                  <c:v>11.343</c:v>
                </c:pt>
                <c:pt idx="12297">
                  <c:v>11.342000000000001</c:v>
                </c:pt>
                <c:pt idx="12298">
                  <c:v>11.343999999999999</c:v>
                </c:pt>
                <c:pt idx="12299">
                  <c:v>11.345000000000001</c:v>
                </c:pt>
                <c:pt idx="12300">
                  <c:v>11.345000000000001</c:v>
                </c:pt>
                <c:pt idx="12301">
                  <c:v>11.346</c:v>
                </c:pt>
                <c:pt idx="12302">
                  <c:v>11.347</c:v>
                </c:pt>
                <c:pt idx="12303">
                  <c:v>11.347</c:v>
                </c:pt>
                <c:pt idx="12304">
                  <c:v>11.347</c:v>
                </c:pt>
                <c:pt idx="12305">
                  <c:v>11.346</c:v>
                </c:pt>
                <c:pt idx="12306">
                  <c:v>11.347</c:v>
                </c:pt>
                <c:pt idx="12307">
                  <c:v>11.347</c:v>
                </c:pt>
                <c:pt idx="12308">
                  <c:v>11.347</c:v>
                </c:pt>
                <c:pt idx="12309">
                  <c:v>11.348000000000001</c:v>
                </c:pt>
                <c:pt idx="12310">
                  <c:v>11.348000000000001</c:v>
                </c:pt>
                <c:pt idx="12311">
                  <c:v>11.347</c:v>
                </c:pt>
                <c:pt idx="12312">
                  <c:v>11.347</c:v>
                </c:pt>
                <c:pt idx="12313">
                  <c:v>11.347</c:v>
                </c:pt>
                <c:pt idx="12314">
                  <c:v>11.346</c:v>
                </c:pt>
                <c:pt idx="12315">
                  <c:v>11.346</c:v>
                </c:pt>
                <c:pt idx="12316">
                  <c:v>11.346</c:v>
                </c:pt>
                <c:pt idx="12317">
                  <c:v>11.346</c:v>
                </c:pt>
                <c:pt idx="12318">
                  <c:v>11.345000000000001</c:v>
                </c:pt>
                <c:pt idx="12319">
                  <c:v>11.345000000000001</c:v>
                </c:pt>
                <c:pt idx="12320">
                  <c:v>11.345000000000001</c:v>
                </c:pt>
                <c:pt idx="12321">
                  <c:v>11.345000000000001</c:v>
                </c:pt>
                <c:pt idx="12322">
                  <c:v>11.345000000000001</c:v>
                </c:pt>
                <c:pt idx="12323">
                  <c:v>11.345000000000001</c:v>
                </c:pt>
                <c:pt idx="12324">
                  <c:v>11.343999999999999</c:v>
                </c:pt>
                <c:pt idx="12325">
                  <c:v>11.343999999999999</c:v>
                </c:pt>
                <c:pt idx="12326">
                  <c:v>11.343</c:v>
                </c:pt>
                <c:pt idx="12327">
                  <c:v>11.343</c:v>
                </c:pt>
                <c:pt idx="12328">
                  <c:v>11.343</c:v>
                </c:pt>
                <c:pt idx="12329">
                  <c:v>11.342000000000001</c:v>
                </c:pt>
                <c:pt idx="12330">
                  <c:v>11.342000000000001</c:v>
                </c:pt>
                <c:pt idx="12331">
                  <c:v>11.342000000000001</c:v>
                </c:pt>
                <c:pt idx="12332">
                  <c:v>11.340999999999999</c:v>
                </c:pt>
                <c:pt idx="12333">
                  <c:v>11.340999999999999</c:v>
                </c:pt>
                <c:pt idx="12334">
                  <c:v>11.340999999999999</c:v>
                </c:pt>
                <c:pt idx="12335">
                  <c:v>11.340999999999999</c:v>
                </c:pt>
                <c:pt idx="12336">
                  <c:v>11.339</c:v>
                </c:pt>
                <c:pt idx="12337">
                  <c:v>11.34</c:v>
                </c:pt>
                <c:pt idx="12338">
                  <c:v>11.34</c:v>
                </c:pt>
                <c:pt idx="12339">
                  <c:v>11.34</c:v>
                </c:pt>
                <c:pt idx="12340">
                  <c:v>11.34</c:v>
                </c:pt>
                <c:pt idx="12341">
                  <c:v>11.339</c:v>
                </c:pt>
                <c:pt idx="12342">
                  <c:v>11.339</c:v>
                </c:pt>
                <c:pt idx="12343">
                  <c:v>11.34</c:v>
                </c:pt>
                <c:pt idx="12344">
                  <c:v>11.339</c:v>
                </c:pt>
                <c:pt idx="12345">
                  <c:v>11.339</c:v>
                </c:pt>
                <c:pt idx="12346">
                  <c:v>11.339</c:v>
                </c:pt>
                <c:pt idx="12347">
                  <c:v>11.340999999999999</c:v>
                </c:pt>
                <c:pt idx="12348">
                  <c:v>11.340999999999999</c:v>
                </c:pt>
                <c:pt idx="12349">
                  <c:v>11.340999999999999</c:v>
                </c:pt>
                <c:pt idx="12350">
                  <c:v>11.340999999999999</c:v>
                </c:pt>
                <c:pt idx="12351">
                  <c:v>11.342000000000001</c:v>
                </c:pt>
                <c:pt idx="12352">
                  <c:v>11.342000000000001</c:v>
                </c:pt>
                <c:pt idx="12353">
                  <c:v>11.342000000000001</c:v>
                </c:pt>
                <c:pt idx="12354">
                  <c:v>11.343</c:v>
                </c:pt>
                <c:pt idx="12355">
                  <c:v>11.343</c:v>
                </c:pt>
                <c:pt idx="12356">
                  <c:v>11.343999999999999</c:v>
                </c:pt>
                <c:pt idx="12357">
                  <c:v>11.345000000000001</c:v>
                </c:pt>
                <c:pt idx="12358">
                  <c:v>11.345000000000001</c:v>
                </c:pt>
                <c:pt idx="12359">
                  <c:v>11.345000000000001</c:v>
                </c:pt>
                <c:pt idx="12360">
                  <c:v>11.347</c:v>
                </c:pt>
                <c:pt idx="12361">
                  <c:v>11.347</c:v>
                </c:pt>
                <c:pt idx="12362">
                  <c:v>11.347</c:v>
                </c:pt>
                <c:pt idx="12363">
                  <c:v>11.347</c:v>
                </c:pt>
                <c:pt idx="12364">
                  <c:v>11.347</c:v>
                </c:pt>
                <c:pt idx="12365">
                  <c:v>11.347</c:v>
                </c:pt>
                <c:pt idx="12366">
                  <c:v>11.347</c:v>
                </c:pt>
                <c:pt idx="12367">
                  <c:v>11.349</c:v>
                </c:pt>
                <c:pt idx="12368">
                  <c:v>11.348000000000001</c:v>
                </c:pt>
                <c:pt idx="12369">
                  <c:v>11.348000000000001</c:v>
                </c:pt>
                <c:pt idx="12370">
                  <c:v>11.348000000000001</c:v>
                </c:pt>
                <c:pt idx="12371">
                  <c:v>11.349</c:v>
                </c:pt>
                <c:pt idx="12372">
                  <c:v>11.349</c:v>
                </c:pt>
                <c:pt idx="12373">
                  <c:v>11.35</c:v>
                </c:pt>
                <c:pt idx="12374">
                  <c:v>11.35</c:v>
                </c:pt>
                <c:pt idx="12375">
                  <c:v>11.349</c:v>
                </c:pt>
                <c:pt idx="12376">
                  <c:v>11.349</c:v>
                </c:pt>
                <c:pt idx="12377">
                  <c:v>11.35</c:v>
                </c:pt>
                <c:pt idx="12378">
                  <c:v>11.349</c:v>
                </c:pt>
                <c:pt idx="12379">
                  <c:v>11.349</c:v>
                </c:pt>
                <c:pt idx="12380">
                  <c:v>11.349</c:v>
                </c:pt>
                <c:pt idx="12381">
                  <c:v>11.348000000000001</c:v>
                </c:pt>
                <c:pt idx="12382">
                  <c:v>11.348000000000001</c:v>
                </c:pt>
                <c:pt idx="12383">
                  <c:v>11.348000000000001</c:v>
                </c:pt>
                <c:pt idx="12384">
                  <c:v>11.348000000000001</c:v>
                </c:pt>
                <c:pt idx="12385">
                  <c:v>11.347</c:v>
                </c:pt>
                <c:pt idx="12386">
                  <c:v>11.347</c:v>
                </c:pt>
                <c:pt idx="12387">
                  <c:v>11.345000000000001</c:v>
                </c:pt>
                <c:pt idx="12388">
                  <c:v>11.345000000000001</c:v>
                </c:pt>
                <c:pt idx="12389">
                  <c:v>11.345000000000001</c:v>
                </c:pt>
                <c:pt idx="12390">
                  <c:v>11.345000000000001</c:v>
                </c:pt>
                <c:pt idx="12391">
                  <c:v>11.343999999999999</c:v>
                </c:pt>
                <c:pt idx="12392">
                  <c:v>11.343999999999999</c:v>
                </c:pt>
                <c:pt idx="12393">
                  <c:v>11.343</c:v>
                </c:pt>
                <c:pt idx="12394">
                  <c:v>11.343999999999999</c:v>
                </c:pt>
                <c:pt idx="12395">
                  <c:v>11.342000000000001</c:v>
                </c:pt>
                <c:pt idx="12396">
                  <c:v>11.342000000000001</c:v>
                </c:pt>
                <c:pt idx="12397">
                  <c:v>11.342000000000001</c:v>
                </c:pt>
                <c:pt idx="12398">
                  <c:v>11.340999999999999</c:v>
                </c:pt>
                <c:pt idx="12399">
                  <c:v>11.34</c:v>
                </c:pt>
                <c:pt idx="12400">
                  <c:v>11.340999999999999</c:v>
                </c:pt>
                <c:pt idx="12401">
                  <c:v>11.340999999999999</c:v>
                </c:pt>
                <c:pt idx="12402">
                  <c:v>11.34</c:v>
                </c:pt>
                <c:pt idx="12403">
                  <c:v>11.34</c:v>
                </c:pt>
                <c:pt idx="12404">
                  <c:v>11.34</c:v>
                </c:pt>
                <c:pt idx="12405">
                  <c:v>11.34</c:v>
                </c:pt>
                <c:pt idx="12406">
                  <c:v>11.34</c:v>
                </c:pt>
                <c:pt idx="12407">
                  <c:v>11.34</c:v>
                </c:pt>
                <c:pt idx="12408">
                  <c:v>11.339</c:v>
                </c:pt>
                <c:pt idx="12409">
                  <c:v>11.339</c:v>
                </c:pt>
                <c:pt idx="12410">
                  <c:v>11.34</c:v>
                </c:pt>
                <c:pt idx="12411">
                  <c:v>11.34</c:v>
                </c:pt>
                <c:pt idx="12412">
                  <c:v>11.340999999999999</c:v>
                </c:pt>
                <c:pt idx="12413">
                  <c:v>11.340999999999999</c:v>
                </c:pt>
                <c:pt idx="12414">
                  <c:v>11.340999999999999</c:v>
                </c:pt>
                <c:pt idx="12415">
                  <c:v>11.340999999999999</c:v>
                </c:pt>
                <c:pt idx="12416">
                  <c:v>11.342000000000001</c:v>
                </c:pt>
                <c:pt idx="12417">
                  <c:v>11.342000000000001</c:v>
                </c:pt>
                <c:pt idx="12418">
                  <c:v>11.343</c:v>
                </c:pt>
                <c:pt idx="12419">
                  <c:v>11.342000000000001</c:v>
                </c:pt>
                <c:pt idx="12420">
                  <c:v>11.343999999999999</c:v>
                </c:pt>
                <c:pt idx="12421">
                  <c:v>11.343999999999999</c:v>
                </c:pt>
                <c:pt idx="12422">
                  <c:v>11.343999999999999</c:v>
                </c:pt>
                <c:pt idx="12423">
                  <c:v>11.345000000000001</c:v>
                </c:pt>
                <c:pt idx="12424">
                  <c:v>11.346</c:v>
                </c:pt>
                <c:pt idx="12425">
                  <c:v>11.346</c:v>
                </c:pt>
                <c:pt idx="12426">
                  <c:v>11.347</c:v>
                </c:pt>
                <c:pt idx="12427">
                  <c:v>11.347</c:v>
                </c:pt>
                <c:pt idx="12428">
                  <c:v>11.348000000000001</c:v>
                </c:pt>
                <c:pt idx="12429">
                  <c:v>11.348000000000001</c:v>
                </c:pt>
                <c:pt idx="12430">
                  <c:v>11.349</c:v>
                </c:pt>
                <c:pt idx="12431">
                  <c:v>11.349</c:v>
                </c:pt>
                <c:pt idx="12432">
                  <c:v>11.349</c:v>
                </c:pt>
                <c:pt idx="12433">
                  <c:v>11.349</c:v>
                </c:pt>
                <c:pt idx="12434">
                  <c:v>11.35</c:v>
                </c:pt>
                <c:pt idx="12435">
                  <c:v>11.35</c:v>
                </c:pt>
                <c:pt idx="12436">
                  <c:v>11.35</c:v>
                </c:pt>
                <c:pt idx="12437">
                  <c:v>11.35</c:v>
                </c:pt>
                <c:pt idx="12438">
                  <c:v>11.351000000000001</c:v>
                </c:pt>
                <c:pt idx="12439">
                  <c:v>11.35</c:v>
                </c:pt>
                <c:pt idx="12440">
                  <c:v>11.351000000000001</c:v>
                </c:pt>
                <c:pt idx="12441">
                  <c:v>11.351000000000001</c:v>
                </c:pt>
                <c:pt idx="12442">
                  <c:v>11.351000000000001</c:v>
                </c:pt>
                <c:pt idx="12443">
                  <c:v>11.35</c:v>
                </c:pt>
                <c:pt idx="12444">
                  <c:v>11.35</c:v>
                </c:pt>
                <c:pt idx="12445">
                  <c:v>11.35</c:v>
                </c:pt>
                <c:pt idx="12446">
                  <c:v>11.35</c:v>
                </c:pt>
                <c:pt idx="12447">
                  <c:v>11.35</c:v>
                </c:pt>
                <c:pt idx="12448">
                  <c:v>11.35</c:v>
                </c:pt>
                <c:pt idx="12449">
                  <c:v>11.35</c:v>
                </c:pt>
                <c:pt idx="12450">
                  <c:v>11.35</c:v>
                </c:pt>
                <c:pt idx="12451">
                  <c:v>11.349</c:v>
                </c:pt>
                <c:pt idx="12452">
                  <c:v>11.349</c:v>
                </c:pt>
                <c:pt idx="12453">
                  <c:v>11.348000000000001</c:v>
                </c:pt>
                <c:pt idx="12454">
                  <c:v>11.348000000000001</c:v>
                </c:pt>
                <c:pt idx="12455">
                  <c:v>11.348000000000001</c:v>
                </c:pt>
                <c:pt idx="12456">
                  <c:v>11.348000000000001</c:v>
                </c:pt>
                <c:pt idx="12457">
                  <c:v>11.348000000000001</c:v>
                </c:pt>
                <c:pt idx="12458">
                  <c:v>11.346</c:v>
                </c:pt>
                <c:pt idx="12459">
                  <c:v>11.345000000000001</c:v>
                </c:pt>
                <c:pt idx="12460">
                  <c:v>11.345000000000001</c:v>
                </c:pt>
                <c:pt idx="12461">
                  <c:v>11.345000000000001</c:v>
                </c:pt>
                <c:pt idx="12462">
                  <c:v>11.345000000000001</c:v>
                </c:pt>
                <c:pt idx="12463">
                  <c:v>11.343999999999999</c:v>
                </c:pt>
                <c:pt idx="12464">
                  <c:v>11.343999999999999</c:v>
                </c:pt>
                <c:pt idx="12465">
                  <c:v>11.343999999999999</c:v>
                </c:pt>
                <c:pt idx="12466">
                  <c:v>11.343999999999999</c:v>
                </c:pt>
                <c:pt idx="12467">
                  <c:v>11.343</c:v>
                </c:pt>
                <c:pt idx="12468">
                  <c:v>11.343</c:v>
                </c:pt>
                <c:pt idx="12469">
                  <c:v>11.342000000000001</c:v>
                </c:pt>
                <c:pt idx="12470">
                  <c:v>11.340999999999999</c:v>
                </c:pt>
                <c:pt idx="12471">
                  <c:v>11.340999999999999</c:v>
                </c:pt>
                <c:pt idx="12472">
                  <c:v>11.340999999999999</c:v>
                </c:pt>
                <c:pt idx="12473">
                  <c:v>11.340999999999999</c:v>
                </c:pt>
                <c:pt idx="12474">
                  <c:v>11.340999999999999</c:v>
                </c:pt>
                <c:pt idx="12475">
                  <c:v>11.340999999999999</c:v>
                </c:pt>
                <c:pt idx="12476">
                  <c:v>11.340999999999999</c:v>
                </c:pt>
                <c:pt idx="12477">
                  <c:v>11.340999999999999</c:v>
                </c:pt>
                <c:pt idx="12478">
                  <c:v>11.340999999999999</c:v>
                </c:pt>
                <c:pt idx="12479">
                  <c:v>11.34</c:v>
                </c:pt>
                <c:pt idx="12480">
                  <c:v>11.340999999999999</c:v>
                </c:pt>
                <c:pt idx="12481">
                  <c:v>11.340999999999999</c:v>
                </c:pt>
                <c:pt idx="12482">
                  <c:v>11.340999999999999</c:v>
                </c:pt>
                <c:pt idx="12483">
                  <c:v>11.343</c:v>
                </c:pt>
                <c:pt idx="12484">
                  <c:v>11.343</c:v>
                </c:pt>
                <c:pt idx="12485">
                  <c:v>11.343</c:v>
                </c:pt>
                <c:pt idx="12486">
                  <c:v>11.343</c:v>
                </c:pt>
                <c:pt idx="12487">
                  <c:v>11.343999999999999</c:v>
                </c:pt>
                <c:pt idx="12488">
                  <c:v>11.343999999999999</c:v>
                </c:pt>
                <c:pt idx="12489">
                  <c:v>11.343999999999999</c:v>
                </c:pt>
                <c:pt idx="12490">
                  <c:v>11.345000000000001</c:v>
                </c:pt>
                <c:pt idx="12491">
                  <c:v>11.346</c:v>
                </c:pt>
                <c:pt idx="12492">
                  <c:v>11.346</c:v>
                </c:pt>
                <c:pt idx="12493">
                  <c:v>11.346</c:v>
                </c:pt>
                <c:pt idx="12494">
                  <c:v>11.347</c:v>
                </c:pt>
                <c:pt idx="12495">
                  <c:v>11.347</c:v>
                </c:pt>
                <c:pt idx="12496">
                  <c:v>11.348000000000001</c:v>
                </c:pt>
                <c:pt idx="12497">
                  <c:v>11.348000000000001</c:v>
                </c:pt>
                <c:pt idx="12498">
                  <c:v>11.349</c:v>
                </c:pt>
                <c:pt idx="12499">
                  <c:v>11.349</c:v>
                </c:pt>
                <c:pt idx="12500">
                  <c:v>11.349</c:v>
                </c:pt>
                <c:pt idx="12501">
                  <c:v>11.35</c:v>
                </c:pt>
                <c:pt idx="12502">
                  <c:v>11.35</c:v>
                </c:pt>
                <c:pt idx="12503">
                  <c:v>11.351000000000001</c:v>
                </c:pt>
                <c:pt idx="12504">
                  <c:v>11.351000000000001</c:v>
                </c:pt>
                <c:pt idx="12505">
                  <c:v>11.351000000000001</c:v>
                </c:pt>
                <c:pt idx="12506">
                  <c:v>11.351000000000001</c:v>
                </c:pt>
                <c:pt idx="12507">
                  <c:v>11.352</c:v>
                </c:pt>
                <c:pt idx="12508">
                  <c:v>11.352</c:v>
                </c:pt>
                <c:pt idx="12509">
                  <c:v>11.351000000000001</c:v>
                </c:pt>
                <c:pt idx="12510">
                  <c:v>11.351000000000001</c:v>
                </c:pt>
                <c:pt idx="12511">
                  <c:v>11.352</c:v>
                </c:pt>
                <c:pt idx="12512">
                  <c:v>11.352</c:v>
                </c:pt>
                <c:pt idx="12513">
                  <c:v>11.352</c:v>
                </c:pt>
                <c:pt idx="12514">
                  <c:v>11.352</c:v>
                </c:pt>
                <c:pt idx="12515">
                  <c:v>11.351000000000001</c:v>
                </c:pt>
                <c:pt idx="12516">
                  <c:v>11.351000000000001</c:v>
                </c:pt>
                <c:pt idx="12517">
                  <c:v>11.352</c:v>
                </c:pt>
                <c:pt idx="12518">
                  <c:v>11.352</c:v>
                </c:pt>
                <c:pt idx="12519">
                  <c:v>11.351000000000001</c:v>
                </c:pt>
                <c:pt idx="12520">
                  <c:v>11.351000000000001</c:v>
                </c:pt>
                <c:pt idx="12521">
                  <c:v>11.351000000000001</c:v>
                </c:pt>
                <c:pt idx="12522">
                  <c:v>11.351000000000001</c:v>
                </c:pt>
                <c:pt idx="12523">
                  <c:v>11.35</c:v>
                </c:pt>
                <c:pt idx="12524">
                  <c:v>11.35</c:v>
                </c:pt>
                <c:pt idx="12525">
                  <c:v>11.349</c:v>
                </c:pt>
                <c:pt idx="12526">
                  <c:v>11.349</c:v>
                </c:pt>
                <c:pt idx="12527">
                  <c:v>11.349</c:v>
                </c:pt>
                <c:pt idx="12528">
                  <c:v>11.348000000000001</c:v>
                </c:pt>
                <c:pt idx="12529">
                  <c:v>11.348000000000001</c:v>
                </c:pt>
                <c:pt idx="12530">
                  <c:v>11.347</c:v>
                </c:pt>
                <c:pt idx="12531">
                  <c:v>11.348000000000001</c:v>
                </c:pt>
                <c:pt idx="12532">
                  <c:v>11.347</c:v>
                </c:pt>
                <c:pt idx="12533">
                  <c:v>11.346</c:v>
                </c:pt>
                <c:pt idx="12534">
                  <c:v>11.346</c:v>
                </c:pt>
                <c:pt idx="12535">
                  <c:v>11.346</c:v>
                </c:pt>
                <c:pt idx="12536">
                  <c:v>11.346</c:v>
                </c:pt>
                <c:pt idx="12537">
                  <c:v>11.345000000000001</c:v>
                </c:pt>
                <c:pt idx="12538">
                  <c:v>11.343999999999999</c:v>
                </c:pt>
                <c:pt idx="12539">
                  <c:v>11.343</c:v>
                </c:pt>
                <c:pt idx="12540">
                  <c:v>11.343</c:v>
                </c:pt>
                <c:pt idx="12541">
                  <c:v>11.343</c:v>
                </c:pt>
                <c:pt idx="12542">
                  <c:v>11.343</c:v>
                </c:pt>
                <c:pt idx="12543">
                  <c:v>11.342000000000001</c:v>
                </c:pt>
                <c:pt idx="12544">
                  <c:v>11.342000000000001</c:v>
                </c:pt>
                <c:pt idx="12545">
                  <c:v>11.342000000000001</c:v>
                </c:pt>
                <c:pt idx="12546">
                  <c:v>11.342000000000001</c:v>
                </c:pt>
                <c:pt idx="12547">
                  <c:v>11.342000000000001</c:v>
                </c:pt>
                <c:pt idx="12548">
                  <c:v>11.342000000000001</c:v>
                </c:pt>
                <c:pt idx="12549">
                  <c:v>11.342000000000001</c:v>
                </c:pt>
                <c:pt idx="12550">
                  <c:v>11.342000000000001</c:v>
                </c:pt>
                <c:pt idx="12551">
                  <c:v>11.343</c:v>
                </c:pt>
                <c:pt idx="12552">
                  <c:v>11.342000000000001</c:v>
                </c:pt>
                <c:pt idx="12553">
                  <c:v>11.343</c:v>
                </c:pt>
                <c:pt idx="12554">
                  <c:v>11.343</c:v>
                </c:pt>
                <c:pt idx="12555">
                  <c:v>11.343999999999999</c:v>
                </c:pt>
                <c:pt idx="12556">
                  <c:v>11.343999999999999</c:v>
                </c:pt>
                <c:pt idx="12557">
                  <c:v>11.343999999999999</c:v>
                </c:pt>
                <c:pt idx="12558">
                  <c:v>11.345000000000001</c:v>
                </c:pt>
                <c:pt idx="12559">
                  <c:v>11.345000000000001</c:v>
                </c:pt>
                <c:pt idx="12560">
                  <c:v>11.345000000000001</c:v>
                </c:pt>
                <c:pt idx="12561">
                  <c:v>11.346</c:v>
                </c:pt>
                <c:pt idx="12562">
                  <c:v>11.346</c:v>
                </c:pt>
                <c:pt idx="12563">
                  <c:v>11.347</c:v>
                </c:pt>
                <c:pt idx="12564">
                  <c:v>11.347</c:v>
                </c:pt>
                <c:pt idx="12565">
                  <c:v>11.347</c:v>
                </c:pt>
                <c:pt idx="12566">
                  <c:v>11.347</c:v>
                </c:pt>
                <c:pt idx="12567">
                  <c:v>11.346</c:v>
                </c:pt>
                <c:pt idx="12568">
                  <c:v>11.343999999999999</c:v>
                </c:pt>
                <c:pt idx="12569">
                  <c:v>11.343999999999999</c:v>
                </c:pt>
                <c:pt idx="12570">
                  <c:v>11.345000000000001</c:v>
                </c:pt>
                <c:pt idx="12571">
                  <c:v>11.345000000000001</c:v>
                </c:pt>
                <c:pt idx="12572">
                  <c:v>11.346</c:v>
                </c:pt>
                <c:pt idx="12573">
                  <c:v>11.346</c:v>
                </c:pt>
                <c:pt idx="12574">
                  <c:v>11.348000000000001</c:v>
                </c:pt>
                <c:pt idx="12575">
                  <c:v>11.349</c:v>
                </c:pt>
                <c:pt idx="12576">
                  <c:v>11.35</c:v>
                </c:pt>
                <c:pt idx="12577">
                  <c:v>11.35</c:v>
                </c:pt>
                <c:pt idx="12578">
                  <c:v>11.352</c:v>
                </c:pt>
                <c:pt idx="12579">
                  <c:v>11.352</c:v>
                </c:pt>
                <c:pt idx="12580">
                  <c:v>11.352</c:v>
                </c:pt>
                <c:pt idx="12581">
                  <c:v>11.353999999999999</c:v>
                </c:pt>
                <c:pt idx="12582">
                  <c:v>11.355</c:v>
                </c:pt>
                <c:pt idx="12583">
                  <c:v>11.347</c:v>
                </c:pt>
                <c:pt idx="12584">
                  <c:v>11.347</c:v>
                </c:pt>
                <c:pt idx="12585">
                  <c:v>11.347</c:v>
                </c:pt>
                <c:pt idx="12586">
                  <c:v>11.346</c:v>
                </c:pt>
                <c:pt idx="12587">
                  <c:v>11.346</c:v>
                </c:pt>
                <c:pt idx="12588">
                  <c:v>11.346</c:v>
                </c:pt>
                <c:pt idx="12589">
                  <c:v>11.345000000000001</c:v>
                </c:pt>
                <c:pt idx="12590">
                  <c:v>11.345000000000001</c:v>
                </c:pt>
                <c:pt idx="12591">
                  <c:v>11.343999999999999</c:v>
                </c:pt>
                <c:pt idx="12592">
                  <c:v>11.345000000000001</c:v>
                </c:pt>
                <c:pt idx="12593">
                  <c:v>11.345000000000001</c:v>
                </c:pt>
                <c:pt idx="12594">
                  <c:v>11.345000000000001</c:v>
                </c:pt>
                <c:pt idx="12595">
                  <c:v>11.346</c:v>
                </c:pt>
                <c:pt idx="12596">
                  <c:v>11.346</c:v>
                </c:pt>
                <c:pt idx="12597">
                  <c:v>11.352</c:v>
                </c:pt>
                <c:pt idx="12598">
                  <c:v>11.351000000000001</c:v>
                </c:pt>
                <c:pt idx="12599">
                  <c:v>11.351000000000001</c:v>
                </c:pt>
                <c:pt idx="12600">
                  <c:v>11.35</c:v>
                </c:pt>
                <c:pt idx="12601">
                  <c:v>11.349</c:v>
                </c:pt>
                <c:pt idx="12602">
                  <c:v>11.349</c:v>
                </c:pt>
                <c:pt idx="12603">
                  <c:v>11.348000000000001</c:v>
                </c:pt>
                <c:pt idx="12604">
                  <c:v>11.348000000000001</c:v>
                </c:pt>
                <c:pt idx="12605">
                  <c:v>11.348000000000001</c:v>
                </c:pt>
                <c:pt idx="12606">
                  <c:v>11.343999999999999</c:v>
                </c:pt>
                <c:pt idx="12607">
                  <c:v>11.343</c:v>
                </c:pt>
                <c:pt idx="12608">
                  <c:v>11.343999999999999</c:v>
                </c:pt>
                <c:pt idx="12609">
                  <c:v>11.345000000000001</c:v>
                </c:pt>
                <c:pt idx="12610">
                  <c:v>11.345000000000001</c:v>
                </c:pt>
                <c:pt idx="12611">
                  <c:v>11.345000000000001</c:v>
                </c:pt>
                <c:pt idx="12612">
                  <c:v>11.345000000000001</c:v>
                </c:pt>
                <c:pt idx="12613">
                  <c:v>11.343999999999999</c:v>
                </c:pt>
                <c:pt idx="12614">
                  <c:v>11.343999999999999</c:v>
                </c:pt>
                <c:pt idx="12615">
                  <c:v>11.353</c:v>
                </c:pt>
                <c:pt idx="12616">
                  <c:v>11.352</c:v>
                </c:pt>
                <c:pt idx="12617">
                  <c:v>11.352</c:v>
                </c:pt>
                <c:pt idx="12618">
                  <c:v>11.352</c:v>
                </c:pt>
                <c:pt idx="12619">
                  <c:v>11.352</c:v>
                </c:pt>
                <c:pt idx="12620">
                  <c:v>11.351000000000001</c:v>
                </c:pt>
                <c:pt idx="12621">
                  <c:v>11.35</c:v>
                </c:pt>
                <c:pt idx="12622">
                  <c:v>11.349</c:v>
                </c:pt>
                <c:pt idx="12623">
                  <c:v>11.349</c:v>
                </c:pt>
                <c:pt idx="12624">
                  <c:v>11.349</c:v>
                </c:pt>
                <c:pt idx="12625">
                  <c:v>11.345000000000001</c:v>
                </c:pt>
                <c:pt idx="12626">
                  <c:v>11.345000000000001</c:v>
                </c:pt>
                <c:pt idx="12627">
                  <c:v>11.346</c:v>
                </c:pt>
                <c:pt idx="12628">
                  <c:v>11.346</c:v>
                </c:pt>
                <c:pt idx="12629">
                  <c:v>11.353999999999999</c:v>
                </c:pt>
                <c:pt idx="12630">
                  <c:v>11.353999999999999</c:v>
                </c:pt>
                <c:pt idx="12631">
                  <c:v>11.352</c:v>
                </c:pt>
                <c:pt idx="12632">
                  <c:v>11.35</c:v>
                </c:pt>
                <c:pt idx="12633">
                  <c:v>11.353</c:v>
                </c:pt>
                <c:pt idx="12634">
                  <c:v>11.353999999999999</c:v>
                </c:pt>
                <c:pt idx="12635">
                  <c:v>11.353999999999999</c:v>
                </c:pt>
                <c:pt idx="12636">
                  <c:v>11.355</c:v>
                </c:pt>
                <c:pt idx="12637">
                  <c:v>11.353999999999999</c:v>
                </c:pt>
                <c:pt idx="12638">
                  <c:v>11.355</c:v>
                </c:pt>
                <c:pt idx="12639">
                  <c:v>11.355</c:v>
                </c:pt>
                <c:pt idx="12640">
                  <c:v>11.355</c:v>
                </c:pt>
                <c:pt idx="12641">
                  <c:v>11.355</c:v>
                </c:pt>
                <c:pt idx="12642">
                  <c:v>11.355</c:v>
                </c:pt>
                <c:pt idx="12643">
                  <c:v>11.355</c:v>
                </c:pt>
                <c:pt idx="12644">
                  <c:v>11.355</c:v>
                </c:pt>
                <c:pt idx="12645">
                  <c:v>11.355</c:v>
                </c:pt>
                <c:pt idx="12646">
                  <c:v>11.353999999999999</c:v>
                </c:pt>
                <c:pt idx="12647">
                  <c:v>11.352</c:v>
                </c:pt>
                <c:pt idx="12648">
                  <c:v>11.352</c:v>
                </c:pt>
                <c:pt idx="12649">
                  <c:v>11.352</c:v>
                </c:pt>
                <c:pt idx="12650">
                  <c:v>11.35</c:v>
                </c:pt>
                <c:pt idx="12651">
                  <c:v>11.347</c:v>
                </c:pt>
                <c:pt idx="12652">
                  <c:v>11.347</c:v>
                </c:pt>
                <c:pt idx="12653">
                  <c:v>11.347</c:v>
                </c:pt>
                <c:pt idx="12654">
                  <c:v>11.346</c:v>
                </c:pt>
                <c:pt idx="12655">
                  <c:v>11.346</c:v>
                </c:pt>
                <c:pt idx="12656">
                  <c:v>11.346</c:v>
                </c:pt>
                <c:pt idx="12657">
                  <c:v>11.345000000000001</c:v>
                </c:pt>
                <c:pt idx="12658">
                  <c:v>11.345000000000001</c:v>
                </c:pt>
                <c:pt idx="12659">
                  <c:v>11.345000000000001</c:v>
                </c:pt>
                <c:pt idx="12660">
                  <c:v>11.343999999999999</c:v>
                </c:pt>
                <c:pt idx="12661">
                  <c:v>11.346</c:v>
                </c:pt>
                <c:pt idx="12662">
                  <c:v>11.346</c:v>
                </c:pt>
                <c:pt idx="12663">
                  <c:v>11.346</c:v>
                </c:pt>
                <c:pt idx="12664">
                  <c:v>11.348000000000001</c:v>
                </c:pt>
                <c:pt idx="12665">
                  <c:v>11.348000000000001</c:v>
                </c:pt>
                <c:pt idx="12666">
                  <c:v>11.349</c:v>
                </c:pt>
                <c:pt idx="12667">
                  <c:v>11.349</c:v>
                </c:pt>
                <c:pt idx="12668">
                  <c:v>11.35</c:v>
                </c:pt>
                <c:pt idx="12669">
                  <c:v>11.352</c:v>
                </c:pt>
                <c:pt idx="12670">
                  <c:v>11.352</c:v>
                </c:pt>
                <c:pt idx="12671">
                  <c:v>11.353</c:v>
                </c:pt>
                <c:pt idx="12672">
                  <c:v>11.353</c:v>
                </c:pt>
                <c:pt idx="12673">
                  <c:v>11.353</c:v>
                </c:pt>
                <c:pt idx="12674">
                  <c:v>11.353</c:v>
                </c:pt>
                <c:pt idx="12675">
                  <c:v>11.355</c:v>
                </c:pt>
                <c:pt idx="12676">
                  <c:v>11.355</c:v>
                </c:pt>
                <c:pt idx="12677">
                  <c:v>11.353999999999999</c:v>
                </c:pt>
                <c:pt idx="12678">
                  <c:v>11.356</c:v>
                </c:pt>
                <c:pt idx="12679">
                  <c:v>11.353</c:v>
                </c:pt>
                <c:pt idx="12680">
                  <c:v>11.353</c:v>
                </c:pt>
                <c:pt idx="12681">
                  <c:v>11.353</c:v>
                </c:pt>
                <c:pt idx="12682">
                  <c:v>11.353</c:v>
                </c:pt>
                <c:pt idx="12683">
                  <c:v>11.353</c:v>
                </c:pt>
                <c:pt idx="12684">
                  <c:v>11.348000000000001</c:v>
                </c:pt>
                <c:pt idx="12685">
                  <c:v>11.348000000000001</c:v>
                </c:pt>
                <c:pt idx="12686">
                  <c:v>11.347</c:v>
                </c:pt>
                <c:pt idx="12687">
                  <c:v>11.347</c:v>
                </c:pt>
                <c:pt idx="12688">
                  <c:v>11.346</c:v>
                </c:pt>
                <c:pt idx="12689">
                  <c:v>11.346</c:v>
                </c:pt>
                <c:pt idx="12690">
                  <c:v>11.345000000000001</c:v>
                </c:pt>
                <c:pt idx="12691">
                  <c:v>11.346</c:v>
                </c:pt>
                <c:pt idx="12692">
                  <c:v>11.346</c:v>
                </c:pt>
                <c:pt idx="12693">
                  <c:v>11.346</c:v>
                </c:pt>
                <c:pt idx="12694">
                  <c:v>11.347</c:v>
                </c:pt>
                <c:pt idx="12695">
                  <c:v>11.347</c:v>
                </c:pt>
                <c:pt idx="12696">
                  <c:v>11.349</c:v>
                </c:pt>
                <c:pt idx="12697">
                  <c:v>11.352</c:v>
                </c:pt>
                <c:pt idx="12698">
                  <c:v>11.353</c:v>
                </c:pt>
                <c:pt idx="12699">
                  <c:v>11.353999999999999</c:v>
                </c:pt>
                <c:pt idx="12700">
                  <c:v>11.353999999999999</c:v>
                </c:pt>
                <c:pt idx="12701">
                  <c:v>11.356</c:v>
                </c:pt>
                <c:pt idx="12702">
                  <c:v>11.356</c:v>
                </c:pt>
                <c:pt idx="12703">
                  <c:v>11.355</c:v>
                </c:pt>
                <c:pt idx="12704">
                  <c:v>11.356999999999999</c:v>
                </c:pt>
                <c:pt idx="12705">
                  <c:v>11.356999999999999</c:v>
                </c:pt>
                <c:pt idx="12706">
                  <c:v>11.355</c:v>
                </c:pt>
                <c:pt idx="12707">
                  <c:v>11.355</c:v>
                </c:pt>
                <c:pt idx="12708">
                  <c:v>11.356</c:v>
                </c:pt>
                <c:pt idx="12709">
                  <c:v>11.356</c:v>
                </c:pt>
                <c:pt idx="12710">
                  <c:v>11.355</c:v>
                </c:pt>
                <c:pt idx="12711">
                  <c:v>11.355</c:v>
                </c:pt>
                <c:pt idx="12712">
                  <c:v>11.353999999999999</c:v>
                </c:pt>
                <c:pt idx="12713">
                  <c:v>11.353999999999999</c:v>
                </c:pt>
                <c:pt idx="12714">
                  <c:v>11.353</c:v>
                </c:pt>
                <c:pt idx="12715">
                  <c:v>11.352</c:v>
                </c:pt>
                <c:pt idx="12716">
                  <c:v>11.349</c:v>
                </c:pt>
                <c:pt idx="12717">
                  <c:v>11.349</c:v>
                </c:pt>
                <c:pt idx="12718">
                  <c:v>11.349</c:v>
                </c:pt>
                <c:pt idx="12719">
                  <c:v>11.347</c:v>
                </c:pt>
                <c:pt idx="12720">
                  <c:v>11.347</c:v>
                </c:pt>
                <c:pt idx="12721">
                  <c:v>11.347</c:v>
                </c:pt>
                <c:pt idx="12722">
                  <c:v>11.346</c:v>
                </c:pt>
                <c:pt idx="12723">
                  <c:v>11.346</c:v>
                </c:pt>
                <c:pt idx="12724">
                  <c:v>11.346</c:v>
                </c:pt>
                <c:pt idx="12725">
                  <c:v>11.347</c:v>
                </c:pt>
                <c:pt idx="12726">
                  <c:v>11.347</c:v>
                </c:pt>
                <c:pt idx="12727">
                  <c:v>11.347</c:v>
                </c:pt>
                <c:pt idx="12728">
                  <c:v>11.347</c:v>
                </c:pt>
                <c:pt idx="12729">
                  <c:v>11.348000000000001</c:v>
                </c:pt>
                <c:pt idx="12730">
                  <c:v>11.348000000000001</c:v>
                </c:pt>
                <c:pt idx="12731">
                  <c:v>11.352</c:v>
                </c:pt>
                <c:pt idx="12732">
                  <c:v>11.352</c:v>
                </c:pt>
                <c:pt idx="12733">
                  <c:v>11.351000000000001</c:v>
                </c:pt>
                <c:pt idx="12734">
                  <c:v>11.352</c:v>
                </c:pt>
                <c:pt idx="12735">
                  <c:v>11.353999999999999</c:v>
                </c:pt>
                <c:pt idx="12736">
                  <c:v>11.356</c:v>
                </c:pt>
                <c:pt idx="12737">
                  <c:v>11.356</c:v>
                </c:pt>
                <c:pt idx="12738">
                  <c:v>11.356</c:v>
                </c:pt>
                <c:pt idx="12739">
                  <c:v>11.356</c:v>
                </c:pt>
                <c:pt idx="12740">
                  <c:v>11.356</c:v>
                </c:pt>
                <c:pt idx="12741">
                  <c:v>11.356999999999999</c:v>
                </c:pt>
                <c:pt idx="12742">
                  <c:v>11.356</c:v>
                </c:pt>
                <c:pt idx="12743">
                  <c:v>11.356999999999999</c:v>
                </c:pt>
                <c:pt idx="12744">
                  <c:v>11.356999999999999</c:v>
                </c:pt>
                <c:pt idx="12745">
                  <c:v>11.356999999999999</c:v>
                </c:pt>
                <c:pt idx="12746">
                  <c:v>11.356</c:v>
                </c:pt>
                <c:pt idx="12747">
                  <c:v>11.356</c:v>
                </c:pt>
                <c:pt idx="12748">
                  <c:v>11.355</c:v>
                </c:pt>
                <c:pt idx="12749">
                  <c:v>11.356</c:v>
                </c:pt>
                <c:pt idx="12750">
                  <c:v>11.355</c:v>
                </c:pt>
                <c:pt idx="12751">
                  <c:v>11.355</c:v>
                </c:pt>
                <c:pt idx="12752">
                  <c:v>11.355</c:v>
                </c:pt>
                <c:pt idx="12753">
                  <c:v>11.353999999999999</c:v>
                </c:pt>
                <c:pt idx="12754">
                  <c:v>11.353999999999999</c:v>
                </c:pt>
                <c:pt idx="12755">
                  <c:v>11.352</c:v>
                </c:pt>
                <c:pt idx="12756">
                  <c:v>11.352</c:v>
                </c:pt>
                <c:pt idx="12757">
                  <c:v>11.351000000000001</c:v>
                </c:pt>
                <c:pt idx="12758">
                  <c:v>11.349</c:v>
                </c:pt>
                <c:pt idx="12759">
                  <c:v>11.348000000000001</c:v>
                </c:pt>
                <c:pt idx="12760">
                  <c:v>11.348000000000001</c:v>
                </c:pt>
                <c:pt idx="12761">
                  <c:v>11.348000000000001</c:v>
                </c:pt>
                <c:pt idx="12762">
                  <c:v>11.347</c:v>
                </c:pt>
                <c:pt idx="12763">
                  <c:v>11.347</c:v>
                </c:pt>
                <c:pt idx="12764">
                  <c:v>11.346</c:v>
                </c:pt>
                <c:pt idx="12765">
                  <c:v>11.346</c:v>
                </c:pt>
                <c:pt idx="12766">
                  <c:v>11.346</c:v>
                </c:pt>
                <c:pt idx="12767">
                  <c:v>11.346</c:v>
                </c:pt>
                <c:pt idx="12768">
                  <c:v>11.347</c:v>
                </c:pt>
                <c:pt idx="12769">
                  <c:v>11.346</c:v>
                </c:pt>
                <c:pt idx="12770">
                  <c:v>11.347</c:v>
                </c:pt>
                <c:pt idx="12771">
                  <c:v>11.347</c:v>
                </c:pt>
                <c:pt idx="12772">
                  <c:v>11.346</c:v>
                </c:pt>
                <c:pt idx="12773">
                  <c:v>11.348000000000001</c:v>
                </c:pt>
                <c:pt idx="12774">
                  <c:v>11.349</c:v>
                </c:pt>
                <c:pt idx="12775">
                  <c:v>11.348000000000001</c:v>
                </c:pt>
                <c:pt idx="12776">
                  <c:v>11.348000000000001</c:v>
                </c:pt>
                <c:pt idx="12777">
                  <c:v>11.348000000000001</c:v>
                </c:pt>
                <c:pt idx="12778">
                  <c:v>11.349</c:v>
                </c:pt>
                <c:pt idx="12779">
                  <c:v>11.35</c:v>
                </c:pt>
                <c:pt idx="12780">
                  <c:v>11.35</c:v>
                </c:pt>
                <c:pt idx="12781">
                  <c:v>11.351000000000001</c:v>
                </c:pt>
                <c:pt idx="12782">
                  <c:v>11.351000000000001</c:v>
                </c:pt>
                <c:pt idx="12783">
                  <c:v>11.351000000000001</c:v>
                </c:pt>
                <c:pt idx="12784">
                  <c:v>11.353</c:v>
                </c:pt>
                <c:pt idx="12785">
                  <c:v>11.353999999999999</c:v>
                </c:pt>
                <c:pt idx="12786">
                  <c:v>11.353999999999999</c:v>
                </c:pt>
                <c:pt idx="12787">
                  <c:v>11.355</c:v>
                </c:pt>
                <c:pt idx="12788">
                  <c:v>11.355</c:v>
                </c:pt>
                <c:pt idx="12789">
                  <c:v>11.355</c:v>
                </c:pt>
                <c:pt idx="12790">
                  <c:v>11.355</c:v>
                </c:pt>
                <c:pt idx="12791">
                  <c:v>11.356</c:v>
                </c:pt>
                <c:pt idx="12792">
                  <c:v>11.356999999999999</c:v>
                </c:pt>
                <c:pt idx="12793">
                  <c:v>11.356999999999999</c:v>
                </c:pt>
                <c:pt idx="12794">
                  <c:v>11.356999999999999</c:v>
                </c:pt>
                <c:pt idx="12795">
                  <c:v>11.358000000000001</c:v>
                </c:pt>
                <c:pt idx="12796">
                  <c:v>11.358000000000001</c:v>
                </c:pt>
                <c:pt idx="12797">
                  <c:v>11.358000000000001</c:v>
                </c:pt>
                <c:pt idx="12798">
                  <c:v>11.359</c:v>
                </c:pt>
                <c:pt idx="12799">
                  <c:v>11.358000000000001</c:v>
                </c:pt>
                <c:pt idx="12800">
                  <c:v>11.358000000000001</c:v>
                </c:pt>
                <c:pt idx="12801">
                  <c:v>11.359</c:v>
                </c:pt>
                <c:pt idx="12802">
                  <c:v>11.359</c:v>
                </c:pt>
                <c:pt idx="12803">
                  <c:v>11.359</c:v>
                </c:pt>
                <c:pt idx="12804">
                  <c:v>11.359</c:v>
                </c:pt>
                <c:pt idx="12805">
                  <c:v>11.358000000000001</c:v>
                </c:pt>
                <c:pt idx="12806">
                  <c:v>11.358000000000001</c:v>
                </c:pt>
                <c:pt idx="12807">
                  <c:v>11.358000000000001</c:v>
                </c:pt>
                <c:pt idx="12808">
                  <c:v>11.359</c:v>
                </c:pt>
                <c:pt idx="12809">
                  <c:v>11.358000000000001</c:v>
                </c:pt>
                <c:pt idx="12810">
                  <c:v>11.358000000000001</c:v>
                </c:pt>
                <c:pt idx="12811">
                  <c:v>11.356999999999999</c:v>
                </c:pt>
                <c:pt idx="12812">
                  <c:v>11.356999999999999</c:v>
                </c:pt>
                <c:pt idx="12813">
                  <c:v>11.356</c:v>
                </c:pt>
                <c:pt idx="12814">
                  <c:v>11.356</c:v>
                </c:pt>
                <c:pt idx="12815">
                  <c:v>11.356</c:v>
                </c:pt>
                <c:pt idx="12816">
                  <c:v>11.356</c:v>
                </c:pt>
                <c:pt idx="12817">
                  <c:v>11.353999999999999</c:v>
                </c:pt>
                <c:pt idx="12818">
                  <c:v>11.353999999999999</c:v>
                </c:pt>
                <c:pt idx="12819">
                  <c:v>11.353</c:v>
                </c:pt>
                <c:pt idx="12820">
                  <c:v>11.352</c:v>
                </c:pt>
                <c:pt idx="12821">
                  <c:v>11.352</c:v>
                </c:pt>
                <c:pt idx="12822">
                  <c:v>11.352</c:v>
                </c:pt>
                <c:pt idx="12823">
                  <c:v>11.351000000000001</c:v>
                </c:pt>
                <c:pt idx="12824">
                  <c:v>11.351000000000001</c:v>
                </c:pt>
                <c:pt idx="12825">
                  <c:v>11.351000000000001</c:v>
                </c:pt>
                <c:pt idx="12826">
                  <c:v>11.351000000000001</c:v>
                </c:pt>
                <c:pt idx="12827">
                  <c:v>11.35</c:v>
                </c:pt>
                <c:pt idx="12828">
                  <c:v>11.35</c:v>
                </c:pt>
                <c:pt idx="12829">
                  <c:v>11.35</c:v>
                </c:pt>
                <c:pt idx="12830">
                  <c:v>11.35</c:v>
                </c:pt>
                <c:pt idx="12831">
                  <c:v>11.349</c:v>
                </c:pt>
                <c:pt idx="12832">
                  <c:v>11.348000000000001</c:v>
                </c:pt>
                <c:pt idx="12833">
                  <c:v>11.348000000000001</c:v>
                </c:pt>
                <c:pt idx="12834">
                  <c:v>11.349</c:v>
                </c:pt>
                <c:pt idx="12835">
                  <c:v>11.349</c:v>
                </c:pt>
                <c:pt idx="12836">
                  <c:v>11.348000000000001</c:v>
                </c:pt>
                <c:pt idx="12837">
                  <c:v>11.349</c:v>
                </c:pt>
                <c:pt idx="12838">
                  <c:v>11.349</c:v>
                </c:pt>
                <c:pt idx="12839">
                  <c:v>11.349</c:v>
                </c:pt>
                <c:pt idx="12840">
                  <c:v>11.35</c:v>
                </c:pt>
                <c:pt idx="12841">
                  <c:v>11.35</c:v>
                </c:pt>
                <c:pt idx="12842">
                  <c:v>11.35</c:v>
                </c:pt>
                <c:pt idx="12843">
                  <c:v>11.35</c:v>
                </c:pt>
                <c:pt idx="12844">
                  <c:v>11.351000000000001</c:v>
                </c:pt>
                <c:pt idx="12845">
                  <c:v>11.352</c:v>
                </c:pt>
                <c:pt idx="12846">
                  <c:v>11.352</c:v>
                </c:pt>
                <c:pt idx="12847">
                  <c:v>11.353</c:v>
                </c:pt>
                <c:pt idx="12848">
                  <c:v>11.353999999999999</c:v>
                </c:pt>
                <c:pt idx="12849">
                  <c:v>11.353999999999999</c:v>
                </c:pt>
                <c:pt idx="12850">
                  <c:v>11.353999999999999</c:v>
                </c:pt>
                <c:pt idx="12851">
                  <c:v>11.355</c:v>
                </c:pt>
                <c:pt idx="12852">
                  <c:v>11.356</c:v>
                </c:pt>
                <c:pt idx="12853">
                  <c:v>11.356</c:v>
                </c:pt>
                <c:pt idx="12854">
                  <c:v>11.356999999999999</c:v>
                </c:pt>
                <c:pt idx="12855">
                  <c:v>11.356999999999999</c:v>
                </c:pt>
                <c:pt idx="12856">
                  <c:v>11.356999999999999</c:v>
                </c:pt>
                <c:pt idx="12857">
                  <c:v>11.356999999999999</c:v>
                </c:pt>
                <c:pt idx="12858">
                  <c:v>11.358000000000001</c:v>
                </c:pt>
                <c:pt idx="12859">
                  <c:v>11.358000000000001</c:v>
                </c:pt>
                <c:pt idx="12860">
                  <c:v>11.359</c:v>
                </c:pt>
                <c:pt idx="12861">
                  <c:v>11.359</c:v>
                </c:pt>
                <c:pt idx="12862">
                  <c:v>11.359</c:v>
                </c:pt>
                <c:pt idx="12863">
                  <c:v>11.359</c:v>
                </c:pt>
                <c:pt idx="12864">
                  <c:v>11.359</c:v>
                </c:pt>
                <c:pt idx="12865">
                  <c:v>11.36</c:v>
                </c:pt>
                <c:pt idx="12866">
                  <c:v>11.359</c:v>
                </c:pt>
                <c:pt idx="12867">
                  <c:v>11.358000000000001</c:v>
                </c:pt>
                <c:pt idx="12868">
                  <c:v>11.358000000000001</c:v>
                </c:pt>
                <c:pt idx="12869">
                  <c:v>11.359</c:v>
                </c:pt>
                <c:pt idx="12870">
                  <c:v>11.359</c:v>
                </c:pt>
                <c:pt idx="12871">
                  <c:v>11.359</c:v>
                </c:pt>
                <c:pt idx="12872">
                  <c:v>11.359</c:v>
                </c:pt>
                <c:pt idx="12873">
                  <c:v>11.358000000000001</c:v>
                </c:pt>
                <c:pt idx="12874">
                  <c:v>11.358000000000001</c:v>
                </c:pt>
                <c:pt idx="12875">
                  <c:v>11.358000000000001</c:v>
                </c:pt>
                <c:pt idx="12876">
                  <c:v>11.358000000000001</c:v>
                </c:pt>
                <c:pt idx="12877">
                  <c:v>11.356999999999999</c:v>
                </c:pt>
                <c:pt idx="12878">
                  <c:v>11.356999999999999</c:v>
                </c:pt>
                <c:pt idx="12879">
                  <c:v>11.356999999999999</c:v>
                </c:pt>
                <c:pt idx="12880">
                  <c:v>11.356999999999999</c:v>
                </c:pt>
                <c:pt idx="12881">
                  <c:v>11.356</c:v>
                </c:pt>
                <c:pt idx="12882">
                  <c:v>11.355</c:v>
                </c:pt>
                <c:pt idx="12883">
                  <c:v>11.356</c:v>
                </c:pt>
                <c:pt idx="12884">
                  <c:v>11.355</c:v>
                </c:pt>
                <c:pt idx="12885">
                  <c:v>11.355</c:v>
                </c:pt>
                <c:pt idx="12886">
                  <c:v>11.353</c:v>
                </c:pt>
                <c:pt idx="12887">
                  <c:v>11.353</c:v>
                </c:pt>
                <c:pt idx="12888">
                  <c:v>11.353</c:v>
                </c:pt>
                <c:pt idx="12889">
                  <c:v>11.352</c:v>
                </c:pt>
                <c:pt idx="12890">
                  <c:v>11.352</c:v>
                </c:pt>
                <c:pt idx="12891">
                  <c:v>11.351000000000001</c:v>
                </c:pt>
                <c:pt idx="12892">
                  <c:v>11.351000000000001</c:v>
                </c:pt>
                <c:pt idx="12893">
                  <c:v>11.351000000000001</c:v>
                </c:pt>
                <c:pt idx="12894">
                  <c:v>11.351000000000001</c:v>
                </c:pt>
                <c:pt idx="12895">
                  <c:v>11.351000000000001</c:v>
                </c:pt>
                <c:pt idx="12896">
                  <c:v>11.351000000000001</c:v>
                </c:pt>
                <c:pt idx="12897">
                  <c:v>11.35</c:v>
                </c:pt>
                <c:pt idx="12898">
                  <c:v>11.35</c:v>
                </c:pt>
                <c:pt idx="12899">
                  <c:v>11.35</c:v>
                </c:pt>
                <c:pt idx="12900">
                  <c:v>11.35</c:v>
                </c:pt>
                <c:pt idx="12901">
                  <c:v>11.35</c:v>
                </c:pt>
                <c:pt idx="12902">
                  <c:v>11.35</c:v>
                </c:pt>
                <c:pt idx="12903">
                  <c:v>11.35</c:v>
                </c:pt>
                <c:pt idx="12904">
                  <c:v>11.35</c:v>
                </c:pt>
                <c:pt idx="12905">
                  <c:v>11.351000000000001</c:v>
                </c:pt>
                <c:pt idx="12906">
                  <c:v>11.351000000000001</c:v>
                </c:pt>
                <c:pt idx="12907">
                  <c:v>11.351000000000001</c:v>
                </c:pt>
                <c:pt idx="12908">
                  <c:v>11.351000000000001</c:v>
                </c:pt>
                <c:pt idx="12909">
                  <c:v>11.353</c:v>
                </c:pt>
                <c:pt idx="12910">
                  <c:v>11.352</c:v>
                </c:pt>
                <c:pt idx="12911">
                  <c:v>11.353</c:v>
                </c:pt>
                <c:pt idx="12912">
                  <c:v>11.353999999999999</c:v>
                </c:pt>
                <c:pt idx="12913">
                  <c:v>11.355</c:v>
                </c:pt>
                <c:pt idx="12914">
                  <c:v>11.355</c:v>
                </c:pt>
                <c:pt idx="12915">
                  <c:v>11.356</c:v>
                </c:pt>
                <c:pt idx="12916">
                  <c:v>11.356</c:v>
                </c:pt>
                <c:pt idx="12917">
                  <c:v>11.356</c:v>
                </c:pt>
                <c:pt idx="12918">
                  <c:v>11.356</c:v>
                </c:pt>
                <c:pt idx="12919">
                  <c:v>11.356999999999999</c:v>
                </c:pt>
                <c:pt idx="12920">
                  <c:v>11.356999999999999</c:v>
                </c:pt>
                <c:pt idx="12921">
                  <c:v>11.359</c:v>
                </c:pt>
                <c:pt idx="12922">
                  <c:v>11.36</c:v>
                </c:pt>
                <c:pt idx="12923">
                  <c:v>11.36</c:v>
                </c:pt>
                <c:pt idx="12924">
                  <c:v>11.36</c:v>
                </c:pt>
                <c:pt idx="12925">
                  <c:v>11.36</c:v>
                </c:pt>
                <c:pt idx="12926">
                  <c:v>11.36</c:v>
                </c:pt>
                <c:pt idx="12927">
                  <c:v>11.361000000000001</c:v>
                </c:pt>
                <c:pt idx="12928">
                  <c:v>11.361000000000001</c:v>
                </c:pt>
                <c:pt idx="12929">
                  <c:v>11.361000000000001</c:v>
                </c:pt>
                <c:pt idx="12930">
                  <c:v>11.361000000000001</c:v>
                </c:pt>
                <c:pt idx="12931">
                  <c:v>11.36</c:v>
                </c:pt>
                <c:pt idx="12932">
                  <c:v>11.36</c:v>
                </c:pt>
                <c:pt idx="12933">
                  <c:v>11.36</c:v>
                </c:pt>
                <c:pt idx="12934">
                  <c:v>11.36</c:v>
                </c:pt>
                <c:pt idx="12935">
                  <c:v>11.36</c:v>
                </c:pt>
                <c:pt idx="12936">
                  <c:v>11.359</c:v>
                </c:pt>
                <c:pt idx="12937">
                  <c:v>11.359</c:v>
                </c:pt>
                <c:pt idx="12938">
                  <c:v>11.36</c:v>
                </c:pt>
                <c:pt idx="12939">
                  <c:v>11.359</c:v>
                </c:pt>
                <c:pt idx="12940">
                  <c:v>11.359</c:v>
                </c:pt>
                <c:pt idx="12941">
                  <c:v>11.356999999999999</c:v>
                </c:pt>
                <c:pt idx="12942">
                  <c:v>11.356</c:v>
                </c:pt>
                <c:pt idx="12943">
                  <c:v>11.356</c:v>
                </c:pt>
                <c:pt idx="12944">
                  <c:v>11.355</c:v>
                </c:pt>
                <c:pt idx="12945">
                  <c:v>11.355</c:v>
                </c:pt>
                <c:pt idx="12946">
                  <c:v>11.355</c:v>
                </c:pt>
                <c:pt idx="12947">
                  <c:v>11.353999999999999</c:v>
                </c:pt>
                <c:pt idx="12948">
                  <c:v>11.353999999999999</c:v>
                </c:pt>
                <c:pt idx="12949">
                  <c:v>11.353999999999999</c:v>
                </c:pt>
                <c:pt idx="12950">
                  <c:v>11.353</c:v>
                </c:pt>
                <c:pt idx="12951">
                  <c:v>11.352</c:v>
                </c:pt>
                <c:pt idx="12952">
                  <c:v>11.353</c:v>
                </c:pt>
                <c:pt idx="12953">
                  <c:v>11.353</c:v>
                </c:pt>
                <c:pt idx="12954">
                  <c:v>11.351000000000001</c:v>
                </c:pt>
                <c:pt idx="12955">
                  <c:v>11.351000000000001</c:v>
                </c:pt>
                <c:pt idx="12956">
                  <c:v>11.351000000000001</c:v>
                </c:pt>
                <c:pt idx="12957">
                  <c:v>11.351000000000001</c:v>
                </c:pt>
                <c:pt idx="12958">
                  <c:v>11.351000000000001</c:v>
                </c:pt>
                <c:pt idx="12959">
                  <c:v>11.351000000000001</c:v>
                </c:pt>
                <c:pt idx="12960">
                  <c:v>11.351000000000001</c:v>
                </c:pt>
                <c:pt idx="12961">
                  <c:v>11.351000000000001</c:v>
                </c:pt>
                <c:pt idx="12962">
                  <c:v>11.351000000000001</c:v>
                </c:pt>
                <c:pt idx="12963">
                  <c:v>11.353</c:v>
                </c:pt>
                <c:pt idx="12964">
                  <c:v>11.352</c:v>
                </c:pt>
                <c:pt idx="12965">
                  <c:v>11.352</c:v>
                </c:pt>
                <c:pt idx="12966">
                  <c:v>11.353</c:v>
                </c:pt>
                <c:pt idx="12967">
                  <c:v>11.353</c:v>
                </c:pt>
                <c:pt idx="12968">
                  <c:v>11.355</c:v>
                </c:pt>
                <c:pt idx="12969">
                  <c:v>11.355</c:v>
                </c:pt>
                <c:pt idx="12970">
                  <c:v>11.355</c:v>
                </c:pt>
                <c:pt idx="12971">
                  <c:v>11.356</c:v>
                </c:pt>
                <c:pt idx="12972">
                  <c:v>11.356</c:v>
                </c:pt>
                <c:pt idx="12973">
                  <c:v>11.356999999999999</c:v>
                </c:pt>
                <c:pt idx="12974">
                  <c:v>11.358000000000001</c:v>
                </c:pt>
                <c:pt idx="12975">
                  <c:v>11.359</c:v>
                </c:pt>
                <c:pt idx="12976">
                  <c:v>11.358000000000001</c:v>
                </c:pt>
                <c:pt idx="12977">
                  <c:v>11.358000000000001</c:v>
                </c:pt>
                <c:pt idx="12978">
                  <c:v>11.359</c:v>
                </c:pt>
                <c:pt idx="12979">
                  <c:v>11.36</c:v>
                </c:pt>
                <c:pt idx="12980">
                  <c:v>11.36</c:v>
                </c:pt>
                <c:pt idx="12981">
                  <c:v>11.361000000000001</c:v>
                </c:pt>
                <c:pt idx="12982">
                  <c:v>11.361000000000001</c:v>
                </c:pt>
                <c:pt idx="12983">
                  <c:v>11.361000000000001</c:v>
                </c:pt>
                <c:pt idx="12984">
                  <c:v>11.361000000000001</c:v>
                </c:pt>
                <c:pt idx="12985">
                  <c:v>11.361000000000001</c:v>
                </c:pt>
                <c:pt idx="12986">
                  <c:v>11.362</c:v>
                </c:pt>
                <c:pt idx="12987">
                  <c:v>11.362</c:v>
                </c:pt>
                <c:pt idx="12988">
                  <c:v>11.362</c:v>
                </c:pt>
                <c:pt idx="12989">
                  <c:v>11.362</c:v>
                </c:pt>
                <c:pt idx="12990">
                  <c:v>11.362</c:v>
                </c:pt>
                <c:pt idx="12991">
                  <c:v>11.362</c:v>
                </c:pt>
                <c:pt idx="12992">
                  <c:v>11.362</c:v>
                </c:pt>
                <c:pt idx="12993">
                  <c:v>11.361000000000001</c:v>
                </c:pt>
                <c:pt idx="12994">
                  <c:v>11.361000000000001</c:v>
                </c:pt>
                <c:pt idx="12995">
                  <c:v>11.36</c:v>
                </c:pt>
                <c:pt idx="12996">
                  <c:v>11.361000000000001</c:v>
                </c:pt>
                <c:pt idx="12997">
                  <c:v>11.36</c:v>
                </c:pt>
                <c:pt idx="12998">
                  <c:v>11.36</c:v>
                </c:pt>
                <c:pt idx="12999">
                  <c:v>11.359</c:v>
                </c:pt>
                <c:pt idx="13000">
                  <c:v>11.359</c:v>
                </c:pt>
                <c:pt idx="13001">
                  <c:v>11.359</c:v>
                </c:pt>
                <c:pt idx="13002">
                  <c:v>11.359</c:v>
                </c:pt>
                <c:pt idx="13003">
                  <c:v>11.358000000000001</c:v>
                </c:pt>
                <c:pt idx="13004">
                  <c:v>11.358000000000001</c:v>
                </c:pt>
                <c:pt idx="13005">
                  <c:v>11.358000000000001</c:v>
                </c:pt>
                <c:pt idx="13006">
                  <c:v>11.356</c:v>
                </c:pt>
                <c:pt idx="13007">
                  <c:v>11.356</c:v>
                </c:pt>
                <c:pt idx="13008">
                  <c:v>11.356</c:v>
                </c:pt>
                <c:pt idx="13009">
                  <c:v>11.355</c:v>
                </c:pt>
                <c:pt idx="13010">
                  <c:v>11.353</c:v>
                </c:pt>
                <c:pt idx="13011">
                  <c:v>11.353</c:v>
                </c:pt>
                <c:pt idx="13012">
                  <c:v>11.353</c:v>
                </c:pt>
                <c:pt idx="13013">
                  <c:v>11.353</c:v>
                </c:pt>
                <c:pt idx="13014">
                  <c:v>11.352</c:v>
                </c:pt>
                <c:pt idx="13015">
                  <c:v>11.353</c:v>
                </c:pt>
                <c:pt idx="13016">
                  <c:v>11.353</c:v>
                </c:pt>
                <c:pt idx="13017">
                  <c:v>11.352</c:v>
                </c:pt>
                <c:pt idx="13018">
                  <c:v>11.352</c:v>
                </c:pt>
                <c:pt idx="13019">
                  <c:v>11.352</c:v>
                </c:pt>
                <c:pt idx="13020">
                  <c:v>11.352</c:v>
                </c:pt>
                <c:pt idx="13021">
                  <c:v>11.352</c:v>
                </c:pt>
                <c:pt idx="13022">
                  <c:v>11.352</c:v>
                </c:pt>
                <c:pt idx="13023">
                  <c:v>11.352</c:v>
                </c:pt>
                <c:pt idx="13024">
                  <c:v>11.352</c:v>
                </c:pt>
                <c:pt idx="13025">
                  <c:v>11.352</c:v>
                </c:pt>
                <c:pt idx="13026">
                  <c:v>11.353</c:v>
                </c:pt>
                <c:pt idx="13027">
                  <c:v>11.353</c:v>
                </c:pt>
                <c:pt idx="13028">
                  <c:v>11.353999999999999</c:v>
                </c:pt>
                <c:pt idx="13029">
                  <c:v>11.353999999999999</c:v>
                </c:pt>
                <c:pt idx="13030">
                  <c:v>11.353999999999999</c:v>
                </c:pt>
                <c:pt idx="13031">
                  <c:v>11.353999999999999</c:v>
                </c:pt>
                <c:pt idx="13032">
                  <c:v>11.355</c:v>
                </c:pt>
                <c:pt idx="13033">
                  <c:v>11.356</c:v>
                </c:pt>
                <c:pt idx="13034">
                  <c:v>11.356</c:v>
                </c:pt>
                <c:pt idx="13035">
                  <c:v>11.356999999999999</c:v>
                </c:pt>
                <c:pt idx="13036">
                  <c:v>11.356999999999999</c:v>
                </c:pt>
                <c:pt idx="13037">
                  <c:v>11.358000000000001</c:v>
                </c:pt>
                <c:pt idx="13038">
                  <c:v>11.358000000000001</c:v>
                </c:pt>
                <c:pt idx="13039">
                  <c:v>11.358000000000001</c:v>
                </c:pt>
                <c:pt idx="13040">
                  <c:v>11.359</c:v>
                </c:pt>
                <c:pt idx="13041">
                  <c:v>11.359</c:v>
                </c:pt>
                <c:pt idx="13042">
                  <c:v>11.361000000000001</c:v>
                </c:pt>
                <c:pt idx="13043">
                  <c:v>11.361000000000001</c:v>
                </c:pt>
                <c:pt idx="13044">
                  <c:v>11.361000000000001</c:v>
                </c:pt>
                <c:pt idx="13045">
                  <c:v>11.361000000000001</c:v>
                </c:pt>
                <c:pt idx="13046">
                  <c:v>11.362</c:v>
                </c:pt>
                <c:pt idx="13047">
                  <c:v>11.362</c:v>
                </c:pt>
                <c:pt idx="13048">
                  <c:v>11.362</c:v>
                </c:pt>
                <c:pt idx="13049">
                  <c:v>11.362</c:v>
                </c:pt>
                <c:pt idx="13050">
                  <c:v>11.362</c:v>
                </c:pt>
                <c:pt idx="13051">
                  <c:v>11.362</c:v>
                </c:pt>
                <c:pt idx="13052">
                  <c:v>11.363</c:v>
                </c:pt>
                <c:pt idx="13053">
                  <c:v>11.363</c:v>
                </c:pt>
                <c:pt idx="13054">
                  <c:v>11.363</c:v>
                </c:pt>
                <c:pt idx="13055">
                  <c:v>11.363</c:v>
                </c:pt>
                <c:pt idx="13056">
                  <c:v>11.363</c:v>
                </c:pt>
                <c:pt idx="13057">
                  <c:v>11.363</c:v>
                </c:pt>
                <c:pt idx="13058">
                  <c:v>11.363</c:v>
                </c:pt>
                <c:pt idx="13059">
                  <c:v>11.363</c:v>
                </c:pt>
                <c:pt idx="13060">
                  <c:v>11.363</c:v>
                </c:pt>
                <c:pt idx="13061">
                  <c:v>11.362</c:v>
                </c:pt>
                <c:pt idx="13062">
                  <c:v>11.362</c:v>
                </c:pt>
                <c:pt idx="13063">
                  <c:v>11.362</c:v>
                </c:pt>
                <c:pt idx="13064">
                  <c:v>11.362</c:v>
                </c:pt>
                <c:pt idx="13065">
                  <c:v>11.361000000000001</c:v>
                </c:pt>
                <c:pt idx="13066">
                  <c:v>11.361000000000001</c:v>
                </c:pt>
                <c:pt idx="13067">
                  <c:v>11.361000000000001</c:v>
                </c:pt>
                <c:pt idx="13068">
                  <c:v>11.36</c:v>
                </c:pt>
                <c:pt idx="13069">
                  <c:v>11.36</c:v>
                </c:pt>
                <c:pt idx="13070">
                  <c:v>11.359</c:v>
                </c:pt>
                <c:pt idx="13071">
                  <c:v>11.359</c:v>
                </c:pt>
                <c:pt idx="13072">
                  <c:v>11.358000000000001</c:v>
                </c:pt>
                <c:pt idx="13073">
                  <c:v>11.356999999999999</c:v>
                </c:pt>
                <c:pt idx="13074">
                  <c:v>11.356999999999999</c:v>
                </c:pt>
                <c:pt idx="13075">
                  <c:v>11.356999999999999</c:v>
                </c:pt>
                <c:pt idx="13076">
                  <c:v>11.356999999999999</c:v>
                </c:pt>
                <c:pt idx="13077">
                  <c:v>11.356999999999999</c:v>
                </c:pt>
                <c:pt idx="13078">
                  <c:v>11.355</c:v>
                </c:pt>
                <c:pt idx="13079">
                  <c:v>11.355</c:v>
                </c:pt>
                <c:pt idx="13080">
                  <c:v>11.353999999999999</c:v>
                </c:pt>
                <c:pt idx="13081">
                  <c:v>11.353999999999999</c:v>
                </c:pt>
                <c:pt idx="13082">
                  <c:v>11.355</c:v>
                </c:pt>
                <c:pt idx="13083">
                  <c:v>11.355</c:v>
                </c:pt>
                <c:pt idx="13084">
                  <c:v>11.353999999999999</c:v>
                </c:pt>
                <c:pt idx="13085">
                  <c:v>11.353999999999999</c:v>
                </c:pt>
                <c:pt idx="13086">
                  <c:v>11.353999999999999</c:v>
                </c:pt>
                <c:pt idx="13087">
                  <c:v>11.353999999999999</c:v>
                </c:pt>
                <c:pt idx="13088">
                  <c:v>11.353</c:v>
                </c:pt>
                <c:pt idx="13089">
                  <c:v>11.353</c:v>
                </c:pt>
                <c:pt idx="13090">
                  <c:v>11.353</c:v>
                </c:pt>
                <c:pt idx="13091">
                  <c:v>11.353</c:v>
                </c:pt>
                <c:pt idx="13092">
                  <c:v>11.353</c:v>
                </c:pt>
                <c:pt idx="13093">
                  <c:v>11.353999999999999</c:v>
                </c:pt>
                <c:pt idx="13094">
                  <c:v>11.353999999999999</c:v>
                </c:pt>
                <c:pt idx="13095">
                  <c:v>11.353999999999999</c:v>
                </c:pt>
                <c:pt idx="13096">
                  <c:v>11.356</c:v>
                </c:pt>
                <c:pt idx="13097">
                  <c:v>11.356</c:v>
                </c:pt>
                <c:pt idx="13098">
                  <c:v>11.356</c:v>
                </c:pt>
                <c:pt idx="13099">
                  <c:v>11.356</c:v>
                </c:pt>
                <c:pt idx="13100">
                  <c:v>11.356</c:v>
                </c:pt>
                <c:pt idx="13101">
                  <c:v>11.358000000000001</c:v>
                </c:pt>
                <c:pt idx="13102">
                  <c:v>11.358000000000001</c:v>
                </c:pt>
                <c:pt idx="13103">
                  <c:v>11.359</c:v>
                </c:pt>
                <c:pt idx="13104">
                  <c:v>11.36</c:v>
                </c:pt>
                <c:pt idx="13105">
                  <c:v>11.359</c:v>
                </c:pt>
                <c:pt idx="13106">
                  <c:v>11.36</c:v>
                </c:pt>
                <c:pt idx="13107">
                  <c:v>11.362</c:v>
                </c:pt>
                <c:pt idx="13108">
                  <c:v>11.363</c:v>
                </c:pt>
                <c:pt idx="13109">
                  <c:v>11.363</c:v>
                </c:pt>
                <c:pt idx="13110">
                  <c:v>11.363</c:v>
                </c:pt>
                <c:pt idx="13111">
                  <c:v>11.363</c:v>
                </c:pt>
                <c:pt idx="13112">
                  <c:v>11.363</c:v>
                </c:pt>
                <c:pt idx="13113">
                  <c:v>11.364000000000001</c:v>
                </c:pt>
                <c:pt idx="13114">
                  <c:v>11.363</c:v>
                </c:pt>
                <c:pt idx="13115">
                  <c:v>11.363</c:v>
                </c:pt>
                <c:pt idx="13116">
                  <c:v>11.363</c:v>
                </c:pt>
                <c:pt idx="13117">
                  <c:v>11.363</c:v>
                </c:pt>
                <c:pt idx="13118">
                  <c:v>11.363</c:v>
                </c:pt>
                <c:pt idx="13119">
                  <c:v>11.363</c:v>
                </c:pt>
                <c:pt idx="13120">
                  <c:v>11.363</c:v>
                </c:pt>
                <c:pt idx="13121">
                  <c:v>11.363</c:v>
                </c:pt>
                <c:pt idx="13122">
                  <c:v>11.363</c:v>
                </c:pt>
                <c:pt idx="13123">
                  <c:v>11.362</c:v>
                </c:pt>
                <c:pt idx="13124">
                  <c:v>11.362</c:v>
                </c:pt>
                <c:pt idx="13125">
                  <c:v>11.361000000000001</c:v>
                </c:pt>
                <c:pt idx="13126">
                  <c:v>11.361000000000001</c:v>
                </c:pt>
                <c:pt idx="13127">
                  <c:v>11.361000000000001</c:v>
                </c:pt>
                <c:pt idx="13128">
                  <c:v>11.36</c:v>
                </c:pt>
                <c:pt idx="13129">
                  <c:v>11.36</c:v>
                </c:pt>
                <c:pt idx="13130">
                  <c:v>11.359</c:v>
                </c:pt>
                <c:pt idx="13131">
                  <c:v>11.358000000000001</c:v>
                </c:pt>
                <c:pt idx="13132">
                  <c:v>11.358000000000001</c:v>
                </c:pt>
                <c:pt idx="13133">
                  <c:v>11.356999999999999</c:v>
                </c:pt>
                <c:pt idx="13134">
                  <c:v>11.356</c:v>
                </c:pt>
                <c:pt idx="13135">
                  <c:v>11.356</c:v>
                </c:pt>
                <c:pt idx="13136">
                  <c:v>11.356</c:v>
                </c:pt>
                <c:pt idx="13137">
                  <c:v>11.355</c:v>
                </c:pt>
                <c:pt idx="13138">
                  <c:v>11.355</c:v>
                </c:pt>
                <c:pt idx="13139">
                  <c:v>11.355</c:v>
                </c:pt>
                <c:pt idx="13140">
                  <c:v>11.355</c:v>
                </c:pt>
                <c:pt idx="13141">
                  <c:v>11.355</c:v>
                </c:pt>
                <c:pt idx="13142">
                  <c:v>11.355</c:v>
                </c:pt>
                <c:pt idx="13143">
                  <c:v>11.355</c:v>
                </c:pt>
                <c:pt idx="13144">
                  <c:v>11.356</c:v>
                </c:pt>
                <c:pt idx="13145">
                  <c:v>11.356</c:v>
                </c:pt>
                <c:pt idx="13146">
                  <c:v>11.356</c:v>
                </c:pt>
                <c:pt idx="13147">
                  <c:v>11.356</c:v>
                </c:pt>
                <c:pt idx="13148">
                  <c:v>11.356</c:v>
                </c:pt>
                <c:pt idx="13149">
                  <c:v>11.356</c:v>
                </c:pt>
                <c:pt idx="13150">
                  <c:v>11.358000000000001</c:v>
                </c:pt>
                <c:pt idx="13151">
                  <c:v>11.359</c:v>
                </c:pt>
                <c:pt idx="13152">
                  <c:v>11.359</c:v>
                </c:pt>
                <c:pt idx="13153">
                  <c:v>11.361000000000001</c:v>
                </c:pt>
                <c:pt idx="13154">
                  <c:v>11.36</c:v>
                </c:pt>
                <c:pt idx="13155">
                  <c:v>11.36</c:v>
                </c:pt>
                <c:pt idx="13156">
                  <c:v>11.361000000000001</c:v>
                </c:pt>
                <c:pt idx="13157">
                  <c:v>11.361000000000001</c:v>
                </c:pt>
                <c:pt idx="13158">
                  <c:v>11.362</c:v>
                </c:pt>
                <c:pt idx="13159">
                  <c:v>11.364000000000001</c:v>
                </c:pt>
                <c:pt idx="13160">
                  <c:v>11.364000000000001</c:v>
                </c:pt>
                <c:pt idx="13161">
                  <c:v>11.364000000000001</c:v>
                </c:pt>
                <c:pt idx="13162">
                  <c:v>11.364000000000001</c:v>
                </c:pt>
                <c:pt idx="13163">
                  <c:v>11.365</c:v>
                </c:pt>
                <c:pt idx="13164">
                  <c:v>11.365</c:v>
                </c:pt>
                <c:pt idx="13165">
                  <c:v>11.365</c:v>
                </c:pt>
                <c:pt idx="13166">
                  <c:v>11.364000000000001</c:v>
                </c:pt>
                <c:pt idx="13167">
                  <c:v>11.365</c:v>
                </c:pt>
                <c:pt idx="13168">
                  <c:v>11.365</c:v>
                </c:pt>
                <c:pt idx="13169">
                  <c:v>11.365</c:v>
                </c:pt>
                <c:pt idx="13170">
                  <c:v>11.365</c:v>
                </c:pt>
                <c:pt idx="13171">
                  <c:v>11.365</c:v>
                </c:pt>
                <c:pt idx="13172">
                  <c:v>11.365</c:v>
                </c:pt>
                <c:pt idx="13173">
                  <c:v>11.365</c:v>
                </c:pt>
                <c:pt idx="13174">
                  <c:v>11.365</c:v>
                </c:pt>
                <c:pt idx="13175">
                  <c:v>11.365</c:v>
                </c:pt>
                <c:pt idx="13176">
                  <c:v>11.365</c:v>
                </c:pt>
                <c:pt idx="13177">
                  <c:v>11.365</c:v>
                </c:pt>
                <c:pt idx="13178">
                  <c:v>11.364000000000001</c:v>
                </c:pt>
                <c:pt idx="13179">
                  <c:v>11.364000000000001</c:v>
                </c:pt>
                <c:pt idx="13180">
                  <c:v>11.364000000000001</c:v>
                </c:pt>
                <c:pt idx="13181">
                  <c:v>11.364000000000001</c:v>
                </c:pt>
                <c:pt idx="13182">
                  <c:v>11.362</c:v>
                </c:pt>
                <c:pt idx="13183">
                  <c:v>11.362</c:v>
                </c:pt>
                <c:pt idx="13184">
                  <c:v>11.363</c:v>
                </c:pt>
                <c:pt idx="13185">
                  <c:v>11.362</c:v>
                </c:pt>
                <c:pt idx="13186">
                  <c:v>11.361000000000001</c:v>
                </c:pt>
                <c:pt idx="13187">
                  <c:v>11.361000000000001</c:v>
                </c:pt>
                <c:pt idx="13188">
                  <c:v>11.36</c:v>
                </c:pt>
                <c:pt idx="13189">
                  <c:v>11.359</c:v>
                </c:pt>
                <c:pt idx="13190">
                  <c:v>11.358000000000001</c:v>
                </c:pt>
                <c:pt idx="13191">
                  <c:v>11.356999999999999</c:v>
                </c:pt>
                <c:pt idx="13192">
                  <c:v>11.356999999999999</c:v>
                </c:pt>
                <c:pt idx="13193">
                  <c:v>11.356999999999999</c:v>
                </c:pt>
                <c:pt idx="13194">
                  <c:v>11.356999999999999</c:v>
                </c:pt>
                <c:pt idx="13195">
                  <c:v>11.355</c:v>
                </c:pt>
                <c:pt idx="13196">
                  <c:v>11.356</c:v>
                </c:pt>
                <c:pt idx="13197">
                  <c:v>11.356</c:v>
                </c:pt>
                <c:pt idx="13198">
                  <c:v>11.355</c:v>
                </c:pt>
                <c:pt idx="13199">
                  <c:v>11.355</c:v>
                </c:pt>
                <c:pt idx="13200">
                  <c:v>11.355</c:v>
                </c:pt>
                <c:pt idx="13201">
                  <c:v>11.355</c:v>
                </c:pt>
                <c:pt idx="13202">
                  <c:v>11.355</c:v>
                </c:pt>
                <c:pt idx="13203">
                  <c:v>11.355</c:v>
                </c:pt>
                <c:pt idx="13204">
                  <c:v>11.355</c:v>
                </c:pt>
                <c:pt idx="13205">
                  <c:v>11.355</c:v>
                </c:pt>
                <c:pt idx="13206">
                  <c:v>11.355</c:v>
                </c:pt>
                <c:pt idx="13207">
                  <c:v>11.356</c:v>
                </c:pt>
                <c:pt idx="13208">
                  <c:v>11.356999999999999</c:v>
                </c:pt>
                <c:pt idx="13209">
                  <c:v>11.358000000000001</c:v>
                </c:pt>
                <c:pt idx="13210">
                  <c:v>11.358000000000001</c:v>
                </c:pt>
                <c:pt idx="13211">
                  <c:v>11.358000000000001</c:v>
                </c:pt>
                <c:pt idx="13212">
                  <c:v>11.36</c:v>
                </c:pt>
                <c:pt idx="13213">
                  <c:v>11.36</c:v>
                </c:pt>
                <c:pt idx="13214">
                  <c:v>11.361000000000001</c:v>
                </c:pt>
                <c:pt idx="13215">
                  <c:v>11.361000000000001</c:v>
                </c:pt>
                <c:pt idx="13216">
                  <c:v>11.362</c:v>
                </c:pt>
                <c:pt idx="13217">
                  <c:v>11.362</c:v>
                </c:pt>
                <c:pt idx="13218">
                  <c:v>11.362</c:v>
                </c:pt>
                <c:pt idx="13219">
                  <c:v>11.363</c:v>
                </c:pt>
                <c:pt idx="13220">
                  <c:v>11.363</c:v>
                </c:pt>
                <c:pt idx="13221">
                  <c:v>11.364000000000001</c:v>
                </c:pt>
                <c:pt idx="13222">
                  <c:v>11.364000000000001</c:v>
                </c:pt>
                <c:pt idx="13223">
                  <c:v>11.364000000000001</c:v>
                </c:pt>
                <c:pt idx="13224">
                  <c:v>11.364000000000001</c:v>
                </c:pt>
                <c:pt idx="13225">
                  <c:v>11.364000000000001</c:v>
                </c:pt>
                <c:pt idx="13226">
                  <c:v>11.366</c:v>
                </c:pt>
                <c:pt idx="13227">
                  <c:v>11.365</c:v>
                </c:pt>
                <c:pt idx="13228">
                  <c:v>11.365</c:v>
                </c:pt>
                <c:pt idx="13229">
                  <c:v>11.365</c:v>
                </c:pt>
                <c:pt idx="13230">
                  <c:v>11.366</c:v>
                </c:pt>
                <c:pt idx="13231">
                  <c:v>11.365</c:v>
                </c:pt>
                <c:pt idx="13232">
                  <c:v>11.366</c:v>
                </c:pt>
                <c:pt idx="13233">
                  <c:v>11.366</c:v>
                </c:pt>
                <c:pt idx="13234">
                  <c:v>11.366</c:v>
                </c:pt>
                <c:pt idx="13235">
                  <c:v>11.366</c:v>
                </c:pt>
                <c:pt idx="13236">
                  <c:v>11.365</c:v>
                </c:pt>
                <c:pt idx="13237">
                  <c:v>11.366</c:v>
                </c:pt>
                <c:pt idx="13238">
                  <c:v>11.366</c:v>
                </c:pt>
                <c:pt idx="13239">
                  <c:v>11.366</c:v>
                </c:pt>
                <c:pt idx="13240">
                  <c:v>11.365</c:v>
                </c:pt>
                <c:pt idx="13241">
                  <c:v>11.365</c:v>
                </c:pt>
                <c:pt idx="13242">
                  <c:v>11.365</c:v>
                </c:pt>
                <c:pt idx="13243">
                  <c:v>11.365</c:v>
                </c:pt>
                <c:pt idx="13244">
                  <c:v>11.365</c:v>
                </c:pt>
                <c:pt idx="13245">
                  <c:v>11.364000000000001</c:v>
                </c:pt>
                <c:pt idx="13246">
                  <c:v>11.364000000000001</c:v>
                </c:pt>
                <c:pt idx="13247">
                  <c:v>11.364000000000001</c:v>
                </c:pt>
                <c:pt idx="13248">
                  <c:v>11.364000000000001</c:v>
                </c:pt>
                <c:pt idx="13249">
                  <c:v>11.362</c:v>
                </c:pt>
                <c:pt idx="13250">
                  <c:v>11.363</c:v>
                </c:pt>
                <c:pt idx="13251">
                  <c:v>11.363</c:v>
                </c:pt>
                <c:pt idx="13252">
                  <c:v>11.362</c:v>
                </c:pt>
                <c:pt idx="13253">
                  <c:v>11.361000000000001</c:v>
                </c:pt>
                <c:pt idx="13254">
                  <c:v>11.36</c:v>
                </c:pt>
                <c:pt idx="13255">
                  <c:v>11.359</c:v>
                </c:pt>
                <c:pt idx="13256">
                  <c:v>11.359</c:v>
                </c:pt>
                <c:pt idx="13257">
                  <c:v>11.359</c:v>
                </c:pt>
                <c:pt idx="13258">
                  <c:v>11.358000000000001</c:v>
                </c:pt>
                <c:pt idx="13259">
                  <c:v>11.358000000000001</c:v>
                </c:pt>
                <c:pt idx="13260">
                  <c:v>11.356999999999999</c:v>
                </c:pt>
                <c:pt idx="13261">
                  <c:v>11.356999999999999</c:v>
                </c:pt>
                <c:pt idx="13262">
                  <c:v>11.356999999999999</c:v>
                </c:pt>
                <c:pt idx="13263">
                  <c:v>11.356999999999999</c:v>
                </c:pt>
                <c:pt idx="13264">
                  <c:v>11.356999999999999</c:v>
                </c:pt>
                <c:pt idx="13265">
                  <c:v>11.356</c:v>
                </c:pt>
                <c:pt idx="13266">
                  <c:v>11.356999999999999</c:v>
                </c:pt>
                <c:pt idx="13267">
                  <c:v>11.356999999999999</c:v>
                </c:pt>
                <c:pt idx="13268">
                  <c:v>11.356999999999999</c:v>
                </c:pt>
                <c:pt idx="13269">
                  <c:v>11.356999999999999</c:v>
                </c:pt>
                <c:pt idx="13270">
                  <c:v>11.358000000000001</c:v>
                </c:pt>
                <c:pt idx="13271">
                  <c:v>11.358000000000001</c:v>
                </c:pt>
                <c:pt idx="13272">
                  <c:v>11.36</c:v>
                </c:pt>
                <c:pt idx="13273">
                  <c:v>11.36</c:v>
                </c:pt>
                <c:pt idx="13274">
                  <c:v>11.361000000000001</c:v>
                </c:pt>
                <c:pt idx="13275">
                  <c:v>11.361000000000001</c:v>
                </c:pt>
                <c:pt idx="13276">
                  <c:v>11.361000000000001</c:v>
                </c:pt>
                <c:pt idx="13277">
                  <c:v>11.362</c:v>
                </c:pt>
                <c:pt idx="13278">
                  <c:v>11.362</c:v>
                </c:pt>
                <c:pt idx="13279">
                  <c:v>11.362</c:v>
                </c:pt>
                <c:pt idx="13280">
                  <c:v>11.364000000000001</c:v>
                </c:pt>
                <c:pt idx="13281">
                  <c:v>11.364000000000001</c:v>
                </c:pt>
                <c:pt idx="13282">
                  <c:v>11.364000000000001</c:v>
                </c:pt>
                <c:pt idx="13283">
                  <c:v>11.364000000000001</c:v>
                </c:pt>
                <c:pt idx="13284">
                  <c:v>11.365</c:v>
                </c:pt>
                <c:pt idx="13285">
                  <c:v>11.366</c:v>
                </c:pt>
                <c:pt idx="13286">
                  <c:v>11.367000000000001</c:v>
                </c:pt>
                <c:pt idx="13287">
                  <c:v>11.368</c:v>
                </c:pt>
                <c:pt idx="13288">
                  <c:v>11.368</c:v>
                </c:pt>
                <c:pt idx="13289">
                  <c:v>11.367000000000001</c:v>
                </c:pt>
                <c:pt idx="13290">
                  <c:v>11.367000000000001</c:v>
                </c:pt>
                <c:pt idx="13291">
                  <c:v>11.367000000000001</c:v>
                </c:pt>
                <c:pt idx="13292">
                  <c:v>11.366</c:v>
                </c:pt>
                <c:pt idx="13293">
                  <c:v>11.366</c:v>
                </c:pt>
                <c:pt idx="13294">
                  <c:v>11.367000000000001</c:v>
                </c:pt>
                <c:pt idx="13295">
                  <c:v>11.367000000000001</c:v>
                </c:pt>
                <c:pt idx="13296">
                  <c:v>11.367000000000001</c:v>
                </c:pt>
                <c:pt idx="13297">
                  <c:v>11.367000000000001</c:v>
                </c:pt>
                <c:pt idx="13298">
                  <c:v>11.366</c:v>
                </c:pt>
                <c:pt idx="13299">
                  <c:v>11.366</c:v>
                </c:pt>
                <c:pt idx="13300">
                  <c:v>11.365</c:v>
                </c:pt>
                <c:pt idx="13301">
                  <c:v>11.365</c:v>
                </c:pt>
                <c:pt idx="13302">
                  <c:v>11.365</c:v>
                </c:pt>
                <c:pt idx="13303">
                  <c:v>11.365</c:v>
                </c:pt>
                <c:pt idx="13304">
                  <c:v>11.365</c:v>
                </c:pt>
                <c:pt idx="13305">
                  <c:v>11.363</c:v>
                </c:pt>
                <c:pt idx="13306">
                  <c:v>11.363</c:v>
                </c:pt>
                <c:pt idx="13307">
                  <c:v>11.363</c:v>
                </c:pt>
                <c:pt idx="13308">
                  <c:v>11.363</c:v>
                </c:pt>
                <c:pt idx="13309">
                  <c:v>11.362</c:v>
                </c:pt>
                <c:pt idx="13310">
                  <c:v>11.361000000000001</c:v>
                </c:pt>
                <c:pt idx="13311">
                  <c:v>11.362</c:v>
                </c:pt>
                <c:pt idx="13312">
                  <c:v>11.36</c:v>
                </c:pt>
                <c:pt idx="13313">
                  <c:v>11.36</c:v>
                </c:pt>
                <c:pt idx="13314">
                  <c:v>11.36</c:v>
                </c:pt>
                <c:pt idx="13315">
                  <c:v>11.359</c:v>
                </c:pt>
                <c:pt idx="13316">
                  <c:v>11.359</c:v>
                </c:pt>
                <c:pt idx="13317">
                  <c:v>11.359</c:v>
                </c:pt>
                <c:pt idx="13318">
                  <c:v>11.358000000000001</c:v>
                </c:pt>
                <c:pt idx="13319">
                  <c:v>11.358000000000001</c:v>
                </c:pt>
                <c:pt idx="13320">
                  <c:v>11.358000000000001</c:v>
                </c:pt>
                <c:pt idx="13321">
                  <c:v>11.358000000000001</c:v>
                </c:pt>
                <c:pt idx="13322">
                  <c:v>11.358000000000001</c:v>
                </c:pt>
                <c:pt idx="13323">
                  <c:v>11.358000000000001</c:v>
                </c:pt>
                <c:pt idx="13324">
                  <c:v>11.358000000000001</c:v>
                </c:pt>
                <c:pt idx="13325">
                  <c:v>11.358000000000001</c:v>
                </c:pt>
                <c:pt idx="13326">
                  <c:v>11.358000000000001</c:v>
                </c:pt>
                <c:pt idx="13327">
                  <c:v>11.359</c:v>
                </c:pt>
                <c:pt idx="13328">
                  <c:v>11.359</c:v>
                </c:pt>
                <c:pt idx="13329">
                  <c:v>11.359</c:v>
                </c:pt>
                <c:pt idx="13330">
                  <c:v>11.358000000000001</c:v>
                </c:pt>
                <c:pt idx="13331">
                  <c:v>11.36</c:v>
                </c:pt>
                <c:pt idx="13332">
                  <c:v>11.359</c:v>
                </c:pt>
                <c:pt idx="13333">
                  <c:v>11.361000000000001</c:v>
                </c:pt>
                <c:pt idx="13334">
                  <c:v>11.361000000000001</c:v>
                </c:pt>
                <c:pt idx="13335">
                  <c:v>11.361000000000001</c:v>
                </c:pt>
                <c:pt idx="13336">
                  <c:v>11.361000000000001</c:v>
                </c:pt>
                <c:pt idx="13337">
                  <c:v>11.362</c:v>
                </c:pt>
                <c:pt idx="13338">
                  <c:v>11.362</c:v>
                </c:pt>
                <c:pt idx="13339">
                  <c:v>11.363</c:v>
                </c:pt>
                <c:pt idx="13340">
                  <c:v>11.363</c:v>
                </c:pt>
                <c:pt idx="13341">
                  <c:v>11.364000000000001</c:v>
                </c:pt>
                <c:pt idx="13342">
                  <c:v>11.364000000000001</c:v>
                </c:pt>
                <c:pt idx="13343">
                  <c:v>11.366</c:v>
                </c:pt>
                <c:pt idx="13344">
                  <c:v>11.366</c:v>
                </c:pt>
                <c:pt idx="13345">
                  <c:v>11.365</c:v>
                </c:pt>
                <c:pt idx="13346">
                  <c:v>11.365</c:v>
                </c:pt>
                <c:pt idx="13347">
                  <c:v>11.367000000000001</c:v>
                </c:pt>
                <c:pt idx="13348">
                  <c:v>11.366</c:v>
                </c:pt>
                <c:pt idx="13349">
                  <c:v>11.367000000000001</c:v>
                </c:pt>
                <c:pt idx="13350">
                  <c:v>11.367000000000001</c:v>
                </c:pt>
                <c:pt idx="13351">
                  <c:v>11.368</c:v>
                </c:pt>
                <c:pt idx="13352">
                  <c:v>11.368</c:v>
                </c:pt>
                <c:pt idx="13353">
                  <c:v>11.368</c:v>
                </c:pt>
                <c:pt idx="13354">
                  <c:v>11.369</c:v>
                </c:pt>
                <c:pt idx="13355">
                  <c:v>11.369</c:v>
                </c:pt>
                <c:pt idx="13356">
                  <c:v>11.368</c:v>
                </c:pt>
                <c:pt idx="13357">
                  <c:v>11.369</c:v>
                </c:pt>
                <c:pt idx="13358">
                  <c:v>11.369</c:v>
                </c:pt>
                <c:pt idx="13359">
                  <c:v>11.368</c:v>
                </c:pt>
                <c:pt idx="13360">
                  <c:v>11.368</c:v>
                </c:pt>
                <c:pt idx="13361">
                  <c:v>11.369</c:v>
                </c:pt>
                <c:pt idx="13362">
                  <c:v>11.368</c:v>
                </c:pt>
                <c:pt idx="13363">
                  <c:v>11.368</c:v>
                </c:pt>
                <c:pt idx="13364">
                  <c:v>11.369</c:v>
                </c:pt>
                <c:pt idx="13365">
                  <c:v>11.369</c:v>
                </c:pt>
                <c:pt idx="13366">
                  <c:v>11.368</c:v>
                </c:pt>
                <c:pt idx="13367">
                  <c:v>11.368</c:v>
                </c:pt>
                <c:pt idx="13368">
                  <c:v>11.368</c:v>
                </c:pt>
                <c:pt idx="13369">
                  <c:v>11.367000000000001</c:v>
                </c:pt>
                <c:pt idx="13370">
                  <c:v>11.367000000000001</c:v>
                </c:pt>
                <c:pt idx="13371">
                  <c:v>11.366</c:v>
                </c:pt>
                <c:pt idx="13372">
                  <c:v>11.366</c:v>
                </c:pt>
                <c:pt idx="13373">
                  <c:v>11.366</c:v>
                </c:pt>
                <c:pt idx="13374">
                  <c:v>11.365</c:v>
                </c:pt>
                <c:pt idx="13375">
                  <c:v>11.365</c:v>
                </c:pt>
                <c:pt idx="13376">
                  <c:v>11.364000000000001</c:v>
                </c:pt>
                <c:pt idx="13377">
                  <c:v>11.364000000000001</c:v>
                </c:pt>
                <c:pt idx="13378">
                  <c:v>11.362</c:v>
                </c:pt>
                <c:pt idx="13379">
                  <c:v>11.361000000000001</c:v>
                </c:pt>
                <c:pt idx="13380">
                  <c:v>11.361000000000001</c:v>
                </c:pt>
                <c:pt idx="13381">
                  <c:v>11.361000000000001</c:v>
                </c:pt>
                <c:pt idx="13382">
                  <c:v>11.361000000000001</c:v>
                </c:pt>
                <c:pt idx="13383">
                  <c:v>11.36</c:v>
                </c:pt>
                <c:pt idx="13384">
                  <c:v>11.359</c:v>
                </c:pt>
                <c:pt idx="13385">
                  <c:v>11.359</c:v>
                </c:pt>
                <c:pt idx="13386">
                  <c:v>11.359</c:v>
                </c:pt>
                <c:pt idx="13387">
                  <c:v>11.359</c:v>
                </c:pt>
                <c:pt idx="13388">
                  <c:v>11.358000000000001</c:v>
                </c:pt>
                <c:pt idx="13389">
                  <c:v>11.359</c:v>
                </c:pt>
                <c:pt idx="13390">
                  <c:v>11.359</c:v>
                </c:pt>
                <c:pt idx="13391">
                  <c:v>11.359</c:v>
                </c:pt>
                <c:pt idx="13392">
                  <c:v>11.359</c:v>
                </c:pt>
                <c:pt idx="13393">
                  <c:v>11.359</c:v>
                </c:pt>
                <c:pt idx="13394">
                  <c:v>11.359</c:v>
                </c:pt>
                <c:pt idx="13395">
                  <c:v>11.359</c:v>
                </c:pt>
                <c:pt idx="13396">
                  <c:v>11.359</c:v>
                </c:pt>
                <c:pt idx="13397">
                  <c:v>11.36</c:v>
                </c:pt>
                <c:pt idx="13398">
                  <c:v>11.36</c:v>
                </c:pt>
                <c:pt idx="13399">
                  <c:v>11.361000000000001</c:v>
                </c:pt>
                <c:pt idx="13400">
                  <c:v>11.362</c:v>
                </c:pt>
                <c:pt idx="13401">
                  <c:v>11.362</c:v>
                </c:pt>
                <c:pt idx="13402">
                  <c:v>11.362</c:v>
                </c:pt>
                <c:pt idx="13403">
                  <c:v>11.362</c:v>
                </c:pt>
                <c:pt idx="13404">
                  <c:v>11.364000000000001</c:v>
                </c:pt>
                <c:pt idx="13405">
                  <c:v>11.364000000000001</c:v>
                </c:pt>
                <c:pt idx="13406">
                  <c:v>11.365</c:v>
                </c:pt>
                <c:pt idx="13407">
                  <c:v>11.366</c:v>
                </c:pt>
                <c:pt idx="13408">
                  <c:v>11.366</c:v>
                </c:pt>
                <c:pt idx="13409">
                  <c:v>11.366</c:v>
                </c:pt>
                <c:pt idx="13410">
                  <c:v>11.366</c:v>
                </c:pt>
                <c:pt idx="13411">
                  <c:v>11.367000000000001</c:v>
                </c:pt>
                <c:pt idx="13412">
                  <c:v>11.367000000000001</c:v>
                </c:pt>
                <c:pt idx="13413">
                  <c:v>11.368</c:v>
                </c:pt>
                <c:pt idx="13414">
                  <c:v>11.368</c:v>
                </c:pt>
                <c:pt idx="13415">
                  <c:v>11.368</c:v>
                </c:pt>
                <c:pt idx="13416">
                  <c:v>11.368</c:v>
                </c:pt>
                <c:pt idx="13417">
                  <c:v>11.369</c:v>
                </c:pt>
                <c:pt idx="13418">
                  <c:v>11.369</c:v>
                </c:pt>
                <c:pt idx="13419">
                  <c:v>11.369</c:v>
                </c:pt>
                <c:pt idx="13420">
                  <c:v>11.369</c:v>
                </c:pt>
                <c:pt idx="13421">
                  <c:v>11.369</c:v>
                </c:pt>
                <c:pt idx="13422">
                  <c:v>11.37</c:v>
                </c:pt>
                <c:pt idx="13423">
                  <c:v>11.37</c:v>
                </c:pt>
                <c:pt idx="13424">
                  <c:v>11.369</c:v>
                </c:pt>
                <c:pt idx="13425">
                  <c:v>11.369</c:v>
                </c:pt>
                <c:pt idx="13426">
                  <c:v>11.369</c:v>
                </c:pt>
                <c:pt idx="13427">
                  <c:v>11.368</c:v>
                </c:pt>
                <c:pt idx="13428">
                  <c:v>11.368</c:v>
                </c:pt>
                <c:pt idx="13429">
                  <c:v>11.365</c:v>
                </c:pt>
                <c:pt idx="13430">
                  <c:v>11.365</c:v>
                </c:pt>
                <c:pt idx="13431">
                  <c:v>11.366</c:v>
                </c:pt>
                <c:pt idx="13432">
                  <c:v>11.365</c:v>
                </c:pt>
                <c:pt idx="13433">
                  <c:v>11.364000000000001</c:v>
                </c:pt>
                <c:pt idx="13434">
                  <c:v>11.364000000000001</c:v>
                </c:pt>
                <c:pt idx="13435">
                  <c:v>11.364000000000001</c:v>
                </c:pt>
                <c:pt idx="13436">
                  <c:v>11.363</c:v>
                </c:pt>
                <c:pt idx="13437">
                  <c:v>11.363</c:v>
                </c:pt>
                <c:pt idx="13438">
                  <c:v>11.363</c:v>
                </c:pt>
                <c:pt idx="13439">
                  <c:v>11.363</c:v>
                </c:pt>
                <c:pt idx="13440">
                  <c:v>11.362</c:v>
                </c:pt>
                <c:pt idx="13441">
                  <c:v>11.362</c:v>
                </c:pt>
                <c:pt idx="13442">
                  <c:v>11.361000000000001</c:v>
                </c:pt>
                <c:pt idx="13443">
                  <c:v>11.361000000000001</c:v>
                </c:pt>
                <c:pt idx="13444">
                  <c:v>11.361000000000001</c:v>
                </c:pt>
                <c:pt idx="13445">
                  <c:v>11.361000000000001</c:v>
                </c:pt>
                <c:pt idx="13446">
                  <c:v>11.361000000000001</c:v>
                </c:pt>
                <c:pt idx="13447">
                  <c:v>11.361000000000001</c:v>
                </c:pt>
                <c:pt idx="13448">
                  <c:v>11.36</c:v>
                </c:pt>
                <c:pt idx="13449">
                  <c:v>11.36</c:v>
                </c:pt>
                <c:pt idx="13450">
                  <c:v>11.359</c:v>
                </c:pt>
                <c:pt idx="13451">
                  <c:v>11.359</c:v>
                </c:pt>
                <c:pt idx="13452">
                  <c:v>11.36</c:v>
                </c:pt>
                <c:pt idx="13453">
                  <c:v>11.36</c:v>
                </c:pt>
                <c:pt idx="13454">
                  <c:v>11.36</c:v>
                </c:pt>
                <c:pt idx="13455">
                  <c:v>11.361000000000001</c:v>
                </c:pt>
                <c:pt idx="13456">
                  <c:v>11.361000000000001</c:v>
                </c:pt>
                <c:pt idx="13457">
                  <c:v>11.361000000000001</c:v>
                </c:pt>
                <c:pt idx="13458">
                  <c:v>11.362</c:v>
                </c:pt>
                <c:pt idx="13459">
                  <c:v>11.362</c:v>
                </c:pt>
                <c:pt idx="13460">
                  <c:v>11.362</c:v>
                </c:pt>
                <c:pt idx="13461">
                  <c:v>11.364000000000001</c:v>
                </c:pt>
                <c:pt idx="13462">
                  <c:v>11.364000000000001</c:v>
                </c:pt>
                <c:pt idx="13463">
                  <c:v>11.364000000000001</c:v>
                </c:pt>
                <c:pt idx="13464">
                  <c:v>11.366</c:v>
                </c:pt>
                <c:pt idx="13465">
                  <c:v>11.367000000000001</c:v>
                </c:pt>
                <c:pt idx="13466">
                  <c:v>11.366</c:v>
                </c:pt>
                <c:pt idx="13467">
                  <c:v>11.366</c:v>
                </c:pt>
                <c:pt idx="13468">
                  <c:v>11.367000000000001</c:v>
                </c:pt>
                <c:pt idx="13469">
                  <c:v>11.368</c:v>
                </c:pt>
                <c:pt idx="13470">
                  <c:v>11.368</c:v>
                </c:pt>
                <c:pt idx="13471">
                  <c:v>11.369</c:v>
                </c:pt>
                <c:pt idx="13472">
                  <c:v>11.368</c:v>
                </c:pt>
                <c:pt idx="13473">
                  <c:v>11.368</c:v>
                </c:pt>
                <c:pt idx="13474">
                  <c:v>11.368</c:v>
                </c:pt>
                <c:pt idx="13475">
                  <c:v>11.37</c:v>
                </c:pt>
                <c:pt idx="13476">
                  <c:v>11.369</c:v>
                </c:pt>
                <c:pt idx="13477">
                  <c:v>11.37</c:v>
                </c:pt>
                <c:pt idx="13478">
                  <c:v>11.371</c:v>
                </c:pt>
                <c:pt idx="13479">
                  <c:v>11.371</c:v>
                </c:pt>
                <c:pt idx="13480">
                  <c:v>11.37</c:v>
                </c:pt>
                <c:pt idx="13481">
                  <c:v>11.37</c:v>
                </c:pt>
                <c:pt idx="13482">
                  <c:v>11.37</c:v>
                </c:pt>
                <c:pt idx="13483">
                  <c:v>11.37</c:v>
                </c:pt>
                <c:pt idx="13484">
                  <c:v>11.37</c:v>
                </c:pt>
                <c:pt idx="13485">
                  <c:v>11.371</c:v>
                </c:pt>
                <c:pt idx="13486">
                  <c:v>11.37</c:v>
                </c:pt>
                <c:pt idx="13487">
                  <c:v>11.37</c:v>
                </c:pt>
                <c:pt idx="13488">
                  <c:v>11.37</c:v>
                </c:pt>
                <c:pt idx="13489">
                  <c:v>11.369</c:v>
                </c:pt>
                <c:pt idx="13490">
                  <c:v>11.369</c:v>
                </c:pt>
                <c:pt idx="13491">
                  <c:v>11.369</c:v>
                </c:pt>
                <c:pt idx="13492">
                  <c:v>11.369</c:v>
                </c:pt>
                <c:pt idx="13493">
                  <c:v>11.369</c:v>
                </c:pt>
                <c:pt idx="13494">
                  <c:v>11.368</c:v>
                </c:pt>
                <c:pt idx="13495">
                  <c:v>11.368</c:v>
                </c:pt>
                <c:pt idx="13496">
                  <c:v>11.368</c:v>
                </c:pt>
                <c:pt idx="13497">
                  <c:v>11.367000000000001</c:v>
                </c:pt>
                <c:pt idx="13498">
                  <c:v>11.367000000000001</c:v>
                </c:pt>
                <c:pt idx="13499">
                  <c:v>11.366</c:v>
                </c:pt>
                <c:pt idx="13500">
                  <c:v>11.365</c:v>
                </c:pt>
                <c:pt idx="13501">
                  <c:v>11.365</c:v>
                </c:pt>
                <c:pt idx="13502">
                  <c:v>11.365</c:v>
                </c:pt>
                <c:pt idx="13503">
                  <c:v>11.364000000000001</c:v>
                </c:pt>
                <c:pt idx="13504">
                  <c:v>11.364000000000001</c:v>
                </c:pt>
                <c:pt idx="13505">
                  <c:v>11.364000000000001</c:v>
                </c:pt>
                <c:pt idx="13506">
                  <c:v>11.364000000000001</c:v>
                </c:pt>
                <c:pt idx="13507">
                  <c:v>11.363</c:v>
                </c:pt>
                <c:pt idx="13508">
                  <c:v>11.362</c:v>
                </c:pt>
                <c:pt idx="13509">
                  <c:v>11.362</c:v>
                </c:pt>
                <c:pt idx="13510">
                  <c:v>11.362</c:v>
                </c:pt>
                <c:pt idx="13511">
                  <c:v>11.361000000000001</c:v>
                </c:pt>
                <c:pt idx="13512">
                  <c:v>11.361000000000001</c:v>
                </c:pt>
                <c:pt idx="13513">
                  <c:v>11.361000000000001</c:v>
                </c:pt>
                <c:pt idx="13514">
                  <c:v>11.361000000000001</c:v>
                </c:pt>
                <c:pt idx="13515">
                  <c:v>11.361000000000001</c:v>
                </c:pt>
                <c:pt idx="13516">
                  <c:v>11.361000000000001</c:v>
                </c:pt>
                <c:pt idx="13517">
                  <c:v>11.362</c:v>
                </c:pt>
                <c:pt idx="13518">
                  <c:v>11.362</c:v>
                </c:pt>
                <c:pt idx="13519">
                  <c:v>11.362</c:v>
                </c:pt>
                <c:pt idx="13520">
                  <c:v>11.362</c:v>
                </c:pt>
                <c:pt idx="13521">
                  <c:v>11.363</c:v>
                </c:pt>
                <c:pt idx="13522">
                  <c:v>11.363</c:v>
                </c:pt>
                <c:pt idx="13523">
                  <c:v>11.363</c:v>
                </c:pt>
                <c:pt idx="13524">
                  <c:v>11.363</c:v>
                </c:pt>
                <c:pt idx="13525">
                  <c:v>11.365</c:v>
                </c:pt>
                <c:pt idx="13526">
                  <c:v>11.365</c:v>
                </c:pt>
                <c:pt idx="13527">
                  <c:v>11.365</c:v>
                </c:pt>
                <c:pt idx="13528">
                  <c:v>11.365</c:v>
                </c:pt>
                <c:pt idx="13529">
                  <c:v>11.366</c:v>
                </c:pt>
                <c:pt idx="13530">
                  <c:v>11.366</c:v>
                </c:pt>
                <c:pt idx="13531">
                  <c:v>11.366</c:v>
                </c:pt>
                <c:pt idx="13532">
                  <c:v>11.368</c:v>
                </c:pt>
                <c:pt idx="13533">
                  <c:v>11.368</c:v>
                </c:pt>
                <c:pt idx="13534">
                  <c:v>11.368</c:v>
                </c:pt>
                <c:pt idx="13535">
                  <c:v>11.369</c:v>
                </c:pt>
                <c:pt idx="13536">
                  <c:v>11.369</c:v>
                </c:pt>
                <c:pt idx="13537">
                  <c:v>11.369</c:v>
                </c:pt>
                <c:pt idx="13538">
                  <c:v>11.37</c:v>
                </c:pt>
                <c:pt idx="13539">
                  <c:v>11.37</c:v>
                </c:pt>
                <c:pt idx="13540">
                  <c:v>11.371</c:v>
                </c:pt>
                <c:pt idx="13541">
                  <c:v>11.371</c:v>
                </c:pt>
                <c:pt idx="13542">
                  <c:v>11.371</c:v>
                </c:pt>
                <c:pt idx="13543">
                  <c:v>11.371</c:v>
                </c:pt>
                <c:pt idx="13544">
                  <c:v>11.371</c:v>
                </c:pt>
                <c:pt idx="13545">
                  <c:v>11.371</c:v>
                </c:pt>
                <c:pt idx="13546">
                  <c:v>11.372</c:v>
                </c:pt>
                <c:pt idx="13547">
                  <c:v>11.371</c:v>
                </c:pt>
                <c:pt idx="13548">
                  <c:v>11.371</c:v>
                </c:pt>
                <c:pt idx="13549">
                  <c:v>11.371</c:v>
                </c:pt>
                <c:pt idx="13550">
                  <c:v>11.371</c:v>
                </c:pt>
                <c:pt idx="13551">
                  <c:v>11.371</c:v>
                </c:pt>
                <c:pt idx="13552">
                  <c:v>11.371</c:v>
                </c:pt>
                <c:pt idx="13553">
                  <c:v>11.37</c:v>
                </c:pt>
                <c:pt idx="13554">
                  <c:v>11.37</c:v>
                </c:pt>
                <c:pt idx="13555">
                  <c:v>11.37</c:v>
                </c:pt>
                <c:pt idx="13556">
                  <c:v>11.369</c:v>
                </c:pt>
                <c:pt idx="13557">
                  <c:v>11.369</c:v>
                </c:pt>
                <c:pt idx="13558">
                  <c:v>11.369</c:v>
                </c:pt>
                <c:pt idx="13559">
                  <c:v>11.369</c:v>
                </c:pt>
                <c:pt idx="13560">
                  <c:v>11.368</c:v>
                </c:pt>
                <c:pt idx="13561">
                  <c:v>11.368</c:v>
                </c:pt>
                <c:pt idx="13562">
                  <c:v>11.367000000000001</c:v>
                </c:pt>
                <c:pt idx="13563">
                  <c:v>11.367000000000001</c:v>
                </c:pt>
                <c:pt idx="13564">
                  <c:v>11.366</c:v>
                </c:pt>
                <c:pt idx="13565">
                  <c:v>11.365</c:v>
                </c:pt>
                <c:pt idx="13566">
                  <c:v>11.364000000000001</c:v>
                </c:pt>
                <c:pt idx="13567">
                  <c:v>11.365</c:v>
                </c:pt>
                <c:pt idx="13568">
                  <c:v>11.364000000000001</c:v>
                </c:pt>
                <c:pt idx="13569">
                  <c:v>11.364000000000001</c:v>
                </c:pt>
                <c:pt idx="13570">
                  <c:v>11.364000000000001</c:v>
                </c:pt>
                <c:pt idx="13571">
                  <c:v>11.363</c:v>
                </c:pt>
                <c:pt idx="13572">
                  <c:v>11.363</c:v>
                </c:pt>
                <c:pt idx="13573">
                  <c:v>11.362</c:v>
                </c:pt>
                <c:pt idx="13574">
                  <c:v>11.362</c:v>
                </c:pt>
                <c:pt idx="13575">
                  <c:v>11.361000000000001</c:v>
                </c:pt>
                <c:pt idx="13576">
                  <c:v>11.362</c:v>
                </c:pt>
                <c:pt idx="13577">
                  <c:v>11.361000000000001</c:v>
                </c:pt>
                <c:pt idx="13578">
                  <c:v>11.361000000000001</c:v>
                </c:pt>
                <c:pt idx="13579">
                  <c:v>11.361000000000001</c:v>
                </c:pt>
                <c:pt idx="13580">
                  <c:v>11.362</c:v>
                </c:pt>
                <c:pt idx="13581">
                  <c:v>11.363</c:v>
                </c:pt>
                <c:pt idx="13582">
                  <c:v>11.363</c:v>
                </c:pt>
                <c:pt idx="13583">
                  <c:v>11.363</c:v>
                </c:pt>
                <c:pt idx="13584">
                  <c:v>11.363</c:v>
                </c:pt>
                <c:pt idx="13585">
                  <c:v>11.364000000000001</c:v>
                </c:pt>
                <c:pt idx="13586">
                  <c:v>11.364000000000001</c:v>
                </c:pt>
                <c:pt idx="13587">
                  <c:v>11.364000000000001</c:v>
                </c:pt>
                <c:pt idx="13588">
                  <c:v>11.365</c:v>
                </c:pt>
                <c:pt idx="13589">
                  <c:v>11.366</c:v>
                </c:pt>
                <c:pt idx="13590">
                  <c:v>11.366</c:v>
                </c:pt>
                <c:pt idx="13591">
                  <c:v>11.366</c:v>
                </c:pt>
                <c:pt idx="13592">
                  <c:v>11.368</c:v>
                </c:pt>
                <c:pt idx="13593">
                  <c:v>11.368</c:v>
                </c:pt>
                <c:pt idx="13594">
                  <c:v>11.369</c:v>
                </c:pt>
                <c:pt idx="13595">
                  <c:v>11.37</c:v>
                </c:pt>
                <c:pt idx="13596">
                  <c:v>11.369</c:v>
                </c:pt>
                <c:pt idx="13597">
                  <c:v>11.37</c:v>
                </c:pt>
                <c:pt idx="13598">
                  <c:v>11.37</c:v>
                </c:pt>
                <c:pt idx="13599">
                  <c:v>11.371</c:v>
                </c:pt>
                <c:pt idx="13600">
                  <c:v>11.371</c:v>
                </c:pt>
                <c:pt idx="13601">
                  <c:v>11.371</c:v>
                </c:pt>
                <c:pt idx="13602">
                  <c:v>11.372</c:v>
                </c:pt>
                <c:pt idx="13603">
                  <c:v>11.372</c:v>
                </c:pt>
                <c:pt idx="13604">
                  <c:v>11.372</c:v>
                </c:pt>
                <c:pt idx="13605">
                  <c:v>11.372999999999999</c:v>
                </c:pt>
                <c:pt idx="13606">
                  <c:v>11.372999999999999</c:v>
                </c:pt>
                <c:pt idx="13607">
                  <c:v>11.372999999999999</c:v>
                </c:pt>
                <c:pt idx="13608">
                  <c:v>11.372</c:v>
                </c:pt>
                <c:pt idx="13609">
                  <c:v>11.372999999999999</c:v>
                </c:pt>
                <c:pt idx="13610">
                  <c:v>11.372</c:v>
                </c:pt>
                <c:pt idx="13611">
                  <c:v>11.372</c:v>
                </c:pt>
                <c:pt idx="13612">
                  <c:v>11.372</c:v>
                </c:pt>
                <c:pt idx="13613">
                  <c:v>11.372</c:v>
                </c:pt>
                <c:pt idx="13614">
                  <c:v>11.372</c:v>
                </c:pt>
                <c:pt idx="13615">
                  <c:v>11.372</c:v>
                </c:pt>
                <c:pt idx="13616">
                  <c:v>11.371</c:v>
                </c:pt>
                <c:pt idx="13617">
                  <c:v>11.371</c:v>
                </c:pt>
                <c:pt idx="13618">
                  <c:v>11.37</c:v>
                </c:pt>
                <c:pt idx="13619">
                  <c:v>11.37</c:v>
                </c:pt>
                <c:pt idx="13620">
                  <c:v>11.37</c:v>
                </c:pt>
                <c:pt idx="13621">
                  <c:v>11.369</c:v>
                </c:pt>
                <c:pt idx="13622">
                  <c:v>11.369</c:v>
                </c:pt>
                <c:pt idx="13623">
                  <c:v>11.369</c:v>
                </c:pt>
                <c:pt idx="13624">
                  <c:v>11.367000000000001</c:v>
                </c:pt>
                <c:pt idx="13625">
                  <c:v>11.367000000000001</c:v>
                </c:pt>
                <c:pt idx="13626">
                  <c:v>11.366</c:v>
                </c:pt>
                <c:pt idx="13627">
                  <c:v>11.365</c:v>
                </c:pt>
                <c:pt idx="13628">
                  <c:v>11.365</c:v>
                </c:pt>
                <c:pt idx="13629">
                  <c:v>11.366</c:v>
                </c:pt>
                <c:pt idx="13630">
                  <c:v>11.364000000000001</c:v>
                </c:pt>
                <c:pt idx="13631">
                  <c:v>11.364000000000001</c:v>
                </c:pt>
                <c:pt idx="13632">
                  <c:v>11.364000000000001</c:v>
                </c:pt>
                <c:pt idx="13633">
                  <c:v>11.364000000000001</c:v>
                </c:pt>
                <c:pt idx="13634">
                  <c:v>11.363</c:v>
                </c:pt>
                <c:pt idx="13635">
                  <c:v>11.363</c:v>
                </c:pt>
                <c:pt idx="13636">
                  <c:v>11.363</c:v>
                </c:pt>
                <c:pt idx="13637">
                  <c:v>11.363</c:v>
                </c:pt>
                <c:pt idx="13638">
                  <c:v>11.363</c:v>
                </c:pt>
                <c:pt idx="13639">
                  <c:v>11.363</c:v>
                </c:pt>
                <c:pt idx="13640">
                  <c:v>11.363</c:v>
                </c:pt>
                <c:pt idx="13641">
                  <c:v>11.363</c:v>
                </c:pt>
                <c:pt idx="13642">
                  <c:v>11.363</c:v>
                </c:pt>
                <c:pt idx="13643">
                  <c:v>11.364000000000001</c:v>
                </c:pt>
                <c:pt idx="13644">
                  <c:v>11.365</c:v>
                </c:pt>
                <c:pt idx="13645">
                  <c:v>11.365</c:v>
                </c:pt>
                <c:pt idx="13646">
                  <c:v>11.365</c:v>
                </c:pt>
                <c:pt idx="13647">
                  <c:v>11.365</c:v>
                </c:pt>
                <c:pt idx="13648">
                  <c:v>11.366</c:v>
                </c:pt>
                <c:pt idx="13649">
                  <c:v>11.367000000000001</c:v>
                </c:pt>
                <c:pt idx="13650">
                  <c:v>11.367000000000001</c:v>
                </c:pt>
                <c:pt idx="13651">
                  <c:v>11.368</c:v>
                </c:pt>
                <c:pt idx="13652">
                  <c:v>11.369</c:v>
                </c:pt>
                <c:pt idx="13653">
                  <c:v>11.37</c:v>
                </c:pt>
                <c:pt idx="13654">
                  <c:v>11.37</c:v>
                </c:pt>
                <c:pt idx="13655">
                  <c:v>11.37</c:v>
                </c:pt>
                <c:pt idx="13656">
                  <c:v>11.371</c:v>
                </c:pt>
                <c:pt idx="13657">
                  <c:v>11.371</c:v>
                </c:pt>
                <c:pt idx="13658">
                  <c:v>11.372</c:v>
                </c:pt>
                <c:pt idx="13659">
                  <c:v>11.372</c:v>
                </c:pt>
                <c:pt idx="13660">
                  <c:v>11.372</c:v>
                </c:pt>
                <c:pt idx="13661">
                  <c:v>11.372</c:v>
                </c:pt>
                <c:pt idx="13662">
                  <c:v>11.372999999999999</c:v>
                </c:pt>
                <c:pt idx="13663">
                  <c:v>11.372999999999999</c:v>
                </c:pt>
                <c:pt idx="13664">
                  <c:v>11.372999999999999</c:v>
                </c:pt>
                <c:pt idx="13665">
                  <c:v>11.372999999999999</c:v>
                </c:pt>
                <c:pt idx="13666">
                  <c:v>11.372999999999999</c:v>
                </c:pt>
                <c:pt idx="13667">
                  <c:v>11.374000000000001</c:v>
                </c:pt>
                <c:pt idx="13668">
                  <c:v>11.374000000000001</c:v>
                </c:pt>
                <c:pt idx="13669">
                  <c:v>11.374000000000001</c:v>
                </c:pt>
                <c:pt idx="13670">
                  <c:v>11.372999999999999</c:v>
                </c:pt>
                <c:pt idx="13671">
                  <c:v>11.374000000000001</c:v>
                </c:pt>
                <c:pt idx="13672">
                  <c:v>11.374000000000001</c:v>
                </c:pt>
                <c:pt idx="13673">
                  <c:v>11.374000000000001</c:v>
                </c:pt>
                <c:pt idx="13674">
                  <c:v>11.372999999999999</c:v>
                </c:pt>
                <c:pt idx="13675">
                  <c:v>11.372999999999999</c:v>
                </c:pt>
                <c:pt idx="13676">
                  <c:v>11.372999999999999</c:v>
                </c:pt>
                <c:pt idx="13677">
                  <c:v>11.372999999999999</c:v>
                </c:pt>
                <c:pt idx="13678">
                  <c:v>11.372999999999999</c:v>
                </c:pt>
                <c:pt idx="13679">
                  <c:v>11.372999999999999</c:v>
                </c:pt>
                <c:pt idx="13680">
                  <c:v>11.372</c:v>
                </c:pt>
                <c:pt idx="13681">
                  <c:v>11.371</c:v>
                </c:pt>
                <c:pt idx="13682">
                  <c:v>11.371</c:v>
                </c:pt>
                <c:pt idx="13683">
                  <c:v>11.371</c:v>
                </c:pt>
                <c:pt idx="13684">
                  <c:v>11.37</c:v>
                </c:pt>
                <c:pt idx="13685">
                  <c:v>11.37</c:v>
                </c:pt>
                <c:pt idx="13686">
                  <c:v>11.37</c:v>
                </c:pt>
                <c:pt idx="13687">
                  <c:v>11.369</c:v>
                </c:pt>
                <c:pt idx="13688">
                  <c:v>11.368</c:v>
                </c:pt>
                <c:pt idx="13689">
                  <c:v>11.367000000000001</c:v>
                </c:pt>
                <c:pt idx="13690">
                  <c:v>11.367000000000001</c:v>
                </c:pt>
                <c:pt idx="13691">
                  <c:v>11.367000000000001</c:v>
                </c:pt>
                <c:pt idx="13692">
                  <c:v>11.366</c:v>
                </c:pt>
                <c:pt idx="13693">
                  <c:v>11.365</c:v>
                </c:pt>
                <c:pt idx="13694">
                  <c:v>11.365</c:v>
                </c:pt>
                <c:pt idx="13695">
                  <c:v>11.365</c:v>
                </c:pt>
                <c:pt idx="13696">
                  <c:v>11.365</c:v>
                </c:pt>
                <c:pt idx="13697">
                  <c:v>11.365</c:v>
                </c:pt>
                <c:pt idx="13698">
                  <c:v>11.365</c:v>
                </c:pt>
                <c:pt idx="13699">
                  <c:v>11.365</c:v>
                </c:pt>
                <c:pt idx="13700">
                  <c:v>11.364000000000001</c:v>
                </c:pt>
                <c:pt idx="13701">
                  <c:v>11.364000000000001</c:v>
                </c:pt>
                <c:pt idx="13702">
                  <c:v>11.364000000000001</c:v>
                </c:pt>
                <c:pt idx="13703">
                  <c:v>11.364000000000001</c:v>
                </c:pt>
                <c:pt idx="13704">
                  <c:v>11.364000000000001</c:v>
                </c:pt>
                <c:pt idx="13705">
                  <c:v>11.364000000000001</c:v>
                </c:pt>
                <c:pt idx="13706">
                  <c:v>11.365</c:v>
                </c:pt>
                <c:pt idx="13707">
                  <c:v>11.365</c:v>
                </c:pt>
                <c:pt idx="13708">
                  <c:v>11.365</c:v>
                </c:pt>
                <c:pt idx="13709">
                  <c:v>11.365</c:v>
                </c:pt>
                <c:pt idx="13710">
                  <c:v>11.366</c:v>
                </c:pt>
                <c:pt idx="13711">
                  <c:v>11.366</c:v>
                </c:pt>
                <c:pt idx="13712">
                  <c:v>11.366</c:v>
                </c:pt>
                <c:pt idx="13713">
                  <c:v>11.368</c:v>
                </c:pt>
                <c:pt idx="13714">
                  <c:v>11.368</c:v>
                </c:pt>
                <c:pt idx="13715">
                  <c:v>11.369</c:v>
                </c:pt>
                <c:pt idx="13716">
                  <c:v>11.369</c:v>
                </c:pt>
                <c:pt idx="13717">
                  <c:v>11.37</c:v>
                </c:pt>
                <c:pt idx="13718">
                  <c:v>11.37</c:v>
                </c:pt>
                <c:pt idx="13719">
                  <c:v>11.371</c:v>
                </c:pt>
                <c:pt idx="13720">
                  <c:v>11.371</c:v>
                </c:pt>
                <c:pt idx="13721">
                  <c:v>11.371</c:v>
                </c:pt>
                <c:pt idx="13722">
                  <c:v>11.372999999999999</c:v>
                </c:pt>
                <c:pt idx="13723">
                  <c:v>11.372999999999999</c:v>
                </c:pt>
                <c:pt idx="13724">
                  <c:v>11.372</c:v>
                </c:pt>
                <c:pt idx="13725">
                  <c:v>11.372999999999999</c:v>
                </c:pt>
                <c:pt idx="13726">
                  <c:v>11.374000000000001</c:v>
                </c:pt>
                <c:pt idx="13727">
                  <c:v>11.374000000000001</c:v>
                </c:pt>
                <c:pt idx="13728">
                  <c:v>11.374000000000001</c:v>
                </c:pt>
                <c:pt idx="13729">
                  <c:v>11.374000000000001</c:v>
                </c:pt>
                <c:pt idx="13730">
                  <c:v>11.374000000000001</c:v>
                </c:pt>
                <c:pt idx="13731">
                  <c:v>11.374000000000001</c:v>
                </c:pt>
                <c:pt idx="13732">
                  <c:v>11.374000000000001</c:v>
                </c:pt>
                <c:pt idx="13733">
                  <c:v>11.374000000000001</c:v>
                </c:pt>
                <c:pt idx="13734">
                  <c:v>11.374000000000001</c:v>
                </c:pt>
                <c:pt idx="13735">
                  <c:v>11.372999999999999</c:v>
                </c:pt>
                <c:pt idx="13736">
                  <c:v>11.372999999999999</c:v>
                </c:pt>
                <c:pt idx="13737">
                  <c:v>11.372</c:v>
                </c:pt>
                <c:pt idx="13738">
                  <c:v>11.372</c:v>
                </c:pt>
                <c:pt idx="13739">
                  <c:v>11.372999999999999</c:v>
                </c:pt>
                <c:pt idx="13740">
                  <c:v>11.372</c:v>
                </c:pt>
                <c:pt idx="13741">
                  <c:v>11.372</c:v>
                </c:pt>
                <c:pt idx="13742">
                  <c:v>11.371</c:v>
                </c:pt>
                <c:pt idx="13743">
                  <c:v>11.371</c:v>
                </c:pt>
                <c:pt idx="13744">
                  <c:v>11.37</c:v>
                </c:pt>
                <c:pt idx="13745">
                  <c:v>11.37</c:v>
                </c:pt>
                <c:pt idx="13746">
                  <c:v>11.37</c:v>
                </c:pt>
                <c:pt idx="13747">
                  <c:v>11.37</c:v>
                </c:pt>
                <c:pt idx="13748">
                  <c:v>11.37</c:v>
                </c:pt>
                <c:pt idx="13749">
                  <c:v>11.368</c:v>
                </c:pt>
                <c:pt idx="13750">
                  <c:v>11.368</c:v>
                </c:pt>
                <c:pt idx="13751">
                  <c:v>11.367000000000001</c:v>
                </c:pt>
                <c:pt idx="13752">
                  <c:v>11.367000000000001</c:v>
                </c:pt>
                <c:pt idx="13753">
                  <c:v>11.367000000000001</c:v>
                </c:pt>
                <c:pt idx="13754">
                  <c:v>11.366</c:v>
                </c:pt>
                <c:pt idx="13755">
                  <c:v>11.366</c:v>
                </c:pt>
                <c:pt idx="13756">
                  <c:v>11.367000000000001</c:v>
                </c:pt>
                <c:pt idx="13757">
                  <c:v>11.367000000000001</c:v>
                </c:pt>
                <c:pt idx="13758">
                  <c:v>11.365</c:v>
                </c:pt>
                <c:pt idx="13759">
                  <c:v>11.366</c:v>
                </c:pt>
                <c:pt idx="13760">
                  <c:v>11.366</c:v>
                </c:pt>
                <c:pt idx="13761">
                  <c:v>11.365</c:v>
                </c:pt>
                <c:pt idx="13762">
                  <c:v>11.365</c:v>
                </c:pt>
                <c:pt idx="13763">
                  <c:v>11.365</c:v>
                </c:pt>
                <c:pt idx="13764">
                  <c:v>11.365</c:v>
                </c:pt>
                <c:pt idx="13765">
                  <c:v>11.365</c:v>
                </c:pt>
                <c:pt idx="13766">
                  <c:v>11.365</c:v>
                </c:pt>
                <c:pt idx="13767">
                  <c:v>11.366</c:v>
                </c:pt>
                <c:pt idx="13768">
                  <c:v>11.365</c:v>
                </c:pt>
                <c:pt idx="13769">
                  <c:v>11.366</c:v>
                </c:pt>
                <c:pt idx="13770">
                  <c:v>11.366</c:v>
                </c:pt>
                <c:pt idx="13771">
                  <c:v>11.367000000000001</c:v>
                </c:pt>
                <c:pt idx="13772">
                  <c:v>11.367000000000001</c:v>
                </c:pt>
                <c:pt idx="13773">
                  <c:v>11.368</c:v>
                </c:pt>
                <c:pt idx="13774">
                  <c:v>11.368</c:v>
                </c:pt>
                <c:pt idx="13775">
                  <c:v>11.37</c:v>
                </c:pt>
                <c:pt idx="13776">
                  <c:v>11.37</c:v>
                </c:pt>
                <c:pt idx="13777">
                  <c:v>11.371</c:v>
                </c:pt>
                <c:pt idx="13778">
                  <c:v>11.372</c:v>
                </c:pt>
                <c:pt idx="13779">
                  <c:v>11.372</c:v>
                </c:pt>
                <c:pt idx="13780">
                  <c:v>11.374000000000001</c:v>
                </c:pt>
                <c:pt idx="13781">
                  <c:v>11.374000000000001</c:v>
                </c:pt>
                <c:pt idx="13782">
                  <c:v>11.374000000000001</c:v>
                </c:pt>
                <c:pt idx="13783">
                  <c:v>11.372999999999999</c:v>
                </c:pt>
                <c:pt idx="13784">
                  <c:v>11.374000000000001</c:v>
                </c:pt>
                <c:pt idx="13785">
                  <c:v>11.374000000000001</c:v>
                </c:pt>
                <c:pt idx="13786">
                  <c:v>11.374000000000001</c:v>
                </c:pt>
                <c:pt idx="13787">
                  <c:v>11.375</c:v>
                </c:pt>
                <c:pt idx="13788">
                  <c:v>11.375</c:v>
                </c:pt>
                <c:pt idx="13789">
                  <c:v>11.375</c:v>
                </c:pt>
                <c:pt idx="13790">
                  <c:v>11.375999999999999</c:v>
                </c:pt>
                <c:pt idx="13791">
                  <c:v>11.375999999999999</c:v>
                </c:pt>
                <c:pt idx="13792">
                  <c:v>11.375999999999999</c:v>
                </c:pt>
                <c:pt idx="13793">
                  <c:v>11.375999999999999</c:v>
                </c:pt>
                <c:pt idx="13794">
                  <c:v>11.375999999999999</c:v>
                </c:pt>
                <c:pt idx="13795">
                  <c:v>11.375999999999999</c:v>
                </c:pt>
                <c:pt idx="13796">
                  <c:v>11.375</c:v>
                </c:pt>
                <c:pt idx="13797">
                  <c:v>11.375999999999999</c:v>
                </c:pt>
                <c:pt idx="13798">
                  <c:v>11.375</c:v>
                </c:pt>
                <c:pt idx="13799">
                  <c:v>11.375</c:v>
                </c:pt>
                <c:pt idx="13800">
                  <c:v>11.375</c:v>
                </c:pt>
                <c:pt idx="13801">
                  <c:v>11.374000000000001</c:v>
                </c:pt>
                <c:pt idx="13802">
                  <c:v>11.374000000000001</c:v>
                </c:pt>
                <c:pt idx="13803">
                  <c:v>11.374000000000001</c:v>
                </c:pt>
                <c:pt idx="13804">
                  <c:v>11.372999999999999</c:v>
                </c:pt>
                <c:pt idx="13805">
                  <c:v>11.372999999999999</c:v>
                </c:pt>
                <c:pt idx="13806">
                  <c:v>11.372999999999999</c:v>
                </c:pt>
                <c:pt idx="13807">
                  <c:v>11.372999999999999</c:v>
                </c:pt>
                <c:pt idx="13808">
                  <c:v>11.371</c:v>
                </c:pt>
                <c:pt idx="13809">
                  <c:v>11.372</c:v>
                </c:pt>
                <c:pt idx="13810">
                  <c:v>11.372</c:v>
                </c:pt>
                <c:pt idx="13811">
                  <c:v>11.372</c:v>
                </c:pt>
                <c:pt idx="13812">
                  <c:v>11.37</c:v>
                </c:pt>
                <c:pt idx="13813">
                  <c:v>11.371</c:v>
                </c:pt>
                <c:pt idx="13814">
                  <c:v>11.369</c:v>
                </c:pt>
                <c:pt idx="13815">
                  <c:v>11.369</c:v>
                </c:pt>
                <c:pt idx="13816">
                  <c:v>11.368</c:v>
                </c:pt>
                <c:pt idx="13817">
                  <c:v>11.368</c:v>
                </c:pt>
                <c:pt idx="13818">
                  <c:v>11.367000000000001</c:v>
                </c:pt>
                <c:pt idx="13819">
                  <c:v>11.367000000000001</c:v>
                </c:pt>
                <c:pt idx="13820">
                  <c:v>11.367000000000001</c:v>
                </c:pt>
                <c:pt idx="13821">
                  <c:v>11.366</c:v>
                </c:pt>
                <c:pt idx="13822">
                  <c:v>11.365</c:v>
                </c:pt>
                <c:pt idx="13823">
                  <c:v>11.365</c:v>
                </c:pt>
                <c:pt idx="13824">
                  <c:v>11.366</c:v>
                </c:pt>
                <c:pt idx="13825">
                  <c:v>11.366</c:v>
                </c:pt>
                <c:pt idx="13826">
                  <c:v>11.367000000000001</c:v>
                </c:pt>
                <c:pt idx="13827">
                  <c:v>11.366</c:v>
                </c:pt>
                <c:pt idx="13828">
                  <c:v>11.366</c:v>
                </c:pt>
                <c:pt idx="13829">
                  <c:v>11.366</c:v>
                </c:pt>
                <c:pt idx="13830">
                  <c:v>11.366</c:v>
                </c:pt>
                <c:pt idx="13831">
                  <c:v>11.367000000000001</c:v>
                </c:pt>
                <c:pt idx="13832">
                  <c:v>11.368</c:v>
                </c:pt>
                <c:pt idx="13833">
                  <c:v>11.368</c:v>
                </c:pt>
                <c:pt idx="13834">
                  <c:v>11.368</c:v>
                </c:pt>
                <c:pt idx="13835">
                  <c:v>11.369</c:v>
                </c:pt>
                <c:pt idx="13836">
                  <c:v>11.37</c:v>
                </c:pt>
                <c:pt idx="13837">
                  <c:v>11.37</c:v>
                </c:pt>
                <c:pt idx="13838">
                  <c:v>11.37</c:v>
                </c:pt>
                <c:pt idx="13839">
                  <c:v>11.371</c:v>
                </c:pt>
                <c:pt idx="13840">
                  <c:v>11.371</c:v>
                </c:pt>
                <c:pt idx="13841">
                  <c:v>11.372</c:v>
                </c:pt>
                <c:pt idx="13842">
                  <c:v>11.372</c:v>
                </c:pt>
                <c:pt idx="13843">
                  <c:v>11.374000000000001</c:v>
                </c:pt>
                <c:pt idx="13844">
                  <c:v>11.374000000000001</c:v>
                </c:pt>
                <c:pt idx="13845">
                  <c:v>11.374000000000001</c:v>
                </c:pt>
                <c:pt idx="13846">
                  <c:v>11.374000000000001</c:v>
                </c:pt>
                <c:pt idx="13847">
                  <c:v>11.375</c:v>
                </c:pt>
                <c:pt idx="13848">
                  <c:v>11.375</c:v>
                </c:pt>
                <c:pt idx="13849">
                  <c:v>11.375</c:v>
                </c:pt>
                <c:pt idx="13850">
                  <c:v>11.375999999999999</c:v>
                </c:pt>
                <c:pt idx="13851">
                  <c:v>11.375</c:v>
                </c:pt>
                <c:pt idx="13852">
                  <c:v>11.375999999999999</c:v>
                </c:pt>
                <c:pt idx="13853">
                  <c:v>11.375999999999999</c:v>
                </c:pt>
                <c:pt idx="13854">
                  <c:v>11.375999999999999</c:v>
                </c:pt>
                <c:pt idx="13855">
                  <c:v>11.377000000000001</c:v>
                </c:pt>
                <c:pt idx="13856">
                  <c:v>11.375999999999999</c:v>
                </c:pt>
                <c:pt idx="13857">
                  <c:v>11.375999999999999</c:v>
                </c:pt>
                <c:pt idx="13858">
                  <c:v>11.377000000000001</c:v>
                </c:pt>
                <c:pt idx="13859">
                  <c:v>11.375999999999999</c:v>
                </c:pt>
                <c:pt idx="13860">
                  <c:v>11.377000000000001</c:v>
                </c:pt>
                <c:pt idx="13861">
                  <c:v>11.375999999999999</c:v>
                </c:pt>
                <c:pt idx="13862">
                  <c:v>11.375999999999999</c:v>
                </c:pt>
                <c:pt idx="13863">
                  <c:v>11.375999999999999</c:v>
                </c:pt>
                <c:pt idx="13864">
                  <c:v>11.378</c:v>
                </c:pt>
                <c:pt idx="13865">
                  <c:v>11.378</c:v>
                </c:pt>
                <c:pt idx="13866">
                  <c:v>11.375999999999999</c:v>
                </c:pt>
                <c:pt idx="13867">
                  <c:v>11.375999999999999</c:v>
                </c:pt>
                <c:pt idx="13868">
                  <c:v>11.375</c:v>
                </c:pt>
                <c:pt idx="13869">
                  <c:v>11.375</c:v>
                </c:pt>
                <c:pt idx="13870">
                  <c:v>11.375</c:v>
                </c:pt>
                <c:pt idx="13871">
                  <c:v>11.375</c:v>
                </c:pt>
                <c:pt idx="13872">
                  <c:v>11.375</c:v>
                </c:pt>
                <c:pt idx="13873">
                  <c:v>11.374000000000001</c:v>
                </c:pt>
                <c:pt idx="13874">
                  <c:v>11.374000000000001</c:v>
                </c:pt>
                <c:pt idx="13875">
                  <c:v>11.372999999999999</c:v>
                </c:pt>
                <c:pt idx="13876">
                  <c:v>11.372999999999999</c:v>
                </c:pt>
                <c:pt idx="13877">
                  <c:v>11.372</c:v>
                </c:pt>
                <c:pt idx="13878">
                  <c:v>11.372</c:v>
                </c:pt>
                <c:pt idx="13879">
                  <c:v>11.372</c:v>
                </c:pt>
                <c:pt idx="13880">
                  <c:v>11.371</c:v>
                </c:pt>
                <c:pt idx="13881">
                  <c:v>11.37</c:v>
                </c:pt>
                <c:pt idx="13882">
                  <c:v>11.369</c:v>
                </c:pt>
                <c:pt idx="13883">
                  <c:v>11.37</c:v>
                </c:pt>
                <c:pt idx="13884">
                  <c:v>11.37</c:v>
                </c:pt>
                <c:pt idx="13885">
                  <c:v>11.369</c:v>
                </c:pt>
                <c:pt idx="13886">
                  <c:v>11.369</c:v>
                </c:pt>
                <c:pt idx="13887">
                  <c:v>11.369</c:v>
                </c:pt>
                <c:pt idx="13888">
                  <c:v>11.368</c:v>
                </c:pt>
                <c:pt idx="13889">
                  <c:v>11.367000000000001</c:v>
                </c:pt>
                <c:pt idx="13890">
                  <c:v>11.367000000000001</c:v>
                </c:pt>
                <c:pt idx="13891">
                  <c:v>11.367000000000001</c:v>
                </c:pt>
                <c:pt idx="13892">
                  <c:v>11.367000000000001</c:v>
                </c:pt>
                <c:pt idx="13893">
                  <c:v>11.367000000000001</c:v>
                </c:pt>
                <c:pt idx="13894">
                  <c:v>11.367000000000001</c:v>
                </c:pt>
                <c:pt idx="13895">
                  <c:v>11.367000000000001</c:v>
                </c:pt>
                <c:pt idx="13896">
                  <c:v>11.367000000000001</c:v>
                </c:pt>
                <c:pt idx="13897">
                  <c:v>11.368</c:v>
                </c:pt>
                <c:pt idx="13898">
                  <c:v>11.367000000000001</c:v>
                </c:pt>
                <c:pt idx="13899">
                  <c:v>11.368</c:v>
                </c:pt>
                <c:pt idx="13900">
                  <c:v>11.369</c:v>
                </c:pt>
                <c:pt idx="13901">
                  <c:v>11.368</c:v>
                </c:pt>
                <c:pt idx="13902">
                  <c:v>11.368</c:v>
                </c:pt>
                <c:pt idx="13903">
                  <c:v>11.37</c:v>
                </c:pt>
                <c:pt idx="13904">
                  <c:v>11.37</c:v>
                </c:pt>
                <c:pt idx="13905">
                  <c:v>11.37</c:v>
                </c:pt>
                <c:pt idx="13906">
                  <c:v>11.37</c:v>
                </c:pt>
                <c:pt idx="13907">
                  <c:v>11.371</c:v>
                </c:pt>
                <c:pt idx="13908">
                  <c:v>11.371</c:v>
                </c:pt>
                <c:pt idx="13909">
                  <c:v>11.371</c:v>
                </c:pt>
                <c:pt idx="13910">
                  <c:v>11.372999999999999</c:v>
                </c:pt>
                <c:pt idx="13911">
                  <c:v>11.372999999999999</c:v>
                </c:pt>
                <c:pt idx="13912">
                  <c:v>11.372999999999999</c:v>
                </c:pt>
                <c:pt idx="13913">
                  <c:v>11.372999999999999</c:v>
                </c:pt>
                <c:pt idx="13914">
                  <c:v>11.374000000000001</c:v>
                </c:pt>
                <c:pt idx="13915">
                  <c:v>11.374000000000001</c:v>
                </c:pt>
                <c:pt idx="13916">
                  <c:v>11.375999999999999</c:v>
                </c:pt>
                <c:pt idx="13917">
                  <c:v>11.375999999999999</c:v>
                </c:pt>
                <c:pt idx="13918">
                  <c:v>11.375999999999999</c:v>
                </c:pt>
                <c:pt idx="13919">
                  <c:v>11.375999999999999</c:v>
                </c:pt>
                <c:pt idx="13920">
                  <c:v>11.375999999999999</c:v>
                </c:pt>
                <c:pt idx="13921">
                  <c:v>11.377000000000001</c:v>
                </c:pt>
                <c:pt idx="13922">
                  <c:v>11.377000000000001</c:v>
                </c:pt>
                <c:pt idx="13923">
                  <c:v>11.377000000000001</c:v>
                </c:pt>
                <c:pt idx="13924">
                  <c:v>11.377000000000001</c:v>
                </c:pt>
                <c:pt idx="13925">
                  <c:v>11.377000000000001</c:v>
                </c:pt>
                <c:pt idx="13926">
                  <c:v>11.377000000000001</c:v>
                </c:pt>
                <c:pt idx="13927">
                  <c:v>11.377000000000001</c:v>
                </c:pt>
                <c:pt idx="13928">
                  <c:v>11.377000000000001</c:v>
                </c:pt>
                <c:pt idx="13929">
                  <c:v>11.377000000000001</c:v>
                </c:pt>
                <c:pt idx="13930">
                  <c:v>11.377000000000001</c:v>
                </c:pt>
                <c:pt idx="13931">
                  <c:v>11.378</c:v>
                </c:pt>
                <c:pt idx="13932">
                  <c:v>11.377000000000001</c:v>
                </c:pt>
                <c:pt idx="13933">
                  <c:v>11.377000000000001</c:v>
                </c:pt>
                <c:pt idx="13934">
                  <c:v>11.377000000000001</c:v>
                </c:pt>
                <c:pt idx="13935">
                  <c:v>11.375999999999999</c:v>
                </c:pt>
                <c:pt idx="13936">
                  <c:v>11.375999999999999</c:v>
                </c:pt>
                <c:pt idx="13937">
                  <c:v>11.375999999999999</c:v>
                </c:pt>
                <c:pt idx="13938">
                  <c:v>11.375999999999999</c:v>
                </c:pt>
                <c:pt idx="13939">
                  <c:v>11.375</c:v>
                </c:pt>
                <c:pt idx="13940">
                  <c:v>11.375</c:v>
                </c:pt>
                <c:pt idx="13941">
                  <c:v>11.374000000000001</c:v>
                </c:pt>
                <c:pt idx="13942">
                  <c:v>11.374000000000001</c:v>
                </c:pt>
                <c:pt idx="13943">
                  <c:v>11.372999999999999</c:v>
                </c:pt>
                <c:pt idx="13944">
                  <c:v>11.372999999999999</c:v>
                </c:pt>
                <c:pt idx="13945">
                  <c:v>11.372999999999999</c:v>
                </c:pt>
                <c:pt idx="13946">
                  <c:v>11.371</c:v>
                </c:pt>
                <c:pt idx="13947">
                  <c:v>11.371</c:v>
                </c:pt>
                <c:pt idx="13948">
                  <c:v>11.371</c:v>
                </c:pt>
                <c:pt idx="13949">
                  <c:v>11.371</c:v>
                </c:pt>
                <c:pt idx="13950">
                  <c:v>11.37</c:v>
                </c:pt>
                <c:pt idx="13951">
                  <c:v>11.37</c:v>
                </c:pt>
                <c:pt idx="13952">
                  <c:v>11.369</c:v>
                </c:pt>
                <c:pt idx="13953">
                  <c:v>11.368</c:v>
                </c:pt>
                <c:pt idx="13954">
                  <c:v>11.368</c:v>
                </c:pt>
                <c:pt idx="13955">
                  <c:v>11.367000000000001</c:v>
                </c:pt>
                <c:pt idx="13956">
                  <c:v>11.368</c:v>
                </c:pt>
                <c:pt idx="13957">
                  <c:v>11.368</c:v>
                </c:pt>
                <c:pt idx="13958">
                  <c:v>11.368</c:v>
                </c:pt>
                <c:pt idx="13959">
                  <c:v>11.368</c:v>
                </c:pt>
                <c:pt idx="13960">
                  <c:v>11.368</c:v>
                </c:pt>
                <c:pt idx="13961">
                  <c:v>11.369</c:v>
                </c:pt>
                <c:pt idx="13962">
                  <c:v>11.37</c:v>
                </c:pt>
                <c:pt idx="13963">
                  <c:v>11.37</c:v>
                </c:pt>
                <c:pt idx="13964">
                  <c:v>11.371</c:v>
                </c:pt>
                <c:pt idx="13965">
                  <c:v>11.371</c:v>
                </c:pt>
                <c:pt idx="13966">
                  <c:v>11.371</c:v>
                </c:pt>
                <c:pt idx="13967">
                  <c:v>11.372999999999999</c:v>
                </c:pt>
                <c:pt idx="13968">
                  <c:v>11.374000000000001</c:v>
                </c:pt>
                <c:pt idx="13969">
                  <c:v>11.374000000000001</c:v>
                </c:pt>
                <c:pt idx="13970">
                  <c:v>11.375</c:v>
                </c:pt>
                <c:pt idx="13971">
                  <c:v>11.375</c:v>
                </c:pt>
                <c:pt idx="13972">
                  <c:v>11.375999999999999</c:v>
                </c:pt>
                <c:pt idx="13973">
                  <c:v>11.375999999999999</c:v>
                </c:pt>
                <c:pt idx="13974">
                  <c:v>11.375999999999999</c:v>
                </c:pt>
                <c:pt idx="13975">
                  <c:v>11.377000000000001</c:v>
                </c:pt>
                <c:pt idx="13976">
                  <c:v>11.377000000000001</c:v>
                </c:pt>
                <c:pt idx="13977">
                  <c:v>11.377000000000001</c:v>
                </c:pt>
                <c:pt idx="13978">
                  <c:v>11.377000000000001</c:v>
                </c:pt>
                <c:pt idx="13979">
                  <c:v>11.378</c:v>
                </c:pt>
                <c:pt idx="13980">
                  <c:v>11.378</c:v>
                </c:pt>
                <c:pt idx="13981">
                  <c:v>11.378</c:v>
                </c:pt>
                <c:pt idx="13982">
                  <c:v>11.378</c:v>
                </c:pt>
                <c:pt idx="13983">
                  <c:v>11.378</c:v>
                </c:pt>
                <c:pt idx="13984">
                  <c:v>11.379</c:v>
                </c:pt>
                <c:pt idx="13985">
                  <c:v>11.378</c:v>
                </c:pt>
                <c:pt idx="13986">
                  <c:v>11.379</c:v>
                </c:pt>
                <c:pt idx="13987">
                  <c:v>11.379</c:v>
                </c:pt>
                <c:pt idx="13988">
                  <c:v>11.379</c:v>
                </c:pt>
                <c:pt idx="13989">
                  <c:v>11.379</c:v>
                </c:pt>
                <c:pt idx="13990">
                  <c:v>11.378</c:v>
                </c:pt>
                <c:pt idx="13991">
                  <c:v>11.38</c:v>
                </c:pt>
                <c:pt idx="13992">
                  <c:v>11.379</c:v>
                </c:pt>
                <c:pt idx="13993">
                  <c:v>11.377000000000001</c:v>
                </c:pt>
                <c:pt idx="13994">
                  <c:v>11.377000000000001</c:v>
                </c:pt>
                <c:pt idx="13995">
                  <c:v>11.375999999999999</c:v>
                </c:pt>
                <c:pt idx="13996">
                  <c:v>11.375999999999999</c:v>
                </c:pt>
                <c:pt idx="13997">
                  <c:v>11.375</c:v>
                </c:pt>
                <c:pt idx="13998">
                  <c:v>11.375</c:v>
                </c:pt>
                <c:pt idx="13999">
                  <c:v>11.375</c:v>
                </c:pt>
                <c:pt idx="14000">
                  <c:v>11.375</c:v>
                </c:pt>
                <c:pt idx="14001">
                  <c:v>11.374000000000001</c:v>
                </c:pt>
                <c:pt idx="14002">
                  <c:v>11.374000000000001</c:v>
                </c:pt>
                <c:pt idx="14003">
                  <c:v>11.372999999999999</c:v>
                </c:pt>
                <c:pt idx="14004">
                  <c:v>11.372999999999999</c:v>
                </c:pt>
                <c:pt idx="14005">
                  <c:v>11.372999999999999</c:v>
                </c:pt>
                <c:pt idx="14006">
                  <c:v>11.372</c:v>
                </c:pt>
                <c:pt idx="14007">
                  <c:v>11.372</c:v>
                </c:pt>
                <c:pt idx="14008">
                  <c:v>11.371</c:v>
                </c:pt>
                <c:pt idx="14009">
                  <c:v>11.37</c:v>
                </c:pt>
                <c:pt idx="14010">
                  <c:v>11.37</c:v>
                </c:pt>
                <c:pt idx="14011">
                  <c:v>11.37</c:v>
                </c:pt>
                <c:pt idx="14012">
                  <c:v>11.37</c:v>
                </c:pt>
                <c:pt idx="14013">
                  <c:v>11.369</c:v>
                </c:pt>
                <c:pt idx="14014">
                  <c:v>11.37</c:v>
                </c:pt>
                <c:pt idx="14015">
                  <c:v>11.37</c:v>
                </c:pt>
                <c:pt idx="14016">
                  <c:v>11.37</c:v>
                </c:pt>
                <c:pt idx="14017">
                  <c:v>11.37</c:v>
                </c:pt>
                <c:pt idx="14018">
                  <c:v>11.37</c:v>
                </c:pt>
                <c:pt idx="14019">
                  <c:v>11.371</c:v>
                </c:pt>
                <c:pt idx="14020">
                  <c:v>11.371</c:v>
                </c:pt>
                <c:pt idx="14021">
                  <c:v>11.372</c:v>
                </c:pt>
                <c:pt idx="14022">
                  <c:v>11.372</c:v>
                </c:pt>
                <c:pt idx="14023">
                  <c:v>11.372</c:v>
                </c:pt>
                <c:pt idx="14024">
                  <c:v>11.374000000000001</c:v>
                </c:pt>
                <c:pt idx="14025">
                  <c:v>11.374000000000001</c:v>
                </c:pt>
                <c:pt idx="14026">
                  <c:v>11.375</c:v>
                </c:pt>
                <c:pt idx="14027">
                  <c:v>11.375</c:v>
                </c:pt>
                <c:pt idx="14028">
                  <c:v>11.375999999999999</c:v>
                </c:pt>
                <c:pt idx="14029">
                  <c:v>11.375999999999999</c:v>
                </c:pt>
                <c:pt idx="14030">
                  <c:v>11.377000000000001</c:v>
                </c:pt>
                <c:pt idx="14031">
                  <c:v>11.378</c:v>
                </c:pt>
                <c:pt idx="14032">
                  <c:v>11.378</c:v>
                </c:pt>
                <c:pt idx="14033">
                  <c:v>11.378</c:v>
                </c:pt>
                <c:pt idx="14034">
                  <c:v>11.379</c:v>
                </c:pt>
                <c:pt idx="14035">
                  <c:v>11.379</c:v>
                </c:pt>
                <c:pt idx="14036">
                  <c:v>11.379</c:v>
                </c:pt>
                <c:pt idx="14037">
                  <c:v>11.379</c:v>
                </c:pt>
                <c:pt idx="14038">
                  <c:v>11.381</c:v>
                </c:pt>
                <c:pt idx="14039">
                  <c:v>11.38</c:v>
                </c:pt>
                <c:pt idx="14040">
                  <c:v>11.38</c:v>
                </c:pt>
                <c:pt idx="14041">
                  <c:v>11.38</c:v>
                </c:pt>
                <c:pt idx="14042">
                  <c:v>11.381</c:v>
                </c:pt>
                <c:pt idx="14043">
                  <c:v>11.38</c:v>
                </c:pt>
                <c:pt idx="14044">
                  <c:v>11.379</c:v>
                </c:pt>
                <c:pt idx="14045">
                  <c:v>11.38</c:v>
                </c:pt>
                <c:pt idx="14046">
                  <c:v>11.38</c:v>
                </c:pt>
                <c:pt idx="14047">
                  <c:v>11.38</c:v>
                </c:pt>
                <c:pt idx="14048">
                  <c:v>11.38</c:v>
                </c:pt>
                <c:pt idx="14049">
                  <c:v>11.38</c:v>
                </c:pt>
                <c:pt idx="14050">
                  <c:v>11.38</c:v>
                </c:pt>
                <c:pt idx="14051">
                  <c:v>11.38</c:v>
                </c:pt>
                <c:pt idx="14052">
                  <c:v>11.38</c:v>
                </c:pt>
                <c:pt idx="14053">
                  <c:v>11.38</c:v>
                </c:pt>
                <c:pt idx="14054">
                  <c:v>11.379</c:v>
                </c:pt>
                <c:pt idx="14055">
                  <c:v>11.379</c:v>
                </c:pt>
                <c:pt idx="14056">
                  <c:v>11.378</c:v>
                </c:pt>
                <c:pt idx="14057">
                  <c:v>11.378</c:v>
                </c:pt>
                <c:pt idx="14058">
                  <c:v>11.377000000000001</c:v>
                </c:pt>
                <c:pt idx="14059">
                  <c:v>11.375999999999999</c:v>
                </c:pt>
                <c:pt idx="14060">
                  <c:v>11.375999999999999</c:v>
                </c:pt>
                <c:pt idx="14061">
                  <c:v>11.375999999999999</c:v>
                </c:pt>
                <c:pt idx="14062">
                  <c:v>11.377000000000001</c:v>
                </c:pt>
                <c:pt idx="14063">
                  <c:v>11.375</c:v>
                </c:pt>
                <c:pt idx="14064">
                  <c:v>11.374000000000001</c:v>
                </c:pt>
                <c:pt idx="14065">
                  <c:v>11.374000000000001</c:v>
                </c:pt>
                <c:pt idx="14066">
                  <c:v>11.372999999999999</c:v>
                </c:pt>
                <c:pt idx="14067">
                  <c:v>11.372999999999999</c:v>
                </c:pt>
                <c:pt idx="14068">
                  <c:v>11.372999999999999</c:v>
                </c:pt>
                <c:pt idx="14069">
                  <c:v>11.372</c:v>
                </c:pt>
                <c:pt idx="14070">
                  <c:v>11.372</c:v>
                </c:pt>
                <c:pt idx="14071">
                  <c:v>11.372</c:v>
                </c:pt>
                <c:pt idx="14072">
                  <c:v>11.372</c:v>
                </c:pt>
                <c:pt idx="14073">
                  <c:v>11.371</c:v>
                </c:pt>
                <c:pt idx="14074">
                  <c:v>11.37</c:v>
                </c:pt>
                <c:pt idx="14075">
                  <c:v>11.37</c:v>
                </c:pt>
                <c:pt idx="14076">
                  <c:v>11.37</c:v>
                </c:pt>
                <c:pt idx="14077">
                  <c:v>11.371</c:v>
                </c:pt>
                <c:pt idx="14078">
                  <c:v>11.371</c:v>
                </c:pt>
                <c:pt idx="14079">
                  <c:v>11.371</c:v>
                </c:pt>
                <c:pt idx="14080">
                  <c:v>11.371</c:v>
                </c:pt>
                <c:pt idx="14081">
                  <c:v>11.371</c:v>
                </c:pt>
                <c:pt idx="14082">
                  <c:v>11.372</c:v>
                </c:pt>
                <c:pt idx="14083">
                  <c:v>11.372</c:v>
                </c:pt>
                <c:pt idx="14084">
                  <c:v>11.374000000000001</c:v>
                </c:pt>
                <c:pt idx="14085">
                  <c:v>11.374000000000001</c:v>
                </c:pt>
                <c:pt idx="14086">
                  <c:v>11.374000000000001</c:v>
                </c:pt>
                <c:pt idx="14087">
                  <c:v>11.374000000000001</c:v>
                </c:pt>
                <c:pt idx="14088">
                  <c:v>11.377000000000001</c:v>
                </c:pt>
                <c:pt idx="14089">
                  <c:v>11.377000000000001</c:v>
                </c:pt>
                <c:pt idx="14090">
                  <c:v>11.377000000000001</c:v>
                </c:pt>
                <c:pt idx="14091">
                  <c:v>11.379</c:v>
                </c:pt>
                <c:pt idx="14092">
                  <c:v>11.379</c:v>
                </c:pt>
                <c:pt idx="14093">
                  <c:v>11.379</c:v>
                </c:pt>
                <c:pt idx="14094">
                  <c:v>11.379</c:v>
                </c:pt>
                <c:pt idx="14095">
                  <c:v>11.379</c:v>
                </c:pt>
                <c:pt idx="14096">
                  <c:v>11.38</c:v>
                </c:pt>
                <c:pt idx="14097">
                  <c:v>11.38</c:v>
                </c:pt>
                <c:pt idx="14098">
                  <c:v>11.38</c:v>
                </c:pt>
                <c:pt idx="14099">
                  <c:v>11.38</c:v>
                </c:pt>
                <c:pt idx="14100">
                  <c:v>11.38</c:v>
                </c:pt>
                <c:pt idx="14101">
                  <c:v>11.381</c:v>
                </c:pt>
                <c:pt idx="14102">
                  <c:v>11.381</c:v>
                </c:pt>
                <c:pt idx="14103">
                  <c:v>11.381</c:v>
                </c:pt>
                <c:pt idx="14104">
                  <c:v>11.38</c:v>
                </c:pt>
                <c:pt idx="14105">
                  <c:v>11.381</c:v>
                </c:pt>
                <c:pt idx="14106">
                  <c:v>11.38</c:v>
                </c:pt>
                <c:pt idx="14107">
                  <c:v>11.38</c:v>
                </c:pt>
                <c:pt idx="14108">
                  <c:v>11.38</c:v>
                </c:pt>
                <c:pt idx="14109">
                  <c:v>11.38</c:v>
                </c:pt>
                <c:pt idx="14110">
                  <c:v>11.38</c:v>
                </c:pt>
                <c:pt idx="14111">
                  <c:v>11.38</c:v>
                </c:pt>
                <c:pt idx="14112">
                  <c:v>11.38</c:v>
                </c:pt>
                <c:pt idx="14113">
                  <c:v>11.379</c:v>
                </c:pt>
                <c:pt idx="14114">
                  <c:v>11.379</c:v>
                </c:pt>
                <c:pt idx="14115">
                  <c:v>11.38</c:v>
                </c:pt>
                <c:pt idx="14116">
                  <c:v>11.38</c:v>
                </c:pt>
                <c:pt idx="14117">
                  <c:v>11.379</c:v>
                </c:pt>
                <c:pt idx="14118">
                  <c:v>11.379</c:v>
                </c:pt>
                <c:pt idx="14119">
                  <c:v>11.378</c:v>
                </c:pt>
                <c:pt idx="14120">
                  <c:v>11.378</c:v>
                </c:pt>
                <c:pt idx="14121">
                  <c:v>11.378</c:v>
                </c:pt>
                <c:pt idx="14122">
                  <c:v>11.377000000000001</c:v>
                </c:pt>
                <c:pt idx="14123">
                  <c:v>11.375999999999999</c:v>
                </c:pt>
                <c:pt idx="14124">
                  <c:v>11.375999999999999</c:v>
                </c:pt>
                <c:pt idx="14125">
                  <c:v>11.377000000000001</c:v>
                </c:pt>
                <c:pt idx="14126">
                  <c:v>11.375999999999999</c:v>
                </c:pt>
                <c:pt idx="14127">
                  <c:v>11.375</c:v>
                </c:pt>
                <c:pt idx="14128">
                  <c:v>11.375</c:v>
                </c:pt>
                <c:pt idx="14129">
                  <c:v>11.375</c:v>
                </c:pt>
                <c:pt idx="14130">
                  <c:v>11.374000000000001</c:v>
                </c:pt>
                <c:pt idx="14131">
                  <c:v>11.374000000000001</c:v>
                </c:pt>
                <c:pt idx="14132">
                  <c:v>11.374000000000001</c:v>
                </c:pt>
                <c:pt idx="14133">
                  <c:v>11.374000000000001</c:v>
                </c:pt>
                <c:pt idx="14134">
                  <c:v>11.374000000000001</c:v>
                </c:pt>
                <c:pt idx="14135">
                  <c:v>11.372</c:v>
                </c:pt>
                <c:pt idx="14136">
                  <c:v>11.372</c:v>
                </c:pt>
                <c:pt idx="14137">
                  <c:v>11.372</c:v>
                </c:pt>
                <c:pt idx="14138">
                  <c:v>11.372</c:v>
                </c:pt>
                <c:pt idx="14139">
                  <c:v>11.372</c:v>
                </c:pt>
                <c:pt idx="14140">
                  <c:v>11.372999999999999</c:v>
                </c:pt>
                <c:pt idx="14141">
                  <c:v>11.372</c:v>
                </c:pt>
                <c:pt idx="14142">
                  <c:v>11.372</c:v>
                </c:pt>
                <c:pt idx="14143">
                  <c:v>11.372999999999999</c:v>
                </c:pt>
                <c:pt idx="14144">
                  <c:v>11.372999999999999</c:v>
                </c:pt>
                <c:pt idx="14145">
                  <c:v>11.372999999999999</c:v>
                </c:pt>
                <c:pt idx="14146">
                  <c:v>11.372999999999999</c:v>
                </c:pt>
                <c:pt idx="14147">
                  <c:v>11.372999999999999</c:v>
                </c:pt>
                <c:pt idx="14148">
                  <c:v>11.372999999999999</c:v>
                </c:pt>
                <c:pt idx="14149">
                  <c:v>11.374000000000001</c:v>
                </c:pt>
                <c:pt idx="14150">
                  <c:v>11.374000000000001</c:v>
                </c:pt>
                <c:pt idx="14151">
                  <c:v>11.374000000000001</c:v>
                </c:pt>
                <c:pt idx="14152">
                  <c:v>11.375</c:v>
                </c:pt>
                <c:pt idx="14153">
                  <c:v>11.375999999999999</c:v>
                </c:pt>
                <c:pt idx="14154">
                  <c:v>11.377000000000001</c:v>
                </c:pt>
                <c:pt idx="14155">
                  <c:v>11.377000000000001</c:v>
                </c:pt>
                <c:pt idx="14156">
                  <c:v>11.378</c:v>
                </c:pt>
                <c:pt idx="14157">
                  <c:v>11.378</c:v>
                </c:pt>
                <c:pt idx="14158">
                  <c:v>11.378</c:v>
                </c:pt>
                <c:pt idx="14159">
                  <c:v>11.378</c:v>
                </c:pt>
                <c:pt idx="14160">
                  <c:v>11.379</c:v>
                </c:pt>
                <c:pt idx="14161">
                  <c:v>11.38</c:v>
                </c:pt>
                <c:pt idx="14162">
                  <c:v>11.381</c:v>
                </c:pt>
                <c:pt idx="14163">
                  <c:v>11.381</c:v>
                </c:pt>
                <c:pt idx="14164">
                  <c:v>11.381</c:v>
                </c:pt>
                <c:pt idx="14165">
                  <c:v>11.382</c:v>
                </c:pt>
                <c:pt idx="14166">
                  <c:v>11.382</c:v>
                </c:pt>
                <c:pt idx="14167">
                  <c:v>11.382</c:v>
                </c:pt>
                <c:pt idx="14168">
                  <c:v>11.382</c:v>
                </c:pt>
                <c:pt idx="14169">
                  <c:v>11.382999999999999</c:v>
                </c:pt>
                <c:pt idx="14170">
                  <c:v>11.382999999999999</c:v>
                </c:pt>
                <c:pt idx="14171">
                  <c:v>11.382999999999999</c:v>
                </c:pt>
                <c:pt idx="14172">
                  <c:v>11.384</c:v>
                </c:pt>
                <c:pt idx="14173">
                  <c:v>11.382999999999999</c:v>
                </c:pt>
                <c:pt idx="14174">
                  <c:v>11.382999999999999</c:v>
                </c:pt>
                <c:pt idx="14175">
                  <c:v>11.382999999999999</c:v>
                </c:pt>
                <c:pt idx="14176">
                  <c:v>11.384</c:v>
                </c:pt>
                <c:pt idx="14177">
                  <c:v>11.382999999999999</c:v>
                </c:pt>
                <c:pt idx="14178">
                  <c:v>11.384</c:v>
                </c:pt>
                <c:pt idx="14179">
                  <c:v>11.382999999999999</c:v>
                </c:pt>
                <c:pt idx="14180">
                  <c:v>11.382999999999999</c:v>
                </c:pt>
                <c:pt idx="14181">
                  <c:v>11.382</c:v>
                </c:pt>
                <c:pt idx="14182">
                  <c:v>11.382</c:v>
                </c:pt>
                <c:pt idx="14183">
                  <c:v>11.382</c:v>
                </c:pt>
                <c:pt idx="14184">
                  <c:v>11.381</c:v>
                </c:pt>
                <c:pt idx="14185">
                  <c:v>11.382</c:v>
                </c:pt>
                <c:pt idx="14186">
                  <c:v>11.382</c:v>
                </c:pt>
                <c:pt idx="14187">
                  <c:v>11.379</c:v>
                </c:pt>
                <c:pt idx="14188">
                  <c:v>11.378</c:v>
                </c:pt>
                <c:pt idx="14189">
                  <c:v>11.378</c:v>
                </c:pt>
                <c:pt idx="14190">
                  <c:v>11.378</c:v>
                </c:pt>
                <c:pt idx="14191">
                  <c:v>11.378</c:v>
                </c:pt>
                <c:pt idx="14192">
                  <c:v>11.378</c:v>
                </c:pt>
                <c:pt idx="14193">
                  <c:v>11.375999999999999</c:v>
                </c:pt>
                <c:pt idx="14194">
                  <c:v>11.375999999999999</c:v>
                </c:pt>
                <c:pt idx="14195">
                  <c:v>11.375</c:v>
                </c:pt>
                <c:pt idx="14196">
                  <c:v>11.375</c:v>
                </c:pt>
                <c:pt idx="14197">
                  <c:v>11.374000000000001</c:v>
                </c:pt>
                <c:pt idx="14198">
                  <c:v>11.374000000000001</c:v>
                </c:pt>
                <c:pt idx="14199">
                  <c:v>11.374000000000001</c:v>
                </c:pt>
                <c:pt idx="14200">
                  <c:v>11.374000000000001</c:v>
                </c:pt>
                <c:pt idx="14201">
                  <c:v>11.374000000000001</c:v>
                </c:pt>
                <c:pt idx="14202">
                  <c:v>11.374000000000001</c:v>
                </c:pt>
                <c:pt idx="14203">
                  <c:v>11.374000000000001</c:v>
                </c:pt>
                <c:pt idx="14204">
                  <c:v>11.372999999999999</c:v>
                </c:pt>
                <c:pt idx="14205">
                  <c:v>11.372999999999999</c:v>
                </c:pt>
                <c:pt idx="14206">
                  <c:v>11.372999999999999</c:v>
                </c:pt>
                <c:pt idx="14207">
                  <c:v>11.375</c:v>
                </c:pt>
                <c:pt idx="14208">
                  <c:v>11.375</c:v>
                </c:pt>
                <c:pt idx="14209">
                  <c:v>11.375999999999999</c:v>
                </c:pt>
                <c:pt idx="14210">
                  <c:v>11.375999999999999</c:v>
                </c:pt>
                <c:pt idx="14211">
                  <c:v>11.377000000000001</c:v>
                </c:pt>
                <c:pt idx="14212">
                  <c:v>11.377000000000001</c:v>
                </c:pt>
                <c:pt idx="14213">
                  <c:v>11.377000000000001</c:v>
                </c:pt>
                <c:pt idx="14214">
                  <c:v>11.378</c:v>
                </c:pt>
                <c:pt idx="14215">
                  <c:v>11.378</c:v>
                </c:pt>
                <c:pt idx="14216">
                  <c:v>11.38</c:v>
                </c:pt>
                <c:pt idx="14217">
                  <c:v>11.38</c:v>
                </c:pt>
                <c:pt idx="14218">
                  <c:v>11.38</c:v>
                </c:pt>
                <c:pt idx="14219">
                  <c:v>11.381</c:v>
                </c:pt>
                <c:pt idx="14220">
                  <c:v>11.381</c:v>
                </c:pt>
                <c:pt idx="14221">
                  <c:v>11.382999999999999</c:v>
                </c:pt>
                <c:pt idx="14222">
                  <c:v>11.382999999999999</c:v>
                </c:pt>
                <c:pt idx="14223">
                  <c:v>11.384</c:v>
                </c:pt>
                <c:pt idx="14224">
                  <c:v>11.384</c:v>
                </c:pt>
                <c:pt idx="14225">
                  <c:v>11.384</c:v>
                </c:pt>
                <c:pt idx="14226">
                  <c:v>11.384</c:v>
                </c:pt>
                <c:pt idx="14227">
                  <c:v>11.382999999999999</c:v>
                </c:pt>
                <c:pt idx="14228">
                  <c:v>11.382999999999999</c:v>
                </c:pt>
                <c:pt idx="14229">
                  <c:v>11.384</c:v>
                </c:pt>
                <c:pt idx="14230">
                  <c:v>11.382</c:v>
                </c:pt>
                <c:pt idx="14231">
                  <c:v>11.382</c:v>
                </c:pt>
                <c:pt idx="14232">
                  <c:v>11.382</c:v>
                </c:pt>
                <c:pt idx="14233">
                  <c:v>11.382</c:v>
                </c:pt>
                <c:pt idx="14234">
                  <c:v>11.381</c:v>
                </c:pt>
                <c:pt idx="14235">
                  <c:v>11.38</c:v>
                </c:pt>
                <c:pt idx="14236">
                  <c:v>11.38</c:v>
                </c:pt>
                <c:pt idx="14237">
                  <c:v>11.379</c:v>
                </c:pt>
                <c:pt idx="14238">
                  <c:v>11.378</c:v>
                </c:pt>
                <c:pt idx="14239">
                  <c:v>11.378</c:v>
                </c:pt>
                <c:pt idx="14240">
                  <c:v>11.375999999999999</c:v>
                </c:pt>
                <c:pt idx="14241">
                  <c:v>11.375999999999999</c:v>
                </c:pt>
                <c:pt idx="14242">
                  <c:v>11.375</c:v>
                </c:pt>
                <c:pt idx="14243">
                  <c:v>11.375</c:v>
                </c:pt>
                <c:pt idx="14244">
                  <c:v>11.375</c:v>
                </c:pt>
                <c:pt idx="14245">
                  <c:v>11.375</c:v>
                </c:pt>
                <c:pt idx="14246">
                  <c:v>11.374000000000001</c:v>
                </c:pt>
                <c:pt idx="14247">
                  <c:v>11.374000000000001</c:v>
                </c:pt>
                <c:pt idx="14248">
                  <c:v>11.375</c:v>
                </c:pt>
                <c:pt idx="14249">
                  <c:v>11.375999999999999</c:v>
                </c:pt>
                <c:pt idx="14250">
                  <c:v>11.375999999999999</c:v>
                </c:pt>
                <c:pt idx="14251">
                  <c:v>11.375999999999999</c:v>
                </c:pt>
                <c:pt idx="14252">
                  <c:v>11.377000000000001</c:v>
                </c:pt>
                <c:pt idx="14253">
                  <c:v>11.378</c:v>
                </c:pt>
                <c:pt idx="14254">
                  <c:v>11.378</c:v>
                </c:pt>
                <c:pt idx="14255">
                  <c:v>11.378</c:v>
                </c:pt>
                <c:pt idx="14256">
                  <c:v>11.379</c:v>
                </c:pt>
                <c:pt idx="14257">
                  <c:v>11.379</c:v>
                </c:pt>
                <c:pt idx="14258">
                  <c:v>11.379</c:v>
                </c:pt>
                <c:pt idx="14259">
                  <c:v>11.379</c:v>
                </c:pt>
                <c:pt idx="14260">
                  <c:v>11.38</c:v>
                </c:pt>
                <c:pt idx="14261">
                  <c:v>11.382</c:v>
                </c:pt>
                <c:pt idx="14262">
                  <c:v>11.382</c:v>
                </c:pt>
                <c:pt idx="14263">
                  <c:v>11.382</c:v>
                </c:pt>
                <c:pt idx="14264">
                  <c:v>11.382</c:v>
                </c:pt>
                <c:pt idx="14265">
                  <c:v>11.382999999999999</c:v>
                </c:pt>
                <c:pt idx="14266">
                  <c:v>11.384</c:v>
                </c:pt>
                <c:pt idx="14267">
                  <c:v>11.384</c:v>
                </c:pt>
                <c:pt idx="14268">
                  <c:v>11.384</c:v>
                </c:pt>
                <c:pt idx="14269">
                  <c:v>11.384</c:v>
                </c:pt>
                <c:pt idx="14270">
                  <c:v>11.384</c:v>
                </c:pt>
                <c:pt idx="14271">
                  <c:v>11.384</c:v>
                </c:pt>
                <c:pt idx="14272">
                  <c:v>11.384</c:v>
                </c:pt>
                <c:pt idx="14273">
                  <c:v>11.385</c:v>
                </c:pt>
                <c:pt idx="14274">
                  <c:v>11.384</c:v>
                </c:pt>
                <c:pt idx="14275">
                  <c:v>11.385</c:v>
                </c:pt>
                <c:pt idx="14276">
                  <c:v>11.385</c:v>
                </c:pt>
                <c:pt idx="14277">
                  <c:v>11.385</c:v>
                </c:pt>
                <c:pt idx="14278">
                  <c:v>11.385</c:v>
                </c:pt>
                <c:pt idx="14279">
                  <c:v>11.385</c:v>
                </c:pt>
                <c:pt idx="14280">
                  <c:v>11.384</c:v>
                </c:pt>
                <c:pt idx="14281">
                  <c:v>11.384</c:v>
                </c:pt>
                <c:pt idx="14282">
                  <c:v>11.384</c:v>
                </c:pt>
                <c:pt idx="14283">
                  <c:v>11.382999999999999</c:v>
                </c:pt>
                <c:pt idx="14284">
                  <c:v>11.382999999999999</c:v>
                </c:pt>
                <c:pt idx="14285">
                  <c:v>11.382999999999999</c:v>
                </c:pt>
                <c:pt idx="14286">
                  <c:v>11.382999999999999</c:v>
                </c:pt>
                <c:pt idx="14287">
                  <c:v>11.382</c:v>
                </c:pt>
                <c:pt idx="14288">
                  <c:v>11.381</c:v>
                </c:pt>
                <c:pt idx="14289">
                  <c:v>11.38</c:v>
                </c:pt>
                <c:pt idx="14290">
                  <c:v>11.38</c:v>
                </c:pt>
                <c:pt idx="14291">
                  <c:v>11.377000000000001</c:v>
                </c:pt>
                <c:pt idx="14292">
                  <c:v>11.377000000000001</c:v>
                </c:pt>
                <c:pt idx="14293">
                  <c:v>11.375999999999999</c:v>
                </c:pt>
                <c:pt idx="14294">
                  <c:v>11.375999999999999</c:v>
                </c:pt>
                <c:pt idx="14295">
                  <c:v>11.375999999999999</c:v>
                </c:pt>
                <c:pt idx="14296">
                  <c:v>11.375999999999999</c:v>
                </c:pt>
                <c:pt idx="14297">
                  <c:v>11.375999999999999</c:v>
                </c:pt>
                <c:pt idx="14298">
                  <c:v>11.375999999999999</c:v>
                </c:pt>
                <c:pt idx="14299">
                  <c:v>11.375999999999999</c:v>
                </c:pt>
                <c:pt idx="14300">
                  <c:v>11.375999999999999</c:v>
                </c:pt>
                <c:pt idx="14301">
                  <c:v>11.375</c:v>
                </c:pt>
                <c:pt idx="14302">
                  <c:v>11.375999999999999</c:v>
                </c:pt>
                <c:pt idx="14303">
                  <c:v>11.375999999999999</c:v>
                </c:pt>
                <c:pt idx="14304">
                  <c:v>11.375999999999999</c:v>
                </c:pt>
                <c:pt idx="14305">
                  <c:v>11.375</c:v>
                </c:pt>
                <c:pt idx="14306">
                  <c:v>11.375999999999999</c:v>
                </c:pt>
                <c:pt idx="14307">
                  <c:v>11.377000000000001</c:v>
                </c:pt>
                <c:pt idx="14308">
                  <c:v>11.378</c:v>
                </c:pt>
                <c:pt idx="14309">
                  <c:v>11.378</c:v>
                </c:pt>
                <c:pt idx="14310">
                  <c:v>11.378</c:v>
                </c:pt>
                <c:pt idx="14311">
                  <c:v>11.379</c:v>
                </c:pt>
                <c:pt idx="14312">
                  <c:v>11.38</c:v>
                </c:pt>
                <c:pt idx="14313">
                  <c:v>11.381</c:v>
                </c:pt>
                <c:pt idx="14314">
                  <c:v>11.381</c:v>
                </c:pt>
                <c:pt idx="14315">
                  <c:v>11.381</c:v>
                </c:pt>
                <c:pt idx="14316">
                  <c:v>11.381</c:v>
                </c:pt>
                <c:pt idx="14317">
                  <c:v>11.381</c:v>
                </c:pt>
                <c:pt idx="14318">
                  <c:v>11.381</c:v>
                </c:pt>
                <c:pt idx="14319">
                  <c:v>11.382999999999999</c:v>
                </c:pt>
                <c:pt idx="14320">
                  <c:v>11.382999999999999</c:v>
                </c:pt>
                <c:pt idx="14321">
                  <c:v>11.382999999999999</c:v>
                </c:pt>
                <c:pt idx="14322">
                  <c:v>11.382999999999999</c:v>
                </c:pt>
                <c:pt idx="14323">
                  <c:v>11.384</c:v>
                </c:pt>
                <c:pt idx="14324">
                  <c:v>11.384</c:v>
                </c:pt>
                <c:pt idx="14325">
                  <c:v>11.385</c:v>
                </c:pt>
                <c:pt idx="14326">
                  <c:v>11.385</c:v>
                </c:pt>
                <c:pt idx="14327">
                  <c:v>11.385999999999999</c:v>
                </c:pt>
                <c:pt idx="14328">
                  <c:v>11.385999999999999</c:v>
                </c:pt>
                <c:pt idx="14329">
                  <c:v>11.385999999999999</c:v>
                </c:pt>
                <c:pt idx="14330">
                  <c:v>11.385999999999999</c:v>
                </c:pt>
                <c:pt idx="14331">
                  <c:v>11.385999999999999</c:v>
                </c:pt>
                <c:pt idx="14332">
                  <c:v>11.387</c:v>
                </c:pt>
                <c:pt idx="14333">
                  <c:v>11.385999999999999</c:v>
                </c:pt>
                <c:pt idx="14334">
                  <c:v>11.385999999999999</c:v>
                </c:pt>
                <c:pt idx="14335">
                  <c:v>11.385999999999999</c:v>
                </c:pt>
                <c:pt idx="14336">
                  <c:v>11.387</c:v>
                </c:pt>
                <c:pt idx="14337">
                  <c:v>11.385999999999999</c:v>
                </c:pt>
                <c:pt idx="14338">
                  <c:v>11.385999999999999</c:v>
                </c:pt>
                <c:pt idx="14339">
                  <c:v>11.385999999999999</c:v>
                </c:pt>
                <c:pt idx="14340">
                  <c:v>11.385</c:v>
                </c:pt>
                <c:pt idx="14341">
                  <c:v>11.385</c:v>
                </c:pt>
                <c:pt idx="14342">
                  <c:v>11.385</c:v>
                </c:pt>
                <c:pt idx="14343">
                  <c:v>11.385</c:v>
                </c:pt>
                <c:pt idx="14344">
                  <c:v>11.384</c:v>
                </c:pt>
                <c:pt idx="14345">
                  <c:v>11.384</c:v>
                </c:pt>
                <c:pt idx="14346">
                  <c:v>11.384</c:v>
                </c:pt>
                <c:pt idx="14347">
                  <c:v>11.384</c:v>
                </c:pt>
                <c:pt idx="14348">
                  <c:v>11.384</c:v>
                </c:pt>
                <c:pt idx="14349">
                  <c:v>11.382999999999999</c:v>
                </c:pt>
                <c:pt idx="14350">
                  <c:v>11.382999999999999</c:v>
                </c:pt>
                <c:pt idx="14351">
                  <c:v>11.381</c:v>
                </c:pt>
                <c:pt idx="14352">
                  <c:v>11.381</c:v>
                </c:pt>
                <c:pt idx="14353">
                  <c:v>11.381</c:v>
                </c:pt>
                <c:pt idx="14354">
                  <c:v>11.381</c:v>
                </c:pt>
                <c:pt idx="14355">
                  <c:v>11.38</c:v>
                </c:pt>
                <c:pt idx="14356">
                  <c:v>11.38</c:v>
                </c:pt>
                <c:pt idx="14357">
                  <c:v>11.38</c:v>
                </c:pt>
                <c:pt idx="14358">
                  <c:v>11.379</c:v>
                </c:pt>
                <c:pt idx="14359">
                  <c:v>11.38</c:v>
                </c:pt>
                <c:pt idx="14360">
                  <c:v>11.378</c:v>
                </c:pt>
                <c:pt idx="14361">
                  <c:v>11.378</c:v>
                </c:pt>
                <c:pt idx="14362">
                  <c:v>11.377000000000001</c:v>
                </c:pt>
                <c:pt idx="14363">
                  <c:v>11.377000000000001</c:v>
                </c:pt>
                <c:pt idx="14364">
                  <c:v>11.377000000000001</c:v>
                </c:pt>
                <c:pt idx="14365">
                  <c:v>11.377000000000001</c:v>
                </c:pt>
                <c:pt idx="14366">
                  <c:v>11.377000000000001</c:v>
                </c:pt>
                <c:pt idx="14367">
                  <c:v>11.377000000000001</c:v>
                </c:pt>
                <c:pt idx="14368">
                  <c:v>11.378</c:v>
                </c:pt>
                <c:pt idx="14369">
                  <c:v>11.378</c:v>
                </c:pt>
                <c:pt idx="14370">
                  <c:v>11.378</c:v>
                </c:pt>
                <c:pt idx="14371">
                  <c:v>11.377000000000001</c:v>
                </c:pt>
                <c:pt idx="14372">
                  <c:v>11.377000000000001</c:v>
                </c:pt>
                <c:pt idx="14373">
                  <c:v>11.379</c:v>
                </c:pt>
                <c:pt idx="14374">
                  <c:v>11.379</c:v>
                </c:pt>
                <c:pt idx="14375">
                  <c:v>11.38</c:v>
                </c:pt>
                <c:pt idx="14376">
                  <c:v>11.381</c:v>
                </c:pt>
                <c:pt idx="14377">
                  <c:v>11.381</c:v>
                </c:pt>
                <c:pt idx="14378">
                  <c:v>11.381</c:v>
                </c:pt>
                <c:pt idx="14379">
                  <c:v>11.382</c:v>
                </c:pt>
                <c:pt idx="14380">
                  <c:v>11.382999999999999</c:v>
                </c:pt>
                <c:pt idx="14381">
                  <c:v>11.382999999999999</c:v>
                </c:pt>
                <c:pt idx="14382">
                  <c:v>11.382999999999999</c:v>
                </c:pt>
                <c:pt idx="14383">
                  <c:v>11.384</c:v>
                </c:pt>
                <c:pt idx="14384">
                  <c:v>11.385</c:v>
                </c:pt>
                <c:pt idx="14385">
                  <c:v>11.385</c:v>
                </c:pt>
                <c:pt idx="14386">
                  <c:v>11.385999999999999</c:v>
                </c:pt>
                <c:pt idx="14387">
                  <c:v>11.385999999999999</c:v>
                </c:pt>
                <c:pt idx="14388">
                  <c:v>11.387</c:v>
                </c:pt>
                <c:pt idx="14389">
                  <c:v>11.387</c:v>
                </c:pt>
                <c:pt idx="14390">
                  <c:v>11.387</c:v>
                </c:pt>
                <c:pt idx="14391">
                  <c:v>11.387</c:v>
                </c:pt>
                <c:pt idx="14392">
                  <c:v>11.387</c:v>
                </c:pt>
                <c:pt idx="14393">
                  <c:v>11.387</c:v>
                </c:pt>
                <c:pt idx="14394">
                  <c:v>11.388</c:v>
                </c:pt>
                <c:pt idx="14395">
                  <c:v>11.388</c:v>
                </c:pt>
                <c:pt idx="14396">
                  <c:v>11.388999999999999</c:v>
                </c:pt>
                <c:pt idx="14397">
                  <c:v>11.388999999999999</c:v>
                </c:pt>
                <c:pt idx="14398">
                  <c:v>11.388</c:v>
                </c:pt>
                <c:pt idx="14399">
                  <c:v>11.388</c:v>
                </c:pt>
                <c:pt idx="14400">
                  <c:v>11.388</c:v>
                </c:pt>
                <c:pt idx="14401">
                  <c:v>11.388999999999999</c:v>
                </c:pt>
                <c:pt idx="14402">
                  <c:v>11.388</c:v>
                </c:pt>
                <c:pt idx="14403">
                  <c:v>11.388</c:v>
                </c:pt>
                <c:pt idx="14404">
                  <c:v>11.387</c:v>
                </c:pt>
                <c:pt idx="14405">
                  <c:v>11.387</c:v>
                </c:pt>
                <c:pt idx="14406">
                  <c:v>11.385999999999999</c:v>
                </c:pt>
                <c:pt idx="14407">
                  <c:v>11.385999999999999</c:v>
                </c:pt>
                <c:pt idx="14408">
                  <c:v>11.385999999999999</c:v>
                </c:pt>
                <c:pt idx="14409">
                  <c:v>11.385</c:v>
                </c:pt>
                <c:pt idx="14410">
                  <c:v>11.385</c:v>
                </c:pt>
                <c:pt idx="14411">
                  <c:v>11.384</c:v>
                </c:pt>
                <c:pt idx="14412">
                  <c:v>11.384</c:v>
                </c:pt>
                <c:pt idx="14413">
                  <c:v>11.384</c:v>
                </c:pt>
                <c:pt idx="14414">
                  <c:v>11.384</c:v>
                </c:pt>
                <c:pt idx="14415">
                  <c:v>11.382999999999999</c:v>
                </c:pt>
                <c:pt idx="14416">
                  <c:v>11.382999999999999</c:v>
                </c:pt>
                <c:pt idx="14417">
                  <c:v>11.382999999999999</c:v>
                </c:pt>
                <c:pt idx="14418">
                  <c:v>11.382</c:v>
                </c:pt>
                <c:pt idx="14419">
                  <c:v>11.382</c:v>
                </c:pt>
                <c:pt idx="14420">
                  <c:v>11.382</c:v>
                </c:pt>
                <c:pt idx="14421">
                  <c:v>11.381</c:v>
                </c:pt>
                <c:pt idx="14422">
                  <c:v>11.381</c:v>
                </c:pt>
                <c:pt idx="14423">
                  <c:v>11.381</c:v>
                </c:pt>
                <c:pt idx="14424">
                  <c:v>11.381</c:v>
                </c:pt>
                <c:pt idx="14425">
                  <c:v>11.38</c:v>
                </c:pt>
                <c:pt idx="14426">
                  <c:v>11.38</c:v>
                </c:pt>
                <c:pt idx="14427">
                  <c:v>11.38</c:v>
                </c:pt>
                <c:pt idx="14428">
                  <c:v>11.379</c:v>
                </c:pt>
                <c:pt idx="14429">
                  <c:v>11.379</c:v>
                </c:pt>
                <c:pt idx="14430">
                  <c:v>11.38</c:v>
                </c:pt>
                <c:pt idx="14431">
                  <c:v>11.38</c:v>
                </c:pt>
                <c:pt idx="14432">
                  <c:v>11.38</c:v>
                </c:pt>
                <c:pt idx="14433">
                  <c:v>11.38</c:v>
                </c:pt>
                <c:pt idx="14434">
                  <c:v>11.38</c:v>
                </c:pt>
                <c:pt idx="14435">
                  <c:v>11.38</c:v>
                </c:pt>
                <c:pt idx="14436">
                  <c:v>11.38</c:v>
                </c:pt>
                <c:pt idx="14437">
                  <c:v>11.381</c:v>
                </c:pt>
                <c:pt idx="14438">
                  <c:v>11.381</c:v>
                </c:pt>
                <c:pt idx="14439">
                  <c:v>11.382</c:v>
                </c:pt>
                <c:pt idx="14440">
                  <c:v>11.382</c:v>
                </c:pt>
                <c:pt idx="14441">
                  <c:v>11.382</c:v>
                </c:pt>
                <c:pt idx="14442">
                  <c:v>11.382999999999999</c:v>
                </c:pt>
                <c:pt idx="14443">
                  <c:v>11.384</c:v>
                </c:pt>
                <c:pt idx="14444">
                  <c:v>11.384</c:v>
                </c:pt>
                <c:pt idx="14445">
                  <c:v>11.384</c:v>
                </c:pt>
                <c:pt idx="14446">
                  <c:v>11.385</c:v>
                </c:pt>
                <c:pt idx="14447">
                  <c:v>11.385</c:v>
                </c:pt>
                <c:pt idx="14448">
                  <c:v>11.385</c:v>
                </c:pt>
                <c:pt idx="14449">
                  <c:v>11.385999999999999</c:v>
                </c:pt>
                <c:pt idx="14450">
                  <c:v>11.388</c:v>
                </c:pt>
                <c:pt idx="14451">
                  <c:v>11.387</c:v>
                </c:pt>
                <c:pt idx="14452">
                  <c:v>11.387</c:v>
                </c:pt>
                <c:pt idx="14453">
                  <c:v>11.388</c:v>
                </c:pt>
                <c:pt idx="14454">
                  <c:v>11.388</c:v>
                </c:pt>
                <c:pt idx="14455">
                  <c:v>11.388</c:v>
                </c:pt>
                <c:pt idx="14456">
                  <c:v>11.388999999999999</c:v>
                </c:pt>
                <c:pt idx="14457">
                  <c:v>11.388999999999999</c:v>
                </c:pt>
                <c:pt idx="14458">
                  <c:v>11.388999999999999</c:v>
                </c:pt>
                <c:pt idx="14459">
                  <c:v>11.388999999999999</c:v>
                </c:pt>
                <c:pt idx="14460">
                  <c:v>11.39</c:v>
                </c:pt>
                <c:pt idx="14461">
                  <c:v>11.39</c:v>
                </c:pt>
                <c:pt idx="14462">
                  <c:v>11.39</c:v>
                </c:pt>
                <c:pt idx="14463">
                  <c:v>11.391</c:v>
                </c:pt>
                <c:pt idx="14464">
                  <c:v>11.391</c:v>
                </c:pt>
                <c:pt idx="14465">
                  <c:v>11.39</c:v>
                </c:pt>
                <c:pt idx="14466">
                  <c:v>11.391</c:v>
                </c:pt>
                <c:pt idx="14467">
                  <c:v>11.391</c:v>
                </c:pt>
                <c:pt idx="14468">
                  <c:v>11.39</c:v>
                </c:pt>
                <c:pt idx="14469">
                  <c:v>11.39</c:v>
                </c:pt>
                <c:pt idx="14470">
                  <c:v>11.39</c:v>
                </c:pt>
                <c:pt idx="14471">
                  <c:v>11.388999999999999</c:v>
                </c:pt>
                <c:pt idx="14472">
                  <c:v>11.388999999999999</c:v>
                </c:pt>
                <c:pt idx="14473">
                  <c:v>11.388999999999999</c:v>
                </c:pt>
                <c:pt idx="14474">
                  <c:v>11.388999999999999</c:v>
                </c:pt>
                <c:pt idx="14475">
                  <c:v>11.388</c:v>
                </c:pt>
                <c:pt idx="14476">
                  <c:v>11.387</c:v>
                </c:pt>
                <c:pt idx="14477">
                  <c:v>11.387</c:v>
                </c:pt>
                <c:pt idx="14478">
                  <c:v>11.385999999999999</c:v>
                </c:pt>
                <c:pt idx="14479">
                  <c:v>11.385999999999999</c:v>
                </c:pt>
                <c:pt idx="14480">
                  <c:v>11.385999999999999</c:v>
                </c:pt>
                <c:pt idx="14481">
                  <c:v>11.385</c:v>
                </c:pt>
                <c:pt idx="14482">
                  <c:v>11.384</c:v>
                </c:pt>
                <c:pt idx="14483">
                  <c:v>11.384</c:v>
                </c:pt>
                <c:pt idx="14484">
                  <c:v>11.384</c:v>
                </c:pt>
                <c:pt idx="14485">
                  <c:v>11.382999999999999</c:v>
                </c:pt>
                <c:pt idx="14486">
                  <c:v>11.382999999999999</c:v>
                </c:pt>
                <c:pt idx="14487">
                  <c:v>11.382</c:v>
                </c:pt>
                <c:pt idx="14488">
                  <c:v>11.382</c:v>
                </c:pt>
                <c:pt idx="14489">
                  <c:v>11.382</c:v>
                </c:pt>
                <c:pt idx="14490">
                  <c:v>11.382</c:v>
                </c:pt>
                <c:pt idx="14491">
                  <c:v>11.382</c:v>
                </c:pt>
                <c:pt idx="14492">
                  <c:v>11.38</c:v>
                </c:pt>
                <c:pt idx="14493">
                  <c:v>11.38</c:v>
                </c:pt>
                <c:pt idx="14494">
                  <c:v>11.38</c:v>
                </c:pt>
                <c:pt idx="14495">
                  <c:v>11.38</c:v>
                </c:pt>
                <c:pt idx="14496">
                  <c:v>11.38</c:v>
                </c:pt>
                <c:pt idx="14497">
                  <c:v>11.381</c:v>
                </c:pt>
                <c:pt idx="14498">
                  <c:v>11.38</c:v>
                </c:pt>
                <c:pt idx="14499">
                  <c:v>11.38</c:v>
                </c:pt>
                <c:pt idx="14500">
                  <c:v>11.381</c:v>
                </c:pt>
                <c:pt idx="14501">
                  <c:v>11.381</c:v>
                </c:pt>
                <c:pt idx="14502">
                  <c:v>11.382</c:v>
                </c:pt>
                <c:pt idx="14503">
                  <c:v>11.382</c:v>
                </c:pt>
                <c:pt idx="14504">
                  <c:v>11.382</c:v>
                </c:pt>
                <c:pt idx="14505">
                  <c:v>11.382</c:v>
                </c:pt>
                <c:pt idx="14506">
                  <c:v>11.384</c:v>
                </c:pt>
                <c:pt idx="14507">
                  <c:v>11.384</c:v>
                </c:pt>
                <c:pt idx="14508">
                  <c:v>11.384</c:v>
                </c:pt>
                <c:pt idx="14509">
                  <c:v>11.385999999999999</c:v>
                </c:pt>
                <c:pt idx="14510">
                  <c:v>11.385999999999999</c:v>
                </c:pt>
                <c:pt idx="14511">
                  <c:v>11.387</c:v>
                </c:pt>
                <c:pt idx="14512">
                  <c:v>11.387</c:v>
                </c:pt>
                <c:pt idx="14513">
                  <c:v>11.388</c:v>
                </c:pt>
                <c:pt idx="14514">
                  <c:v>11.388</c:v>
                </c:pt>
                <c:pt idx="14515">
                  <c:v>11.388999999999999</c:v>
                </c:pt>
                <c:pt idx="14516">
                  <c:v>11.388999999999999</c:v>
                </c:pt>
                <c:pt idx="14517">
                  <c:v>11.388999999999999</c:v>
                </c:pt>
                <c:pt idx="14518">
                  <c:v>11.39</c:v>
                </c:pt>
                <c:pt idx="14519">
                  <c:v>11.39</c:v>
                </c:pt>
                <c:pt idx="14520">
                  <c:v>11.391</c:v>
                </c:pt>
                <c:pt idx="14521">
                  <c:v>11.391</c:v>
                </c:pt>
                <c:pt idx="14522">
                  <c:v>11.39</c:v>
                </c:pt>
                <c:pt idx="14523">
                  <c:v>11.391999999999999</c:v>
                </c:pt>
                <c:pt idx="14524">
                  <c:v>11.391999999999999</c:v>
                </c:pt>
                <c:pt idx="14525">
                  <c:v>11.391</c:v>
                </c:pt>
                <c:pt idx="14526">
                  <c:v>11.391999999999999</c:v>
                </c:pt>
                <c:pt idx="14527">
                  <c:v>11.391999999999999</c:v>
                </c:pt>
                <c:pt idx="14528">
                  <c:v>11.391999999999999</c:v>
                </c:pt>
                <c:pt idx="14529">
                  <c:v>11.391999999999999</c:v>
                </c:pt>
                <c:pt idx="14530">
                  <c:v>11.391999999999999</c:v>
                </c:pt>
                <c:pt idx="14531">
                  <c:v>11.391999999999999</c:v>
                </c:pt>
                <c:pt idx="14532">
                  <c:v>11.391999999999999</c:v>
                </c:pt>
                <c:pt idx="14533">
                  <c:v>11.391999999999999</c:v>
                </c:pt>
                <c:pt idx="14534">
                  <c:v>11.391999999999999</c:v>
                </c:pt>
                <c:pt idx="14535">
                  <c:v>11.391999999999999</c:v>
                </c:pt>
                <c:pt idx="14536">
                  <c:v>11.391999999999999</c:v>
                </c:pt>
                <c:pt idx="14537">
                  <c:v>11.391</c:v>
                </c:pt>
                <c:pt idx="14538">
                  <c:v>11.391</c:v>
                </c:pt>
                <c:pt idx="14539">
                  <c:v>11.391</c:v>
                </c:pt>
                <c:pt idx="14540">
                  <c:v>11.39</c:v>
                </c:pt>
                <c:pt idx="14541">
                  <c:v>11.39</c:v>
                </c:pt>
                <c:pt idx="14542">
                  <c:v>11.388999999999999</c:v>
                </c:pt>
                <c:pt idx="14543">
                  <c:v>11.388999999999999</c:v>
                </c:pt>
                <c:pt idx="14544">
                  <c:v>11.39</c:v>
                </c:pt>
                <c:pt idx="14545">
                  <c:v>11.388999999999999</c:v>
                </c:pt>
                <c:pt idx="14546">
                  <c:v>11.388999999999999</c:v>
                </c:pt>
                <c:pt idx="14547">
                  <c:v>11.388999999999999</c:v>
                </c:pt>
                <c:pt idx="14548">
                  <c:v>11.388</c:v>
                </c:pt>
                <c:pt idx="14549">
                  <c:v>11.388</c:v>
                </c:pt>
                <c:pt idx="14550">
                  <c:v>11.387</c:v>
                </c:pt>
                <c:pt idx="14551">
                  <c:v>11.387</c:v>
                </c:pt>
                <c:pt idx="14552">
                  <c:v>11.387</c:v>
                </c:pt>
                <c:pt idx="14553">
                  <c:v>11.387</c:v>
                </c:pt>
                <c:pt idx="14554">
                  <c:v>11.385999999999999</c:v>
                </c:pt>
                <c:pt idx="14555">
                  <c:v>11.385999999999999</c:v>
                </c:pt>
                <c:pt idx="14556">
                  <c:v>11.385</c:v>
                </c:pt>
                <c:pt idx="14557">
                  <c:v>11.385</c:v>
                </c:pt>
                <c:pt idx="14558">
                  <c:v>11.385</c:v>
                </c:pt>
                <c:pt idx="14559">
                  <c:v>11.382999999999999</c:v>
                </c:pt>
                <c:pt idx="14560">
                  <c:v>11.384</c:v>
                </c:pt>
                <c:pt idx="14561">
                  <c:v>11.382999999999999</c:v>
                </c:pt>
                <c:pt idx="14562">
                  <c:v>11.382999999999999</c:v>
                </c:pt>
                <c:pt idx="14563">
                  <c:v>11.382999999999999</c:v>
                </c:pt>
                <c:pt idx="14564">
                  <c:v>11.384</c:v>
                </c:pt>
                <c:pt idx="14565">
                  <c:v>11.382999999999999</c:v>
                </c:pt>
                <c:pt idx="14566">
                  <c:v>11.382999999999999</c:v>
                </c:pt>
                <c:pt idx="14567">
                  <c:v>11.384</c:v>
                </c:pt>
                <c:pt idx="14568">
                  <c:v>11.384</c:v>
                </c:pt>
                <c:pt idx="14569">
                  <c:v>11.385</c:v>
                </c:pt>
                <c:pt idx="14570">
                  <c:v>11.385999999999999</c:v>
                </c:pt>
                <c:pt idx="14571">
                  <c:v>11.385999999999999</c:v>
                </c:pt>
                <c:pt idx="14572">
                  <c:v>11.385999999999999</c:v>
                </c:pt>
                <c:pt idx="14573">
                  <c:v>11.385999999999999</c:v>
                </c:pt>
                <c:pt idx="14574">
                  <c:v>11.385999999999999</c:v>
                </c:pt>
                <c:pt idx="14575">
                  <c:v>11.388</c:v>
                </c:pt>
                <c:pt idx="14576">
                  <c:v>11.39</c:v>
                </c:pt>
                <c:pt idx="14577">
                  <c:v>11.39</c:v>
                </c:pt>
                <c:pt idx="14578">
                  <c:v>11.39</c:v>
                </c:pt>
                <c:pt idx="14579">
                  <c:v>11.39</c:v>
                </c:pt>
                <c:pt idx="14580">
                  <c:v>11.391</c:v>
                </c:pt>
                <c:pt idx="14581">
                  <c:v>11.391</c:v>
                </c:pt>
                <c:pt idx="14582">
                  <c:v>11.391</c:v>
                </c:pt>
                <c:pt idx="14583">
                  <c:v>11.391999999999999</c:v>
                </c:pt>
                <c:pt idx="14584">
                  <c:v>11.394</c:v>
                </c:pt>
                <c:pt idx="14585">
                  <c:v>11.393000000000001</c:v>
                </c:pt>
                <c:pt idx="14586">
                  <c:v>11.393000000000001</c:v>
                </c:pt>
                <c:pt idx="14587">
                  <c:v>11.394</c:v>
                </c:pt>
                <c:pt idx="14588">
                  <c:v>11.394</c:v>
                </c:pt>
                <c:pt idx="14589">
                  <c:v>11.394</c:v>
                </c:pt>
                <c:pt idx="14590">
                  <c:v>11.394</c:v>
                </c:pt>
                <c:pt idx="14591">
                  <c:v>11.394</c:v>
                </c:pt>
                <c:pt idx="14592">
                  <c:v>11.394</c:v>
                </c:pt>
                <c:pt idx="14593">
                  <c:v>11.394</c:v>
                </c:pt>
                <c:pt idx="14594">
                  <c:v>11.394</c:v>
                </c:pt>
                <c:pt idx="14595">
                  <c:v>11.394</c:v>
                </c:pt>
                <c:pt idx="14596">
                  <c:v>11.394</c:v>
                </c:pt>
                <c:pt idx="14597">
                  <c:v>11.394</c:v>
                </c:pt>
                <c:pt idx="14598">
                  <c:v>11.393000000000001</c:v>
                </c:pt>
                <c:pt idx="14599">
                  <c:v>11.394</c:v>
                </c:pt>
                <c:pt idx="14600">
                  <c:v>11.394</c:v>
                </c:pt>
                <c:pt idx="14601">
                  <c:v>11.394</c:v>
                </c:pt>
                <c:pt idx="14602">
                  <c:v>11.393000000000001</c:v>
                </c:pt>
                <c:pt idx="14603">
                  <c:v>11.393000000000001</c:v>
                </c:pt>
                <c:pt idx="14604">
                  <c:v>11.393000000000001</c:v>
                </c:pt>
                <c:pt idx="14605">
                  <c:v>11.391999999999999</c:v>
                </c:pt>
                <c:pt idx="14606">
                  <c:v>11.391999999999999</c:v>
                </c:pt>
                <c:pt idx="14607">
                  <c:v>11.391999999999999</c:v>
                </c:pt>
                <c:pt idx="14608">
                  <c:v>11.388999999999999</c:v>
                </c:pt>
                <c:pt idx="14609">
                  <c:v>11.388999999999999</c:v>
                </c:pt>
                <c:pt idx="14610">
                  <c:v>11.388</c:v>
                </c:pt>
                <c:pt idx="14611">
                  <c:v>11.387</c:v>
                </c:pt>
                <c:pt idx="14612">
                  <c:v>11.387</c:v>
                </c:pt>
                <c:pt idx="14613">
                  <c:v>11.385999999999999</c:v>
                </c:pt>
                <c:pt idx="14614">
                  <c:v>11.385</c:v>
                </c:pt>
                <c:pt idx="14615">
                  <c:v>11.385999999999999</c:v>
                </c:pt>
                <c:pt idx="14616">
                  <c:v>11.384</c:v>
                </c:pt>
                <c:pt idx="14617">
                  <c:v>11.385999999999999</c:v>
                </c:pt>
                <c:pt idx="14618">
                  <c:v>11.385</c:v>
                </c:pt>
                <c:pt idx="14619">
                  <c:v>11.385</c:v>
                </c:pt>
                <c:pt idx="14620">
                  <c:v>11.385</c:v>
                </c:pt>
                <c:pt idx="14621">
                  <c:v>11.385</c:v>
                </c:pt>
                <c:pt idx="14622">
                  <c:v>11.385</c:v>
                </c:pt>
                <c:pt idx="14623">
                  <c:v>11.385</c:v>
                </c:pt>
                <c:pt idx="14624">
                  <c:v>11.385999999999999</c:v>
                </c:pt>
                <c:pt idx="14625">
                  <c:v>11.385999999999999</c:v>
                </c:pt>
                <c:pt idx="14626">
                  <c:v>11.387</c:v>
                </c:pt>
                <c:pt idx="14627">
                  <c:v>11.387</c:v>
                </c:pt>
                <c:pt idx="14628">
                  <c:v>11.387</c:v>
                </c:pt>
                <c:pt idx="14629">
                  <c:v>11.388</c:v>
                </c:pt>
                <c:pt idx="14630">
                  <c:v>11.388999999999999</c:v>
                </c:pt>
                <c:pt idx="14631">
                  <c:v>11.388999999999999</c:v>
                </c:pt>
                <c:pt idx="14632">
                  <c:v>11.388999999999999</c:v>
                </c:pt>
                <c:pt idx="14633">
                  <c:v>11.39</c:v>
                </c:pt>
                <c:pt idx="14634">
                  <c:v>11.39</c:v>
                </c:pt>
                <c:pt idx="14635">
                  <c:v>11.391</c:v>
                </c:pt>
                <c:pt idx="14636">
                  <c:v>11.391</c:v>
                </c:pt>
                <c:pt idx="14637">
                  <c:v>11.393000000000001</c:v>
                </c:pt>
                <c:pt idx="14638">
                  <c:v>11.393000000000001</c:v>
                </c:pt>
                <c:pt idx="14639">
                  <c:v>11.393000000000001</c:v>
                </c:pt>
                <c:pt idx="14640">
                  <c:v>11.395</c:v>
                </c:pt>
                <c:pt idx="14641">
                  <c:v>11.395</c:v>
                </c:pt>
                <c:pt idx="14642">
                  <c:v>11.394</c:v>
                </c:pt>
                <c:pt idx="14643">
                  <c:v>11.394</c:v>
                </c:pt>
                <c:pt idx="14644">
                  <c:v>11.395</c:v>
                </c:pt>
                <c:pt idx="14645">
                  <c:v>11.395</c:v>
                </c:pt>
                <c:pt idx="14646">
                  <c:v>11.395</c:v>
                </c:pt>
                <c:pt idx="14647">
                  <c:v>11.395</c:v>
                </c:pt>
                <c:pt idx="14648">
                  <c:v>11.396000000000001</c:v>
                </c:pt>
                <c:pt idx="14649">
                  <c:v>11.396000000000001</c:v>
                </c:pt>
                <c:pt idx="14650">
                  <c:v>11.396000000000001</c:v>
                </c:pt>
                <c:pt idx="14651">
                  <c:v>11.396000000000001</c:v>
                </c:pt>
                <c:pt idx="14652">
                  <c:v>11.396000000000001</c:v>
                </c:pt>
                <c:pt idx="14653">
                  <c:v>11.396000000000001</c:v>
                </c:pt>
                <c:pt idx="14654">
                  <c:v>11.397</c:v>
                </c:pt>
                <c:pt idx="14655">
                  <c:v>11.396000000000001</c:v>
                </c:pt>
                <c:pt idx="14656">
                  <c:v>11.396000000000001</c:v>
                </c:pt>
                <c:pt idx="14657">
                  <c:v>11.396000000000001</c:v>
                </c:pt>
                <c:pt idx="14658">
                  <c:v>11.396000000000001</c:v>
                </c:pt>
                <c:pt idx="14659">
                  <c:v>11.396000000000001</c:v>
                </c:pt>
                <c:pt idx="14660">
                  <c:v>11.396000000000001</c:v>
                </c:pt>
                <c:pt idx="14661">
                  <c:v>11.396000000000001</c:v>
                </c:pt>
                <c:pt idx="14662">
                  <c:v>11.395</c:v>
                </c:pt>
                <c:pt idx="14663">
                  <c:v>11.394</c:v>
                </c:pt>
                <c:pt idx="14664">
                  <c:v>11.394</c:v>
                </c:pt>
                <c:pt idx="14665">
                  <c:v>11.394</c:v>
                </c:pt>
                <c:pt idx="14666">
                  <c:v>11.393000000000001</c:v>
                </c:pt>
                <c:pt idx="14667">
                  <c:v>11.393000000000001</c:v>
                </c:pt>
                <c:pt idx="14668">
                  <c:v>11.393000000000001</c:v>
                </c:pt>
                <c:pt idx="14669">
                  <c:v>11.393000000000001</c:v>
                </c:pt>
                <c:pt idx="14670">
                  <c:v>11.391999999999999</c:v>
                </c:pt>
                <c:pt idx="14671">
                  <c:v>11.391999999999999</c:v>
                </c:pt>
                <c:pt idx="14672">
                  <c:v>11.393000000000001</c:v>
                </c:pt>
                <c:pt idx="14673">
                  <c:v>11.391</c:v>
                </c:pt>
                <c:pt idx="14674">
                  <c:v>11.39</c:v>
                </c:pt>
                <c:pt idx="14675">
                  <c:v>11.39</c:v>
                </c:pt>
                <c:pt idx="14676">
                  <c:v>11.39</c:v>
                </c:pt>
                <c:pt idx="14677">
                  <c:v>11.39</c:v>
                </c:pt>
                <c:pt idx="14678">
                  <c:v>11.39</c:v>
                </c:pt>
                <c:pt idx="14679">
                  <c:v>11.388</c:v>
                </c:pt>
                <c:pt idx="14680">
                  <c:v>11.388</c:v>
                </c:pt>
                <c:pt idx="14681">
                  <c:v>11.388</c:v>
                </c:pt>
                <c:pt idx="14682">
                  <c:v>11.387</c:v>
                </c:pt>
                <c:pt idx="14683">
                  <c:v>11.387</c:v>
                </c:pt>
                <c:pt idx="14684">
                  <c:v>11.387</c:v>
                </c:pt>
                <c:pt idx="14685">
                  <c:v>11.387</c:v>
                </c:pt>
                <c:pt idx="14686">
                  <c:v>11.385999999999999</c:v>
                </c:pt>
                <c:pt idx="14687">
                  <c:v>11.387</c:v>
                </c:pt>
                <c:pt idx="14688">
                  <c:v>11.387</c:v>
                </c:pt>
                <c:pt idx="14689">
                  <c:v>11.387</c:v>
                </c:pt>
                <c:pt idx="14690">
                  <c:v>11.387</c:v>
                </c:pt>
                <c:pt idx="14691">
                  <c:v>11.388</c:v>
                </c:pt>
                <c:pt idx="14692">
                  <c:v>11.387</c:v>
                </c:pt>
                <c:pt idx="14693">
                  <c:v>11.388</c:v>
                </c:pt>
                <c:pt idx="14694">
                  <c:v>11.39</c:v>
                </c:pt>
                <c:pt idx="14695">
                  <c:v>11.39</c:v>
                </c:pt>
                <c:pt idx="14696">
                  <c:v>11.39</c:v>
                </c:pt>
                <c:pt idx="14697">
                  <c:v>11.39</c:v>
                </c:pt>
                <c:pt idx="14698">
                  <c:v>11.391999999999999</c:v>
                </c:pt>
                <c:pt idx="14699">
                  <c:v>11.391</c:v>
                </c:pt>
                <c:pt idx="14700">
                  <c:v>11.391999999999999</c:v>
                </c:pt>
                <c:pt idx="14701">
                  <c:v>11.393000000000001</c:v>
                </c:pt>
                <c:pt idx="14702">
                  <c:v>11.393000000000001</c:v>
                </c:pt>
                <c:pt idx="14703">
                  <c:v>11.393000000000001</c:v>
                </c:pt>
                <c:pt idx="14704">
                  <c:v>11.395</c:v>
                </c:pt>
                <c:pt idx="14705">
                  <c:v>11.395</c:v>
                </c:pt>
                <c:pt idx="14706">
                  <c:v>11.395</c:v>
                </c:pt>
                <c:pt idx="14707">
                  <c:v>11.395</c:v>
                </c:pt>
                <c:pt idx="14708">
                  <c:v>11.396000000000001</c:v>
                </c:pt>
                <c:pt idx="14709">
                  <c:v>11.396000000000001</c:v>
                </c:pt>
                <c:pt idx="14710">
                  <c:v>11.397</c:v>
                </c:pt>
                <c:pt idx="14711">
                  <c:v>11.398</c:v>
                </c:pt>
                <c:pt idx="14712">
                  <c:v>11.397</c:v>
                </c:pt>
                <c:pt idx="14713">
                  <c:v>11.397</c:v>
                </c:pt>
                <c:pt idx="14714">
                  <c:v>11.397</c:v>
                </c:pt>
                <c:pt idx="14715">
                  <c:v>11.398</c:v>
                </c:pt>
                <c:pt idx="14716">
                  <c:v>11.398</c:v>
                </c:pt>
                <c:pt idx="14717">
                  <c:v>11.398999999999999</c:v>
                </c:pt>
                <c:pt idx="14718">
                  <c:v>11.398</c:v>
                </c:pt>
                <c:pt idx="14719">
                  <c:v>11.398</c:v>
                </c:pt>
                <c:pt idx="14720">
                  <c:v>11.398</c:v>
                </c:pt>
                <c:pt idx="14721">
                  <c:v>11.398</c:v>
                </c:pt>
                <c:pt idx="14722">
                  <c:v>11.397</c:v>
                </c:pt>
                <c:pt idx="14723">
                  <c:v>11.396000000000001</c:v>
                </c:pt>
                <c:pt idx="14724">
                  <c:v>11.396000000000001</c:v>
                </c:pt>
                <c:pt idx="14725">
                  <c:v>11.395</c:v>
                </c:pt>
                <c:pt idx="14726">
                  <c:v>11.395</c:v>
                </c:pt>
                <c:pt idx="14727">
                  <c:v>11.395</c:v>
                </c:pt>
                <c:pt idx="14728">
                  <c:v>11.395</c:v>
                </c:pt>
                <c:pt idx="14729">
                  <c:v>11.394</c:v>
                </c:pt>
                <c:pt idx="14730">
                  <c:v>11.394</c:v>
                </c:pt>
                <c:pt idx="14731">
                  <c:v>11.394</c:v>
                </c:pt>
                <c:pt idx="14732">
                  <c:v>11.394</c:v>
                </c:pt>
                <c:pt idx="14733">
                  <c:v>11.393000000000001</c:v>
                </c:pt>
                <c:pt idx="14734">
                  <c:v>11.391999999999999</c:v>
                </c:pt>
                <c:pt idx="14735">
                  <c:v>11.391999999999999</c:v>
                </c:pt>
                <c:pt idx="14736">
                  <c:v>11.391999999999999</c:v>
                </c:pt>
                <c:pt idx="14737">
                  <c:v>11.391</c:v>
                </c:pt>
                <c:pt idx="14738">
                  <c:v>11.391999999999999</c:v>
                </c:pt>
                <c:pt idx="14739">
                  <c:v>11.391</c:v>
                </c:pt>
                <c:pt idx="14740">
                  <c:v>11.39</c:v>
                </c:pt>
                <c:pt idx="14741">
                  <c:v>11.39</c:v>
                </c:pt>
                <c:pt idx="14742">
                  <c:v>11.391</c:v>
                </c:pt>
                <c:pt idx="14743">
                  <c:v>11.39</c:v>
                </c:pt>
                <c:pt idx="14744">
                  <c:v>11.39</c:v>
                </c:pt>
                <c:pt idx="14745">
                  <c:v>11.388999999999999</c:v>
                </c:pt>
                <c:pt idx="14746">
                  <c:v>11.39</c:v>
                </c:pt>
                <c:pt idx="14747">
                  <c:v>11.39</c:v>
                </c:pt>
                <c:pt idx="14748">
                  <c:v>11.39</c:v>
                </c:pt>
                <c:pt idx="14749">
                  <c:v>11.39</c:v>
                </c:pt>
                <c:pt idx="14750">
                  <c:v>11.388999999999999</c:v>
                </c:pt>
                <c:pt idx="14751">
                  <c:v>11.388999999999999</c:v>
                </c:pt>
                <c:pt idx="14752">
                  <c:v>11.391</c:v>
                </c:pt>
                <c:pt idx="14753">
                  <c:v>11.39</c:v>
                </c:pt>
                <c:pt idx="14754">
                  <c:v>11.391999999999999</c:v>
                </c:pt>
                <c:pt idx="14755">
                  <c:v>11.391</c:v>
                </c:pt>
                <c:pt idx="14756">
                  <c:v>11.393000000000001</c:v>
                </c:pt>
                <c:pt idx="14757">
                  <c:v>11.393000000000001</c:v>
                </c:pt>
                <c:pt idx="14758">
                  <c:v>11.394</c:v>
                </c:pt>
                <c:pt idx="14759">
                  <c:v>11.394</c:v>
                </c:pt>
                <c:pt idx="14760">
                  <c:v>11.395</c:v>
                </c:pt>
                <c:pt idx="14761">
                  <c:v>11.395</c:v>
                </c:pt>
                <c:pt idx="14762">
                  <c:v>11.396000000000001</c:v>
                </c:pt>
                <c:pt idx="14763">
                  <c:v>11.396000000000001</c:v>
                </c:pt>
                <c:pt idx="14764">
                  <c:v>11.398999999999999</c:v>
                </c:pt>
                <c:pt idx="14765">
                  <c:v>11.398</c:v>
                </c:pt>
                <c:pt idx="14766">
                  <c:v>11.398</c:v>
                </c:pt>
                <c:pt idx="14767">
                  <c:v>11.398</c:v>
                </c:pt>
                <c:pt idx="14768">
                  <c:v>11.4</c:v>
                </c:pt>
                <c:pt idx="14769">
                  <c:v>11.398999999999999</c:v>
                </c:pt>
                <c:pt idx="14770">
                  <c:v>11.398999999999999</c:v>
                </c:pt>
                <c:pt idx="14771">
                  <c:v>11.398999999999999</c:v>
                </c:pt>
                <c:pt idx="14772">
                  <c:v>11.4</c:v>
                </c:pt>
                <c:pt idx="14773">
                  <c:v>11.4</c:v>
                </c:pt>
                <c:pt idx="14774">
                  <c:v>11.4</c:v>
                </c:pt>
                <c:pt idx="14775">
                  <c:v>11.401</c:v>
                </c:pt>
                <c:pt idx="14776">
                  <c:v>11.4</c:v>
                </c:pt>
                <c:pt idx="14777">
                  <c:v>11.4</c:v>
                </c:pt>
                <c:pt idx="14778">
                  <c:v>11.401</c:v>
                </c:pt>
                <c:pt idx="14779">
                  <c:v>11.401</c:v>
                </c:pt>
                <c:pt idx="14780">
                  <c:v>11.4</c:v>
                </c:pt>
                <c:pt idx="14781">
                  <c:v>11.4</c:v>
                </c:pt>
                <c:pt idx="14782">
                  <c:v>11.4</c:v>
                </c:pt>
                <c:pt idx="14783">
                  <c:v>11.4</c:v>
                </c:pt>
                <c:pt idx="14784">
                  <c:v>11.4</c:v>
                </c:pt>
                <c:pt idx="14785">
                  <c:v>11.4</c:v>
                </c:pt>
                <c:pt idx="14786">
                  <c:v>11.4</c:v>
                </c:pt>
                <c:pt idx="14787">
                  <c:v>11.398999999999999</c:v>
                </c:pt>
                <c:pt idx="14788">
                  <c:v>11.4</c:v>
                </c:pt>
                <c:pt idx="14789">
                  <c:v>11.398</c:v>
                </c:pt>
                <c:pt idx="14790">
                  <c:v>11.398999999999999</c:v>
                </c:pt>
                <c:pt idx="14791">
                  <c:v>11.398</c:v>
                </c:pt>
                <c:pt idx="14792">
                  <c:v>11.398</c:v>
                </c:pt>
                <c:pt idx="14793">
                  <c:v>11.398</c:v>
                </c:pt>
                <c:pt idx="14794">
                  <c:v>11.397</c:v>
                </c:pt>
                <c:pt idx="14795">
                  <c:v>11.397</c:v>
                </c:pt>
                <c:pt idx="14796">
                  <c:v>11.397</c:v>
                </c:pt>
                <c:pt idx="14797">
                  <c:v>11.396000000000001</c:v>
                </c:pt>
                <c:pt idx="14798">
                  <c:v>11.396000000000001</c:v>
                </c:pt>
                <c:pt idx="14799">
                  <c:v>11.395</c:v>
                </c:pt>
                <c:pt idx="14800">
                  <c:v>11.394</c:v>
                </c:pt>
                <c:pt idx="14801">
                  <c:v>11.394</c:v>
                </c:pt>
                <c:pt idx="14802">
                  <c:v>11.393000000000001</c:v>
                </c:pt>
                <c:pt idx="14803">
                  <c:v>11.393000000000001</c:v>
                </c:pt>
                <c:pt idx="14804">
                  <c:v>11.394</c:v>
                </c:pt>
                <c:pt idx="14805">
                  <c:v>11.393000000000001</c:v>
                </c:pt>
                <c:pt idx="14806">
                  <c:v>11.391999999999999</c:v>
                </c:pt>
                <c:pt idx="14807">
                  <c:v>11.391999999999999</c:v>
                </c:pt>
                <c:pt idx="14808">
                  <c:v>11.391999999999999</c:v>
                </c:pt>
                <c:pt idx="14809">
                  <c:v>11.391999999999999</c:v>
                </c:pt>
                <c:pt idx="14810">
                  <c:v>11.391</c:v>
                </c:pt>
                <c:pt idx="14811">
                  <c:v>11.391999999999999</c:v>
                </c:pt>
                <c:pt idx="14812">
                  <c:v>11.391999999999999</c:v>
                </c:pt>
                <c:pt idx="14813">
                  <c:v>11.391999999999999</c:v>
                </c:pt>
                <c:pt idx="14814">
                  <c:v>11.391</c:v>
                </c:pt>
                <c:pt idx="14815">
                  <c:v>11.391999999999999</c:v>
                </c:pt>
                <c:pt idx="14816">
                  <c:v>11.391</c:v>
                </c:pt>
                <c:pt idx="14817">
                  <c:v>11.391</c:v>
                </c:pt>
                <c:pt idx="14818">
                  <c:v>11.391999999999999</c:v>
                </c:pt>
                <c:pt idx="14819">
                  <c:v>11.391999999999999</c:v>
                </c:pt>
                <c:pt idx="14820">
                  <c:v>11.391999999999999</c:v>
                </c:pt>
                <c:pt idx="14821">
                  <c:v>11.393000000000001</c:v>
                </c:pt>
                <c:pt idx="14822">
                  <c:v>11.394</c:v>
                </c:pt>
                <c:pt idx="14823">
                  <c:v>11.394</c:v>
                </c:pt>
                <c:pt idx="14824">
                  <c:v>11.396000000000001</c:v>
                </c:pt>
                <c:pt idx="14825">
                  <c:v>11.396000000000001</c:v>
                </c:pt>
                <c:pt idx="14826">
                  <c:v>11.397</c:v>
                </c:pt>
                <c:pt idx="14827">
                  <c:v>11.397</c:v>
                </c:pt>
                <c:pt idx="14828">
                  <c:v>11.398</c:v>
                </c:pt>
                <c:pt idx="14829">
                  <c:v>11.398</c:v>
                </c:pt>
                <c:pt idx="14830">
                  <c:v>11.398999999999999</c:v>
                </c:pt>
                <c:pt idx="14831">
                  <c:v>11.4</c:v>
                </c:pt>
                <c:pt idx="14832">
                  <c:v>11.4</c:v>
                </c:pt>
                <c:pt idx="14833">
                  <c:v>11.401</c:v>
                </c:pt>
                <c:pt idx="14834">
                  <c:v>11.401</c:v>
                </c:pt>
                <c:pt idx="14835">
                  <c:v>11.401</c:v>
                </c:pt>
                <c:pt idx="14836">
                  <c:v>11.401</c:v>
                </c:pt>
                <c:pt idx="14837">
                  <c:v>11.401999999999999</c:v>
                </c:pt>
                <c:pt idx="14838">
                  <c:v>11.401999999999999</c:v>
                </c:pt>
                <c:pt idx="14839">
                  <c:v>11.403</c:v>
                </c:pt>
                <c:pt idx="14840">
                  <c:v>11.403</c:v>
                </c:pt>
                <c:pt idx="14841">
                  <c:v>11.403</c:v>
                </c:pt>
                <c:pt idx="14842">
                  <c:v>11.403</c:v>
                </c:pt>
                <c:pt idx="14843">
                  <c:v>11.403</c:v>
                </c:pt>
                <c:pt idx="14844">
                  <c:v>11.403</c:v>
                </c:pt>
                <c:pt idx="14845">
                  <c:v>11.403</c:v>
                </c:pt>
                <c:pt idx="14846">
                  <c:v>11.403</c:v>
                </c:pt>
                <c:pt idx="14847">
                  <c:v>11.403</c:v>
                </c:pt>
                <c:pt idx="14848">
                  <c:v>11.403</c:v>
                </c:pt>
                <c:pt idx="14849">
                  <c:v>11.403</c:v>
                </c:pt>
                <c:pt idx="14850">
                  <c:v>11.401</c:v>
                </c:pt>
                <c:pt idx="14851">
                  <c:v>11.401999999999999</c:v>
                </c:pt>
                <c:pt idx="14852">
                  <c:v>11.401999999999999</c:v>
                </c:pt>
                <c:pt idx="14853">
                  <c:v>11.401</c:v>
                </c:pt>
                <c:pt idx="14854">
                  <c:v>11.401999999999999</c:v>
                </c:pt>
                <c:pt idx="14855">
                  <c:v>11.401999999999999</c:v>
                </c:pt>
                <c:pt idx="14856">
                  <c:v>11.4</c:v>
                </c:pt>
                <c:pt idx="14857">
                  <c:v>11.398999999999999</c:v>
                </c:pt>
                <c:pt idx="14858">
                  <c:v>11.398999999999999</c:v>
                </c:pt>
                <c:pt idx="14859">
                  <c:v>11.398999999999999</c:v>
                </c:pt>
                <c:pt idx="14860">
                  <c:v>11.398999999999999</c:v>
                </c:pt>
                <c:pt idx="14861">
                  <c:v>11.398999999999999</c:v>
                </c:pt>
                <c:pt idx="14862">
                  <c:v>11.398</c:v>
                </c:pt>
                <c:pt idx="14863">
                  <c:v>11.396000000000001</c:v>
                </c:pt>
                <c:pt idx="14864">
                  <c:v>11.396000000000001</c:v>
                </c:pt>
                <c:pt idx="14865">
                  <c:v>11.397</c:v>
                </c:pt>
                <c:pt idx="14866">
                  <c:v>11.396000000000001</c:v>
                </c:pt>
                <c:pt idx="14867">
                  <c:v>11.396000000000001</c:v>
                </c:pt>
                <c:pt idx="14868">
                  <c:v>11.396000000000001</c:v>
                </c:pt>
                <c:pt idx="14869">
                  <c:v>11.396000000000001</c:v>
                </c:pt>
                <c:pt idx="14870">
                  <c:v>11.396000000000001</c:v>
                </c:pt>
                <c:pt idx="14871">
                  <c:v>11.395</c:v>
                </c:pt>
                <c:pt idx="14872">
                  <c:v>11.395</c:v>
                </c:pt>
                <c:pt idx="14873">
                  <c:v>11.395</c:v>
                </c:pt>
                <c:pt idx="14874">
                  <c:v>11.394</c:v>
                </c:pt>
                <c:pt idx="14875">
                  <c:v>11.394</c:v>
                </c:pt>
                <c:pt idx="14876">
                  <c:v>11.395</c:v>
                </c:pt>
                <c:pt idx="14877">
                  <c:v>11.394</c:v>
                </c:pt>
                <c:pt idx="14878">
                  <c:v>11.395</c:v>
                </c:pt>
                <c:pt idx="14879">
                  <c:v>11.395</c:v>
                </c:pt>
                <c:pt idx="14880">
                  <c:v>11.395</c:v>
                </c:pt>
                <c:pt idx="14881">
                  <c:v>11.395</c:v>
                </c:pt>
                <c:pt idx="14882">
                  <c:v>11.396000000000001</c:v>
                </c:pt>
                <c:pt idx="14883">
                  <c:v>11.396000000000001</c:v>
                </c:pt>
                <c:pt idx="14884">
                  <c:v>11.397</c:v>
                </c:pt>
                <c:pt idx="14885">
                  <c:v>11.397</c:v>
                </c:pt>
                <c:pt idx="14886">
                  <c:v>11.398</c:v>
                </c:pt>
                <c:pt idx="14887">
                  <c:v>11.397</c:v>
                </c:pt>
                <c:pt idx="14888">
                  <c:v>11.398</c:v>
                </c:pt>
                <c:pt idx="14889">
                  <c:v>11.398999999999999</c:v>
                </c:pt>
                <c:pt idx="14890">
                  <c:v>11.398999999999999</c:v>
                </c:pt>
                <c:pt idx="14891">
                  <c:v>11.398999999999999</c:v>
                </c:pt>
                <c:pt idx="14892">
                  <c:v>11.4</c:v>
                </c:pt>
                <c:pt idx="14893">
                  <c:v>11.401</c:v>
                </c:pt>
                <c:pt idx="14894">
                  <c:v>11.401</c:v>
                </c:pt>
                <c:pt idx="14895">
                  <c:v>11.401</c:v>
                </c:pt>
                <c:pt idx="14896">
                  <c:v>11.401999999999999</c:v>
                </c:pt>
                <c:pt idx="14897">
                  <c:v>11.401999999999999</c:v>
                </c:pt>
                <c:pt idx="14898">
                  <c:v>11.403</c:v>
                </c:pt>
                <c:pt idx="14899">
                  <c:v>11.403</c:v>
                </c:pt>
                <c:pt idx="14900">
                  <c:v>11.403</c:v>
                </c:pt>
                <c:pt idx="14901">
                  <c:v>11.404</c:v>
                </c:pt>
                <c:pt idx="14902">
                  <c:v>11.404</c:v>
                </c:pt>
                <c:pt idx="14903">
                  <c:v>11.404</c:v>
                </c:pt>
                <c:pt idx="14904">
                  <c:v>11.404</c:v>
                </c:pt>
                <c:pt idx="14905">
                  <c:v>11.404</c:v>
                </c:pt>
                <c:pt idx="14906">
                  <c:v>11.404999999999999</c:v>
                </c:pt>
                <c:pt idx="14907">
                  <c:v>11.404999999999999</c:v>
                </c:pt>
                <c:pt idx="14908">
                  <c:v>11.404999999999999</c:v>
                </c:pt>
                <c:pt idx="14909">
                  <c:v>11.404999999999999</c:v>
                </c:pt>
                <c:pt idx="14910">
                  <c:v>11.404999999999999</c:v>
                </c:pt>
                <c:pt idx="14911">
                  <c:v>11.404999999999999</c:v>
                </c:pt>
                <c:pt idx="14912">
                  <c:v>11.404999999999999</c:v>
                </c:pt>
                <c:pt idx="14913">
                  <c:v>11.404999999999999</c:v>
                </c:pt>
                <c:pt idx="14914">
                  <c:v>11.404</c:v>
                </c:pt>
                <c:pt idx="14915">
                  <c:v>11.404</c:v>
                </c:pt>
                <c:pt idx="14916">
                  <c:v>11.404</c:v>
                </c:pt>
                <c:pt idx="14917">
                  <c:v>11.404</c:v>
                </c:pt>
                <c:pt idx="14918">
                  <c:v>11.403</c:v>
                </c:pt>
                <c:pt idx="14919">
                  <c:v>11.403</c:v>
                </c:pt>
                <c:pt idx="14920">
                  <c:v>11.403</c:v>
                </c:pt>
                <c:pt idx="14921">
                  <c:v>11.403</c:v>
                </c:pt>
                <c:pt idx="14922">
                  <c:v>11.401999999999999</c:v>
                </c:pt>
                <c:pt idx="14923">
                  <c:v>11.401</c:v>
                </c:pt>
                <c:pt idx="14924">
                  <c:v>11.401</c:v>
                </c:pt>
                <c:pt idx="14925">
                  <c:v>11.4</c:v>
                </c:pt>
                <c:pt idx="14926">
                  <c:v>11.4</c:v>
                </c:pt>
                <c:pt idx="14927">
                  <c:v>11.398999999999999</c:v>
                </c:pt>
                <c:pt idx="14928">
                  <c:v>11.398999999999999</c:v>
                </c:pt>
                <c:pt idx="14929">
                  <c:v>11.398999999999999</c:v>
                </c:pt>
                <c:pt idx="14930">
                  <c:v>11.398999999999999</c:v>
                </c:pt>
                <c:pt idx="14931">
                  <c:v>11.398</c:v>
                </c:pt>
                <c:pt idx="14932">
                  <c:v>11.398</c:v>
                </c:pt>
                <c:pt idx="14933">
                  <c:v>11.397</c:v>
                </c:pt>
                <c:pt idx="14934">
                  <c:v>11.397</c:v>
                </c:pt>
                <c:pt idx="14935">
                  <c:v>11.397</c:v>
                </c:pt>
                <c:pt idx="14936">
                  <c:v>11.397</c:v>
                </c:pt>
                <c:pt idx="14937">
                  <c:v>11.396000000000001</c:v>
                </c:pt>
                <c:pt idx="14938">
                  <c:v>11.396000000000001</c:v>
                </c:pt>
                <c:pt idx="14939">
                  <c:v>11.396000000000001</c:v>
                </c:pt>
                <c:pt idx="14940">
                  <c:v>11.396000000000001</c:v>
                </c:pt>
                <c:pt idx="14941">
                  <c:v>11.396000000000001</c:v>
                </c:pt>
                <c:pt idx="14942">
                  <c:v>11.396000000000001</c:v>
                </c:pt>
                <c:pt idx="14943">
                  <c:v>11.396000000000001</c:v>
                </c:pt>
                <c:pt idx="14944">
                  <c:v>11.395</c:v>
                </c:pt>
                <c:pt idx="14945">
                  <c:v>11.396000000000001</c:v>
                </c:pt>
                <c:pt idx="14946">
                  <c:v>11.396000000000001</c:v>
                </c:pt>
                <c:pt idx="14947">
                  <c:v>11.396000000000001</c:v>
                </c:pt>
                <c:pt idx="14948">
                  <c:v>11.396000000000001</c:v>
                </c:pt>
                <c:pt idx="14949">
                  <c:v>11.397</c:v>
                </c:pt>
                <c:pt idx="14950">
                  <c:v>11.397</c:v>
                </c:pt>
                <c:pt idx="14951">
                  <c:v>11.397</c:v>
                </c:pt>
                <c:pt idx="14952">
                  <c:v>11.397</c:v>
                </c:pt>
                <c:pt idx="14953">
                  <c:v>11.398999999999999</c:v>
                </c:pt>
                <c:pt idx="14954">
                  <c:v>11.398</c:v>
                </c:pt>
                <c:pt idx="14955">
                  <c:v>11.4</c:v>
                </c:pt>
                <c:pt idx="14956">
                  <c:v>11.4</c:v>
                </c:pt>
                <c:pt idx="14957">
                  <c:v>11.4</c:v>
                </c:pt>
                <c:pt idx="14958">
                  <c:v>11.4</c:v>
                </c:pt>
                <c:pt idx="14959">
                  <c:v>11.401</c:v>
                </c:pt>
                <c:pt idx="14960">
                  <c:v>11.401999999999999</c:v>
                </c:pt>
                <c:pt idx="14961">
                  <c:v>11.401999999999999</c:v>
                </c:pt>
                <c:pt idx="14962">
                  <c:v>11.403</c:v>
                </c:pt>
                <c:pt idx="14963">
                  <c:v>11.403</c:v>
                </c:pt>
                <c:pt idx="14964">
                  <c:v>11.403</c:v>
                </c:pt>
                <c:pt idx="14965">
                  <c:v>11.404</c:v>
                </c:pt>
                <c:pt idx="14966">
                  <c:v>11.404</c:v>
                </c:pt>
                <c:pt idx="14967">
                  <c:v>11.404</c:v>
                </c:pt>
                <c:pt idx="14968">
                  <c:v>11.404</c:v>
                </c:pt>
                <c:pt idx="14969">
                  <c:v>11.404999999999999</c:v>
                </c:pt>
                <c:pt idx="14970">
                  <c:v>11.404999999999999</c:v>
                </c:pt>
                <c:pt idx="14971">
                  <c:v>11.404999999999999</c:v>
                </c:pt>
                <c:pt idx="14972">
                  <c:v>11.407</c:v>
                </c:pt>
                <c:pt idx="14973">
                  <c:v>11.406000000000001</c:v>
                </c:pt>
                <c:pt idx="14974">
                  <c:v>11.406000000000001</c:v>
                </c:pt>
                <c:pt idx="14975">
                  <c:v>11.407</c:v>
                </c:pt>
                <c:pt idx="14976">
                  <c:v>11.407</c:v>
                </c:pt>
                <c:pt idx="14977">
                  <c:v>11.407</c:v>
                </c:pt>
                <c:pt idx="14978">
                  <c:v>11.407</c:v>
                </c:pt>
                <c:pt idx="14979">
                  <c:v>11.407</c:v>
                </c:pt>
                <c:pt idx="14980">
                  <c:v>11.407</c:v>
                </c:pt>
                <c:pt idx="14981">
                  <c:v>11.407</c:v>
                </c:pt>
                <c:pt idx="14982">
                  <c:v>11.407</c:v>
                </c:pt>
                <c:pt idx="14983">
                  <c:v>11.407</c:v>
                </c:pt>
                <c:pt idx="14984">
                  <c:v>11.407</c:v>
                </c:pt>
                <c:pt idx="14985">
                  <c:v>11.407</c:v>
                </c:pt>
                <c:pt idx="14986">
                  <c:v>11.406000000000001</c:v>
                </c:pt>
                <c:pt idx="14987">
                  <c:v>11.407</c:v>
                </c:pt>
                <c:pt idx="14988">
                  <c:v>11.404999999999999</c:v>
                </c:pt>
                <c:pt idx="14989">
                  <c:v>11.404999999999999</c:v>
                </c:pt>
                <c:pt idx="14990">
                  <c:v>11.404</c:v>
                </c:pt>
                <c:pt idx="14991">
                  <c:v>11.404</c:v>
                </c:pt>
                <c:pt idx="14992">
                  <c:v>11.404</c:v>
                </c:pt>
                <c:pt idx="14993">
                  <c:v>11.404</c:v>
                </c:pt>
                <c:pt idx="14994">
                  <c:v>11.404</c:v>
                </c:pt>
                <c:pt idx="14995">
                  <c:v>11.403</c:v>
                </c:pt>
                <c:pt idx="14996">
                  <c:v>11.403</c:v>
                </c:pt>
                <c:pt idx="14997">
                  <c:v>11.403</c:v>
                </c:pt>
                <c:pt idx="14998">
                  <c:v>11.401999999999999</c:v>
                </c:pt>
                <c:pt idx="14999">
                  <c:v>11.401</c:v>
                </c:pt>
                <c:pt idx="15000">
                  <c:v>11.4</c:v>
                </c:pt>
                <c:pt idx="15001">
                  <c:v>11.4</c:v>
                </c:pt>
                <c:pt idx="15002">
                  <c:v>11.398999999999999</c:v>
                </c:pt>
                <c:pt idx="15003">
                  <c:v>11.398999999999999</c:v>
                </c:pt>
                <c:pt idx="15004">
                  <c:v>11.398</c:v>
                </c:pt>
                <c:pt idx="15005">
                  <c:v>11.398</c:v>
                </c:pt>
                <c:pt idx="15006">
                  <c:v>11.398</c:v>
                </c:pt>
                <c:pt idx="15007">
                  <c:v>11.397</c:v>
                </c:pt>
                <c:pt idx="15008">
                  <c:v>11.398</c:v>
                </c:pt>
                <c:pt idx="15009">
                  <c:v>11.398</c:v>
                </c:pt>
                <c:pt idx="15010">
                  <c:v>11.398</c:v>
                </c:pt>
                <c:pt idx="15011">
                  <c:v>11.398999999999999</c:v>
                </c:pt>
                <c:pt idx="15012">
                  <c:v>11.4</c:v>
                </c:pt>
                <c:pt idx="15013">
                  <c:v>11.398999999999999</c:v>
                </c:pt>
                <c:pt idx="15014">
                  <c:v>11.398999999999999</c:v>
                </c:pt>
                <c:pt idx="15015">
                  <c:v>11.4</c:v>
                </c:pt>
                <c:pt idx="15016">
                  <c:v>11.401</c:v>
                </c:pt>
                <c:pt idx="15017">
                  <c:v>11.4</c:v>
                </c:pt>
                <c:pt idx="15018">
                  <c:v>11.4</c:v>
                </c:pt>
                <c:pt idx="15019">
                  <c:v>11.4</c:v>
                </c:pt>
                <c:pt idx="15020">
                  <c:v>11.401999999999999</c:v>
                </c:pt>
                <c:pt idx="15021">
                  <c:v>11.403</c:v>
                </c:pt>
                <c:pt idx="15022">
                  <c:v>11.404</c:v>
                </c:pt>
                <c:pt idx="15023">
                  <c:v>11.404</c:v>
                </c:pt>
                <c:pt idx="15024">
                  <c:v>11.404</c:v>
                </c:pt>
                <c:pt idx="15025">
                  <c:v>11.404</c:v>
                </c:pt>
                <c:pt idx="15026">
                  <c:v>11.404</c:v>
                </c:pt>
                <c:pt idx="15027">
                  <c:v>11.404999999999999</c:v>
                </c:pt>
                <c:pt idx="15028">
                  <c:v>11.404999999999999</c:v>
                </c:pt>
                <c:pt idx="15029">
                  <c:v>11.404999999999999</c:v>
                </c:pt>
                <c:pt idx="15030">
                  <c:v>11.407</c:v>
                </c:pt>
                <c:pt idx="15031">
                  <c:v>11.407</c:v>
                </c:pt>
                <c:pt idx="15032">
                  <c:v>11.407</c:v>
                </c:pt>
                <c:pt idx="15033">
                  <c:v>11.407999999999999</c:v>
                </c:pt>
                <c:pt idx="15034">
                  <c:v>11.407</c:v>
                </c:pt>
                <c:pt idx="15035">
                  <c:v>11.407</c:v>
                </c:pt>
                <c:pt idx="15036">
                  <c:v>11.407999999999999</c:v>
                </c:pt>
                <c:pt idx="15037">
                  <c:v>11.407999999999999</c:v>
                </c:pt>
                <c:pt idx="15038">
                  <c:v>11.407999999999999</c:v>
                </c:pt>
                <c:pt idx="15039">
                  <c:v>11.407999999999999</c:v>
                </c:pt>
                <c:pt idx="15040">
                  <c:v>11.407999999999999</c:v>
                </c:pt>
                <c:pt idx="15041">
                  <c:v>11.407999999999999</c:v>
                </c:pt>
                <c:pt idx="15042">
                  <c:v>11.407999999999999</c:v>
                </c:pt>
                <c:pt idx="15043">
                  <c:v>11.407999999999999</c:v>
                </c:pt>
                <c:pt idx="15044">
                  <c:v>11.409000000000001</c:v>
                </c:pt>
                <c:pt idx="15045">
                  <c:v>11.407999999999999</c:v>
                </c:pt>
                <c:pt idx="15046">
                  <c:v>11.407999999999999</c:v>
                </c:pt>
                <c:pt idx="15047">
                  <c:v>11.407</c:v>
                </c:pt>
                <c:pt idx="15048">
                  <c:v>11.407</c:v>
                </c:pt>
                <c:pt idx="15049">
                  <c:v>11.407</c:v>
                </c:pt>
                <c:pt idx="15050">
                  <c:v>11.407</c:v>
                </c:pt>
                <c:pt idx="15051">
                  <c:v>11.406000000000001</c:v>
                </c:pt>
                <c:pt idx="15052">
                  <c:v>11.406000000000001</c:v>
                </c:pt>
                <c:pt idx="15053">
                  <c:v>11.406000000000001</c:v>
                </c:pt>
                <c:pt idx="15054">
                  <c:v>11.406000000000001</c:v>
                </c:pt>
                <c:pt idx="15055">
                  <c:v>11.404</c:v>
                </c:pt>
                <c:pt idx="15056">
                  <c:v>11.404</c:v>
                </c:pt>
                <c:pt idx="15057">
                  <c:v>11.403</c:v>
                </c:pt>
                <c:pt idx="15058">
                  <c:v>11.403</c:v>
                </c:pt>
                <c:pt idx="15059">
                  <c:v>11.403</c:v>
                </c:pt>
                <c:pt idx="15060">
                  <c:v>11.403</c:v>
                </c:pt>
                <c:pt idx="15061">
                  <c:v>11.401999999999999</c:v>
                </c:pt>
                <c:pt idx="15062">
                  <c:v>11.401999999999999</c:v>
                </c:pt>
                <c:pt idx="15063">
                  <c:v>11.401999999999999</c:v>
                </c:pt>
                <c:pt idx="15064">
                  <c:v>11.401999999999999</c:v>
                </c:pt>
                <c:pt idx="15065">
                  <c:v>11.401</c:v>
                </c:pt>
                <c:pt idx="15066">
                  <c:v>11.401</c:v>
                </c:pt>
                <c:pt idx="15067">
                  <c:v>11.401</c:v>
                </c:pt>
                <c:pt idx="15068">
                  <c:v>11.401</c:v>
                </c:pt>
                <c:pt idx="15069">
                  <c:v>11.401</c:v>
                </c:pt>
                <c:pt idx="15070">
                  <c:v>11.401999999999999</c:v>
                </c:pt>
                <c:pt idx="15071">
                  <c:v>11.401999999999999</c:v>
                </c:pt>
                <c:pt idx="15072">
                  <c:v>11.401</c:v>
                </c:pt>
                <c:pt idx="15073">
                  <c:v>11.401</c:v>
                </c:pt>
                <c:pt idx="15074">
                  <c:v>11.401</c:v>
                </c:pt>
                <c:pt idx="15075">
                  <c:v>11.401999999999999</c:v>
                </c:pt>
                <c:pt idx="15076">
                  <c:v>11.401999999999999</c:v>
                </c:pt>
                <c:pt idx="15077">
                  <c:v>11.401999999999999</c:v>
                </c:pt>
                <c:pt idx="15078">
                  <c:v>11.401999999999999</c:v>
                </c:pt>
                <c:pt idx="15079">
                  <c:v>11.404</c:v>
                </c:pt>
                <c:pt idx="15080">
                  <c:v>11.404</c:v>
                </c:pt>
                <c:pt idx="15081">
                  <c:v>11.404</c:v>
                </c:pt>
                <c:pt idx="15082">
                  <c:v>11.404</c:v>
                </c:pt>
                <c:pt idx="15083">
                  <c:v>11.404999999999999</c:v>
                </c:pt>
                <c:pt idx="15084">
                  <c:v>11.404999999999999</c:v>
                </c:pt>
                <c:pt idx="15085">
                  <c:v>11.404999999999999</c:v>
                </c:pt>
                <c:pt idx="15086">
                  <c:v>11.407999999999999</c:v>
                </c:pt>
                <c:pt idx="15087">
                  <c:v>11.407999999999999</c:v>
                </c:pt>
                <c:pt idx="15088">
                  <c:v>11.407999999999999</c:v>
                </c:pt>
                <c:pt idx="15089">
                  <c:v>11.409000000000001</c:v>
                </c:pt>
                <c:pt idx="15090">
                  <c:v>11.409000000000001</c:v>
                </c:pt>
                <c:pt idx="15091">
                  <c:v>11.409000000000001</c:v>
                </c:pt>
                <c:pt idx="15092">
                  <c:v>11.409000000000001</c:v>
                </c:pt>
                <c:pt idx="15093">
                  <c:v>11.409000000000001</c:v>
                </c:pt>
                <c:pt idx="15094">
                  <c:v>11.41</c:v>
                </c:pt>
                <c:pt idx="15095">
                  <c:v>11.41</c:v>
                </c:pt>
                <c:pt idx="15096">
                  <c:v>11.41</c:v>
                </c:pt>
                <c:pt idx="15097">
                  <c:v>11.411</c:v>
                </c:pt>
                <c:pt idx="15098">
                  <c:v>11.411</c:v>
                </c:pt>
                <c:pt idx="15099">
                  <c:v>11.412000000000001</c:v>
                </c:pt>
                <c:pt idx="15100">
                  <c:v>11.411</c:v>
                </c:pt>
                <c:pt idx="15101">
                  <c:v>11.411</c:v>
                </c:pt>
                <c:pt idx="15102">
                  <c:v>11.412000000000001</c:v>
                </c:pt>
                <c:pt idx="15103">
                  <c:v>11.412000000000001</c:v>
                </c:pt>
                <c:pt idx="15104">
                  <c:v>11.411</c:v>
                </c:pt>
                <c:pt idx="15105">
                  <c:v>11.411</c:v>
                </c:pt>
                <c:pt idx="15106">
                  <c:v>11.412000000000001</c:v>
                </c:pt>
                <c:pt idx="15107">
                  <c:v>11.412000000000001</c:v>
                </c:pt>
                <c:pt idx="15108">
                  <c:v>11.411</c:v>
                </c:pt>
                <c:pt idx="15109">
                  <c:v>11.411</c:v>
                </c:pt>
                <c:pt idx="15110">
                  <c:v>11.41</c:v>
                </c:pt>
                <c:pt idx="15111">
                  <c:v>11.41</c:v>
                </c:pt>
                <c:pt idx="15112">
                  <c:v>11.41</c:v>
                </c:pt>
                <c:pt idx="15113">
                  <c:v>11.409000000000001</c:v>
                </c:pt>
                <c:pt idx="15114">
                  <c:v>11.409000000000001</c:v>
                </c:pt>
                <c:pt idx="15115">
                  <c:v>11.407999999999999</c:v>
                </c:pt>
                <c:pt idx="15116">
                  <c:v>11.409000000000001</c:v>
                </c:pt>
                <c:pt idx="15117">
                  <c:v>11.407</c:v>
                </c:pt>
                <c:pt idx="15118">
                  <c:v>11.407</c:v>
                </c:pt>
                <c:pt idx="15119">
                  <c:v>11.406000000000001</c:v>
                </c:pt>
                <c:pt idx="15120">
                  <c:v>11.406000000000001</c:v>
                </c:pt>
                <c:pt idx="15121">
                  <c:v>11.404</c:v>
                </c:pt>
                <c:pt idx="15122">
                  <c:v>11.404</c:v>
                </c:pt>
                <c:pt idx="15123">
                  <c:v>11.404</c:v>
                </c:pt>
                <c:pt idx="15124">
                  <c:v>11.404</c:v>
                </c:pt>
                <c:pt idx="15125">
                  <c:v>11.403</c:v>
                </c:pt>
                <c:pt idx="15126">
                  <c:v>11.403</c:v>
                </c:pt>
                <c:pt idx="15127">
                  <c:v>11.403</c:v>
                </c:pt>
                <c:pt idx="15128">
                  <c:v>11.401999999999999</c:v>
                </c:pt>
                <c:pt idx="15129">
                  <c:v>11.401999999999999</c:v>
                </c:pt>
                <c:pt idx="15130">
                  <c:v>11.403</c:v>
                </c:pt>
                <c:pt idx="15131">
                  <c:v>11.401999999999999</c:v>
                </c:pt>
                <c:pt idx="15132">
                  <c:v>11.401999999999999</c:v>
                </c:pt>
                <c:pt idx="15133">
                  <c:v>11.401999999999999</c:v>
                </c:pt>
                <c:pt idx="15134">
                  <c:v>11.401999999999999</c:v>
                </c:pt>
                <c:pt idx="15135">
                  <c:v>11.401999999999999</c:v>
                </c:pt>
                <c:pt idx="15136">
                  <c:v>11.403</c:v>
                </c:pt>
                <c:pt idx="15137">
                  <c:v>11.403</c:v>
                </c:pt>
                <c:pt idx="15138">
                  <c:v>11.403</c:v>
                </c:pt>
                <c:pt idx="15139">
                  <c:v>11.403</c:v>
                </c:pt>
                <c:pt idx="15140">
                  <c:v>11.404</c:v>
                </c:pt>
                <c:pt idx="15141">
                  <c:v>11.404</c:v>
                </c:pt>
                <c:pt idx="15142">
                  <c:v>11.404</c:v>
                </c:pt>
                <c:pt idx="15143">
                  <c:v>11.404999999999999</c:v>
                </c:pt>
                <c:pt idx="15144">
                  <c:v>11.406000000000001</c:v>
                </c:pt>
                <c:pt idx="15145">
                  <c:v>11.406000000000001</c:v>
                </c:pt>
                <c:pt idx="15146">
                  <c:v>11.406000000000001</c:v>
                </c:pt>
                <c:pt idx="15147">
                  <c:v>11.407999999999999</c:v>
                </c:pt>
                <c:pt idx="15148">
                  <c:v>11.407999999999999</c:v>
                </c:pt>
                <c:pt idx="15149">
                  <c:v>11.407999999999999</c:v>
                </c:pt>
                <c:pt idx="15150">
                  <c:v>11.409000000000001</c:v>
                </c:pt>
                <c:pt idx="15151">
                  <c:v>11.409000000000001</c:v>
                </c:pt>
                <c:pt idx="15152">
                  <c:v>11.41</c:v>
                </c:pt>
                <c:pt idx="15153">
                  <c:v>11.41</c:v>
                </c:pt>
                <c:pt idx="15154">
                  <c:v>11.411</c:v>
                </c:pt>
                <c:pt idx="15155">
                  <c:v>11.412000000000001</c:v>
                </c:pt>
                <c:pt idx="15156">
                  <c:v>11.413</c:v>
                </c:pt>
                <c:pt idx="15157">
                  <c:v>11.413</c:v>
                </c:pt>
                <c:pt idx="15158">
                  <c:v>11.412000000000001</c:v>
                </c:pt>
                <c:pt idx="15159">
                  <c:v>11.413</c:v>
                </c:pt>
                <c:pt idx="15160">
                  <c:v>11.414</c:v>
                </c:pt>
                <c:pt idx="15161">
                  <c:v>11.414</c:v>
                </c:pt>
                <c:pt idx="15162">
                  <c:v>11.413</c:v>
                </c:pt>
                <c:pt idx="15163">
                  <c:v>11.413</c:v>
                </c:pt>
                <c:pt idx="15164">
                  <c:v>11.414</c:v>
                </c:pt>
                <c:pt idx="15165">
                  <c:v>11.413</c:v>
                </c:pt>
                <c:pt idx="15166">
                  <c:v>11.414</c:v>
                </c:pt>
                <c:pt idx="15167">
                  <c:v>11.414</c:v>
                </c:pt>
                <c:pt idx="15168">
                  <c:v>11.413</c:v>
                </c:pt>
                <c:pt idx="15169">
                  <c:v>11.413</c:v>
                </c:pt>
                <c:pt idx="15170">
                  <c:v>11.413</c:v>
                </c:pt>
                <c:pt idx="15171">
                  <c:v>11.412000000000001</c:v>
                </c:pt>
                <c:pt idx="15172">
                  <c:v>11.412000000000001</c:v>
                </c:pt>
                <c:pt idx="15173">
                  <c:v>11.412000000000001</c:v>
                </c:pt>
                <c:pt idx="15174">
                  <c:v>11.412000000000001</c:v>
                </c:pt>
                <c:pt idx="15175">
                  <c:v>11.412000000000001</c:v>
                </c:pt>
                <c:pt idx="15176">
                  <c:v>11.411</c:v>
                </c:pt>
                <c:pt idx="15177">
                  <c:v>11.411</c:v>
                </c:pt>
                <c:pt idx="15178">
                  <c:v>11.409000000000001</c:v>
                </c:pt>
                <c:pt idx="15179">
                  <c:v>11.41</c:v>
                </c:pt>
                <c:pt idx="15180">
                  <c:v>11.409000000000001</c:v>
                </c:pt>
                <c:pt idx="15181">
                  <c:v>11.409000000000001</c:v>
                </c:pt>
                <c:pt idx="15182">
                  <c:v>11.409000000000001</c:v>
                </c:pt>
                <c:pt idx="15183">
                  <c:v>11.409000000000001</c:v>
                </c:pt>
                <c:pt idx="15184">
                  <c:v>11.407999999999999</c:v>
                </c:pt>
                <c:pt idx="15185">
                  <c:v>11.407</c:v>
                </c:pt>
                <c:pt idx="15186">
                  <c:v>11.406000000000001</c:v>
                </c:pt>
                <c:pt idx="15187">
                  <c:v>11.406000000000001</c:v>
                </c:pt>
                <c:pt idx="15188">
                  <c:v>11.406000000000001</c:v>
                </c:pt>
                <c:pt idx="15189">
                  <c:v>11.404999999999999</c:v>
                </c:pt>
                <c:pt idx="15190">
                  <c:v>11.406000000000001</c:v>
                </c:pt>
                <c:pt idx="15191">
                  <c:v>11.404999999999999</c:v>
                </c:pt>
                <c:pt idx="15192">
                  <c:v>11.404</c:v>
                </c:pt>
                <c:pt idx="15193">
                  <c:v>11.404</c:v>
                </c:pt>
                <c:pt idx="15194">
                  <c:v>11.404</c:v>
                </c:pt>
                <c:pt idx="15195">
                  <c:v>11.404</c:v>
                </c:pt>
                <c:pt idx="15196">
                  <c:v>11.404</c:v>
                </c:pt>
                <c:pt idx="15197">
                  <c:v>11.404</c:v>
                </c:pt>
                <c:pt idx="15198">
                  <c:v>11.404999999999999</c:v>
                </c:pt>
                <c:pt idx="15199">
                  <c:v>11.404999999999999</c:v>
                </c:pt>
                <c:pt idx="15200">
                  <c:v>11.406000000000001</c:v>
                </c:pt>
                <c:pt idx="15201">
                  <c:v>11.406000000000001</c:v>
                </c:pt>
                <c:pt idx="15202">
                  <c:v>11.406000000000001</c:v>
                </c:pt>
                <c:pt idx="15203">
                  <c:v>11.406000000000001</c:v>
                </c:pt>
                <c:pt idx="15204">
                  <c:v>11.407</c:v>
                </c:pt>
                <c:pt idx="15205">
                  <c:v>11.407999999999999</c:v>
                </c:pt>
                <c:pt idx="15206">
                  <c:v>11.407999999999999</c:v>
                </c:pt>
                <c:pt idx="15207">
                  <c:v>11.409000000000001</c:v>
                </c:pt>
                <c:pt idx="15208">
                  <c:v>11.409000000000001</c:v>
                </c:pt>
                <c:pt idx="15209">
                  <c:v>11.409000000000001</c:v>
                </c:pt>
                <c:pt idx="15210">
                  <c:v>11.411</c:v>
                </c:pt>
                <c:pt idx="15211">
                  <c:v>11.411</c:v>
                </c:pt>
                <c:pt idx="15212">
                  <c:v>11.411</c:v>
                </c:pt>
                <c:pt idx="15213">
                  <c:v>11.412000000000001</c:v>
                </c:pt>
                <c:pt idx="15214">
                  <c:v>11.412000000000001</c:v>
                </c:pt>
                <c:pt idx="15215">
                  <c:v>11.413</c:v>
                </c:pt>
                <c:pt idx="15216">
                  <c:v>11.414</c:v>
                </c:pt>
                <c:pt idx="15217">
                  <c:v>11.414</c:v>
                </c:pt>
                <c:pt idx="15218">
                  <c:v>11.414</c:v>
                </c:pt>
                <c:pt idx="15219">
                  <c:v>11.414999999999999</c:v>
                </c:pt>
                <c:pt idx="15220">
                  <c:v>11.414999999999999</c:v>
                </c:pt>
                <c:pt idx="15221">
                  <c:v>11.414999999999999</c:v>
                </c:pt>
                <c:pt idx="15222">
                  <c:v>11.414999999999999</c:v>
                </c:pt>
                <c:pt idx="15223">
                  <c:v>11.414999999999999</c:v>
                </c:pt>
                <c:pt idx="15224">
                  <c:v>11.416</c:v>
                </c:pt>
                <c:pt idx="15225">
                  <c:v>11.416</c:v>
                </c:pt>
                <c:pt idx="15226">
                  <c:v>11.414999999999999</c:v>
                </c:pt>
                <c:pt idx="15227">
                  <c:v>11.414999999999999</c:v>
                </c:pt>
                <c:pt idx="15228">
                  <c:v>11.414999999999999</c:v>
                </c:pt>
                <c:pt idx="15229">
                  <c:v>11.414999999999999</c:v>
                </c:pt>
                <c:pt idx="15230">
                  <c:v>11.416</c:v>
                </c:pt>
                <c:pt idx="15231">
                  <c:v>11.414999999999999</c:v>
                </c:pt>
                <c:pt idx="15232">
                  <c:v>11.414999999999999</c:v>
                </c:pt>
                <c:pt idx="15233">
                  <c:v>11.414999999999999</c:v>
                </c:pt>
                <c:pt idx="15234">
                  <c:v>11.414999999999999</c:v>
                </c:pt>
                <c:pt idx="15235">
                  <c:v>11.414</c:v>
                </c:pt>
                <c:pt idx="15236">
                  <c:v>11.414</c:v>
                </c:pt>
                <c:pt idx="15237">
                  <c:v>11.414</c:v>
                </c:pt>
                <c:pt idx="15238">
                  <c:v>11.414</c:v>
                </c:pt>
                <c:pt idx="15239">
                  <c:v>11.411</c:v>
                </c:pt>
                <c:pt idx="15240">
                  <c:v>11.411</c:v>
                </c:pt>
                <c:pt idx="15241">
                  <c:v>11.41</c:v>
                </c:pt>
                <c:pt idx="15242">
                  <c:v>11.409000000000001</c:v>
                </c:pt>
                <c:pt idx="15243">
                  <c:v>11.409000000000001</c:v>
                </c:pt>
                <c:pt idx="15244">
                  <c:v>11.41</c:v>
                </c:pt>
                <c:pt idx="15245">
                  <c:v>11.409000000000001</c:v>
                </c:pt>
                <c:pt idx="15246">
                  <c:v>11.407999999999999</c:v>
                </c:pt>
                <c:pt idx="15247">
                  <c:v>11.407999999999999</c:v>
                </c:pt>
                <c:pt idx="15248">
                  <c:v>11.407999999999999</c:v>
                </c:pt>
                <c:pt idx="15249">
                  <c:v>11.407</c:v>
                </c:pt>
                <c:pt idx="15250">
                  <c:v>11.407</c:v>
                </c:pt>
                <c:pt idx="15251">
                  <c:v>11.407</c:v>
                </c:pt>
                <c:pt idx="15252">
                  <c:v>11.407</c:v>
                </c:pt>
                <c:pt idx="15253">
                  <c:v>11.407</c:v>
                </c:pt>
                <c:pt idx="15254">
                  <c:v>11.407</c:v>
                </c:pt>
                <c:pt idx="15255">
                  <c:v>11.407</c:v>
                </c:pt>
                <c:pt idx="15256">
                  <c:v>11.407</c:v>
                </c:pt>
                <c:pt idx="15257">
                  <c:v>11.407999999999999</c:v>
                </c:pt>
                <c:pt idx="15258">
                  <c:v>11.407999999999999</c:v>
                </c:pt>
                <c:pt idx="15259">
                  <c:v>11.407999999999999</c:v>
                </c:pt>
                <c:pt idx="15260">
                  <c:v>11.407999999999999</c:v>
                </c:pt>
                <c:pt idx="15261">
                  <c:v>11.409000000000001</c:v>
                </c:pt>
                <c:pt idx="15262">
                  <c:v>11.409000000000001</c:v>
                </c:pt>
                <c:pt idx="15263">
                  <c:v>11.409000000000001</c:v>
                </c:pt>
                <c:pt idx="15264">
                  <c:v>11.41</c:v>
                </c:pt>
                <c:pt idx="15265">
                  <c:v>11.411</c:v>
                </c:pt>
                <c:pt idx="15266">
                  <c:v>11.412000000000001</c:v>
                </c:pt>
                <c:pt idx="15267">
                  <c:v>11.412000000000001</c:v>
                </c:pt>
                <c:pt idx="15268">
                  <c:v>11.412000000000001</c:v>
                </c:pt>
                <c:pt idx="15269">
                  <c:v>11.413</c:v>
                </c:pt>
                <c:pt idx="15270">
                  <c:v>11.414</c:v>
                </c:pt>
                <c:pt idx="15271">
                  <c:v>11.414</c:v>
                </c:pt>
                <c:pt idx="15272">
                  <c:v>11.414</c:v>
                </c:pt>
                <c:pt idx="15273">
                  <c:v>11.414</c:v>
                </c:pt>
                <c:pt idx="15274">
                  <c:v>11.414999999999999</c:v>
                </c:pt>
                <c:pt idx="15275">
                  <c:v>11.414999999999999</c:v>
                </c:pt>
                <c:pt idx="15276">
                  <c:v>11.414999999999999</c:v>
                </c:pt>
                <c:pt idx="15277">
                  <c:v>11.414999999999999</c:v>
                </c:pt>
                <c:pt idx="15278">
                  <c:v>11.416</c:v>
                </c:pt>
                <c:pt idx="15279">
                  <c:v>11.416</c:v>
                </c:pt>
                <c:pt idx="15280">
                  <c:v>11.416</c:v>
                </c:pt>
                <c:pt idx="15281">
                  <c:v>11.417</c:v>
                </c:pt>
                <c:pt idx="15282">
                  <c:v>11.417</c:v>
                </c:pt>
                <c:pt idx="15283">
                  <c:v>11.417</c:v>
                </c:pt>
                <c:pt idx="15284">
                  <c:v>11.417</c:v>
                </c:pt>
                <c:pt idx="15285">
                  <c:v>11.417</c:v>
                </c:pt>
                <c:pt idx="15286">
                  <c:v>11.416</c:v>
                </c:pt>
                <c:pt idx="15287">
                  <c:v>11.416</c:v>
                </c:pt>
                <c:pt idx="15288">
                  <c:v>11.414999999999999</c:v>
                </c:pt>
                <c:pt idx="15289">
                  <c:v>11.414999999999999</c:v>
                </c:pt>
                <c:pt idx="15290">
                  <c:v>11.414999999999999</c:v>
                </c:pt>
                <c:pt idx="15291">
                  <c:v>11.414</c:v>
                </c:pt>
                <c:pt idx="15292">
                  <c:v>11.414</c:v>
                </c:pt>
                <c:pt idx="15293">
                  <c:v>11.413</c:v>
                </c:pt>
                <c:pt idx="15294">
                  <c:v>11.413</c:v>
                </c:pt>
                <c:pt idx="15295">
                  <c:v>11.412000000000001</c:v>
                </c:pt>
                <c:pt idx="15296">
                  <c:v>11.412000000000001</c:v>
                </c:pt>
                <c:pt idx="15297">
                  <c:v>11.41</c:v>
                </c:pt>
                <c:pt idx="15298">
                  <c:v>11.41</c:v>
                </c:pt>
                <c:pt idx="15299">
                  <c:v>11.407999999999999</c:v>
                </c:pt>
                <c:pt idx="15300">
                  <c:v>11.407999999999999</c:v>
                </c:pt>
                <c:pt idx="15301">
                  <c:v>11.407999999999999</c:v>
                </c:pt>
                <c:pt idx="15302">
                  <c:v>11.407999999999999</c:v>
                </c:pt>
                <c:pt idx="15303">
                  <c:v>11.41</c:v>
                </c:pt>
                <c:pt idx="15304">
                  <c:v>11.41</c:v>
                </c:pt>
                <c:pt idx="15305">
                  <c:v>11.413</c:v>
                </c:pt>
                <c:pt idx="15306">
                  <c:v>11.413</c:v>
                </c:pt>
                <c:pt idx="15307">
                  <c:v>11.414999999999999</c:v>
                </c:pt>
                <c:pt idx="15308">
                  <c:v>11.414999999999999</c:v>
                </c:pt>
                <c:pt idx="15309">
                  <c:v>11.414999999999999</c:v>
                </c:pt>
                <c:pt idx="15310">
                  <c:v>11.416</c:v>
                </c:pt>
                <c:pt idx="15311">
                  <c:v>11.416</c:v>
                </c:pt>
                <c:pt idx="15312">
                  <c:v>11.417</c:v>
                </c:pt>
                <c:pt idx="15313">
                  <c:v>11.419</c:v>
                </c:pt>
                <c:pt idx="15314">
                  <c:v>11.419</c:v>
                </c:pt>
                <c:pt idx="15315">
                  <c:v>11.419</c:v>
                </c:pt>
                <c:pt idx="15316">
                  <c:v>11.419</c:v>
                </c:pt>
                <c:pt idx="15317">
                  <c:v>11.417999999999999</c:v>
                </c:pt>
                <c:pt idx="15318">
                  <c:v>11.417999999999999</c:v>
                </c:pt>
                <c:pt idx="15319">
                  <c:v>11.416</c:v>
                </c:pt>
                <c:pt idx="15320">
                  <c:v>11.416</c:v>
                </c:pt>
                <c:pt idx="15321">
                  <c:v>11.417</c:v>
                </c:pt>
                <c:pt idx="15322">
                  <c:v>11.414</c:v>
                </c:pt>
                <c:pt idx="15323">
                  <c:v>11.413</c:v>
                </c:pt>
                <c:pt idx="15324">
                  <c:v>11.412000000000001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342080"/>
        <c:axId val="104342656"/>
      </c:scatterChart>
      <c:valAx>
        <c:axId val="1043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342656"/>
        <c:crosses val="autoZero"/>
        <c:crossBetween val="midCat"/>
      </c:valAx>
      <c:valAx>
        <c:axId val="104342656"/>
        <c:scaling>
          <c:orientation val="minMax"/>
          <c:max val="17.05"/>
          <c:min val="16.9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420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4459A3D9-7DDE-41B0-B52C-EA818C3320C6}" type="datetime1">
              <a:rPr lang="sv-SE"/>
              <a:pPr/>
              <a:t>2014-11-10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89D200D2-946A-42B1-8923-1C0A86EB8D6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80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61781"/>
            <a:ext cx="5207386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6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544F8AC9-1437-4266-8853-38914B9FB33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21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46DC-E075-4322-BC94-14FBD49E1F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sv-SE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396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39624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sv-SE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077200" cy="533400"/>
          </a:xfrm>
        </p:spPr>
        <p:txBody>
          <a:bodyPr anchor="t"/>
          <a:lstStyle>
            <a:lvl1pPr algn="l">
              <a:defRPr sz="2200" b="0" cap="none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03860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876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876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3963988" cy="381000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3963988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447800"/>
            <a:ext cx="3962399" cy="381000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3965575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47800"/>
            <a:ext cx="80772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396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199"/>
            <a:ext cx="3962400" cy="2399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A416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A416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A416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A416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0606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0606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0606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60606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0404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0404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0404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496" y="332656"/>
            <a:ext cx="6480720" cy="1800200"/>
          </a:xfrm>
        </p:spPr>
        <p:txBody>
          <a:bodyPr/>
          <a:lstStyle/>
          <a:p>
            <a:r>
              <a:rPr lang="en-GB" sz="4000" dirty="0" smtClean="0">
                <a:solidFill>
                  <a:srgbClr val="002060"/>
                </a:solidFill>
              </a:rPr>
              <a:t>COTS VLBI2010</a:t>
            </a:r>
            <a:r>
              <a:rPr lang="en-GB" sz="5200" dirty="0" smtClean="0">
                <a:solidFill>
                  <a:srgbClr val="002060"/>
                </a:solidFill>
              </a:rPr>
              <a:t/>
            </a:r>
            <a:br>
              <a:rPr lang="en-GB" sz="5200" dirty="0" smtClean="0">
                <a:solidFill>
                  <a:srgbClr val="002060"/>
                </a:solidFill>
              </a:rPr>
            </a:br>
            <a:r>
              <a:rPr lang="en-GB" sz="3200" i="1" dirty="0" smtClean="0">
                <a:solidFill>
                  <a:srgbClr val="002060"/>
                </a:solidFill>
              </a:rPr>
              <a:t>2-14 GHz Front-end</a:t>
            </a:r>
            <a:br>
              <a:rPr lang="en-GB" sz="3200" i="1" dirty="0" smtClean="0">
                <a:solidFill>
                  <a:srgbClr val="002060"/>
                </a:solidFill>
              </a:rPr>
            </a:br>
            <a:r>
              <a:rPr lang="en-GB" i="1" dirty="0" smtClean="0">
                <a:solidFill>
                  <a:srgbClr val="002060"/>
                </a:solidFill>
              </a:rPr>
              <a:t>Anders </a:t>
            </a:r>
            <a:r>
              <a:rPr lang="en-GB" i="1" dirty="0" err="1" smtClean="0">
                <a:solidFill>
                  <a:srgbClr val="002060"/>
                </a:solidFill>
              </a:rPr>
              <a:t>Emrich</a:t>
            </a:r>
            <a:r>
              <a:rPr lang="en-GB" i="1" dirty="0" smtClean="0">
                <a:solidFill>
                  <a:srgbClr val="002060"/>
                </a:solidFill>
              </a:rPr>
              <a:t> et al</a:t>
            </a:r>
            <a:r>
              <a:rPr lang="en-GB" i="1" dirty="0">
                <a:solidFill>
                  <a:srgbClr val="002060"/>
                </a:solidFill>
              </a:rPr>
              <a:t/>
            </a:r>
            <a:br>
              <a:rPr lang="en-GB" i="1" dirty="0">
                <a:solidFill>
                  <a:srgbClr val="002060"/>
                </a:solidFill>
              </a:rPr>
            </a:br>
            <a:r>
              <a:rPr lang="en-GB" i="1" dirty="0" smtClean="0">
                <a:solidFill>
                  <a:srgbClr val="002060"/>
                </a:solidFill>
              </a:rPr>
              <a:t>ae@omnisys.se</a:t>
            </a:r>
            <a:endParaRPr lang="en-GB" i="1" dirty="0">
              <a:solidFill>
                <a:srgbClr val="002060"/>
              </a:solidFill>
            </a:endParaRP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182563" y="6072188"/>
          <a:ext cx="199548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5" r:id="rId4" imgW="1581912" imgH="448056" progId="">
                  <p:embed/>
                </p:oleObj>
              </mc:Choice>
              <mc:Fallback>
                <p:oleObj r:id="rId4" imgW="1581912" imgH="44805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6072188"/>
                        <a:ext cx="199548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2" name="Picture 4" descr="T:\AC\ACZ_ALMA\REFERENCE MATERIAL\Pictures Chile\P403007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8685" y="3078252"/>
            <a:ext cx="2795803" cy="2096852"/>
          </a:xfrm>
          <a:prstGeom prst="rect">
            <a:avLst/>
          </a:prstGeom>
          <a:noFill/>
        </p:spPr>
      </p:pic>
      <p:pic>
        <p:nvPicPr>
          <p:cNvPr id="11" name="Picture 2" descr="C:\Users\ae\AppData\Local\Temp\IMG_63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67788" y="980728"/>
            <a:ext cx="2796699" cy="209752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22691" y="2708920"/>
            <a:ext cx="144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800" b="1" i="1" dirty="0" smtClean="0"/>
              <a:t>ALMA WVR</a:t>
            </a:r>
            <a:endParaRPr lang="sv-SE" sz="1800" b="1" i="1" dirty="0"/>
          </a:p>
        </p:txBody>
      </p:sp>
      <p:pic>
        <p:nvPicPr>
          <p:cNvPr id="27" name="Content Placeholder 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4457" r="32472" b="1574"/>
          <a:stretch/>
        </p:blipFill>
        <p:spPr bwMode="auto">
          <a:xfrm>
            <a:off x="2696783" y="2492897"/>
            <a:ext cx="2211198" cy="34518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9" name="Picture 28" descr="T:\AD\ADU_VLBI2010\IMAGES\cryo 140806\IMG_10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301247" cy="3451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5220072" y="5589240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In collaboration with OSO</a:t>
            </a:r>
          </a:p>
          <a:p>
            <a:r>
              <a:rPr lang="sv-SE" i="1" dirty="0" smtClean="0"/>
              <a:t>and Chalmers</a:t>
            </a:r>
            <a:endParaRPr lang="sv-SE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2269232"/>
          </a:xfrm>
        </p:spPr>
        <p:txBody>
          <a:bodyPr/>
          <a:lstStyle/>
          <a:p>
            <a:r>
              <a:rPr lang="sv-SE" dirty="0" smtClean="0"/>
              <a:t>Verification of operation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Gain stability</a:t>
            </a:r>
            <a:endParaRPr lang="sv-SE" dirty="0"/>
          </a:p>
        </p:txBody>
      </p:sp>
      <p:pic>
        <p:nvPicPr>
          <p:cNvPr id="6" name="Picture 5" descr="T:\AE\AEJ_GSI_FE\TESTS\20140819 stability\Data\140819135200_PolA\POL A_Gain____Freq=12___GH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31" y="1988840"/>
            <a:ext cx="5914669" cy="443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5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2413248"/>
          </a:xfrm>
        </p:spPr>
        <p:txBody>
          <a:bodyPr/>
          <a:lstStyle/>
          <a:p>
            <a:r>
              <a:rPr lang="sv-SE" dirty="0" smtClean="0"/>
              <a:t>Phase stability &lt;&lt; 1 degree over 30 min</a:t>
            </a:r>
          </a:p>
          <a:p>
            <a:r>
              <a:rPr lang="sv-SE" dirty="0" smtClean="0"/>
              <a:t>Phase calibration signal can clearly be injected after LNA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Phase stability</a:t>
            </a:r>
            <a:endParaRPr lang="sv-SE" dirty="0"/>
          </a:p>
        </p:txBody>
      </p:sp>
      <p:pic>
        <p:nvPicPr>
          <p:cNvPr id="5" name="Picture 4" descr="T:\AE\AEJ_GSI_FE\TESTS\20140819 stability\Data\140819135200_PolA\POL A_Phase____Freq=2___GH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8187"/>
            <a:ext cx="4392488" cy="329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:\AE\AEJ_GSI_FE\TESTS\20140819 stability\Data\140819135200_PolA\POL A_Phase____Freq=10___GHz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78187"/>
            <a:ext cx="4392412" cy="329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2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GSI</a:t>
            </a:r>
          </a:p>
          <a:p>
            <a:pPr lvl="1"/>
            <a:r>
              <a:rPr lang="en-US" i="1" dirty="0" smtClean="0"/>
              <a:t>Eleven </a:t>
            </a:r>
            <a:r>
              <a:rPr lang="en-US" i="1" dirty="0"/>
              <a:t>feed is installed on the antenna.  The measurements of receiving </a:t>
            </a:r>
            <a:r>
              <a:rPr lang="en-US" i="1" dirty="0" smtClean="0"/>
              <a:t>performance </a:t>
            </a:r>
            <a:r>
              <a:rPr lang="en-US" i="1" dirty="0"/>
              <a:t>are being done. The performance of X-band was measured as </a:t>
            </a:r>
            <a:r>
              <a:rPr lang="en-US" i="1" dirty="0" smtClean="0"/>
              <a:t>SEFD </a:t>
            </a:r>
            <a:r>
              <a:rPr lang="en-US" i="1" dirty="0"/>
              <a:t>1,250Jy that is the same value as </a:t>
            </a:r>
            <a:r>
              <a:rPr lang="en-US" i="1" dirty="0" err="1"/>
              <a:t>triband</a:t>
            </a:r>
            <a:r>
              <a:rPr lang="en-US" i="1" dirty="0"/>
              <a:t> feed case. The </a:t>
            </a:r>
            <a:r>
              <a:rPr lang="en-US" i="1" dirty="0" smtClean="0"/>
              <a:t>measurements </a:t>
            </a:r>
            <a:r>
              <a:rPr lang="en-US" i="1" dirty="0"/>
              <a:t>of the other frequencies will be done as the next step</a:t>
            </a:r>
            <a:r>
              <a:rPr lang="en-US" i="1" dirty="0" smtClean="0"/>
              <a:t>.</a:t>
            </a:r>
          </a:p>
          <a:p>
            <a:pPr lvl="1"/>
            <a:endParaRPr lang="en-US" i="1" dirty="0" smtClean="0"/>
          </a:p>
          <a:p>
            <a:r>
              <a:rPr lang="en-US" i="1" dirty="0" err="1" smtClean="0"/>
              <a:t>Wettzell</a:t>
            </a:r>
            <a:endParaRPr lang="en-US" i="1" dirty="0" smtClean="0"/>
          </a:p>
          <a:p>
            <a:pPr lvl="1"/>
            <a:r>
              <a:rPr lang="en-CA" i="1" dirty="0"/>
              <a:t>For the South antenna WS (TTY2) the Eleven receiver was delivered 2-3 weeks ago and it is being bench tested. The cold sky acceptance test was done by Gerhard on a sunny Sunday. Preliminary results indicate a </a:t>
            </a:r>
            <a:r>
              <a:rPr lang="en-CA" i="1" dirty="0" err="1"/>
              <a:t>Tsys</a:t>
            </a:r>
            <a:r>
              <a:rPr lang="en-CA" i="1" dirty="0"/>
              <a:t> between 15 and 30 Kelvin. For this test, the receiver was at cryogenic temperatures. The receiver will be sent to </a:t>
            </a:r>
            <a:r>
              <a:rPr lang="en-CA" i="1" dirty="0" err="1"/>
              <a:t>Mirad</a:t>
            </a:r>
            <a:r>
              <a:rPr lang="en-CA" i="1" dirty="0"/>
              <a:t> in Switzerland where additional tests will be done and mechanical preparations for mounting on TTY2 will be </a:t>
            </a:r>
            <a:r>
              <a:rPr lang="en-CA" i="1" dirty="0" smtClean="0"/>
              <a:t>done…..</a:t>
            </a:r>
            <a:endParaRPr lang="en-US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Customer feedback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6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</a:t>
            </a:r>
          </a:p>
          <a:p>
            <a:pPr lvl="1"/>
            <a:r>
              <a:rPr lang="en-GB" sz="1400" dirty="0" smtClean="0"/>
              <a:t>Cryostat </a:t>
            </a:r>
            <a:r>
              <a:rPr lang="en-GB" sz="1400" dirty="0"/>
              <a:t>(not including the below items): 58 kg</a:t>
            </a:r>
            <a:endParaRPr lang="sv-SE" sz="1400" dirty="0"/>
          </a:p>
          <a:p>
            <a:pPr lvl="1"/>
            <a:r>
              <a:rPr lang="en-GB" sz="1400" dirty="0"/>
              <a:t>PCU: 4.5 </a:t>
            </a:r>
            <a:r>
              <a:rPr lang="en-GB" sz="1400" dirty="0" smtClean="0"/>
              <a:t>kg</a:t>
            </a:r>
            <a:endParaRPr lang="sv-SE" sz="1400" dirty="0" smtClean="0"/>
          </a:p>
          <a:p>
            <a:pPr lvl="1"/>
            <a:r>
              <a:rPr lang="en-GB" sz="1400" dirty="0" smtClean="0"/>
              <a:t>Cables </a:t>
            </a:r>
            <a:r>
              <a:rPr lang="en-GB" sz="1400" dirty="0"/>
              <a:t>+ power dividers + He hose 90 </a:t>
            </a:r>
            <a:r>
              <a:rPr lang="en-GB" sz="1400" dirty="0" err="1"/>
              <a:t>deg</a:t>
            </a:r>
            <a:r>
              <a:rPr lang="en-GB" sz="1400" dirty="0"/>
              <a:t> bends: 3 kg</a:t>
            </a:r>
            <a:endParaRPr lang="sv-SE" sz="1400" dirty="0"/>
          </a:p>
          <a:p>
            <a:pPr lvl="1"/>
            <a:r>
              <a:rPr lang="en-GB" sz="1400" dirty="0"/>
              <a:t>Total: 66.5 kg</a:t>
            </a:r>
            <a:endParaRPr lang="sv-SE" sz="1400" dirty="0"/>
          </a:p>
          <a:p>
            <a:pPr lvl="1"/>
            <a:r>
              <a:rPr lang="en-GB" sz="1400" dirty="0" smtClean="0"/>
              <a:t>Transport </a:t>
            </a:r>
            <a:r>
              <a:rPr lang="en-GB" sz="1400" dirty="0"/>
              <a:t>case: 33 </a:t>
            </a:r>
            <a:r>
              <a:rPr lang="en-GB" sz="1400" dirty="0" smtClean="0"/>
              <a:t>kg</a:t>
            </a:r>
          </a:p>
          <a:p>
            <a:r>
              <a:rPr lang="en-US" sz="1600" dirty="0"/>
              <a:t>Environment</a:t>
            </a:r>
          </a:p>
          <a:p>
            <a:pPr lvl="1"/>
            <a:r>
              <a:rPr lang="en-US" sz="1400" dirty="0"/>
              <a:t>Operational: 	+10 to +30 degree C</a:t>
            </a:r>
          </a:p>
          <a:p>
            <a:pPr lvl="1"/>
            <a:r>
              <a:rPr lang="en-US" sz="1400" dirty="0"/>
              <a:t>Survival: 	-20 to +60 degree C</a:t>
            </a:r>
          </a:p>
          <a:p>
            <a:pPr lvl="1"/>
            <a:r>
              <a:rPr lang="en-US" sz="1400" dirty="0"/>
              <a:t>Humidity:	30 – 90 % not condensed</a:t>
            </a:r>
          </a:p>
          <a:p>
            <a:r>
              <a:rPr lang="en-US" sz="1600" dirty="0" smtClean="0"/>
              <a:t>Leakage </a:t>
            </a:r>
            <a:r>
              <a:rPr lang="en-US" sz="1600" dirty="0"/>
              <a:t>Rate</a:t>
            </a:r>
          </a:p>
          <a:p>
            <a:pPr lvl="1"/>
            <a:r>
              <a:rPr lang="en-US" sz="1400" dirty="0"/>
              <a:t>&lt; 5 * 10-5 mbar l / </a:t>
            </a:r>
            <a:r>
              <a:rPr lang="en-US" sz="1400" dirty="0" smtClean="0"/>
              <a:t>s</a:t>
            </a:r>
          </a:p>
          <a:p>
            <a:r>
              <a:rPr lang="en-US" sz="1600" dirty="0" smtClean="0"/>
              <a:t>Input </a:t>
            </a:r>
            <a:r>
              <a:rPr lang="en-US" sz="1600" dirty="0"/>
              <a:t>Power Level</a:t>
            </a:r>
          </a:p>
          <a:p>
            <a:pPr lvl="1"/>
            <a:r>
              <a:rPr lang="en-US" sz="1400" dirty="0"/>
              <a:t>Estimation of maximal RF input power for survival: +13 dBm.</a:t>
            </a:r>
          </a:p>
          <a:p>
            <a:pPr lvl="1"/>
            <a:r>
              <a:rPr lang="en-US" sz="1400" dirty="0"/>
              <a:t>Maximal RF input power for linear operation: -40 </a:t>
            </a:r>
            <a:r>
              <a:rPr lang="en-US" sz="1400" dirty="0" smtClean="0"/>
              <a:t>dBm</a:t>
            </a:r>
            <a:endParaRPr lang="en-US" sz="1400" dirty="0"/>
          </a:p>
          <a:p>
            <a:r>
              <a:rPr lang="en-US" sz="1600" dirty="0"/>
              <a:t>Total Gain</a:t>
            </a:r>
          </a:p>
          <a:p>
            <a:pPr lvl="1"/>
            <a:r>
              <a:rPr lang="en-US" sz="1400" dirty="0"/>
              <a:t>Total gain: 45 dB or above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Specification</a:t>
            </a:r>
            <a:endParaRPr lang="sv-SE" dirty="0"/>
          </a:p>
        </p:txBody>
      </p:sp>
      <p:pic>
        <p:nvPicPr>
          <p:cNvPr id="4" name="Picture 3" descr="T:\AD\ADU_VLBI2010\IMAGES\kontakter\Cry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7146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:\AD\ADU_VLBI2010\IMAGES\kontakter\LC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0019"/>
            <a:ext cx="2698997" cy="173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1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3174504" cy="4876800"/>
          </a:xfrm>
        </p:spPr>
        <p:txBody>
          <a:bodyPr/>
          <a:lstStyle/>
          <a:p>
            <a:r>
              <a:rPr lang="sv-SE" dirty="0" smtClean="0"/>
              <a:t>Complete control over Ethernet</a:t>
            </a:r>
          </a:p>
          <a:p>
            <a:r>
              <a:rPr lang="sv-SE" dirty="0" smtClean="0"/>
              <a:t>Labview interface available</a:t>
            </a:r>
          </a:p>
          <a:p>
            <a:r>
              <a:rPr lang="sv-SE" dirty="0" smtClean="0"/>
              <a:t>Control of bias, temp settings etc</a:t>
            </a:r>
          </a:p>
          <a:p>
            <a:r>
              <a:rPr lang="sv-SE" dirty="0" smtClean="0"/>
              <a:t>Monitoring of bias, temperature, vacuum level etc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I/O</a:t>
            </a:r>
            <a:endParaRPr lang="sv-SE" dirty="0"/>
          </a:p>
        </p:txBody>
      </p:sp>
      <p:pic>
        <p:nvPicPr>
          <p:cNvPr id="4" name="Picture 3" descr="T:\AE\AEJ_GSI_FE\TESTS\2014-08-19 17-47-21 screensho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74054"/>
            <a:ext cx="5040560" cy="5196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Drawing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1089" y="-46793"/>
            <a:ext cx="5217766" cy="7848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4438853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 STEP file of the mechanical interface can be provided.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Power: 	</a:t>
            </a:r>
            <a:r>
              <a:rPr lang="sv-SE" sz="1600" dirty="0" smtClean="0"/>
              <a:t>48 VDC or 90-132 VAC 50/60 Hz and 180-264 VAC 50/60 Hz</a:t>
            </a:r>
          </a:p>
          <a:p>
            <a:r>
              <a:rPr lang="sv-SE" dirty="0" smtClean="0"/>
              <a:t>Control: 	</a:t>
            </a:r>
            <a:r>
              <a:rPr lang="sv-SE" sz="1600" dirty="0" smtClean="0"/>
              <a:t>Ethernet 100 Mbit/s</a:t>
            </a:r>
          </a:p>
          <a:p>
            <a:r>
              <a:rPr lang="sv-SE" dirty="0" smtClean="0"/>
              <a:t>Compressor Diagnostic Interface</a:t>
            </a:r>
          </a:p>
          <a:p>
            <a:pPr lvl="1"/>
            <a:r>
              <a:rPr lang="sv-SE" dirty="0" smtClean="0"/>
              <a:t>Interface for monitoring of the compressor alarms that are available via for example the CSA-71A or F50H compressor diagnostic interface.</a:t>
            </a:r>
          </a:p>
          <a:p>
            <a:pPr lvl="1"/>
            <a:r>
              <a:rPr lang="sv-SE" dirty="0" smtClean="0"/>
              <a:t>Connector:		LEMO EGG.3B.310</a:t>
            </a:r>
          </a:p>
          <a:p>
            <a:r>
              <a:rPr lang="sv-SE" dirty="0" smtClean="0"/>
              <a:t>RF Outputs</a:t>
            </a:r>
          </a:p>
          <a:p>
            <a:pPr lvl="1"/>
            <a:r>
              <a:rPr lang="sv-SE" dirty="0" smtClean="0"/>
              <a:t>Connector type:	SMA-J</a:t>
            </a:r>
          </a:p>
          <a:p>
            <a:pPr lvl="1"/>
            <a:r>
              <a:rPr lang="sv-SE" dirty="0" smtClean="0"/>
              <a:t>Number:		2 (H&amp;V)</a:t>
            </a:r>
          </a:p>
          <a:p>
            <a:pPr lvl="1"/>
            <a:r>
              <a:rPr lang="sv-SE" dirty="0" smtClean="0"/>
              <a:t>Bandwidth:		2-14 GHz</a:t>
            </a:r>
          </a:p>
          <a:p>
            <a:pPr lvl="1"/>
            <a:r>
              <a:rPr lang="sv-SE" dirty="0" smtClean="0"/>
              <a:t>Output impedance: 	50 Ohm</a:t>
            </a:r>
          </a:p>
          <a:p>
            <a:r>
              <a:rPr lang="sv-SE" dirty="0" smtClean="0"/>
              <a:t>Calibration Signal Injection</a:t>
            </a:r>
          </a:p>
          <a:p>
            <a:pPr lvl="1"/>
            <a:r>
              <a:rPr lang="sv-SE" dirty="0" smtClean="0"/>
              <a:t>Connector type:	SMA-J</a:t>
            </a:r>
          </a:p>
          <a:p>
            <a:pPr lvl="1"/>
            <a:r>
              <a:rPr lang="sv-SE" dirty="0" smtClean="0"/>
              <a:t>Number:		2 (H&amp;V)</a:t>
            </a:r>
          </a:p>
          <a:p>
            <a:pPr lvl="1"/>
            <a:r>
              <a:rPr lang="sv-SE" dirty="0" smtClean="0"/>
              <a:t>Coupling:		will go through -20 dB coupler after the LNA</a:t>
            </a:r>
          </a:p>
          <a:p>
            <a:pPr lvl="1"/>
            <a:r>
              <a:rPr lang="sv-SE" dirty="0" smtClean="0"/>
              <a:t>Bandwidth:		2-14 GHz</a:t>
            </a:r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Electrical ICD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077200" cy="4876800"/>
          </a:xfrm>
        </p:spPr>
        <p:txBody>
          <a:bodyPr/>
          <a:lstStyle/>
          <a:p>
            <a:r>
              <a:rPr lang="sv-SE" dirty="0" smtClean="0"/>
              <a:t>Dewar</a:t>
            </a:r>
          </a:p>
          <a:p>
            <a:pPr lvl="1"/>
            <a:r>
              <a:rPr lang="sv-SE" dirty="0" smtClean="0"/>
              <a:t>Vacuum window: 0.5 mm Mylar.</a:t>
            </a:r>
          </a:p>
          <a:p>
            <a:pPr lvl="1"/>
            <a:r>
              <a:rPr lang="sv-SE" dirty="0" smtClean="0"/>
              <a:t>Material: stainless steel (outer parts) and aluminum (most inner parts)</a:t>
            </a:r>
          </a:p>
          <a:p>
            <a:pPr lvl="1"/>
            <a:r>
              <a:rPr lang="sv-SE" dirty="0" smtClean="0"/>
              <a:t>Temperature sensors:	Lakeshore DT-670B for temperature stabilization</a:t>
            </a:r>
          </a:p>
          <a:p>
            <a:pPr lvl="1"/>
            <a:r>
              <a:rPr lang="sv-SE" dirty="0" smtClean="0"/>
              <a:t>Electrical connectors	:	Fischer DEE 105 A102-130</a:t>
            </a:r>
          </a:p>
          <a:p>
            <a:pPr lvl="1"/>
            <a:r>
              <a:rPr lang="sv-SE" dirty="0" smtClean="0"/>
              <a:t>Pressure sensor:		Pfeiffer PKR 251</a:t>
            </a:r>
          </a:p>
          <a:p>
            <a:pPr lvl="1"/>
            <a:r>
              <a:rPr lang="sv-SE" dirty="0" smtClean="0"/>
              <a:t>Safety relief valve:		Pfeiffer AVA 016 X</a:t>
            </a:r>
          </a:p>
          <a:p>
            <a:pPr lvl="1"/>
            <a:r>
              <a:rPr lang="sv-SE" dirty="0" smtClean="0"/>
              <a:t>Vacuum flanges:		One KF 25 for the vacuum gauge</a:t>
            </a:r>
          </a:p>
          <a:p>
            <a:pPr lvl="2"/>
            <a:r>
              <a:rPr lang="sv-SE" dirty="0" smtClean="0"/>
              <a:t>One KF 40 for the vacuum pump </a:t>
            </a:r>
          </a:p>
          <a:p>
            <a:pPr lvl="2"/>
            <a:r>
              <a:rPr lang="sv-SE" dirty="0" smtClean="0"/>
              <a:t>One KF 16 for the for the safety relief valve</a:t>
            </a:r>
          </a:p>
          <a:p>
            <a:pPr lvl="2"/>
            <a:r>
              <a:rPr lang="sv-SE" dirty="0" smtClean="0"/>
              <a:t>One KF 16 e.g. for venting the cryostat with Nitrogen gas</a:t>
            </a:r>
          </a:p>
          <a:p>
            <a:r>
              <a:rPr lang="en-US" dirty="0" smtClean="0"/>
              <a:t>Vacuum</a:t>
            </a:r>
          </a:p>
          <a:p>
            <a:pPr lvl="1"/>
            <a:r>
              <a:rPr lang="en-US" dirty="0" smtClean="0"/>
              <a:t>Flange for vacuum pump:	KF 40 </a:t>
            </a:r>
          </a:p>
          <a:p>
            <a:pPr lvl="1"/>
            <a:r>
              <a:rPr lang="en-US" dirty="0" smtClean="0"/>
              <a:t>The provision of vacuum is the responsibility of the customer. It should be noted however, that the requirement is high and there should be a limited distance between the cryostat and the high vacuum pump</a:t>
            </a:r>
          </a:p>
          <a:p>
            <a:pPr lvl="1"/>
            <a:r>
              <a:rPr lang="en-US" dirty="0" smtClean="0"/>
              <a:t>The vacuum level should be well below 10-5 </a:t>
            </a:r>
            <a:r>
              <a:rPr lang="en-US" dirty="0" err="1" smtClean="0"/>
              <a:t>torr</a:t>
            </a:r>
            <a:endParaRPr lang="en-US" dirty="0" smtClean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Dewar and vacuum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3390528" cy="613048"/>
          </a:xfrm>
        </p:spPr>
        <p:txBody>
          <a:bodyPr/>
          <a:lstStyle/>
          <a:p>
            <a:r>
              <a:rPr lang="sv-SE" dirty="0" smtClean="0"/>
              <a:t>Sumitomo RDK-408S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Cryogenic system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47274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802" y="4221088"/>
            <a:ext cx="3000474" cy="2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106180"/>
            <a:ext cx="4060754" cy="13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938014"/>
            <a:ext cx="3672408" cy="20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077200" cy="4876800"/>
          </a:xfrm>
        </p:spPr>
        <p:txBody>
          <a:bodyPr/>
          <a:lstStyle/>
          <a:p>
            <a:r>
              <a:rPr lang="sv-SE" dirty="0" smtClean="0"/>
              <a:t>Calibration subsystem</a:t>
            </a:r>
          </a:p>
          <a:p>
            <a:pPr lvl="1"/>
            <a:r>
              <a:rPr lang="sv-SE" dirty="0" smtClean="0"/>
              <a:t>Phase </a:t>
            </a:r>
          </a:p>
          <a:p>
            <a:pPr lvl="1"/>
            <a:r>
              <a:rPr lang="sv-SE" dirty="0" smtClean="0"/>
              <a:t>Amplitude</a:t>
            </a:r>
          </a:p>
          <a:p>
            <a:pPr lvl="1"/>
            <a:r>
              <a:rPr lang="sv-SE" dirty="0" smtClean="0"/>
              <a:t>Based on Haystack design but with several updates</a:t>
            </a:r>
          </a:p>
          <a:p>
            <a:r>
              <a:rPr lang="sv-SE" dirty="0" smtClean="0"/>
              <a:t>Up/down converter</a:t>
            </a:r>
          </a:p>
          <a:p>
            <a:pPr lvl="1"/>
            <a:r>
              <a:rPr lang="sv-SE" dirty="0"/>
              <a:t>4 x 2-14 GHz inputs</a:t>
            </a:r>
          </a:p>
          <a:p>
            <a:pPr lvl="1"/>
            <a:r>
              <a:rPr lang="sv-SE" dirty="0"/>
              <a:t>4 x 1-2 GHz </a:t>
            </a:r>
            <a:r>
              <a:rPr lang="sv-SE" dirty="0" smtClean="0"/>
              <a:t>outputs</a:t>
            </a:r>
          </a:p>
          <a:p>
            <a:pPr lvl="1"/>
            <a:r>
              <a:rPr lang="sv-SE" dirty="0" smtClean="0"/>
              <a:t>Based on Haystack design but with several updates</a:t>
            </a:r>
          </a:p>
          <a:p>
            <a:r>
              <a:rPr lang="sv-SE" dirty="0" smtClean="0"/>
              <a:t>183 GHz water vapor radiometer for phase correction</a:t>
            </a:r>
            <a:endParaRPr lang="sv-SE" dirty="0"/>
          </a:p>
          <a:p>
            <a:pPr lvl="1"/>
            <a:r>
              <a:rPr lang="sv-SE" dirty="0" smtClean="0"/>
              <a:t>58 delivered to ALMA</a:t>
            </a:r>
            <a:endParaRPr lang="sv-SE" dirty="0"/>
          </a:p>
          <a:p>
            <a:r>
              <a:rPr lang="sv-SE" dirty="0" smtClean="0"/>
              <a:t>We also have</a:t>
            </a:r>
          </a:p>
          <a:p>
            <a:pPr lvl="1"/>
            <a:r>
              <a:rPr lang="sv-SE" dirty="0" smtClean="0"/>
              <a:t>Front-ends up to 1280 GHz</a:t>
            </a:r>
          </a:p>
          <a:p>
            <a:pPr lvl="1"/>
            <a:r>
              <a:rPr lang="sv-SE" dirty="0" smtClean="0"/>
              <a:t>FFT back-ends (5 GHz / unit)</a:t>
            </a:r>
          </a:p>
          <a:p>
            <a:pPr lvl="1"/>
            <a:r>
              <a:rPr lang="sv-SE" dirty="0" smtClean="0"/>
              <a:t>Autocorrelation back-ends</a:t>
            </a:r>
          </a:p>
          <a:p>
            <a:pPr lvl="1"/>
            <a:r>
              <a:rPr lang="sv-SE" dirty="0" smtClean="0"/>
              <a:t>Cross correlator systems</a:t>
            </a:r>
          </a:p>
          <a:p>
            <a:pPr lvl="1"/>
            <a:r>
              <a:rPr lang="sv-SE" dirty="0" smtClean="0"/>
              <a:t>LO systems based on YIG oscillators</a:t>
            </a:r>
          </a:p>
          <a:p>
            <a:pPr lvl="1"/>
            <a:r>
              <a:rPr lang="sv-SE" dirty="0" smtClean="0"/>
              <a:t>Quasi optics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Additional subsystems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1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426" y="1772816"/>
            <a:ext cx="2917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533400" y="1432520"/>
            <a:ext cx="8077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Developing and manufacturing high performance electronics hardware</a:t>
            </a:r>
          </a:p>
          <a:p>
            <a:pPr eaLnBrk="1" hangingPunct="1"/>
            <a:r>
              <a:rPr lang="en-US" dirty="0" smtClean="0"/>
              <a:t>28 scientist &amp; engineers between </a:t>
            </a:r>
            <a:r>
              <a:rPr lang="en-US" dirty="0" err="1" smtClean="0"/>
              <a:t>B.Sc</a:t>
            </a:r>
            <a:r>
              <a:rPr lang="en-US" dirty="0" smtClean="0"/>
              <a:t> to Ph.D. </a:t>
            </a:r>
          </a:p>
          <a:p>
            <a:pPr eaLnBrk="1" hangingPunct="1"/>
            <a:r>
              <a:rPr lang="en-US" dirty="0" smtClean="0"/>
              <a:t>Gothenburg based, project office in Stockholm</a:t>
            </a:r>
          </a:p>
          <a:p>
            <a:pPr eaLnBrk="1" hangingPunct="1"/>
            <a:r>
              <a:rPr lang="en-US" dirty="0" smtClean="0"/>
              <a:t>Main applications</a:t>
            </a:r>
          </a:p>
          <a:p>
            <a:pPr lvl="1" eaLnBrk="1" hangingPunct="1"/>
            <a:r>
              <a:rPr lang="en-US" dirty="0" smtClean="0"/>
              <a:t>Essential subsystems for space</a:t>
            </a:r>
          </a:p>
          <a:p>
            <a:pPr lvl="1" eaLnBrk="1" hangingPunct="1"/>
            <a:r>
              <a:rPr lang="en-US" dirty="0" smtClean="0"/>
              <a:t>Scientific radiometer instrumentation, </a:t>
            </a:r>
            <a:br>
              <a:rPr lang="en-US" dirty="0" smtClean="0"/>
            </a:br>
            <a:r>
              <a:rPr lang="en-US" dirty="0" smtClean="0"/>
              <a:t>ground based and for satellites</a:t>
            </a:r>
          </a:p>
          <a:p>
            <a:pPr lvl="1" eaLnBrk="1" hangingPunct="1"/>
            <a:r>
              <a:rPr lang="en-US" dirty="0" smtClean="0"/>
              <a:t>Cryogenic and none cryogenic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Ongoing research collaborations with </a:t>
            </a:r>
            <a:br>
              <a:rPr lang="en-US" dirty="0" smtClean="0"/>
            </a:br>
            <a:r>
              <a:rPr lang="en-US" dirty="0" smtClean="0"/>
              <a:t>Chalmers University and foreign research groups</a:t>
            </a:r>
          </a:p>
          <a:p>
            <a:pPr lvl="1" eaLnBrk="1" hangingPunct="1"/>
            <a:r>
              <a:rPr lang="en-US" dirty="0" smtClean="0"/>
              <a:t>(JPL, University of Arizona, NICT…..)</a:t>
            </a:r>
            <a:endParaRPr lang="sv-SE" dirty="0" smtClean="0"/>
          </a:p>
          <a:p>
            <a:pPr eaLnBrk="1" hangingPunct="1"/>
            <a:r>
              <a:rPr lang="sv-SE" dirty="0" smtClean="0"/>
              <a:t>Self financed, growing and profitable</a:t>
            </a:r>
          </a:p>
          <a:p>
            <a:pPr eaLnBrk="1" hangingPunct="1"/>
            <a:r>
              <a:rPr lang="sv-SE" dirty="0" smtClean="0"/>
              <a:t>All types of customers all over the world</a:t>
            </a:r>
          </a:p>
          <a:p>
            <a:pPr lvl="1" eaLnBrk="1" hangingPunct="1"/>
            <a:r>
              <a:rPr lang="sv-SE" dirty="0" smtClean="0"/>
              <a:t>ESA, JAXA, US Universities, ESO, SSC, Ruag...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Omnisys</a:t>
            </a:r>
            <a:r>
              <a:rPr lang="en-US" dirty="0" smtClean="0"/>
              <a:t> Instruments</a:t>
            </a:r>
          </a:p>
        </p:txBody>
      </p:sp>
      <p:pic>
        <p:nvPicPr>
          <p:cNvPr id="5" name="Picture 4" descr="ADMREP001_HIFAS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6948265" y="4653137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Calibration unit</a:t>
            </a:r>
            <a:endParaRPr lang="sv-SE" dirty="0"/>
          </a:p>
        </p:txBody>
      </p:sp>
      <p:sp>
        <p:nvSpPr>
          <p:cNvPr id="5" name="正方形/長方形 149"/>
          <p:cNvSpPr/>
          <p:nvPr/>
        </p:nvSpPr>
        <p:spPr>
          <a:xfrm>
            <a:off x="826883" y="1313617"/>
            <a:ext cx="6335712" cy="496728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正方形/長方形 3"/>
          <p:cNvSpPr/>
          <p:nvPr/>
        </p:nvSpPr>
        <p:spPr>
          <a:xfrm>
            <a:off x="1220893" y="2093812"/>
            <a:ext cx="1296988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>
                <a:solidFill>
                  <a:schemeClr val="tx1"/>
                </a:solidFill>
              </a:rPr>
              <a:t>             noise 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1257406" y="1805997"/>
            <a:ext cx="1223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>
                <a:latin typeface="Calibri" pitchFamily="34" charset="0"/>
              </a:rPr>
              <a:t>Noise Generator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8" name="円/楕円 5"/>
          <p:cNvSpPr/>
          <p:nvPr/>
        </p:nvSpPr>
        <p:spPr>
          <a:xfrm>
            <a:off x="2366076" y="22271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9" name="正方形/長方形 6"/>
          <p:cNvSpPr/>
          <p:nvPr/>
        </p:nvSpPr>
        <p:spPr>
          <a:xfrm>
            <a:off x="1284195" y="3332063"/>
            <a:ext cx="13684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</a:rPr>
              <a:t>   Ref             Tone</a:t>
            </a:r>
          </a:p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</a:rPr>
              <a:t>    in                out 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1266402" y="3864589"/>
            <a:ext cx="1316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b="1" i="1" dirty="0" smtClean="0">
                <a:latin typeface="Calibri" pitchFamily="34" charset="0"/>
              </a:rPr>
              <a:t>Comb </a:t>
            </a:r>
            <a:r>
              <a:rPr lang="en-US" altLang="ja-JP" sz="1200" b="1" i="1" dirty="0">
                <a:latin typeface="Calibri" pitchFamily="34" charset="0"/>
              </a:rPr>
              <a:t>Generator</a:t>
            </a:r>
            <a:endParaRPr lang="ja-JP" altLang="en-US" sz="1200" b="1" i="1" dirty="0">
              <a:latin typeface="Calibri" pitchFamily="34" charset="0"/>
            </a:endParaRPr>
          </a:p>
        </p:txBody>
      </p:sp>
      <p:sp>
        <p:nvSpPr>
          <p:cNvPr id="11" name="円/楕円 8"/>
          <p:cNvSpPr/>
          <p:nvPr/>
        </p:nvSpPr>
        <p:spPr>
          <a:xfrm>
            <a:off x="2436720" y="34749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2" name="円/楕円 9"/>
          <p:cNvSpPr/>
          <p:nvPr/>
        </p:nvSpPr>
        <p:spPr>
          <a:xfrm>
            <a:off x="1355632" y="34749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3" name="直線コネクタ 11"/>
          <p:cNvCxnSpPr>
            <a:stCxn id="66" idx="2"/>
          </p:cNvCxnSpPr>
          <p:nvPr/>
        </p:nvCxnSpPr>
        <p:spPr>
          <a:xfrm>
            <a:off x="744445" y="3547169"/>
            <a:ext cx="611187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2"/>
          <p:cNvSpPr/>
          <p:nvPr/>
        </p:nvSpPr>
        <p:spPr>
          <a:xfrm>
            <a:off x="3811569" y="2091032"/>
            <a:ext cx="936625" cy="4405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000" dirty="0" smtClean="0">
                <a:solidFill>
                  <a:schemeClr val="tx1"/>
                </a:solidFill>
              </a:rPr>
              <a:t>in        </a:t>
            </a:r>
            <a:r>
              <a:rPr lang="en-US" altLang="ja-JP" sz="1000" dirty="0">
                <a:solidFill>
                  <a:schemeClr val="tx1"/>
                </a:solidFill>
              </a:rPr>
              <a:t>out 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円/楕円 13"/>
          <p:cNvSpPr/>
          <p:nvPr/>
        </p:nvSpPr>
        <p:spPr>
          <a:xfrm>
            <a:off x="4606356" y="223986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6" name="円/楕円 14"/>
          <p:cNvSpPr/>
          <p:nvPr/>
        </p:nvSpPr>
        <p:spPr>
          <a:xfrm>
            <a:off x="3822607" y="2236289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7" name="直線コネクタ 24"/>
          <p:cNvCxnSpPr>
            <a:stCxn id="11" idx="6"/>
          </p:cNvCxnSpPr>
          <p:nvPr/>
        </p:nvCxnSpPr>
        <p:spPr>
          <a:xfrm>
            <a:off x="2581182" y="3547963"/>
            <a:ext cx="539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26"/>
          <p:cNvSpPr txBox="1">
            <a:spLocks noChangeArrowheads="1"/>
          </p:cNvSpPr>
          <p:nvPr/>
        </p:nvSpPr>
        <p:spPr bwMode="auto">
          <a:xfrm>
            <a:off x="3786751" y="1617585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Calibri" pitchFamily="34" charset="0"/>
              </a:rPr>
              <a:t>Noise Attenuator</a:t>
            </a:r>
            <a:endParaRPr lang="en-US" altLang="ja-JP" sz="1200" dirty="0">
              <a:latin typeface="Calibri" pitchFamily="34" charset="0"/>
            </a:endParaRPr>
          </a:p>
        </p:txBody>
      </p:sp>
      <p:sp>
        <p:nvSpPr>
          <p:cNvPr id="19" name="正方形/長方形 39"/>
          <p:cNvSpPr/>
          <p:nvPr/>
        </p:nvSpPr>
        <p:spPr>
          <a:xfrm>
            <a:off x="1139732" y="4698900"/>
            <a:ext cx="1836738" cy="1081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正方形/長方形 41"/>
          <p:cNvSpPr/>
          <p:nvPr/>
        </p:nvSpPr>
        <p:spPr>
          <a:xfrm>
            <a:off x="5713320" y="3187600"/>
            <a:ext cx="647700" cy="719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円/楕円 42"/>
          <p:cNvSpPr/>
          <p:nvPr/>
        </p:nvSpPr>
        <p:spPr>
          <a:xfrm>
            <a:off x="5784757" y="349398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2" name="円/楕円 43"/>
          <p:cNvSpPr/>
          <p:nvPr/>
        </p:nvSpPr>
        <p:spPr>
          <a:xfrm>
            <a:off x="6000657" y="3332063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grpSp>
        <p:nvGrpSpPr>
          <p:cNvPr id="23" name="グループ化 62"/>
          <p:cNvGrpSpPr>
            <a:grpSpLocks/>
          </p:cNvGrpSpPr>
          <p:nvPr/>
        </p:nvGrpSpPr>
        <p:grpSpPr bwMode="auto">
          <a:xfrm>
            <a:off x="6289582" y="2106513"/>
            <a:ext cx="647700" cy="576262"/>
            <a:chOff x="5652120" y="1700808"/>
            <a:chExt cx="648072" cy="576064"/>
          </a:xfrm>
        </p:grpSpPr>
        <p:sp>
          <p:nvSpPr>
            <p:cNvPr id="24" name="正方形/長方形 46"/>
            <p:cNvSpPr/>
            <p:nvPr/>
          </p:nvSpPr>
          <p:spPr>
            <a:xfrm>
              <a:off x="5652120" y="1700808"/>
              <a:ext cx="648072" cy="5760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直線コネクタ 51"/>
            <p:cNvCxnSpPr/>
            <p:nvPr/>
          </p:nvCxnSpPr>
          <p:spPr>
            <a:xfrm>
              <a:off x="5796666" y="1845220"/>
              <a:ext cx="142957" cy="1444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56"/>
            <p:cNvCxnSpPr/>
            <p:nvPr/>
          </p:nvCxnSpPr>
          <p:spPr>
            <a:xfrm flipH="1">
              <a:off x="5796666" y="1989634"/>
              <a:ext cx="142957" cy="1428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60"/>
            <p:cNvCxnSpPr/>
            <p:nvPr/>
          </p:nvCxnSpPr>
          <p:spPr>
            <a:xfrm flipH="1">
              <a:off x="5939623" y="198963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線コネクタ 70"/>
          <p:cNvCxnSpPr/>
          <p:nvPr/>
        </p:nvCxnSpPr>
        <p:spPr>
          <a:xfrm>
            <a:off x="6073682" y="2611338"/>
            <a:ext cx="215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72"/>
          <p:cNvCxnSpPr>
            <a:stCxn id="22" idx="0"/>
          </p:cNvCxnSpPr>
          <p:nvPr/>
        </p:nvCxnSpPr>
        <p:spPr>
          <a:xfrm flipV="1">
            <a:off x="6073682" y="2611338"/>
            <a:ext cx="0" cy="720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82"/>
          <p:cNvCxnSpPr>
            <a:stCxn id="24" idx="3"/>
            <a:endCxn id="65" idx="2"/>
          </p:cNvCxnSpPr>
          <p:nvPr/>
        </p:nvCxnSpPr>
        <p:spPr>
          <a:xfrm>
            <a:off x="6937282" y="2394644"/>
            <a:ext cx="14446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84"/>
          <p:cNvSpPr txBox="1">
            <a:spLocks noChangeArrowheads="1"/>
          </p:cNvSpPr>
          <p:nvPr/>
        </p:nvSpPr>
        <p:spPr bwMode="auto">
          <a:xfrm>
            <a:off x="5772620" y="4023825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Calibri" pitchFamily="34" charset="0"/>
              </a:rPr>
              <a:t>SPDT (Terminated)</a:t>
            </a:r>
            <a:endParaRPr lang="ja-JP" altLang="en-US" sz="1200" dirty="0">
              <a:latin typeface="Calibri" pitchFamily="34" charset="0"/>
            </a:endParaRPr>
          </a:p>
        </p:txBody>
      </p:sp>
      <p:cxnSp>
        <p:nvCxnSpPr>
          <p:cNvPr id="32" name="直線コネクタ 100"/>
          <p:cNvCxnSpPr>
            <a:stCxn id="63" idx="6"/>
            <a:endCxn id="64" idx="6"/>
          </p:cNvCxnSpPr>
          <p:nvPr/>
        </p:nvCxnSpPr>
        <p:spPr>
          <a:xfrm>
            <a:off x="6145120" y="3691632"/>
            <a:ext cx="1079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113"/>
          <p:cNvSpPr txBox="1">
            <a:spLocks noChangeArrowheads="1"/>
          </p:cNvSpPr>
          <p:nvPr/>
        </p:nvSpPr>
        <p:spPr bwMode="auto">
          <a:xfrm>
            <a:off x="6210207" y="1751707"/>
            <a:ext cx="871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Calibri" pitchFamily="34" charset="0"/>
              </a:rPr>
              <a:t>Splitter_S1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34" name="正方形/長方形 117"/>
          <p:cNvSpPr/>
          <p:nvPr/>
        </p:nvSpPr>
        <p:spPr>
          <a:xfrm>
            <a:off x="1220893" y="2936775"/>
            <a:ext cx="1511300" cy="122555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35" name="テキスト ボックス 118"/>
          <p:cNvSpPr txBox="1">
            <a:spLocks noChangeArrowheads="1"/>
          </p:cNvSpPr>
          <p:nvPr/>
        </p:nvSpPr>
        <p:spPr bwMode="auto">
          <a:xfrm>
            <a:off x="1139732" y="2682775"/>
            <a:ext cx="1368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>
                <a:latin typeface="Calibri" pitchFamily="34" charset="0"/>
              </a:rPr>
              <a:t>RF Hermetic Enclosure</a:t>
            </a:r>
            <a:endParaRPr lang="ja-JP" altLang="en-US" sz="1000" dirty="0">
              <a:latin typeface="Calibri" pitchFamily="34" charset="0"/>
            </a:endParaRPr>
          </a:p>
        </p:txBody>
      </p:sp>
      <p:cxnSp>
        <p:nvCxnSpPr>
          <p:cNvPr id="36" name="直線コネクタ 119"/>
          <p:cNvCxnSpPr>
            <a:stCxn id="68" idx="2"/>
          </p:cNvCxnSpPr>
          <p:nvPr/>
        </p:nvCxnSpPr>
        <p:spPr>
          <a:xfrm>
            <a:off x="744445" y="4987032"/>
            <a:ext cx="395287" cy="79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120"/>
          <p:cNvCxnSpPr>
            <a:stCxn id="69" idx="2"/>
          </p:cNvCxnSpPr>
          <p:nvPr/>
        </p:nvCxnSpPr>
        <p:spPr>
          <a:xfrm>
            <a:off x="744445" y="5420419"/>
            <a:ext cx="39528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123"/>
          <p:cNvSpPr txBox="1">
            <a:spLocks noChangeArrowheads="1"/>
          </p:cNvSpPr>
          <p:nvPr/>
        </p:nvSpPr>
        <p:spPr bwMode="auto">
          <a:xfrm>
            <a:off x="2473232" y="469890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>
                <a:latin typeface="Calibri" pitchFamily="34" charset="0"/>
              </a:rPr>
              <a:t>Temp.</a:t>
            </a:r>
            <a:endParaRPr lang="ja-JP" altLang="en-US" sz="1000">
              <a:latin typeface="Calibri" pitchFamily="34" charset="0"/>
            </a:endParaRPr>
          </a:p>
        </p:txBody>
      </p:sp>
      <p:sp>
        <p:nvSpPr>
          <p:cNvPr id="39" name="テキスト ボックス 124"/>
          <p:cNvSpPr txBox="1">
            <a:spLocks noChangeArrowheads="1"/>
          </p:cNvSpPr>
          <p:nvPr/>
        </p:nvSpPr>
        <p:spPr bwMode="auto">
          <a:xfrm>
            <a:off x="2617695" y="5059263"/>
            <a:ext cx="647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>
                <a:latin typeface="Calibri" pitchFamily="34" charset="0"/>
              </a:rPr>
              <a:t>ATT.</a:t>
            </a:r>
            <a:endParaRPr lang="ja-JP" altLang="en-US" sz="1000">
              <a:latin typeface="Calibri" pitchFamily="34" charset="0"/>
            </a:endParaRPr>
          </a:p>
        </p:txBody>
      </p:sp>
      <p:sp>
        <p:nvSpPr>
          <p:cNvPr id="40" name="テキスト ボックス 125"/>
          <p:cNvSpPr txBox="1">
            <a:spLocks noChangeArrowheads="1"/>
          </p:cNvSpPr>
          <p:nvPr/>
        </p:nvSpPr>
        <p:spPr bwMode="auto">
          <a:xfrm>
            <a:off x="2617695" y="5381525"/>
            <a:ext cx="647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>
                <a:latin typeface="Calibri" pitchFamily="34" charset="0"/>
              </a:rPr>
              <a:t>SW.  </a:t>
            </a:r>
            <a:endParaRPr lang="ja-JP" altLang="en-US" sz="1000">
              <a:latin typeface="Calibri" pitchFamily="34" charset="0"/>
            </a:endParaRPr>
          </a:p>
        </p:txBody>
      </p:sp>
      <p:sp>
        <p:nvSpPr>
          <p:cNvPr id="41" name="テキスト ボックス 126"/>
          <p:cNvSpPr txBox="1">
            <a:spLocks noChangeArrowheads="1"/>
          </p:cNvSpPr>
          <p:nvPr/>
        </p:nvSpPr>
        <p:spPr bwMode="auto">
          <a:xfrm>
            <a:off x="1178501" y="4856062"/>
            <a:ext cx="1258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>
                <a:latin typeface="Calibri" pitchFamily="34" charset="0"/>
              </a:rPr>
              <a:t>RF &amp; Noise Control</a:t>
            </a:r>
            <a:endParaRPr lang="ja-JP" altLang="en-US" sz="1000" dirty="0">
              <a:latin typeface="Calibri" pitchFamily="34" charset="0"/>
            </a:endParaRPr>
          </a:p>
        </p:txBody>
      </p:sp>
      <p:cxnSp>
        <p:nvCxnSpPr>
          <p:cNvPr id="42" name="直線コネクタ 128"/>
          <p:cNvCxnSpPr/>
          <p:nvPr/>
        </p:nvCxnSpPr>
        <p:spPr>
          <a:xfrm>
            <a:off x="2976470" y="4843363"/>
            <a:ext cx="360362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130"/>
          <p:cNvCxnSpPr/>
          <p:nvPr/>
        </p:nvCxnSpPr>
        <p:spPr>
          <a:xfrm flipV="1">
            <a:off x="2976470" y="5203725"/>
            <a:ext cx="1325562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132"/>
          <p:cNvCxnSpPr/>
          <p:nvPr/>
        </p:nvCxnSpPr>
        <p:spPr>
          <a:xfrm flipH="1" flipV="1">
            <a:off x="4295682" y="2805013"/>
            <a:ext cx="6350" cy="240665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145"/>
          <p:cNvCxnSpPr/>
          <p:nvPr/>
        </p:nvCxnSpPr>
        <p:spPr>
          <a:xfrm>
            <a:off x="2976470" y="5491063"/>
            <a:ext cx="280828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147"/>
          <p:cNvCxnSpPr/>
          <p:nvPr/>
        </p:nvCxnSpPr>
        <p:spPr>
          <a:xfrm flipV="1">
            <a:off x="5784757" y="3906738"/>
            <a:ext cx="0" cy="158432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150"/>
          <p:cNvCxnSpPr/>
          <p:nvPr/>
        </p:nvCxnSpPr>
        <p:spPr>
          <a:xfrm flipV="1">
            <a:off x="3336832" y="4627463"/>
            <a:ext cx="0" cy="2159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152"/>
          <p:cNvSpPr txBox="1">
            <a:spLocks noChangeArrowheads="1"/>
          </p:cNvSpPr>
          <p:nvPr/>
        </p:nvSpPr>
        <p:spPr bwMode="auto">
          <a:xfrm>
            <a:off x="2976469" y="4284563"/>
            <a:ext cx="758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>
                <a:latin typeface="Calibri" pitchFamily="34" charset="0"/>
              </a:rPr>
              <a:t>Temp.</a:t>
            </a:r>
          </a:p>
          <a:p>
            <a:pPr eaLnBrk="1" hangingPunct="1"/>
            <a:r>
              <a:rPr lang="en-US" altLang="ja-JP" sz="1000" dirty="0" smtClean="0">
                <a:latin typeface="Calibri" pitchFamily="34" charset="0"/>
              </a:rPr>
              <a:t>Sensors</a:t>
            </a:r>
            <a:endParaRPr lang="ja-JP" altLang="en-US" sz="1000" dirty="0">
              <a:latin typeface="Calibri" pitchFamily="34" charset="0"/>
            </a:endParaRPr>
          </a:p>
        </p:txBody>
      </p:sp>
      <p:grpSp>
        <p:nvGrpSpPr>
          <p:cNvPr id="49" name="グループ化 187"/>
          <p:cNvGrpSpPr>
            <a:grpSpLocks/>
          </p:cNvGrpSpPr>
          <p:nvPr/>
        </p:nvGrpSpPr>
        <p:grpSpPr bwMode="auto">
          <a:xfrm rot="16200000">
            <a:off x="6216557" y="3332063"/>
            <a:ext cx="73025" cy="215900"/>
            <a:chOff x="2123728" y="332656"/>
            <a:chExt cx="144016" cy="720080"/>
          </a:xfrm>
        </p:grpSpPr>
        <p:cxnSp>
          <p:nvCxnSpPr>
            <p:cNvPr id="50" name="直線コネクタ 102"/>
            <p:cNvCxnSpPr/>
            <p:nvPr/>
          </p:nvCxnSpPr>
          <p:spPr>
            <a:xfrm>
              <a:off x="2211392" y="332659"/>
              <a:ext cx="72007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109"/>
            <p:cNvCxnSpPr/>
            <p:nvPr/>
          </p:nvCxnSpPr>
          <p:spPr>
            <a:xfrm flipH="1">
              <a:off x="2211392" y="978613"/>
              <a:ext cx="72007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111"/>
            <p:cNvCxnSpPr/>
            <p:nvPr/>
          </p:nvCxnSpPr>
          <p:spPr>
            <a:xfrm flipH="1">
              <a:off x="2123728" y="406782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112"/>
            <p:cNvCxnSpPr/>
            <p:nvPr/>
          </p:nvCxnSpPr>
          <p:spPr>
            <a:xfrm flipH="1">
              <a:off x="2123728" y="692696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113"/>
            <p:cNvCxnSpPr/>
            <p:nvPr/>
          </p:nvCxnSpPr>
          <p:spPr>
            <a:xfrm>
              <a:off x="2123729" y="549739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115"/>
            <p:cNvCxnSpPr/>
            <p:nvPr/>
          </p:nvCxnSpPr>
          <p:spPr>
            <a:xfrm>
              <a:off x="2123729" y="835653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187"/>
          <p:cNvGrpSpPr>
            <a:grpSpLocks/>
          </p:cNvGrpSpPr>
          <p:nvPr/>
        </p:nvGrpSpPr>
        <p:grpSpPr bwMode="auto">
          <a:xfrm rot="10800000">
            <a:off x="6041932" y="3694013"/>
            <a:ext cx="73025" cy="215900"/>
            <a:chOff x="2123728" y="332656"/>
            <a:chExt cx="144016" cy="720080"/>
          </a:xfrm>
        </p:grpSpPr>
        <p:cxnSp>
          <p:nvCxnSpPr>
            <p:cNvPr id="57" name="直線コネクタ 122"/>
            <p:cNvCxnSpPr/>
            <p:nvPr/>
          </p:nvCxnSpPr>
          <p:spPr>
            <a:xfrm>
              <a:off x="2227043" y="332656"/>
              <a:ext cx="72009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127"/>
            <p:cNvCxnSpPr/>
            <p:nvPr/>
          </p:nvCxnSpPr>
          <p:spPr>
            <a:xfrm flipH="1">
              <a:off x="2227043" y="978610"/>
              <a:ext cx="72009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129"/>
            <p:cNvCxnSpPr/>
            <p:nvPr/>
          </p:nvCxnSpPr>
          <p:spPr>
            <a:xfrm flipH="1">
              <a:off x="2139381" y="433257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131"/>
            <p:cNvCxnSpPr/>
            <p:nvPr/>
          </p:nvCxnSpPr>
          <p:spPr>
            <a:xfrm flipH="1">
              <a:off x="2139381" y="719171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133"/>
            <p:cNvCxnSpPr/>
            <p:nvPr/>
          </p:nvCxnSpPr>
          <p:spPr>
            <a:xfrm>
              <a:off x="2139381" y="576212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135"/>
            <p:cNvCxnSpPr/>
            <p:nvPr/>
          </p:nvCxnSpPr>
          <p:spPr>
            <a:xfrm>
              <a:off x="2139381" y="862127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円/楕円 44"/>
          <p:cNvSpPr/>
          <p:nvPr/>
        </p:nvSpPr>
        <p:spPr>
          <a:xfrm>
            <a:off x="6000657" y="36194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4" name="円/楕円 144"/>
          <p:cNvSpPr/>
          <p:nvPr/>
        </p:nvSpPr>
        <p:spPr>
          <a:xfrm>
            <a:off x="7080157" y="36194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5" name="円/楕円 146"/>
          <p:cNvSpPr/>
          <p:nvPr/>
        </p:nvSpPr>
        <p:spPr>
          <a:xfrm>
            <a:off x="7081745" y="23240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6" name="円/楕円 148"/>
          <p:cNvSpPr/>
          <p:nvPr/>
        </p:nvSpPr>
        <p:spPr>
          <a:xfrm>
            <a:off x="744445" y="34749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7" name="テキスト ボックス 118"/>
          <p:cNvSpPr txBox="1">
            <a:spLocks noChangeArrowheads="1"/>
          </p:cNvSpPr>
          <p:nvPr/>
        </p:nvSpPr>
        <p:spPr bwMode="auto">
          <a:xfrm>
            <a:off x="4992595" y="5922863"/>
            <a:ext cx="20177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>
                <a:latin typeface="Calibri" pitchFamily="34" charset="0"/>
              </a:rPr>
              <a:t>Temperature stabilized enclosure</a:t>
            </a:r>
            <a:endParaRPr lang="ja-JP" altLang="en-US" sz="1000">
              <a:latin typeface="Calibri" pitchFamily="34" charset="0"/>
            </a:endParaRPr>
          </a:p>
        </p:txBody>
      </p:sp>
      <p:sp>
        <p:nvSpPr>
          <p:cNvPr id="68" name="円/楕円 156"/>
          <p:cNvSpPr/>
          <p:nvPr/>
        </p:nvSpPr>
        <p:spPr>
          <a:xfrm>
            <a:off x="744445" y="49148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9" name="円/楕円 157"/>
          <p:cNvSpPr/>
          <p:nvPr/>
        </p:nvSpPr>
        <p:spPr>
          <a:xfrm>
            <a:off x="744445" y="534818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0" name="正方形/長方形 121"/>
          <p:cNvSpPr/>
          <p:nvPr/>
        </p:nvSpPr>
        <p:spPr>
          <a:xfrm>
            <a:off x="2699452" y="2097782"/>
            <a:ext cx="9366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000" dirty="0" smtClean="0">
                <a:solidFill>
                  <a:schemeClr val="tx1"/>
                </a:solidFill>
              </a:rPr>
              <a:t>in         out 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1" name="円/楕円 136"/>
          <p:cNvSpPr/>
          <p:nvPr/>
        </p:nvSpPr>
        <p:spPr>
          <a:xfrm>
            <a:off x="3468595" y="2238274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2" name="円/楕円 138"/>
          <p:cNvSpPr/>
          <p:nvPr/>
        </p:nvSpPr>
        <p:spPr>
          <a:xfrm>
            <a:off x="2689132" y="2227163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3" name="テキスト ボックス 34"/>
          <p:cNvSpPr txBox="1">
            <a:spLocks noChangeArrowheads="1"/>
          </p:cNvSpPr>
          <p:nvPr/>
        </p:nvSpPr>
        <p:spPr bwMode="auto">
          <a:xfrm>
            <a:off x="2668494" y="1734878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>
                <a:latin typeface="Calibri" pitchFamily="34" charset="0"/>
              </a:rPr>
              <a:t>LNA(30dB)</a:t>
            </a:r>
            <a:endParaRPr lang="ja-JP" altLang="en-US" sz="1200">
              <a:latin typeface="Calibri" pitchFamily="34" charset="0"/>
            </a:endParaRPr>
          </a:p>
        </p:txBody>
      </p:sp>
      <p:sp>
        <p:nvSpPr>
          <p:cNvPr id="74" name="正方形/長方形 12"/>
          <p:cNvSpPr/>
          <p:nvPr/>
        </p:nvSpPr>
        <p:spPr>
          <a:xfrm>
            <a:off x="4489357" y="3346350"/>
            <a:ext cx="9366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</a:rPr>
              <a:t>in     out 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5" name="円/楕円 13"/>
          <p:cNvSpPr/>
          <p:nvPr/>
        </p:nvSpPr>
        <p:spPr>
          <a:xfrm>
            <a:off x="5275170" y="347652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" name="円/楕円 14"/>
          <p:cNvSpPr/>
          <p:nvPr/>
        </p:nvSpPr>
        <p:spPr>
          <a:xfrm>
            <a:off x="4497295" y="34876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テキスト ボックス 26"/>
          <p:cNvSpPr txBox="1">
            <a:spLocks noChangeArrowheads="1"/>
          </p:cNvSpPr>
          <p:nvPr/>
        </p:nvSpPr>
        <p:spPr bwMode="auto">
          <a:xfrm>
            <a:off x="4453638" y="2838322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Calibri" pitchFamily="34" charset="0"/>
              </a:rPr>
              <a:t>P-Cal signal Attenuator</a:t>
            </a:r>
            <a:endParaRPr lang="en-US" altLang="ja-JP" sz="1200" dirty="0">
              <a:latin typeface="Calibri" pitchFamily="34" charset="0"/>
            </a:endParaRPr>
          </a:p>
        </p:txBody>
      </p:sp>
      <p:cxnSp>
        <p:nvCxnSpPr>
          <p:cNvPr id="78" name="直線コネクタ 139"/>
          <p:cNvCxnSpPr/>
          <p:nvPr/>
        </p:nvCxnSpPr>
        <p:spPr>
          <a:xfrm flipV="1">
            <a:off x="4965607" y="3795613"/>
            <a:ext cx="0" cy="140811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121"/>
          <p:cNvSpPr/>
          <p:nvPr/>
        </p:nvSpPr>
        <p:spPr>
          <a:xfrm>
            <a:off x="3144745" y="3320950"/>
            <a:ext cx="9366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</a:rPr>
              <a:t>  in     out 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0" name="円/楕円 136"/>
          <p:cNvSpPr/>
          <p:nvPr/>
        </p:nvSpPr>
        <p:spPr>
          <a:xfrm>
            <a:off x="3967070" y="349398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1" name="円/楕円 138"/>
          <p:cNvSpPr/>
          <p:nvPr/>
        </p:nvSpPr>
        <p:spPr>
          <a:xfrm>
            <a:off x="3136807" y="346858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2" name="テキスト ボックス 34"/>
          <p:cNvSpPr txBox="1">
            <a:spLocks noChangeArrowheads="1"/>
          </p:cNvSpPr>
          <p:nvPr/>
        </p:nvSpPr>
        <p:spPr bwMode="auto">
          <a:xfrm>
            <a:off x="3220945" y="3001863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>
                <a:latin typeface="Calibri" pitchFamily="34" charset="0"/>
              </a:rPr>
              <a:t>LNA(30dB)</a:t>
            </a:r>
            <a:endParaRPr lang="ja-JP" altLang="en-US" sz="1200">
              <a:latin typeface="Calibri" pitchFamily="34" charset="0"/>
            </a:endParaRPr>
          </a:p>
        </p:txBody>
      </p:sp>
      <p:cxnSp>
        <p:nvCxnSpPr>
          <p:cNvPr id="83" name="直線コネクタ 36"/>
          <p:cNvCxnSpPr>
            <a:stCxn id="80" idx="6"/>
            <a:endCxn id="76" idx="2"/>
          </p:cNvCxnSpPr>
          <p:nvPr/>
        </p:nvCxnSpPr>
        <p:spPr>
          <a:xfrm flipV="1">
            <a:off x="4111532" y="3559869"/>
            <a:ext cx="385763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116"/>
          <p:cNvCxnSpPr/>
          <p:nvPr/>
        </p:nvCxnSpPr>
        <p:spPr>
          <a:xfrm>
            <a:off x="4305207" y="5202138"/>
            <a:ext cx="652463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2"/>
          <p:cNvCxnSpPr>
            <a:stCxn id="75" idx="6"/>
            <a:endCxn id="21" idx="2"/>
          </p:cNvCxnSpPr>
          <p:nvPr/>
        </p:nvCxnSpPr>
        <p:spPr>
          <a:xfrm>
            <a:off x="5418045" y="3549550"/>
            <a:ext cx="366712" cy="17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110"/>
          <p:cNvCxnSpPr/>
          <p:nvPr/>
        </p:nvCxnSpPr>
        <p:spPr>
          <a:xfrm flipV="1">
            <a:off x="4294095" y="2516088"/>
            <a:ext cx="0" cy="28892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12"/>
          <p:cNvSpPr/>
          <p:nvPr/>
        </p:nvSpPr>
        <p:spPr>
          <a:xfrm>
            <a:off x="5219607" y="2047775"/>
            <a:ext cx="725488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</a:rPr>
              <a:t>in  out 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8" name="円/楕円 13"/>
          <p:cNvSpPr/>
          <p:nvPr/>
        </p:nvSpPr>
        <p:spPr>
          <a:xfrm>
            <a:off x="5802220" y="22144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9" name="円/楕円 14"/>
          <p:cNvSpPr/>
          <p:nvPr/>
        </p:nvSpPr>
        <p:spPr>
          <a:xfrm>
            <a:off x="5214845" y="223351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0" name="テキスト ボックス 26"/>
          <p:cNvSpPr txBox="1">
            <a:spLocks noChangeArrowheads="1"/>
          </p:cNvSpPr>
          <p:nvPr/>
        </p:nvSpPr>
        <p:spPr bwMode="auto">
          <a:xfrm>
            <a:off x="5137057" y="1528663"/>
            <a:ext cx="103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>
                <a:latin typeface="Calibri" pitchFamily="34" charset="0"/>
              </a:rPr>
              <a:t>SPST (Terminated)</a:t>
            </a:r>
            <a:endParaRPr lang="ja-JP" altLang="en-US" sz="1200">
              <a:latin typeface="Calibri" pitchFamily="34" charset="0"/>
            </a:endParaRPr>
          </a:p>
        </p:txBody>
      </p:sp>
      <p:grpSp>
        <p:nvGrpSpPr>
          <p:cNvPr id="91" name="グループ化 187"/>
          <p:cNvGrpSpPr>
            <a:grpSpLocks/>
          </p:cNvGrpSpPr>
          <p:nvPr/>
        </p:nvGrpSpPr>
        <p:grpSpPr bwMode="auto">
          <a:xfrm rot="10800000">
            <a:off x="5287870" y="2417663"/>
            <a:ext cx="73025" cy="215900"/>
            <a:chOff x="2123728" y="332656"/>
            <a:chExt cx="144016" cy="720080"/>
          </a:xfrm>
        </p:grpSpPr>
        <p:cxnSp>
          <p:nvCxnSpPr>
            <p:cNvPr id="92" name="直線コネクタ 122"/>
            <p:cNvCxnSpPr/>
            <p:nvPr/>
          </p:nvCxnSpPr>
          <p:spPr>
            <a:xfrm>
              <a:off x="2223913" y="332656"/>
              <a:ext cx="72009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127"/>
            <p:cNvCxnSpPr/>
            <p:nvPr/>
          </p:nvCxnSpPr>
          <p:spPr>
            <a:xfrm flipH="1">
              <a:off x="2223913" y="978610"/>
              <a:ext cx="72009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129"/>
            <p:cNvCxnSpPr/>
            <p:nvPr/>
          </p:nvCxnSpPr>
          <p:spPr>
            <a:xfrm flipH="1">
              <a:off x="2136251" y="433257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131"/>
            <p:cNvCxnSpPr/>
            <p:nvPr/>
          </p:nvCxnSpPr>
          <p:spPr>
            <a:xfrm flipH="1">
              <a:off x="2136251" y="719171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133"/>
            <p:cNvCxnSpPr/>
            <p:nvPr/>
          </p:nvCxnSpPr>
          <p:spPr>
            <a:xfrm>
              <a:off x="2136251" y="576212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135"/>
            <p:cNvCxnSpPr/>
            <p:nvPr/>
          </p:nvCxnSpPr>
          <p:spPr>
            <a:xfrm>
              <a:off x="2136251" y="862127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グループ化 187"/>
          <p:cNvGrpSpPr>
            <a:grpSpLocks/>
          </p:cNvGrpSpPr>
          <p:nvPr/>
        </p:nvGrpSpPr>
        <p:grpSpPr bwMode="auto">
          <a:xfrm rot="10800000">
            <a:off x="5856195" y="2406550"/>
            <a:ext cx="73025" cy="215900"/>
            <a:chOff x="2123728" y="332656"/>
            <a:chExt cx="144016" cy="720080"/>
          </a:xfrm>
        </p:grpSpPr>
        <p:cxnSp>
          <p:nvCxnSpPr>
            <p:cNvPr id="99" name="直線コネクタ 122"/>
            <p:cNvCxnSpPr/>
            <p:nvPr/>
          </p:nvCxnSpPr>
          <p:spPr>
            <a:xfrm>
              <a:off x="2223913" y="332656"/>
              <a:ext cx="72009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127"/>
            <p:cNvCxnSpPr/>
            <p:nvPr/>
          </p:nvCxnSpPr>
          <p:spPr>
            <a:xfrm flipH="1">
              <a:off x="2223913" y="978610"/>
              <a:ext cx="72009" cy="74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29"/>
            <p:cNvCxnSpPr/>
            <p:nvPr/>
          </p:nvCxnSpPr>
          <p:spPr>
            <a:xfrm flipH="1">
              <a:off x="2136251" y="433254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31"/>
            <p:cNvCxnSpPr/>
            <p:nvPr/>
          </p:nvCxnSpPr>
          <p:spPr>
            <a:xfrm flipH="1">
              <a:off x="2136251" y="719168"/>
              <a:ext cx="144016" cy="142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33"/>
            <p:cNvCxnSpPr/>
            <p:nvPr/>
          </p:nvCxnSpPr>
          <p:spPr>
            <a:xfrm>
              <a:off x="2136251" y="576212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35"/>
            <p:cNvCxnSpPr/>
            <p:nvPr/>
          </p:nvCxnSpPr>
          <p:spPr>
            <a:xfrm>
              <a:off x="2136251" y="862127"/>
              <a:ext cx="144016" cy="142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直線コネクタ 82"/>
          <p:cNvCxnSpPr>
            <a:stCxn id="88" idx="6"/>
          </p:cNvCxnSpPr>
          <p:nvPr/>
        </p:nvCxnSpPr>
        <p:spPr>
          <a:xfrm flipV="1">
            <a:off x="5945095" y="2281138"/>
            <a:ext cx="344487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82"/>
          <p:cNvCxnSpPr>
            <a:stCxn id="15" idx="6"/>
            <a:endCxn id="89" idx="2"/>
          </p:cNvCxnSpPr>
          <p:nvPr/>
        </p:nvCxnSpPr>
        <p:spPr>
          <a:xfrm flipV="1">
            <a:off x="4749231" y="2305744"/>
            <a:ext cx="465614" cy="5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32"/>
          <p:cNvCxnSpPr>
            <a:endCxn id="87" idx="2"/>
          </p:cNvCxnSpPr>
          <p:nvPr/>
        </p:nvCxnSpPr>
        <p:spPr>
          <a:xfrm flipV="1">
            <a:off x="5581557" y="2695475"/>
            <a:ext cx="1588" cy="28051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26"/>
          <p:cNvSpPr txBox="1">
            <a:spLocks noChangeArrowheads="1"/>
          </p:cNvSpPr>
          <p:nvPr/>
        </p:nvSpPr>
        <p:spPr bwMode="auto">
          <a:xfrm>
            <a:off x="1187679" y="5512414"/>
            <a:ext cx="889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b="1" i="1" dirty="0" smtClean="0">
                <a:latin typeface="Calibri" pitchFamily="34" charset="0"/>
              </a:rPr>
              <a:t>Controller</a:t>
            </a:r>
            <a:endParaRPr lang="ja-JP" altLang="en-US" sz="1200" b="1" i="1" dirty="0">
              <a:latin typeface="Calibri" pitchFamily="34" charset="0"/>
            </a:endParaRPr>
          </a:p>
        </p:txBody>
      </p:sp>
      <p:sp>
        <p:nvSpPr>
          <p:cNvPr id="109" name="テキスト ボックス 126"/>
          <p:cNvSpPr txBox="1">
            <a:spLocks noChangeArrowheads="1"/>
          </p:cNvSpPr>
          <p:nvPr/>
        </p:nvSpPr>
        <p:spPr bwMode="auto">
          <a:xfrm>
            <a:off x="1139732" y="5297308"/>
            <a:ext cx="13684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 smtClean="0">
                <a:latin typeface="Calibri" pitchFamily="34" charset="0"/>
              </a:rPr>
              <a:t>Temperature Control</a:t>
            </a:r>
            <a:endParaRPr lang="ja-JP" altLang="en-US" sz="1000" dirty="0">
              <a:latin typeface="Calibri" pitchFamily="34" charset="0"/>
            </a:endParaRPr>
          </a:p>
        </p:txBody>
      </p:sp>
      <p:cxnSp>
        <p:nvCxnSpPr>
          <p:cNvPr id="110" name="直線コネクタ 82"/>
          <p:cNvCxnSpPr>
            <a:stCxn id="71" idx="6"/>
            <a:endCxn id="14" idx="1"/>
          </p:cNvCxnSpPr>
          <p:nvPr/>
        </p:nvCxnSpPr>
        <p:spPr>
          <a:xfrm>
            <a:off x="3613057" y="2309712"/>
            <a:ext cx="198512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82"/>
          <p:cNvCxnSpPr/>
          <p:nvPr/>
        </p:nvCxnSpPr>
        <p:spPr>
          <a:xfrm>
            <a:off x="2508157" y="2300188"/>
            <a:ext cx="198512" cy="1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194" name="Picture 2" descr="T:\AE\AEJ_GSI_FE\IMAGES\Ca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6" y="1320759"/>
            <a:ext cx="7145788" cy="50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standard ”off-the-shelf” VLBI2010 front-end has been developed</a:t>
            </a:r>
          </a:p>
          <a:p>
            <a:r>
              <a:rPr lang="sv-SE" dirty="0" smtClean="0"/>
              <a:t>Two units have been delivered to customers</a:t>
            </a:r>
          </a:p>
          <a:p>
            <a:r>
              <a:rPr lang="sv-SE" dirty="0" smtClean="0"/>
              <a:t>The vacuum parts have been well tested and hold time expected to be </a:t>
            </a:r>
            <a:br>
              <a:rPr lang="sv-SE" dirty="0" smtClean="0"/>
            </a:br>
            <a:r>
              <a:rPr lang="sv-SE" dirty="0" smtClean="0"/>
              <a:t>&lt; 12 months in during cryogenic operation</a:t>
            </a:r>
          </a:p>
          <a:p>
            <a:r>
              <a:rPr lang="sv-SE" dirty="0" smtClean="0"/>
              <a:t>Monitoring and control provided over ethernet with a local 32-bit CPU taking care of real time control</a:t>
            </a:r>
          </a:p>
          <a:p>
            <a:r>
              <a:rPr lang="sv-SE" dirty="0" smtClean="0"/>
              <a:t>Omnisys can produce 8-10 units / year with delivery time of 6 months after order</a:t>
            </a:r>
          </a:p>
          <a:p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</a:t>
            </a:r>
            <a:endParaRPr lang="sv-SE" dirty="0"/>
          </a:p>
        </p:txBody>
      </p:sp>
      <p:pic>
        <p:nvPicPr>
          <p:cNvPr id="5" name="Picture 4" descr="T:\AD\ADU_VLBI2010\IMAGES\Tyskland_delivery_images\IMGP16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b="6322"/>
          <a:stretch/>
        </p:blipFill>
        <p:spPr bwMode="auto">
          <a:xfrm>
            <a:off x="5076056" y="4005063"/>
            <a:ext cx="3567516" cy="2451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:\AD\ADU_VLBI2010\IMAGES\LCU_BOX_interior\IMGP16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5836" r="4083" b="2639"/>
          <a:stretch/>
        </p:blipFill>
        <p:spPr bwMode="auto">
          <a:xfrm>
            <a:off x="1620205" y="4005063"/>
            <a:ext cx="3455851" cy="2451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always focus on </a:t>
            </a:r>
            <a:r>
              <a:rPr lang="en-US" dirty="0" err="1" smtClean="0"/>
              <a:t>optimising</a:t>
            </a:r>
            <a:r>
              <a:rPr lang="en-US" dirty="0" smtClean="0"/>
              <a:t> </a:t>
            </a:r>
            <a:r>
              <a:rPr lang="en-US" b="1" dirty="0" smtClean="0"/>
              <a:t>user benefit / cost</a:t>
            </a:r>
          </a:p>
          <a:p>
            <a:pPr lvl="1" eaLnBrk="1" hangingPunct="1"/>
            <a:r>
              <a:rPr lang="en-US" dirty="0" smtClean="0"/>
              <a:t>This can be scientific output / cost, minimizing mass / cost, maximizing efficiency for a fixed cost…….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Instrument frequency range: 0.3 GHz to </a:t>
            </a:r>
            <a:r>
              <a:rPr lang="en-US" dirty="0" smtClean="0"/>
              <a:t>1.28 </a:t>
            </a:r>
            <a:r>
              <a:rPr lang="en-US" dirty="0" smtClean="0"/>
              <a:t>THz</a:t>
            </a:r>
          </a:p>
          <a:p>
            <a:pPr eaLnBrk="1" hangingPunct="1"/>
            <a:r>
              <a:rPr lang="en-US" dirty="0" smtClean="0"/>
              <a:t>Applications</a:t>
            </a:r>
          </a:p>
          <a:p>
            <a:pPr lvl="1" eaLnBrk="1" hangingPunct="1"/>
            <a:r>
              <a:rPr lang="en-US" dirty="0" smtClean="0"/>
              <a:t>Climate and Atmospheric research &amp; Meteorology</a:t>
            </a:r>
          </a:p>
          <a:p>
            <a:pPr lvl="1" eaLnBrk="1" hangingPunct="1"/>
            <a:r>
              <a:rPr lang="en-US" dirty="0" smtClean="0"/>
              <a:t>Radio astronomy (ground, balloon, space…)</a:t>
            </a:r>
          </a:p>
          <a:p>
            <a:pPr lvl="1" eaLnBrk="1" hangingPunct="1"/>
            <a:r>
              <a:rPr lang="en-US" dirty="0" smtClean="0"/>
              <a:t>Deep space (Mars and Jupiter) exploration 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We build systems and complete instruments</a:t>
            </a:r>
          </a:p>
          <a:p>
            <a:pPr eaLnBrk="1" hangingPunct="1"/>
            <a:r>
              <a:rPr lang="en-US" dirty="0" smtClean="0"/>
              <a:t>We develop components and technology to enable different type of instrument implementations – and thus also scientific research </a:t>
            </a:r>
            <a:br>
              <a:rPr lang="en-US" dirty="0" smtClean="0"/>
            </a:br>
            <a:r>
              <a:rPr lang="en-US" i="1" dirty="0" smtClean="0"/>
              <a:t>– and more science and knowledge for available funds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6096000" cy="533400"/>
          </a:xfrm>
        </p:spPr>
        <p:txBody>
          <a:bodyPr/>
          <a:lstStyle/>
          <a:p>
            <a:pPr eaLnBrk="1" hangingPunct="1"/>
            <a:r>
              <a:rPr lang="sv-SE" dirty="0" smtClean="0"/>
              <a:t>Microwave &amp; THz Instruments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4470648" cy="4876800"/>
          </a:xfrm>
        </p:spPr>
        <p:txBody>
          <a:bodyPr/>
          <a:lstStyle/>
          <a:p>
            <a:r>
              <a:rPr lang="en-US" dirty="0" smtClean="0"/>
              <a:t>The Eleven feed </a:t>
            </a:r>
          </a:p>
          <a:p>
            <a:pPr lvl="1"/>
            <a:r>
              <a:rPr lang="en-US" sz="1400" dirty="0" smtClean="0"/>
              <a:t>decade-bandwidth </a:t>
            </a:r>
          </a:p>
          <a:p>
            <a:pPr lvl="1"/>
            <a:r>
              <a:rPr lang="en-US" sz="1400" dirty="0" smtClean="0"/>
              <a:t>log-periodic dual-dipole </a:t>
            </a:r>
            <a:r>
              <a:rPr lang="en-US" sz="1400" dirty="0" smtClean="0"/>
              <a:t>array, developed </a:t>
            </a:r>
            <a:r>
              <a:rPr lang="en-US" sz="1400" dirty="0" smtClean="0"/>
              <a:t>in the antenna group at Chalmers University of Technology since 2003. </a:t>
            </a:r>
          </a:p>
          <a:p>
            <a:pPr lvl="1"/>
            <a:r>
              <a:rPr lang="en-US" sz="1400" dirty="0" smtClean="0"/>
              <a:t>nearly constant beam width </a:t>
            </a:r>
          </a:p>
          <a:p>
            <a:pPr lvl="1"/>
            <a:r>
              <a:rPr lang="en-US" sz="1400" dirty="0" smtClean="0"/>
              <a:t>about 11 </a:t>
            </a:r>
            <a:r>
              <a:rPr lang="en-US" sz="1400" dirty="0" err="1" smtClean="0"/>
              <a:t>dBi</a:t>
            </a:r>
            <a:r>
              <a:rPr lang="en-US" sz="1400" dirty="0" smtClean="0"/>
              <a:t> directivity</a:t>
            </a:r>
          </a:p>
          <a:p>
            <a:pPr lvl="1"/>
            <a:r>
              <a:rPr lang="en-US" sz="1400" dirty="0" smtClean="0"/>
              <a:t>a fixed phase </a:t>
            </a:r>
            <a:r>
              <a:rPr lang="en-US" sz="1400" dirty="0" err="1" smtClean="0"/>
              <a:t>centre</a:t>
            </a:r>
            <a:r>
              <a:rPr lang="en-US" sz="1400" dirty="0" smtClean="0"/>
              <a:t> </a:t>
            </a:r>
            <a:r>
              <a:rPr lang="en-US" sz="1400" dirty="0" smtClean="0"/>
              <a:t>location</a:t>
            </a:r>
            <a:endParaRPr lang="en-US" sz="1400" dirty="0" smtClean="0"/>
          </a:p>
          <a:p>
            <a:r>
              <a:rPr lang="en-US" sz="1400" dirty="0" smtClean="0"/>
              <a:t>The IPR to the Eleven antenna feed system has been transferred to the company </a:t>
            </a:r>
            <a:r>
              <a:rPr lang="en-US" sz="1400" dirty="0" err="1" smtClean="0"/>
              <a:t>Gapwave</a:t>
            </a:r>
            <a:r>
              <a:rPr lang="en-US" sz="1400" dirty="0" smtClean="0"/>
              <a:t> AB, </a:t>
            </a:r>
          </a:p>
          <a:p>
            <a:r>
              <a:rPr lang="en-US" sz="1400" dirty="0" err="1" smtClean="0"/>
              <a:t>Gapwave</a:t>
            </a:r>
            <a:r>
              <a:rPr lang="en-US" sz="1400" dirty="0" smtClean="0"/>
              <a:t> AB has entered into an agreement with </a:t>
            </a:r>
            <a:r>
              <a:rPr lang="en-US" sz="1400" dirty="0" err="1" smtClean="0"/>
              <a:t>Omnisys</a:t>
            </a:r>
            <a:r>
              <a:rPr lang="en-US" sz="1400" dirty="0" smtClean="0"/>
              <a:t> Instruments AB in order to provide front-ends based on the Eleven antenna for VLBI2010 radio telescopes. </a:t>
            </a:r>
          </a:p>
          <a:p>
            <a:r>
              <a:rPr lang="en-US" sz="1400" dirty="0" smtClean="0"/>
              <a:t>The VLBI2010 Front-end system consists of the Eleven antenna hardware, cryostat, LNAs and supporting functions such as phase calibration interface and temperature </a:t>
            </a:r>
            <a:r>
              <a:rPr lang="en-US" sz="1400" dirty="0" err="1" smtClean="0"/>
              <a:t>stabilisation</a:t>
            </a:r>
            <a:endParaRPr lang="en-US" sz="1400" dirty="0" smtClean="0"/>
          </a:p>
          <a:p>
            <a:r>
              <a:rPr lang="en-US" sz="1400" dirty="0" smtClean="0"/>
              <a:t>Omnisys has full control of all key subsystems and technologies (including LNA’s from Low Noise Factory)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Background</a:t>
            </a:r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31" y="3356991"/>
            <a:ext cx="3788399" cy="30963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563888" y="1628800"/>
            <a:ext cx="208823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283968" y="2924944"/>
            <a:ext cx="86409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AutoShape 2" descr="imap://ae%40omnisys%2Ese@imap.googlemail.com:993/fetch%3EUID%3E/INBOX%3E51256?part=1.1.2&amp;filename=image001.png"/>
          <p:cNvSpPr>
            <a:spLocks noChangeAspect="1" noChangeArrowheads="1"/>
          </p:cNvSpPr>
          <p:nvPr/>
        </p:nvSpPr>
        <p:spPr bwMode="auto">
          <a:xfrm>
            <a:off x="155575" y="-2392363"/>
            <a:ext cx="665797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11161" r="11064" b="23959"/>
          <a:stretch/>
        </p:blipFill>
        <p:spPr bwMode="auto">
          <a:xfrm>
            <a:off x="6012160" y="1690901"/>
            <a:ext cx="2340000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:\AD\ADU_VLBI2010\IMAGES\System2_12010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36" y="1323047"/>
            <a:ext cx="3990975" cy="4914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3894584" cy="4876800"/>
          </a:xfrm>
        </p:spPr>
        <p:txBody>
          <a:bodyPr/>
          <a:lstStyle/>
          <a:p>
            <a:r>
              <a:rPr lang="sv-SE" dirty="0" smtClean="0"/>
              <a:t>Antenna element</a:t>
            </a:r>
          </a:p>
          <a:p>
            <a:r>
              <a:rPr lang="sv-SE" dirty="0" smtClean="0"/>
              <a:t>Low noise amplification</a:t>
            </a:r>
          </a:p>
          <a:p>
            <a:r>
              <a:rPr lang="sv-SE" dirty="0" smtClean="0"/>
              <a:t>Crygenic system</a:t>
            </a:r>
          </a:p>
          <a:p>
            <a:r>
              <a:rPr lang="sv-SE" dirty="0" smtClean="0"/>
              <a:t>Vacuum dewar</a:t>
            </a:r>
          </a:p>
          <a:p>
            <a:r>
              <a:rPr lang="sv-SE" dirty="0" smtClean="0"/>
              <a:t>Low loss window and IR filter</a:t>
            </a:r>
          </a:p>
          <a:p>
            <a:r>
              <a:rPr lang="sv-SE" dirty="0" smtClean="0"/>
              <a:t>Control and monitoring</a:t>
            </a:r>
          </a:p>
          <a:p>
            <a:endParaRPr lang="sv-SE" dirty="0" smtClean="0"/>
          </a:p>
          <a:p>
            <a:r>
              <a:rPr lang="sv-SE" dirty="0" smtClean="0"/>
              <a:t>Calibration system</a:t>
            </a:r>
          </a:p>
          <a:p>
            <a:pPr lvl="1"/>
            <a:r>
              <a:rPr lang="sv-SE" dirty="0" smtClean="0"/>
              <a:t>Can be provided (option)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Front-end system</a:t>
            </a:r>
            <a:endParaRPr lang="sv-SE" dirty="0"/>
          </a:p>
        </p:txBody>
      </p:sp>
      <p:pic>
        <p:nvPicPr>
          <p:cNvPr id="11" name="Picture 10" descr="T:\AD\ADU_VLBI2010\IMAGES\photos\IMG_006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22530" r="15185" b="13784"/>
          <a:stretch/>
        </p:blipFill>
        <p:spPr bwMode="auto">
          <a:xfrm>
            <a:off x="395536" y="1237823"/>
            <a:ext cx="3384376" cy="5233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:\AD\ADU_VLBI2010\IMAGES\photos\send to Kronschnabl 131118\komprimerade\IMG_038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5625" r="17372" b="18604"/>
          <a:stretch/>
        </p:blipFill>
        <p:spPr bwMode="auto">
          <a:xfrm>
            <a:off x="3779912" y="1276428"/>
            <a:ext cx="3354902" cy="5203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:\AD\ADU_VLBI2010\IMAGES\antenna+cryo140723\IMG_1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05" y="4437112"/>
            <a:ext cx="3050705" cy="2033959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:\AD\ADU_VLBI2010\TESTS\20140729 Trec OSO 2nd Jian 11 antenna 2nd LNA batch\plots\for reportTre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699"/>
            <a:ext cx="5616624" cy="4208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4686672" cy="613048"/>
          </a:xfrm>
        </p:spPr>
        <p:txBody>
          <a:bodyPr/>
          <a:lstStyle/>
          <a:p>
            <a:r>
              <a:rPr lang="sv-SE" dirty="0" smtClean="0"/>
              <a:t>Y-factor with cold sky and ambient load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Sensitivity</a:t>
            </a:r>
            <a:endParaRPr lang="sv-SE" dirty="0"/>
          </a:p>
        </p:txBody>
      </p:sp>
      <p:pic>
        <p:nvPicPr>
          <p:cNvPr id="4" name="Picture 3" descr="T:\AD\ADU_VLBI2010\TESTS\20140729 Trec OSO 2nd Jian 11 antenna 2nd LNA batch\Photos\165_2907\IMGP15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49" y="2327106"/>
            <a:ext cx="3091815" cy="412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2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Typical antenna patterns</a:t>
            </a:r>
            <a:endParaRPr lang="sv-SE" dirty="0"/>
          </a:p>
        </p:txBody>
      </p:sp>
      <p:pic>
        <p:nvPicPr>
          <p:cNvPr id="4" name="Picture 3" descr="T:\AE\AEJ_GSI_FE\TESTS\20140711 Jian beam\horizontal beam\rad2GH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564904"/>
            <a:ext cx="27336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:\AE\AEJ_GSI_FE\TESTS\20140711 Jian beam\horizontal beam\rad4GHz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560687"/>
            <a:ext cx="27813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:\AE\AEJ_GSI_FE\TESTS\20140711 Jian beam\horizontal beam\rad6GHz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34" y="2595761"/>
            <a:ext cx="27432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:\AE\AEJ_GSI_FE\TESTS\20140711 Jian beam\horizontal beam\rad8GHz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2043"/>
            <a:ext cx="2762250" cy="189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:\AE\AEJ_GSI_FE\TESTS\20140711 Jian beam\horizontal beam\rad10GHz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5" y="4458548"/>
            <a:ext cx="2733675" cy="192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:\AE\AEJ_GSI_FE\TESTS\20140711 Jian beam\horizontal beam\rad12GHz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0066"/>
            <a:ext cx="2762250" cy="2033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:\AE\AEJ_GSI_FE\TESTS\20140711 Jian beam\horEffMe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84" y="3198167"/>
            <a:ext cx="4881656" cy="3288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4182616" cy="4876800"/>
          </a:xfrm>
        </p:spPr>
        <p:txBody>
          <a:bodyPr/>
          <a:lstStyle/>
          <a:p>
            <a:r>
              <a:rPr lang="en-GB" sz="1400" dirty="0" smtClean="0"/>
              <a:t>Feed efficiency specification (60 degrees):</a:t>
            </a:r>
            <a:endParaRPr lang="sv-SE" sz="1400" dirty="0" smtClean="0"/>
          </a:p>
          <a:p>
            <a:pPr lvl="1"/>
            <a:r>
              <a:rPr lang="en-GB" sz="1400" dirty="0" smtClean="0"/>
              <a:t>&gt; 55% for 2-3 GHz</a:t>
            </a:r>
          </a:p>
          <a:p>
            <a:pPr lvl="1"/>
            <a:r>
              <a:rPr lang="en-US" sz="1400" dirty="0"/>
              <a:t>&gt; 65% for </a:t>
            </a:r>
            <a:r>
              <a:rPr lang="en-US" sz="1400" dirty="0" smtClean="0"/>
              <a:t>3-9 </a:t>
            </a:r>
            <a:r>
              <a:rPr lang="en-US" sz="1400" dirty="0"/>
              <a:t>GHz</a:t>
            </a:r>
          </a:p>
          <a:p>
            <a:pPr lvl="1"/>
            <a:r>
              <a:rPr lang="en-GB" sz="1400" dirty="0" smtClean="0"/>
              <a:t>&gt; 55% for 9-14 GHz </a:t>
            </a:r>
            <a:endParaRPr lang="sv-SE" sz="1400" dirty="0" smtClean="0"/>
          </a:p>
          <a:p>
            <a:pPr lvl="1"/>
            <a:r>
              <a:rPr lang="en-US" sz="1400" dirty="0" smtClean="0"/>
              <a:t>Better with MT </a:t>
            </a:r>
            <a:r>
              <a:rPr lang="en-GB" sz="1400" dirty="0"/>
              <a:t>Mechatronics reflector </a:t>
            </a:r>
            <a:r>
              <a:rPr lang="en-GB" sz="1400" dirty="0" smtClean="0"/>
              <a:t>!</a:t>
            </a:r>
            <a:endParaRPr lang="sv-SE" sz="1400" dirty="0" smtClean="0"/>
          </a:p>
          <a:p>
            <a:r>
              <a:rPr lang="en-GB" sz="1400" dirty="0" smtClean="0"/>
              <a:t>Axial cross-polar isolation:	</a:t>
            </a:r>
            <a:endParaRPr lang="sv-SE" sz="1400" dirty="0" smtClean="0"/>
          </a:p>
          <a:p>
            <a:pPr lvl="1"/>
            <a:r>
              <a:rPr lang="en-GB" sz="1400" dirty="0" smtClean="0"/>
              <a:t>&gt; 20 dB below the highest co-polar level in axial direction.</a:t>
            </a:r>
            <a:endParaRPr lang="sv-SE" sz="1400" dirty="0" smtClean="0"/>
          </a:p>
          <a:p>
            <a:r>
              <a:rPr lang="en-GB" sz="1400" dirty="0" smtClean="0"/>
              <a:t>Cross-polar </a:t>
            </a:r>
            <a:r>
              <a:rPr lang="en-GB" sz="1400" dirty="0" err="1" smtClean="0"/>
              <a:t>sidelobe</a:t>
            </a:r>
            <a:r>
              <a:rPr lang="en-GB" sz="1400" dirty="0" smtClean="0"/>
              <a:t> levels of the BOR1 components of the far field function:</a:t>
            </a:r>
            <a:endParaRPr lang="sv-SE" sz="1400" dirty="0" smtClean="0"/>
          </a:p>
          <a:p>
            <a:pPr lvl="1"/>
            <a:r>
              <a:rPr lang="en-GB" sz="1400" dirty="0" smtClean="0"/>
              <a:t>&gt; 15 dB below the co-polar maximum</a:t>
            </a:r>
            <a:endParaRPr lang="sv-SE" sz="1400" dirty="0" smtClean="0"/>
          </a:p>
          <a:p>
            <a:r>
              <a:rPr lang="en-GB" sz="1400" dirty="0" smtClean="0"/>
              <a:t>Cross-polar </a:t>
            </a:r>
            <a:r>
              <a:rPr lang="en-GB" sz="1400" dirty="0" err="1" smtClean="0"/>
              <a:t>sidelobe</a:t>
            </a:r>
            <a:r>
              <a:rPr lang="en-GB" sz="1400" dirty="0" smtClean="0"/>
              <a:t> levels are minimized.</a:t>
            </a:r>
            <a:endParaRPr lang="en-US" sz="1200" dirty="0" smtClean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Antenna performance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736502"/>
            <a:ext cx="249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Feed efficiencies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Temperature stability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5828794"/>
              </p:ext>
            </p:extLst>
          </p:nvPr>
        </p:nvGraphicFramePr>
        <p:xfrm>
          <a:off x="539552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2922283"/>
              </p:ext>
            </p:extLst>
          </p:nvPr>
        </p:nvGraphicFramePr>
        <p:xfrm>
          <a:off x="4375156" y="4149080"/>
          <a:ext cx="4308593" cy="225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149080"/>
            <a:ext cx="3060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Ambient temperature</a:t>
            </a:r>
            <a:br>
              <a:rPr lang="sv-SE" dirty="0" smtClean="0"/>
            </a:br>
            <a:r>
              <a:rPr lang="sv-SE" dirty="0" smtClean="0"/>
              <a:t>288 -&gt; 302 K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5565873" y="3318083"/>
            <a:ext cx="2512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LNA temperature</a:t>
            </a:r>
            <a:br>
              <a:rPr lang="sv-SE" dirty="0" smtClean="0"/>
            </a:br>
            <a:r>
              <a:rPr lang="sv-SE" dirty="0" smtClean="0"/>
              <a:t>&lt; 10 mK change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7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sys_template_master_v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omnisys_template_master_v1</Template>
  <TotalTime>13042</TotalTime>
  <Words>638</Words>
  <Application>Microsoft Office PowerPoint</Application>
  <PresentationFormat>On-screen Show (4:3)</PresentationFormat>
  <Paragraphs>191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omnisys_template_master_v1</vt:lpstr>
      <vt:lpstr>COTS VLBI2010 2-14 GHz Front-end Anders Emrich et al ae@omnisys.se</vt:lpstr>
      <vt:lpstr>Omnisys Instruments</vt:lpstr>
      <vt:lpstr>Microwave &amp; THz Instruments</vt:lpstr>
      <vt:lpstr>Background</vt:lpstr>
      <vt:lpstr>Front-end system</vt:lpstr>
      <vt:lpstr>Sensitivity</vt:lpstr>
      <vt:lpstr>Typical antenna patterns</vt:lpstr>
      <vt:lpstr>Antenna performance</vt:lpstr>
      <vt:lpstr>Temperature stability</vt:lpstr>
      <vt:lpstr>Gain stability</vt:lpstr>
      <vt:lpstr>Phase stability</vt:lpstr>
      <vt:lpstr>Customer feedback</vt:lpstr>
      <vt:lpstr>Specification</vt:lpstr>
      <vt:lpstr>Control I/O</vt:lpstr>
      <vt:lpstr>Drawing</vt:lpstr>
      <vt:lpstr>Electrical ICD</vt:lpstr>
      <vt:lpstr>Dewar and vacuum</vt:lpstr>
      <vt:lpstr>Cryogenic system</vt:lpstr>
      <vt:lpstr>Additional subsystems</vt:lpstr>
      <vt:lpstr>Calibration unit</vt:lpstr>
      <vt:lpstr>Conclusion</vt:lpstr>
    </vt:vector>
  </TitlesOfParts>
  <Company>Omnisys Instruments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Omnisys Instruments AB</dc:title>
  <dc:creator>Martin Kores</dc:creator>
  <cp:lastModifiedBy>ae</cp:lastModifiedBy>
  <cp:revision>931</cp:revision>
  <dcterms:created xsi:type="dcterms:W3CDTF">2011-11-13T15:32:30Z</dcterms:created>
  <dcterms:modified xsi:type="dcterms:W3CDTF">2014-11-10T10:25:04Z</dcterms:modified>
</cp:coreProperties>
</file>